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notesSlides/notesSlide2.xml" ContentType="application/vnd.openxmlformats-officedocument.presentationml.notesSlide+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notesSlides/notesSlide3.xml" ContentType="application/vnd.openxmlformats-officedocument.presentationml.notesSlide+xml"/>
  <Override PartName="/ppt/notesSlides/notesSlide4.xml" ContentType="application/vnd.openxmlformats-officedocument.presentationml.notesSlide+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ink/ink32.xml" ContentType="application/inkml+xml"/>
  <Override PartName="/ppt/notesSlides/notesSlide9.xml" ContentType="application/vnd.openxmlformats-officedocument.presentationml.notesSlide+xml"/>
  <Override PartName="/ppt/ink/ink33.xml" ContentType="application/inkml+xml"/>
  <Override PartName="/ppt/notesSlides/notesSlide10.xml" ContentType="application/vnd.openxmlformats-officedocument.presentationml.notesSlide+xml"/>
  <Override PartName="/ppt/ink/ink34.xml" ContentType="application/inkml+xml"/>
  <Override PartName="/ppt/notesSlides/notesSlide11.xml" ContentType="application/vnd.openxmlformats-officedocument.presentationml.notesSlide+xml"/>
  <Override PartName="/ppt/ink/ink35.xml" ContentType="application/inkml+xml"/>
  <Override PartName="/ppt/ink/ink36.xml" ContentType="application/inkml+xml"/>
  <Override PartName="/ppt/ink/ink37.xml" ContentType="application/inkml+xml"/>
  <Override PartName="/ppt/ink/ink38.xml" ContentType="application/inkml+xml"/>
  <Override PartName="/ppt/notesSlides/notesSlide12.xml" ContentType="application/vnd.openxmlformats-officedocument.presentationml.notesSlide+xml"/>
  <Override PartName="/ppt/ink/ink39.xml" ContentType="application/inkml+xml"/>
  <Override PartName="/ppt/ink/ink40.xml" ContentType="application/inkml+xml"/>
  <Override PartName="/ppt/notesSlides/notesSlide13.xml" ContentType="application/vnd.openxmlformats-officedocument.presentationml.notesSlide+xml"/>
  <Override PartName="/ppt/ink/ink41.xml" ContentType="application/inkml+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ink/ink42.xml" ContentType="application/inkml+xml"/>
  <Override PartName="/ppt/notesSlides/notesSlide17.xml" ContentType="application/vnd.openxmlformats-officedocument.presentationml.notesSlide+xml"/>
  <Override PartName="/ppt/ink/ink43.xml" ContentType="application/inkml+xml"/>
  <Override PartName="/ppt/notesSlides/notesSlide18.xml" ContentType="application/vnd.openxmlformats-officedocument.presentationml.notesSlide+xml"/>
  <Override PartName="/ppt/ink/ink44.xml" ContentType="application/inkml+xml"/>
  <Override PartName="/ppt/ink/ink45.xml" ContentType="application/inkml+xml"/>
  <Override PartName="/ppt/notesSlides/notesSlide19.xml" ContentType="application/vnd.openxmlformats-officedocument.presentationml.notesSlide+xml"/>
  <Override PartName="/ppt/ink/ink46.xml" ContentType="application/inkml+xml"/>
  <Override PartName="/ppt/ink/ink47.xml" ContentType="application/inkml+xml"/>
  <Override PartName="/ppt/ink/ink48.xml" ContentType="application/inkml+xml"/>
  <Override PartName="/ppt/ink/ink49.xml" ContentType="application/inkml+xml"/>
  <Override PartName="/ppt/notesSlides/notesSlide20.xml" ContentType="application/vnd.openxmlformats-officedocument.presentationml.notesSlide+xml"/>
  <Override PartName="/ppt/ink/ink50.xml" ContentType="application/inkml+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ink/ink51.xml" ContentType="application/inkml+xml"/>
  <Override PartName="/ppt/notesSlides/notesSlide23.xml" ContentType="application/vnd.openxmlformats-officedocument.presentationml.notesSlide+xml"/>
  <Override PartName="/ppt/ink/ink52.xml" ContentType="application/inkml+xml"/>
  <Override PartName="/ppt/ink/ink53.xml" ContentType="application/inkml+xml"/>
  <Override PartName="/ppt/ink/ink54.xml" ContentType="application/inkml+xml"/>
  <Override PartName="/ppt/ink/ink55.xml" ContentType="application/inkml+xml"/>
  <Override PartName="/ppt/ink/ink56.xml" ContentType="application/inkml+xml"/>
  <Override PartName="/ppt/notesSlides/notesSlide24.xml" ContentType="application/vnd.openxmlformats-officedocument.presentationml.notesSlide+xml"/>
  <Override PartName="/ppt/ink/ink57.xml" ContentType="application/inkml+xml"/>
  <Override PartName="/ppt/notesSlides/notesSlide25.xml" ContentType="application/vnd.openxmlformats-officedocument.presentationml.notesSlide+xml"/>
  <Override PartName="/ppt/ink/ink58.xml" ContentType="application/inkml+xml"/>
  <Override PartName="/ppt/notesSlides/notesSlide26.xml" ContentType="application/vnd.openxmlformats-officedocument.presentationml.notesSlide+xml"/>
  <Override PartName="/ppt/ink/ink59.xml" ContentType="application/inkml+xml"/>
  <Override PartName="/ppt/notesSlides/notesSlide27.xml" ContentType="application/vnd.openxmlformats-officedocument.presentationml.notesSlide+xml"/>
  <Override PartName="/ppt/ink/ink60.xml" ContentType="application/inkml+xml"/>
  <Override PartName="/ppt/notesSlides/notesSlide28.xml" ContentType="application/vnd.openxmlformats-officedocument.presentationml.notesSlide+xml"/>
  <Override PartName="/ppt/ink/ink61.xml" ContentType="application/inkml+xml"/>
  <Override PartName="/ppt/notesSlides/notesSlide29.xml" ContentType="application/vnd.openxmlformats-officedocument.presentationml.notesSlide+xml"/>
  <Override PartName="/ppt/ink/ink62.xml" ContentType="application/inkml+xml"/>
  <Override PartName="/ppt/notesSlides/notesSlide30.xml" ContentType="application/vnd.openxmlformats-officedocument.presentationml.notesSlide+xml"/>
  <Override PartName="/ppt/ink/ink63.xml" ContentType="application/inkml+xml"/>
  <Override PartName="/ppt/ink/ink64.xml" ContentType="application/inkml+xml"/>
  <Override PartName="/ppt/ink/ink65.xml" ContentType="application/inkml+xml"/>
  <Override PartName="/ppt/ink/ink66.xml" ContentType="application/inkml+xml"/>
  <Override PartName="/ppt/ink/ink67.xml" ContentType="application/inkml+xml"/>
  <Override PartName="/ppt/ink/ink68.xml" ContentType="application/inkml+xml"/>
  <Override PartName="/ppt/ink/ink69.xml" ContentType="application/inkml+xml"/>
  <Override PartName="/ppt/ink/ink70.xml" ContentType="application/inkml+xml"/>
  <Override PartName="/ppt/ink/ink71.xml" ContentType="application/inkml+xml"/>
  <Override PartName="/ppt/ink/ink72.xml" ContentType="application/inkml+xml"/>
  <Override PartName="/ppt/ink/ink73.xml" ContentType="application/inkml+xml"/>
  <Override PartName="/ppt/notesSlides/notesSlide31.xml" ContentType="application/vnd.openxmlformats-officedocument.presentationml.notesSlide+xml"/>
  <Override PartName="/ppt/ink/ink74.xml" ContentType="application/inkml+xml"/>
  <Override PartName="/ppt/notesSlides/notesSlide32.xml" ContentType="application/vnd.openxmlformats-officedocument.presentationml.notesSlide+xml"/>
  <Override PartName="/ppt/ink/ink75.xml" ContentType="application/inkml+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ink/ink76.xml" ContentType="application/inkml+xml"/>
  <Override PartName="/ppt/notesSlides/notesSlide36.xml" ContentType="application/vnd.openxmlformats-officedocument.presentationml.notesSlide+xml"/>
  <Override PartName="/ppt/ink/ink77.xml" ContentType="application/inkml+xml"/>
  <Override PartName="/ppt/notesSlides/notesSlide37.xml" ContentType="application/vnd.openxmlformats-officedocument.presentationml.notesSlide+xml"/>
  <Override PartName="/ppt/ink/ink78.xml" ContentType="application/inkml+xml"/>
  <Override PartName="/ppt/notesSlides/notesSlide38.xml" ContentType="application/vnd.openxmlformats-officedocument.presentationml.notesSlide+xml"/>
  <Override PartName="/ppt/ink/ink79.xml" ContentType="application/inkml+xml"/>
  <Override PartName="/ppt/ink/ink80.xml" ContentType="application/inkml+xml"/>
  <Override PartName="/ppt/notesSlides/notesSlide39.xml" ContentType="application/vnd.openxmlformats-officedocument.presentationml.notesSlide+xml"/>
  <Override PartName="/ppt/ink/ink81.xml" ContentType="application/inkml+xml"/>
  <Override PartName="/ppt/ink/ink82.xml" ContentType="application/inkml+xml"/>
  <Override PartName="/ppt/notesSlides/notesSlide40.xml" ContentType="application/vnd.openxmlformats-officedocument.presentationml.notesSlide+xml"/>
  <Override PartName="/ppt/ink/ink83.xml" ContentType="application/inkml+xml"/>
  <Override PartName="/ppt/ink/ink84.xml" ContentType="application/inkml+xml"/>
  <Override PartName="/ppt/ink/ink85.xml" ContentType="application/inkml+xml"/>
  <Override PartName="/ppt/ink/ink86.xml" ContentType="application/inkml+xml"/>
  <Override PartName="/ppt/ink/ink87.xml" ContentType="application/inkml+xml"/>
  <Override PartName="/ppt/ink/ink88.xml" ContentType="application/inkml+xml"/>
  <Override PartName="/ppt/ink/ink89.xml" ContentType="application/inkml+xml"/>
  <Override PartName="/ppt/ink/ink90.xml" ContentType="application/inkml+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ink/ink91.xml" ContentType="application/inkml+xml"/>
  <Override PartName="/ppt/ink/ink92.xml" ContentType="application/inkml+xml"/>
  <Override PartName="/ppt/ink/ink93.xml" ContentType="application/inkml+xml"/>
  <Override PartName="/ppt/notesSlides/notesSlide45.xml" ContentType="application/vnd.openxmlformats-officedocument.presentationml.notesSlide+xml"/>
  <Override PartName="/ppt/ink/ink94.xml" ContentType="application/inkml+xml"/>
  <Override PartName="/ppt/ink/ink95.xml" ContentType="application/inkml+xml"/>
  <Override PartName="/ppt/ink/ink96.xml" ContentType="application/inkml+xml"/>
  <Override PartName="/ppt/ink/ink97.xml" ContentType="application/inkml+xml"/>
  <Override PartName="/ppt/ink/ink98.xml" ContentType="application/inkml+xml"/>
  <Override PartName="/ppt/ink/ink99.xml" ContentType="application/inkml+xml"/>
  <Override PartName="/ppt/ink/ink100.xml" ContentType="application/inkml+xml"/>
  <Override PartName="/ppt/ink/ink101.xml" ContentType="application/inkml+xml"/>
  <Override PartName="/ppt/ink/ink102.xml" ContentType="application/inkml+xml"/>
  <Override PartName="/ppt/ink/ink103.xml" ContentType="application/inkml+xml"/>
  <Override PartName="/ppt/ink/ink104.xml" ContentType="application/inkml+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ink/ink105.xml" ContentType="application/inkml+xml"/>
  <Override PartName="/ppt/ink/ink106.xml" ContentType="application/inkml+xml"/>
  <Override PartName="/ppt/ink/ink107.xml" ContentType="application/inkml+xml"/>
  <Override PartName="/ppt/notesSlides/notesSlide48.xml" ContentType="application/vnd.openxmlformats-officedocument.presentationml.notesSlide+xml"/>
  <Override PartName="/ppt/ink/ink108.xml" ContentType="application/inkml+xml"/>
  <Override PartName="/ppt/ink/ink109.xml" ContentType="application/inkml+xml"/>
  <Override PartName="/ppt/ink/ink110.xml" ContentType="application/inkml+xml"/>
  <Override PartName="/ppt/notesSlides/notesSlide49.xml" ContentType="application/vnd.openxmlformats-officedocument.presentationml.notesSlide+xml"/>
  <Override PartName="/ppt/ink/ink111.xml" ContentType="application/inkml+xml"/>
  <Override PartName="/ppt/ink/ink112.xml" ContentType="application/inkml+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ink/ink113.xml" ContentType="application/inkml+xml"/>
  <Override PartName="/ppt/ink/ink114.xml" ContentType="application/inkml+xml"/>
  <Override PartName="/ppt/ink/ink115.xml" ContentType="application/inkml+xml"/>
  <Override PartName="/ppt/ink/ink116.xml" ContentType="application/inkml+xml"/>
  <Override PartName="/ppt/ink/ink117.xml" ContentType="application/inkml+xml"/>
  <Override PartName="/ppt/ink/ink118.xml" ContentType="application/inkml+xml"/>
  <Override PartName="/ppt/ink/ink119.xml" ContentType="application/inkml+xml"/>
  <Override PartName="/ppt/ink/ink120.xml" ContentType="application/inkml+xml"/>
  <Override PartName="/ppt/ink/ink121.xml" ContentType="application/inkml+xml"/>
  <Override PartName="/ppt/ink/ink122.xml" ContentType="application/inkml+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6" r:id="rId2"/>
    <p:sldMasterId id="2147483708" r:id="rId3"/>
    <p:sldMasterId id="2147483720" r:id="rId4"/>
    <p:sldMasterId id="2147483732" r:id="rId5"/>
  </p:sldMasterIdLst>
  <p:notesMasterIdLst>
    <p:notesMasterId r:id="rId278"/>
  </p:notesMasterIdLst>
  <p:sldIdLst>
    <p:sldId id="290" r:id="rId6"/>
    <p:sldId id="291" r:id="rId7"/>
    <p:sldId id="292" r:id="rId8"/>
    <p:sldId id="293" r:id="rId9"/>
    <p:sldId id="294" r:id="rId10"/>
    <p:sldId id="295" r:id="rId11"/>
    <p:sldId id="296" r:id="rId12"/>
    <p:sldId id="297" r:id="rId13"/>
    <p:sldId id="298" r:id="rId14"/>
    <p:sldId id="299" r:id="rId15"/>
    <p:sldId id="300" r:id="rId16"/>
    <p:sldId id="301" r:id="rId17"/>
    <p:sldId id="302" r:id="rId18"/>
    <p:sldId id="303" r:id="rId19"/>
    <p:sldId id="304" r:id="rId20"/>
    <p:sldId id="305" r:id="rId21"/>
    <p:sldId id="306" r:id="rId22"/>
    <p:sldId id="307" r:id="rId23"/>
    <p:sldId id="308" r:id="rId24"/>
    <p:sldId id="309" r:id="rId25"/>
    <p:sldId id="310" r:id="rId26"/>
    <p:sldId id="311" r:id="rId27"/>
    <p:sldId id="312" r:id="rId28"/>
    <p:sldId id="313" r:id="rId29"/>
    <p:sldId id="314" r:id="rId30"/>
    <p:sldId id="315" r:id="rId31"/>
    <p:sldId id="316" r:id="rId32"/>
    <p:sldId id="317" r:id="rId33"/>
    <p:sldId id="318" r:id="rId34"/>
    <p:sldId id="319" r:id="rId35"/>
    <p:sldId id="320" r:id="rId36"/>
    <p:sldId id="321" r:id="rId37"/>
    <p:sldId id="322" r:id="rId38"/>
    <p:sldId id="323" r:id="rId39"/>
    <p:sldId id="324" r:id="rId40"/>
    <p:sldId id="325" r:id="rId41"/>
    <p:sldId id="326" r:id="rId42"/>
    <p:sldId id="327" r:id="rId43"/>
    <p:sldId id="328" r:id="rId44"/>
    <p:sldId id="329" r:id="rId45"/>
    <p:sldId id="330" r:id="rId46"/>
    <p:sldId id="331" r:id="rId47"/>
    <p:sldId id="332" r:id="rId48"/>
    <p:sldId id="333" r:id="rId49"/>
    <p:sldId id="334" r:id="rId50"/>
    <p:sldId id="335" r:id="rId51"/>
    <p:sldId id="256" r:id="rId52"/>
    <p:sldId id="257" r:id="rId53"/>
    <p:sldId id="258" r:id="rId54"/>
    <p:sldId id="259" r:id="rId55"/>
    <p:sldId id="260" r:id="rId56"/>
    <p:sldId id="261" r:id="rId57"/>
    <p:sldId id="262" r:id="rId58"/>
    <p:sldId id="263" r:id="rId59"/>
    <p:sldId id="264" r:id="rId60"/>
    <p:sldId id="265" r:id="rId61"/>
    <p:sldId id="266" r:id="rId62"/>
    <p:sldId id="267" r:id="rId63"/>
    <p:sldId id="268" r:id="rId64"/>
    <p:sldId id="269" r:id="rId65"/>
    <p:sldId id="270" r:id="rId66"/>
    <p:sldId id="336" r:id="rId67"/>
    <p:sldId id="272" r:id="rId68"/>
    <p:sldId id="273" r:id="rId69"/>
    <p:sldId id="274" r:id="rId70"/>
    <p:sldId id="275" r:id="rId71"/>
    <p:sldId id="276" r:id="rId72"/>
    <p:sldId id="277" r:id="rId73"/>
    <p:sldId id="278" r:id="rId74"/>
    <p:sldId id="279" r:id="rId75"/>
    <p:sldId id="280" r:id="rId76"/>
    <p:sldId id="281" r:id="rId77"/>
    <p:sldId id="282" r:id="rId78"/>
    <p:sldId id="283" r:id="rId79"/>
    <p:sldId id="284" r:id="rId80"/>
    <p:sldId id="285" r:id="rId81"/>
    <p:sldId id="286" r:id="rId82"/>
    <p:sldId id="287" r:id="rId83"/>
    <p:sldId id="288" r:id="rId84"/>
    <p:sldId id="289" r:id="rId85"/>
    <p:sldId id="337" r:id="rId86"/>
    <p:sldId id="338" r:id="rId87"/>
    <p:sldId id="339" r:id="rId88"/>
    <p:sldId id="340" r:id="rId89"/>
    <p:sldId id="341" r:id="rId90"/>
    <p:sldId id="342" r:id="rId91"/>
    <p:sldId id="343" r:id="rId92"/>
    <p:sldId id="344" r:id="rId93"/>
    <p:sldId id="345" r:id="rId94"/>
    <p:sldId id="346" r:id="rId95"/>
    <p:sldId id="347" r:id="rId96"/>
    <p:sldId id="348" r:id="rId97"/>
    <p:sldId id="349" r:id="rId98"/>
    <p:sldId id="350" r:id="rId99"/>
    <p:sldId id="351" r:id="rId100"/>
    <p:sldId id="352" r:id="rId101"/>
    <p:sldId id="353" r:id="rId102"/>
    <p:sldId id="354" r:id="rId103"/>
    <p:sldId id="355" r:id="rId104"/>
    <p:sldId id="356" r:id="rId105"/>
    <p:sldId id="357" r:id="rId106"/>
    <p:sldId id="358" r:id="rId107"/>
    <p:sldId id="359" r:id="rId108"/>
    <p:sldId id="360" r:id="rId109"/>
    <p:sldId id="361" r:id="rId110"/>
    <p:sldId id="362" r:id="rId111"/>
    <p:sldId id="271" r:id="rId112"/>
    <p:sldId id="363" r:id="rId113"/>
    <p:sldId id="364" r:id="rId114"/>
    <p:sldId id="365" r:id="rId115"/>
    <p:sldId id="366" r:id="rId116"/>
    <p:sldId id="367" r:id="rId117"/>
    <p:sldId id="368" r:id="rId118"/>
    <p:sldId id="369" r:id="rId119"/>
    <p:sldId id="370" r:id="rId120"/>
    <p:sldId id="371" r:id="rId121"/>
    <p:sldId id="372" r:id="rId122"/>
    <p:sldId id="373" r:id="rId123"/>
    <p:sldId id="374" r:id="rId124"/>
    <p:sldId id="375" r:id="rId125"/>
    <p:sldId id="376" r:id="rId126"/>
    <p:sldId id="377" r:id="rId127"/>
    <p:sldId id="378" r:id="rId128"/>
    <p:sldId id="379" r:id="rId129"/>
    <p:sldId id="380" r:id="rId130"/>
    <p:sldId id="381" r:id="rId131"/>
    <p:sldId id="382" r:id="rId132"/>
    <p:sldId id="383" r:id="rId133"/>
    <p:sldId id="384" r:id="rId134"/>
    <p:sldId id="385" r:id="rId135"/>
    <p:sldId id="386" r:id="rId136"/>
    <p:sldId id="387" r:id="rId137"/>
    <p:sldId id="388" r:id="rId138"/>
    <p:sldId id="389" r:id="rId139"/>
    <p:sldId id="390" r:id="rId140"/>
    <p:sldId id="391" r:id="rId141"/>
    <p:sldId id="392" r:id="rId142"/>
    <p:sldId id="393" r:id="rId143"/>
    <p:sldId id="394" r:id="rId144"/>
    <p:sldId id="395" r:id="rId145"/>
    <p:sldId id="396" r:id="rId146"/>
    <p:sldId id="397" r:id="rId147"/>
    <p:sldId id="398" r:id="rId148"/>
    <p:sldId id="399" r:id="rId149"/>
    <p:sldId id="400" r:id="rId150"/>
    <p:sldId id="401" r:id="rId151"/>
    <p:sldId id="402" r:id="rId152"/>
    <p:sldId id="403" r:id="rId153"/>
    <p:sldId id="404" r:id="rId154"/>
    <p:sldId id="405" r:id="rId155"/>
    <p:sldId id="406" r:id="rId156"/>
    <p:sldId id="407" r:id="rId157"/>
    <p:sldId id="408" r:id="rId158"/>
    <p:sldId id="409" r:id="rId159"/>
    <p:sldId id="410" r:id="rId160"/>
    <p:sldId id="411" r:id="rId161"/>
    <p:sldId id="412" r:id="rId162"/>
    <p:sldId id="413" r:id="rId163"/>
    <p:sldId id="414" r:id="rId164"/>
    <p:sldId id="415" r:id="rId165"/>
    <p:sldId id="416" r:id="rId166"/>
    <p:sldId id="417" r:id="rId167"/>
    <p:sldId id="418" r:id="rId168"/>
    <p:sldId id="419" r:id="rId169"/>
    <p:sldId id="420" r:id="rId170"/>
    <p:sldId id="421" r:id="rId171"/>
    <p:sldId id="422" r:id="rId172"/>
    <p:sldId id="423" r:id="rId173"/>
    <p:sldId id="424" r:id="rId174"/>
    <p:sldId id="425" r:id="rId175"/>
    <p:sldId id="426" r:id="rId176"/>
    <p:sldId id="427" r:id="rId177"/>
    <p:sldId id="428" r:id="rId178"/>
    <p:sldId id="429" r:id="rId179"/>
    <p:sldId id="430" r:id="rId180"/>
    <p:sldId id="431" r:id="rId181"/>
    <p:sldId id="432" r:id="rId182"/>
    <p:sldId id="433" r:id="rId183"/>
    <p:sldId id="434" r:id="rId184"/>
    <p:sldId id="435" r:id="rId185"/>
    <p:sldId id="436" r:id="rId186"/>
    <p:sldId id="437" r:id="rId187"/>
    <p:sldId id="438" r:id="rId188"/>
    <p:sldId id="439" r:id="rId189"/>
    <p:sldId id="440" r:id="rId190"/>
    <p:sldId id="441" r:id="rId191"/>
    <p:sldId id="442" r:id="rId192"/>
    <p:sldId id="443" r:id="rId193"/>
    <p:sldId id="444" r:id="rId194"/>
    <p:sldId id="445" r:id="rId195"/>
    <p:sldId id="446" r:id="rId196"/>
    <p:sldId id="447" r:id="rId197"/>
    <p:sldId id="448" r:id="rId198"/>
    <p:sldId id="449" r:id="rId199"/>
    <p:sldId id="450" r:id="rId200"/>
    <p:sldId id="451" r:id="rId201"/>
    <p:sldId id="452" r:id="rId202"/>
    <p:sldId id="453" r:id="rId203"/>
    <p:sldId id="454" r:id="rId204"/>
    <p:sldId id="455" r:id="rId205"/>
    <p:sldId id="456" r:id="rId206"/>
    <p:sldId id="457" r:id="rId207"/>
    <p:sldId id="458" r:id="rId208"/>
    <p:sldId id="459" r:id="rId209"/>
    <p:sldId id="460" r:id="rId210"/>
    <p:sldId id="461" r:id="rId211"/>
    <p:sldId id="462" r:id="rId212"/>
    <p:sldId id="463" r:id="rId213"/>
    <p:sldId id="464" r:id="rId214"/>
    <p:sldId id="465" r:id="rId215"/>
    <p:sldId id="466" r:id="rId216"/>
    <p:sldId id="467" r:id="rId217"/>
    <p:sldId id="468" r:id="rId218"/>
    <p:sldId id="469" r:id="rId219"/>
    <p:sldId id="470" r:id="rId220"/>
    <p:sldId id="471" r:id="rId221"/>
    <p:sldId id="472" r:id="rId222"/>
    <p:sldId id="473" r:id="rId223"/>
    <p:sldId id="474" r:id="rId224"/>
    <p:sldId id="475" r:id="rId225"/>
    <p:sldId id="476" r:id="rId226"/>
    <p:sldId id="477" r:id="rId227"/>
    <p:sldId id="478" r:id="rId228"/>
    <p:sldId id="479" r:id="rId229"/>
    <p:sldId id="480" r:id="rId230"/>
    <p:sldId id="481" r:id="rId231"/>
    <p:sldId id="482" r:id="rId232"/>
    <p:sldId id="483" r:id="rId233"/>
    <p:sldId id="484" r:id="rId234"/>
    <p:sldId id="485" r:id="rId235"/>
    <p:sldId id="486" r:id="rId236"/>
    <p:sldId id="487" r:id="rId237"/>
    <p:sldId id="488" r:id="rId238"/>
    <p:sldId id="489" r:id="rId239"/>
    <p:sldId id="490" r:id="rId240"/>
    <p:sldId id="491" r:id="rId241"/>
    <p:sldId id="492" r:id="rId242"/>
    <p:sldId id="493" r:id="rId243"/>
    <p:sldId id="494" r:id="rId244"/>
    <p:sldId id="495" r:id="rId245"/>
    <p:sldId id="496" r:id="rId246"/>
    <p:sldId id="497" r:id="rId247"/>
    <p:sldId id="498" r:id="rId248"/>
    <p:sldId id="499" r:id="rId249"/>
    <p:sldId id="500" r:id="rId250"/>
    <p:sldId id="501" r:id="rId251"/>
    <p:sldId id="502" r:id="rId252"/>
    <p:sldId id="503" r:id="rId253"/>
    <p:sldId id="504" r:id="rId254"/>
    <p:sldId id="505" r:id="rId255"/>
    <p:sldId id="506" r:id="rId256"/>
    <p:sldId id="507" r:id="rId257"/>
    <p:sldId id="508" r:id="rId258"/>
    <p:sldId id="509" r:id="rId259"/>
    <p:sldId id="510" r:id="rId260"/>
    <p:sldId id="511" r:id="rId261"/>
    <p:sldId id="512" r:id="rId262"/>
    <p:sldId id="513" r:id="rId263"/>
    <p:sldId id="514" r:id="rId264"/>
    <p:sldId id="515" r:id="rId265"/>
    <p:sldId id="516" r:id="rId266"/>
    <p:sldId id="517" r:id="rId267"/>
    <p:sldId id="518" r:id="rId268"/>
    <p:sldId id="519" r:id="rId269"/>
    <p:sldId id="520" r:id="rId270"/>
    <p:sldId id="521" r:id="rId271"/>
    <p:sldId id="522" r:id="rId272"/>
    <p:sldId id="523" r:id="rId273"/>
    <p:sldId id="524" r:id="rId274"/>
    <p:sldId id="525" r:id="rId275"/>
    <p:sldId id="526" r:id="rId276"/>
    <p:sldId id="527" r:id="rId27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7D600E6-C1D1-41ED-BB72-E665A1706E2D}" v="3" dt="2025-12-16T22:59:19.38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02" d="100"/>
          <a:sy n="102" d="100"/>
        </p:scale>
        <p:origin x="1920" y="31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2.xml"/><Relationship Id="rId21" Type="http://schemas.openxmlformats.org/officeDocument/2006/relationships/slide" Target="slides/slide16.xml"/><Relationship Id="rId63" Type="http://schemas.openxmlformats.org/officeDocument/2006/relationships/slide" Target="slides/slide58.xml"/><Relationship Id="rId159" Type="http://schemas.openxmlformats.org/officeDocument/2006/relationships/slide" Target="slides/slide154.xml"/><Relationship Id="rId170" Type="http://schemas.openxmlformats.org/officeDocument/2006/relationships/slide" Target="slides/slide165.xml"/><Relationship Id="rId226" Type="http://schemas.openxmlformats.org/officeDocument/2006/relationships/slide" Target="slides/slide221.xml"/><Relationship Id="rId268" Type="http://schemas.openxmlformats.org/officeDocument/2006/relationships/slide" Target="slides/slide263.xml"/><Relationship Id="rId32" Type="http://schemas.openxmlformats.org/officeDocument/2006/relationships/slide" Target="slides/slide27.xml"/><Relationship Id="rId74" Type="http://schemas.openxmlformats.org/officeDocument/2006/relationships/slide" Target="slides/slide69.xml"/><Relationship Id="rId128" Type="http://schemas.openxmlformats.org/officeDocument/2006/relationships/slide" Target="slides/slide123.xml"/><Relationship Id="rId5" Type="http://schemas.openxmlformats.org/officeDocument/2006/relationships/slideMaster" Target="slideMasters/slideMaster5.xml"/><Relationship Id="rId181" Type="http://schemas.openxmlformats.org/officeDocument/2006/relationships/slide" Target="slides/slide176.xml"/><Relationship Id="rId237" Type="http://schemas.openxmlformats.org/officeDocument/2006/relationships/slide" Target="slides/slide232.xml"/><Relationship Id="rId279" Type="http://schemas.openxmlformats.org/officeDocument/2006/relationships/presProps" Target="presProps.xml"/><Relationship Id="rId22" Type="http://schemas.openxmlformats.org/officeDocument/2006/relationships/slide" Target="slides/slide17.xml"/><Relationship Id="rId43" Type="http://schemas.openxmlformats.org/officeDocument/2006/relationships/slide" Target="slides/slide38.xml"/><Relationship Id="rId64" Type="http://schemas.openxmlformats.org/officeDocument/2006/relationships/slide" Target="slides/slide59.xml"/><Relationship Id="rId118" Type="http://schemas.openxmlformats.org/officeDocument/2006/relationships/slide" Target="slides/slide113.xml"/><Relationship Id="rId139" Type="http://schemas.openxmlformats.org/officeDocument/2006/relationships/slide" Target="slides/slide134.xml"/><Relationship Id="rId85" Type="http://schemas.openxmlformats.org/officeDocument/2006/relationships/slide" Target="slides/slide80.xml"/><Relationship Id="rId150" Type="http://schemas.openxmlformats.org/officeDocument/2006/relationships/slide" Target="slides/slide145.xml"/><Relationship Id="rId171" Type="http://schemas.openxmlformats.org/officeDocument/2006/relationships/slide" Target="slides/slide166.xml"/><Relationship Id="rId192" Type="http://schemas.openxmlformats.org/officeDocument/2006/relationships/slide" Target="slides/slide187.xml"/><Relationship Id="rId206" Type="http://schemas.openxmlformats.org/officeDocument/2006/relationships/slide" Target="slides/slide201.xml"/><Relationship Id="rId227" Type="http://schemas.openxmlformats.org/officeDocument/2006/relationships/slide" Target="slides/slide222.xml"/><Relationship Id="rId248" Type="http://schemas.openxmlformats.org/officeDocument/2006/relationships/slide" Target="slides/slide243.xml"/><Relationship Id="rId269" Type="http://schemas.openxmlformats.org/officeDocument/2006/relationships/slide" Target="slides/slide264.xml"/><Relationship Id="rId12" Type="http://schemas.openxmlformats.org/officeDocument/2006/relationships/slide" Target="slides/slide7.xml"/><Relationship Id="rId33" Type="http://schemas.openxmlformats.org/officeDocument/2006/relationships/slide" Target="slides/slide28.xml"/><Relationship Id="rId108" Type="http://schemas.openxmlformats.org/officeDocument/2006/relationships/slide" Target="slides/slide103.xml"/><Relationship Id="rId129" Type="http://schemas.openxmlformats.org/officeDocument/2006/relationships/slide" Target="slides/slide124.xml"/><Relationship Id="rId280" Type="http://schemas.openxmlformats.org/officeDocument/2006/relationships/viewProps" Target="viewProps.xml"/><Relationship Id="rId54" Type="http://schemas.openxmlformats.org/officeDocument/2006/relationships/slide" Target="slides/slide49.xml"/><Relationship Id="rId75" Type="http://schemas.openxmlformats.org/officeDocument/2006/relationships/slide" Target="slides/slide70.xml"/><Relationship Id="rId96" Type="http://schemas.openxmlformats.org/officeDocument/2006/relationships/slide" Target="slides/slide91.xml"/><Relationship Id="rId140" Type="http://schemas.openxmlformats.org/officeDocument/2006/relationships/slide" Target="slides/slide135.xml"/><Relationship Id="rId161" Type="http://schemas.openxmlformats.org/officeDocument/2006/relationships/slide" Target="slides/slide156.xml"/><Relationship Id="rId182" Type="http://schemas.openxmlformats.org/officeDocument/2006/relationships/slide" Target="slides/slide177.xml"/><Relationship Id="rId217" Type="http://schemas.openxmlformats.org/officeDocument/2006/relationships/slide" Target="slides/slide212.xml"/><Relationship Id="rId6" Type="http://schemas.openxmlformats.org/officeDocument/2006/relationships/slide" Target="slides/slide1.xml"/><Relationship Id="rId238" Type="http://schemas.openxmlformats.org/officeDocument/2006/relationships/slide" Target="slides/slide233.xml"/><Relationship Id="rId259" Type="http://schemas.openxmlformats.org/officeDocument/2006/relationships/slide" Target="slides/slide254.xml"/><Relationship Id="rId23" Type="http://schemas.openxmlformats.org/officeDocument/2006/relationships/slide" Target="slides/slide18.xml"/><Relationship Id="rId119" Type="http://schemas.openxmlformats.org/officeDocument/2006/relationships/slide" Target="slides/slide114.xml"/><Relationship Id="rId270" Type="http://schemas.openxmlformats.org/officeDocument/2006/relationships/slide" Target="slides/slide265.xml"/><Relationship Id="rId44" Type="http://schemas.openxmlformats.org/officeDocument/2006/relationships/slide" Target="slides/slide39.xml"/><Relationship Id="rId65" Type="http://schemas.openxmlformats.org/officeDocument/2006/relationships/slide" Target="slides/slide60.xml"/><Relationship Id="rId86" Type="http://schemas.openxmlformats.org/officeDocument/2006/relationships/slide" Target="slides/slide81.xml"/><Relationship Id="rId130" Type="http://schemas.openxmlformats.org/officeDocument/2006/relationships/slide" Target="slides/slide125.xml"/><Relationship Id="rId151" Type="http://schemas.openxmlformats.org/officeDocument/2006/relationships/slide" Target="slides/slide146.xml"/><Relationship Id="rId172" Type="http://schemas.openxmlformats.org/officeDocument/2006/relationships/slide" Target="slides/slide167.xml"/><Relationship Id="rId193" Type="http://schemas.openxmlformats.org/officeDocument/2006/relationships/slide" Target="slides/slide188.xml"/><Relationship Id="rId207" Type="http://schemas.openxmlformats.org/officeDocument/2006/relationships/slide" Target="slides/slide202.xml"/><Relationship Id="rId228" Type="http://schemas.openxmlformats.org/officeDocument/2006/relationships/slide" Target="slides/slide223.xml"/><Relationship Id="rId249" Type="http://schemas.openxmlformats.org/officeDocument/2006/relationships/slide" Target="slides/slide244.xml"/><Relationship Id="rId13" Type="http://schemas.openxmlformats.org/officeDocument/2006/relationships/slide" Target="slides/slide8.xml"/><Relationship Id="rId109" Type="http://schemas.openxmlformats.org/officeDocument/2006/relationships/slide" Target="slides/slide104.xml"/><Relationship Id="rId260" Type="http://schemas.openxmlformats.org/officeDocument/2006/relationships/slide" Target="slides/slide255.xml"/><Relationship Id="rId281" Type="http://schemas.openxmlformats.org/officeDocument/2006/relationships/theme" Target="theme/theme1.xml"/><Relationship Id="rId34" Type="http://schemas.openxmlformats.org/officeDocument/2006/relationships/slide" Target="slides/slide29.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20" Type="http://schemas.openxmlformats.org/officeDocument/2006/relationships/slide" Target="slides/slide115.xml"/><Relationship Id="rId141" Type="http://schemas.openxmlformats.org/officeDocument/2006/relationships/slide" Target="slides/slide136.xml"/><Relationship Id="rId7" Type="http://schemas.openxmlformats.org/officeDocument/2006/relationships/slide" Target="slides/slide2.xml"/><Relationship Id="rId162" Type="http://schemas.openxmlformats.org/officeDocument/2006/relationships/slide" Target="slides/slide157.xml"/><Relationship Id="rId183" Type="http://schemas.openxmlformats.org/officeDocument/2006/relationships/slide" Target="slides/slide178.xml"/><Relationship Id="rId218" Type="http://schemas.openxmlformats.org/officeDocument/2006/relationships/slide" Target="slides/slide213.xml"/><Relationship Id="rId239" Type="http://schemas.openxmlformats.org/officeDocument/2006/relationships/slide" Target="slides/slide234.xml"/><Relationship Id="rId250" Type="http://schemas.openxmlformats.org/officeDocument/2006/relationships/slide" Target="slides/slide245.xml"/><Relationship Id="rId271" Type="http://schemas.openxmlformats.org/officeDocument/2006/relationships/slide" Target="slides/slide266.xml"/><Relationship Id="rId24" Type="http://schemas.openxmlformats.org/officeDocument/2006/relationships/slide" Target="slides/slide19.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31" Type="http://schemas.openxmlformats.org/officeDocument/2006/relationships/slide" Target="slides/slide126.xml"/><Relationship Id="rId152" Type="http://schemas.openxmlformats.org/officeDocument/2006/relationships/slide" Target="slides/slide147.xml"/><Relationship Id="rId173" Type="http://schemas.openxmlformats.org/officeDocument/2006/relationships/slide" Target="slides/slide168.xml"/><Relationship Id="rId194" Type="http://schemas.openxmlformats.org/officeDocument/2006/relationships/slide" Target="slides/slide189.xml"/><Relationship Id="rId208" Type="http://schemas.openxmlformats.org/officeDocument/2006/relationships/slide" Target="slides/slide203.xml"/><Relationship Id="rId229" Type="http://schemas.openxmlformats.org/officeDocument/2006/relationships/slide" Target="slides/slide224.xml"/><Relationship Id="rId240" Type="http://schemas.openxmlformats.org/officeDocument/2006/relationships/slide" Target="slides/slide235.xml"/><Relationship Id="rId261" Type="http://schemas.openxmlformats.org/officeDocument/2006/relationships/slide" Target="slides/slide256.xml"/><Relationship Id="rId14" Type="http://schemas.openxmlformats.org/officeDocument/2006/relationships/slide" Target="slides/slide9.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282" Type="http://schemas.openxmlformats.org/officeDocument/2006/relationships/tableStyles" Target="tableStyles.xml"/><Relationship Id="rId8" Type="http://schemas.openxmlformats.org/officeDocument/2006/relationships/slide" Target="slides/slide3.xml"/><Relationship Id="rId98" Type="http://schemas.openxmlformats.org/officeDocument/2006/relationships/slide" Target="slides/slide93.xml"/><Relationship Id="rId121" Type="http://schemas.openxmlformats.org/officeDocument/2006/relationships/slide" Target="slides/slide116.xml"/><Relationship Id="rId142" Type="http://schemas.openxmlformats.org/officeDocument/2006/relationships/slide" Target="slides/slide137.xml"/><Relationship Id="rId163" Type="http://schemas.openxmlformats.org/officeDocument/2006/relationships/slide" Target="slides/slide158.xml"/><Relationship Id="rId184" Type="http://schemas.openxmlformats.org/officeDocument/2006/relationships/slide" Target="slides/slide179.xml"/><Relationship Id="rId219" Type="http://schemas.openxmlformats.org/officeDocument/2006/relationships/slide" Target="slides/slide214.xml"/><Relationship Id="rId230" Type="http://schemas.openxmlformats.org/officeDocument/2006/relationships/slide" Target="slides/slide225.xml"/><Relationship Id="rId251" Type="http://schemas.openxmlformats.org/officeDocument/2006/relationships/slide" Target="slides/slide246.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272" Type="http://schemas.openxmlformats.org/officeDocument/2006/relationships/slide" Target="slides/slide267.xml"/><Relationship Id="rId88" Type="http://schemas.openxmlformats.org/officeDocument/2006/relationships/slide" Target="slides/slide83.xml"/><Relationship Id="rId111" Type="http://schemas.openxmlformats.org/officeDocument/2006/relationships/slide" Target="slides/slide106.xml"/><Relationship Id="rId132" Type="http://schemas.openxmlformats.org/officeDocument/2006/relationships/slide" Target="slides/slide127.xml"/><Relationship Id="rId153" Type="http://schemas.openxmlformats.org/officeDocument/2006/relationships/slide" Target="slides/slide148.xml"/><Relationship Id="rId174" Type="http://schemas.openxmlformats.org/officeDocument/2006/relationships/slide" Target="slides/slide169.xml"/><Relationship Id="rId195" Type="http://schemas.openxmlformats.org/officeDocument/2006/relationships/slide" Target="slides/slide190.xml"/><Relationship Id="rId209" Type="http://schemas.openxmlformats.org/officeDocument/2006/relationships/slide" Target="slides/slide204.xml"/><Relationship Id="rId220" Type="http://schemas.openxmlformats.org/officeDocument/2006/relationships/slide" Target="slides/slide215.xml"/><Relationship Id="rId241" Type="http://schemas.openxmlformats.org/officeDocument/2006/relationships/slide" Target="slides/slide236.xml"/><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262" Type="http://schemas.openxmlformats.org/officeDocument/2006/relationships/slide" Target="slides/slide257.xml"/><Relationship Id="rId283" Type="http://schemas.microsoft.com/office/2015/10/relationships/revisionInfo" Target="revisionInfo.xml"/><Relationship Id="rId78" Type="http://schemas.openxmlformats.org/officeDocument/2006/relationships/slide" Target="slides/slide73.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slide" Target="slides/slide117.xml"/><Relationship Id="rId143" Type="http://schemas.openxmlformats.org/officeDocument/2006/relationships/slide" Target="slides/slide138.xml"/><Relationship Id="rId164" Type="http://schemas.openxmlformats.org/officeDocument/2006/relationships/slide" Target="slides/slide159.xml"/><Relationship Id="rId185" Type="http://schemas.openxmlformats.org/officeDocument/2006/relationships/slide" Target="slides/slide180.xml"/><Relationship Id="rId9" Type="http://schemas.openxmlformats.org/officeDocument/2006/relationships/slide" Target="slides/slide4.xml"/><Relationship Id="rId210" Type="http://schemas.openxmlformats.org/officeDocument/2006/relationships/slide" Target="slides/slide205.xml"/><Relationship Id="rId26" Type="http://schemas.openxmlformats.org/officeDocument/2006/relationships/slide" Target="slides/slide21.xml"/><Relationship Id="rId231" Type="http://schemas.openxmlformats.org/officeDocument/2006/relationships/slide" Target="slides/slide226.xml"/><Relationship Id="rId252" Type="http://schemas.openxmlformats.org/officeDocument/2006/relationships/slide" Target="slides/slide247.xml"/><Relationship Id="rId273" Type="http://schemas.openxmlformats.org/officeDocument/2006/relationships/slide" Target="slides/slide268.xml"/><Relationship Id="rId47" Type="http://schemas.openxmlformats.org/officeDocument/2006/relationships/slide" Target="slides/slide42.xml"/><Relationship Id="rId68" Type="http://schemas.openxmlformats.org/officeDocument/2006/relationships/slide" Target="slides/slide63.xml"/><Relationship Id="rId89" Type="http://schemas.openxmlformats.org/officeDocument/2006/relationships/slide" Target="slides/slide84.xml"/><Relationship Id="rId112" Type="http://schemas.openxmlformats.org/officeDocument/2006/relationships/slide" Target="slides/slide107.xml"/><Relationship Id="rId133" Type="http://schemas.openxmlformats.org/officeDocument/2006/relationships/slide" Target="slides/slide128.xml"/><Relationship Id="rId154" Type="http://schemas.openxmlformats.org/officeDocument/2006/relationships/slide" Target="slides/slide149.xml"/><Relationship Id="rId175" Type="http://schemas.openxmlformats.org/officeDocument/2006/relationships/slide" Target="slides/slide170.xml"/><Relationship Id="rId196" Type="http://schemas.openxmlformats.org/officeDocument/2006/relationships/slide" Target="slides/slide191.xml"/><Relationship Id="rId200" Type="http://schemas.openxmlformats.org/officeDocument/2006/relationships/slide" Target="slides/slide195.xml"/><Relationship Id="rId16" Type="http://schemas.openxmlformats.org/officeDocument/2006/relationships/slide" Target="slides/slide11.xml"/><Relationship Id="rId221" Type="http://schemas.openxmlformats.org/officeDocument/2006/relationships/slide" Target="slides/slide216.xml"/><Relationship Id="rId242" Type="http://schemas.openxmlformats.org/officeDocument/2006/relationships/slide" Target="slides/slide237.xml"/><Relationship Id="rId263" Type="http://schemas.openxmlformats.org/officeDocument/2006/relationships/slide" Target="slides/slide258.xml"/><Relationship Id="rId37" Type="http://schemas.openxmlformats.org/officeDocument/2006/relationships/slide" Target="slides/slide32.xml"/><Relationship Id="rId58" Type="http://schemas.openxmlformats.org/officeDocument/2006/relationships/slide" Target="slides/slide53.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slide" Target="slides/slide118.xml"/><Relationship Id="rId144" Type="http://schemas.openxmlformats.org/officeDocument/2006/relationships/slide" Target="slides/slide139.xml"/><Relationship Id="rId90" Type="http://schemas.openxmlformats.org/officeDocument/2006/relationships/slide" Target="slides/slide85.xml"/><Relationship Id="rId165" Type="http://schemas.openxmlformats.org/officeDocument/2006/relationships/slide" Target="slides/slide160.xml"/><Relationship Id="rId186" Type="http://schemas.openxmlformats.org/officeDocument/2006/relationships/slide" Target="slides/slide181.xml"/><Relationship Id="rId211" Type="http://schemas.openxmlformats.org/officeDocument/2006/relationships/slide" Target="slides/slide206.xml"/><Relationship Id="rId232" Type="http://schemas.openxmlformats.org/officeDocument/2006/relationships/slide" Target="slides/slide227.xml"/><Relationship Id="rId253" Type="http://schemas.openxmlformats.org/officeDocument/2006/relationships/slide" Target="slides/slide248.xml"/><Relationship Id="rId274" Type="http://schemas.openxmlformats.org/officeDocument/2006/relationships/slide" Target="slides/slide269.xml"/><Relationship Id="rId27" Type="http://schemas.openxmlformats.org/officeDocument/2006/relationships/slide" Target="slides/slide22.xml"/><Relationship Id="rId48" Type="http://schemas.openxmlformats.org/officeDocument/2006/relationships/slide" Target="slides/slide43.xml"/><Relationship Id="rId69" Type="http://schemas.openxmlformats.org/officeDocument/2006/relationships/slide" Target="slides/slide64.xml"/><Relationship Id="rId113" Type="http://schemas.openxmlformats.org/officeDocument/2006/relationships/slide" Target="slides/slide108.xml"/><Relationship Id="rId134" Type="http://schemas.openxmlformats.org/officeDocument/2006/relationships/slide" Target="slides/slide129.xml"/><Relationship Id="rId80" Type="http://schemas.openxmlformats.org/officeDocument/2006/relationships/slide" Target="slides/slide75.xml"/><Relationship Id="rId155" Type="http://schemas.openxmlformats.org/officeDocument/2006/relationships/slide" Target="slides/slide150.xml"/><Relationship Id="rId176" Type="http://schemas.openxmlformats.org/officeDocument/2006/relationships/slide" Target="slides/slide171.xml"/><Relationship Id="rId197" Type="http://schemas.openxmlformats.org/officeDocument/2006/relationships/slide" Target="slides/slide192.xml"/><Relationship Id="rId201" Type="http://schemas.openxmlformats.org/officeDocument/2006/relationships/slide" Target="slides/slide196.xml"/><Relationship Id="rId222" Type="http://schemas.openxmlformats.org/officeDocument/2006/relationships/slide" Target="slides/slide217.xml"/><Relationship Id="rId243" Type="http://schemas.openxmlformats.org/officeDocument/2006/relationships/slide" Target="slides/slide238.xml"/><Relationship Id="rId264" Type="http://schemas.openxmlformats.org/officeDocument/2006/relationships/slide" Target="slides/slide259.xml"/><Relationship Id="rId17" Type="http://schemas.openxmlformats.org/officeDocument/2006/relationships/slide" Target="slides/slide12.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24" Type="http://schemas.openxmlformats.org/officeDocument/2006/relationships/slide" Target="slides/slide119.xml"/><Relationship Id="rId70" Type="http://schemas.openxmlformats.org/officeDocument/2006/relationships/slide" Target="slides/slide65.xml"/><Relationship Id="rId91" Type="http://schemas.openxmlformats.org/officeDocument/2006/relationships/slide" Target="slides/slide86.xml"/><Relationship Id="rId145" Type="http://schemas.openxmlformats.org/officeDocument/2006/relationships/slide" Target="slides/slide140.xml"/><Relationship Id="rId166" Type="http://schemas.openxmlformats.org/officeDocument/2006/relationships/slide" Target="slides/slide161.xml"/><Relationship Id="rId187" Type="http://schemas.openxmlformats.org/officeDocument/2006/relationships/slide" Target="slides/slide182.xml"/><Relationship Id="rId1" Type="http://schemas.openxmlformats.org/officeDocument/2006/relationships/slideMaster" Target="slideMasters/slideMaster1.xml"/><Relationship Id="rId212" Type="http://schemas.openxmlformats.org/officeDocument/2006/relationships/slide" Target="slides/slide207.xml"/><Relationship Id="rId233" Type="http://schemas.openxmlformats.org/officeDocument/2006/relationships/slide" Target="slides/slide228.xml"/><Relationship Id="rId254" Type="http://schemas.openxmlformats.org/officeDocument/2006/relationships/slide" Target="slides/slide249.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slide" Target="slides/slide109.xml"/><Relationship Id="rId275" Type="http://schemas.openxmlformats.org/officeDocument/2006/relationships/slide" Target="slides/slide270.xml"/><Relationship Id="rId60" Type="http://schemas.openxmlformats.org/officeDocument/2006/relationships/slide" Target="slides/slide55.xml"/><Relationship Id="rId81" Type="http://schemas.openxmlformats.org/officeDocument/2006/relationships/slide" Target="slides/slide76.xml"/><Relationship Id="rId135" Type="http://schemas.openxmlformats.org/officeDocument/2006/relationships/slide" Target="slides/slide130.xml"/><Relationship Id="rId156" Type="http://schemas.openxmlformats.org/officeDocument/2006/relationships/slide" Target="slides/slide151.xml"/><Relationship Id="rId177" Type="http://schemas.openxmlformats.org/officeDocument/2006/relationships/slide" Target="slides/slide172.xml"/><Relationship Id="rId198" Type="http://schemas.openxmlformats.org/officeDocument/2006/relationships/slide" Target="slides/slide193.xml"/><Relationship Id="rId202" Type="http://schemas.openxmlformats.org/officeDocument/2006/relationships/slide" Target="slides/slide197.xml"/><Relationship Id="rId223" Type="http://schemas.openxmlformats.org/officeDocument/2006/relationships/slide" Target="slides/slide218.xml"/><Relationship Id="rId244" Type="http://schemas.openxmlformats.org/officeDocument/2006/relationships/slide" Target="slides/slide239.xml"/><Relationship Id="rId18" Type="http://schemas.openxmlformats.org/officeDocument/2006/relationships/slide" Target="slides/slide13.xml"/><Relationship Id="rId39" Type="http://schemas.openxmlformats.org/officeDocument/2006/relationships/slide" Target="slides/slide34.xml"/><Relationship Id="rId265" Type="http://schemas.openxmlformats.org/officeDocument/2006/relationships/slide" Target="slides/slide260.xml"/><Relationship Id="rId50" Type="http://schemas.openxmlformats.org/officeDocument/2006/relationships/slide" Target="slides/slide45.xml"/><Relationship Id="rId104" Type="http://schemas.openxmlformats.org/officeDocument/2006/relationships/slide" Target="slides/slide99.xml"/><Relationship Id="rId125" Type="http://schemas.openxmlformats.org/officeDocument/2006/relationships/slide" Target="slides/slide120.xml"/><Relationship Id="rId146" Type="http://schemas.openxmlformats.org/officeDocument/2006/relationships/slide" Target="slides/slide141.xml"/><Relationship Id="rId167" Type="http://schemas.openxmlformats.org/officeDocument/2006/relationships/slide" Target="slides/slide162.xml"/><Relationship Id="rId188" Type="http://schemas.openxmlformats.org/officeDocument/2006/relationships/slide" Target="slides/slide183.xml"/><Relationship Id="rId71" Type="http://schemas.openxmlformats.org/officeDocument/2006/relationships/slide" Target="slides/slide66.xml"/><Relationship Id="rId92" Type="http://schemas.openxmlformats.org/officeDocument/2006/relationships/slide" Target="slides/slide87.xml"/><Relationship Id="rId213" Type="http://schemas.openxmlformats.org/officeDocument/2006/relationships/slide" Target="slides/slide208.xml"/><Relationship Id="rId234" Type="http://schemas.openxmlformats.org/officeDocument/2006/relationships/slide" Target="slides/slide229.xml"/><Relationship Id="rId2" Type="http://schemas.openxmlformats.org/officeDocument/2006/relationships/slideMaster" Target="slideMasters/slideMaster2.xml"/><Relationship Id="rId29" Type="http://schemas.openxmlformats.org/officeDocument/2006/relationships/slide" Target="slides/slide24.xml"/><Relationship Id="rId255" Type="http://schemas.openxmlformats.org/officeDocument/2006/relationships/slide" Target="slides/slide250.xml"/><Relationship Id="rId276" Type="http://schemas.openxmlformats.org/officeDocument/2006/relationships/slide" Target="slides/slide271.xml"/><Relationship Id="rId40" Type="http://schemas.openxmlformats.org/officeDocument/2006/relationships/slide" Target="slides/slide35.xml"/><Relationship Id="rId115" Type="http://schemas.openxmlformats.org/officeDocument/2006/relationships/slide" Target="slides/slide110.xml"/><Relationship Id="rId136" Type="http://schemas.openxmlformats.org/officeDocument/2006/relationships/slide" Target="slides/slide131.xml"/><Relationship Id="rId157" Type="http://schemas.openxmlformats.org/officeDocument/2006/relationships/slide" Target="slides/slide152.xml"/><Relationship Id="rId178" Type="http://schemas.openxmlformats.org/officeDocument/2006/relationships/slide" Target="slides/slide173.xml"/><Relationship Id="rId61" Type="http://schemas.openxmlformats.org/officeDocument/2006/relationships/slide" Target="slides/slide56.xml"/><Relationship Id="rId82" Type="http://schemas.openxmlformats.org/officeDocument/2006/relationships/slide" Target="slides/slide77.xml"/><Relationship Id="rId199" Type="http://schemas.openxmlformats.org/officeDocument/2006/relationships/slide" Target="slides/slide194.xml"/><Relationship Id="rId203" Type="http://schemas.openxmlformats.org/officeDocument/2006/relationships/slide" Target="slides/slide198.xml"/><Relationship Id="rId19" Type="http://schemas.openxmlformats.org/officeDocument/2006/relationships/slide" Target="slides/slide14.xml"/><Relationship Id="rId224" Type="http://schemas.openxmlformats.org/officeDocument/2006/relationships/slide" Target="slides/slide219.xml"/><Relationship Id="rId245" Type="http://schemas.openxmlformats.org/officeDocument/2006/relationships/slide" Target="slides/slide240.xml"/><Relationship Id="rId266" Type="http://schemas.openxmlformats.org/officeDocument/2006/relationships/slide" Target="slides/slide261.xml"/><Relationship Id="rId30" Type="http://schemas.openxmlformats.org/officeDocument/2006/relationships/slide" Target="slides/slide25.xml"/><Relationship Id="rId105" Type="http://schemas.openxmlformats.org/officeDocument/2006/relationships/slide" Target="slides/slide100.xml"/><Relationship Id="rId126" Type="http://schemas.openxmlformats.org/officeDocument/2006/relationships/slide" Target="slides/slide121.xml"/><Relationship Id="rId147" Type="http://schemas.openxmlformats.org/officeDocument/2006/relationships/slide" Target="slides/slide142.xml"/><Relationship Id="rId168" Type="http://schemas.openxmlformats.org/officeDocument/2006/relationships/slide" Target="slides/slide16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189" Type="http://schemas.openxmlformats.org/officeDocument/2006/relationships/slide" Target="slides/slide184.xml"/><Relationship Id="rId3" Type="http://schemas.openxmlformats.org/officeDocument/2006/relationships/slideMaster" Target="slideMasters/slideMaster3.xml"/><Relationship Id="rId214" Type="http://schemas.openxmlformats.org/officeDocument/2006/relationships/slide" Target="slides/slide209.xml"/><Relationship Id="rId235" Type="http://schemas.openxmlformats.org/officeDocument/2006/relationships/slide" Target="slides/slide230.xml"/><Relationship Id="rId256" Type="http://schemas.openxmlformats.org/officeDocument/2006/relationships/slide" Target="slides/slide251.xml"/><Relationship Id="rId277" Type="http://schemas.openxmlformats.org/officeDocument/2006/relationships/slide" Target="slides/slide272.xml"/><Relationship Id="rId116" Type="http://schemas.openxmlformats.org/officeDocument/2006/relationships/slide" Target="slides/slide111.xml"/><Relationship Id="rId137" Type="http://schemas.openxmlformats.org/officeDocument/2006/relationships/slide" Target="slides/slide132.xml"/><Relationship Id="rId158" Type="http://schemas.openxmlformats.org/officeDocument/2006/relationships/slide" Target="slides/slide153.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179" Type="http://schemas.openxmlformats.org/officeDocument/2006/relationships/slide" Target="slides/slide174.xml"/><Relationship Id="rId190" Type="http://schemas.openxmlformats.org/officeDocument/2006/relationships/slide" Target="slides/slide185.xml"/><Relationship Id="rId204" Type="http://schemas.openxmlformats.org/officeDocument/2006/relationships/slide" Target="slides/slide199.xml"/><Relationship Id="rId225" Type="http://schemas.openxmlformats.org/officeDocument/2006/relationships/slide" Target="slides/slide220.xml"/><Relationship Id="rId246" Type="http://schemas.openxmlformats.org/officeDocument/2006/relationships/slide" Target="slides/slide241.xml"/><Relationship Id="rId267" Type="http://schemas.openxmlformats.org/officeDocument/2006/relationships/slide" Target="slides/slide262.xml"/><Relationship Id="rId106" Type="http://schemas.openxmlformats.org/officeDocument/2006/relationships/slide" Target="slides/slide101.xml"/><Relationship Id="rId127" Type="http://schemas.openxmlformats.org/officeDocument/2006/relationships/slide" Target="slides/slide122.xml"/><Relationship Id="rId10" Type="http://schemas.openxmlformats.org/officeDocument/2006/relationships/slide" Target="slides/slide5.xml"/><Relationship Id="rId31" Type="http://schemas.openxmlformats.org/officeDocument/2006/relationships/slide" Target="slides/slide26.xml"/><Relationship Id="rId52" Type="http://schemas.openxmlformats.org/officeDocument/2006/relationships/slide" Target="slides/slide47.xml"/><Relationship Id="rId73" Type="http://schemas.openxmlformats.org/officeDocument/2006/relationships/slide" Target="slides/slide68.xml"/><Relationship Id="rId94" Type="http://schemas.openxmlformats.org/officeDocument/2006/relationships/slide" Target="slides/slide89.xml"/><Relationship Id="rId148" Type="http://schemas.openxmlformats.org/officeDocument/2006/relationships/slide" Target="slides/slide143.xml"/><Relationship Id="rId169" Type="http://schemas.openxmlformats.org/officeDocument/2006/relationships/slide" Target="slides/slide164.xml"/><Relationship Id="rId4" Type="http://schemas.openxmlformats.org/officeDocument/2006/relationships/slideMaster" Target="slideMasters/slideMaster4.xml"/><Relationship Id="rId180" Type="http://schemas.openxmlformats.org/officeDocument/2006/relationships/slide" Target="slides/slide175.xml"/><Relationship Id="rId215" Type="http://schemas.openxmlformats.org/officeDocument/2006/relationships/slide" Target="slides/slide210.xml"/><Relationship Id="rId236" Type="http://schemas.openxmlformats.org/officeDocument/2006/relationships/slide" Target="slides/slide231.xml"/><Relationship Id="rId257" Type="http://schemas.openxmlformats.org/officeDocument/2006/relationships/slide" Target="slides/slide252.xml"/><Relationship Id="rId278" Type="http://schemas.openxmlformats.org/officeDocument/2006/relationships/notesMaster" Target="notesMasters/notesMaster1.xml"/><Relationship Id="rId42" Type="http://schemas.openxmlformats.org/officeDocument/2006/relationships/slide" Target="slides/slide37.xml"/><Relationship Id="rId84" Type="http://schemas.openxmlformats.org/officeDocument/2006/relationships/slide" Target="slides/slide79.xml"/><Relationship Id="rId138" Type="http://schemas.openxmlformats.org/officeDocument/2006/relationships/slide" Target="slides/slide133.xml"/><Relationship Id="rId191" Type="http://schemas.openxmlformats.org/officeDocument/2006/relationships/slide" Target="slides/slide186.xml"/><Relationship Id="rId205" Type="http://schemas.openxmlformats.org/officeDocument/2006/relationships/slide" Target="slides/slide200.xml"/><Relationship Id="rId247" Type="http://schemas.openxmlformats.org/officeDocument/2006/relationships/slide" Target="slides/slide242.xml"/><Relationship Id="rId107" Type="http://schemas.openxmlformats.org/officeDocument/2006/relationships/slide" Target="slides/slide102.xml"/><Relationship Id="rId11" Type="http://schemas.openxmlformats.org/officeDocument/2006/relationships/slide" Target="slides/slide6.xml"/><Relationship Id="rId53" Type="http://schemas.openxmlformats.org/officeDocument/2006/relationships/slide" Target="slides/slide48.xml"/><Relationship Id="rId149" Type="http://schemas.openxmlformats.org/officeDocument/2006/relationships/slide" Target="slides/slide144.xml"/><Relationship Id="rId95" Type="http://schemas.openxmlformats.org/officeDocument/2006/relationships/slide" Target="slides/slide90.xml"/><Relationship Id="rId160" Type="http://schemas.openxmlformats.org/officeDocument/2006/relationships/slide" Target="slides/slide155.xml"/><Relationship Id="rId216" Type="http://schemas.openxmlformats.org/officeDocument/2006/relationships/slide" Target="slides/slide211.xml"/><Relationship Id="rId258" Type="http://schemas.openxmlformats.org/officeDocument/2006/relationships/slide" Target="slides/slide253.xml"/></Relationships>
</file>

<file path=ppt/ink/ink1.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5-10-03T06:41:57.785"/>
    </inkml:context>
    <inkml:brush xml:id="br0">
      <inkml:brushProperty name="width" value="0.05292" units="cm"/>
      <inkml:brushProperty name="height" value="0.05292" units="cm"/>
      <inkml:brushProperty name="color" value="#FF0000"/>
    </inkml:brush>
    <inkml:context xml:id="ctx1">
      <inkml:inkSource xml:id="inkSrc38">
        <inkml:traceFormat>
          <inkml:channel name="X" type="integer" max="11752" units="cm"/>
          <inkml:channel name="Y" type="integer" max="6608" units="cm"/>
          <inkml:channel name="T" type="integer" max="2.14748E9" units="dev"/>
        </inkml:traceFormat>
        <inkml:channelProperties>
          <inkml:channelProperty channel="X" name="resolution" value="400" units="1/cm"/>
          <inkml:channelProperty channel="Y" name="resolution" value="400" units="1/cm"/>
          <inkml:channelProperty channel="T" name="resolution" value="1" units="1/dev"/>
        </inkml:channelProperties>
      </inkml:inkSource>
      <inkml:timestamp xml:id="ts1" timeString="2025-10-03T06:42:17.173"/>
    </inkml:context>
  </inkml:definitions>
  <inkml:trace contextRef="#ctx0" brushRef="#br0">1846 8445 662 0,'-5'0'426'0,"-1"0"-12"16,-1 14-222-16,1 9-39 0,2 20-56 0,4 14 2 15,4 19-21-15,3 7-14 16,2 1-12-1,-1-10-16-15,-4-16-13 16,-1-10-4-16,-1-17-8 0,-1-5-2 16,2-14-21-1,-1-9-41-15,3-12-151 16,-1-8-98-16</inkml:trace>
  <inkml:trace contextRef="#ctx0" brushRef="#br0" timeOffset="196.08">2055 8463 1037 0,'-5'-3'500'0,"2"-4"-179"15,-5 3-85-15,1 17-114 16,0 7-39-16,1 19-56 0,7 15-12 16,7 16-9-16,5 11-3 15,1 4-3-15,-4-5 0 16,4-11-64-16,-4-15-63 15,0-15-111-15,0-3-99 16</inkml:trace>
  <inkml:trace contextRef="#ctx0" brushRef="#br0" timeOffset="346.71">1877 8855 1097 0,'1'4'468'0,"10"4"-269"15,7 1-45-15,19 2-73 16,7 4-31-16,4-3-99 16,2-3-242-16</inkml:trace>
  <inkml:trace contextRef="#ctx0" brushRef="#br0" timeOffset="1228.03">2979 8843 752 0,'-15'-6'376'0,"-13"-2"-131"16,-5 7-61-16,-1 9-96 15,1 7-38-15,10 11-51 16,6 2-12-16,18 3-5 15,12 0-3-15,13-4 9 16,7-4 4-16,6-7 7 0,-1-2 4 16,-4-10 14-1,-6-7 9-15,-19-17 32 16,-9-8 15-16,-11-15 20 16,-8-10-1-16,-4-11-6 15,-1-6-6-15,0-5-20 16,7 6-7-16,19 7-36 15,12 4-15-15,18 14-18 16,6 6-7-16,-4 21 0 0,-4 16-52 16,-3 24-150-1,-4 16-139-15</inkml:trace>
  <inkml:trace contextRef="#ctx0" brushRef="#br0" timeOffset="1440.59">3163 8792 725 0,'-5'-6'421'0,"3"0"-66"16,-2 11-123-16,4 16-108 16,5 11-36-16,-4 9-31 15,5 1-15-15,1-8-26 16,3-1-13-16,10-14-161 15,2-5-227-15</inkml:trace>
  <inkml:trace contextRef="#ctx0" brushRef="#br0" timeOffset="1722.78">3568 8846 626 0,'-3'7'354'16,"2"10"-51"-16,-11 3-74 15,0 4-89 1,-2-2-38-16,-10-4-51 0,4-3-12 16,-9-9-12-16,-2-4-4 0,2-11-14 15,0-2-13 1,9-11-13-16,0 1-4 16,10 1 2-16,5 3 3 0,11 6-2 15,8 1 3 1,9 9 14-16,3 3 8 15,9 12 14-15,-3 5 2 0,-1 7-6 16,-3 2-3 0,-7-3-14-16,2 0-77 0</inkml:trace>
  <inkml:trace contextRef="#ctx0" brushRef="#br0" timeOffset="2048.04">3881 8869 919 0,'-16'-8'440'16,"-22"-6"-173"-16,3 6-88 15,3 7-110 1,5 6-38-16,16 14-46 16,0 6-12-16,17 10-3 15,5-2 5-15,14-6 15 0,8-4 6 16,5-15 7-16,4-1 6 15,-9-13 11-15,-10-5 7 16,-11-11 13-16,-10-10 17 16,-13-10 24-16,-8-9 7 15,-12-12 4-15,-1-2-14 16,2-11-34-16,11 4-20 16,19-1-32-16,13 5-11 15,18 20-36-15,3 7-46 0,3 30-147 0,-2 14-148 16</inkml:trace>
  <inkml:trace contextRef="#ctx0" brushRef="#br0" timeOffset="2396.88">4084 8981 946 0,'9'2'397'0,"7"0"-211"16,5 2-68-16,9-4-39 15,-7-5-17-15,0-5-26 0,-7-6-6 16,-11-8-4 0,1-3-1-16,-4-4-4 15,-9 0-4-15,-7 3-10 0,-8 5-9 16,-11 17-19-1,6 11-6-15,6 20-7 16,6 9 3-16,12 12 15 0,5 5 15 16,9-1 25-16,-2 2 14 15,2-5 13-15,-2-4-5 16,-3-3-12-16,3-3-7 0,-3-10-21 16,4-6-75-1</inkml:trace>
  <inkml:trace contextRef="#ctx0" brushRef="#br0" timeOffset="2707.37">4505 8945 693 0,'-8'-11'427'15,"-18"-11"-45"-15,-3 4-175 16,-1 6-50 0,-4 8-80-16,6 5-28 0,11 12-40 15,4 3-10-15,13 5-13 16,8 3-1-1,16-4 8-15,6-3 1 16,7-7-53-16,-4-7-76 16</inkml:trace>
  <inkml:trace contextRef="#ctx0" brushRef="#br0" timeOffset="2905.46">4563 8793 842 0,'0'-6'437'0,"4"-2"-139"15,-4 3-72-15,6 17-102 0,-2 11-33 16,5 19-21-16,2 14-9 16,-9 11-19-1,-2 2-9-15,-11 5-18 16,-2-7-6-16,5-3-4 0,1-6-1 16,6-18-87-1,4-5-106-15</inkml:trace>
  <inkml:trace contextRef="#ctx0" brushRef="#br0" timeOffset="3283.84">4639 9049 682 0,'9'-1'350'16,"1"-4"-61"-1,10 3-232-15,4-1-27 16,3-2-22-16,1 1-1 15,-1-5 0-15,-1 1 0 16,-6-2 1-16,-2-4 0 16,-3 1 37-16,-3 3 30 15,-7 4 25-15,1 8 11 16,3 12-21-16,-2 3-23 16,-1 0-20-16,1-1-10 15,-6-8-14-15,0-4-4 0,6-6-2 16,-2-3 0-16,9-8-1 15,0-6-3-15,1 0-6 16,2-6-3-16,-2 7-2 16,2 4-3-16,-1 9-2 15,2 5 0-15,-7 12 4 16,-1 5 5-16,-3 6 2 16,-4 0 1-16,0-2 8 15,-2-1-65-15,3-6-210 16</inkml:trace>
  <inkml:trace contextRef="#ctx0" brushRef="#br0" timeOffset="3465.92">4998 8648 942 0,'-2'-5'493'0,"-5"-1"-128"16,6 10-234-16,-1 6-60 15,5 11-86-15,5 3-207 16</inkml:trace>
  <inkml:trace contextRef="#ctx0" brushRef="#br0" timeOffset="3912.71">5836 8550 819 0,'0'-5'426'0,"-1"0"-131"16,-4 5-109-16,-3 21-114 16,-1 14-33-16,-6 24-15 15,1 14-2-15,5 12-4 16,4-1-1-16,16-11-11 16,6-8-1-16,12-21 0 15,1-8 1-15,0-18-14 0,-2-8-40 16,-3-10-166-16</inkml:trace>
  <inkml:trace contextRef="#ctx0" brushRef="#br0" timeOffset="4087.88">5704 8823 761 0,'-4'-2'390'16,"-5"-2"-125"-16,10 4-48 0,17 1-81 15,7 2-47-15,22 2-45 16,3 1-19 0,5 3-46-16,5 2-134 0</inkml:trace>
  <inkml:trace contextRef="#ctx0" brushRef="#br0" timeOffset="4279.39">6137 8823 864 0,'2'0'388'0,"9"-1"-185"16,9 3-75-16,16 0-77 16,2 0-19-16,5 2-50 15,-6-3-74-15</inkml:trace>
  <inkml:trace contextRef="#ctx0" brushRef="#br0" timeOffset="4440.81">6111 8964 824 0,'-2'1'376'15,"5"0"-174"-15,13 1-69 16,15-1-84-16,9 0-18 15,12 1-28-15,0 0-83 0</inkml:trace>
  <inkml:trace contextRef="#ctx0" brushRef="#br0" timeOffset="4741.17">6755 8816 998 0,'-21'-12'480'15,"-11"-4"-187"-15,-6 2-142 16,2 6-48-16,6 10-60 16,-1-1-25-16,14 15-30 15,2 8-8-15,14 12-1 16,5 5 4-16,12 3 9 16,7-1 2-16,3-9 3 0,10-5 0 0,4-20 2 15,4-7 2-15,3-16 9 16,-9-8 4-16,-14-12 10 15,-10-7 3-15,-15-6-4 16,-11-4-2 0,-10 7-13-16,-5 6-7 15,-4 16-116-15,3 11-130 0</inkml:trace>
  <inkml:trace contextRef="#ctx0" brushRef="#br0" timeOffset="5323.68">7148 8901 852 0,'-2'1'366'16,"1"3"-198"-1,12 2-66-15,10-2-18 16,25 2-11-16,5 0-4 0,10-4-24 16,1-1-10-1,-11-2-17-15,-3-1-8 0,-14-4-16 16,-8-3-13-16,-18-3-26 15,-8-4-8-15,-11-5 12 16,-8-2 12-16,2 3 22 16,-4-2 7-16,6 8 3 15,7 6 2-15,9 9 11 16,9 8 3-16,12 10 5 16,-1 4 4-16,1 8 6 15,-4-1 6-15,-13-4 8 16,-2 0-1-16,-8-11-7 15,-2-2-4-15,-2-10-37 16,0-7-75-16</inkml:trace>
  <inkml:trace contextRef="#ctx0" brushRef="#br0" timeOffset="5689.65">7912 8671 874 0,'5'-5'453'15,"-3"-5"-161"-15,0 13-122 16,-1 10-45-16,-4 15-61 16,2 8-7-16,-1 15-20 15,-5 5-11-15,2 7-13 16,5 0-4-16,5-11-6 16,5-7 0-16,15-17-2 15,1-7 2-15,11-12 1 16,1-6-23-16,-8-7-69 0,-6-8-66 15,-16-4-352-15</inkml:trace>
  <inkml:trace contextRef="#ctx0" brushRef="#br0" timeOffset="5848.19">7864 8851 785 0,'1'0'459'15,"-2"0"-79"-15,6 2-173 16,-5-2-61-1,0 0-81-15,18 3-24 16,47 9-26-16,-24-4-8 0,5 1-179 16,-18-1-354-16</inkml:trace>
  <inkml:trace contextRef="#ctx0" brushRef="#br0" timeOffset="6018.05">8255 8836 664 0,'7'-4'328'16,"8"-5"-126"-16,6 2-60 15,2 4-82 1,1 0-30-16,1 6-23 0,-3 2-40 16,-6 5-177-16</inkml:trace>
  <inkml:trace contextRef="#ctx0" brushRef="#br0" timeOffset="6179.11">8277 8917 684 0,'-1'0'350'16,"3"2"-94"-16,6 0-88 0,6 0-98 16,8 2-22-16,2 0-33 15,2 0-23 1,9-2-130-16,3-2-133 15</inkml:trace>
  <inkml:trace contextRef="#ctx0" brushRef="#br0" timeOffset="6507.15">8694 8801 627 0,'4'-14'312'0,"1"-12"-81"16,0-1-29-16,1 1-38 15,-2 9-8-15,0 11-31 16,-3 3-20-16,-2 11-38 15,-3 8-23-15,-1 16-34 16,1 6-3-16,3 14-3 16,1 1 0-16,9 0 2 15,-2-4 0-15,2-14 2 16,-1-5 1-16,-8-18 4 16,0-2 3-16,-10-9 6 15,-5-1 0-15,-8-6-3 16,-5-2-5-16,4-1-9 0,2-1-4 15,14 4-9 1,7 2-4-16,12 3-1 0,9 1 1 16,9 7 6-16,-1-4 3 15,0 3 2-15,0 1 2 16,-5-5 17-16,2 3-106 16</inkml:trace>
  <inkml:trace contextRef="#ctx0" brushRef="#br0" timeOffset="7270.89">9570 8780 578 0,'-14'-6'322'0,"-10"-4"-72"0,1 7-104 0,-7 4-38 31,8 8-67-31,7 6-29 16,13 7-25-16,5 2-4 0,16 5 5 15,5-5 7-15,8-9 6 16,1-3 5-16,-9-12 6 16,-6-1 5-16,-14-8 2 0,-5-1 0 0,-14 1-7 31,-5 0-5-31,-4 9-7 15,-4 2-1-15,4 8-1 16,6 6-2-16,6 5-2 16,9 2-1-16,6-2 1 15,5 2 2-15,8-4 9 16,3-7 7-16,6-1 12 16,3-11 4-16,3-6 4 15,1-5-3-15,2-6-8 16,0-4-3-16,-2-3-6 0,-2-1-2 15,-11 1-2-15,-8 3-2 16,-6 10-6-16,-5 8-2 16,-5 9 0-16,1 5 2 15,-1 4 0-15,4 3 0 16,2 3 0-16,3-2-1 16,3 3-1-16,-3-5-61 15</inkml:trace>
  <inkml:trace contextRef="#ctx0" brushRef="#br0" timeOffset="7586.35">9747 8583 1084 0,'-4'-8'489'0,"-3"-6"-246"15,0 3-93-15,10 11-125 16,-1 1-28-16,7 10-57 15,3 7-66-15,-2 6-128 0,-2 6-99 16,4 1-62 0,-2 0 71-16,-1 1 272 15,4-1 159-15,-4 5 182 0,0 1 28 16,8 3-91 0,-2 0-49-16,2-9-52 15,6-5-5-15,0-13 13 0,4-10 14 16,-1-8 2-1,2-11-19-15,-11-11-36 0,-2-2-20 16,-8-5-29-16,-8 1-39 0,1 7-198 16</inkml:trace>
  <inkml:trace contextRef="#ctx0" brushRef="#br0" timeOffset="7995.13">10393 8846 897 0,'-10'9'434'0,"-12"13"-170"16,-2 0-97-16,1 0-105 15,2 1-25-15,0-13-14 0,2-2-6 16,-1-8-5-16,1-5-9 16,4-6-25-16,2-4-13 15,9-4-9-15,4-2 3 16,12 1 17-1,1 4 8-15,7 10 8 16,1 8 3-16,-2 14 5 16,4 9 4-16,-3 7 3 0,1-1-1 0,6-4 2 31,-4-9 0-31,2-11 6 16,-1-5 2-16,-6-17 4 0,-1 1 0 0,-4-14-3 15,-2 0-1-15,1 0 1 16,-4-2 4-1,2 10 14-15,-9 4 5 16,5 19 1-16,0 7 3 16,-12 15-8-16,12 4-4 0,-2 0-8 15,3-2-6-15,18-8-127 16</inkml:trace>
  <inkml:trace contextRef="#ctx0" brushRef="#br0" timeOffset="8439.51">11189 8816 711 0,'9'-1'426'0,"8"1"-84"16,-4 9-143-16,1 11-63 15,-5 10-73-15,-4 4-11 16,-6 0-16-16,-6-6-5 15,7-9-7-15,1-9 0 16,5-12 3-16,1-5 2 0,-3-13-3 16,4-7-3-16,5-8-11 15,1-3-3-15,7 6-4 16,-1 4 5-16,3 18 9 16,-3 10 8-16,-7 18 12 15,-8 12-3-15,-5 14-8 16,-2 1-6-16,4-3-71 15,8-7-41-15</inkml:trace>
  <inkml:trace contextRef="#ctx0" brushRef="#br0" timeOffset="9007.02">12192 8700 824 0,'-7'17'344'15,"-2"12"-202"-15,-7 21-68 16,-6 7-7-16,0 3-9 15,1-4-2-15,10-19-13 16,5-8-7-16,7-20 3 16,6-5 6-16,8-15 2 15,1-11-1-15,6-17-17 16,-5-9-7-16,-3-16-5 16,-1 1-2-16,-4 4-7 15,2 7-3-15,0 19 2 16,-2 9 7-16,0 18 3 0,2 8 1 0,-3 17-5 15,4 9-7 1,1 12-4 0,6 7 2-16,7 13-1 0,1-2-1 15,5-3 19 1,-4-10-57-16,-10-16-164 0,-4-7-127 16</inkml:trace>
  <inkml:trace contextRef="#ctx0" brushRef="#br0" timeOffset="9139.78">12116 8857 694 0,'-2'-2'380'16,"0"-5"-94"-1,8 2-76-15,14-1-113 16,10 0-44-16,19 1-41 16,12 2-39-16</inkml:trace>
  <inkml:trace contextRef="#ctx0" brushRef="#br0" timeOffset="9582.44">12594 8857 561 0,'-3'0'236'16,"-1"-3"-112"-16,11 1-17 15,17-3 4-15,6 2-6 16,13 2-21-16,8 1-18 16,6 5-28-16,5 2-9 15,-2 2-11-15,-7 2-3 16,-12-3 1-16,-9-5 0 15,-13-5 0-15,-9-5-5 16,-10-6-10-16,0-3-1 0,-4 1-4 16,0-1 0-1,2 8-8-15,1 5-3 16,2 5 9-16,5 6 9 0,3 4 28 16,-1 1 15-16,2 0 9 15,-4-1 0-15,-3-2-6 16,-5-4-10-16,-5-1-14 15,-4 1-7-15,0 0-7 16,4 1-65-16,4 1-212 16</inkml:trace>
  <inkml:trace contextRef="#ctx0" brushRef="#br0" timeOffset="10326.84">13263 8621 1069 0,'0'-2'478'0,"-4"-2"-259"15,6 8-69-15,-2-4-99 16,0 9-27-16,4 21-12 16,10 60 1-16,-1-28-4 15,-6 0-1-15,1-4 1 16,-1-8 1-16,-5-20 4 15,6-10 6-15,0-9-130 16,0-10-108-16</inkml:trace>
  <inkml:trace contextRef="#ctx0" brushRef="#br0" timeOffset="10659.28">13250 8701 814 0,'4'-13'394'0,"7"-13"-138"15,8 1-58 1,8 2-43-16,7 2-10 16,2 12-33-16,2 3-22 15,0 15-59-15,-6 7-24 0,-11 7-19 16,-9 4-2 0,-17 2 4-16,-10 1 6 0,-8-1 7 15,-1-4 3-15,5-4 1 16,7-4-2-16,12-7-4 15,7-2-1-15,16-5-1 16,8 2 1-16,9 8-4 16,-6 0 1-16,0 13-1 15,-14-1-2-15,-17 2 4 16,-8 5-1-16,-28-7 2 16,-9 1 2-16,-7-6 4 15,-4-7 3-15,10-10-62 16,12-1-76-16</inkml:trace>
  <inkml:trace contextRef="#ctx0" brushRef="#br0" timeOffset="10970.37">13896 8997 718 0,'0'1'425'0,"-2"1"-81"16,-1 1-75-1,2-3-37-15,0 0-85 16,0 0-41-16,0 0-61 16,-1 0-35-16</inkml:trace>
  <inkml:trace contextRef="#ctx0" brushRef="#br0" timeOffset="18005.09">1748 10199 396 0,'5'2'280'0,"10"-7"34"15,0-9-44-15,4-12-74 16,1-7-34-16,-3-5-49 16,-1-3-17-16,-4-11-19 15,-5-6-10-15,-5-5-27 16,-2 1-9-16,-5 10-9 16,1 9-1-16,-4 20-2 0,-4 10-2 15,1 13-16-15,0 10-4 16,7 15-8-16,7 11 1 15,12 24 8-15,5 5 1 16,12 7 2-16,5-4 4 16,3-8-1-16,2-8-1 15,-8-17-3-15,-7-6-43 0,-3-18-106 16,-8-8-92-16</inkml:trace>
  <inkml:trace contextRef="#ctx0" brushRef="#br0" timeOffset="18161.62">1851 10038 374 0,'27'3'237'0,"17"2"-1"16,1 3-155-1,-2-1-27-15,-16-1-187 16</inkml:trace>
  <inkml:trace contextRef="#ctx0" brushRef="#br0" timeOffset="18303.98">1614 9964 803 0,'0'0'325'0,"4"3"-203"0,11 3-67 16,14 6-45-16,10 1-68 15</inkml:trace>
  <inkml:trace contextRef="#ctx0" brushRef="#br0" timeOffset="18602.97">2201 10116 971 0,'21'4'470'0,"10"-1"-199"0,5-3-116 16,0-2-45-16,-10-8-66 15,-1-5-16-15,-11-5-10 16,-9-1-4-16,-16-1-11 16,-9 2-10-16,-9 5-17 15,-1 7-5-15,0 10 4 0,3 7 4 16,6 11 7-16,1 4 4 16,11 5 5-16,2 1 5 15,9 5 13-15,10 5 2 16,5 0 5-1,5 5 3-15,-3-8-12 16,-1-6 0-16,-7-6-6 16,-4-6-18-16,-6-15-128 15,-1-4-174-15</inkml:trace>
  <inkml:trace contextRef="#ctx0" brushRef="#br0" timeOffset="18888.22">2787 9970 604 0,'-8'14'419'0,"-5"12"17"31,-15 5-236-31,-8-9-65 0,1 1-80 16,3-2-21-16,5-12-42 16,3-6-20-16,11-9-24 15,1-6-6-15,7-3 19 16,6 2 14-16,5 5 20 15,2-1 10-15,9 11 23 0,-2-1 13 16,4 8 19 0,11 11 5-16,-2 4-2 15,5 5-4-15,-3-2-14 16,-4-6-12-16,1-8-76 16,-3-9-387-16</inkml:trace>
  <inkml:trace contextRef="#ctx1" brushRef="#br0">11519 19044 0</inkml:trace>
  <inkml:trace contextRef="#ctx0" brushRef="#br0" timeOffset="20044.18">4434 10182 778 0,'-3'0'343'0,"-10"8"-156"16,-4 16-70-16,-11 19-61 16,-1 10-7-16,-1 9-21 15,-2 3-7-15,11-5-5 16,5-7-3-16,8-17-3 16,8-11-1-16,0-24 6 15,1-7 1-15,10-20 2 16,1-13 1-16,8-16-1 15,3-2 0-15,-1-7 2 16,1 1-1-16,-2 9 0 16,-2 4 5-16,-5 19 10 15,-6 10 2-15,-5 19-12 16,-2 6-12-16,1 9-15 16,4 7-4-16,10 10 5 15,0 7 2-15,12 11 0 16,5 6 0-16,9 6 1 0,5 3 0 15,-2-6 0-15,-5-3-1 16,-12-11 0-16,-12-8 2 16,-16-12 5-16,-13-5 5 15,-27-10 7-15,-12-4 2 16,-19-11-5-16,-4-4-3 16,6-5-9-16,7 0-2 15,21 1-19-15,12 1-50 16,29 4-159-16,10 2-122 0</inkml:trace>
  <inkml:trace contextRef="#ctx0" brushRef="#br0" timeOffset="20430.57">4848 10429 839 0,'5'-1'431'15,"7"0"-125"-15,15 10-157 16,8 8-40-16,10 12-45 16,-1 3-17-16,0 2-16 15,-6 1-8-15,-7-6-37 16,-3-5-71-16,-8-7-232 15</inkml:trace>
  <inkml:trace contextRef="#ctx0" brushRef="#br0" timeOffset="20588.46">5256 10407 918 0,'-18'3'476'15,"-13"4"-140"-15,-13 14-146 16,-1 4-50-16,1 9-68 15,6 0-26-15,7-2-31 16,7 0-8-16,5-8-97 16,2-1-64-16</inkml:trace>
  <inkml:trace contextRef="#ctx0" brushRef="#br0" timeOffset="21248.55">4829 10209 785 0,'0'-2'365'16,"4"0"-171"-16,8 1-47 15,20 3-63-15,6 2-21 16,22-1-16-16,8 3-8 0,-9-1-18 16,10-2-5-16,-17 1-12 15,-14-3-12-15,-13-1-27 16,-19-3-12 0,-14-6-1-16,-7-4 12 0,-4-5 26 15,5 1 10-15,5 4 11 16,31 59 210 31,0 0-196-47,-30-34 16 15,1-6-6-15,4 2-68 16,-5 2-191-16</inkml:trace>
  <inkml:trace contextRef="#ctx0" brushRef="#br0" timeOffset="21760.78">5451 10725 454 0,'1'-6'306'0,"2"-1"7"15,0 9-109-15,-4 14-81 16,-8 7-22-16,1 11-17 15,-6 4-9-15,2 5-24 16,5-3-15-16,0-10-18 16,7-8-5-16,6-16 3 15,-2-8 2-15,8-17 0 16,-4-8 1-16,2-14-6 16,3 1-5-16,-6-4-2 15,5 5-3-15,2 11 2 16,-3 4 5-16,-4 11 9 0,4 9 2 15,-8 11 1-15,2 9-1 16,6 12-5-16,-2 3-1 16,6 7-1-16,1-1-3 15,-2 2-2-15,-1-3-2 16,-3-8-58-16,0-2-69 16,-6-12-244-16</inkml:trace>
  <inkml:trace contextRef="#ctx0" brushRef="#br0" timeOffset="21907.57">5461 10887 848 0,'7'-4'393'0,"4"-3"-175"16,12 0-76-16,7-1-84 16,4 5-28-16,12 3-81 15,-2 0-109-15</inkml:trace>
  <inkml:trace contextRef="#ctx0" brushRef="#br0" timeOffset="22272.22">5773 10831 725 0,'7'-1'328'0,"17"1"-162"15,6 1-42-15,9 4-66 16,0-2-23 0,-5 0-23-16,0-2-5 0,-7-5-31 15,-4 0-24-15,-7-3-23 16,-8-2 1-16,-9-4 30 15,-6 0 24-15,-3-1 37 16,0 5 20-16,1 7 56 16,6 2 26-16,-1 6 19 15,2 0-8-15,4 11-43 16,-2 1-23-16,0 2-30 16,4 0-9-16,-4-6-15 15,-1-2-30-15,1-4-478 0</inkml:trace>
  <inkml:trace contextRef="#ctx0" brushRef="#br0" timeOffset="22523.24">6164 10699 912 0,'6'-8'458'31,"5"-6"-178"-31,2 14-97 0,-1 10-36 16,-1 17-55-16,-1 5-15 16,-4 8-29-16,-3 3-15 15,-3-4-19-15,0-1-6 16,1-10-24-16,-1-7-67 16,2-11-175-16,-4-11-143 0</inkml:trace>
  <inkml:trace contextRef="#ctx0" brushRef="#br0" timeOffset="22796.26">6213 10756 476 0,'6'-10'328'16,"5"-11"-6"-16,10 4-94 15,2 2-39-15,5 7-60 16,2 7-23-16,-6 4-43 16,-3 5-12-16,-10 6-20 15,-6 0-8-15,-7 5-11 16,-12 1-2-16,-2-2-3 15,-2 1-4-15,13-8-8 16,7 0-3-16,13-10-3 16,5-1 1-16,3 0 4 15,1 2 2-15,2 14 3 16,-3 6 3-16,-11 4 10 0,-7 1 7 16,-19-1 17-1,-9-8 4-15,-8-5-6 0,-2-5-5 16,2-17-106-16</inkml:trace>
  <inkml:trace contextRef="#ctx0" brushRef="#br0" timeOffset="23215">6928 10402 603 0,'21'-1'323'0,"14"-2"-99"0,17-3-95 15,9-1-35 1,5 4-57-16,-5 0-18 16,-14 2-132-16</inkml:trace>
  <inkml:trace contextRef="#ctx0" brushRef="#br0" timeOffset="23379.79">6971 10528 1104 0,'24'0'477'0,"35"0"-262"16,9 1-51-1,5 0-89 1,-2 2-21-16,-14-3-565 16</inkml:trace>
  <inkml:trace contextRef="#ctx0" brushRef="#br0" timeOffset="23762.36">7659 10299 906 0,'23'2'405'16,"11"0"-199"-16,22 22-83 15,3 5-25-15,7 13-36 0,1 7-16 16,-14-4-22-16,-7 1-10 16</inkml:trace>
  <inkml:trace contextRef="#ctx0" brushRef="#br0" timeOffset="23946.45">8093 10286 906 0,'-23'5'455'0,"-20"3"-139"16,-6 17-163-16,1 8-39 0,-2 10-51 15,5 2-20-15,4-5-25 16,4 2-9-16,14-11-69 15,8-6-122 1</inkml:trace>
  <inkml:trace contextRef="#ctx0" brushRef="#br0" timeOffset="24143.12">8273 10550 476 0,'-1'3'310'0,"-3"11"49"16,1 1-153-16,1 7-60 0,-3 5-26 16,5 1-52-1,-1 4-25-15,1-4-29 16,0-1-8-16,-2-10-99 16,2-6-84-16,-4-14-261 15</inkml:trace>
  <inkml:trace contextRef="#ctx0" brushRef="#br0" timeOffset="24403.3">8206 10643 385 0,'0'-20'288'15,"0"-15"2"1,17 4-75-16,4 3-29 16,12 11-42-16,-6 4-16 15,0 13-43-15,-4 1-25 16,-9 11-33-16,-3 2-6 16,-12 0-8-16,-7-1-1 0,-9 1-3 15,-2-1 0 1,3-5-8-16,7 0-10 15,10-3-26-15,7-4-3 0,11 1 2 16,5 2 9 0,2 2 21-16,2 5 1 15,-4 8 5-15,-9 6 3 0,-15 2 17 16,-11 2 6-16,-17-6 5 0,-2-3-2 16,-2-12-13-1,3-8-60-15</inkml:trace>
  <inkml:trace contextRef="#ctx0" brushRef="#br0" timeOffset="24940.45">7799 10065 497 0,'-8'-5'285'15,"-7"-1"-50"-15,12 2-64 16,5 1-28-16,12 4-41 16,5-1-28-16,13 6-33 15,8 1-9-15,18 2-8 0,6 2-4 16,12-4-5-16,-3-2-4 15,-18 0-10-15,-11-4-22 16,-26-3-33 0,-10-7-6-16,-8-4 4 15,-5-4 22-15,4 4 28 0,-1 1 6 16,4 8 8 0,8 5 7-16,2 4 7 15,3 6 7-15,0 6 10 16,-8 0 2-16,-7 3 0 0,-3-1-5 15,-6-7-14-15,2 3 5 16</inkml:trace>
  <inkml:trace contextRef="#ctx0" brushRef="#br0" timeOffset="25261.57">8645 10446 790 0,'2'-2'371'0,"11"-3"-135"16,10 6-26-16,16 2-48 16,7-2-22-16,7 0-39 15,2-3-15-15,-4-5-30 16,-5 0-10-16,-10-4-55 16,-13-1-82-16</inkml:trace>
  <inkml:trace contextRef="#ctx0" brushRef="#br0" timeOffset="25697.29">9313 10178 822 0,'8'-3'385'16,"16"1"-158"-16,6 5-46 16,17 15-67-16,3 9-17 0,13 14-29 15,-2 6-13-15,-9 6-22 16,-4-3-12-16,-17-11-99 15,-9-9-109 1</inkml:trace>
  <inkml:trace contextRef="#ctx0" brushRef="#br0" timeOffset="25875.58">9811 10244 543 0,'-9'0'374'0,"-13"3"31"0,-4 1-151 16,-16 15-109-16,-4 4-44 15,-11 6-49 1,0 4-18-16,-1 4-22 16,3 0-4-16,13-1-8 15,11 0-18-15,13-7-165 16,7-4-206-16</inkml:trace>
  <inkml:trace contextRef="#ctx0" brushRef="#br0" timeOffset="26207.62">9916 10621 472 0,'-8'8'263'0,"-8"10"-19"0,-1-2-66 16,4-2-43-16,5-3-15 15,3-10-37-15,2-1-20 16,3-5-26-16,0 3-7 15,0 0-13-15,1-20-5 16,9-32-6-16,0 29-1 16,1-3-2-16,-1-2 0 15,3 1 0-15,-1 2 0 16,-2 12 19-16,-2 3 7 16,-4 14 12-16,0 9 6 0,4 18-13 15,3 3-4-15,7 6-11 16,-1 0-5-16,2-7-7 15,3 0-3-15,-4-8-62 16,1-4-58-16,-7-10-244 16</inkml:trace>
  <inkml:trace contextRef="#ctx0" brushRef="#br0" timeOffset="26354.09">9883 10635 755 0,'0'-2'396'0,"9"-5"-102"16,6-1-80-16,16 0-112 16,5-1-35-16,5-2-47 0,0 3-69 15</inkml:trace>
  <inkml:trace contextRef="#ctx0" brushRef="#br0" timeOffset="26952.62">9469 9988 520 0,'-7'-4'275'16,"-5"-2"-61"-16,9 3-56 0,18 1-63 16,10 4-23-1,28 2-36-15,10 2-14 16,16 3-14-16,3 3-3 16,-7-1-3-16,-7 2 1 15,-20-4 1-15,-7-3 0 16,-19-5-1-16,-9-2-3 15,-14-9-7-15,-7-2 0 16,-8-4 2-16,-4-5 4 0,4 4 5 16,3 1 3-16,8 6-2 15,5 5 0-15,8 5 10 16,2 5 9-16,6 5 29 16,5 5 13-16,-6 3 20 15,-6-1 12-15,-14 2 17 16,-14 0 4-16,-11 0-15 0,-1-2-18 15,7-1-46 1,8-3-39-16</inkml:trace>
  <inkml:trace contextRef="#ctx0" brushRef="#br0" timeOffset="31674.42">10491 10412 594 0,'6'1'302'0,"6"0"-79"16,10-1-42-16,17 0-51 16,8-2-33-16,12-5-50 15,-5 3-17-15,-7-2-29 16,-3 3-65-16</inkml:trace>
  <inkml:trace contextRef="#ctx0" brushRef="#br0" timeOffset="31867.99">10508 10519 824 0,'13'0'350'0,"22"1"-178"0,12 2-11 16,18-3-37-16,-6-2-25 15,-5-3-51-15,-5 5-72 16</inkml:trace>
  <inkml:trace contextRef="#ctx0" brushRef="#br0" timeOffset="32655.89">11592 10153 798 0,'-6'10'360'15,"-9"7"-156"-15,-14 21-116 16,-2 15-27-16,-5 16-26 16,4 1-11-16,11-7-12 15,4-10-1-15,11-24-2 0,6-8 2 16,9-23 6 0,5-7 1-16,9-19 1 15,-1-13 0-15,-3-11-5 16,0-9-3-16,-5-2-4 15,-3 1-3-15,1 8-4 16,2 6 0-16,-3 13-1 16,2 11-3-16,-1 16-7 0,-2 8-1 15,6 18 0-15,1 6 1 16,11 16 6-16,-1 6 1 16,9 9 3-16,2 7 0 15,6 1 1 1,0-2 1-16,-10-14-2 0,-8-9-3 15,-26-17 1-15,-9-6 2 16,-28-11 5-16,-9-3 6 16,-19-9 0-16,-5-4-1 15,3-1-4-15,6-1-4 16,23 8-2-16,13 1-13 16,24 0-25-16,11 3-24 15,15 2-105-15,11 2-128 0</inkml:trace>
  <inkml:trace contextRef="#ctx0" brushRef="#br0" timeOffset="32887.57">11973 10376 755 0,'6'-7'363'0,"12"-2"-141"0,9 5-57 16,15 10-82 0,4 9-21-16,-1 7-31 15,-2 4-9-15,-12 3-13 0,-2-3-16 16,-3-5-121 0,-1-2-138-16</inkml:trace>
  <inkml:trace contextRef="#ctx0" brushRef="#br0" timeOffset="33040.61">12391 10300 677 0,'-12'-4'415'16,"-13"-4"-27"-1,-7 13-204-15,0 6-50 16,-4 16-66-16,2 6-24 16,-1 12-26-16,-4-3-10 0,5-4-36 15,4-6-61-15,19-15-381 16</inkml:trace>
  <inkml:trace contextRef="#ctx0" brushRef="#br0" timeOffset="33410.87">12567 10427 969 0,'-4'-2'467'0,"-2"1"-168"0,5 0-192 16,1 1-46-16,0 0-118 0,1 0-196 15</inkml:trace>
  <inkml:trace contextRef="#ctx1" brushRef="#br0" timeOffset="28169.74">18720 19044 0,'0'0'0</inkml:trace>
  <inkml:trace contextRef="#ctx0" brushRef="#br0" timeOffset="48249.43">12554 10516 544 0,'0'-5'319'0,"-2"-9"-59"0,-4 12-71 16,-1 2-37 0,-3 4-65-1,0 9-28-15,0 2-48 0,0 7-7 16,0 4-4-16,1 0 0 15,1 1 0-15,1-1 2 16,3-7 5-16,1-4-1 0,3-8 5 16,3-7 1-1,5-14 1-15,3-8 1 16,5-9-2-16,2 1 0 0,-5-3-2 16,1 4 1-1,-3 9 4-15,-1 1 4 0,-2 10 3 16,0 4-1-16,-2 5-8 15,2 9-5-15,5 11-7 16,-1 2 1-16,3 10-2 16,-1-3 0-16,-5 5 2 15,4 0-17-15,-4-6-138 16,0-3-146-16</inkml:trace>
  <inkml:trace contextRef="#ctx0" brushRef="#br0" timeOffset="48400.61">12495 10646 433 0,'13'-6'287'0,"19"1"20"16,6-1-163-16,7 4-92 0,-1 2-41 15</inkml:trace>
  <inkml:trace contextRef="#ctx0" brushRef="#br0" timeOffset="48742.65">12725 10590 862 0,'1'-1'365'16,"2"0"-193"-16,16-1-106 0,11 2-31 16,16 2-12-16,3-1-5 0,1-1-6 31,-6 0-1-31,-17-6-4 16,-4 2-3-16,-12-3-4 15,-4 0-2-15,-6 1-1 16,-1 0 0-16,0 6-3 15,0 0 1-15,0 0 5 16,0 0 6-16,0 4 12 16,0 10 0-16,-1 28-2 0,-2-31-3 0,-1-3-14 31,-1 0-74-31</inkml:trace>
  <inkml:trace contextRef="#ctx0" brushRef="#br0" timeOffset="48939.03">13219 10529 1182 0,'-1'-3'513'0,"-2"-4"-295"16,3 7-68-16,2 8-97 16,1 8-33-16,3 6-18 15,-2 0 0-15,-3 10-2 16,1-2-5-16,0 0-140 15,-1-6-77-15</inkml:trace>
  <inkml:trace contextRef="#ctx0" brushRef="#br0" timeOffset="49233.67">13212 10515 574 0,'4'-20'351'15,"7"-14"-49"-15,13 9-99 16,-2 4-38-16,6 15-50 15,-4 6-14-15,-4 11-48 16,-6 2-10-16,-12 9-20 16,-7 3-7-16,-12 3-7 15,-7-2 0-15,5-7 0 0,6-5-3 16,10-7-13-16,10-3-3 16,10-6-3-16,8 5 2 15,1-2 11-15,2 7 0 16,-7 2 2-16,-5-2 1 15,-9 10 2-15,-10-4 2 0,-17 1 4 16,-10 1 1-16,-10-9 1 16,2-3-2-16,8-5-68 15,13 0-83-15</inkml:trace>
  <inkml:trace contextRef="#ctx0" brushRef="#br0" timeOffset="49513.97">13700 10272 1279 0,'4'0'517'15,"-2"0"-340"-15,2-1-64 16,-4 1-80-16,0 0-42 16,3 0-334-16</inkml:trace>
  <inkml:trace contextRef="#ctx0" brushRef="#br0" timeOffset="49873.65">14179 10123 748 0,'3'-3'385'0,"3"1"-120"16,-3 4-67-16,-3-2-93 15,-1 0-27-15,-3 25-33 16,-7 41-7-16,7-22-14 0,3 2-7 15,5 0-3-15,6-10-2 16,6-11 0-16,2-6 0 16,3-11 0-16,-1-5-1 15,-2-5-5-15,-1-3-28 16,-7-9-191-16</inkml:trace>
  <inkml:trace contextRef="#ctx0" brushRef="#br0" timeOffset="50044.97">14196 10013 1028 0,'0'-5'459'0,"2"2"-246"15,3 0-69-15,-5 3-94 16,0 0-32-16,0 0-204 15</inkml:trace>
  <inkml:trace contextRef="#ctx0" brushRef="#br0" timeOffset="50525.71">13941 9752 462 0,'2'-2'282'15,"4"-3"-8"-15,15 1-118 16,7 1-26-16,19 1-26 15,7 2-13-15,15 5-41 16,1 2-12-16,-1 4-20 16,-3-1-5-16,-17-3-6 0,-8-2 0 15,-19-5-11-15,-9 0-7 16,-11-6-17-16,-3-1-4 16,-10-5 7-1,-1-5 4-15,-2 1 16 16,1 0 3-16,9 8-2 15,1 5-2-15,7 5 4 16,4 5 4-16,2 2 12 16,-1 4 9-16,-6 4 28 15,-7 0 21-15,-12 6 28 16,-2 0 3-16,-4-1-21 0,2-1-25 0,8-6-71 16,1-3-110-16</inkml:trace>
  <inkml:trace contextRef="#ctx0" brushRef="#br0" timeOffset="52551.43">1939 11777 676 0,'0'10'260'0,"-5"21"-129"16,-5 12-36-16,-1 20 10 16,-9-2-9-16,4 0-53 0,1-6-6 15,5-21-13-15,6-6-1 16,8-18 2-16,3-10 4 15,4-16 8-15,3-8 1 16,-1-18-6-16,-2-4-6 16,-1-15-9-16,-6-5-3 15,-3-1-5-15,0 5 0 0,6 20-4 16,0 10-2 0,4 16-3-16,4 9-4 15,0 11-3-15,4 6-1 16,9 14 0-16,4 4 2 15,12 14 3-15,6 4-1 0,6 10 2 16,-1-2-1-16,-12-3-1 16,-12-2-1-16,-19-16 1 15,-12-2 4-15,-20-7 10 16,-6-4 5-16,-16 0 3 16,-7-5-1-16,-3-6 0 15,-3-4 1-15,9-9 0 16,9-2-26-16,10-4-102 0,12-4-103 15</inkml:trace>
  <inkml:trace contextRef="#ctx0" brushRef="#br0" timeOffset="52861.75">2470 11947 882 0,'16'0'369'0,"15"2"-215"16,6 10-43-16,3 6-55 15,-3 1-15-15,2 4-22 16,-9-2-8-16,-1 4-4 16,-6-3-22-16,-3-1-148 15,1-4-154-15</inkml:trace>
  <inkml:trace contextRef="#ctx0" brushRef="#br0" timeOffset="53042.71">2889 11934 548 0,'-4'-4'344'31,"-10"-6"-26"-31,-8 12-135 16,-4 10-39-16,-12 9-58 15,-3 2-19-15,-1 7-32 0,-6-7-9 0,9 3-9 32,1-3-3-32,14-5-3 0,2-1 1 15,7-6-141-15,13 2-151 16</inkml:trace>
  <inkml:trace contextRef="#ctx0" brushRef="#br0" timeOffset="53420.68">2906 12326 593 0,'-3'3'274'0,"-1"9"-78"16,-1 9-50-16,-10 8-16 15,2 3-16-15,-2-2-45 16,2-8-25-16,6-7-20 16,3-7 3-16,5-9 6 15,4-5 2-15,4-14-3 16,2-8-8-16,4-11-10 15,-3-4-2-15,2-2-3 0,1 5-5 16,-1 7-5 0,2 9-4-16,-4 12-5 15,-2 7 1-15,0 13 1 16,-1 8 1-16,4 13 4 0,1 6 2 16,-1 5 1-16,-3 4 0 15,2 0 4-15,0-3-56 16,-2-11-120-16,0-6-106 0</inkml:trace>
  <inkml:trace contextRef="#ctx0" brushRef="#br0" timeOffset="53580.15">2856 12399 746 0,'-2'0'359'0,"2"0"-158"16,5 0-63-16,-5-1-77 15,24 1-33-15,53 2-21 0,-32-2-38 16</inkml:trace>
  <inkml:trace contextRef="#ctx0" brushRef="#br0" timeOffset="53926.95">3208 12351 794 0,'0'-1'334'0,"3"1"-179"16,13 0-98-16,5 0-23 15,14 1-9-15,-1-1-1 16,2 0-11-16,-4 0-1 15,-12-4 1-15,-4 0 3 16,-10-8-4-16,-2-1-10 16,-6 0-9-16,1-1-7 0,2 6-10 15,-1 2-2-15,8 9-12 16,-2 4 2-16,-2 13 39 16,2 2 21-16,-8 2 35 15,3 3 7-15,-2-8-23 0,-3-4-10 16,4-11-101-1</inkml:trace>
  <inkml:trace contextRef="#ctx0" brushRef="#br0" timeOffset="54333.42">3587 12177 1097 0,'0'4'429'0,"1"8"-280"16,1 6-74-16,5 11-44 16,1 6-3-16,2 5-13 15,-1 1-6-15,-3-3-1 16,-3-6-2-16,-3-12-33 15,-1-9-43-15,-1-8-148 16,0-3-215-16</inkml:trace>
  <inkml:trace contextRef="#ctx0" brushRef="#br0" timeOffset="54609">3660 12213 619 0,'10'-12'396'15,"4"-9"-21"-15,7 10-195 16,-2 4-44-16,-2 9-88 0,-3 3-29 16,-9 7-17-16,-5 2-1 0,-11 1 1 15,-2 3 3-15,-4-4 1 16,6 1-5-16,11-5-16 16,9-4-7-1,13-1-11-15,6-3 2 16,7 6 10-16,-1 3 3 15,-5 12 0-15,-10 6-3 0,-19 3 6 16,-8-1 6-16,-22-2 15 16,-7-8 10-16,-3-9 10 15,1-5-41-15</inkml:trace>
  <inkml:trace contextRef="#ctx0" brushRef="#br0" timeOffset="54913.59">4205 11924 797 0,'1'-1'352'15,"6"0"-151"-15,11-3-80 16,18 3-63-16,8 2-4 16,7 2-27-16,-1 1-11 0,-10 0-21 15,-9-4-78-15</inkml:trace>
  <inkml:trace contextRef="#ctx0" brushRef="#br0" timeOffset="55125.68">4266 12086 646 0,'15'0'391'16,"13"0"-66"-16,12-2-121 16,4 1-36-16,2 2-80 15,-9-1-26-15,-13 0-34 16,-7 3-8-16,-13-3-179 16</inkml:trace>
  <inkml:trace contextRef="#ctx0" brushRef="#br0" timeOffset="55956.42">5018 11850 566 0,'0'-1'372'0,"0"-1"-2"0,9 8-212 16,9 6-49-16,17 14-55 15,10 6-12-15,6 5-13 16,2 1-6-16,-7-5-14 15,-5-2-2-15,-6-3-122 16,-5-5-157-16</inkml:trace>
  <inkml:trace contextRef="#ctx0" brushRef="#br0" timeOffset="56165.42">5299 11921 705 0,'-21'12'319'0,"-26"13"-128"0,-3-1-41 16,7 5-55-16,2-6-25 16,12 1-50-16,9-2-9 15,12-8-34-15,8-3-60 16</inkml:trace>
  <inkml:trace contextRef="#ctx0" brushRef="#br0" timeOffset="56692.53">5830 11554 811 0,'-23'12'386'16,"12"-7"-157"-1,-1 1-104-15,-47 24-25 0,-2 25-49 16,1 10-19-16,42 6-16 0,6 4-5 16,22-4-3-1,10-4 0-15,21-24 2 0,10-8 0 16,10-11-1-16,2-5-43 15,-9-6-192 1</inkml:trace>
  <inkml:trace contextRef="#ctx0" brushRef="#br0" timeOffset="56944.15">5978 11606 1023 0,'1'-1'401'16,"3"2"-271"-16,-1 7-43 16,0 15-27-16,4 8-3 0,-4 12-7 15,1 6-11 1,3 9-16-16,-2 5-5 16,6-3-4-16,1-5-3 15,5-17 0-15,2-12-1 16,1-10-1-16,1-6-1 0,-1-4-114 15,-1-3-111 1</inkml:trace>
  <inkml:trace contextRef="#ctx0" brushRef="#br0" timeOffset="57113.59">5865 11849 807 0,'-1'-1'365'15,"1"-1"-151"1,10 5-55-16,14 5-76 16,13 4-5-16,16-2-34 15,7-2-17-15,7-4-107 16</inkml:trace>
  <inkml:trace contextRef="#ctx0" brushRef="#br0" timeOffset="57317.47">6322 11853 738 0,'0'-3'382'16,"0"-5"-71"-16,13 3-237 15,8 1-43 1,9-2-26-16,2 2-1 15,5 1-4-15,-1 3-94 0</inkml:trace>
  <inkml:trace contextRef="#ctx0" brushRef="#br0" timeOffset="57465.8">6363 11940 763 0,'3'0'305'0,"10"1"-187"15,8 2-50-15,8-4-21 0,5 1-13 16,7 0-22 0,1-2-19-16</inkml:trace>
  <inkml:trace contextRef="#ctx0" brushRef="#br0" timeOffset="57790.9">6815 11877 655 0,'-7'-13'382'15,"-6"-11"-43"1,3-7-175-16,1-4-42 16,1 5-57-16,5 7-17 0,3 11-15 15,3 6-10 1,4 14-5-16,1 7-3 16,1 17-13-16,2 8 2 0,3 11 3 15,-3-4 0-15,-1 0 0 16,-4-9 1-16,-5-13-2 15,0-1 1-15,-10-13 6 16,-4-1 3-16,-11-8 7 16,-3-2 0-16,8 0-7 15,4-4-4-15,15 1-11 16,6 1-1-16,12 2-2 16,7-2-2-16,9 1 0 15,-2-1-6-15,-1-3-71 0,-1 5-58 0</inkml:trace>
  <inkml:trace contextRef="#ctx0" brushRef="#br0" timeOffset="58066.08">7051 11587 900 0,'18'9'378'15,"22"14"-206"-15,7 11-15 16,-3 13-14-16,-2 10-14 16,-16 9-24-16,-11 5-6 0,-22-2-34 15,-10-3-11-15,-15-13-19 16,-4-10-12-16,9-17-5 15,10-7-22-15,9-10-197 16</inkml:trace>
  <inkml:trace contextRef="#ctx0" brushRef="#br0" timeOffset="58636.49">7568 11970 755 0,'0'1'369'0,"12"-1"-105"0,12 5-103 16,18 1-83-1,12-5 0-15,9 2-22 16,-5 1-18-16,-2-4-37 0,-7-1-132 16</inkml:trace>
  <inkml:trace contextRef="#ctx0" brushRef="#br0" timeOffset="58894.24">8134 11778 978 0,'6'0'398'0,"7"2"-243"0,9 10-46 16,11 12-28 0,8 7-13-16,3 10-19 15,-9-4-13-15,-9 1-20 16,-8-5-6-16,-8-13-36 16,4 1-64-16,-1-11-283 15</inkml:trace>
  <inkml:trace contextRef="#ctx0" brushRef="#br0" timeOffset="59044.1">8466 11822 906 0,'-11'0'402'15,"-13"0"-203"-15,-3 3-60 16,-9 10-75-16,2 4-23 16,-6 8-26-16,-1 6-5 15,3 4-4-15,-2-3-58 16,13-3-308-16</inkml:trace>
  <inkml:trace contextRef="#ctx0" brushRef="#br0" timeOffset="59349.68">8801 11553 879 0,'-15'0'378'16,"-19"8"-217"0,-3 3-35-16,-1 10-50 15,2 9-31-15,12 13-22 0,4 6-7 0,21 14-2 31,10 1 0-31,13-5-2 0,6-2 0 16,1-16-3-16,4-9-3 16,2-7-93-16,1-9-156 15</inkml:trace>
  <inkml:trace contextRef="#ctx0" brushRef="#br0" timeOffset="59603.09">8948 11559 694 0,'1'-8'316'15,"6"1"-144"1,1 7-47-16,6 11-43 0,1 15-11 16,-4 9-13-1,-4 6-4-15,-7 6-8 16,-6 4-7-16,1 3-10 15,3 0-5-15,11-4-10 0,7-7-4 0,15-14-1 32,5-7-3-32,4-13-71 15,0-9-119-15</inkml:trace>
  <inkml:trace contextRef="#ctx0" brushRef="#br0" timeOffset="59778.48">8831 11733 945 0,'0'-1'411'0,"6"1"-204"15,8 0-42 1,24 1-70-16,9 2-22 16,22 2-45-16,5-2-7 15,-4 3-261-15</inkml:trace>
  <inkml:trace contextRef="#ctx0" brushRef="#br0" timeOffset="59999.43">9312 11752 789 0,'5'-1'328'0,"6"0"-160"16,10 1-69-16,16 0-40 15,7 1 0-15,10 1-26 16,0-2-16-16,-6 2-194 16</inkml:trace>
  <inkml:trace contextRef="#ctx0" brushRef="#br0" timeOffset="60175.12">9339 11911 818 0,'1'-6'379'0,"10"-3"-149"0,15 1-127 16,8 1-26-16,17 4-39 15,2 1-15-15,1 2-18 16,1 0-55-16</inkml:trace>
  <inkml:trace contextRef="#ctx0" brushRef="#br0" timeOffset="60491.68">10004 11765 917 0,'-11'-8'424'16,"-8"-13"-187"-16,-3 3-76 15,1 5-102-15,-1 5-27 16,4 11-36-16,-4 6-13 16,5 9-4-16,5 5 5 15,2 10 11 1,6 6 4-16,5 1 2 16,5-2 3-16,17-6 2 0,5-8 1 0,15-12 3 31,1-4 3-31,-1-13 6 0,-1-8 5 15,-14-15 47-15,-8-7 16 16,-20-7 12-16,-9 2-4 16,-18 7-53-16,-5 3-22 15,2 13-100-15,2 1-112 0</inkml:trace>
  <inkml:trace contextRef="#ctx0" brushRef="#br0" timeOffset="60850.39">10003 11749 560 0,'-6'0'339'15,"-13"2"-21"-15,-5 5-139 16,-10 13-91-16,-3 3-17 15,4 7-23-15,6 3-9 16,12-2-25-16,4-3-6 0,11-7-77 16,0-10-160-1</inkml:trace>
  <inkml:trace contextRef="#ctx0" brushRef="#br0" timeOffset="61155.95">10189 11521 835 0,'8'-2'409'15,"11"7"-138"-15,5 8-82 16,8 20-72-16,1 9-7 16,-3 10-18-1,-7 4-21-15,-18 3-36 16,-10 3-15-16,-20 3-11 0,-2-4-1 16,-4-12-44-16,4-11-74 15,8-10-255-15</inkml:trace>
  <inkml:trace contextRef="#ctx0" brushRef="#br0" timeOffset="67163.28">10847 11774 360 0,'-6'1'235'0,"1"2"14"16,5 0-41-16,0-3-43 16,6 0-16-16,24 1-42 15,49 5-21-15,-29-7-40 16,1 1-17-16,-3-2-21 16,-9 0-17-16,-9 2-120 15,-7 2-122-15</inkml:trace>
  <inkml:trace contextRef="#ctx0" brushRef="#br0" timeOffset="67383.37">10852 11937 629 0,'10'1'318'15,"14"1"-80"-15,6-2-18 16,22 0-47-16,2-2-27 16,5 1-55-16,-5 1-23 15,-15 4-40-15,-13 2-11 0,-14 0-79 16,-6-1-168 0</inkml:trace>
  <inkml:trace contextRef="#ctx1" brushRef="#br0" timeOffset="58096.64">12836 14616 0</inkml:trace>
  <inkml:trace contextRef="#ctx0" brushRef="#br0" timeOffset="77959.28">11621 11848 603 0,'-4'0'351'16,"-4"-1"-55"-1,13 2-123-15,13 1-43 0,13 2-60 16,3-2-30-1,16 0-19-15,6 2-4 16,7-3-74-16,4-1-115 16</inkml:trace>
  <inkml:trace contextRef="#ctx0" brushRef="#br0" timeOffset="78484.07">12296 11860 470 0,'-14'-7'271'0,"-9"-12"-51"16,10-4-66-16,14-8-95 0,13-1-26 16,9-1-29-16,3 3-1 15,6 9 14-15,0 6 6 16,3 11 15-16,0 8 4 15,0 13-4-15,-7 5 0 16,-13 10 16-16,-15 3 5 16,-23 10 8-16,-15 1 2 15,-17-1-18-15,1-2-11 0,6-10-14 16,11-7-5-16,16-13-4 16,3-4 3-16,14-10 6 15,2-4-2-15,5-3-9 16,10 3-8-16,4 1-13 15,5 5-4-15,8 9 0 16,1 0 3-16,2 5 4 16,-2 3 4-16,-4-3 9 15,-2-5-23-15</inkml:trace>
  <inkml:trace contextRef="#ctx0" brushRef="#br0" timeOffset="79024.78">12832 11903 683 0,'0'0'328'0,"7"-1"-114"31,7 1-37-31,13 0-51 16,16 0-14-16,16 4-30 15,3-1-19-15,0 2-23 0,-15 1-11 16,-19-3-8-16,-8-2-3 0,-6-3-50 16,-3-2-96-1</inkml:trace>
  <inkml:trace contextRef="#ctx0" brushRef="#br0" timeOffset="82425.95">13694 11706 735 0,'-1'-7'356'0,"-4"-4"-125"15,-8 7-115 1,-6 7-36-16,-4 10-52 16,-5 7-26-16,5 15-20 15,4 6-3-15,12 12 3 16,13 0 6-16,20-9 20 15,14-7 15-15,12-17 28 16,5-9 15-16,4-17 43 16,-8-10 21-16,-12-20 20 0,-8-6 0 15,-24-14-32-15,-13 0-28 16,-22 2-42-16,-14 3-17 16,-10 16-27-16,5 10-6 15,7 12-16-15,10 9-88 16,9 13-254-16,-5 4-186 0</inkml:trace>
  <inkml:trace contextRef="#ctx0" brushRef="#br0" timeOffset="82658.32">13864 11697 566 0,'-8'-1'351'16,"-14"2"-4"-1,-5 7-161-15,-5 13-98 0,-5 3-21 16,5 15-25-16,2 4-12 16,4-2-17-16,7 3-5 15,8-13-119 1</inkml:trace>
  <inkml:trace contextRef="#ctx0" brushRef="#br0" timeOffset="82961.28">14272 11750 601 0,'8'0'394'0,"4"0"22"0,16 1-233 31,6 0-37-31,11 0-70 0,-1 2-28 15,1-3-33 1,-8 0-7-16,-9 1-123 16,-6 1-135-16</inkml:trace>
  <inkml:trace contextRef="#ctx0" brushRef="#br0" timeOffset="83151">14329 11861 664 0,'0'2'381'16,"3"3"-31"-1,14-2-141-15,8 3-40 16,12 0-52-16,6-2-41 0,2 0-50 16,-4-4-18-16,-4-1-341 15</inkml:trace>
  <inkml:trace contextRef="#ctx0" brushRef="#br0" timeOffset="83435.09">14873 11866 716 0,'-3'-1'360'16,"1"1"-112"-16,6 0-52 16,-4 0-56-16,30 3-28 15,59 4-37-15,-36-6-25 16,-3 1-31-16,-3-1-37 15,-7-1-392-15</inkml:trace>
  <inkml:trace contextRef="#ctx0" brushRef="#br0" timeOffset="83898.42">15414 11768 629 0,'-2'-12'332'16,"2"-14"-67"-16,4-1-77 15,15 0-76-15,10 7-21 16,3 5-19-1,6 5-7-15,0 13-5 16,-4 4-7-16,-2 17-24 16,-8 5-5-16,-16 7 0 0,-9 7 4 15,-21 3 1-15,-4 5-1 16,-15-3-9-16,0 1-5 16,3-9-6-16,-2-8-1 0,14-12-1 15,6-6 1 1,10-11 2-16,8-3-3 0,9-2-4 15,5-4-3 1,16 2-4-16,3-3 2 16,9 10 2-16,0 5 3 15,-7 1 2-15,2 5 0 0,-4-6 3 16,-4-2-2-16,0-4 0 16,-4-3 4-16,-5-3-328 15</inkml:trace>
  <inkml:trace contextRef="#ctx1" brushRef="#br0" timeOffset="65285.73">17184 14553 0</inkml:trace>
  <inkml:trace contextRef="#ctx0" brushRef="#br0" timeOffset="88418.95">16158 11968 653 0,'3'-5'289'15,"9"6"-143"-15,-5-1-27 16,1 15-38-16,3 6-17 16,-7 5-12-16,-4 5-4 15,-3-2-11-15,-2-4-5 16,0-9-17-16,4-4-1 0,1-11 4 16,6-7-2-16,5-10-1 15,2-8-1-15,4-6-7 16,-1 0-1-16,5 5 9 15,0 7 1-15,1 5 4 16,1 11-1-16,-5 5-1 16,1 3 4-16,-5 12 3 15,-8-7 2-15,-6 6-7 16,-2-1-4-16,-7-2-5 16,0-1-1-16,2-6-1 0,2 1 0 15,9-13-7-15,5-4 0 16,10-8-2-16,4-6 0 15,5 2 1 1,-1 4 0-16,-4 9 1 0,-4 3 5 16,-6 10 11-1,-3 4 10-15,1 11 20 16,-5-1 3-16,0 4 0 0,-2 0-5 16,-5-9-15-1,3 0-9-15,-4-7-13 16,8-4-10-16,0 2-105 0</inkml:trace>
  <inkml:trace contextRef="#ctx0" brushRef="#br0" timeOffset="97291.12">2059 13281 684 0,'-9'-3'351'16,"-6"-2"-120"-16,-9 5-108 15,-4 7-32-15,2 11-60 16,3 8-21-16,16 8-16 0,7 0-5 0,24 0 3 16,7-3 7-16,8-11 9 15,-4-12 3-15,4-3 7 16,-7-12 5-1,-13-14 41-15,-6-1 24 16,-25-23 31-16,-3-1 2 16,-14-7-32-16,3 1-21 0,0 0-34 15,6 3-8 1,16 3-16-16,5 1-9 16,21 2-14-16,6 6-5 15,8 7-87-15,4 9-81 16,-6 26-343-16</inkml:trace>
  <inkml:trace contextRef="#ctx0" brushRef="#br0" timeOffset="97617.39">2263 13308 603 0,'3'-2'288'16,"1"1"-92"-16,7 10-115 16,4 8-23-16,1 8-12 15,-2 0-9-15,0 1-7 16,-4-4-2-16,-3-10 0 16,0-5 5-16,-2-10 7 15,1-9 2-15,5-5-9 16,0-5-10-16,3 2-21 0,2 5 11 15,0 11 2 1,0 8 4-16,-3 14 18 0,-4 2-9 16,-2 5-3-16,1 1 0 15,4-5-9-15,1 0-103 16</inkml:trace>
  <inkml:trace contextRef="#ctx0" brushRef="#br0" timeOffset="97935.92">2622 13256 989 0,'5'-15'415'0,"7"-22"-235"16,8 1-42-16,9 4-40 16,2 5-25-16,2 13-37 15,1 11-14-15,-3 19-18 16,0 7 1-16,-2 23 2 15,-3 10 4-15,-2 7-3 16,0 4-1-16,-5-11 1 16,-3-11 0-16,-2-20 5 0,-1-9 5 15,-2-16 16-15,-4-4 4 16,-7-13 1 0,-8-6-5-16,-9-4-16 0,-6 2-9 15,-9 9-12 1,-8 3-4-16,-1 19-5 0,4 4 0 15,9 6-76-15,12 3-92 16</inkml:trace>
  <inkml:trace contextRef="#ctx0" brushRef="#br0" timeOffset="98126.42">3315 13480 661 0,'6'0'436'0,"4"-3"14"16,-2 2-125-16,-8 1-126 15,-1 0-59-15,-4 0-80 16,4 0-54-16</inkml:trace>
  <inkml:trace contextRef="#ctx0" brushRef="#br0" timeOffset="98911.13">4978 13030 679 0,'0'2'330'0,"-3"1"-123"16,-4 12-53-16,-4 15-62 15,-7 6-14-15,-9 20-16 16,0 5-4-16,-1 4-19 16,6 1-7-16,12-15-13 15,2-13-4-15,13-20 7 16,2-11 7-16,6-21 12 15,5-8 3-15,1-24-7 16,3-8-5-16,-7-12-7 0,-1 0-2 16,-7 2-5-16,-7-3-6 15,2 19-12-15,-2 8-5 16,0 20-23-16,4 14-5 0,1 17-3 16,12 16 3-16,7 14 18 15,8 6 6 1,19 7 6-16,0-1 2 0,7-1 3 15,-2-4 3-15,-16-7 0 16,-8-10 0 0,-19-10 4-16,-12-4 5 0,-24-9 7 15,-14-2 1-15,-27-3 5 16,-9-2-1-16,-1 5-8 16,7 6-1-16,19-5-6 15,12 1-40-15,20-7-159 16</inkml:trace>
  <inkml:trace contextRef="#ctx0" brushRef="#br0" timeOffset="101135.53">5448 13226 890 0,'5'0'374'0,"5"2"-207"0,7 7-57 16,13 17-59 0,7 5-8-16,14 9-19 15,0 4-6-15,-6-7-5 16,-7-3-14-16,-9-12-136 0,-6-9-172 16</inkml:trace>
  <inkml:trace contextRef="#ctx0" brushRef="#br0" timeOffset="101320.84">5835 13219 975 0,'-18'6'426'16,"-29"7"-210"-16,-2 8-54 16,-5 11-68-16,-2 4-24 15,8 7-41-15,4-2-13 16,18-7-9-16,6-8 0 15,18-15-140-15,3-9-111 0</inkml:trace>
  <inkml:trace contextRef="#ctx0" brushRef="#br0" timeOffset="101719.45">5453 13030 540 0,'6'1'254'0,"6"-5"-86"15,17 3-66-15,4-1 4 16,20-2-20-1,3 6-19-15,8-2-35 0,-4 0-10 16,-13-3-9-16,-8 0-2 16,-19-3-12-16,-5 2-8 15,-13-1-7-15,-6-5-1 16,-8-2 10-16,-2-2 8 16,0-3 11-16,6 5 4 15,6 3 4-15,4 3 1 0,9 9 4 16,3 1 3-1,-1 15 18-15,1 5 8 16,-9 1-1-16,-4 1-3 0,-5-7-22 16,-6-5-21-16</inkml:trace>
  <inkml:trace contextRef="#ctx0" brushRef="#br0" timeOffset="102169.13">6004 13540 720 0,'0'0'383'0,"-1"3"-100"0,-4 3-68 0,-5 11-101 16,-2 1-29 0,-2 9-34-16,0-2-15 15,5 0-12-15,0-4-3 16,3-7-7-16,6-4-1 16,0-13-1-16,7-6 2 15,1-14 2-15,1-5-1 16,4-8-1-16,-6-5-2 15,5 3-2-15,-3 2 4 0,-3 11 4 0,5 9-1 16,-2 13-3 0,4 8-5-16,3 14-9 15,4 8 0-15,2 5 0 16,0 3 1-16,1 1 0 16,-3-5-1-16,-6-3-54 15,-3 0-55-15,-5-6-141 16,-7-5-109-16</inkml:trace>
  <inkml:trace contextRef="#ctx0" brushRef="#br0" timeOffset="102308.2">5995 13668 707 0,'-1'-2'389'0,"1"0"-91"15,6-2-77-15,-6 3-118 16,19-1-40-16,51-4-45 0,-23 3-17 15,-2 3-210-15</inkml:trace>
  <inkml:trace contextRef="#ctx0" brushRef="#br0" timeOffset="102636.37">6273 13581 931 0,'0'-3'392'16,"5"2"-219"-16,15 1-101 15,9 1-28-15,8 3-22 16,0-1-6-16,-2 2-6 16,-5-2-2-16,-10 1-5 15,-3-5-3-15,-11-4-11 16,-3 1-8-16,-2-5-3 0,-1 1 1 15,1 0 6 1,0 0 3-16,3 8 1 16,-1 0 0-16,1 8 7 15,-2 5 6-15,-1-1 10 0,0 3 3 16,-1-4 2 0,0-3-44-16</inkml:trace>
  <inkml:trace contextRef="#ctx0" brushRef="#br0" timeOffset="102846.95">6649 13455 1033 0,'0'-3'456'0,"5"0"-219"16,1 7-91-16,8 14-83 15,5 9-16-15,0 9-23 16,0-1-5-16,-9-2-9 15,-3-5-3-15,-6-11-30 16,0-1-53-16,-1-7-140 16,-2-6-196-16</inkml:trace>
  <inkml:trace contextRef="#ctx0" brushRef="#br0" timeOffset="103105.02">6709 13486 447 0,'9'-8'317'0,"15"-2"8"15,-2 3-52-15,-2 7-114 16,3 7-49-16,-6 3-55 16,-3 3-17-16,-12 3-12 15,-3 0-4-15,-7-1-7 0,1-3-2 0,7 0-25 32,1-7-40-32,11-4-36 15,7 5-2-15,1-8 17 0,3 3 39 16,-2 9 34-16,-8-3 5 0,-7 10 57 15,-8 3 18 1,-14 0 13-16,-1-1-4 16,-6 1-49-16,0-6-31 15,5-13-451-15</inkml:trace>
  <inkml:trace contextRef="#ctx0" brushRef="#br0" timeOffset="103400.4">7197 13128 1155 0,'6'-3'470'0,"19"1"-299"16,9 0-44-16,10 2-51 15,1-1-29-15,-1 1-30 0,-5 2-7 16,-2 0-20 0,-5 2-41-16,-10 0-109 0,-7 0-80 15</inkml:trace>
  <inkml:trace contextRef="#ctx0" brushRef="#br0" timeOffset="103596.11">7239 13264 681 0,'-6'3'350'0,"-3"2"-100"16,9 2-37-16,26-3-44 15,12 1-25-15,10-2-37 16,9-1-22-16,-3-1-28 15,-6 1-15-15,-8-1-10 16,-8 0-5-16,-15-1-11 16,-7-3-13-16</inkml:trace>
  <inkml:trace contextRef="#ctx0" brushRef="#br0" timeOffset="104196.02">8342 12747 657 0,'-11'-4'384'16,"-6"-1"-83"-1,-26 12-94-15,-3 11-37 16,-8 32-74-16,1 10-22 16,23 24-37-16,12 6-12 15,33 0-6-15,13-5-4 16,19-11-4-16,9-8-2 15,-6-24 0-15,-2-10 3 16,-7-19-137-16,-5-6-84 0</inkml:trace>
  <inkml:trace contextRef="#ctx0" brushRef="#br0" timeOffset="104373.92">8348 13131 622 0,'-2'-2'391'16,"-5"-4"-9"-16,14 5-220 16,11 1-37-16,23 1-62 15,11 4-16-15,14-1-26 16,3 1-5-16,-7 1-141 16</inkml:trace>
  <inkml:trace contextRef="#ctx0" brushRef="#br0" timeOffset="104705.69">8837 13086 645 0,'-1'-8'380'0,"1"-10"-15"15,6 0-182-15,13 1-80 16,9 4-20-16,16 7-21 15,3 6-11 1,-1 9-16-16,-8 5-10 0,-22 6-2 16,-16 5 5-16,-25 5 2 15,-14 4 1-15,-10 8-8 16,0 0-7-16,12 0-9 16,12-3-2-16,18-10-5 15,10-7 2-15,20-10 0 16,6-4 2-16,12-3 1 15,2 1 0-15,0-4 0 16,-3-1 1-16,-3-4-133 0</inkml:trace>
  <inkml:trace contextRef="#ctx0" brushRef="#br0" timeOffset="105275.09">9425 13074 943 0,'13'2'428'16,"5"6"-191"-16,11 13-131 15,0 2-20-15,-10 8-35 16,-7-1-9-16,-11-3-13 16,-3-2-3-16,-5-9-6 15,0-6 1-15,1-10 0 16,4-7-1-16,2-11-5 0,7-6-5 0,7-3-10 31,4 3-4-31,7 7-3 16,3 6-1-16,-1 7 2 15,-3 2 0-15,-8 6 3 16,-5 2 1-16,-1 6 2 0,-7 2 2 0,-3 0 2 31,-3 0-1-31,-8-5 0 0,3-3 1 16,6-4 0-1,2-4 0-15,8-4-4 0,4-4-9 16,6-1-10-16,3 1-1 16,1 1 0-16,1 3 7 15,-6 5 4-15,-1 4 0 0,-10 7 2 16,-1 5 2 0,-2 2 5-16,-3 1-13 0,0-2-164 15</inkml:trace>
  <inkml:trace contextRef="#ctx0" brushRef="#br0" timeOffset="105514.98">9991 12706 764 0,'8'-8'461'16,"7"-3"-33"-16,13 18-260 15,3 8-44-15,9 34-69 16,-2 11-11-16,-4 17-7 16,-10 5-7-16,-17-10-2 15,-13-6-3-15,-22-11-11 0,-6-2 2 16,-5-6-6-16,4-8-1 16,18-17-85-1</inkml:trace>
  <inkml:trace contextRef="#ctx0" brushRef="#br0" timeOffset="106155.6">10663 13042 702 0,'0'0'422'0,"0"6"-31"15,-1 3-109-15,-1 10-108 16,-2 5-35-16,4 6-48 16,-1 3-23-16,2 2-32 15,6 0-12-15,4-7-14 16,1-1-2-16,1-11-4 16,-2-4 4-16,1-8-83 15,1-6-76-15</inkml:trace>
  <inkml:trace contextRef="#ctx0" brushRef="#br0" timeOffset="106473.68">10651 12904 901 0,'2'0'496'16,"0"-1"-115"-16,4 1-146 15,-6-1-54-15,0 1-82 0,0 0-36 16,0 0-43-16,0 0-26 16,0 0-105-1</inkml:trace>
  <inkml:trace contextRef="#ctx0" brushRef="#br0" timeOffset="107132.62">10498 12655 613 0,'-2'-3'344'31,"-1"0"-93"-31,6-1-88 16,-3 3-36-16,4-1-60 15,25 2-17-15,49 0-9 16,-29 2-6-16,3 0-10 16,-1 1-5-16,-3 0-8 15,1-3-2-15,-8-3 3 16,-5-2 1-16,-13-6 2 15,-5 3-1-15,-8-2-4 16,-5 0-2-16,-6 5-6 0,-6-2-3 16,-2 1-1-16,-1 4-2 15,-1 1 0-15,2 1 1 16,5 3 1-16,-1-3-1 16,5 0 2-16,0-1 0 15,0 0 2-15,5 1 2 0,15 4 1 16,32 10 0-16,-34-6 5 15,-3 4 15-15,-9-3 33 16,-6 8 16-16,-11-2 23 16,-3 1-10-16,-7-4-27 15,1-4-15-15,0-3-27 16,2-4-11-16,0-1 65 16</inkml:trace>
  <inkml:trace contextRef="#ctx0" brushRef="#br0" timeOffset="130245.43">1708 14291 516 0,'2'-6'273'0,"1"0"-58"0,2 8-40 0,-3 14-43 31,1 10-18-31,0 20-40 15,1 9-11-15,-2 7-19 0,0 4-14 16,-1-3-11-16,1-4-2 16,2-11-5-16,1-8-2 15,5-19-68-15,-2-8-60 16,-1-14-166-16</inkml:trace>
  <inkml:trace contextRef="#ctx0" brushRef="#br0" timeOffset="130437.49">1870 14351 527 0,'7'-16'332'0,"6"-13"-16"16,-2 8-37-16,-6 15-85 15,1 9-48-15,-3 17-53 16,0 12-13-16,3 19-11 16,5 9-11-16,3 5-25 15,3-3-10-15,0-3-13 16,-2-5 0-16,0-8-124 15,-2-5-87-15</inkml:trace>
  <inkml:trace contextRef="#ctx0" brushRef="#br0" timeOffset="130579.69">1745 14550 906 0,'1'2'422'0,"3"-4"-180"15,15 4-128-15,12-2-39 0,20 1-42 16,6 3-1-16,4 2-474 16</inkml:trace>
  <inkml:trace contextRef="#ctx0" brushRef="#br0" timeOffset="131007.24">2915 14584 1005 0,'-24'-4'433'0,"-24"4"-254"15,6 4-66-15,19 11-109 32,10 6-23-32,14 4-10 15,12 5 5-15,18 0 21 0,5-2 7 0,9-9 4 16,-6-5 0 0,-10-9 7-16,-10-5-3 15,-12-12 84-15,-6-4 22 0,-12-14 11 16,-4-6 11-16,-12-10-78 15,-3-9-18 1,-1-12-23-16,6-2-10 0,21-4-17 16,11 6-11-1,28 14-5-15,1 14-2 16,2 19-29-16,0 11-57 0,-11 14-255 16</inkml:trace>
  <inkml:trace contextRef="#ctx0" brushRef="#br0" timeOffset="131182.31">3130 14467 820 0,'-3'11'413'16,"-6"5"-108"-16,8 5-168 15,-3 3-27-15,4-2-48 16,6 2-21-16,4 0-23 15,5-3-50-15,1 0-287 16</inkml:trace>
  <inkml:trace contextRef="#ctx0" brushRef="#br0" timeOffset="131483.79">3532 14608 848 0,'-6'8'462'0,"-8"7"-132"16,1 0-134-16,1 3-54 16,-8-6-79-16,-1-4-22 0,-3-8-23 15,-1 0-5-15,3-9-14 16,2-6-7-16,11 1-14 16,3-3-1-16,11 3 3 15,6 0 3-15,12 4 5 16,4 2 2-16,3 5 4 15,-1 8 3-15,-7 6 7 16,-4 7 4-16,-3 6 1 16,-6-2 0-16,4 3-98 15,3-3-102-15</inkml:trace>
  <inkml:trace contextRef="#ctx0" brushRef="#br0" timeOffset="131892.49">3940 14605 585 0,'-8'-7'381'16,"-13"-4"5"-16,-2 4-90 15,-1 7-120-15,1 0-56 16,8 8-76-16,8 4-22 0,8 4-16 16,6 4 0-16,7-1 0 15,1-4 1-15,3-3-2 16,0-5 0-16,-1-6 1 16,-5-1 3-16,0-8 2 15,-4-1 3-15,1-5 22 16,-4-2 15-16,-6-3 14 15,-5-3 6-15,-10-3-14 16,-1-3-13-16,-2-8-16 16,4-3-7-16,8-13-13 15,7 1-5-15,13 2-5 16,6 8-5-16,7 15-29 16,1 9-50-16,-4 15-166 0</inkml:trace>
  <inkml:trace contextRef="#ctx0" brushRef="#br0" timeOffset="132464.44">4135 14696 561 0,'-2'-4'289'0,"4"1"-83"16,-2 2-43-16,0 1-37 15,0 0-8-15,20 6-8 16,44 14-5-16,-27-20-29 15,3-3-22-15,-7-11-26 16,-7-1-6-16,-11-5-3 16,-10 1 0-16,-13-2-6 0,-7 0-5 15,-16 7-7-15,-8 2-1 16,-5 9-5-16,0 3 0 16,8 11 0-16,6 9 3 15,10 14 6-15,6 8 4 16,14 13 6-16,7 2 1 0,13 4 1 15,0 1 0 1,2-16-4-16,3-6-4 0,0-18-102 16,4-13-90-16</inkml:trace>
  <inkml:trace contextRef="#ctx0" brushRef="#br0" timeOffset="132742.4">4627 14629 797 0,'-9'-11'374'0,"-14"-2"-136"16,1 2-46-16,0 9-73 15,1 4-28-15,6 5-54 0,2 3-20 16,11 5-16-16,3 4-1 15,8 2 2-15,10-1 2 16,6-1 2-16,5-4 0 16,5-7 0-16,-6-3 12 15,-9-5-112-15,-4-3-124 0</inkml:trace>
  <inkml:trace contextRef="#ctx0" brushRef="#br0" timeOffset="132922.94">4749 14508 844 0,'2'1'432'0,"1"5"-110"16,-1 7-88-16,1 16-77 15,0 5-20-15,1 19-35 16,1 6-24-16,-2 17-35 16,1 5-16-16,-2-4-20 15,-1-9-4-15,4-20-99 16,1-12-53-16,2-16-285 15</inkml:trace>
  <inkml:trace contextRef="#ctx0" brushRef="#br0" timeOffset="133323.67">4839 14745 1202 0,'9'-8'477'0,"10"-9"-326"15,4 2-65 1,8 8-59-16,-5 2-17 16,2 6-11-16,1 4-4 15,-8 3-4-15,0 1-2 0,-7 1 2 16,-3-2 2 0,-4 0 7-16,-4-3 5 15,-2-1 2-15,4-2 3 0,-1-4 1 16,-4 1 0-16,0 0-2 15,6-9-1-15,11-13-5 16,28-25-1-16,-28 36-2 16,-5 3 0-16,0 10 0 15,-1 6 0-15,0 11 8 0,-2 3 6 16,-1 7 9-16,-2-3 1 16,1-1-6-16,-3-5-5 15,2-6-6 1,-3-3 0-16,0-7 2 15,-1-1-27-15,-2-3-142 16,0 0-160-16</inkml:trace>
  <inkml:trace contextRef="#ctx0" brushRef="#br0" timeOffset="133539.75">5157 14211 1192 0,'2'-8'556'0,"-2"-4"-257"16,2 9-94-16,0 16-131 15,0 9-36-15,2 14-28 16,-2 7-28-16</inkml:trace>
  <inkml:trace contextRef="#ctx0" brushRef="#br0" timeOffset="134138.43">6149 14246 958 0,'2'-6'455'0,"-1"0"-215"15,-2 13-58-15,-6 26-95 16,-1 20-33-16,-1 23-10 0,-2 6-10 15,7 1-14 1,5-7-5-16,12-16-7 16,6-7-1-16,11-16-1 15,1-13-3-15,3-14-45 0,-1-7-59 0,-6-10-162 32,-8-7-265-32</inkml:trace>
  <inkml:trace contextRef="#ctx0" brushRef="#br0" timeOffset="134304.07">5980 14542 841 0,'-3'0'398'16,"-3"-4"-181"-16,7 1-55 16,-1 3-80-16,30 4-31 15,62 6-23-15,-22-3-10 16,7-1-104-16,0 1-230 0</inkml:trace>
  <inkml:trace contextRef="#ctx0" brushRef="#br0" timeOffset="134503.07">6459 14527 1023 0,'7'-2'382'16,"15"4"-278"-16,9-3-34 0,15 2-19 31,1 2-11-31,3-3-27 16,-2-2 1-16,-8 5-192 16</inkml:trace>
  <inkml:trace contextRef="#ctx0" brushRef="#br0" timeOffset="134679.76">6528 14641 783 0,'0'3'404'16,"1"-3"-95"-16,11 0-111 0,16-1-95 16,12-3-25-1,14 3-40-15,3 1-16 16,-5-1-74-16,-2 0-97 15</inkml:trace>
  <inkml:trace contextRef="#ctx0" brushRef="#br0" timeOffset="135022.51">7112 14448 816 0,'-4'-21'397'0,"-1"-21"-140"15,-1 6-26-15,6 13-52 16,-1 10-23-16,1 14-54 16,1 9-20-16,3 17-43 15,3 9-14-15,2 16-8 16,0 1-4-16,-2-5-6 16,-3-3-2-16,-4-9-2 0,-6-3-2 0,-9-2 0 15,-4-3-1-15,-5-8 1 16,1-3 2-16,8-9-5 15,6-4-2 1,8-4-5-16,3-4-3 16,15-4 2-16,9-1 1 15,11-1 5-15,4 3 0 16,-1 5 3-16,0 2-1 16,-9 5 2-16,-4-2-43 15,-8 2-168-15</inkml:trace>
  <inkml:trace contextRef="#ctx0" brushRef="#br0" timeOffset="135635.29">7716 14594 937 0,'4'0'384'0,"12"-4"-223"15,14 1-32-15,17-1-34 16,12-2-4-16,22 6-26 16,0-2-12-16,5 3-28 15,-3 3-9-15,-20-4-16 16,-10 4-33-16,-18-5-164 16,-6-3-294-16</inkml:trace>
  <inkml:trace contextRef="#ctx0" brushRef="#br0" timeOffset="135831.72">8236 14441 517 0,'-4'-4'281'16,"-3"-3"-58"-16,3 2-44 0,18 7-66 15,5 4-14 1,10 10-29-16,5 6-13 16,-4 7 4-16,-2 1 9 0,-16-4 17 15,-6 2 6-15,-8-4-8 16,-6-3-14-16,-4-3-21 15,-5-4-10-15,0-6-31 16,2-1-108-16</inkml:trace>
  <inkml:trace contextRef="#ctx0" brushRef="#br0" timeOffset="136249.64">8910 14236 849 0,'0'-7'437'0,"1"-3"-150"16,1 10-106-16,-1 20-104 15,2 11-33-15,-3 30-3 16,-2 10 0-16,2 9-11 15,-1 3-2-15,1-11-15 16,5-10-5-16,8-12-1 16,5-10-1-16,12-15-3 0,2-11-7 15,1-17-109-15,0-9-100 16</inkml:trace>
  <inkml:trace contextRef="#ctx0" brushRef="#br0" timeOffset="136415.14">8782 14537 920 0,'-1'0'404'15,"-3"-2"-221"-15,10 4-40 0,-6-2-51 16,24 3-29-16,53 4-24 16,-21-6-10-16,11 0-12 15,7 4-119 1</inkml:trace>
  <inkml:trace contextRef="#ctx0" brushRef="#br0" timeOffset="136605.44">9257 14497 919 0,'7'-1'374'0,"13"0"-217"15,6 1-56-15,8 2-48 16,10 3-9-16,3 1-25 16,1-2-7-16,-9-1-120 15,-7 0-164-15</inkml:trace>
  <inkml:trace contextRef="#ctx0" brushRef="#br0" timeOffset="136764.29">9339 14576 842 0,'-3'3'415'0,"-4"-2"-156"16,11 3-110-16,6-3-39 15,13-3-50-15,11 0-14 16,13 1-25-16,0-2 12 0,7 3-277 16</inkml:trace>
  <inkml:trace contextRef="#ctx0" brushRef="#br0" timeOffset="137182.54">9812 14419 1026 0,'3'-8'436'15,"0"-6"-218"-15,12-1-90 16,7 2-20-16,8 5-21 0,2 4-27 16,8 8-34-16,-1 6-10 15,-12 3-10-15,-4 2-5 16,-19 5-2-16,-11 0-3 16,-15 1 2-1,-2 1 2-15,3-6 4 16,6-5-2-16,17-7 0 0,13 0-1 15,11-4-1 1,8 2 0-16,4 6 0 0,0 2-3 16,-5 11 1-16,-10 1 0 15,-19 6 18-15,-12 2 15 16,-25-1 23-16,-12 0 15 0,-12-7 9 16,0-13-5-16,15-9-18 15,4-8-18 1,22-8-81-16,9-1-71 15,8 2-210-15</inkml:trace>
  <inkml:trace contextRef="#ctx0" brushRef="#br0" timeOffset="138229.34">11120 14459 858 0,'-7'-2'397'16,"-10"-4"-171"-16,-9 4-60 0,-5 2-76 16,-4 3-29-16,7 3-41 15,7 4-13-15,13 4-17 16,7-1-5-16,15 1 0 15,4 0 4-15,11-10 9 16,3 2 3-16,-5-6 6 16,-2-1 0-16,-15 4 5 0,-6-3-1 15,-12 5-2 1,-11 0-2-16,-8 5 1 0,-5 4 5 16,5 4 4-16,7 2-1 15,16-3-6-15,6-1-6 0,15-1-1 31,5-4 0-31,10-3 3 16,2-4 1-16,0-6 1 16,2-6 2-16,-6-7 2 15,-2-2 0-15,-7-3 1 16,-4-2-1-16,-5 0-4 16,-1 2-1-16,-3 6-4 0,-5 0-1 15,-1 14 14-15,-2 6 6 16,0 9 8-16,0 6 1 0,2 5-12 15,1 0-7 1,2 2-6-16,-3-1-2 16,2-7-33-16,1-2-53 15,1-13-284-15</inkml:trace>
  <inkml:trace contextRef="#ctx0" brushRef="#br0" timeOffset="138374.91">11297 14239 1093 0,'-4'-8'482'16,"-4"-8"-230"-16,5 11-177 15,2 4-38-15,5 8-124 16,6 8-138-16</inkml:trace>
  <inkml:trace contextRef="#ctx0" brushRef="#br0" timeOffset="138558.19">11373 14418 1167 0,'6'16'511'0,"8"16"-268"16,4 6-53-16,7 3-99 15,1-3-31-15,4 0-39 0,0-7-7 16,2-13-1 0,2-4 4-16,0-20 7 15,1-5 3-15,-4-10-2 0,-3-4-3 16,-10-4-2-16,-4-1-65 15,-7-1-239-15</inkml:trace>
  <inkml:trace contextRef="#ctx0" brushRef="#br0" timeOffset="139003.41">12093 14495 559 0,'4'6'374'15,"2"1"-15"-15,-12 7-104 16,-3 7-28-16,-14-1-65 16,-5 3-33-16,-2-1-61 15,2-2-23-15,2-8-25 16,7-2 0-16,1-10-3 16,3-4-2-16,4-6-10 15,2-5-8-15,6-3-10 16,3 3-4-16,10 3-1 15,1 4 1-15,8 10 4 16,0 0 2-16,3 12 7 16,1 2 3-16,4 2 2 15,-1-3 2-15,4-6 0 16,0-1 2-16,-5-12 2 0,-2 1 1 16,2-10 1-16,-7-2 0 0,2-3 0 15,-3-4 0-15,-5 0-3 16,5 4-2-1,-11 4-1-15,1 8 2 16,-6 9 21-16,-5 9 10 16,7 12 14-16,-1 0 0 15,1 2-17-15,8 1-9 0,0-9-43 16,3-2-106-16</inkml:trace>
  <inkml:trace contextRef="#ctx0" brushRef="#br0" timeOffset="139632.23">12881 14538 857 0,'5'0'380'15,"6"0"-168"-15,8 7-53 16,4 6-33-16,-1 2-10 16,-5 10-26-1,-8-5-16-15,-9-6-26 16,0-3-13-16,-2-11-9 16,2-3-3-16,7-11-5 15,2-6-3-15,10-8-10 16,6-1-1-16,8 6-4 15,-1 5 1-15,-2 12-1 16,-6 4 1-16,-10 12 25 16,-3 8 13-16,-7 8 23 15,-4 3 3-15,-3 1-22 0,3-3-12 16,6-6-92-16,7 0 29 16</inkml:trace>
  <inkml:trace contextRef="#ctx0" brushRef="#br0" timeOffset="140032.63">14079 14096 970 0,'-4'4'407'16,"-2"12"-204"-16,-1 14-105 16,7 27-44-16,2 11 7 15,9 19 0-15,-1-4-7 16,3-12-15-16,0-7-8 0,-3-27-17 16,-2-13-37-1,-2-16-126-15,-3-8-174 0</inkml:trace>
  <inkml:trace contextRef="#ctx0" brushRef="#br0" timeOffset="140409.56">14113 14184 682 0,'9'-14'372'0,"17"-10"-68"16,1 2-78-16,5 9-103 15,4 10-39-15,1 3-57 0,-1 4-11 16,-8 8-12-16,-6-2-2 16,-18 10-5-16,-10 2-3 15,-18 3 3 1,-9 0 3-16,0-4 5 16,4-2 2-16,14-10-5 0,11-1 0 15,14-6 1-15,10 2-2 0,13 0 3 16,10 5 0-1,5 13-3-15,0 7 1 16,-5 13-2-16,-14 0 0 16,-29 1 18-16,-14-3 7 0,-34-8 11 15,-10-5 4-15,-6-8-9 16,0-10-3-16,17-10-5 0,8-6-20 16,24-8-94-1,12 2-112-15</inkml:trace>
  <inkml:trace contextRef="#ctx0" brushRef="#br0" timeOffset="140905.62">14676 14398 768 0,'-1'-1'407'0,"1"-1"-118"15,12-1-131-15,10 1-38 16,25 1-57-16,9 0-11 16,22 4-22-16,2 8-7 15,-12-2-10-15,-10 2-3 0,-22-6-3 16,-10-6 0 0,-15-7 1-16,-4-3-5 0,-9-5-14 15,-8-3-2-15,3 1-2 16,-2 1 1-16,-3 4 5 15,7 6-8-15,-1 6-4 16,6 2 1-16,9 10 0 16,0 2 9-16,4 8 20 15,-8 0 19-15,-4 5 47 16,-5-1 13-16,-10-8-2 16,3-1-14-16,1-9-60 15,3-4-74-15</inkml:trace>
  <inkml:trace contextRef="#ctx0" brushRef="#br0" timeOffset="141314.74">15420 14123 545 0,'1'-5'352'0,"1"-1"22"0,1 3-94 16,-3 3-93-1,0 0-36-15,8 18-42 0,22 53-8 0,-16-6 7 32,-2 9-9-32,-1 4-32 0,-3-4-19 15,0-14-33 1,-2-11-15-16,-2-22-117 15,1-2-61-15,-8-16-269 16</inkml:trace>
  <inkml:trace contextRef="#ctx0" brushRef="#br0" timeOffset="141592.74">15353 14181 738 0,'12'-9'371'0,"22"-13"-93"16,10 0-54 0,17 9-59-16,8 7-38 15,10 17-68-15,-1 15-23 16,-2 19-25-16,-11 5-6 0,-31 14-6 16,-20 0 2-16,-35-3 7 15,-18-2 4-15,-24-9 10 0,-6-9 9 0,5-10 15 31,8-7 1-31,15-18-3 0,13-1-13 16,6-12-55 0,4-3-64-16</inkml:trace>
  <inkml:trace contextRef="#ctx0" brushRef="#br0" timeOffset="150090.91">1665 16023 378 0,'-1'4'240'16,"1"3"22"-16,8-5-25 15,6-10-38-15,7-8-15 16,6-17-56-16,2-12-25 15,2-15-43-15,-2-7-13 0,-7-6-10 16,-6 3-7-16,-8 9-10 16,-1 9-4-16,-7 20 3 15,0 9 2-15,-2 20 0 16,-4 9-2-16,3 14-7 16,0 9-3-16,10 19-2 15,7 10 2-15,16 13-4 16,7 4-4-16,8-6 1 15,-5-9-2-15,-3-18 0 16,-6-11-18-16,-11-14-130 16,2-5-64-16</inkml:trace>
  <inkml:trace contextRef="#ctx0" brushRef="#br0" timeOffset="150471.79">1794 15878 1322 0,'6'6'495'15,"22"7"-388"-15,7-6-35 16,14-3-37-16,2-4 10 0,-16-6-207 31</inkml:trace>
  <inkml:trace contextRef="#ctx0" brushRef="#br0" timeOffset="150614.87">1546 15626 1057 0,'0'-3'403'16,"-1"-6"-267"-1,17 18-126-15,3-1-7 0,17 13-220 16</inkml:trace>
  <inkml:trace contextRef="#ctx0" brushRef="#br0" timeOffset="150913.24">2194 15888 1107 0,'15'5'471'15,"8"2"-245"-15,8-3-134 16,6-4-11-16,-2-7-36 0,-1-2-15 16,-6-7-9-16,-11-2 1 0,-15-5 3 31,-8 2-1-31,-21 2-7 15,-5 3-8-15,-5 15-21 16,-1 1-6-16,10 21-3 16,7 11 1-16,9 14 13 15,6 6 4-15,6-3 1 0,5 2 2 16,5-5-1 0,3-5 0-16,4-2 4 0,2-12-39 15,0-18-144-15,4-9-202 16</inkml:trace>
  <inkml:trace contextRef="#ctx0" brushRef="#br0" timeOffset="151170.79">2798 15794 1106 0,'-8'11'485'0,"-17"12"-260"15,-6 6-53-15,-10-8-72 16,3 1-36-16,5-11-33 15,5-10-9-15,12-5-19 16,0-7-8-16,7-2-18 16,6 1-5-16,5 2 0 15,6 7 7-15,10 5 19 16,-1 9 10-16,9 13 27 16,-1 3 5-16,5 6 5 15,2-1-4-15,1-8-17 16,-4-9-8-16,-2-9-108 15</inkml:trace>
  <inkml:trace contextRef="#ctx1" brushRef="#br0" timeOffset="132052.72">11228 19044 0</inkml:trace>
  <inkml:trace contextRef="#ctx0" brushRef="#br0" timeOffset="151971.81">4684 15651 793 0,'-17'25'392'0,"-11"13"-128"16,-5 22-141 0,2 14-19-16,4 0-50 15,8-3-23-15,6-18-14 16,9-16-5-16,5-19-6 15,2-7 7-15,12-17 7 16,-1-9 3-16,4-20 6 16,1-8-3-16,-6-15 4 0,-4-10 0 0,0 0-1 31,-3-1-3-31,-3 14-11 16,1 10-6-16,0 20-3 15,1 8-6-15,5 17-2 16,1 8-1-16,5 15-3 0,8 8 2 15,13 14 2 1,4 7 0-16,12 9 2 0,0-2 0 16,-3-2 0-16,1-3 2 15,-16-14 1-15,-5-6 2 16,-15-11 0-16,-12-6 4 16,-22-10 7-16,-7-1 0 15,-26-10 3-15,-7-5-3 16,-12 3-6-16,-2-1-3 0,10 3-7 15,7 1-3 1,27 3-7-16,8-1-29 0,18 2-95 16,8 0-69-16</inkml:trace>
  <inkml:trace contextRef="#ctx0" brushRef="#br0" timeOffset="152213.41">5088 15893 1129 0,'7'-1'460'0,"12"2"-284"31,8 9-68-31,14 14-49 16,4 0-15-16,6 7-20 0,-2-2-8 15,-9-2-9-15,-7-1-13 0,-14-6-116 16,-4-5-64 0</inkml:trace>
  <inkml:trace contextRef="#ctx0" brushRef="#br0" timeOffset="152366.53">5455 15881 898 0,'-12'3'458'0,"-19"9"-130"15,3 11-100-15,-13 6-108 16,-1 5-37-16,2 0-48 16,-4-1-18-16,13 2-15 15,2-10-73-15,7-4-221 16</inkml:trace>
  <inkml:trace contextRef="#ctx0" brushRef="#br0" timeOffset="152734.96">5068 15694 687 0,'-2'-2'390'16,"4"-4"-19"-16,6 2-210 15,22 7-85-15,11 0-19 16,20 8-21-16,8 1-19 16,-1-1-11-16,-9 0-1 15,-22-6-53-15,-5-2-34 16,-17-4-89-16,-3-6-33 0,-10-7 49 16,-6-5 39-16,-1-8 114 15,1 3 51 1,4 2 57-16,0 5 32 15,0 8 18-15,6 10 0 0,-4 7-14 16,2 9-15-16,-3 11-21 16,-5-1-14-16,-3 5-39 15,3-8-59-15</inkml:trace>
  <inkml:trace contextRef="#ctx0" brushRef="#br0" timeOffset="153130.87">5561 16086 877 0,'-4'5'378'0,"1"12"-170"16,2 11-80-16,1 8-33 0,0 6-25 16,3-5-44-16,-3-4-10 15,0-12-42 1,0-6-61-16,-5-15-280 16</inkml:trace>
  <inkml:trace contextRef="#ctx0" brushRef="#br0" timeOffset="153398.62">5555 16095 560 0,'15'-4'326'16,"9"-10"-63"-16,8 15-92 15,-1 4-34-15,-5 7-41 0,-9 7-10 16,-17 1-23-16,-8 8-7 16,-14-3-21-16,-1 0-9 15,2-7-12-15,5-8-3 16,14-10-14-16,5-3-6 15,20-5-4-15,7-2-2 16,12 5 10-16,3 5 2 0,-3 6 1 16,-9 5 0-1,-16 9 10-15,-18 4 3 0,-26 3 6 16,-4-4 2 0,-11-10-11-16,5-7-51 0,9-13-227 0</inkml:trace>
  <inkml:trace contextRef="#ctx0" brushRef="#br0" timeOffset="153738.12">5918 16227 1161 0,'8'1'456'0,"13"1"-320"31,8 4-31-31,6-2-45 16,0 1-22-16,-6-3-22 16,-6-3-5-16,-8-2 2 15,-7-2 1-15,-6-6-25 16,-2-2-9-16,-6-6-12 0,1 0-5 16,0 2 13-16,4 0 4 15,4 11 1-15,3 1 1 16,6 5 6-16,0 6 6 15,1 8 24-15,0 3 12 16,-6 6 20-16,-6 1 12 16,-8-3-4-16,-6-2-5 15,-3-6-18-15,-1-2-16 16,6-10-150-16</inkml:trace>
  <inkml:trace contextRef="#ctx0" brushRef="#br0" timeOffset="154019.17">6354 16072 1170 0,'1'5'475'16,"2"7"-289"0,3 7-59-16,3 13-47 0,-1 2-16 0,-2 0-31 15,1 0-10 1,-8-12-48-16,-4-4-54 16,2-13-124-16,-1-5-119 15</inkml:trace>
  <inkml:trace contextRef="#ctx0" brushRef="#br0" timeOffset="154227.53">6345 16122 727 0,'5'-10'347'0,"9"-7"-102"15,6 8-42 1,3 0-35-16,3 6-21 0,2 8-49 16,2 2-8-16,3 10-28 15,-3 5-12-15,-8 6-16 16,-11 2-4-16,-19 3 2 15,-11-2 3-15,-7 4 0 16,-5-3-5-16,1-6-8 16,2-7-6-16,7-15-67 15,4-7-76-15</inkml:trace>
  <inkml:trace contextRef="#ctx0" brushRef="#br0" timeOffset="154604.84">6935 15888 1066 0,'-1'-4'433'16,"5"3"-257"-16,14 1-63 15,16 0-49 1,16 5-19-16,12-3-32 16,3 1-8-16,-7 2-99 15,-8-1-108-15</inkml:trace>
  <inkml:trace contextRef="#ctx0" brushRef="#br0" timeOffset="154773.43">6986 16006 928 0,'1'3'423'15,"9"-1"-174"-15,14 5-63 16,14-6-73-16,12-1-31 16,6 2-52-16,0-6-24 0</inkml:trace>
  <inkml:trace contextRef="#ctx0" brushRef="#br0" timeOffset="155166.63">7725 15742 1260 0,'12'11'449'15,"17"22"-373"-15,9 13-25 16,15 14-6-16,0 3-7 16,1-9-19-16,-5-12-5 0,-16-12-26 15,-7-2-66 1,-13-12-262-16</inkml:trace>
  <inkml:trace contextRef="#ctx0" brushRef="#br0" timeOffset="155337.62">8089 15821 1083 0,'-19'9'479'15,"-16"5"-238"-15,-8 12-110 16,-2 4-23-16,7 3-46 0,1-1-18 15,1-4-28 1,3-5-6-16,5-5-92 16,3-6-101-16</inkml:trace>
  <inkml:trace contextRef="#ctx0" brushRef="#br0" timeOffset="155719.27">7751 15564 1030 0,'10'2'375'15,"19"5"-296"1,6 1-26-16,11 1 1 15,8 3-13-15,7-1-23 16,4 1-3-16,-6 1-9 16,-12-5-41-16,-18-5-96 15,-12-5-33-15,-17-11-8 16,-3-3 45-16,-11-6 123 16,0 1 57-16,6 2 53 15,2 5 19-15,6 8-3 16,2 7-16-16,2 10-33 15,-3 1-14-15,-1 7-20 16,-1-2-7-16,-3 10-11 16,0-2-49-16,-1 5-280 15</inkml:trace>
  <inkml:trace contextRef="#ctx0" brushRef="#br0" timeOffset="156207.81">8243 16087 1105 0,'0'1'461'0,"3"6"-273"15,-2 5-42-15,0 12-76 16,0 5-9-16,0 9-25 16,-1 2-6-16,0 3-12 15,-2-7-8-15,1-13-6 16,0-3-34-16,1-16-78 16,2-5-49-16,-3-15-47 15,-2-6 19-15,-1-6 74 16,-2-1 51-16,2-2 58 15,-2-4 20-15,6 4 28 16,4 2 18-16,11 10 28 0,7 6 18 16,2 4-2-16,0 7-11 15,-3 6-27 1,1 11-15-16,-6 8-6 16,1 6-3-16,-7 6-1 0,-5-1-4 15,-12 3-9-15,-8-3-2 0,-12-4-5 16,-6-8-3-16,-1-12-6 15,2-8-43-15,7-11-128 16,5-4-212 0</inkml:trace>
  <inkml:trace contextRef="#ctx0" brushRef="#br0" timeOffset="156544.62">8698 15914 1079 0,'-2'-1'508'15,"7"0"-208"-15,7 2-93 16,15 0-88-16,8 5-28 16,6-4-34-16,4-2-18 15,0 1-25-15,0-3-4 0,-1 1-188 16</inkml:trace>
  <inkml:trace contextRef="#ctx0" brushRef="#br0" timeOffset="156929.28">9367 15677 953 0,'4'-4'482'0,"2"-2"-156"15,12 15-191-15,10 11-49 16,13 18-57-16,9 11-2 16,-2 14-8-16,-4 3-2 15,-15-11-6-15,-6-2-19 0,-8-22-203 16,2-5-158-1</inkml:trace>
  <inkml:trace contextRef="#ctx0" brushRef="#br0" timeOffset="157109.37">9748 15742 1156 0,'-16'7'468'0,"-17"11"-292"16,-6 6-32-16,-12 7-51 15,3 5-23-15,-1 2-39 0,-1-6-11 16,16-3-15 0,6-8-38-16,15-5-173 15,10-1-144-15</inkml:trace>
  <inkml:trace contextRef="#ctx0" brushRef="#br0" timeOffset="157591.57">9754 16054 715 0,'9'4'371'0,"1"-4"-136"15,1 11-47-15,0 9-31 16,-10 0-33-16,0 9-13 16,-1 2-39-16,0-1-15 15,-1-2-34-15,1-3-12 16,-1-12-38-16,0-10-43 15,0-9-111-15,2-5-54 16,0-10-26-16,0-3 17 0,-1-1 99 16,-6-1 56-16,6 2 89 15,0 1 41-15,5 0 68 16,2 1 18-16,2 3 17 16,3 8-8-16,6 7-34 15,2 1-10-15,2 6-19 16,1 1 1-16,-5 1-3 15,1 7-5-15,-15-1-2 16,-4 0-6-16,-5 2-4 16,-6-5-5-16,4-1-20 15,3-1-11-15,6-6-14 0,5 1-2 16,9 6-2 0,1 0 2-16,9 6-2 0,-2 4 1 15,-7 2 0 1,-5 4 2-16,-18 4 6 15,-9-2 3-15,-12-3 2 0,-5-9-1 16,6-10-4-16,0-4-36 16,11-13-163-16</inkml:trace>
  <inkml:trace contextRef="#ctx0" brushRef="#br0" timeOffset="158136.41">9410 15551 806 0,'-6'-6'397'15,"3"4"-129"-15,3 0-97 16,15-1-63-16,11 7-23 16,24-4-21-16,13 4-14 15,12 2-25-15,-2-2-8 16,-11-2-13-16,-12 0-25 0,-25-7-31 16,-3-1-21-1,-17-6-34-15,-4-4 18 16,-4 0 31-16,-2-5 20 0,-2 4 34 15,2 3 3-15,4 5 10 16,3 8 10-16,5 5 16 16,2 6 11-16,2 10 15 0,-4 6 7 15,-6 2 12 1,-3 0-5-16,-10-4-22 16,1-5-6-16</inkml:trace>
  <inkml:trace contextRef="#ctx0" brushRef="#br0" timeOffset="158486.93">10400 15819 1033 0,'10'-3'442'15,"6"-1"-220"-15,19 1-144 16,10 3-14-16,14 0-34 16,0 0-13-16,-9-1-51 15,-8-1-67-15</inkml:trace>
  <inkml:trace contextRef="#ctx0" brushRef="#br0" timeOffset="158681.91">10444 15911 526 0,'-6'4'319'15,"-4"2"-14"1,8 2-51-16,19 0-53 0,11-2-36 16,21-4-53-16,9 2-23 15,6-1-41-15,-1 0-17 16,-24-3-90-16,-7-3-107 15</inkml:trace>
  <inkml:trace contextRef="#ctx0" brushRef="#br0" timeOffset="160451.81">11586 15474 967 0,'-9'10'394'0,"-12"16"-229"16,-8 8-43-16,-6 16-26 16,-2 5-22-16,4 11-39 15,7 4-14-15,11-3-16 0,2-12-2 16,8-18-5-16,5-13-3 15,1-24 3-15,8-2 2 16,4-26 5-16,1-11 5 16,3-15-1-16,2-12 1 15,1 2-1-15,-1-5-1 16,0 4-4-16,2 9-1 16,-1 6-3-16,-2 12 0 0,-3 18-2 15,-2 8-3-15,-3 25 0 16,2 9 0-16,4 18 3 15,4 6 2-15,8 7-2 16,7 6 1-16,8-2-1 16,2 1 1-16,0-6 1 15,-7-7 1-15,-13-10 2 16,-7-5 0-16,-25-7 4 16,-11-1 1-16,-23-3 3 15,-4 0 1-15,-11-4-2 16,-5-3-2-16,-1-5-4 15,0-7-4-15,17 0-27 16,12 0-22-16,25-7-84 0,14 2-71 16</inkml:trace>
  <inkml:trace contextRef="#ctx0" brushRef="#br0" timeOffset="160690.34">12028 15760 896 0,'9'-8'450'16,"14"-4"-129"-16,6 9-120 0,5 13-92 16,-4 7-30-1,2 14-37-15,-7 5-12 0,-2 7-14 16,-1 0-26-16,-10-11-141 15,-1-5-111-15</inkml:trace>
  <inkml:trace contextRef="#ctx0" brushRef="#br0" timeOffset="160847.13">12352 15710 929 0,'-11'2'451'15,"-17"10"-158"1,-4 8-82-16,-6 16-88 0,0 6-30 15,-7 11-46 1,0-1-16-16,2-3-20 16,2-6-22-16,20-18-213 0</inkml:trace>
  <inkml:trace contextRef="#ctx0" brushRef="#br0" timeOffset="161248.87">12421 16021 676 0,'-8'-2'388'0,"-1"7"-42"15,-2 7-160-15,2 15-108 16,7 8-20-16,2 1-19 16,4 6-10-16,0-5-13 0,2-3-3 15,-3-12-97-15,0-9-68 16,-6-15-287-16</inkml:trace>
  <inkml:trace contextRef="#ctx0" brushRef="#br0" timeOffset="161503.34">12363 16047 426 0,'17'-12'285'0,"9"-13"-23"16,7 17-48-16,1 8-29 16,-8 7-67-16,-6 7-36 0,-14 4-28 15,-6 5-9-15,-16 0-10 16,-4-2-3-16,2-5-16 16,6-7-11-16,12-6-15 15,13-3-4-15,17-7-2 16,7-1 5-16,13 4 6 15,-4 4 2-15,-8 7 1 16,-7 2 2-16,-21 5 12 16,-10 2 9-16,-21 4 5 15,-10 4 1-15,-10-1-14 16,-2-6-47-16,7-11-179 0</inkml:trace>
  <inkml:trace contextRef="#ctx0" brushRef="#br0" timeOffset="161818.73">12722 16145 945 0,'3'0'408'16,"9"0"-203"-16,7 2-62 0,14-2-51 15,5 2-29-15,0-2-39 16,0-1-12-1,-11 0-8-15,-11-2-10 16,-8-1-62-16,-8 2-36 16,-6-4-67-16,-1 0-15 0,-1-2 51 15,2-1 33-15,6 0 66 16,0-3 24-16,6 5 44 16,2 6 33-16,3 5 74 15,-2 10 31-15,-8-1 3 0,-3 5-19 16,-7-1-61-16,-2-1-31 15,8-1-64-15,3-8-70 16</inkml:trace>
  <inkml:trace contextRef="#ctx0" brushRef="#br0" timeOffset="162054.37">13149 16089 854 0,'3'-1'412'0,"4"1"-145"16,-5 0-50-16,-2 0-69 15,0 0-29 1,4 22-44-16,7 35-14 16,-11-29-25-16,0 1-12 15,-1-8-76-15,-7-6-54 0,5-7-149 16,-5-4-203-1</inkml:trace>
  <inkml:trace contextRef="#ctx0" brushRef="#br0" timeOffset="162237.54">13151 16057 861 0,'8'-10'407'0,"13"-6"-178"15,2 9-18-15,1 7-62 16,3 8-32-16,-2 9-29 15,0-1-14-15,-6 12-23 16,-4 3-10-16,-16 2-18 16,-13 2-6-16,-8-3-4 15,-6-2-2-15,1-10-39 16,7-4-78-16</inkml:trace>
  <inkml:trace contextRef="#ctx0" brushRef="#br0" timeOffset="162712.03">13643 15793 1247 0,'-1'0'538'31,"-1"0"-273"-31,4 5-177 0,-2-5-42 16,0 0-88-16,0 0-61 16</inkml:trace>
  <inkml:trace contextRef="#ctx0" brushRef="#br0" timeOffset="163061.56">14143 15619 1211 0,'1'5'498'0,"2"10"-307"16,1 5-31-16,1 13-66 15,-1 4-21-15,-4 8-38 16,7 1-9-16,-3-1-14 0,4-5-5 16,12-14-2-16,4-5 0 15,11-21 4-15,4-2 0 16,-3-8 0-16,-5-7-37 15,-15-2-162-15</inkml:trace>
  <inkml:trace contextRef="#ctx0" brushRef="#br0" timeOffset="163268.22">14066 15475 1015 0,'3'0'486'0,"9"0"-191"0,1 0-102 16,3 0-88 0,2 2-48-16,-9-3-67 15,-1-2-80-15</inkml:trace>
  <inkml:trace contextRef="#ctx0" brushRef="#br0" timeOffset="163793.34">13813 15196 963 0,'4'-3'467'0,"7"-3"-169"16,20 5-130-16,13 1-34 15,25 4-53-15,4 2-28 16,10 1-31 0,5 2-8-16,-2-1-11 0,-2 1-3 15,-16-1-54 1,-17-2-45-16,-31-3-73 16,-15-2-21-16,-22-6 49 15,-10-3 44-15,-17-7 83 16,1 0 35-16,4-5 26 15,9 3 5-15,21 6-9 16,9 3-7-16,18 9-1 16,2 4 5-16,14 9 19 0,-1 5 5 0,-2 5 20 15,-3 4 9 1,-23 2 21-16,-10-2 5 16,-25 0-17-16,-6-1-15 15,-3-10-35-15,3-3-13 16,13-9-99-16</inkml:trace>
  <inkml:trace contextRef="#ctx0" brushRef="#br0" timeOffset="172088.01">1900 17100 670 0,'-1'0'342'16,"-7"13"-79"-16,-5 10-64 15,-9 27-53-15,-3 10-32 0,0 15-58 16,3-2-9-16,7-8-30 15,4-10-5 1,8-25 0-16,3-9 4 0,5-22 15 16,3-9 4-16,2-18 0 15,3-11-5-15,1-14-14 16,1-5-4-16,-2-2-4 16,1 2-2-16,1 11-4 15,-1 3-1-15,0 12-1 16,-1 4-2-16,-4 10-1 15,0 5-4-15,-4 12-11 16,0 2-5-16,0 12-3 16,4 8-1-16,7 14 6 15,7 7 4-15,9 11 4 16,1 3 5-16,0 1 9 16,-4-5 2-16,-1-5 4 15,-10-10 3-15,-14-15 4 16,-2 0 8-16,-20-12 8 15,-8-2 2-15,-3-7-4 0,-9-1-38 16,0-11-158-16,8-1-244 16</inkml:trace>
  <inkml:trace contextRef="#ctx0" brushRef="#br0" timeOffset="172655.81">2366 17263 923 0,'-2'-1'422'0,"1"2"-216"16,2 6-64-16,-1-7-81 16,15 18-22-16,54 48-2 15,-22-24-5-15,0-4-3 16,-2-4-6-16,-10-7 1 16,-4-3-28-16,-7-8-121 15,-8-9-124-15</inkml:trace>
  <inkml:trace contextRef="#ctx0" brushRef="#br0" timeOffset="172840.73">2704 17285 619 0,'-7'-6'329'0,"-7"-2"-46"16,-2 4-49-16,-1 4-55 0,-3 8-26 15,-6 9-61-15,-3 11-30 16,-11 12-27-16,1-1-9 15,2 3-15-15,1-11-2 16,12-5-2-16,8-2-50 16,13-6-176-16</inkml:trace>
  <inkml:trace contextRef="#ctx0" brushRef="#br0" timeOffset="173320.51">2866 17479 784 0,'2'3'332'0,"0"11"-168"15,0-4-60-15,4 17-31 16,2 0-12-16,0 5-23 16,0 3-8-16,0-6-5 15,-3-1-5-15,-2-13-5 16,0-7-37-16,-7-12-127 15,1-6-89-15,-8-7-169 0</inkml:trace>
  <inkml:trace contextRef="#ctx0" brushRef="#br0" timeOffset="173558.1">2866 17543 220 0,'11'-12'214'0,"5"-8"29"16,12 5-29 0,0 7-32-16,-2 8-49 15,0 0-23-15,-6 7-22 16,-9 3-2-16,-6-2-7 15,-6 8-8-15,-15-2-17 16,0 1-10-16,1-6-22 16,1-4-5-16,14-5-9 15,9-3-4-15,11 0-6 16,1 3-3-16,7 1 1 16,-6 2 0-16,-4 8 0 0,-5 4 3 15,-14 8 4-15,-6 4 3 16,-16-5 5-16,2-3 1 15,-3-19-111-15</inkml:trace>
  <inkml:trace contextRef="#ctx0" brushRef="#br0" timeOffset="176054.34">3315 17610 586 0,'6'0'236'0,"6"-2"-124"0,7 1-39 16,15-2-11-16,4-4-6 15,12 5-27-15,2-3-10 16,-5 1-9-16,0 2 0 16,-13-5-1-16,-8 3 1 15,-15 2 1-15,-8 2-2 16,-13 0 0-16,-8 0-1 15,-7-2-2-15,-1-4-2 0,0-5-21 16,2-2-6-16,10-2-4 16,6 1-3-16,10 8 16 15,5 5 14 1,5 8 29-16,2 9 19 16,-2 6 26-16,1 3 1 0,-8 1-6 15,-4-8-10-15,-7-4-15 16,3-3-8-16,3-8-71 15</inkml:trace>
  <inkml:trace contextRef="#ctx0" brushRef="#br0" timeOffset="176415.57">3832 17472 718 0,'-3'0'345'16,"-3"1"-129"-16,-1 6-76 16,3 10-78-16,4 10-17 0,2 3-22 15,5 0-9-15,3-3-6 16,1-4 1-16,-6-5 1 16,0-3 2-16,-4-7 4 15,-1-5-30-15,1-4-153 16</inkml:trace>
  <inkml:trace contextRef="#ctx0" brushRef="#br0" timeOffset="176636.57">3797 17487 756 0,'5'-7'326'0,"9"-9"-169"16,7 5-31-16,9 9-46 15,2 3-19-15,6 13-35 16,-3 6-8-16,-13 7-4 15,0 1 0-15,-18 3 3 16,-4 0 1-16,-9-5 0 16,-5 0 0-16,-4-8-3 0,-1-1 0 15,-4-7-5 1,-5-1 0-16,2-8 1 16,4-3-13-16,10-3-146 15</inkml:trace>
  <inkml:trace contextRef="#ctx0" brushRef="#br0" timeOffset="177177.55">4503 17340 604 0,'-2'-2'265'0,"1"-1"-110"16,1-1-12-16,0 3-5 15,0 0-22-15,22-6-37 0,44-6-13 16,-19 13-23-16,6 1-9 16,0 0-18-16,-2-1-2 15,-6 0-5 1,-11-2-64-16,-18-4-282 15</inkml:trace>
  <inkml:trace contextRef="#ctx0" brushRef="#br0" timeOffset="177431.97">4559 17443 265 0,'-4'0'197'0,"0"2"39"31,3-3-46-31,1 1-37 0,1-1-23 16,29-1-25-16,50-3-11 15,-23 3-11-15,1-1-9 16,-5 2-22-16,-6 0-6 0,-21-1 7 16,-10-2 5-1,-13 3-2-15,-3-1-7 0,-9 2-29 16,0 0 1-1,-6 1-212-15</inkml:trace>
  <inkml:trace contextRef="#ctx0" brushRef="#br0" timeOffset="179689.31">5425 17254 478 0,'-5'-1'274'16,"-2"-2"8"-16,6 5-116 16,2 6-54-16,5 4-10 15,11 11-15 1,4 6-9-16,23 13-2 0,11 3 2 16,8 3-25-16,4-5-13 0,-13-9-16 15,-3-5-7 1,-16-12-14-16,-10-2-79 0</inkml:trace>
  <inkml:trace contextRef="#ctx0" brushRef="#br0" timeOffset="179918.31">5767 17280 456 0,'0'-7'241'15,"-1"-3"-38"-15,-5 7-60 16,-2 3 6-16,-9 10 18 16,-10 3-15-16,-10 19-30 0,-7 4-20 15,-6 9-45 1,4 4-17-16,3-12-20 16,5-1-7-16,14-14-7 0,6-7 3 15,10-12-86 1,13-3-125-16</inkml:trace>
  <inkml:trace contextRef="#ctx0" brushRef="#br0" timeOffset="186428.97">6194 17079 528 0,'-18'0'293'0,"-20"4"-33"16,-3 4-53-16,0 16-57 15,7 6-33-15,7 19-50 16,8 6-15-16,17 16-10 0,8 3-2 16,17-4-15-1,10-8-7-15,14-22-8 0,5-11-46 16,8-15-304-16</inkml:trace>
  <inkml:trace contextRef="#ctx0" brushRef="#br0" timeOffset="186842.73">6324 17121 872 0,'-1'-1'390'0,"2"5"-197"15,0 2-37-15,-1-6-61 16,0 17-17-16,-3 52-18 16,-3-20 0-16,0 10-17 15,6 2-10-15,5-8-11 16,6-7-7-16,11-14-3 15,1-8 3-15,1-10-5 16,1-4-2-16,-8-7-81 16,-18-3-72-16</inkml:trace>
  <inkml:trace contextRef="#ctx0" brushRef="#br0" timeOffset="187010.97">6255 17339 768 0,'-2'-1'390'0,"-1"-1"-126"16,9 3-120-16,-6-1-34 15,10 2-53-15,51 13-16 16,-23-10-29-16,0-3-7 0,-4-2-208 16</inkml:trace>
  <inkml:trace contextRef="#ctx0" brushRef="#br0" timeOffset="187217.12">6572 17326 834 0,'4'0'333'0,"-4"0"-195"0,3 0-36 16,27 2-33-1,33 1-13-15,-25 2-38 16,-2-2-4-16,-7 1-144 16,-2-1-165-16</inkml:trace>
  <inkml:trace contextRef="#ctx0" brushRef="#br0" timeOffset="187366.74">6650 17421 734 0,'-1'1'368'15,"-1"-1"-112"1,14-2-96-16,10 1-18 16,14-4-59-16,3 2-35 0,-1 3-49 15,0 1-110 1</inkml:trace>
  <inkml:trace contextRef="#ctx0" brushRef="#br0" timeOffset="187818.34">6983 17201 650 0,'11'-6'322'0,"4"-2"-126"16,9 1-62 0,5 1-18-16,3 6-39 0,4 3-19 0,-9 5-26 31,-6 3-8-31,-24 8-15 15,-15 0 0-15,-15 5 4 0,-3-4-1 16,10-5-1-16,4-3-3 0,17-7-6 16,9 1-2-1,15-1 0-15,11 2 3 16,8 6 5-16,4 6 2 16,-10 6 11-16,-14 2 4 15,-22 2 12-15,-16 1 6 0,-20-5-3 0,-4-7-4 16,-1-12-11-1,5-7-26-15,16-7-199 16</inkml:trace>
  <inkml:trace contextRef="#ctx0" brushRef="#br0" timeOffset="188070.01">7293 16964 1001 0,'20'-2'444'0,"20"3"-208"16,2 17-38-16,-1 18-61 16,1 14-12-16,-12 15-40 0,-11 5-18 15,-24 11-30 1,-15-4-8-16,-9-2-4 0,-2-11-4 15,8-22-13-15,3-9-91 16</inkml:trace>
  <inkml:trace contextRef="#ctx0" brushRef="#br0" timeOffset="188424.18">7843 17398 938 0,'-1'0'392'16,"3"0"-202"-16,10 0-30 0,17-2-28 16,12-4-23-1,20 0-54-15,7 0-20 0,2 4-1 16,-9 3-91-1</inkml:trace>
  <inkml:trace contextRef="#ctx0" brushRef="#br0" timeOffset="188744.01">8460 17252 845 0,'2'0'413'15,"6"0"-155"-15,13 12-102 16,11 11-15-1,17 16-50 1,4 5-18-16,1 5-31 16,-5-2-13-16,-17-7-16 15,-6-4-29-15,-11-15-142 0,-5-6-176 0</inkml:trace>
  <inkml:trace contextRef="#ctx0" brushRef="#br0" timeOffset="188889.37">8802 17288 767 0,'-6'-4'388'0,"-13"-4"-100"16,3 5-104-16,-17 11-78 15,-7 6-21-15,-9 13-35 0,-4 4-18 16,3 5-21 0,6 2-44-16</inkml:trace>
  <inkml:trace contextRef="#ctx0" brushRef="#br0" timeOffset="189267.37">9144 17034 753 0,'-7'-3'359'16,"-15"6"-111"-16,-5 10-59 15,-5 16-79-15,1 8-18 0,9 13-47 16,7 4-11-16,15 13-5 16,4 4-5-16,9-2-9 15,5-2-2-15,1-18-2 16,8-14-2-16,6-13-94 16,6-8-91-16</inkml:trace>
  <inkml:trace contextRef="#ctx0" brushRef="#br0" timeOffset="189467.97">9367 17118 756 0,'0'-3'356'0,"-1"1"-138"16,4 13-83-1,-1 9-19-15,-2 13-13 16,6 3-6-16,1 9-25 15,4 8-9-15,6 5-22 16,-3-1-11-16,-1-8-17 0,-3-10-2 16,4-12 3-16,-1-9-54 0,4-8-200 15</inkml:trace>
  <inkml:trace contextRef="#ctx0" brushRef="#br0" timeOffset="189644.56">9215 17332 1234 0,'9'3'481'0,"17"-2"-329"15,6 2-34-15,7-2-30 16,3-1-30-16,4 3-35 0,1-3-49 16</inkml:trace>
  <inkml:trace contextRef="#ctx0" brushRef="#br0" timeOffset="189941">9733 17336 784 0,'3'-4'415'16,"2"-2"-112"0,15 4-117-16,1 2-38 0,8 2-63 15,5 5-28-15,6 0-34 16,3 3-8-16,-1-5-120 15,-1-1-126-15</inkml:trace>
  <inkml:trace contextRef="#ctx0" brushRef="#br0" timeOffset="190090.18">9771 17419 574 0,'-1'2'336'0,"-3"0"30"0,16-1-202 31,6 2-9-31,15-3-32 16,5 2-34-16,20-2-62 16,3 1-31-16</inkml:trace>
  <inkml:trace contextRef="#ctx0" brushRef="#br0" timeOffset="190505.53">10280 17310 518 0,'0'-16'319'0,"0"-18"-7"15,6 6-92-15,-6 12-66 16,1 3-19-16,-1 13-39 16,-3 6-19-16,2 12-36 15,3 10-13-15,4 12-5 16,2 4-1-16,2 3-4 0,-4 1-1 16,-4-10-4-1,-4-7-1-15,-6-13-1 16,-10-5 0-16,-11-10-1 15,-1-3-1-15,-1-3-2 16,9-2-2-16,15 3-5 16,10-1-4-16,20 3-1 15,7 2-1-15,12 1 4 0,4 3 0 0,2 1 2 16,-3-5-57-16</inkml:trace>
  <inkml:trace contextRef="#ctx0" brushRef="#br0" timeOffset="190875.65">10493 16906 970 0,'20'12'430'0,"24"22"-190"0,8 17-55 0,0 20-27 16,-6 5-9-16,-19 5-40 15,-10 5-22 1,-23 0-40 0,-9-10-15-16,-9-16-7 15,-5-14-3-15,7-22-1 16,4-3-48-16,11-13-522 16</inkml:trace>
  <inkml:trace contextRef="#ctx0" brushRef="#br0" timeOffset="191394.74">11135 17284 707 0,'-3'-3'394'15,"-6"-3"-73"-15,13 0-156 16,13 6-36-16,11-2-58 16,10 0-20-16,5 4-26 15,2-1-7-15,-1 3-10 16,-5 0-10-16,-4 3-108 16,-8-2-76-16</inkml:trace>
  <inkml:trace contextRef="#ctx0" brushRef="#br0" timeOffset="191650.34">11200 17374 384 0,'-2'2'276'0,"3"1"74"16,7 2-92-16,9 1-52 15,8-2-9-15,5 1-43 16,3-1-22 0,8-4-46-1,1 0-19-15,2-3-30 16,-4-3-13-16,-8 2-12 0,-2-1-4 16,-7 1-94-16,-1 1-85 15</inkml:trace>
  <inkml:trace contextRef="#ctx1" brushRef="#br0" timeOffset="183854.5">15112 19044 0,'0'0'0,"0"0"0,0 0 0,0 0 0,0 0 0,0 0 0,0 0 0,0 0 0,0 0 0,26-17 0,-6 11 0,-20 6 0,0 0 0,24-6 0,-24 6 0</inkml:trace>
  <inkml:trace contextRef="#ctx0" brushRef="#br0" timeOffset="203502.84">12275 17127 587 0,'-13'-6'319'15,"-17"-3"-39"-15,-7 1-47 16,-8 9-49-16,-2 6-34 0,-4 9-69 16,6 14-30-16,13 10-35 15,8 9-7-15,18 9-9 16,9 3 0-16,21-5 0 16,11-2 1-16,24-20 2 15,8-13 2-15,2-21 3 16,-5-9 2-16,-24-10-23 15,-18-4 73-15,-30-4 65 16,-16 0 9-16,-26 10 30 16,-10 8-72-16,-2 13-63 15,4 5-12-15,17 5 0 16,12-5-99-16,17-2-378 16</inkml:trace>
  <inkml:trace contextRef="#ctx1" brushRef="#br0" timeOffset="190565.09">16320 18603 0,'0'0'0</inkml:trace>
  <inkml:trace contextRef="#ctx0" brushRef="#br0" timeOffset="210260.41">12595 17337 516 0,'-1'-1'335'16,"1"0"-1"0,13 1-124-16,12 3-21 15,16 4-52-15,4 2-26 16,9 3-62-16,-1-2 2 16,-6-5-181-16</inkml:trace>
  <inkml:trace contextRef="#ctx0" brushRef="#br0" timeOffset="210688.78">13308 17054 884 0,'-9'-2'419'16,"-12"8"-176"-16,-6 3-52 0,0 18-76 15,-7 11-34-15,0 14-38 16,0 12-11-16,9 10-21 16,12 0-7-16,22-6-6 15,15-14-2-15,15-14 2 16,5-11 4-16,3-14-119 15,4-5-62-15</inkml:trace>
  <inkml:trace contextRef="#ctx0" brushRef="#br0" timeOffset="210881.04">13329 17343 918 0,'0'-2'431'16,"5"1"-155"-16,12 2-86 16,16 6-79-16,12-1-25 15,15-4-47-15,0-2-18 16,-3-5-145-16,-3-2-240 16</inkml:trace>
  <inkml:trace contextRef="#ctx0" brushRef="#br0" timeOffset="211362.69">13799 17204 811 0,'12'-9'400'0,"8"-6"-137"16,17 13-117-16,8 5-34 0,4 16-42 15,-7 4-15-15,-24 11 0 16,-17 7-1 0,-29 4-1-16,-8 4-4 15,-9-3-24-15,1-7-8 16,11-7-9-16,4-10-1 0,8-12 1 16,9-4-1-16,5-11-3 15,5-9-3 1,13-3-4-16,6-3-2 15,13 3 0-15,7 11 3 0,2 5 2 16,2 3 0 0,-3 9 1-16,-6-4-1 0,-8 4-76 15,1 4-107-15</inkml:trace>
  <inkml:trace contextRef="#ctx0" brushRef="#br0" timeOffset="211575.37">14168 17045 1081 0,'10'9'437'0,"19"18"-267"16,5 13-28-16,-3 14-31 15,-1 13-17-15,-15 8-31 16,-10 6-8-16,-13-3-19 15,-7-7-10-15,-1-19-16 0,1-16-12 16,11-18-192-16</inkml:trace>
  <inkml:trace contextRef="#ctx0" brushRef="#br0" timeOffset="211952.56">14763 17225 1664 0,'16'2'59'15,"-1"1"-19"-15,26 2 35 16,10 2-19-16,10 0-33 0,-3-1-9 15,-9-3-98 1,-9 1-91-16</inkml:trace>
  <inkml:trace contextRef="#ctx0" brushRef="#br0" timeOffset="212096.44">14766 17388 506 0,'0'1'308'0,"6"0"5"15,9 0-67-15,20-3-56 16,8-1-49-16,19-2-80 16,2-1-25-16,2 0-119 15</inkml:trace>
  <inkml:trace contextRef="#ctx0" brushRef="#br0" timeOffset="212589.76">15366 17198 966 0,'-3'-3'447'15,"3"2"-205"-15,5 9-74 16,18 16-74-16,12 11-29 16,13 15-27-16,6 1-4 15,-9 3-21-15,-11-2-4 0,-27-8 1 16,-7 0-3-16,-23-12-1 15,-12-3 2-15,-7-12 3 16,-4-16-5-16,8-16-15 16,15-12-5-16,22-15-9 15,15-6 2-15,22-9 13 16,9-6 2-16,5 0 6 16,0 3 0-16,-9 9 7 15,-12 9 6-15,-24 10 11 16,-14 2 4-16,-21 9 1 15,-12 4-4-15,-9 15-12 16,2 5-5-16,5 8-9 16,12 5 1-16,21 2-191 15</inkml:trace>
  <inkml:trace contextRef="#ctx0" brushRef="#br0" timeOffset="213403.07">16056 17336 738 0,'4'-6'372'0,"7"-1"-117"15,5 6-54 1,-1 10-73-16,2 12-25 15,-4 11-23-15,-5 6-8 16,-11 4-18-16,-4 1-12 16,-2-7-26-16,1-9-6 15,6-13-3-15,5-10 1 0,0-12-1 16,7-10-1-16,7-18 0 16,-1-1-2-16,7 0-2 15,1 8-1-15,-2 11 1 16,0 6-1-16,-1 12 0 15,-5 4 2-15,-4 11 0 16,-4 0 2-16,-6 3 0 16,-3 1-1-16,-6-1 1 15,-1-4-1-15,0-3-2 16,4-5 1-16,5-10 0 16,6-7-1-16,8-12-1 15,5 1-1-15,6-4 1 16,4 4-1-16,2 6 0 15,-5 4-1-15,-4 16 0 16,-1 7 0-16,-9 12 1 16,-4 10 3-16,-9 5 24 0,-2-3 8 15,-2 2 11-15,2-10 1 16,5-10-25-16,9 0-8 16,2-12-9-16,0-3-21 15,-3-2-139-15</inkml:trace>
  <inkml:trace contextRef="#ctx1" brushRef="#br0" timeOffset="198645.17">20637 19044 0,'0'0'0,"0"0"0,0 0 0,103-46 0,-91 37 0,-3 4 0,-4-1 0,1 0 0,-3 3 0,-3 3 0,3-3 0,-3 1 0,0 2 0,0-3 0,0 0 0,0 0 0</inkml:trace>
  <inkml:trace contextRef="#ctx0" brushRef="#br0" timeOffset="-211358.53">17180 17391 689 0,'5'9'314'0,"-2"17"-119"15,-3 4-59-15,-8 10-61 16,-5-3-12-16,0-10-111 16,4-2-226-16</inkml:trace>
  <inkml:trace contextRef="#ctx0" brushRef="#br0" timeOffset="-210960.49">17652 17165 815 0,'-13'0'346'0,"-8"9"-202"15,3 2-43-15,9 7-64 16,8 7-21-16,11 5-17 16,4 3-1-16,15-4 5 15,2-5 3-15,1-13 4 0,2-11 7 16,-10-12 14-1,-7-11 3-15,-16-13 40 0,-3-6 7 16,-14-13 2 0,-5-3 7-16,-2-10-27 15,1-7-7-15,9 6-8 16,10 5-10-16,10 18-20 16,5 14-11-16,8 23-13 15,-1 7 1-15,2 17-152 16,4 9-186-16</inkml:trace>
  <inkml:trace contextRef="#ctx0" brushRef="#br0" timeOffset="-210595.97">17983 17205 780 0,'3'4'366'0,"6"4"-105"0,2 7-195 0,-1 3-13 16,2 9-22-1,-6 1-9-15,-1-1-6 0,-4-3-1 16,-1-9 4 0,-1-9 2-16,1-15 2 15,3-8 0-15,2-14-1 16,9-3 4-16,0 1 22 15,2 4 12-15,6 12 7 16,-5 3-6-16,-1 16-23 16,1 5-9-16,-6 11-12 15,2 8-3-15,-2 0-2 16,-3 4-3-16,-2-3-2 16,-3-2 16-16,-2-6-121 0,2-8-118 15</inkml:trace>
  <inkml:trace contextRef="#ctx0" brushRef="#br0" timeOffset="-210346.12">18266 17004 877 0,'4'-16'429'16,"5"-20"-136"-16,4 13-82 16,6 19-90-16,3 10-38 15,5 19-55-15,-2 3-5 0,2 12 0 16,-2 2 1-16,-2 2-5 15,-1 3-3-15,-8-7-5 16,-5-2-3-16,1-4 1 16,-3-7-1-16,-2-8 0 15,2-4 2-15,-8-10 3 16,-7-7-1-16,-4-1-2 16,-4-4-24-16,-8 0-55 15,0 0-40-15,-1 4-139 16</inkml:trace>
  <inkml:trace contextRef="#ctx0" brushRef="#br0" timeOffset="-210130.01">18687 17280 523 0,'5'-1'336'15,"5"1"40"-15,-2 0-75 16,-3 0-85-16,-3 1-42 16,-2 0-95-16,0-1-29 15,-1 0-25-15,0 0-62 16</inkml:trace>
  <inkml:trace contextRef="#ctx1" brushRef="#br0" timeOffset="200335.66">22608 19044 0,'0'0'0,"0"0"0,0 0 0,158-66 0</inkml:trace>
  <inkml:trace contextRef="#ctx0" brushRef="#br0" timeOffset="-209352.55">19641 16787 851 0,'-12'14'340'16,"-10"10"-187"-16,-5 32-102 15,-8 9 4-15,5 13-15 16,6 1-16-16,3-12-13 16,14-5-5-16,7-17-1 15,2-11 0-15,17-25 6 16,-9-12 4-16,3-27 7 16,3-10 4-16,-6-10 2 15,3-5 1-15,-11-7-5 0,1-4-2 16,-7-5-6-1,4 5-4-15,3 16-3 16,-1 11 0-16,5 23-6 16,-3 9-3-16,4 17-3 15,7 10-3-15,13 18 1 16,8 7 1-16,16 11 3 0,4 4 1 16,6-7 0-16,1-3 1 15,-14-7 0-15,-11-10 0 16,-20-4 0-16,-15-3 2 15,-18-6 2-15,-9-3 3 16,-23-9 5-16,-10-4-2 16,-12-5-2-16,-1-6-2 15,13-1-8-15,12 1-20 16,18-2-58-16,9 1-47 0,18 1-124 16,8 0-102-16</inkml:trace>
  <inkml:trace contextRef="#ctx0" brushRef="#br0" timeOffset="-209157.14">20058 17061 829 0,'5'-2'388'0,"11"3"-129"16,7 7-157-16,12 13-61 15,4 7-6-15,0 7-12 16,-5 3-6-16,-8 5 6 16,-3-4-105-16</inkml:trace>
  <inkml:trace contextRef="#ctx0" brushRef="#br0" timeOffset="-208972.83">20398 17068 870 0,'-15'0'449'0,"-11"1"-155"0,-4 9-134 16,-3 9-34-1,-2 9-70-15,-4 6-15 0,0 6-19 16,4-3-7-16,12-3-9 16,6-4-68-16,16-11-448 15</inkml:trace>
  <inkml:trace contextRef="#ctx0" brushRef="#br0" timeOffset="-208412.82">20073 16790 711 0,'0'-5'318'0,"1"-5"-151"15,13 3-75-15,7 3-11 16,13 4-20-16,11 2-10 15,14 6-19-15,2 3-6 0,-3 2-14 16,-8 2-4-16,-16-1 1 0,-10-2-1 16,-15-10-34-1,-7-2-11-15,-8-14-6 16,-2-2-1-16,0-2 35 16,2 2 10-16,1 7 6 15,1 5 1-15,4 10 8 16,-4 4 2-16,4 11-1 0,1 4 0 15,0 4-9 1,4 3-2-16,2 0-95 16</inkml:trace>
  <inkml:trace contextRef="#ctx0" brushRef="#br0" timeOffset="-207833.88">20443 17339 887 0,'0'9'343'0,"-3"18"-233"15,-2 6-39-15,4 5-7 16,-2 2-23-16,5-10-25 16,2-4-3-16,-1-11-80 15,-1-3-58-15,-4-12-113 16,-2-13-20-16,-3-7 77 15,1-6 72-15,-2-4 170 16,5-5 50-16,6 1 57 16,8-1 9-16,8 10-20 15,3 6-26-15,-2 12-56 16,-2 7-23-16,-4 11-35 16,-2 5-2-16,-10 7 0 15,-4 1 1-15,-12-1-2 16,-4 0-1-16,5-8-2 0,0-4-2 15,12-10-7-15,8-2-2 16,8-2-7-16,7-1-1 16,10 6 3-16,0 6 2 15,0 5 3-15,-5 2 3 16,-17 4 7-16,-10 1 2 16,-19-2 4-16,-10 7 2 0,-3-13-2 15,-1-3-1 1,11-7-160-16</inkml:trace>
  <inkml:trace contextRef="#ctx0" brushRef="#br0" timeOffset="-207477.07">20729 17479 753 0,'2'2'362'16,"9"-1"-112"-16,5 0-104 16,13-1-69-16,5 1-15 15,2 1-29 1,-3 1-12-16,-6-1-8 0,-10-3-1 16,-4 0 2-16,-6 0-2 15,-5-7-17-15,-1-3-16 16,-1-5-6-16,1 0-4 15,3 5 9-15,-1 4 8 16,3 11 2-16,-1 3 4 16,-3 7 14-16,1 8 16 15,-1-2 16-15,-2-2 2 0,-3-1-8 16,-3-4-10 0,1-3-43-16,-1-2-115 15</inkml:trace>
  <inkml:trace contextRef="#ctx0" brushRef="#br0" timeOffset="-207126.73">21202 17291 818 0,'-4'-3'398'0,"-3"2"-97"16,3 14-222-16,0 11-34 15,6 15-15-15,2 10-5 0,4 0-12 0,0-4-3 32,-1-3-7-32,0-13-8 15,-5-13-122-15,-1-5-64 16,-4-18-214-16</inkml:trace>
  <inkml:trace contextRef="#ctx0" brushRef="#br0" timeOffset="-206951.5">21132 17408 542 0,'6'-17'279'0,"11"-20"-56"0,9 7-38 0,12 14-55 31,5 6-15-31,5 15-43 16,-2 8-23-16,-4 15-18 0,-6 7-9 15,-15 6-4 1,-8 1 2-16,-18-2 4 16,-5-3 2-16,-12-6-3 15,-9-7-5-15,-6-11-14 16,-2-9-67-16</inkml:trace>
  <inkml:trace contextRef="#ctx1" brushRef="#br0" timeOffset="203437.84">24784 19044 0,'0'0'0,"0"0"0,0 0 0,0 0 0</inkml:trace>
  <inkml:trace contextRef="#ctx0" brushRef="#br0" timeOffset="-206576.85">21588 17005 932 0,'14'-1'396'16,"10"-4"-193"-16,18 4-143 16,8 1-6-16,7 1-25 15,-2-1-13-15,-12-1-101 16,-8 0-147-16</inkml:trace>
  <inkml:trace contextRef="#ctx0" brushRef="#br0" timeOffset="-206412.64">21670 17068 858 0,'17'1'384'0,"11"-2"-166"15,17 4-145-15,4-2-23 16,0 0-20-16,1 7-113 16</inkml:trace>
  <inkml:trace contextRef="#ctx0" brushRef="#br0" timeOffset="-206030.54">22321 16548 677 0,'-25'15'298'16,"-17"11"-129"-16,-4 21-107 15,1 11-14 1,19 23-14-16,9 9-2 15,28 6-7-15,12-7-4 16,21-22-1-16,6-13-2 0,11-20-20 0,3-6-31 16</inkml:trace>
  <inkml:trace contextRef="#ctx0" brushRef="#br0" timeOffset="-205668.28">22448 16698 634 0,'2'0'360'0,"10"4"-1"0,3 8-222 16,17 22-84-16,5 6 2 16,9 15-13-1,-3 3-6-15,-19 3-13 16,-12-6-2-16,-26-5-3 15,-14-5-2-15,-9-17-3 0,-5-6-1 16,9-21-68-16,0-7-27 16,12-18-37-16,10-7-5 15,13-11 66-15,16-6 30 16,13-11 53-16,7-2 24 16,6 1 35-16,-4 5 4 15,-18 14-2-15,-15 4-18 16,-30 15-38-16,-13 5-11 15,-11 7-18-15,2 7-5 0,15 6-78 16,6 2-91-16</inkml:trace>
  <inkml:trace contextRef="#ctx0" brushRef="#br0" timeOffset="-205096.35">22810 16956 617 0,'13'0'346'15,"5"2"-60"-15,4 7-103 16,-5 8-84-16,-3 3-30 16,-8 6-24-16,-2 3-7 15,-6-2-8-15,-5-3-4 16,-1-8-7-16,1-3-2 16,7-13-1-16,0-4-1 0,7-13-4 15,2-4-4 1,4-5-5-16,3 0-1 15,5 7 1-15,2 0 4 0,0 12 18 16,-5 0 5-16,-3 12 5 16,-5 2 0-16,-3 7-14 15,1 1-3-15,-1 0-6 16,2 0-2-16,-2-4-3 16,1 0 1-16,-2-9 0 15,0-4 1-15,3-10 1 16,0-5 0-16,2-8-2 15,2 0-2-15,2 1-1 16,1 5-1-16,-3 13-2 16,-2 4 1-16,-1 13 1 15,-2 5 2-15,0 7 1 0,-3 2 1 16,1 1-2 0,1-2-1-16,-5-1-198 0,0-5-331 15</inkml:trace>
  <inkml:trace contextRef="#ctx0" brushRef="#br0" timeOffset="-204706.11">23339 16457 1103 0,'12'4'424'0,"18"14"-290"0,9 6-41 16,10 18-21 0,4 9-13-16,-1 12-24 15,-11 10-12-15,-28 17-5 16,-15 5-1-16,-27-5-2 16,-6-3 0-16,-4-21-5 0,11-11 0 15,13-18 10-15,11-13-67 16,20-21-205-16</inkml:trace>
  <inkml:trace contextRef="#ctx0" brushRef="#br0" timeOffset="-204341.73">23891 16824 1032 0,'0'0'424'0,"0"6"-249"16,6 4-56-16,-1 10-43 15,3 7-9-15,-5 11 0 16,-3 1-12-16,-2 9-13 0,-2-4-4 16,7-5-24-16,1-4-4 15,8-10-4 1,4-6 0-16,6-9 0 0,3-6 1 16,-3-7-39-16,-5-7-65 15,-7-6-303-15</inkml:trace>
  <inkml:trace contextRef="#ctx0" brushRef="#br0" timeOffset="-204131.54">23872 16692 1174 0,'1'-1'450'0,"2"-1"-330"16,3 2-57-16,-6 0-42 15,0 0-9-15,0 0-89 0</inkml:trace>
  <inkml:trace contextRef="#ctx0" brushRef="#br0" timeOffset="-203527.47">23665 16410 627 0,'-1'-1'341'16,"2"-3"-58"-16,6 2-90 16,-7 2-57-1,27 1-22-15,46 6-29 16,-23-3-17-16,8 1-28 16,-6 2-11-16,-9-1-16 15,-3 0-2-15,-22-3-3 16,-6-3 1-16,-12-4-2 15,-9-4-12-15,-7-7-10 16,-6-5-4-16,-8-7 1 0,2 2 11 16,5 4 6-16,1 4 0 15,9 7-11-15,10 6-8 16,4 8-1-16,6 5 0 16,12 10 12-16,0 5 7 15,9 7 3-15,4 1 1 16,-7 0 1-16,-7-3 1 15,-14-5 45-15,-5-3 15 0,-12-5 28 16,-2-1 3-16,-2-5-43 16,6 5-16-16</inkml:trace>
</inkml:ink>
</file>

<file path=ppt/ink/ink10.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4-10-02T08:59:20.126"/>
    </inkml:context>
    <inkml:brush xml:id="br0">
      <inkml:brushProperty name="width" value="0.05292" units="cm"/>
      <inkml:brushProperty name="height" value="0.05292" units="cm"/>
      <inkml:brushProperty name="color" value="#FF0000"/>
    </inkml:brush>
  </inkml:definitions>
  <inkml:trace contextRef="#ctx0" brushRef="#br0">2182 12703 837 0,'6'-6'335'0,"19"-14"-194"0,5-11-28 15,9-23-3-15,2-13-9 16,-4-16-17-16,-6-7-6 15,-6-5-8-15,-6 8-10 16,-10 7-24-16,1 9-13 16,-5 25-10-16,-6 7 3 15,0 28-20-15,0 17-8 16,1 26-6-16,7 14-4 16,11 27 22-16,8 12 6 15,8 19 0-15,-1 0 0 0,3-10 0 16,0-7 1-16,-2-34 1 15,1-10-66-15,-10-20-197 16</inkml:trace>
  <inkml:trace contextRef="#ctx0" brushRef="#br0" timeOffset="156.56">2337 12403 874 0,'12'3'368'15,"8"3"-178"-15,20 9-120 16,6 1-4-16,9 1-20 16,-2-2-11-16,-8-2-154 15</inkml:trace>
  <inkml:trace contextRef="#ctx0" brushRef="#br0" timeOffset="313.02">2140 12347 1207 0,'-2'-1'428'16,"10"1"-378"-16,5 6-50 0,19 10-50 15,10 5-88 1</inkml:trace>
  <inkml:trace contextRef="#ctx0" brushRef="#br0" timeOffset="594.91">2939 12565 1098 0,'13'7'443'16,"17"5"-284"-16,5 0-39 0,-2-12-46 16,4-3-24-16,-4-9-20 15,-4-4 1-15,-5-6 5 16,-12-8 4-16,-22-6-6 15,-9-3-7-15,-16 4-14 16,-10 6-7-16,-1 18-14 16,1 13-9-16,2 24-6 15,11 13 0-15,8 13 8 0,11 5 8 16,17 5 7-16,5 0 0 16,11 2 2-16,-2-6 1 15,3-7-42-15,0-9-72 16</inkml:trace>
  <inkml:trace contextRef="#ctx0" brushRef="#br0" timeOffset="892.13">3581 12463 1053 0,'-7'14'463'0,"-11"13"-240"15,-9 3-53-15,1-1-64 16,-8-8-37-16,1-6-33 16,-2-6-10-16,8-10-11 15,0-5-10-15,10-10-21 16,6-2-7-16,11 0-7 16,7 1 6-16,15 7 27 15,8 7 18-15,11 9 24 16,-1 5 10-16,1 10-6 15,-3 6-10-15,-2 4 25 0,1 3-116 16</inkml:trace>
  <inkml:trace contextRef="#ctx0" brushRef="#br0" timeOffset="1825.8">4600 12465 522 0,'20'-6'262'0,"24"-7"-72"0,8-3-24 16,11-1-48-16,3 1-24 16,-17 7-42-16,-8 7-22 0,-25 13-13 15,-21-1 3-15,-2 9 9 16,-14-2 4-1,-12 1-2-15,1 2-3 16,-6 1 4-16,5 5-2 16,14 2-1-16,6 5-2 15,14 2-15 1,12-3 0-16,19 0-5 0,12-3-3 16,8-10-27-16,6-4-54 15</inkml:trace>
  <inkml:trace contextRef="#ctx0" brushRef="#br0" timeOffset="2164.91">5374 12512 729 0,'-19'-9'377'0,"-27"-11"-102"16,4 8-76-16,-6 9-91 15,9 3-25-15,14 8-43 16,5 3-21-16,24 4-16 15,7 1-3-15,16 0 7 16,5 1 3-16,7-9 2 16,-1-4 1-16,-3-2 1 15,-11-5 3-15,-15-1 1 16,-10 0-2-16,-21 0-4 16,-5 1-6-16,-15 3-7 0,3 8-4 15,3 4-5 1,6 11-4-16,16 5-1 0,7-2 2 15,18 3 5-15,8-4 2 16,15-6 5-16,5-5-36 16,6-9-106-16,0-5-89 15</inkml:trace>
  <inkml:trace contextRef="#ctx0" brushRef="#br0" timeOffset="2434.17">5412 12522 516 0,'5'-26'329'0,"5"-31"1"16,8 1-59-16,11 10-78 15,5 7-27-15,5 19-41 16,0 14-24-16,2 20-29 16,-7 11-3-16,-3 18-13 15,-2 7-4-15,-8 5-10 16,-3-2-8-16,-6-9-11 16,-1-6-4-16,-6-14-6 15,-5-5 0-15,-5-12 4 16,-4-7 0-16,-6-6-4 15,-5-6-4-15,0 4-16 0,-6 4-6 16,-6 8-3 0,-2 10 1-16,-5 7 7 0,4 2 6 15,13 0-131-15,10-4-78 16</inkml:trace>
  <inkml:trace contextRef="#ctx0" brushRef="#br0" timeOffset="2620">5963 12491 1165 0,'-3'-10'506'0,"3"-8"-257"15,-2 4-46-15,2 14-82 16,10 7-32-16,-4 14-56 16,7 11-17-16,-5 1-5 15,-1 2 5-15,1-5-178 16,-3-3-153-16</inkml:trace>
  <inkml:trace contextRef="#ctx0" brushRef="#br0" timeOffset="3229.87">6192 12443 1181 0,'8'-2'493'0,"10"4"-272"16,0 13-63-16,-2 15-51 0,-1 3-16 15,-5 4-40 1,-5 1-16-16,-6-3-22 0,-5 2-13 16,-1-8-130-1,2-8-59-15,4-12-122 16,3-13-104-16,13-18 52 16,2-4 61-16,9-7 166 0,2 0 148 15,0 5 180-15,-5 3 48 16,-6 11 40-16,-10 6-10 15,-9 9-80-15,-10 6-40 16,-7 6-59-16,-3 4-21 16,-2 1-17-16,5 1-10 15,10-2-26-15,7-5-9 16,17-1-8-16,4 1 0 16,9-4-7-16,4 2-7 15,9-3-52-15,7-5-25 16,10-2-40-16,2-6 0 0,0-7 54 15,-4 0 26-15,3-6 51 0,2 1 42 0,-1 1 41 16,-4 2 13 0,-13 8 28-1,-11 2-19-15,-15 9-22 16,-12 5-7-16,-14 8-25 16,-11 2-13-16,-13 3-12 15,-5-1-7-15,-2-5-6 16,-3-1-1-16,6-11-5 15,5-5-2-15,5-12-5 16,11-3-3-16,8-2-9 16,7 1-4-16,8 7-4 15,3 5 3-15,11 9 11 0,4 10 8 16,4 8 14-16,0 3 1 16,-5 4 0-16,-4-2-4 15,-6-5-2-15,-2-3-37 16,-6-7-141-16</inkml:trace>
  <inkml:trace contextRef="#ctx0" brushRef="#br0" timeOffset="3377.07">6823 12139 1250 0,'1'-3'555'15,"1"0"-260"-15,10 17-174 16,1 12-47-16,3 17-41 15,-1 4-6-15</inkml:trace>
  <inkml:trace contextRef="#ctx0" brushRef="#br0" timeOffset="6283.46">7999 12501 790 0,'5'-5'375'0,"3"-2"-136"16,5 20-122-16,2 16-40 15,0 20-25-15,-1 9-14 16,-5 5-15-16,1-1-2 16,-2-10-220-16</inkml:trace>
  <inkml:trace contextRef="#ctx0" brushRef="#br0" timeOffset="6494.12">8293 12573 800 0,'-7'0'316'0,"-17"4"-202"16,-13 1-48-16,-8 9-23 15,-6 2-2-15,7 2-16 16,12 1-13-16,21 3-24 16,13 0 0-16,31 0 5 15,11-4 8-15,22-1 10 16,2-4 1-16,0-5-143 15</inkml:trace>
  <inkml:trace contextRef="#ctx0" brushRef="#br0" timeOffset="6845.6">8733 12550 835 0,'-11'-4'392'16,"-18"-5"-156"-16,-7 5-66 15,-5 4-83-15,3 7-29 16,10 8-45 0,8 0-12-16,19 3-6 0,6-2-1 0,16-2 6 15,6-2 0 1,10-5 0-16,-1 0-1 0,-5-6-38 16,-7 1-20-16,-13-2-8 15,-8-1 1 1,-11-4 32-16,-8 4 21 0,-18 2 7 15,-1 6 11 1,-6 8 24-16,3-1 5 16,15 4 13-16,7 1-3 0,16-2-3 15,13 0 4-15,20-5 1 16,8-4-4-16,16-6-15 16,0-3-8-16,-8-2-26 15,-4 0-87-15</inkml:trace>
  <inkml:trace contextRef="#ctx0" brushRef="#br0" timeOffset="7198.79">8973 12661 915 0,'-1'1'368'0,"1"5"-213"0,9 2-47 16,14 3-31-16,7 2-1 16,9-3-19-16,1-2-9 15,-2-6-11-15,-5-5-5 16,-9-7-5-16,-6-6 1 16,-13-5-1-16,-2-3-1 15,-18-3-9-15,-10 3-7 0,-14 1-10 16,-7 8-10-16,0 15-10 15,2 7-4 1,6 18-1-16,7 5 8 0,7 6 11 16,10 8 4-16,14 5 5 15,6 4 2-15,16 7 0 16,0-3 1-16,6-5-3 16,1-11 1-16,0-19-155 15</inkml:trace>
  <inkml:trace contextRef="#ctx0" brushRef="#br0" timeOffset="7565.11">9517 12566 920 0,'-19'-16'447'0,"-25"-7"-180"0,5 12-85 16,8 15-128-16,7 15-23 16,15 6-20-16,10 3-3 15,21 4-1-15,6-4 2 16,13-3 2-16,2-7 1 0,-3-11 1 16,-5-4 0-1,-14-9 10-15,-8-9 5 0,-20-13 1 16,-8-2 0-1,-13-17-12-15,-5-11-3 16,-1-27-6-16,10-7-6 0,18 3-14 16,12 9-12-16,27 34-16 15,1 9 12-15,6 22-113 16,2 14-87-16</inkml:trace>
  <inkml:trace contextRef="#ctx0" brushRef="#br0" timeOffset="7749.71">9780 12480 884 0,'-3'8'425'16,"-2"16"-153"-16,5 4-58 16,2 9-88-16,4 2-32 15,-1-2-50-15,-1-6-18 16,1-7-1-16,2-5-98 15,2-16-230-15</inkml:trace>
  <inkml:trace contextRef="#ctx0" brushRef="#br0" timeOffset="7877.48">9786 12314 942 0,'1'-12'456'15,"0"-5"-176"-15,1 8-164 16,2 3-56-16,-2 9-124 15,4 3-161-15</inkml:trace>
  <inkml:trace contextRef="#ctx0" brushRef="#br0" timeOffset="8199.66">10056 12409 578 0,'3'-24'350'0,"6"-33"-27"16,5-1-112-16,2 4-91 16,3 4-30-16,-2 17-30 15,-1 9-5-15,-3 12-6 16,-5 3-1-16,-6 9-12 16,-2 0-7-16,-2 11-17 15,-2 9-7-15,4 17-1 0,6 14-1 16,7 25-1-16,5 10 1 15,1 6 1-15,2-1-1 16,-15-12 1-16,-6-12 0 0,-17-10 1 16,-10-6 3-16,-7-15 3 15,1-10 3-15,4-25 4 16,5-7-35-16,13-21-103 16,11-2-117-16</inkml:trace>
  <inkml:trace contextRef="#ctx0" brushRef="#br0" timeOffset="8655.54">10457 12454 694 0,'-2'-4'341'0,"-7"-2"-134"0,0 6-61 15,3 10-87-15,2 10-31 16,10 1-24-16,3 2-2 15,10-4 4-15,2-5 3 16,5-2 4-16,-2-4 3 16,-5-7-1-16,-1-1-1 15,-13-6-7-15,-5-1-6 16,-12 0-4-16,-7 2-5 16,-8 6-4-16,-1 3 0 15,0 9 0 1,1 3 2-16,9 5 4 0,5 0 4 15,13-3 11-15,8 1 9 0,9-8 20 16,6-2 9-16,7-3 2 16,0-5-4-16,7-3-13 15,0-6-7 1,-3-7-8-16,2-2-4 0,-9-5-10 16,-6 2-1-16,-2-2 1 15,-10 2 0-15,-1 7 49 16,-6 4 10-16,-3 9 17 15,0 10 5-15,-3 6-39 16,6 6-11-16,5 3-18 16,2 2-33-16</inkml:trace>
  <inkml:trace contextRef="#ctx0" brushRef="#br0" timeOffset="9061.76">11424 12474 887 0,'10'3'366'16,"9"11"-224"-16,-2 8-27 0,-8 7-41 16,-10-10-11-1,0-10-12-15,1 1-5 16,-8 20-12-16,-1-5-6 0,9-11-5 16,11-18-5-16,11-11-10 15,7-5-6-15,8-2-11 16,1 3-4-16,1 7 4 15,-4 6 6-15,-11 7 29 16,-1 10 17-16,-14 7 27 16,-4 4 6-16,-5 6-16 0,-4 2-15 0,3-3-27 15,-2 1-54-15</inkml:trace>
  <inkml:trace contextRef="#ctx0" brushRef="#br0" timeOffset="9433.51">12748 12061 864 0,'4'-11'411'0,"5"-9"-127"15,2 21-201-15,-4 40-54 16,-2 16-6-16,1 37 7 16,-6 13-6-16,-1 7-5 15,-4-3-2-15,-6-18-19 16,3-12-102-16</inkml:trace>
  <inkml:trace contextRef="#ctx0" brushRef="#br0" timeOffset="9652.03">12640 12088 887 0,'13'-26'373'15,"27"-18"-210"-15,19 11-34 16,21 21-58-16,12 17-9 16,-2 21-23-16,-14 6-13 15,-34 6-17-15,-18 0-1 0,-39 1-2 16,-19 0 2-16,-28-1 3 15,-7-3-2-15,4-14-29 16,8-6-51-16,29-9-237 16</inkml:trace>
  <inkml:trace contextRef="#ctx0" brushRef="#br0" timeOffset="10119.4">13367 12564 635 0,'-6'-10'348'16,"-8"-11"-70"-1,-8-2-63-15,-15-1-72 0,0 3-32 16,-6 12-50-16,1 7-22 16,11 20-35-1,2 7-4-15,20 6-3 16,11 2-1-16,19-7 5 15,7-4 3-15,10-9 5 0,1-9 2 16,-1-6 3-16,-1-4-1 16,-8-9-27-16,-7 0-32 15,-11-8-74-15,-5-1-32 16,-3-1-10-16,2-1 9 16,4 4 63-16,4 2 29 15,2 10 82-15,1 7 54 16,1 10 78-16,4 10 22 0,1 8-7 15,1 5-19-15,-7-1-42 16,-4 1-15-16,-5-8-30 16,-6-7-12-16,-1-6-22 15,0-5 1-15,2-9-1 0,5-4-2 16,3-8-6 0,2-5-9-16,3 0-11 15,2 3-3-15,3 4-18 16,2 2-24-16,3 9-141 15,1 3-124-15</inkml:trace>
  <inkml:trace contextRef="#ctx0" brushRef="#br0" timeOffset="10384.06">14024 12475 584 0,'-17'-16'330'0,"-18"-9"-47"0,2 3-77 16,5 14-88-16,9 8-41 0,14 14-42 15,6 5-15 1,15 15-2-16,6 1 11 16,6 3 18-16,-2 2 16 15,-14-10 16-15,-10-2 8 0,-24-12-11 16,-6-5-15-16,-6-9-20 15,-2-8-3-15,16-3-13 16</inkml:trace>
  <inkml:trace contextRef="#ctx0" brushRef="#br0" timeOffset="11231.4">14399 12446 583 0,'-27'-7'359'16,"-18"-6"0"-16,-7 13-208 15,8 8-36-15,12 11-49 0,7 11-18 16,15 7-24-16,4 2-2 15,8 2-2-15,6-6 1 16,10-6 0-16,11-6-1 16,15-12-3-16,3-6-2 15,4-15-18-15,-7-10-21 0,-6-12-28 16,-5-7-10-16,-5-15 6 16,-4-13 14-16,-9-17 25 15,-3-13 11-15,-5-1 33 16,-5 6 23-16,-2 13 25 15,0 12 18-15,-7 21-17 16,2 19-18-16,-2 26-30 16,-2 13-21-16,1 31-10 15,0 9-2-15,6 20 4 16,-1 11 1-16,2 17 2 16,2 6 2-16,-1-11 0 15,5-6 1-15,4-29 0 16,1-16 0-16,2-17 2 15,-1-12 6-15,4-13 8 16,-3-10 2-16,4-18-2 0,4-5-9 16,-3-2-21-16,1 0-7 15,1 10-5-15,-3 8 1 16,-9 10 5 0,5 5 3-16,-9 10 4 0,2 3 3 15,5 3 8-15,1-1 3 16,8 2 0-16,5-2 0 0,10 0-1 15,-1 0 0-15,3-6 2 16,-3-3 1-16,-1-5 3 16,-6-1 0-16,-6-4 0 15,-4-6 2-15,-5-1-2 16,1-7 1-16,-5 0-2 16,0-3-3-16,-8 2-8 15,-4 5-5-15,-7 1-9 16,-6 7-1-16,-3 9 5 15,-4 5 4-15,-3 8 10 0,4 1 5 16,7 4 9-16,6 1 9 16,19 2 20-16,9 1 7 15,15 0 3-15,5-3-5 16,4-6-19-16,2-6-9 16,-5-5-15-1,1-4-57-15,0-1-147 0,-2-2-114 16</inkml:trace>
  <inkml:trace contextRef="#ctx0" brushRef="#br0" timeOffset="11443.09">15514 12635 1130 0,'2'2'501'15,"1"2"-217"-15,-3 0-40 0,0-4-66 0,0 0-12 16,-1 0-49-16,0 0-23 16,0 0-37-16,-1 0-13 15,1 0 2 1,0 0-66-16</inkml:trace>
</inkml:ink>
</file>

<file path=ppt/ink/ink100.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4-10-30T12:42:54.790"/>
    </inkml:context>
    <inkml:brush xml:id="br0">
      <inkml:brushProperty name="width" value="0.05292" units="cm"/>
      <inkml:brushProperty name="height" value="0.05292" units="cm"/>
      <inkml:brushProperty name="color" value="#FF0000"/>
    </inkml:brush>
    <inkml:brush xml:id="br1">
      <inkml:brushProperty name="width" value="0.05292" units="cm"/>
      <inkml:brushProperty name="height" value="0.05292" units="cm"/>
      <inkml:brushProperty name="color" value="#7030A0"/>
    </inkml:brush>
    <inkml:brush xml:id="br2">
      <inkml:brushProperty name="width" value="0.05292" units="cm"/>
      <inkml:brushProperty name="height" value="0.05292" units="cm"/>
      <inkml:brushProperty name="color" value="#C00000"/>
    </inkml:brush>
  </inkml:definitions>
  <inkml:trace contextRef="#ctx0" brushRef="#br0">1611 8593 438 0,'6'3'228'16,"4"4"2"-16,21-3-180 16,16 1 3-16,26 0 14 15,10-4-1-15,15 0-20 16,-2-2-12-16,-14 1-12 0,-10-1 0 16,-27-2 1-16,-7 3-112 15</inkml:trace>
  <inkml:trace contextRef="#ctx0" brushRef="#br0" timeOffset="194.43">2061 8665 599 0,'-3'2'270'0,"3"9"-99"16,0 5-27-16,-2 21-21 0,2 11 14 0,0 17-7 15,-2 4-11-15,-3-8-32 16,4-2-24-16,-1-22-36 16,7-4-13-16,11-8-83 15,-4-7-122-15</inkml:trace>
  <inkml:trace contextRef="#ctx0" brushRef="#br0" timeOffset="646.67">2555 8989 509 0,'-5'-6'297'0,"-1"-5"-27"16,-8 0-45-16,-10 3-55 15,-1 4-29-15,-7 4-45 16,-4 5-21-16,4 10-37 15,1 1-13-15,11 11-23 16,8-2-2-16,12 3-4 16,9-1 0-16,17-6 2 0,5-2 1 15,14-18 1-15,5-2 0 16,-5-15 2-16,-6-4 6 16,-24-5 17-16,-9 1 12 15,-16-1 6-15,-8 3-2 16,-9 4-24-16,-7 0-92 0</inkml:trace>
  <inkml:trace contextRef="#ctx0" brushRef="#br0" timeOffset="1247.1">3334 8932 635 0,'3'8'245'16,"-1"17"-146"-16,1 7-24 0,1 3 8 15,-4 3-7-15,1-8-28 16,1-3-9-16,0-8-11 16,1-7-1-16,0-9 7 15,1-9 2-15,4-10-3 0,-2-10-5 16,2-6-17-1,5 1-5-15,-1-1-6 0,3 3-1 16,11 1-6 0,-2 2 0-16,-1 12 3 15,2 5 1-15,-9 14 6 16,-2 7 1-16,-1 4 2 0,0 8-2 16,-3 9-1-16,4 0-2 15,2 5-56-15,0-4-98 16</inkml:trace>
  <inkml:trace contextRef="#ctx0" brushRef="#br0" timeOffset="1785.68">4033 9059 386 0,'-6'-4'290'16,"-3"-8"63"-16,0 1-97 15,-12-2-76-15,-1-2-29 16,-11 2-53-16,-6 4-18 16,2 3-26-16,2 5-19 0,3 9-20 15,11 4-10-15,12 7-12 16,9 2 1-16,18-1 2 16,2 2 1-16,9-4 4 15,-2-3 1-15,3-7-1 16,-1-6-1-16,-3-4-8 15,-3-5-29-15,-8-10-93 16,-5 0-29-16,-10-7-1 16,-2-4 30-16,-14-6 102 15,1-7 33-15,0-10 20 16,3 0 3-16,22 7 7 16,3 6 14-16,10 13 25 15,2 9 7-15,-7 9-7 16,3 6-14-16,-4 12-31 15,0 8-8-15,5 13-4 16,-1 5 3-16,-2 7 7 0,3 3 3 16,-6-1 5-16,3-3 1 15,-4-7-5-15,-1-8-3 16,-7-8-6-16,-2-3-2 16,-3-9 0-16,-2-1 3 0,-5-3 1 15,-5-3-2-15,-12 2-10 16,-7 4-7-16,-1 2-6 15,-1 4-2-15,6 0-28 16,12-3-104-16</inkml:trace>
  <inkml:trace contextRef="#ctx0" brushRef="#br0" timeOffset="2139.38">4397 8967 669 0,'-2'1'335'0,"-3"1"-113"15,-6 1-104-15,6 8-33 0,-5 1-36 16,5 9-12-16,9 5-15 15,-2 2-4-15,14 6-5 16,0-5-1 0,6-6 1-16,4-4 3 0,1-15 8 15,2-5 11-15,-4-14 37 16,-1-3 21 0,-6-11 34-16,-5 1 0 15,-11 2-19-15,-5 0-21 16,-10 9-44-16,2 0-15 0,2 9-90 15,3 4-121 1</inkml:trace>
  <inkml:trace contextRef="#ctx0" brushRef="#br0" timeOffset="2789.1">4717 8985 532 0,'0'3'250'16,"-1"8"-99"-1,-1 5-72-15,0 11-50 16,3 2 4-16,6 3 6 16,2-3 1-16,10-4-4 0,3-5-3 15,5-11-1 1,5-5 1-16,1-13 2 16,-4-3 2-16,-4-8-2 0,-5-2-2 15,-16 3-4 1,2-1-1-16,-7 3 4 15,-4 6 5-15,1 7-8 0,-3 3-6 16,-2 11-14 0,1 6-8-16,6 7 0 0,5 3 0 15,14-3 2-15,3-1 0 16,8-11 3 0,-1-3 2-16,1-8 8 15,0-6 12-15,-6-7 36 16,-1-1 10-16,-7-2 5 0,-4-2-8 15,-7 3-33-15,-3 0-11 16,-8 5-42-16,-4 0-78 16,0 0-380-16</inkml:trace>
  <inkml:trace contextRef="#ctx0" brushRef="#br0" timeOffset="2917.91">5004 8738 829 0,'-4'-5'432'16,"-7"-4"-141"-16,6 6-145 15,-2 3-54-15,7 11-73 16,6 2-20-16,6 7-124 16,5 4-226-16</inkml:trace>
  <inkml:trace contextRef="#ctx0" brushRef="#br0" timeOffset="3158.6">5246 8924 930 0,'1'10'372'0,"2"15"-239"0,3 1-10 16,1 3-32-16,0 5-14 15,5-4-28-15,1-3-10 16,2-5-5-16,2-7-2 16,1-9 10-16,-1-6 15 15,3-6 19-15,1-6 3 16,-5-8-8-16,3 0-15 15,-6-2-28-15,-1 2-9 0,-5 1-86 16,-3 2-135-16</inkml:trace>
  <inkml:trace contextRef="#ctx0" brushRef="#br0" timeOffset="3565.81">5713 8973 717 0,'-6'10'310'15,"-7"7"-164"-15,2 4-34 0,9 8-49 16,0-5-16 0,2 6-20-16,10-1-1 15,10-7 7-15,5 0 7 0,16-13 14 16,-1-3 7-16,-3-12 14 15,-7-7 3-15,-9-4-8 16,-7-5-7-16,-8-1-22 16,-1-3-14-16,-5 0-93 15,-2 2-94-15</inkml:trace>
  <inkml:trace contextRef="#ctx0" brushRef="#br0" timeOffset="3764.56">5986 8909 855 0,'-1'4'384'0,"0"7"-177"0,2 7-64 16,2 13-63-1,4 7-5-15,2 11-17 16,-2 7-9-16,1 8-20 16,2 4-9-16,-2 7-10 0,-2-4-1 15,0-16-2-15,1-11-1 16,-1-24-152-16,1-11-251 15</inkml:trace>
  <inkml:trace contextRef="#ctx0" brushRef="#br0" timeOffset="4144.23">6087 9154 806 0,'9'-3'293'0,"10"-2"-233"0,4 1-41 16,9 1-14-16,4-1 0 15,8 1-5-15,4-5 7 16,3-4-203-16,-9-8-27 16,3 1 2-16,-3 2-1 15,-11 1 251-15,4 6 71 16,-25 0 105-16,-6 2 25 16,-15 0 13-16,-7 4-8 0,-10 3-43 15,0-2-14 1,-2 3-50-16,4 3-36 0,7 4-65 15,2 6-18-15,13 4-16 32,5 2-2-32,8 3 3 0,5-4 1 0,5-5 5 15,-3-3 1-15,9-10 4 16,-1-3 1-16,2-5 6 16,-2-6 3-16,-10-7 3 15,-6 1-1-15,-9-6-83 16,-4 2-131-16</inkml:trace>
  <inkml:trace contextRef="#ctx0" brushRef="#br0" timeOffset="4569.21">7267 8929 805 0,'0'-2'392'0,"-1"-1"-167"15,1 17-105-15,3 15-40 16,3 24-47-16,1 13-5 15,-1 23-6-15,4 9-3 16,-5 4-3-16,-1-5-4 16,2-17-6-16,-6-22-16 15,7-24-148-15,-5-15-135 16</inkml:trace>
  <inkml:trace contextRef="#ctx0" brushRef="#br0" timeOffset="5153.91">7288 9176 869 0,'5'0'301'0,"12"-1"-269"16,4-3-28-16,9 2-3 16,4-2 1-16,5 2 0 15,1 0 2-15,8-3 1 16,-6-1 1-16,17-5-5 0,3-3-5 15,4-2-8-15,0 1 0 16,-25 0 4 0,-11 4 6-16,-21 7 10 0,-3 4 9 15,-12 11 58-15,-5 4 32 16,-14 8 36-16,-11 2 4 0,-7 3-45 16,-1-1-31-1,9-7-38 1,-5-5-9-16,22-14-7 15,4-7-13-15,3-10-15 16,20-10-8-16,-1-2-9 0,3-1 7 0,15 2 8 16,-8 4 4-1,-2 8 3-15,2 6-1 0,-4 8 6 16,-2 4 1 0,8 11 5-16,-3 3 6 0,7 8-1 15,3 0 0-15,-3-5-2 16,0-1-1-16,0-7 0 15,0-6 0-15,0-8 3 16,1-6 0-16,-4-8 1 0,1-1 1 16,-1-7-5-16,3-1-2 15,-19 5-5-15,27 1-2 16,-1 12-1 0,-4 8 1-16,11 10 8 0,-34 5 9 15,-16 6 22 1,-8 2 4-16,-10 4-4 0,16-4-8 15,-8-3-194-15</inkml:trace>
  <inkml:trace contextRef="#ctx0" brushRef="#br0" timeOffset="5910.85">9184 8904 450 0,'-5'-3'281'0,"-8"-2"-13"16,-21 2-95-16,5 7-88 16,-4-1-5-16,3 9-10 0,14 2-13 15,0 4-33-15,8 5-17 16,13-2-15-16,13 0-2 16,4-13 9-1,-12-4 2-15,1 1 5 16,36 9 0-16,-5-4 6 15,-6-7 4-15,-30-6 6 0,-6 1 1 16,-12-4-3-16,-9 1-4 16,-8 4-10-16,-4-3-2 0,0 5-5 15,4 6-5-15,11 2-4 16,5 7-4-16,8 1-1 16,8 1 3-16,7 5 5 15,5-1 5-15,2 1 4 16,5-4 2-16,6-7 3 15,2-6 3-15,9-12 5 16,-3-7 0-16,1-9 0 16,1-4 2-16,-10-7-2 15,-1 5 1-15,-7 1 0 0,-12-4 1 16,-7 11 9-16,1 6 7 16,-7 8-1-1,4 11-3-15,1 14-16 16,-5-2-9-16,5 12-4 15,-3-4 0-15,4 2-2 16,6 3-11-16,1-5-184 16</inkml:trace>
  <inkml:trace contextRef="#ctx0" brushRef="#br0" timeOffset="6077.9">9314 8723 775 0,'-3'-7'406'0,"-6"-13"-95"16,8 13-205-16,-3 4-54 0,5 4-53 0,6 6-13 15,1 4-67 1,7 8-120-16</inkml:trace>
  <inkml:trace contextRef="#ctx0" brushRef="#br0" timeOffset="6251.25">9548 8979 522 0,'13'19'339'0,"9"16"-37"0,-7-1-88 16,-1 2-41-16,-4-8-60 16,3-4-23-16,1-13-11 15,3-5 0-15,1-13-12 16,0-9-6 0,0-5-23-16,-2-4-11 0,-1-1-11 15,-4 2-4-15,-11-2-118 16,0 5-111-16</inkml:trace>
  <inkml:trace contextRef="#ctx0" brushRef="#br0" timeOffset="6770.36">10049 8951 598 0,'3'7'318'16,"-3"11"-66"-16,-6 4-14 15,13 5-63-15,-20 3-30 16,-8-5-59-16,2-1-17 0,-11-3-28 16,11-7-10-1,-2-6-12-15,1-6-3 16,4-8-6-16,2-2-5 0,6-6-13 16,-1 1-5-16,5-2-11 15,2-1-3-15,10-3 2 16,5-1 0-16,9 1 9 15,3-1 4-15,3 11 1 16,2 10 2-16,-7 14 3 16,-3 7 3-16,-5 9 5 15,-15-2 3-15,14 2-1 16,-1-1 0-16,8-7-4 16,14-8 1-16,-10-9 1 15,3-4 0-15,-4-10 2 0,-2-2-1 16,-4-7 0-1,-5-4-1-15,2-2 2 16,-1 0 1-16,-6 0 3 16,-1 2 0-16,-7 6 2 0,-1 3 1 15,1 9-3-15,0 4 0 16,1 4-4-16,-1-5-2 16,0 0 5-16,2 8 0 0,5 8 0 15,14 27 0-15,-12-28-3 16,-4-3-1-16,3-1-17 15,0-3-160-15</inkml:trace>
  <inkml:trace contextRef="#ctx0" brushRef="#br0" timeOffset="6945.39">10714 8957 688 0,'0'-4'399'16,"0"-3"-51"-16,1 1-199 0,3 4-44 16,-2 0-66-1,-2 1-17-15,0 1-85 0,0 0-171 16</inkml:trace>
  <inkml:trace contextRef="#ctx0" brushRef="#br0" timeOffset="7109.28">10699 9096 660 0,'0'2'466'0,"0"2"-1"0,-1 1-149 15,0-5-43-15,1 0-71 16,-2 0-28 0,1 0-58-16,0 0-27 15,1-2-51-15,0 1-15 0,0 0-231 16</inkml:trace>
  <inkml:trace contextRef="#ctx0" brushRef="#br0" timeOffset="9205.29">11979 9638 384 0,'0'-10'226'0,"1"-12"-16"0,-1-7-38 16,1-7-45-16,-3-3-14 15,2-8-11-15,0-2 0 16,-2 5 4-16,5 5-1 0,-2 16-14 16,-1 8-19-16,1 9-35 15,-3 6-18 1,-1 10-31-16,1 8 1 15,1 18 2-15,2 9 2 16,3 9 10-16,0 0 0 16,1-1 1-16,3-7-1 15,2-6-2-15,4-5 2 16,0-13-125-16,-1-6-171 0</inkml:trace>
  <inkml:trace contextRef="#ctx0" brushRef="#br0" timeOffset="9409.36">11754 9822 706 0,'4'-3'339'0,"9"-5"-111"15,8 1-43-15,22 0-72 0,10 2-16 16,23 4-47-1,6 0-22-15,-4 2-14 0,-3 0-8 16,-15-1-123 0,-7-2-84-16</inkml:trace>
  <inkml:trace contextRef="#ctx0" brushRef="#br0" timeOffset="9861.03">11913 10092 616 0,'-2'-8'314'0,"-1"-13"-76"15,9 1-79-15,14-6-50 16,6 3-8-16,17 2-17 15,5 4-14-15,8 15-22 16,-5 4-12-16,-12 18-16 16,-13 4-2-16,-20 7-6 15,-7 0-2-15,-24 4-5 16,-5-2-1-16,-16-3-1 0,-1-6-4 16,4-11-32-16,5-8-22 15,15-11-57-15,5-7-7 16,9-4 20-1,6-1 20-15,10-4 61 16,4 6 19-16,5 7 28 0,2 4 11 16,8 12 22-16,5 2 3 15,6 6-1-15,2 2-6 0,-2-2-24 16,-4-2-12-16,-7-9-55 16,-1-4-140-16</inkml:trace>
  <inkml:trace contextRef="#ctx0" brushRef="#br0" timeOffset="10853.37">12464 9375 626 0,'3'-13'318'15,"1"-7"-70"-15,1 1-18 16,-5 16-67-16,0 9-40 16,1 22-79-16,-8 18-24 15,10 23-8-15,4 7-1 16,-3 5-1-16,13-3 0 16,-12-8-2-16,-2-5 0 15,3-20-2-15,1-10-5 0,1-19-3 16,2-8-2-16,2-16-6 15,1-5 0-15,4-16-3 16,3-7-3-16,0-3 4 16,0-2 2-16,-1 9 3 15,-3 6 2-15,-2 10 7 16,-4 6 3-16,-11 10-5 16,-2 4 0-16,-13 7-5 15,0 4 0-15,-7 3 4 16,-4-1 1-16,7-1-2 15,4-1-1-15,11 0-6 16,7 2 2-16,13-1 10 16,1-2 7-16,12 0 13 15,2-5 1-15,1-1-6 0,3 0-5 16,-5-4-10-16,-2-1-9 16</inkml:trace>
  <inkml:trace contextRef="#ctx0" brushRef="#br0" timeOffset="11516.33">11758 9127 627 0,'-8'1'321'16,"-3"9"-84"-16,-21 20-123 15,-8 11-35-15,-14 33-14 16,0 12-6-16,7 22-18 16,11 15-11-16,24 6-13 15,12-3-3-15,28-11-2 16,16-9-1-16,29-25-4 15,0-10-4-15,20-18-181 16</inkml:trace>
  <inkml:trace contextRef="#ctx0" brushRef="#br0" timeOffset="12095.88">12741 9187 672 0,'4'-1'339'15,"6"3"-116"-15,8 15-63 0,15 27-93 16,7 21-17-16,-2 30-18 15,7 11-4-15,-18 15-2 16,-13 1-1 0,-5-5-4-16,-28-4-4 0,-7-20-10 15,2-17-3-15,-4-24-2 16,16-12-8-16,3-17-83 16,3-8-59-16</inkml:trace>
  <inkml:trace contextRef="#ctx0" brushRef="#br0" timeOffset="12451.75">13241 9723 847 0,'5'-5'406'16,"4"-2"-170"-16,0 3-55 15,11 12-91-15,4 8-31 0,8 13-26 16,5 8-3-16,-1 10-6 0,-4 4-3 16,-7-6-12-16,-3-3-8 15,-4-17-137-15,-2-11-137 16</inkml:trace>
  <inkml:trace contextRef="#ctx0" brushRef="#br0" timeOffset="12645.91">13556 9731 856 0,'-7'0'383'0,"-10"5"-182"15,-10 3-33-15,-4 10-52 16,-7 8-22-16,-5 8-37 16,-1 4-15-16,3 6-23 15,3-6-7-15,10-9-18 16,11-5-26-16,11-11-150 15,3-4-129-15</inkml:trace>
  <inkml:trace contextRef="#ctx0" brushRef="#br0" timeOffset="13039.12">13499 9345 834 0,'5'-9'366'0,"10"-11"-160"16,3 0-42-16,13 8-50 15,3 4-21-15,-2 15-50 16,-1 6-13-16,-13 7-6 16,-3 6-1-16,-20 5-2 15,-1 8-2-15,-17 0-4 16,-2-3-2-16,1-8-2 16,1-6 0-16,13-11-3 15,3-5-2-15,13-4-5 0,6-2 0 16,8-1 0-16,7 0 0 15,3-4-2 1,6 4-6-16,-2 1-95 16,1-1-206-16</inkml:trace>
  <inkml:trace contextRef="#ctx0" brushRef="#br0" timeOffset="15451.7">13897 9933 461 0,'-1'-2'319'15,"0"-4"5"-15,6 0-136 16,10 2-24-16,21 3-56 16,15-1-18-16,16 4-24 0,0-2-15 15,-2-4-20 1,-7-4-9-16,-8-8-205 16</inkml:trace>
  <inkml:trace contextRef="#ctx0" brushRef="#br0" timeOffset="16927.13">14484 9713 459 0,'6'-6'292'0,"4"-3"-25"16,5 8-114-16,1 4-33 15,6 17-52-15,-2 5-19 16,-3 16-9-16,-2 5-6 16,-12 1-5-16,0-2-2 15,-7-14-6-15,4-6-2 16,-1-15-4-16,0-2 1 0,3-14 4 15,2-6-2 1,5-10-4-16,-1-7-6 0,3-6-7 16,1-3-2-1,4 8-1-15,3 5 2 0,-4 13-2 16,-2 10 3-16,-7 10 5 16,1 7 1-16,1 9 3 15,-1 2-2-15,1 2-1 0,-2-4 0 16,-4-3 0-1,-2-6-1-15,-1-10 0 16,1-5 1-16,5-8-5 16,4-6-2-16,10-8-9 0,3-5-2 15,7-6-1 1,2 2 3-16,-1 9 4 0,-1 6 1 16,-7 15 3-16,-2 4 2 15,-8 14 9-15,-1 8 3 0,-11 10 5 31,0 2-1-31,-1 1-6 16,-2-5-2-16,7-9-16 16,6-5-37-16,7-13-398 15</inkml:trace>
  <inkml:trace contextRef="#ctx0" brushRef="#br0" timeOffset="17515.04">15269 9942 255 0,'5'0'171'0,"4"0"21"15,1 0-42-15,3-1-24 0,-1-2 6 0,0-3 11 31,1-3 0-31,-3-4-8 16,-2-1-15-16,-1-1-28 0,-3-1-9 0,-8 0-15 31,-5-1-5-31,-11 1-17 16,-4-1-9-16,-8 6-28 16,-2 3-9-16,2 11-15 15,2 8-6-15,10 6-1 16,3 5-4-16,10 4 2 15,5 2 3-15,8 1 8 16,4-4 6-16,5-4 4 16,7-8 1-16,2-11 0 0,3-2 0 15,-2-12-1-15,-3 0 0 16,-7-3 3-16,0 0 3 16,-7 4 4-16,-2 3 0 15,-4 5-2-15,-2 3-1 0,1 13 2 16,2 7 1-1,-1 11 1-15,-2 4-3 0,0 6 1 16,-6-2 2-16,-5-1 5 16,-3 1 6-16,-8-7 8 15,-1-2 2-15,-1-9 1 16,-1-7 1-16,3-13-4 16,6-4-4-16,0-8-14 15,6-4-12-15,6-1-55 16,0-3-42-16,13 2-159 15,4-4-206-15</inkml:trace>
  <inkml:trace contextRef="#ctx0" brushRef="#br0" timeOffset="17959.04">15734 9766 544 0,'-6'-7'321'15,"-5"-8"-55"-15,-8 6-78 16,-5-2-30-16,-1 8-59 16,3 3-32-16,2 2-32 15,6 6-15-15,2 3-26 16,5 0-7-16,16 8 0 16,7 3 4-16,9 5 15 0,6 3 2 15,1 5 1-15,-5-2 1 16,-10 1 3-16,-8-4 1 0,-14-5 7 15,-10-3 2 1,-6-6 4 0,-3-4 1-16,-4-11-12 0,5-4-16 0,3-8-106 31,2-2-72-31,9-3-280 16</inkml:trace>
  <inkml:trace contextRef="#ctx0" brushRef="#br0" timeOffset="18140.28">15814 9780 422 0,'6'0'275'15,"6"4"17"-15,-6 6-53 0,-1 8-73 16,-4 6-24-16,0 9-46 16,1 5-10-1,-1-2-26-15,2 0-10 16,-1-12-24-16,3-3-15 15,0-10-66-15,-2-7-82 0</inkml:trace>
  <inkml:trace contextRef="#ctx0" brushRef="#br0" timeOffset="18309.41">15852 9562 805 0,'0'-5'333'15,"3"-6"-186"-15,-2 6-114 16,1 6-26-16,4 4-26 16,1 6-74-16</inkml:trace>
  <inkml:trace contextRef="#ctx0" brushRef="#br0" timeOffset="18593.5">16030 9814 596 0,'4'17'329'0,"8"17"-69"0,-3 2-47 15,-9-6-65-15,0-3-28 16,-3-6-39-16,-4-9-12 16,7-8-25-16,0-8-11 0,-1-11-12 15,2-4-6 1,5-11-17-16,5 2-4 0,8-1-5 16,0 0 1-16,1 6 1 15,-3 4 1-15,-1 12 8 16,0 7 4-16,-2 15 11 15,0 4 3-15,-5 7-1 16,0 2-2-16,-4 0-5 16,1-1-3-16,0-1-4 15,-4-3-3-15,0-5-81 16,2-4-158-16</inkml:trace>
  <inkml:trace contextRef="#ctx0" brushRef="#br0" timeOffset="19071.87">16516 9773 862 0,'-4'6'361'16,"-12"10"-214"-16,3 6-43 0,11 13-55 16,-1 5-4-16,14-1-5 0,5-2-6 15,6-12-6 1,2-5-1-16,8-13-1 0,-3-10 0 15,1-15 3-15,-2-6 1 16,-8-17 1-16,1-1 0 16,-12-7 3-1,-5-3-1-15,-17-5-2 16,-8-1-3-16,-12-7-7 0,-3 2-6 16,1 8-13-16,-2 11-2 15,2 25-2-15,-1 10-1 0,4 18 3 16,4 10 0-16,16 7-7 15,9 4 2-15,22 5 2 16,11-5 1-16,10-6 0 16,7 2-2-16,6-8-109 15,4-1-224-15</inkml:trace>
  <inkml:trace contextRef="#ctx0" brushRef="#br0" timeOffset="20417.9">16995 9890 878 0,'-5'0'464'0,"1"0"-98"16,-1 4-195-16,1-2-41 15,4-2-55-15,0 0-24 16,0 0-32-16,0 0-6 16,0 0-288-16</inkml:trace>
  <inkml:trace contextRef="#ctx0" brushRef="#br0" timeOffset="20871.43">17298 9728 849 0,'2'-1'376'0,"12"4"-179"16,5 4-44-16,12 9-63 16,10 8-12-1,1 9-24-15,2 1-4 0,-5 6-13 16,-12-4-7 0,0-6-12-16,-3-1-6 0,-4-10-12 31,0-5-66-31,-1-10-317 15</inkml:trace>
  <inkml:trace contextRef="#ctx0" brushRef="#br0" timeOffset="21107.84">17646 9756 755 0,'-4'-4'410'0,"-10"-5"-96"0,3 3-134 0,0 0-39 0,0 2-63 15,4 4-24-15,-3 9-28 32,-3 5-5-32,-11 10-2 15,-3 8 0-15,-18 12-3 16,-2 1-4-16,1-2-3 16,1-5-3-16,17-12-14 15,5-6-34-15,13-7-247 16</inkml:trace>
  <inkml:trace contextRef="#ctx0" brushRef="#br0" timeOffset="24154.43">17885 9887 515 0,'3'1'252'0,"9"3"-78"15,5 0-27-15,12 1-22 16,5 1-12-16,10-1-21 15,6-3-18-15,1 0-29 16,-4-6-15-16,-6 0-224 16</inkml:trace>
  <inkml:trace contextRef="#ctx0" brushRef="#br0" timeOffset="25506.06">18556 9697 212 0,'0'-3'174'0,"0"-5"45"16,1-2-37-16,6-7-59 15,-3-5-23-15,6-7-23 16,-1-4 1-16,0-5 15 15,-1-4 6-15,-3 7 2 16,-4 1-6-16,-3 10-24 0,0 8-18 16,-4 9-38-16,2 7-18 15,2 7-21 1,-3 4-8-16,3 13-1 0,1 7 4 16,3 17 5-1,3 6 8-15,2 2 13 0,1 1 4 0,0-9-83 16,-1-2-198-16</inkml:trace>
  <inkml:trace contextRef="#ctx0" brushRef="#br0" timeOffset="25689.07">18460 9858 527 0,'9'-2'298'15,"6"-3"-25"-15,5 3-135 0,13 2-74 16,4 1-15-16,15 3-20 16,7 0-10-16,3 1-27 15,-2-2-83-15</inkml:trace>
  <inkml:trace contextRef="#ctx0" brushRef="#br0" timeOffset="26060.35">18545 10069 780 0,'3'-10'319'15,"0"-11"-192"-15,14-1-81 16,4 1-15-16,10 3-13 15,4 6-3-15,2 12-6 0,-1 6-4 16,-12 15-3-16,-9 1 5 16,-22 9 12-16,-10 7 3 15,-18 5 2-15,-5 0-3 16,4-3-11-16,2-8-5 16,14-16-7-16,4-6-3 15,12-10-6-15,4-1-1 0,10-2 7 16,10-1 3-16,2 4 16 15,6 2 6-15,6 6 0 16,-3 1-2-16,6-2-6 16,-2 1-3-16,-2-8-238 15</inkml:trace>
  <inkml:trace contextRef="#ctx0" brushRef="#br0" timeOffset="26619.02">18919 9675 754 0,'6'1'307'15,"5"2"-193"-15,1 11-40 16,5 12-31-16,-8 0 1 0,-1 8 6 16,-5-1-2-16,-7-4-5 15,3 0-7-15,-9-12-10 16,6-5 3-16,4-11-4 16,-1-9-11-16,10-13-17 15,-4-9-12-15,6-5-11 16,4 2 5-16,2 8 9 15,2 4 3-15,1 9 12 16,3 9 6-16,-4 9 5 16,2 6 8-16,-4 8 7 15,-6 5-1-15,-5 2 1 16,-2 0-5-16,-3 1-8 16,0-5 0-16,3-6 3 15,1-9 1-15,-1-10 2 0,3-9-2 16,3-17-8-16,5-2-6 0,7-7-12 31,4 2-4-31,4 10-2 0,-4 1 3 16,2 15 2-1,-5 3 3-15,-3 9-4 0,-5 11 1 16,-6 7 5-16,-4 0 2 16,-6 4 9-16,-3-1 3 0,3-1-33 15,2 0-120 1</inkml:trace>
  <inkml:trace contextRef="#ctx0" brushRef="#br0" timeOffset="27036.34">19552 9620 902 0,'-5'-4'379'0,"-2"4"-220"16,-3 1-62-16,9 14-50 16,-4 6-6-16,3 8 2 0,2 3-4 15,4 3-8-15,7 2-4 16,11-5-9-16,3-5-1 16,3-10 5-16,2-8 3 15,-5-13 8-15,-2-7 0 16,0-10-2-16,-1-3-2 15,-3-6-6 1,-2 0-2-16,-9-6-2 16,-2-2-1-16,-5 0-5 15,-1 1-3-15,1 16-11 16,-1 8-10-16,-2 15-16 0,-2 8-4 16,2 11 5-16,2 7 8 15,3 7 15-15,3 7 4 16,1-5 2-16,0 1 2 15,0-7 26-15,2-6-93 16,2-5-298-16</inkml:trace>
  <inkml:trace contextRef="#ctx0" brushRef="#br0" timeOffset="27396.23">19989 9850 712 0,'-6'10'316'0,"-6"15"-134"15,7 1-27-15,-9 2-48 16,8-5-19-16,4-8-47 16,-2-6-13-16,8-9-1 15,-1-7 0-15,5-7-1 0,6-4-3 16,-3-10-7-16,-1-1-1 15,-4-3-2-15,-4-2-2 16,3 8-3 0,2 4-3-16,-3 11-6 0,1 5-4 15,-3 9-6-15,-2 7 0 16,7 8 4-16,4 8 3 16,8 6 6-16,-2 1-1 15,3 3 4-15,-5-4-1 16,-5-6 5-16,2-2-1 0,-7-10-19 15,0-3-48 1,-5-5-244-16</inkml:trace>
  <inkml:trace contextRef="#ctx0" brushRef="#br0" timeOffset="27571.74">19946 9940 947 0,'6'-2'390'15,"7"-3"-249"1,4 1-47-16,13 4-58 0,1-4-19 16,4 2-17-16,-1-1-97 15</inkml:trace>
  <inkml:trace contextRef="#ctx0" brushRef="#br0" timeOffset="27944.91">19959 9266 805 0,'3'-10'324'0,"5"-10"-193"0,10 0-22 0,8 9-17 16,4 1 0-16,7 11-17 16,-2 5-25-16,-8 8-28 15,-8 2-6-15,-17-2-2 0,-8 6 3 16,-17 6 6 0,-9 3 3-16,-3 8-8 0,5-6-2 15,10-8-9-15,13-3-3 16,10-12 1-16,6 0 2 15,14-5 9 1,6 1 1-16,12-2 0 16,1 0-3-16,4 5-6 0,-3-3 0 15,-6 0-136-15</inkml:trace>
  <inkml:trace contextRef="#ctx0" brushRef="#br0" timeOffset="28558.16">20369 9734 408 0,'-1'-3'235'16,"0"0"-30"-16,1-1-112 0,0 4-24 15,0 0-28-15,0 0-4 16,0 0 8-16,0 0 14 0,0 0 11 15,11 0-7 1,49-3-21-16,-22-2-16 0,18 2-19 16,5 1-1-16,3 2 0 15,-7 1-31-15</inkml:trace>
  <inkml:trace contextRef="#ctx0" brushRef="#br0" timeOffset="30211.33">20889 9578 608 0,'1'-5'328'0,"2"1"-95"0,8 10-87 15,-3 10-108 1,5 8-18-16,-2 12-7 0,-8 1 9 16,2 5 11-16,-6-3-2 15,-1-4 2-15,2-5-1 16,1-15 1-16,0-4 9 15,-1-14-9 1,-1-9-5-16,6-6-11 0,-4-10-11 16,5-4-3-16,4 2-1 15,-2-3-2-15,9 6-2 0,5 10 5 16,-1 4 5 0,3 17 4-16,2 6-2 0,-3 8-6 15,-5 3-4-15,-4 2 3 16,-7 2 2-1,-6-8 7-15,-1-2 2 0,0-6 2 16,-1-6 1-16,2-5-18 0,4-5-12 31,4-8-10-31,4-7-3 16,4-8 13-16,0-1 6 0,6 2 1 16,1 8 1-16,-3 9 8 15,-2 6 1-15,-9 12-1 0,-5 3 0 16,-7 11-2-1,1 6 1-15,-4 5 8 0,2 1-1 16,2-6 0 0,2-2-8-16,11-5-207 15</inkml:trace>
  <inkml:trace contextRef="#ctx0" brushRef="#br0" timeOffset="30695.88">21609 9792 388 0,'4'-5'252'0,"3"-6"-31"16,2 3-53-16,-1-4-23 16,-2-3-35-16,0-2-13 15,-7-1-27-15,-5-4-13 16,-10-1-23-16,-6-1-10 15,-8 3-14-15,-2 10-2 0,-4 9-7 16,0 5-3-16,9 12-7 16,5 4-5-16,11 12-7 15,5 1 1 1,10-1 8-16,1-9 6 0,14-3 10 16,12-3 5-16,4-13 4 15,8-1 2-15,-7-8-1 16,-7-3 1-16,-7 0-1 15,-5-3 1-15,-6-3 2 16,-3 0 5-16,-5 6 14 16,1 4-2-16,-4 8 1 0,-5 7 0 15,3 9-9-15,-3 8 2 16,2 12-3-16,1 6-6 16,0 11-9-1,-1-2-1-15,2-3 1 0,-3-4 4 16,-7-14 7-16,-4-3 4 15,-8-7 3-15,-5-7-1 16,-2-9 3-16,0-7-1 0,4-12-33 16,-3-7-34-16,9-7-118 15,2-7-94-15</inkml:trace>
  <inkml:trace contextRef="#ctx0" brushRef="#br0" timeOffset="31048.23">22006 9602 447 0,'-10'-9'269'0,"-13"-1"-16"16,-11 0-60-16,3 6-71 0,0 4-25 15,4 1-47-15,10 5-17 16,6 1-29-16,-1 0-8 16,12 3-6-16,6 1 5 15,13 11 11 1,2 3 9-16,5 3 7 0,0 2-2 16,-8-7-4-16,3 3 1 15,-8-5-1-15,-8-2 3 16,-11-4 3-16,-6 0 0 15,-11-6-2-15,-2-3-3 16,-1-6-26-16,-7-1-35 16,10-4-163-16,4 1-193 0</inkml:trace>
  <inkml:trace contextRef="#ctx0" brushRef="#br0" timeOffset="31219.11">22040 9646 758 0,'3'-8'385'16,"2"-2"-113"0,1 4-66-16,-4 6-98 15,0 7-32-15,2 14-52 16,0 4-8-16,0 7-6 0,-1 2-1 16,-1-4-59-1,-2-3-104-15</inkml:trace>
  <inkml:trace contextRef="#ctx0" brushRef="#br0" timeOffset="31396.75">22089 9349 942 0,'-1'-7'364'0,"-2"-8"-260"15,0 7-59-15,5 5-57 16,0 3-21-16,6 8-163 31,3 5-149-31</inkml:trace>
  <inkml:trace contextRef="#ctx0" brushRef="#br0" timeOffset="31630.07">22252 9637 518 0,'8'17'321'16,"6"15"-16"-16,-4 3-67 15,-10-11-79-15,-2-4-21 16,-4-9-37-16,1-5-9 0,3-9-30 15,2-4-11-15,0-8-19 16,4-5-11-16,9-1-15 16,0-1-6-16,7 4-5 15,0 5-3-15,-6 4-4 16,0 3 0-16,-3 12-3 16,1 6 0-16,-7 6 5 15,-3 5 4-15,-2 4 6 16,-3-3 2-16,4-3 43 15,3-4-115-15</inkml:trace>
  <inkml:trace contextRef="#ctx0" brushRef="#br0" timeOffset="32042.49">22614 9731 777 0,'-6'8'325'0,"-5"9"-164"0,5 3-70 15,6 6-8-15,7-2 4 16,5-3-12-16,11-8-20 16,3-6-7-16,4-12-7 15,1-7-2-15,-3-9-4 16,-3-7-1-16,-8-6-4 15,-6-5 0-15,-11-8-3 16,-6-4-1-16,-15-11-7 16,-5-13-3-16,-15-12-2 15,-3 1-3-15,1 11 2 16,1 20 3-16,9 28-6 16,2 11-3-16,11 17-19 15,4 5-18-15,9 11-15 16,13 8 1-16,12 8 15 0,10 6 12 15,17 5 16-15,1 2-35 16,6 1-180-16</inkml:trace>
  <inkml:trace contextRef="#ctx0" brushRef="#br0" timeOffset="32246.18">22961 9694 765 0,'-2'2'428'0,"-3"2"-57"16,-5-1-88-16,2 0-108 16,2 0-43-16,5-1-72 15,4 0-21-15,-3-3-93 0,0 0-109 16</inkml:trace>
  <inkml:trace contextRef="#ctx0" brushRef="#br0" timeOffset="33146.84">23462 9792 578 0,'0'-3'296'0,"0"-2"-83"16,2-2-30-16,-4-2-51 0,-1 1-17 16,-6-7-22-1,-6-1-9-15,-5-2-16 16,-3-1-12-16,-6 2-23 0,0 3-8 0,-6 6-13 15,2 6-7 1,3 6-10 0,2 5-8-16,11 9-9 0,4 4 0 15,13 7 4-15,3-5 4 16,13 2 10-16,4-4 4 16,6-5 6-16,3 0 4 15,3-13 3-15,1-4 4 16,1-12 4-16,-1-5 0 15,-1-10 0-15,0-7-2 16,-8-6-5-16,-2-7-2 16,-10-12-5-16,-1-3-2 0,-6-21 1 15,-2 0 1-15,-3 1 1 16,0 7 0-16,-2 29-6 16,-4 15-4-16,1 20-10 15,-2 7-7-15,2 9-11 16,0 5-4-16,2 14-5 15,2 10 1-15,-2 21 10 16,1 13 6-16,0 13 18 16,-4 1 4-16,0-2 10 15,2-9-1-15,0-14 0 16,4-11 1-16,5-10 1 16,-1-9 1-16,5-13 4 15,-3-1 3-15,5-11 2 16,-1-2 0-16,1-4-69 0,0-3-95 15</inkml:trace>
  <inkml:trace contextRef="#ctx0" brushRef="#br0" timeOffset="33528.65">23843 9884 733 0,'-1'0'369'0,"1"0"-100"0,-3 1-38 15,2-1-51-15,1 0-20 16,-1 0-38 0,0 0-14-16,1 0-22 15,0 0-8-15,-1 0-16 16,0 0-6-16,-1 0-18 0,1 0-10 15,0 0-35-15,0 0-94 16</inkml:trace>
  <inkml:trace contextRef="#ctx0" brushRef="#br1" timeOffset="41755.07">12456 8862 391 0,'3'-7'283'0,"0"-15"48"16,-3 0-56-16,4-2-56 16,-13-2-24-16,-5 1-42 15,-2 4-24-15,-10 2-39 16,5 8-19-16,-5 4-41 16,3 7-14-16,2 9-22 15,-3 4-9-15,11 12-7 16,-1 6-5-16,9 8 0 15,2 2 2-15,4-5 1 16,14-4 2-16,6-12 8 16,5-7 3-16,12-13 10 0,-3-3 2 15,-6-16 7-15,3-2 0 16,-7-7 2-16,-3-7-1 16,-1 4 2-16,-8-1 1 15,-11 9 1-15,-3 5 2 0,-9 7-4 16,-3 6-3-16,-5 9-7 15,2 6-2 1,8 8-5-16,4 10-2 16,10 3-1-16,7 1 0 15,13 1 4-15,6-8 5 0,6-8 2 16,0-3 0-16,-7-10 2 16,-7-3 0-1,-8-2-67-15,-3-6-102 16</inkml:trace>
  <inkml:trace contextRef="#ctx0" brushRef="#br1" timeOffset="44598.86">14115 9147 255 0,'1'0'154'0,"-2"-4"-20"0,1 0-22 16,0 3-50-16,0-1-21 16,0 1-27-1,0 0-6-15,7-7-4 0,6-5 4 16,30-29 24-16,-32 27 14 16,3 4 18-16,3 0 5 15,0-1-12-15,-1 3-10 16,0-1-15-16,4 2-7 0,1 3-13 15,3 0-1-15,2-1-1 16,1-3 3-16,1 1 2 31,-1-1 2-31,2 2-1 0,1 3 3 16,-2 1 3-16,4 3 0 0,-11-1-2 16,3 5-4-1,-7-2-6-15,-2 0-3 16,6 9-2-16,-8-7 0 15,6 4-1-15,-3-3 0 16,-3-3 0-16,3-1-1 0,-3 2 0 16,5 4 1-16,2-2-4 15,-3 2 0 1,2-2 0-16,-3 0 0 0,0 0 1 16,5 6 1-1,-2-1 0-15,2-2 1 0,1-2 1 16,-2-3 2-16,2 0 0 15,-2-1-1-15,5 5-3 0,1 0-1 16,-6 0-1 0,-2-2 0-16,1-1 0 0,-6-1 0 15,0-1 3 1,5 0 1-16,-5-2 1 16,2 0 1-16,4-2-1 15,-3-1 1-15,1-1-1 16,0-2 0-16,3 0 0 15,0-3 0-15,-2 0-1 16,2-2-1-16,-1 3 0 0,0 1-2 16,-2-1 1-16,-2 1 1 15,-5 2 0-15,2 2 0 16,-3 2 2-16,-1-2-1 16,-1-3 2-16,1-1 0 15,-3-5 0-15,0 5 0 0,-1 2-1 16,-3-1 0-16,0 6-1 15,-1-2-2-15,0 2-3 16,0 0-3-16,0 0-1 16,0 0 0-1,0 0 2-15,0 0 2 0,0 0 0 16,0 0 1-16,0 0-1 16,0 0 1-16,0 0-1 15,0 0 0-15,0 0-1 16,1 3 0-16,2 3-1 15,0 2 0-15,1-1-1 16,19 30 2-16,-15-29 1 16,-3 0 1-16,5-2 1 15,-1-1 1-15,-1 2 0 0,2-3-1 16,-2 3-1-16,1-2-1 16,-4 0 1-16,2 0 1 15,1-3 2-15,-1 0 1 16,1-1-1-16,0 1 0 15,0 1-1 1,2-2-1-16,-2-1 0 0,0 0-1 0,0 0 0 31,-1 1 0-31,2 1 1 16,-1-2 1-16,2 0-1 0,1-2 0 0,4 1 0 16,-3 0 0-1,6 0 0-15,0-1 0 16,-3-1 0-16,2 3 2 0,0 0-1 15,-5 0 0-15,3 0-1 16,-1 3 0-16,-1-6 1 16,3 1 0-16,8 4 0 15,-2-5 1-15,3 3-1 16,2-1 0-16,-4-3-1 16,0 1 0-16,-2 2 0 0,-3-1 0 15,0 1-1 1,-1 0 0-16,4-1 0 0,0 3 0 15,0-4 0-15,7 0 0 16,2 2 1-16,1 1 0 16,0 0-1-1,-3 0 0-15,-4 4 1 0,-1-4 0 16,-2 1 1 0,0 2 0-16,-3-2 0 15,0 2 1-15,3-3-2 16,0-3-1-16,-1 2-1 0,0 0 0 15,2 6-2-15,-2 0 1 16,-3 1 2-16,-2-2 0 16,-7-2 2-16,3 0 2 0,-7-2-1 31,-2 0 0-31,1 1-1 0,-3-1 0 16,0 0-1-16,1 0 0 0,9 2 0 15,-3-2-1 1,31 6 0-16,-26-4 0 0,-2 1 0 15,-3-1-1-15,0 3 1 16,-1 0-4-16,-2 0 2 16,3 5-1-16,0-4 1 15,1 1 3-15,3 1 0 16,-3-2 2-16,1-1-2 0,-1 1 1 16,-1-3 0-1,-1 1 0-15,-3 0-2 0,1 1 0 16,0 1 0-1,1 2-1-15,-2 1-2 16,1 1 1-16,-3 5-1 16,1 1 2-16,3 0 2 15,-3 2-1-15,5-8 6 0,-1-3 0 16,3-5-60 0,1-3-345-16</inkml:trace>
  <inkml:trace contextRef="#ctx0" brushRef="#br1" timeOffset="45256.41">15291 8449 414 0,'0'-4'217'0,"0"-5"-35"16,0 0-31-16,0 7-30 15,0 1-20-15,0 3-49 0,0-2-23 16,0 0-25-16,2 13-1 16,11 50 8-16,-9-26 5 15,3 9 5 1,-1 5-1-16,-2-6-1 16,0-2-2-16,-2-11 0 15,2-4 0-15,-3-11 3 16,-1-2 1-16,0-9-141 15</inkml:trace>
  <inkml:trace contextRef="#ctx0" brushRef="#br1" timeOffset="45674.45">15241 8472 646 0,'8'-18'308'0,"7"-17"-117"0,11 0-46 16,2-1-9 0,9 4-20-16,4 6-25 0,-1 14-38 15,-3 6-16 1,-8 16-21-16,-8 6-1 16,-11 12-4-16,-8 3-1 15,-11 6 0-15,-8 0 1 0,-6-2-2 16,0-8 0-16,6-10 2 15,6-4 3-15,9-12-8 16,5-2-5-16,12-6-6 16,5-2-3-16,7 7 3 15,0 1 4-15,4 9 1 16,-2 4 0-16,-11 4 3 16,0 6 2-16,-21-2 4 15,-6-2 2-15,-16 1 3 16,-10-5 2-16,-10-7 0 15,-1-2-3-15,7-7-5 16,4-3-6-16,20 3 1 0,5 1-85 16,3 1-261-16</inkml:trace>
  <inkml:trace contextRef="#ctx0" brushRef="#br1" timeOffset="49643.48">17997 9247 190 0,'1'0'123'16,"0"-1"-2"-16,-1-2-22 0,0 1-29 15,0 1-13-15,0 0-11 16,0 0-1-16,0 0-4 16,1 0-2-16,8-6-3 15,28-23-3-15,-26 23-1 16,0 0-2-16,1 1 1 15,0-3 0-15,3 1 1 16,1-3 0-16,5 3-5 0,0-1-4 16,1-1-7-1,1 2-2-15,1-4-4 0,3 3 0 16,0-1 1-16,0-1 3 16,3 3 3-1,-3 0-1-15,0 1-2 0,-1 4-4 0,2 0-4 16,1 2-1-1,-7 1-1-15,2 0 0 16,-1-2-1-16,-1 2 0 0,7-2 1 16,2-2 0-1,5 4 1-15,-1-3 0 0,2 2-1 16,-3 1-2-16,-5 0 2 16,-1 0-1-16,0 2 1 15,-1 1 1-15,1 1 1 16,6 0 2-16,-5-4 0 15,1-1 2-15,0-3-3 0,-3-1 0 16,6 3-3-16,2 3-1 16,-1 3-2-16,-1 2 1 15,-1-1-1-15,-2-2 1 16,0 2 1-16,0-5 1 16,3 3 0-16,-3-3 2 15,3 0-2-15,-1-1 0 16,-2 0-1-16,0-1-1 15,1 2-1 1,-1-1 2-16,-3 1 1 0,-1 3-1 16,-2-3 2-16,-1 4-2 0,0-6 1 15,2 0-1 1,4-4 0 0,1 4 0-16,4 0 0 0,0 1 0 15,-3-2-2-15,1 2 0 16,-11-1 0-16,4 1-1 15,3 4 0-15,-12-4 1 16,7 1 0-16,-4 1 1 16,0-2 0-16,4 1 0 0,3 0 0 0,-2-4 0 31,1 2-1-31,-1-1 0 16,0 3 0-16,-1-5 1 0,-3 3-1 15,2 1 0 1,-1-4 1-16,2 2 1 0,-2-2-2 15,2 0 0-15,0 0 1 16,-4 0 0-16,-1-4 1 16,-3 1 0-16,-3-2 1 15,0 0 0-15,-3 5 1 16,2-3-2-16,-7 5 0 16,2-1-2-16,2 1-1 15,-1 0 1-15,3-2 1 16,2 0 0-16,-5-5 3 15,2 1 1-15,-1-2 0 16,0 1 1-16,-4 3-3 16,1 4-2-16,-3-1-2 15,-2 3-1-15,0 0-4 0,0 0-1 16,0 0 2-16,0 1 1 16,0 0 2-16,0 0 1 15,0 0 0-15,2 0 0 16,1 0-1-16,-2 0 0 15,1 0 1-15,-2 0 1 16,0 0 0-16,0 0 1 0,0 0-2 16,1 0-3-16,2 0-2 15,-2 0 0-15,0 0 2 16,1 0 2-16,0 2 1 16,1 6 0-16,2 1 0 15,28 33 2-15,-29-33 3 16,1 2 1-16,-1 1 1 15,3-4 0-15,2 2-2 16,-2-4 1-16,2 0-1 16,-2 0-2-16,-1-2-1 15,1 2 0-15,3 1-1 16,2 0 1-16,-1 0 1 0,4 1-1 16,-4 0 0-1,0 0 0-15,1 4 1 0,1-4 1 16,-3-4 0-16,1 0 1 15,2-3-1-15,-1 3-1 16,3-1 0-16,0-1-1 16,-4 2-2-16,2-3 1 0,-2 3 0 15,-3-1-1-15,6 1 2 16,-4 0-1 0,-1-2 1-16,7 3-1 0,1-4 0 15,2 2 0-15,-1-3 0 16,1-1 0-16,2 3 0 15,2-1-1-15,2 4 0 16,-3-3 1-16,-5 1-1 16,0-2 2-16,5 0-1 15,-2-1 1-15,3-1 0 16,-1-1-1-16,2-2 0 16,0 3 0-16,1 0 0 15,1 2 1-15,-4-1-2 16,2 0 2-16,-5 0-1 15,5-2 0-15,-8-2 0 16,1 2-1-16,0-2 1 0,1 3 0 16,6 1 0-1,-2-2-1-15,4 1 0 0,0-3 1 16,-2 0-1 0,0 4 1-16,-2-5 0 0,-4 5 0 15,1 0 0 1,-5-3 0-16,2 2 0 15,0-4 0-15,0 0-1 0,0 3 1 0,3 1-1 16,1 0 0 0,5 1 0-16,-4 0 0 15,-1-4 0-15,-5 1 0 16,-1 0 0-16,-1 2 0 16,-3 1 0-16,3 3 0 15,-2-3 0-15,1-2 0 0,2 2 1 16,1-6 0-16,0 3 0 15,3 3-1-15,-2-1 0 0,3 2 0 16,-6-2 0-16,1-4 0 16,2 5 0-16,0-1 0 15,-2 1 0-15,0 0 0 16,0-1 0-16,1 2 0 16,2 0 0-16,1 2 0 15,-2-3 1 1,3-3-1-16,2 1 0 0,2 2 1 0,-4-3-1 31,0 3 0-31,-6 0 0 16,0-1 0-16,-1 1-1 15,-1 0 1-15,2 0 0 16,1-2 0-16,7 4 1 0,-3-2 0 16,9 0-1-1,-1-2 1-15,-1-2-1 0,-1 4 0 0,-2-1 0 16,-3-2 0-1,3 3 0 1,-1-1 0-16,0 1 0 0,0 1 0 0,-1 3 0 16,-1-4 0-16,0 0 1 15,6 1 0-15,-1-1 0 0,-2 0-1 16,-2 0 0-16,-5-1 0 16,-2 1 0-16,4 0 0 15,-4 1 1-15,-1 0-1 16,1-1 1-1,-3-1 0-15,1-3 0 16,2 4 0 0,1-1-1-16,1 0 0 0,5 2 0 15,-1-1 0-15,-1 0 0 0,2 3 1 16,-6-5-1 0,3 2 0-16,-4-1 0 15,-2-1 0-15,2 2 1 16,-3-1-1-16,3 1 0 15,-1 0 0-15,0-1 0 16,2 3 0-16,1 0 0 16,0 1 0-16,-1-3 0 15,-3-2 0-15,0 1 0 16,0 1 0-16,1 0 0 16,-4 0 0-16,1 3 0 15,-3-1 0-15,-1-2 0 0,1 0 0 16,4-1 0-16,-1 1 0 15,5 1 0-15,-2 2 0 16,-5-3 0-16,1-1 0 16,-4 2 0-16,0-1 0 15,0 0 0-15,-4 0 0 16,0-1-1-16,0 0 0 0,0 0 0 16,9 0 0-16,5 1 1 15,27 2-1-15,-30-2 1 16,2 0 0-16,-4 0 0 15,-3 0 0-15,-1-1-1 16,3 4 0-16,-2-3 0 16,3 6 0-16,1-1-1 15,-5-5 1-15,6 2 0 16,-2-2 1-16,-1 4 0 16,1 0 0-16,-4 1-2 15,1-2 0-15,-2 2 1 16,3 3-4-16,-2-5 2 0,-1 7 1 15,4-3 0-15,-2-4 3 16,3 3 1-16,2-1-2 16,-2 1 0-16,1 0 1 15,0 3 0 1,0-5 2-16,-2 0 1 0,0 1 2 16,-4-3 0-16,-2 2-1 15,0 0 0-15,-2-4 1 0,0 0-1 16,0 0 1-16,0 0-39 15,0 0-132 1</inkml:trace>
  <inkml:trace contextRef="#ctx0" brushRef="#br1" timeOffset="50906.48">20670 8419 623 0,'2'-2'304'0,"5"0"-117"0,-1 1-39 15,9 16-61-15,6 9-28 16,11 14-19-16,5 11-4 16,6 2-4-1,-9-1 0-15,-8-5-6 0,-10-6-7 16,-13-10-5-16,-5-3 1 0,-12-8 7 16,-7-6 2-16,-11-8-1 15,-1-7-3-15,-2-8-10 16,4-3-3-16,11-6-3 15,6-3 0-15,20-9-3 16,9-3-2-16,21-4-1 16,7 4 8-16,5-1 50 15,0 0 25-15,-11 11 38 16,-11-2 3-16,-12 11-25 16,-5 7-18-16,-7 0-40 15,5 5-13-15,-5 4-21 16,2-1-6-16,5 2-61 0,0 1-66 15,3 2-221-15</inkml:trace>
  <inkml:trace contextRef="#ctx0" brushRef="#br2" timeOffset="58607.21">13272 9742 242 0,'1'-1'175'0,"-5"-3"24"0,-1-3-2 0,3 1-27 16,-4-2-10-16,5 4-18 16,-1-1-18-1,0 5-27 1,2 0-18-16,0 0-31 15,0 0-9-15,0 0-12 0,0 0 0 16,0 0 2-16,0 0-1 16,0 0-1-16,6 2-3 15,10 8-5-15,28 21-3 0,-22-14-3 0,-2 2-2 32,2 5-5-32,-3 1-2 15,-2 3-2-15,2-3 0 0,-2-4 2 16,0-6 1-16,0-5 0 15,-4-2 1-15,-2-3 2 16,-2 0 5-16,-7-3 9 16,-1-2 3-16,-3-4 1 15,1 3-3-15,0 0-7 16,0 0-4-16,0 0-2 16,-17-8-1-16,-28-24-1 15,30 17 1-15,-6-7-1 16,1-1 1-16,-2-1-1 15,0-4-1-15,4 1-2 0,3 6-2 16,-3-2 0-16,8 8 1 16,5 7 1-16,-1 0 0 15,7 6 2-15,-2 3-5 16,2 0-8-16,0 0-3 16,0 0-6-16,4 7 6 15,7 15 5-15,40 33 2 16,-25-21 1-16,-2-1-1 0,-3 2 2 15,-1-3 0-15,-2-7 1 16,-1-4 1-16,0-4 1 16,-2-5 0-16,-1-4 2 15,-3-1 0-15,-6-6 4 16,-1 1 5-16,-5 1 4 16,-1-3 1-16,1-2-1 15,0 1-4-15,-1 0-2 16,-17-6-1-16,-28-41-1 15,26 26 0-15,-3-7-1 16,-1-3-1-16,1-4-3 16,1 4-2-16,6 6-3 15,6 7-2-15,3 10-2 16,1 2-2-16,7 7-9 0,-1 0-3 16,3 7-2-16,-2-7-2 15,0 0 6-15,10 19 4 16,43 39 5-16,-28-25 1 15,5 3 5-15,-2-4 1 0,-1-2 1 16,-2-6 1 0,-9-4 2-16,-3-6 0 15,-7-7 2-15,-4 1 2 16,-1-6 8-16,-2-2 4 16,-5-4 3-16,5 2 0 15,0 1-6-15,-16-11-3 0,-37-45-2 16,23 21 0-16,-3-11-5 15,6 3 0 1,1 6-5-16,6 7-2 16,10 17-1-16,-2 3-1 0,8 10-7 15,5 2-3-15,4 5-4 16,7 3 0-16,8 3 0 16,0 0-63-16,10-3-437 15</inkml:trace>
  <inkml:trace contextRef="#ctx0" brushRef="#br2" timeOffset="59670.61">13512 9750 323 0,'1'-2'260'0,"4"-4"61"0,-5 1-61 15,0 2-88 1,0 0-32-16,-1 3-61 0,-1 0-25 16,1 0-34-16,0 0-7 15,-2 6-3 1,-8 10 1-16,-27 33 9 16,16-30 6-16,-10 5 7 15,-1 2 3-15,-2-2 1 16,-1 1-4-16,10 0 10 15,3-2-2-15,10-5-7 16,3-7-5-16,6-8-22 16,5-2-4-16,1-7 1 0,-2 5-1 15,0 0 0 1,3-5 1-16,23-17-4 0,36-30-2 16,-24 23-1-16,3-1 0 0,-1 1 3 15,-5 5 4 1,-11 9 6-16,-6 3 2 0,-13 5 2 15,0 2 2-15,-5 4-3 32,0 1-2-32,-1 1-6 15,0 0-2-15,-1 0-1 16,1 0-1-16,-2 1 1 0,-14 5-2 16,-34 40-2-16,25-24 1 15,-7 6 0-15,-2 5 2 16,2 1 1-16,1-4 0 15,9-9 0-15,7-1-1 16,9-11 1-16,4-1-2 0,1-5 3 16,2-3 1-16,5-7-1 15,4-2 1-15,9-7-2 16,3-4-1-16,8-7-1 16,4-7 0-16,7-3 0 15,1-2 1-15,-4 9 5 16,-7 7 4-16,-13 8 9 15,-5 5 6-15,-9 6 5 16,-1 1-3-16,-2 3-12 16,-1 0-8-16,0 0-7 15,0 0-3-15,0 0 3 0,-15 7 1 16,-37 40 1 0,26-25 1-16,-4 5-2 15,2 0 0-15,-2 1 0 16,1-4 0-16,9-3 0 0,2-3 0 15,7-5-1-15,4-1 1 16,5-6 0-16,4-2 0 16,1-6 2-16,6-4-2 15,0-9-1-15,7-5 0 16,11-9-1-16,6-4 0 16,9-5 0-16,-1 0 1 0,-5 8 5 15,-9 6 4 1,-12 12 9-16,-8 5 2 0,-6 4-1 15,0 3-5-15,-1 1-12 16,0-1-10-16,0 0-152 16,0 0-147-16</inkml:trace>
  <inkml:trace contextRef="#ctx0" brushRef="#br2" timeOffset="61292.89">17321 9752 496 0,'-2'-2'283'0,"2"-2"-36"15,-1 0-42-15,1 3-46 16,0-1-17-16,0 1-31 16,-2 0-17-16,2 0-39 15,0 0-16 1,0 1-17-16,0 0-6 16,0 0 4-16,3 1 0 0,11 15-3 15,34 31 1 1,-16-20-7-16,4 1-1 15,7 4-2-15,-3-4-2 0,-3-3 0 16,-7-6 0-16,-8 0 0 16,-4-2 0-16,-10-3 0 15,-3-5 1-15,-5-4 4 0,0 1 5 0,-5-6 6 16,3-2 2 0,1 1 1-16,0 0-3 0,-10-18-3 31,-36-33-1-31,23 18-1 0,-3-1-2 0,-10-5-5 31,-4 3-2-31,5 11-5 0,4 4 1 16,8 11-2-1,3-2-2-15,11 6 0 16,1 2 0-16,8 5-9 0,5 3-3 0,4 1-4 16,5 3 1-1,8 5 7-15,6 3 2 16,8 7 4-16,3 4 2 15,-3 5 0-15,-2-1 3 16,-6-2 0-16,-8-6-1 16,-5-4 1-16,1 1 0 15,-6-9 2-15,-2-1 0 0,-4-5 2 16,1-2 1-16,-6-2 8 16,1 0 2-16,0-1 2 15,-2 0-2-15,-15-10-5 16,-30-26 0-16,21 7 0 15,0-1-1-15,-11-9-6 16,4 5-1-16,4 11-5 16,5 3-1-16,11 10-2 15,4 1 0-15,9 4-2 16,-1-1 1-16,5 7-8 16,3 2 0-16,4 7 1 15,3 4 1-15,5 5 8 16,3 6 0-16,4 3 1 15,2 4 1-15,-3-2 0 0,1-6 0 16,-5-8 0-16,-4-4-9 16,-3-9-112-16,-1-1-95 15</inkml:trace>
  <inkml:trace contextRef="#ctx0" brushRef="#br2" timeOffset="62289.46">17640 9719 613 0,'2'-5'333'15,"-2"-4"-65"1,0 4-54-16,-6 5-75 0,-6 4-28 0,0 6-43 15,-6 6-8 1,-1 4-12-16,-2 5-9 16,-13 7-11-16,-1 0-8 0,-8 6-7 31,3 1-2-31,4-6-2 0,6 0 0 16,8-9-1-16,6-4 0 0,8-7-1 15,1-4 0-15,7-9 2 16,6 0 0-16,5-11-4 15,7-3-2 1,8-2-5-16,2-12-1 0,9 6-1 16,3-3 0-16,0-5 4 0,-3 5 0 15,-8-3 5-15,-5-1 1 0,-6 8 2 16,-5 4 3-16,-5 8 4 16,-6 4 2-16,-6 4-4 31,0 2-3-31,2-1-8 0,1 0-2 0,0 0-2 15,-5 7 0-15,-10 14 0 16,-38 33 1 0,22-26 1-16,-3-1 0 0,-1 0 2 15,3-3 0-15,6-5 0 16,4-4-1-16,12-10 2 16,2 0-1-16,9-5 1 31,0-2-1-31,9-2 1 15,2-5-1-15,9-8-2 16,5-4 0-16,8-7-1 0,4-3-1 16,1-5 2-16,-2 2 0 15,-8 4 5-15,-7 3 3 16,-11 14 5-16,-6 3 2 16,-5 9-6-16,1 2-4 15,-10 9-5-15,3 0-5 16,-4 9 3-16,-11 3 0 0,-3 8 2 15,-5 3 0-15,-11-3 1 16,4-2 1-16,1-5 0 16,2-4 1-16,12-5-1 15,5 1 0-15,9-5 0 16,-1 1-1-16,-1-6 2 16,2 2-1-16,-1-2 0 15,0-1-1-15,4 1 1 16,1-8 1-16,7-2-3 15,7-3-5-15,15-12-149 16</inkml:trace>
</inkml:ink>
</file>

<file path=ppt/ink/ink101.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5-10-15T07:52:38.021"/>
    </inkml:context>
    <inkml:brush xml:id="br0">
      <inkml:brushProperty name="width" value="0.05292" units="cm"/>
      <inkml:brushProperty name="height" value="0.05292" units="cm"/>
      <inkml:brushProperty name="color" value="#FF0000"/>
    </inkml:brush>
    <inkml:context xml:id="ctx1">
      <inkml:inkSource xml:id="inkSrc11">
        <inkml:traceFormat>
          <inkml:channel name="X" type="integer" max="11752" units="cm"/>
          <inkml:channel name="Y" type="integer" max="6608" units="cm"/>
          <inkml:channel name="T" type="integer" max="2.14748E9" units="dev"/>
        </inkml:traceFormat>
        <inkml:channelProperties>
          <inkml:channelProperty channel="X" name="resolution" value="400" units="1/cm"/>
          <inkml:channelProperty channel="Y" name="resolution" value="400" units="1/cm"/>
          <inkml:channelProperty channel="T" name="resolution" value="1" units="1/dev"/>
        </inkml:channelProperties>
      </inkml:inkSource>
      <inkml:timestamp xml:id="ts1" timeString="2025-10-15T07:52:43.703"/>
    </inkml:context>
  </inkml:definitions>
  <inkml:trace contextRef="#ctx0" brushRef="#br0">9224 14283 2551 0,'-3'16'-3'0,"1"0"4"16,-1 5 3-16,-2 16-1 0,3-6 1 15,2-21 0-15,0-4 1 0,4-12 13 16,2-9 2 0,5-17 3-16,1-12 1 15,3-20-12-15,-1-7-2 16,1 1-2-16,1 4-2 15,-1 9-3-15,-4 4 0 0,-2 12 0 16,-1 6 0-16,-1 16 2 16,3 9 2-16,-3 6 3 15,-2 3 0-15,6 6 1 16,1 6 0-16,8 11 3 16,5 7 0-16,6 11 3 15,-1 3-1-15,-4 4-4 0,-1 3-2 16,-9 3-4-16,-3 0-2 15,-5-4-4 1,-4-4-34-16,-2-7-115 16,-1-8-99-16</inkml:trace>
  <inkml:trace contextRef="#ctx0" brushRef="#br0" timeOffset="307.37">9230 14074 1343 0,'13'-1'553'0,"17"0"-310"0,11 1-43 16,14 2-36-1,1 4-31-15,-1 1-62 16,-3-4-25-16,-14 0-18 16,-8 0-114-16</inkml:trace>
  <inkml:trace contextRef="#ctx0" brushRef="#br0" timeOffset="1661.82">19921 13697 1099 0,'0'-2'481'0,"-1"1"-266"16,3 5-63-16,-2-4-56 16,2 30-23-16,10 61-5 15,-3-19-4-15,0 3-23 16,3 0-7-16,-5-19-12 15,-4-5-6-15,5-12-7 0,-8-9 0 16,2-11-81-16,-2-10-58 0,-13-10-128 16,-4-9-70-1,-9-9-30-15,-6-6-71 16</inkml:trace>
  <inkml:trace contextRef="#ctx0" brushRef="#br0" timeOffset="2048.81">19763 13887 277 0,'0'-23'267'0,"1"-18"39"15,9 4-28 1,6 1-10-16,17 3-34 16,4-2-22-16,10 5-47 15,4 6-29-15,1 8-60 16,3 7-17-16,-3 11-25 0,-3 6-8 16,-18 11-7-16,-13 4 0 15,-27 10-2-15,-13 3-2 16,-16 9-1-16,-4-1-2 15,10-8-4-15,4-6-1 16,17-16-4-16,4-5-2 16,11-6-1-16,8-3 0 0,13 2 1 15,7 4 1-15,10 5 1 16,4 8 0-16,-2 4 0 16,-5 0-1-16,-16 7 1 15,-11 0 0-15,-22 3 3 16,-8 3 1-16,-17 3 1 15,-6 2 0-15,-4-3-1 16,0-5 0-16,3-11 1 16,8-11 0-16,4-13 1 15,2-7-2-15,5-11 0 16,4 0-3-16,0 1-65 16,1 2-65-16,7 10-361 15</inkml:trace>
  <inkml:trace contextRef="#ctx0" brushRef="#br0" timeOffset="2765.51">21061 12834 684 0,'18'-15'381'0,"11"-12"-105"15,-1 12-96-15,-5 11-38 16,-12 16-70-16,-6 14-18 16,-8 20-24-16,-4 9-4 15,-4 4-9-15,7-1-5 0,8-12-5 16,4-5 3-16,13-13-3 16,3-6 2-1,7-12 8-15,5-4 2 16,0-12 16-16,-4-7 4 15,-5-5 0-15,-2-10-4 0,-8-6-13 16,0-7-4-16,-5-9-6 16,-5 0-2-16,-7 3 2 15,-1 6 1-15,-2 21 2 16,-2 5-2-16,5 18-7 0,-2 9-3 0,0 15-2 31,2 8 1-31,3 6 5 16,3 6 0-16,-1-6-1 15,1-5-1-15,-4-4-1 16,0-4 0-16,2-3-28 16,1-1-55-16,4-6-202 15,0-5-282-15</inkml:trace>
  <inkml:trace contextRef="#ctx0" brushRef="#br0" timeOffset="3238.46">21568 13116 605 0,'0'-1'364'0,"0"-1"-37"0,0 2-126 16,0 0-91-16,0 2-28 15,0 28-15-15,-2 31-15 16,0-25-18-16,-1 1-8 16,3-6-11-16,3-2-4 15,1-12-7-15,2-7-2 16,-4-10-44-16,-2-5-24 0,-3-12-33 15,-4-3-3-15,0-10 44 16,-3-1 24-16,4-4 33 16,1 2 4-16,5 6 3 15,6 2 4-15,9 9 27 16,8 2 20-16,6 1 17 16,3 5 1-16,-1 3-21 15,-2 7-19-15,-6 7-19 16,-6 3-1-16,-11 2 0 15,-6 1 2-15,-12 1 0 0,-3 1-1 16,1-2-6-16,2-4-3 16,12-2-5-16,4-2-1 15,12-1 2-15,3 0-1 16,11-1 7 0,-2 4-3-16,-1 4 2 15,-7 2 5-15,-19 5 15 0,-5 2 8 16,-23 2 6-16,-5-2-4 15,-9-4-16-15,-1-3-5 16,6-11-44-16,7-4-81 0</inkml:trace>
  <inkml:trace contextRef="#ctx0" brushRef="#br0" timeOffset="3682.41">21053 12617 794 0,'6'-1'323'0,"16"-3"-163"0,6 1-28 16,27-1-20-16,9-1-10 16,10 2-42-1,-4 1-21-15,-9 1-12 16,-9 1-5-16,-17 0-7 16,-3 0-1-16,-17 0-3 0,-6-1 9 15,-10-4 6-15,-3-5 2 0,-7-1 0 16,1-1-9-16,-1 1-10 15,1 2-4 1,8 3-3-16,-1 8-1 16,5 4 0-16,1 8-1 15,0 2 0-15,2-1 2 0,-4 2 0 16,2 0 2 0,-3-2-95-16,3-2-139 0</inkml:trace>
  <inkml:trace contextRef="#ctx0" brushRef="#br0" timeOffset="3964.95">22009 12908 749 0,'-3'-3'390'16,"3"1"-102"-16,12 1-133 15,7 1-29-15,21 2-38 16,10 0-13-16,11-2-33 0,2 2-12 16,-9-5-15-16,-9 2-5 15,-12-2-6-15,-7-1-40 16,-11 4-131-16,-5 1-92 15</inkml:trace>
  <inkml:trace contextRef="#ctx0" brushRef="#br0" timeOffset="4153.46">22112 13045 784 0,'-2'2'406'16,"-1"-1"-108"-16,8 4-124 15,-5-5-13-15,15 0-39 16,52 1-13-16,-22-5-45 16,2 2-19-16,-6-1-26 15,-5 3-35-15,-9 3-286 16</inkml:trace>
  <inkml:trace contextRef="#ctx0" brushRef="#br0" timeOffset="4533.14">22887 12860 786 0,'-6'-11'398'0,"-5"-9"-143"16,-5 6-104-16,-10 5-43 15,-5 10-72-15,-3 11-27 16,-1 17-29-16,3 9-5 16,10 11 3-16,7 0 4 0,15-3 12 15,8-2 8 1,16-11 19-16,10-3 15 0,9-14 27 16,6-4 14-16,-3-17 29 15,-2-4 15-15,-9-13 2 16,-5-7 5-16,-9-9-17 15,-7-1-19-15,-19-8-20 0,-8-4-21 16,-17 6-30 0,-6 1-14-16,-3 18-17 15,-3 7-50-15,2 13-135 16,1 5-98-16</inkml:trace>
  <inkml:trace contextRef="#ctx0" brushRef="#br0" timeOffset="4774.2">22922 12903 689 0,'-4'0'377'15,"-4"0"-83"-15,1 9-115 16,-11 8-91-16,2 5-25 0,-9 6-17 15,-2 2-5 1,0 0-14-16,0 1-4 0,8-4-7 16,6-6-4-16,8-4-22 15,0-6-96-15</inkml:trace>
  <inkml:trace contextRef="#ctx1" brushRef="#br0">8830 15694 0</inkml:trace>
  <inkml:trace contextRef="#ctx0" brushRef="#br0" timeOffset="6103.92">6079 13599 683 0,'11'-18'292'0,"16"-29"-139"15,11-4-10-15,6 4-22 16,-2 6-23-16,-8 24-44 15,-8 13-19-15,-9 24-11 16,-4 11 1-16,-10 16-2 16,-1 5-4-16,-2-1-7 15,4 1-2-15,7-8-2 0,3-5-1 16,7-11 5-16,-1-8 13 16,2-12 17-1,2-8 6-15,2-9 2 16,0-7-11-16,1-10-16 15,0-6-3-15,-9-6-7 16,0-2-2-16,-8-4-1 16,-3-2-2-16,-6 3 0 15,-2 7-2-15,-5 16 2 16,-1 13-2-16,-4 22-1 16,-1 7 0-16,3 16-2 15,2 0 0-15,12 2 1 0,5 4-1 16,7-1-1-16,2-1 1 15,-1-5-10-15,3-2-127 16</inkml:trace>
  <inkml:trace contextRef="#ctx0" brushRef="#br0" timeOffset="6464.33">6903 13798 546 0,'-9'4'343'15,"-4"11"13"1,-3 4-192-16,1 9-78 16,-2 5-28-16,0-1-26 15,4-2-7-15,3-13-14 16,5-5-2-16,7-9 2 16,-1-3 6-16,9-10 11 15,0-7 4-15,2-15 1 16,5-2-3-16,-5-9-9 15,4 3-4-15,-4 3-9 0,-2 5-3 16,-2 10-4-16,-2 4 3 16,2 14 3-16,-4 4 2 15,2 15 2 1,5 3-3-16,-1 16-1 16,6 5-2-16,6 6-1 0,-2 2-1 15,-3-8 0-15,-3-2-22 16,-4-8-111-16,-3-8-80 15</inkml:trace>
  <inkml:trace contextRef="#ctx0" brushRef="#br0" timeOffset="6605.78">6861 13882 813 0,'2'-3'387'0,"13"1"-154"16,6-3-80-16,9 3-82 15,8 1-15-15,-1 0-339 16</inkml:trace>
  <inkml:trace contextRef="#ctx0" brushRef="#br0" timeOffset="7047.79">6345 13265 654 0,'19'-5'297'0,"27"-2"-133"16,7 2-30-16,11 0-49 16,4 2-22-16,0 0-34 15,-4 0-10-15,-13 0-7 16,-11 0-1-16,-18 1-6 16,-15-4-6-16,-17-3-7 15,-10-1 1-15,-10-4 3 16,5-3 5-16,3 6 16 15,8 2 19-15,14 6 15 16,6 7 7-16,9 8 1 16,2 6-12-16,3 12-6 15,-3 1-4-15,-9 5-11 16,-3-1-5-16,1-7-37 0,4-5-119 16</inkml:trace>
  <inkml:trace contextRef="#ctx0" brushRef="#br0" timeOffset="7308.88">7311 13591 940 0,'9'-2'442'16,"12"1"-157"-16,11-3-124 0,7 2-69 15,4 3-30-15,2 1-37 16,-5 2-13-16,-3 3-46 16,-6-3-69-16,-10 1-309 15</inkml:trace>
  <inkml:trace contextRef="#ctx0" brushRef="#br0" timeOffset="7482.69">7402 13697 845 0,'3'1'383'15,"10"2"-153"1,9-1-68-16,9-2-47 0,7 0-35 15,2-2-59-15,-4-1-115 16</inkml:trace>
  <inkml:trace contextRef="#ctx0" brushRef="#br0" timeOffset="7832.31">7929 13200 992 0,'0'-17'459'16,"3"-12"-201"-16,24 4-95 15,7 2-24-15,22 7-54 16,5 1-31-16,8 10-30 16,-4 3-6-16,-15 9-9 15,-10 10-2-15,-29 8-4 16,-14 11 0-16,-15 16 0 16,-10 8 0-16,-4 7 1 15,8-3-2-15,9-9-1 16,9-12-17-16,15-8-102 15,3-6-85-15</inkml:trace>
  <inkml:trace contextRef="#ctx0" brushRef="#br0" timeOffset="8055.87">8210 13871 1331 0,'0'-1'570'0,"1"-1"-305"16,-1 0-38-16,0 2-86 16,0 0-23-16,0 0-36 15,0 0-14-15,6 0-13 16,2 0-11-16,1 1-25 16,23 1-11-16,-29-7-67 15</inkml:trace>
</inkml:ink>
</file>

<file path=ppt/ink/ink102.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1-11-12T12:52:50.703"/>
    </inkml:context>
    <inkml:brush xml:id="br0">
      <inkml:brushProperty name="width" value="0.05292" units="cm"/>
      <inkml:brushProperty name="height" value="0.05292" units="cm"/>
    </inkml:brush>
  </inkml:definitions>
  <inkml:trace contextRef="#ctx0" brushRef="#br0">15597 6629 464 0,'2'-16'275'15,"5"-10"-30"-15,-3 3 1 16,-4 11-43-16,5 9-32 16,-3 9-39-16,-5 9-27 0,-4 16-41 15,-6 7-11-15,-4 13-28 16,3 7-8-16,2-4-7 15,3-2-2-15,7-10-1 16,2-10 0-16,0-19-1 16,2-7 6-16,0-20 6 15,9-9 1-15,2-19 4 0,0-7-6 16,0-4-5 0,-6-1-1-16,2 7-5 0,-2 2-1 15,0 11-6-15,-1 9-5 16,-3 17-4-16,2 7 0 15,4 13 2-15,-1 8 2 0,4 11 6 16,-2 6 1 0,2 3 4-16,4 8 0 15,3-2 3-15,3 2-3 0,1-7 6 16,-3-8 3-16,-2-11-58 16,0-11-71-16,-7-12-352 15</inkml:trace>
  <inkml:trace contextRef="#ctx0" brushRef="#br0" timeOffset="156.15">15518 6740 814 0,'2'4'383'0,"16"3"-151"16,7 0-54-16,15-1-65 15,5-2-38-15,-1 3-41 16,-2 0-41-16,-8 0-293 15</inkml:trace>
  <inkml:trace contextRef="#ctx0" brushRef="#br0" timeOffset="374.88">15566 6451 825 0,'-19'3'412'0,"-26"5"-144"16,-6 8-70-16,-4 20-92 16,2 8-38-16,5 20-38 15,13 5-15-15,23 12-19 16,13-2-5-16,29-9 0 16,11-13 7-16,16-16-125 15</inkml:trace>
  <inkml:trace contextRef="#ctx0" brushRef="#br0" timeOffset="609.22">15957 6446 1116 0,'14'7'438'0,"21"17"-277"0,4 8-62 16,8 20-12-16,-8 11-11 16,-16 22-12-16,-15 7 1 15,-17-2-8-15,-10-10-4 16,-10-24-10-16,8-17-65 16</inkml:trace>
  <inkml:trace contextRef="#ctx0" brushRef="#br0" timeOffset="1417.52">23301 6522 770 0,'-17'-1'377'16,"-24"3"-115"-16,3 4-66 16,-1 12-95-16,2 12-25 15,12 9-53-15,6 9-20 0,16 3 0 16,8 2 3-16,12 2 8 16,5-5 4-16,10-7 1 15,3-6 2-15,8-19 5 16,2-6-21-16,1-18-168 15,-3-10-258-15</inkml:trace>
  <inkml:trace contextRef="#ctx0" brushRef="#br0" timeOffset="1620.6">23425 6599 756 0,'0'-9'417'16,"0"-11"-97"-16,4 18-117 15,-1 3-27-15,2 16-70 16,1 9-34-16,2 9-27 16,0 7-12-16,0 5-12 15,-1 2 0-15,-4-2 2 0,0-4 22 16,-1-16-132-16,0-7-137 16</inkml:trace>
  <inkml:trace contextRef="#ctx0" brushRef="#br0" timeOffset="1948.64">23400 6606 1006 0,'10'-10'466'0,"8"-12"-191"0,21 6-101 16,9-2-8-16,11 8-42 16,2 10-32-16,-19 6-41 15,-11 5-15-15,-30 12-15 16,-11 4-4-16,-20 5 0 15,-9 0-1-15,0-4-4 16,7-6-1-16,16-9-11 16,14-4-5-16,16-5-5 15,9 2-1-15,14 0 5 16,4 2 0-16,-1 8-1 16,-5 6 0-16,-17 13 1 15,-8 4 4-15,-16 7-1 16,-8-2 2-16,-12-9 5 15,-7-3 2-15,-7-15 22 16,1-4-35-16,1-12-139 16,3-6-443-16</inkml:trace>
  <inkml:trace contextRef="#ctx0" brushRef="#br0" timeOffset="2167.6">23864 6584 1170 0,'24'-1'516'0,"39"3"-260"15,6 17-88-15,-3 18-99 16,-14 5-37-16,-37 17-28 16,-24 2 8-16,-32 7 16 15,-8 2 27-15,-10-14 36 16,0-10 2-16,15-22-7 15,10-11-25-15,15-13-433 16</inkml:trace>
</inkml:ink>
</file>

<file path=ppt/ink/ink103.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4-10-26T12:17:24.164"/>
    </inkml:context>
    <inkml:brush xml:id="br0">
      <inkml:brushProperty name="width" value="0.05292" units="cm"/>
      <inkml:brushProperty name="height" value="0.05292" units="cm"/>
    </inkml:brush>
  </inkml:definitions>
  <inkml:trace contextRef="#ctx0" brushRef="#br0">15566 6629 464 0,'2'-16'275'15,"5"-10"-30"-15,-4 3 1 16,-3 11-43-16,5 9-32 16,-3 9-39-16,-5 9-27 0,-3 16-41 15,-6 7-11-15,-4 13-28 16,3 7-8-16,2-4-7 15,3-2-2-15,6-10-1 16,2-10 0-16,0-19-1 16,2-7 6-16,0-20 6 15,8-9 1-15,2-19 4 0,0-7-6 16,0-4-5 0,-6-1-1-16,2 7-5 0,-1 2-1 15,-1 11-6-15,-1 9-5 16,-2 17-4-16,2 7 0 15,3 13 2-15,-1 8 2 0,4 11 6 16,-2 6 1 0,2 3 4-16,4 8 0 15,2-2 3-15,3 2-3 0,1-7 6 16,-2-8 3-16,-3-11-58 16,0-11-71-16,-6-12-352 15</inkml:trace>
  <inkml:trace contextRef="#ctx0" brushRef="#br0" timeOffset="1">15494 6740 814 0,'2'4'383'0,"15"3"-151"16,5 0-54-16,15-1-65 15,4-2-38-15,-1 3-41 16,-2 0-41-16,-7 0-293 15</inkml:trace>
  <inkml:trace contextRef="#ctx0" brushRef="#br0" timeOffset="2">15538 6451 825 0,'-17'3'412'0,"-24"5"-144"16,-6 8-70-16,-3 20-92 16,2 8-38-16,4 20-38 15,12 5-15-15,21 12-19 16,12-2-5-16,26-9 0 16,11-13 7-16,14-16-125 15</inkml:trace>
  <inkml:trace contextRef="#ctx0" brushRef="#br0" timeOffset="3">15895 6446 1116 0,'13'7'438'0,"19"17"-277"0,3 8-62 16,8 20-12-16,-7 11-11 16,-15 22-12-16,-14 7 1 15,-15-2-8-15,-10-10-4 16,-8-24-10-16,7-17-65 16</inkml:trace>
  <inkml:trace contextRef="#ctx0" brushRef="#br0" timeOffset="4">22595 6522 770 0,'-16'-1'377'16,"-21"3"-115"-16,2 4-66 16,-1 12-95-16,3 12-25 15,10 9-53-15,5 9-20 0,16 3 0 16,6 2 3-16,12 2 8 16,4-5 4-16,9-7 1 15,3-6 2-15,7-19 5 16,2-6-21-16,1-18-168 15,-3-10-258-15</inkml:trace>
  <inkml:trace contextRef="#ctx0" brushRef="#br0" timeOffset="5">22708 6599 756 0,'0'-9'417'16,"0"-11"-97"-16,3 18-117 15,0 3-27-15,2 16-70 16,0 9-34-16,2 9-27 16,1 7-12-16,-1 5-12 15,-1 2 0-15,-3-2 2 0,0-4 22 16,-1-16-132-16,-1-7-137 16</inkml:trace>
  <inkml:trace contextRef="#ctx0" brushRef="#br0" timeOffset="6">22685 6606 1006 0,'9'-10'466'0,"7"-12"-191"0,20 6-101 16,8-2-8-16,10 8-42 16,1 10-32-16,-16 6-41 15,-11 5-15-15,-27 12-15 16,-10 4-4-16,-19 5 0 15,-7 0-1-15,-1-4-4 16,7-6-1-16,14-9-11 16,13-4-5-16,15-5-5 15,8 2-1-15,13 0 5 16,3 2 0-16,0 8-1 16,-5 6 0-16,-16 13 1 15,-7 4 4-15,-14 7-1 16,-8-2 2-16,-11-9 5 15,-6-3 2-15,-6-15 22 16,0-4-35-16,2-12-139 16,2-6-443-16</inkml:trace>
  <inkml:trace contextRef="#ctx0" brushRef="#br0" timeOffset="7">23108 6584 1170 0,'22'-1'516'0,"36"3"-260"15,4 17-88-15,-1 18-99 16,-14 5-37-16,-33 17-28 16,-22 2 8-16,-30 7 16 15,-7 2 27-15,-8-14 36 16,-1-10 2-16,14-22-7 15,9-11-25-15,13-13-433 16</inkml:trace>
</inkml:ink>
</file>

<file path=ppt/ink/ink104.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255" units="dev"/>
          <inkml:channel name="T" type="integer" max="2.14748E9" units="dev"/>
        </inkml:traceFormat>
        <inkml:channelProperties>
          <inkml:channelProperty channel="X" name="resolution" value="1333.61829" units="1/cm"/>
          <inkml:channelProperty channel="Y" name="resolution" value="1777.91638" units="1/cm"/>
          <inkml:channelProperty channel="F" name="resolution" value="0.00051" units="1/dev"/>
          <inkml:channelProperty channel="T" name="resolution" value="1" units="1/dev"/>
        </inkml:channelProperties>
      </inkml:inkSource>
      <inkml:timestamp xml:id="ts0" timeString="2019-10-17T08:24:37.505"/>
    </inkml:context>
    <inkml:brush xml:id="br0">
      <inkml:brushProperty name="width" value="0.05292" units="cm"/>
      <inkml:brushProperty name="height" value="0.05292" units="cm"/>
      <inkml:brushProperty name="color" value="#FF0000"/>
    </inkml:brush>
  </inkml:definitions>
  <inkml:trace contextRef="#ctx0" brushRef="#br0">19123 3116 38 0,'0'-27'35'0,"4"12"-8"16,-4 15-5-16,0 0-5 0,-8 12-5 15,-1 13-4-15,1 8-2 16,-2 3-3-16,1 10-3 16,-3-2 2-16,2-8-1 15,5-4 0-15,0-11 0 16,5-21 0-16,5 11 0 31,0-22-1-31,4-10 1 0,1-6-1 16,3-10 2-16,-2-7-2 15,5 5 0-15,-5-3 1 16,2 0-1-16,-3 11 2 16,0 1-2-16,-3 9 1 15,-7 21 0-15,14 3-1 16,-7 15 1-16,3 14-1 0,1 9 2 15,5 4 0-15,2 6-2 16,3 1 0-16,-1-8-2 16,2-7-3-16,-5-15-6 15,0-5-17-15,-5-3-11 0,-12-14 1 16,0 0 0-16</inkml:trace>
  <inkml:trace contextRef="#ctx0" brushRef="#br0" timeOffset="132.28">19151 3234 34 0,'-7'-19'38'16,"24"0"32"-1,-4 14-47-15,10 10-11 16,3-5-42-16,5 12-4 0,-7-12-3 16,20 0-2-16</inkml:trace>
  <inkml:trace contextRef="#ctx0" brushRef="#br0" timeOffset="1248.08">22554 3168 26 0,'0'-14'30'0,"0"14"0"15,0 18-14-15,0 0-5 16,0 10-3-16,-4 4-3 16,4 9-3-16,6 2 1 15,-6-2 0-15,3-4-2 0,-3-5-1 16,0-9-3-16,-3-9 0 0,3-14-2 15,-8-11 0-15,0-7 0 16,-2-8 0-16,2-2 1 16,0-5 1-16,4-2 3 15,2-2 2-15,2 3 1 16,5 5 2-16,5 0 0 16,7 4 2-1,3 2 0-15,4 7 1 16,1 1-2-16,-1 12 0 15,-5 3-1-15,-2 11-1 16,-11 3-1-16,-6 10-1 16,-7 1 0-16,-8 0-1 15,-1-2-1-15,2-1 1 16,7-4-1-16,7-3 0 0,0-15-1 16,28 18 1-16,-1-6 1 15,8-4-2-15,-2 9 2 16,-8-1 1-16,-9 4 0 15,-10 0-1-15,-13-3 1 16,-8-1-1-16,-12 0 1 16,-1-5-2-16,-4-11-19 0,8 0-17 15,0-15-1-15,13 7-1 16,7-19 0-16</inkml:trace>
</inkml:ink>
</file>

<file path=ppt/ink/ink105.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5-10-28T19:01:19.093"/>
    </inkml:context>
    <inkml:brush xml:id="br0">
      <inkml:brushProperty name="width" value="0.05292" units="cm"/>
      <inkml:brushProperty name="height" value="0.05292" units="cm"/>
      <inkml:brushProperty name="color" value="#FF0000"/>
    </inkml:brush>
  </inkml:definitions>
  <inkml:trace contextRef="#ctx0" brushRef="#br0">20069 17382 834 0,'-2'0'382'16,"-4"3"-169"-16,4 16-86 15,-4 7-12-15,3 17-27 16,-2 6-15-16,1 0-1 0,1-2-4 15,0-4-4-15,-3-4-2 16,7-6-11-16,0-4-3 16,2-13-3-16,2-3 2 15,-6-9 26-15,1-2 15 16,-4-3 2-16,3 0-6 16,-1-1-37-16,1 1-19 15,-2-13-17-15,-10-32-5 0,12 24-6 16,3-3-1-16,5-7-5 15,5-4 1 1,-2-4 3-16,-1 4 2 16,-3 6 2-16,-6 3 0 0,0 11 0 15,-1 7 0 1,0 1-1-16,-2-1 1 0,1-2-1 16,-1 4-1-16,4 2-1 15,0-1-3-15,7 1-2 16,4 1-3-16,3 4 1 15,4 0 0-15,10 7 1 0,2 1 2 16,15 6 3 0,5-3 1-16,-5-2 1 0,-3 3 6 15,-22-11-157-15,-6-1-138 16</inkml:trace>
  <inkml:trace contextRef="#ctx0" brushRef="#br0" timeOffset="1">20542 17482 648 0,'0'-8'349'0,"0"-13"-56"15,0 4-39-15,0 8-36 0,-3 0-26 16,2 9-66-16,1 5-28 15,1 5-37-15,3 10-9 16,-3 9 4-16,1 6 2 16,-1 11-5-16,1 1-1 15,-5 4-14-15,-2 2-2 16,-3 1-10-16,-2-4-7 16,7-4-2-16,3-8-2 0,6-14-7 15,1-7-11-15,7-18-140 16,2-9-67-16,3-17-347 15</inkml:trace>
  <inkml:trace contextRef="#ctx0" brushRef="#br0" timeOffset="2">20776 17458 705 0,'4'-7'415'0,"-2"-6"-70"15,-2 4-102-15,1 2-24 16,-2 4-60-16,1-2-26 16,-1 2-35-16,1 1-26 15,-1 2-32-15,-1 0-14 16,1 0-20-16,0 14 3 15,-1 47 3-15,1-25 1 16,1 6 2-16,0 0-2 16,4 0-2-16,1 2 0 15,2-5-3-15,-3-5 3 0,-1-6 0 16,-2-4 1-16,0-6-1 16,0-5-2-16,0-2-4 15,2-3-15 1,-3-4-139-16,3-2-83 0</inkml:trace>
  <inkml:trace contextRef="#ctx0" brushRef="#br0" timeOffset="3">20517 17700 781 0,'-5'0'395'15,"2"-2"-121"-15,-1-2-43 16,3 3-75-16,1 0-34 16,0 0-38-16,0 0-13 15,29-3-10-15,30-4-4 16,-18 6-13-16,1 2-5 15,-2 3-8-15,-5 1-2 16,-8-2 2-16,-5-2 1 16,-9 0 4-16,0-1-5 15,-9 0-7-15,1-2-3 0,-4 1-113 16,-2 1-189 0</inkml:trace>
  <inkml:trace contextRef="#ctx0" brushRef="#br0" timeOffset="4">1783 8916 585 0,'-12'0'348'0,"-7"1"-53"16,8 5-128-16,19 0-103 15,12 2-23-15,29-5 2 16,21-3 6-16,21-2-10 16,10-5-6-16,-8 2-16 15,-8-1 1-15,-23 1-2 16,-13 4-3-16,-22-1-68 16,-11 2-48-16,-19 4-108 15,-11 2-48-15,-15 0 17 16,-9 0 46-16,-5-5 118 15,1-5 81-15,11 0 121 16,4-3 33-16,7-1 46 0,5 3-11 16,6 9-63-16,3 7-21 15,8 18-40-15,1 9-7 16,-2 14 4-16,-1 4-10 16,-3 2-19-16,2-2-13 15,8-4-16-15,3-6-6 16,8-8-190-16</inkml:trace>
  <inkml:trace contextRef="#ctx0" brushRef="#br0" timeOffset="5">2521 9161 695 0,'-7'-4'354'0,"-10"3"-92"16,-2 7-180-16,0 5-36 16,0 15-49-16,4 3-13 15,13 7-10-15,4 4 4 16,17-7 7-16,8-6 10 16,5-17 24-16,4-9 29 15,-12-12 88-15,0-9 38 16,-14-9 33-16,-7-3-14 15,-8 0-73-15,-10-1-42 16,-5 9-59-16,-1 7-51 0,12 6-192 16,-2 8-327-16</inkml:trace>
  <inkml:trace contextRef="#ctx0" brushRef="#br0" timeOffset="6">3437 9187 929 0,'-7'-9'430'0,"-11"-12"-185"0,-2 4-65 15,0 9-76-15,-3 3-33 16,-1 9-46-16,0 8-17 16,3 11-26-16,3 5-5 0,5 9-2 15,7 5 0-15,9 0 6 16,4-5-1-16,14-6 5 16,7-9 3-16,3-14 15 15,2-4 18-15,-14-10 64 16,-10-8 21-1,-18-10 9-15,-12-3-11 16,-14-2-66-16,-3 4-48 0,6 9-215 16</inkml:trace>
  <inkml:trace contextRef="#ctx0" brushRef="#br0" timeOffset="7">3492 9201 764 0,'3'-9'384'16,"1"-5"-124"-16,6 7-118 0,-5 1-31 0,1 7-57 15,1 4-22-15,-6 4-17 16,0 5-1-16,0 9 1 16,-1 4 3-16,6 5-7 15,-5 1-2-15,10-4 1 16,1-2 1-1,6-12 22-15,9-5 14 16,1-10 32-16,-1-4 10 16,-6-7-1-16,-6-3-6 0,-4-4-19 15,-3-3-13 1,-5 1-16-16,-3-1-9 0,0 1-78 16,-1 2-73-16,-1-7-171 15,1 0-117-15</inkml:trace>
  <inkml:trace contextRef="#ctx0" brushRef="#br0" timeOffset="8">3675 9000 768 0,'-5'-8'415'0,"-5"-10"-78"16,1 5-71-16,3 9-123 15,1 4-54-15,7 10-85 0,5 3-1 0</inkml:trace>
  <inkml:trace contextRef="#ctx0" brushRef="#br0" timeOffset="9">4077 9170 622 0,'-9'-2'341'0,"-10"-1"-66"0,0 3-66 16,-1 8-96-16,2 4-41 0,-1 6-61 15,3 8-17-15,7 4-13 16,5 3-2-16,11-1 7 16,4 1 3-16,9-10 14 15,3 1 7-15,-1-13 16 16,-1-6 19-16,-7-6 76 15,-5-11 36-15,-9-5 29 16,-10-6-8-16,-11 0-78 16,-8 1-42-16,4 11-55 15,3 4-104-15</inkml:trace>
  <inkml:trace contextRef="#ctx0" brushRef="#br0" timeOffset="10">4080 9249 562 0,'1'-3'338'15,"12"-5"2"-15,4 0-205 16,24 0-78-16,6 0-11 16,5 2-6-16,-2 1-5 15,-8 2-2-15,-7 1-3 16,-13 2-5-16,-5 0 0 0,-11 0-9 15,-4 0-20-15,2-5-86 16,-4 4-43 0,-2 0-37-16,1 0 10 15,0-1 78-15,0 1 47 16,-6 1 60-16,-3 4 23 0,-30 30 33 16,32-14 7-16,1 4-6 15,2 1-13-15,3-2-32 16,4 1-14-16,2-7-65 15,3-1-118-15</inkml:trace>
  <inkml:trace contextRef="#ctx0" brushRef="#br0" timeOffset="11">4419 9320 530 0,'7'0'268'15,"5"2"-63"1,-2 6-42-16,-2 6-27 0,-2 2-2 15,0 4-14-15,-1-3-8 16,-5-5-26 0,3-2-18-16,-4-10-15 0,4-4-5 15,3-8-6-15,1-7-7 16,7-6-20 0,-2 0-8-16,8 5 1 0,2 3 3 15,1 10 7-15,0 5 0 16,-2 7-3-16,-5 7-1 15,-5 9 1-15,-4 2 0 0,-2 5-2 16,-1 5-4 0,1-6-24-16,1-4-93 15</inkml:trace>
  <inkml:trace contextRef="#ctx0" brushRef="#br0" timeOffset="12">4795 9139 1182 0,'1'-3'480'0,"5"7"-284"31,-1 5-66-31,4 19-64 16,-3 11 4-16,1 20-13 15,1 11-5-15,-4 4-13 16,3 1-5-16,-2-13-14 15,1-5-7-15,3-12-6 16,1-4-1-16,2-9-5 16,-2-5-1-16,2-13-176 0,-3-7-276 15</inkml:trace>
  <inkml:trace contextRef="#ctx0" brushRef="#br0" timeOffset="13">4893 9492 889 0,'4'-2'361'0,"4"-2"-199"0,11-2-146 16,11 4-22-16,11-9-6 15,6 0-6-15,10-3-152 16,2-3-120-16</inkml:trace>
  <inkml:trace contextRef="#ctx0" brushRef="#br0" timeOffset="14">5441 9349 525 0,'2'3'333'15,"-4"3"-30"-15,-8 2-83 16,6 3-28-16,-16 1-59 0,4 3-34 16,-8-4-41-16,-6-2-15 15,1-9-16-15,-1-7-5 16,8-11-13-16,3-5-8 16,3-7-18-16,10 4-10 15,8 5-10-15,7 3-1 16,14 6 19-16,-4 5 12 15,4 6 26 1,1 7 7-16,-1 13 4 0,-1 4-2 16,-7 11-9-16,-3 3-2 15,-3-2-8-15,-2-1-4 16,2-4-169-16,-1-9-328 0</inkml:trace>
  <inkml:trace contextRef="#ctx0" brushRef="#br0" timeOffset="15">5347 9087 1221 0,'-4'-6'504'15,"-3"-7"-308"1,5 8-104-16,3 8-94 16,4 3-177-16</inkml:trace>
  <inkml:trace contextRef="#ctx0" brushRef="#br0" timeOffset="16">5901 9229 840 0,'3'-4'392'15,"4"-5"-190"-15,-7 15-95 16,-1 8-21-16,1 28-42 16,2 19-3-16,2 15-7 15,0 5-6-15,1 0-12 16,2-10-8-16,-3-8 0 15,3-8-5-15,-4-24-85 16,-3-11-86-16</inkml:trace>
  <inkml:trace contextRef="#ctx0" brushRef="#br0" timeOffset="17">5911 9460 527 0,'5'-1'292'0,"4"1"-35"16,2-2-146-16,14 4-78 15,2 4-15 1,15-1-14-16,5 0-4 16,6-5-86-16,0-1-64 0,-6-13-73 15,-3-3 0 1,-8-11 141-16,-1-3 118 0,-16 5 194 16,-5 4 56-16,-8 15-3 15,-7 5-43-15,-4 9-100 16,-5 10-41-1,-11 9-38-15,-3 6-7 0,-6 1-16 16,2 0-11-16,5-12-16 16,8-4-6-16,7-13-28 15,4-11-11-15,2-14-14 0,3-4 0 16,2-11 23 0,0 4 10-16,7 7 15 0,-3-1 6 15,6 13 6-15,-1 4 2 16,6 10 0-16,4 9-2 15,2 6-2-15,7 5 0 16,-10-4-3-16,6 1-1 16,-6-4 0-16,-4-6 1 15,4-11 7-15,-3-8 2 16,1-9 3-16,3-6-2 16,1 3-5-16,2 1-2 15,-2 8 0-15,1 10-1 16,-3 11 2-16,-2 8-2 15,-4 10 8-15,-8 4 5 16,-12 2 10-16,-7-3 3 16,-11-5 9-16,-2-3-88 15</inkml:trace>
  <inkml:trace contextRef="#ctx0" brushRef="#br0" timeOffset="18">7231 9267 734 0,'-11'7'329'0,"-18"18"-159"15,1 7-77-15,11 17-59 16,8 5-5-16,16-7 10 16,9-2 2-16,15-15 10 15,9-6 4-15,9-14 2 16,-2-10 7-16,-8-19 7 16,-9-12 4-16,-12-20 4 15,-4-10-5-15,-9-14-10 16,-10-7-10-16,-12 4-17 0,-7 9-10 15,-5 22-14-15,-2 10-8 16,1 23-21-16,4 8-10 16,5 13-13-16,4 10-3 15,14 10 6-15,9 5 4 16,18 4 5-16,8 2-3 16,9 1-57-16,1-3-47 15,11-3-154-15,5-1-112 16</inkml:trace>
  <inkml:trace contextRef="#ctx0" brushRef="#br0" timeOffset="19">7838 9377 286 0,'8'2'229'0,"7"7"66"15,-12 2-1-15,-10 4-46 0,-7 6-37 16,-10 0-83-16,1 1-39 16,-8-6-44-16,1-8-11 0,1-8-9 15,-1-7-6 1,8-10-11-16,5-3-8 0,7 1-15 15,1-3-7-15,11 3-15 0,2 5-2 16,12 6 9 0,6 8 10-16,6 16 26 15,3 6 8 1,-2 11 13-16,-3 0 2 0,-3 0-8 16,1 2-4-16,2-11-188 15</inkml:trace>
  <inkml:trace contextRef="#ctx0" brushRef="#br0" timeOffset="20">8639 9288 581 0,'-14'-4'329'0,"-18"-5"-47"15,-3 7-83-15,-2 2-82 16,6 2-37-16,5 9-59 16,8 5-23-16,18 9-25 15,4 0-4-15,21-2 7 16,4-3 8-16,2-9 14 0,4 0 4 15,-9-11 13 1,-4 0 5-16,-10-3 16 0,-9-5 0 16,-13 5-7-16,-9-3-6 15,-11 9-15-15,-3 4-4 16,4 10-4-16,5 1-5 16,12 3-9-16,9 4-4 15,9-5-1-15,7 0 4 16,17-7 7-16,4-4 3 0,8-4 7 31,2-7 5-31,-3-4 7 0,-7-9 2 16,-6-9 7-1,-6-2 2-15,-14-7 5 0,2-1 10 16,-6 9 16-16,-2 3 6 16,-4 16-4-16,-5 6-12 0,0 14-29 15,1 6-10-15,6 8-11 16,0 5-2-16,2 0-4 15,4 2-5-15,-2-8-165 16,2-3-219-16</inkml:trace>
  <inkml:trace contextRef="#ctx0" brushRef="#br0" timeOffset="21">8779 9086 1430 0,'-1'-6'549'0,"-1"-4"-409"16,-4 4-63-16,6 7-85 16,0 2-19-16,8 14-135 15,1 3-106-15</inkml:trace>
  <inkml:trace contextRef="#ctx0" brushRef="#br0" timeOffset="22">8869 9307 738 0,'4'16'419'0,"4"21"-73"0,3 1-73 15,2-1-120-15,2-5-36 16,4-6-39-16,0-12-6 16,2-8 4-16,1-3 2 15,2-17-11-15,3 0-10 16,-3-17-24-16,-4-6-10 0,-6 1-115 16,-3 1-106-16</inkml:trace>
  <inkml:trace contextRef="#ctx0" brushRef="#br0" timeOffset="23">9492 9376 812 0,'-4'10'448'0,"-7"8"-81"16,-8-1-84-16,-5 7-123 0,-3-3-42 15,-6-5-65 1,3 5-20-16,11-6-20 0,-4-2-5 15,8-5-19-15,2-8-21 16,-1-12-37-16,8-2-12 16,5-6-5-16,5 1 13 15,7 1 27-15,4-2 11 16,1 6 19-16,7 7 3 16,-8 9 9-16,4 8 6 0,-1 11 14 15,-6 3 7-15,5 4 5 16,-4-6-2-16,1-9-8 15,4-2-3-15,2-14 6 16,4-1 4-16,-2-7 4 16,-3-6 0-16,2-2-5 15,-4-7-4-15,-5-1-1 16,0 2 2-16,-7 13 5 16,0 6-1-16,-5 16 1 15,0 8-3-15,-4 14-8 16,0 7 1-16,4-2-3 15,1-1-63-15</inkml:trace>
  <inkml:trace contextRef="#ctx0" brushRef="#br0" timeOffset="24">10670 9017 707 0,'-8'-6'385'0,"-8"-6"-71"0,-16 4-167 16,-5 7-34-16,-8 5-48 15,2 2-20-15,12 4-32 16,9-2-17-16,19 3-28 16,7-2-9-16,24 4 1 15,9-5 8-15,10 1 19 16,2-2 7-16,-10 3 6 16,-9 1 1-16,-16 0 7 15,-11 2 6-15,-21 1 10 16,-10 1 5-16,-17 2 6 15,1 3-1-15,9 1-8 0,8-2-7 16,16-1-19-16,8-6-9 16,11-1-12-16,6-2-4 15,3-2 1-15,3 3 4 16,-8 4 7-16,-8 5 5 16,-17 8 10-16,-12 7 5 15,-14 7 19-15,-3 1 12 16,8-5 12-16,8-6-3 15,26-8-22-15,14-6-11 16,28-7-14-16,13-6 0 16,12-6-42-16,-4-3-66 0</inkml:trace>
  <inkml:trace contextRef="#ctx0" brushRef="#br0" timeOffset="25">10874 9140 663 0,'0'-2'341'15,"1"-1"-102"-15,4 7-63 16,-5-4-64-16,0 0-20 15,9 30-13-15,8 45-2 0,-14-14-19 16,-6 1-6 0,-6 0-20-16,-5-10-7 15,3-17-3-15,3-9-5 16,4-16 5-16,4-6 12 16,2-13 11-16,2-7 3 15,2-20 3 1,2-10-8-16,-2-17-5 0,2-9-3 15,-1 6-13-15,1 9-7 0,2 14-12 16,-1 11-4-16,4 10 5 16,4 3 0-1,11 9 0-15,7 1-2 0,13 5-6 16,9 4-4-16,1 0-77 16,3 4-74-16</inkml:trace>
  <inkml:trace contextRef="#ctx0" brushRef="#br0" timeOffset="26">11134 9412 355 0,'5'-7'271'0,"5"-7"62"16,2 5-68-16,-3 3-79 16,-2 6-40-1,0 14-67-15,-4 1-20 0,-3 10-20 16,2 3-1-16,-4-3-9 16,-2-3-5-16,1-5-2 15,-5-8 0-15,3-9 9 16,3-3 1-16,4-9-5 15,6-3-7-15,8-4-16 0,3 0-3 16,3-3 2-16,-1 5 2 16,1 3 9-1,-1 1 5-15,-7 11 5 16,1 2 1-16,-5 7 2 0,1 4-1 16,-1 10-4-16,-4-3-3 15,-5 4-6-15,0 6-4 0,-3-5 0 16,-3 4 0-1,-3-8-84-15,2 0-103 0</inkml:trace>
  <inkml:trace contextRef="#ctx0" brushRef="#br0" timeOffset="27">11536 9467 939 0,'8'7'397'16,"5"1"-201"-16,1 13-109 16,-6-1-30-16,-7 3-8 15,-5 2-10-15,-11-2-13 16,-2 1 3-16,-3-5-383 0</inkml:trace>
  <inkml:trace contextRef="#ctx0" brushRef="#br0" timeOffset="28">11975 9245 535 0,'0'-5'371'0,"1"-4"21"15,-1 6-123-15,-5 9-132 16,-2 5-46-16,-5 17-54 16,2 6-9-16,-3 8-12 0,2 3-3 15,6-7-4-15,0-7-1 16,6-15 4-16,2-7-5 15,1-16-35-15,0-8-14 16,-1-12-17-16,1-6 3 16,-2-4 29-16,2 0 13 15,5 9 11-15,3 1 2 16,9 8 2-16,3 2 2 0,10 5 1 16,-1 1-2-16,8 7-2 15,-3 0 0-15,-7 4-1 16,-4 5-2-16,-14 4-3 15,-6 4 1-15,-7 8 2 16,-1 3 3-16,1 6 11 16,-2 0 2-16,2 1 1 15,1-2-1-15,7-6 5 16,8-4-86-16</inkml:trace>
  <inkml:trace contextRef="#ctx0" brushRef="#br0" timeOffset="29">12598 9285 709 0,'-4'3'375'0,"-4"7"-91"16,-7 6-63-16,-11 9-83 16,-8 4-34-16,-5 7-51 15,-5-4-16 1,4-8-21-16,6-5-6 15,8-17-17-15,4-4-6 0,8-11-12 16,8-3-6-16,6-6 3 16,11 1 3-16,8 0 11 15,2-3 8-15,9 6 20 16,-1 1 6-16,-3 7 4 16,-2 7-1-16,-6 6-13 15,-4 6-3-15,-3 7-2 16,0 3 0-16,-1 7 1 15,2 0 1-15,8 2-2 16,0-6 2-16,5-8-2 0,1-5-5 16,-3-12-11-16,0-1-4 15,-2-13 1-15,0-5 6 16,-7-8 13-16,-6-3 4 16,-4 8 5-16,-5 4 1 15,2 12-3 1,-1 8 5-16,2 10 6 0,-1 6 0 0,-3 9 2 31,0 4-7-31,2 0-8 16,1-2-4-16,5-8 8 0,2-6-53 0,-6-11-183 15</inkml:trace>
  <inkml:trace contextRef="#ctx0" brushRef="#br0" timeOffset="30">13172 9336 884 0,'-6'-6'424'31,"-7"-9"-159"-31,1-1-51 0,-2 6-76 0,-3 5-71 16,-2 14-56-1,-2 9-13-15,1 10-35 16,5 5 27-16,8 2-7 16,6 2 0-16,9-3 8 15,7 0 3-15,9-8 7 0,5-8 4 0,-3-11 5 32,-3-8 3-32,-2-13 9 15,-9-8 5-15,-2-14 9 16,-4-7 2-16,-12-14 32 15,-2-2 9-15,-13-8 0 16,1 4-4-16,7 10-45 0,1 2-17 16,11 13-22-16,6 9-10 15,10 9-19-15,5 5-40 16,5 12-139-16,-2 6-218 16</inkml:trace>
  <inkml:trace contextRef="#ctx0" brushRef="#br0" timeOffset="31">13383 9394 445 0,'1'-4'311'16,"4"-2"12"-16,-2 5-96 0,-3 1-36 15,0 0-31-15,-1 0-18 16,0 8-40-16,-4 11-11 16,-5 35-39-16,5-31-17 15,2 1-20-15,-1-2-4 16,2-3-5-16,1-4-7 15,9-12-116-15,5-3-90 16</inkml:trace>
  <inkml:trace contextRef="#ctx0" brushRef="#br0" timeOffset="32">13454 9181 858 0,'-2'-4'480'16,"-4"-3"-92"-16,4 5-211 16,2 2-69-16,3 3-68 0,-3-3-155 15</inkml:trace>
  <inkml:trace contextRef="#ctx0" brushRef="#br0" timeOffset="33">13805 9025 447 0,'1'0'260'16,"4"0"-50"-16,6 0-42 16,6-6-22-16,9 2-26 0,4 1-17 0,-1 4-42 31,1 7-15-31,-10 6-30 15,-6 2-9-15,-12 4 0 16,-4-3 5-16,-8 3 12 16,-1 3 3-16,0-4-2 15,2 2-3-15,6-4-11 16,3-4-2-16,6-4-2 16,2-2-2-16,0-5-9 15,1 0-5-15,-1 2-4 0,-2 3 1 16,0 5 4-16,-4 3 2 15,-2 7-1-15,0 8-1 16,0 10 2-16,3 8 3 16,0 1 3-16,-1-5 3 15,-2-11 3-15,-2-6 0 16,-6-11 8-16,-5-4 6 0,-13 1 10 16,-8-5 4-16,-4 2-2 15,-2 2-6-15,10-6-14 16,5 0-4-16,20-11-63 15,12-3-98-15</inkml:trace>
  <inkml:trace contextRef="#ctx0" brushRef="#br0" timeOffset="34">14340 9591 858 0,'-3'0'453'16,"1"0"-141"-16,0 1-103 15,1-1-45-15,1 0-52 16,0 0-15-16,0 0-6 15,0 0 2-15,0 0-8 0,0 0-7 16,0 0-19-16,0 0-6 16,0 0-12-16,0 0-9 15,0 0-9-15,0 0-7 16,0 0-8-16,0 0-1 16,0 0-34-16,0 0-64 15,0 0-198-15</inkml:trace>
  <inkml:trace contextRef="#ctx0" brushRef="#br0" timeOffset="35">22413 12566 523 0,'0'0'271'0,"0"0"-69"16,-4 1-33-16,2-1-60 16,1 0-18-16,0 0-39 15,-14 2-15-15,-24 8-24 16,29-5-8-16,6 1-55 15,-3 3-122-15</inkml:trace>
  <inkml:trace contextRef="#ctx0" brushRef="#br0" timeOffset="36">22261 12747 649 0,'-5'5'281'15,"-3"5"-157"-15,1-1-34 0,5-3-50 16,2 0-17-16,1-4-15 16,-1-2-50-16</inkml:trace>
  <inkml:trace contextRef="#ctx0" brushRef="#br0" timeOffset="37">22206 12865 331 0,'-3'9'213'15,"1"7"-26"-15,1 0-23 16,0 1-18-16,1-3-48 16,0-1-25-16,-1-1-45 15,2-5-13-15,-1-4-144 16</inkml:trace>
  <inkml:trace contextRef="#ctx0" brushRef="#br0" timeOffset="38">22202 13059 475 0,'1'0'250'0,"2"2"-78"15,-3-1-77-15,0-2-29 16,-1 0-38-16,-1 1-13 0,1 0-129 16,0 0-138-16</inkml:trace>
  <inkml:trace contextRef="#ctx0" brushRef="#br0" timeOffset="39">22122 13165 321 0,'-2'1'241'16,"0"3"15"-16,0 0-100 15,1-4-37-15,0 0-56 16,-1 0-21-16,1 0-64 16,0 0-158-16</inkml:trace>
  <inkml:trace contextRef="#ctx0" brushRef="#br0" timeOffset="40">22030 13298 473 0,'0'5'221'0,"-2"1"-99"16,1-1-48-16,1-1-102 0</inkml:trace>
  <inkml:trace contextRef="#ctx0" brushRef="#br0" timeOffset="41">21913 13409 222 0,'0'3'170'15,"-5"4"33"-15,2-2-54 16,2 0-59-16,-4-1-26 16,3-1-47-16,-3-3-78 15</inkml:trace>
  <inkml:trace contextRef="#ctx0" brushRef="#br0" timeOffset="42">21765 13596 883 0,'-2'2'359'0,"-4"-1"-236"15,4 5-36-15,1-6-40 0,0 0-22 16,1 0-18-16,0 0-5 15,0 0-24-15,0 0-84 16</inkml:trace>
  <inkml:trace contextRef="#ctx0" brushRef="#br0" timeOffset="43">21815 13641 502 0,'-2'3'325'15,"-3"1"-16"-15,-2 5-101 0,-4 1-46 16,4 1-66-16,0 1-34 15,3-2-46 1,4-2-10-16,1-3-5 16,4-1-8-16,3-3-93 15,1-1-74-15</inkml:trace>
  <inkml:trace contextRef="#ctx0" brushRef="#br0" timeOffset="44">21859 13705 290 0,'1'0'233'16,"0"0"37"-16,-1 3-65 0,0-3-93 15,0 0-44-15,0 0-43 16,0 0-9-16,0 0-28 16,3 0-56-16,16 1-105 15,28-1-19-15,-35-1 13 16,3 1 61-16,-14 0 168 16,1 1 66-16,-1 1 88 15,-2-2 21-15,1 0-48 16,0 0-34-16,0 0-65 15,0 0-26-15,0 0-20 16,1 0-16-16,17 0-154 16,28-1-182-16</inkml:trace>
  <inkml:trace contextRef="#ctx0" brushRef="#br0" timeOffset="45">22148 13712 692 0,'4'0'339'16,"2"0"-103"-16,3 0-75 15,3-1-62-15,-3 0-33 16,1 0-45-16,0-2-21 16</inkml:trace>
  <inkml:trace contextRef="#ctx0" brushRef="#br0" timeOffset="46">22360 13659 876 0,'0'0'404'0,"3"-2"-162"16,-5 1-158-16,1 0-30 0,1-1-42 16,0 1-14-16,0 0-144 15,0 0-150-15</inkml:trace>
  <inkml:trace contextRef="#ctx0" brushRef="#br0" timeOffset="47">22379 13576 400 0,'4'-2'228'15,"8"0"-25"-15,-6-4-56 0,-1 2-62 16,-1-1-24 0,-2 0-38-16,4 4-12 0,-4-5-24 15,-2-3-28 1,-4 0-80-16,-3-3-31 16,2 2-56-16</inkml:trace>
  <inkml:trace contextRef="#ctx0" brushRef="#br0" timeOffset="48">22428 13438 350 0,'5'-4'246'0,"-5"-4"4"16,3 5-143-16,-2-1-48 15,-2 2-177-15</inkml:trace>
  <inkml:trace contextRef="#ctx0" brushRef="#br0" timeOffset="49">22463 13335 1043 0,'1'-3'491'15,"-1"-10"-207"1,0 4-68-16,1 0-106 16,1-3-39-16,5 3-50 15,3 0-12-15,-4-1-37 16,4 4-67-16,-6 1-166 16,0 0-161-16</inkml:trace>
  <inkml:trace contextRef="#ctx0" brushRef="#br0" timeOffset="50">22512 13190 427 0,'-1'-6'272'0,"1"-4"-6"16,0-3-69-16,0 4-87 15,0 1-33-15,-1 1-46 16,0 2-22-16,1 2-198 0</inkml:trace>
  <inkml:trace contextRef="#ctx0" brushRef="#br0" timeOffset="51">22517 13035 438 0,'-1'-5'228'16,"1"-5"-45"-16,6 1-132 15,-4-6-177-15</inkml:trace>
  <inkml:trace contextRef="#ctx0" brushRef="#br0" timeOffset="52">22525 12881 689 0,'-1'-5'289'0,"1"-5"-176"15,0 0-53-15,2 3-138 16,3 1-204-16</inkml:trace>
  <inkml:trace contextRef="#ctx0" brushRef="#br0" timeOffset="53">22537 12781 541 0,'2'-6'303'0,"3"-3"-71"16,-1 1-87-16,-2 0-33 0,1 2-58 15,-3 0-25 1,1 3-127-16,-1 1-184 16</inkml:trace>
  <inkml:trace contextRef="#ctx0" brushRef="#br0" timeOffset="54">22512 12679 588 0,'-3'-6'366'16,"-3"-3"-32"-16,4 2-139 16,-2 2-42-1,2 0-71-15,2 3-30 0,-1 2-48 16,0 0-39-16,0 0-358 16</inkml:trace>
  <inkml:trace contextRef="#ctx0" brushRef="#br0" timeOffset="55">22184 13502 542 0,'2'-8'312'0,"-1"3"-57"16,-1 2-53-1,1 1-9-15,-1 1-19 0,0 0-15 16,0-1-36-1,0 1-17-15,0 0-30 0,0 1-10 0,0 0-13 32,0 0-2-32,0 0-5 15,0 0-1-15,3 19-7 0,1 38-5 16,-4-21-10-16,3 8-7 16,0 4-10-16,1 10-2 15,-2 5-1-15,0 3 1 16,-1 0 2-16,1-1-1 0,-1-3 3 15,-1 0 0-15,-1 1 0 16,1-4 2-16,0-1-5 16,0-6 0-16,1-11 1 15,2-4 0-15,1-13 2 16,-2-8 2-16,0-5 0 16,-1-3 1-16,2-1 1 15,-1 2 1-15,-1-6-4 16,-1 3 0-16,-1-2-1 15,0-4-1-15,0 0 1 16,-1 0-1-16,1 0-2 0,0 0 0 16,0 0 0-16,0 0 3 15,0 0 1-15,0 0 3 16,-1 0-2-16,1 0-2 16,0 0 0-16,0 0-2 15,0 0 2 1,-11 0-1-16,-33-6-2 0,29-6 0 15,2 0-3-15,1-6-2 16,2 3 0-16,5 1-2 0,2 3 0 16,3 3 1-16,1 2 1 15,0 1-1-15,1 4 0 16,-1 1-1 0,0 0 0-16,0 0 1 15,1 3 1-15,6 13 2 0,18 32 0 16,-16-25 3-16,1-3 1 15,1-3 0-15,0-6-4 16,1-5-2-16,1-4 4 16,1-5 6-16,4-4 18 15,1-5 4-15,5-3 0 0,0 0-1 16,0-1-11-16,2 2-3 16,-8 0-2-16,-2-1 1 15,-4 7 1-15,-10-4 2 16,-2 5-2-16,6 6-2 15,-11-5-7-15,4 6-55 16,-1 0 116-16</inkml:trace>
  <inkml:trace contextRef="#ctx0" brushRef="#br0" timeOffset="56">22546 14518 843 0,'0'4'380'0,"0"6"-154"16,0 6-137-16,-2 9-23 15,-3 16-14-15,-1 1-4 16,-1 7-12-16,5 0-7 16,2-8-8-16,0-9-5 0,5-14-1 15,-3-11 34-15,2-14 41 16,1-9 15-16,0-12 21 16,-1-7-26-16,-4-11-26 15,-2-1-9-15,-1 2-21 16,-6-2-9-16,7 13-18 15,1 5-6-15,1 5-9 16,5 8-3-16,0 5-7 16,7 7-2-16,10 5-2 15,7-1 0-15,14 6-5 16,5-4-6-16,7 1-149 16,-2 5-67-16</inkml:trace>
  <inkml:trace contextRef="#ctx0" brushRef="#br0" timeOffset="57">22546 14703 896 0,'-5'0'426'15,"2"0"-168"-15,3 0-86 0,0-2-78 16,6 2-31-16,24 0-32 16,50 2-13-16,-33-1-77 15,2 3-123-15</inkml:trace>
  <inkml:trace contextRef="#ctx0" brushRef="#br0" timeOffset="58">22904 14879 527 0,'3'-4'289'0,"-1"-6"-48"0,0 0-25 16,-2 2-37-16,-1-4-15 15,-7-2-26-15,-1 0-15 16,-4 4-42-16,-1 5-22 16,-8 11-41-16,3 9-15 15,2 9-12-15,-3 2-3 16,16 0-2-16,4-1 0 0,5-9 3 15,11-1-1 1,-1-13 2-16,0-2 0 0,1-7 9 16,-1-2 3-1,-3 0 8-15,-2-1 2 0,-4 8-3 16,-5 2 0-16,4 12 2 16,-5 7 0-16,4 9 0 15,-2 2-1-15,-1 2-4 0,-1-3 1 16,-8-6 6-16,2-2 6 15,-6-11 12 1,-5-3 3-16,-13-14-3 0,-2-4-6 16,-3-9-22-16,3-3-37 15,9 3-91 1,2-3-65-16</inkml:trace>
  <inkml:trace contextRef="#ctx0" brushRef="#br0" timeOffset="59">22605 14326 713 0,'-2'-2'362'0,"2"2"-129"16,4 0-63-16,-4-1-79 0,9 1-25 15,21 0-15-15,55 3-2 16,-30-1-15-16,-3 1-7 16,-14-2-11-16,-6-1-2 15,-16-1 3-15,-2-1 2 16,-11-3 10-16,-3-3 2 15,1-1-3-15,-6-7-2 16,2-2-11-16,-1 5-6 16,-2 1-6-16,3 5-9 0,-2 7-17 15,5 4-1 1,3 7 3-16,5 6 9 16,2 6 18-16,-5-2 6 0,-1 1 10 15,-4-2 2-15,-4-7 1 16,1-4 0-16,0-6-28 15,-1-4-84-15</inkml:trace>
  <inkml:trace contextRef="#ctx0" brushRef="#br0" timeOffset="60">21771 12758 513 0,'-3'-3'296'16,"0"0"-32"-16,-1-3-36 15,3 5-54-15,-1 0-18 0,1 0-32 16,1 0-14-16,0-1-36 16,0 1-20-16,0 0-31 15,0 1-10-15,0 0-1 16,0 0 4-16,4 18-1 16,43 44 1-16,-26-15 0 15,2 9 1-15,9 7 2 16,-1-1 0-16,4 2-3 15,1-1-2-15,-10-3-1 16,-5-4 1-16,-6-5 3 16,-6-6 0-16,-2-8 3 15,1-4 1-15,2-11 5 16,1-5 6-16,1-7 3 16,-1-5 0-16,-2 0-6 15,-1-5-6-15,-2 0-7 0,-4-1 3 16,-4-7-165-16,-3 2-160 15</inkml:trace>
  <inkml:trace contextRef="#ctx0" brushRef="#br0" timeOffset="61">21769 12769 764 0,'0'-4'374'0,"1"-2"-111"16,1 2-40-16,-3 3-71 0,0 1-33 16,0 0-62-16,0 0-26 15,-6 21-18-15,-44 33 0 16,29-19-3-16,0-3-3 16,7-4-2-16,6-5 0 15,6-13 0-15,0-3 8 16,3-13 14-16,3-8 4 15,1-9 8-15,1-9-3 16,2-3 0 0,0 0-3-16,1 5-6 0,1 3-2 15,-1 9-7-15,-1 4-2 16,0 8-3-16,0 5-4 16,3 6-8-16,4 3-1 15,9 4 0-15,7 9 0 16,9 1 0-16,-1 1 0 15,0 0 1-15,-9-8 14 0,-17-6-166 0</inkml:trace>
  <inkml:trace contextRef="#ctx0" brushRef="#br0" timeOffset="62">21625 12451 686 0,'0'-2'369'0,"2"-6"-71"16,0 2-61-16,1-1-67 15,-1-1-24-15,3 4-43 16,-2 1-20-16,0 1-32 16,-3 0-13-16,0 1-17 15,0 0-5-15,0 0-4 16,0 0-1-16,3 0-3 15,1 0 0-15,2-2 1 16,-2 2 0-16,0 1 2 16,1 1 1-16,2 4 1 0,-2 17-2 15,29 30-1-15,-29-29 0 16,-5-3-3-16,0 0 0 16,-4-4 2-1,-2-3 0-15,3-3 0 0,-3-4 3 16,5-6 1-16,-1 0 0 15,2-9-4-15,3 5-3 16,5-4-6-16,5-1-4 0,3-8 0 16,5-5 2-1,2 0 2-15,-1-2 3 16,-2 10 5-16,-6-3 3 0,-4 12 4 16,-6-2 1-16,2 8-3 15,-2 4-2-15,5 4-5 16,-5 5 1-16,-3 4-1 15,6 5-1-15,-8 0 0 16,6 3-2-16,3-5-2 16,-5-4-1-16,11-4-5 15,-6-8-51-15,3-2-146 16,1-3-205-16</inkml:trace>
  <inkml:trace contextRef="#ctx0" brushRef="#br0" timeOffset="63">21625 12271 424 0,'0'0'277'0,"0"-1"-9"0,2 1-118 16,-2 0-28-16,0 0-26 15,9 0-5-15,5 0-5 16,22 3-8 0,1 1-23-16,20-1-12 0,0 1-20 15,0 0-5-15,-38-6-1 0,-2-2 2 16,-6-6 6 0,-8-1 4-16,0-1-1 15,-3-2-4-15,-3 3-9 16,-6-2-7-16,-3 6-9 15,2 4-8-15,3 3-8 16,8 4-2-16,0 4 1 16,4 1 5-16,3 2 5 15,-7-2 2-15,6 1 5 16,0 2 7-16,0 1 28 16,-1-2 15-16,-6 0 44 0,-3-1 13 15,-6-2 2-15,0 0-9 16,2 3-38-16,-2-3-20 15,2 1-25-15,5 1-9 16,0-3-3-16,0-1-62 16</inkml:trace>
  <inkml:trace contextRef="#ctx0" brushRef="#br0" timeOffset="64">22871 13210 469 0,'-1'-2'300'16,"1"-1"5"-16,-1 3-177 15,1 0-33-15,0 0-41 0,0 0-3 16,0 0 16 0,0 0 15-16,0 0 24 15,0 0 5-15,-2 0-5 16,1 3-5-16,-2 5-29 16,-1 6-19-16,-59 30-29 15,24-28-10-15,-4 6-107 16,5 0-109-16</inkml:trace>
  <inkml:trace contextRef="#ctx0" brushRef="#br0" timeOffset="65">22471 13468 972 0,'-1'0'476'0,"-3"2"-179"0,-3-1-78 16,6-1-96-1,0 0-38-15,-15 7-42 0,-31 23-15 16,25-9-21-16,-2-5-35 0,3 4-308 16</inkml:trace>
  <inkml:trace contextRef="#ctx0" brushRef="#br0" timeOffset="66">22060 13667 846 0,'-4'-1'401'15,"-3"2"-154"-15,-7 4-41 16,-9 6-65-16,1 3-26 0,-2 2-46 16,4 1-22-16,7-1-27 15,-2-3-8-15,1-2-152 16,0-4-224-16</inkml:trace>
  <inkml:trace contextRef="#ctx0" brushRef="#br0" timeOffset="67">21679 13930 575 0,'-5'2'340'16,"-2"6"-35"-16,-6 1-138 16,1 4-23-16,-4-1-33 0,-4-3-12 15,3 5-35-15,-4-2-14 16,3-1-25-16,0 1-6 15,1-7-17-15,3 1-47 16</inkml:trace>
  <inkml:trace contextRef="#ctx0" brushRef="#br0" timeOffset="68">21378 14143 532 0,'-1'3'317'16,"-3"-2"-37"-16,-4 5-101 15,-4-2-19-15,-7 7-22 16,-2 2-13-16,-5 1-34 16,1 4-19-16,3-5-34 15,1-1-8-15,5-5-11 16,0-6-5-16,2-1-118 0,5-3-181 15</inkml:trace>
  <inkml:trace contextRef="#ctx0" brushRef="#br0" timeOffset="69">21166 14149 895 0,'1'-2'412'0,"-1"-3"-181"0,0 4-60 16,-1 1-78-16,0 0-27 15,0 0-35-15,-4 10-9 16,-43 41-9-16,30-27-3 15,4-2-6-15,4-4-1 16,3-5-1-16,2 0-1 16,5-7 14-16,4-2 13 0,12-4 36 15,6 0 18-15,11 0 2 16,8 0-9-16,8 6-31 16,2 0-16-16,-11 0-14 15,-6-2-4 1,-16-5-72-16,-8-1-217 0</inkml:trace>
  <inkml:trace contextRef="#ctx0" brushRef="#br0" timeOffset="70">2141 10130 444 0,'5'-7'291'16,"2"-10"11"-16,-7 2-19 15,-7 2-54-15,-8 0-35 16,-13 9-62-16,-3 4-27 0,-8 15-56 16,-4 12-17-16,5 19-28 15,8 7-12-15,21 8-11 16,19 0-2-16,24-16 8 16,15-7 2-16,10-28 9 15,0-11 7-15,-5-18 28 16,-14-13 39-16,-16-7 55 15,-15-7 13-15,-22-2-8 16,-11-3-35-16,-11 9-60 16,2 6-21-16,14 10-42 15,9 7-77-15,16 4-190 16,10 10-178-16</inkml:trace>
  <inkml:trace contextRef="#ctx0" brushRef="#br0" timeOffset="71">2399 10214 625 0,'3'7'320'16,"0"12"-71"-16,-3 4-9 15,-4 5-41-15,1 3-27 16,3-3-53-16,5-3-23 0,12-7-33 15,3-8-11-15,3-7-15 16,-1 0-100-16</inkml:trace>
  <inkml:trace contextRef="#ctx0" brushRef="#br0" timeOffset="72">3383 10276 523 0,'-14'-10'379'0,"-21"-5"70"15,-3 6-156 1,-3 11-138-16,3 6-46 0,10 12-85 16,10 5-23-16,17 8-16 15,7-1-1-15,22-3 13 16,3-7 4-16,11-6 12 16,-1-8 1-16,-7-9 13 15,-1-5 13-15,-19-14 42 16,-6-4 18-16,-14-12 11 15,-9-5-8-15,-7-9-38 16,-4-6-20-16,5-2-30 16,8 1-12-16,17-3-21 0,14 4-15 15,17 4-84-15,3 7-54 16,8 21-176-16</inkml:trace>
  <inkml:trace contextRef="#ctx0" brushRef="#br0" timeOffset="73">3590 10224 1135 0,'-3'0'465'16,"-7"0"-302"-16,0 9-49 0,2 10-67 15,1 6-13-15,8 10-6 16,3 1-2-16,10 1-7 16,5-4 0-16,7-12 1 15,5-3 4-15,-1-13 15 16,-1-6 17-16,-5-10 34 0,-5-7 8 16,-6-6-10-16,-4-4-17 15,-4-2-42-15,-5-2-39 16,0 2-153-16,0 4-106 15</inkml:trace>
  <inkml:trace contextRef="#ctx0" brushRef="#br0" timeOffset="74">3838 10246 483 0,'3'4'311'16,"0"7"9"-16,2 2-71 0,2 9-80 15,1 4-29-15,1 7-47 16,4 4-22-16,0-1-31 15,-1-6-7-15,5-11 8 16,-4-8 16 0,4-13 33-16,2-4 20 0,-2-15 0 15,4-5-11-15,-5-9-28 16,2-4-25 0,-3 2-29-16,-4 4-105 15</inkml:trace>
  <inkml:trace contextRef="#ctx0" brushRef="#br0" timeOffset="75">4490 10276 550 0,'3'8'303'0,"-6"10"-34"0,-7 7-21 15,-10 13-51-15,-11-2-38 16,-4-2-77-16,-2-7-22 15,1-17-17-15,4-8-1 16,9-15-9-16,3-5-3 16,8-8-25-16,4 0-7 15,5 4-10-15,4 1-2 16,5 11-13-16,9 4-1 16,9 13 14-16,4 4 8 0,16 16 18 15,-5 4 6 1,-1 0-7-16,-4-1-3 15,-13-9-1-15,-4-1-59 0,-12-14-283 16</inkml:trace>
  <inkml:trace contextRef="#ctx0" brushRef="#br0" timeOffset="76">4439 10133 696 0,'2'-2'276'0,"5"1"-185"15,0 1-60-15</inkml:trace>
  <inkml:trace contextRef="#ctx0" brushRef="#br0" timeOffset="77">4648 10157 903 0,'0'2'428'0,"3"6"-164"0,2 18-127 15,4 14-25-15,0 27-43 16,-1 13-22-16,4 8-22 15,-5-1-9-15,-2-11-9 16,1-13-4-16,-6-13-7 16,2-8-39-16,2-13-120 15,-4-7-158-15</inkml:trace>
  <inkml:trace contextRef="#ctx0" brushRef="#br0" timeOffset="78">4805 10467 1015 0,'15'-1'371'0,"12"0"-273"15,2-2-94-15,4 3-2 16,-6 3-74-16,-2 0-296 16</inkml:trace>
  <inkml:trace contextRef="#ctx0" brushRef="#br0" timeOffset="79">5177 10261 752 0,'-15'-7'402'0,"-18"-1"-97"15,-1 3-95-15,4 7-113 16,3 4-31-16,9 2-46 16,5 5-20-16,11 1-14 15,8 1-3-15,12 1 5 16,5-4 8-16,4-2 5 15,-1-3 2-15,-4-5 0 16,-6-1-1-16,-8 1 1 16,-9-2-1-16,-15 5-2 15,-5 5-1-15,-10 5-4 16,2 6 1-16,11 6-2 16,2-1-1-16,17 1 0 15,4 0-1-15,11-11 3 16,8 1 2-16,5-15 3 15,6-3 4-15,1-10 7 16,0-7 3-16,-3-11 3 0,-3-8 3 16,-1-4-1-16,-3-2 4 15,-9 7 9 1,-3 6 16-16,-10 15 14 0,0 7-6 16,-2 15-11-16,0 7-16 15,1 9-21-15,0 7 1 16,2 3-3-1,-3 0-1-15,-1-4-21 0,1-3-91 0</inkml:trace>
  <inkml:trace contextRef="#ctx0" brushRef="#br0" timeOffset="80">5491 10375 800 0,'2'-7'427'0,"9"-2"-88"15,1 2-78-15,4 7-81 0,9 10-31 16,2 8-53 0,-1 5-21-16,-6 6-23 0,-9-4-8 15,-18-6-4-15,-6 2-6 16,-15-6-6-16,-1 0-102 16</inkml:trace>
  <inkml:trace contextRef="#ctx0" brushRef="#br0" timeOffset="81">6307 10397 500 0,'0'13'240'16,"0"13"-85"-16,-4-2-20 15,1 1-48-15,-2-7-19 0,4-8-17 16,1-8 2-16,6-12 1 16,-2-9 7-16,7-10 6 15,4-5-3-15,2-9 8 16,7-2-4-16,-1 6 2 15,1 6-7-15,2 17-9 16,-4 11-5-16,-3 14-20 16,-4 10-4-16,-6 12-6 15,-6 3-4-15,3 6-6 0,2 0-2 16,5-2-120-16,10-1-170 16</inkml:trace>
  <inkml:trace contextRef="#ctx0" brushRef="#br0" timeOffset="82">6923 10435 805 0,'-2'-18'425'0,"-3"-13"-112"16,-3-1-131-16,0 2-30 16,-2 3-43-16,-4 6-22 15,-2 10-42-15,-7 7-20 16,-7 9-30-16,5 8-10 15,0 8-14-15,9 4-1 0,12 9 4 16,5 1 4 0,14-1 12-16,7-2 2 15,10-12 5-15,0-9 2 16,0-7 5-16,-2-8 7 0,-7-6 7 16,-4-4 4-1,-10-10 4-15,-3-2 3 0,-6-5-2 16,-2 4-2-16,-2 9-11 15,2 7-14-15,-4 11-20 16,3 8-7-16,1 8-2 16,1 2 6-16,9 4 16 15,5-3 3-15,9-1 4 0,3-5 3 16,5-4 4 0,3-3 4-16,-8-7 8 15,-3-4 11-15,-6-4 13 16,-4-6 3-16,-10-8-3 15,-2-1-11-15,-7-8-73 16,-3 4-96-16</inkml:trace>
  <inkml:trace contextRef="#ctx0" brushRef="#br0" timeOffset="83">7916 10194 538 0,'2'8'221'0,"5"15"-86"0,-9 6-3 16,-4 16 33-16,-7 1 3 15,-9 4-39-15,5-3-25 16,-9-14-44-16,1-5-12 16,1-20-2-16,-1-6-1 15,3-17-1-15,4-8-3 16,9-10-21-16,4-4-9 16,9 0-12-16,4 2-7 15,6 13 1 1,4 8-3-16,-1 16 5 0,2 8 3 15,1 16 2-15,-4 4 4 16,10 10 0-16,-2 0 0 16,5-10-3-16,9 1-122 15</inkml:trace>
  <inkml:trace contextRef="#ctx0" brushRef="#br0" timeOffset="84">8381 10300 619 0,'-11'-9'374'16,"-17"-10"-11"-16,-1 5-151 15,-5 7-102-15,-2 7-41 0,4 14-51 16,3 7-17-16,4 10-14 31,10 4-6-31,15 3-1 0,9 2 2 16,15-10 9-16,10 2 8 15,-3-16 9-15,1-4 6 16,-5-9 19-16,-15-11 9 16,-1-6 14-16,-12-6-1 15,-9-6-13-15,-2 1-13 16,-14 1-40-16,6 3-67 0,-2 6-328 16</inkml:trace>
  <inkml:trace contextRef="#ctx0" brushRef="#br0" timeOffset="85">8372 10318 881 0,'17'1'426'0,"5"0"-175"16,1 8-90-16,-5 1-26 0,-10 8-52 16,-3 4-22-16,-10 6-26 15,-1 1-7-15,-8-3-14 16,4-3-5-16,5-9-49 15,3-2-46-15,6-13-59 16,0-10-21-16,8-10 27 16,6-5 41-16,6-4 57 15,3 0 21-15,-4 5 22 16,-6 2 11-16,-9 9 50 16,-4 7 11-16,-11 9 6 15,-7 5 8-15,-7 13-18 0,-1 2-6 16,3 5-9-16,7 4-18 15,12-3-32-15,7-4-5 16,15-2-2-16,3-6-6 16,7-2-105-16,0-1-72 15</inkml:trace>
  <inkml:trace contextRef="#ctx0" brushRef="#br0" timeOffset="86">8909 10437 603 0,'-3'-9'348'0,"-4"-12"-27"15,-5 2-59-15,-3 1-70 16,-3 2-36-16,-2 7-72 16,2 3-30-16,-7 8-43 15,-2 6-11-15,7 6-16 16,0 5-7-16,13 5-7 15,7 2 1-15,5-3 5 16,7 0 9-16,7-3 8 0,1-7 5 16,5-2 4-16,-1-4 3 15,6-8 1-15,-10-4 2 16,-1-8 6-16,-6-2 2 16,-10 2 5-16,4 3 3 15,-6 5-8-15,-1 5-8 16,-2 3-12-16,2-3-7 15,-1 0-1-15,1 6 6 16,1 7 5-16,16 26 3 16,5-32 8-16,1-5 2 15,-3-3 7-15,1 2 3 16,-4-1-1-16,-4-3-1 0,-3-2-6 16,-5-8-5-16,-1 0-122 15,0-7-73-15,-2-5-112 16,0-6 1-16,-6-16 170 15,-1-2 129 1,-3-4 213-16,-2 3 37 0,-1 13 20 16,1 9-39-16,4 14-106 15,0 6-38-15,3 5-84 0,3 13-32 32,0-6-142-32</inkml:trace>
  <inkml:trace contextRef="#ctx0" brushRef="#br0" timeOffset="87">9206 10350 706 0,'6'-4'353'15,"2"-4"-81"-15,1 5-84 0,3 7-67 16,-2 9-20-16,0 13-46 16,2 8-16-16,-3 7-10 15,1 2-3-15,0-11-9 16,2-3 0-16,1-14 13 16,2-11 19-16,7-8 40 15,-2-7 10-15,3-12-1 16,-3 1-18-16,-8-4-40 15,-2-5-21-15,-7 7-166 16,-2-3-140-16</inkml:trace>
  <inkml:trace contextRef="#ctx0" brushRef="#br0" timeOffset="88">9638 10352 831 0,'14'-2'339'0,"8"-1"-185"16,9 1-113-16,3 1-18 15,-2-1-7-15,-7 1-3 0,-7-1 1 16,-6 1 2-16,-8 0 7 16,-4 1 4-16,-4 1-1 15,3-1 2-15,0 0 10 16,-15 9 1-16,-37 34 0 15,27-16-5-15,19 9-23 16,-1-3-10-16,14 0-5 16,6-3 1-16,7-14 4 15,6 0 4-15,7-10-2 16,7-7-1-16,6-5-5 0,3-5-2 16,1-10 3-16,0 3 1 15,-6-7 4-15,-5 0 3 16,-11 8 6-1,-8 2 7-15,-14 11-3 0,-6 6 8 16,-13 14 14-16,-6 3-2 0,-6 4 9 16,-3 0-9-16,2-4-15 15,0-6-6 1,8-3-3-16,2-7 8 16,7-8-1-16,3-2-2 15,4-9-8-15,3-2-10 16,4-5-8-16,2-3 1 15,0 4-3-15,3 7-3 0,1 11-10 16,4 8-2 0,-2 11 5-16,3 7 6 15,4 0 15-15,2 1 3 16,6-2 4-16,1-6 0 0,1-4 5 16,-3-6 5-16,-4-7 9 15,-2-7 3-15,-3-8 7 16,-2-4 2-16,0-4 5 15,-2-1 3-15,-9-1-3 16,4 10-6-16,-6 7-25 0,0 11-11 16,0 14-8-16,-2 2-4 15,7 11 7 1,-5-1 2-16,5-1-70 16,0-2-167-16</inkml:trace>
  <inkml:trace contextRef="#ctx0" brushRef="#br0" timeOffset="89">11220 10364 485 0,'-5'-9'338'0,"-6"-11"41"16,-3 10-125-16,-10 5-99 15,-6 5-43-15,-4 14-62 16,-1 6-24-16,7 9-28 0,8 8-8 15,16 3-7-15,4-2 1 16,17-6 8-16,6-6 6 16,13-10 8-16,5-4 5 15,-1-6 11-15,-12-3 9 16,-16-12 20-16,-7-3 6 16,-16-8-3-16,-4 4-11 15,-14 1-30-15,-7-1-8 16,-3 8-138-16,8 0-222 0</inkml:trace>
  <inkml:trace contextRef="#ctx0" brushRef="#br0" timeOffset="90">11296 10405 1169 0,'19'-4'441'0,"23"-4"-344"16,10 3-25-16,-2 1-44 15,-6-1-9-15,-12 4-9 0,-9-1-6 16,-9 2-139-16,-5 2-117 16</inkml:trace>
  <inkml:trace contextRef="#ctx0" brushRef="#br0" timeOffset="91">11426 10423 694 0,'0'9'322'15,"0"13"-131"-15,0 7-38 16,5 0-46-16,0-4-22 16,2-5-34-16,1-3-12 15,2-4-65-15,4-4-123 16</inkml:trace>
  <inkml:trace contextRef="#ctx0" brushRef="#br0" timeOffset="92">11841 10437 1002 0,'-10'-10'455'0,"-14"-9"-217"16,1 5-65-16,4 11-98 0,1 3-34 15,5 9-43 1,2 6-11-16,1 5-10 0,8 6-1 15,8 1 5 1,4-3 6-16,10-8 12 0,3-6 5 16,5-5 12-1,4-5 4-15,-6-6 9 16,-5-4 6-16,-16-10 1 16,-6 1-3-16,-11 1-115 15,-5 1-176-15</inkml:trace>
  <inkml:trace contextRef="#ctx0" brushRef="#br0" timeOffset="93">12324 10341 313 0,'3'18'134'16,"0"23"-68"-16,0 9-6 16,-5-4-11-16,-1-6-6 15,-3-12-8-15,4-11 3 16,2-8 56-16,0-8 17 0,1-6 1 15,0-7-3 1,1-16-41-16,2 0-7 0,4-13 7 16,4 0-3-1,9 0-17-15,8 2-9 16,12 12-2-16,-1 8-4 16,-4 18-3-16,-4 9-5 15,-11 17-15-15,-4 4 1 0,-9 10-2 16,-1-2 0-16,-5-1-2 15,1 0 1-15,2-9-48 16,0-2-88-16</inkml:trace>
  <inkml:trace contextRef="#ctx0" brushRef="#br0" timeOffset="94">13007 10414 788 0,'-10'9'393'0,"-7"6"-138"16,-10 6-105-16,-5 2-27 0,-8-4-55 15,3 0-22 1,2-5-26-16,2-7-5 16,10-4-3-16,3-4-5 15,6-12-18-15,2-4-10 16,9-6-15-16,4-1-5 15,12 5 7-15,7 5 1 16,2 5 5-16,6 7 8 16,3 8 9-16,0 5 4 15,-1 9 7-15,-6 4 2 16,-4 1 1-16,0-2 2 16,3-4 5-16,2-5 1 15,0-9 7-15,0-2 5 16,-7-10 4-16,-1-5 2 0,-1-6-3 15,-1-4-3-15,-1-8 0 16,0-5 4-16,-4-1 21 16,-4 2 5-16,-1 17-4 15,-2 8-15-15,-5 14-29 16,0 8-6-16,-3 11-4 16,2 10 5-16,1 7 4 15,2-5-2-15,3 1 8 16,-4-11-66-16,4-6-287 15</inkml:trace>
  <inkml:trace contextRef="#ctx0" brushRef="#br0" timeOffset="95">13566 10444 616 0,'-13'-16'416'15,"-18"-17"29"-15,-3 3-213 16,5 13-152-16,-1 9-47 16,5 22-52-16,2 8-8 15,6 12-3-15,9 6 4 16,14-6 11-16,13 0 6 0,11-10 10 16,2-8 6-1,4-10 10-15,-2-5 7 0,-5-11 14 16,-5-9 16-16,-8-12 45 15,-5-9 17-15,-8-15 24 16,-2-8-4-16,-4-2-43 16,-3 0-22-16,3 14-41 15,4 9-19-15,5 16-23 16,4 12-12-16,5 13-154 0,2 3-112 16</inkml:trace>
  <inkml:trace contextRef="#ctx0" brushRef="#br0" timeOffset="96">13805 10401 777 0,'-1'2'377'0,"-6"4"-106"0,3 7-97 0,-4 10-81 16,4 2-6 0,4 4-35-16,-2-3-18 0,6-6-18 15,3 0-4 1,-1-7-3-16,-2-2-7 0,0-5-195 16</inkml:trace>
  <inkml:trace contextRef="#ctx0" brushRef="#br0" timeOffset="97">13862 10191 888 0,'-1'-10'543'15,"-1"-7"-47"-15,0 11-276 0,2 4-77 16,1 3-114-16,-1-1-29 16,0 0-97-16,2 10 137 0</inkml:trace>
  <inkml:trace contextRef="#ctx0" brushRef="#br0" timeOffset="98">14648 10342 619 0,'1'-8'342'0,"-2"-9"-70"0,-5 0-54 16,-3 5-70-16,-11 1-22 15,0 7-41-15,4 4-22 16,-2 1-49-16,9 10-22 16,5 5-20-16,5 7 0 15,13 7 9-15,7 1 11 16,5-2 10-16,-1-6 2 16,-5-7-1-16,-5-7-2 0,-9-9 11 15,-5-1-4-15,-7-5-1 16,-7-1 0-16,-8 2-11 15,-2-1 1-15,-4 1-3 16,7 5-4-16,6 12-9 16,1 2-4-16,8 9 2 15,5-3 3-15,8 0 12 16,10-1 6-16,8-9 7 16,1-3 3-16,5-7 5 15,2-4 1-15,-2-7 3 16,0-4 0-16,-5-7 2 15,-3-6-1-15,-9-5-1 16,-1 3-2-16,-6 8 8 0,-4 7 5 16,-3 13-21-16,-1 7-7 15,-2 10-16-15,-1 8-12 16,-1 10 17-16,1 0 5 16,2 4-54-16,1-3-117 15</inkml:trace>
  <inkml:trace contextRef="#ctx0" brushRef="#br0" timeOffset="99">14875 10141 1101 0,'-4'-5'479'15,"0"-4"-250"-15,0 5-160 16,3 4-59-16,3 7-40 15,2 5 12-15,3 9-236 16,-3 0-142-16</inkml:trace>
  <inkml:trace contextRef="#ctx0" brushRef="#br0" timeOffset="100">14938 10318 434 0,'6'15'271'0,"9"19"-14"16,3 6-47-16,3 1-90 0,2 1-35 15,-4-11-52-15,-3-6-10 16,-4-8 35-16,0-9 36 0,1-10 35 15,-1-6 10-15,1-15-29 32,0-2-36-32,-5-8-38 0,1-3-18 15,0 5-122 1,-2 1-103-16</inkml:trace>
  <inkml:trace contextRef="#ctx0" brushRef="#br0" timeOffset="101">15581 10431 560 0,'-2'5'349'0,"-7"2"-44"16,-2 3-95-16,-7 0-41 16,-7 5-67-16,-3 4-31 15,-5-3-38-15,-1 1-12 16,4-2-12-16,6-10-3 15,8-5-4-15,4-2-7 0,4-13-16 16,6 3-3-16,5-4-5 16,7-3 5-16,5 6 15 15,2-2 3-15,-1 3 5 16,2 6 0-16,-4 6-3 16,0 6-1-16,1 13 2 15,0 0 2-15,4 3 5 16,0-1 2-16,4-8 4 15,-1-7 1-15,2-6 5 16,-1-1 3-16,-7-13 3 0,4-2 3 16,-4-7 1-16,0-3 3 15,2 0 14-15,-7-1 8 16,-4 6 11-16,-3 5 2 16,-2 15-32-16,-2 5-12 15,-1 14-18-15,2 8-6 16,-6 3 11-16,5 5 3 15,0-6 1 1,1 1-3-16,10-6 0 0,-1-7 1 16,2-1 5-16,-5-8 21 0</inkml:trace>
  <inkml:trace contextRef="#ctx0" brushRef="#br0" timeOffset="102">1770 11387 618 0,'0'-5'319'0,"-1"-2"-84"16,4 2-61-16,8 0-63 15,-1 4-16-15,8 8-21 16,1 7-6-16,-1 14-8 16,-1 4-6-16,-11 2-8 15,-3 3-5-15,-7-13-10 16,0 0-6-16,-1-13-7 15,4-8-3-15,6-4 1 0,6-10-1 16,9-10 0-16,4-3-4 16,6-8-6-16,0 1-3 15,-1 6-1 1,-2 8 0-16,-4 14 3 16,-4 8 2-16,-7 16 6 0,-5 4 4 15,-5 10 4-15,-1-2-1 16,-2-1-6-16,-4-3-17 0</inkml:trace>
  <inkml:trace contextRef="#ctx0" brushRef="#br0" timeOffset="103">2782 11330 857 0,'6'-5'380'0,"2"-5"-188"16,5 5-46-16,1 12-64 16,-2 6-20-16,0 19-23 15,-3 6-1-15,-4 5-5 16,-5-2-2-16,0-9-10 16,-2-7-4-16,0-11-3 15,2-3-2-15,2-9 5 0,4-3 5 16,6-14 3-16,2-5 2 15,5-9-7-15,-2-9-6 16,3 3-9-16,0 0 3 16,-3 11 7-16,1 9 0 15,-1 15 4-15,-2 8-4 16,2 14-9-16,0 2 1 0,5 7 0 16,-2-1 0-16,-9-2-2 15,1-1-1-15,-10-6-91 16,-2-2-85-16</inkml:trace>
  <inkml:trace contextRef="#ctx0" brushRef="#br0" timeOffset="104">2779 11116 598 0,'0'-4'302'0,"0"1"-75"16,14 3-128-16,6 3-23 15,24 4-9-15,7-2-3 16,8-2-21-16,1 1-9 15,-10-2-13-15,0-1-4 16,-16 1 1-16,-7-2 2 16,-14-3 8-16,-5-1 4 15,-9-4-2-15,-3-2-2 0,-4 0-14 16,0-2-9 0,2 7-7-16,4 2-9 15,2 5-9-15,3 2-1 0,-3-4 4 16,0 0 6-16,0 0 22 15,12 6 15 1,21 42 28-16,-33-28 12 16,-4 1 10-16,-7-2-1 15,-2-6-20-15,2 1-10 16,2-11-18-16,4-2-43 16</inkml:trace>
  <inkml:trace contextRef="#ctx0" brushRef="#br0" timeOffset="105">3986 11357 671 0,'10'-7'351'0,"10"-6"-93"0,1 8-73 15,-3 16-83-15,-3 9-24 16,-7 13-18-16,-9 7-3 16,-9-2-4-16,-3-4-9 15,2-9-24-15,5-10-10 16,10-7-13-16,10-6-3 16,4-13 1-16,7-4 5 15,-2-13 5-15,-4-3 3 0,-5-6 8 16,-2 1 0-1,-7 2 1-15,-5 6 1 16,-2 13-4-16,-4 7-5 0,-4 11-9 16,0 8-3-1,-1 12-6-15,1 6 1 0,10 8 2 16,4 1 0-16,11-6 1 16,7-2 1-16,7-10 2 15,1-7-37-15,6-4-108 0,-3-8-79 16,1-3-247-16</inkml:trace>
  <inkml:trace contextRef="#ctx0" brushRef="#br0" timeOffset="106">4528 11460 539 0,'7'-5'328'0,"6"0"-40"0,-7 5-27 16,-6 10-74-16,-7 3-40 16,-7 6-44-16,-3-1-23 15,-7 1-32-15,1-5-8 16,0-10-10-16,0-4-3 15,5-7-5-15,1-1-4 16,6-6-12-16,3-2-7 16,6-3-16-1,4-3-4-15,10 7-3 0,0 1 0 16,4 6 6-16,2 9 4 16,-7 6 8-16,1 10 6 0,1 7 11 15,-1 1 1 1,0 1-1-16,2-2-1 15,-5-6-6-15,5-6 0 0,5-8 3 16,3-4 1 0,4-13 6-16,1-2 1 0,-4-9 1 15,-3-4 1-15,-2-1-3 16,-3 2-2-16,-6 6 2 16,0 4 2-16,-2 17 1 15,-2 10 6-15,-2 14-3 16,-1 5-2-16,0 2-7 15,1-2 31-15,5-5 47 16</inkml:trace>
  <inkml:trace contextRef="#ctx0" brushRef="#br0" timeOffset="107">5480 11421 758 0,'10'5'398'16,"5"2"-118"0,1 10-120-16,1 5-33 0,-11 5-32 15,-4-2-10-15,-2-2-20 16,-5-2-10-16,0-10-30 16,5-4-7-16,6-8 0 15,2-6 0-15,8-11 0 16,2-2-1-16,6-5-14 15,4-3-3-15,-2 6-4 16,1 4 0-16,-7 13 11 16,-2 8 8-16,-8 13 19 0,-3 9 7 15,-7 3-4-15,1 2-5 16,-1-3-14-16,0-6-52 16</inkml:trace>
  <inkml:trace contextRef="#ctx0" brushRef="#br0" timeOffset="108">6709 11142 935 0,'2'-4'448'16,"-2"-3"-227"-16,0 9-63 16,-3 35-101-16,-4 7-39 15,2 33 6-15,-1 4 4 0,6-4 0 16,0-2-2 0,3-25-4-1,2-13-3-15,1-17-2 16,-1-10 2-16,-1-12 16 15,0-2 6-15,-4-17 4 16,-1-6 0-16,-7-16-17 0,-8-15-5 16,-2-15-10-16,0-5-6 15,10 3-12-15,9 9-11 16,17 20-18-16,13 9-2 16,16 14-3-16,8 7 3 15,10 7 14-15,7 4-26 16,0 9-124-16,11 2-121 15</inkml:trace>
  <inkml:trace contextRef="#ctx0" brushRef="#br0" timeOffset="109">6696 11404 918 0,'0'2'382'16,"5"2"-192"-16,14 2-54 15,19-1-59-15,14 0-7 16,14-1-44-16,3-2 14 16,-3 1-301-16</inkml:trace>
  <inkml:trace contextRef="#ctx0" brushRef="#br0" timeOffset="110">7193 11659 640 0,'2'-5'326'0,"3"-5"-88"0,-2-3-47 16,-4-2-62-16,-4 1-21 16,-10-1-41-16,-2 2-11 15,-3 7-32-15,-2 5-13 16,3 2-17-16,2 5-12 15,10 4-8 1,5-2-1-16,11 6 3 16,7-1 3-16,10-3 4 0,3 4 1 0,-2-7 7 31,1 2 3-31,-9-2 4 0,-1-3 2 0,-7 7 8 16,-4 2 15-16,-2 8 19 15,-4 5 6 1,-1 7 0-16,0 3-14 0,-9 0-15 15,-1-2-2-15,-8-6 4 16,-6-6 5-16,-4-9 13 16,-7-7 3-16,-1-14 3 15,-1-5-6-15,-4-14-15 16,9 1-10-16,5-4-89 16,10-2-60-16</inkml:trace>
  <inkml:trace contextRef="#ctx0" brushRef="#br0" timeOffset="111">6783 10840 602 0,'-3'0'267'0,"0"3"-105"0,13 2-63 15,8 0-5-15,15 5 7 16,3-3-7-16,9 1-42 15,8 3-17-15,1-4-16 16,4 0-2-16,-12-6 2 16,-9 0 0-16,-13-4 4 15,-5-4 4-15,-8-1 5 16,-5-9 2-16,-6 1-1 16,-3-2-7-16,-3 5-17 15,0 4-10-15,3 9-19 16,2 1-1-16,3 5 2 0,-2-6 8 15,0 0 18-15,2 16 5 16,36 37 14-16,-32-28 5 16,-8-3 5-16,-5-1-1 15,-3-5-5-15,4-1-45 16</inkml:trace>
  <inkml:trace contextRef="#ctx0" brushRef="#br0" timeOffset="112">7744 11594 1047 0,'0'0'510'0,"0"0"-190"16,2 2-94-16,-2-2-28 16,0 0-23-16,0 0-16 15,0 0-40-15,0 0-16 16,0 0-43-16,0 0-18 0,0 0-20 16,0 0-5-1,0 0-112-15,0 0-79 0</inkml:trace>
  <inkml:trace contextRef="#ctx0" brushRef="#br0" timeOffset="113">8362 11063 583 0,'-7'-2'301'0,"-3"-1"-94"0,12 2-95 16,11 1-21-16,26 5-40 16,16 2-9-16,27-2 4 15,12 0-3-15,1-1-5 16,-6-3-4-16,-15 0-13 0,-12 0-6 15,-20-1-74 1,-12-1-70-16</inkml:trace>
  <inkml:trace contextRef="#ctx0" brushRef="#br0" timeOffset="114">8724 11109 380 0,'-2'9'202'16,"-1"11"-28"-16,5 8-23 15,2 12-6-15,1 4-4 16,-2 11-21-16,-3 2-12 16,3-6-38-16,-1-7-20 15,0-14-24-15,-1-6-5 16,3-7-8-16,-4-4-64 0</inkml:trace>
  <inkml:trace contextRef="#ctx0" brushRef="#br0" timeOffset="115">9066 11461 612 0,'-6'-8'331'0,"-11"-2"-62"0,-1 1-88 15,-4 7-84 1,1 4-33-16,3 7-52 0,1 2-18 16,6 9-19-16,10 5-2 15,7 1 1 1,10 3 4-16,9-4 7 16,4-8 6-16,7-11 12 15,-4-4 15-15,-2-9 63 16,-4 0 34-16,-16-12 40 15,-10 0 0-15,-20-8-55 0,-7-6-28 16,-6 1-166-16</inkml:trace>
  <inkml:trace contextRef="#ctx0" brushRef="#br0" timeOffset="116">9885 11117 790 0,'0'-3'352'0,"-1"-7"-170"0,5 18-122 16,3 13-22 0,5 22-19-16,6 10 8 0,7 21 12 15,0 4 1-15,0-4-2 16,-4-5-5-16,-7-23-12 16,-1-9-1-16,-6-18 0 15,-3-15 6 1,-2-2 30-1,2 2 12-15,3-9 5 0,2-5-3 0,4-14-32 16,-1-4-15-16,10-9-11 16,2-10-2-16,3-12-3 15,-5-8 2-15,1 3-4 0,-8 6-3 16,-4 25-2-16,-1 12-3 16,-7 17-11-1,-2 7-2-15,-2 15 1 16,1 12-2-16,0 20 12 15,6 8 3-15,3 6 1 0,2-2 1 16,-2-12-2-16,0-11 1 16,-1-11 1-16,0-7 2 15,-1-10 5-15,3-1 4 16,4-10 10-16,5-7 6 16,5-9 11-16,-1-6 5 15,6-15 11 1,-4-9 1-16,-3-14-8 0,-2-3-9 15,-7 6-22-15,-2 8-9 0,-5 20-45 16,-5 8-42 0,-4 12-171-16</inkml:trace>
  <inkml:trace contextRef="#ctx0" brushRef="#br0" timeOffset="117">10518 11604 831 0,'1'0'370'0,"-2"5"-140"16,3 0-88-16,-2-5-49 15,0 2-2-15,7 17-20 16,9 34-11-16,-15-32-8 16,2-2-7-16,-2-4-15 0,0-1-8 15,1-8-5-15,2-4 5 16,4-7 8-16,1-5 2 16,7-8-6-16,3-4-9 15,6-3-16-15,3 1-3 16,-2 5-3-16,1 6 2 0,-11 4 7 15,-6 8 4-15,-2 8 5 16,-4-1 3-16,0 12 4 16,-1-2 6-16,-2 2 2 15,-1 4-3-15,1-1-7 16,3 1-7 0,-2-7-5-16,4-1-43 0,-1-5-152 15</inkml:trace>
  <inkml:trace contextRef="#ctx0" brushRef="#br0" timeOffset="118">11002 11367 686 0,'12'1'304'16,"7"4"-121"-16,19 1-108 0,12 4-16 15,10 7-13-15,6-2-12 16,-4 0-9-16,-9-3-54 15</inkml:trace>
  <inkml:trace contextRef="#ctx0" brushRef="#br0" timeOffset="119">11059 11517 483 0,'8'6'312'15,"6"1"-19"1,16 2-106-16,5 0-18 0,8 1-80 16,2 3-32-16,-5-5-44 15,5 2-89-15</inkml:trace>
  <inkml:trace contextRef="#ctx0" brushRef="#br0" timeOffset="120">11905 11268 892 0,'-19'-7'407'16,"-14"-5"-181"0,-6 6-122-16,1 6-36 0,3 12-44 15,7 5-19 1,3 13-21-16,1 4-5 15,8 18-2-15,11 5 2 0,13-3 7 16,8-4 3-16,18-14 7 16,5-7 5-16,17-15 8 15,7-7 6 1,0-14 13-16,-3-9 12 16,-16-11 46-16,-8-6 17 15,-21-11 19-15,-11-7-5 0,-22-4-46 16,-13 2-23-1,-11 11-41-15,-5 8-15 0,5 16-111 16,6 6-62-16</inkml:trace>
  <inkml:trace contextRef="#ctx0" brushRef="#br0" timeOffset="121">11928 11312 611 0,'1'0'316'0,"0"1"-94"16,-4 5-33-16,2-6-69 16,-9 13-12-16,-54 53-14 15,22-21-17-15,0-2-25 16,8 0-12-16,8-10-20 0,6-3-10 16,13-6-52-16,3-3-93 15</inkml:trace>
  <inkml:trace contextRef="#ctx0" brushRef="#br0" timeOffset="122">12553 11381 778 0,'7'1'365'15,"3"-1"-120"1,5 27-170-16,3 9-37 15,7 19-6-15,0 4 1 16,-5-1-3-16,-7-1-1 0,-11-10-3 16,-8-1 1-16,-17-10-1 15,-8-7-33-15,-12-14-59 0,-4-11-38 16,4-15-102 0,9-9-23-16,13-12-10 15,15-3 32 1,22-6 117-16,15-1 68 0,22-5 97 0,7 2 26 15,-4 1 20 1,-5-1 7-16,-10 9 23 0,-8-5 4 16,-6 14 8-1,-5 2 0-15,-10 12-27 16,-7 4-23-16,-4 11-47 0,-1 8-19 16,-2 15-30-16,0 9-5 0,2 6-4 31,2 2-1-31,6-5-4 15,2-7 0-15,3-7-1 16,0-4-49-16,-2-6-150 16</inkml:trace>
  <inkml:trace contextRef="#ctx0" brushRef="#br0" timeOffset="123">13310 11428 788 0,'-6'4'392'0,"-2"4"-97"16,-10 8-154-16,-9 4-5 0,-5 4-41 16,-1-6-29-16,-4 1-33 15,1-8-7 1,4-5-8-16,-2-2-1 0,10-9-14 16,7-7-14-16,10-3-24 15,6-3-11-15,7 2-5 16,5 3 9-16,8 4 12 15,0 3 7-15,2 7 18 16,2 8 5-16,-3 8 15 16,1 3 8-16,4 5-2 15,-5-1-2-15,2-6-8 16,-6-2-3-16,2 1-152 0</inkml:trace>
  <inkml:trace contextRef="#ctx0" brushRef="#br0" timeOffset="124">13424 11474 738 0,'6'2'274'15,"13"-1"-191"-15,2 0-12 0,9 2 11 16,3 1-1-16,-9-4-8 15,0 1-5-15,-11-6-4 16,-6-2-8-16,-6 2-14 16,-2-2-7-1,-6 7-14-15,-4 2-6 0,-4 8-11 16,-5 2-4-16,4 5-6 16,2-1-2-16,4 4 3 15,8 1 4-15,7-4 7 0,6 5 6 16,7-6 4-16,2-3 2 15,5-5 3-15,-4-6 2 16,-1-10 2-16,2 0-2 16,-2-6-1-16,-3-4-2 15,0 5-3-15,-5-8-1 16,-8 4-7-16,6 10-3 0,-10 3-14 16,0 6-4-1,1 9-1-15,-5 1 2 16,4 4 10-16,0 1 1 15,0 1-32-15,7-1-68 16</inkml:trace>
  <inkml:trace contextRef="#ctx0" brushRef="#br0" timeOffset="125">13745 11255 1051 0,'-5'-12'535'0,"-4"-11"-173"16,2 15-187-16,2 5-67 16,4 13-84-16,5 6-88 0</inkml:trace>
  <inkml:trace contextRef="#ctx0" brushRef="#br0" timeOffset="126">1824 12616 893 0,'13'-4'388'0,"10"4"-207"15,2 7-46-15,-10 18-63 16,-9 4-15-16,-16 10-18 0,-9 3-5 15,-7-1-12 1,5-6-6-16,11-11-14 16,7-10-6-16,11-15-4 15,4-12 1-15,9-11 5 16,1-7 2-16,2 0 3 16,-2 1 2-16,-6 6 2 15,-1 5 9-15,-11 7 26 16,2 8 1-16,-5 8 1 15,-1 7-7-15,1 12-24 0,-1 2-3 16,5 7-2-16,1-3-3 16,8-6-7-16,8-1-5 15,5-16-74-15,9-6-55 16,7-11-178-16,0-9-94 16,6-6 35-16,-10-3 64 15,-2-2 281-15,-4 2 146 16,-5 7 147-16,-1 6 41 0,-10 14-50 15,-6 5-30-15,-12 13-79 16,-6 7-40-16,-16 11-40 16,-4 3-18-16,-10 0-23 15,-1-4-6-15,9-12-3 16,0-9-3-16,11-17-20 16,1-10-7-16,4-11-11 15,3-1-1-15,5-4 9 16,6 4 3-16,10 3 14 15,2 3 4-15,7 12 14 0,0 4 4 16,5 17-2-16,4 10 1 16,3 10 3-16,0 5-1 15,-4 4-4-15,-3-4-4 16,-7-1-55-16,-4-11-59 16,-7-13-234-16</inkml:trace>
  <inkml:trace contextRef="#ctx0" brushRef="#br0" timeOffset="127">2364 12445 1209 0,'-3'-7'516'0,"0"-4"-273"16,3 18-198-16,0 4-44 0,5 9-183 15</inkml:trace>
  <inkml:trace contextRef="#ctx0" brushRef="#br0" timeOffset="128">2604 12697 992 0,'-7'9'395'0,"-3"13"-249"15,3 3-40-15,2 3-32 0,10-2-19 16,12-6-29-16,3-5-6 0,15-12 0 15,-2-6 4 1,3-14 3-16,1-7 1 16,-2-10 0-16,-3-2 1 15,-9-2 5 1,-9-8 4-16,-19-1 5 16,-12-4-1-16,-22-8-10 15,-5 7-11-15,-5 15-14 16,3 12-5-16,11 27-4 15,3 10-3-15,21 18-5 0,5-1-5 16,15 4-13-16,14 1-42 16,13-6-191-16</inkml:trace>
  <inkml:trace contextRef="#ctx0" brushRef="#br0" timeOffset="129">3134 12626 744 0,'-13'-6'350'15,"-8"0"-133"-15,6 3-102 16,4 3-24-16,4 6-46 0,7 3-19 15,7 5-26-15,2-1-3 16,13 3 7-16,-4-2 3 16,1-4 4-16,2 2 3 15,-12-7 8-15,-9-1 3 16,-9 2 1-16,-11-2 1 0,-9 1-4 16,-1 1-7-1,1-2-1-15,6 4 6 0,6 1 4 16,8 3 2-16,11 5 0 15,3 2-9-15,10 4-6 16,-3 0 0-16,7-2-5 16,11-4-2-16,10-10 2 15,11-4-38-15,5-13-232 16</inkml:trace>
  <inkml:trace contextRef="#ctx0" brushRef="#br0" timeOffset="130">3408 12675 591 0,'-2'-2'285'0,"0"-1"-105"0,4 1-72 0,-2 1-9 16,0-1-24-16,18 1-12 16,34-1-32-16,-31 4-10 15,-6 2-12-15,0-2-1 16,-8 3 3-1,1 3 4-15,-12-3 3 0,-5 4 2 16,-3 1-2-16,-15-2-1 0,9 4-5 16,3 1-1-16,2 2-3 15,8 3-2-15,4 5 3 32,3 1 2-32,9 1 4 0,3-5 1 0,6-6 2 15,-1-9 2-15,2-9 6 16,-3-7 1-16,-3-9 1 15,8-3-3-15,-1-4-6 16,3 2-2-16,-5 3-3 16,-6 3 0-16,-3 10 9 15,-4 6 3 1,-1 9 15-16,-2 4 3 0,-4 7-5 16,-2 5-4-16,-1-1-13 15,-1-2-6 1,4 0-7-16,0-8-4 0,4-6-1 0,3-4 1 15,4-8 0-15,1-3 0 0,5-7-2 16,3 2-3-16,2-3-1 31,3 6-1-31,-1 5 4 0,-3 2 4 0,-6 9 9 16,-6 7 5-16,-5 12 6 16,-1 6-3-16,-2 10-7 15,0-1-9-15</inkml:trace>
  <inkml:trace contextRef="#ctx0" brushRef="#br0" timeOffset="131">4880 12626 706 0,'-8'-2'330'16,"-12"2"-116"-16,-8 0-48 16,-8 10-63-16,2 9-24 15,7 11-56-15,9 2-22 16,16 6-16-16,9-1 0 0,18-5 6 15,5-2 8-15,12-11 8 16,-1-9 8-16,-10-10 19 16,-9-8 13-16,-21-7 9 15,-9 1-4-15,-18 0-22 16,-5 4-19-16,-2 6-21 16,4 3-54-16,15 4-280 15</inkml:trace>
  <inkml:trace contextRef="#ctx0" brushRef="#br0" timeOffset="132">5212 12677 772 0,'-13'-4'358'15,"-20"-2"-153"-15,0 1-49 16,3 5-62-1,8 3-39-15,7 4-53 0,7 4-16 16,13 0-11-16,3 1 1 16,17-1 11-16,5-1 5 0,3-5 11 15,2-2 4 1,-10-2 8-16,-6-2 4 0,-15-4-4 16,-6 3-9-16,-19-2-7 15,-9 3-7-15,-12 7 1 16,-1 3 6-16,6 6 18 15,7 5 8 1,16 5 13-16,2 2 6 0,17 4-1 16,14 0 2-16,20-8 4 15,11-4-5-15,12-13-13 16,2-4 26-16,-4-4-467 16</inkml:trace>
  <inkml:trace contextRef="#ctx0" brushRef="#br0" timeOffset="133">6154 12720 906 0,'-11'-8'386'0,"-16"-5"-217"16,-2 2-30-16,-2 11-59 15,-1 6-24-15,4 9-36 16,8 6-9-16,10 7-10 16,7 2-1-16,11 2-3 15,4-3 3-15,13-6 6 16,7-5 6-16,5-12 9 15,0 0 4-15,-7-14 5 16,-5-3-2-16,-5-7-17 16,-4-4-50-16,-8 1-212 15</inkml:trace>
  <inkml:trace contextRef="#ctx0" brushRef="#br0" timeOffset="134">6305 12808 598 0,'2'12'360'0,"-1"6"-51"16,-1 5-123-16,0-1-38 15,1-3-60-15,0-4-21 0,0-8-18 16,-1-4 0 0,0-9-6-16,2-6-4 0,5-10-19 15,3-6-10-15,2-4-9 16,3-2-3-16,-2 6-6 15,2 1 0 1,2 12 21-16,-1 6 9 0,-3 10 16 0,0 7 5 16,-4 8-12-16,-1 8-4 15,0 8-8-15,-8 3-5 16,-1 7-48-16,3-2-72 16</inkml:trace>
  <inkml:trace contextRef="#ctx0" brushRef="#br0" timeOffset="135">6830 12818 702 0,'-7'-13'364'16,"-13"-11"-104"-16,-1 1-33 15,-12 8-71-15,0 8-43 16,2 8-58-16,2 8-20 16,8 10-24-16,6 1-6 15,13 9-5-15,4-2 2 16,14-2 0-16,5 0 0 16,6-6 4-16,0-3 0 15,-1-11 3-15,-1-5-17 16,-5-6-112-16,-2-7-116 0</inkml:trace>
  <inkml:trace contextRef="#ctx0" brushRef="#br0" timeOffset="136">6901 12774 755 0,'2'0'400'0,"-2"-3"-103"16,0 6-60-16,0-3-72 15,0 7-35-15,5 23-42 16,7 46-20-16,-6-36-24 15,1-5-102-15</inkml:trace>
  <inkml:trace contextRef="#ctx0" brushRef="#br0" timeOffset="137">14274 11449 712 0,'6'7'318'0,"5"13"-129"15,-6-2-14-15,-5 13-30 16,-4 3-15-16,-11-6-40 16,6 0-18-16,3-14-27 15,6-7-3-15,14-14-10 16,6-7-5-16,11-18-2 16,5-2-10-16,2 2-11 15,1 6 1-15,-6 15 3 16,-5 4 4-16,-9 13 23 15,-6 7 9-15,-9 10 11 16,-4 5-3-16,-7 4-17 0,-5 0-9 16,3-2-13-16,5 0-44 15</inkml:trace>
  <inkml:trace contextRef="#ctx0" brushRef="#br0" timeOffset="138">15201 11468 766 0,'1'0'402'0,"1"0"-86"16,3 9-128-16,1 10-87 15,-5 4-20 1,-1 10-29 0,-2-4-11-16,-5-6-17 0,6-4-7 15,1-8-8-15,4-7 3 0,8-8 3 16,4-7 2-16,5-13 3 16,-2-3-5-16,9-5 0 15,-2 3 0-15,7 7 8 16,-2 11 5-16,-6 14 5 15,-3 8 3-15,-8 14-4 32,-1 5-4-32,-7 5-8 0,-1-1-7 15,-4 1-48-15,-2-9-59 16,-2-6-222-16</inkml:trace>
  <inkml:trace contextRef="#ctx0" brushRef="#br0" timeOffset="139">15084 11270 865 0,'13'-1'352'0,"14"1"-197"15,12 1-14-15,23 5-29 16,6 2-17-16,15 3-46 16,-9-3-19-16,-18-3-16 15,-14-2-1-15,-22-8-8 16,-7-4-8-16,-9-7-18 0,-2-4-3 16,-6-2 4-16,-5 0 8 15,5 7 11-15,2 5-1 16,4 11 3-1,4 6 8-15,-2 10 13 16,3 5 7-16,2 9 17 0,3 7 1 16,-10-2 8-16,0 1-1 15,-4-13-10-15,0-5-6 16,0-12-22-16,-2-7-81 0</inkml:trace>
  <inkml:trace contextRef="#ctx0" brushRef="#br0" timeOffset="140">16271 11409 815 0,'-12'-7'353'16,"-15"-2"-186"-16,1-3-40 15,3 11-61-15,4 1-25 0,14 14-41 16,0 0-10-16,18 3-7 15,7 1 4-15,8-7 12 16,7 0 5-16,-3-5 6 16,-6 1 4-1,-15-6 10 1,-9 0 1-16,-14 4-4 0,-9-2-4 16,-11 7-17-16,-2 7 0 15,6 0-6 1,0 2-1-16,20 6-1 15,7-3-2-15,11-6 4 16,14 1 1-16,11-11 5 0,1-6 3 16,5-8 4-16,-1-6 3 15,-6-10 3-15,-1-1 3 16,-7-2 1-16,-9-4 2 16,-6 2-2-16,-4 4 11 15,-7 6 14-15,-3 12-4 0,-6 15-5 16,-2 10-14-16,1 13-21 15,2 0 0-15,6 2 1 16,2-3-12 0,4-5-152-16,3-2-287 0</inkml:trace>
  <inkml:trace contextRef="#ctx0" brushRef="#br0" timeOffset="141">16431 11193 1050 0,'-3'-3'490'0,"-1"-6"-166"16,1 7-265-16,3 6-43 15,2 4-31-15,5 7-8 16,4 4-88-16,0 3-37 16,4 5-57-16,3 2 3 15,1 6 95-15,4 1 42 16,0 3 120-16,-2 1 44 15,2-2 46-15,-5-6 17 16,2-8-11-16,-3-8-15 0,-9-8-6 16,2-5-7-1,-7-5-27-15,-2 1-19 0,-1-6-36 16,-1 6-17-16,0 0-156 16,1-5-92-16</inkml:trace>
  <inkml:trace contextRef="#ctx0" brushRef="#br0" timeOffset="142">17045 11480 535 0,'0'9'308'0,"-6"10"-50"0,-5 1-64 16,-5 4-84-16,-8-5-27 15,-2 3-32-15,-6-7-12 16,-2-8-13-16,2-1-2 15,7-12-5-15,7-2-3 16,3-7-7-16,2-3-7 16,6-1-12-16,4 3-8 15,8 3-9-15,8 8 2 16,8 5 14 0,5 5 8-16,3 13 10 0,5 1 3 15,1 5-2-15,1 0-1 16,-6-9 2-16,-1-4 1 0,-7-11 6 15,-5-6 4 1,3-4 3-16,-2-5 1 16,1-4 7-16,1-4 20 15,-5-1 25-15,-2 2 15 0,-6 8 21 16,-5 10-21-16,-2 6-26 16,0 11-14-16,1 9-34 15,3 3-1-15,3 5 1 16,0-2-2-16,1-3 1 0,1-3 0 15,-1-6-5-15,-1-3 2 16,-4-10-1-16,2 0 0 16,-3-1-569-16</inkml:trace>
  <inkml:trace contextRef="#ctx0" brushRef="#br0" timeOffset="143">7416 12786 388 0,'9'-2'277'31,"5"1"33"-31,-5 2-44 0,-15 11-47 0,-5 5-36 15,-11 4-58-15,-6 4-27 16,-7-1-46-16,-5-9-12 16,-4-11-10-16,5-9-7 15,9-18-19-15,5-1-10 16,14-6-15-16,6 2-3 0,7 9 4 16,7 2 1-16,5 13 1 15,1 5 7-15,7 17 11 16,3 7 14-16,3 15 13 15,2 6-2-15,-5-3-6 16,-1-2 5-16,5-11-163 16,-6-11-357-16</inkml:trace>
  <inkml:trace contextRef="#ctx0" brushRef="#br0" timeOffset="144">7734 12795 1076 0,'-12'-6'454'0,"-17"-1"-267"16,-3 6-46-16,-1 9-80 0,3 9-30 15,15 11-36-15,6 5-8 16,19 1-2-16,4-4 2 16,17-13 6-16,1-9 5 15,3-13 10-15,-3-4 9 16,-10-13 14-16,-4-4 13 15,-13-11 26-15,-5-5 5 0,-12-7 2 16,-5-3-10-16,0-7-30 16,3-2-14-16,14-1-23 15,6 3-9-15,11 15-13 32,4 8-5-32,1 21-78 0,0 10-59 0</inkml:trace>
  <inkml:trace contextRef="#ctx0" brushRef="#br0" timeOffset="145">7880 12767 791 0,'0'4'347'0,"4"8"-152"16,4 4-31-16,-1 6-30 15,2 2-24-15,-5 0-50 0,-1 0-16 16,-2-8-16-16,0-1-4 16,-1-8 1-16,0-7-1 15,4-8-8-15,1-9-8 16,10-7-13-16,5-1-3 16,4 1 3-16,4 5 2 15,-5 11 12-15,-2 7 9 16,-6 11 11-16,-5 8 5 0,-5 3-5 15,-2 5-7-15,-3-2-57 16,0-2-89-16</inkml:trace>
  <inkml:trace contextRef="#ctx0" brushRef="#br0" timeOffset="146">8082 12616 911 0,'-1'-12'408'15,"-2"-7"-156"-15,-1 12-214 16,3 7-57-16</inkml:trace>
  <inkml:trace contextRef="#ctx0" brushRef="#br0" timeOffset="147">8289 12825 515 0,'3'12'323'16,"7"14"9"-16,-2 1-125 15,-10-5-82-15,0 1-19 16,-8-8-33-16,-1-4-15 0,2-6-17 16,-1-6-9-16,7-10-18 15,3-11-4-15,7-7-15 16,7-2-4-16,0-4 0 16,6 9 0-16,-2 4 29 15,1 6 15-15,-2 11 16 16,-4 4 3-16,-2 12-19 15,-5 7-10-15,1 11-11 16,-3 5-4-16,2 5-46 16,-5-3-67-16</inkml:trace>
  <inkml:trace contextRef="#ctx0" brushRef="#br0" timeOffset="148">8789 12888 481 0,'-2'-10'321'0,"-3"-10"29"0,-1 0-66 15,-11 1-74-15,-4 5-36 16,-4 7-67-16,-5 6-31 16,0 10-45-16,4 6-13 15,11 12-14-15,6-1-1 16,15 4 1-16,11 1-1 15,8-11-4-15,5-4-2 16,0-9-57-16,-3-7-62 16,-3-4-278-16</inkml:trace>
  <inkml:trace contextRef="#ctx0" brushRef="#br0" timeOffset="149">8809 12812 651 0,'5'-2'318'16,"10"-3"-102"-16,5-1-68 15,4 0-9-15,16 3-36 16,-3-2-25-16,5 5-37 16,-4 1-7-16,-18 2-10 15,-4 1-4-15,-13 1 2 16,-4-2 1-16,-6 0-2 16,-1 0-2-16,-5 2-10 15,0-1-5-15,-1 7-7 16,-1 4-3-16,4 9 1 0,2 4 1 15,9 5 4-15,5-1 3 16,12-5-2-16,5-6-4 16,10-12-59-16,6-1-30 15,6-8-154-15</inkml:trace>
  <inkml:trace contextRef="#ctx0" brushRef="#br0" timeOffset="150">9422 12774 420 0,'-13'-12'267'0,"-12"-8"24"15,-3 7-127-15,12 14-76 16,0 8-23-16,6 10-36 16,9 3-10-16,5 4-5 15,1 2 1-15,13-3-5 16,-1-1 0-16,4-8-3 15,1-2 1-15,-10-10 1 16,-2-1 3-16,-9-4-5 16,-6-5-1-16,-6 1-5 15,-6-4-1-15,-2 4 3 16,0 5 1-16,4 3 0 16,2 4 2-16,5 8 4 0,2 5 6 15,2 2 25-15,1 1 13 16,3-1 14-16,4-5 2 15,10-1-9-15,8-3-9 16,12-9-16-16,1-3-5 0,8-4-63 16,-3-10-98-16</inkml:trace>
  <inkml:trace contextRef="#ctx0" brushRef="#br0" timeOffset="151">10055 12759 768 0,'1'-9'437'16,"1"-6"-91"-16,-2 10-129 16,0 5-47-16,0 25-79 15,-1 16-31-15,0 31-35 16,0 10-4-16,-1 2-6 16,2-4-4-16,3-19-2 0,0-8-45 15,1-17-127-15,-1-11-121 16</inkml:trace>
  <inkml:trace contextRef="#ctx0" brushRef="#br0" timeOffset="152">10014 12952 677 0,'11'-3'346'0,"9"0"-32"15,10 8-269-15,-1 3-28 0,14 7-9 16,1-2 3-1,-1-4-197-15</inkml:trace>
  <inkml:trace contextRef="#ctx0" brushRef="#br0" timeOffset="153">10422 12826 687 0,'3'-16'360'0,"-2"-14"-82"16,-2 6-42-1,-3 21-98-15,-2 8-37 0,-2 13-59 0,3 6-26 16,3 13-10-16,5 6 1 15,5 2-4 1,-2-6 0-16,-2-10-72 0,1-7-61 16</inkml:trace>
  <inkml:trace contextRef="#ctx0" brushRef="#br0" timeOffset="154">10578 12777 644 0,'3'-2'379'31,"3"-3"-7"-31,0 13-241 0,1 7-34 16,-3 13-35-1,3 3-9-15,-2 3-25 0,-2 0-9 16,1-6-10-16,-2-6-9 0,5-7-89 16,2-8-46-1,9-13-139 1,0-8-26-16,4-9 82 15,3-3 44-15,-9-4 181 0,6 2 62 16,-7 6 68-16,-4 1 31 16,-7 10 16-16,-4 4-20 15,-9 6-51-15,-10 1-27 16,-7 7-49-16,-4 2-9 0,-1 3-3 16,9 5-5-1,11 2-10-15,7-3-2 0,12 3-2 16,10-2-1-16,8 0 1 15,2 1-1-15,2-6-85 16</inkml:trace>
  <inkml:trace contextRef="#ctx0" brushRef="#br0" timeOffset="155">11000 12941 687 0,'-2'0'380'0,"-1"3"-17"15,2 2-233-15,1-5-15 16,0 0-8-16,0 0-7 16,17 9-27-16,35 12-12 15,-30-23-24-15,0-9-8 0,-6-6-8 16,-2-3-2 0,-7-3-2-16,-7 1-5 15,-9-2-9-15,-9-1-8 16,-9 2-8-16,-3 2-4 15,0 11-6-15,1 10 2 16,7 14-5-16,4 12 3 0,6 16 8 16,8 7 3-16,5 5 12 15,3-1 1-15,3-3 4 16,1-9 1-16,4-1-4 16,-2-6-2-16,3-6-62 15,-2-6-65-15</inkml:trace>
  <inkml:trace contextRef="#ctx0" brushRef="#br0" timeOffset="156">11264 12839 873 0,'4'6'414'16,"3"5"-156"-16,-2 12-109 0,2 6-24 15,-7-2-38-15,-1 3-22 16,-2-10-33-16,-1-8-11 16,6-2-14-16,0-13-7 15,3-10-23-15,10-7-11 0,4-10-12 16,4-2 4 0,9 4 19-16,-8 3 12 15,0 10 11-15,0 10 3 16,-9 12 3-16,2 8 7 15,-8 11 7-15,-5 2-1 16,-1 4 0-16,-4 0-38 16,-6-8-279-16</inkml:trace>
  <inkml:trace contextRef="#ctx0" brushRef="#br0" timeOffset="157">11409 12601 960 0,'-1'-5'465'0,"0"4"-194"16,-3 1-123-16,3 0-122 15,0 7-40-15</inkml:trace>
  <inkml:trace contextRef="#ctx0" brushRef="#br0" timeOffset="158">12028 12601 740 0,'0'0'372'15,"0"-1"-127"-15,3 25-75 0,0 19-45 16,-1 29-32-16,2 15-14 15,2 8-34-15,2-6-9 16,1-17-13-16,1-10-8 16,-5-23-60-16,-1-8-41 15,-2-17-152-15</inkml:trace>
  <inkml:trace contextRef="#ctx0" brushRef="#br0" timeOffset="159">12002 12908 485 0,'12'-2'238'0,"11"-1"-28"15,18 3-199 1,4 0-9-16,7 2-2 16,0-2-10-16</inkml:trace>
  <inkml:trace contextRef="#ctx0" brushRef="#br0" timeOffset="160">12471 12708 802 0,'-21'-7'347'0,"-20"-3"-196"16,1 6-41-16,12 10-63 16,3 3-24-16,14 6-24 15,9 3-3-15,6-2 0 16,10 0 2-16,8-1 4 15,1-2 2-15,4-4 1 16,-2-1 2-16,-8-4 0 16,-6-1 1-16,-9-2 1 15,-4-1-2-15,-13 1-1 0,-5 1-1 16,-4 4 1-16,-3 2 17 16,6 5 21-16,6 0 4 15,14 3 6-15,8 0-9 16,14 0-11-16,4 0-3 15,7-4-8-15,0-2-7 16,5-2-13 0,0-3-50-16,1-9-237 0</inkml:trace>
  <inkml:trace contextRef="#ctx0" brushRef="#br0" timeOffset="161">12655 12710 741 0,'5'-1'318'0,"9"0"-156"15,4 1-20-15,6 2-45 0,5 3-14 16,4 2-42 0,0 2-13-16,-8-1-12 0,-3-1-4 15,-10-5-13-15,-6-2-59 16,-4-1-189-16</inkml:trace>
  <inkml:trace contextRef="#ctx0" brushRef="#br0" timeOffset="162">12810 12703 337 0,'-8'9'260'15,"-12"3"4"1,3 10-82-16,4 6-41 16,3 8-52-1,2 2-14-15,12 1-27 0,1-3-10 16,10-10-22-16,6-6-35 15,3-12-183-15</inkml:trace>
  <inkml:trace contextRef="#ctx0" brushRef="#br0" timeOffset="163">13130 12791 669 0,'0'5'311'31,"3"7"-107"-31,-3 3-55 0,-7 8-50 0,3 5-17 16,-14-1-38-16,-5-2-12 15,-8-8-9-15,-4-8-3 16,2-9-12 0,2-4-11-16,6-15-23 15,2-5-6-15,14-7-5 16,6 1 5-16,11 6 7 0,7 4 7 0,9 12 28 16,2 8 20-16,3 12 26 15,-2 10 8-15,-2 11-13 31,-2 5-11-31,-1 1-29 0,-2-5-75 0</inkml:trace>
  <inkml:trace contextRef="#ctx0" brushRef="#br0" timeOffset="164">13219 12710 702 0,'0'-1'375'16,"1"-2"-42"-16,13 3-252 15,5 4-36-15,14 4-18 16,10-1 0-16,7-1-6 15,3 0-3-15,-2-6-6 16,-9 0-16-16,-17-4-85 16,-10 0-56-16,-18-4-183 0,-4 1-70 15,-14 5 82-15,-3 0 78 16,-5 8 274-16,0 2 119 16,7 10 48-16,5 1 8 15,8 5-42-15,1 2-16 16,9-1-30-16,3 2-25 15,8 0-48-15,3 1-18 16,4-6-18-16,4 0-3 16,4-10-166-16</inkml:trace>
  <inkml:trace contextRef="#ctx0" brushRef="#br0" timeOffset="165">13828 12899 563 0,'0'-16'384'15,"1"-9"1"-15,-8 0-147 16,-11-3-37-16,-10 3-65 16,-2 1-29-16,-6 12-57 15,2 6-24-15,9 13-31 16,-2 4-11-16,14 11-5 16,7 6 1-16,6 3 5 15,11 5 4-15,6-6 5 0,4-1 2 16,8-12-1-16,3-2 3 15,4-13-71-15,-1-6-63 16</inkml:trace>
  <inkml:trace contextRef="#ctx0" brushRef="#br0" timeOffset="166">13830 12654 461 0,'-2'-10'272'0,"-4"-10"-23"15,5 18-180-15,2 5-184 16</inkml:trace>
  <inkml:trace contextRef="#ctx0" brushRef="#br0" timeOffset="167">13987 12830 869 0,'0'13'410'16,"1"10"-165"-16,-4-3-106 15,-2 2-34-15,-2-6-38 16,1 1-17-16,2-10-22 0,-1-4-4 15,5-5-16-15,-2-15-12 16,4-2-34-16,3-8-10 16,7-6 2-16,5 6 6 15,4 0 25 1,5 4 8-16,-4 8 23 0,0 8 15 16,-7 11 27-16,-4 5 8 15,-3 14-6-15,-2 3-9 16,-1 9-22-16,-2 2-10 0,3-5-52 15,3 5-67-15</inkml:trace>
  <inkml:trace contextRef="#ctx0" brushRef="#br0" timeOffset="168">14282 12737 533 0,'6'-4'358'15,"4"2"14"-15,-2 6-146 0,-1 13-89 0,-2 7-48 32,-4 11-40-32,0 5-13 15,-1-1-30-15,1 2-92 16</inkml:trace>
  <inkml:trace contextRef="#ctx0" brushRef="#br0" timeOffset="169">14696 12782 726 0,'-12'-12'394'0,"-8"-7"-80"16,-1 7-191-16,1 9-51 15,2 9-58-15,2 5-14 16,7 11-8-16,-2 1 0 15,11 9 4-15,2 2 4 16,3-2 1-16,7-1 3 16,-2-6 3-16,3-6 1 15,-4-10 3-15,-3-4 11 16,2-11-151-16,-1-2-179 16</inkml:trace>
  <inkml:trace contextRef="#ctx0" brushRef="#br0" timeOffset="170">14754 12814 1039 0,'5'7'435'0,"8"10"-246"15,-1 3-36-15,-6 3-54 16,-1-5-15-16,-4-1-30 16,-1-6-11-16,0-6-15 15,1-3-5-15,5-11-10 16,6-5-5-16,7-8-9 0,3-2-5 15,8 2-1-15,1 2 1 16,-2 9 6 0,-1 3 7-16,-10 12 21 0,-3 9 10 15,-9 14 27-15,-5 8 2 16,-7 9-13-16,-4-1-8 16,2-6-67-16,0-6-86 15</inkml:trace>
  <inkml:trace contextRef="#ctx0" brushRef="#br0" timeOffset="171">15945 12810 827 0,'-6'-10'375'15,"-17"-7"-164"-15,-7-1-43 0,-15-1-70 16,-5 4-17-16,4 7-43 16,2 3-16-16,15 12-22 15,6 6-10-15,11 9-9 16,4 4 2-16,6 6 7 15,4-1 2-15,9-5 10 16,9-2 6-16,9-12 14 16,2-10 11-16,4-13 10 15,0-13 1-15,-2-12-8 16,1-6-7-16,-5-5-10 16,0 0-2-16,-6-9-1 15,-5-1 2-15,-3-11-4 0,-5-6-1 16,-7 6 7-16,-2 10 8 15,-6 25 8-15,-1 13-2 16,1 19-18-16,-1 8-13 16,1 23-9-1,0 14 2-15,5 22 5 0,0 6 5 16,6 5 1-16,5-3 0 16,2-8-1-16,0-5-2 0,2-15-2 15,2-6-67-15,-1-15-179 16</inkml:trace>
  <inkml:trace contextRef="#ctx0" brushRef="#br0" timeOffset="172">16124 12692 787 0,'6'0'458'15,"2"0"-26"-15,7 9-238 0,8 7-33 16,10 10-45-16,3 6-14 16,4 1-41-16,-2 4-13 15,-7-6-25-15,-4-3-15 16,-1-7-94-16,-8-10-82 16</inkml:trace>
  <inkml:trace contextRef="#ctx0" brushRef="#br0" timeOffset="173">16509 12718 902 0,'-10'0'418'16,"-10"3"-182"-16,-10 6-109 16,-4 5-31-16,-9 7-44 0,-2 2-17 0,-5 1-17 15,2 2-4 1,8-1-4-16,8-4-3 15,17-2-28-15,9-8-75 16</inkml:trace>
  <inkml:trace contextRef="#ctx0" brushRef="#br0" timeOffset="174">1995 13709 876 0,'-7'-6'392'15,"-14"-8"-184"-15,-1 5-42 16,-4 7-68-16,-1 2-32 16,9 11-54-16,0 3-13 0,13 8-14 15,5-1-3-15,11 3-2 16,10 0 4-16,7-8 7 16,5 0 4-16,-2-12 5 15,0-3 0-15,-8-2-2 16,-6-5-1-16,-12 1-10 15,-5 0-1-15,-16 0 3 32,-1 4-2-32,-12 3 11 0,-2 4 2 15,4 6-3-15,1 2 0 16,12 5-4-16,6 1-2 16,10 0 4-16,7 1 1 15,11-4 2 1,7-1 2-16,1-5 0 0,2-4 3 15,-2-12 3-15,-4-4 3 16,-4-5 2-16,-1-6 1 0,-4 3 2 16,-2-1 1-16,-2 4-2 15,-5 4-1-15,0 8-9 16,-2 6 0-16,0 5 4 16,-4 5 0-16,-1 3 6 15,0 3-2-15,-4-4-3 16,4-5 0-16,0-7-3 15,1-4-3-15,4-8-3 16,1-6-4-16,7-10-1 16,-1-7 1-16,8-6 2 15,0 1 0-15,6 7 29 16,-2 5 15-16,-5 15 11 0,-2 9 5 16,-7 10-18-16,0 10-10 15,0 10-6-15,-3 3-4 16,-2 4-8-16,0 1-33 15,1-11-131-15,5-3-96 16</inkml:trace>
  <inkml:trace contextRef="#ctx0" brushRef="#br0" timeOffset="175">2692 13839 692 0,'3'1'383'16,"0"4"-92"-16,-9 5-116 15,-2 7-38-15,-8 4-64 16,-4 1-23-16,-4 1-24 16,-1-6-5-16,2-6-3 15,2-7-2-15,5-10-7 16,-1-4-7-16,5-7-10 0,3-6-6 16,5 1-5-16,4-3 2 15,10 3 10-15,-3 3 9 16,6 8 15-16,2 5 8 15,-1 11 3-15,6 9-4 16,-3 10 1-16,2 3-4 16,0 7-6-16,-3-2-3 15,-5-8-84-15,-2-2-109 16</inkml:trace>
  <inkml:trace contextRef="#ctx0" brushRef="#br0" timeOffset="176">2687 13632 812 0,'-2'-4'440'16,"-3"-3"-72"-16,3 5-151 0,2 2-111 16,0 1-42-16,0-1-52 15,0 0-11-15,0 0 2 16,0 0 1-16,0 0 6 15,4 1-64-15</inkml:trace>
  <inkml:trace contextRef="#ctx0" brushRef="#br0" timeOffset="177">2894 13879 991 0,'0'-7'455'0,"1"-3"-203"0,3 3-46 16,-2 11-82-16,3 6-36 16,1 15-45-16,3-2-12 0,2 9-11 15,1-2-5 1,-2-11-6-16,0 2-1 0,2-11 1 16,-2-6 4-16,2-11 8 15,-1-4 1-15,-3-13-1 16,4 1-5-16,-5-1-3 15,0 1-47-15,3 4-166 16</inkml:trace>
  <inkml:trace contextRef="#ctx0" brushRef="#br0" timeOffset="178">3232 13859 546 0,'-1'-5'353'0,"-3"-1"10"16,1 0-111-16,2 6-103 16,-2 2-43-16,2-2-56 15,0 0-14-15,-1 22-8 16,-1 35-3-16,6-29-6 15,5-4-4-15,3-4-2 16,1-11-1-16,5-8 3 16,3-1 3-16,-1-14 4 15,2 4-1-15,-7-6-1 16,-5-4-3 0,-5 4-4-16,-1-1-2 0,-3 4-6 15,-1 5-6 1,0 8-11-16,-3 3-2 0,4 10-3 0,5 3 4 15,3 0 7-15,5 4 1 16,2-6 4 0,2 1 2-16,4-1 12 0,-5-9 14 15,0-3 30-15,-2-2 15 16,-2-6 7-16,-1-3-9 16,-4-5-22-16,-5-6-15 15,-4-6-61-15,2 1-79 16</inkml:trace>
  <inkml:trace contextRef="#ctx0" brushRef="#br0" timeOffset="179">4288 13783 713 0,'-8'-3'344'0,"-13"1"-141"31,-3 3-50-31,-3 11-81 15,-3 6-32-15,10 14-32 16,1 6-7-16,15 6-3 16,9 0 0-16,14-8 10 0,5-7 7 15,12-13 14-15,1-12 6 16,1-8 11-16,-1-7 6 16,-14-8 9-16,-8 1 2 15,-17-3-10-15,-9-3-10 16,-14 8-25-16,-8 2-11 15,-3 5-51-15,5 4-54 16</inkml:trace>
  <inkml:trace contextRef="#ctx0" brushRef="#br0" timeOffset="180">4415 13833 854 0,'18'-3'392'0,"21"-6"-180"15,3 3-66-15,-1 0-74 16,2 1-30-16,-7-1-30 16,-6-3-13-16,-12 6-87 15,-6-2-120-15</inkml:trace>
  <inkml:trace contextRef="#ctx0" brushRef="#br0" timeOffset="181">4578 13894 798 0,'-3'13'422'0,"-3"11"-115"16,5 3-138-16,1-3-41 15,2 0-65-15,5-5-23 16,2-6-55-16,1-2-83 0</inkml:trace>
  <inkml:trace contextRef="#ctx0" brushRef="#br0" timeOffset="182">4743 13861 786 0,'8'1'400'0,"10"8"-118"15,-2 7-69-15,-2 10-81 16,-2 1-22-16,-5 0-28 0,-6-4-12 16,-2-6-26-16,-2-2-10 15,3-9-18-15,0-5-4 16,7-8-9-16,4-8-3 15,6-9-7-15,0 0-2 16,2 2 2-16,0 2 2 16,-2 11 6-1,1 9 4-15,-5 9 8 16,-4 6 5-16,-9 8 1 16,3 1-1-16,-1 2-8 0,-1 2 4 15,7-3-178-15,-4-4-180 16</inkml:trace>
  <inkml:trace contextRef="#ctx0" brushRef="#br0" timeOffset="183">5118 13935 1114 0,'5'0'495'16,"4"1"-233"-16,-1 9-63 0,-1 9-80 15,-1 6-16-15,-3 2-33 0,-1-8-16 16,2-4-19-1,-2-6-11-15,4-3-10 16,1-2 4-16,2-9 0 16,2-3 2-16,4-12-2 0,4 1-4 15,2-5-1-15,1-3-1 16,-4 9-5 0,-2-2-9-16,-7 6-109 15</inkml:trace>
  <inkml:trace contextRef="#ctx0" brushRef="#br0" timeOffset="184">5894 13824 852 0,'11'-2'370'15,"17"2"-185"1,5 0-24-16,8 4-51 0,4 4-29 15,2 0-49-15,1-2-12 16,-8-3-33-16,-7-2-50 16,-13-5-182-1</inkml:trace>
  <inkml:trace contextRef="#ctx0" brushRef="#br0" timeOffset="185">6077 13862 336 0,'-5'19'219'0,"-4"9"-7"15,5 8-36-15,3 0-5 16,2-7-31-16,4 1-26 16,2-14-51-16,3-5-19 15,2 1-21-15,3-9-54 16</inkml:trace>
  <inkml:trace contextRef="#ctx0" brushRef="#br0" timeOffset="186">6467 13923 573 0,'-6'-12'363'16,"-4"-10"-35"-16,-5 3-112 15,4 6-35-15,-5 11-73 16,-1 6-32-16,-3 13-50 15,-5 6-14-15,3 9-14 0,7 3-5 16,13-2-1-16,3-3 2 16,12-11 2-16,5-5 6 15,-2-13 16-15,4-4 8 16,-8-2 9-16,-2-7 1 16,-10 2-10-16,-5 0-43 15,-5 5-218-15</inkml:trace>
  <inkml:trace contextRef="#ctx0" brushRef="#br0" timeOffset="187">6695 13998 455 0,'8'-3'291'16,"7"-3"-47"-16,-6 1-45 0,1 2-23 16,-2 1-42-16,-4-2-11 15,-3-3-30-15,-2-3-12 16,-11-4-18-16,-6 1-5 16,-11 3-10-16,-6 1-4 15,-3 3-15-15,4 6-11 16,7 6-18-16,5 6-9 15,12 11-5-15,4 3 3 16,7 0 3-16,7 0 3 0,10-6 4 16,6-3 0-1,8-5 1-15,1-5 2 16,0-7 6-16,-3-6 2 16,-4-6 3-16,-6 0 0 15,-5-7-2-15,-2-1-1 0,-2 4 0 16,-5-1 0-16,-2 6-2 15,-3 2-1-15,-4 2-2 16,1 4-5-16,1 5-5 16,0 7-2-16,1 8-2 15,0 4 3-15,-1 2 6 0,3 1 0 16,4-6 1-16,8 0 1 16,4-5 3-16,3-7 5 15,6-4 21-15,-6-6 16 16,0-8 23-16,-2-2 3 0,-10-9-10 15,-2-1-15-15,-6-1-54 16,0 0-73-16</inkml:trace>
  <inkml:trace contextRef="#ctx0" brushRef="#br0" timeOffset="188">7059 13759 1077 0,'15'-21'369'16,"19"-24"-296"-16,5 9-7 15,-2 15 38-15,1 7 13 16,-7 18-15-16,0 11-17 16,-12 17-19-16,4 20-12 15,-6 22-16-15,-1 9-8 0,8 0-14 16,-6-11 0-16,-2-20-6 15,0-14-3-15,-1-15-1 16,-2-11 1-16,-1-13 5 16,-4-5-3-16,-12-13-21 15,-7-1-15 1,-18-8-14-16,-7-1 2 16,-11 6 14-16,-1 7 5 15,1 16-2-15,4 7-3 16,9 11 4-16,4 3 2 15,12 2 25-15,11-1-65 16,12-7-240-16</inkml:trace>
  <inkml:trace contextRef="#ctx0" brushRef="#br0" timeOffset="189">7560 13970 1049 0,'17'0'483'0,"15"5"-227"0,-5 10-108 16,-5 6-27-16,-13-2-47 15,-8 2-17-15,-6-1-21 16,-3-5-7-16,1-3-17 16,2-7-8-16,4-6-18 15,2-1-5-15,-1 0-11 16,0 1-1-16,7-1 11 15,12-7 1-15,31-26 10 16,-28 35 4-16,0 7 5 16,-7 0 3-16,-3 9 3 0,0 1 1 15,-9 1 10-15,3-1-57 16,-6-5-123 0,-5-3-187-16</inkml:trace>
  <inkml:trace contextRef="#ctx0" brushRef="#br0" timeOffset="190">7733 13711 1213 0,'0'0'513'16,"0"-1"-304"-16,-2 9-83 16,-1 9-92-16,2 6-66 15</inkml:trace>
  <inkml:trace contextRef="#ctx0" brushRef="#br0" timeOffset="191">8016 13897 870 0,'-8'11'331'0,"-7"19"-233"0,6 5-56 15,10 9-18-15,8-1 14 0,16-8 28 16,2-6 6 0,15-14 4-16,5-12-9 0,5-11-21 15,0-8-6 1,-13-19-6-16,-4-3 1 0,-19-17-3 15,-12-6-3 1,-14-11-6-16,-20-5-6 0,-17 5-6 16,-8 1-2-16,-4 25 1 0,7 8 3 0,12 23-13 15,10 14-7-15,15 13-17 16,11 12-5 0,17 6 7-16,7 3 4 15,21 2 9-15,8 0 3 16,11 6-177-1</inkml:trace>
  <inkml:trace contextRef="#ctx0" brushRef="#br0" timeOffset="192">8488 14081 823 0,'2'2'384'0,"2"-2"-131"0,6 4-140 15,6 2-9-15,6-4-1 16,4 3-9-16,10-5-24 16,-2-3-9-16,-6-5-29 15,-2-2-6-15,-14-5-3 16,-2-1-2-16,-10-3-6 15,-8-1-5-15,-10-1-12 16,-6 5-9-16,-5 16-6 16,3 9-1-16,3 14-3 15,4 7 3-15,5 6 5 16,4 0 6-16,3 12 12 16,3-3 6-16,4 8 2 15,1 2-1-15,8-9-2 0,4-2-86 16</inkml:trace>
  <inkml:trace contextRef="#ctx0" brushRef="#br0" timeOffset="193">9168 14014 680 0,'-1'7'316'0,"-7"9"-142"0,-5 2-27 0,-9 6-54 16,-3-1-28-16,-8-2-28 15,1-3-9 1,2-8-6-16,-1-10 0 0,8-5-2 16,0-10-2-1,8-6-10 1,7 1-9-16,9 0-13 16,9 2-2-16,10 1 13 0,2 0 18 15,6 4 31-15,-1 4 10 16,0 9 6-16,-3 4-8 15,-2 11-7-15,-4 6-2 16,0 5-7-16,-2 0-4 16,-5-1-14-16,1-3-8 15,1-6-63-15,0 1-72 16</inkml:trace>
  <inkml:trace contextRef="#ctx0" brushRef="#br0" timeOffset="194">9449 14158 1198 0,'3'3'554'0,"-1"2"-244"16,-2-3-60-16,0-2-109 15,-1 0-36-15,0 0-54 16,-1 0-13-16,1-2-109 0</inkml:trace>
  <inkml:trace contextRef="#ctx0" brushRef="#br0" timeOffset="195">10020 13606 1041 0,'-2'0'417'0,"-6"7"-282"0,4 12-54 16,-2 21-73-1,5 15-3-15,3 19-1 16,3 2 4-16,3-4 9 0,0-11-83 16</inkml:trace>
  <inkml:trace contextRef="#ctx0" brushRef="#br0" timeOffset="196">10261 13655 900 0,'-2'-5'519'0,"-4"-8"-36"15,-2 9-300-15,8 7-64 16,0 9-72-16,8 11-28 15,-2 22-20-15,-1 10 1 16,3 11 2-16,-6-3 1 0,3-5-110 16,0-9-93-16</inkml:trace>
  <inkml:trace contextRef="#ctx0" brushRef="#br0" timeOffset="197">10034 13907 965 0,'1'-6'462'0,"7"-6"-189"16,7 5-97-16,23 7-108 15,10 1-33-15,18 1-96 16</inkml:trace>
  <inkml:trace contextRef="#ctx0" brushRef="#br0" timeOffset="198">10930 13771 809 0,'-2'-6'441'0,"0"-2"-139"15,-1 8-82-15,-3 34-112 16,1 17-55-16,4 28-21 15,-1 5-11-15,8 0-7 0,4-7 1 16,3-13-2-16,3-4 23 16,-4-22-135-16,0-10-83 15</inkml:trace>
  <inkml:trace contextRef="#ctx0" brushRef="#br0" timeOffset="199">10991 13984 891 0,'9'-2'360'0,"17"1"-237"0,8 1-54 0,10 0-52 15,7 4-4 1,-2-1-213-16</inkml:trace>
  <inkml:trace contextRef="#ctx0" brushRef="#br0" timeOffset="200">11462 13921 926 0,'-3'-8'417'16,"-8"-8"-188"0,-5-3-40-16,-6 5-57 0,-4 3-19 15,-5 5-46 1,1 5-24-16,4 8-32 0,3 4-15 16,12 10-27-16,5 2-2 15,12 4 2-15,9-2 7 16,11-3 24-16,6-7 7 15,4-7 6 1,0-3 0-16,-7-5 3 16,-6-6-34-16,-14-11-115 0,-2-2-118 15</inkml:trace>
  <inkml:trace contextRef="#ctx0" brushRef="#br0" timeOffset="201">11388 13652 674 0,'-2'-8'320'16,"0"-1"-140"-16,-1 6-57 15,5 7-81 1,0 8-21-16</inkml:trace>
  <inkml:trace contextRef="#ctx0" brushRef="#br0" timeOffset="202">11485 13824 1005 0,'9'5'431'0,"6"4"-216"0,5 8-115 16,2 4-34-16,-1 5-24 16,-1 0-16-16,-2-7-9 15,-2 0 0-15,-2-8 6 16,-4-7 5-16,0-4 6 16,-3-9 1-16,0-6-6 15,1-2-3-15,-4-6-119 16,7 5-134-16</inkml:trace>
  <inkml:trace contextRef="#ctx0" brushRef="#br0" timeOffset="203">11852 13847 874 0,'1'9'434'0,"-1"12"-154"16,-2 1-112-16,-1 2-42 15,1-1-54-15,0-7-22 16,2-4-24-16,3-7-1 16,4-10 0-16,4-8-1 15,7-11-5-15,0-1-5 16,7-3-10-16,1 5-2 0,-1 9-3 16,0 6-4-16,-7 14 0 15,-3 9 6 1,-4 9 9-16,-3 5 4 0,-3 1 5 15,-1-1-6-15,-1-5-12 16,2 0-105-16</inkml:trace>
  <inkml:trace contextRef="#ctx0" brushRef="#br0" timeOffset="204">12856 13817 612 0,'13'-1'319'0,"10"1"-73"16,-4 6-73-16,-14 11-35 0,-10 4-2 15,-20 5-3 1,-11 4-17-16,-5-2-35 0,-2-6-25 16,7-13-19-1,2-8-4-15,8-16-5 16,9-4-5-16,9-11-18 0,6 0-6 16,9 0-11-16,1 7-5 15,8 11-9-15,0 6-4 16,4 16 1-16,1 7 3 15,7 16 13-15,-3 5 6 0,3 8 9 16,-7-4 6 0,-5-10-85-16,1-2-90 15</inkml:trace>
  <inkml:trace contextRef="#ctx0" brushRef="#br0" timeOffset="205">12846 13655 1127 0,'-5'-4'420'16,"-7"-5"-335"-16,6 5-52 15,3 8-213-15</inkml:trace>
  <inkml:trace contextRef="#ctx0" brushRef="#br0" timeOffset="206">12965 13595 948 0,'18'-6'478'16,"12"-5"-173"-16,2 15-145 16,5 11-48-16,-6 13-53 15,-3 6-8-15,-3 16-14 16,-6 2-6-16,-3 2-11 16,1 0-3-16,-10-14-3 15,0-10-1-15,-5-11 1 16,-5-9 0-16,-4-2-2 15,-4 1-2-15,-4 2-4 16,-2 2-3-16,-1-2 0 0,-3 1-7 16,2-10-95-16,4-1-105 15</inkml:trace>
  <inkml:trace contextRef="#ctx0" brushRef="#br0" timeOffset="207">13141 13672 672 0,'30'-7'351'16,"17"-5"-99"0,7 1-36-16,3 3-16 0,-12 9-41 15,-3 12-37-15,-13 13-43 16,-5 9-5-16,-10 15-9 16,-2 4-4-16,-4 5-19 15,1-2-12-15,2-12-17 16,1-10-1-16,1-16-3 15,-3-4 1-15,-3-9 1 16,-4-2 5-16,-6-5 12 16,-7-7-31-16,-8-4-14 0,-5 1-10 15,-6 7-22 1,-2 2 25-16,1 9-53 16,5 1-64-16</inkml:trace>
  <inkml:trace contextRef="#ctx0" brushRef="#br0" timeOffset="208">13646 13900 981 0,'9'7'490'0,"5"3"-174"16,-4 5-153-16,-2 4-36 15,-6-1-65-15,0-3-17 16,-2-1-16-16,0-2-9 0,1-9-7 15,5 2 0-15,4-16 0 16,5 1-1-16,6-8-1 16,-1-8-3-16,3 8-6 15,-2-2-2-15,-1 13-8 0,-5 8 0 16,-9 17 4 0,-4 8 4-16,-4 4 8 0,-2-1 0 15,4 1-4-15,2-6-88 16</inkml:trace>
  <inkml:trace contextRef="#ctx0" brushRef="#br0" timeOffset="209">14751 13852 562 0,'-2'-11'327'0,"-13"-9"-33"16,0 1-86-16,-9 11-81 15,-6 9-34-15,7 15-48 16,0 10-15-16,17 8-15 15,7 3-6-15,21 0-3 16,9-3 4-16,11-18 6 16,4-4 3-16,-9-16 9 15,-5-8 5-15,-19-11 4 16,-11-11 0-16,-16-13-9 0,-8-7-5 16,-9-9-8-16,-1 1-3 15,11 1-6-15,6 5-4 16,18 11-10-16,10 3-5 15,13 17-97-15,3 12-89 16</inkml:trace>
  <inkml:trace contextRef="#ctx0" brushRef="#br0" timeOffset="210">14989 13815 617 0,'0'6'330'0,"0"7"-53"16,1 8-89-16,4 7-51 15,1 2-23-15,9 0-28 16,3-8-10-16,6-6-13 16,1-6-3-16,0-12-7 0,-5 0-4 15,-6-15-6-15,-4-2-3 16,-3-7-11-16,-5-2-7 15,-6 0-28-15,-4 4-63 16,-7 8-480-16</inkml:trace>
  <inkml:trace contextRef="#ctx0" brushRef="#br0" timeOffset="211">15071 13638 1129 0,'1'-3'511'0,"-1"-5"-222"0,4 9-211 16,-2 3-43 0,0 2-21-16,5 7-118 0</inkml:trace>
  <inkml:trace contextRef="#ctx0" brushRef="#br0" timeOffset="212">15286 13833 1034 0,'4'7'431'0,"5"12"-252"16,-2 0-24-16,-4 4-49 15,3 3-12-15,1-9-10 16,2-3 0-16,4-8 3 0,4-8 2 16,4-10-9-16,1-6-15 15,1-9-25 1,-4-2-12-16,-4 4-5 15,-3 3-74-15</inkml:trace>
  <inkml:trace contextRef="#ctx0" brushRef="#br0" timeOffset="213">15897 13761 713 0,'5'4'337'0,"1"9"-132"16,-8 5-41-16,-13 8-56 0,-6 0-21 15,-15 2-32-15,-3-3-15 16,-6-10-13-16,1-7-4 16,13-11-1-16,4-10-2 15,17-5-11-15,-1-4-5 16,9-1-11-16,2 1-2 15,15 3-3-15,4 8 1 16,7 12 11-16,5 8 10 16,-3 18 21-16,2 5 7 15,-7 2-3-15,-3 0-6 16,-9-3-12-16,3-4-31 16,-5-12-147-16</inkml:trace>
  <inkml:trace contextRef="#ctx0" brushRef="#br0" timeOffset="214">16026 13736 989 0,'6'-2'460'16,"1"4"-192"-16,3 11-80 0,-4 25-98 16,1 11-12-16,3 20-19 15,-1 3-11 1,-8-1-10-16,0-2-11 0,-2-13-27 15,-4-3-55-15,6-11-140 16,-1-11-181-16</inkml:trace>
  <inkml:trace contextRef="#ctx0" brushRef="#br0" timeOffset="215">16039 13988 849 0,'9'-7'354'0,"13"-10"-210"31,12 4-57-31,11 4-44 16,0-2-24-16,-1 5-90 16,0 2-113-16</inkml:trace>
  <inkml:trace contextRef="#ctx0" brushRef="#br0" timeOffset="216">16361 13879 419 0,'-1'-2'327'15,"-2"0"48"-15,4 2-81 16,-1 0-108-16,0 0-41 16,0 0-44-16,5 14-18 15,8 31-27-15,-13-33-9 0,-3-3-19 16,3-3-1-16,4-8 0 16,5-5-1-16,7-9-2 15,3-7-4-15,5-4-11 16,1-2-2-16,-5 6-6 15,1 6 3-15,-5 15 18 16,-7 5 8-16,0 17 23 16,-1 6 11-16,-3 14 4 15,-1 0 1-15,2-2-17 16,-2-5-13-16,-7-13 13 16,7 2-104-16</inkml:trace>
  <inkml:trace contextRef="#ctx0" brushRef="#br0" timeOffset="217">2021 14768 379 0,'-14'-4'259'0,"-17"-4"33"16,-2 2-57-16,-7 5-61 15,0 2-28-15,8 6-62 0,7 3-30 16,12 10-44-16,13 5-11 16,16 10-9-16,12 3 1 15,17-5 10-15,3-6 5 16,-2-9 6-16,-3-6 1 15,-18-9 6-15,-8-2 5 16,-14-3-1-16,-6-5-2 16,-16 0-8-16,-7-1-7 15,-15 1-4-15,-1 1-1 16,2 7-4-16,3 6-3 0,16 7-8 16,6 5-2-1,13-1-1-15,9-2 2 0,14-2 5 16,8 5 2-16,8-7 8 15,1 1 0-15,-1-7 6 16,-2-5 2-16,-7-2 5 16,-1-7 1-16,-3-4 1 15,-9-6 0-15,0-5-3 16,-2-3-2-16,-8-4 2 16,2 5-1-16,-4 3 1 15,-3 6 3-15,-4 14-6 0,3 3 0 16,2 15-5-16,1 3-4 15,9 10 0-15,-2 6-1 16,0-5 24-16,3 2-71 16</inkml:trace>
  <inkml:trace contextRef="#ctx0" brushRef="#br0" timeOffset="218">2150 14658 841 0,'-3'-11'501'0,"-7"-11"7"16,7 17-401-16,1 5-61 15,7 9-40-15,6 7-109 16</inkml:trace>
  <inkml:trace contextRef="#ctx0" brushRef="#br0" timeOffset="219">2366 14933 1131 0,'7'14'511'0,"6"15"-244"0,2 1-69 16,0-6-101-1,-4-6-29-15,5-5-27 16,0-7 12-16,-1-12 9 16,-1-3-1-16,-3-14-9 15,-3-1-21-15,-5-3-21 16,4-3-19-16,-2 2-122 15,-2-2-88-15</inkml:trace>
  <inkml:trace contextRef="#ctx0" brushRef="#br0" timeOffset="220">2924 14859 615 0,'-13'12'393'16,"-12"19"-10"-16,-7 1-82 15,-3 1-125-15,1-1-51 16,-2-10-71 0,3-4-21-16,10-7-9 0,3-10-9 15,8-7-35-15,1-14-16 16,6-5-18-16,6-5 5 16,8-1 27-16,8 8 13 0,1 3 14 15,2 11 5-15,-2 12 4 16,-2 7 2-16,-1 14 2 15,0 2 1-15,0 2 2 16,1 2 0-16,4-10-6 16,-1-1-3-16,2-10-1 15,0-7 2-15,2-4 3 0,0-9-1 16,-2-5-1-16,1-4-3 16,-5-5-2-16,-1-1-1 15,-4 6-3-15,-7 1-4 16,0 15-10-16,-1 9-3 15,-2 16 4-15,2 6 2 16,0 6 9-16,2-1 3 0,-2-5-44 16,4-3-89-1</inkml:trace>
  <inkml:trace contextRef="#ctx0" brushRef="#br0" timeOffset="221">4069 14911 881 0,'-5'14'352'0,"-11"17"-220"16,2 7-24-16,-8 0-26 16,-2-3-19-16,5-16-30 0,-1-7-4 15,6-11-1-15,3-5-8 16,1-15-11-16,5-4-6 16,5-8-9-16,2-3 1 15,8 7 2-15,3 3 3 16,-2 11 11-16,3 12 3 15,1 13 12-15,-1 9-1 0,0 6-1 16,2 3-1 0,5-5-7-16,0-4-2 0,12-6-3 15,2-3 1-15,-5-9 8 16,2-3 2-16,-9-12 4 16,-2-7 1-16,-4-2-1 15,-3-3-2-15,-5-1-5 16,-1 4-3-16,-4 3 8 15,-2 7-2-15,0 12-5 16,-2 8 0-16,1 11-18 16,0 5-2-16,5 0 1 15,3 3 2-15,6-8 1 0,3-3 1 16,5-8 6-16,0-4 3 16,0-6 41-16,-1-9 16 15,-8-8 19-15,-7-4 2 16,-3-6-36-16,-5 0-16 15,1 1-85-15,1 3-91 16</inkml:trace>
  <inkml:trace contextRef="#ctx0" brushRef="#br0" timeOffset="222">4668 14943 756 0,'7'2'331'0,"16"1"-156"16,8 3-83-16,13-4-49 15,2-1-9-15,-9-4-11 16,-5-4 0-16,-12-2 5 15,-10 1 1-15,-7 1-4 0,-12-2-5 16,-16 6-14-16,-3 6-6 16,-8 9 4-16,5 5 9 15,11 8 4-15,7 2 3 16,15 2-5-16,4-2-2 16,14-8 19-16,4-3 11 15,4-10 9-15,7 0 2 16,-2-15-11-16,-4-4-5 15,-4-8-4-15,-4-4-4 16,-6 3-6-16,-4-3-5 16,2 9-2-16,-4 5 1 15,-1 11-5-15,4 9 0 16,-6 13-3-16,-5 3-4 16,-1 6 2-16,-6-4 1 15,5-5-1-15,1-2 0 16,6-12 3-16,2-6 3 15,2-9 0-15,2-9 1 0,1-2-3 16,1-7-4 0,-2 2-1-16,2 7-2 15,-2 2-4-15,2 4-1 0,-2 8-7 16,-1 4-1-16,0 13 1 16,1 5 2-16,0 3 4 15,-2 0 1-15,-5-5-57 16,-3 4-62-16,-2-2-245 15</inkml:trace>
  <inkml:trace contextRef="#ctx0" brushRef="#br0" timeOffset="223">5089 14688 1320 0,'-1'0'518'0,"-3"2"-366"0,0 5-84 15,4 14-17-15,7 4-149 16</inkml:trace>
  <inkml:trace contextRef="#ctx0" brushRef="#br0" timeOffset="224">5745 14918 513 0,'5'-1'279'0,"12"2"11"0,6 3-130 16,13 2-38-16,8 1-6 16,-1-7-38-16,2 3-10 15,-3-1-17 1,-8-1-10-16,-12 3-24 0,-8 3-5 16,-18 2-5-16,-10 1-1 15,-10 6 1-15,-1-3-2 16,1 4-4-16,2 1-1 15,13 1-7-15,4 4 0 0,8-1-7 16,6 2-33-16,13-1-109 16,9-3-113-1</inkml:trace>
  <inkml:trace contextRef="#ctx0" brushRef="#br0" timeOffset="225">6350 15122 644 0,'0'-10'404'16,"0"-10"-47"-16,-12 3-142 15,-4 1-45-15,-9 2-72 16,-5 2-25-16,5 5-41 16,0 4-14-16,5 5-27 15,4 9-9-15,9 5-5 0,1 3-3 16,15 5 9-16,5-3 5 16,5-3 7-16,4-3 3 15,2-8 5-15,0-4 2 16,2-8 3-16,3-4 2 15,-10-5-1-15,-3-3 1 16,-6 1 0-16,-6-1-1 16,-5 5-2-16,-3 4-3 15,-7 9-7-15,3 4-3 0,7 6 0 16,0 3 2 0,7-1 4-16,6 5 1 15,-1-4 5-15,4 0 8 16,7-5 21-16,1-6 16 15,1-9 36 1,2-3 15-16,-9-8 8 0,-3-1-4 16,-10-2-32-16,-4-2-23 15,-9 2-44-15,-4 0-73 16,1 7-516-16</inkml:trace>
  <inkml:trace contextRef="#ctx0" brushRef="#br0" timeOffset="226">7276 14691 841 0,'-1'10'346'0,"-1"27"-183"0,-4 19-67 16,6 34-39-16,2 9 4 15,3 4-18-15,1-6-7 16,-1-10-2-16,1-8-16 16,-6-25-188-16</inkml:trace>
  <inkml:trace contextRef="#ctx0" brushRef="#br0" timeOffset="227">7251 14771 857 0,'26'-10'390'0,"27"-7"-179"16,-8 9-74-16,-14 14-83 15,-9 5-16-15,-18 12-20 16,-7 7-2-16,-23 7-1 16,-4 5-1-16,-7-5-4 15,2-6-7-15,18-12-46 16,7-9-17-16,26-13-7 0,13-1 3 15,10-3 42-15,7 2 15 16,2 9 14-16,0 6 2 16,-4 8 25-1,-11 4 4-15,-20 1 4 0,-14 0 7 16,-27 0-11-16,-11 0-3 16,-9-6-6-16,0-4-2 0,10-7-7 15,6-7 0-15,11-6-71 16,12-3-47-16,13 2-145 15,10 3-112-15</inkml:trace>
  <inkml:trace contextRef="#ctx0" brushRef="#br0" timeOffset="228">7932 15023 728 0,'0'3'405'16,"4"7"-66"-16,-13 2-164 15,-3 6-49-15,-4 5-45 0,-6 1-23 16,4 2-26-16,-2-5-8 16,1-5-9-16,-3-5-2 15,2-14-41-15,-1-1-14 16,-1-13-10 0,5-9-1-16,7 4 39 0,5-3 10 15,8 2 13-15,10 10 5 0,3 3 16 16,7 10 3-1,4 14-5-15,-2 2-3 16,3 11-16-16,-4-2-2 0,-1 0-20 16,-1 0-69-1,-4-6-262-15</inkml:trace>
  <inkml:trace contextRef="#ctx0" brushRef="#br0" timeOffset="229">7821 14705 1037 0,'0'-6'540'0,"-3"-5"-125"0,-1 12-314 0,8 9-61 31,2 11-91-31,8 2-63 0</inkml:trace>
  <inkml:trace contextRef="#ctx0" brushRef="#br0" timeOffset="230">8031 15114 495 0,'4'7'286'16,"11"13"-24"-16,3-1-67 16,14-1-43-16,6 0-21 15,4-10-31-15,1-1-16 16,-8-11-28-16,-8-7-8 15,-9-7-12-15,-11-6-2 16,-6 0-9-16,-3 0-4 16,-19-1-8-16,-1 6-3 15,-10 7-10-15,-2 5-8 0,8 12-15 16,0 9-4 0,6 16 10-16,5 7 10 0,7 15 17 15,3 0 6-15,9 10-5 16,7 3-3-16,6-9-41 15,7-5-73-15</inkml:trace>
  <inkml:trace contextRef="#ctx0" brushRef="#br0" timeOffset="231">8680 15096 613 0,'-7'-12'325'15,"-10"-13"-65"-15,-3 10-60 16,-6-3-55-16,1 13-27 16,-1 6-46-16,3 2-18 15,5 9-32-15,6 4-11 0,6 1-9 16,8 4-2-16,7 0 0 15,5-7 2-15,8-4 3 16,4-4 3-16,6-7 4 16,-2-2 1-16,0-5-1 15,-5-6-1-15,-12 3-4 16,-2-3-1-16,-9 7-7 0,1 7-4 16,-3 11-3-16,0 5-1 15,0 6 4 1,2-1 3-16,8-4 2 0,0-7 4 15,7-8 6-15,1-5 3 16,-1-5 5-16,1-6 0 0,-3-6 8 16,-3 1 6-1,1-2 4-15,0 4 2 16,5 2-5-16,3 4-6 16,2 7-10-16,2 4-6 15,-3 8-8-15,-2 3-1 16,-4 3 13-16,-1 5 3 15,-6-6 7-15,-4 5 2 16,-6-6-4-16,-9-2 1 16,-4-1-29-16,-5-5-111 0</inkml:trace>
  <inkml:trace contextRef="#ctx0" brushRef="#br0" timeOffset="232">9355 15181 962 0,'14'-1'477'16,"9"-4"-183"-16,-4 9-120 15,-3 10-48-15,-16 6-56 16,-5 9-15-16,-17 8-7 15,-6 2-58-15</inkml:trace>
  <inkml:trace contextRef="#ctx0" brushRef="#br0" timeOffset="233">10033 14727 909 0,'-3'3'416'0,"-2"10"-174"0,-5 17-95 16,0 28-87-16,0 10-2 15,-1 8-6-15,2-5-2 16,1-18-3-16,1-9-7 15,4-16-14-15,3-13-1 16,0-11 8-16,0-10 3 0,3-12-4 16,-1-7-1-1,-2-15-13-15,-1 0-2 16,-7-22-3-16,0-9-2 16,8 1-8-16,2 0-4 15,13 20-8-15,6 13-5 16,8 12-5-16,7 7-1 15,13 10-6-15,5 8-51 16,14 8-128-16,2 5-139 16</inkml:trace>
  <inkml:trace contextRef="#ctx0" brushRef="#br0" timeOffset="234">9954 14957 902 0,'0'4'378'16,"9"2"-189"-16,14 0-57 0,25-1-55 16,11 1-14-1,5 0-45-15,3 3-4 0,-6 2-197 31</inkml:trace>
  <inkml:trace contextRef="#ctx0" brushRef="#br0" timeOffset="235">10374 15148 692 0,'0'-3'286'15,"0"-4"-177"-15,2 2-16 16,-2-8-23-16,0 0-17 0,-1 2-19 16,-2 0-6-16,-6 3-18 15,-2 4-3-15,-1 1 1 16,-6 3 2-16,9 3 3 15,-4 5 0-15,-1 2-8 16,11 4-4-16,0 3-5 16,8-4-2-16,8 0 3 15,3-4 1-15,9-3 4 16,3 0 2-16,2-4 1 16,-2-1 2-16,-11 1 1 15,-2-3-1-15,-8 1 0 0,-1 1 6 16,-2 9 15-16,0 8 3 15,-1 13 5-15,1 7-5 16,-4 8-13-16,-5 0 2 16,-14 5 23-16,-6-5 15 15,-9-10 21-15,-3-4 0 16,1-20-17-16,5-7-14 16,4-19-24-16,2-14-46 15,10-17-168-15</inkml:trace>
  <inkml:trace contextRef="#ctx0" brushRef="#br0" timeOffset="236">10028 14411 866 0,'2'1'359'0,"13"2"-208"0,9 2-38 16,23 4-41-16,6 2-10 16,3-2-21-1,-1-2-7-15,-15-6-12 0,-7-1-5 16,-11 1-16-16,-9 0-5 16,-13-2-10-16,-5-6-3 15,-2 0 8-15,-1 2 4 16,7 1-7-16,6 4 0 15,6 4 0-15,3 2 1 16,7 7 19-16,-3 2 7 16,-1 2 16-16,-4-3 20 15,-13-1 31-15,-3-5 2 0,-7-3-10 16,1-4-9-16,3-7-120 16</inkml:trace>
  <inkml:trace contextRef="#ctx0" brushRef="#br0" timeOffset="237">10995 15077 1007 0,'1'-3'470'16,"3"3"-193"-16,3 8-81 0,-7 11-75 16,-4 9-20-16,-10 7-32 15,-2 0-17-15,-2-6-112 16,8-1-1-16</inkml:trace>
  <inkml:trace contextRef="#ctx0" brushRef="#br0" timeOffset="238">11294 14844 704 0,'0'-2'372'0,"3"1"-81"0,7 3-99 16,2 13-91-16,5 8-8 16,-6 5-10-16,-4 6-7 15,-10-4-9-15,-1-3-14 16,2-9-25-16,-1-5-8 16,7-14 0-16,6-6-2 15,6-9-3-15,4-7-2 16,6-6-8-1,1-2-3-15,2 2-2 0,0 5 0 0,-5 11-4 16,-2 7-3 0,-7 17 1-16,-4 10 5 15,-7 17 5-15,-3 3 4 16,-2 1 2-16,-1-4 0 16</inkml:trace>
  <inkml:trace contextRef="#ctx0" brushRef="#br0" timeOffset="239">12335 14975 608 0,'-2'-7'319'0,"-4"-8"-66"16,-2-4-36-16,-7-1-40 0,-3-2-19 16,-6 5-45-16,-3 7-17 15,-1 14-39-15,0 8-20 16,10 17-30-16,3 4-7 15,14 7-16-15,8-7 1 16,13-9 10-16,8-4 4 0,11-13 9 16,3-6 6-16,-10-11 17 15,-3-7 5-15,-20-9 1 16,-14-2-5 0,-20-4-65-16,5 9-62 0</inkml:trace>
  <inkml:trace contextRef="#ctx0" brushRef="#br0" timeOffset="240">12514 14980 883 0,'1'10'412'16,"1"12"-177"-1,-2-5-56-15,-2 2-88 0,-3-4-23 16,-2-7-31-16,1 1-5 15,5-13-1-15,1-1-3 0,4-7-5 16,0-10-4-16,2 0-10 16,1-8-3-1,3 0-3-15,5 8-1 0,3-2 7 16,1 5 18 0,1 8 19-16,1 3 13 0,-2 12 8 15,-3 11-9-15,-3 11-12 16,-3 5-10-16,-8 4-17 15,-1-2-5-15,0-3-68 16,-1-1-117-16</inkml:trace>
  <inkml:trace contextRef="#ctx0" brushRef="#br0" timeOffset="241">13052 14990 465 0,'1'-7'254'16,"-1"-4"-34"-16,-1 0-18 15,-9-4-30-15,-7-1-12 16,-14-4-29-16,-3 4-17 16,-5 10-33-16,4 7-13 15,11 15-39-15,6 7-11 0,20 7-15 16,5 2-3-16,14-5 1 16,6-3 4-16,6-10 6 15,1-2 3-15,-5-12-36 16,-2-5-42-16,-4-7-145 15,-5-7-143-15</inkml:trace>
  <inkml:trace contextRef="#ctx0" brushRef="#br0" timeOffset="242">13178 14932 787 0,'3'-5'459'15,"6"0"-95"1,-3 5-150-16,-1 8-61 0,-4 8-81 16,-1 3-22-16,-1 9-25 15,-2 3-7-15,1-1-112 16,1-4-107-16</inkml:trace>
  <inkml:trace contextRef="#ctx0" brushRef="#br0" timeOffset="243">13215 14647 1150 0,'-2'-2'495'16,"-1"0"-303"-16,-2 5-85 0,5-3-161 16</inkml:trace>
  <inkml:trace contextRef="#ctx0" brushRef="#br0" timeOffset="244">13647 14998 573 0,'-12'9'321'0,"-18"12"-53"16,-5 3-97-16,-5-5-83 15,-3 0-31-15,9-4-29 16,3-12-2-16,13-7-3 16,7-7-2-16,10-13-8 0,5 1-5 15,9-7 3-15,7-1 12 16,8 4 46-16,0 7 19 15,2 14 20-15,-3 8-1 16,-6 20-24-16,-4 6-14 16,-2 9-24-16,0 3-10 15,-4-3-35-15,6-2-88 16</inkml:trace>
  <inkml:trace contextRef="#ctx0" brushRef="#br0" timeOffset="245">14563 14937 540 0,'-12'-12'354'0,"-9"-6"4"0,-8 6-194 16,0 5-40-1,0 8-62-15,4 3-19 16,14 10-42-16,9 1-7 16,15-4-5-16,8 4 3 15,10-5 8-15,1-1 3 16,-8-4 1-16,-3-4 0 0,-12-1 4 16,-9-3-2-16,-11 3-2 15,-9 3-2 1,-12 7-4-16,-3 4 1 0,3 5 4 15,6 3 2-15,12 2-1 16,12-1-1-16,15-3-2 0,9-4 1 16,13-9 6-1,5-5 3-15,1-3 4 16,-5-8 4-16,-3-6-1 16,-9-2 0-16,-3-6-3 0,-4-3-1 15,-7-6-1-15,1 0-2 16,-7 2-3-16,0 5 7 15,-4 17 0-15,0 8 0 16,-3 18 0-16,7 7-11 16,-2 10-3-16,-1 3-1 15,4-3 5-15,-5-1-34 16,6-7-216-16</inkml:trace>
  <inkml:trace contextRef="#ctx0" brushRef="#br0" timeOffset="246">14639 14718 1135 0,'-3'-9'530'0,"-2"-7"-234"16,3 12-183-16,1 5-58 15,6 8-19-15,1 5-130 16</inkml:trace>
  <inkml:trace contextRef="#ctx0" brushRef="#br0" timeOffset="247">14894 14982 1001 0,'7'2'450'0,"6"6"-188"15,1 5-95-15,-2 2-53 16,0 3-30-16,-4 2-37 15,-1-3-13-15,0-2-8 16,-1-6-1-16,4-3-2 16,0-6 0-16,5-8 3 15,1-5 0-15,-1-8-5 16,0-1-1-16,-8-5-7 0,-2-3 14 16,-4 0-115-16,-1 3-73 15</inkml:trace>
  <inkml:trace contextRef="#ctx0" brushRef="#br0" timeOffset="248">15472 14907 773 0,'1'5'369'0,"-6"10"-131"16,-6-1-35-16,-13 10-60 15,-7 1-24-15,-5 1-52 16,-2 3-22-16,5-11-25 16,2-5-5-16,12-7-7 15,0-12-2-15,12-7-8 16,7 0-7-16,4-11-4 16,5 4-1-16,5 0 5 15,2-1 2-15,0 8 5 16,1 4 1-16,0 9 1 15,-1 9 1-15,-1 8 2 16,3-2 1-16,6 8 2 16,1-7 0-16,1-3 0 15,2-3 3-15,-4-9 4 0,-2 4 3 16,-4-14 1-16,-4-4-1 16,-3-3-2-16,1-5-4 15,-5 3-4-15,-1 4 0 16,0 7-6-16,-4 5 9 15,1 15 15-15,2 8 5 16,-4 5 7-16,-1 2-8 16,5 5-12-16,-3-6-3 0,4 0-17 15,-3-6-81-15</inkml:trace>
  <inkml:trace contextRef="#ctx0" brushRef="#br0" timeOffset="249">1889 15949 723 0,'-13'1'345'0,"-9"5"-135"16,-8 11-98-16,-2 6-28 0,5 8-47 16,8 6-19-1,20 7-25-15,13 0-7 0,20-4 4 16,9-9 6-16,8-18 8 15,-2-10 7-15,-15-13 37 16,-14-5 51-16,-17-6 43 16,-14-1 5-16,-19 4-32 0,-6 3-53 15,-14 2-49-15,6 5-9 16,17 6-169-16</inkml:trace>
  <inkml:trace contextRef="#ctx0" brushRef="#br0" timeOffset="250">2095 16049 1017 0,'0'-8'483'0,"0"-7"-177"16,1 7-93-16,-4 6-106 15,0 5-46-15,1 10-55 16,0 3-16-16,2 12-1 15,3 2 7-15,1 3 1 0,4 0 0 16,7-4 1-16,3-6 1 16,10-10 3-16,1-8 4 15,4-12 8-15,-3-11 5 16,-8-6 12-16,-3-3 5 16,-15-3 1-16,-2 4-4 0,-8 3-43 15,-6 6-67-15,-5 4-177 16</inkml:trace>
  <inkml:trace contextRef="#ctx0" brushRef="#br0" timeOffset="251">2365 16080 946 0,'7'7'422'0,"9"16"-209"15,-3-2-23-15,5 8-66 16,0 0-27-16,2-5-42 0,1-8-15 15,-5-11 32-15,-1-7 11 16,-2-15 18-16,-1-5 3 16,1-5-46-16,1-2-19 15,-3 2-25-15,-1 5-61 16,-5 7-559-16</inkml:trace>
  <inkml:trace contextRef="#ctx0" brushRef="#br0" timeOffset="252">2772 16112 592 0,'8'-1'266'16,"9"-1"-120"-16,15 1-65 0,5 1 1 0,8-4-18 15,4 2-11-15,-14-1-13 16,-3-5-7-16,-16 1 2 31,-8 1-3-31,-12-3-28 0,-5 3-8 0,-20 1-21 31,-10 0-5-31,-5 10 13 0,-4 6 4 0,13 12 4 16,12 3 1 0,19 8 8-16,8-1 5 15,19-1 6-15,7-2 3 16,4-10 5-16,3-3-1 0,-3-10 2 15,-2-6 2 1,-4-6 6-16,-5-8 1 0,-11-8-2 0,0-1-2 16,-4-2-9-16,-1 0-5 15,3 5-9 1,-1 6-1 0,0 10 11-16,-1 6 4 15,-2 12 9-15,-5 2 1 16,-1 2-11-16,-1 1-2 0,0-8-5 15,1-4 0-15,4-10 8 16,4-6 1-16,5-7 1 16,1-7-1-16,2-2-10 15,0 5-1-15,-2 4 30 16,-2 8 2-16,-3 13 2 16,-2 5 4-16,-3 13-32 15,0 6-2-15,-2 3 3 16,3-2-46-16,7-6-146 15,5-4-49-15,4-13-78 16,4-7 40-16,-2-10 145 16,0-6 67-16,-2 0 163 15,-2 0 46-15,2 3 51 0,-4 2 10 16,3 2-47-16,-1 1-31 16,3-1-39-16,2 1-25 15,1-6-38-15,0 1-7 16,-4-3-7-16,-4-2 0 15,-9-2 3-15,-8 2 0 16,-15-1-7-16,-4 6-4 0,-15 4-14 16,3 2-6-16,3 13-9 15,2 5-2-15,10 15 1 16,1 4 5-16,7 7 13 16,1 4 5-16,8 6 15 15,1 3 6-15,5-2-2 16,3-3-2-16,2-6 6 15,3-8-66-15</inkml:trace>
  <inkml:trace contextRef="#ctx0" brushRef="#br0" timeOffset="253">3754 16070 984 0,'5'0'428'0,"5"1"-218"15,3 12-70-15,-1 11-65 16,-1 1-12-16,-2 6-18 16,-2-2-9-16,-2-5-13 15,-1-3-4-15,-2-9-5 16,3-4 1-16,1-8 5 15,1-6 1-15,5-9-2 16,6-3-3-16,4-4-10 16,0-1-2-16,2 4-2 15,-3 5-2-15,-7 11 2 0,-1 5 3 16,-6 14 7-16,-1 5 2 16,-3 9-2-16,7 0 7 15,0-1-132-15</inkml:trace>
  <inkml:trace contextRef="#ctx0" brushRef="#br0" timeOffset="254">4201 16089 958 0,'0'-5'405'0,"6"1"-232"16,6 1-72-16,15-1-62 16,6 3-7-16,10-2-2 15,2-2-2-15,-8 4-6 16,-8-5 0-16,-15 2-3 15,-1 4-3-15,-15 2-3 16,-4 5-5-16,-15 8-6 0,-7 0-1 16,-3 4-1-16,4 2 0 15,10 1-6-15,5 0-2 16,16 4 3-16,8 0 5 16,13-8 6-16,4-3 5 15,3-10 1-15,0-5 2 16,-6-11 5-16,3-2 1 15,-10-8-1-15,4 1-2 0,-8-4-1 16,-4 1-1-16,-3 6-5 16,-7 5-2-16,1 13 8 15,-1 7 7-15,2 12 12 16,-1 4 2-16,5 12-12 16,1 3-8-16,6-2-36 15,3-4-82-15</inkml:trace>
  <inkml:trace contextRef="#ctx0" brushRef="#br0" timeOffset="255">4780 16064 1076 0,'-1'-3'453'0,"1"-2"-280"16,5 17-96-16,5 4-21 15,8 14-33-15,0 5 7 16,0 2-6-16,-2 2-2 0,-5-9-3 15,-6-3-4-15,-5-12-51 16,0-4-35-16,-8-9-93 16,5-7-55-16,5-9 3 15,4-5 30-15,16-4 84 16,0-5 55-16,2 2 44 16,-2 1 20-16,-8 7 93 15,-4 5 45-15,-10 7 29 16,-1 6-10-16,-9 6-43 15,-7 2-33-15,9 5-19 16,0-3-3-16,4 2-42 16,8 1-10-16,2 2-13 15,6 2-4-15,6 1-4 16,3-1 1-16,3-3-53 0,1-1-55 16,3-11-141-16,-1-4-27 15,-7-7 56-15,-1-5 54 16,-9-5 166-16,0-1 70 15,-1-3 77-15,0 2 31 16,0 0 47-16,0 6-11 16,0 9-46-1,0 4-25-15,-3 11-61 0,1 6-28 16,-4 1-23-16,-3 0-7 0,-3 1-9 16,1-8-3-16,2-5-3 15,1-6 1-15,8-9-1 16,5-4-2-16,6-5-4 15,3 3-3 1,-1 4-2-16,0 4-2 0,-6 7-3 16,-2 5-3-1,-5 11-1-15,-1 5 1 16,1 11 2-16,0 2 1 0,-4-4-59 16,-5 1-81-1,-1-5-258-15</inkml:trace>
  <inkml:trace contextRef="#ctx0" brushRef="#br0" timeOffset="256">5293 15719 1093 0,'-1'-5'536'15,"1"-12"-189"-15,-2 26-235 0,1 7-67 16,1 19-48-16,0 14 7 15,1 7-108-15</inkml:trace>
  <inkml:trace contextRef="#ctx0" brushRef="#br0" timeOffset="257">5919 15666 718 0,'4'-11'445'16,"4"-9"-67"-16,-8 11-133 16,-10 0-54-16,9 16-104 15,-1 5-22-15,1 18-60 16,8 18-3-16,-7 17 3 15,4 14-1-15,-1 8-3 0,-3-3-86 16</inkml:trace>
  <inkml:trace contextRef="#ctx0" brushRef="#br0" timeOffset="258">5925 16385 1179 0,'-1'2'587'16,"5"5"-212"-16,-5-3-127 15,1 0-29-15,7 0-46 0,-7-1-19 16,7-3-33-16,-6 0-23 16,-1-1-42-1,0-1-13-15,0 1-21 0,0 0-8 16,0 0-38-16,0 0-48 16,0 0-155-16,-1 0 298 15</inkml:trace>
  <inkml:trace contextRef="#ctx0" brushRef="#br0" timeOffset="259">6455 16395 467 0,'-3'3'260'0,"2"2"-2"0,2-5-35 16,-1-1-40-16,12-25-7 16,54-57-42-1,-25 24-5-15,-6-9-11 16,-5-7-5-16,-16-8-26 16,-4 2-20-16,-6 15-32 15,-4 17-13-15,-4 29-17 16,-2 10-4-16,-7 19-1 0,4 13-4 15,5 24-4-15,9 15 0 16,16 15 3-16,7 2 2 16,15 0 3-16,3-6 0 15,0-7 34-15,-3-6-125 16,-14-20-160-16,-10-11-150 0</inkml:trace>
  <inkml:trace contextRef="#ctx0" brushRef="#br0" timeOffset="260">6550 16169 633 0,'9'3'346'16,"6"4"-72"-16,16 9-154 16,6 2-31-16,8 3-48 15,-1-1-80-15</inkml:trace>
  <inkml:trace contextRef="#ctx0" brushRef="#br0" timeOffset="261">6423 16137 895 0,'-3'-4'374'16,"4"2"-221"-16,4 2-70 15,-5 0-55-15,10 5-17 16,55 26-176-16</inkml:trace>
  <inkml:trace contextRef="#ctx0" brushRef="#br0" timeOffset="262">6905 16282 995 0,'9'2'421'15,"12"4"-236"-15,4 3-43 0,4-2-55 16,-2 1-27-16,-1-3-31 15,-1-5-6-15,-5-2-1 16,-4-7 3-16,-8-4 4 0,-4-6 1 16,-12-3-4-16,-9-3-5 15,-10-2-7-15,-7 7-4 16,0 9-11-16,5 10-7 16,8 16-11-16,7 8 1 15,13 9 4-15,1 9 5 16,11 7 7-16,1 3 1 15,4 0 0-15,6-5 53 16,-2-7-305-16</inkml:trace>
  <inkml:trace contextRef="#ctx0" brushRef="#br0" timeOffset="263">7586 16200 744 0,'-3'8'385'16,"-8"11"-62"-16,-1 3-124 0,-13 3-46 15,-1 0-32-15,-3-6-54 16,-1-7-19 0,5-8-22-16,2-9-10 0,3-12-46 15,1-3-15-15,5-5-13 16,6 2 0-16,11 3 23 0,7 5 13 15,10 7 33 1,1 7 17-16,8 13 29 0,2 5 3 0,1 12-20 16,3 2-8-16,-7 2-16 15,-1 0-14-15</inkml:trace>
  <inkml:trace contextRef="#ctx0" brushRef="#br0" timeOffset="264">8513 16145 786 0,'-19'-5'351'0,"-18"1"-186"16,2 4-45-16,15 2-75 15,8 6-28-15,12 2-23 16,8 1-6-16,14-2 3 0,4 0 4 16,8-3 8-16,-4-4 4 15,-14-3 9-15,-5 1 6 16,-16 2 1-16,-10-1-1 15,-10 11-8-15,-6-2 1 16,7 7 7-16,4 3 1 16,14 1 1-16,7 2-3 15,10-4 3-15,8-4 1 16,12-6 2-16,0-3-2 16,0-8-8-16,-4-3-38 0,-11-8-260 15</inkml:trace>
  <inkml:trace contextRef="#ctx0" brushRef="#br0" timeOffset="265">8517 15921 974 0,'-2'-6'428'0,"-1"-3"-208"16,2 5-76-16,1 7-83 0,2 7-29 15,6 8-40-15,3 6-7 16,6 7-96-16,0 1-37 15,11 4-20-15,3-3 5 16,6 2 104-16,7 2 46 16,-5 4 84-16,2 8 19 15,-4 6 34-15,-8 5 3 16,-9 0-48-16,-4-1-11 16,-9-10-33-1,-3-8-11-15,3-9-10 0,0-11 3 16,4-13-120-1,0-8-242-15</inkml:trace>
  <inkml:trace contextRef="#ctx0" brushRef="#br0" timeOffset="266">8986 16237 1096 0,'-12'9'474'0,"-18"15"-236"16,-4 12-65-16,-5 20-61 0,-4 1-31 31,-3 2-47-31,2-4-12 15,7-6-53-15,6-3-138 0</inkml:trace>
  <inkml:trace contextRef="#ctx0" brushRef="#br0" timeOffset="267">9297 16261 612 0,'-8'-9'346'16,"-10"-9"-56"-16,-9-3-69 16,-3 8-103-16,-3 5-37 15,-2 13-51-15,2 4-24 0,11 12-12 16,4 6-4-16,15 2-2 16,10 5 2-1,12-6 7-15,9-6 3 0,9-13 12 16,3-6 4-16,-5-15 9 15,2-6 2-15,-14-9 0 16,-5-4 2-16,-6-2 0 16,-6 0 1-16,-6 6 7 15,-2 1 2-15,1 11-4 16,-4 5-7-16,5 9-19 16,-3 4-9-16,3 5-6 15,-1 3-2-15,3 4 6 16,2 2 0-16,3 6 2 15,3 0 0-15,3 1 1 0,3-2 1 16,6-6 2-16,6-4 2 16,3-10 5-16,-1-7 2 15,-4-9 5-15,-3-7 1 16,-2-6 0-16,-3-1-1 16,-3-7-4-16,-4-1-3 15,-4 5-3-15,-2 6 4 0,-2 12 9 16,-1 13-1-16,-4 13 2 15,-2 8-7 1,2 21-9-16,2 5-1 16,1 16-2-16,1 6 0 0,4 2 0 15,-1 2 0-15,-2-11 0 16,2-9 2-16,-6-17-1 16,-2-9 1-16,2-14-13 15,-1-9-50-15,2-12-257 16</inkml:trace>
  <inkml:trace contextRef="#ctx0" brushRef="#br0" timeOffset="268">9649 16348 996 0,'4'-1'415'16,"8"-1"-224"-16,4 2-142 0,5 0-20 15,6 0-169-15</inkml:trace>
  <inkml:trace contextRef="#ctx0" brushRef="#br0" timeOffset="269">10089 16159 783 0,'-10'-7'426'15,"-18"-6"-96"1,-3 0-106-16,1 8-123 15,1 5-45-15,11 2-50 0,4 6-8 16,9 3-13-16,5 0 4 0,9 3 1 0,6-3 2 31,4 2 4-31,0-3-2 16,-4-3-11-16,-3-1-5 16,-10-5-6-16,-4 3 0 15,-11 0 14-15,-3 2 3 0,-8 4 9 16,2 4 2-16,4 1 7 15,5 4 4-15,14 0 30 16,7 1 15-16,15-2 19 16,4-3 3-16,8-8-27 15,1-6-14-15,-2-6-46 16,-6-6-88-16</inkml:trace>
  <inkml:trace contextRef="#ctx0" brushRef="#br0" timeOffset="270">10980 16112 799 0,'-7'-5'349'0,"-16"-7"-163"0,-3 1-31 16,-9 4-43-16,1 3-23 15,8 7-50-15,7 2-20 16,8 8-21-16,8 2-7 16,6 3-7-16,10 0 1 15,12-4 7-15,6-1 3 0,5-6 8 16,-2 1 4-16,-10-4 4 15,-8-4 7-15,-16 0 0 16,-12 0-3-16,-18 2-4 16,-8 3-8-16,-1 3-3 15,1 1-1-15,20 6-5 16,6-2-3-16,18 1 4 16,9-2 4-16,11-4 9 15,9-1 5-15,2-2 2 16,-5-3-2-16,-8-3-28 15,-6-1-86-15</inkml:trace>
  <inkml:trace contextRef="#ctx0" brushRef="#br0" timeOffset="271">10956 15874 906 0,'1'-9'472'16,"0"-9"-93"-16,2 11-264 0,-3 6-38 15,1 8-57 1,1 6-18-16,7 9-12 0,4 2-37 16,5 9-85-16,3 4-20 15,3 4 2-15,4 0 39 16,1 1 88-16,1-5 26 16,-1-4 87-16,-4-3 35 15,-4-10 57-15,-6-3 21 16,-7-13-27-16,2-4-19 15,-2-6-40-15,0-6-25 16,2-4-51-16,-3-4-8 16,-3 0-143-16,0-4-72 15</inkml:trace>
  <inkml:trace contextRef="#ctx0" brushRef="#br0" timeOffset="272">11667 16108 751 0,'-13'11'429'0,"-9"4"-69"0,-13 13-167 15,-5-4-56-15,-1-1-65 16,4 0-24-16,7-12-22 16,5-8-3-16,8-9-6 15,2-7-11-15,8-7-36 16,5 4-9-16,7-6-6 15,5 1 3-15,10 6 30 16,2 0 10-16,6 15 14 16,1 9 9-16,-3 9 8 15,2 8-2-15,-4 4-7 16,3 1-3-16,-8-4 15 16,3-5-157-16</inkml:trace>
  <inkml:trace contextRef="#ctx0" brushRef="#br0" timeOffset="273">12660 16103 630 0,'-14'9'273'15,"-16"18"-139"-15,-4 4-36 16,-8 3-27-16,1-1-20 16,4-10-19-16,4-6-5 15,9-15 0-15,6-8-3 16,6-20-6-16,4-5-3 15,8-7-8 1,2-3 3-16,10 8 20 0,5 7 15 16,5 12 15-16,4 11 0 15,4 12-12-15,-2 9-12 16,3 11-14-16,1 5-2 0,-2 2-7 16,-2-1-3-16,0-5-2 15,-1-8 0-15,-7-13 0 0,-4-8 0 16,-1-10 0-1,-4-5 0-15,-3-9 2 16,0-3 0-16,-5 3-1 16,1 1-2-16,-3 10-6 0,0 9-1 15,0 8 4-15,-3 7 2 0,0 5 4 16,-6 1 2-16,1-3-2 16,6-4-1-16,-2-7 7 31,8-4 0-31,0-11 0 0,1-6-2 0,8-6-8 15,-2 0-3-15,7 0 8 16,2 7 11-16,0 7 10 16,0 7 3-16,-8 9-6 15,0 6-12-15,-6 5-9 16,-2 3-2-16,-1 5-103 16,1 0-116-16</inkml:trace>
  <inkml:trace contextRef="#ctx0" brushRef="#br0" timeOffset="274">13180 16250 700 0,'6'-8'338'16,"5"-13"-98"-16,0 1-34 16,-8-3-32-16,-4-1-20 15,-8 0-42-15,-4 0-22 0,-4 10-37 16,-8 1-20-16,-3 15-27 15,-2 5-7-15,1 9-4 16,10 9 2-16,17 1 4 16,7 9 1-16,14-6 1 15,8-5 2-15,6-8 0 16,2-9 8-16,-4-6-446 16</inkml:trace>
  <inkml:trace contextRef="#ctx0" brushRef="#br0" timeOffset="275">13359 16119 677 0,'2'-5'388'0,"1"-6"-50"0,4 20-213 16,-3 12-36 0,0 22-53-16,0 13-7 0,-2 20-6 15,-2 9-1-15,0-1-2 16,0-7-2-16,2-20-50 15,8-15-76-15</inkml:trace>
  <inkml:trace contextRef="#ctx0" brushRef="#br0" timeOffset="276">13411 16197 748 0,'4'0'314'16,"17"1"-161"-16,7 6-114 15,15 0-136-15,6 3-82 16,-1-4-98-16,-3-4-2 16,-5-2 100-16,0-2 93 0,-6-3 189 15,-1-2 77-15,-12-1 104 16,-6 0 29-16,-13 0-47 16,-5-2-66-16,-12 2-98 15,-7-2-32 1,-4 6-30-16,-1 5-5 0,4 6-13 15,3 4-13-15,7 8-16 16,3 0-3-16,10 7-1 16,8 1 4-16,10-5 12 15,6-4 12-15,5-11 45 16,0-6 14-16,-5-11 19 16,-4-1-1-16,-13-11-35 15,-4-4-38-15,-5-4-541 16</inkml:trace>
  <inkml:trace contextRef="#ctx0" brushRef="#br0" timeOffset="277">13983 16117 721 0,'5'-3'402'15,"4"-2"-88"-15,3 5-118 0,1 14-99 16,-1 5-39-16,-3 11-23 16,1 5-7-1,-6-3-8-15,-1-2-1 16,0-7-4-16,4-4-1 0,3-13 10 16,5-6 9-16,5-14 15 0,0-7 3 0,-1-7-11 15,-2-1-10-15,-5 5-41 16,-4 1-69-16</inkml:trace>
  <inkml:trace contextRef="#ctx0" brushRef="#br0" timeOffset="278">14322 16137 1059 0,'-6'2'415'0,"-8"8"-295"16,3 5-34-16,6 11-55 16,6 1-6-16,9 1-8 0,6 0-1 15,11-11-1-15,0-2 0 16,2-15 7-16,1-2 3 16,-7-13 4-16,-4-6 1 15,-3-4-3-15,-5-4-1 16,-4 3 10-16,-2 5 5 0,-5 10 0 15,-4 5-7-15,2 10-19 16,-2 4-9-16,4 7-5 16,0 6 0-16,6 2 1 15,5 0 0-15,7 0 2 16,2-6 1-16,1-4 24 16,0-4 27-16,-4-9 40 15,-5-6 11-15,-5-10-14 16,-4-5-22-16,-3-2-42 15,1 0-35-15,-11 4-109 16</inkml:trace>
  <inkml:trace contextRef="#ctx0" brushRef="#br0" timeOffset="279">14820 16138 898 0,'-1'-6'419'0,"0"-3"-182"16,-1 4-65-16,0 21-91 16,-2 12-32-16,3 27-38 15,2 13-1-15,3 18-4 16,0 0-1-16,2-11 3 16,-1-8 83-16,-1-28-254 15,3-8-177-15</inkml:trace>
  <inkml:trace contextRef="#ctx0" brushRef="#br0" timeOffset="280">14846 16291 1105 0,'8'-3'422'16,"15"-2"-322"-16,6 4-42 15,11 1-73-15,5 1-114 16</inkml:trace>
  <inkml:trace contextRef="#ctx0" brushRef="#br0" timeOffset="281">15399 16055 1093 0,'-21'-9'438'15,"-24"-8"-300"-15,3 8-41 0,6 10-64 16,6 9-19-16,11 7-21 16,7 0-4-1,12 4-2-15,7 0 2 16,15-2 7-16,5 1 4 0,6-6 4 16,-6-3 4-16,-6-5 5 15,-7-4 3-15,-8-2 6 16,-6-1-2-16,-12 1-6 15,-7 1-4-15,-14 4-9 16,-2 0-1-16,-2 3-3 16,8 5-3-16,14 5-3 0,9 1 0 15,15 3 1-15,3-4 2 16,8 0 4-16,0-3 2 16,7-2 1-16,0-3 3 15,-2-9-74-15,-6-7-93 16</inkml:trace>
  <inkml:trace contextRef="#ctx0" brushRef="#br0" timeOffset="282">15416 15942 682 0,'2'-20'438'16,"-1"-19"-11"-16,0 11-205 0,-2 16-146 16,0 7-48-16,-4 11-150 15,2 5-246-15</inkml:trace>
  <inkml:trace contextRef="#ctx0" brushRef="#br0" timeOffset="283">15460 16110 816 0,'6'14'405'16,"2"10"-158"-16,3 5-113 16,-3 2-40-16,0-4-32 15,2-3 21-15,3-11 34 0,-1-9 16 16,3-6-2-16,2-8-26 15,-6-10-37-15,7 1-18 16,-3-6-27-16,-2-1-4 16,-2 1-127-16,-6 5-178 15</inkml:trace>
  <inkml:trace contextRef="#ctx0" brushRef="#br0" timeOffset="284">16006 16215 832 0,'-7'-8'365'0,"-13"-8"-169"0,-3 1-24 16,-9 0-32-16,-2 6-22 15,0 6-57-15,0 3-21 16,7 13-38-16,2 4-7 15,16 9-3-15,8 4 2 16,17-4 6-16,12-5 4 16,15-10 9-16,0-5 6 0,-1-10 13 15,-8-4 2 1,-17-6 4-16,-8-4-35 0,-17 6-198 16</inkml:trace>
  <inkml:trace contextRef="#ctx0" brushRef="#br0" timeOffset="285">16245 16320 1086 0,'2'8'491'0,"-6"14"-209"15,-5 3-69-15,-8 8-90 16,-8-3-29-16,-1-3-55 15,-2-6-3-15</inkml:trace>
  <inkml:trace contextRef="#ctx0" brushRef="#br0" timeOffset="286">1959 17194 897 0,'-17'3'344'0,"-22"9"-250"15,3 9-39-15,15 16-40 0,10 5-15 16,24 11-11-16,19-3 6 16,15-12 12-16,7-8 9 15,0-21 5-15,-10-8 6 16,-14-15 12-16,-13-11 5 15,-17-17 8-15,-2-11-1 16,-18-13 8-16,2-4 4 16,-9-8 6-16,-1 1 5 0,14 6-16 15,6 5-15-15,11 18-32 16,7 16-22-16,4 22-4 16,1 14-105-16</inkml:trace>
  <inkml:trace contextRef="#ctx0" brushRef="#br0" timeOffset="287">2242 17186 1219 0,'-3'2'462'16,"0"13"-336"-16,3 8-48 15,0 13-39-15,4 4-8 16,2 5-15-16,-1-7-4 15,3-7-42 1,2-5-81-16</inkml:trace>
  <inkml:trace contextRef="#ctx0" brushRef="#br0" timeOffset="288">2512 17194 1276 0,'0'-1'524'16,"-5"4"-338"-16,5 12-76 0,7 22-74 16,-6 11-21-16,1 16-5 15,0 0-1-15,-4 3-3 16,1-4 2-16,-6-15-2 16,0-2-58-16,-2-16-136 15</inkml:trace>
  <inkml:trace contextRef="#ctx0" brushRef="#br0" timeOffset="289">2557 17400 1197 0,'7'0'454'16,"8"0"-317"-16,4 8-96 15,4-2 12 1,0 0-117-16</inkml:trace>
  <inkml:trace contextRef="#ctx0" brushRef="#br0" timeOffset="290">3004 17202 907 0,'-14'-10'463'15,"-8"-9"-156"-15,-14 4-126 16,-1 1-38-16,3 9-88 15,2 6-39-15,16 10-37 16,7 7-5-16,15 7 2 16,5 0 5-16,11-1 11 15,6-2 2-15,1-8 5 0,-2-5 1 16,-9-5 5-16,-4-3 3 16,-11-1 6-16,-5 3-3 15,-13 3-4-15,-5 5-3 16,-8 6-7-16,3-1-2 15,10 6 0-15,6 0 2 16,10-3 7 0,6 0 7-16,8-2 5 15,3-3 1-15,9-6-5 0,5-2-26 16</inkml:trace>
  <inkml:trace contextRef="#ctx0" brushRef="#br0" timeOffset="291">3091 17041 890 0,'7'-15'399'0,"14"-12"-191"16,7 9-58-16,8 19-44 15,5 10-24-15,0 16-20 16,0 6-11-16,-1 12-19 16,-2 1-5-16,-9 10-9 15,-4-2-1-15,-16-5-1 16,2-1 0-16,-9-17-1 15,0-10-3-15,4-21 1 0,-8-10 0 16,-4-13-2-16,-4-6 1 16,-13-3-6-16,-3 2-1 15,-11 16-5 1,-6 10-3-16,-6 21 3 0,0 14 2 16,5 12 3-16,10 2 1 15,25-6 21-15,9-8-106 16</inkml:trace>
  <inkml:trace contextRef="#ctx0" brushRef="#br0" timeOffset="292">3843 17193 674 0,'-9'-11'392'0,"-8"-7"-89"15,-7 6-105-15,-1 5-37 16,0 7-82-16,5 5-30 15,6 2-41-15,7 5-10 16,12 3-9-16,3-1 2 0,15 6 6 16,2-4 3-1,3-4 4 1,-3-3 3-16,-10-7 9 16,-5-2 9-16,-15-2-1 15,-7 2-4-15,-13 5-9 0,-5 4-10 16,-3 6-4-16,3 3-4 15,14 5-4 1,4 2 0-16,17 1 3 0,5-4 2 16,10-7 6-16,5-5 0 15,3-7 4-15,-1-3-1 0,1-8-37 16,-3-5-74-16</inkml:trace>
  <inkml:trace contextRef="#ctx0" brushRef="#br0" timeOffset="293">3819 17004 890 0,'-11'-15'472'0,"-11"-13"-128"16,4 8-158-16,8 18-143 15,4 7-31-15,6 11-239 16</inkml:trace>
  <inkml:trace contextRef="#ctx0" brushRef="#br0" timeOffset="294">3940 17219 940 0,'7'5'439'15,"4"4"-211"-15,8 5-77 0,4 3-34 16,2 6-64-16,4 4-19 16,-6 2-19-16,-6-4-1 0,-15-3 11 15,-7-4 9 1,-16-7 18-16,-7-6 3 15,-2-6-7-15,-1-6 36 16,5-6-358-16</inkml:trace>
  <inkml:trace contextRef="#ctx0" brushRef="#br0" timeOffset="295">4792 17204 754 0,'-18'-3'388'15,"-10"-3"-99"-15,-6 9-169 16,-3 11-40-16,10 13-50 16,5 7-14-16,19 13-17 15,10-2-4-15,17-4 1 16,9-8 1-16,11-16 3 0,-1-11 6 16,-5-10 15-16,-6-8 45 15,-22-5 46-15,-11-4 6 16,-23-3-9-16,-12 5-42 15,-11 6-50-15,-2 8-12 16,13 8-40 0,10 0-74-16</inkml:trace>
  <inkml:trace contextRef="#ctx0" brushRef="#br0" timeOffset="296">4943 17239 932 0,'2'-1'480'15,"-2"-2"-147"-15,2 6-199 16,-2-3-45-16,-1 0-64 16,0 5-6-16,1 21-4 15,3 31-2-15,2-22-4 16,1 0-1-16,4-7-2 16,7-2 1-16,9-9 4 0,-1-11 3 15,-1-7 38 1,-2-12 19-16,-6-10 11 0,-1 1-1 15,-4-6-36 1,-5 2-20-16,-5-4-42 0,-1 0-62 16,-4 2-168-16,1-2-120 15</inkml:trace>
  <inkml:trace contextRef="#ctx0" brushRef="#br0" timeOffset="297">5097 17126 620 0,'-2'-1'407'16,"0"-2"-43"-16,-3 2-143 15,4 1-71 1,0 0-96-16,1 0 92 16</inkml:trace>
  <inkml:trace contextRef="#ctx0" brushRef="#br0" timeOffset="298">5426 17240 548 0,'-11'-5'369'0,"-12"1"31"16,0 6-201-16,-4 12-121 16,4 10-37-16,9 11-38 15,9 4-5-15,13 1-2 16,8-4 2-16,8-13 10 0,4-5 18 15,-1-11 32-15,-8-5 17 16,-5-6 42-16,-8-1-6 16,-14-6-25-16,-1-1-15 15,-18 0-50-15,-3-6 7 16,6 7-190-16</inkml:trace>
  <inkml:trace contextRef="#ctx0" brushRef="#br0" timeOffset="299">5548 17254 976 0,'17'-1'423'16,"13"1"-221"-16,8 2-98 15,3 4-18-15,-1-4-40 16,0-1-14-16,-7-1-13 16,-5-1-20-16,-7 1-94 15,-9-2-66-15,-10-3-137 16,-7 2-21-16,-10-2 78 0,0 5 68 15,-5 0 162-15,0 2 65 16,6 8 92-16,2 2 31 16,1 9 18-16,3 6 0 15,-1 6-44-15,3 3-22 16,7-2-40-16,4-3-27 16,8-12-36-16,-1-3 6 15,1-7-195-15</inkml:trace>
  <inkml:trace contextRef="#ctx0" brushRef="#br0" timeOffset="300">5848 17338 726 0,'9'6'364'16,"15"3"-138"-16,-5 9-49 15,-8 3-14-15,1-4-24 16,-8 0-11-16,-4-10-29 0,4-5-7 15,-3-9-23-15,2-6-10 16,8-13-20 0,0-3-20-16,11 1-15 0,-2-1-1 15,0 16-3 1,5 3 0-16,-5 14 0 16,2 11-1-16,-4 12 3 0,-7 7 1 15,-6 9 1-15,-3 2 0 16,-2-5-59-16,1-4-125 15</inkml:trace>
  <inkml:trace contextRef="#ctx0" brushRef="#br0" timeOffset="301">6304 17246 1036 0,'1'-7'486'0,"7"0"-224"15,-2 7-60-15,-1 16-105 16,4 16-43-16,-1 26-36 16,1 11-1-16,-3 6-4 15,1-2 2-15,0-11-2 16,-2-10-3-16,0-12-53 16,-2-12-70-16,-7-20-215 15</inkml:trace>
  <inkml:trace contextRef="#ctx0" brushRef="#br0" timeOffset="302">6385 17459 796 0,'11'0'359'0,"9"-3"-108"16,13 0-227-16,6-1-8 15,4-6-81-15,0 2-126 16</inkml:trace>
  <inkml:trace contextRef="#ctx0" brushRef="#br0" timeOffset="303">6832 17373 619 0,'7'0'390'0,"6"0"-51"0,-11 3-107 16,-4 4-20 0,-12 6-43-16,-7-1-12 0,-13 1-41 15,-1 0-36-15,-2-9-40 16,3-3-10-16,8-9-16 0,3-8-7 15,5-9-13-15,4-2-10 16,7 2-7-16,6 2-4 16,9 10-3-16,6 6 3 15,10 7 9-15,5 7 5 16,3 12 14-16,1 6 5 16,-4 10 2-16,-2 0-1 15,-6 2 0-15,-4-4-1 16,-4-9-98-16</inkml:trace>
  <inkml:trace contextRef="#ctx0" brushRef="#br0" timeOffset="304">7489 17288 862 0,'-4'11'338'0,"3"10"-198"16,-4 15-120-16,0 5-4 16,3-1 1-16,0-4 2 15,-2-18 3-15,1-4 6 16,5-14 9-16,-2-7-2 16,4-18 2-16,3-9 1 15,1-11 3-15,5 1 4 0,8 3 19 16,6 9 8-1,6 13-2-15,3 7-2 0,-3 16-16 16,-5 10-14-16,-11 13-12 16,-4 7-4-16,-8 9-9 15,-4-3-3-15,6 0-145 16,5-6-126-16</inkml:trace>
  <inkml:trace contextRef="#ctx0" brushRef="#br0" timeOffset="305">8080 17415 776 0,'0'-12'394'0,"-2"-14"-122"15,-7 0-115-15,-2 0-26 16,-10 3-33-16,-6 2-9 16,0 8-34-16,-2 3-17 15,5 13-27-15,2 6-11 16,6 11-7-1,2 5-1-15,5 8 6 0,4 3 1 16,9 0 1-16,8-7 0 16,9-11 0-16,8-8 1 0,5-12 5 15,-4-6 4 1,0-11 7-16,-7-6 1 16,-9-2 2-16,-2-1 2 0,-9 7 5 15,1 3 4-15,-4 10 0 16,0 4-4-16,0 10-15 15,1 9-5-15,6 8-7 16,2 6 0-16,8 1 2 16,7-1 0-16,8-9 0 15,6-6 2-15,-2-13 8 0,-1-3 22 16,-11-14 42-16,-6-4 9 16,-7-10 2-1,-11-2-19-15,-3 0-43 0,-4 1-28 16,-11 5-134-16,8 8 368 15</inkml:trace>
  <inkml:trace contextRef="#ctx0" brushRef="#br0" timeOffset="306">8852 17351 616 0,'0'9'273'0,"-1"7"-97"0,-4 16-148 16,0 3-4-16,-5-1-5 15,2-1 1-15,-3-15 6 16,4-6 3-16,2-10 9 15,4-3 2-15,1-14 30 16,1-6 9-16,6-11 3 0,3-5 1 16,7-1-20-16,-4-1-1 15,11 10 6-15,-5 4 6 16,3 13-11-16,5 11-11 16,-9 8-22-16,2 10-10 15,-4 11-9-15,-4 6-1 16,-1 7-4-16,-2 1 3 15,1-2-118-15,4-15-83 16</inkml:trace>
  <inkml:trace contextRef="#ctx0" brushRef="#br0" timeOffset="307">9343 17373 767 0,'8'2'383'16,"4"2"-130"-16,-6 10-121 15,-5 6-27-15,-8 3-46 16,-5 1-12-16,-5-1-9 16,-3-3-3-16,-10-10-2 0,0-10-1 15,3-7-6 1,0-4-2-16,15-7-11 0,3-2-6 16,12-6-10-16,5-1-1 15,14 2 0-15,1 6 5 16,1 11 8-1,1 8 2-15,-5 13 2 0,-5 5 0 16,1 10-2-16,0-1 0 16,-1 4-1-16,6-1-1 15,-1-7-2-15,0-4-1 16,5-8 0-16,-1-7 0 16,6-9 3-16,-1 0 0 15,-1-9 1-15,1 3-1 16,-6 1 1-16,-1-5 0 15,-6-4 4-15,-3-5 2 16,-10-5 3-16,-8 3 1 0,-13 3-8 16,-6 3-5-1,-5 17-12-15,4 6-6 0,3 19-2 16,2 7 0-16,9 9 7 16,1 0 2-1,3 8 1-15,3-2 2 0,1 2 1 0,0 0 0 16,3-5-15-1,3-3-89-15</inkml:trace>
  <inkml:trace contextRef="#ctx0" brushRef="#br0" timeOffset="308">10088 17362 823 0,'-15'9'352'16,"-21"19"-190"-16,-5 3-41 15,-4 4-47-15,0-4-20 16,8-13-24-16,7-7 0 16,6-20 0-16,12-3-2 0,9-11-7 15,2-1-4-15,6 3-6 16,7-1 2-16,3 9 5 15,8 6 0-15,5 12 3 16,-4 10 0-16,2 16-7 16,-1 4 0-16,-8 3 44 15,-2 0-120-15</inkml:trace>
  <inkml:trace contextRef="#ctx0" brushRef="#br0" timeOffset="309">9930 17113 848 0,'5'-6'372'16,"2"-4"-183"-16,4 10-118 15,1 18-63-15,3 8-10 16,8 10 0-16,5 4 1 16,8 6-2-16,3 2 1 15,3 6 7-15,-1 2 8 16,-4-3 23-16,-10-6 8 15,-9-5 3-15,-10-4-2 0,-15-1-12 16,-6 1-2-16,-23-2-3 16,-2-5-1-16,0-11 3 15,4-6-8-15,18-15 0 16,7-10-5-16,17-18-11 16,9-8 6-16,14-14 5 15,5 2 6-15,7-9 13 16,-5 1 1-16,-7 9-12 15,-3 5 11-15,-16 20-94 16</inkml:trace>
  <inkml:trace contextRef="#ctx0" brushRef="#br0" timeOffset="310">10713 17313 521 0,'-5'-11'337'0,"-3"-10"2"16,-5 4-122-16,-5 3-110 16,-4 5-27-16,-3 7-44 15,-1 3-12-15,9 11-24 16,6 5-9-16,9 5-7 15,8 2 1-15,16 1 7 0,5 1 4 16,6-6 8-16,-2-2 4 16,-8-13 8-16,-8-2 7 15,-15-7 3-15,-4-5-2 16,-13 2-8-16,-4 0-9 16,-9 6-8-16,-2 3-2 15,1 9-6-15,5 5-1 16,12 4-3-16,6 1 0 15,9 2 3-15,8-5 3 16,10 1 6-16,4-7 5 16,10-7 15-16,-1-2 9 15,5-12 9-15,-7-2-1 16,-3-7-7-16,-3-5-8 16,-6-4-7-16,2-4-1 15,-8 2-5-15,-2 3 0 0,-5 11-1 16,0 7 1-1,-3 16 8-15,-1 10 3 0,0 16 2 16,1 6 0-16,7 3-6 16,2-4-2-16,11-6-36 15</inkml:trace>
  <inkml:trace contextRef="#ctx0" brushRef="#br0" timeOffset="311">11622 17222 867 0,'-12'-3'371'0,"-17"1"-198"0,-2 2-63 16,-5 8-56-16,5 2-15 31,11 3-26-31,8 2-9 0,12 0-7 16,11 1-1-16,13-1 3 15,4-2 3-15,4-5 5 16,-5-6 3-16,-10-2 8 16,-9-7 1-16,-14 2-4 15,-7 2-3-15,-13 7-12 16,-5 6-4-16,1 7-2 15,1 4 0-15,13 6-1 16,8 0 1-16,15-2 7 16,7-2 6-16,11-10 12 15,3-1 1-15,2-9 1 16,-2-6 5-16,-7-10-109 16,-2-4-171-16</inkml:trace>
  <inkml:trace contextRef="#ctx0" brushRef="#br0" timeOffset="312">11590 17120 854 0,'-6'1'327'15,"-4"7"-229"-15,-2 3-66 0,4 4-337 16</inkml:trace>
  <inkml:trace contextRef="#ctx0" brushRef="#br0" timeOffset="313">11717 17456 483 0,'13'10'327'0,"9"13"11"16,4-8-76-16,-3-5-100 15,0-6-30-15,3-9-23 16,-7-3-9-16,2-10-20 16,-6-3-13-16,-8-6-35 15,-5-3-8-15,-15-3-8 0,-5-2-3 16,-11 3-11-16,-1 7-5 15,4 18-13-15,1 11-8 16,10 24-3-16,7 11 4 16,5 13 8-16,3 4 8 15,3-1 6-15,0-1 1 0,0-5 0 16,-1-8 2 0,3-5 97-16,-3-7-177 15</inkml:trace>
  <inkml:trace contextRef="#ctx0" brushRef="#br0" timeOffset="314">12059 17331 1037 0,'8'12'423'15,"9"12"-246"-15,-1 7-74 0,-6 8-27 0,3 5-12 16,-3-3-5-1,-2 1-5-15,-2-5-8 16,-6-9-8-16,-15-2-19 16,-6-4-3-16,-8-14-1 0,1-3 0 15,7-16-11-15,8-8-7 16,13-11-18-16,8-5-4 16,15-5 3-16,7-4 5 15,9-1 10-15,2 0-1 16,-8 7-16-16,-5 7-60 0</inkml:trace>
  <inkml:trace contextRef="#ctx0" brushRef="#br0" timeOffset="315">12389 17423 867 0,'0'3'360'0,"4"7"-169"0,-1 4-80 0,5 4 0 16,2 4-11 0,1-9-36-16,1-2-9 15,1-9 7-15,1-4 8 16,-1-7 9-16,-2-1-1 16,-3-9-23-16,-5-4-13 15,-5 0-16-15,-3 1-7 0,-9 6-13 16,-1 8-6-16,0 14-7 15,-4 2-3-15,8 14-106 16</inkml:trace>
  <inkml:trace contextRef="#ctx0" brushRef="#br0" timeOffset="316">13156 17129 612 0,'-1'-8'398'0,"7"12"-37"15,-4 14-169-15,0 34-136 16,3 25-34-16,-5 19 6 15,3 4 0-15,-3-8-3 16,5-5-2-16,-4-20-3 16,-5-7-1-16,7-18-1 15,-9-14 3-15,2-20-105 16,0-12-109-16</inkml:trace>
  <inkml:trace contextRef="#ctx0" brushRef="#br0" timeOffset="317">13232 17474 642 0,'7'-2'287'15,"12"-3"-121"-15,3 4-81 0,11 1-42 16,1 2-12-16,5 4-18 16,4 1-4-16,1-2-3 15,-4-4 0-15,-5-2 2 16,-6-4 1-16,-11-4 5 15,-1-4 1-15,-8-2 45 16,-5-3 14-16,-9-3 21 16,-10-1 17-16,-12 0-2 15,-6 0 1-15,-7 6-14 16,4 6-19-16,9 13-46 16,6 10-17-16,13 13-11 15,7 4-1-15,9 5 3 16,6 1 0-16,9-6 0 15,4-2 1-15,2-9 0 16,0-8 0-16,-5-9-32 16,-5-8-75-16,-8-17-328 0</inkml:trace>
  <inkml:trace contextRef="#ctx0" brushRef="#br0" timeOffset="318">13595 17137 803 0,'5'-2'378'15,"0"-4"-169"-15,-1 5-64 0,-3 8-91 16,-1 5-28 0,-4 5-65-16,4 5-115 15</inkml:trace>
  <inkml:trace contextRef="#ctx0" brushRef="#br0" timeOffset="319">13678 17363 773 0,'8'8'420'0,"5"6"-119"0,-1 5-103 16,1 0-39-16,-1 4-64 16,-3-1-23-16,5 0-32 15,-4-1-11-15,2-10-7 16,-1 3 6-16,-1-14 42 16,4-7 6-16,0-9 6 15,0-8-4-15,-1-3-45 16,-4 0-7-16,-3-1-35 15,-2 3-76-15</inkml:trace>
  <inkml:trace contextRef="#ctx0" brushRef="#br0" timeOffset="320">14328 17436 722 0,'-4'-8'363'16,"-11"-14"-102"0,-3 2-33-16,-8 2-53 15,-1 0-29-15,2 14-60 0,1 5-29 16,2 13-41-16,4 9-10 16,6 9-3-16,8 2 1 15,14-2 3 1,2 2 3-16,10-16 13 0,1-4 16 0,0-12 46 15,-1-9 23-15,-7-9 9 32,-6-4-14-32,-11-1-46 0,-8 1 4 15,0 4-58 1</inkml:trace>
  <inkml:trace contextRef="#ctx0" brushRef="#br0" timeOffset="321">14897 17386 567 0,'6'-8'351'0,"11"-3"11"15,-1 4-152-15,1 12-95 16,-3 6-32-16,-4 11-46 0,-5 3-10 16,-11 1-3-16,-2-4-1 15,-6-6-2-15,3-5-2 16,11-8-2-16,5-12-3 16,21-11-5-16,5-9-2 15,8-5-7-15,-1 7 15 16,-11 7 38-16,-5 10 5 15,-7 16 12-15,-5 10-12 0,-2 13-30 16,-2 5-3 0,-5 0-5-16,-1-2-4 15,8-7-71-15,2-1 60 16</inkml:trace>
  <inkml:trace contextRef="#ctx0" brushRef="#br0" timeOffset="322">15800 17179 996 0,'-2'2'399'15,"-8"11"-213"-15,-1 8-45 16,1 22-44 0,1 10 6-16,3 15-35 0,1 2-17 0,4-9-16 15,2-11-6 1,3-22-9-16,2-9 2 0,1-19 14 15,-4-5 2-15,-1-16 1 16,-2-3-1 0,-4-13-15-16,-3-8-2 0,-6-12-3 15,-1-10-2-15,5-11-3 16,2 2-4-16,9 7-7 16,6 6-2-16,11 18-8 15,3 8 2-15,8 15-2 0,7 9-2 16,13 11 1-16,9 4-1 15,6 13-67-15,-3 5-80 16</inkml:trace>
  <inkml:trace contextRef="#ctx0" brushRef="#br0" timeOffset="323">15737 17377 966 0,'15'1'419'16,"24"-1"-218"-16,11 0-40 0,17-1-53 15,1 0-41-15,-12 1-14 16,-4 0-111-1</inkml:trace>
  <inkml:trace contextRef="#ctx0" brushRef="#br0" timeOffset="324">16266 17623 853 0,'2'-11'408'0,"1"-6"-169"16,0-3-56-16,-9-1-82 0,-3 1-23 0,-12 0-25 15,-4 1-4 1,-1 8-24-16,-2 4-12 16,7 11-16-16,4 6-4 0,4 2-2 15,5 4 1 1,8-2 1-16,2-3-1 15,12 1 2-15,0-6 1 16,13-2 3-16,3-1 2 16,-2-2 0-16,4 3 0 0,-12 7-2 15,-2 3-2-15,-8 7-1 16,-5 7 1-16,-8 9 4 16,-2 1 2-16,-9 5 3 15,-1-3 1-15,-10-9 17 16,-3-5 39-16,-3-16 32 15,-2-10 9-15,6-15-4 16,1-7-37-16,3-11-32 16,6-3-11-16,6-1-87 15,8-5-74-15</inkml:trace>
  <inkml:trace contextRef="#ctx0" brushRef="#br0" timeOffset="325">15683 16809 722 0,'-1'-1'339'15,"2"0"-127"1,6 2-63-16,-7-1-37 16,30 2-14-16,71 3-13 15,-43-3-10 1,-29-1-26-16,-1 1-8 0,82 1-19 15,-9-3-11-15,-33-3-17 0,-53-7-4 16,-17-3-10-16,-8 1 0 0,-5 0 5 16,-1 3 2-16,4 5-10 15,7 4-2 1,8 7 3-16,8 1 0 16,1 4 14-16,2 3 5 0,-3 2 10 15,-8 4 15 1,-2 0 27-16,-7-1 7 0,-8-1 3 15,-1-3-11-15,0-7 58 16,8 0-150-16</inkml:trace>
  <inkml:trace contextRef="#ctx0" brushRef="#br0" timeOffset="326">16720 17588 740 0,'0'-1'458'0,"3"1"36"16,-2-7-178-16,-1 6-85 16,0 0-31-1,0 0-58 1,0-1-29-16,0 2-28 15,0 0-4-15,0 0-12 16,0 0-8-16,0 0-13 16,0 0-9-16,0 0-18 15,0 0-3-15,0 0-5 16,0 0 9-16,0 0-131 16,0 0 348-16</inkml:trace>
</inkml:ink>
</file>

<file path=ppt/ink/ink106.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5-10-29T08:20:04.033"/>
    </inkml:context>
    <inkml:brush xml:id="br0">
      <inkml:brushProperty name="width" value="0.05292" units="cm"/>
      <inkml:brushProperty name="height" value="0.05292" units="cm"/>
      <inkml:brushProperty name="color" value="#FF0000"/>
    </inkml:brush>
  </inkml:definitions>
  <inkml:trace contextRef="#ctx0" brushRef="#br0">22736 10579 518 0,'5'-10'346'0,"-1"-3"24"0,0 2-87 16,-5 12-90-16,-7 11-42 16,-9 17-66-16,-5 13-39 15,-3 24-26-15,-5 7-7 16,-1 9-9-16,1 1-3 0,4-19-1 16,5-5 2-16,7-24 12 15,6-12 6-15,8-13 10 16,3-11 10-16,12-20 9 15,5-8 3-15,9-24-8 16,2-12-9-16,7-13-17 16,1-5-6-16,0 8-3 15,-4 12 1-15,-13 19-1 16,-5 10 1-16,-13 25 4 31,-2 6 2-31,0 0 1 0,3-8-3 0,-5 15-6 16,1 11-3-16,4 10-5 15,0 12-2-15,13 16-1 16,2 8-1-16,5 9 2 16,5 1 2-16,1-9 3 0,-4-9 0 15,-1-16-22-15,-4-7-39 16,-11-14-112-16,-3-4-58 16,-8-10-211-16</inkml:trace>
  <inkml:trace contextRef="#ctx0" brushRef="#br0" timeOffset="165.84">22663 10806 572 0,'-6'-2'364'0,"-9"-3"0"15,8 4-77 1,20 1-81-16,13 1-35 0,22 2-44 16,12 3-5-16,-2 1-28 15,-7 2-23-15,-16 1-41 16,-14-6-6-16,-1-2-173 15</inkml:trace>
  <inkml:trace contextRef="#ctx0" brushRef="#br0" timeOffset="1315.13">22251 16815 807 0,'0'1'346'16,"0"2"-158"-16,2 17-60 15,3 10 7-15,0 14 6 16,3 7-12-16,-2 5-34 0,-6-8-19 0,9 3-21 16,-2-6-13-16,-2-11-16 15,11 3-7 1,-16-19-8-16,0-8 0 15,2-6-72 1,-3-4-66-16,-6-9-214 16</inkml:trace>
  <inkml:trace contextRef="#ctx0" brushRef="#br0" timeOffset="1740.05">22132 16847 940 0,'5'-13'444'0,"5"-10"-162"16,21 6-149-16,15 2-32 0,19 11-43 16,6 4-20-16,3 10-17 15,-8 3-4-15,-25 9 0 16,-15 4 2-16,-26 6 5 16,-11 1 4-16,-18-3 5 15,-4 0-2-15,1-9-3 16,3-7-2-16,15-4-8 0,2-9-6 15,12-10-11-15,15 2-5 16,13-1-2-16,15 6 5 16,13 7-1-16,1 2 2 15,-4 10 5 1,-9 6 0-16,-21 8 7 16,-18 4 4-16,-29 6 6 15,-16 1 12-15,-25-3 38 16,-3-3 3-16,0-18 15 15,11-1-13-15,15-8-39 0,5 0-6 16,14-7-24-16,2-2 1 16,11-1-9-16,5-4-9 0,11-1-10 15,7-1 2-15,8 2-195 16,3 2-428-16</inkml:trace>
</inkml:ink>
</file>

<file path=ppt/ink/ink107.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5-10-29T08:20:13.552"/>
    </inkml:context>
    <inkml:brush xml:id="br0">
      <inkml:brushProperty name="width" value="0.05292" units="cm"/>
      <inkml:brushProperty name="height" value="0.05292" units="cm"/>
      <inkml:brushProperty name="color" value="#FF0000"/>
    </inkml:brush>
    <inkml:context xml:id="ctx1">
      <inkml:inkSource xml:id="inkSrc106">
        <inkml:traceFormat>
          <inkml:channel name="X" type="integer" max="11752" units="cm"/>
          <inkml:channel name="Y" type="integer" max="6608" units="cm"/>
          <inkml:channel name="T" type="integer" max="2.14748E9" units="dev"/>
        </inkml:traceFormat>
        <inkml:channelProperties>
          <inkml:channelProperty channel="X" name="resolution" value="400" units="1/cm"/>
          <inkml:channelProperty channel="Y" name="resolution" value="400" units="1/cm"/>
          <inkml:channelProperty channel="T" name="resolution" value="1" units="1/dev"/>
        </inkml:channelProperties>
      </inkml:inkSource>
      <inkml:timestamp xml:id="ts1" timeString="2025-10-29T08:23:53.197"/>
    </inkml:context>
    <inkml:brush xml:id="br1">
      <inkml:brushProperty name="width" value="0.05292" units="cm"/>
      <inkml:brushProperty name="height" value="0.05292" units="cm"/>
      <inkml:brushProperty name="color" value="#7030A0"/>
    </inkml:brush>
  </inkml:definitions>
  <inkml:trace contextRef="#ctx0" brushRef="#br0">22637 3409 1057 0,'-9'8'389'0,"-14"16"-310"16,-3 5-31-16,0 16-21 16,-4 6-11-16,2 15-7 0,3 6-7 15,3 3 2-15,7-5 5 16,7-21 18-16,1-12 19 15,6-22 25-15,1-11 15 16,4-11-3-16,7-13-6 16,4-21-22-16,5-2-18 15,8-28-19-15,-1-4-6 16,7 5-4 0,-4-5-2-16,-3 16 1 0,-2 5 1 0,-8 8-2 31,-1 9 0-31,-9 16 13 0,-3 10 4 15,-4 16 0-15,-1 13 0 16,2 19-19-16,5 9-1 0,11 14-5 16,7 4 0-16,15 8 1 15,-2 2-1-15,0-8 4 16,-5-1 0 0,-11-22 0-16,3-8-39 15,-10-17-105-15,-3-13-68 16,-9-7-362-16</inkml:trace>
  <inkml:trace contextRef="#ctx0" brushRef="#br0" timeOffset="206.35">22476 3659 1095 0,'8'-6'459'15,"13"-4"-261"-15,15 3-42 16,21 4-54-16,6 5-23 0,2 7-37 15,-7 5-15 1,-16 0-140 0,-9-1-330-16</inkml:trace>
  <inkml:trace contextRef="#ctx0" brushRef="#br0" timeOffset="1050.96">22380 9682 1018 0,'-20'-7'405'15,"14"13"-286"-15,4 9-47 16,2 16-49-16,19 21-12 16,-12 12 1-16,4 10 2 15,1-1-1 1,-6-8 0-16,0-17 1 15,0-10-1-15,-5-15 1 16,1-7-14-16,1-12-142 16,-9-9-120-16</inkml:trace>
  <inkml:trace contextRef="#ctx0" brushRef="#br0" timeOffset="1417.04">22223 9744 776 0,'12'-17'389'0,"20"-18"-127"16,6 1-43-16,16 7-77 16,1 3-32-16,1 10-38 0,0 7-16 15,-17 8-16-15,-5 10-7 16,-24 15-13 0,-12 6 1-16,-21 10-3 0,-4-1 0 15,-1-6-2-15,3-8-1 16,13-18-9-16,7-1-6 15,15-10-2-15,11-3-3 16,23 3 4-16,6 2 1 16,14 12 1-16,-3 9 2 0,-15 16 4 15,-15 4 4-15,-35 3 4 16,-13 5 3-16,-31-8-1 16,-6 1 1-16,-5-11 0 15,1-9 1-15,14-17-3 16,9-9-9-16,20-4-19 15,5-4-35-15,10 0-130 16,7 2-136-16</inkml:trace>
  <inkml:trace contextRef="#ctx0" brushRef="#br0" timeOffset="2194.27">20318 10490 813 0,'-3'9'317'16,"-3"8"-202"-16,2 13-56 0,4 22-15 0,2 7 0 31,6 16-9-31,4 2-5 15,-2-13-5-15,4-12 16 16,-3-22 27-16,0-13 18 0,-3-16 58 16,-5-4-1-16,-3-18-9 15,0-11-13-15,-6-15-52 16,-4-7-17-16,-3-8-22 16,2 3-9-16,6 10-13 15,4 4-4-15,7 20-2 16,2 8 0-16,6 9-6 15,7 8-1-15,6-1 2 16,10 1-1-16,9-4 5 16,8-1-1-16,10-2-56 15,-4-6-102-15</inkml:trace>
  <inkml:trace contextRef="#ctx0" brushRef="#br0" timeOffset="2494.16">20811 10569 813 0,'-3'0'428'0,"0"4"-126"16,0 5-124-16,3 17-112 16,2 8-30-16,1 13-10 15,3 8-4-15,0 0-4 16,0-2-4-16,3-10-5 16,2-7-10-16,-1-16-136 15,-2-6-121-15</inkml:trace>
  <inkml:trace contextRef="#ctx0" brushRef="#br0" timeOffset="2731.02">21014 10504 1068 0,'0'-1'491'16,"-3"1"-245"-16,-2 5-72 15,2 13-98-15,-1 7-31 16,4 15-13-16,1 7-2 0,6 9-3 15,1 2-10 1,5-2-6-16,1-5-2 16,-3-11-4-16,2-6 6 15,-8-18-2-15,1-6 0 16,-1-8-32-16,-5-2-48 0,1-4-167 16,-2 3-155-16</inkml:trace>
  <inkml:trace contextRef="#ctx0" brushRef="#br0" timeOffset="2932.93">20777 10770 1006 0,'8'-1'443'16,"18"-1"-204"-16,11-2-46 16,5 1-47-16,6 0-21 15,-8 2-44-15,-4 1-15 16,-9-1-27-16,-6 0-11 15,-6 0-13 1,-5 0-4-16,-1-1-50 0,0 0-96 0</inkml:trace>
  <inkml:trace contextRef="#ctx0" brushRef="#br0" timeOffset="41581.82">23061 10388 309 0,'-1'0'222'15,"-1"0"-22"-15,2-8-28 16,2-4-21-16,5-16-47 16,4-7-14-16,9-11-11 15,5-2 5-15,9 3 19 16,2 6 4-16,-5 10-9 15,-7 5-5-15,-7 13-27 0,-5 4-14 16,-3 13-17-16,-2 7-17 16,-5 17-16-16,-3 13 2 15,-6 23 0 1,1 12-2-16,2 8 3 16,4-5-1-16,7-18 0 0,3-9 0 15,6-20 0 1,4-6 2-16,1-16 8 15,3-12 5-15,3-17 4 16,2-7 2-16,1-18-2 0,-2 2-1 16,-4-11-3-16,-7-8-1 0,-2 2-5 15,-3-4-2-15,-6 9 7 16,-6 7 9 0,0 16 6-16,-4 5 2 15,1 14-3-15,-3 10-13 16,0 19-9-16,2 11-8 15,2 19-4-15,5 10 2 16,6 13 0-16,5-3 5 16,2-8-1-16,1-8 0 0,5-17 0 15,1-6 2-15,6-12-58 16,0-5-50-16</inkml:trace>
  <inkml:trace contextRef="#ctx0" brushRef="#br0" timeOffset="42330.42">23917 10679 325 0,'1'-7'255'0,"1"-6"73"15,-1 0-83-15,-1-2-50 16,0-2-18-16,-4 2-33 15,-3-1-12-15,-4 5-30 16,-1 3-18-16,-5 4-40 16,1 7-16-16,-1 5-26 15,-4 4-7-15,9 7-5 16,4 2 1-16,8 2-1 16,6 0 2-16,11-8 4 0,-2-5 1 15,3-8 3-15,0-4 3 16,2-10 3-16,-5-1 1 15,-2-9 2-15,-4 3 2 16,-6 2 2-16,1 1-1 16,-4 7 1-16,1 2-4 15,-2 7-8-15,1 4-1 16,0 8-3-16,0 2-1 16,7 10 1-16,-1 4 2 0,0 5-2 15,-1 4 1-15,-11-3 3 16,-4 0 4-16,-8-3 8 15,-4-3 6-15,0-12 5 16,1-5 4-16,0-14 1 16,-1-10-5-16,5-8-11 15,4-5-46-15,13-2-235 16</inkml:trace>
  <inkml:trace contextRef="#ctx0" brushRef="#br0" timeOffset="42790.11">24154 10772 728 0,'2'-1'370'16,"0"1"-111"0,-2 0-43-16,-2 0-80 15,1 0-41-15,-1 12-52 0,-4 43-6 16,4-27-8 0,1 3-6-16,2-1-10 15,-1 0-2-15,0-8-1 16,0-7-1-16,-2-6 14 15,2-6-69-15,0-1-162 16,0-4-249-16</inkml:trace>
  <inkml:trace contextRef="#ctx0" brushRef="#br0" timeOffset="43164.27">24078 10775 647 0,'3'-7'355'16,"9"-6"-36"-16,2-1-71 16,11 0-84-16,5 4-37 15,5 4-75-15,0 5-22 0,-2 6-10 16,-9 2-2-16,-11 3-1 16,-10 0-1-16,-3 5-3 15,-3 4 1-15,-8-3 1 16,3-1 1-16,-3-5-1 0,-3-7-3 15,5-3-13-15,3-5-7 16,7-4-7 0,12 5-1-16,5 2 7 15,-3 2 4-15,2 12 1 16,-3 0-1-16,-2 14-1 16,-3 0 1-16,-10 4 4 0,-7 2 3 0,-5-4 7 31,-5-6 5-31,-8-13 3 15,1-8 0-15,-3-12-17 0,9-5-39 16,12-9-201-16</inkml:trace>
  <inkml:trace contextRef="#ctx0" brushRef="#br0" timeOffset="43552.47">24404 10357 934 0,'9'4'406'15,"2"-2"-183"-15,15-2-119 16,8 2-15-16,7-2-29 15,7-1-21-15,-2-1-25 16,-6 0-5-16,-4 2-65 0,-9 0-84 0</inkml:trace>
  <inkml:trace contextRef="#ctx0" brushRef="#br0" timeOffset="43779.42">24416 10492 804 0,'7'3'398'16,"3"0"-125"-16,15-3-97 16,12 1-13-16,6-1-52 15,1-1-31-15,-6 2-46 16,-4 0-12-16,-6 4-47 15,-1-3-129-15</inkml:trace>
  <inkml:trace contextRef="#ctx0" brushRef="#br0" timeOffset="44213.85">25164 10164 932 0,'-12'-8'443'0,"-14"-5"-180"15,-4 0-68-15,-3 12-95 16,-3 2-36-16,4 10-42 16,3 9-15-16,4 5-13 15,8 5-1-15,10 12-2 16,7-1 1-16,14 7 3 16,5-1 2-16,8-8 3 15,0-7 0-15,7-14 4 16,4-11 2-16,3-16 9 15,4-4 4-15,-8-17 6 16,-6-2 2-16,-14-9 0 0,-5-1-1 16,-12 0-9-16,-12 4-10 0,-8 13-76 31,-8 6-72-31,-5 16-328 0</inkml:trace>
  <inkml:trace contextRef="#ctx0" brushRef="#br0" timeOffset="44456.99">25220 10191 688 0,'-4'3'338'0,"-5"-1"-104"0,-5 9-85 0,0 4-18 31,-4 7-21-31,-3 6-17 0,-3 3-30 16,-1 3-10-16,6-4-18 16,4-4-10-16,8-6-9 15,3-5 20-15,2-12-254 16</inkml:trace>
  <inkml:trace contextRef="#ctx0" brushRef="#br0" timeOffset="118399.74">22972 2565 627 0,'-1'-22'319'0,"6"-10"-105"15,10-8-55-15,4-5-13 0,8 7-14 16,-3 2-16-1,-7 20-29-15,-3 13-17 0,-7 28-37 16,-3 10-11-16,-4 22-9 16,-1 6 0-16,1 8-4 15,1-2-2 1,9-7-7 0,7-8 0-16,13-20 3 0,5-12 7 15,12-24 23-15,3-11 8 16,-5-23 1-16,1-9-4 15,-9-14-14-15,-5-2-1 0,-5 0-1 16,-11 1-4 0,-9 10 21-16,-6 5 10 0,-6 18 15 15,-3 8 3-15,-7 22-24 0,0 13-17 16,4 21-16-16,-2 8-3 16,9 8-3-16,6 2 0 15,6-3 1 1,8-5-2-16,13-8-43 15,2-8-89-15</inkml:trace>
  <inkml:trace contextRef="#ctx0" brushRef="#br0" timeOffset="119032.28">23785 2851 712 0,'-1'-5'396'0,"-1"-5"-61"16,-2 0-106-16,-2-4-89 15,-2 1-31-15,-5-1-41 16,-5 3-18-16,-2 6-28 0,-5 3-14 16,3 10-18-16,5 3-7 15,4 9-3 1,7 1 3-16,8 0 6 16,7-1 3-16,7-8 3 15,5-3 1-15,2-11 1 16,-1-5 4-16,-1-6 5 15,-5-3 2-15,-6 2-1 16,1 4-2-16,-6 11-1 0,0 7 0 16,1 15 3-16,-4 5 2 0,-2 9 0 15,0 4 0 1,-3 0-1-16,0-5 0 16,-9-8 4-16,-6-6 5 15,-11-13 8-15,-3-8 1 0,0-10-6 16,2-6-11-16,13-7-66 15,10 2-76-15,15 6-281 16</inkml:trace>
  <inkml:trace contextRef="#ctx0" brushRef="#br0" timeOffset="119437.09">23965 2972 758 0,'-3'9'343'32,"-4"3"-149"-32,-4 12-96 0,2 5-9 0,-2-4-33 15,4 2-16 1,4-8-18-16,1-4-5 15,3-10 4-15,-1-5 15 16,6-9 18-16,0-6 7 16,4-6 0-16,-1-6-13 15,-3-2-20-15,1 2-9 16,-1 6-10-16,2 4-4 0,-4 10-3 0,3 1-2 16,-2 11-4-16,4 6-1 15,4 10 2 1,-3 2 2-16,3 8 2 0,-3 3 1 15,-1-3-1 1,-2 2 1-16,-2-7-13 16,1-7-65-16,-3-8-292 15</inkml:trace>
  <inkml:trace contextRef="#ctx0" brushRef="#br0" timeOffset="119575.68">23955 3056 903 0,'1'1'386'0,"7"3"-209"16,9 0-58-16,10 1-57 15,6-3-24-15,4-2-176 16</inkml:trace>
  <inkml:trace contextRef="#ctx0" brushRef="#br0" timeOffset="119904.51">23897 2519 803 0,'10'-1'421'16,"9"-3"-118"-16,10 2-128 0,3 1-26 16,8-1-67-1,1 2-27-15,-3 0-34 16,-4-5-8-16,-3 5-70 15,-3-1-104-15</inkml:trace>
  <inkml:trace contextRef="#ctx0" brushRef="#br0" timeOffset="120094.3">23952 2592 771 0,'8'0'402'16,"9"0"-92"0,11 0-153-16,6 1-26 15,6-1-55-15,-1 0-25 0,-3 2-21 16,-4-1-120 0</inkml:trace>
  <inkml:trace contextRef="#ctx0" brushRef="#br0" timeOffset="120681.75">24347 2475 885 0,'2'0'388'0,"4"4"-181"0,3 5-99 16,-4 8-48-16,3 3-20 15,-3 7-18-15,-5-1-6 16,2-3-2-16,-4 1-2 15,-2-11 0-15,5-3 3 0,-3-9 10 16,2-4 0-16,1-10 0 16,1-4-6-1,5-7-9-15,2-5-3 0,5-1-3 16,-1 3 0-16,2 4 11 16,-3 6 1-16,1 14 6 15,1 1 0-15,-3 13-7 16,-1 5-1-16,-6 1-5 15,-1 9-2-15,-5-5-2 16,1-2-1-16,1-4-1 16,-1-8-1-16,3-6-2 15,2-2-3-15,-4 0-3 16,0-1-2-16,3-14 2 16,42-34 0-16,-29 31 3 15,2 7 0-15,-3 3-1 0,2 5-1 16,0 8 2-1,-2 5 2-15,-3 3 2 16,-2 7 3-16,-5-3 0 16,-1 1-18-16,-4 4-222 0</inkml:trace>
  <inkml:trace contextRef="#ctx0" brushRef="#br0" timeOffset="121232.32">24961 2576 539 0,'0'-7'290'0,"1"-5"-80"15,-3 1-58 1,-3-2-22-16,-6-1-37 16,-5 0-18-16,-4 3-32 15,-4 1-12-15,2 7-22 16,5 3-9-16,-2 5-11 0,5 3-2 16,4 8 1-16,0 0 1 0,6 0 2 15,3 0 3-15,6-8 5 16,6 3 4-1,0-7 23 1,0-1 14-16,4-1 24 0,-5-7 5 0,7 0-6 16,-2 0-4-1,-3 1-19-15,4 7-10 16,1 7-12-16,-5 4-9 16,2 14-4-16,-5 2 1 15,-4 8 0-15,-1 4 1 16,-6-3 2-16,-7-4 3 0,-7-5 17 15,-4-3 13-15,-5-8 8 16,1 0 1-16,-1-7-15 16,7-1-12-16,2-8-11 15,3-6-4-15,9-11-50 16,-1-3-51-16,11-8-154 16,1 0-111-16</inkml:trace>
  <inkml:trace contextRef="#ctx0" brushRef="#br0" timeOffset="121776.44">25013 2242 746 0,'-1'-8'367'16,"0"-8"-112"-16,-2 2-60 15,3 9-69-15,3 1-26 16,-1 9-49-16,-2-5-15 16,0 0-20-16,9 22-3 15,19 43-1-15,-13-21-2 0,-2 10-1 16,0-1 1-1,-5-8-1-15,-4-3-2 0,-4-10 0 16,-1-9 0 0,-2-4 3-16,0-4 5 0,3-9 2 15,-2 0 3-15,3-6-1 16,0-6-5-16,-1 5-4 16,0 0-4-16,1-2-5 15,8-11-2-15,37-28-2 16,-29 32-3-16,-2 1 0 15,-4 5 3-15,-3 4-2 16,1 3 1-16,-5 2 1 16,5 2 2-16,-1 3 1 15,0-2 1-15,3 4 0 0,-6-3 1 16,3 3 4-16,-2 0 2 16,-2-2 1-16,-1 1 0 15,-3-4-3-15,1 1-2 16,4-3-4-1,2-3 4-15,2-3-155 0</inkml:trace>
  <inkml:trace contextRef="#ctx0" brushRef="#br0" timeOffset="132195.23">1998 5377 588 0,'-17'-6'312'31,"-21"-1"-67"-31,-2 5-54 0,-4 15-76 16,2 9-20-16,7 16-44 15,6 10-29-15,14 13-23 16,12 7-3-16,22 9 6 16,10 3 3-16,21-11 33 15,15-10 14-15,17-26 6 16,9-18 4-16,0-27-24 16,-13-13-9-16,-19-21 34 15,-15-9 11-15,-31-10 15 16,-11-1 3-16,-24 0-38 15,-14 4-15-15,-13 3-23 16,-4 8-9-16,-5 13-38 16,5 8-42-16,3 22-159 15,1 7-85-15</inkml:trace>
  <inkml:trace contextRef="#ctx0" brushRef="#br0" timeOffset="132319.25">1786 5535 688 0,'6'7'351'15,"8"4"-67"-15,11 0-53 16,27-2-70-16,10 0-34 16,20-2-78-16,1-5-16 15,-7 5-280-15</inkml:trace>
  <inkml:trace contextRef="#ctx0" brushRef="#br0" timeOffset="133052.5">2579 5570 1224 0,'-8'9'-2'0,"1"-2"1"16,-2 10-2-16,1 1-5 15,10 1-2-15,8 0 1 0,9-2 11 16,11-1 6 0,4-11 8-1,0-1 1-15,-5-5-1 0,-7-4 2 0,-8 2 13 16,-11-3 6-16,-13 2 0 16,-8 3-3-1,-9 4-2-15,-2 5-4 16,0 7-5-16,4 4-4 15,6 7-18-15,8 4-7 16,10 3-4-16,4-3 0 0,12-7 0 16,4-6 4-1,12-12 3-15,1-5 3 0,4-10 6 16,-3-9 2-16,-5-8 3 16,-3-6 1-16,-6 1 1 15,-3-1 2-15,-8 3 14 16,-5 3 18-16,-6 7 17 15,-2 8-3-15,-4 9-23 0,0 7-21 16,-4 11-24-16,5 4-3 16,5 9 1-1,3 2 2-15,11 0 3 0,3-2 1 16,9-6 3 0,4-5 0-16,2-12 5 15,1-5 1-15,-5-13 6 0,-2-3 2 16,-7-10 3-1,-2 0 1-15,-9-2-2 16,1 2 0-16,-3 5 14 0,-3 6-2 16,0 12-9-16,-5 4-5 15,3 16-22-15,-3 4-3 16,5 9 5-16,6 2 1 0,1-1 2 16,9-3-1-1,5-10 4-15,-3-6 4 16,5-15 45-16,-1-8 26 15,-2-11 27-15,-5-6 2 16,0-4-39-16,-6 0-24 0,-3-1-106 16,-2 5-103-16</inkml:trace>
  <inkml:trace contextRef="#ctx0" brushRef="#br0" timeOffset="133460.98">3317 5837 502 0,'2'2'315'0,"5"4"42"15,7 2-139-15,8-6-57 16,2 2-16-16,6-4-49 0,-1-6-17 16,-2-3-21-16,-8-6-8 15,-7-6-13-15,-2-2-6 16,-6-5-8-16,-2 0-3 16,-11-6-1-16,-2 5-3 15,-11 5-6-15,-3 8-7 16,-3 13-12-16,-2 7-7 0,0 17-7 15,8 10 0-15,6 20 2 16,4 6 1-16,14 14 8 16,3 4 4-16,10-3 8 15,-2-5 4-15,1-8 4 16,-1-12 1-16,3-13-270 16</inkml:trace>
  <inkml:trace contextRef="#ctx0" brushRef="#br0" timeOffset="134009.82">3791 5749 704 0,'-3'-9'351'0,"-8"-10"-112"16,2 1-43-16,-8 1-66 15,-3 2-23-15,-3 3-38 16,-6 6-24-16,4 8-30 16,2 6-11-1,4 15-16-15,5 3-4 16,5 7-2-16,7 1 2 0,15-1 7 15,6-6 8-15,13-11 25 16,3-8 13-16,2-13 16 16,-1-9 3-16,-5-10-12 15,-4-5-7-15,-9-2-10 0,-4-2-4 16,-9 2-2-16,-2 6-3 16,-4 4-3-16,-5 9-3 15,-2 8-10 1,-3 3-4-16,2 11-10 15,1 5-2-15,6 8-1 16,3 3 2-16,7 3 3 16,3 2 3-16,10 1 4 15,1-2 3-15,6-7 3 16,-2-7 4-16,-5-10 6 0,-4-7 5 16,-5-11 2-16,-4-4-1 0,-2-10-41 15,1-1-73 1,-7-4-235-16</inkml:trace>
  <inkml:trace contextRef="#ctx0" brushRef="#br0" timeOffset="134162.15">3913 5468 1222 0,'0'-5'554'31,"-1"0"-276"-31,-2 1-90 0,-3 11-127 15,0 8-35-15,4 14-137 16</inkml:trace>
  <inkml:trace contextRef="#ctx0" brushRef="#br0" timeOffset="134593.75">4092 5572 910 0,'6'8'341'0,"4"18"-260"16,0 10-34-16,0 22-16 15,-2 12 13-15,-5 10 14 16,-2 4 3-16,0-7-2 16,-2-11-17-16,1-17-14 15,6-7-2-15,0-17 0 16,2-4-38-16,0-15-380 16</inkml:trace>
  <inkml:trace contextRef="#ctx0" brushRef="#br0" timeOffset="134734.63">4207 5862 1020 0,'7'-4'355'16,"16"-3"-320"-16,8 0-29 0,10 0-74 16,5 5-117-16</inkml:trace>
  <inkml:trace contextRef="#ctx0" brushRef="#br0" timeOffset="135080.27">4638 5616 1080 0,'-18'-6'460'0,"-21"-5"-271"16,4 7-60-16,10 7-89 15,2 3-26-15,13 7-27 16,2 2-6-16,10 3-4 0,8 4 0 15,5-2 8 1,6-5 3-16,5-4 9 16,1-3 3-16,-2-5 6 0,0-2-1 15,-11-4 1 1,-10-1-2-16,-12 3-4 16,-13-4 1-16,-9 7-1 15,1 4 0-15,4 3 7 16,5 6 3-16,12 1-3 0,6 4 10 0,11 4 12 15,1 1 9 1,13-2 15-16,4-3-6 16,6-6-10-1,3-5-9-15,2-9 11 0,-1-9-93 16</inkml:trace>
  <inkml:trace contextRef="#ctx0" brushRef="#br0" timeOffset="135572.66">5585 5719 606 0,'0'-7'351'16,"-2"-8"-44"-16,-7-2-81 16,-6 3-75-16,-5-1-14 15,-9 2-11-15,0 3-9 0,-2 5-34 16,2 6-25 0,4 11-48-16,3 5-15 15,13 11-18-15,5 1-4 16,10 5 3-16,5-1 6 15,11-3 10-15,1-3 8 16,5-11 11-16,3-6 3 16,-5-16 2-16,1-9 3 0,-1-10-110 15,-4-6-87-15,-9-6-353 16</inkml:trace>
  <inkml:trace contextRef="#ctx0" brushRef="#br0" timeOffset="135667.16">5452 5421 615 0,'-7'-5'291'0,"-1"-2"-125"16,0 4-90-16,8 5-153 0</inkml:trace>
  <inkml:trace contextRef="#ctx0" brushRef="#br0" timeOffset="136114.11">5600 5588 979 0,'9'7'380'0,"14"1"-272"0,-6 2-13 0,23-3-25 16,-1-3-24-16,-3-2-23 15,12-2-1-15,-22-3-2 16,0-3-2 0,-13 2-6-16,-4 0 0 0,-10 1-3 15,-10 2-2-15,-3 4-4 16,-6 1-4-16,-2 8-5 15,1 3-1-15,5 5-3 16,4 6 0-16,8 1 0 16,6 2 2-16,8-7 4 15,6-2 3-15,11-10 16 16,-3-5 15-16,5-10 25 16,-1-3 5-16,-5-13-6 15,1-4-11-15,-6-4-19 16,1-4-5-16,-6 3 0 0,-2 6 5 0,-6 4 4 15,-5 7 1-15,-3 13-8 16,-5 3-6-16,3 12-10 16,0 5-1-1,4 10-1-15,5 5 0 16,4-2-1 0,6 2 3-16,6-10-28 15,3-4-159-15</inkml:trace>
  <inkml:trace contextRef="#ctx0" brushRef="#br0" timeOffset="136669.19">6851 5576 524 0,'-12'-3'344'16,"-11"3"27"-16,-8 7-192 15,-4 9-95-15,4 11-40 16,7 9-40-16,7 7-15 16,17 4-7-16,8 1 1 15,21-8 13-15,9-8 31 16,11-16 46-16,1-11 12 0,-12-14 17 16,-10-7-15-16,-19-9-7 15,-8-3-2-15,-10-1-13 16,-9 2-14-16,-15 4-34 15,1 7-46-15,-2 6-151 16,5 2-172-16</inkml:trace>
  <inkml:trace contextRef="#ctx0" brushRef="#br0" timeOffset="137173.34">6961 5663 754 0,'19'-1'316'16,"26"-2"-194"-16,1 0-38 15,-1 0-49-15,-6-4-9 16,-11 0-3-16,-9-5 1 16,-12 2 15-1,-7 2 2-15,-18 1-6 16,-5 7-3-16,-11 4-21 0,1 7-5 16,6 7-4-16,5 4-2 15,12 8 4-15,7 2 5 16,7 4 8-16,9-4 4 15,10-2 3-15,2-4 0 0,8-15 26 16,0-3 10 0,0-13 17-16,1-12-1 15,-6-6-22-15,-4-3-11 0,-8 0-20 16,-2 5-6 0,-4 6-7-16,-1 2-1 0,2 13-5 15,-4 3 0-15,-7 10 1 16,-2 4-1-16,-4 5 4 15,2 2 0-15,-1-2-2 16,4-3-1-16,2-10 0 0,-2-5 1 16,4-14 1-16,6-4-1 15,4-9-2-15,6-3-3 16,7-2-3-16,-7 1-2 16,5 8-1-16,2 6 7 15,-7 13 12 1,1 8 1-16,-10 16 3 15,-4 6-6-15,-4 13-2 0,-2 1 1 0,1-1 14 16,2-4-78 0</inkml:trace>
  <inkml:trace contextRef="#ctx0" brushRef="#br0" timeOffset="137747.74">8189 5753 828 0,'-2'18'300'0,"2"19"-234"0,4 5-3 16,20-3 21-1,5-9 24-15,12-15 31 0,-2-8-10 16,-3-20-24-16,0-9-21 16,-9-17-36-16,0-7-6 15,-11-8-4-15,-16-5-3 16,-23-2-4-16,-12 0-5 0,-20 2-13 15,-4 8-4 1,-4 19-7-16,0 8 3 0,17 19-5 16,11 7-6-16,23 11-16 15,12 5-8-15,24 7 0 16,15 1 2-16,28 1-34 16,9-2-63-16,11 0-141 15,3 2-207-15</inkml:trace>
  <inkml:trace contextRef="#ctx0" brushRef="#br0" timeOffset="138092.75">8955 5677 825 0,'-8'-8'363'0,"-11"-11"-164"15,-3 0-36-15,-3 5-33 0,0 3-12 16,1 7-42-1,3 6-24-15,-1 3-41 0,1 5-11 16,14 6-13-16,5 2-6 16,9 1 0-16,10-2 1 15,6 1 8-15,0-6 4 16,2-4 8-16,-5-1 3 0,-7-4 7 16,-10-2 3-1,-9 0-3-15,-4 2-2 16,-14 3-7-16,-4 3-3 0,5 6-2 15,2 3-2-15,12 5-5 16,9 2-2-16,8-4 1 16,4 0 2-16,5-6 7 15,-1-13 0 1,-8-1-15-16,0 1-43 0,25-9-162 16</inkml:trace>
  <inkml:trace contextRef="#ctx0" brushRef="#br0" timeOffset="138220.16">8887 5484 1148 0,'-6'-14'483'16,"-6"-10"-290"-1,7 6-74-15,-1 8-102 16,5 7-24-16,3 11-54 0,3 6-100 16</inkml:trace>
  <inkml:trace contextRef="#ctx0" brushRef="#br0" timeOffset="138499.87">9230 5710 884 0,'-6'-7'419'16,"-7"-10"-157"-16,-7-3-43 15,-10 5-67-15,-2 2-35 0,-3 9-64 16,-1 6-25-16,6 12-36 15,7 7-10-15,11 9-5 16,8 1-1-16,16 4 3 16,7-1 4-16,10-5 8 15,6-2 5-15,2-10 7 16,-5-4 4-16,-4-11 6 16,-9-2 2-16,-10-4 6 15,-5-6 3-15,-9-3-79 16,-3-2-85-16</inkml:trace>
  <inkml:trace contextRef="#ctx0" brushRef="#br0" timeOffset="138800.41">9320 5685 651 0,'5'4'399'0,"0"7"-26"0,4 5-125 15,-7 5-91-15,-2 3-27 16,0 1-24-16,-4-3-25 15,1-1-40-15,2-7-10 16,0-12-8-16,1-3-3 0,8-16-12 16,4-5-8-1,10-3-10-15,5 0-2 16,7 7 3-16,-1 4 5 16,0 6 1-16,-2 4 2 15,-9 11 6-15,-3 7 4 0,-15 10 16 16,-3 5 4-16,-1 5 0 15,-3-2 0-15,-6-2-14 16,9-5-9-16,4-12-597 16</inkml:trace>
  <inkml:trace contextRef="#ctx0" brushRef="#br0" timeOffset="139175.24">10361 5350 1109 0,'0'-1'458'0,"0"11"-305"16,-1 10-58-16,3 25-89 15,2 15-9-15,-3 9 8 16,7 7 8-16,-2 2 10 15,0-3 3-15,3-5-41 16,-2-10-88-16,-2-26-287 16</inkml:trace>
  <inkml:trace contextRef="#ctx0" brushRef="#br0" timeOffset="139496.86">10290 5392 991 0,'10'-14'386'0,"21"-12"-251"16,7 5-37-16,13 16-25 16,-7 6-10-16,1 16-24 15,-6 3-3-15,-21 10-4 16,0-1-2-16,-31 5-11 0,-10-1-2 16,-4-2-5-16,3-3-12 15,17-10-30-15,8-7-9 16,22-11-5-16,9-3 4 15,15 6 26-15,1 5 5 16,-5 11 2-16,-6 5 6 0,-18 4 10 16,-10 4 8-16,-23 0 9 15,-14 1 7-15,-19-2 5 16,-7-6 0 0,2-8-3-16,7-10-26 0,17-10-141 15,13-3-164-15</inkml:trace>
  <inkml:trace contextRef="#ctx0" brushRef="#br0" timeOffset="139680.01">11126 5885 553 0,'8'7'389'0,"3"12"33"0,-3-1-115 16,-9 4-101-16,-8 1-44 15,-12-7-56 1,-2 3-26-16,-6-8-54 16,0-4-107-16</inkml:trace>
  <inkml:trace contextRef="#ctx0" brushRef="#br0" timeOffset="140327.26">11755 5301 864 0,'12'-21'356'15,"11"-27"-165"-15,9 14-34 16,12 16-39-16,-4 10-15 16,3 26-59-16,-6 4-19 15,-17 31-13-15,-6 16-5 0,-15 20-6 0,-7 13 0 32,1-8 4-32,2-4 2 15,11-19 3-15,9-6 1 16,13-25 4-16,5-15 7 15,5-25 10-15,3-13 6 0,-3-27 12 16,-1-8-3-16,-7-17-4 16,-4-9-2-16,-7-9-11 15,-3-1-5-15,-5 3-9 16,0 9 5-16,-5 29 15 16,-3 12 3-16,-4 27-15 15,-5 12-13-15,0 26-26 16,-2 12-7-16,3 17 11 15,5 6 3-15,7-1 7 16,12-3 1-16,7-9 6 16,3-6 1-16,0-13 6 15,1-6-77-15,0-8-174 16</inkml:trace>
  <inkml:trace contextRef="#ctx0" brushRef="#br0" timeOffset="140831.56">12620 5902 460 0,'5'0'275'0,"6"-3"-1"16,1 0-27-16,-5-5-39 16,-2-2-14-16,-4 0-46 15,-1 1-29-15,-3 3-53 0,-10 0-27 16,-8 6-39-16,-4 5-6 16,-3 10-3-16,3 0 0 15,6 2 2-15,6-1-2 16,11-6-4-1,6-1-3-15,13-5-3 16,5-4 3-16,5-3 9 16,0-5 5-16,-6-7 9 15,-4 0 0-15,-4 3-1 16,-5 4 8-16,4 14-2 16,-3 8-2-16,0 10-1 0,3 5-9 0,-6 4 0 15,-1-1 0 1,-4-4 9-16,-2 0 2 15,-12-10 9-15,-3 0 4 16,-9-11 6-16,-3-5 1 16,-3-5-5-16,0-6-5 15,8-2-21-15,3 1-96 0</inkml:trace>
  <inkml:trace contextRef="#ctx0" brushRef="#br0" timeOffset="141150.44">12842 5950 908 0,'0'0'415'0,"1"0"-222"15,-1 7-57-15,0-7-91 16,0 21-28-16,5 47-3 16,-3-28 3-16,-2 3 2 0,0-5 3 15,-3-6 1-15,3-4-1 16,0-13-23-16,3-5-52 15,1-12-274-15</inkml:trace>
  <inkml:trace contextRef="#ctx0" brushRef="#br0" timeOffset="141455.21">12793 6006 749 0,'2'-8'394'15,"0"-11"-100"-15,12 5-109 16,6 4-32-16,6-2-50 15,8 7-24-15,-1 5-38 16,-2 0-4-16,-7 6-3 16,-6-2-2-16,-13 1-4 15,-3 6-7-15,-4-1-9 16,-2-1-3-16,1 2-5 16,2-3-3-16,6 1-3 15,5 1-4-15,10 4 1 16,3 4 0-16,0 0 3 15,-1 3 2-15,-12-2 3 16,-10-1 1-16,-14 1 5 16,-12-3 2-16,-16-4 5 15,3-4 2-15,4-8-18 16,8-5-61-16</inkml:trace>
  <inkml:trace contextRef="#ctx0" brushRef="#br0" timeOffset="141754.08">13268 5584 874 0,'4'2'383'0,"17"-1"-194"16,13 0-42-16,18-1-70 16,11 1-22-16,5-1-36 15,-8 2-8-15,-11 2-21 16,-8-2-72-16</inkml:trace>
  <inkml:trace contextRef="#ctx0" brushRef="#br0" timeOffset="141953.89">13288 5761 780 0,'4'1'384'15,"14"1"-75"-15,10 2-106 0,21 2-49 16,4-3-23-16,7-2-68 0,0 0-21 31,-11-3-71-31,-3 0-102 16</inkml:trace>
  <inkml:trace contextRef="#ctx0" brushRef="#br0" timeOffset="142388.93">14256 5407 1163 0,'-13'-10'473'0,"-22"-11"-305"0,4 6-59 15,3 15-82-15,0 6-19 16,-3 16-23-16,3 11-8 16,6 14-6-16,7 4 0 15,24 7 5-15,4-3 7 16,15-3 8-16,6-6 8 15,10-12 5-15,7-9 6 16,7-23 11-16,4-5 6 16,-7-23 12-16,-7-7 21 15,-17-10 59-15,-11-5 14 0,-23-5 8 16,-14 0-17-16,-21 2-64 16,-5 6-23-16,-5 14-29 15,3 9-12-15,7 15-69 16,11 5-64-16,4 10-215 15</inkml:trace>
  <inkml:trace contextRef="#ctx0" brushRef="#br0" timeOffset="142671.17">14336 5469 550 0,'0'-1'338'16,"-6"0"-32"-16,0 0-135 15,-9 8-100-15,-5 7-19 0,-3 10 8 16,-4 7 8 0,2 6-2-16,0 0-9 15,-1 3-19-15,7-1-11 16,0-8-9-16,5-4 0 15,6-10 2-15,0-7 1 0,8-5 5 16,-2-5-83-16</inkml:trace>
  <inkml:trace contextRef="#ctx0" brushRef="#br0" timeOffset="143137">14885 5816 475 0,'0'1'365'16,"0"2"35"-16,1-3-107 15,-1 0-29-15,0 0-53 16,0 0-27-16,0 0-47 16,0 0-20-16,0-1-43 15,0 1-20-15,0-2-30 16,0 2-8-16,0 0-6 16,0-1-3-16,0 0-3 15,0 0-22-15,0 0-103 16,0 0-96-16</inkml:trace>
  <inkml:trace contextRef="#ctx0" brushRef="#br0" timeOffset="150285.46">1769 6506 532 0,'0'-5'278'16,"0"-5"-98"-1,1 10-53-15,0 22-54 16,3 12-5-16,1 31 20 16,1 10 18-16,1 23-5 15,-2 3-17-15,0-5-30 0,0-6-11 0,0-26-15 16,5-7 0-1,5-20-21 1,5-9-135-16</inkml:trace>
  <inkml:trace contextRef="#ctx0" brushRef="#br0" timeOffset="150615.81">2194 6873 1013 0,'-15'3'411'0,"-17"7"-265"16,-1 7-72-16,5 10-57 16,6 4-17-16,8 5-14 15,11 3-2-15,8-3 1 16,9-1 6-16,17-7 7 15,5-6 4-15,10-9 8 16,-3-9 3-16,-7-8 15 16,-10-6-29-16,-20-5 108 0,-10 0 11 0,-19-2-7 31,-9 2 29-31,-6-2-114 16,1 3-11-16,12 7-135 15,2-2-119-15</inkml:trace>
  <inkml:trace contextRef="#ctx0" brushRef="#br0" timeOffset="150811.32">2350 7022 720 0,'14'1'337'15,"15"4"-126"-15,3 3-84 0,4 14-57 16,-4 3-16-16,-1 12-23 15,-5 7-6-15,2 11-11 16,-1 1 4-16,-2-6-12 16,4-7-57-16</inkml:trace>
  <inkml:trace contextRef="#ctx0" brushRef="#br0" timeOffset="150996.43">2644 6944 825 0,'-21'19'429'0,"-11"10"-129"15,-9 17-152 1,2 7-42-16,-1 7-65 16,-4 5-17-16,6 1-13 0,-3 2-3 15,16-14-45-15,10-6-102 16</inkml:trace>
  <inkml:trace contextRef="#ctx0" brushRef="#br0" timeOffset="151362.69">2824 6887 799 0,'-1'0'389'16,"-3"-3"-144"-16,-2 10-142 16,-2 9-32-16,-1 10-33 15,2 9-5-15,8 1-1 16,7 1-5-16,10-6-10 15,5-2-1-15,6-6 6 0,0-7 5 16,5-13 10 0,1-3 2-16,-6-10-3 15,-2-5-6-15,-6-1-3 0,-7-2-1 16,-7-2-7 0,-3 0-35-16,-4-1-168 0,-9-4-182 15</inkml:trace>
  <inkml:trace contextRef="#ctx0" brushRef="#br0" timeOffset="151471.17">2934 6765 575 0,'-2'-3'358'0,"-1"0"-36"15,1 1-121-15,1 1-144 16,1 1-37-16</inkml:trace>
  <inkml:trace contextRef="#ctx0" brushRef="#br0" timeOffset="151995.42">3411 6921 767 0,'-15'-10'452'0,"-14"-7"-23"16,1 3-301-1,4 6-56-15,3 8-68 0,7 7-15 0,8 10-16 32,5 1-2-32,13 0 5 15,5 2 8-15,11-3 11 0,2-2 6 16,-3-6 8-16,-2-4 2 0,-10-7 3 16,-5 0 4-16,-11 4-3 15,-8 0-4 1,-14 8-8-16,-9-3-4 15,-1 4-7-15,2 2-2 16,10 5-3-16,10 4 0 16,9-2 1-16,7 0 3 0,12-3 5 15,5-4 2-15,9-6 4 16,6-1 4-16,-1-14 4 16,0-6 2-16,0-6 1 0,-6-3 0 15,-4-1-1 1,-2-5 3-16,-13 1 5 0,-7 1-3 15,-6 2 45-15,-5 12 6 16,0 7-5 0,-4 5 1-16,2 11-47 15,5 10-8-15,2 4-6 16,6 9 0-16,4 1-1 16,1-4 0-16,8-5 14 15,0-5-45-15</inkml:trace>
  <inkml:trace contextRef="#ctx0" brushRef="#br0" timeOffset="152589.07">4407 6974 563 0,'8'0'311'0,"11"0"-11"16,2 9-223 0,3 7-25-16,-5 6 1 0,-7 3 19 15,-7 3 13-15,-5-3 1 16,-2-3-17-16,1-6-23 16,4-10-12-16,3-7-4 15,6-15-8-15,6-6-5 16,6-10-14-16,6 2-3 15,-1 3-3-15,-2 3-5 0,-1 15-4 16,-3 6-1-16</inkml:trace>
  <inkml:trace contextRef="#ctx0" brushRef="#br0" timeOffset="153452.63">4752 7006 651 0,'-3'0'346'16,"0"-2"-111"-16,1 13-138 15,4 11-35-15,0 16-35 16,0 8 12-16,-2 7 3 16,0-2-4-16,0-8-7 15,4-6-1-15,6-18-151 16</inkml:trace>
  <inkml:trace contextRef="#ctx0" brushRef="#br0" timeOffset="154022.99">5790 6773 1050 0,'-13'14'418'15,"-15"24"-281"1,-6 13-42-16,0 17-36 15,-1 0-21-15,8-7-17 16,8-5-4-16,8-16-2 16,5-7 1-16,6-17 4 15,3-8 4-15,7-17 1 0,1-8-1 16,6-16-8-16,3-7-6 16,-3-14-5-16,5-7 1 15,-3-14 1-15,-1-2 0 16,4 6-4-1,-3 9-2-15,2 22 0 16,-1 13 0-16,-2 20-8 16,-2 11-6-16,-2 22-6 15,-4 5-1-15,8 25 12 16,1 5 7-16,3 8 3 0,4 5 3 16,-10-14 3-16,3-4 1 0,-4-10 5 15,-4-8 2 1,-2-7-39-16,-5-5-73 15,-1-11-270-15</inkml:trace>
  <inkml:trace contextRef="#ctx0" brushRef="#br0" timeOffset="154592.01">5685 7066 789 0,'0'-1'331'15,"6"0"-195"1,9-3-63-16,21 0-61 0,12 1-2 15,13-1 2 1,7 0 0-16,2-3-1 16,4-3-1-16,10-11-9 15,3-7-1-15,-8-5-8 16,-9-4 3-16,-28 1 14 16,-9 4 16-16,-20 7 33 15,-7 5 21-15,-9 18 20 16,-5 5-5-16,-7 20-20 0,2 12-19 15,-8 9-29-15,0 6-7 16,3 4-10 0,-4-4 0-16,6 0-2 15,0-3-1-15,4-11 2 16,5-6 2-16,11-15 7 0,2-12 8 16,9-13 3-1,5-14 0-15,3-14-7 0,3-7-7 16,-4-6-1-16,-10-4 1 15,-1-2-3-15,-2 2-2 16,0 13-9-16,5 12-4 16,-4 18-10-16,0 6-5 15,2 12-6-15,6 6-1 0,9 12 10 16,6 4 4-16,11 8 7 16,4 1 2-16,8-1 3 15,0-3 2-15,-17-5 5 16,-7-4 2-16,-25-6 3 15,-10-2 3-15,-25-7 3 16,-15 0 1-16,-23-9-3 16,-10 3-3-16,4-2-5 15,6 4-3-15,21-3-5 16,12-2-50-16,18 1-214 16</inkml:trace>
  <inkml:trace contextRef="#ctx0" brushRef="#br0" timeOffset="155190.18">6911 6767 791 0,'2'7'298'0,"-2"16"-178"16,-1 14-51-16,1 24 17 15,-3 3 19-15,5-1-1 16,0-5-5-16,4-16-18 16,-3-6-18-16,3-14-24 15,-6-21 6 1,0 0 15-16,1 1 3 0,-1-4-5 15,4-18-11-15,11-59-23 16,-14 28-3-16,-6-14-5 16,-2-4-4-16,3 8-9 15,4 7-6-15,3 30-12 16,3 10-11-16,-2 16-12 16,6 7 0-16,3 14 5 0,2 6 11 15,11 5 14-15,-1 4 4 16,9-5 4-16,-7-6 4 15,12-15 0-15,2-9 7 16,-4-11 4-16,2-10 1 16,-16-12 5-16,-3-6-5 15,-8-5 0-15,-3 0-2 16,-2 5-4-16,-4 4-2 0,-3 15-10 16,1 8-13-1,-1 14-7-15,2 10 2 16,-1 17 7-16,2 9 10 15,-1 14 9-15,4 9 0 0,2-3-2 16,4-2 2-16,2-12 1 16,-2-10 26-16,9-7-190 15</inkml:trace>
  <inkml:trace contextRef="#ctx0" brushRef="#br0" timeOffset="155544.78">7522 6750 930 0,'1'1'347'0,"2"7"-258"0,4 8-56 15,8 20-24-15,0 6 15 16,1 12 33-16,0 0 6 16,-7-7 8-1,-4-4 0-15,-5-14-13 16,-1-7-1-16,-2-12 28 0,-1-4 14 0,0-11 12 31,0-4-7-31,-2-13-43 0,1-6-18 16,-3-13-21-16,-2-9-7 15,-1-8-7-15,-2-6-4 0,8 9-4 16,3 6 2-16,7 12-4 16,3 7-3-16,6 7-8 15,6 4-7 1,12 7-6-16,4 1 1 0,13 5 4 15,-1 3 10-15,9 4-121 16,4 2-111-16</inkml:trace>
  <inkml:trace contextRef="#ctx0" brushRef="#br0" timeOffset="155845.44">7645 7165 770 0,'0'0'344'15,"7"1"-186"-15,10 2-50 16,20 0-71-16,9-2-5 16,8-1 5-16,1-1-6 15,-13-2-11-15,1 1-1 16,-11-2 0-16,-3-1-59 0</inkml:trace>
  <inkml:trace contextRef="#ctx0" brushRef="#br0" timeOffset="156060.92">7613 6930 724 0,'7'-2'305'15,"4"-4"-145"-15,19 6-63 16,9 3 5-16,12 0 13 15,1-1-14-15,1 6-27 16,-8-6-14-16,-10 2-22 0,-7-3-3 16,-15-5 4-16,-1 0-81 15</inkml:trace>
  <inkml:trace contextRef="#ctx0" brushRef="#br0" timeOffset="156840.85">8904 7047 597 0,'-10'-9'352'16,"-15"-8"-61"-16,-5 3-58 16,-7 11-120-16,-4 6-46 0,-2 12-52 15,6 6-16-15,16 10-19 16,9 1-3-16,21 7 0 16,12-2 6-16,20-3 13 15,10-7 7-15,1-13 15 16,-3-7 8-16,-18-10 47 15,-13-6 20-15,-12-3 23 16,-8-1 7-16,-13-1-45 16,-7 2-23-16,-9 1-34 15,3 3-14-15,4 4-107 16,7 4-86-16</inkml:trace>
  <inkml:trace contextRef="#ctx0" brushRef="#br0" timeOffset="157381.95">9037 7056 643 0,'4'0'274'0,"13"0"-117"15,11 3-86 1,18 0-27-16,6 1 5 16,3-1-10-16,-7-3-8 0,-17 4-6 15,-12-4 1-15,-14-2 6 16,0 2-2-1,-11-2-8-15,-2 2-5 16,-15 4-15-16,-5-2-2 16,-7 6-3-16,0 4-1 0,9 7 5 15,2 4 6-15,13 5 11 16,7 1 1-16,9 1-3 0,7-2-3 16,12-5-4-16,3-4 2 15,2-8 7-15,0-8 3 16,-4-11 5-1,-2-7 2-15,-1-7 0 0,-5-4-1 16,-5-4-2 0,-3 2 0-16,-8 1-7 15,3 7-5-15,-5 7-13 16,0 5-5-16,1 9-2 16,-2 7 7-16,2 12 10 15,-4 0 7-15,-2 0 3 16,1-1-3-16,5-8-2 0,3-4 2 15,4-6 3-15,4-4 0 0,3-9-2 16,2-2-3-16,6-4-8 16,-1-1-3-1,1 8-6-15,0 3-3 16,-3 9-1-16,-4 7 5 16,-7 9 16-16,0 8 5 15,-5 4 7-15,-2 5 2 16,5-5-90-16</inkml:trace>
  <inkml:trace contextRef="#ctx0" brushRef="#br0" timeOffset="157934.9">10580 7042 727 0,'-18'-4'372'0,"-21"-2"-122"15,-6 4-79 1,3 9-102-16,5 6-20 15,11 5-19-15,10 6-5 16,17 4-20-16,8 0-3 16,22-1 3-16,2-5 2 0,11-9 16 15,1-8 7-15,-3-13 15 16,-6-6 8-16,-13-9 15 16,-11-6 3-16,-14-9-10 0,-10-4-7 15,-14-13-13-15,-4-11-9 16,-1-5-9-16,7-2-8 15,16 9-19 1,10 16-9-16,13 20-5 16,6 8-71-16,2 19-160 0</inkml:trace>
  <inkml:trace contextRef="#ctx0" brushRef="#br0" timeOffset="158110.92">10707 7023 798 0,'-2'6'345'0,"-5"10"-177"16,2 4-52-1,5 6-58-15,6 4-8 16,3-4-14-16,5-3-9 0,6-8-63 16,-7-6-151-1</inkml:trace>
  <inkml:trace contextRef="#ctx0" brushRef="#br0" timeOffset="158396.51">11151 7057 512 0,'-4'8'346'16,"-2"7"8"-16,-5 6-148 16,-5-1-36-16,-11 3-60 15,-4-3-25-15,-6-5-41 16,1-4-5-16,1-6-8 15,3-5-3-15,5-9-1 16,4-2-8-16,9-5-18 16,6-1-6-16,8-4-19 15,6 1-4-15,10 2-3 0,5 1 3 16,5 17 11 0,6 1 7-16,-1 9 7 0,0 5 2 15,-1 3 2-15,-3-1 2 0,-2 6-3 16,0 0-103-1</inkml:trace>
  <inkml:trace contextRef="#ctx0" brushRef="#br0" timeOffset="158714.5">11493 7105 933 0,'-15'-15'472'0,"-19"-11"-148"15,3 4-124-15,-3 10-124 16,5 10-42-16,5 9-50 16,6 8-14-16,8 7-2 15,6 3 2-15,11 7 13 16,5-4 6-16,15-5 11 16,2 0 5-16,5-11 10 15,0-5 4-15,-11-11 10 16,-7-5 4-16,-4-10 6 15,-4-4 1-15,-8-5-2 16,-5-4 1-16,-12-10 7 16,-5-9-3-16,0-25-8 15,7-8-12-15,15 1-48 16,6 9-38-16,16 27-114 0,4 16-48 16</inkml:trace>
  <inkml:trace contextRef="#ctx0" brushRef="#br0" timeOffset="159083.47">11711 7185 926 0,'5'1'362'0,"3"3"-231"15,6 0-16-15,5-4-17 0,2 0-16 16,7-6-34 0,-5-5-7-16,-2-3-4 15,-5-2-2-15,-13-6-7 16,-3-1-8-16,-16-4-18 0,-6 2-5 16,-4 5-18-1,0 11-6-15,7 11-8 16,0 9-5-16,3 16 22 0,2 7 13 15,4 13 21-15,6 4 11 0,4 8-6 16,7-1-5-16,4 0-6 16,4-2 5-16,4-6-15 15,0-5-434 1</inkml:trace>
  <inkml:trace contextRef="#ctx0" brushRef="#br0" timeOffset="159745.39">12222 7114 445 0,'0'-10'287'16,"-7"-6"16"-16,-6-3-34 16,-9 7-79-16,-2 6-40 15,-5 8-80-15,-1 5-34 0,4 10-36 16,3 3-6-1,12 3-8-15,10 1 1 16,15-1 11-16,6-4 3 16,9-6 9-16,4-5 4 0,2-10 3 15,-4-4 1 1,-4-9 0-16,-5-3 0 0,-6-6-2 16,-2 0-1-16,-5 1 5 15,-3 2 1-15,-6 6 1 16,0 5-3-16,-7 3-21 15,7 9-8-15,-1 14-1 16,-2 8 6-16,8 19 16 16,-3 5 4-16,9 15 0 15,3 5-6-15,0 3 1 16,-2-5 2-16,-3-14 7 16,-1-10 4-16,-4-20-20 15,1-8-28-15,-5-20-232 0</inkml:trace>
  <inkml:trace contextRef="#ctx0" brushRef="#br0" timeOffset="160105.48">12338 7172 653 0,'7'-3'347'16,"19"-4"-109"-16,0 1-69 0,11 6-113 16,6 0-25-16,0 1-13 15,-2-1 4 1,-7-1 14-16,-8-4 8 0,-9 2-1 15,-7 0-8-15,-5 6-25 16,-1 3-12-16,-3 7-8 16,4 6 4-16,1 2 11 15,-3-2 6-15,-2-5 4 16,2-4 4-16,1-10 8 16,5-2 0-16,7-12-2 15,-2-3-2-15,3-7-8 16,2 1-1-16,-1 2-3 15,0 2 2-15,-4 7-1 16,0 6-2-16,-5 7-8 0,1 8-1 16,-4 13-1-16,0 1 3 15,0 10 9-15,-3-2 1 16,1-4 4-16,-2-1-51 0,1-9-277 16</inkml:trace>
  <inkml:trace contextRef="#ctx0" brushRef="#br0" timeOffset="160255.24">12765 6823 1180 0,'-2'-1'469'0,"-2"1"-331"16,4 6-66-16,0-6-80 15,0 11-2-15,11 49-67 16</inkml:trace>
  <inkml:trace contextRef="#ctx0" brushRef="#br0" timeOffset="160869.84">13775 6669 729 0,'-11'3'325'31,"-10"15"-152"-31,-3 11-48 16,1 34-77-16,-2 11 6 0,7 14 1 15,-4-4-10-15,2-18-5 16,7-10-1-16,4-21-6 16,6-9 2-16,7-18 20 15,7-8 9-15,1-17 6 16,5-10-2-16,0-15-22 16,-1-11-10-16,-2-16-11 15,-4-7-5-15,1-2-13 16,-1 8-6-16,7 23-14 15,1 16-6-15,-3 24-18 16,0 9-5-16,-4 29-1 16,1 14 3-16,6 23 23 0,-1 6 6 15,10 2 10-15,-1-8 1 16,0-14 8 0,-2-5 4-16,-7-14-22 15,-4-6-72-15,-7-13-248 0</inkml:trace>
  <inkml:trace contextRef="#ctx0" brushRef="#br0" timeOffset="161020.43">13618 6982 862 0,'0'0'351'16,"7"1"-197"-16,9 2-102 16,8 3-16-16,25 2-7 15,6 1-4-15,21-2-8 16,7-2 9-16,0-3-264 15</inkml:trace>
  <inkml:trace contextRef="#ctx0" brushRef="#br0" timeOffset="161394.62">14215 6964 746 0,'-11'-3'377'16,"-8"2"-120"-1,4 1-75-15,15-1-111 0,6 3-31 16,21 0-19 0,15 2-2-16,27-1 22 0,11 1 4 15,9-4-10-15,-6-4-11 0,-16-3-5 16,-13-3 3-16,-23-3 14 15,-9 2 4 1,-23-5-15-16,-7-2-8 16,-14-4-18-16,-1 0-7 0,5 8 2 15,6 2-5 1,10 12-20-16,0 8-7 0,6 10-6 16,4 10 3-16,2 8 19 0,6 1 9 15,-3-5 15 1,-4-3 8-16,-4-12 34 0,0-4-93 15</inkml:trace>
  <inkml:trace contextRef="#ctx0" brushRef="#br0" timeOffset="161630.11">14890 6735 1035 0,'3'-1'428'0,"7"4"-263"16,3 9-39-16,2 17-65 15,0 11-5-15,-1 14-2 0,-1 4-14 16,-8-4-9-16,-2-4-4 16,-8-8-9-16,-3 0-4 15,-6-4-67-15,2-1-83 0</inkml:trace>
  <inkml:trace contextRef="#ctx0" brushRef="#br0" timeOffset="162107.3">14825 6788 701 0,'-2'-7'365'0,"-1"-8"-103"16,10 0-82-16,7 0-23 15,14-4-26 1,1 5-14-1,-15 7-20-15,1 1-15 0,53-9-35 16,-2 5-19-16,-2 17-27 16,-27 12-1-16,-13 8-3 15,-10-4-2-15,-15 4-4 0,-12 1 1 16,-12 0 4-16,4 1 4 16,2-9 5-16,10 0-3 15,10-7-8-15,7-4-7 0,14-2-7 16,6 2-2-1,16 7 2-15,2 5 2 16,-3 12 5-16,-11 1 3 0,-26 0 18 16,-13 0 10-16,-31-8 9 15,-9 1 7-15,-4-8-7 16,-2-6-6-16,6-9 10 16,8-7-59-16</inkml:trace>
  <inkml:trace contextRef="#ctx0" brushRef="#br0" timeOffset="162516.81">15540 7175 653 0,'0'0'400'0,"-2"0"11"0,2 2-130 16,0-2-70-1,0 0-14-15,0 0-38 16,0 0-29-16,0 0-44 16,0 0-15-16,0 0-28 15,0 0-10-15,0 0-14 16,0 0-23-16,0 0-116 15</inkml:trace>
  <inkml:trace contextRef="#ctx0" brushRef="#br0" timeOffset="168628.44">5651 8101 589 0,'-2'-1'312'0,"-1"1"-85"16,-4 6-71-16,-7 12-77 16,-4 12-18-16,-10 20-13 15,-2 12-11-15,-2 19-16 0,1 4-6 16,5-5-3-16,7-8 1 15,9-19 5-15,6-11 1 16,10-17 3-16,-1-10 6 16,9-17 3-16,6-11 1 15,3-18-4-15,3-10-4 16,2-16-4-16,-5-6 1 0,-4-19 0 16,-2-1-1-16,-4 3-8 15,-2 5-7-15,1 29-5 16,-3 12 1-16,-3 19-1 15,-2 13-15-15,1 13-17 16,2 10-4-16,11 18-1 16,6 8 15-16,11 22 17 15,9 8 1-15,2 4 5 16,1 1 3-16,-1-8-19 16,-3-7-19-16,-2-7-5 15,1-7 1-15,-9-14 24 16,-4-3 18-16,-17-13 14 15,-12-5 7-15,-21-6 4 0,-19-7-2 16,-20-2 16-16,-14-7 2 16,-22 2 0-16,-4 1 0 15,-3 0-23-15,15 4-10 16,26-3-6-16,26 1-3 16,25-2-50-16,11-1-27 15,26-3-101-15,6-3-112 0</inkml:trace>
  <inkml:trace contextRef="#ctx0" brushRef="#br0" timeOffset="169137.7">6253 8123 699 0,'3'-5'347'15,"3"4"-144"-15,-4 7-48 16,-2 23-81-1,1 14-16-15,-2 30 22 16,1 13-4-16,3 11-11 0,-2-1-7 16,5-11-30-16,-3-12-5 15,1-16-5-15,1-8 0 16,-1-20 5-16,3-9 4 16,1-20 32-16,-2-8 7 15,-2-14 3-15,-4-12-5 0,-7-15-31 16,-4-10-21-1,-7-23-20-15,-2-5-8 16,0-11-10-16,3 4 8 0,9 17 6 16,5 17-1-16,4 22-1 15,4 11-8-15,5 16-24 16,6 1-6-16,15 7-2 16,7 3 9-16,16 6 29 15,8 4 8-15,10 1-45 0,5-3-66 16,6 6-220-16</inkml:trace>
  <inkml:trace contextRef="#ctx0" brushRef="#br0" timeOffset="169421.98">6268 8874 582 0,'9'-2'367'16,"14"-2"13"-16,8 0-131 15,14 3-88-15,3 4-34 16,7 7-56-16,0 3-27 0,-7 0-24 15,-5-2-16-15,-14-8-148 16,-5-5-296-16</inkml:trace>
  <inkml:trace contextRef="#ctx0" brushRef="#br0" timeOffset="169593.06">6179 8535 1063 0,'10'-1'414'16,"10"2"-267"-16,28 0-106 15,10 3-17-15,21 2-7 0,5-1 9 16,5 6-193-16</inkml:trace>
  <inkml:trace contextRef="#ctx0" brushRef="#br0" timeOffset="170162.03">6696 8801 525 0,'5'-6'300'16,"4"-6"-50"0,3 6-61-16,0 9-72 15,1 6-22-15,-2 15-19 16,0 3-8-16,-5 8-10 0,-3-1-10 16,-3-1-15-1,-3-9-2-15,-1-11-1 0,1-8 8 16,2-8 21-16,1-6 1 15,4-12-6 1,1-10-10-16,-2-15-33 16,2-2-8-16,-3 2-8 15,0 5-4-15,3 15-2 16,-2 7-2-16,3 13-24 16,0 8-8-16,2 13-3 15,1 8 0-15,5 6 27 0,1 5 10 0,-2-2 11 16,2-2 3-16,3-7 8 15,2-8 4 1,4-14 11-16,-1-4 3 16,-2-15 0-16,-5-5-4 15,-2-2-11-15,-3-6-4 16,-6 1-7-16,-3 4-2 16,-2 10-9-16,-2 7-15 15,-1 15-15-15,1 8-1 0,2 11 6 16,0 6 14-16,5 7 16 0,1-1 4 15,3-2-105-15,5-3-86 16</inkml:trace>
  <inkml:trace contextRef="#ctx0" brushRef="#br0" timeOffset="170350.34">7173 8705 960 0,'-1'0'418'15,"-2"7"-212"-15,2 6-68 16,-2 15-92-16,3 7-4 0,5 9-17 31,1 2-7-31,3-1-4 16,-1-2-4-16,1-12-132 0,-1-4-138 16</inkml:trace>
  <inkml:trace contextRef="#ctx0" brushRef="#br0" timeOffset="170526.07">7328 8721 728 0,'0'-4'437'0,"5"-4"-30"16,-2 8-251-16,3 6-64 0,3 13-61 16,-3 4-12-16,0 16-16 15,0 8-3-15,-6 4 0 16,0 4 1-16,0-8-33 15,-1-3-91-15</inkml:trace>
  <inkml:trace contextRef="#ctx0" brushRef="#br0" timeOffset="170734.63">7214 8860 556 0,'-6'1'292'16,"-2"2"-83"-16,8 7-39 15,13 1-49 1,9 0-26-16,13 2-28 0,2-1-15 16,0-4-15-16,-1-1-57 15</inkml:trace>
  <inkml:trace contextRef="#ctx0" brushRef="#br0" timeOffset="170926.21">7504 8789 833 0,'10'9'416'15,"6"4"-117"-15,8 12-155 16,1 3-25-16,4 9-41 15,-1 0-20-15,-4-6-28 16,-2 3-41-16,-8-15-144 0,-2 0-201 16</inkml:trace>
  <inkml:trace contextRef="#ctx0" brushRef="#br0" timeOffset="171087.11">7742 8806 672 0,'-15'4'432'0,"-19"11"12"0,-2 8-206 0,-7 12-137 16,3 4-35 0,3 0-35-16,1-4-14 15,15-4-126-15,4-9-150 0</inkml:trace>
  <inkml:trace contextRef="#ctx0" brushRef="#br0" timeOffset="171921.21">7284 8050 555 0,'-2'0'319'16,"0"-3"-41"-16,-13 12-171 15,-4 12-45-15,-5 9-31 0,-4 5 4 16,6-3-2-16,4-3 1 16,9-11 2-16,4-4 0 15,5-11 12-15,4-6 1 16,5-14-2-16,3-4-4 15,7-7-23-15,0-1-7 16,2 2-6-16,1 0-3 16,1 1-1-1,-1 0-1-15,-3 4-2 0,-1 4 0 16,-9 4 0-16,-2 5-2 16,-1 14 1-16,-5 1 0 15,0 21-1-15,0 6 1 16,5 7 1-16,1 7 0 15,2-2 5-15,6-1 3 0,-3-10-51 16,-2-8-77-16,-2-14-228 16</inkml:trace>
  <inkml:trace contextRef="#ctx0" brushRef="#br0" timeOffset="172067.69">7217 8160 684 0,'0'1'295'16,"4"0"-131"-16,12 2-115 0,9 1-21 0,10-1-8 16,7 0-1-16,14 2-170 31</inkml:trace>
  <inkml:trace contextRef="#ctx0" brushRef="#br0" timeOffset="172415.45">7556 8178 582 0,'0'-1'299'0,"3"0"-76"0,14 1-136 0,11 2-35 31,14 2-20-31,7-3-2 0,5 3-13 15,-2-1-2-15,-7-3 3 16,-12 0 0-16,-18-3-1 16,-9-4-5-16,-11-4-12 15,-1-3-2-15,-1 1 0 16,-1-1 2-16,2 6 31 16,2 2 12-16,2 6-1 15,3 6 1-15,4 5-18 16,-2 5-11-16,4 3 3 15,-3-1-1-15,0-2-11 16,2-1-62-16</inkml:trace>
  <inkml:trace contextRef="#ctx0" brushRef="#br0" timeOffset="172612.7">8076 8075 837 0,'-2'0'405'16,"-3"1"-169"-16,2 5-73 16,3 10-98-16,3 3-19 15,6 9-13-15,3 0-10 16,-2 2-8-16,0-3 1 16,-5-1-113-16,-5-2-72 0</inkml:trace>
  <inkml:trace contextRef="#ctx0" brushRef="#br0" timeOffset="172929.35">8013 8065 687 0,'7'-8'335'0,"11"-12"-97"0,2 5-41 16,7 2-69-16,1 6-31 15,4 11-66 1,1 2-15-16,-9 7-14 15,-5 1-3-15,-12-1-3 16,-7-1 1-16,-7 2 3 0,-2-2 2 16,2-1 0-16,7-3-3 15,10-3-4-15,3 2-2 0,9-4 1 16,5 3 1 0,-3 1-4-16,0 2 1 15,-9 5 9-15,-6 3 9 16,-10 2 19-16,-11-1 5 0,-20-2-1 15,-6-2 0 1,-3-9 8-16,5-5-42 16,22-5-262-16</inkml:trace>
  <inkml:trace contextRef="#ctx0" brushRef="#br0" timeOffset="173290.02">8793 8505 966 0,'5'0'410'0,"10"2"-213"16,6 0-44 0,24-1-63-16,6-1-14 15,16-3-38-15,6 1-16 0,-8 2-9 16,-8 0-28-16,-20 5-83 0,-9-1-53 15,-8-1-240-15</inkml:trace>
  <inkml:trace contextRef="#ctx0" brushRef="#br0" timeOffset="173519.98">8805 8633 663 0,'-6'0'364'0,"5"1"-81"32,1-1-60-32,0 0-67 15,21 0-31-15,58 0-32 16,-14 2-15-16,12 2-37 16,5-4-12-16,-12 2-13 15,-16-2-4-15,-19 0 2 16,-11 1-3-16,-22-2-110 15,1 0-111-15</inkml:trace>
  <inkml:trace contextRef="#ctx0" brushRef="#br0" timeOffset="174117.05">10172 8361 604 0,'-15'-4'324'0,"-14"-2"-86"16,-11 10-145-16,-8 7-40 16,-6 12-53-16,3 9-9 15,9 13 1-15,9 5 0 16,14 12 6-16,12 4 4 16,18 2 12-16,13-1 14 0,28-12 34 15,17-7 9 1,25-29 7-16,1-14-5 15,-7-27-13-15,-9-13 35 16,-27-16 31-16,-9-7 9 16,-33-9 10-16,-18 0-38 0,-33 3-47 15,-10 1-22-15,-8 13-38 16,-1 7-14-16,8 19-2 16,1 10-69-16,5 17-133 15,6 8-113-15</inkml:trace>
  <inkml:trace contextRef="#ctx0" brushRef="#br0" timeOffset="174361.29">10313 8489 606 0,'-3'-3'344'0,"-1"-4"-81"15,-3 9-108-15,-8 0-42 0,-6 12-43 16,-6 9-7 0,-17 9-7-16,-5 12-11 15,-7 10 1-15,3 5-9 16,11 2-4-16,7-7 4 16,15-10 2-16,6-8-52 15</inkml:trace>
  <inkml:trace contextRef="#ctx1" brushRef="#br0">11320 19044 0</inkml:trace>
  <inkml:trace contextRef="#ctx0" brushRef="#br0" timeOffset="-209136.96">4983 9841 449 0,'1'-12'301'16,"0"-11"43"-16,0 9-106 0,-2 14-88 15,-8 11-26 1,-6 22-59-16,-4 15-23 0,-9 18-18 15,0 6-9-15,-3 2-7 16,1-4-3-16,8-9 4 16,5-6 2-16,12-18 4 15,5-12 8-15,11-25 16 16,7-13 6-16,6-22 6 16,7-9-3-16,-2-12-13 15,-7-6-4-15,-3-5-9 16,-7-1-4-16,-2 8-5 15,-1 7-2-15,-9 18-1 16,1 13-3-16,-1 19-11 16,6 11-6-16,11 18-7 15,0 11 1-15,28 16 7 16,8 5 3-16,20 3 3 16,13 5 3-16,-5 0 0 15,-6-2 3-15,-23-5-4 0,-16-11-5 16,-26-10-20-16,-12-4-1 15,-27-11 3-15,-20 0 6 16,-35-9 22-16,-11-2 4 16,-10-8 4-16,7-8 1 0,23-4-2 15,9-7-3 1,25 6-10-16,8 2-23 0,19-1-143 16,16 2-112-16</inkml:trace>
  <inkml:trace contextRef="#ctx0" brushRef="#br0" timeOffset="-208822.45">5503 9795 944 0,'1'-3'416'0,"0"-3"-232"0,5 6-61 0,-1 18-66 31,4 11-25-31,5 28-9 16,0 9 5-16,5 14-5 15,2-1-4-15,-3 1-3 0,1-1-3 0,-4-11 1 16,-3-7 0-1,0-21-47-15,-3-10-52 16,6-22-133-16,1-11-151 16</inkml:trace>
  <inkml:trace contextRef="#ctx0" brushRef="#br0" timeOffset="-208134.96">6173 10513 593 0,'2'8'291'0,"-2"12"-83"16,-2 5-15-16,-3 0-25 15,-8 2-23-15,1-4-41 16,1-3-15-16,6-7-16 16,0-5 6-16,4-8 12 15,1-5-2-15,1-10-14 0,6-4-22 16,6-8-36-16,5-2-5 16,6-9-9-16,3 1 0 15,-2 2-2 1,-2 9-1-16,-8 13-2 15,-3 4-4-15,-5 10-9 0,-2 7-1 0,1 14-1 16,-1 4 4-16,3 11 8 16,5 7 4-1,0 3 0 1,4 3 1-16,-1-4 17 0,-2-7-78 0,-2-12-169 16,-4-10-94-1</inkml:trace>
  <inkml:trace contextRef="#ctx0" brushRef="#br0" timeOffset="-205200.64">5943 10113 321 0,'11'-3'203'0,"5"-10"-4"0,0 2-36 15,-11 0-11-15,-4 1-5 16,-6 7-5-16,-12 2-18 16,-11 7-55-16,-12 3-16 15,-18 11-30-15,-4 5-8 16,0 5-11-16,6 2-4 16,22-1-9-16,10-4-8 15,26-3 9-15,15 0 5 16,27-1 18-16,16 5 12 15,16 3-6-15,-3 0-6 16,-8-2-3-16,-15 0-66 0</inkml:trace>
  <inkml:trace contextRef="#ctx0" brushRef="#br0" timeOffset="-204884.08">6202 10631 820 0,'3'1'405'0,"4"0"-126"15,2 1-155-15,7 1-44 16,9 0-38-16,3 0-13 0,8-1-80 16,3-1-106-1</inkml:trace>
  <inkml:trace contextRef="#ctx0" brushRef="#br0" timeOffset="-204521.8">6549 10617 802 0,'-5'-3'374'0,"-3"1"-162"0,6-2-61 15,13 5-77-15,10 3-31 16,16 2-29 0,3 1 0-16,2-1 0 15,-3-4 0-15,-10-1-4 0,-4 2-1 16,-5-3 1-1,-7-4 1-15,0-5-2 16,-6-4-1-16,-1 3-8 0,0 1-2 16,-6 7-9-16,3 5-1 15,-4 6 12-15,-5 6 0 16,-8 9 8-16,-3 0 20 16,-3 1-197-16</inkml:trace>
  <inkml:trace contextRef="#ctx0" brushRef="#br0" timeOffset="-204302.23">7013 10522 693 0,'-1'-4'420'15,"-5"-4"-13"-15,6 12-290 16,4 4-40-16,2 10-59 15,3 1-6-15,1 3-2 16,-2 1-4-16,-1-2-1 16,0 2-22-16,-6-7-92 15,-1 0-55-15</inkml:trace>
  <inkml:trace contextRef="#ctx0" brushRef="#br0" timeOffset="-204015.2">6935 10533 533 0,'3'-18'295'15,"8"-19"-15"-15,5 6-53 16,10 8-78-16,5 9-15 16,9 12-59-16,-5 4-20 15,-5 12-15-15,-5 2-4 16,-13 9-16-16,-4-2-5 0,-17 0-7 16,4-3 0-16,0-5-1 15,0 2-16-15,18-13-33 16,-3-2-6-16,12-2-1 15,3-5 16-15,2 0 30 16,2 6 2-16,-10 3 10 16,-2 4 13-16,-16 11 21 15,-11-4 7-15,-21 6-2 16,-8 3-10-16,-5-3-17 16,1-2-6-16,14-8-184 15</inkml:trace>
  <inkml:trace contextRef="#ctx0" brushRef="#br0" timeOffset="-203597.62">7959 9877 701 0,'-2'2'399'0,"-1"16"-27"0,-3 17-240 15,7 23-108 1,4 8 3-16,1 7 5 16,2 1-3-16,3-1-9 15,-3-7-3-15,5-16-18 16,-4-10-47-16,-3-25-96 15,2-9-100-15</inkml:trace>
  <inkml:trace contextRef="#ctx0" brushRef="#br0" timeOffset="-203445.21">7733 10195 729 0,'8'0'353'15,"22"-2"-114"-15,7-4-51 16,31-2-51-16,11 0-8 15,9 2-24-15,2 0-12 16,-20 1-28-16,-17 2-43 0,-23 3-478 16</inkml:trace>
  <inkml:trace contextRef="#ctx0" brushRef="#br0" timeOffset="-202759.75">9060 9864 871 0,'-15'22'375'16,"-14"12"-174"0,-5 30-147-16,0 11-15 15,0 5-18-15,7-1-6 0,12-10-2 16,8-11 2-16,8-25 9 16,5-14 14-16,5-30 20 15,2-12 7-15,10-23 4 16,2-12-4-16,-5-11-8 0,-6-8-4 15,-12-12-14-15,-2 4-11 16,5 13-18 0,4 16-5-16,7 33-14 15,2 16-7-15,11 31-5 16,12 18-1-16,15 22 12 16,9 7 6-16,2-3 4 15,-5-3 0-15,-7-7 0 0,-8-5 0 16,-10-12-4-16,-7-5 1 15,-17-14-10-15,-11-5 1 16,-21 0 0-16,-14 0 4 0,-23-1 16 16,-6-1 2-1,-13-5 6 1,-1-4-1-16,8 2-8 0,5-2-7 16,22-6-78-16,13 0-78 15</inkml:trace>
  <inkml:trace contextRef="#ctx0" brushRef="#br0" timeOffset="-202295.79">9680 9856 946 0,'2'-5'441'0,"5"-3"-212"32,-6 10-96-32,-1 27-96 15,0 13-8-15,1 18 22 16,2 9 7-16,5 1-6 0,1-1-8 16,8-3-19-16,5-8-4 15,4-13 1 1,0-11 0-16,6-20 3 15,1-12 4-15,1-23 0 0,3-15 1 16,-5-17-4-16,-2-7 0 16,-7-16-8-16,-8-5-1 15,-9-2-8-15,-2 8-6 16,-8 28-4-16,0 17-6 16,-5 30-20-16,-2 15-2 15,5 23-2-15,5 8 4 16,7 11 19-16,8 0 4 0,5 3 4 15,0-1 0-15,-1 0 2 16,-4 0 1-16,-4-9 1 16,0-3 3-16,0-10-157 15,3-8-164-15</inkml:trace>
  <inkml:trace contextRef="#ctx0" brushRef="#br0" timeOffset="-201771.3">10308 10533 344 0,'9'-3'246'15,"9"-2"31"-15,4-1-30 0,-9 3-41 16,2 1-17 0,-2 2-30-16,-9-7-19 15,-4-4-47-15,-4-1-21 16,-12-5-38-16,-4 2-17 0,-2 2-24 15,-1 7-9-15,4 8-9 16,5 6-5-16,5 1-37 16,2 0-14-16,10 2-6 15,3-3 4-15,4-5 45 16,0-1 17-16,0 2 12 16,7-2-1-16,1 12-6 15,0 3 0-15,3 5 10 16,-3 8 6-16,-3 1 18 15,-7 4 6-15,-13-1 12 16,-9 0-1-16,-9-4 44 0,-5-7 12 16,-4-9 5-16,-2-11 8 15,4-12-37-15,4-10-16 16,12-10-102-16,9-1-89 16</inkml:trace>
  <inkml:trace contextRef="#ctx0" brushRef="#br0" timeOffset="-201209.79">10694 10629 696 0,'-2'4'268'16,"-1"11"-178"0,-4 1-30-16,-7 11 3 0,1 4 3 15,-4-4 1-15,-3-2-3 16,8-9-10-16,2-6 4 15,9-10 17-15,2-8-1 16,6-13-6-16,4-5-13 16,4-10-33-16,0-1-6 15,-2-2-8-15,1 5-2 16,-3 9 9-16,0 3 6 16,-2 13 4-16,-1 7-4 0,2 11-16 15,-2 8-8-15,2 11-4 16,4 4 4-16,1 6 3 15,0 1 2-15,2 3-35 16,-3-6-78-16,-1-8-232 16</inkml:trace>
  <inkml:trace contextRef="#ctx0" brushRef="#br0" timeOffset="-201046.48">10631 10750 715 0,'5'-1'288'0,"10"-1"-188"0,10 1-49 16,11 0-40-16,7 1-1 15,14 0-185-15</inkml:trace>
  <inkml:trace contextRef="#ctx0" brushRef="#br0" timeOffset="-200737.36">10958 10685 694 0,'-3'-4'336'0,"-5"-1"-102"16,6 2-63-16,8 3-71 15,9 1-22-15,14-1-48 16,6 0-7-16,7-2-8 15,1 1-3-15,-4-3-3 16,-6 0 1-16,-18-4 3 16,-7 0 2-16,-7 3-4 15,-1 1-4-15,0 4-12 16,0 0-3-16,0 0 4 16,0 0 1-16,0 1 5 15,0 13 3-15,-5 27-57 0,-2-28-102 16</inkml:trace>
  <inkml:trace contextRef="#ctx0" brushRef="#br0" timeOffset="-200528.94">11351 10550 616 0,'0'-2'390'16,"-2"-4"0"-1,6 7-257-15,-4-1-44 16,0 0-43-16,4 17-4 0,35 40-11 16,-29-27-9-16,-9 1-15 15,0 1-24 1,-1-5-145-16,0-7-144 0</inkml:trace>
  <inkml:trace contextRef="#ctx0" brushRef="#br0" timeOffset="-200208.43">11315 10501 808 0,'9'-10'383'0,"7"-9"-136"0,15 7-138 32,5 2-25-32,5 6-30 15,0 4-16-15,-8 11-18 16,-5 0-11-16,-10 4-11 0,-7 2-4 15,-10-2 0-15,-4 1 1 0,-5-1 5 16,4-3 3 0,1-2-16-16,5-4-9 15,14-2-6-15,4-3-2 16,7-1 19-16,4 1 7 16,-11 3 4-16,-3 2 0 15,-7 7 9-15,-8 2 10 0,-12 2 22 16,-7 5 5-1,-22-1-3-15,-3-2-6 0,4-4-26 16,3-5-81 0</inkml:trace>
  <inkml:trace contextRef="#ctx0" brushRef="#br0" timeOffset="-199892.14">12081 10065 524 0,'1'0'272'16,"9"0"-46"-16,7 1-57 16,13-1-49-16,11 0-21 15,12 2-54-15,5-2-16 16,7 5-20-16,-9-3-3 16,-9-1-73-16,-9 1-63 0</inkml:trace>
  <inkml:trace contextRef="#ctx0" brushRef="#br0" timeOffset="-199678">12095 10189 590 0,'7'2'333'0,"9"2"-12"0,8 0-92 16,16 0-57-16,7-2-23 15,20 2-60 1,-2-1-32-16,3-1-32 16,-8 0-6-16,-22-2-31 15,-8-4-85-15</inkml:trace>
  <inkml:trace contextRef="#ctx0" brushRef="#br0" timeOffset="-199122.97">13402 9782 1000 0,'-24'-8'399'0,"-29"-2"-262"0,-1 7-46 15,2 19-75-15,5 13-20 16,9 24-29 0,3 14-1-16,23 10 19 15,9 1 9-15,25-8 8 0,13-11 6 16,14-11 3-16,10-9 3 15,11-22 4-15,5-9 1 16,-2-27 9-16,-10-12 16 16,-20-16 35-16,-12-6 14 15,-20-9 1-15,-10-2-16 0,-14 2-45 16,-10 4-24-16,-12 18-34 16,-4 9-19-16,-2 21-98 15,-2 9-116-15</inkml:trace>
  <inkml:trace contextRef="#ctx0" brushRef="#br0" timeOffset="-198876.19">13430 9909 789 0,'-21'13'360'0,"-14"7"-160"16,-9 15-73-16,-3 9-14 15,5 6-39 1,4 3-20-16,9 4-31 0,8-4-8 16,4-10-4-16,4-5-11 0,8-14-132 15</inkml:trace>
  <inkml:trace contextRef="#ctx0" brushRef="#br0" timeOffset="-191572.45">4778 11487 734 0,'1'0'332'0,"1"0"-183"16,1 9-39-16,1 24-62 0,1 9-21 15,4 26-4-15,-2 12-7 16,-5 14-7-16,-1-1-2 15,-1-14 4-15,0-13-1 16,6-31-84-16,0-11-136 16</inkml:trace>
  <inkml:trace contextRef="#ctx0" brushRef="#br0" timeOffset="-191031.32">5403 12001 543 0,'-1'0'282'0,"1"7"-41"0,4 7-136 15,1 7-55 1,3 3 10-16,-2 5-9 16,-2 2-7-16,-2 0-21 15,-2 0-6-15,2-5-103 0,-2-6-101 16</inkml:trace>
  <inkml:trace contextRef="#ctx0" brushRef="#br0" timeOffset="-190759.03">5369 12015 413 0,'14'-12'257'16,"11"-13"-21"-16,2 8-118 16,-4 1-30-1,2 11-45-15,1 6-13 16,-4 7-12-16,-2 5-5 16,-10 1-5-16,-9 1 0 15,-6 2 2-15,-3-1 2 0,3-4-4 16,4-4-6-1,12-8-7-15,5-1-5 16,13 1-1-16,3 1 4 16,0 2 4-16,-2 4 8 0,-14 7 26 15,-11 2 14-15,-21 9 26 16,-13 1-1-16,-16 1-13 16,0-2-3-16,4-11-64 15,8-5-108-15</inkml:trace>
  <inkml:trace contextRef="#ctx0" brushRef="#br0" timeOffset="-188453.95">5300 11612 598 0,'-2'4'283'0,"-14"9"-101"16,-10 9-41-16,-23 14-42 0,-9-2-5 15,-3 2-29-15,1-4-10 16,22-9-31 0,7-5-14-16,22-5-39 15,9-3 2-15,12 1 15 16,21 2 6-16,14 10 31 0,13 6-3 15,7 1-14-15,0 2 26 0</inkml:trace>
  <inkml:trace contextRef="#ctx0" brushRef="#br0" timeOffset="-188148.33">5973 11956 1137 0,'3'0'461'16,"14"-2"-264"0,15 2-61-16,21-2-51 15,12 2-12-15,7-4-40 0,-1-1-7 0,-8-7-200 32</inkml:trace>
  <inkml:trace contextRef="#ctx0" brushRef="#br0" timeOffset="-187766.53">6829 11526 640 0,'1'-9'395'15,"0"-7"-92"1,0 15-114-16,0 10-32 0,5 30-101 16,-1 15-21-16,1 35 5 15,-2 10-5-15,-4 7-11 16,4-6-6-16,3-25-83 16,1-12-81-16</inkml:trace>
  <inkml:trace contextRef="#ctx0" brushRef="#br0" timeOffset="-187511.32">7254 11622 620 0,'-17'2'284'15,"-13"1"-115"-15,-19 8-99 0,-1 7-23 0,13-1-4 31,17-8-5-31,3 0-13 0,-53 34-5 16,20 9-16-16,13 0 2 0,38-9 29 16,12-1 16-16,15-9 12 15,5-4 1 1,14-3-23-16,10-9-13 16,6 0-50-16,2-1-71 0</inkml:trace>
  <inkml:trace contextRef="#ctx0" brushRef="#br0" timeOffset="-187191.47">7381 12077 689 0,'-2'10'303'16,"-8"12"-144"-1,1 2-31-15,0 6-41 16,1-3-21-16,4-4-32 15,3-6-12-15,1-10-1 16,1-6 3-16,4-14 2 16,2-7-1-16,5-10-4 0,0-4-2 0,-1-2-3 31,2 3-1-31,-3 0 5 0,-7 6 6 0,10 14 16 31,-5 4-2-31,3 13-9 0,4 8-9 16,-2 5-19-16,2 6 1 15,4 0-4-15,-2 3-1 0,1 1 0 16,0 1-58 0,-1 2-167-16</inkml:trace>
  <inkml:trace contextRef="#ctx0" brushRef="#br0" timeOffset="-186999.39">7397 12211 1016 0,'-1'-4'497'15,"3"-2"-140"-15,11 0-247 16,8-2-33-16,12 2-41 16,1-1-9-16,1 3-6 15,1 0-78-15</inkml:trace>
  <inkml:trace contextRef="#ctx0" brushRef="#br0" timeOffset="-186507.41">8417 11711 716 0,'2'13'325'16,"-1"11"-117"-1,4 24-153-15,0 9 0 16,4 10-22-16,4-1-1 16,-1-11-17-16,-1-9-82 15</inkml:trace>
  <inkml:trace contextRef="#ctx0" brushRef="#br0" timeOffset="-186337.08">8258 11929 1063 0,'18'1'444'0,"22"1"-241"0,12-2-58 15,15 4-57 1,0-2-22-16,1 3-44 15,-4 5-24-15,-18-3-444 16</inkml:trace>
  <inkml:trace contextRef="#ctx0" brushRef="#br0" timeOffset="-185693.06">9105 11650 775 0,'19'-22'368'16,"13"-16"-135"-16,10 15-106 15,3 10-21-15,-7 17-58 16,-5 8-34-16,-10 23-8 16,-6 12-1-16,-14 23 5 15,-2 15 0-15,-7 7-3 16,-1-5 0-16,7-14 1 16,4-13 1-16,11-22 1 0,8-9 1 15,12-23 1 1,3-9 0-16,8-19 3 15,-1-10 1-15,-5-12 0 0,-3-9 1 16,-7-16 1-16,-2-8 1 0,-13-12-1 16,-3 1-2-1,-7 24-1-15,-4 18 9 0,-1 30 5 16,-6 11-7 0,-5 21-10-16,-1 10-12 15,5 23-12-15,4 10 6 0,4 16 4 16,5 1 1-16,2-2 4 15,1-6-46 1,5-13-93-16,-1-5-57 0,6-12-232 16</inkml:trace>
  <inkml:trace contextRef="#ctx0" brushRef="#br0" timeOffset="-185313.04">10090 12172 564 0,'-7'-10'306'15,"-7"-12"-47"-15,-3-1-57 16,-6 2-59-16,0 6-30 16,-6 11-57-1,-2 3-21-15,5 12-29 0,1 1-9 16,10 6-14-1,9 4 1-15,9-2 1 16,8 1 3-16,13-7 8 0,2-5 1 0,4-4 4 16,-1-5 1-1,0-1 0 1,-3-1-2-16,-3 5 0 0,-2 6-1 16,-5 8 18-16,-4 4 16 15,-9 9 20-15,-6-1 4 0,-11 3-7 0,-3-3-9 31,-9-5-11-31,0-4-2 0,-4-15-3 16,1-6-33-16,5-16-153 16,4-5-224-16</inkml:trace>
  <inkml:trace contextRef="#ctx0" brushRef="#br0" timeOffset="-184795.19">10229 12373 728 0,'-2'2'375'0,"-1"8"-96"0,0 5-128 16,0 12-75-16,2 3-20 15,-1 2-16-15,5 0-14 16,1-6-49-16,-4-6-49 16,1-6-106-16,-1-8-52 15,-1-7-84-15,1-7 36 16,-3-11 117-16,-2 0 80 16,-1-7 210-16,-1 0 50 15,5-3 46-15,2-1-14 16,10 1-61-16,5 4-25 0,6 5-36 15,-3 4-12-15,3 8-31 16,-1 6-13-16,0 5-22 16,-1 5-5-16,-9 4 1 15,-2 2-1-15,-9 2 3 16,-7-1 0-16,4-1-1 16,0-1-4-16,8-6-4 15,7 3 0-15,10-1 0 16,3-3 0-16,1 10 0 15,-4-2 0-15,-13 2 10 16,-7 4 15-16,-17-1 16 16,-7-2 2-16,-7-1-4 0,0-2-10 15,2-15-116-15,11 1-167 16</inkml:trace>
  <inkml:trace contextRef="#ctx0" brushRef="#br0" timeOffset="-184466.23">10598 12035 743 0,'1'0'386'15,"11"0"-86"1,10 0-89-16,20 3-81 16,6 0-26-16,16-1-39 0,4 0-16 15,-4-1-20-15,-2-1-5 16,-15 4-17-16,-11-5-34 0,-11 2-168 15</inkml:trace>
  <inkml:trace contextRef="#ctx0" brushRef="#br0" timeOffset="-183799.34">11413 11689 818 0,'18'-10'382'15,"12"-10"-137"-15,3 19-162 16,2 11-19-16,-7 18-17 16,-8 8 1-16,-8 18-8 0,-3 11-4 15,-10 7-15-15,-5 2-8 16,3-7-6-16,1-10 0 16,10-9 0-16,11-9 0 15,11-14-3-15,5-11 1 16,2-19 0-16,4-9-2 15,2-18 2-15,-3-6 3 16,-2-14 4-16,-6-4 4 16,-8-17 4-16,-5-6 3 0,-7 0-4 15,-5 8 16-15,-9 26 31 16,-5 16 6-16,-4 23-1 16,-2 6-22-16,1 16-44 15,2 7-12-15,9 18-4 16,2 7 3-16,12 16 6 15,0 1-2-15,3 2 4 16,-1-9 0-16,-2-12 10 16,-3-1-46-16,0-13-135 15,-2 3-119-15</inkml:trace>
  <inkml:trace contextRef="#ctx0" brushRef="#br0" timeOffset="-183424.9">12261 12285 631 0,'0'-7'330'0,"-1"-8"-67"16,-1-1-45 0,-3-1-60-16,3 2-26 15,-5 0-53-15,-1 1-20 0,-4 6-40 16,-6 0-19-1,3 11-23-15,1 8-8 0,-2 5 1 16,10 3 5-16,0 4 5 16,2-2 4-16,9-2 6 15,1-1 1-15,10-5 5 16,3-4 0-16,2 0 3 16,2-1 0-16,-6 1 0 15,1 4 0-15,-7 2 2 0,-6 1 10 16,-11 0 28-16,-5 2 10 15,-6-2 9-15,-3-2-6 16,6-9-22-16,-3 0-9 16,7-7-108-16,-6-6-96 15</inkml:trace>
  <inkml:trace contextRef="#ctx0" brushRef="#br0" timeOffset="-183035.68">12440 12463 1010 0,'0'2'415'16,"-1"5"-244"-16,-4 5-49 0,-5 5-69 15,-3-1-6-15,-1 2-23 16,0-2-8-1,5-2-5-15,2-2-1 16,5-8 5-16,1-3 2 0,3-5-9 16,-2 3-2-16,0-1-10 15,2-7-3-15,10-17 4 16,18-32 0-16,-14 26 2 16,0 2-1-16,1 6-3 15,0 3-1-15,-4 14 0 16,0 6 2-16,-4 9 9 15,-1 7 3-15,2 7 4 16,1 3 0-16,-1 2-7 16,-1 0 0-16,-1-1 0 15,-4-6-15-15,0-3-89 16,3-1-74-16</inkml:trace>
  <inkml:trace contextRef="#ctx0" brushRef="#br0" timeOffset="-182880.15">12372 12524 867 0,'9'-2'394'16,"14"-4"-189"-16,7 1-51 16,8 7-73-16,1-4-32 15,-3 3-90-15,-6 1-118 0</inkml:trace>
  <inkml:trace contextRef="#ctx0" brushRef="#br0" timeOffset="-182411.18">12946 11907 896 0,'14'6'353'0,"20"2"-225"15,15 0-15-15,13-3-17 16,6-1-25-16,5-3-43 0,-4-2-11 16,-9 0-51-16,-14-2-51 15,-25 2-169-15</inkml:trace>
  <inkml:trace contextRef="#ctx0" brushRef="#br0" timeOffset="-182240.6">12978 12074 619 0,'2'1'321'0,"8"-1"-48"16,9 5-61-16,19 2-43 16,5-3-21-16,16 3-63 0,1-6-27 15,8 2-17-15,0-3-87 16</inkml:trace>
  <inkml:trace contextRef="#ctx0" brushRef="#br0" timeOffset="-181837.82">14023 11770 900 0,'-15'-7'375'0,"-23"-4"-213"15,-2 4-43-15,-5 10-65 16,2 7-14-16,1 13-36 16,4 13-6-16,15 18-10 15,7 5-4-15,18 8 6 16,12-5 5-16,16-9 16 15,14-1 9-15,19-15 4 16,12-5-1-16,5-16-3 16,-8-13 0-16,-6-18 5 0,-11-14 5 15,-11-12 10-15,-7-4 14 16,-24-9 44 0,-14-3 10-16,-28-6-1 0,-9 3-17 15,-8 12-59-15,0 9-22 16,2 16-34-16,1 7-53 15,2 13-135-15,1 6-143 16</inkml:trace>
  <inkml:trace contextRef="#ctx0" brushRef="#br0" timeOffset="-181610.99">14143 11877 649 0,'-8'0'413'16,"-7"3"19"-16,-4 11-240 0,-12 3-32 15,-1 18-39 1,-2 2-16-16,-2 4-35 16,5 2-11-16,7-8-28 15,3-1-13-15,8-6-97 16,1-3-96-16</inkml:trace>
  <inkml:trace contextRef="#ctx0" brushRef="#br0" timeOffset="-164991.72">4634 13165 892 0,'1'-21'374'0,"2"-17"-202"0,2-1-26 16,0-2-20-16,-2 9-9 15,-2 5-15 1,0 8-11-16,-1 17-48 16,1 7-21-16,3 21-30 15,-1 8-9-15,3 16 14 16,1 5 3-16,0 7 4 0,-1 4 0 0,1-1 1 16,-2-8 0-1,0-14-92-15,3-15-111 16</inkml:trace>
  <inkml:trace contextRef="#ctx0" brushRef="#br0" timeOffset="-164808.43">4370 13515 1060 0,'17'2'396'0,"25"4"-274"16,15-1-34-16,19-1-13 15,16 4-15-15,12-3-40 16,-6 1-7-16,-4 2-2 16,-15-5-46-16,-6-5-270 15</inkml:trace>
  <inkml:trace contextRef="#ctx0" brushRef="#br0" timeOffset="-164437.91">4525 13761 1129 0,'11'-10'403'16,"21"-9"-336"-16,8-1-33 31,28 10-8-31,8 5-9 15,-4 12-3-15,-9 9 6 16,-38 10 26-16,-20 6 12 16,-37 8 5-16,-14 4-7 15,-13-1-24-15,-2-8-10 0,11-17-13 16,4-14-15-16,18-11-31 16,7-5-13-16,20-3-32 15,10 4 4-15,20 2 34 16,9 7 13-16,12 9 37 15,8 3 12-15,4 16-2 16,-4-3-2-16,-12-3-4 16,-7 3 19-16,-8-18-245 15</inkml:trace>
  <inkml:trace contextRef="#ctx0" brushRef="#br0" timeOffset="-163856.32">5208 13411 639 0,'6'-14'353'0,"7"-10"-41"16,5 5-71-16,6 15-85 16,1 8-37-16,1 19-57 15,-3 11-3-15,-6 11 5 16,-11-2-2-16,-9 0-15 16,-2-4-11-16,-3-13-15 15,4-3-6-15,6-15-9 16,1-9-4-16,9-18-2 15,5-7-3-15,2-14 0 16,4-3-1-16,3 0-2 16,-7 1 0-16,7 18-2 15,-2 9 0-15,-5 19 3 16,1 10 2-16,-8 12 6 16,-7 0 3-16,-4 3 2 0,-2 0 1 15,-1-7-3-15,-1-3 0 0,3-10 0 16,3-6 1-1,9-12 0-15,5-13 0 16,7-18-2 0,5-3-1-16,4-2-3 0,1 6-1 15,-3 17 0-15,-2 14 1 16,-10 24 5-16,0 11 5 16,-9 18 4-16,-3-1-1 15,-4-1-2-15,-1-6-5 16,0-14-62-16,0-1-103 0</inkml:trace>
  <inkml:trace contextRef="#ctx0" brushRef="#br0" timeOffset="-163252.5">6014 13333 714 0,'0'-2'365'16,"0"-3"-129"-16,-1 5-76 15,1 0-64-15,-3 17-36 16,-4 54-20-16,5-25 2 0,2 0-23 16,8-7-5-16,12-10 4 15,4-7 6-15,8-14 12 16,4-7 8-16,-3-9 10 16,2-8 0-16,-9-13-2 15,1-1-4-15,-7-10-8 16,-5-4 4-16,-5 8-4 15,-4 5 1-15,-5 16-12 16,-1 14-17-16,-4 12-12 16,2 10-3-16,2 9-2 15,1 5 5-15,6 3 1 16,-1-5 0-16,1 1-1 16,-3-3-1-16,-1-4-60 0,0 2-76 15,-4-2-286-15</inkml:trace>
  <inkml:trace contextRef="#ctx0" brushRef="#br0" timeOffset="-163059.17">6433 13642 948 0,'0'-1'483'0,"0"-2"-157"15,-2 3-138-15,2 0-117 16,0 0-40-16,0 3-23 15,8 17-2-15,14 35 4 16,-14-30-62-16,-1-1-198 16,0-2-141-16</inkml:trace>
  <inkml:trace contextRef="#ctx0" brushRef="#br0" timeOffset="-162757.79">6433 13653 819 0,'8'-8'390'0,"11"-7"-174"16,0 0-79-16,7 7-35 15,1 5-54 1,-5 2-18-16,-2 5-20 16,-6 3-5-16,-8 2-4 0,-6 2-1 0,-7 4 3 15,-4-4 5 1,3 0 4-16,2-2-5 0,9-7-14 15,5-2-4 1,8 0-4-16,1-1 4 0,4 5 10 16,-3 2 2-1,-8 8 20-15,-6 6 14 16,-15 2 17-16,-8 2 1 16,-7-2-13-16,-5-6-23 0,8-10-213 15</inkml:trace>
  <inkml:trace contextRef="#ctx0" brushRef="#br0" timeOffset="-162233.19">6470 13157 1008 0,'-1'-9'420'16,"6"-6"-237"-16,5 0-43 0,20 5-63 16,8 4-17-1,11 8-33-15,-2 1-8 0,-11 5-3 16,-9 2 1-16,-25 4 5 16,-7 6 3-16,-23 5-1 15,-7 4-2-15,-4 0-7 16,4-4-2-16,17-10-7 15,10-7-3-15,19-5 1 16,8-5 1-16,13-2 5 16,0 2 3-1,-17 0 1-15,1 1 3 0,47-6 4 16,-6 2 1-16,-12 3-3 16,-33 2-3-16,-6 3-12 15,-4 0-4-15,-6 2-21 16,-4 1-55-16,0 2-184 0</inkml:trace>
  <inkml:trace contextRef="#ctx0" brushRef="#br0" timeOffset="-155379.77">7116 13509 635 0,'0'5'311'0,"4"2"-62"0,10 3-57 15,23 2-34 1,14-3 2-16,17 4-53 16,6-1-31-16,-6 0-39 0,-9-2-74 0</inkml:trace>
  <inkml:trace contextRef="#ctx0" brushRef="#br0" timeOffset="-154883.31">8149 13196 1244 0,'-17'-6'530'0,"-23"-1"-318"32,-1 5-72-32,-3 16-98 15,3 11-40-15,8 25-23 0,4 9-1 16,26 21 8-16,4 0 6 16,21-11 5-16,13-7 0 0,16-23-2 15,19-11-2-15,14-22 0 16,-4-12 2-1,-10-22 14-15,-10-10 12 16,-27-14 41-16,-8-4 18 16,-27-15 33-16,-14-2 7 0,-19 8-30 15,-14 5-23 1,-11 26-53-16,-2 13-16 0,4 13-63 16,14 8-61-16,22 8-208 0</inkml:trace>
  <inkml:trace contextRef="#ctx0" brushRef="#br0" timeOffset="-154665.28">8326 13255 875 0,'-8'4'433'16,"-19"13"-135"-16,-8 8-71 0,-15 21-82 15,-5 9-34 1,-3 10-54-16,8 2-19 16,14-10-23-16,9-5-6 15,17-15-42-15,6-9-81 16</inkml:trace>
  <inkml:trace contextRef="#ctx0" brushRef="#br0" timeOffset="-147551.96">9057 13193 578 0,'-3'-2'348'0,"-2"-5"-27"0,4 7-138 31,2 12-103-31,4 7-32 15,2 24-33-15,3 11 5 16,2 18-9-16,-2-2-2 16,0-4 1-16,-3-11 1 15,-1-15-25-15,0-5-74 0</inkml:trace>
  <inkml:trace contextRef="#ctx0" brushRef="#br0" timeOffset="-147362.75">8851 13457 747 0,'-4'0'363'0,"3"-1"-146"16,6 0-91-16,-4 1-69 16,30 2-12-16,88 5 3 15,-31-5-14-15,3-5-18 16,-8 3-53-16</inkml:trace>
  <inkml:trace contextRef="#ctx0" brushRef="#br0" timeOffset="-146871.33">10046 13226 979 0,'-9'-8'438'0,"-16"-10"-197"0,-3 5-48 15,-8 7-73 1,-3 5-29-16,2 13-63 16,3 9-22-16,-1 21-23 15,8 9-7-15,15 16-2 16,7 6 0-16,24-3 7 16,10-3 1-16,12-13 7 15,9-6 3-15,12-16 1 0,7-8 2 16,3-22 5-16,-2-10 4 0,-12-22 21 15,-10-9 31-15,-21-13 41 16,-11-7 13 0,-19-10-2-16,-6-3-27 15,-13-1-42-15,-7 8-20 16,-11 23-24-16,-4 12-10 16,-2 22-59-16,6 10-44 15,6 12-163-15,3 3-280 0</inkml:trace>
  <inkml:trace contextRef="#ctx0" brushRef="#br0" timeOffset="-146618.5">10159 13260 760 0,'-15'10'377'0,"-12"6"-127"0,-8 16-120 16,-3 11-25-1,0 14-45-15,0 3-15 0,5 2-24 16,5-3-7 0,5-10-5-1,8-7-2-15,11-13-15 16,-4-9-52-16</inkml:trace>
  <inkml:trace contextRef="#ctx0" brushRef="#br0" timeOffset="-136459.92">10789 13513 810 0,'6'1'327'0,"16"-1"-175"16,14 0-33-16,26-5-4 15,9 2-4-15,10 3-31 16,-10 1-33-16,-13 5-49 15,-11-2-92-15</inkml:trace>
  <inkml:trace contextRef="#ctx0" brushRef="#br0" timeOffset="-135846.88">11596 13444 731 0,'14'4'329'16,"11"4"-146"-16,5 14-78 16,-2 8-2-16,-12 4-17 0,-8-3-5 15,-12-4-25-15,0-2-15 16,0-8-8-16,2-3 3 15,4-14 13-15,1-7 2 16,1-14-8-16,6-5-13 16,2-8-29-16,3 1-6 15,9 5-7-15,1 1 1 16,7 14 4-16,0 3 4 16,-4 14 5-16,0 10 0 0,-16 9 0 15,-4 7-1-15,-8 3 0 16,-8-5-1-16,1-3 6 15,0-9 2 1,7-8-23-16,6-5-11 0,9-11-10 16,2-5-3-16,10-10 19 15,-1 1 8-15,6 5 2 16,0 2 0-16,-4 10 2 16,-1 5 5-16,-8 7 3 15,-6 5 1-15,-4 8 1 16,-8 0-1-16,-2 3-37 15,-4 1-102-15</inkml:trace>
  <inkml:trace contextRef="#ctx0" brushRef="#br0" timeOffset="-135368.56">12456 13623 589 0,'6'-3'303'0,"5"-9"-75"16,3 2-31-16,0-5-36 16,-5 0-12-16,-8-2-22 15,-5-3-15-15,-14 1-39 16,-5 1-17-16,-14 9-41 15,-1 8-15-15,-2 14-19 16,3 0-4-16,14 9 0 16,2 0 3-16,21-3 3 15,8 6-3-15,12-8-5 16,6-5 0-16,7-12 7 16,-3-4 7-16,-1-5 13 15,-2 1 4-15,-9 6 3 16,0 3 1-16,-3 11 7 15,-2 8-2-15,-2 16-4 0,-5 6-4 16,-6 12-11-16,-6 5 0 16,-10-5 4-16,-6-2-5 15,-9-12 49-15,-4-10 8 16,-3-9 11-16,0-11 13 16,4-15-43-16,8-4-32 15,14-21-116-15,6-6-106 0</inkml:trace>
  <inkml:trace contextRef="#ctx0" brushRef="#br0" timeOffset="-134943.46">12821 13143 715 0,'0'-5'411'15,"0"-4"-65"-15,2 8-149 16,-2 15-116-16,-3 9-30 16,0 23-21-16,-5 13-2 15,1 20-5 1,-2 3-10-16,2-7-5 15,1-8 2-15,1-23-1 0,3-9 2 0,3-15 1 32,4-7 1-32,4-12 18 0,4-7 8 15,5-11 4-15,5-6-1 16,7-5-21-16,0 4-7 0,-3 8-9 16,-2 5-2-16,-8 16-3 15,-3 4 2 1,-5 9 5-16,-4 4 2 15,0 0 3-15,-2-3-2 16,3-5 19-16,1-3-66 16,-2-4-257-16</inkml:trace>
  <inkml:trace contextRef="#ctx0" brushRef="#br0" timeOffset="-134566.05">13523 13370 785 0,'19'-2'391'0,"12"2"-123"15,17 0-157 1,9 1-12-1,5 1-57-15,-1 0-19 16,-10 2-8-16,-4 0-44 0,-19 2-145 16,-5 2-150-16</inkml:trace>
  <inkml:trace contextRef="#ctx0" brushRef="#br0" timeOffset="-134340.11">13562 13543 757 0,'15'3'400'16,"10"2"-132"-16,12 1-70 16,13-3-6-16,7 2-58 0,3-2-24 15,-4 2-43 1,-11-2-20-16,-9-3-22 15,-8-1-28-15,-9-5-190 0</inkml:trace>
  <inkml:trace contextRef="#ctx0" brushRef="#br0" timeOffset="-133797.57">14834 13233 734 0,'-8'-10'413'15,"-8"-5"-101"-15,-12 6-125 0,-5 3-54 16,-3 11-97-16,-1 7-29 0,7 9-35 15,5 15-7 1,2 20 1-16,8 5-2 16,15 10 8-16,13-3 9 15,25-17 16-15,8-7 5 16,22-20 11-16,4-9 4 16,11-15 6-16,-4-12 6 15,-18-16 59-15,-14-9 27 0,-24-14 37 16,-9-6 4-16,-17-8-44 15,-13-2-27-15,-28 8-55 0,-10 7-20 16,-18 20-30 0,-1 10 10-16,13 15-120 15,4 6-72-15</inkml:trace>
  <inkml:trace contextRef="#ctx0" brushRef="#br0" timeOffset="-133530.23">14968 13249 847 0,'-8'-3'432'0,"-7"0"-112"16,-8 9-212-16,-5 5-42 15,-9 18-39-15,-2 8-3 16,-4 15-13-16,2 4 0 16,5 0-1-16,6-6 0 15,12-14 7-15,4-5-2 0,6-13-51 16,3-6-71-16</inkml:trace>
  <inkml:trace contextRef="#ctx0" brushRef="#br0" timeOffset="-129644.34">5056 15017 632 0,'-1'-7'300'16,"-5"0"-117"-16,6-13-62 16,8-5-16-16,3-11-10 15,8-14 0-15,3-6 4 16,-3 0 9-16,-4 10 4 0,-4 13-2 15,-10 15-13-15,-1 8-22 0,-5 18-53 16,1 7-26 0,1 29-27-16,3 12 2 15,7 23 18-15,5 3 7 16,4-10 23-16,2-7-50 16,2-21-262-16</inkml:trace>
  <inkml:trace contextRef="#ctx0" brushRef="#br0" timeOffset="-129482.77">4962 15174 917 0,'19'-3'361'0,"38"-3"-264"16,21-1-2-16,27 3-44 15,4 3-19-15,-16 4-23 16,-8 2-117-16</inkml:trace>
  <inkml:trace contextRef="#ctx0" brushRef="#br0" timeOffset="-129164.11">5075 15391 947 0,'-6'-8'402'15,"-7"-7"-217"-15,24-5-129 16,12 2-22 0,25 2-29-16,11 5 0 15,11 15-7-15,-6 7 2 16,-32 12 34-16,-10 8 14 16,-46 11 13-16,-15 3 2 0,-14 1-28 15,-12-2-10-15,15-14-6 16,6-10 2-1,18-13 3-15,13-7-9 0,14-9-21 16,10-4-13-16,25 5-11 16,7-1 9-16,20 9 14 15,5 6 7-15,-8 3 6 16,-1 5 54-16</inkml:trace>
  <inkml:trace contextRef="#ctx0" brushRef="#br0" timeOffset="-128632.51">5633 14972 611 0,'13'0'331'0,"20"0"-53"16,3 10-82 0,-2 14-31-16,-1 0-19 15,-13 6-23-15,-12-4-13 16,-10 2-37-16,-6-5-15 0,-3-7-19 16,3-2-8-16,4-14 6 15,1-6-5-15,6-17-15 16,7-4-10-16,11-6-24 15,5 3-4-15,6 8 3 16,-4 5 3-16,-3 11 4 16,-4 5 2-16,-5 11 14 15,2 7 8-15,-8 6 10 16,-3 3 4-16,-7-1-6 16,0-4-4-16,-4-4-9 15,6-6-1-15,5-11-2 16,5-6-3-16,10-13-8 15,1-8-4-15,3 1-2 0,3-3 2 16,1 7 2-16,1 6-2 16,-2 16-4-16,-5 3 3 0,-10 18 16 15,-6 8 8 1,-8 6 8-16,-1 1 0 16,1 1-47-16,0-3-223 15</inkml:trace>
  <inkml:trace contextRef="#ctx0" brushRef="#br0" timeOffset="-128114.62">6513 14950 760 0,'-12'7'354'16,"-4"6"-84"-16,4 18-214 31,0 6-17-31,12 8 12 0,7-4-3 16,10-7-11-16,11-6-7 15,13-17-6-15,2-11 2 0,4-11 7 16,-4-7 0-1,-12-7 6-15,-4-2 3 16,-14-5 17-16,-6-1 13 16,-4-1 0-16,-3 8 8 15,-1 17-13-15,-3 6-16 16,-1 19-13-16,3 10-16 0,1 11-16 16,1 4 0-16,7 6-2 15,2 1-1-15,4-3-70 16,1-8-149-16</inkml:trace>
  <inkml:trace contextRef="#ctx0" brushRef="#br0" timeOffset="-127907.01">6982 15189 1019 0,'-1'-1'453'0,"0"2"-237"0,1 5-87 15,0-6-53 1,0 4-17-16,2 25 1 0,3 36-9 16,-5-27-26-16,0 0-6 15,-1-7-26-15,3-10-67 16,5-15-393-16</inkml:trace>
  <inkml:trace contextRef="#ctx0" brushRef="#br0" timeOffset="-127556.45">6909 15179 923 0,'7'-7'391'0,"11"-11"-219"16,6 2-36-16,7 6-59 15,1 3-32-15,3 9-42 16,-2 6-4-16,-11 6 1 15,-8 4 6-15,-21 5 7 16,-10 3 4-16,-10 4 2 16,-4-2-1-16,9-10-3 15,5-7-9-15,15-9-47 16,5-3-8-16,16-7-9 0,6 1 5 16,8 1 39-16,5 3 4 15,0 7 6-15,-6 4 7 16,-10 13 35-16,-12 1 27 15,-19 9 26 1,-11 0 5-16,-17-2-20 0,-2-5-22 16,-3-16-53-16,9-5-86 15</inkml:trace>
  <inkml:trace contextRef="#ctx0" brushRef="#br0" timeOffset="-127181.17">7054 14767 1003 0,'-8'-9'479'15,"-5"-12"-187"-15,5 0-108 16,17 3-108 0,9 2-31-16,19 4-35 15,6 5-7-15,0 10-1 16,-6 4-3-16,-20 12 10 16,-15 3 9-16,-21 10 7 15,-8 6 1-15,-5 7-9 16,6-1-9-16,15-8-12 0,11-7-2 15,23-18 0 1,13-2 2-16,16-10 4 0,1-4 4 16,-7 1-2-16,-8-2-121 0</inkml:trace>
  <inkml:trace contextRef="#ctx0" brushRef="#br0" timeOffset="-126815.91">7927 15026 807 0,'-3'-2'432'15,"3"0"-88"-15,17 4-170 16,21-2-108-16,14 1-18 15,19-1-12-15,2 0-10 16,-7 0 17-16,-12 3-70 16,-21 4-284-16</inkml:trace>
  <inkml:trace contextRef="#ctx0" brushRef="#br0" timeOffset="-126644.2">7948 15197 790 0,'1'2'379'0,"17"4"-40"16,7 1-147-16,26-3-30 15,10 0 10-15,10 1-67 16,-3-1-26-16,-13 1-82 16,-7 0 108-16</inkml:trace>
  <inkml:trace contextRef="#ctx0" brushRef="#br0" timeOffset="-126026.49">8807 15039 1118 0,'5'-3'455'16,"14"3"-284"0,0 1-56-16,5 16-53 0,-2 4-6 15,-14 5-7 1,-3 8-5-16,-14 2-9 16,0-3-8-16,1-8-10 15,1-4-6-15,6-19-16 16,6-6-8-16,2-22-7 15,6-12 0-15,11-4 12 16,0-4 1-16,8 8 1 16,-1 9-1-16,0 13-3 15,-1 8 6-15,-7 19 15 0,-5 9 8 16,-9 11 7-16,-6 6 0 16,-5-2-9-1,-1 0-4-15,0-11-4 0,6-4-1 16,9-18 1-16,7-9-1 0,9-15-1 15,1-4-2 1,-1-2-4-16,0 6-1 0,-4 13-4 16,0 8-2-1,-7 12 2-15,-5 7 3 0,-10 11 11 16,-3 2 4-16,-4 2 3 0,3-2-8 16</inkml:trace>
  <inkml:trace contextRef="#ctx0" brushRef="#br0" timeOffset="-125499.93">9786 15188 644 0,'0'-8'316'0,"8"-6"-115"15,-12-6-60-15,0 2-18 16,-8-4-8-16,-8 1-5 15,-12 10-26-15,-7 4-13 16,-7 13-35-16,2 9-15 16,6 5-17-16,9 5-3 15,19 0-2-15,7-3-1 16,18-3 0-16,5-5 1 0,12-9 0 16,2-6 1-1,3-6 1-15,0 0-1 0,-7 7-1 16,1 9-2-16,-8 16 0 15,-1 10 12-15,-1 18 12 16,-6 7 3-16,-10 2 4 16,-3-5-10-16,-14-10 25 15,-6-5 20-15,-13-12 13 16,-6-6 3-16,-12-15-29 16,0-8-20-16,1-12-56 15,6-7-62-15,16-17-276 16</inkml:trace>
  <inkml:trace contextRef="#ctx0" brushRef="#br0" timeOffset="-125010.07">10004 14781 633 0,'2'-17'357'16,"3"-14"-56"-16,2 14-124 15,-2 9-28-15,0 18-13 16,-2 10-8-16,3 23-21 15,1 15-5-15,2 19-38 16,2-1-14-16,-1-2-22 16,-3-6-4-16,-4-16-10 15,-1-5-1-15,-4-17 0 0,-1-9 0 16,3-13 8 0,0-10 0-16,12-16-4 0,5-6-1 0,8-13-13 15,3 1-3 1,4 11-3-1,-4 4-2-15,-4 20-3 0,-6 6 0 0,-8 11 1 16,0 8 4-16,-3 4 3 16,3 0 3-1,10-2 0-15,-3-5 0 16,3-8 1-16,-5-3 1 0,-6-8-35 16,-1-1-38-16</inkml:trace>
  <inkml:trace contextRef="#ctx0" brushRef="#br1" timeOffset="-122110.43">6301 14735 1102 0,'-13'23'442'15,"-11"17"-247"-15,-28 48-120 16,-17 21-15-16,-19 31-5 16,-9 6-9-16,-9-10-20 15,7-13-5-15,24-44-55 16,23-26-123-16</inkml:trace>
  <inkml:trace contextRef="#ctx1" brushRef="#br1" timeOffset="88085.97">15389 19044 0,'0'0'0</inkml:trace>
  <inkml:trace contextRef="#ctx0" brushRef="#br1" timeOffset="-121613.9">9438 14729 762 0,'11'-22'367'0,"8"-23"-97"0,-10 15-44 0,-22 35-88 15,-13 20-28 1,-22 55-61 0,-24 26-21-16,-40 43 13 15,-14 13-2-15,-7-6-17 16,7-11-78-16</inkml:trace>
  <inkml:trace contextRef="#ctx0" brushRef="#br0" timeOffset="-117899.84">11308 15016 1133 0,'9'4'429'0,"30"5"-312"0,18 1-36 16,31-1-16-16,15-1-22 15,8-5-23-15,-5-4-48 16,-12-7-144-16,-7-2-130 16</inkml:trace>
  <inkml:trace contextRef="#ctx0" brushRef="#br0" timeOffset="-117541.34">11390 15138 774 0,'-6'6'327'0,"-5"9"-162"15,15 0-47 1,28-2-24-16,19-2-11 0,32-7-28 15,8-4-17-15,6-7-23 16,-4-4-4-16,-16-2-51 16,-3-6-80-16,-16-2-197 0,-12-2-66 15,-16-2 13 1,-13-2 96-16,-14-3 287 16,-1 4 119-16,-1 4 118 15,5 9 27-15,4 8-37 16,4 6-31-16,3 14-58 15,3 1-34-15,-2 10-25 0,-3 0-10 16,-15 1-3-16,-10-3-4 0,-13-1-22 16,-1 0-11-1,-3-13-101 1,8-1-147-16</inkml:trace>
  <inkml:trace contextRef="#ctx0" brushRef="#br0" timeOffset="-116985.11">13156 14965 692 0,'5'-10'402'0,"8"-8"-44"16,3 9-129-16,-5 20-121 16,-2 11-26-16,-9 18-38 15,-4 4-13-15,-1 10-16 16,-6-2-4-16,10-4-7 16,8 0-2-16,10-19 0 0,13-12 1 15,13-21 5-15,3-9 2 16,5-22 3-16,-2-8-2 15,-12-10-1-15,-8-1-1 16,-8 0-3-16,-7 7 2 16,-10 15 11-16,-5 8 2 15,-8 25-1-15,-3 13 0 16,-3 19-11-16,6 6-4 16,8 7-2-16,6 0-1 15,12-5-1-15,4-1-8 0,5-12-150 16,0-4-147-16</inkml:trace>
  <inkml:trace contextRef="#ctx0" brushRef="#br0" timeOffset="-116797.82">13749 15201 1042 0,'3'9'415'16,"-1"9"-265"-1,0 8-54-15,1 9-26 0,-1 3-21 16,3 7-22-16,-4-2-8 16,3-12-104-16,1-9-147 15</inkml:trace>
  <inkml:trace contextRef="#ctx0" brushRef="#br0" timeOffset="-116507.67">13734 15197 991 0,'5'-9'431'16,"17"-7"-203"-16,-1 0-89 0,9 9-53 15,4 4-25 1,1 7-37-16,-4 4-9 0,-6 6-8 16,-8 2-1-16,-16 1-1 15,-4 4 0-15,-5-3-18 16,4-5-17-16,7-3-7 15,6-5-1-15,14-3 18 16,6 3 12-16,6 6 8 16,1 6 0-16,-23 7 24 0,-11 2 20 15,-28 9 13-15,-14-4 1 16,-10-2-19 0,1-1-17-16,12-18-79 0,9-7-95 15</inkml:trace>
  <inkml:trace contextRef="#ctx0" brushRef="#br0" timeOffset="-116130.54">13927 14641 894 0,'5'-10'406'0,"11"-13"-167"16,10 8-58-16,16 8-51 15,2 5-29-15,-8 10-52 16,-7 3-9-16,-24 14-14 0,-9 5-3 0,-19 5-5 31,-8 2-5-31,2-2-7 16,5-9-6-16,24-11-2 15,16-8-1-15,25-13 0 16,7-2 3-16,7-1 1 16,3 3-1-16,-7 9-95 15,-2 5-140-15</inkml:trace>
  <inkml:trace contextRef="#ctx0" brushRef="#br0" timeOffset="-115841.37">14485 15069 870 0,'14'4'429'0,"22"-2"-129"16,5 1-110-16,13-3-65 15,2-1-48-15,-3 0-54 16,-5-1-10-16,-10 1-44 15,-7-1-57-15</inkml:trace>
  <inkml:trace contextRef="#ctx0" brushRef="#br0" timeOffset="-115668.62">14500 15205 924 0,'10'5'409'16,"23"2"-191"0,7-2-35-16,10 1-50 15,5-2-39-15,-6-1-58 0,-2-3-15 16</inkml:trace>
  <inkml:trace contextRef="#ctx0" brushRef="#br0" timeOffset="-115051.5">15626 15066 555 0,'-27'4'225'15,"-37"1"-104"-15,3-9-7 0,5-21-8 16,5-9-4 0,23-18-45-16,10-5-10 15,26 4-15-15,13 4-5 16,20 16 21-16,12 14 9 15,8 17 20-15,0 12 5 0,3 25-22 0,-10 9-11 16,-24 17-17 0,-15 2 0-16,-37-3 0 15,-14 0-2-15,-14-5-8 16,-3 1-6-16,1-8-8 16,2-14-19-16,17-20-15 15,10-12-6-15,20-14-10 16,11-4 14-16,23-5 15 15,9 0 12-15,10 5 23 16,3 9 6-16,-5 10-1 16,-3 10-6-16,-6 8-20 15,-3 2-98-15</inkml:trace>
  <inkml:trace contextRef="#ctx0" brushRef="#br0" timeOffset="-114450.45">16090 15282 460 0,'10'2'275'15,"7"-1"-27"-15,4-4-24 16,-4-5-39 0,-5-4-24-16,-2-9-35 15,-8-2-17-15,-13-2-45 16,-5-4-15-16,-13 8-27 0,-3 4-12 16,-10 11-19-16,4 12-8 15,1 11-6-15,6 5-1 16,18 6 5-1,7-1 4-15,21-1 7 16,4-1 3-16,18-8 2 0,-1-5-3 16,-10-11-1-16,7-1 1 15,-16-1-1-15,-1 4 0 16,3 13 0-16,-8 11 0 16,-4 14 6-16,-5 8 2 0,-9 1 5 15,-2 1-1 1,-7-10 0-16,-5-8 2 0,-1-11 3 15,-9-11-11-15,-4-6-108 16,0-8-85-16</inkml:trace>
  <inkml:trace contextRef="#ctx0" brushRef="#br0" timeOffset="-114074.82">16423 14773 834 0,'-2'-4'412'16,"-1"0"-136"-16,-4 6-118 16,1 23-84-16,-4 10-24 15,3 24-20-15,0 8-12 0,7 0-11 16,3-2-3-1,5-7-1-15,5-8-1 16,-1-14 5-16,-1-9 2 16,-2-18 11-16,-3-7 6 15,0-11 6-15,5-5-1 16,3-11-7-16,6 0-9 16,2 3-6-16,0 4 0 15,-2 13 0-15,-7 4 1 0,-3 13 6 16,-4 8 3-16,2 10 3 15,1 2 1-15,-2-4-5 16,4-5-5-16,2-9-58 0,7-9 36 16</inkml:trace>
  <inkml:trace contextRef="#ctx0" brushRef="#br0" timeOffset="-113673.36">17341 15056 1025 0,'13'0'426'16,"16"0"-221"-16,25 3-117 15,14 5-6-15,21 0-30 16,1-1-20-16,-2-4-15 16,-10 0-37-16,-19-3-154 15,-12 4-106-15</inkml:trace>
  <inkml:trace contextRef="#ctx0" brushRef="#br0" timeOffset="-113483.89">17406 15227 902 0,'1'0'378'15,"5"-1"-186"1,24 1-76-16,13 2-14 16,23 2-9-16,11-1-21 15,5 1-41-15,1-3-10 16,-11-1-66-16,-13-3-75 0,-12-5-236 15</inkml:trace>
  <inkml:trace contextRef="#ctx0" brushRef="#br0" timeOffset="-113322.46">17989 15045 470 0,'6'-2'317'16,"4"-6"21"-16,2 12-154 16,3 3-29-16,1 8-47 15,2 5-17-15,-1 6-29 16,-3 6 0-16,-16-2 17 0,-4 4-3 15,-11-3-14-15,-3-3-14 16,2-6-168-16</inkml:trace>
  <inkml:trace contextRef="#ctx0" brushRef="#br0" timeOffset="-112753.81">18918 15031 954 0,'10'-5'368'0,"11"-1"-265"15,1 6-22-15,-6 13-29 16,-6 6-12-16,-3 12-14 16,-7 6-5-16,-3 6-5 15,2 4-4-15,-2-5-7 16,2-5-3-16,14-11 7 16,4-15 4-16,17-17 8 0,8-9 2 15,-4-16 2-15,1-4-4 16,-10-6-2-1,-5-3 0-15,-7 1-2 0,-7-1 1 16,-2 13 27-16,-7 7 9 16,-1 14-4-16,-1 11-5 15,-2 17-34-15,1 7-11 16,4 14-3-16,5 7 2 16,4 4 1-16,5-3 0 0,3-6-35 15,-3-7-83-15</inkml:trace>
  <inkml:trace contextRef="#ctx0" brushRef="#br0" timeOffset="-112550.54">19423 15300 636 0,'0'0'376'0,"4"7"13"16,-3 8-213-16,4 15-114 0,2 6 1 15,-5 6-25 1,5-3-14-16,-2-3-11 16,-5-10-3-16,0-8-44 15,1-4-60-15</inkml:trace>
  <inkml:trace contextRef="#ctx0" brushRef="#br0" timeOffset="-112261.53">19448 15369 594 0,'14'-10'299'16,"4"-11"-84"-16,5 8-46 16,2 0 3-16,-1 10-37 15,5 3-31 1,-10 8-47-16,-3 2-12 16,-14 4-11-16,-12 1-8 0,-12 6-8 15,-1 2-5-15,0-1-7 16,7 0-29-16,17-5-38 15,7-1-6-15,15-3-1 16,5-5 25-16,6 5 36 16,-1 1 6-1,-7 4 10-15,-5 2 12 0,-22-2 29 0,-13-1 5 16,-18-9-2 0,-6-1-24-16,6-9-224 15</inkml:trace>
  <inkml:trace contextRef="#ctx0" brushRef="#br0" timeOffset="-111953.83">19931 15158 885 0,'12'-1'430'0,"10"0"-144"0,11 1-169 16,11 0-26-16,11 3-49 15,-1-1-12-15,-1 3-79 16,-4-4-113-16</inkml:trace>
  <inkml:trace contextRef="#ctx0" brushRef="#br0" timeOffset="-111785.1">19980 15305 833 0,'1'4'395'0,"15"4"-116"0,16 4-96 16,22-4-46-16,14 0-35 15,7-5-60-15,-3-2-30 16</inkml:trace>
  <inkml:trace contextRef="#ctx0" brushRef="#br0" timeOffset="-111032.97">20820 14973 873 0,'1'0'386'0,"1"0"-173"0,9 22-146 16,2 8-29-16,11 22-11 16,0 7 10-1,-1 8 0 1,1 1-3-16,-12-10-2 0,0-7-6 16,0-22-4-16,-4-13 24 15,4-25 30-15,-2-16 8 16,-1-27 11-16,-1-13-19 15,-3-13-18-15,-4-9-9 16,-14-22-17-16,1-4-9 0,-3 3-17 16,4 16-4-16,9 37-3 15,-5 11-3 1,7 23-4-16,0 4-3 0,1 6-10 16,8 4-4-16,11 2-1 15,11-1 1-15,24 5 6 16,18 0 1-16,32 1 1 15,17 1 1-15,41-5 3 0,10 5 4 16,3-6 7 0,-3 1 3-16,-37 0 3 15,-16 2 2-15,-30-2-1 0,-15 0 0 16,-19-3-6 0,-4-3-4-16,-14 0 0 0,-4-5 0 0,-8 0 5 15,-3 2 0 1,3 3-5-1,-3 5-2-15,-3 10-2 16,-5 5-2-16,-10 20 0 0,-3 10 0 0,-5 18 4 16,-4 9 2-1,7 5 5-15,0-1 2 16,5-2 25-16,8-6-88 16</inkml:trace>
  <inkml:trace contextRef="#ctx0" brushRef="#br0" timeOffset="-110485.2">21298 15045 687 0,'0'-20'421'0,"2"-14"-12"0,11-3-223 16,6 0-34-16,11 6-34 16,3 9-15-16,11 21-31 15,2 11-12 1,-8 22-34-16,-5 9-7 15,-32 3-5-15,-13-4-3 0,-25 5-3 16,-4 2 0-16,-5-3-5 16,0 0-6-16,16-12-27 15,6-7-8-15,28-11-6 16,14-6 8-16,16-8 22 16,11-1 5-16,10-3 8 15,4 4-37-15,0 0-190 16,-4 0-298-16</inkml:trace>
  <inkml:trace contextRef="#ctx0" brushRef="#br0" timeOffset="-110019.14">21856 15287 405 0,'10'-1'239'16,"9"-1"-2"-16,0-2-59 15,0-3-25-15,-1-1-5 16,-3-3-16-16,3 0-10 16,-3 1-18-16,-1-2-8 0,-8 1-18 15,-10-4-10-15,-17-4-21 16,-4 0-12 0,-8 3-17-16,3 2-7 0,-3 9-19 15,2 7-7 1,4 9-3-16,0 3 0 15,14 9 8-15,12 0 1 0,14 2 4 16,11-1 2-16,6-9 2 0,2-5 1 16,-3-9 3-1,-1-1 1-15,-5 0-3 16,-5 3 0-16,-2 11-2 16,-6 7-1-16,1 17 2 15,-7 6 0-15,-4 11 2 16,-1-1-1-16,-16-8 2 15,6-4 1-15,-10-16 3 16,-7-4 1-16,-3-11 6 16,-8-9 2-16,-2-10 4 15,4-8 1-15,11-10-13 16,8-1-22-16,14-7-83 16,8 2-55-16,16-4-211 15</inkml:trace>
  <inkml:trace contextRef="#ctx0" brushRef="#br0" timeOffset="-109602.77">22179 14804 700 0,'4'-6'346'0,"0"-3"-107"16,3 3-43-16,-2 11-75 16,1 11-32-16,-1 22-55 15,0 15-6-15,3 17 0 16,0 1-3-16,1-4-4 16,1-3-2-16,-5-12-6 15,-4-6 1-15,-1-15 2 16,-1-10 3-16,1-14 6 15,3-7 3-15,9-10-3 16,4-5-4-16,6-7-13 0,6 1-6 16,-6 5-3-16,-1 0-3 15,-8 14-2-15,-4 4 0 16,-1 13 1 0,-4 7 1-16,1 4 3 15,3 4-1-15,5-2 1 0,7-3-1 16,9-10-79-16,5-7-59 15</inkml:trace>
  <inkml:trace contextRef="#ctx0" brushRef="#br0" timeOffset="-109211.99">23092 15378 744 0,'0'0'410'16,"0"1"-52"-16,1 4-103 16,-1-5-77-16,0 0-22 15,0 0-52-15,0 0-18 0,0 0-36 16,3 1-15-1,3 1-30-15,0-1-60 16</inkml:trace>
</inkml:ink>
</file>

<file path=ppt/ink/ink108.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3-11-01T12:57:18.977"/>
    </inkml:context>
    <inkml:brush xml:id="br0">
      <inkml:brushProperty name="width" value="0.05292" units="cm"/>
      <inkml:brushProperty name="height" value="0.05292" units="cm"/>
      <inkml:brushProperty name="color" value="#FF0000"/>
    </inkml:brush>
  </inkml:definitions>
  <inkml:trace contextRef="#ctx0" brushRef="#br0">2037 14417 720 0,'0'-2'351'15,"-1"4"-109"-15,-3 13-55 0,-7 17-58 16,-4 5-25-16,-5 17-46 15,-3 1-19-15,3 2-24 16,4-4-3-16,4-16-1 16,5-10-1-16,7-20 6 15,6-7 3-15,10-20 0 16,5-10 2-16,1-15-7 16,-1-5-1-16,-5 0-4 15,-4 0 0 1,-1 5 3-16,-4 4 3 0,0 17-2 15,-4 12-2-15,2 22-1 16,4 14-4-16,0 18 4 16,4 4 2-16,4 8-6 15,0 1-4-15,4-7 1 16,2-1 19-16,-1-14-119 16,1-12-69-1</inkml:trace>
  <inkml:trace contextRef="#ctx0" brushRef="#br0" timeOffset="1">1935 14631 824 0,'8'-1'348'0,"13"0"-183"16,10-3-53-16,20 4-48 15,4 1-20-15,-2 5-140 16</inkml:trace>
  <inkml:trace contextRef="#ctx0" brushRef="#br0" timeOffset="2">2050 14298 810 0,'-24'-11'438'0,"-31"-3"-42"0,-9 8-203 16,-5 24-97-16,1 18-33 15,8 24-62-15,9 16-20 16,20 14-13-16,15 6 2 16,31 8 7-16,9-6 6 0,29-12 0 15,22-15 7 1,27-44 10-16,14-17 3 16,5-36 46-16,-17-19 27 0,-25-28 38 15,-24-17 22 1,-42-10-2-16,-18-4-18 0,-43-5-42 15,-3 9-27 1,-7 22-42-16,5 12-13 16,23 37-52-16,6 12-75 0</inkml:trace>
  <inkml:trace contextRef="#ctx0" brushRef="#br0" timeOffset="3">4654 14126 525 0,'2'-3'300'0,"-2"-3"-37"16,-4 4-78-16,3 2-81 15,0 0-41-15,-11 5-49 16,-36 53-6-16,25-22 8 16,1 3 3-16,5 0 1 15,4-5 0-15,10-10-4 16,-1-8 14-16,2-13 56 16,3-4 10-16,2-16 14 15,4-3-11-15,8-14-51 16,-6-8-8-16,4 3-15 15,0-2-7-15,1 11-8 16,2 4-4-16,1 7-3 0,-1 4-3 16,-3 5-9-1,-2 6-7-15,0 8-5 16,-3 9 2-16,1 9 7 16,2 3 8-16,2 12 4 0,3 0 2 15,1 7-1 1,-2-1 1-16,-5-9-6 0,-1-4-42 15,-1-10-148-15,-1-9-188 16</inkml:trace>
  <inkml:trace contextRef="#ctx0" brushRef="#br0" timeOffset="4">4537 14240 827 0,'4'-2'427'0,"5"-2"-135"0,18 4-81 16,8 0-19-16,12 5-54 16,4 0-37-16,-9 0-42 15,-5 2-68-15</inkml:trace>
  <inkml:trace contextRef="#ctx0" brushRef="#br0" timeOffset="5">11312 17231 680 0,'3'-4'305'0,"1"0"-142"15,-3 4-19-15,-1 0-26 16,0 1-13-16,4 29-32 15,11 55-1-15,-6-26-23 16,-2 5-10-16,-5-12 0 0,-2-10-33 16,-6-16-154-16,-5-13-184 15</inkml:trace>
  <inkml:trace contextRef="#ctx0" brushRef="#br0" timeOffset="6">11253 17148 763 0,'17'-8'387'0,"9"-5"-118"16,11 8-113 0,3 4-27-16,2 5-55 0,1 3-23 15,-18 4-29-15,-8 5-2 16,-23 4-1-16,-7 1 0 16,-8-4-1-1,1-6-2-15,16-5-13 16,8-5-3-16,22-3-7 0,7 0-3 15,11 2 6 1,3 7 0-16,-12 9 3 0,-12 6 15 16,-32 11 21-16,-20 5 6 15,-27 8 3-15,-7-5-12 0,-2-13-23 16,10-7-51 0,22-20-223-16</inkml:trace>
  <inkml:trace contextRef="#ctx0" brushRef="#br0" timeOffset="7">11477 16963 886 0,'-34'-1'394'15,"-24"-2"-192"-15,-12 14-102 16,-3 12-26-16,-3 15-44 0,1 13-21 16,14 19-11-16,14 12-2 15,24 22 16 1,11 2 4-16,27 1 2 16,18-4 2-16,37-16-15 15,14-7 1-15,22-29 4 0,4-19 2 16,13-55 5-16,-2-24 1 15,-14-35 58 1,-13-17 34-16,-51-22 52 0,-16-7 22 16,-42-3-44-16,-21 12-25 15,-23 30-50-15,-15 15-22 16,-13 29-24-16,-1 13-17 16,9 19-168-16,11 13-498 0</inkml:trace>
  <inkml:trace contextRef="#ctx0" brushRef="#br0" timeOffset="8">14897 13166 423 0,'6'-6'268'16,"7"-3"0"-16,-5 3-23 0,-10 12-33 15,-5 8-19-15,-16 16-46 16,-4 5-26-16,1 11-58 0,-3-1-23 16,12-7-25-16,4-5-5 15,7-17-4-15,5-6 1 16,7-12 4-1,3-10 0-15,8-15 2 16,7-11-2-16,3-10-8 16,5-3 0-16,1-2 0 15,0 2 0-15,-6 7 1 16,-7 7-2-16,-7 20-2 16,-6 10 2-16,-5 20 2 15,1 11 2-15,4 21 2 16,3 9-2-16,8 16-3 15,1 3-1-15,10-10 1 16,-1-6-25-16,1-26-133 16,-1-10-95-16</inkml:trace>
  <inkml:trace contextRef="#ctx0" brushRef="#br0" timeOffset="9">14859 13193 906 0,'12'2'437'0,"10"0"-199"0,22 8-91 16,9 1-28-16,6 1-74 16,-5 0-15-16,-7-8-114 15,-9-2-123-15</inkml:trace>
  <inkml:trace contextRef="#ctx0" brushRef="#br0" timeOffset="10">15031 12796 1154 0,'-31'-5'469'16,"-41"0"-293"-16,-7 14-42 16,4 26-67-16,5 17-24 15,20 24-39-15,8 11-4 16,22 18-6-16,11 8 0 0,22 5 1 16,15-6 2-1,36-27 3-15,23-23 1 16,36-36 9-16,7-18 1 15,-8-34 43 1,-11-22 15-16,-35-39 42 16,-21-18 22-16,-49-18-23 0,-29-2-10 15,-43 18-47-15,-11 17-24 0,-8 32-30 16,3 19-36 0,13 33-474-16</inkml:trace>
  <inkml:trace contextRef="#ctx0" brushRef="#br0" timeOffset="11">23112 15104 778 0,'0'-1'370'15,"0"1"-122"-15,-4 20-113 16,-1 17-32-16,-5 24-30 16,1 8-22-16,0 8-33 0,2-7-4 15,6-18-2-15,1-15 4 16,0-28-45-16,-2-14-44 15,-2-28-54-15,-3-13-13 16,0-19 41-16,3-4 42 16,3 1 48-16,2 7 7 0,8 19 2 15,6 11 10-15,5 17 34 16,6 11 17-16,6 3 34 16,3 6-2-16,2 10-20 15,-7-3-12-15,-14 2-29 16,-8 1-6-16,-20-4-6 15,-6 5-1-15,-3-6-7 16,4 1-7-16,20-4-6 16,14-1-3-16,19 4 1 15,8 2 3-15,-5 6 0 16,-4 4 1-16,-14 3 2 16,-13-1 8-16,-17-1 14 15,-16-4 3-15,-20-6 4 16,-10-5-4-16,2-10-34 15,7-6-56-15,22-7-191 0,15 1-241 16</inkml:trace>
  <inkml:trace contextRef="#ctx0" brushRef="#br0" timeOffset="12">23337 14925 1038 0,'-31'-6'405'0,"-42"2"-272"16,-7 11-49-16,-8 29-39 16,6 13-18-16,9 17-30 15,3 9-5-15,13 11-4 16,11 9 1-16,39 5 12 16,30-4 10-16,40-9 16 15,24-8 5-15,34-20-4 16,7-10-3-16,15-32 39 15,-7-20 34-15,-24-39 57 16,-13-17 28-16,-39-30 8 16,-21-24-22-16,-54-17-36 15,-20 1-21-15,-41 20-62 16,-10 22-17-16,6 32-62 0,-5 9-88 16</inkml:trace>
  <inkml:trace contextRef="#ctx0" brushRef="#br0" timeOffset="13">20446 15896 226 0,'2'-3'181'0,"-2"1"8"15,-2 0-71-15,2 1-31 0,0 0-51 16,0 1-9 0,0 0 14-16,0 0 16 15,0-2 40-15,0 1 15 16,0 1 5-16,0 0-6 15,0 0-16-15,0 0-9 16,-1 8-17-16,-3 17-8 16,-15 37-27-16,10-27-8 15,0 2-14-15,3-2 2 16,3-10-3-16,-1-3-5 16,3-10 0-16,1-4-2 15,6-10-74-15,-1-7-94 0</inkml:trace>
  <inkml:trace contextRef="#ctx0" brushRef="#br0" timeOffset="14">20420 15903 727 0,'0'-3'348'15,"2"-2"-144"-15,-1-1-57 16,-1 5-74-1,0 0-24-15,4-2-9 0,12-3 0 16,34-3 5 0,-27 13-2-16,3 5-11 0,0 4-1 15,-12-2 3-15,-4 3 3 16,-14-1 5-16,-8 3-3 16,-13-2-8-16,0 1-7 15,-4-6-11-15,5-2-2 16,6-4-3-16,4-3-4 0,10-2-7 15,5-3-3-15,7 1-1 16,3 3 0-16,4 5 5 16,2 1 1-16,0 5 1 15,5 2 0-15,-7 0 3 16,-2 3 1-16,-8 4 3 16,-7-1 2-16,-3 4 0 15,-9-5 0-15,-2-2-1 16,-5-4 1-16,-4-9 4 15,0-2 0-15,0-11 2 16,2-1-3-16,5-1-7 16,5 4-2-16,7 6-13 0,5 4-23 15</inkml:trace>
</inkml:ink>
</file>

<file path=ppt/ink/ink109.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5-10-29T08:30:50.021"/>
    </inkml:context>
    <inkml:brush xml:id="br0">
      <inkml:brushProperty name="width" value="0.05292" units="cm"/>
      <inkml:brushProperty name="height" value="0.05292" units="cm"/>
      <inkml:brushProperty name="color" value="#FF0000"/>
    </inkml:brush>
    <inkml:context xml:id="ctx1">
      <inkml:inkSource xml:id="inkSrc3">
        <inkml:traceFormat>
          <inkml:channel name="X" type="integer" max="11752" units="cm"/>
          <inkml:channel name="Y" type="integer" max="6608" units="cm"/>
          <inkml:channel name="T" type="integer" max="2.14748E9" units="dev"/>
        </inkml:traceFormat>
        <inkml:channelProperties>
          <inkml:channelProperty channel="X" name="resolution" value="400" units="1/cm"/>
          <inkml:channelProperty channel="Y" name="resolution" value="400" units="1/cm"/>
          <inkml:channelProperty channel="T" name="resolution" value="1" units="1/dev"/>
        </inkml:channelProperties>
      </inkml:inkSource>
      <inkml:timestamp xml:id="ts1" timeString="2025-10-29T08:30:53.018"/>
    </inkml:context>
  </inkml:definitions>
  <inkml:trace contextRef="#ctx0" brushRef="#br0">11968 14245 582 0,'3'1'324'16,"-2"1"-76"-16,2 1-68 15,-3-3-22-15,0 0-31 16,0 0-15-16,2 1-30 15,10 5-10-15,34 20-24 16,-29-16-9-16,9-5-16 16,0-2-7-16,2 2-9 15,-2 1-1-15,0 5-39 16,-4 1-64-16,-7-3-290 16</inkml:trace>
  <inkml:trace contextRef="#ctx0" brushRef="#br0" timeOffset="474.05">12360 14444 1075 0,'-1'0'444'15,"3"6"-281"-15,2-1-55 16,-4-5-69-16,4 1-18 15,21 8-12-15,32 13-3 16,-22-9-3-16,1-2-1 16,1 0-5-16,-3-1-59 0,-11-4-230 15</inkml:trace>
  <inkml:trace contextRef="#ctx0" brushRef="#br0" timeOffset="1261.94">11922 14203 544 0,'-3'-1'356'0,"-4"-1"-29"15,1 2-97 1,1 2-37-16,5 4-75 16,2 4-30-16,6 8-47 15,1 1-15-15,2 4-12 0,3 0-4 16,1 2-4-16,1-4-1 15,0 0-3-15,-1 0 1 16,-4-10-2-16,-3-2 0 16,-5-5-1-16,-4-5 0 15,-2-5 1-15,-5-4 2 16,-5-9-1-16,-2 0 1 16,-5-2-2-16,1-4-1 15,-1-2 1-15,2 2 1 0,4-1 2 16,2 8 0-1,7 8-3-15,5 4 0 16,3 5-3-16,6 1 0 0,7 0 2 16,4 0 1-16,9-3 4 15,5 0 1-15,8 1-2 16,-2-1-1-16,-5-4-86 16,-7 3-258-16</inkml:trace>
  <inkml:trace contextRef="#ctx1" brushRef="#br0">18138 17813 0</inkml:trace>
  <inkml:trace contextRef="#ctx0" brushRef="#br0" timeOffset="3656.47">11531 13549 592 0,'-1'-3'312'0,"0"0"-75"16,0 2-54-16,0 1-79 0,0 0-30 16,-1 5-44-16,1 24-4 15,-6 43-4-15,0-25-6 0,-1 4-5 16,3-4-2-1,3-12-1 1,2-6-1-16,0-15 1 16,3-7 8-16,-3-13 9 15,1-9 5-15,5-17 1 16,-3-7-8-16,4-8-10 16,-1-1-5-16,1 8-4 15,-2 4 0-15,1 1 0 16,-2 2 3-16,-2 10 14 15,0 1 8-15,-1 12 6 0,2 4-3 16,1 0-17-16,3 4-10 16,11 7-9-16,9-2-2 15,16 6 0-15,3 0 0 16,6 1 0-16,0-1-22 16,-6 0-109-16,-3 1-42 15,-13-3-111-15,-11 2-86 16</inkml:trace>
  <inkml:trace contextRef="#ctx0" brushRef="#br0" timeOffset="3843.33">11550 13667 843 0,'0'0'353'0,"7"0"-190"0,11 0-56 0,20 1-65 15,6-1-5 1,2 0-26 0,0 3-12-16,-15 1-218 15</inkml:trace>
  <inkml:trace contextRef="#ctx0" brushRef="#br0" timeOffset="4153.18">11912 13753 546 0,'-5'-4'284'0,"-11"-3"-59"16,-2 1-52-1,-5 2-47-15,-1 2-20 16,3 2-41-16,2 4-21 0,9 5-40 15,3 2-8-15,6 8-10 16,5 4 1-16,10 4 13 16,2 2 1-16,3-5 4 15,-9-4 3-15,-9-5 39 16,-2-4 12-16,-9-5 10 16,-2-2 2-16,-4-9-89 15,-2-6-81-15</inkml:trace>
  <inkml:trace contextRef="#ctx0" brushRef="#br0" timeOffset="4704.55">11571 13325 387 0,'-2'0'285'16,"-1"-2"19"-16,6 2-153 16,-3 0-31-16,6 1-52 15,24 6-10-15,58 12 0 16,-31-11-11-16,3-3-16 16,-2-3-12-16,-13-2-10 15,-5-1-1-15,-20-1-20 16,-7-3-14-16,-15-1-18 15,-10-3-1-15,-7-2 21 0,-5-7 13 16,6 4 17-16,1 1 2 16,9 2 8-1,4 7 2-15,4 0-1 16,2 5 2-16,-2-1-7 0,0 0-1 0,7 17 16 16,32 36 12-16,-38-25 20 15,-2 0 7-15,-6-6-1 16,0-4-13-1,2-10-20-15,1-3-12 16,5-5-97-16,4 1-181 0</inkml:trace>
</inkml:ink>
</file>

<file path=ppt/ink/ink11.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255" units="dev"/>
          <inkml:channel name="T" type="integer" max="2.14748E9" units="dev"/>
        </inkml:traceFormat>
        <inkml:channelProperties>
          <inkml:channelProperty channel="X" name="resolution" value="1333.61829" units="1/cm"/>
          <inkml:channelProperty channel="Y" name="resolution" value="1777.91638" units="1/cm"/>
          <inkml:channelProperty channel="F" name="resolution" value="0.00051" units="1/dev"/>
          <inkml:channelProperty channel="T" name="resolution" value="1" units="1/dev"/>
        </inkml:channelProperties>
      </inkml:inkSource>
      <inkml:timestamp xml:id="ts0" timeString="2019-09-26T11:20:56.203"/>
    </inkml:context>
    <inkml:brush xml:id="br0">
      <inkml:brushProperty name="width" value="0.05292" units="cm"/>
      <inkml:brushProperty name="height" value="0.05292" units="cm"/>
    </inkml:brush>
  </inkml:definitions>
  <inkml:trace contextRef="#ctx0" brushRef="#br0">20130 2631 38 0,'-3'-12'33'16,"3"12"-6"-16,6 11-4 16,-6 7-6-16,7 11-3 15,-4 3-4-15,5 11 0 16,-3-1-3-16,4 8-2 0,-4-4-3 16,2-2-1-16,-1-4-1 0,-2-7-2 15,2-1-5 1,-6-8-7-16,6-3-13 15,2-5-11-15,-8-16 1 0,0 0-1 16</inkml:trace>
  <inkml:trace contextRef="#ctx0" brushRef="#br0" timeOffset="267.95">19945 2927 33 0,'-13'-5'34'15,"13"5"2"-15,0 0-7 16,9-8-10-16,18 8-6 16,6-9-4-16,9 4-3 15,0 1-1-15,8 4 0 16,-2-9-2-16,-3 5-3 0,-2 4-5 15,-10-8-17-15,-7 0-16 16,1 0-1-16,-9-6 0 16,-1 8 0-16</inkml:trace>
  <inkml:trace contextRef="#ctx0" brushRef="#br0" timeOffset="855.33">20975 2622 49 0,'-11'-8'31'0,"5"24"-6"16,3 12-5-1,-1 20-4-15,7 23-4 16,-3 11-3-16,10 22 0 16,-5 5-1-16,8 11-1 15,-3-2-3-15,3-3-1 16,-4-16-1-16,-1-11-1 0,-1-13-3 16,-3-16 0-1,1-11-6-15,-5-17-8 0,-3-13-22 0,6-7-1 16,-3-11 0-1,-2-20 0-15</inkml:trace>
  <inkml:trace contextRef="#ctx0" brushRef="#br0" timeOffset="1487.8">20940 2675 21 0,'12'0'28'15,"-12"0"-2"-15,0 0-4 0,-9 7-6 16,9-7-3-16,-17 19-3 16,1-5-3-16,1 5-1 15,-4-3-1-15,-1 5-1 16,1-4-2-1,0 1 0-15,2-4-1 16,5-4 0-16,12-10 0 16,-14 14 0-16,14-14 1 15,0 0-1-15,3-10 0 16,8-2-1-16,1-5 2 16,4-8-1-16,1 0 1 15,5-2-2-15,-4 2 1 0,0-3-1 16,-4 6 1-16,-3 3 0 15,-2 2-1-15,-9 17 1 16,11-14-2-16,-11 14 1 16,0 0 1-16,7-1-1 15,-7 1 0-15,20 11 1 16,-2 6-1-16,4-1 1 0,4 6 1 16,1 4-1-16,-2-2 0 15,2 1-1-15,-5-2-1 0,-3-7-3 16,-5-2-19-16,-6-3-14 15,-8-11-1-15,0 0 0 16</inkml:trace>
</inkml:ink>
</file>

<file path=ppt/ink/ink110.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5-10-20T07:07:52.602"/>
    </inkml:context>
    <inkml:brush xml:id="br0">
      <inkml:brushProperty name="width" value="0.05292" units="cm"/>
      <inkml:brushProperty name="height" value="0.05292" units="cm"/>
      <inkml:brushProperty name="color" value="#FF0000"/>
    </inkml:brush>
    <inkml:context xml:id="ctx1">
      <inkml:inkSource xml:id="inkSrc2">
        <inkml:traceFormat>
          <inkml:channel name="X" type="integer" max="11752" units="cm"/>
          <inkml:channel name="Y" type="integer" max="6608" units="cm"/>
          <inkml:channel name="T" type="integer" max="2.14748E9" units="dev"/>
        </inkml:traceFormat>
        <inkml:channelProperties>
          <inkml:channelProperty channel="X" name="resolution" value="400" units="1/cm"/>
          <inkml:channelProperty channel="Y" name="resolution" value="400" units="1/cm"/>
          <inkml:channelProperty channel="T" name="resolution" value="1" units="1/dev"/>
        </inkml:channelProperties>
      </inkml:inkSource>
      <inkml:timestamp xml:id="ts1" timeString="2025-10-20T07:08:01.377"/>
    </inkml:context>
  </inkml:definitions>
  <inkml:trace contextRef="#ctx0" brushRef="#br0">8348 13491 452 0,'-4'-2'262'16,"-9"-3"-50"0,-2 5-56-16,0-4-17 0,-2 4-29 15,1 0-15-15,1 7-27 16,4 3-11-16,5 7-18 31,4 4-8-31,9 3-13 0,3 0-4 16,13-4 1-16,1-4 3 0,1-8 8 15,0-3 1 1,-1-5 2-16,-3-7-1 0,-1-1 19 0,-3-6 12 31,-8-4 19-31,-1 3 10 16,-12-6-3-16,-7 1-8 15,-6 1-15-15,-4 2-11 0,1 4-17 0,0 4-7 16,-2 4-11 0,5 2-6-16,2 8-7 15,-1 4-2-15,6 8-2 16,0 3-2-16,8 1 1 16,5 1 0-16,6-4 0 15,4 0 1-15,8 0 1 16,-1-6 0-16,4-2 1 15,-4-9 1-15,2-3 0 0,-1-5 2 0,-4-7 1 32,1 0 1-32,-11-9 1 15,-7 0 2-15,-7-4 1 16,-4 4 4-16,-8 2 9 16,-2 4 3-16,0 8 1 15,-3 3-3-15,2 13-13 16,3 4-5-16,-3 7-5 15,7 4-1-15,4 2 0 0,4 3-1 16,11-4-2-16,3-3 2 16,8-5 0-16,5-1 1 15,2-6 0-15,0-3 2 16,0-6-1-16,-5-5 3 16,0-6 0-16,-4-4 0 15,1-1 2-15,-5-4 0 0,-5 4 2 16,-4 1-1-16,-13 0 2 15,-2 2 0-15,-8 1 0 16,-2 5 1-16,-1 1-1 16,-2 7-3-16,2 8-4 15,2 3-2-15,6 9-1 16,4 0-2-16,13 3 0 16,4-1 0-16,14-2 0 15,9-2 1-15,3-9 2 16,2-2 0-16,2-7 1 15,-2-4 1-15,-1-6 2 16,-1-2 0-16,-9-7 2 16,-4 1 1-16,-14-5 2 15,-5 0 1-15,-17-5 0 16,-5-1-1-16,-5 6-1 16,2 6 0-16,5 14-5 15,1 7 0-15,7 14-3 16,2 2-1-16,5 6 0 0,4 1-1 15,6-2 2-15,-2-3-1 16,13-4 2-16,1-2 0 16,-2-11 3-16,9 0 1 15,-3-5 4-15,4-1 3 16,-2-6 2-16,-4 0 3 16,-4-6 3-16,-9-2 2 15,-6 2 2-15,-7-1 0 0,-9 1-6 16,-2 0-2-16,-4 6-7 15,-1 5-4-15,4 3-4 16,3 6-1-16,7 6-2 16,0 1-1-16,10 3 0 15,1 0 0-15,8-1 1 16,8-1 1-16,-2-8 1 16,9 0 2-16,-4-4 1 15,1-5-1-15,-2-1 2 16,-9-5 1-16,-6-6 1 15,-3 3 3-15,-8-4-2 16,0 2 0-16,-5 1-3 0,1 3-1 16,-2 6-2-16,1 0-1 15,8 6-2 1,-3-1 0-16,9-1 0 16,5 3 1-16,0-4 1 0,-5-2 0 15,0 2 1-15,1-1 1 16,11-2-2-16,32-12 1 15,-33 6 3-15,-7-1-3 16,-4 1 3-16,-4 3-1 16,-7 1-3-16,-1 3 2 0,-1 8-1 15,-1 2-1 1,-2 6 0-16,6 3 0 16,-1 1 0-16,2-6-1 0,9 2-1 15,3-5 1-15,6 0 0 16,7-3 1-16,-1-6 0 15,-3-1 2-15,2-7 1 16,-5-1-2-16,1 1 2 16,-2-1 3-16,-8 0 0 15,3-1 4-15,-7 0-2 16,-3-4-2-16,-1 5-2 16,-5 0-2-16,-3 2-1 15,1 7-1-15,-3 2-1 16,0 4 0-16,3 6-1 15,1-1 0-15,6 0-1 16,2 2 0-16,9-4 0 16,2 5 0-16,8-2 1 15,4-1 1-15,4 1 1 0,2-8 0 16,-7-4 1 0,5-1 0-16,-4-6 0 0,1-2 1 0,-3-4 1 15,-5-2 1 1,-10-3 0-16,-6-2 0 15,-5 6 0-15,-9-3 0 16,-2 2-2-16,-2 3 1 0,0-1-3 16,2 5 0-1,1 5-2-15,4 6-1 0,5 7-1 16,4 5 0-16,8 1-1 16,6 2 1-16,7 0 0 15,3 0 2-15,7 3 1 16,2-5 0-16,2-5 1 15,-1-3 1-15,0-6 0 16,-7-4 1-16,-4-7 1 16,-1-5 0-16,-5-1 2 15,-3 1-1-15,-11-3 1 16,-4 2 0-16,-14-5-1 16,-1-1 0-16,-1 5-3 15,-1 0-1-15,7 10 0 16,-2 4-3-16,-2 8 0 0,2 3-1 15,6 6 0 1,1 4 0-16,7 5 1 0,4 0-1 16,9-2 0-16,5-2 1 15,11-5 0 1,2-3 3-16,3-3 0 0,-1-2 1 16,-1-5 1-16,-4-2-1 15,-7-7 2-15,4-3-1 16,-10-7 2-16,-4 2 1 15,-5-2 0-15,-8-1 1 16,-6 2-1-16,-1 0-3 16,-5 0 0-16,5 4-2 0,2 8-2 15,1 3-1-15,4 10-1 16,-4 1-1-16,5 6 1 16,3 2 1-16,3-2 0 15,1 1 1-15,8-1 0 16,2-4 0-16,6-1 1 15,4-5 1-15,-3-5 1 16,-1-1 0-16,0-7 2 16,-2-2-1-16,-5-4 0 15,-1 1 2-15,-7-3-2 0,1 3 2 16,-5-1-1-16,-3 3 0 16,-1 5-1-1,-4 0-1-15,-1 5-1 16,3 1-1-16,4 9-1 15,-5-3 0-15,7 1 0 16,2 4 0-16,-2-12 2 16,6 5 0-16,3-2 0 15,-5-3 2-15,0 0 0 0,0 0-1 16,0 0 0-16,0-1-1 16,0 1-93-16,0 0-117 15</inkml:trace>
  <inkml:trace contextRef="#ctx0" brushRef="#br0" timeOffset="2971.63">17763 13474 204 0,'3'-2'148'15,"4"-2"3"-15,-6-1-8 0,0 3 5 16,-1 0 2-16,-1 0-4 16,0 1-15-16,0 0-10 15,0 0-19-15,-1 0-10 16,1 0-15-16,0 0-5 15,-2-2-11-15,-10-4-5 16,-33-10-9-16,29 17-6 0,-5 1-16 16,2 3-7-1,4 4-11-15,0 1-3 16,5 5-1-16,7 0 0 0,-1 1-1 31,6 3 2-31,9-2-1 0,2 0 1 16,13-6 5-16,1-7 1 15,2-4 4-15,-5-5 1 16,-5-5 7-16,-3-2 4 16,-8-4 9-16,-5-2 11 15,-8 2 23-15,-6 0 4 16,-8-1-3-16,-3 4-9 0,-2 1-29 16,0 2-9-16,-1 8-12 15,3 3-6-15,7 8-5 16,1 4-1-16,6 5-2 0,3 0 0 15,4 5 0 1,2-3-1-16,10 4 0 16,5 1 0-16,6-8 2 15,4 1 1-15,2-8 1 16,-2-7 4-16,2-3-1 16,-4-7 0-16,-5-9 2 15,-1-1-2-15,-9-6 6 16,-5-4 1-16,-9-1 2 0,-8-2 2 15,-7 0 4 1,-2 3 3-16,-4 8 1 16,0 6-2-16,4 11-8 15,0 6-6-15,8 11-6 0,2 5-1 16,3 6-3-16,5 2 0 16,7 0 0-16,1 2 0 15,18-6 0-15,1-4 1 16,9-8 3-16,3-6 1 15,-4-4-1-15,-1-5 1 0,-8-8 2 16,0-3 0 0,-6-7 4-16,-4-1 1 15,-10-4 3-15,-2 1 1 0,-14-2 13 0,-4 4 5 16,-7 9 1 0,-1 3-2-16,-5 12-15 15,4 4-6-15,-2 7-6 16,0 4-1-16,7 3-1 15,3 1-1-15,12 2-1 16,5 0-1-16,4 1 0 16,4-3-1-16,8-1 1 15,2-6 2-15,10-5 0 16,8-3 1-16,5-9 3 16,-1-2-1-16,-3-6 2 15,-7-3 0-15,-11-4 3 16,-7-2 2-16,-12-4 2 15,-9 1 0-15,-13 3 0 16,-3 4 0-16,-6 4-2 16,-1 4-2-16,6 10-4 15,3 3-1-15,5 9-2 0,1 7-1 16,4 5-2-16,5 4 0 16,6 1-1-16,6-5 0 15,8 1 0-15,6-4 0 0,5-7 2 16,2-3 1-1,9-6 1-15,1-5 0 16,4-9 0-16,-1-5 1 0,-10-8 1 16,-7-5 1-16,-11 1 3 15,-7 2 2-15,-10-1 2 16,-6 2 3-16,-11 5 3 16,-2 1-1-16,0 7-2 15,-1 7-4-15,5 5-5 16,2 4-2-16,7 8-2 15,3 0 0-15,5 8-2 16,5 1-1-16,2 2 0 16,2 0-1-16,6-4 1 15,2-4 0-15,13-3 1 16,3-6 1-16,10-5 1 16,3-3 0-16,-3-10 1 15,-3 1 2-15,-9-11-1 0,-5-2 2 16,-10-5 2-16,-4 2 0 15,-12 4 2-15,-5 3-1 16,-10 3 0-16,-3 1-1 16,-4 8-3-1,-3 4 0-15,2 6-3 0,2 8 0 16,9 6-1-16,1 2 0 16,9 3-1-16,2 1-1 15,3-2 0-15,5 1-1 16,6-8 0-16,8-3 2 0,12-6 1 15,3-6 1 1,9-4 0-16,-2-8 2 0,-5-1 1 16,-3-4 1-16,-15-7 2 15,-2 5 0-15,-12-9 0 16,-6 3-1-16,-6 0 0 16,-5 1-2-16,-3 6 0 15,-5 3-1-15,3 10-2 16,-2 6 0-16,1 14-2 15,-2 7-1-15,9 9 0 16,5 3 0-16,3-3-1 16,12-1 0-16,5-6 1 15,2-4 0-15,11-9 3 16,3-3 0-16,4-8 0 0,3 0 1 16,0-8 1-1,-4-1 2-15,-9-5 1 16,-5-7 1-16,-12 1 1 15,-3-4 0-15,-15 1 0 16,-2 7-1-16,-8 7-2 0,-3 4-1 16,5 8-4-16,3 1 0 15,14 3-119-15,6 0-145 16</inkml:trace>
  <inkml:trace contextRef="#ctx1" brushRef="#br0">17262 19044 0,'0'0'0</inkml:trace>
  <inkml:trace contextRef="#ctx1" brushRef="#br0" timeOffset="3521.97">17121 19044 0</inkml:trace>
  <inkml:trace contextRef="#ctx0" brushRef="#br0" timeOffset="13023.06">8353 13563 236 0,'-1'-8'207'16,"-5"-2"62"-16,2 2-40 15,2 1-61-15,2 7-28 16,0 1-54-16,-1-1-23 0,1 0-31 0,0 0-9 15,0 16-9-15,6 40-3 32,-3-8-5-32,3 17-2 0,-1 8 0 0,0 7-1 15,-2-4 0 1,-1-29 1 0,-1-24 1-16,1 2-11 0,3 51-43 15,1-12-44-15,-2-22-199 16</inkml:trace>
  <inkml:trace contextRef="#ctx0" brushRef="#br0" timeOffset="13397.55">8280 14085 497 0,'-1'0'299'0,"0"0"-46"16,1 3-71-1,0-3-87-15,7 15-31 16,24 55-13-16,-16-25-13 0,-1-2-13 16,-3-5-8-16,3-21 14 15,7-9 25-15,0-19 59 16,1-12 25-16,1-14-7 16,-4 1-25-16,0 0-56 15,-5 3-29-15,3 9-214 16</inkml:trace>
  <inkml:trace contextRef="#ctx0" brushRef="#br0" timeOffset="13949.96">8718 14219 707 0,'0'-3'336'16,"-4"-2"-144"-16,3 7-42 15,1-2-68-15,-2 0-28 16,4 25-28 0,2 33-7-16,-2-23-9 15,4 2-3-15,3-7 0 16,-4-6 0-16,2-11 2 15,-7-9 4-15,-1-15 2 16,0-4 1-16,-3-14 7 16,2-4 5-16,-7-6 19 15,-1-9 7-15,-5-2-4 0,2 1-8 16,3 2-22 0,5 9-8-16,6 11-2 15,5 7 1-15,5 9-9 16,4 2-2-16,10 1-8 0,7 5-2 0,15 3 8 15,-1 0-36 1,0 5-71-16,-3 1-70 16,-14-1-231-16</inkml:trace>
  <inkml:trace contextRef="#ctx0" brushRef="#br0" timeOffset="14174.93">8758 14263 661 0,'3'-1'333'0,"5"-2"-76"0,16-1-169 15,2 0-25-15,0 1-30 16,3 2-13-16,-6 6-122 15,2 2-198-15</inkml:trace>
  <inkml:trace contextRef="#ctx0" brushRef="#br0" timeOffset="14645.34">9063 14422 295 0,'3'0'195'16,"2"-5"8"-16,0-5-34 15,-2 0-38-15,-3-4-14 16,0 0-10-16,0 2-5 15,-6 0-12-15,-2 2-10 16,-7 5-28-16,-4 4-15 0,-1 4-27 16,2 8-8-16,3 3-7 15,3 1-2-15,8 2-1 16,2-6 0-16,6 0 0 16,4-3-1-16,5-6 0 15,3 1-1-15,-1-3 0 16,0-2 2-16,-1-1 4 15,-2 1 1-15,-1 4 2 16,-2 4 1-16,-3 9 5 16,-4 3 2-16,-2 7 2 0,-2 0 0 15,-8 1 0 1,-2 1 2-16,-9-16 0 0,-2-6-6 16,0-17-38-1,1-11-47-15,8-8-267 0</inkml:trace>
  <inkml:trace contextRef="#ctx0" brushRef="#br0" timeOffset="15199.1">8668 13822 641 0,'0'-1'314'15,"0"-1"-131"1,7 0-38-16,-7 1-56 16,29 0-18-16,48-4-12 15,-26 5-10-15,-2 0-21 16,-3 3-9-16,-8 0-5 15,-9-1-1-15,-10-2-4 16,-7-1-7-16,-6-7-6 16,-4-2-2-16,-5-4 1 0,-3-2 5 15,-2-3 3-15,0 3 1 16,1 5 8-16,2 0 8 16,3 12 5-16,2 4 4 15,1 8 5-15,6 3-1 16,-1 7 13-16,1 2 3 15,0-1-4-15,-5 1-5 16,-3-10-12-16,-3 0-9 16,0 0-70-16,-3-4-72 0</inkml:trace>
  <inkml:trace contextRef="#ctx0" brushRef="#br0" timeOffset="17558.54">8817 12296 679 0,'0'-2'368'0,"0"6"-87"0,7 6-118 15,0 12-104 1,1 6-22-16,0 5-15 16,-8-2-6-16,2-1-5 0,1-6 0 15,4-8-2 1,-1-5 0-16,1-11 1 15,-4-4 1-15,-3-13 0 16,2 0-1-16,1-12-3 16,-2-1-3-16,8 4 16 15,1-3 8-15,8 9 10 16,4 4 1-16,-3 8-15 16,0 8-9-16,-5 13-6 15,-4 8 0-15,-2 13 0 16,-2 0 0-16,-2 8-2 15,0-2-1-15,3-9-30 16,0 1-70-16,3-21-334 16</inkml:trace>
  <inkml:trace contextRef="#ctx0" brushRef="#br0" timeOffset="18040.16">8732 12128 667 0,'-3'-3'329'0,"0"-2"-124"16,8-1-53-16,17 2-61 16,10-1-22-16,9-1-14 15,6 2-9-15,1 4-18 16,-2 2-7-16,-3 6-7 0,-10-4-2 16,-14-4-4-16,-8 2-8 15,-7-4-17 1,-3-1-4-16,-4-5 0 15,-3-7 7-15,-6-1 14 0,-2-1 2 16,3 1 4 0,2 4 11-16,6 8 4 15,3 6 2-15,6 10 9 0,2 8-3 16,-1 7 2-16,-1 1 1 16,-4 2-8-16,1-7-6 0,-2-6-4 15,0-6-2-15,2-6-86 16,0-1-165-1</inkml:trace>
  <inkml:trace contextRef="#ctx0" brushRef="#br0" timeOffset="45937.67">8528 12976 30 0,'0'6'11'15,"0"6"-6"-15,0 5-7 32</inkml:trace>
  <inkml:trace contextRef="#ctx0" brushRef="#br0" timeOffset="46252.87">8583 12895 529 0,'2'-5'290'16,"1"-7"-52"-16,-1 2-34 16,-2 7-56-16,0 1-18 15,0 6-38-15,-1-4-17 16,0 0-26-16,-6 28-7 0,-17 40-6 15,3-19-7-15,-3 23-10 16,-5 1-6-16,5 10-7 16,-1-4 0-16,8-20-6 15,6-10-2-15,3-20-33 16,4-8-29-16,6-14-104 16,4-6-101-16</inkml:trace>
  <inkml:trace contextRef="#ctx0" brushRef="#br0" timeOffset="47045.01">8557 12752 170 0,'-5'1'143'16,"-4"5"42"-16,-2-2-13 0,-3 4-34 15,0 4-24-15,1 3-37 16,-2 1-7 0,8-1-6-16,3-5-2 15,3-4-6-15,2-2-4 16,3-3-1-16,-4-1 4 16,0-1 6-16,11-4-1 0,43-25-13 15,-29 11-7-15,6 0-14 16,2-1-4-16,-7 6-7 15,0-3-2-15,-10 6-2 0,-6 3-1 16,-5 4-2 0,-4 8-1-16,-4 11-1 15,-1 2 0-15,-3 11 2 16,2 1 3-16,2-2 6 16,4 0 0-16,4-8 0 15,2-4-4-15,3-5-5 16,-2-5-1-16,0-8 0 15,2-1-33-15</inkml:trace>
</inkml:ink>
</file>

<file path=ppt/ink/ink111.xml><?xml version="1.0" encoding="utf-8"?>
<inkml:ink xmlns:inkml="http://www.w3.org/2003/InkML">
  <inkml:definitions>
    <inkml:context xml:id="ctx0">
      <inkml:inkSource xml:id="inkSrc0">
        <inkml:traceFormat>
          <inkml:channel name="X" type="integer" max="1024" units="cm"/>
          <inkml:channel name="Y" type="integer" max="768" units="cm"/>
        </inkml:traceFormat>
        <inkml:channelProperties>
          <inkml:channelProperty channel="X" name="resolution" value="32" units="1/cm"/>
          <inkml:channelProperty channel="Y" name="resolution" value="32" units="1/cm"/>
        </inkml:channelProperties>
      </inkml:inkSource>
      <inkml:timestamp xml:id="ts0" timeString="2015-10-12T15:19:20.796"/>
    </inkml:context>
    <inkml:brush xml:id="br0">
      <inkml:brushProperty name="width" value="0.05292" units="cm"/>
      <inkml:brushProperty name="height" value="0.05292" units="cm"/>
      <inkml:brushProperty name="color" value="#FF0000"/>
    </inkml:brush>
  </inkml:definitions>
  <inkml:trace contextRef="#ctx0" brushRef="#br0">719 17735,'0'0</inkml:trace>
</inkml:ink>
</file>

<file path=ppt/ink/ink112.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4-11-04T08:38:03.643"/>
    </inkml:context>
    <inkml:brush xml:id="br0">
      <inkml:brushProperty name="width" value="0.05292" units="cm"/>
      <inkml:brushProperty name="height" value="0.05292" units="cm"/>
      <inkml:brushProperty name="color" value="#FF0000"/>
    </inkml:brush>
  </inkml:definitions>
  <inkml:trace contextRef="#ctx0" brushRef="#br0">13266 10859 349 0,'2'-13'198'0,"1"-20"-17"0,9-10-10 16,7-9 0-16,1-2-8 15,3 18-30-15,-8 13-33 16,-7 31-31-16,-5 21-10 0,-4 25-16 16,1 11 6-16,-2 8-31 15,5-3-5-15,7-8-1 16,2-9-3-16,9-16 4 16,2-10 2-16,10-27 3 15,4-10 4-15,1-23 4 16,-2-10 2-16,-6-12-4 15,-5-7-3-15,-5-6-8 16,0 0-3-16,-9 17-1 16,0 11 3-16,-10 27 5 15,-5 13 3-15,-3 18 3 16,-1 11 1-16,0 13 5 16,4 4 1-16,6-4-4 15,6 0-6-15,9-8-13 0,4-2-3 16,-4-9-36-16,1 2-57 15,-1-3-250-15</inkml:trace>
  <inkml:trace contextRef="#ctx0" brushRef="#br0" timeOffset="365.12">14025 10574 817 0,'-8'-1'365'0,"-12"3"-163"0,-3 10-43 16,-3 20-48 0,-1 6-17-16,8 15-34 0,4 4-16 15,18-2-18-15,9-1-12 16,13-11-7-16,5-6-3 16,7-11-6-16,3-4 2 15,-3-10-106-15,3-3-99 16</inkml:trace>
  <inkml:trace contextRef="#ctx0" brushRef="#br0" timeOffset="540.18">14105 10736 969 0,'0'0'449'0,"1"-2"-170"15,10 4-155-15,8 8-41 0,6 9-26 16,6 7-16-16,7 7-20 15,-1-4-7-15,2-1-6 16,-3-5-1-16,-8-8-131 16,-3-3-119-16</inkml:trace>
  <inkml:trace contextRef="#ctx0" brushRef="#br0" timeOffset="693.77">14370 10721 949 0,'-12'6'433'0,"-12"7"-189"16,0 3-68-16,1 5-77 16,1 0-25-16,3 1-43 15,2 0-12-15,8-3-18 16,3 0-52-16,3-6-197 16</inkml:trace>
  <inkml:trace contextRef="#ctx0" brushRef="#br0" timeOffset="911.5">14386 10551 1123 0,'3'2'484'16,"11"4"-258"-16,6 4-71 15,11 18-57-15,6 13-20 0,-5 16-17 16,-1 11-5-16,-12-1-14 15,-7-7-12-15,-6-9-13 16,-6-11-1-16,-6-15-27 16,-6 0-125-16</inkml:trace>
  <inkml:trace contextRef="#ctx0" brushRef="#br0" timeOffset="1832.87">20444 10789 685 0,'9'-22'359'15,"10"-15"-114"-15,0-1-78 16,1 5-26-16,-5 21-65 0,-5 9-22 16,-3 24-23-16,-2 9-6 15,-2 14 4-15,2 4-4 16,3 0-9-16,-1-6-7 15,4-12-3-15,3-3-2 16,2-13 4-16,3-2 6 16,-1-8 18-16,1-5 8 15,2-17 5-15,0-9-1 16,1-10-16-16,0-9-4 16,-6 3-5-16,-1 0-3 0,-8 8 1 15,-1 10-3-15,-6 13-3 16,-5 9-1-16,-3 21-3 15,-1 11 1-15,1 15 4 16,5 10 0-16,10-3-1 16,8-4-4-16,15-20-7 15,6-10-1-15,12-13-150 16,-3-9-146-16</inkml:trace>
  <inkml:trace contextRef="#ctx0" brushRef="#br0" timeOffset="2105.07">21174 10601 732 0,'-7'-2'398'0,"-10"0"-68"15,-1 3-79-15,-2 9-87 16,-3 5-37-16,2 19-62 16,2 5-20-16,8 14-25 15,5 0-6-15,10-3-7 16,4 0-3-16,8-9-4 16,2-4-1-16,5-13-38 15,1-7-54-15,5-14-216 0</inkml:trace>
  <inkml:trace contextRef="#ctx0" brushRef="#br0" timeOffset="2299.93">21285 10775 942 0,'-4'-6'464'16,"-4"-8"-168"-16,8 7-110 15,4 1-42-15,11 9-66 0,4 5-31 16,10 14-33-1,1 5 1-15,-6 7-4 0,0 3 0 16,-1-4 2-16,-2-5-87 0,-2-11-186 31,0-9-230-31</inkml:trace>
  <inkml:trace contextRef="#ctx0" brushRef="#br0" timeOffset="2464.77">21537 10712 1080 0,'-8'0'493'15,"-12"4"-233"-15,-1 5-59 16,1 10-99-16,-5 4-30 16,4 7-40-16,0-2-8 15,-4 5-16-15,7-3-3 0,-5-6-5 16,6 1-28-16,4-4-95 16,0-4-90-16</inkml:trace>
  <inkml:trace contextRef="#ctx0" brushRef="#br0" timeOffset="2661.3">21602 10580 1269 0,'3'1'534'0,"4"8"-305"15,3 7-65-15,1 21-45 16,-2 11-15-16,0 13-14 0,-2 4-14 15,0-2-33-15,1-6-11 16,-2-14-15 0,0-13-26-16,-4-6-406 0</inkml:trace>
  <inkml:trace contextRef="#ctx0" brushRef="#br0" timeOffset="3737.53">6074 10786 537 0,'-4'-8'302'15,"-2"-1"-39"-15,6-8-114 16,6-2-20-16,7 5-18 16,3 4-10-16,2 13-37 15,0 11-8-15,-3 20-15 16,-1 6-4-16,-8 7-10 15,1 2-6-15,5-10-11 16,2-4-2-16,8-10-4 16,2-7 0-1,2-12 2-15,3-6 3 16,2-16 9-16,3-7 4 16,-5-11 5-16,-4-7-2 15,-8-10-6-15,-3-2-2 16,-5-3-4-16,-4 7 1 0,-6 16 6 15,0 10 1-15,-5 19-9 16,-1 7-1-16,2 19-2 16,0 4 1-16,6 13 11 15,1 4 0-15,5 0-5 16,6-4-4-16,3-3-4 16,7-4-1-16,4-9-1 15,-2-4 0-15,-1-5-91 16,-2-7-157-16</inkml:trace>
  <inkml:trace contextRef="#ctx0" brushRef="#br0" timeOffset="4037.19">6901 10616 870 0,'-7'2'410'0,"-11"4"-158"15,-7 8-49 1,-6 7-65-16,-3 8-30 16,0 7-48-16,5 4-15 0,13 4-28 0,6 1-5 15,17 1-7-15,11-8-3 16,12-2-3-16,3-9-1 15,3-12-21 1,-1 1-46-16,-2-16-178 16,2-4-231-16</inkml:trace>
  <inkml:trace contextRef="#ctx0" brushRef="#br0" timeOffset="4221.72">6994 10837 670 0,'-10'-13'420'0,"-7"-13"17"16,3 0-166-16,14 11-99 0,0 5-42 16,8 12-68-1,6 11-24-15,8 11-29 0,3 6 0 16,5 8-1 0,4 1-1-16,-6-10-50 0,2-1-84 0,-4-13-355 15</inkml:trace>
  <inkml:trace contextRef="#ctx0" brushRef="#br0" timeOffset="4402.19">7222 10731 960 0,'-9'5'454'16,"-18"5"-185"-16,4 7-63 15,-6 6-94-15,-1 3-38 0,1 4-47 16,0-2-13-16,5-2-12 15,7-5-3-15,6-7-75 16,6-3-54-16,5-5-177 16</inkml:trace>
  <inkml:trace contextRef="#ctx0" brushRef="#br0" timeOffset="4599.13">7214 10589 1074 0,'15'0'489'16,"11"0"-221"-16,10 15-118 15,3 13-25-15,-10 16-19 16,-4 10-11-16,-12-1-24 16,-9-2-10-16,-2-9-30 15,-3-8-5-15,-8-7-202 0</inkml:trace>
  <inkml:trace contextRef="#ctx0" brushRef="#br0" timeOffset="5349.33">8841 14842 1148 0,'-4'-5'494'15,"-3"-1"-300"1,7 7-57-16,11 12-90 0,8 9-35 16,15 13-12-16,2 3 3 0,6 7 3 15,1 1 54-15,-3-7-322 16</inkml:trace>
  <inkml:trace contextRef="#ctx0" brushRef="#br0" timeOffset="5541.13">9121 14821 1050 0,'-18'20'521'15,"-13"10"-180"-15,-3 13-172 0,-2-2-40 16,-1 3-64-1,5-2-16-15,6-3-25 16,3-7-5-16,13-13-10 16,1-11-24-16,5-13-167 0</inkml:trace>
  <inkml:trace contextRef="#ctx0" brushRef="#br0" timeOffset="6249.64">15898 14975 1122 0,'-3'-10'489'0,"-3"-7"-240"0,5 7-38 16,6 5-85-16,6 7-45 16,17 17-70-16,9 4-12 15,7 14 4-15,-2 1 2 16,-6 1 33-1,-6-2-137-15</inkml:trace>
  <inkml:trace contextRef="#ctx0" brushRef="#br0" timeOffset="6394.51">16181 14878 823 0,'-15'3'490'15,"-14"6"-32"-15,0 13-272 16,-4 6-50-16,-8 5-74 15,-2 3-23-15,2-4-28 16,8-3-28-16,11-6-212 16</inkml:trace>
  <inkml:trace contextRef="#ctx0" brushRef="#br0" timeOffset="6743.28">16082 14444 856 0,'-7'-1'446'0,"-7"-3"-114"0,6 6-103 0,8 8-121 15,4 3-41 1,14 10-52-16,6 1-2 16,6 4 4-16,1-4-1 0,-1-4-4 15,1-5-2-15,-3 0-1 16,-3-3 0-16,-11 2 5 16,-8 6 2-16,-19 3 5 15,-8 4 0-15,-6 2-4 16,-2-5-4-16,12-11-22 15,5-5-132-15</inkml:trace>
  <inkml:trace contextRef="#ctx0" brushRef="#br0" timeOffset="7550.74">8837 14495 695 0,'-3'-3'369'0,"0"-2"-80"15,1 0-54-15,1 0-74 16,2 2-37-16,-1 3-63 16,0 0-24-16,12 4-24 15,41 19-1-15,-23-5 3 16,-2 0 0-16,-6-1-4 15,-1 4 0-15,-12-8 5 16,-8 0 5-16,-18 0 8 16,-11-6 1-16,-8 4-9 15,0 2-12-15,9 3-221 16</inkml:trace>
  <inkml:trace contextRef="#ctx0" brushRef="#br0" timeOffset="8538.66">23308 14485 579 0,'-14'0'311'0,"-8"-2"-58"15,5 2-47 1,3 0-49-16,8-2-20 15,6-1-44-15,1-3-22 16,-1 5-32-16,0 0-8 0,12-2-7 16,39 2-3-16,-26 14-9 15,3 4-4-15,-1 4-1 16,0-3 0-16,-6 0 1 0,-3-2 0 16,-10-6 6-16,-7 2 8 15,-12-1 12 1,-10-2 7-16,-8 3 10 0,-7-2-6 15,0 0-14-15,2 0-9 16,6 1-12-16,12-1-96 16,16 5-395-16</inkml:trace>
  <inkml:trace contextRef="#ctx0" brushRef="#br0" timeOffset="8850.23">23337 14858 856 0,'2'-2'454'0,"0"0"-138"16,3 4-117-16,-5-2-119 0,5 6-37 16,14 22-16-1,40 34-2-15,-31-28-10 16,5 2-2-16,-2-5-4 16,-1-1-4-16,-3-15-64 15,-5-2-68-15</inkml:trace>
  <inkml:trace contextRef="#ctx0" brushRef="#br0" timeOffset="9081.94">23639 14880 898 0,'-8'0'444'0,"-14"5"-132"15,-1 3-75-15,-6 8-90 16,-3 7-35-16,-4 6-43 0,0 3-20 15,0 4-5-15,1-2-4 16,7 4-19-16,-1-2-2 16,5-2-8-16,3-6-3 15,9-13-111-15,6-9-357 16</inkml:trace>
</inkml:ink>
</file>

<file path=ppt/ink/ink113.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4-11-06T08:20:32.987"/>
    </inkml:context>
    <inkml:brush xml:id="br0">
      <inkml:brushProperty name="width" value="0.05292" units="cm"/>
      <inkml:brushProperty name="height" value="0.05292" units="cm"/>
      <inkml:brushProperty name="color" value="#FF0000"/>
    </inkml:brush>
  </inkml:definitions>
  <inkml:trace contextRef="#ctx0" brushRef="#br0">20365 8585 210 0,'8'-26'226'0,"7"-21"43"0,-7 9 1 15,-6 2-3-15,-2 13-25 16,-2 8-17-16,-3 7-41 15,5 7-29-15,-1 5-68 16,-4 2-27-16,-4 11-37 16,-2 12-11-16,-9 14-5 15,0 12-5-15,-5 13 1 16,-3-1 0-16,5 0 0 16,4-8 5-16,8-20 0 15,4-9 2-15,6-24 3 16,2-10 3-16,10-20 2 0,4-11 1 15,7-15-5-15,1-10-3 16,2-7-4-16,2 1 2 16,0-3-2-16,3 0-1 15,-9 8 1-15,-1 1-3 16,-10 19 3-16,-4 10 0 16,-3 18-1-16,-4 5-1 15,-2 11-9 1,1 6-2-16,7 14-5 0,8 10-4 15,8 17 4-15,2 5 1 16,5 8 2-16,1-2 4 16,-1 0 4-16,0-1 1 0,-10-7 2 15,-2-1 0 1,-3-12 0-16,-2-7-2 16,0-14-110-16,-3-9-57 15,-7-20-363-15</inkml:trace>
  <inkml:trace contextRef="#ctx0" brushRef="#br0" timeOffset="209.8">20256 8603 860 0,'-2'-1'467'0,"-2"-8"-121"16,8 5-99-16,17 5-125 15,10-1-33-15,22 6-19 0,0 3 2 16,-2-1-13-16,-3 0-11 16,-11-3-50-16,1-3-174 15</inkml:trace>
  <inkml:trace contextRef="#ctx0" brushRef="#br0" timeOffset="1260.78">19935 11394 587 0,'3'-5'366'16,"-2"-2"-66"-16,4 8-81 0,-2 4-50 15,-3 16-72-15,5 9-23 16,-5 11 20-16,-4 7 4 16,3 5-5-16,-1-3-8 15,0-1-42-15,3-4-7 16,-5-8-11-16,0-4-4 0,3-9-5 16,-2-3-9-1,6-13-149-15,-2-6-106 0</inkml:trace>
  <inkml:trace contextRef="#ctx0" brushRef="#br0" timeOffset="1722.57">19739 11379 624 0,'1'-12'418'0,"8"-14"34"16,8 0-219-16,18-1-99 16,9 1-40-16,9 7-39 15,-1 3-13-15,2 9-25 0,-4 4-5 16,-7 9-4 0,-3 6-2-16,-20 3 1 0,-11 2 3 15,-21 8-1-15,-9 5 2 16,-14 4 3-16,1-2 1 15,1-12 4-15,7-4-2 16,14-13-8-16,5-2-8 0,16 1-7 16,8 0-2-16,10 2-2 15,13 2 5-15,20 10 3 16,5 4 2-16,-1 10 2 16,-8 7 1-16,-30-3 0 15,-19 1 1-15,-26 1 2 16,-14-1 2-16,-25 2 10 15,-5-3 5-15,-5-10 9 16,5-3 0-16,20-9-5 16,8-3-4-16,14-9-8 15,0-5-4-15,8-4-25 16,5 1-81-16</inkml:trace>
</inkml:ink>
</file>

<file path=ppt/ink/ink114.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3-11-08T09:01:13.463"/>
    </inkml:context>
    <inkml:brush xml:id="br0">
      <inkml:brushProperty name="width" value="0.05292" units="cm"/>
      <inkml:brushProperty name="height" value="0.05292" units="cm"/>
      <inkml:brushProperty name="color" value="#FF0000"/>
    </inkml:brush>
  </inkml:definitions>
  <inkml:trace contextRef="#ctx0" brushRef="#br0">23058 5812 1061 0,'0'-6'434'15,"-1"9"-276"-15,-2 23-41 16,3 47-41-16,3 31-34 16,6 59-32-16,-1 25-9 0,-1 27-1 15,-3 4 1-15,-7-15 8 16,-2-19 3 0,-3-46 0-16,-2-21 3 0,4-44-103 15,1-18-102-15</inkml:trace>
  <inkml:trace contextRef="#ctx0" brushRef="#br0" timeOffset="442.47">23055 5885 436 0,'-16'19'197'15,"-22"25"-93"-15,-6 8-47 16,-2 9-28-16,-2-3-8 0,8-10 5 15,6-8 25-15,17-18 42 16,10-14 24-16,11-22 33 16,14-10-5-16,5-15-24 15,3-10-19-15,2-3-36 16,-4-3-17-16,-1-5-28 16,2 3-6-1,-1 6-11-15,1 8-5 16,-1 24-15-16,-3 15-1 15,-3 33 5-15,2 17 4 0,12 24 10 16,10 6 2-16,19 2-1 16,5-8-32-16</inkml:trace>
  <inkml:trace contextRef="#ctx0" brushRef="#br0" timeOffset="743.92">23635 5440 912 0,'-4'-16'410'16,"-6"-14"-183"-16,4 13-72 15,0 17-79-15,1 14-9 16,6 24-26-16,5 11-22 0,11 19-17 16,6 6 0-16,3 5 0 15,-3 1 0-15,-2-9-59 16,-5-8-51 0,-5-18-160-16,-4-13-204 0</inkml:trace>
  <inkml:trace contextRef="#ctx0" brushRef="#br0" timeOffset="892.08">23446 5714 593 0,'5'-7'328'15,"4"-7"-51"-15,23 8-66 0,13 1-2 16,26 2-21 0,9 3-39-16,1 1-60 15,-4 4-18-15,-20 2-53 16,-12-4-67-16</inkml:trace>
</inkml:ink>
</file>

<file path=ppt/ink/ink115.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3-11-08T09:25:13.977"/>
    </inkml:context>
    <inkml:brush xml:id="br0">
      <inkml:brushProperty name="width" value="0.05292" units="cm"/>
      <inkml:brushProperty name="height" value="0.05292" units="cm"/>
      <inkml:brushProperty name="color" value="#FF0000"/>
    </inkml:brush>
  </inkml:definitions>
  <inkml:trace contextRef="#ctx0" brushRef="#br0">18498 2439 482 0,'0'-4'297'0,"0"-4"-15"0,1 5-80 16,-1 10-75 0,-1 5-24-16,-5 18-31 0,-5 1-6 15,0 14-26-15,5 6-12 16,-5-1-17-16,2 1-5 15,-4-10 2 1,3-8 2-16,5-15 2 16,2-5 2-16,3-13 4 15,0-8 0-15,2-13-2 0,4-5-2 16,3-15-6-16,1-4-3 16,4-3-1-16,-1 1-2 15,1 5-1-15,1 5 0 16,-1 11 6-16,-3 0 7 15,-2 13 7-15,-3 5 0 0,1 9 10 16,1 6 0-16,-1 10 3 16,-1 1 4-16,-2 5-11 15,2 7-2-15,3 8-13 16,5 5-6-16,6 3-2 16,5-2-3-16,3-13 18 15,-3-7-42-15,-6-9-120 16,-7-5-84-16</inkml:trace>
  <inkml:trace contextRef="#ctx0" brushRef="#br0" timeOffset="157.72">18452 2648 823 0,'8'-2'374'16,"14"0"-162"-16,3 0-65 15,9 2-72-15,-4 4-16 16,-4 0-178-16,0 3-300 16</inkml:trace>
  <inkml:trace contextRef="#ctx0" brushRef="#br0" timeOffset="503.72">18289 2262 704 0,'-16'3'354'16,"-11"4"-125"-16,-1 14-90 0,0 9-36 15,5 13-55-15,5 7-18 16,5 12-26-16,7 4-1 16,16 7-1-16,10 0 0 15,20-5 2-15,2-10 3 16,10-16-31 0,1-11-97-16</inkml:trace>
  <inkml:trace contextRef="#ctx0" brushRef="#br0" timeOffset="805.15">18889 2315 1225 0,'8'9'475'0,"12"19"-330"0,0 6-49 15,-1 18-41 1,3 9-21-16,-14 10-15 15,-5 4-2-15,-5-2 5 0,-13-7 3 0,1-15-14 16,-1-11-40 0,-1-11-228-16</inkml:trace>
  <inkml:trace contextRef="#ctx0" brushRef="#br0" timeOffset="1696.51">22797 2282 509 0,'1'-6'296'16,"0"-2"-28"-16,-1 1-40 0,-5 4-67 16,-5 5-29-16,-6 10-46 15,-4 7-20-15,-6 15-24 16,1 8-10-16,1 10-4 15,6 5-5-15,17 6-9 16,9-1 3 0,18-4-12-16,2-9 1 0,5-15-1 15,-4-9-36-15,-2-17-189 16</inkml:trace>
  <inkml:trace contextRef="#ctx0" brushRef="#br0" timeOffset="1963.36">22969 2361 783 0,'-1'1'401'15,"-3"2"-95"-15,1 8-180 16,3 6-31-16,0 8-41 15,-2 2-14-15,2 11-28 16,0 1-6-16,1-2-2 16,4-1 1-16,4-12 8 15,2-2-38-15,1-7-94 16,-1-7-68-16</inkml:trace>
  <inkml:trace contextRef="#ctx0" brushRef="#br0" timeOffset="2321.17">22982 2381 1193 0,'18'-7'466'15,"22"-2"-320"-15,1 2-50 0,-2 11-47 16,-4 8-14-16,-14 6-20 15,-8 4-2-15,-19 3 3 32,-9 3 0-32,-10 0 2 15,0-1-1-15,3-12-2 16,6-5-1-16,10-10-11 16,5-5-4-16,13 0-6 15,7-1-4-15,10 0 4 16,3 3 1-16,1 5 1 15,-2 7 1-15,-14 6 6 16,-10 3 5-16,-24 11 7 16,-13-2 2-16,-11 1-1 15,-2-2-2-15,9-15-64 0,8-4-90 16</inkml:trace>
  <inkml:trace contextRef="#ctx0" brushRef="#br0" timeOffset="2749.64">23291 2217 905 0,'2'-6'457'16,"7"-4"-148"-16,6 5-72 16,7 16-99-16,5 6-44 15,4 21-48-15,2 13-17 16,-6 12-15-16,-5 6-1 15,-18 0-3-15,-10-1-7 0,-10-8-2 16,-6-5-1 0,2-12-2-16,0-8 6 15,2-11 4-15,1-4-1 16,6-6 2-16,2-3 0 16,2-6-3-16,2-3 0 15,0-3-12-15,2-5-34 16,2-4-185-16</inkml:trace>
  <inkml:trace contextRef="#ctx0" brushRef="#br0" timeOffset="28761.51">22375 3596 445 0,'-1'-5'260'0,"1"-3"-20"0,-3-5-37 16,5 2-52-16,4-1-21 16,7-6-34-16,5 2-13 15,3-7-25-15,6 0-12 16,3 9-26-16,1 7-12 15,-2 12-14 1,-7 11-4-16,-9 6 1 16,-4 6 2-16,-8 5 8 15,-1-3 2-15,0 1 2 16,2-7 0-16,6-9 2 16,4-3 3-16,8-10 7 0,3-2 2 15,4-5 2-15,3-4 0 16,-1-11-1-16,-1 0-2 15,-6-8-1-15,-5-2-2 16,-3 2-4-16,-4-2-2 16,-5 7-7-16,-5 9-5 15,-7 14-11-15,-5 10-3 0,-4 12 9 16,2 4 7-16,6 4 8 16,8 2 4-1,12 2-5-15,7-4-2 0,6-3-6 16,-3-5-62-16,-1-4-319 15</inkml:trace>
  <inkml:trace contextRef="#ctx0" brushRef="#br0" timeOffset="28968.86">22950 3695 343 0,'2'3'246'15,"-1"9"38"-15,-2 5-75 16,-3 10-77-16,1 2-30 16,-2 6-52-16,1 0-14 15,2-2-18-15,2-2 0 16,0-13-60-16,2-6-104 16</inkml:trace>
  <inkml:trace contextRef="#ctx0" brushRef="#br0" timeOffset="29352.99">22873 3735 792 0,'7'-5'351'16,"5"-5"-177"-16,4 2-54 15,12 6-62-15,3 2-21 16,7 6-25-16,-4 2-6 16,-15 6-3-16,-8-2 1 15,-14 2 4 1,-6-1 2-16,-8-4 1 0,1 0 2 0,2-5 4 16,1-4 9-1,8-5 15-15,5-5 1 16,14-2-2-1,8 3-11-15,11 7-19 0,3 2-3 16,0 10-4-16,-5 6-2 16,-16 12 3-16,-13 4 2 15,-19 4 4-15,-9-4 3 16,-8-6 2-16,-1-6 4 16,8-12-74-16,7-7-100 15</inkml:trace>
  <inkml:trace contextRef="#ctx0" brushRef="#br0" timeOffset="29677.31">23186 3509 859 0,'0'-1'391'0,"5"1"-180"0,10 0-58 15,19 1-66-15,7 3-21 16,8-3-26-16,3 1-14 15,-5-1-11-15,-1 4 3 16,-7-5-79-16,-5 0-65 16,-14 0-226-16</inkml:trace>
  <inkml:trace contextRef="#ctx0" brushRef="#br0" timeOffset="29856.2">23281 3627 643 0,'3'0'378'16,"-1"2"-43"-16,21 1-121 15,4 2-35-15,13 0-60 0,5-2-38 16,4 2-43 0,2 0-28-16,-7 2-262 0</inkml:trace>
  <inkml:trace contextRef="#ctx0" brushRef="#br0" timeOffset="30222.06">23732 3221 798 0,'20'-8'399'15,"19"-12"-120"-15,8 4-90 16,4 7-88-16,0 3-25 0,-5 10-41 16,-5 6-12-16,-17 5-15 0,-10 2-3 15,-16 5-1 1,-7 3 1-16,-14 3 3 15,-4 3 2-15,-5 1 5 0,-2 0 5 16,7-1 4-16,5-3 1 16,15-2-7-1,6-3-3-15,14-4-7 0,3-3-1 16,7-2-82 0,0 2-106-16</inkml:trace>
  <inkml:trace contextRef="#ctx0" brushRef="#br0" timeOffset="30453.04">23982 3749 1123 0,'4'-1'525'16,"3"0"-208"-16,-3-1-88 16,-4 0-98-16,0 1-37 15,0 1-52-15,0 0-17 0,0 0-134 16</inkml:trace>
  <inkml:trace contextRef="#ctx0" brushRef="#br0" timeOffset="31441.1">17885 3579 490 0,'11'-13'260'0,"17"-7"-67"0,1 1-28 15,2 5-56-15,-2 9-32 16,-12 13-38-16,0 11-1 16,-14 15-1-16,-5 5 0 15,-6 6-5-15,-1-1-5 0,7-5-6 16,1-5 2-1,11-11 13-15,9-8 17 0,9-15 7 16,12-7 0 0,2-11-8-16,1-5-15 15,-5-6-9-15,-7-5 0 16,-9-4-7-16,-5 0-3 0,-8 7-8 16,-6 7-6-16,-10 13-8 15,-8 9-6-15,-6 4 4 16,-1 10 5-16,6 6 8 15,5 5 4-15,13 9-6 16,6 0-1-16,13 2 0 0,1-5 15 16,3 0-136-16,1-4-165 15</inkml:trace>
  <inkml:trace contextRef="#ctx0" brushRef="#br0" timeOffset="31804.88">18492 3792 391 0,'-2'8'257'15,"-1"7"-3"-15,-3 10-116 16,-5 4-23 0,3 0-51-16,1 0-18 15,4-14-3-15,3-5 4 16,2-8 37-16,-2-9 8 15,10-4-8-15,-6-10-7 16,-2-10-39-16,2-4-11 0,-5-6-11 16,3 2-4-16,6 9-9 15,-1 4-3-15,1 14-7 16,1 6-12-16,-5 9 3 16,-1 8 2-16,3 8 7 15,0 7 7-15,3 5 3 16,4-1 0-16,2 1 3 0,-3-3 1 15,1-8 3-15,0 2 1 16,-4-8-29 0,-3-2-49-16,-1-7-370 0</inkml:trace>
  <inkml:trace contextRef="#ctx0" brushRef="#br0" timeOffset="31938.9">18439 3866 953 0,'-1'0'414'0,"9"3"-211"0,5 0-87 16,17 1-85-16,8-1-7 15,6-1-261-15</inkml:trace>
  <inkml:trace contextRef="#ctx0" brushRef="#br0" timeOffset="32203.29">18738 3674 763 0,'3'-1'379'15,"11"-5"-98"-15,16 4-138 16,12-1-34-16,10-1-36 16,-4 1-26-16,-1 0-29 15,-11 2 13-15,-5 1-140 0,-7 4-177 16</inkml:trace>
  <inkml:trace contextRef="#ctx0" brushRef="#br0" timeOffset="32369.14">18787 3809 869 0,'11'1'382'16,"20"0"-193"-16,10-2-45 0,11-7-56 16,-1-1-31-16,0 0-71 15,1 2-102-15</inkml:trace>
  <inkml:trace contextRef="#ctx0" brushRef="#br0" timeOffset="32772.21">19479 3520 976 0,'-12'-8'417'0,"-13"-5"-240"0,-1 5-59 16,-9 9-81-16,5 8-24 15,-1 13-27-15,6 8-8 16,16 8-1-16,5 8 0 15,21 3 6-15,6-2 5 16,13-3 29-16,2-11 14 16,4-18 24-16,5-11 6 0,4-19-12 15,2-10-6-15,-8-9 12 16,-8-2 4 0,-21-3 6-16,-14 0-1 15,-17 8-31-15,-9 1-12 16,-15 12-21-16,4 7-24 0,0 4-103 15,3 7-100-15</inkml:trace>
  <inkml:trace contextRef="#ctx0" brushRef="#br0" timeOffset="32971.87">19589 3572 791 0,'0'-2'376'0,"-6"-1"-152"0,-6 5-45 16,-8 12-57-16,-9 1-21 0,-10 16-19 16,-2 4-12-16,-4 5-20 15,3 2-14 1,12-3-4-16,12-3-64 16</inkml:trace>
</inkml:ink>
</file>

<file path=ppt/ink/ink116.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4-11-06T08:31:59.304"/>
    </inkml:context>
    <inkml:brush xml:id="br0">
      <inkml:brushProperty name="width" value="0.05292" units="cm"/>
      <inkml:brushProperty name="height" value="0.05292" units="cm"/>
      <inkml:brushProperty name="color" value="#FF0000"/>
    </inkml:brush>
  </inkml:definitions>
  <inkml:trace contextRef="#ctx0" brushRef="#br0">20156 11116 917 0</inkml:trace>
</inkml:ink>
</file>

<file path=ppt/ink/ink117.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4-11-06T08:43:38.972"/>
    </inkml:context>
    <inkml:brush xml:id="br0">
      <inkml:brushProperty name="width" value="0.05292" units="cm"/>
      <inkml:brushProperty name="height" value="0.05292" units="cm"/>
      <inkml:brushProperty name="color" value="#FF0000"/>
    </inkml:brush>
  </inkml:definitions>
  <inkml:trace contextRef="#ctx0" brushRef="#br0">4770 14787 436 0,'35'-11'293'0,"22"-11"-16"16,-34 13-17-16,-21 5 2 15,-47 7-43-15,-18 7-25 16,-36 3-92 0,-14 1-31-16,-21-3-37 15,-1-5-11-15,12-6-10 16,17-3-4-16,38-6-9 15,15-1-1-15,34 5-41 16,11-1-4-16,35 6-13 16,21 4-1-16,31 15 35 15,19 13 7-15,6 23 17 0,-7 7 2 16,-38 14 5-16,-25 4 0 16,-62 8 4-16,-19 16-5 15,-35 5 5-15,-15-5-1 16,7-11-4-16,4-20 6 0,18-33 5 15,10-10 2-15,22-23 3 16,11-8-4-16,36-7 1 16,19-6 3-16,36 3 4 15,19 0 5-15,24 15-5 16,6 10-6-16,-12 11-1 16,-11 3-39-16,-14 0-529 15</inkml:trace>
  <inkml:trace contextRef="#ctx0" brushRef="#br0" timeOffset="410.46">4999 15523 1099 0,'5'5'424'15,"2"11"-256"-15,-4 9-49 16,-5 15-16-16,-2 8-5 0,1 6-43 15,3 0-17-15,14-6-16 16,7-13-4-16,15-13 21 16,9-11 26-16,8-16 31 15,0-8 10-15,-8-8-11 16,-8-4-23-16,-16-2-25 16,-8-2-9-16,-12-6-64 15,-1 2-85-15,-13-5-206 16,-2-1-147-16</inkml:trace>
  <inkml:trace contextRef="#ctx0" brushRef="#br0" timeOffset="537.29">5206 15172 949 0,'-2'-16'544'0,"1"-12"-125"16,5 13-175-16,-1 7-67 16,4 11-124-16,1 10-37 15,0 14-139-15,7 7-204 16</inkml:trace>
  <inkml:trace contextRef="#ctx0" brushRef="#br0" timeOffset="916.01">5903 15388 860 0,'-16'-9'454'0,"-24"-3"-94"15,-2 14-174 1,-1 30-107-16,5 11-37 15,15 16-37-15,9 5-5 16,23-5 0-16,10-1 2 16,19-15 2-1,7-9 3-15,4-17 7 16,-2-11 11-16,-16-13 71 0,-8-6 37 0,-22-9 35 16,-11 1-5-1,-26 0-71 1,-12 6-40-16,-12 10-50 15,1 3-96-15</inkml:trace>
  <inkml:trace contextRef="#ctx0" brushRef="#br0" timeOffset="1185.93">6275 15339 1060 0,'30'5'446'0,"30"5"-250"16,0 3-33-16,-8 0-47 15,-5 0-33-15,-9-6-44 16,-4-5-10-16,-17-4-5 15,-5-5 7-15,-13-4-123 16,-6-1-107-16,-11 1-335 16</inkml:trace>
  <inkml:trace contextRef="#ctx0" brushRef="#br0" timeOffset="1323.72">6456 15387 452 0,'-1'15'293'16,"0"18"-1"-16,3 2-49 15,3 9-47-15,3 0-14 16,-4 10-29-16,-3 3-19 15,-1 3-55-15,-3 0-28 16,8-11-29-16,8-9-74 16</inkml:trace>
  <inkml:trace contextRef="#ctx0" brushRef="#br0" timeOffset="1728.91">6860 15598 598 0,'15'-9'340'16,"14"-9"-44"-1,4 3-22-15,1 10-77 0,-2 6-46 16,-4 13-48-16,-9 6-5 16,-8 6 6-1,-11 3-2-15,-10 1-30 0,1-1-22 16,4-8-29-16,3-9-5 0,8-14-9 16,9-10-5-1,8-16-4-15,7-8-9 16,8-3 2-16,3-2 2 0,2 19 1 15,-1 10 5-15,-9 17 1 16,-8 15 2-16,-12 17 8 16,-8 8 1-16,-8 10 0 15,-1 6 0 1,-2-6-222-16</inkml:trace>
  <inkml:trace contextRef="#ctx0" brushRef="#br0" timeOffset="2042.66">7868 15345 1019 0,'2'-12'510'15,"8"-9"-195"-15,-8 13-80 16,-2 27-127-16,0 21-51 16,-4 30-31-1,2 23 2-15,2 27 1 0,1 9-2 16,1-5-10-16,0-9-3 16,4-25-2-16,0-15-1 15,3-16-3-15,4-8-22 16,1-20-200-16,-1-13-217 15</inkml:trace>
  <inkml:trace contextRef="#ctx0" brushRef="#br0" timeOffset="2186.9">7869 15868 1155 0,'7'-9'445'0,"19"-12"-324"16,8 5-53-16,17 4-48 15,12 4-1-15,12 4-189 16</inkml:trace>
  <inkml:trace contextRef="#ctx0" brushRef="#br0" timeOffset="2475.31">8821 15593 1007 0,'-1'0'509'0,"-3"2"-176"16,-18 15-135-16,-9 5-34 15,-21 14-75-15,-5 1-23 16,0-5-41-16,5-6-17 16,16-13-90-16,3-9-24 15,10-15-38-15,1-8 2 16,7-8 76-16,6-2 25 16,7-3 49-16,5 2 13 0,19 7 31 15,9 1 15 1,11 13 16-16,13 7 1 15,3 12 6-15,-6 11 7 16,-7 14 8-16,-17 12-3 16,-13 8-24-16,-3 4-24 0,-3-4-59 15,7-3-171-15</inkml:trace>
  <inkml:trace contextRef="#ctx0" brushRef="#br0" timeOffset="2903.61">10081 15503 905 0,'27'-3'437'0,"21"-1"-154"15,21 4-134 1,10 2-33-16,4 3-49 16,-4-3-19-16,-5-2-30 15,-6 0-36-15,-17-7-190 0,-4 5-285 0</inkml:trace>
  <inkml:trace contextRef="#ctx0" brushRef="#br0" timeOffset="3091.89">10210 15747 1022 0,'30'3'463'15,"23"4"-235"-15,24-2-12 0,6-2-13 16,5 0-74-16,-7-3-42 16,-17-3-27-16,-7 1-186 15</inkml:trace>
  <inkml:trace contextRef="#ctx0" brushRef="#br0" timeOffset="3763.2">12916 14511 868 0,'-10'-4'371'0,"-25"-3"-185"0,-11 1-46 16,-24 6-58-16,-13 0-4 16,0 6-35-16,5 4-18 15,26 6-26-15,21 4-7 16,36 5-2-16,19-1 3 16,38 9 10-16,10 1 2 15,12 5 1-15,4 2 0 0,-19 1 1 16,-6 2 1-16,-21-2 2 15,-20-3 5-15,-29 0 15 16,-14-3 13-16,-18-5 7 16,0 0-2-16,3-4-16 15,7-7-12-15,14 3-14 16,12-2-4-16,11 3-3 16,8 4-1-16,9 3 2 15,-2 1 2-15,-12 4-1 16,-11 6-1-16,-33 13-1 15,-14 4 1-15,-30 8 4 16,-7-3 5-16,5-5 13 16,12 0 0-16,38-6 0 15,24 2-2-15,45-1-8 0,23-1 0 16,30-4-1 0,15-5-1-16,4-12-19 15,2-6-113-15</inkml:trace>
  <inkml:trace contextRef="#ctx0" brushRef="#br0" timeOffset="4204.5">14015 15312 635 0,'-19'-10'429'15,"-13"-10"32"-15,-13 7-235 16,-4 1-38-16,0 14-105 16,5 8-40-16,11 20-49 15,5 10-8-15,20 14 9 0,8 6 0 16,23-3 4 0,14-8 1-16,21-11 3 0,6-10 3 15,3-13 5-15,-5-7 4 16,-23-8 36-16,-17-8 36 0,-42-6 0 15,-23-3-7-15,-37-1-40 16,-3 7-40 0,8 4-74-16,12 5-112 0</inkml:trace>
  <inkml:trace contextRef="#ctx0" brushRef="#br0" timeOffset="4681.49">14432 15286 1026 0,'-1'0'458'16,"-7"6"-232"-1,-4 9-89-15,-4 23-79 0,0 5-24 16,9 14-12-16,7-2-5 16,20-7-4-16,6-9 0 15,19-13 4-15,5-7 1 0,0-19 10 32,-2-3 7-32,-15-13 16 0,-5-6 2 0,-13-10-2 15,-6-2-6-15,-10 2-15 16,-4 1-6-1,-6 19-21-15,-3 9-8 16,1 16-11-16,3 12-4 16,6 8 10-16,8 4 3 0,18-4 6 15,4-7 5-15,15-6 6 16,5-10 5 0,4-5 38-16,1-5 11 0,-9-8 28 15,-8-2 6-15,-13-9-26 0,-7-2-9 16,-10 2-29-1,-5-4-38-15,-9 2-138 16,-2 1-135-16</inkml:trace>
  <inkml:trace contextRef="#ctx0" brushRef="#br0" timeOffset="4865.89">14784 14919 1091 0,'2'-30'553'31,"2"-26"-176"-31,11 22-150 0,3 14-46 15,-3 17-84-15,-3 11-32 16,-2 28-52-16,-3 14-7 16,-3 20-13-16,1 10-102 0</inkml:trace>
  <inkml:trace contextRef="#ctx0" brushRef="#br0" timeOffset="5233.52">15482 15234 1145 0,'3'-10'515'0,"0"-9"-268"15,-1 16-75-15,-7 35-108 16,-6 24-35-16,-2 44-23 0,2 16 6 15,6 29 1-15,5 5-3 16,5-7-2-16,3-8-2 16,2-35-2-16,2-18-4 15,-3-28-69-15,-1-13-56 16,-2-26-269-16</inkml:trace>
  <inkml:trace contextRef="#ctx0" brushRef="#br0" timeOffset="5380.91">15495 15706 1188 0,'8'-3'445'0,"14"-4"-335"15,8 3-59-15,11 1-34 16,2 2-6-16,11-2-51 16,6-5-67-16</inkml:trace>
  <inkml:trace contextRef="#ctx0" brushRef="#br0" timeOffset="5661.76">16268 15589 706 0,'3'0'384'0,"0"4"-76"16,-7 7-109-16,-6 6-24 15,-12 5-42-15,-4-1-31 16,-9-4-45-16,2-4-16 16,-3-12-13-16,3-5-8 15,2-11-29-15,0-6-17 0,5 0-17 16,3 1 0-1,9 4 16-15,5 1-1 16,15 1 6-16,9 4 6 16,16 2 21-16,8 5 18 0,1 7 11 15,4 4 2-15,-8 11-2 16,-4 6 5-16,-9 7 12 16,-4 5 1-1,-10 5-7-15,-1-3-7 0,8 1-17 16,3-5-25-16</inkml:trace>
  <inkml:trace contextRef="#ctx0" brushRef="#br0" timeOffset="6291.68">17303 14707 890 0,'21'-4'378'16,"18"-3"-205"-16,-12 7-38 0,-27 13-45 16,-14 8-7-16,-20 17-11 15,-4 8 3 1,4 4-4-16,8 4-13 15,23-5-25-15,12-7-7 0,22-8-10 0,11-8-1 16,19-2-1 0,2-1-1-16,-8 0-2 15,-11-1 1-15,-25 1-3 16,-9 4-1-16,-21 8-1 16,-5 9-5-16,-6 18 1 15,-1 2-1-15,11 13-2 16,8 3-1-16,13 6-1 15,17 8 1-15,13 7 1 16,8-2 2-16,2-20 3 16,-8-12 0-16,-11-20 0 15,-15-8 9-15,-24 0 44 16,-15-4 13-16,-21-7 29 16,-5 2 0-16,-9-5-31 15,2-2-11-15,-6-6-25 16,-1-10-10-16,-1-6-53 0,-2-1-133 15</inkml:trace>
</inkml:ink>
</file>

<file path=ppt/ink/ink118.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3-11-08T10:35:28.486"/>
    </inkml:context>
    <inkml:brush xml:id="br0">
      <inkml:brushProperty name="width" value="0.05292" units="cm"/>
      <inkml:brushProperty name="height" value="0.05292" units="cm"/>
      <inkml:brushProperty name="color" value="#7030A0"/>
    </inkml:brush>
    <inkml:brush xml:id="br1">
      <inkml:brushProperty name="width" value="0.05292" units="cm"/>
      <inkml:brushProperty name="height" value="0.05292" units="cm"/>
      <inkml:brushProperty name="color" value="#FF0000"/>
    </inkml:brush>
  </inkml:definitions>
  <inkml:trace contextRef="#ctx0" brushRef="#br0">1820 9296 420 0,'0'0'212'0,"-12"0"-48"16,-1 8-16-16,-11 12-25 0,-6 8-18 15,4 12-38-15,3 10-16 16,11 11-17-16,9 4-4 16,14 2-8-16,11-3-5 15,18-9-9-15,15-8 0 16,21-24 1-16,7-14 1 15,1-31 9 1,-7-13 4-16,-24-20 33 0,-15-6 24 0,-25-5 38 16,-18-1 15-1,-29-2-22-15,-14 3-25 16,-15 13-47-16,-7 8-22 0,-4 22-21 16,2 8-3-16,7 13-86 15,8 3-46 1,19 5-219-16</inkml:trace>
  <inkml:trace contextRef="#ctx0" brushRef="#br0" timeOffset="128.47">1690 9539 650 0,'18'2'316'0,"30"3"-126"0,16-3-49 0,19-3-71 16,5 2-30-16,-2 3-30 15,-9 1-94 1</inkml:trace>
  <inkml:trace contextRef="#ctx0" brushRef="#br0" timeOffset="1003.37">2590 9493 379 0,'-10'-3'278'0,"-10"-1"56"15,-10-1-88-15,-4 5-92 16,1 1-39-16,2 4-76 16,8 4-35-16,11 7-22 15,3 3-6-15,16-2 1 16,4 2 5-16,14-2 8 16,5-2 6-16,-3-4 6 15,0-4 2-15,-1-4 5 0,-10-6 0 16,-2-3 5-16,-5 3 3 15,-13-5 0-15,2 2-2 16,-16 2-8-16,1 2-6 16,-11 6-4-16,2 6-4 15,2 9-4-15,4 1-3 16,13 5-2-16,4 1 0 0,15 0 5 16,4-5 4-1,10-6 7-15,5-5 2 0,0-10 5 16,0-6 0-16,-7-9 4 15,2-4 1-15,-8-5 1 16,-4-1 0-16,-1 1-1 16,-9 1 0-1,-4 5 1-15,4 4 5 0,-5 6 14 16,-2 6-2-16,0 7-4 16,-2 3-13-16,3 9-18 0,2 2-4 15,9 2 0-15,3 5 2 16,6-7 6-16,4 0 1 15,0-9 4-15,-4-3 3 16,2-8 3-16,0-6 1 16,-1-8 1-16,1-3 0 0,-6-4-1 15,-4 0-2-15,-7 1-2 16,3 6-1 0,-6 7-6-16,0 7-4 0,-3 3-9 15,-1 6-3-15,5 8 1 16,6 4 3-16,7 3 5 15,3 0 3-15,8-8 4 16,0-2 1 0,6-11 6-1,-1-4 8-15,-2-12 33 16,-4-7 17-16,-2-5 14 0,-7-4 0 0,-13-1-19 16,-2 6-14-16,-19-1-41 15,-8 4-65-15,-3 9-467 16</inkml:trace>
  <inkml:trace contextRef="#ctx0" brushRef="#br0" timeOffset="1551.6">3195 9726 714 0,'13'5'312'16,"9"6"-153"-16,6-3-27 0,6-6-41 15,-2-3-15-15,1-11-26 16,0-3-5-16,-8-9-8 15,-6-1 1 1,-17-5-6-16,-7 1-2 0,-19 5-6 16,-5-1-7-16,-5 7-10 15,0 3-6-15,3 12-13 16,2 7-4-16,9 16-8 16,-4 6-1-16,8 14-4 15,9 8 4-15,11 9 12 16,9 5 7-16,6-1 10 15,3-6 3-15,-6-3-1 16,0-8 2-16,2-18-92 0,0 1-112 16</inkml:trace>
  <inkml:trace contextRef="#ctx0" brushRef="#br0" timeOffset="2059.95">3749 9591 820 0,'-6'-8'361'16,"-13"-14"-183"-16,-3 3-31 0,-5 10-56 15,0-5-22-15,2 14-39 16,-2 1-20-16,9 7-27 15,4 9-12-15,5 6-8 16,9 5 4-16,4 5 13 0,10-2 7 16,7-2 12-16,1-7 2 15,8-10 6-15,-4-4 1 16,5-10 4 0,-4-5 3-16,-9-6 2 0,-4-7 1 15,-8-5 0-15,-3 1-1 16,-3 0 0-16,-3 4-2 0,-3 7-5 15,2 5-3-15,-2 3-7 16,2 8-6-16,1 4-5 16,-1 0-2-16,6 5-2 15,1 0 3-15,9 3 12 16,5 2 7-16,9-5 14 16,10-4 11-1,1-4 7-15,-2-5 5 0,1-6 3 16,-11-1-3-16,-7-5-9 15,1 4-4-15,-17-3-9 16,4 3-6-16,-8-4-89 16,-3-2-72-16,-8 3-292 0</inkml:trace>
  <inkml:trace contextRef="#ctx0" brushRef="#br0" timeOffset="2169.83">3847 9300 835 0,'-3'-7'403'16,"-4"-5"-145"-1,6 5-46-15,-1 8-101 0,2 6-41 0,5 9-63 16,3 3-32-16,10 8-450 16</inkml:trace>
  <inkml:trace contextRef="#ctx0" brushRef="#br0" timeOffset="2440.32">4138 9525 596 0,'-2'-3'372'0,"-3"-1"12"0,3 4-207 16,2 0-72-16,0 0-17 15,1 31-7-15,5 56-10 16,-4-18-29-16,0 10-11 15,-1 4-19-15,1-4-4 16,1-16-2-16,1-13 2 0,2-13-23 16,1-11-61-16,0-13-277 15</inkml:trace>
  <inkml:trace contextRef="#ctx0" brushRef="#br0" timeOffset="2583.07">4221 9753 832 0,'2'-2'319'0,"16"-5"-224"15,2-3-57-15,6 3-20 16,5-4-81-16</inkml:trace>
  <inkml:trace contextRef="#ctx0" brushRef="#br0" timeOffset="2935.48">4551 9531 911 0,'-12'-6'413'0,"-12"-3"-195"15,1 4-64 1,1 5-87-16,0 1-31 16,9 4-41-16,7 3-11 0,7 2-13 15,6 2 1-15,3 3 10 16,0-5 6-16,11 1 12 15,0-3 2-15,-2-6 3 16,-1 0 0 0,-10-2 1-16,-2 0-2 0,-8 4 0 15,-2-1-1 1,3-3 0-16,-6 0 0 0,-14 4 1 16,-34 10 0-1,38-2 5-15,6 6 5 0,9 0 15 0,9 3 3 16,11-1 1-16,-1 0-2 0,6-8-8 15,4-3-2 1,-1-8-5 0,7-2-16-16</inkml:trace>
  <inkml:trace contextRef="#ctx0" brushRef="#br0" timeOffset="3698.6">5211 9528 502 0,'-1'-1'309'16,"-2"1"-5"-16,0 7-185 0,3-7-37 15,0 11-40-15,0 47-10 16,0-21-18-16,2 2-6 16,-2-7-3-16,4-6 1 15,9-13 3-15,3-14 2 31,-8 0 8-31,1 1 2 0,32-17 0 0,-3-7-2 16,-6-9-1 0,-21 10-2-16,-7-3-1 0,-4 6-2 0,-4 10-7 15,0 0-5 1,0 10-3-16,3 3-2 0,-1 4 2 16,2-7 2-1,0 0 0-15,6 14-1 0,21 27 2 16,-10-35 0-16,-3-2 3 15,1-2 2-15,4-3 3 16,-9-1 1-16,4-5-1 16,-2-5-1-16,2 0-5 15,-1-5-1 1,1 2-1-16,-2 3 0 0,0 1-3 0,1 5-3 16,1 6-4-16,1 8-2 15,1 9 8-15,-1 2 12 16,-6 6 47-16,-6-3 26 15,-8 4 26 1,-9-2-1-16,-7-4-33 0,-1-4-17 0,2-12-37 16,4-6-62-16</inkml:trace>
  <inkml:trace contextRef="#ctx0" brushRef="#br0" timeOffset="4237.78">6538 9527 600 0,'-4'-7'318'0,"-8"5"-64"0,-3 1-47 15,-6 9-77-15,-1 7-35 0,2 5-65 32,2 7-22-32,6 7-15 15,5 3-7-15,10 3 4 16,5-3 3-16,14-11 7 15,1-5 7-15,11-13 5 0,5-7 3 16,-6-4 7-16,-1-9 4 16,-21-4 11-16,-8-2 2 15,-19-4-3-15,-10 1-7 16,-8 1-16-16,-2 4-8 16,8 7-65-16,8 5-69 0</inkml:trace>
  <inkml:trace contextRef="#ctx0" brushRef="#br0" timeOffset="4537.46">6720 9595 708 0,'2'-3'369'15,"0"-1"-110"-15,-3 4-94 0,0 0-36 16,-1 0-53-16,1 0-26 15,-5 11-27-15,-15 41-9 16,24-29-10-16,6 2-2 16,10-2-1-16,5-2 1 15,8-7 2-15,3-3 0 16,-1-7 5-16,-2-4 1 16,-8-10 7-16,-5-3 4 0,-5-7 2 15,-2-2 1-15,-8 1-4 16,2 2-1-16,-6 2-5 15,-6-2-6-15,-2 1-75 16,-9 1-62-16,4-1-210 16</inkml:trace>
  <inkml:trace contextRef="#ctx0" brushRef="#br0" timeOffset="4668.96">6877 9405 384 0,'0'-9'308'15,"3"-6"47"-15,-3 5-79 16,-5 5-28-16,5 7-80 15,-4 4-46-15,4 9-84 16,0 2-10-16,-3 5-450 16</inkml:trace>
  <inkml:trace contextRef="#ctx0" brushRef="#br0" timeOffset="5253.67">7246 9525 463 0,'-11'-2'319'31,"-11"2"-11"-31,-1 9-118 0,-7 2-41 16,0 8-76-16,2 4-23 16,10 6-39-1,6 4-7-15,19 3-5 16,8-1 1-16,8-7 0 15,5-2 4-15,6-11 3 16,1-5 3-16,-3-10 7 16,-4-6 3-16,-16-6 10 15,-10-3 3-15,-17 0 2 16,-12 1 3-16,-11 1-11 16,-1 3-5-16,8 4-14 0,5 1-24 15,14 4-209-15</inkml:trace>
  <inkml:trace contextRef="#ctx0" brushRef="#br0" timeOffset="5429.22">7375 9610 952 0,'11'0'381'0,"20"0"-253"16,2-1-22-16,3 0-47 15,5 1-18-15,-1-2-22 0,-10 2-3 16,-9-4-63-16,-4-4-85 16</inkml:trace>
  <inkml:trace contextRef="#ctx0" brushRef="#br0" timeOffset="5580.12">7523 9599 621 0,'0'6'320'0,"0"6"-77"16,0 7-46-16,1 4-64 0,0 3-26 16,3 4-50-16,-4-3-17 15,1 0-27-15,1-5-75 16</inkml:trace>
  <inkml:trace contextRef="#ctx0" brushRef="#br0" timeOffset="5882.39">7721 9699 604 0,'5'4'308'0,"3"4"-55"0,0 3-132 16,-6 2-3-16,0 0-29 15,-2-4-24-15,0-6-31 16,0-3-8-16,0-6-11 15,0 5-8-15,0 0-12 16,3-17-3-16,44-32 0 16,-25 33 2-16,3 6 4 15,-7 3-1-15,1 12 28 16,-5 2 19-16,-6 12 20 16,-1 4 6-16,-6 3-23 15,-1 5-17-15,1 3-8 0,-2-3-64 16</inkml:trace>
  <inkml:trace contextRef="#ctx0" brushRef="#br0" timeOffset="6134.52">8106 9644 874 0,'-1'-1'457'0,"1"-3"-118"0,0 13-196 16,0 6-43-16,0 15-35 16,-1 11-1-16,2 11-3 15,-1 6-8-15,-1 6-20 16,3-3-12-16,-2-6-12 16,5-9-3-16,3-13-47 15,-14-5-68-15</inkml:trace>
  <inkml:trace contextRef="#ctx0" brushRef="#br0" timeOffset="6302.3">8123 9788 938 0,'10'-2'367'16,"8"-7"-259"-16,9 4-47 15,4-1-38-15,3 4-13 16,3 0 3-16,-1 2-74 0,-1-1-313 16</inkml:trace>
  <inkml:trace contextRef="#ctx0" brushRef="#br0" timeOffset="6581.63">8620 9637 763 0,'-11'4'417'0,"7"3"-96"0,-8 9-126 0,-6 5-36 15,2 7-62-15,-14-3-28 16,-3-3-35 0,-2-2-9-16,10-11-10 15,0-3-19-15,11-11-40 16,4-8-20-16,5-8-34 16,5-4 6-16,5 1 27 15,7 0 14-15,8 5 32 16,4 3 12-16,5 12 30 15,-1 6 19-15,0 14 36 16,-3 8 13-16,-10 9-12 16,0 0-13-16,-2 5-32 15,-3-6-11-15,4-3-147 16</inkml:trace>
  <inkml:trace contextRef="#ctx0" brushRef="#br0" timeOffset="6975.36">9139 9585 761 0,'4'0'343'15,"9"0"-139"1,13 5-45-16,15-2-55 16,8-1-11-16,1-2-37 0,2 0-16 15,-8 0-15-15,-6 1-6 16,-9-1-27-16,-8 2-51 16,-14-1-208-16</inkml:trace>
  <inkml:trace contextRef="#ctx0" brushRef="#br0" timeOffset="7137.05">9372 9647 645 0,'0'11'292'0,"-1"9"-120"16,4 7-46-16,0 1-41 16,-1-3-19-16,7 0-34 15,-5-4-8-15,5-8-119 16,6-2-132-16</inkml:trace>
  <inkml:trace contextRef="#ctx0" brushRef="#br0" timeOffset="7425.45">9780 9668 564 0,'-8'-6'339'0,"-14"-4"-33"15,1 1-86-15,-6 4-107 0,-3 3-40 0,4 3-56 16,4 5-16 0,10 4-13-16,4 6-4 15,9 6 1-15,6 2 4 16,11 0 7 0,6-3 3-16,12-10 8 15,-1-6 12-15,-4-8 40 0,0-5 27 16,-17-8 47-16,-3-5 10 15,-8 0-25-15,-14-2-24 16,-7 6-56-16,-9 3-31 16,-6 4-192-16</inkml:trace>
  <inkml:trace contextRef="#ctx0" brushRef="#br0" timeOffset="8598.82">10762 9344 330 0,'-23'0'221'0,"-18"0"-34"16,-9 1-67-16,1 5-33 0,12 8-67 31,6 2-16-31,17 7-15 16,14-1-4-16,1-1 1 15,12-4 3-15,17-1 7 16,5-2 4-16,13 0 3 0,-5-2 1 16,-9 1 27-16,-8-1 17 15,-21-3 42-15,-4 2 12 16,-17-1-9-16,-9 2-12 15,-5 1-31-15,-3 2-10 16,5 0-14-16,5-2-6 16,11-2-16-16,6-5-5 15,12 0-6-15,9-1-1 0,11 0 4 16,3 1 2-16,0 3 1 16,-9 0 1-16,-16 9 1 15,-4 2 0-15,-22 9 2 16,-3 3-1-16,-8 6 1 15,-2-1-1-15,12 1 15 16,7-5 3-16,15-6 3 16,9-2 2-16,17-8-14 15,11 0-2-15,8-5 0 16,1-3 0-16,-5-9-137 0</inkml:trace>
  <inkml:trace contextRef="#ctx0" brushRef="#br0" timeOffset="9512.77">11221 9651 548 0,'-9'-3'296'16,"-13"-4"-67"0,0 3-56-16,-5 6-89 0,-1 0-30 0,5 10-43 15,3-1-11-15,10 6-10 16,3 2-1-1,10 3-2-15,7 2 2 0,7-1 5 16,8-1 4 0,5-6 4-16,-1-4 3 0,-2-6 3 15,-9-4 5 1,-16-4 26-16,-2-3 5 0,-18-1 3 16,-10 1-3-16,-8-3-29 15,-4 2-3-15,4-1-132 16,17 2-210-16</inkml:trace>
  <inkml:trace contextRef="#ctx0" brushRef="#br0" timeOffset="9958.49">11347 9660 691 0,'-2'-1'327'0,"-8"-5"-141"16,3 6-50-16,-5 9-69 15,1 4-21-15,4 6-18 16,2 7-2-16,7-2-5 16,1 1-1-16,7 0 0 15,4-3-3-15,5-5 1 16,4-6-1-16,0-11 1 0,3-3 1 15,-2-12 1-15,-2-1-1 16,-5-4-2-16,-2 2-2 16,-6 0-3-16,-1 3-2 15,-4 6-4-15,-9 1-3 0,3 8-8 16,0 2-3-16,0 8-4 16,8 1 1-16,0 2 5 15,3 1 3-15,8-4 3 16,4-2 2-16,7-3 3 15,-2-5 2-15,0-5 3 16,-7-3 3-16,-6-2 5 16,-6 3 0-16,-6-4-4 15,-3 1-14-15,-13 2-103 16,-3-2-84-16</inkml:trace>
  <inkml:trace contextRef="#ctx0" brushRef="#br0" timeOffset="10074.23">11536 9554 738 0,'-2'-5'372'0,"-13"3"-125"0,10 0-63 16,3 2-105-16,2 5-37 15,0-5-95-15,0 0-113 0</inkml:trace>
  <inkml:trace contextRef="#ctx0" brushRef="#br0" timeOffset="10368.79">11826 9596 856 0,'0'-2'408'0,"-1"-1"-170"0,1 5-46 15,-1-2-87-15,0 16-32 16,-2 58-36-16,3-21-7 16,0 17-10-16,4 9-5 15,1 1-6-15,-5-1-2 16,1-12 2-16,-2-10-3 16,2-13-25-16,4-5-40 15,5-18-223-15</inkml:trace>
  <inkml:trace contextRef="#ctx0" brushRef="#br0" timeOffset="14479.16">11825 9842 483 0,'-3'2'303'16,"-2"2"-23"-16,2-2-55 0,3-2-80 16,0 0-34-16,30 2-48 15,41 4-19-15,-27-5-29 16,0-1-11-16,-6 0-233 16</inkml:trace>
  <inkml:trace contextRef="#ctx0" brushRef="#br0" timeOffset="14880.79">12424 9683 472 0,'-3'6'291'16,"-6"10"-13"0,-6 5-49-16,-11 1-94 15,-6 3-33-15,6-2-58 16,-2-2-14-16,8-10-11 15,3-5-2-15,2-9-5 16,4-11-7-16,-1-6-8 16,4-2-6-16,4-2-1 15,5 2 0-15,9 8 0 16,-1 3-1-16,5 10 1 16,-5 4 6-16,4 11 8 0,1 3 4 15,6 11 2-15,3 1-4 16,1 2 5-16,0-1-55 15</inkml:trace>
  <inkml:trace contextRef="#ctx0" brushRef="#br0" timeOffset="15071.03">12654 9880 814 0,'3'7'391'0,"2"14"-139"16,-5 4-66-16,-10 4-85 16,-4 2-28-16,-11-3-94 15,-1-5-152-15</inkml:trace>
  <inkml:trace contextRef="#ctx0" brushRef="#br0" timeOffset="16016.09">13195 9671 335 0,'-9'-4'243'15,"-10"-2"17"-15,-8 1-101 16,-1 5-31-16,0 4-50 16,5 0-25-16,9 5-39 0,5-1-12 15,15 4-10-15,8-1 0 16,13-2 5-16,8-1 4 16,-2-5 4-16,1 0 1 15,-13-3-3-15,-8-1-2 16,-13-1-7-16,-3 1-3 15,-15 1 3-15,-9 0 2 0,-8 6 4 16,-5 1 4-16,5 5 2 16,9 2 1-16,11 3 0 15,7 0 1 1,11 3-2-16,8-3 0 0,12 1 1 16,8-5 0-16,5-5-1 15,1-6 1-15,-4-5 2 16,0-6 1-16,-1-9 0 15,-2-1 0-15,-4-3-3 16,-4 1-1-16,-7 8-2 0,-5 5-5 16,-4 12 3-1,-4 4 6-15,-3 7 6 0,-2 3 6 16,-1 1-3-16,1-2-5 16,3-5-4-16,0-4 1 15,0-7-4-15,0-6-5 16,1-9-10-16,1-5-3 15,4-7 2-15,2 1 4 16,3 1 5-16,2 2 1 16,0 5 2-1,2 5 6-15,0 11 9 16,1 2 7-16,1 9 0 0,1 4-2 16,-2 5-8-16,-2 1-6 15,-3 6-4-15,-3 0 1 16,-2 2-20-16,2 0-66 15</inkml:trace>
  <inkml:trace contextRef="#ctx0" brushRef="#br0" timeOffset="16197.71">13748 9675 813 0,'0'2'361'16,"-4"12"-169"-16,3 6-48 15,-2 5-55 1,3 4-23-16,0 1-37 16,0-3-9-16,1-6-57 15,-1-4-71-15</inkml:trace>
  <inkml:trace contextRef="#ctx0" brushRef="#br0" timeOffset="16331">13675 9500 1015 0,'-2'-7'417'15,"0"-5"-269"-15,2 8-59 16,-2 2-85-16,4 6-117 16</inkml:trace>
  <inkml:trace contextRef="#ctx0" brushRef="#br0" timeOffset="16907.14">13958 9760 374 0,'-1'8'206'0,"-1"8"-42"0,-3 10-91 16,-1-1-19-16,-2 0-23 15,0-4-7 1,2-10-1-16,1-9-2 0,3-6-4 0,2-7-1 15,5-12-6 1,4-2-4 0,5-9-2-16,2 1 26 15,6 5 41-15,4 6 15 0,5 7 34 16,2 5-11-16,-5 6-23 16,-3 5-8-16,-8 13-25 15,-4 6-15-15,-9 4-16 16,0 6-7-16,-3 2-6 15,-1 2-16-15,3-2-99 16,-1-5-111-16</inkml:trace>
  <inkml:trace contextRef="#ctx0" brushRef="#br0" timeOffset="17289.89">14417 9659 629 0,'-12'-3'312'16,"-12"-1"-114"-16,2 5-73 0,4 2-83 16,4 4-26-16,8 5-19 15,6-2-5-15,12 6 2 16,4 1 4-16,9-4 3 15,3-1 2-15,-5-5 1 16,-1-4-2-16,-11-3-2 16,-5 0 0-16,-7-2-1 15,-8 0 1-15,-10 2 8 16,-4 3 10-16,-2 5 35 0,1 3 13 16,6 2 5-1,7 2-8-15,10 2-33 16,4-1-14-16,10-3-10 0,4-1-1 15,10-4 0 1,2-3-17-16,6-4-122 16,-1-1-147-16</inkml:trace>
  <inkml:trace contextRef="#ctx0" brushRef="#br0" timeOffset="17716.78">14815 9739 840 0,'-6'-5'360'0,"-13"-8"-193"16,0 4-44-16,-3 5-53 16,-2 2-18-1,6 4-32-15,0 4-10 0,5 4-14 16,5 3-5-16,3 3-2 15,6 4 0 1,8 3 4-16,7 1 4 0,12-2 4 0,3-5 1 16,6-11 5-16,-3-6 1 15,-4-7 4-15,-6-6 2 16,-7-4 4-16,-9-1 1 16,-9-8 0-16,-9-1 9 15,-10-7 18-15,-3-3 7 16,-9-2 4-1,0-5-11-15,7 1-24 16,3-2-12-16,17 4-17 16,9 6-7-16,13 7-19 15,7 5-24-15,7 12-72 0,3 9-71 16</inkml:trace>
  <inkml:trace contextRef="#ctx0" brushRef="#br0" timeOffset="18133.24">15170 9727 533 0,'-5'-4'300'0,"-9"-4"-58"0,-2 2-48 16,-3 4-90-16,-1 3-33 15,4 7-49-15,2 4-14 16,9 4-11-16,5 0-2 31,0-8 4-31,0 0 1 0,12 23 4 0,4-2 4 0,11-7 20 31,-2-21 20-31,0-11 35 0,1-7 13 16,-8-10 4 0,-9-1-2-16,-12 1-27 0,-11 0-17 15,-14 7-27-15,4 3-60 0</inkml:trace>
  <inkml:trace contextRef="#ctx0" brushRef="#br0" timeOffset="21527.8">15374 9246 324 0,'6'-2'163'16,"3"-3"-40"-16,6 2-55 15,3-1-9-15,3 4-5 16,2 6-8-16,-2 7-16 16,-4 6-6-16,-5 10-11 0,-9 3-2 15,-5 10-3-15,-2-1 3 16,-3 2 12-16,4-5 4 15,8-10 5-15,6-2 0 16,11-14-9-16,5-4-2 16,-3-6-2-16,-5-3-1 15,-8-7 0-15,-6-1 1 16,-5-2-5-16,-3 4-1 0,-7 7-3 31,-2 0-2-31,-6 8-1 0,-2 3-2 0,3 5-5 16,3 5-4-16,15 5-4 31,-1-12 2-31,1 0 2 0,10 48 2 0,8 10 2 16,4 4 1-16,-8-22 0 15,-2-3 1-15,-10-9 25 16,-5-6 27-16,-16-9 33 16,-5-2 7-16,-10-7-21 15,0 1-24-15,6-9-28 16,3-6-5-1,10-6-41-15,4-1-62 0</inkml:trace>
  <inkml:trace contextRef="#ctx0" brushRef="#br0" timeOffset="23543.37">15943 9877 782 0,'2'0'435'0,"0"2"-108"0,-2-1-74 16,0-1-27-16,-1 0-73 15,0 0-37-15,-1 0-53 16,2 0-70-16</inkml:trace>
  <inkml:trace contextRef="#ctx0" brushRef="#br0" timeOffset="31473.62">16835 9300 509 0,'-18'-8'271'0,"-23"-1"-55"0,-4 1-33 0,-4 10-44 31,6 9-28-31,9 6-48 16,9 6-21-16,12 3-42 15,6 2-4-15,16 1-5 0,3-3 1 16,18-3 8 0,3-4 3-16,10-6 4 0,3-1 0 15,-8-6 1 1,-7-1 1-16,-16-3 2 0,-10 0 0 16,-19 4 0-16,-14 0-1 15,-17 5-4-15,-4 3 3 16,-4 2 10-16,9 6 1 15,8 0-2-15,9 5-5 0,17 0-16 16,5 2-2-16,16-1 1 16,6-5 4-1,12-2 3-15,5-6 3 0,12-6 4 16,3-2-1-16,4-11 3 16,-1-2 1-16,-11-9-1 15,-5-1-1-15,-11-3-1 0,-7-4-1 16,-10 4 1-1,-4 3 0-15,-5 6-4 16,-2-1-3-16,-1 7-7 16,0-1-8-16,1 7-5 15,2 8-1-15,2 5 6 16,3 5 6-16,6 1 5 16,-4-1-34-16,3-4-177 15</inkml:trace>
  <inkml:trace contextRef="#ctx0" brushRef="#br0" timeOffset="31637.37">16949 9512 686 0,'-1'-7'332'15,"-3"-8"-133"-15,4 5-87 0,2 9-91 16,1 1-85-16</inkml:trace>
  <inkml:trace contextRef="#ctx0" brushRef="#br0" timeOffset="31893.17">17037 9646 516 0,'8'7'265'0,"2"6"-84"16,6 6-78-16,1 5-19 16,-3 2-18-16,1-1-3 15,-2-2 14-15,3-7 4 16,8-9 11-16,-1-9 3 16,5-13-21-16,-3-5-9 15,-6-6-26-15,-1-1-13 16,-9 1-47-16,-2 0-77 15</inkml:trace>
  <inkml:trace contextRef="#ctx0" brushRef="#br0" timeOffset="32400.14">17659 9645 641 0,'-5'6'320'16,"-4"2"-102"-16,-6 6-104 15,-1 4-18-15,-8-1-43 0,5 3-15 16,-3-3-21-16,-5-3-1 16,5-7-1-16,-8-6-8 15,9-8-35-15,6-4-13 16,5-5-10-16,6-1 3 0,6-1 29 15,9-1 9 1,6 6 7-16,2 2 5 0,1 4 4 16,0 6 3-16,1 8 7 31,-3 3 2-31,-2 9 2 0,3 3 1 16,-5 2-9-1,-1-2-2-15,7 0 0 16,-4-4-1-16,5-6 4 15,3-4 1-15,-3-10 0 0,1-8-1 16,-3-5-2-16,-1-4-1 16,-5-4-1-16,2 1-1 15,-3 0-1-15,-3 2-3 16,-2 11-7-16,-3 3 9 16,-2 9 16-16,3 7 10 0,-1 10 16 15,0 2-10-15,3 4-11 16,-1-1-7-16,5-6-79 15,1-5-378-15</inkml:trace>
  <inkml:trace contextRef="#ctx0" brushRef="#br0" timeOffset="33064.41">18566 9545 797 0,'-2'4'312'0,"-3"11"-200"16,1 9-45-16,-1 11-1 16,0 1-5-16,4-1-16 0,1-2 1 0,0-11-25 31,1-6-1-31,3-15 6 0,0-2 1 0,2-16 0 16,-2-2-4-16,-5-5-10 15,-1-2-5-15,-2 3-5 16,0 3-1-16,4 4-4 15,1 2-4-15,6 4-5 16,6 4-3-16,8 2-27 16,4 3-18-16,5-1-29 15,4 2-6-15,-4 1 25 16,-3-1 19-16,-5 3 33 31,-5 0 9-31,-9 6 7 16,-2 5 10-16,-6 2 21 0,0 3 5 15,3-1 3-15,1-3-9 16,3 1-16-16,2-5-3 16,-1 0-64-16,0-3-115 15</inkml:trace>
  <inkml:trace contextRef="#ctx0" brushRef="#br0" timeOffset="33348.17">19118 9690 503 0,'-8'-6'275'16,"-3"-1"-64"-16,-9-3-72 16,-1-2-16-16,-1 1-26 15,1 0-14-15,-5 6-32 16,1 5-15-16,2 5-19 0,1 6-3 15,10 9-8 1,11 6-3-16,8 5 3 0,9-3 3 16,6-6 6-16,1-7 4 15,6-10 3-15,-1-2-2 16,5-9 6-16,-2-6-36 16,-8-4-169-16</inkml:trace>
  <inkml:trace contextRef="#ctx0" brushRef="#br0" timeOffset="33664.33">19056 9560 742 0,'4'-7'350'0,"6"-14"-126"16,3 2-49-16,10 3-54 16,3 0-18-16,5 10-41 15,5 5-19-15,-3 8-15 16,-3 9-5-16,-1 12-3 15,-1 7 0-15,-6 6-9 16,1 3-3-16,-3-1-2 16,-5-7 2-16,2 0 2 15,-5-4 2-15,5-8 2 0,2-6 3 16,-7-11 5-16,-1-7 5 16,-11-8-1-16,-5-1-5 15,-8-4-13-15,-6 4-8 16,-4 4-5-1,-4 5-1-15,-2 1-15 0,1 2-47 0,10-1-267 32</inkml:trace>
  <inkml:trace contextRef="#ctx0" brushRef="#br0" timeOffset="34022.65">19580 9631 729 0,'-4'5'338'15,"-4"-1"-141"-15,2 8-77 16,-1 0-16-16,3 8-20 15,6 2-13-15,13 5-18 16,5-6-8-16,10-1-7 16,-2-2 0-16,3-9 3 15,4-4 2-15,-3-9 7 16,-2-8 0-16,-10-6-2 16,-9-3-5-16,-12-6-18 0,-9 4-7 15,-10 5-18-15,-3 2-13 16,-2 8-114-1,5 8-154-15</inkml:trace>
  <inkml:trace contextRef="#ctx0" brushRef="#br0" timeOffset="34266.32">19925 9572 829 0,'3'-1'410'16,"-1"-9"-161"-16,-2 10-71 0,0 15-97 15,0 7-26-15,1 25-7 16,6 6 4-16,1 23-9 0,-1 6-7 16,-5-7-17-16,5 1-2 15,-6-27-31 1,2-7-40-16,5-14-111 0,-6-15-109 15</inkml:trace>
  <inkml:trace contextRef="#ctx0" brushRef="#br0" timeOffset="34447.75">19935 9788 770 0,'16'-4'319'15,"7"-4"-172"-15,15 3-114 16,0-2-17-16,-1 3-84 16,-5 4-251-16</inkml:trace>
  <inkml:trace contextRef="#ctx0" brushRef="#br0" timeOffset="34796.91">20324 9616 730 0,'-7'-5'353'15,"-9"-3"-137"1,-3 1-64-16,-2 5-86 16,0 1-31-16,5 2-35 0,6 7-9 15,6 1-5-15,6 4 1 0,11 0 6 16,3-5 3-1,6-2 3-15,0-1-7 16,-3-1-12 0,-3-2-3-16,-6-2 1 15,-7-2 5-15,-7-3 9 16,-8 3 4-16,-11 2 19 16,-4 1 18-16,0 5 32 0,5 3 7 15,12 7-8 1,6 2-8-16,12 1-21 15,7 1-7-15,13-5-4 0,3-3-5 16,3-6-14-16,-3-4-44 16,-9-4-239-16</inkml:trace>
  <inkml:trace contextRef="#ctx0" brushRef="#br0" timeOffset="35151.42">20423 9457 677 0,'11'-8'315'0,"14"-1"-142"16,-2 2-36-16,1 8-40 15,2 8-16-15,-4 11-3 16,1 5-5-16,-1 13-15 15,-3 3-4-15,-3 2-14 16,-1 5-7-16,-2-6-10 16,-1-3-3-16,-2-10 0 15,1-6 2-15,2-9 1 0,-2-7 2 16,-5-7 3-16,-3-5-2 16,-12-4-16-16,-5 1-8 15,-12 5-11-15,-7-1-2 16,-4 4 6-16,1 6 16 0,9-3-122 15,8 1-167 1</inkml:trace>
  <inkml:trace contextRef="#ctx0" brushRef="#br0" timeOffset="35596.92">20991 9586 724 0,'-12'-2'345'0,"-8"-2"-143"0,5 4-116 15,3 3-40-15,5 5-40 16,5 0-7-16,2 2-3 15,3 2 2-15,9-3 5 16,0 0 3-16,10 2 2 16,-5-7 1-16,-3 0-2 15,-3-3-1-15,-11-2-6 32,-5 1 0-32,-12 0-1 15,-2 1-4-15,-6 3 31 16,-2 3 12-16,14 4 12 0,0 2 9 15,7 4-5-15,3 1-1 16,3 4 1-16,3-2-2 16,11-1-12-16,1-3-7 0,8-5-5 15,-1-6-3 1,7-10-52-16,2-6-65 0,-1-9-399 16</inkml:trace>
  <inkml:trace contextRef="#ctx0" brushRef="#br0" timeOffset="35718.54">21030 9404 715 0,'-9'-7'376'0,"-2"-7"-123"15,2 6-83-15,4 6-121 16,3 2-33-16,0 7-39 16,6 5-90-16</inkml:trace>
  <inkml:trace contextRef="#ctx0" brushRef="#br0" timeOffset="35922.82">21220 9592 1132 0,'3'2'444'0,"15"11"-309"0,7 4-57 15,10 13-51-15,3 6-13 16,-2 3-8-16,-11 0 0 15,-17-9 9-15,-12-6 6 16,-24-15 7-16,-12-11-1 16,-16-11-145-16</inkml:trace>
  <inkml:trace contextRef="#ctx0" brushRef="#br0" timeOffset="36807.35">22306 9562 678 0,'-20'13'349'0,"-12"4"-101"0,-12 5-109 15,-2 3-27 1,1-4-51-16,1-3-23 0,12-11-14 16,6-4 0-16,8-12-6 15,5-2-3-15,9-6-10 16,3-2-5-16,7 2-4 0,8 1 4 16,1 8 12-1,6 5 10-15,6 11 21 0,2 7 2 16,6 13-1-1,-1 1-5-15,-4 3-15 16,-1 2-5-16,-6-7-31 0,-5-4-75 16</inkml:trace>
  <inkml:trace contextRef="#ctx0" brushRef="#br0" timeOffset="37147.43">22226 9349 819 0,'21'-19'410'0,"13"-14"-135"15,1 11-128-15,0 7-35 0,-11 17-56 16,6 15-21 0,-3 26-16-16,-2 10 2 15,3 17-3-15,-8 2-3 0,-3-5-3 16,-1-3-1-16,-5-8 0 15,2-11 7 1,3-12 3-16,0-10 4 0,-1-18-15 16,-4-5-18-1,-7-13-39-15,-6-7-18 0,-12-5-5 16,-7 1 13-16,-10 2 30 16,-2 5 10-16,-4 10 6 15,2 6 0-15,-3 2-1 16,5 8 1-16,3 0-96 15,1-2-162-15</inkml:trace>
  <inkml:trace contextRef="#ctx0" brushRef="#br0" timeOffset="37476.43">22477 9343 881 0,'22'-13'391'15,"24"-12"-188"-15,4 4-53 16,2 16-61-16,-2 10-22 16,-7 25-26-16,-7 12-5 15,-7 19-5-15,-5 2-1 0,-7 2-9 16,-4-3-3-16,-2-8-5 16,-2-2 2-16,0-11 2 15,-2-7 3-15,0-17-25 16,-1-6-42-16,-4-15-102 15,0-4-61-15,-3-13-77 16,-4-4 13-16,-8-2 94 16,-6 1 60-16,-5 10 142 15,-6 6 54-15,-7 12 39 16,2 3 2-16,-5 7-41 16,6 1-30-16,11-3-160 0</inkml:trace>
  <inkml:trace contextRef="#ctx0" brushRef="#br0" timeOffset="37827.75">23262 9629 609 0,'1'1'317'0,"1"1"-96"16,-5 5-73-16,-2 4-21 15,-12-2-36-15,-7 1-18 16,-12-8-32-16,-3 0-11 16,0-7-12-16,4-3-3 0,8-5-21 0,7-3-16 31,10 1-15-31,6-1-3 16,10 2 12-16,7 4 10 15,7 2 12-15,7 4 6 16,1 8 22-16,3 5 8 15,1 10 11-15,-2 3 1 16,-6 7-10-16,-5 0-4 0,-5 1-8 16,-5 0-19-16,-4-9-153 15,-5-6-277-15</inkml:trace>
  <inkml:trace contextRef="#ctx0" brushRef="#br0" timeOffset="37955.21">23240 9251 1001 0,'0'0'423'0,"-2"7"-243"15,-2 10-84-15,2 21-80 0,3 10-45 16</inkml:trace>
  <inkml:trace contextRef="#ctx0" brushRef="#br0" timeOffset="39077.28">1829 10610 680 0,'-5'-8'338'0,"-10"-5"-98"0,-3 3-41 15,-5 4-62 1,-5 6-30-16,-2 11-60 0,1 9-19 16,11 10-25-16,5 5-4 15,20 3-6-15,13-5 4 16,15-5 6-16,7-9 4 15,2-15 11-15,-1-6 5 0,-6-17 9 16,-3-4 3 0,-16-5 2-16,-10 0-2 0,-20-1-50 15,-10 1-52-15,-15 8-279 16</inkml:trace>
  <inkml:trace contextRef="#ctx0" brushRef="#br0" timeOffset="39221.39">1776 10322 940 0,'-3'-6'487'0,"-2"-5"-155"0,0 8-105 15,5 9-154-15,0 8-45 16,6 12-64-16,4 5-75 16</inkml:trace>
  <inkml:trace contextRef="#ctx0" brushRef="#br0" timeOffset="39406.93">2034 10619 1112 0,'5'6'437'16,"11"13"-284"-16,4 10-78 0,10 21-42 15,9 11-10-15,0 13-12 16,-2 3 1-16,-5-10-22 15,-8-8-41-15,-3-26-239 16</inkml:trace>
  <inkml:trace contextRef="#ctx0" brushRef="#br0" timeOffset="39599.25">2273 10601 1189 0,'-23'7'528'16,"-15"8"-268"-16,-9 15-139 16,5 9-42-16,-2 13-49 0,0 4-10 15,5 7-11-15,0 2-13 16,11-12-124-16,6-7-127 16</inkml:trace>
  <inkml:trace contextRef="#ctx0" brushRef="#br0" timeOffset="39815.51">2466 10591 1254 0,'-5'-1'510'16,"-9"5"-323"-16,-1-2-68 0,4 13-66 15,4 6-17-15,11 8-17 16,6 4-3-16,13-2-5 16,3-6-1-16,3-11 0 15,-1-7-5-15,0-7-116 16</inkml:trace>
  <inkml:trace contextRef="#ctx0" brushRef="#br0" timeOffset="40425.49">3538 10545 649 0,'-9'11'328'15,"-7"6"-114"-15,-12 9-51 16,-8 0-18-16,-7 2-54 15,-2-3-20-15,6-10-37 16,5-7-5-16,10-12-6 0,6-8-7 16,7-7-22-16,8 0-8 15,9-4-7-15,4 1 0 16,3 4 4-16,5 1-3 16,6 13 18-16,5 6 10 15,9 15 24-15,-3 9 12 16,-4 6-9-16,-3 1-5 15,-7 1-11-15,1-2 16 16,1-9-128-16,-1-5-138 0</inkml:trace>
  <inkml:trace contextRef="#ctx0" brushRef="#br0" timeOffset="40711.24">3687 10623 716 0,'3'8'360'15,"1"4"-99"-15,2 8-139 16,-1 3-17-16,-4-1-32 16,-2-1-11-16,-5-8-20 15,0-3-4-15,0-10-5 0,4-5-5 16,4-10-15 0,3-8-8-16,5-5-8 0,3 1-3 15,0 0 3 1,-4 5-1-16,12 6 7 0,0 5 8 15,2 11 20-15,6 3 6 16,-11 17-3-16,-5 0-6 16,0 10-14-16,-4 0-3 0,3 0-43 15,3-2-69-15,-1-6-400 16</inkml:trace>
  <inkml:trace contextRef="#ctx0" brushRef="#br0" timeOffset="40958.48">4235 10701 445 0,'-4'-7'298'0,"-5"-13"34"15,-1 2-76-15,-17-4-60 16,1 1-15-16,-10 7-47 16,1 2-30-16,2 8-53 15,4 4-25-15,10 7-30 16,0 2-8-16,14 8-7 0,2 0 0 15,6 3 4 1,14 3 3-16,3-5 10 0,8-2 3 16,8-4 6-1,-4-5 3-15,3-6-34 16,-3-2-58-16</inkml:trace>
  <inkml:trace contextRef="#ctx0" brushRef="#br0" timeOffset="41159.18">4313 10496 1187 0,'0'3'464'0,"3"14"-303"31,1 7-57-31,4 8-25 0,1 7-5 0,4 11-20 31,-6 3-11-31,-4 11-19 0,-3 3-7 16,-4-8-7-16,0-8-12 15,1-15-126-15,-1-8-155 16</inkml:trace>
  <inkml:trace contextRef="#ctx0" brushRef="#br0" timeOffset="41543.61">4320 10708 834 0,'24'-1'287'16,"14"0"-255"-16,9-1-32 16,-5-1 3-16,0-1-31 15,1-2-62-15,2-6-57 16,3-1-3-16,-6-4 31 16,-5-4 65-16,-6 3 109 15,-4 1 41-15,-11 4 53 16,-3 5 21-16,-10 1-7 0,-3 2-16 15,-9-2-27-15,-7 2-10 16,-14 2-18-16,-6-1-13 16,-5 3-26-16,1 4-15 15,12 3-37-15,5 5-13 16,16 5-1-16,5-2 3 16,15 6 21-16,7-2 21 15,10-5 19-15,4-1 7 0,3-11 4 16,0-2-5-16,-9-5-8 15,-6-5-4 1,-13 0-22-16,-9 0-73 0</inkml:trace>
  <inkml:trace contextRef="#ctx0" brushRef="#br0" timeOffset="42081.25">4977 10519 672 0,'4'-4'386'0,"-3"-5"-83"0,1 3-116 15,-1 7-45-15,0 10-84 16,3 10-32-16,6 12-21 0,1-2 4 16,-1-1 4-16,3-2 2 15,2-13 6-15,2-4 6 16,7-12 20-16,-2-7 4 15,2-10-1 1,1-4-5-16,-7 0-21 0,-2-1-6 0,-10 4-2 31,-4 7-55-31,-2 4-242 0</inkml:trace>
  <inkml:trace contextRef="#ctx0" brushRef="#br0" timeOffset="42523.06">5390 10513 853 0,'-2'-3'412'15,"-9"-2"-164"-15,-3 3-66 0,8 10-97 16,-6 3-32-16,10 8-35 15,2 3-7-15,7-1-7 16,5 3-2-16,2-5 1 16,7 0 2-16,0-10 9 15,-1-3 3-15,1-11 7 16,-6-5 2-16,-7-5-2 16,4 0-3-16,-8-2-6 15,-1 1-3-15,-3 6-7 16,-6 1-5-16,-2 5-9 15,2 7-4-15,3 7 5 16,-1-1 5-16,4 10 6 0,4-2 5 16,7 0 3-16,8 3 6 15,6-10 12-15,5-3 7 16,-1-8 13-16,1-7 6 16,-4-6 8-1,-5-2-5-15,-12-1-9 0,-1-4-10 16,-8 4-21-16,-1 2-16 15,-2-2-106-15,-5 11-79 16</inkml:trace>
  <inkml:trace contextRef="#ctx0" brushRef="#br0" timeOffset="42763.36">5757 10491 606 0,'4'-6'386'0,"3"-6"-2"0,0 8-120 16,0 12-103 0,0 8-41-16,3 19-52 15,3 2-6-15,3 16-24 0,0 3-10 0,-4 10-14 16,-3 4-4 0,-4 0-2-16,-4-6-1 15,0-14-6-15,1-13-40 16,-1-20-179-16</inkml:trace>
  <inkml:trace contextRef="#ctx0" brushRef="#br0" timeOffset="42910.37">5859 10718 1078 0,'12'-2'428'0,"7"-4"-275"0,10 4-54 15,1 0-46-15,2 2-14 0,5 1-86 0,-1-1-416 32</inkml:trace>
  <inkml:trace contextRef="#ctx0" brushRef="#br0" timeOffset="43493.98">6362 10506 432 0,'-6'-5'313'15,"-9"-3"64"-15,-6 1-99 16,-7 3-88-16,-1 0-36 15,1 7-75-15,5 2-31 16,3 4-41-16,10 2-12 16,12-1-8-16,5 0-1 15,19 2 7-15,-1-1 5 16,1-3 4-16,4 0 3 0,-5-7-1 16,-6 1-1-16,-7-1-7 15,-9 2-3-15,-15 0-1 16,-9 3 1-16,-9 4 7 15,-2-2 8-15,9 5 12 16,5-4 6-16,14-1 10 16,7 3-1-16,11-4 2 15,9 2-2-15,7-2-7 16,2-1-5-16,-3-6-10 16,-5 0 0-16,-6-3-57 0,-7-1-49 15,-7-3-182-15</inkml:trace>
  <inkml:trace contextRef="#ctx0" brushRef="#br0" timeOffset="43642.45">6252 10271 1103 0,'-1'-7'475'16,"0"-7"-268"-16,1 4-78 15,6 7-99-15,1 3-23 0,7 9-119 16,-1-1-122-16</inkml:trace>
  <inkml:trace contextRef="#ctx0" brushRef="#br0" timeOffset="43832.58">6438 10473 866 0,'8'13'439'0,"6"16"-130"16,0 1-59-16,10 1-99 0,-1 1-37 15,3-7-55 1,3-3-18-16,-2-8-11 0,-6-7 10 15,4-12 14 1,1-7 0-16,1-9-3 0,1-6-15 16,-8 0-20-16,-5 4-2 15,-8 7-90 1,-4 5-89-16</inkml:trace>
  <inkml:trace contextRef="#ctx0" brushRef="#br0" timeOffset="44371.15">7175 10624 437 0,'1'-5'252'0,"-2"-8"-19"16,-5 2-40-16,-7-2-26 0,-4 0-15 16,-11 0-22-16,-3 5-8 15,-6 8-41 1,4 0-13-16,6 9-34 15,7 5-14-15,8 6-12 0,5 6-2 16,16 5-1-16,6-2 4 16,19-9 9-16,10-3 5 15,7-16 20 1,1-6 13-16,-13-10 17 0,-13-2 2 16,-24-6-14-16,-9 2-18 0,-17 1-61 15,0 0-73-15</inkml:trace>
  <inkml:trace contextRef="#ctx0" brushRef="#br0" timeOffset="49507.9">7677 10694 495 0,'4'0'254'0,"-4"0"-53"16,0 0-38-16,0 0-32 0,9 21-15 15,19 40-37-15,-36-29-16 16,-5-4-22-16,-3-7-78 15</inkml:trace>
  <inkml:trace contextRef="#ctx0" brushRef="#br0" timeOffset="50007.39">8221 10507 800 0,'14'7'357'16,"7"0"-169"-16,-3 12-73 15,-3-1-22-15,-12 4-27 16,-6 4-16-16,-7 4-21 16,-1-2-4-16,-7-3-6 0,2-5-5 0,3-15-64 31,3-7-42-31,12-9-57 0,3-5-3 0,8-6 58 16,4 0 36-1,0 4 51 1,1-1 6-16,-5 6 2 15,1 3 2-15,-5-3 30 0,0 5 14 16,-1 6 22-16,-8 1 4 0,-3 7-14 31,1 3-7-31,-7 5-10 16,6 5-4-16,9 3-16 16,1-1-6-16,15 1-11 15,-1-3-2-15,5-5-72 0,9-1-60 16</inkml:trace>
  <inkml:trace contextRef="#ctx0" brushRef="#br0" timeOffset="50287.92">8740 10617 288 0,'9'-3'206'16,"9"2"20"-16,-4 1-23 16,-13 8-44-16,-2 5-24 0,-11 6-39 15,-8 2-11-15,-10 0-29 16,-6-1-13-16,-2-10-16 15,3-5-10-15,7-8-27 16,8-6-18-16,5-6-27 16,3-2-3-16,9-5 12 15,4 1 12-15,10 4 20 16,5 3 7-16,11 8 23 16,4 4 10-16,4 7 20 15,0 3 4-15,-2 8 0 0,-5 6-4 16,-2 2-15-16,-7 3-5 15,-4-4-64-15,-5-2-143 16</inkml:trace>
  <inkml:trace contextRef="#ctx0" brushRef="#br0" timeOffset="50637.21">8909 10649 854 0,'-2'9'320'0,"1"10"-222"15,5 3-19-15,14 2-9 16,8-3-1-16,8-8-25 16,5-2-6-16,0-9-10 15,-2-5 1-15,-4-14 4 16,-8-2-1-16,-8-13 0 0,-7-2-4 15,-10 2-4-15,-6-4-2 16,-20-3-5-16,-8 1-1 16,-20-10-5-1,-4 0-2-15,5 10-7 16,5 5 2-16,19 20-2 16,7 12-3-16,14 11-12 0,8 11-7 15,12 7-2-15,14 2 4 16,15-1-10-16,12-2-67 15</inkml:trace>
  <inkml:trace contextRef="#ctx0" brushRef="#br0" timeOffset="51270.97">9366 10575 725 0,'-1'0'331'0,"-1"3"-134"16,-3 5-63-16,2 11-66 16,0 10-10-16,6 2-26 15,7 1-10-15,4-5-10 16,2-10-2-16,6-6 2 16,-2-9 2-16,4-7 3 15,0-3 0-15,-7-7 1 16,-2-1-1-16,-8 0-4 15,-3 0-1-15,-7 4-6 16,-2 3-3-16,-6 7-6 16,1 2-2-16,3 6-4 15,1 4 0-15,8 4 9 0,5 2 2 16,14 0 11-16,-6 1 5 16,12-4 0-16,-1-4 1 15,-3-5 3-15,11-4 1 16,-10-7 3-16,-2-2 1 15,-6-6-6-15,-6-5 0 0,-6-2-64 16,-2-1-49-16,-7-2-140 16,-2 2-101-16,-8-6-8 15,2 2 55-15,-2-2 208 16,0 1 137-16,5 9 151 16,-2 3 22-16,3 7-32 15,0 5-36-15,3 3-84 16,1 1-34-16,2 5-82 15,0-2-150-15</inkml:trace>
  <inkml:trace contextRef="#ctx0" brushRef="#br0" timeOffset="51500.53">9820 10581 794 0,'7'5'379'16,"13"5"-143"-16,5 5-70 16,6 6-73-16,6 1-14 0,-7 2-27 15,-7 0-11 1,-13-4 4-16,-15-6-9 0,-11-6 1 16,-4-8 1-16,-5-10-51 15,3-6-102-15</inkml:trace>
  <inkml:trace contextRef="#ctx0" brushRef="#br0" timeOffset="53679.61">10782 10563 707 0,'-1'1'321'15,"-4"11"-133"-15,-1 10-48 16,3 27-54-16,-2 14-5 0,7 20-24 15,1 7-18-15,-1-7-14 16,2-10-5-16,0-20-65 16,4-8-88-16</inkml:trace>
  <inkml:trace contextRef="#ctx0" brushRef="#br0" timeOffset="54218.81">10481 10383 591 0,'-1'-1'285'16,"-3"3"-137"-16,1 5-57 0,0 14-76 15,1 5-21-15,4 8 0 16,4 4-6-16</inkml:trace>
  <inkml:trace contextRef="#ctx0" brushRef="#br0" timeOffset="54392.7">10563 10393 650 0,'-7'4'282'16,"-5"9"-146"-16,2 8-74 15,10 9-58-15,7 5-3 16,8-2-51-16,5-2-215 0</inkml:trace>
  <inkml:trace contextRef="#ctx0" brushRef="#br0" timeOffset="54730.1">10789 10769 849 0,'-4'0'378'0,"4"3"-177"0,8 1-57 0,10 0-67 15,7 3-21-15,14-3-32 16,5-3-9-16,8-1-100 16,1-5-160-16</inkml:trace>
  <inkml:trace contextRef="#ctx0" brushRef="#br0" timeOffset="55011.47">11224 10613 820 0,'-3'-2'381'0,"0"2"-174"0,-1 0-58 16,3 0-67-16,0 2-25 0,0 27-21 16,0 33-8-1,2-27-15-15,-5 3 1 16,4-8-126-1,3-3-264-15</inkml:trace>
  <inkml:trace contextRef="#ctx0" brushRef="#br0" timeOffset="55400.42">11308 10561 688 0,'7'-10'328'0,"13"-13"-102"0,7 5-52 16,3 8-49 0,7 9-18-16,1 17-36 15,-7-4-4-15,2 24-7 16,-6 5-7-16,-6 6-15 15,2 13-11-15,-12-17-10 16,3-4-1-16,-2-15 1 16,-4-9-17-16,3-17-41 15,-3-11-18-15,-4-10-18 16,-2-2 16-16,-7-3 38 0,-7 2 15 16,-16 6 9-1,-1 4 0-15,-10 13 12 0,0 8 3 16,3 11 1-16,1 3 0 15,11 1-18-15,6-3-73 16</inkml:trace>
  <inkml:trace contextRef="#ctx0" brushRef="#br0" timeOffset="55759.64">12090 10700 539 0,'-12'7'346'16,"-12"4"-5"-16,-6 5-176 16,-5-1-46-16,-2-3-56 0,0-4-20 15,6-7-21-15,1-1-5 16,8-7-6-16,7 0-11 15,5-7-24-15,10 2-6 16,4-6-9-16,7 1 6 16,10 2 13-16,-2 2 2 15,11 10 18-15,0 4 5 16,1 12 20-16,-1 2 7 16,-1 9-7-16,-6 0-1 0,-3 4-8 15,-5 1 11 1,-10-4-149-16</inkml:trace>
  <inkml:trace contextRef="#ctx0" brushRef="#br0" timeOffset="55911.8">11958 10522 1339 0,'-2'-1'521'16,"-3"0"-386"-1,3 0-67-15,2 1-71 16,0 0-51-16</inkml:trace>
  <inkml:trace contextRef="#ctx0" brushRef="#br0" timeOffset="56490.18">12465 10590 640 0,'-15'-4'369'15,"-18"-2"-36"-15,0 4-145 16,2-1-108-16,7 4-33 15,9 4-47-15,6 4-13 0,16 9-5 16,5 2 2 0,9 0 9-16,6-3 7 15,-2-3 4-15,3-6 2 0,-11-1 2 16,-3-4 2-16,-7-4-2 16,-7-1-2-16,-4-4-6 15,-8-1-1-15,-15 0-3 16,0 3 2-16,-2 4-2 15,0 4-2-15,6 6-3 16,8 1-3-16,6 5-1 16,5 5 5-16,12 2 11 15,1 2 6-15,12 0 8 16,3-3-2-16,9-7-5 16,0-5 1-16,4-10 2 15,1-9 1-15,0-12-1 0,0-6 1 16,-6-1-1-16,-4-2-3 15,-12 2 2-15,-4 1 1 16,-4 9 33-16,-6 7 16 16,-2 8 15-16,-2 6 3 15,-5 10-36-15,2 3-16 16,3 5-18-16,1 3-6 16,1 1 5-16,6-1-66 0,-2-1-223 15</inkml:trace>
  <inkml:trace contextRef="#ctx0" brushRef="#br0" timeOffset="56743.44">12904 10418 1111 0,'-2'0'457'16,"-3"7"-278"-16,1 8-59 15,-2 11-78-15,3 3-9 16,3 2-15-16,2-2-3 0,3-10-84 16,1 2-101-1</inkml:trace>
  <inkml:trace contextRef="#ctx0" brushRef="#br0" timeOffset="56891.78">13040 10442 864 0,'0'1'406'16,"0"11"-156"-16,-1 3-80 0,1 12-103 15,0 4-14 1,3-3-4-16,1 3-78 15</inkml:trace>
  <inkml:trace contextRef="#ctx0" brushRef="#br0" timeOffset="58524.45">13962 10665 513 0,'-12'-6'249'0,"-13"-2"-87"15,-5 1-32-15,-1 7-48 16,2 0-27-16,8 4-40 16,3 1-10-16,8 3-5 15,7 2 1-15,5 3 5 0,10-1 2 16,6 2-2-1,4 0-1-15,3-5 0 0,0-2 0 16,-5-7 4-16,-3 0 1 16,-11 0 3-16,-6 0-1 15,-9 0-5-15,-7 2-3 16,-10 3-4-16,-2 4 0 16,0 4 8-16,4 1 3 15,11 7 3-15,6 0-1 16,11 2-6-16,7 1 0 0,11-7 0 15,5-3 1 1,9-10 2-16,2-4 2 0,5-11 2 16,0-8 0-1,-6-8 2-15,-5-3-1 0,-9 0 7 16,-5 1 12-16,-10 7 26 16,-3 5 15-16,-5 6 9 15,-2 3-15-15,1 8-39 16,1 3-19-16,0 10-22 15,3 9-2-15,0 9 8 16,6 5 2-16,1 3 5 16,1-3 2-16,4-12 3 15,-4-2 4-15,5-16 25 16,1-6 21-16,0-10 21 0,-1-12 3 16,-2-6-18-16,-2-1-20 15,-3-1-21-15,-1 3-19 16,-1 1-120-16,-3 2-105 15</inkml:trace>
  <inkml:trace contextRef="#ctx0" brushRef="#br0" timeOffset="58937.55">14641 10632 756 0,'-12'-6'365'0,"-8"-1"-148"15,-3 4-42-15,-5 4-93 16,7 3-32-16,4 6-41 16,6 1-11-16,11 3-10 15,6 4 0-15,7 1 4 0,4-2 4 0,3-2 5 16,-3-3 2-16,2-5 3 15,-7-4 0-15,-3-3-1 16,-7-1-3-16,-3-3-6 16,-3 3-3-1,3 1 1-15,-1 0 0 16,-24 3 5-16,-27 6 9 0,33 0 6 16,4 0 3-16,13 5 5 15,3 1-5-15,13 1-6 31,5 0-2-31,7-1-5 16,3 0-2-16,-2-3-19 16,-5-5-32-16,-2-5-137 15,-4-5-156-15</inkml:trace>
  <inkml:trace contextRef="#ctx0" brushRef="#br0" timeOffset="59243.35">14739 10845 489 0,'1'3'333'0,"5"2"-25"16,5 4-88-16,1-1-42 0,8-2-63 15,1-1-23-15,6-5-26 16,7 0-10-16,0-6-15 16,-1-3-5-16,-3-9-13 15,-2 0-5-15,-6-4-4 16,-6 1 1-16,-14 1-2 16,-7-2-1-16,-19 2-6 15,-7 1-5-15,-7 4-4 16,-3 4-4-16,5 11-4 15,2 6-1-15,14 9-4 16,1 2 0-16,12 9 9 16,4 5 5-16,6 11 11 0,8 7 5 15,1 4-1-15,1-2-2 16,0-4-1-16,-4-7-3 16,-2-1-83-16,-1-3-430 15</inkml:trace>
  <inkml:trace contextRef="#ctx0" brushRef="#br0" timeOffset="59746.18">15161 10673 861 0,'4'5'341'0,"13"13"-212"0,5 15-47 15,12 21-15-15,0 8 1 0,-11 8-4 16,-10-4-4-16,-20-13-12 16,-10-3-7-1,-8-15-26-15,-3-5-25 16,-2-13-49-1,2-13-18-15,6-17-32 16,2-6-4-16,12-12 28 0,3-8 12 16,13-8 42-1,7 1 28-15,7-6 41 0,2 4 17 16,5 7 25-16,3 2 3 16,0 13-26-16,4 3-15 0,-6 7-29 15,-2 3-30-15</inkml:trace>
  <inkml:trace contextRef="#ctx0" brushRef="#br0" timeOffset="60311.28">15622 10598 829 0,'-14'-3'338'15,"-6"3"-215"-15,0 1-41 16,7 6-57-16,5 4-16 16,8 6-19-16,7 5-2 15,7 1 5-15,4 0 5 0,0-7 3 16,-3-5 3-1,0-4 2-15,-2-3-5 16,-7-4-8-16,-4 0-4 0,-4-3-5 16,1 2 3-1,0 0 7-15,-13 1 5 16,-39 5 4-16,28-1 6 16,8 2 1-16,3 0 1 15,9 1 5-15,5 0 2 0,8 3 12 16,4 3 3-1,6-2-5-15,-2 0-2 0,4-6-8 16,1-3-1-16,5-7-1 0,-1-5-2 16,-5-2-2-16,0 0 1 15,-9 2 1-15,-6 1 1 16,-5 2-2-16,-5 2-5 16,-2 5-8-16,2 0 1 15,1 8 2-15,2 4 2 0,6 6 4 16,4 4-1-1,7 4-1-15,0-3-2 16,3-4 3-16,0-4-46 0,2-8-247 16</inkml:trace>
  <inkml:trace contextRef="#ctx0" brushRef="#br0" timeOffset="60613.86">16173 10692 946 0,'-8'10'416'16,"-6"10"-218"-16,3 0-78 15,-7 2-30-15,-6 0-35 16,1-2-13 0,-8-7-19-16,1-4-3 0,2-9-10 15,-2-7-14-15,6-8-29 16,3-1-9-16,11-3-6 15,6 2 9-15,8-1 15 16,8 3 4-16,13 5 6 16,2 3 14-16,6 10 27 15,-3 4 13-15,-9 10 19 16,0 4-5-16,-5 9-13 16,-2 2-8-16,-3-1-60 15,0-1-106-15</inkml:trace>
  <inkml:trace contextRef="#ctx0" brushRef="#br0" timeOffset="61103.45">16378 10673 602 0,'10'-4'314'0,"13"-3"-92"16,2 7-16-16,-5 5-52 15,-3 10-35-15,-8 12-37 16,-7 0-13-16,-10 5-26 16,-1 0-7-16,-10-7-13 15,4-2-2-15,10-11-7 0,2-6-1 16,10-11-7-16,4-6-6 16,0-10-11-16,-2-3-4 15,-3-2-2-15,-1 3 3 16,-4 4 6-16,2 3 1 15,-4 6 0-15,1 6-3 16,-4 6-5-16,-1 6-3 16,5 8 1-16,-1 1 3 15,8 7 4-15,7 0 5 16,12 3 3-16,4-1-3 0,8-9-112 16,6-3-89-16</inkml:trace>
  <inkml:trace contextRef="#ctx0" brushRef="#br0" timeOffset="61377.59">16943 10786 306 0,'6'-6'261'0,"1"-3"70"16,-4 5-46-16,-8 5-82 15,-6 3-49-15,-10 6-77 0,-7 0-24 16,-7 2-30 0,-2-3-7-16,0-8-6 0,8-2-4 15,7-12-19-15,1-3-15 16,15-5-17-16,0-1-4 15,10 3 14-15,10 1 9 16,5 6 21-16,4 5 5 16,3 10 17-16,2 9 7 15,1 12 7-15,-2 4 5 16,-5 2-4 0,-2 0-4-16,-9-2-8 15,0-2-20-15,-5-9-147 16</inkml:trace>
  <inkml:trace contextRef="#ctx0" brushRef="#br0" timeOffset="61519.06">16820 10455 1107 0,'0'-3'492'0,"0"-2"-242"0,0 4-169 16,0 1-44-16,0 0-98 15,3 8-139-15</inkml:trace>
  <inkml:trace contextRef="#ctx0" brushRef="#br0" timeOffset="61911.89">17489 10586 802 0,'3'-7'376'16,"-3"-3"-169"-16,4 13-58 16,0 19-64-16,-1 16-30 0,4 24-8 15,0 14 10 1,3 14 0-16,-4-4-2 0,0-11-14 15,0-10-4-15,-3-22-98 16,2-9-76-16</inkml:trace>
  <inkml:trace contextRef="#ctx0" brushRef="#br0" timeOffset="62077.21">17559 10857 897 0,'4'-7'390'0,"12"-6"-169"16,10 4-182 0,6 1-23-16,12 2-72 0,-3 2-138 15</inkml:trace>
  <inkml:trace contextRef="#ctx0" brushRef="#br0" timeOffset="62409.42">17955 10575 863 0,'-15'-2'387'15,"-15"-4"-200"-15,0 3-63 16,8 5-88-16,7 1-28 16,12 10-20-16,4 3-4 15,14 5 3-15,3 0 7 16,5-7 7-16,5-1 4 0,-8-7 2 15,-5-1 1-15,-1-3-24 16,-13-3-9-16,-2-1-17 16,-6-3-3-16,-12-2 24 15,0 3 7-15,-4 0 31 16,1 4 21-16,4 5 33 16,5 3 15-16,8 7 18 15,4 2-5-15,12 6-18 16,4 1-11-16,12-1-30 15,5-2-12-15,4-8-56 16,5-5-86-16</inkml:trace>
  <inkml:trace contextRef="#ctx0" brushRef="#br0" timeOffset="63128.18">18598 10609 750 0,'4'0'327'0,"6"0"-169"15,8 1-32-15,9 1-49 0,7 3-24 16,7 1-31-16,2-3-7 16,-2-3-4-16,-5-1 0 15,-15-4 1-15,-6 5-1 16,-18-3-8-16,-7 4-3 15,-13 1-8 1,-7 1-1-16,-6 10 1 0,-1 2 2 16,5 10-2-16,4 0-1 15,13 0-1 1,13 5-1-16,13-2 6 0,8-4 5 16,16-4 5-16,2-11 4 15,3-12 1-15,0-8 0 16,-7-6-4-16,-5-3-2 0,-7-1 1 15,-1 3-1-15,-4 1-1 16,-6 3-1 0,-3 10 11-16,-6 6 7 0,2 10 16 15,-9 4 10 1,6 7-13-16,-4 1-5 0,0-4-13 0,8 0-4 16,-8-13 3-16,8-5-7 15,-4-11-28-15,6-6-8 16,6-8-9-1,-4-1 6-15,3-1 24 16,-1 4 5-16,2 4 7 0,6 6 12 16,-1 9 14-16,0 4 9 15,-2 12 9 1,-7 2-5-16,1 9-5 16,-3 2-7-16,-4-1-9 15,-2 2-40-15,0-7-215 16</inkml:trace>
  <inkml:trace contextRef="#ctx0" brushRef="#br0" timeOffset="63369.62">19262 10669 858 0,'9'0'428'0,"2"3"-128"15,3 10-157-15,-1 4-34 16,3 6-23-16,2 0-10 15,-2 0-20-15,0-3-12 16,-6-9-18-16,-2-1-2 0,0-10 2 16,-1-6-2-16,1-6-3 15,0-2-4-15,-6-2-5 16,3 0-3-16,-2-1-4 16,2 0 3-16,5-1-90 15,-4 1-80-15</inkml:trace>
  <inkml:trace contextRef="#ctx0" brushRef="#br0" timeOffset="63981.61">20244 10602 566 0,'-11'-4'269'0,"-12"-1"-98"0,-5 2-30 16,-2 3-27-16,2 4-13 0,8 1-32 15,7 5-21-15,12 1-33 16,7 3-13-16,14 3-3 16,3 1 1-16,5-3 5 15,4-4 2-15,-13-9 4 16,-3 1 2-16,-13-3-3 31,-9-5-5-31,-13 1-5 0,-9-2-5 0,-8 1 1 16,-2 5 0-16,3 5 9 15,12 5 7-15,8 9 10 16,7 0 6-16,13 7 3 16,3-1-2-1,16 0-4-15,7-3-1 16,8-6-8-16,6-8 1 16,5-8-67-16,1-7-76 0</inkml:trace>
  <inkml:trace contextRef="#ctx0" brushRef="#br0" timeOffset="64529.55">20361 10329 732 0,'7'0'324'0,"5"-3"-150"15,7 3-93-15,12 3-61 16,4-2-3-16,12 2-5 16,-1-1 0-16,-7-2 2 15,-6 0 0-15,-18-3-10 16,-7 1-8-16,-13-1-11 16,-5 3-2-16,-6 2 7 15,-3 1 5-15,4 2 2 16,4-1-2-16,7 4-2 15,3 0 0-15,5 6 0 16,0-1 1-16,3 4 4 16,3-1 0-16,1-1 2 31,-2 0 2-31,-2-5 1 0,-4-1 1 0,-1-5 0 16,0 4 0-16,-2-4 16 0,0 4 8 15,3 8 9-15,0 0 3 16,6 12-5-16,0 4-4 15,-2 6 9-15,1 6 6 16,-11 7 12-16,-8-2 4 16,-14-1 0-16,-6-5-3 15,-11-10-11 1,1-11-6-16,7-12-8 16,2-8-4-16,9-10-9 0,3-4-2 0,4-12-36 15,5-4-28-15,10-7-52 16,2 3-31-16,11 2-76 15,8 3-113-15</inkml:trace>
  <inkml:trace contextRef="#ctx0" brushRef="#br0" timeOffset="65373.18">20868 10634 688 0,'-7'1'308'0,"-6"7"-158"15,-2 7-22 1,1 9-55-16,2 6-21 0,12 4-12 16,7-1-10-16,14-5-2 15,4-7-1-15,4-11-7 16,1-6 1-16,-2-15 1 15,-4-4-1-15,-6-9 1 16,-4 1-1-16,-9 1-3 16,-5 2-2-16,-4 5-6 15,-4 0-1-15,0 9-9 0,5 1-5 16,-3 6-8 0,4 6-2-16,-2 7 2 0,5 4 6 0,9 6 8 15,1 4 4-15,9-1 8 16,-2-4 3-16,10-7 4 15,5-6 5-15,-2-11 11 16,3-6 6-16,-8-9 8 16,-6-4-1-16,-7-3-5 31,-8-1-8-31,-9-1-13 0,-5-1-6 16,-6 7-14-16,-1 3-37 15,2 11-143-15,2 5-330 0</inkml:trace>
  <inkml:trace contextRef="#ctx0" brushRef="#br0" timeOffset="65673.23">21251 10665 675 0,'13'-1'289'0,"19"-4"-153"15,3 5-61-15,4 0-46 16,-2-2-7-16,-7 1-6 15,-4-5-3-15,2 0-5 16,-6 1 0-16,-8-1-2 16,-6 1-1-16,-20 3 10 15,-2 2 24-15,-3 7 32 16,0 3 13-16,0 1 2 16,-1 2-17-16,6 6-32 15,0-1-11-15,7 8-10 16,4 0-5-16,7 1 1 15,3-2-1-15,5-5 0 16,8-4-4-16,9-10-81 0,5-6-87 16</inkml:trace>
  <inkml:trace contextRef="#ctx0" brushRef="#br0" timeOffset="66339.22">21794 10599 719 0,'-14'-1'318'16,"-13"-6"-156"-1,2 7-83-15,5 6-15 0,6 2-24 16,6 3-6-16,10 7-17 16,5 2-5-16,8 2-1 15,6 1 1-15,1-8 2 16,3 0-2-16,-4-8 2 15,-4-4-14-15,-8-3-10 16,-8-3-6-16,-5-1-8 0,-5 1 12 16,-9 1 31-16,2 2 20 15,-1 2 23-15,2 1 7 16,7 2-19-16,3 0-14 16,8 5-20-16,2 0-4 15,8 6-6-15,-2 0-3 16,7 3 0-16,1-2-16 0,0-4-68 15,2-4-48-15,-1-8-132 16,-4-3-75-16,1-9-22 16,-1 1 55-1,-5-4 260-15,1 2 156 16,-2 1 184-16,-1 3 25 0,2 3-83 16,1 1-53-16,5 2-65 15,1 0-21-15,4 2-35 16,1 0-10-16,1 0-20 15,-1-1-6-15,-3-5-7 16,-2 0-2-16,-4-7-2 16,-3 3-1-16,-11-5-4 0,-9 1-4 15,-9 1-6-15,-7-2-3 16,-2 8-7-16,-2 0-2 16,-1 8-4-16,3 4-1 15,7 11-1-15,6 7 1 16,2 4 9-16,1 4 8 15,7 3 18-15,1 7 7 16,7 4-2-16,-1-3-3 16,3-1-7-16,-1-8-2 0,0-8-6 15,7-3-53-15</inkml:trace>
  <inkml:trace contextRef="#ctx0" brushRef="#br0" timeOffset="66547.2">22298 10638 782 0,'2'0'351'15,"7"4"-143"-15,-3 12-56 16,-1 14-46-16,-2 7-4 15,-2 9-33-15,1-4-17 16,2-4-93-16,1-6-111 16</inkml:trace>
  <inkml:trace contextRef="#ctx0" brushRef="#br0" timeOffset="66784">22502 10602 800 0,'0'1'343'0,"1"10"-177"0,3 11-56 15,-2 8-28-15,0 7-12 16,1 1-21-16,-3-3-10 15,1-5-33-15,0-5-66 16,0-11-358-16</inkml:trace>
  <inkml:trace contextRef="#ctx0" brushRef="#br0" timeOffset="66992.89">22652 10677 729 0,'-8'-5'362'15,"-15"-1"-124"-15,-5 2-55 0,2 5-88 16,0 5-35-16,9 3-44 16,5 0-13-16,10 5-6 15,1 0-2-15,7 5 0 16,4 1 2-16,6 1 3 16,5-2-13-16,7-4-125 15,6-4-278-15</inkml:trace>
  <inkml:trace contextRef="#ctx0" brushRef="#br0" timeOffset="67326.77">22851 10710 754 0,'0'8'370'0,"3"5"-120"15,-8 6-101-15,5 5-11 0,-2-1-41 16,-1-1-23-1,3-6-36-15,-4-5-12 0,4-9-1 16,1-2-16 0,0-11-47-16,1-4-20 0,6-8-20 15,4-2 12-15,3 0 40 16,-2 1 14-16,5 8 11 16,-4 3 11-16,3 9 37 15,1 3 14-15,-3 7 27 0,0 6 3 16,-5 5-19-16,0 5-13 15,-6 1-26-15,-2 1-8 16,-3 1-11-16,-3-3 6 16,-4-5-108-16,1-1-99 15</inkml:trace>
  <inkml:trace contextRef="#ctx0" brushRef="#br0" timeOffset="67460.19">22952 10408 1233 0,'-4'0'454'0,"1"8"-358"16,2 11-60-16,-2 18-98 16</inkml:trace>
  <inkml:trace contextRef="#ctx0" brushRef="#br0" timeOffset="68558.95">1797 11726 812 0,'-20'1'401'0,"-22"4"-147"0,2 2-81 15,14 6-99-15,5 8-39 16,18 14-35-16,12 6-9 0,18 6-2 15,11 0 6 1,11-13 1-16,-1-7 5 16,4-17 11-16,-7-9 5 15,-8-7 20-15,-9-10 6 0,-20-8 5 16,-7-6 1 0,-16-14-9-16,-12-2-5 15,-17-8-10-15,4-1-7 0,1 0-10 16,8 5-6-16,19 0-10 15,5-1-8-15,17 6-60 16,9 1-38-16,13 10-81 16,4 10-77-16</inkml:trace>
  <inkml:trace contextRef="#ctx0" brushRef="#br0" timeOffset="68914.66">2039 11757 803 0,'-4'-1'396'15,"1"0"-146"-15,-1 3-68 0,4-2-71 16,0 9-31-16,3 21-27 16,5 38-5-16,4-30-17 15,1-4-7-15,2-11-3 16,8-3 2-16,1-15 6 16,6-1 4-16,1-13 3 15,-4-4 0-15,-9-9-2 16,-5-6-4-16,-5 3-8 15,-5-3-15-15,-5-1-91 16,0 2-72-16,-5 3-411 0</inkml:trace>
  <inkml:trace contextRef="#ctx0" brushRef="#br0" timeOffset="69061.28">2185 11606 962 0,'-2'-5'464'16,"-3"0"-181"-16,2 0-73 15,3 7-120-15,1 3-46 16,-1-5-117 0,0 0-111-16</inkml:trace>
  <inkml:trace contextRef="#ctx0" brushRef="#br0" timeOffset="69308.09">2397 11804 1138 0,'5'3'470'0,"-2"0"-259"0,11 10-134 31,1 3-23-31,1 6-17 16,1 1-7-16,-5-1-14 16,-3-2-1-16,2-5 5 0,-3-3 4 15,3-9 12-15,-2-6 3 0,-6-11-3 31,6 1-6-31,-4-7-14 16,-2 0-6-16,7-1-76 0,-6-3-76 16</inkml:trace>
  <inkml:trace contextRef="#ctx0" brushRef="#br0" timeOffset="69676.81">2954 11842 615 0,'0'8'375'0,"-3"5"-73"0,-10 4-89 15,-7 3-51-15,-14-2-84 16,-3-4-27-16,-1-1-28 15,0-5-4-15,5-10-1 16,8 2-3-16,5-12-5 16,7-1-8-16,13-3-16 15,4-6-7-15,14 2-5 16,3-1 6-16,6 7 13 16,2 5 7-16,0 10 23 15,1 7 9-15,-2 10 18 16,-6 4 5-16,-4 6-9 15,-5 0-6-15,1-1-15 16,-2-1 0-16,-4-9-120 16,1 0-207-16</inkml:trace>
  <inkml:trace contextRef="#ctx0" brushRef="#br0" timeOffset="69905.48">3058 11742 1145 0,'0'0'454'0,"1"7"-282"16,2 6-62 0,3 25-38-16,-12-3 6 0,17 22-8 15,-2 2-19-15,1-5-21 16,15 10-8-16,-14-16-22 15,-1 0-63-15,3-8-244 16</inkml:trace>
  <inkml:trace contextRef="#ctx0" brushRef="#br0" timeOffset="70095.18">3186 11988 933 0,'11'-4'370'0,"9"-3"-235"15,1 5-102-15,-9 2-17 16,7 0-50-16,-3 0-101 16</inkml:trace>
  <inkml:trace contextRef="#ctx0" brushRef="#br0" timeOffset="70376.57">3393 11864 941 0,'4'1'462'15,"0"5"-157"-15,7 7-78 0,-3 4-85 16,-4 3-29-16,2-1-40 16,-6-4-23-16,0-4-22 0,6-2-6 15,-4-11-2 1,10-1-7-16,-1-11-13 0,-3-5-7 15,10-3-10 1,-7-3 1-16,13 3 1 16,3 4 4-16,-2 13-1 15,3 5 5-15,-17 15 23 16,3 6 7-16,-9 13 12 16,-4-2-1-16,1 3-16 15,-2-4-10-15,0-6 329 16</inkml:trace>
  <inkml:trace contextRef="#ctx0" brushRef="#br0" timeOffset="70993.63">4462 11493 1043 0,'-6'7'417'16,"-2"18"-256"-16,3 11-50 15,2 19-26-15,3 6-6 16,2 14-22-16,-4-2-10 0,4-11-19 16,3-5-4-16,-5-32 0 15,8-5 3-15,-5-20 8 16,2-7-2-16,2-9-18 16,-4-10-11-16,-6-7-18 15,3-8-7-15,-5-8 5 16,-3-5 5-16,4 0 3 15,-3 1 2-15,7 9 3 16,6 6 0-16,3 12-8 16,2 7-2-16,0 4-6 15,-1 3-3-15,7 4 0 16,8 3 15-16,16 0-80 0,9 4-38 16,15 2-172-16</inkml:trace>
  <inkml:trace contextRef="#ctx0" brushRef="#br0" timeOffset="71220.33">4478 11698 828 0,'-7'1'408'0,"-1"3"-151"0,15 0-78 16,3 0-28 0,23 2-59-16,9-2-32 15,10 1-34 1,14-2-9-16,0 0-55 0,-8-3-81 16</inkml:trace>
  <inkml:trace contextRef="#ctx0" brushRef="#br0" timeOffset="71682">4417 11363 530 0,'6'-4'321'0,"16"1"18"15,6 0-186-15,17 3-83 0,11 3-16 16,4-1-29-16,2 3-13 16,-11 4-28-16,-9 1-32 15,-14 2-65 1,-8-1-36-16,-13-7-66 0,-6-3-6 15,-4-7 51-15,-2-2 49 0,-3-6 155 16,1-1 72-16,-1 0 67 16,3 0 5-1,5 6-43-15,5-2-21 16,7 6-26-16,3 1-14 0,4 8-22 16,0 6-12-16,1 8-20 15,-4-1 10-15,-8 0 35 16,-6 2 23-16,-6 1 41 15,-9-2-6 1,-8-4-34-16,2-2-26 0,-2-5-116 16,3 2-41-16</inkml:trace>
  <inkml:trace contextRef="#ctx0" brushRef="#br0" timeOffset="72423.14">5624 11400 902 0,'-32'23'392'0,"-22"19"-212"0,9 26-85 16,12 15-25-16,14 25-30 15,16 7-9-15,17-13-15 16,12-7-6-16,25-30-12 15,7-18-54-15,24-16-155 16,1-11-81-16</inkml:trace>
  <inkml:trace contextRef="#ctx0" brushRef="#br0" timeOffset="72872.78">6034 11894 306 0,'3'-6'179'16,"-1"-4"6"-16,-2 0-5 0,-7-1-8 15,-7 1-7-15,-4 3-27 16,-4 2-14-16,-6 8-35 15,8 2-18-15,-2 7-34 16,7 8-18-16,15 6-16 0,0 2-3 16,13 6-4-1,8-5 2-15,0-7 3 0,5-6 2 16,3-16 3 0,-2-2 5-16,2-12-53 0,-4-2-52 15,-11-5-175 1</inkml:trace>
  <inkml:trace contextRef="#ctx0" brushRef="#br0" timeOffset="73138.31">6176 11848 797 0,'6'-5'391'0,"3"2"-131"16,2-2-52-16,0 8-72 16,-3 4-28-16,-4 4-37 15,-2 5-10 1,-2 7-12-16,-3 2-6 16,0 4-14-16,3 0-7 0,6-9-9 15,7-6-4-15,6-10-29 16,3-5-68-16</inkml:trace>
  <inkml:trace contextRef="#ctx0" brushRef="#br0" timeOffset="73649.23">7056 11845 744 0,'-17'-3'401'0,"-10"2"-127"0,-5 5-93 16,4 1-50-16,14 10-76 16,4 6-29-16,12 7-23 15,6 2-3-15,5 2-1 16,5-7 1-16,10-8 5 15,1-4 3-15,2-12 6 16,-3 1 4-16,-11-5 11 0,-3-8 0 16,-12-6 0-16,-2-4-2 15,-10-10-11-15,-8-3-1 16,-3-6-6 0,-2-7 0-16,3-6-3 15,1-2-4-15,8 2-2 0,10 5-26 16,13 9-67-16,10 6-37 15,16 10-101-15,-8 10-71 16</inkml:trace>
  <inkml:trace contextRef="#ctx0" brushRef="#br0" timeOffset="74006.5">7268 11832 899 0,'-5'0'437'0,"0"0"-168"0,-5 11-122 31,0 8-38-31,3 11-37 15,3 4-8-15,13 3-15 16,7-3-4-16,10-8-7 0,7-5-4 16,-2-13 2-16,-5-11 0 15,-4-7 3-15,-1 0 1 16,-8-7-1 0,-2 5-3-16,-6-10-10 15,-2-7-5-15,-4 3-55 16,-2-3-67-16,-7 3-221 15</inkml:trace>
  <inkml:trace contextRef="#ctx0" brushRef="#br0" timeOffset="74270.7">7542 11899 819 0,'0'4'396'15,"4"4"-129"-15,4 11-75 0,6 3-44 16,1 0-23-16,0 3-38 16,-4-4-16-16,-3-6-26 15,3-3-5-15,-1-7 4 16,5-7 1-16,2-6-3 16,1-8-6-16,1-9-17 15,-3 2-5-15,-3-7-7 16,-4 5-36-16,-5 2-137 15,-4-1-140-15</inkml:trace>
  <inkml:trace contextRef="#ctx0" brushRef="#br0" timeOffset="74608.23">8103 11960 826 0,'-13'9'384'16,"-11"8"-177"-16,-5-3-85 16,-2-3-33-16,-3-6-43 15,2-3-13-15,4-5-15 16,7-1-2-16,-1-11-3 16,6 1-1-16,12-1-5 15,2-3-3-15,12 5-7 16,4-5-2-16,3 2 16 15,9 7 10-15,7 10 32 16,3 11 12-16,-6 8 6 16,-7 9 3-16,-6 1-14 0,-1 0-9 15,-7 1-18 1,0-5-8-16,-5-2-43 0,-2-8-66 16,3-4-229-16</inkml:trace>
  <inkml:trace contextRef="#ctx0" brushRef="#br0" timeOffset="74746.75">7992 11726 918 0,'-2'-7'489'0,"-3"-7"-137"0,6 11-208 16,2 3-62-16,5 7-91 15,1 3-82 1</inkml:trace>
  <inkml:trace contextRef="#ctx0" brushRef="#br0" timeOffset="75174.12">8251 11789 855 0,'-2'3'381'0,"2"9"-171"0,1 11-48 16,5 26-73-16,0 5 1 15,6 12-19-15,2 2-12 16,-2-4-13-16,-1 1-11 15,-11-8-11-15,-3-4-3 16,-1-15-30-16,1-9-42 16,3-14-166-16</inkml:trace>
  <inkml:trace contextRef="#ctx0" brushRef="#br0" timeOffset="75335.02">8273 12086 944 0,'10'1'388'0,"7"-4"-227"16,11 3-90-16,6-1-49 15,6-3-10-15,15 1-38 16,-1-5-80-16</inkml:trace>
  <inkml:trace contextRef="#ctx0" brushRef="#br0" timeOffset="75827.85">8738 11866 504 0,'-10'-9'318'15,"-17"-6"-5"-15,-2 4-78 16,-1 7-107-16,3 4-37 16,7 5-59-16,5 4-20 15,12 4-14-15,3 4-1 0,12 0 3 16,9-3 3-16,8-1 5 15,3-3 0-15,-5-4-1 16,-3 0 2-16,-9-4 0 16,-4-2 1-16,-7 0-4 15,-9 0-3-15,-11-2-3 16,-5 2-2-16,-12 6 0 16,-1 2 2-16,6 4-1 15,0 4 2-15,13 6 12 16,5-3 6-16,8-2 14 15,5-2 3-15,14 0-5 16,8-1-3-16,12-3-8 16,2-5-4-16,6-9-3 15,-5-8-1-15,-12-4-14 0,0-3-10 16,-14-5-6 0,1 7 0-16,-4-5 12 0,-6 5 7 15,1 5 9-15,-7-1 7 0,0 12 4 16,-1 0 2-16,1 10-2 15,6 3-7 1,3 6-6-16,2 2-3 16,-1-2-3-16,-4-1 21 0,2 2-131 15,-1-2-140 1</inkml:trace>
  <inkml:trace contextRef="#ctx0" brushRef="#br0" timeOffset="76061.5">9065 11907 825 0,'0'-6'444'0,"3"-5"-113"0,10 11-162 0,6 4-32 16,13 17-32-16,6 5 1 0,-4 2-12 31,-4 2-11-31,-18-8-18 15,-12-6-13-15,-13-1-9 0,-11-7-4 16,-4-4-28 0,0-6-46-16,1-6-126 0</inkml:trace>
  <inkml:trace contextRef="#ctx0" brushRef="#br0" timeOffset="76707.42">9912 11803 695 0,'5'-1'379'0,"8"1"-80"15,-1 17-128-15,-2 11-41 16,-2 18-47-16,-6 5-24 15,-3-4-23-15,-2-8-5 16,-1-11-9-16,2-14-1 16,2-12-3-16,8-5-5 15,8-16-18-15,6 1-5 16,5-15-4-16,0-1 2 0,1-7 13 16,1 0 2-1,-3 10-2-15,-3 7 13 0,-4 24 13 16,-7 9 11-16,-7 21 14 15,0 9-9-15,-1 6-5 16,0-4-11-16,6-4-7 16,0-8-2-16,2-13-120 15,4-4-92-15</inkml:trace>
  <inkml:trace contextRef="#ctx0" brushRef="#br0" timeOffset="77075.36">9940 11634 1096 0,'11'1'418'16,"15"-1"-294"-16,13 4-24 15,19 0-30-15,8 2-13 0,-6-1-32 16,-3 2-7 0,-20-2-19-16,-8-3-29 0,-12-1-63 15,-5 2-30-15,-12-7-20 16,-5 0 23-16,-2-4 61 16,-4-7 30-16,9 10 46 15,-1-2 23-15,7 6 36 16,-4 0 20-1,0 1 13-15,0 0-5 0,-1 0-14 16,1 23-13-16,-2 31-24 16,-3-30-13-16,5-4-69 15,4-8-63 1</inkml:trace>
  <inkml:trace contextRef="#ctx0" brushRef="#br0" timeOffset="77314.42">10655 11984 987 0,'1'9'489'16,"0"5"-189"-1,-4 9-71-15,-4 1-39 0,-10 3-76 16,-4 1-36-16,-3-2-46 0,-3-2-55 31,8-5-238-31</inkml:trace>
  <inkml:trace contextRef="#ctx0" brushRef="#br0" timeOffset="78639.64">11074 11878 1403 0,'11'20'58'16,"-3"-4"-15"-16,5 16 48 16,-3 3-23-16,-9-11-24 15,-2 0-11 1,-2-9-10-16,-4-7-4 0,5-6 0 16,0-3 0-16,6-7-7 15,3-5-9-15,6-8-16 16,0-4-3-16,9-1-1 0,4 5 6 15,0 6 14-15,-2 2 9 16,-8 13 19-16,-3 5 11 16,-5 10 11-16,1 9 0 15,-2-1-16-15,0 0-8 16,-2-1-12-16,-5-8-5 0,1-6 0 16,-3-2 0-16,3-7-20 15,1-4-10-15,-2 4-9 16,0-4-5-16,8-19 12 15,18-29 6-15,-7 32 3 16,5 1 2-16,0 4 5 16,-1 6 0-16,-6 10 3 15,0 5 3-15,-1 17 6 16,-10-3 4-16,1 2 0 31,-4-1-3-31,-4-2-3 0,1 1 1 0,-5-1-70 16,-1 2-85-16</inkml:trace>
  <inkml:trace contextRef="#ctx0" brushRef="#br0" timeOffset="79145.05">11828 12037 459 0,'1'-11'292'0,"2"-9"-41"0,-9-7-68 16,1 6-21-16,-11-6-42 15,-3 2-16-15,-2 6-30 16,-7 2-17-16,7 17-35 16,1 8-11-16,-2 10-14 15,10 7-6-15,1 2-2 31,7-1 0-31,11-4 4 16,3-4 3-16,8-9 4 16,1 0 2-16,6-6 2 15,1-3 0-15,-7-5 3 16,-4-6 0-16,-9-2 0 0,0 3 2 16,-2 4 4-16,-4 0 9 15,4 10 16-15,3 4 9 16,-2 9 7-16,5 11-3 15,-5 6-10-15,-1 4-8 16,-8 13-16-16,1 0-1 16,-9 6-3-16,-5 4 3 15,2-6 7-15,-8-2-3 0,-5-20 0 16,-3-11-2-16,-10-17 1 16,4-9-7-16,2-19-50 15,4-9-34-15,12-19-65 16,4-8-29-16,13-3-78 15,8 1-98-15</inkml:trace>
  <inkml:trace contextRef="#ctx0" brushRef="#br0" timeOffset="79591.98">11597 11649 696 0,'-1'-4'346'15,"4"3"-109"-15,5 0-72 16,14 1-72-1,7 1-21-15,11 1-27 0,2 1-16 16,3 1-11-16,1 3-3 0,-11-6 2 16,-4 3-29-1,-15-4-84-15,-3-1-50 0,-10-7-96 16,-3-2-3-16,-3-1 69 16,-3-4 49-16,5 6 100 15,1 0 55-15,3 4 76 16,3 1 36-16,0 7 44 15,2 2 4 1,-2 10-19-16,-1 8-16 0,-2 0-28 16,-3 2-19-16,-5-2-37 15,-3-7-16-15,0-2-57 16,2-5-84-16</inkml:trace>
  <inkml:trace contextRef="#ctx0" brushRef="#br0" timeOffset="80393.2">12646 11862 828 0,'-16'-6'376'16,"-14"-3"-187"-16,0 8-49 15,5 6-80-15,6 8-29 0,12 9-30 16,4 2-5-16,16 6 0 16,10 0 2-16,11-7 5 15,9-2 2-15,-6-12 4 16,0-3 2-16,-14-11 7 15,-14-7 3-15,1-4 2 16,-13-7-1-16,-8-7-7 0,2-2-2 16,-17-10-3-16,4-5-2 15,2-9-3-15,-1-4-3 16,19 7-11 0,7 4-19-16,11 13-38 15,5 9-19-15,10 12-48 0,-2 7-42 0</inkml:trace>
  <inkml:trace contextRef="#ctx0" brushRef="#br0" timeOffset="81008.7">12909 11758 776 0,'-8'0'300'16,"-8"4"-208"-16,1 4-35 0,13 5-31 16,4 6-2-16,12 3-8 15,6 0-3-15,9-4-2 16,1-5-1-16,-2-7 1 15,-2-4 0-15,-9-8 3 16,-7 2 1-16,-10-5-1 16,-2 4-3-16,-11 1-6 15,-6 1-2-15,-9 0 0 16,-5 3 6-16,5 4 8 16,4 5 3-16,15 5 10 15,6 6 4-15,7-2 7 0,6 2 4 16,5-8-6-16,4 0-5 15,4-4-12-15,1-6-4 16,2 2-3-16,-1-10-2 16,-1-7-2-16,3-1-1 15,-4-5-2 1,-2-1 0-16,-9 2 1 0,-6-1-1 16,-1 7 3-16,1 2 3 15,-1 10 5-15,10 6 3 16,-4 8-2-16,-2 7-2 0,0 3-6 15,-3 1 0-15,3-2-1 16,0-4 1 0,3-8 16-16,-1-5 9 0,-1-10 15 15,0-6 5-15,7-10 0 16,-4-7-5-16,1-3-13 16,-2 0-8-16,-5 4-31 15,0 4-46-15,-1 8-78 16</inkml:trace>
  <inkml:trace contextRef="#ctx0" brushRef="#br0" timeOffset="81566.84">13939 11777 734 0,'-2'5'303'0,"2"11"-152"16,0 10-48-16,4 8 3 15,0 1-6-15,0-3-22 16,-2-6-22-16,-2-7-23 15,0-5-3-15,-6-13-4 16,1-7-4-16,-2-7-25 16,1-12-12-16,6-3-14 15,1 1-3-15,10-4 15 16,2 6 3-16,10 3 3 16,4 2 4-16,4 4 12 0,-2 4 7 15,-1 10 7-15,-10 3 3 16,-5 13 8-16,-5 6-2 15,-8 9 0-15,8 4-2 16,-2 5-12-16,3-5-2 16,0-3 1-16,-2-1-44 15,7-15-218-15</inkml:trace>
  <inkml:trace contextRef="#ctx0" brushRef="#br0" timeOffset="81882.15">14524 11816 932 0,'1'7'375'0,"3"8"-231"15,-4 5-26-15,-8 8-21 16,-2 0-20-16,-9-2-32 16,-4-6-10-16,-4-5-18 15,-3-5-2-15,4-7-29 16,-1-5-21-16,7-13-30 15,-1-4-4-15,7-7 24 0,5 1 17 16,9-1 19-16,7 2 1 16,10 4 12-16,5 6 12 15,6 10 29-15,0 6 14 16,1 11 3-16,0 8-6 16,0 9-18-1,-2 0-12-15,0 0-12 16,-5-9 0-16,-4-8-113 0,2-2-119 15</inkml:trace>
  <inkml:trace contextRef="#ctx0" brushRef="#br0" timeOffset="82224.78">14709 11986 753 0,'7'7'380'0,"4"5"-100"16,5-2-76-16,2-2-51 0,0-8-27 15,2-2-42 1,0-5-20-16,3-3-32 16,-2-3-8-16,-2-7-11 0,-8-2-2 15,-7-3-14 1,-7-3-9-16,-11-3-27 0,-3 0-5 0,-6 6 4 31,-2 5 4-31,0 11 19 0,1 9 1 0,1 8 2 31,4 7 2-31,2 14 34 0,7 3 17 16,10 13 33-16,1 2 14 16,5 1-16-16,1-3-10 15,0-2-25-15,3 0-11 0,-2-4-51 16,3-1-59 0</inkml:trace>
  <inkml:trace contextRef="#ctx0" brushRef="#br0" timeOffset="82739.59">15323 11846 700 0,'-5'5'362'16,"-4"7"-105"-16,-10 8-101 0,-7 5-28 16,-8 1-43-16,1-1-26 15,0-5-23-15,4-2-8 16,7-11-8-16,-3-7-2 16,13-8 1-16,-6-9 0 15,9-4-9-15,8 0-4 16,3-7-3-16,14 6 3 0,1 3 14 15,-1 1 5 1,2 16 5-16,-4 3 1 0,11 22-7 16,3 5-1-1,3 8-5-15,0 2-3 0,-7-6 2 16,-3-3-48-16,-8-8-153 16,-3-5-242-16</inkml:trace>
  <inkml:trace contextRef="#ctx0" brushRef="#br0" timeOffset="82865.78">15157 11629 1035 0,'-1'-8'404'0,"0"-4"-263"16,-3 4-113-16,4 4-59 15,8 7-360-15</inkml:trace>
  <inkml:trace contextRef="#ctx0" brushRef="#br0" timeOffset="83166.92">15318 11729 804 0,'12'24'457'0,"9"21"-103"16,9 17-112-16,2 0-55 0,4 1-74 16,-6-7-33-1,-5-16-38-15,-6-2-14 16,-4-3-15-16,-4-1-10 15,-9-6-94-15,-4-3-66 0,-16-17-137 16,-5-7-22 0,-10-8 86-16,2-4 63 0,1-4 166 15,3 0 60 1,10-1 80-16,8-1 40 0,16-3 31 16,12-4-9-1,13-10-42-15,4-1-26 16,3-2-43-16,-2 4-21 0,-6 7-32 0,-4-2-14 15,-7 3-75 1,-6-2-82-16</inkml:trace>
  <inkml:trace contextRef="#ctx0" brushRef="#br0" timeOffset="83838.73">15886 11959 634 0,'-1'-6'276'0,"-4"-14"-136"0,-2 0-31 15,-4-5-36-15,-6-2-5 16,-7 0-11-16,-4 6-4 15,-3 15-18-15,0 3-10 16,5 15-15-16,7 5-4 16,9 7 1-16,5 5 2 15,13 2-2-15,4-1 1 0,7-9 1 16,8-7 1-16,-2-12 3 16,1-3 0-16,0-7 1 15,-4-4-2-15,-2-4 0 16,-4-2-2-16,-5-2 0 15,0-1 0-15,-3 3-2 16,0-2 5-16,-2 5 13 16,-2 4 3-16,-1 6 1 15,1 8 2-15,0 6-4 16,1 2 2-16,2 8 3 16,0-1-3-16,1 4-8 0,0 0-3 15,6-1-3-15,0-4-1 16,1-2-5-1,0-6 1-15,-5-9 1 0,3 0 0 16,-3-8 0-16,2 1 0 16,-2-4-3-16,1 0-1 0,-7-4-4 15,2 10-3 1,0 5-4-16,0 5 0 0,4 11 3 16,-5-6 1-1,0 6 5-15,6-3 1 0,-2-5 0 16,3-1 1-16,4-13 4 15,0-2 2-15,2-5 1 16,2-5 0-16,-2-7 2 16,-3-3 2-16,-5-1-4 15,-2 3 0-15,-5 11-98 16,-3 4 284-16</inkml:trace>
  <inkml:trace contextRef="#ctx0" brushRef="#br0" timeOffset="84500.51">17141 11727 453 0,'-10'-6'304'15,"-14"-3"-16"-15,1 6-79 0,-4-1-32 0,2 5-62 16,6 3-31-1,10 4-50 1,8 3-13-16,7 4-13 0,5 0 0 16,1 3 1-1,4 0 0-15,1-3-3 0,-3-1 0 16,0-6 3-16,-3-3 3 16,-10-3 2-1,-1-2-1-15,-9 0-4 16,-5-1-4-16,-2-2-3 0,-5 5 1 15,4 0 0 1,1 0 6-16,7 5 4 0,9 0 3 16,6 4 7-16,1 1-2 15,11 4 2-15,-5 0-2 16,6-2-4-16,-1 0-4 16,-5-11-4-16,4 2-1 15,-7-7-42-15,5-2-51 16,-6 1-238-16</inkml:trace>
  <inkml:trace contextRef="#ctx0" brushRef="#br0" timeOffset="84660.31">17045 11478 912 0,'3'-1'408'16,"-4"-7"-202"-16,2 5-125 15,2 6-41-15,2 4-60 16,5 3-88-16</inkml:trace>
  <inkml:trace contextRef="#ctx0" brushRef="#br0" timeOffset="85038.81">17337 11846 883 0,'11'8'395'0,"12"6"-187"15,0 2-39-15,2-4-61 16,3-1-21 0,-10-10-33-16,-1-1-16 0,0-5-21 15,-8-6-1-15,-1-2-26 16,-6-3-9-16,-10-5-8 15,-5 2-6-15,-5 0 18 16,-2 2 5-16,-3 7 2 16,-2 3-1-16,1 7-2 15,1 8-1-15,5 11 12 16,6 6 13-16,4 9 30 0,6 8 13 16,5-2 18-16,6 8-5 15,5 1-20-15,0-7-10 16,2 3-21-16,-1-5-5 15,2-6-1-15,2-2-64 16,-1-10-223-16</inkml:trace>
  <inkml:trace contextRef="#ctx0" brushRef="#br0" timeOffset="85371.98">17642 11747 1119 0,'10'15'467'0,"4"10"-265"0,1 21-75 15,2 7-11-15,-5 4-23 0,-3-2-19 16,-9-14-30 0,-7-3-14-16,-15-10-12 15,-2-1-22-15,-7-7-65 0,3-9-24 16,0-11-23-16,11-11 5 15,9-9 33 1,6-5 16-16,10-9 19 0,0-10 12 16,14-9 28-1,3-6 9-15,17 3 28 0,0 5 7 16,-5 16 3 0,-5 10-8-16,-11 12-28 15,-5 6-33-15,-1 11-227 16</inkml:trace>
  <inkml:trace contextRef="#ctx0" brushRef="#br0" timeOffset="85671.4">17949 11872 576 0,'0'1'377'16,"-3"-1"29"-16,5 8-199 15,7 5-77-15,1-1-19 16,1 2-14-16,3-2-14 16,2-7-25-16,3-4-5 15,1-8-11-15,6-3-2 16,-4-8-7-16,-11-1-4 16,-9-7-2-16,-12-2 1 0,-18-2 1 15,1 4 0-15,-6 12-5 16,6 7-5-16,6 13-13 15,0 5-6-15,11 11-14 16,3 2-51-16</inkml:trace>
  <inkml:trace contextRef="#ctx0" brushRef="#br0" timeOffset="86827.38">18699 11702 832 0,'-8'-3'382'0,"-7"2"-186"16,-1 5-41-16,1 7-83 0,3 9-28 16,12 7-22-16,6 6-10 15,12 2-2 1,8-1 1-16,1-11-2 0,4-8 4 15,2-8 3 1,-3-8 1-16,-3-9 1 0,-6-5-1 16,-7-10-5-16,-6-1-6 15,-5 3-10-15,3 3-4 16,-4 6-6 0,-2 6 0-16,-1 6-3 0,-2 3 0 15,2 10 3-15,0 4 1 16,3 8 8-16,1 2 3 15,7-2 2-15,5-4 2 16,3-7 6-16,2-6 2 16,-3-13 5-16,2-3 0 15,0-10-1-15,-2-3 0 0,12 0 5 16,-1-2 7-16,4 6 20 16,1 3 9-16,-6 9 4 0,-6 6 1 31,-4 10-9-31,-3 9-1 15,-7 11-1-15,-6 5-2 0,-13 0-7 16,-4 0-5-16,-10-11-11 16,-3-4 0-16,-1-8-61 15,-4-14-60-15,13-11-236 16</inkml:trace>
  <inkml:trace contextRef="#ctx0" brushRef="#br0" timeOffset="90724.45">19807 11717 692 0,'15'7'323'0,"9"3"-140"0,0 12-65 15,-3 2-20-15,-18 11-18 16,-6 1-9-16,-19 5-20 15,-6-2-8-15,7-11-20 16,2-11-5-16,15-16-4 16,8-7-5-16,9-22-8 15,7-5-5-15,6-8-5 0,5-1 1 16,-4 9 8 0,-6 3 0-16,-7 8 2 15,-7 4 0-15,-5 9-2 16,2 4-2-16,-3 10 2 15,-3 7 0-15,-4 8 8 0,6 7 1 16,1 7 0-16,9 3-3 16,6-3-2-16,1-5-1 0,8-9-5 15,0-10-39 1,6-10-156-16,2 0-239 0</inkml:trace>
  <inkml:trace contextRef="#ctx0" brushRef="#br0" timeOffset="90986.05">20362 11833 607 0,'4'5'311'0,"-3"7"-85"15,-6 4-50-15,-4 5-68 0,-13-2-26 16,-4-2-42 0,-3-3-10-16,2-6-11 15,3-7-3-15,5-11-4 0,7-4-1 16,9-10-5-16,5-2-3 15,13-3-3-15,2 1 2 16,7 7 11-16,-1 6 7 16,-1 11 7-16,-1 7 2 15,-5 15-3-15,-1 8-4 16,-4 13-5-16,4 5-2 0,-5-3 13 16,1-3-61-16,2-6-249 15</inkml:trace>
  <inkml:trace contextRef="#ctx0" brushRef="#br0" timeOffset="91151.4">20305 11590 712 0,'-4'-6'361'16,"-5"-6"-122"-16,3 9-120 0,0 5-96 15,4 8-86-15</inkml:trace>
  <inkml:trace contextRef="#ctx0" brushRef="#br0" timeOffset="91516.7">20541 11818 826 0,'-2'6'315'0,"7"11"-213"15,2 5-33-15,12 3-7 16,6 1 0-16,2-11-10 16,2-5-4-16,-1-10-3 15,-1-7-3-15,-2-12-8 16,2-7-3-16,-2-12-9 15,-1 0-5-15,-8-3-2 16,-5-2 1-16,-12-1 2 0,-12-8-1 16,-14-3 7-16,-8-2 8 15,-9 7 10-15,0 11 5 16,0 21-8-16,6 12-11 16,14 13-23-16,8 8-7 15,18 6-11-15,14 4 1 16,17 2 6-16,6 0-20 0,15 0-93 15,0-3-98-15</inkml:trace>
  <inkml:trace contextRef="#ctx0" brushRef="#br0" timeOffset="92023.28">21134 11690 748 0,'-13'-3'336'16,"-11"-1"-154"-16,-3 3-45 16,5 7-57-16,5 3-29 15,11 5-39-15,5 0-10 0,13 2-4 16,6-1 2-16,7-1 4 16,4-2 3-16,-7-4 0 15,0-2 1 1,-9-5 3-16,-6-1-1 0,-9-2-4 15,-4-3-2-15,-13 2-3 16,-5-1-1-16,-7 3 0 16,-5 1 3-16,8 7 22 15,9 5 15-15,8 6 27 16,7 5 15-16,8 6 2 0,1-4-7 16,13 7-21-16,9-9-13 15,9-7-21-15,10-5-7 16,8-16-52-16,-2-5-75 15</inkml:trace>
  <inkml:trace contextRef="#ctx0" brushRef="#br0" timeOffset="92404.73">21336 11673 894 0,'-2'-1'354'0,"7"1"-238"16,5 2-36-16,11 0-47 16,5 1-8-16,6 0-14 15,0 0-2-15,-6-1-2 16,2-2 0-16,-13-6-1 0,-1 0-3 15,-8 3-3-15,-8-2-2 16,-8 8-3-16,-5-3 2 16,-3 5 25-16,0 8 15 0,1 3 13 31,0 6 5-31,6 4-8 0,7 2-2 16,5 7-2-1,8-3-3-15,4-2-12 16,4-5-9-16,11-12-5 15,5-3-19-15,8-11-112 16,-5-5-117-16</inkml:trace>
  <inkml:trace contextRef="#ctx0" brushRef="#br0" timeOffset="92859.26">21814 11658 589 0,'-8'-4'309'0,"-7"-3"-89"16,-3 5-112-16,2 3-30 15,7 7-45-15,4 2-12 16,10 2-11-16,8 2 0 16,3-1-2-16,7-3 0 0,-2-2 0 15,-3-2-2-15,1-5-5 16,-14-2-1-16,-5-1-6 15,-1-2-2-15,0 3 4 16,-4 1 2-16,-14 1 6 16,-31 6 5-16,35 5 10 15,6 1 3-15,6 2 1 16,3 3 2-16,5-2 1 16,5-1 4-16,2-4 5 15,6-1 2-15,-1-9-2 16,4-1-5-16,-3-8-9 15,0-4-7-15,8 1-8 16,0 3-2-16,10 8 10 16,-1 2 1-16,-1 12 15 15,-4 2 8-15,-10 3 16 16,-6 3 9-16,-18-2 1 0,-7 1-6 16,-10-4-23-16,-6-2-9 15,-1-8-88-15,-1-7-80 16</inkml:trace>
  <inkml:trace contextRef="#ctx0" brushRef="#br0" timeOffset="93397.05">22828 11689 670 0,'-10'0'321'0,"-12"5"-133"15,-3 3-72-15,2 7-70 16,0 3-8-16,8 7 2 15,6 4 0-15,13 6-2 16,10-2-8-16,12 1-11 16,4-4-1-16,3-12 1 15,-6-4 0-15,-11-14 4 16,-2-5 5-16,-14-9 3 16,0-2 0-16,-15-4-3 15,-6-3-1-15,-11-1-5 16,-7 5-3-16,7 0-9 15,3 7-10-15,20 7-97 0,7 2-96 16</inkml:trace>
  <inkml:trace contextRef="#ctx0" brushRef="#br0" timeOffset="93632.2">22912 11718 684 0,'10'-3'344'0,"16"0"-120"16,9 1-64-16,9 1-66 15,4-3-13-15,-3 2-9 16,-2-2-12-16,-9 2-27 16,-7-3-13-16,-4 3-24 15,-6-3-43-15,-2 1-144 16,-1 3-123-16</inkml:trace>
  <inkml:trace contextRef="#ctx0" brushRef="#br0" timeOffset="93801.48">23133 11717 411 0,'-4'7'288'0,"0"4"-11"16,5 5-59-16,0 1-32 15,5 7-54-15,2 4-25 16,-3 5-45-16,1 1-21 15,-2-3-19 1,-4-5 2-16,-4-7-128 0,0-6-134 0</inkml:trace>
  <inkml:trace contextRef="#ctx0" brushRef="#br0" timeOffset="94105.33">23281 11868 592 0,'10'-5'411'15,"9"-2"9"-15,-7 8-176 0,4 8-37 16,-6 8-72-16,-5-1-27 16,-1 2-38-16,-2-6-15 15,-1-2-23-15,5 0-4 16,-6-10-5-16,0-3-3 16,0-12-5-16,2-3-4 15,8-3-9-15,1-3 0 16,6 2-3-16,-1 0 0 0,2 7-2 15,7 7-1-15,-1 9-2 16,-1 6 0-16,-2 9 7 16,-4 6 7-16,-5 6 12 15,-3 4 6-15,-2 7-2 16,-4-4-3-16,-3-3 10 16,-1-4-58-16,-6-15-161 15</inkml:trace>
  <inkml:trace contextRef="#ctx0" brushRef="#br0" timeOffset="95288.34">1652 12727 786 0,'-3'3'404'15,"-1"6"-105"-15,-2 22-141 16,1 15-42-16,11 29-29 16,-1 7-18-16,7 7-24 15,1-4-2-15,-10-12-22 16,2-4-5-16,2-17-4 15,3-7-15-15,2-17-115 16,-3-9-107-16</inkml:trace>
  <inkml:trace contextRef="#ctx0" brushRef="#br0" timeOffset="95454.47">1725 13041 925 0,'3'-4'373'16,"9"0"-236"-16,4-2-78 0,11 2-51 15,5 4-4-15,11 3-146 16</inkml:trace>
  <inkml:trace contextRef="#ctx0" brushRef="#br0" timeOffset="95853.28">2173 12818 665 0,'-17'-10'361'16,"-17"-9"-58"-16,4 4-133 15,9 9-90-15,8 5-30 0,2 10-39 31,-1 7-11-31,9 8-11 0,2 5-3 0,7 0 4 16,9 2 2-16,2-9 7 16,3 0 4-16,5-12 5 15,-4-3 3-15,0-3 2 16,-7-7 1-16,-5 3-13 16,-9-6-4-16,-12-1-7 15,-8 2 0-15,-5 0 10 16,-2 7 2-16,7 7 21 15,7 1 7-15,1 3 10 16,8 4 9-16,6-1-7 16,2 4-6-16,14-2-9 15,1-2-8-15,2-7-10 0,6-1-1 16,1-6-44-16,2-4-58 16</inkml:trace>
  <inkml:trace contextRef="#ctx0" brushRef="#br0" timeOffset="96189.85">2330 12857 693 0,'4'-3'384'15,"4"-2"-51"-15,3 0-132 16,9 4-99-16,3 0-29 16,7 3-43-16,1-1-14 15,-2-2-9-15,-5 1 1 0,-9-3-5 31,-5-1-18-31,-7 0-37 16,-3-1-22-16,-5-2-16 0,1 2 15 0,-2 3 32 16,-7 1 19-16,5 4 18 15,-7 4 15-15,-3 5 38 16,7 5 11-16,0 7 18 16,-1 1-11-16,11 5-26 15,1-2-10-15,6-3-16 16,6-1-4-16,6-8-6 15,3-3 1-15,3-9-36 0,0-4-36 32,9-3-126-32,3-6-11 0,9-6-80 15</inkml:trace>
  <inkml:trace contextRef="#ctx0" brushRef="#br0" timeOffset="96441.65">2933 12958 420 0,'1'3'294'0,"1"2"13"16,-7 2-44-16,-11 1-85 15,-5 7-27-15,-10 0-51 16,-4 1-23-16,-5-4-39 16,15-14-11-1,12 0-11-15,0 2-3 0,-25-10-8 16,5-9-5-16,13-6-16 16,19 6-4-16,9-1-5 15,9 6 0-15,10 4 11 0,4 8 14 16,0 9 25-1,0 9 18-15,-3 12 25 0,-2 1-3 16,-2 0-13-16,-3-6-11 16,-1-3-28-16,-4-4-71 0</inkml:trace>
  <inkml:trace contextRef="#ctx0" brushRef="#br0" timeOffset="97251.83">3062 12826 569 0,'0'2'259'15,"6"1"-84"-15,4 3-82 0,15 0-39 0,5-1-11 16,9-5-29-16,6-4-6 15,-4-6 1-15,-1-1 1 16,-14 2-16-16,-9 2-11 16,-17 3-12-16,-5 1-1 15,-17 4 26-15,-3 5 22 16,-6 7 54-16,0 3 19 0,8 8 5 16,6 5-13-16,13 3-46 15,7 1-20-15,14-1-15 16,6 1-1-16,10-6 2 15,6-5 2-15,8-13 0 16,6-6-27-16,0-9-61 16,-2-3-25-16,-11-6-57 15,-5-4 25-15,-8-5 62 16,-5-5 40-16,-14-1 128 16,-7 3 41-16,-13 3 56 15,-7 5 9-15,-4 6-31 16,-10 0-20-16,9 13-42 15,-1 0-22-15,2 9-43 16,11 4-21 0,-1 1-27-16,11 6-8 0,8-1-2 0,5 1 2 15,11 2 10 1,-7-6 6-16,9 0 3 16,0-1 3-16,2-6-4 15,2-1-45 1,-7-15-181-16</inkml:trace>
  <inkml:trace contextRef="#ctx0" brushRef="#br0" timeOffset="97368.39">3605 12658 832 0,'-8'-11'418'16,"-2"-9"-148"0,0 5-92-16,4 5-117 0,7 10-42 0,1 2-166 15</inkml:trace>
  <inkml:trace contextRef="#ctx0" brushRef="#br0" timeOffset="97709.07">3800 12934 473 0,'6'13'313'0,"4"9"18"16,4 4-183-16,0-7-30 15,-2-3-44-15,-2-1-18 16,-5-12-19-16,-3 3-1 0,-4-6-8 16,0-1-2-16,1 0-7 15,0-1-6-15,-7-13-6 16,-12-28-2-16,22 16-5 16,3 8-2-16,7-3 10 15,5-1 14-15,4 11 26 16,-3-2 12-16,1 10 12 15,-7 6-7-15,-3 11-17 16,1 4-9-16,3 13-22 16,-3-5-6-16,3 5-7 15,-8-3 15-15,-2-7-124 16,4 1-160-16</inkml:trace>
  <inkml:trace contextRef="#ctx0" brushRef="#br0" timeOffset="97891.9">4140 12866 1287 0,'-2'2'508'0,"2"8"-335"16,1 6-62-16,3 4-63 15,3 7-10-15,2-1-23 16,2-1 20-16,3 3-173 15</inkml:trace>
  <inkml:trace contextRef="#ctx0" brushRef="#br0" timeOffset="98277.42">4537 12884 482 0,'-8'-6'346'15,"-7"-7"58"-15,-8 0-151 16,5 9-125-16,2 0-42 15,1 10-70-15,8 2-19 16,2 9-16-16,6 9-2 16,2 5 1-16,11 6 5 15,1-4 8-15,-5-9 5 16,7-8 7-16,-7-5 2 16,-3-9 8-16,3 2 5 15,-7-6 33-15,-2 2 2 0,-6-7-7 16,-5-3-4-16,-6 0-89 15,-1-11-105 1</inkml:trace>
  <inkml:trace contextRef="#ctx0" brushRef="#br0" timeOffset="98703.39">4643 12884 870 0,'3'0'451'0,"4"4"-104"0,5 9-110 16,2 6-89-16,-2 2-36 15,-2 0-53-15,-5 1-12 16,-4-5-16-16,1 0-6 0,-2-3-9 16,4-6-3-16,7-4-2 15,-3-11 0-15,4-11-8 16,0-1-3-16,3-5-5 16,3 4-3-1,5 5 2-15,2-2 3 16,-2 6-3-16,-1 8 0 15,-4 10 11-15,-4 9 6 0,-6 9 15 16,0 5 4-16,-5-1-7 16,-3-2-6-16,0-1 14 15,-1-4-76-15</inkml:trace>
  <inkml:trace contextRef="#ctx0" brushRef="#br0" timeOffset="99170.02">5124 12469 783 0,'30'14'384'16,"20"7"-116"-16,23 32-91 0,5 21-6 16,-2 41 12-16,-12 10 0 15,-40 7-23-15,-16 0-11 16,-39-17-51-16,-17-7-28 15,-17-18-19-15,-5-15-72 16,-4-32-266-16</inkml:trace>
  <inkml:trace contextRef="#ctx0" brushRef="#br0" timeOffset="102895.26">5826 13158 740 0,'0'0'379'0,"0"1"-82"0,1 1-49 15,-1-2-72-15,0 0-40 0,0 0-75 16,0-1-32-16,0 0-211 15</inkml:trace>
  <inkml:trace contextRef="#ctx0" brushRef="#br0" timeOffset="103251.06">6263 12631 704 0,'-3'-4'402'16,"0"-1"-93"0,1 10-124-16,-2 12-42 15,4 21-68-15,0 8-16 16,4 22-23-16,3 7-7 0,-3-4-6 16,0-1-3-16,-1-14-18 15,-2-10-50-15,4-12-176 16</inkml:trace>
  <inkml:trace contextRef="#ctx0" brushRef="#br0" timeOffset="103474.34">6506 12687 889 0,'-6'-2'456'0,"-4"0"-147"15,-1 5-92-15,11 16-103 16,3 4-31-16,9 17-22 16,5 6-10-16,-1 9-16 15,2 5-9-15,-4-10-8 16,-5 1-24-16,-3-14-141 16,-7-11-123-16</inkml:trace>
  <inkml:trace contextRef="#ctx0" brushRef="#br0" timeOffset="103635.84">6274 12918 596 0,'16'0'361'16,"26"1"23"-16,-1 3-183 15,9 7-82-15,-3-5-28 0,-3 1-57 16,0-2-89-16</inkml:trace>
  <inkml:trace contextRef="#ctx0" brushRef="#br0" timeOffset="104305.6">7577 12924 729 0,'-12'-4'365'16,"-11"0"-123"-16,-3 4-71 0,-4-2-27 0,5 9-56 15,1 3-34-15,12 1-44 32,8 9-10-32,6 2-9 15,11 8 1-15,10 0 3 16,4-2 4-16,9-5 3 15,1-8 3-15,1-4 2 16,-6-7 0-16,-8-8-1 16,-8-8-1-16,-11-7 3 15,-7-4 1-15,-11-9 1 16,-8 1 2-16,-9-11-1 16,0-7 0-16,5-1-2 0,7-7-2 15,18 1-7-15,9 4-1 16,15 9-8-16,3 5-3 15,10 16-30-15,3 6-25 16,-4 16-119-16,4 6-161 16</inkml:trace>
  <inkml:trace contextRef="#ctx0" brushRef="#br0" timeOffset="104624.17">7843 12890 787 0,'0'3'358'15,"-2"6"-145"-15,-5 7-38 16,2 8-44-1,-1 4-10-15,8 4-34 0,11-1-15 16,2-4-19-16,5-1-5 16,7-11-5-16,-4-6 0 15,6-6-7-15,-2-4-4 16,-12-7-4-16,1-2-2 16,-10-5-9-16,-5-3-36 15,1-1-132-15,-5-4-102 16</inkml:trace>
  <inkml:trace contextRef="#ctx0" brushRef="#br0" timeOffset="104749.87">7937 12761 445 0,'0'-2'264'0,"-3"-4"-13"0,3 0-41 16,0 5-80 0,0 0-31-16,0 1-60 15,0 0-20-15,0 0-144 0</inkml:trace>
  <inkml:trace contextRef="#ctx0" brushRef="#br0" timeOffset="105289.03">8143 12925 755 0,'-2'-2'373'15,"2"2"-130"-15,2 10-101 16,7 7-27-16,7 7-34 16,4 2-11-16,2 1-25 15,2 0-6-15,-2-5-10 0,-4-6-1 16,-6-15 3 0,-6-2 6-16,1-7 5 0,-5 1-2 15,6-2-11-15,1-6-9 16,-1-1-11-16,4-7-4 15,-1-4-63-15,3 3-59 16</inkml:trace>
  <inkml:trace contextRef="#ctx0" brushRef="#br0" timeOffset="105605.35">8726 13011 890 0,'-3'12'415'0,"-12"11"-186"16,-5 1-63-16,-4-5-89 15,-2 0-28-15,1-5-26 16,2-9-4-16,5-4-4 0,1-6-1 16,3-3-4-16,3-6-4 15,9-5-7 1,3-1-5-16,13-4-2 0,2 2 0 15,8 5 1 1,3 0 0-16,-1 16 2 0,3 7 8 16,-8 7 15-16,-1 9 6 0,-3 3 7 15,-3-1-8 1,-2 4-10-16,0-4-20 16,2 0-223-1</inkml:trace>
  <inkml:trace contextRef="#ctx0" brushRef="#br0" timeOffset="105837.68">8874 12893 819 0,'0'0'457'15,"-2"3"-65"-15,2 12-176 16,3 14-99-16,-1 7-16 0,10 8-13 15,-2 3-10 1,3 9-27-16,1 2-11 16,-12 5-19-16,2 1-6 15,-2-10-43-15,-2-2-49 0,7-17-89 16,-1-8-106-16</inkml:trace>
  <inkml:trace contextRef="#ctx0" brushRef="#br0" timeOffset="106016.22">8952 13113 657 0,'2'-9'377'0,"7"-2"8"15,5 7-247-15,9 2-77 16,4 5-22-16,6 2-45 0,-1-1-75 15</inkml:trace>
  <inkml:trace contextRef="#ctx0" brushRef="#br0" timeOffset="106320.57">9220 12978 734 0,'0'0'411'0,"0"8"-27"16,3 7-147-16,2 6-90 15,-3 2-16-15,-2-5-52 16,0 2-21-16,0-10-30 16,0-4-6-16,3-6-4 15,2-7-1-15,4-8-6 16,2-3-5-16,7-4-6 16,-3-3-2-16,5 6 1 15,4 4-1-15,-5 8-3 16,2 6 7-16,0 12 23 0,-6 4 14 15,-1 11 27-15,-7 1-2 16,-2 7-16-16,-4 3-13 16,-4 0-34-16,1-1-68 15</inkml:trace>
  <inkml:trace contextRef="#ctx0" brushRef="#br0" timeOffset="106809.03">7947 12615 584 0,'0'-7'363'0,"0"-2"18"0,-6-1-96 15,-1 18-99-15,-1 10-41 16,3 14-93-16,5 11-21 16,10 3-38-16,7-1-42 15</inkml:trace>
  <inkml:trace contextRef="#ctx0" brushRef="#br0" timeOffset="107786.24">10059 12851 818 0,'12'1'306'16,"19"5"-237"-16,9-4-20 15,3-3-23-15,2-2-4 0,-12-8-6 16,-4 2-2 0,-15 0-3-16,-4 4-14 0,-12 6-14 15,-13 5-2-15,-10 9-3 16,-9 4 13-16,0 5 24 15,8 6 10-15,8-3 6 16,7 3 2 0,21-2-12-16,5-4-5 15,15-2-2-15,5-9 0 16,2-10-1-16,0-4-1 0,-2-8 0 16,-2 0 0-16,-6-4-3 15,-4 5 0-15,-10-2-2 16,-3-1 0-16,-5 5-1 0,-2 2-2 0,-2 4 9 15,2 2 6-15,-3-2 7 16,0 0 5-16,13 6-6 16,44 15-3-16,-22-20-6 15,6 5-2-15,-7-10-3 16,0 4 0-16,-10-7 1 16,-5-1 0-16,-6-6 1 15,-6-3-1-15,-7 3-4 31,-14-7-3-31,-8 4-4 16,-6-1-1-16,-14 3 1 16,3 3-1-16,1 12-4 15,7 8-2-15,10 11-3 0,6 3-5 16,6 4 23-16,9 1 7 31,0-14 13-31,1 1 11 0,8 46-18 0,3 5-3 16,6 0-6-16,-8-25 2 15,3-7-76-15,-3-4-97 16</inkml:trace>
  <inkml:trace contextRef="#ctx0" brushRef="#br0" timeOffset="107973.68">10810 12906 775 0,'0'5'457'16,"0"0"15"-16,1 12-302 16,2 6-44-16,4 2-45 0,4 4-23 15,0 0-34 1,1-5-17-16,-2-5-165 0</inkml:trace>
  <inkml:trace contextRef="#ctx0" brushRef="#br0" timeOffset="108202.84">11044 12720 998 0,'-3'3'409'16,"0"16"-220"-16,3 8-59 15,10 25-21-15,1 8-12 0,4 6-26 16,0 2-13-16,0-7-20 16,-4-5-18-16,-4-5-143 15,-5-8-129-15</inkml:trace>
  <inkml:trace contextRef="#ctx0" brushRef="#br0" timeOffset="108516.97">11097 12714 997 0,'12'-7'407'16,"17"0"-247"-16,2 7-48 16,-9 5-60-16,0 7-10 0,-15 2-20 15,-10 2-8 1,-4 5-4-1,-11 0-1-15,-2-3-1 0,1-5-8 16,7-8-26-16,8-5-14 16,12-5-9-16,7-1 7 15,14 6 21-15,0 1 10 16,0 11 6-16,-1 5 2 16,-10 7 25-16,-7 5 14 0,-15 2 10 15,-4 5 2 1,-19-11-13-16,-2-3-39 15,-2-11-211-15</inkml:trace>
  <inkml:trace contextRef="#ctx0" brushRef="#br0" timeOffset="108890">11428 12886 675 0,'5'-2'407'0,"9"4"19"0,-1 3-187 16,0 18-83-16,-3 0-19 16,-8 2-43-16,-1 4-23 15,2-13-31-15,-3-3-9 16,3-9-10-16,2-9-4 15,3-4-14-15,6-8-5 16,4-5-11-16,3-6-4 16,2 3 8-16,-4 2 2 15,0 9 2-15,1 6 0 0,-9 9-1 16,4 8 0 0,-6 11 1-16,-5 3 4 0,6 8 1 15,-6 1 1-15,-4-4 14 16,0-1-70-16,-4-8-227 15</inkml:trace>
  <inkml:trace contextRef="#ctx0" brushRef="#br0" timeOffset="109045.27">11556 12647 1209 0,'-3'-3'469'0,"-3"-4"-343"0,3 1-66 16,5 10-113 0,5 3-107-16</inkml:trace>
  <inkml:trace contextRef="#ctx0" brushRef="#br0" timeOffset="109214.37">11894 12909 1003 0,'19'19'502'15,"13"12"-173"-15,-13-4-104 16,-8-5-38 0,-14-10-55-16,-3 5-29 0,-16-13-45 15,-2 1-17-15,-4-5-80 16,6-12-87-16</inkml:trace>
  <inkml:trace contextRef="#ctx0" brushRef="#br0" timeOffset="109753.57">12697 12845 681 0,'-8'0'340'0,"-12"3"-111"16,1 6-63-16,9 13-90 15,2 8-25-15,9 8-28 16,11-3-3-16,11-7 8 16,2-7 0-16,11-13-1 15,-1-5 1-15,-8-8 9 16,-1-7 1-16,-17-5-2 0,-11-7-6 16,-10-4-31-16,-5-1-38 15,-5-2-138 1,4 7-156-16</inkml:trace>
  <inkml:trace contextRef="#ctx0" brushRef="#br0" timeOffset="110027.46">12842 12701 877 0,'14'-10'447'0,"9"-6"-149"16,-2 4-94-16,11 5-35 15,4 16-49-15,2 6-24 16,7 20-24-16,-12 11-7 15,-10 12-22-15,3 6-9 0,-9 0-13 16,-4-12-4 0,2-14-3-16,-7-13 1 0,0-9-8 15,1-2-19-15,-4-9-49 16,-2-5-23-16,-9-8-37 16,-8-1 10-16,-9-2 40 15,-2 3 22-15,-11 1 36 16,2 5 7-16,1 5 0 15,1 2-23-15,15 2-139 0</inkml:trace>
  <inkml:trace contextRef="#ctx0" brushRef="#br0" timeOffset="110222.38">13327 12880 1170 0,'-1'6'499'0,"1"12"-272"0,0 3-44 16,6 13-64-16,3 1-28 15,-1-4-42-15,4-1-12 16,-9-21-27 0,0-4-50-16,-1 0-172 15</inkml:trace>
  <inkml:trace contextRef="#ctx0" brushRef="#br0" timeOffset="110373.04">13244 12589 1100 0,'-3'-1'457'16,"-4"-1"-254"-16,7 3-154 15,0-1-43-15,0 0-461 16</inkml:trace>
  <inkml:trace contextRef="#ctx0" brushRef="#br0" timeOffset="110935.13">13723 12879 515 0,'-4'-6'304'0,"2"-4"-57"15,-14-1-66-15,2 4-21 16,-2 6-48-16,-8 1-19 16,12 14-46-16,-4 0-19 15,7 12-16-15,7 8-6 16,3 4 0-16,8 3 1 16,7-10 2-16,5-3 1 15,3-12 4 1,-1-4 3-16,-4-10 6 0,-4-3 3 15,-19-8-2-15,-4-1-4 16,-15-3-11-16,-5-4-19 0,4 4-114 16,2-7-148-1</inkml:trace>
  <inkml:trace contextRef="#ctx0" brushRef="#br0" timeOffset="111302.3">13830 12935 595 0,'7'8'382'16,"3"3"-15"-16,3 6-144 0,0 3-44 16,3-3-62-1,5 7-28-15,4-6-39 0,5 2-11 16,2-6-16-16,1-6-4 0,2-7-3 31,-5-1 1-31,-3-10 1 0,-3-6 0 0,-11-7-1 31,-4-9-2-31,-8-6-2 16,-7-8-2-16,-9-6-3 16,-9-5-2-16,-17-3-1 15,-7-1-2-15,-1 1 0 16,3 6-1-16,11 21-2 16,7 9-2-16,10 18-8 15,6 10-5-15,15 8 1 0,7 7-2 16,22 15 8-16,13 1 5 15,16 7 3-15,-2 0-15 16,-7 0-81-16,-6-2-61 16</inkml:trace>
  <inkml:trace contextRef="#ctx0" brushRef="#br0" timeOffset="111627.88">14345 12950 786 0,'2'1'400'0,"0"5"-100"15,1 6-76-15,-4 4-75 16,-1 0-28-16,-3 0-50 16,-2-4-22-16,5-2-25 15,1 0-7-15,1-7-6 16,6 2-1-16,-1-13-16 15,7-6-14-15,3 2-19 16,3-9-4-16,5 6 12 16,1 1 12-16,-3-4 15 0,1 6 5 15,-5 13 35-15,-3 9 17 16,-4 15 33-16,-5-1 10 16,0 3-19-1,-1 0-13-15,7 2-30 0,-2 0-11 16,3-4-94-16,-3-5-82 15</inkml:trace>
  <inkml:trace contextRef="#ctx0" brushRef="#br0" timeOffset="111957.46">14832 12873 921 0,'-15'-6'425'15,"-14"-5"-191"-15,-2 8-107 16,0 6-29-16,4 8-35 16,9 9-12-16,8 11-13 15,6 0-4-15,11 1-12 0,6-4-1 16,14-7-6-16,3-5 0 15,3-10 1-15,-5-2 0 16,-10-7 23-16,-7 0 7 16,-12 2 1-16,-8-3-1 15,-13-4-27-15,-2 3-10 16,-2-4-53-16,3-3-74 16</inkml:trace>
  <inkml:trace contextRef="#ctx0" brushRef="#br0" timeOffset="112288.64">14943 12932 963 0,'9'9'458'0,"6"7"-177"16,-1 1-56-16,-7 0-76 15,-6-6-32-15,1 3-46 16,-2-3-21-16,0-5-23 15,0-5-5-15,1-4-13 16,-1 2-14-16,0 0-25 16,5-11-9-16,29-39 0 15,-15 34 11-15,-4-4 16 16,1 4 5-16,-3 10 4 16,5 7 4-16,-2 17 26 0,-4 2 14 15,-4 7 11 1,-2 5-1-16,-5-9-24 0,1 4-10 15,2-8-37-15,-6-7-76 16,6 0-508-16</inkml:trace>
  <inkml:trace contextRef="#ctx0" brushRef="#br0" timeOffset="112475.49">15297 12941 1116 0,'7'5'526'0,"12"8"-189"15,6 4-72-15,3 2-85 16,1 2-23-16,-7-5-57 16,-9-1-24-16,-12-5-26 15,-6 0-16-15,-17-9-15 16,-3-1-3-16,-7-3-59 16,-2-3-61-16,10 0-566 15</inkml:trace>
  <inkml:trace contextRef="#ctx0" brushRef="#br0" timeOffset="113088.28">16139 13092 747 0,'21'8'382'16,"13"2"-132"-16,16-5-55 0,8 1-27 0,-6-12-41 15,-5-3-17-15,-22-12-38 32,-8-8-12-32,-16-8-24 0,-7-11-15 0,-8-4-10 15,-4-6-3-15,-5-2-4 16,2 4 0-16,10-2-4 15,11 4 0 1,22 7-8-16,11 4-2 0,7 11-1 16,0 7-31-16,1 14-80 15,-4 10-54-15,-6 11-241 16</inkml:trace>
  <inkml:trace contextRef="#ctx0" brushRef="#br0" timeOffset="113261.45">16265 12856 873 0,'9'2'424'16,"7"1"-161"-16,17 1-101 15,9-2-39-15,9-1-55 0,4 3-25 0,-3 0-23 16,-7 2-72-16</inkml:trace>
  <inkml:trace contextRef="#ctx0" brushRef="#br0" timeOffset="113705.05">16609 13053 913 0,'-4'7'428'0,"3"4"-186"0,2 10-114 0,0-1-34 16,2 0-51-16,-3-1-17 16,0-2-14-16,0-3-2 15,5-6-19-15,0-2-30 16,2-9-72-16,1-3-31 15,1-7-22-15,7-1 12 16,0 1 58-16,6-1 30 16,-4 3 36-1,-8-4 26-15,-7 8 59 0,-7 1 26 16,-11 6 46 0,0 6 8-16,-2 1-13 15,5 4-10-15,6 3-22 16,4-2 1-16,5 1 5 15,7-2-3-15,10 1-16 16,8 0-15-16,8-1-33 16,-2-8-10-16,6-3-6 15,-4-6-21-15,3-5-130 16</inkml:trace>
  <inkml:trace contextRef="#ctx0" brushRef="#br0" timeOffset="114288.05">16248 12321 608 0,'2'-1'300'15,"8"-5"-70"-15,10 2-87 16,17 3-61-16,8 1-14 16,11 0-40-16,1 1-12 0,2 2-10 15,-7-1 0 1,-14-2 0-16,-2 0-8 15,-17-5-62-15,-6-2-31 16,-7-1-24-16,-8-2 6 0,-5-2 61 16,0 1 30-16,4 3 22 15,3 1 10-15,4 8 61 16,2 4 30-16,0 9 43 16,2 6 14-16,0 9-31 15,1 6-16-15,-1 2-22 16,-1-2-16-1,-7-7-25-15,-1-7-10 0,0-11-126 0</inkml:trace>
  <inkml:trace contextRef="#ctx0" brushRef="#br0" timeOffset="115129.96">17672 12793 547 0,'-10'-4'257'0,"-5"-8"-68"15,-2 5-70-15,-1 4-30 16,6 3-18-16,2 8-43 16,3 3-18-16,14 6-10 0,-4-2 1 15,14 0 2-15,4-3 0 16,-5-6 2-16,7 1 1 16,-10-7 1-16,-6 0 0 15,-6 0-2-15,-8-1 0 16,-11 1-4-16,-2 4-5 15,-8 1 33-15,5 7 13 16,11 4 18-16,4 2 12 0,8 4-24 16,3-1-6-1,11-3-7-15,0-5-3 0,12 0-4 16,2-8-2-16,2-7-8 16,5-1-1-16,-7-11-4 15,2-5-1-15,-3 0-3 16,-2-2-1-16,-6-7-2 15,-4 6 0-15,-4 2-2 16,-3 1 0-16,-4 12-5 16,-3 5 0-16,-1 7 6 15,-1 4 2-15,1 8 8 0,0 4 0 16,2 10-3-16,4 1-1 16,-3 1-2-16,2-1-16 15,-3-7-136-15,-4-1-269 16</inkml:trace>
  <inkml:trace contextRef="#ctx0" brushRef="#br0" timeOffset="115321.86">17795 12614 663 0,'-4'-7'390'15,"-3"-8"-8"-15,7 8-284 16,0 4-39-16,9 5-51 16,2 6-58-16</inkml:trace>
  <inkml:trace contextRef="#ctx0" brushRef="#br0" timeOffset="115594.59">17998 12798 1119 0,'2'1'483'16,"3"10"-250"-16,0 4-43 0,7 10-57 15,-2 4-23 1,6-3-42-16,-4 0-15 15,-3-14-24-15,6 4-7 0,-1-13-4 16,7-6 1 0,4-5-3-16,-4-10 0 15,-3-5-6-15,-3-5-6 0,-4 0-69 16,-3 0-70-16</inkml:trace>
  <inkml:trace contextRef="#ctx0" brushRef="#br0" timeOffset="116120.07">18556 12864 830 0,'0'14'363'0,"-13"11"-181"0,4 4-43 16,-11-9-63 0,-2-3-20-16,5-7-33 15,0-5-8-15,-2-10-7 16,2-5-7-16,3-7-12 16,-2-6-5-16,11 2-5 0,7-1 3 15,9 4 9-15,4 2 3 16,5 6 9-16,-4 5 9 15,-3 9 25-15,-4 8 14 16,1 10 17-16,3 4 6 16,2 0-5-1,1-2-7-15,0-8-18 0,5-3-9 16,2-8-15-16,-1-5-3 0,-3-6-3 16,-2-3-2-16,-6-6-28 15,2 0-16-15,-3 0-32 16,-1-6-16-16,-2 0 1 15,-1-3 6-15,-1-2 29 16,-1 4 12-16,-1 8 19 16,-1 6 10-16,-1 16 36 15,-1 6 20-15,0 16 42 16,0 10 9-16,2 6-16 16,6 3-14-16,0-9-33 0,4-7-1 15,1-12-118-15</inkml:trace>
  <inkml:trace contextRef="#ctx0" brushRef="#br0" timeOffset="116870.49">19665 12714 527 0,'-17'-1'288'15,"-20"-3"-40"-15,-1 4-32 16,6 6-60-16,11 3-31 15,8 6-65-15,8 5-30 16,12 4-23-16,7 3-5 0,22-2 2 16,4-1 2-1,5-7 0-15,-1-4 2 0,-12-6 0 16,-2-6 2-16,-16-2-5 16,-9-5-5-16,-16 0-5 15,-7-2-3-15,-8 3 3 16,-4-1 4-16,3 4 1 15,-1 3 2-15,5 1 3 16,6 7 1-16,10 0 2 16,8 0-1-16,16 8-2 15,7-2-1-15,11 2-1 0,1 2 0 16,6-7 1-16,5 1-1 16,-4-10-44-16,2 2-54 15,-8-6-253-15</inkml:trace>
  <inkml:trace contextRef="#ctx0" brushRef="#br0" timeOffset="117150.84">20058 12761 661 0,'-10'-2'404'16,"-12"-7"-61"0,-4 6-144-16,0 6-50 15,3 5-71-15,8 5-17 0,2 9-24 16,12 5-8-16,0 7-12 15,2 1-3-15,17 1-7 16,4 0 0-16,8-12 0 16,3-7 0-16,1-9 0 15,-2-8-3-15,-7-4-3 16,-7-6-1-16,-18-10-2 16,-8-2 1-16,-19-1 1 0,-3 3-1 15,-2 5 1-15,3 3-1 16,12 3-16-16,2 1-51 15,5 6-118-15</inkml:trace>
  <inkml:trace contextRef="#ctx0" brushRef="#br0" timeOffset="117620.45">20237 12805 941 0,'-7'-1'401'0,"-4"1"-231"0,1 7-42 0,2 5-61 16,3 7-10-16,8 8-9 16,4 5-9-16,9 3-12 15,4-4-6-15,8-6-7 16,2-8-1-16,0-14 1 15,-2-1 0-15,-8-9 1 16,0-6 0-16,-10-7-3 16,-3-2-1-16,1 2-3 0,-5-1-2 15,-3 4-2 1,0 2-1-16,-7 7-4 0,2 3-2 16,-3 7 2-16,8 13 1 15,1 5 6-15,-1 3 2 16,15 7 5-16,-3-2 3 15,0-8 5-15,3-5 1 0,3-4 8 16,0-7 4-16,3-4 6 16,-1-3 5-1,-7-9-5-15,-6-5-7 0,-2-5-13 16,-2 0-4-16,-11-4-119 16,5 2-95-16</inkml:trace>
  <inkml:trace contextRef="#ctx0" brushRef="#br0" timeOffset="117984.93">20666 12795 624 0,'0'-4'346'16,"5"-4"-57"-16,4 2-117 15,15 5-83-15,6 0-27 16,9 2-29 0,10 0-12-16,-6-1-13 15,-3 0-2-15,-12 1-1 0,-15-2 1 16,-10 0-2-16,-3 0 0 16,-10-5-4-1,2 4 1-15,-4-3-1 0,-2 2 1 16,-2 3 10-16,0 3 21 15,-2 6 42-15,-2 6 18 16,0 7 16 0,4 1-11-16,10 7-31 0,8 2-15 15,14-2-23 1,3-3-8-16,11-1-8 16,-1-13-10-16,3-3-100 15,3-7-61-15</inkml:trace>
  <inkml:trace contextRef="#ctx0" brushRef="#br0" timeOffset="118690.57">21212 12718 728 0,'-14'0'345'16,"-9"0"-146"-16,7 6-61 15,4 3-17-15,12 9-33 16,7 0-20-16,6 3-31 16,3-3-8-16,3 0-16 15,-2-5-1-15,0-4-3 16,2 0 0-16,-8-9-15 16,1 0-8-16,-5 0-12 15,-7-4-3-15,-10 1 11 16,-3 3 7-16,-16 0 22 0,-1 8 22 15,1 6 44-15,1-3 12 16,12 8-3-16,5-5-16 16,9 2-37-16,6 3-9 15,6-6-8-15,6-1-2 16,10-7-2-16,1-5 2 16,7-4-47-1,-1-6-25-15,2-1-62 0,-4 1-42 16,-9-1-13-16,0 7 24 0,-14-2 59 15,-7-2 43 1,5 10 92-16,-6 0 22 16,2 6 30-16,6 3 6 15,-7-1-23-15,2 1-9 0,9 0-14 16,-2 3-6 0,8-5-9-16,4-1-11 0,1-7-12 15,6-2-2-15,-2-5-2 16,0-3-2-16,-5-6-4 15,-5-3-1-15,-10-8-7 0,-3 1-8 16,-14-4-9 0,-8-1 0-16,-9 4 3 15,-3 2 4-15,3 11 5 16,-1 5-1-16,10 11-3 16,1 8 1-16,4 11 2 15,2 7 11-15,2 14 27 16,0-1 9-16,8 8 12 15,3-2-5-15,5-8-21 16,-1 0-6-16,-1-10-12 16,0 0 14-16,2-5-123 15,3-5-96-15</inkml:trace>
  <inkml:trace contextRef="#ctx0" brushRef="#br0" timeOffset="118870.25">21689 12761 1025 0,'7'1'490'15,"4"0"-189"-15,-1 18-141 16,-1 11-34-16,-2 8-44 16,0 6-16-16,-1-1-19 15,-2-4-76-15</inkml:trace>
  <inkml:trace contextRef="#ctx0" brushRef="#br0" timeOffset="119307.22">21894 12699 888 0,'6'9'409'16,"-6"5"-194"-16,7 19-95 15,7 11-17-15,-12 6-45 16,8 5-11-16,-5-11-17 15,-1-11-5-15,0-14-32 16,-3-11-45-16,3-10-196 16,-3-9-230-16</inkml:trace>
  <inkml:trace contextRef="#ctx0" brushRef="#br0" timeOffset="119738.26">22062 12771 559 0,'-5'-3'331'16,"-8"3"-24"-16,-2 1-69 0,-8 8-82 15,0 4-21 1,2 0-43 0,8 3-22-16,11-2-26 15,7 3-13-15,9-3-14 0,0-5-4 0,11-2-3 16,4-4 0 0,8 0-4-1,3-3-6-15,1-6-45 0,-1-2-19 16,-8-5-15-16,-4 2 7 15,-5 0 41-15,-6 1 19 16,-5 4 17-16,0 4 20 16,-1 5 26-16,-3 8 11 15,-1 5 2-15,-4 0-13 16,-3-3-21-16,-3-2-6 0,3-5-3 16,-3-5-2-16,3-7-5 15,0 5-7-15,0 0-18 16,4-15-5-16,20-30-3 15,-8 30 4-15,-5 5 12 16,4 4 1-16,-4 11 11 16,0 7 10-16,-2 9 16 15,-1 8 4-15,2 7-4 16,-2 1-6-16,-2-2-12 16,1-8-3-16,-7-12-47 15,1-5-58-15,0-10-207 0</inkml:trace>
  <inkml:trace contextRef="#ctx0" brushRef="#br0" timeOffset="119880.22">22434 12536 1100 0,'-1'1'514'0,"1"3"-221"15,-4 13-150-15,2 6-57 0,-3 13-48 16,0 4-43-16</inkml:trace>
  <inkml:trace contextRef="#ctx0" brushRef="#br0" timeOffset="121139.9">1557 13975 832 0,'-4'1'343'0,"10"6"-190"15,6 1-36-15,13 3-37 16,15 0-18-16,14 1-38 16,5-7-10-16,5-5-4 15,-1 3 1-15,-20-8 3 0,-9-1 2 16,-18 5-2-16,-11-6-4 15,-12 5-8-15,-8 3-3 16,-19 6-5-16,-7 0 3 16,-5 6 3-16,3 4 5 15,12 0 1-15,11 9-1 16,15 1-5-16,8 1-1 16,18 1-2-16,8-4 2 15,18 2-57-15,4-3-51 16,0-5-182-16,1 0-119 15</inkml:trace>
  <inkml:trace contextRef="#ctx0" brushRef="#br0" timeOffset="121548.11">2228 14260 407 0,'12'-15'229'15,"14"-19"-7"-15,-8 0-13 0,-10 3 2 16,-8-3-6-16,-9 9-23 16,-6 2-14-16,-7 7-38 0,-4 6-25 15,-2 9-50 1,-5-2-21-16,8 4-32 15,5 7-7-15,5-2-10 16,11 12-2-16,2 0-1 0,4-1 1 0,12 1 4 16,3-3 5-1,12-1 8 1,-1-6 2-16,4-8 6 0,-1 0 0 16,-9-10-4-1,-2-2-7-15,-7 0-10 0,-7-5 0 16,-5 3 4-16,-2 0 6 15,-7 1 3 1,0 6 0-16,2 5-4 0,2 3-5 16,4 5-3-1,4 4 3-15,6 6 8 0,3 1 4 16,9 4 7-16,2 0-1 16,6-6-1-1,2-6 1-15,-7-6 9 0,-3-8 11 16,-3-7 16-16,-8-4 2 15,-2-1-3-15,-1 0-10 16,-4 1-12-16,-4 2-41 16,-3 2-97-16</inkml:trace>
  <inkml:trace contextRef="#ctx0" brushRef="#br0" timeOffset="122132.99">3495 13960 840 0,'-14'2'378'0,"-23"9"-183"16,6 4-49-16,5 9-62 0,6 5-34 15,17 5-31 1,9 0-9-16,17-1-2 0,5 0 2 15,11-12 1-15,0-3 3 16,4-13 5-16,0-5 3 16,-20-9 10-16,-5-6 3 15,-27-3-2-15,-12-1-5 16,-15 4-14-16,-7 4-4 16,-4 5-7-16,0-3 2 15,11 5-76-15,11-1-61 16</inkml:trace>
  <inkml:trace contextRef="#ctx0" brushRef="#br0" timeOffset="122412.76">3638 13998 897 0,'-4'1'436'0,"2"2"-171"16,-2 2-107-16,3-5-30 15,0 0-46-15,1 7-15 16,5 16-28-16,18 28-10 0,0-27-16 16,6 7-2-16,-2-10-1 15,6-2 2-15,2-14 5 16,-2-7 2-16,0-12 7 16,-6-2 0-16,-6-4 3 15,-4-1-2-15,-14-1-3 16,2-1-4-16,-9 1-10 15,-5 3-10-15,1 5-82 16,-2 2-65-16</inkml:trace>
  <inkml:trace contextRef="#ctx0" brushRef="#br0" timeOffset="122757.69">4205 14014 854 0,'-7'0'387'0,"-13"0"-159"0,-3 0-31 15,-6 6-52-15,3 0-27 16,4 5-63-16,4 2-24 16,10 12-25-16,4 2-5 0,5 3-2 15,12 1-1-15,10-2 1 16,6-5 2-16,8-8 8 15,-2-5 3-15,1-11 5 16,-5-5 2 0,-11-9 5-16,-4-2 1 0,-18-4-3 15,-9 3-2-15,-13 1-7 16,-6 3-4-16,-7 1-2 16,-1 1-2-16,6 10-4 15,2-4-25-15,14 5-103 0,5 2-88 16</inkml:trace>
  <inkml:trace contextRef="#ctx0" brushRef="#br0" timeOffset="122940.72">4236 14051 933 0,'15'-4'423'0,"18"1"-182"16,7-3-51-16,3 4-60 15,-1 1-32-15,-2-2-50 0,2 0-16 16,-1-4-14-16,1 4 3 16,-11-5-80-16,-7 1-66 15</inkml:trace>
  <inkml:trace contextRef="#ctx0" brushRef="#br0" timeOffset="123087.4">4507 14041 874 0,'-2'11'463'0,"-1"16"-111"16,0 0-85-16,3 0-114 16,2 1-44-16,5-3-60 15,-1-3-17-15,3-2-114 16,-2-7-97-16</inkml:trace>
  <inkml:trace contextRef="#ctx0" brushRef="#br0" timeOffset="123386.29">4693 14086 1042 0,'5'4'461'16,"9"9"-199"-16,1 4-76 16,-6-4-53-16,1 4-25 15,-9-9-46-15,-1-3-22 16,4-3-14-16,-3-6-5 15,6-6-13-15,1-1-8 16,5-8-11-16,3 3-2 16,5 5 5-16,1 4 3 0,2 8-4 15,-4 9 2-15,-2 5 9 16,-6 6 6-16,-1 7 5 16,-2 0 1-16,-9-2-7 15,5 1-8-15,-15-8-122 16,-1-3-102-16</inkml:trace>
  <inkml:trace contextRef="#ctx0" brushRef="#br0" timeOffset="123549.79">4819 13723 1122 0,'0'8'484'15,"-1"4"-237"-15,2 18-176 16,0 5-30-16,2 5-75 0,4 5-361 16</inkml:trace>
  <inkml:trace contextRef="#ctx0" brushRef="#br0" timeOffset="124037.9">5090 14019 827 0,'0'-6'425'15,"-1"-5"-109"-15,1 11-90 16,5 12-83-16,0 11-35 16,8 22-44-16,-1 11-11 15,0 9-8-15,5 8-4 16,-9-2-9-16,2-6-3 15,-2-18-38-15,-1-10-63 0,1-18-190 16</inkml:trace>
  <inkml:trace contextRef="#ctx0" brushRef="#br0" timeOffset="124193.18">5161 14140 1089 0,'5'-9'474'0,"6"-4"-261"15,1 6-123-15,10 11-41 16,11 2-41-16,5 1 13 16,5 1-134-16,0-4-49 15</inkml:trace>
  <inkml:trace contextRef="#ctx0" brushRef="#br0" timeOffset="124472.93">5664 14042 937 0,'-1'7'424'0,"-6"4"-161"32,-4 6-63-32,-7 9-58 15,-2-2-31-15,-10-4-62 16,3 1-17-16,2-12-13 0,2-6-1 16,8-5-34-16,1-12-12 15,4-5-13-15,0-5-3 16,9 3 21-16,1-1 10 15,4 2 4-15,6 6 1 16,9 8 21-16,2 8 10 16,8 9 18-16,1 5 6 15,1 4-9-15,3 8-8 0,-1 3-11 16,-11-13-3 0,-10-9-78-1,-1 1-73-15</inkml:trace>
  <inkml:trace contextRef="#ctx0" brushRef="#br0" timeOffset="124824.03">5792 14023 706 0,'0'-3'341'16,"7"0"-122"-16,7 1-57 15,10 1-69-15,3 0-26 16,5 1-34-16,-1-1-10 16,3 3-10-16,-3 4-2 15,-9-3 1-15,-6-3 1 16,-16-1-3-16,-5-2-1 16,-3 6-5-16,-7 5 6 15,0 9 35-15,0-5 18 0,-4 3 28 16,8 0-3-16,4 1-32 15,6 5-18 1,5-1-26-16,8 2-7 0,15-2-35 16,3-1-61-16,15-4-201 15,1-5-12-15</inkml:trace>
  <inkml:trace contextRef="#ctx0" brushRef="#br0" timeOffset="125167.93">6452 14153 780 0,'-4'-10'372'0,"-3"-2"-111"16,-6-4-95-16,-12-3-3 16,-7-3-18-16,-1 7-36 15,-1 5-53 1,8 10-21-16,10 13-30 0,2-7-5 16,10 14-3-1,5-5 0-15,13 1 3 0,5-1 1 16,5-8 6-1,2-3 3-15,0-11 3 0,1-6-1 16,-2-8-1-16,8 2-2 16,-1-4-4-16,4 2-1 0,6 7 17 15,-8 1 17 1,4 19 33-16,-4 7 14 0,-10 12 16 16,-9 2-5-16,-20-1-16 15,-9 8-9-15,-16-1-28 16,-9 2-12-16,-6-8-13 15,-2-8 0-15,4-14-95 16,5-5-71 0</inkml:trace>
  <inkml:trace contextRef="#ctx0" brushRef="#br0" timeOffset="141967.41">7832 13999 398 0,'-4'8'285'0,"-3"12"44"16,-9 3-90-16,-8 6-79 16,-6 1-33-16,-6-4-54 15,-2-3-20-15,8-12-24 16,1-7-5-16,4-9-9 16,8-10-6-16,2-4-10 15,7-2-6-15,9 0-5 16,6-1-3-16,11 1 1 15,3 5 8-15,10 16 23 16,3 5 9-16,1 20 13 16,2 4-3-16,-6 5-15 15,-1 5-5 1,-5-5-49-16,-4-2-114 16</inkml:trace>
  <inkml:trace contextRef="#ctx0" brushRef="#br0" timeOffset="142349.5">7874 13826 666 0,'4'-11'332'16,"9"-10"-97"-16,5 1-119 15,11 5-20-15,17 7-23 16,1 7-14-16,12 9-17 16,-6 12-2-16,-5 18 1 15,-8 10 9-15,-9 15 12 16,-9-6-3-16,-11-6-13 0,2-5-10 16,-5-16-15-16,0-2-3 15,1-12-1-15,-4-10 6 16,-6-7 5-16,-4-10 0 15,-10 0-5-15,-6-1-9 16,-10 3-10-16,-8-2-3 16,-6 7-1-16,0 0-2 15,2 11-2-15,8 6 0 16,8 0-81-16,11 1-73 16</inkml:trace>
  <inkml:trace contextRef="#ctx0" brushRef="#br0" timeOffset="142700.78">8271 13868 546 0,'17'-14'320'0,"20"-10"-14"15,0 4-75-15,-1 17-58 16,1 7-15-16,2 22-28 15,1 9-11-15,-4 17-22 0,-5 1-13 16,-2 5-32-16,-5-5-13 16,0-6-22-16,-1-2-4 15,-6-17-3-15,-4-7-14 16,-5-17-71-16,-2-8-42 16,-7-11-56-16,-2-5-2 15,-12-4 58-15,-11 14 41 47,14 4 41-47,5 3 36 0,1 1 31 0,-47-9 10 0,-9 11 21 0,5 10-22 16,28 5-23-16,7 0-12 15,17 0-137-15</inkml:trace>
  <inkml:trace contextRef="#ctx0" brushRef="#br0" timeOffset="143034.44">9069 14094 861 0,'-7'7'401'0,"-10"11"-170"15,-5 3-51-15,-9-3-78 16,2 2-32-16,-1-7-40 15,1-4-10-15,14-8-7 16,-2-4-2-16,3-15-10 16,9-1-4-16,-2-8-6 15,7 2-3-15,8 4 3 16,3 3 0-16,3 6-1 16,6 9 3-16,5 8 10 0,-6 5 8 15,6 10 9 1,-3 2 1-16,0 11-8 0,3 7-2 15,-9-4-51-15,-5-3-104 16</inkml:trace>
  <inkml:trace contextRef="#ctx0" brushRef="#br0" timeOffset="143190.23">8902 13818 893 0,'-5'0'424'0,"-3"0"-181"16,2 4-121-16,11 11-105 15,6 3-38-15</inkml:trace>
  <inkml:trace contextRef="#ctx0" brushRef="#br0" timeOffset="143707.81">10109 14087 494 0,'-1'-6'332'15,"-5"-7"18"-15,-12 2-154 16,-5 4-25-16,-12 2-38 16,-1 5-21-16,-1 5-46 15,5 1-17-15,14 6-33 16,10 5-10-16,18 6-5 0,8 2 0 15,12 0 4-15,6 0 3 16,2-8 0-16,0-3 1 16,-1-10 2-16,-3-3 1 15,-11-10-32-15,-4-3-61 16</inkml:trace>
  <inkml:trace contextRef="#ctx0" brushRef="#br0" timeOffset="143822.53">10045 13863 828 0,'-3'-4'424'16,"-6"-9"-136"-16,-1 8-167 16,5 4-57-16,3 3-84 15,7 7-97-15</inkml:trace>
  <inkml:trace contextRef="#ctx0" brushRef="#br0" timeOffset="143979.37">10244 13982 1039 0,'9'17'494'0,"9"19"-192"0,6 10-75 16,-4 6-100-16,1 5-35 15,9 9-52-15,-1 1-15 16,3-10-57-16,2-3-76 16,-7-24-205-16</inkml:trace>
  <inkml:trace contextRef="#ctx0" brushRef="#br0" timeOffset="144185.29">10482 14052 1027 0,'-15'8'465'15,"-19"14"-214"-15,3 5-85 0,-1 4-88 16,5 4-26-16,6 4-32 15,-4 5-10-15,4 3-7 16,2-1-15-16,-1-7-138 16,6-7-123-16</inkml:trace>
  <inkml:trace contextRef="#ctx0" brushRef="#br0" timeOffset="144471.54">10639 13997 1248 0,'3'-5'526'0,"3"-2"-303"15,-1 4-43-15,-5 4-60 16,-2 13-22-16,-3 7-40 15,1 5-8-15,10 8-26 16,2-6-10 0,7 0-9-16,6 1-2 15,3-9-1-15,-1-4 1 16,-3-13-65-16,-2-3-84 16</inkml:trace>
  <inkml:trace contextRef="#ctx0" brushRef="#br0" timeOffset="145035.31">11607 13934 671 0,'-18'8'356'0,"-13"7"-97"0,-6 11-89 15,7 11-32-15,12 3-56 16,9 4-29-16,23-6-35 16,9-4-6-16,20-12-3 0,5-11 2 15,5-11 6-15,-11-7 2 16,-12-10 8-16,-12 2 5 16,-23-4 5-16,-6 6-3 15,-27 0-13-15,-8 4-8 16,-1 4-12-1,2 3 9-15,19 3-125 0,7 0-102 16</inkml:trace>
  <inkml:trace contextRef="#ctx0" brushRef="#br0" timeOffset="145307.34">11741 14003 622 0,'6'-1'375'0,"2"1"-28"16,8 8-79-16,-10 3-92 15,-3 4-37-15,1 2-52 16,-5-3-16-16,-1 8-26 16,13 6-12-16,2 1-16 15,7-2-5-15,9-7-1 16,-6-13 0-16,6-11 4 16,-1-1 1-16,-3-11 10 15,-2-2 5-15,-9 0 3 16,-6-4 0-16,-7 1-9 0,-3 4-9 15,-5 0-25-15,-1 2-47 16,0 1-168-16,0 2-289 16</inkml:trace>
  <inkml:trace contextRef="#ctx0" brushRef="#br0" timeOffset="145537.19">12084 14048 961 0,'3'8'460'0,"2"4"-158"15,4 8-70-15,4-3-80 16,-1 1-35-16,3-1-60 16,0-3-18-16,-4-4-21 15,4 1-3-15,0-8-3 16,-9-6 1-16,11-2-1 16,-7-7-2-1,1-5-4-15,7 3-8 0,-7-7-10 16,0 1-8-16,-2 6-48 15,-1-2-40-15,-1 3-177 16</inkml:trace>
  <inkml:trace contextRef="#ctx0" brushRef="#br0" timeOffset="146163.47">12383 14005 657 0,'7'1'323'16,"6"-1"-126"-16,5 3-62 16,7-2-19-16,5-1-48 15,2-3-23-15,1 1-20 16,-4-4-7-16,-4 5-6 15,-4-2-1-15,-13-3 0 16,-1 5-1-16,-13-3-3 16,-6 3-1-16,-9 7-4 0,-6-1 6 15,0 7 8-15,-1 5 1 16,9 3 11 0,2 2 5-16,10 1 12 0,7-2 8 15,7 2-3-15,6-6-6 16,9-2-13-16,0-4-7 0,8-11-5 15,2-4-3-15,-4-7-4 16,-4-6-3-16,-3-1-10 16,2 4-2-16,-1-3-4 15,1 5 0-15,-7 5 5 16,-11-1-1-16,-1 12 8 16,-3 4 11-16,2 5 15 15,4 5 4-15,-9-1-3 16,6 4-8-16,-4-3-9 15,-7-8-3-15,7-6 1 16,2-4-1-16,5-10-3 16,7-3-1-16,6-5-6 15,-5-8 0-15,8 5-2 16,0 4 0-16,-1 8-2 0,2 9 4 16,-5 8 25-16,0 5 5 15,-8 8 36-15,-4 5 2 16,-9 5-17-16,-4-1-5 15,0 0-18-15,6-6-56 16,3-6-92-16</inkml:trace>
  <inkml:trace contextRef="#ctx0" brushRef="#br0" timeOffset="146721.96">13097 14120 649 0,'0'0'352'0,"9"8"-28"15,3 0-140-15,6 4-59 16,9 1-10-16,-2-9-33 0,-2-3-18 16,1-7-25-16,-2-8-5 15,-7-2-9-15,-1-3-1 16,-12 1-6-16,-6 2-4 16,-18-9-10-16,-1 10-4 15,-11 3-6-15,4 2-2 16,4 13-2-16,-1 4-1 15,13 15-2-15,1 3 3 0,13 19 2 16,4 4 1-16,1 6 7 16,5 6 2-16,-3-2 4 15,6-2 0-15,5-9 0 16,-6-13 13-16,2-14-140 16,-2-11-365-16</inkml:trace>
  <inkml:trace contextRef="#ctx0" brushRef="#br0" timeOffset="147373.37">9819 14391 740 0,'-3'0'337'16,"-4"4"-140"-16,15 4-67 0,16 3-21 15,26 2 3-15,44-1 3 16,17-3-4-16,24-5-14 16,4-4-7-1,-5 0-21-15,-13 2-12 0,-29-2-40 16,-19 2-61-16</inkml:trace>
  <inkml:trace contextRef="#ctx0" brushRef="#br0" timeOffset="148204.97">13363 13985 630 0,'11'-2'366'16,"5"-4"-28"-16,3 12-178 15,4 10-27-15,-3 8-30 16,-2 4-15-16,-7-1-26 16,-7-3-8-16,-5-7-22 15,-1 0-10-15,1-12-4 16,2-6-2-16,9-12-4 16,4-6-2-16,9-7-6 0,4 2-3 15,4 0-1 1,0 1 1-16,0 11 3 0,-8 4 7 15,-7 15 29-15,0 13 14 16,-12 5 13-16,-1 9-5 16,-1 5-25-16,-2-6-14 15,0-5-58 1,9-5-82-16</inkml:trace>
  <inkml:trace contextRef="#ctx0" brushRef="#br0" timeOffset="148688.79">13883 13968 887 0,'12'1'369'0,"6"2"-206"16,12-1-83-16,4 3-13 15,-3-5-24-15,0-2-14 16,-6 0-16-16,-10-8-2 16,-8 3-2-16,-6 3-7 15,-13-1-4-15,-1 10-3 16,-10 7-1 0,-7-2 4-16,7 10 16 0,1-6 9 15,13 6 23-15,5 2 11 16,11 3 0-1,6-1-4-15,12-5-16 0,6 1-8 16,3-7-9-16,1-5-2 16,0-12-2-16,-6-11-1 0,1-8-4 15,-6-2-3-15,-3-1-4 16,0 3-1-16,-11-1 2 16,-2 1 2-1,-9 4 1-15,-3 7-2 0,-5 11 2 0,1 7 1 16,2 12 2-1,2 5 0 1,1 5-3-16,5 1-3 16,2 1-2-16,2-6-18 0,8 0-166 0,-4-4-357 15</inkml:trace>
  <inkml:trace contextRef="#ctx0" brushRef="#br0" timeOffset="148883.93">14472 13945 1203 0,'1'2'489'15,"3"5"-279"-15,3 11-115 16,2 5-19-16,3 1-9 16,-6-2-11-16,5 3-22 15,-4-2-10-15,-5-2-22 16,0-4-65-16,2-10-207 15</inkml:trace>
  <inkml:trace contextRef="#ctx0" brushRef="#br0" timeOffset="149099.57">14666 13969 913 0,'-3'4'442'0,"-10"-2"-176"15,-8 6-110-15,-3 3-35 16,-5-6-56-16,6 6-18 0,9 0-33 15,7 4-10-15,15 2-9 16,6-3-2-16,16 4 3 16,0-8 3-16,4-3-22 15,-3-5-32-15,3-2-108 16,0-3-126-16</inkml:trace>
  <inkml:trace contextRef="#ctx0" brushRef="#br0" timeOffset="149362.37">14884 14009 922 0,'0'3'454'0,"1"5"-148"0,0 6-76 16,-1-1-77-16,-1-1-34 15,-4 1-50-15,4 2-18 16,1-9-29-16,6-1-7 16,6-8-4-16,0-7-2 0,11-2-4 31,-1-4-4-31,4-7-1 0,0 7-2 15,-2 1 1-15,2 9 0 0,-8 7 0 16,-6-1 1 0,-3 12 7-16,-5-4 3 15,-2 4 2-15,5 8-1 0,-6-3-4 16,3 3-4-16,4 3-32 16,-8-3-67-16,2-4-213 15</inkml:trace>
  <inkml:trace contextRef="#ctx0" brushRef="#br0" timeOffset="149544.91">14966 13603 1021 0,'-6'-5'490'15,"-4"2"-200"-15,2 6-141 16,5 11-129-1,2 9-17-15,8 8-69 16,8 6-131-16</inkml:trace>
  <inkml:trace contextRef="#ctx0" brushRef="#br0" timeOffset="149749.91">15595 14142 1474 0,'1'6'594'15,"5"3"-396"-15,0 2-49 0,-6-7-69 16,0 1-78-16</inkml:trace>
  <inkml:trace contextRef="#ctx0" brushRef="#br0" timeOffset="151927.19">18092 2097 544 0,'-11'16'340'0,"-15"12"-5"16,-1 19-197-16,3 12-37 15,3 12-60-15,14 1-20 0,14-9-18 16,10-6 0-16,13-24 13 16,6-11-44-16,6-18-249 15</inkml:trace>
  <inkml:trace contextRef="#ctx0" brushRef="#br0" timeOffset="152290.67">18361 2271 626 0,'-6'-1'384'0,"-7"-1"-1"16,2 16-219-16,-2 10-38 16,-3 16-42-16,2-2-18 15,6 8-28-15,0-7-13 16,8-11-15-16,0-4-4 16,5-16 0-16,3-5 1 0,7-13 0 15,4-3-1-15,-1-13-1 16,2-4-3-16,-5-9 0 15,-4-5 3-15,-4-1 2 16,-3 2 0-16,-4 9-1 16,2 10-1-16,-2 12-8 15,0 12-4-15,2 20 0 16,1 5 1-16,15 19 5 16,5 3 2-16,4 1 0 15,7 0 0-15,-4-12 2 16,-4-5 2-16,-6-7 21 15,-5-11-57-15,-8-5-104 16,-7-6-155-16</inkml:trace>
  <inkml:trace contextRef="#ctx0" brushRef="#br0" timeOffset="152425.91">18331 2482 432 0,'5'-3'275'16,"14"0"-15"-16,4 3-106 15,7-1-99-15,7 5-26 16,-7-4-29-16,-2-3-99 0</inkml:trace>
  <inkml:trace contextRef="#ctx0" brushRef="#br0" timeOffset="152608.69">18641 2243 634 0,'6'-15'368'0,"10"-9"-15"0,-1 7-67 15,3 17-85-15,5 10-31 16,7 20-64-16,4 8-10 16,-2 15-8-16,-1 2-12 0,-10 5-25 15,-11-6-14 1,-12-14-18-16,-8-1-5 0,-10-18-101 16,1-6 264-16</inkml:trace>
  <inkml:trace contextRef="#ctx0" brushRef="#br0" timeOffset="153316.1">22925 2156 685 0,'-8'-1'318'0,"-12"5"-123"0,-1 8-40 16,-12 14-60-16,-1 14-21 15,12 22-36-15,6 10-20 16,24 5-7-16,10-4 0 15,17-21-1-15,3-11 3 16,6-21 7-16,9-10-33 16,-5-16-97-16,-3-7-95 15</inkml:trace>
  <inkml:trace contextRef="#ctx0" brushRef="#br0" timeOffset="153483.91">23118 2255 592 0,'-5'-9'339'15,"0"-5"-42"-15,4 8-77 0,1 14-88 16,4 14-33-16,3 19-49 16,3 9-2-16,0 3-11 15,0-1-4-15,-2-10-7 0,-5-7-5 16,-2-10-34-16,0-6-60 16,-2-12-229-1</inkml:trace>
  <inkml:trace contextRef="#ctx0" brushRef="#br0" timeOffset="153769.64">23093 2290 558 0,'12'-17'343'0,"6"-14"-26"15,5 11-135-15,3 6-40 16,-2 8-64-16,-3 5-28 16,-6 4-33-16,-9 5-3 15,-13 7-1-15,-10 4 0 16,-8 3-1-16,2 1-3 15,12-5-10-15,9-6-3 0,22-10-4 16,11-2 0 0,16 1 3-16,2 4 0 0,-3 13 5 15,2 12 6 1,-15 6 12-16,-10 1 9 16,-23-1 15-16,-15-5 0 15,-22-4-5-15,-7 2-6 16,-16-13 5-16,1-3-61 15,5-16-154-15</inkml:trace>
  <inkml:trace contextRef="#ctx0" brushRef="#br0" timeOffset="154016.01">23424 2117 982 0,'12'5'406'0,"17"15"-225"16,6 17-52-16,-1 23-12 15,-4 10 3-15,-19 12-8 0,-13-6-14 16,-22-4-38-16,-7-9-18 16,-2-13-24-16,1-5-3 15,15-19-6-15,8-6-20 16,3-16-130-16,7 0-123 15</inkml:trace>
  <inkml:trace contextRef="#ctx0" brushRef="#br0" timeOffset="155849.11">18781 3845 134 0,'3'-2'131'0,"3"-8"63"16,1-4-12-16,5-3-21 16,3-6-14-16,3 0-21 15,2 6-3-15,-3 6-27 16,-5 13-15-16,-3 23-36 0,-2 13-14 15,5 25-7-15,-3 5 1 16,10-4 0-16,-4-11-2 16,8-22-1-16,4-11 0 15,3-18-3-15,5-7 2 16,-3-16 1-16,-1-3-2 16,-11-9-1-16,-5-1-2 0,-13-1-2 31,-4-1 0-31,-4 5-4 0,-4 1-2 0,-3 11-4 15,1 7-1 1,3 15-3-16,-1 8 0 0,5 15-1 16,2 6-1-16,1 6 0 31,4 5 1-31,2-7-1 0,6-3-14 16,7-9-214-16</inkml:trace>
  <inkml:trace contextRef="#ctx0" brushRef="#br0" timeOffset="156162.51">19311 3987 948 0,'0'8'384'0,"-1"9"-243"16,0 4-28-16,-3-2-47 0,2 1-17 0,-3-9-26 16,4-1-8-1,2-10-4-15,4-3 1 16,5-5 0-1,1-8 0-15,0-3-4 0,2-6-1 16,-5 0 0 0,0 2 1-16,-3 2 1 15,-1 4 4-15,1 8 5 16,-4 5 2-16,1 15 0 16,1 7-3-16,2 11-7 15,7 4-2-15,2 2-3 16,2-2-1-16,-4-4-24 15,-2-7-42-15,0-5-137 0,-4-9-155 16</inkml:trace>
  <inkml:trace contextRef="#ctx0" brushRef="#br0" timeOffset="156293.44">19326 4060 841 0,'4'0'398'0,"5"-3"-151"0,8 1-151 15,8 5-36-15,3-2-39 16,0-1-29-16</inkml:trace>
  <inkml:trace contextRef="#ctx0" brushRef="#br0" timeOffset="156516.72">19567 3871 891 0,'7'-4'344'0,"13"-2"-247"0,6 0-36 16,14 7-39-16,2 0-8 15,0 2-9 1,-1 1-21-16,-9-1-226 0</inkml:trace>
  <inkml:trace contextRef="#ctx0" brushRef="#br0" timeOffset="156671.29">19639 3926 659 0,'-5'2'330'0,"-5"4"-94"15,4 1-51-15,9-3-52 16,7-2-25-16,17 2-44 15,7-6-20-15,14 2-30 16,1 0-22-16,0 2-176 0</inkml:trace>
  <inkml:trace contextRef="#ctx0" brushRef="#br0" timeOffset="156999.1">20173 3776 790 0,'-16'-2'400'0,"-20"-1"-120"16,-1 5-81-1,6 11-101 1,0 4-33-16,14 11-44 0,4 4-11 0,12 10-6 16,3-2-3-1,15 5-1 1,3-7-2-16,9-14 2 15,7-5 3-15,6-16 11 0,9-3 8 16,6-17 12-16,-2-5 4 16,-12-13 2-16,-13-6-1 15,-19-4 11-15,-11-3 2 16,-18 7-9-16,-8 1-7 16,-9 18-34-16,-3 6-12 15,2 12-88-15,4 7-70 0</inkml:trace>
  <inkml:trace contextRef="#ctx0" brushRef="#br0" timeOffset="157178.34">20298 3769 595 0,'2'-4'388'0,"0"4"14"15,-5 6-108-15,2-6-81 16,-17 28-40-16,-54 45-56 15,27-23-34-15,6-2-45 16,3-6-18-16,26-11-101 16,10-9-40-16</inkml:trace>
  <inkml:trace contextRef="#ctx0" brushRef="#br0" timeOffset="158444.75">22525 4051 796 0,'9'-15'359'0,"11"-11"-153"16,2 7-37-16,-4 11-44 15,-3 9-21-15,-8 13-37 16,-1 5-16-16,-6 9-20 0,0 7-5 16,-1-2-12-16,2 0-3 15,7-9-5-15,6-6 0 16,10-3-1-16,3-8 1 15,6-7 4-15,6-7-1 16,-9-11 0 0,-1-5 0-16,-7-5-9 15,-7 2-1-15,-4-2-2 0,-3 0-1 0,-5 4 6 16,-8 0 0-16,1 11-2 16,-3 7-2-16,-4 13-2 15,5 4-1-15,-4 3 4 16,4 7 1-16,9 5 1 15,5 6 0-15,3 5 1 16,2-4 0-16,-5-3 1 16,-2-4 1-16,3-7-53 15,-6-5-63-15</inkml:trace>
  <inkml:trace contextRef="#ctx0" brushRef="#br0" timeOffset="158643.68">22994 4136 943 0,'0'3'413'15,"0"6"-193"1,3 5-73-16,-3 2-48 0,1 6-24 16,0-3-39-16,6 7-12 15,-3-4-12-15,1-1-30 0,-1-5-157 16,-4-9-180-1</inkml:trace>
  <inkml:trace contextRef="#ctx0" brushRef="#br0" timeOffset="158931.49">22989 4156 724 0,'2'-6'360'15,"7"-8"-105"-15,1 4-84 16,8 4-76-16,-1 3-21 0,1 3-34 15,0 1-9-15,-9 7-14 16,-2 1-4-16,-7 5-4 16,-2 2-2-16,-2-2-1 15,0-2-5-15,4-4-14 16,2-2-3-16,8-4-2 0,5-2 2 16,5 1 13-1,2 6 3-15,-3 4 2 0,-5 7 5 16,-15 1 21-16,-8 1 4 15,-13 0 3-15,-5-6-2 0,0-3-44 16,-2-10-58 0</inkml:trace>
  <inkml:trace contextRef="#ctx0" brushRef="#br0" timeOffset="159142.27">23307 4100 1039 0,'8'0'425'0,"11"-2"-258"16,1 2-107-16,9 2-12 15,4 0-30-15,-4 0 10 0,7 2-142 16,-5-1-172-16</inkml:trace>
  <inkml:trace contextRef="#ctx0" brushRef="#br0" timeOffset="159290.76">23340 4154 645 0,'0'3'394'15,"-2"3"-2"-15,4 0-215 16,-2-6-33-16,0 0-52 15,6 2-25-15,24 8-40 0,28 0 13 16,-17-14-191 0</inkml:trace>
  <inkml:trace contextRef="#ctx0" brushRef="#br0" timeOffset="159621.22">23759 3751 837 0,'16'-10'421'0,"16"-7"-100"0,-2 14-197 16,-1 7-23-16,0 16-17 15,-6 5-9-15,-8 7-14 16,-10 6-8-16,-16 7-20 16,-9-2-5-16,-17-2-9 15,4-5-4-15,11-8-10 0,3-5-5 16,22-5-7 0,-1-3-22-16,10 0-83 15,3 1-84-15</inkml:trace>
  <inkml:trace contextRef="#ctx0" brushRef="#br0" timeOffset="159763.94">23872 4336 1316 0,'5'0'555'15,"-1"-1"-303"-15,2-3-140 16,-5-6-68-16,6 3-87 15</inkml:trace>
  <inkml:trace contextRef="#ctx0" brushRef="#br0" timeOffset="164477.71">20463 7194 631 0,'-2'-1'309'0,"2"1"-107"0,-2 7-54 16,2-7-72-1,0 15-19-15,1 45-27 0,0-27-10 16,-6-4-4 0,-1-5-50-16,5-7-204 15</inkml:trace>
  <inkml:trace contextRef="#ctx0" brushRef="#br0" timeOffset="164641.72">20564 7210 562 0,'-2'-1'355'16,"1"3"-5"-16,-7 4-138 16,8 11-104-16,-3 6-29 0,2 5-34 15,6 4-13-15,3-2-21 16,2-2-26-16,6-6-247 0</inkml:trace>
  <inkml:trace contextRef="#ctx0" brushRef="#br0" timeOffset="165204.81">20252 7589 513 0,'3'0'307'15,"4"-4"-20"-15,5 4-107 16,8-7-87-16,8 7-12 0,5 2-21 16,4 2-7-16,-10 5-12 15,-3 1-14-15,-18 4-8 16,-9 1-2-16,-6 3 1 15,-10-3-1-15,-2-7-2 16,1-5-2-16,4-4-3 16,7 1-6-16,15-2-7 15,5 1-5-15,9 4-3 16,4-3 2-16,-2 10 3 16,-1 5 1-16,-6 5 5 15,-11 5 1-15,-6 4 7 16,-7 3 3-16,-13-2 4 15,-2-6 2-15,-12-13 1 16,-3-6-3-16,5-13-6 0,7-7-7 16,17-2-23-16,9-4-36 15,12 7-88-15,5 4-78 16</inkml:trace>
  <inkml:trace contextRef="#ctx0" brushRef="#br0" timeOffset="165812.54">20692 7713 690 0,'1'5'318'0,"1"7"-131"15,3 10-106-15,2 4-13 16,-5 1-33-1,-1-1-11-15,-1-5-9 0,-3-7-1 16,2-7-3 0,1-7-3-16,4-14-8 0,6-2-2 0,6-9-2 15,1-1 2-15,3 0-4 16,2 2 34-16,-2 11 26 16,3 8 9-16,-3 11 22 15,-6 8-29-15,-1 7-15 16,-10 2-7-16,-3 2-10 15,0 0-4-15,-3-7-5 16,-2-8-2-16,6-4 1 16,0-10-2-16,4-10-5 15,4 0-3-15,4-15-4 16,1 2-1-16,2 6 0 16,2 4 0-16,-6 10-1 15,0 5 0-15,-2 9 16 0,-3 9 12 16,1 7 38-16,-6 1 9 15,1-1-8-15,-5-5-7 16,1-6-33-16,3 1 10 16,-2-11-137-1</inkml:trace>
  <inkml:trace contextRef="#ctx0" brushRef="#br0" timeOffset="168072.8">16155 13709 625 0,'-3'6'295'16,"-4"6"-95"-16,-1 25-79 0,1 9-5 16,3 25-2-16,1 2-18 15,2 0-31-15,-1-5-18 16,2-18-24 0,1-12-7-16,4-17-1 0,3-9 4 0,-2-18 5 15,6-8 1-15,-2-18-2 16,4-6-5-1,-6-10-5-15,-5-8-1 16,-7-4-1-16,-6-8 0 16,1 4-3-16,0 5-4 0,4 16-4 15,1 15 0-15,1 13-15 16,2 10-4-16,5 16-4 16,-4 9 0-16,9 24 10 15,2 7 5-15,0 6 4 16,9 1 2-16,-2-15 3 15,4-5 2-15,4-20 2 16,1-4 2-16,6-14 0 0,-1-15 0 16,1-15-2-16,-2-9-3 0,-7-10 1 15,-8-3 1-15,-11 2 1 16,-1-1-1-16,-3 9-4 16,0 9 0-16,-1 17-7 15,1 12-3-15,-2 17 2 16,1 11 6-16,3 19 11 15,2 10 5-15,1 9 1 16,2 2-4-16,1-2-5 16,-3-8 2-16,10-10 18 15,-2-8-62-15,1-10-222 16</inkml:trace>
  <inkml:trace contextRef="#ctx0" brushRef="#br0" timeOffset="168386.01">16696 14063 900 0,'-4'4'380'0,"-5"11"-183"0,3 3-72 16,0 0-38-16,1-2-18 15,4-7-39-15,0-4-11 16,3-5-3-16,4-8-2 15,3-8-2-15,8-3-3 16,3-12-6-16,2 1 0 16,5 3-11-16,-6-6 32 0,7 18 22 15,-1 5 6-15,-6 11 29 16,0 8-26-16,-8 12-15 16,0 9-4-16,-9-3-17 31,-1 8-6-31,0-2-15 0,-3-6-61 0,5 3-204 15</inkml:trace>
  <inkml:trace contextRef="#ctx0" brushRef="#br0" timeOffset="168666.91">17250 14053 512 0,'-14'-6'354'0,"-10"-14"5"16,-4 4-138-16,0 4-49 16,9 4-77-16,0 8-33 15,9 7-45-15,4 2-11 16,5 11-6-16,9 2 0 16,1-6 3-16,2 1 3 15,9-2 7-15,-5-6 4 16,13 6 6-16,-5-13 2 0,-3-1-3 15,1-2-3-15,-10-9-58 16,-1 5-95-16</inkml:trace>
  <inkml:trace contextRef="#ctx0" brushRef="#br0" timeOffset="169002.31">17378 14136 932 0,'6'3'391'0,"12"4"-218"0,-1-8-18 15,8-2-51-15,3-3-26 16,1-4-46-16,-4 0-8 0,-4-8-7 16,-5 6 0-1,-9-7 0-15,2 2 0 16,-10 1-3-16,-7-6-3 15,-7 8-7-15,-7 3-3 0,-17 0-1 16,2 11-4-16,-3 11 5 16,6 7 3-16,17 13 12 15,3 3 12-15,10 4 16 16,2 3 6-16,10 9-1 16,3 2-6-16,8 9-18 15,1-4-5-15,-3-4-2 16,2-7-37-16,-3-19-171 15</inkml:trace>
  <inkml:trace contextRef="#ctx0" brushRef="#br0" timeOffset="169595.66">17870 14038 661 0,'-6'-9'325'0,"-8"-9"-93"16,-5 2-35-16,-4 4-48 16,-4 2-22-16,1 5-52 15,1 5-20-15,7 7-33 16,2 7-10-16,9 7-11 16,2-1-2-16,11 1-1 0,4 0 0 15,11-6 2 1,4 0 3-16,7-5 1 0,2-3 1 15,2-3 3-15,-3-7 0 16,-2-4 2-16,-5-4 0 0,-7-2 0 16,-7-5-1-16,-6 3-1 15,-6 0-1-15,-6 2-3 16,-2 7-1-16,-1 5-4 16,1 3-4-16,8 8 0 15,2 1 5 1,8 0 9-1,1-2 5-15,2 0 12 0,6 1 1 0,1 0 2 16,-1-1 0-16,-3-5-8 16,2 0-3-16,-8-6-1 15,4 0 0-15,-8-3-37 0,-1 1-61 16,-5-7-456-16</inkml:trace>
  <inkml:trace contextRef="#ctx0" brushRef="#br0" timeOffset="169717.43">17999 13749 790 0,'-1'-8'444'16,"-12"-8"-92"-16,6 10-190 15,7 6-57-15,0 5-78 16,11 5-38-16,-3 6-460 16</inkml:trace>
  <inkml:trace contextRef="#ctx0" brushRef="#br0" timeOffset="169979">18258 13811 1101 0,'0'4'485'0,"0"4"-226"15,-1 22-109-15,5 14-26 0,-1 20-29 16,3 5-25 0,-2 9-34-16,-2-1-11 15,-2 2-13-15,-2 6-4 0,2-16-7 16,2-8-8-16,1-22-94 16,3-15-74-16</inkml:trace>
  <inkml:trace contextRef="#ctx0" brushRef="#br0" timeOffset="170158.57">18274 14098 1017 0,'2'0'430'15,"2"-1"-193"-15,12 1-195 16,5-1-19-16,14 1-8 15,-1 1-4-15,3-1-79 0,2 4-143 16</inkml:trace>
  <inkml:trace contextRef="#ctx0" brushRef="#br0" timeOffset="170508.54">18734 13886 821 0,'-11'-9'367'15,"-17"-7"-177"-15,-3 4-43 16,0 7-68-16,8 5-31 0,8 3-43 16,11 7-8-16,11 3-5 15,0 1 1-15,12 0 6 16,-1-4 1-16,3-1 1 16,3 2 1-16,-5-3 0 15,0-1 0-15,-7-4 1 16,-9-3-1-16,-9 0 0 15,-7 0 0-15,-13 4 2 16,-3-1-1-16,6 8 34 0,0-2 10 16,12 3 13-16,6 2 12 15,1-6 3 1,5 6 6-16,8 2 7 0,4-4-5 16,12-2-33-1,6 2-14-15,8-10-17 0,4-1-18 0,2-5-158 16</inkml:trace>
  <inkml:trace contextRef="#ctx0" brushRef="#br0" timeOffset="170921.17">19484 13848 782 0,'0'-2'378'0,"6"3"-131"16,2 9-54-16,-1 15-51 16,12 9-22-16,0 8-24 15,-3-1-12-15,1-7-31 16,-3-4-9-16,5-13-17 16,0-7-3-16,-2-12-1 15,3-12-1-15,-2-8-4 16,1-2-3-16,-3-5-5 0,-5 2-5 15,-6-6-81-15,0 3-69 16,0 5-195 0,6 2-221-16</inkml:trace>
  <inkml:trace contextRef="#ctx0" brushRef="#br0" timeOffset="171196.53">20037 13883 549 0,'1'15'389'0,"-8"19"56"16,-4 2-131-16,-6 1-116 15,-6-4-49-15,-2-8-79 16,-1-6-25-16,-4-11-24 16,6-3-4-16,7-11-22 15,7-5-16-15,10-9-17 16,0-5-6-16,6-3 14 16,3-1 12-16,7 3 9 15,0 5 2-15,5 16 8 16,-2 5 15-16,1 20 34 15,3 6 16-15,-8 1 10 0,7 9-8 16,-7-13-28-16,1-1-12 16,7 2-42-16,-3-9-92 15</inkml:trace>
  <inkml:trace contextRef="#ctx0" brushRef="#br0" timeOffset="171846.3">20970 13736 677 0,'-12'-3'315'0,"-14"-2"-135"0,-3 4-35 16,-2 8-53-16,3 7-17 16,3 7-30-16,4-1-11 0,16 5-16 15,7 0-7-15,18-2-3 16,10 2 0-1,7-7 3-15,-2-6 0 16,-8-8 2-16,-5-4 1 16,-9-9 3-16,-8-1 1 15,-6 0-5-15,-3 3-2 16,-9 7-8-16,0 4-2 16,-8 5 0-16,-5 0 4 15,9 5 4-15,4 2 3 0,13 1 1 16,2-1-1-16,7-1 2 15,6-3 1-15,10 3 1 16,7 1 0-16,10-4-4 16,1 0-1-16,-2-5-1 15,1-3-14-15,-7-4-91 16,-2-1-81-16</inkml:trace>
  <inkml:trace contextRef="#ctx0" brushRef="#br0" timeOffset="172177.46">21346 13822 510 0,'-1'-12'366'16,"-9"-11"0"-16,-2 5-124 16,-5 6-56-16,-6 9-74 0,3 4-24 15,-6 10-44-15,2 3-11 16,3 8-14-16,4 1-3 16,14 6-9-16,0 2-1 15,16-3-1-15,5-5 0 16,11-8 3-16,5-7 1 15,0-8 0-15,0-2 0 16,-10-8-3-16,-1 1 0 16,-16-2-1-16,3 3 0 0,-10 0-3 15,-1 4-2-15,2 11-5 16,-1 7 0-16,1 12 0 16,-3 3 3-16,1 11 3 15,1 4 3-15,0 8-4 16,0 4 26-16,1-2 8 15,4-2 1-15,3-4 7 16,4-10-19-16,2-16-101 16,-4-9-84-16</inkml:trace>
  <inkml:trace contextRef="#ctx0" brushRef="#br0" timeOffset="172813.59">21807 13876 926 0,'-2'8'395'0,"-9"8"-200"15,-2 11-43-15,-12 1-31 16,-6 4-24-16,-2-4-44 16,-4-10-17-16,3-8-17 15,4-5-3-15,10-10-4 16,1-3-2-16,9-8-5 15,3-8-2-15,3-3-3 16,7-1-1-16,9 4-2 16,3 5 1-16,11 9 12 15,-2 8 6-15,1 8 20 16,1 12 7-16,-1 10 1 16,-3-4-1-16,1 5-15 0,-2-6-5 15,-3-7-9-15,1 2-4 16,-2-10-68-1,1 0-62-15,-6-16-121 0,7 3-37 16,-5-7 54-16,-1-6 58 16,-3 7 121-1,-4-6 68-15,0 13 92 16,-3 1 33-16,7 7 42 16,-2 1-15-16,5 1-63 15,8 4-26-15,-1-5-31 0,5 2-12 16,-2-9-7-16,-3-5-5 15,2-2-7-15,-7-8-4 16,-3-4-4-16,-5 0-2 16,-6-3-2-16,-5-1-2 0,-13-2-3 15,-3-2-3-15,-8 4-4 16,5 6-4-16,-1 14-5 16,8 7-2-1,4 20-1-15,-2 7 0 0,10 18 4 0,-9 2 7 31,7 9 6-31,4-1 3 16,2-3 4-16,2 0-5 16,3-4-2-16,-3-2-48 0,3-7-523 15</inkml:trace>
  <inkml:trace contextRef="#ctx0" brushRef="#br0" timeOffset="173202.84">22148 13742 694 0,'5'-9'398'0,"2"-11"-80"0,1 20-107 15,-1 12-26-15,-4 24-63 16,4 14-32-16,0 21-24 15,1 4-16-15,2-4-23 16,-5-10-6-16,0-11-7 16,-3-8-8-16,-3-15-72 15,1-3-61-15,-1-19-251 16</inkml:trace>
  <inkml:trace contextRef="#ctx0" brushRef="#br0" timeOffset="173361.66">22259 13980 810 0,'16'-1'344'15,"7"-3"-156"-15,7 2-154 0,5 3-10 16,-7-1-13-16,7 0-2 16,-4-2-81-16,0-4-117 15</inkml:trace>
  <inkml:trace contextRef="#ctx0" brushRef="#br0" timeOffset="173576.94">22716 13881 628 0,'-3'-6'330'15,"-9"-8"-72"-15,-3-2-40 16,-8 1-48-16,-4 1-24 0,-2 7-49 16,2 2-26-1,7 7-43-15,2 1-15 0,11 7-15 16,6 7-3-16,6 1 2 15,6 7 0-15,7 0 3 16,1-2 3-16,3-5 1 16,2-3 1-16,-2-8-15 0,1-4-49 31,-4-9-204-31</inkml:trace>
  <inkml:trace contextRef="#ctx0" brushRef="#br0" timeOffset="173694.87">22675 13668 698 0,'-4'-12'357'15,"0"-9"-81"1,-4 5-37-16,0 12-75 16,0 7-40-16,0 7-75 15,2 4-28-15,9 5-218 16</inkml:trace>
  <inkml:trace contextRef="#ctx0" brushRef="#br0" timeOffset="173980.47">22965 13857 1204 0,'9'-2'521'0,"17"-1"-261"15,7 3-67-15,12 2-63 16,4 1-30-16,-6 4-51 0,-5 1-14 16,-13 1 373-16</inkml:trace>
  <inkml:trace contextRef="#ctx0" brushRef="#br0" timeOffset="175312.16">1719 15052 317 0,'0'-4'235'0,"0"-1"61"0,-3 2-59 16,2 3-50-1,-1 0-26-15,-7 5-48 16,-11 4-16-16,-29 46-28 0,35-20-11 16,7 1-21-16,6 0-10 15,18 0-12-15,8-6-3 16,20-4-4 0,3-7 1-16,3-9 4 0,-5-6 3 15,-18-10 8 1,-9-5 6-16,-26-5 1 15,-15 0 13-15,-21 0-2 16,-7 4-6-16,-2 5-6 16,8 1-17-16,15 2-65 15,10 1-70-15</inkml:trace>
  <inkml:trace contextRef="#ctx0" brushRef="#br0" timeOffset="175897.05">2186 15236 361 0,'0'-5'259'0,"-1"-10"50"16,-2-4-78-16,-6 2-55 16,1 1-19-16,-4 0-37 15,-3 4-13-15,-6 2-29 0,-2 4-19 16,3 10-31-16,-2 5-15 16,7 7-14-16,7 4-5 15,0 1 0-15,7 0-1 16,7 3 2-16,0-9 1 15,10 0 4-15,1 0 2 0,11-7 4 16,-3-1 2 0,3-8 0-1,-1-6 1-15,-8-8-12 0,-2 1-9 16,-6-5-4-16,-4-1-2 0,-5 4 11 16,-3 3 6-16,-6 6 6 15,-2 3 4-15,-1 4 3 16,1 4 1-16,3 10 0 15,6 6-3-15,7 0-3 16,1-2-2-16,10-2-1 16,1-6 1-16,3-3 2 15,3-1 1-15,2-6 5 0,-2-6 4 16,3-4 11-16,-4-1 3 16,-9-5 0-16,-2 2-3 15,-6 2-12-15,-6-2-4 16,4 6-73-1,-3 1-90-15</inkml:trace>
  <inkml:trace contextRef="#ctx0" brushRef="#br0" timeOffset="176142.94">2506 15063 908 0,'1'-1'480'0,"1"-2"-167"16,-4 3-122-16,2 0-34 15,1 9-79-15,5 21-15 0,15 62-15 16,-9-30-13 0,-7 5-17-16,4 6-4 0,-5-6-8 0,2-3-6 31,6-6-82-31,-9-13-93 0,-3-17-220 15</inkml:trace>
  <inkml:trace contextRef="#ctx0" brushRef="#br0" timeOffset="176321.37">2599 15338 785 0,'2'-5'381'0,"4"-8"-89"16,5 4-161-16,10-2-72 16,2 3-5-16,10 3-27 15,0-1-11-15,2 4-109 16</inkml:trace>
  <inkml:trace contextRef="#ctx0" brushRef="#br0" timeOffset="176804.84">3118 15065 937 0,'-14'-7'457'16,"-13"-11"-175"-16,-1 8-104 16,3 4-37-16,6 11-68 15,4 3-30-15,8 1-41 16,-1 4-6-16,8-3-7 16,2 6-1-16,11 5 4 15,-3-7 1-15,3-4 6 16,3-1 2-16,-6-9 4 0,5 5 0 15,-4-5-5-15,0 1-6 16,-9-1-9-16,-2-4-4 16,-8 1 2-16,-5 1 4 15,0 9 7 1,-4 1 2-16,2 2 1 0,2 7 1 16,-1-4 20-16,9 7 11 15,8 0 26-15,8 1 8 16,10 0 0-16,2-2-3 15,6-9-11-15,2-4-4 16,6-9-15-16,1-3-6 16,-1-6-39-16,-9-4-70 0</inkml:trace>
  <inkml:trace contextRef="#ctx0" brushRef="#br0" timeOffset="177537.04">4305 14851 607 0,'0'-2'351'0,"-6"8"-22"16,-2 17-130-16,-10 32-69 16,-3 9-11-16,-3 10-28 15,0 1-24-15,6-8-38 16,6-3-8-16,6-19-4 16,1-17-3-16,9-18 7 15,3-10 2-15,2-21-3 16,2-7 1-16,1-17-11 15,0-3-2-15,-3-4-3 0,2 6-1 16,-4-6 1-16,-2 1-1 16,2 5-3-16,0 0-1 15,2 16-3-15,2 10-4 16,-1 18-10-16,-1 10 0 16,10 31 3-16,1 3 3 0,12 20 15 15,3 3 5-15,-6-2 3 16,4 5 0-16,-11-11 0 15,-1-7-3 1,-9-16-52-16,-1-9-76 16</inkml:trace>
  <inkml:trace contextRef="#ctx0" brushRef="#br0" timeOffset="177698.41">4233 15179 899 0,'0'0'403'15,"12"0"-161"-15,3-1-119 16,19 5-73-16,4-6-7 16,5 2-22-16,8 0-15 15,0-1-195-15</inkml:trace>
  <inkml:trace contextRef="#ctx0" brushRef="#br0" timeOffset="177873.61">4766 15345 1288 0,'-3'0'525'0,"-5"2"-313"16,2-4-149-16,6-2-20 0,5-5-170 15,4-6-252-15</inkml:trace>
  <inkml:trace contextRef="#ctx0" brushRef="#br0" timeOffset="178396.15">5200 14961 868 0,'-9'12'401'0,"-11"12"-140"0,-2 0-135 16,2 14-12-16,1 3-21 16,0-2-18-16,10 10-35 15,1-13-10-15,9-11-15 16,2-4-2-16,3-18 7 16,0-6 3-16,7-13 0 15,4-7-1-15,2-11-8 16,0-2-4-16,-5-6 0 15,-2-2 0-15,-4 1-2 16,-3 1-1-16,0 2-5 16,1 7-1-16,-3 11-4 15,1 8-5-15,0 14-6 16,7 7-2-16,13 14-1 0,4 3 5 16,10 7 5-16,1 3 3 31,0 4 3-31,-3 0 1 15,-4 3 0-15,-8-3 1 0,-13-3 0 16,-6-1 1 0,-8 1 3-16,-7 0 1 0,-18-9 4 15,-3-3 3-15,-20-9 2 16,-2-8 1-16,-1-5-1 16,0-6-4-16,14-3-4 15,9 0-3-15,15-3-5 16,7-2-32-16,10 3-103 15,7-1-89-15</inkml:trace>
  <inkml:trace contextRef="#ctx0" brushRef="#br0" timeOffset="178547.31">5633 15367 1169 0,'3'-4'463'0,"1"-3"-317"0,4 1-67 16,4-2-142-16</inkml:trace>
  <inkml:trace contextRef="#ctx0" brushRef="#br0" timeOffset="179094.34">5912 14992 810 0,'0'-4'436'15,"-3"-1"-130"1,-4 14-119-16,3 9-40 16,2 18-76-16,-1 2-20 15,4 12-19-15,3 2-2 0,-1-2-6 16,6 2-4-1,-6-15-4-15,-1-9-1 16,-2-19 6-16,-2-6 4 16,-2-11 0-16,6-4 0 0,0-14-7 15,1-4-4-15,-7-10-5 32,-2-6-1-32,4-1-1 0,-5-5-1 0,8-1-2 15,-1 1-1-15,4 3-4 16,7 8-3-16,2 10-5 0,0 7-2 15,6 11-4 1,4 7 2-16,24 12 5 16,4 3-22-16,12 3-68 15,-1-3-55-15,-8-2-154 16,-2 0-127-16</inkml:trace>
  <inkml:trace contextRef="#ctx0" brushRef="#br0" timeOffset="179341.62">6009 15326 758 0,'19'3'323'16,"19"1"-183"-16,3-3-26 15,2-1-39-15,-4 1-28 0,-6-2-107 16,-2-3-302-16</inkml:trace>
  <inkml:trace contextRef="#ctx0" brushRef="#br0" timeOffset="179509.87">5909 15086 1075 0,'8'3'435'16,"23"6"-261"-16,9 0-18 15,13 0-30-15,8 1-31 0,5-9-36 16,-7 0-54-16</inkml:trace>
  <inkml:trace contextRef="#ctx0" brushRef="#br0" timeOffset="180331.57">7206 15078 572 0,'-13'0'320'0,"-8"4"-62"16,-1 4-103-16,1-1-25 0,3 7-59 15,6 1-22-15,12 12-36 16,9 8-7-16,12-2-2 16,7-2-1-16,7-9 2 15,4-2 3-15,-5-14 4 16,-2-5 5-16,-14-8 10 15,-8-7 25-15,-16 0 25 16,-18-3 1-16,-16 0-8 16,-3-1-24-16,4 5-32 15,14 5 3-15,17 1-126 16,8 2-129-16</inkml:trace>
  <inkml:trace contextRef="#ctx0" brushRef="#br0" timeOffset="180542.15">7405 15107 1054 0,'12'-2'427'15,"14"-2"-263"-15,4 4-48 0,9 0-49 16,-1-2-20-16,-2-1-28 15,1-2-10-15,-8-2-129 16,-4 3-120-16</inkml:trace>
  <inkml:trace contextRef="#ctx0" brushRef="#br0" timeOffset="180706.52">7563 15097 350 0,'-8'0'263'0,"0"8"67"16,3 6-21-16,5 1-39 0,5 5-34 15,1 4-78-15,1-1-39 16,1 5-58-16,2-1-19 16,1-6-22-16,-3-4-7 15,0-8-123-15,-3-3-100 16</inkml:trace>
  <inkml:trace contextRef="#ctx0" brushRef="#br0" timeOffset="180982.05">7814 15157 739 0,'6'8'433'0,"5"7"-16"0,-6 7-221 15,-1 0-35 1,-4 0-52-16,-4-6-28 0,4-8-45 16,3-2-6-16,-3-10-9 0,5-5-4 31,4-10-6-31,0-1-6 0,7-5-5 15,-3 4-1-15,6 7-1 0,-3 2-1 32,-3 6-4-32,8 11 10 0,-10 4 19 15,2 7 13-15,0 14 18 0,-9-2-5 0,4 7-15 16,-2-5-9-16,-2-10-50 16,0-2-79-16</inkml:trace>
  <inkml:trace contextRef="#ctx0" brushRef="#br0" timeOffset="181610.68">8932 15120 697 0,'-19'2'369'31,"-10"4"-102"-31,5 11-114 0,-4-3-33 15,15 9-50-15,0 0-20 0,16 0-17 16,8 4-6-16,18 2-7 31,5-4 1-31,9-8-3 16,3-5-2-16,-8-15 2 16,0-5 3-16,-15-11 3 0,-9-9 0 15,-11-6-1-15,-3-6-3 16,-16-5-4-1,-1 7 1-15,-7-7 11 0,-6-2 5 16,11 0 8-16,10-4 0 16,15 3-15-16,11 5-8 15,9 11-15-15,2 5-4 0,9 15-4 16,4 7-1-16,1 7-46 16,1 9-80-16</inkml:trace>
  <inkml:trace contextRef="#ctx0" brushRef="#br0" timeOffset="183153.66">20342 2109 879 0,'3'10'330'0,"5"23"-209"0,4 16-31 0,-2 32 13 15,3 7-2-15,-8 3-18 16,-5-3-1-16,-5-14-21 15,-7-6-9-15,2-8-25 16,2-7-9-16,7-19-3 16,1-8-1-1,9-17 5-15,2-8 2 0,5-10-1 16,4-6-1-16,9-6-10 16,-1 0-4-16,13 6-5 15,7 11-2-15,1 10 0 16,12 5 0-16,-2 9-2 15,-2-1 4-15,2 0-2 0,-8-1-2 16,-10-6-3-16,-4-5-3 16,-6-7-11-16,1-4-8 15,-5-5-15 1,-4-1-16-16,-10-2-31 0,-4 1-6 16,-11-1 1-16,-5 2 15 15,-11-1 38-15,-7-1 16 16,-6-2 22-16,-1 0 5 15,9 5 3-15,4 1 2 16,14 8 1-16,7-2 1 16,11 4 9-16,3 1 3 0,11 5 6 15,1 6 10 1,1 4 18-16,0 4 14 0,-11 4 18 16,-4-1-2-16,-17 0 0 0,-9-3-13 31,-9-2-21-31,-3-2-8 0,4-4-21 15,2-2-55-15,9-4-180 16</inkml:trace>
  <inkml:trace contextRef="#ctx0" brushRef="#br0" timeOffset="183556.99">21253 2753 626 0,'9'-6'304'0,"6"-2"-97"16,0 6-23-16,-3 16-8 16,-3 6-6-16,-1 16-32 15,-1 3-23-15,5 4-58 16,-2 0-18-16,2-6-18 0,-5-6-6 15,-3-12-6-15,4-2 5 16,-5-17-72-16,3-5-49 16,-8-2-70-16,-7-3-36 15,-12-1 47-15,-6 1 46 16,-7-5 69-16,2 0 31 16,10 3 54-16,9 5 26 15,13 2 47-15,11 4 29 0,14-1 13 16,9 0-14-16,12 1-39 15,0-5-30-15,2 3-44 16,-3-2 4-16,-8 3-99 16,-7-2-145-16</inkml:trace>
  <inkml:trace contextRef="#ctx0" brushRef="#br0" timeOffset="184078.99">20383 2073 460 0,'-1'0'257'0,"-6"2"-27"15,-5 9-32-15,-11 8-46 0,0 7-18 16,0 7-46-1,1 3-21-15,9-5-33 0,2-6-12 16,11-10-9 0,4-7 1-16,9-12 3 0,5-6 1 15,0-12-2 1,4-3-3-16,-2-1-4 16,-3-4-1-16,-3 4-1 0,-5 3-1 15,-4 5-2-15,-2 6 2 0,4 8 4 31,0 4 0-31,3 9 0 16,1 4-2-16,5 6-6 16,2 6 1-16,5 3 0 0,3-1-10 15,-1-8-129-15,-1 0-135 0</inkml:trace>
  <inkml:trace contextRef="#ctx0" brushRef="#br0" timeOffset="184274.68">20706 2050 794 0,'0'-1'358'16,"3"1"-147"-16,2 8-60 0,5 6-59 16,3 9-12-16,1 0-35 15,0 0-12-15,-4-3-14 16,-3-5 7-16,-6-2-101 15,-3-5-87-15</inkml:trace>
  <inkml:trace contextRef="#ctx0" brushRef="#br0" timeOffset="184428.54">20611 2135 422 0,'7'-4'281'0,"12"0"4"15,3-1-36-15,8 0-83 0,5 5-40 16,4-3-50-16,3 3-15 15,-4 0-6-15,-7 2-7 16,-9-1-15-16,-8 2-5 16,-12-1-71-16,-1-2-91 15</inkml:trace>
  <inkml:trace contextRef="#ctx0" brushRef="#br0" timeOffset="185675.41">9236 15130 594 0,'2'-1'348'0,"-1"-2"-74"16,-3 11-104-16,-4 6-34 15,-1 11-61-15,1 5-14 16,6 1-28-16,5 1-8 15,8-3-14-15,4-7-3 0,6-8-42 16,5-8-79 0</inkml:trace>
  <inkml:trace contextRef="#ctx0" brushRef="#br0" timeOffset="185976.22">9604 15187 627 0,'-4'15'307'16,"-6"17"-77"0,-3 0-46-16,-4-1-49 15,-4 1-28-15,0-8-60 16,0-3-14-16,-1-15-14 16,0-6-4-16,3-13-33 15,1-9-15-15,12-8-10 0,3-3-1 16,6 1 28-16,5 2 10 15,-1 7 30 1,3 9 11-16,3 11 27 0,2 6 12 16,7 16-7-1,1 3-3-15,7 6-23 16,1 2-10-16,0-5-17 16,4-2-36-16,-5-9-150 0</inkml:trace>
  <inkml:trace contextRef="#ctx0" brushRef="#br0" timeOffset="186335.15">9952 15172 924 0,'-17'-6'405'0,"-17"0"-216"15,8 4-52-15,6 3-78 16,9 8-31-16,9 7-28 16,4 5-8-16,10 7 3 15,11-3 5-15,5-3 1 16,3-1 2-16,2-10 5 16,-6-3-1-16,-6-8 9 0,-4-6 6 15,-11-8 4-15,-6-5 2 16,-9-8-6-16,-6-6-6 15,-5-8-5-15,0-5-3 16,9-7-4-16,7-4-4 16,14-4-2-1,9 2-3-15,10 14-5 0,0 10-3 16,3 27-61-16,-1 10-81 16</inkml:trace>
  <inkml:trace contextRef="#ctx0" brushRef="#br0" timeOffset="186793.99">10216 15243 661 0,'5'3'372'16,"4"0"-58"-16,1 3-127 0,2 1-20 15,8 0-44 1,-5-2-25-16,8-5-43 16,-3-2-15-16,-6-6-16 0,0-5-4 0,-9-3-2 15,-5-3-1-15,-6 0-6 16,-6 0-2-1,-5 4-6-15,-2-2-1 0,-5 6-2 16,1 0-1 0,2 3-4-16,4 8-3 15,8 8-4-15,1 7-2 0,8 14 3 16,0 4 5-16,5 15 5 31,4 6 1-31,-1 10 5 0,-4 2-1 0,-3-4-3 0,1-2-1 16,1-7 28-16,-2-9-85 31,4-8-218-31</inkml:trace>
  <inkml:trace contextRef="#ctx0" brushRef="#br0" timeOffset="187114.1">10716 15181 477 0,'-8'-9'339'15,"-10"-9"12"-15,-10 3-122 16,-2 4-37-16,-4 11-65 15,1 2-30-15,10 12-48 0,6 2-8 16,10 4-5-16,9 3 8 16,16-1 1-1,3 1-2-15,13-8-9 0,2-4-8 16,-1-7-7-16,-6-4-3 16,-3-2-6-16,-7-8-29 15,-8-4-173-15,7-1-170 16</inkml:trace>
  <inkml:trace contextRef="#ctx0" brushRef="#br0" timeOffset="187287.9">10789 15086 1023 0,'-1'3'464'0,"1"7"-210"16,3 6-54-16,-1 14-59 16,5 8-32-16,-2 13-41 15,-2 4-19-15,3 9-25 16,-6 3-10-16,1 1-9 15,1-1-17-15,-2-8-136 16,-2-8-102-16</inkml:trace>
  <inkml:trace contextRef="#ctx0" brushRef="#br0" timeOffset="187727.41">10850 15346 931 0,'2'-4'402'0,"8"-3"-183"0,2 7-142 15,8 0-55-15,4 2-2 0,3 0-10 16,-2-1 1-16,-2-4-116 16,-3-5-89-1,-2-3-171-15,-2-6-22 0,-2 0 129 16,-3-2 136-16,-1 1 293 15,0 3 88 1,0 2 114-16,2 6-2 0,-2 8-70 16,0 6-49-1,-2 12-103-15,1-1-39 16,-7 6-41-16,5-2-19 0,-6-5-23 16,-1-2-8-16,6-11-10 15,-1-8-4-15,7-8-5 16,-1-9-1-16,7-3-7 0,1 2 0 15,-1 2 2-15,0 8 0 16,-5 6 2-16,-2 5 0 16,1 10-4-16,-1 4 0 15,0 7 2-15,-7 0-20 16,-3 1-72 0,-1 1-63-16,0-3-284 0</inkml:trace>
  <inkml:trace contextRef="#ctx0" brushRef="#br0" timeOffset="187899.67">11198 14860 888 0,'-1'-3'471'15,"1"3"-139"-15,1 7-130 16,-1-7-129-16,2 21-40 15,11 40-13-15,-6-34-72 0</inkml:trace>
  <inkml:trace contextRef="#ctx0" brushRef="#br0" timeOffset="188561.16">12224 14956 870 0,'-14'19'381'15,"-8"9"-164"-15,-1 21-129 16,-4 4-20-16,6 6-17 16,-1-4-13-16,6-9-18 15,4-6-4-15,5-25 2 0,7-9-1 0,11-25-16 16,4-14-4-16,4-15-8 15,3-4 2 1,-7 1 11-16,-2 1 5 0,0 3-1 16,-5-2 0-16,2 7-3 15,1 4-3-15,-8 15 11 16,2 14 1-16,-1 16 3 31,8 15 2-31,4 12-13 0,1 5 0 16,6 4-2-16,-1-2-1 15,2-2 1-15,2 4 0 0,-3-5 0 16,-4-4-38-16,-4-3-123 16,-1-9-127-1</inkml:trace>
  <inkml:trace contextRef="#ctx0" brushRef="#br0" timeOffset="188712.84">12116 15178 1029 0,'0'-4'428'16,"-2"-5"-247"-16,10 1-128 15,11-1-27-15,19 2-26 0,16 5-7 16,21 2-200 0</inkml:trace>
  <inkml:trace contextRef="#ctx0" brushRef="#br0" timeOffset="189128.78">12586 15101 815 0,'-11'-5'369'16,"-4"0"-160"-16,7-5-85 0,23 4-67 15,12 1-17-15,23 5-25 16,11 3-4-16,12-1-6 16,6 0-2-16,1-8 2 15,0 4-1-15,-13-2-12 16,-11 1-22-16,-25 0-38 15,-12-1-8-15,-12-3 13 16,-3 0 21-16,-3 2 36 16,-1-3 6-16,0 6 29 0,-2 4 25 15,-8 2 39 1,8 14 21-16,-10 1-9 0,3 4-21 16,8 6-36-1,-10-12-21-15,8-1-59 0,0-7-76 16</inkml:trace>
  <inkml:trace contextRef="#ctx0" brushRef="#br0" timeOffset="189339.21">13352 14947 819 0,'2'-6'456'16,"-2"-10"-124"-1,0 15-128-15,1 4-54 16,0 15-88-16,6 10-29 0,1 11-17 16,2 1-4-16,0 5-5 15,-2 1-21-15,-6 1-160 16,-1-4-350 0</inkml:trace>
  <inkml:trace contextRef="#ctx0" brushRef="#br0" timeOffset="189719.25">13310 14852 907 0,'21'-21'409'16,"10"-21"-198"-16,7 14-84 0,1 8-25 15,-3 12-43-15,1 6-19 16,-7 9-24-16,-5 1-7 15,-11 8-4-15,-10 4 0 16,-10 4 2 0,-9 5 0-16,-2-2-8 15,5-5-9-15,9-5-10 0,7-7 1 16,17 2 4-16,3 0 7 16,8 7 6-16,6 7 1 15,-1 7 12-15,-4 1 8 0,-16 0 18 16,-10-1 6-1,-15 1-5-15,-19-6-2 16,-10-1-10-16,-11-11-3 0,-7-17-5 16,10-3-5-16,9-5-9 15,9-1-21 1,15 4-56-16,5 3-58 0,7-2-393 16</inkml:trace>
  <inkml:trace contextRef="#ctx0" brushRef="#br0" timeOffset="189958.6">14137 14940 976 0,'-1'0'513'16,"3"-2"-116"-16,1 2-160 0,-4-1-128 15,0-1-40-15,1 1-39 16,0 0-69-16,0 0-191 16</inkml:trace>
  <inkml:trace contextRef="#ctx0" brushRef="#br0" timeOffset="190197.13">14144 15188 1309 0,'-4'0'596'0,"2"0"-247"0,0 1-119 16,2-1-107-16,0 0-37 16,0 0-60-1,0 0-21-15,0 0 244 0</inkml:trace>
  <inkml:trace contextRef="#ctx0" brushRef="#br0" timeOffset="196623.84">1869 16200 693 0,'-7'16'328'16,"-15"26"-150"-16,-2 12-12 15,-4 13-56-15,0 4-46 16,6 3-39-16,1-12-11 15,9-7-4-15,3-13-1 16,8-20-3-16,5-7 1 16,5-23-9-16,2-10-5 0,7-19-3 15,2-5-2-15,1-9 7 16,1-2 6-16,-2-3 4 16,-3-4 1-16,-4 0 1 15,-3 6-1-15,-4 8 4 16,1 9 7-1,-2 16 8-15,-2 4 6 0,0 14-11 16,-2 3-9-16,5 12-9 16,4 11-6-1,10 17 4-15,4 10 1 0,5 9 1 16,4 4 1-16,0 2 0 16,-7-9 2-16,4 0 2 15,-3-9 1 1,-5-9 1-16,1-2 0 0,-9-11 0 0,-6-4 1 15,-11-9 7-15,-1 1 4 16,-16-7 4-16,-2-3 0 16,-14-5-6-16,-2-1-4 15,-12 0-6-15,-9 1-2 16,2 8-4 0,-3-6 0-1,19 1-3-15,13 1-1 0,21-2-75 0,10-2-89 0</inkml:trace>
  <inkml:trace contextRef="#ctx0" brushRef="#br0" timeOffset="197088.97">2429 16335 767 0,'-2'6'331'16,"0"16"-139"-16,0 11-52 16,-2 17-11-16,3 3-12 15,1 4-26-15,1 0-14 16,-1-8-25-16,1-2-9 0,-1-19-21 15,0-9-2-15,1-15 13 16,-1-6 2-16,2-15 1 16,-1-9-1-16,-1-8-15 15,-1-5-5-15,-4-9-2 16,-3 0-1-16,1-9-3 16,-2-2-1-16,2-3-4 15,4 6-3-15,6 9-5 16,5 7-2-16,7 10-5 15,3 5-1-15,8 8-1 16,2 1-1-16,7 6 0 16,4 5 15-16,10 5-73 15,6 3-26-15,12 10-85 16,2 5-71-16</inkml:trace>
  <inkml:trace contextRef="#ctx0" brushRef="#br0" timeOffset="197321.59">2466 16767 552 0,'0'3'312'15,"4"1"9"-15,7 1-181 0,14-1-68 16,3 0 0-16,13-4-25 16,2-1-19-16,4-3-26 0,1 0-80 15</inkml:trace>
  <inkml:trace contextRef="#ctx0" brushRef="#br0" timeOffset="197521.23">2444 16551 1083 0,'20'0'393'0,"23"-3"-317"0,5-1-9 15,9-4-6 1,1 2-18-16,-1 2-89 0,-4 4-155 15</inkml:trace>
  <inkml:trace contextRef="#ctx0" brushRef="#br0" timeOffset="198046.43">2887 16765 648 0,'-10'2'303'0,"-9"-1"-125"0,8 6-86 16,3 4-20-16,16 6-29 16,7 3-10-16,8 8 13 15,1 2 9-15,-10-2 5 16,-8-1-1-16,-10-5-9 15,-9-5-2-15,-5-10-49 16,0-7-53-16,-1-20-218 16</inkml:trace>
  <inkml:trace contextRef="#ctx0" brushRef="#br0" timeOffset="198419.23">2948 16781 452 0,'8'0'294'0,"7"1"-20"16,-4 7-94-16,-1 5-22 15,-3 8-39-15,1 3-11 16,1 6-30-16,0-5-17 0,2 0-26 16,-2-6-9-16,5-10-7 15,-1-5 0-15,4-10 4 16,2-7 1 0,-4-6 1-16,-2-2-3 15,-6-2-3-15,0 0-3 0,-5 6-7 16,-2 2-1-16,1 8-10 15,-1 3-8-15,2 9-7 16,0 6-2-16,4 11 5 16,3 8 12-16,0 9 14 15,0 4 8 1,-8 3 12-16,-4-3 2 16,-12-4 3-16,-1-4 0 0,-6-11 0 15,0-6 0-15,2-12-4 0,1-7-15 16,5-13-70-16,4-8-53 15,3-8-133-15,3-2-103 16</inkml:trace>
  <inkml:trace contextRef="#ctx0" brushRef="#br0" timeOffset="198592.62">3210 16827 284 0,'11'3'214'15,"18"3"63"-15,2 5-63 0,7 7-32 16,-3 0-2-16,1 2-23 15,-6 5-14-15,-12-5-23 32,-3 3-16-32,-17-3-18 0,-6-6-5 0,-15-4-18 15,-6-3-8-15,-8-7-58 16,1 0-78-16</inkml:trace>
  <inkml:trace contextRef="#ctx0" brushRef="#br0" timeOffset="199020.72">3836 16577 764 0,'0'4'359'15,"8"0"-108"-15,8 3-74 16,16-5-74-16,11 2-9 16,4-4-49-16,3 0-20 15,2 4-10-15,-7-4 0 0,-4 4-32 16,-6-1-50-16,-17-1-252 15</inkml:trace>
  <inkml:trace contextRef="#ctx0" brushRef="#br0" timeOffset="199243.77">3896 16755 831 0,'11'1'404'0,"9"2"-162"15,10-2-69-15,6 1 0 16,10-1-54-16,3 0-27 16,4-1-40-16,-4 0 5 15,-9-4-151-15</inkml:trace>
  <inkml:trace contextRef="#ctx0" brushRef="#br0" timeOffset="200882.41">5573 16049 415 0,'-29'-2'244'0,"-22"2"-25"15,-22-1-51-15,-9 1-18 16,-8 8-40-16,0-5-27 0,21 16-53 16,11-11-13-16,17 1-12 31,11-1-3-31,9-8-2 16,10 5-4-16,13-5-7 15,13 2-3-15,18 7-9 0,15 5 2 16,19 12 9-16,2 4 6 0,5 6 16 15,-9 6 6 1,-16 5 5-16,-10 8 1 16,-20 5-3-16,-13 0-2 15,-20-3 0-15,-12-3-1 16,-29-2 0-16,-7 2-1 0,-13-2-2 16,3-1-1-1,7-10 0-15,6-8 1 16,12-5-2-16,2-9 8 0,12-8 27 15,6-3 14-15,22-6 0 16,8 2-9-16,24-1-32 16,5 1-14-16,14 0-2 15,7-2 4-15,15 2 9 16,7 3 4-16,19 4 3 16,0 4 0-16,-10-4-8 15,-3 3 0-15,-21-3 14 16,-7-4-47-16</inkml:trace>
  <inkml:trace contextRef="#ctx0" brushRef="#br0" timeOffset="201629.75">5950 16276 564 0,'0'-8'301'16,"3"-6"-87"-16,-1 10-31 15,5 16-57-15,8 21-24 16,4 27-10-16,7 13 3 0,3 14-8 15,-3-5-7-15,-3-9-26 16,-3-1-16-16,-5-13-16 16,-3-10-5-16,1-16 5 15,-3-20 6-15,1-16 7 16,3-11 1 0,0-18-4-16,-1-7-6 15,0-12-11-15,0-4-3 0,2-3-5 16,-3-8-1-16,0 1-4 15,3 6-2-15,2 10-1 16,0 15-2-16,-6 18-7 16,-1 8-6-16,-2 21-4 0,3 16 0 15,4 18 5 1,-1 11 6-16,-2 3 5 0,-1-1 3 16,5 1 1-16,0-8 2 15,0-8 2-15,6-4 1 0,-1-20 2 16,-4-7 3-16,0-14 7 15,-2-9 1-15,0-17 2 16,3-7-3-16,0-19-4 16,-2-4-1-16,4 2-4 15,-1-9-1-15,-1 0-3 16,1 1-3-16,-6 2-17 31,2 13-29-31,-8 20-101 0,0 10-102 16</inkml:trace>
  <inkml:trace contextRef="#ctx0" brushRef="#br0" timeOffset="202154.59">6753 16926 790 0,'5'3'300'0,"13"-2"-208"16,2-3-30-16,4-10-7 16,0-3-15-16,-3-5-21 15,-4 1-1-15,-10-4-2 16,-3 0 0-16,-5 5-2 15,-7 3-1-15,-9 9 4 16,-5 3 5-16,-9 6 6 16,1 7 3-16,8 11 1 15,3 2-4-15,15 7-7 0,3-5 0 16,6-1-6-16,7-3 0 16,5-8 0-16,4-1-1 15,0-8-2-15,0-2 7 16,-3-4-58-16,0-5-28 0,-3-7-21 15,-2-4-7 1,0-2 54 0,-4-2 21-16,5 8 62 15,-1 3 15-15,-1 10 40 0,7 4 16 0,3 10-25 16,5 4-9-16,7 5-30 16,-2 0-11-1,-3-3-17-15,-2 1-4 0,-7-7 3 16,-3-4-35-16,-5-6-92 15,-2-6-83-15</inkml:trace>
  <inkml:trace contextRef="#ctx0" brushRef="#br0" timeOffset="202315.91">7221 16788 673 0,'-11'2'370'0,"-9"3"-60"15,-7 10-152-15,-4 5-27 16,-2 4-52-16,-3 3-27 0,2 1-34 15,7 0-10 1,11-7-8 0,5-4-7-16,12-9-106 0,6-6-338 15</inkml:trace>
  <inkml:trace contextRef="#ctx0" brushRef="#br0" timeOffset="202742">7381 16602 782 0,'2'-2'446'15,"-1"-6"-110"-15,4 14-114 16,-3 5-35-16,0 15-82 0,-2 7-19 15,-3 10-40-15,2 3-10 16,1 2-13-16,2 0-5 16,6-6-8-16,3-8-4 15,2-12 0-15,5-5-1 16,3-12-4-16,-1-4-29 16,0-6-121-16,-3-6-97 15</inkml:trace>
  <inkml:trace contextRef="#ctx0" brushRef="#br0" timeOffset="202885.94">7337 16763 885 0,'6'0'407'0,"9"2"-138"16,0-2-81-16,15 1-60 15,1 1-29-15,11 0-58 16,7 0-45-16</inkml:trace>
  <inkml:trace contextRef="#ctx0" brushRef="#br0" timeOffset="203454.2">8069 16517 906 0,'7'4'348'0,"13"-3"-244"16,12 3-36-16,18-4-19 15,8 4-17-15,1-2-23 0,0 2-1 16,-16-1-91-16,-11-2-143 16</inkml:trace>
  <inkml:trace contextRef="#ctx0" brushRef="#br0" timeOffset="203666.76">8141 16644 726 0,'1'5'342'0,"10"3"-111"15,10 1-27-15,18 0-29 16,7 0-17-16,6-1-55 15,-4-4-23-15,-7-4-18 16,-2-2-74-16</inkml:trace>
  <inkml:trace contextRef="#ctx0" brushRef="#br0" timeOffset="205159.66">8972 16100 752 0,'0'-2'341'0,"0"2"-171"0,0 5-40 16,0-2-51-16,7 28-15 16,29 89-6-1,-8-35-3-15,8 5-15 0,-2-4-5 16,-3-7-10-16,-4-14-6 16,-4-21-3-1,-1-7 2-15,-10-24 3 0,-4-7 7 16,-3-12 5-16,-1-7 0 15,3-17-5-15,2-6-8 0,-1-12-9 16,-4-5-1-16,-1-4-3 16,2-1-1-1,3 6-4-15,2 3-2 0,-2 16-6 16,1 11-8-16,-4 27 1 0,2 12 3 16,9 24 8-1,-2 6 6 1,12 3 2-16,-2-5-1 15,5-6 0-15,2-1 2 0,-6-9 2 0,2-2 1 16,-8-16 6-16,0-8 1 0,-3-14 5 31,0-6 1-31,-2-13 4 16,1-7 2-16,1-14-2 16,1-2-3-16,-2-18-9 15,1-1-7-15,-3 6-4 16,-2 2-2-16,-2 21-3 15,-4 11-9-15,-1 20-94 16,-1 9-72-16</inkml:trace>
  <inkml:trace contextRef="#ctx0" brushRef="#br0" timeOffset="205619.31">9696 16690 630 0,'7'-7'387'16,"2"-4"-6"-16,6 11-203 16,0 8-28-16,-1 11-45 15,-1 2-19-15,-6 3-27 16,-7 0-8-16,-2-3-22 16,-2-2-8-16,4-7-11 0,-1-7 0 15,3-11-1 1,8-4-2-16,1-10-2 0,8 1-2 15,-4-1-1-15,1 2-1 16,-4 10-2-16,-3 1-1 16,3 12-1-16,-5 7 8 15,-4 9 13 1,2 4 4-16,-3 3 4 16,-2-1-8-16,1-6 9 0,4-5-64 15,3-9-58-15</inkml:trace>
  <inkml:trace contextRef="#ctx0" brushRef="#br0" timeOffset="205998.17">10347 16413 743 0,'3'-1'405'0,"-2"0"-62"16,9 8-122-16,-1 10-90 16,-1 5-17-1,9 12-33 1,-10-3-24-16,6 3-27 0,-1 3-9 16,-9-7-11-16,4-1-12 15,-3-11-116-15,-5-4-102 16</inkml:trace>
  <inkml:trace contextRef="#ctx0" brushRef="#br0" timeOffset="206171.2">10280 16602 707 0,'3'-5'387'0,"12"-1"-55"15,8 1-114-15,10 2-91 16,11 3-29-16,9 0-51 15,-3 2-18-15,-4-2-78 0,-6 0-418 0</inkml:trace>
  <inkml:trace contextRef="#ctx0" brushRef="#br0" timeOffset="206908.74">10909 16166 964 0,'-1'-5'420'0,"1"3"-230"0,-2 4-54 15,2-2-53-15,7 24-28 16,20 56-13-16,-1-11-3 16,4 10-1-16,3 4 0 15,-2-2-9-15,-5-13-3 16,-3-14-11-16,-2-12-4 0,-2-19 2 16,-3-9 1-1,-7-14 6 1,1-5 6-16,-3-17-2 0,5-8-1 15,-4-21-9-15,5-3-2 16,0-9-2-16,-1-3-2 0,10 0-3 16,-5 2-2-1,-2 14-3-15,1 15-3 16,-2 23-3-16,-12 11 0 0,10 24 2 16,-6 9 2-1,4 18 2-15,11 6 2 16,-2 2-1-16,3-2 3 15,1-1 1-15,3-3 0 16,1-16 1-16,0-7-1 0,-1-22 5 0,1-13 3 16,1-22 4-1,0-13 1-15,-1-16-1 16,-5-6 3-16,-5-12 10 16,3-3 0-16,-6-5-3 0,1 5-5 15,-9 18-14 1,-2 14-5-16,-6 21-3 15,2 11-41-15,-5 12-154 16</inkml:trace>
  <inkml:trace contextRef="#ctx0" brushRef="#br0" timeOffset="208010.8">11746 16654 696 0,'0'0'307'15,"7"10"-132"-15,-3 2-43 16,-3 8-21 0,4 5-14-16,-5-1-34 0,1 2-12 15,-2-9-24-15,0-4-7 16,0-11 2-16,4-4-3 15,4-12-1-15,0-6-4 16,8-4-10-16,-2-1-1 0,3 3 4 16,1 7 8-16,-8 9 7 15,-1 7 3-15,-3 12-1 16,-1 3-6-16,-2 5-4 16,-1 0-3-1,-2-2-2-15,-1-2-2 0,3-4-2 16,1-4 1-16,12-7-1 0,0-7 0 15,4-10 1 1,3-4-2-16,-2 1-2 16,2 4 0-16,-2 5-4 0,-1 8 0 15,-3 7-3-15,-2 4 2 16,-5 6 2-16,-1 3 1 16,1 1 0-1,2 1 0-15,4-4-33 16,4-5-14-16,6-5-7 15,-7-7-1-15,8-1 35 16,-6-3 11-16,-3-3 11 0,6 3 3 16,-12-10 6-16,4 1 13 15,-6-3 24 1,-2-4 6-16,-4 5 9 16,-2-1-7-16,-5 4-18 15,-5 0-6-15,-6 4-12 16,0 3-8-16,1 5-11 0,-1 6-1 15,4 2-9-15,3 1-2 16,9 2 0-16,-1-4 1 16,4-2 5-16,9 1 2 15,-5-6 3-15,9-1 1 16,-1 1-1-16,-8-2 0 16,8 9 0-16,-3 3-2 0,-1 15-1 15,1 11 0-15,-8 9-1 16,-2 1 0-16,-2 0 6 15,-4-2 1-15,-11-9 22 16,0-5 17-16,-11-11 18 16,-3-3 21-16,-1-13-2 15,-1-7-11-15,9-13-21 16,6-6-23-16,17-4-23 16,9 2-5-16,10-4-8 15,6-1-7-15,5 1-82 16,2 0-78-16</inkml:trace>
  <inkml:trace contextRef="#ctx0" brushRef="#br0" timeOffset="208455.81">12791 16307 703 0,'2'0'368'15,"0"7"-73"1,-3 7-79-16,1 15-77 0,0 8-22 15,4 10-49-15,3 0-19 16,5 1-24-16,-4-7-5 16,0-9-6-16,-1-4-1 0,-4-11-72 15,5-1-76 1</inkml:trace>
  <inkml:trace contextRef="#ctx0" brushRef="#br0" timeOffset="208609.44">12660 16509 969 0,'10'1'420'15,"13"4"-212"-15,6-5-35 0,23 8-49 16,6-3-30-16,11-4-49 16,4-1-12-16,-13-6-117 15</inkml:trace>
  <inkml:trace contextRef="#ctx0" brushRef="#br0" timeOffset="211107.62">13552 16095 725 0,'1'-9'377'0,"2"-1"-139"0,0 18-107 15,0 10-32-15,7 34-51 16,0 10 2-16,4 28 7 16,2 1-3-16,3 5-8 15,-2-8-5-15,3-17-16 16,-2-8-6-16,-4-27-4 15,3-8 0-15,-1-22 5 0,-1-8 2 16,0-18 3 0,-1-10 1-16,1-19-6 0,1-1-4 15,-2-13-4-15,1-1-3 16,-1 3-5-16,1 1-1 16,-4 17-2-1,0 12-1-15,-4 16-11 16,0 11-3-16,0 23 2 15,2 9 1-15,3 20 12 16,3 4 5-16,6 3-1 0,2 2-1 16,4-3-1-16,3-2 0 15,-3-13 0-15,-1-7 2 0,-4-20 6 32,-7-11 4-32,-4-13 7 0,3-9 3 0,-4-18 1 0,4-4 0 15,-2-17-2-15,2-5-3 16,2-11 4-16,4-7 4 31,2 5 4-31,-5 4 2 0,-8 14-4 0,-8 12-6 16,-3 15-6-16,-3 7-3 31,0 15-13-31,1 6-7 0,-1 9-31 0,2 7-57 0,7 5 65 31</inkml:trace>
  <inkml:trace contextRef="#ctx0" brushRef="#br0" timeOffset="-204628.65">14404 16494 470 0,'0'-2'262'0,"0"-4"-34"16,0 3-45-16,0 3-58 15,0 0-21-15,1 21-47 16,1 43-5-16,-5-13-7 15,2 0-8-15,-1 5-7 16,1 0 1-16,2-14-14 16,-1-10-3-16,1-15-3 15,0-10 2-15,1-11 1 16,0-8-1-16,-2-12 0 16,3-3-2-16,-1-5-4 15,-1-5-1-15,2-1-2 16,-3-1 0-16,0-1-2 0,1 2 0 15,4 8-2 1,0 2 0-16,5 10-1 0,0 0-2 16,3 7-2-16,2 3-1 15,7 2-1-15,6 8 0 16,3 7 2-16,3 3 19 16,-2 4-136-16,-4-4-109 15</inkml:trace>
  <inkml:trace contextRef="#ctx0" brushRef="#br0" timeOffset="-204378.55">14428 16680 398 0,'2'1'271'15,"1"-2"27"-15,18 0-127 16,11-1-29-16,11 0-42 16,4 2-30-16,-1 6-39 0,-10-5 12 15</inkml:trace>
  <inkml:trace contextRef="#ctx0" brushRef="#br0" timeOffset="-200771.49">9705 16544 465 0,'1'0'276'16,"3"-1"-2"-16,7-3-164 15,8 1-32-15,8-1-35 0,3 3-15 16,6 2-20-16,-4 3-2 16,0 3 0-16,-5-2 0 15,-8-5-21-15,0 6-42 16,-13-7-149-16,-3 0-122 16</inkml:trace>
  <inkml:trace contextRef="#ctx0" brushRef="#br0" timeOffset="-200640.47">9930 16484 288 0,'2'0'206'0,"1"0"-2"0,1 4-43 16,-4-4-20-16,0 0-27 16,1 3-11-16,7 12-12 15,28 30-2-15,-36-32-19 16,-3 4-13 0,-3-4-43-16,0-3-133 0</inkml:trace>
  <inkml:trace contextRef="#ctx0" brushRef="#br0" timeOffset="-199873.31">12093 16585 518 0,'-1'-3'303'0,"3"-1"-11"16,7 2-115-16,10 4-82 16,6-2-20-16,4-1-38 15,3 2-17-15,0-1-11 16,-3-2 0-16,-5 0-31 16,-4-3-42-16,-7 2-142 15,-3 1-120-15</inkml:trace>
  <inkml:trace contextRef="#ctx0" brushRef="#br0" timeOffset="-199722.12">12301 16501 398 0,'0'2'258'15,"0"-3"-28"-15,0 1-56 16,0 0-28-16,0 0-36 0,0 0-13 16,6 17-4-16,31 31-4 15,-37-32-15-15,0 3-8 0,-6 0-31 16,-3-9-8-16,-1-7-102 15,-1-6-179-15</inkml:trace>
  <inkml:trace contextRef="#ctx0" brushRef="#br0" timeOffset="-198821.25">14410 16327 700 0,'0'2'319'16,"-3"-1"-133"-16,6 3-97 16,-3-4-13-16,0 0-23 15,12 1-10-15,44 4-21 16,-20-4-5-16,2-1-9 0,1 1-2 16,-7-2-21-1,-7-3-37-15,-12-4-87 0,0-2-42 16,-5-1-19-16,-4-1 33 15,-4 1 91-15,-5 0 49 16,-7 1 90-16,7 4 25 16,1 2 34-16,4 4 3 15,0 4-27-15,0-4-11 16,-1 0-17-16,1 0-6 16,1 8-19-16,3 8-11 0,11 32-14 15,-15-33 9-15,-1-2 18 16,-2-1 6-16,-5-7-1 15,-5 1-12-15,-4-2-22 16,3-2-7-16,2 0-155 16</inkml:trace>
  <inkml:trace contextRef="#ctx0" brushRef="#br1" timeOffset="-176026.5">8800 16766 620 0,'-7'2'222'0,"-7"5"-184"31,6-4-34-31,15-4-5 0,6-5-1 15,20-10 4-15,15-3 5 16,25-17 5-16,20-5 6 16,28-21 19-16,16-11 7 15,28-15 4-15,3-5-5 16,5 5-21-16,-6 5-7 0,-32 18-6 16,-17 9 0-16,-41 18-1 15,-24 11-2-15,-28 14-4 16,-11 8-1-16,-16 5-1 15,-7 4-18-15,-16-1-17 16,-7-3-1-16,-4 0 1 16,1-3 18-16,4 1 19 15,5-1 2-15,8 2 8 16,6 0 2-16,12-3-2 16,8 0-1-16,14-7-7 15,7 5-3-15,7-1 8 16,5 2 8-16,2 8 18 0,-4 6 10 15,-11 1 28-15,-9 7 12 16,-22-2 7 0,-7 1-3-16,-8 3-29 0,-3-5-17 15,3-3-33 1,3-3-46-16,6-8-185 16</inkml:trace>
  <inkml:trace contextRef="#ctx0" brushRef="#br1" timeOffset="-175733.4">10569 15899 318 0,'-1'-2'197'16,"-4"-3"-27"-16,-4 9-57 15,-1 6-17-15,5 10-40 16,5 2-10-16,9-2-3 15,8 1 3-15,12-5 3 0,6-3 4 16,2-5-12-16,-1-7 2 16,-6-10 31-1,-9-5 14-15,-13-8 31 16,-10-2 12-16,-15-1-18 0,-9-1-17 16,-13 7-34-1,-1 3-22-15,3 9-30 0,6 5-37 16,18 6-241-16</inkml:trace>
  <inkml:trace contextRef="#ctx0" brushRef="#br1" timeOffset="-174861.36">10910 16734 604 0,'-17'6'235'0,"-17"5"-138"0,23-3-96 16,5-4 3-16,24-8 5 16,17-7 4-16,26-16 10 15,23-5 3-15,29-16 30 16,15-11 20-16,35-20 23 16,8-8-1-16,25-7-33 15,-1 6-22-15,-15 15-27 16,-10 6-5-16,-35 15-4 15,-20 7 0-15,-35 12 0 0,-23 11 0 16,-34 11 4-16,-11 2-2 16,-18 5-6-1,-9-2-1-15,-7-2-3 16,-2 1 1-16,-7 0 2 16,2 1 1-16,-5-1 0 15,4-1-2-15,10 4 0 16,7 0-1-16,11 3-6 15,4 0-2-15,8 0 0 0,3 1-1 0,10 0 6 16,-1 0-2-16,6 5-2 16,3 5 0-16,-6 2 5 15,-2 5 6-15,-10-4 14 16,-11 0 4-16,-5 2 6 16,-7 5-4-1,-7-3-4-15,-8 3-3 0,-2-12-72 16,3-8-85-1</inkml:trace>
  <inkml:trace contextRef="#ctx0" brushRef="#br1" timeOffset="-174560.73">13004 15821 498 0,'-2'-8'226'0,"1"-4"-98"15,-2 5-32 1,-1 3-1-16,-3 6-20 0,-5 0-17 16,2 6-24-16,0 4-5 0,9 4-2 15,6 0 1-15,10 5 9 16,5-3 4-16,13-6 27 16,3-3 8-16,-1-17 13 15,-3-8 13-15,-11-6 5 16,-12-8 7-16,-13 7-12 15,-15 2-16-15,-19 6-42 16,-1 7-25-16,2 4-95 16,9 0-61-1</inkml:trace>
  <inkml:trace contextRef="#ctx0" brushRef="#br1" timeOffset="-173767.62">16347 15611 721 0,'-14'-1'310'0,"-21"7"-141"16,-10 7-31-16,-12 23-22 15,0 15-4-15,0 35-31 16,6 17-13-16,20 33-11 16,10 10 1-16,35 0 1 15,18-5-4-15,24-25-14 16,13-19-10-16,16-34-107 16,7-15-154-16</inkml:trace>
  <inkml:trace contextRef="#ctx0" brushRef="#br1" timeOffset="-173344.01">17281 15799 931 0,'-7'10'368'16,"-5"29"-223"-16,2 20-40 15,9 25 3-15,5-4-3 16,-1-41-29 0,-1 2-11-16,13 123-22 0,-2-8-16 0,-5-16-5 15,-8-76 4-15,-4-24-2 16,0-12-15-16,1-18-100 15,3-10-97-15</inkml:trace>
  <inkml:trace contextRef="#ctx0" brushRef="#br1" timeOffset="-173093.85">16793 16617 799 0,'-1'3'367'0,"0"-3"-127"16,19 7-102-16,14 0-17 15,31-2-4-15,2 0-18 0,28 2-46 16,10 0-15 0,17 0-24-16,4-2-3 0,-4-5-3 15,-4 0-1-15,-20-9 6 16,1 5-15-16,-27-7-46 15,-14 1-48-15</inkml:trace>
  <inkml:trace contextRef="#ctx0" brushRef="#br1" timeOffset="-172310.32">18249 16094 838 0,'-1'4'330'0,"-7"10"-194"16,0 10-33-16,-5 15-23 15,0 5-6-15,1 6-36 0,0 1-9 0,4-6-9 31,1-8-2-31,7-18 0 16,3-8 8-16,5-17 6 16,2-8 0-16,4-18-1 15,0-5-7-15,-3-6-12 16,2-2-2-16,-7 2-4 16,1 2-3-16,-3 10-2 15,0 7-1-15,3 17-13 16,-3 1-5-16,8 10-8 15,6 11 2-15,12 7 8 0,10 9 7 16,2 6 7-16,-1-2 1 16,-6 2 2-16,-8-1 1 15,-6-3 2-15,-3-3 0 16,-14-7 2-16,7-2 2 16,-17-9 6-16,-6-3 2 0,-9-7 1 15,-16-2-3 1,-9 4-6-16,-6 0-3 0,1 8-4 15,-2-2 0-15,11-1-2 16,9 1 0-16,15-10-58 16,12-3-56-16</inkml:trace>
  <inkml:trace contextRef="#ctx0" brushRef="#br1" timeOffset="-172097.83">18702 16243 904 0,'11'3'377'16,"13"4"-201"-16,9 9-74 15,6 11-33-15,2 5-13 0,-8 8-26 31,-5 2-7-31,-9-4-46 0,-5-8-65 0,-6-10-279 16</inkml:trace>
  <inkml:trace contextRef="#ctx0" brushRef="#br1" timeOffset="-171894.62">18937 16240 908 0,'-10'2'435'15,"-14"-1"-167"-15,1 15-118 16,-1 1-38-16,-6 12-51 16,1 3-24-16,-1 6-23 0,-1-1-3 15,4 2-18 1,7-3-61-16,5-17-219 16</inkml:trace>
  <inkml:trace contextRef="#ctx0" brushRef="#br1" timeOffset="-171495.45">18551 16040 687 0,'-2'-5'341'0,"8"3"-52"15,11 1-199-15,12 1-24 0,21 6-10 16,3-6-9 0,14 1-22-16,3 3-4 15,-12-3-3-15,-8 2-2 0,-18-4 0 16,-9-3 2-16,-9-3 0 15,-8-2-6-15,-7-3-9 16,-2 1-2-16,-6-2-4 16,3 1 3-16,2 4-5 15,1 4-7-15,3 9-2 16,4 5 0-16,4 9 18 16,-3 4 13-16,-4 1 15 15,1 1-1-15,-2-2-7 16,0-8 9-16,5-1-151 15</inkml:trace>
  <inkml:trace contextRef="#ctx0" brushRef="#br1" timeOffset="-171014">19160 15643 562 0,'6'-3'287'0,"16"3"-79"0,13 11-47 15,32 31-51-15,7 15-6 16,8 37 14-16,-4 10 0 15,-31 13 1-15,-14 7-11 16,-40 4-37-16,-21-4-17 16,-17-13-21-1,-7-12-7-15,-3-30-7 0,7-9-1 16,7-23 7-16,10-11-37 16,13-19-133-16,3-8-150 15</inkml:trace>
</inkml:ink>
</file>

<file path=ppt/ink/ink119.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3-11-08T10:40:29.759"/>
    </inkml:context>
    <inkml:brush xml:id="br0">
      <inkml:brushProperty name="width" value="0.05292" units="cm"/>
      <inkml:brushProperty name="height" value="0.05292" units="cm"/>
      <inkml:brushProperty name="color" value="#7030A0"/>
    </inkml:brush>
  </inkml:definitions>
  <inkml:trace contextRef="#ctx0" brushRef="#br0">2163 9584 716 0,'-6'2'293'16,"-9"10"-152"-16,-2 13-35 0,-3 22-15 15,-1 13-7-15,-4 17-36 16,0 0-15-16,7-4-18 16,5-8-2-16,5-24 0 15,7-9 1-15,1-23 2 16,0-9 3-16,9-16 2 16,2-2 1-16,4-16-6 15,0-9-4-15,-3-7-5 16,-3-11-1-16,1 3-2 15,5 5 0-15,-4 6-3 16,-1 9 0-16,1 16-1 16,-10 4-2-16,8 18-6 15,-1 7 1-15,1 13 1 16,10 10 3-16,7 10 3 16,10 8 0-16,10 10 0 15,5-2 1-15,8 4 4 0,-8-10 2 16,0-4 4-16,-8-1-1 15,-20-13 2-15,-7 4 0 16,-12-8 0-16,-4-2 6 16,-6 5 14-16,-9 1 12 15,-24-6 15-15,-10 2 2 16,-21-19-7-16,-6-6-11 0,5-10-17 16,6-8-8-16,15 2-14 15,13 0-4-15,16 6-8 16,4 2-7-16,13 8-10 15,4-1-61-15,12 6-233 16</inkml:trace>
  <inkml:trace contextRef="#ctx0" brushRef="#br0" timeOffset="502.68">2750 9766 886 0,'2'8'377'16,"-1"17"-182"-16,2 15-55 16,0 24-28-16,-1 9-19 0,4 11-42 15,1 1-12-15,-2-11-15 16,-3-11-3-16,-1-21 0 16,-3-16 1-16,5-20 16 15,4-8 5-15,-2-22 2 16,2-9 1-16,-15-13-17 15,3-3-5-15,-1-9-5 0,-3 2-4 16,5-12-4-16,-8-2-4 16,4 5-11-16,6-1-5 15,11 16-10-15,2 10-7 16,16 16-6-16,4 2 0 16,16 13 3-16,12 2 6 15,1 7-53-15,3 4-36 16,-4 3-133-1,-1 0-164-15</inkml:trace>
  <inkml:trace contextRef="#ctx0" brushRef="#br0" timeOffset="748.8">2793 10400 865 0,'17'-5'397'0,"28"-3"-163"16,8-2-79-16,9 0-66 15,-4 2-24-15,-9-2-33 16,-4 5-4-16,-9-4-130 15,-6 3-194-15</inkml:trace>
  <inkml:trace contextRef="#ctx0" brushRef="#br0" timeOffset="919.11">2713 10148 1012 0,'27'-2'403'16,"24"0"-237"-16,20-3-130 0,1 3-7 16,-4-1-54-16,-15-2-117 15</inkml:trace>
  <inkml:trace contextRef="#ctx0" brushRef="#br0" timeOffset="1382.73">2034 10030 508 0,'-1'2'280'0,"-1"6"-20"16,2 6-54-16,-4 15-53 15,-4 6-16-15,-1 10-57 16,-4 1-28-16,4-6-30 15,0-4-9-15,3-17-164 16</inkml:trace>
  <inkml:trace contextRef="#ctx0" brushRef="#br0" timeOffset="1991.58">3452 10227 713 0,'-18'-1'344'0,"-20"1"-126"15,4 6-66-15,14 2-77 0,6 1-28 16,16 4-39-16,8 3-10 16,13 6-1-16,6 2 10 15,0 8 35-15,0-2 12 16,-22 1 19-16,-7-2 6 16,-19-10-13-16,-7-2-9 0,-5-18-31 15,3-6-50-15,9-13-151 16,7-9-85-16</inkml:trace>
  <inkml:trace contextRef="#ctx0" brushRef="#br0" timeOffset="2337.73">3528 10277 477 0,'1'3'286'0,"8"10"-21"16,-2 2-43-16,-1 4-78 15,5 6-28-15,-2 0-53 16,3-3-18-16,2-5-23 15,5-5-6-15,-1-12-1 0,6-5 3 16,-2-10 3-16,0-3 1 16,0-3 1-16,-8-1-2 15,-7 2-1-15,-6 1-2 16,-4 5-7-16,0 4-8 16,1 11-8-16,2 9 0 15,2 18 4-15,3 9 7 16,-1 9 10-16,-1 5 7 15,-3 7 25 1,-4-4 11-16,-8 3 21 0,-7-5 1 0,-6-13-17 16,-2-6-8-1,3-16-16-15,1-12-5 0,6-12-19 16,1-8-36-16,3-13-103 16,5-7-70-16,4-3-230 15</inkml:trace>
  <inkml:trace contextRef="#ctx0" brushRef="#br0" timeOffset="2586.34">3812 10330 405 0,'4'-4'264'15,"11"0"21"-15,4 4-81 16,6 9-68-16,4 6-19 15,0 8-25-15,-10-4-11 16,3 6-12-16,-11-2 10 16,-11-5 15-16,-4-2 3 0,-21-9-4 15,3-2-20 1,-2-6-45-16,2-3 3 16,3-5-142-16,3 2-127 15</inkml:trace>
  <inkml:trace contextRef="#ctx0" brushRef="#br0" timeOffset="2919.36">4456 10063 573 0,'-2'3'356'0,"-2"-1"-20"16,10 5-111-16,11 0-97 15,2-5-30-15,20 0-32 0,6-2-20 16,10-1-28-16,8-1-2 16,-11 2-13-16,-10-2-42 15,-12-3-234-15</inkml:trace>
  <inkml:trace contextRef="#ctx0" brushRef="#br0" timeOffset="3124.46">4516 10249 862 0,'2'2'387'0,"25"4"-182"16,10-2-9-16,5-4-38 15,16 0-32-15,-7-3-50 0,-4 0-18 16,-3-1-84-16,-8 1-92 15</inkml:trace>
  <inkml:trace contextRef="#ctx0" brushRef="#br0" timeOffset="4507.34">5381 9578 429 0,'0'-1'252'0,"3"1"-69"32,-2 4-39-32,-1-4-73 0,7 26-21 0,20 66 8 15,-3-12-2-15,7 21-12 16,0-3-8-16,-7-11-11 15,1-10-3-15,-3-24 0 16,-2-8 6-16,0-19 17 16,-2-4 6-16,-5-13 4 15,0-2-1-15,-5-9-9 16,1-7-4-16,-4-12-8 16,4-9-5-16,6-13-13 15,2-5-3 1,3-10-2-16,-2-10 0 0,0-9 1 0,-7 2-1 15,1 8 0-15,-2 15 3 16,1 32-2 0,-2 7-3-16,-5 27-8 15,-3 10-6-15,9 26-7 16,8 14 2-16,0 8 4 0,14 6 3 0,-11-8 6 16,-3-7 4-16,9-6 2 15,-9-13 0-15,-1-15 1 16,6-7 1-1,-10-15 3-15,6-3 3 0,-4-9 3 16,-1-10 2-16,3-10 0 16,1-9-1-16,-2-15-2 15,-2-3-2-15,-12-18-1 32,5-8 0-32,0-6-4 15,0-4-2-15,3 14-5 16,-3 13-4-16,-3 24-11 0,-1 14-6 15,-1 16-76-15,-1 10-64 16</inkml:trace>
  <inkml:trace contextRef="#ctx0" brushRef="#br0" timeOffset="4940.89">6411 10194 957 0,'-5'4'382'0,"-2"12"-234"15,-1 6-42-15,4 12-24 16,1 4-17-16,6 2-30 16,0 0-8-16,-2-11-7 15,7-1-4-15,-6-16 6 16,4-10 11-16,0-7 16 0,-4-11 6 16,-1-9 0-16,-4-4-7 15,-4-11-16-15,2 0-5 16,-2 0-12-16,6 1-5 15,1 11-7-15,-1-2-3 16,-3 11-6-16,4 2-7 16,11 8-7-16,3 6-1 15,12 3 3-15,5 4 7 0,0 2-95 16,6 1-79-16</inkml:trace>
  <inkml:trace contextRef="#ctx0" brushRef="#br0" timeOffset="5164.92">6368 10334 837 0,'2'3'363'0,"16"0"-167"0,11-1-55 16,17-2-45-16,9-1-23 16,-2 1-41-16,-10 1-36 15</inkml:trace>
  <inkml:trace contextRef="#ctx0" brushRef="#br0" timeOffset="5770.91">6332 10002 610 0,'0'-2'349'15,"2"-1"-71"1,14 1-128-16,11 1-36 16,3-5-57-16,9 3-14 15,3-2-18-15,-1 2-5 0,1 3-5 16,-7 3-1-1,-13-1-1-15,-6-2 1 0,-10-3-43 16,-6-5-9-16,-2-2-4 0,-6-3-4 16,1 4 37-1,2 2 7 1,1 6-6-16,4 0 3 0,6 8 16 16,1 2 12-16,8 8 22 15,3 7 15-15,-10-3 18 0,1 3 1 16,-10-6-7-16,-8-8-14 0,-2-1-95 15,-1-2-126-15</inkml:trace>
  <inkml:trace contextRef="#ctx0" brushRef="#br0" timeOffset="14002.72">2055 11322 770 0,'-5'10'343'0,"-5"20"-173"16,-6 9-13-16,-9 14-49 15,0 9-28-15,-5 9-32 16,2 3-23-16,5-7-11 16,3-6 0-16,7-23 1 15,69-258-33 48,1 185 16-63,-63 12-6 0,21-5 8 15,4-24 0-15,-2 7 0 16,1 7 0-16,-4 16 1 0,-10 6-2 16,-4 16-5-1,-2 9-1-15,1 13-1 0,7 8-1 16,14 14 1-16,3-2 0 16,22 9 2-16,7-1 3 15,3-1 5-15,4 0 4 16,-7-8 2-16,-11-3 2 15,-10-8 0-15,-11-3 0 16,-19-9 12-16,-3-3 5 0,-33-9 6 16,-6-5 1-16,-29-5-11 15,-6-4-6-15,7 0-10 16,-4 3-3-16,12 0-4 16,11 5-5-16,9 3-6 15,11 0-13-15,22 8-76 16,4-2-49-16</inkml:trace>
  <inkml:trace contextRef="#ctx0" brushRef="#br0" timeOffset="14349.11">2554 11337 577 0,'2'-2'345'0,"1"-1"-49"15,0 7-83-15,-3-4-91 16,3 30-19-16,17 61-10 16,-5-26-18-16,-1 14-32 15,-8 0-9-15,-1-7-15 16,3-1 0-16,1-25-3 16,-1-13-44-16,-3-25-147 15,1-9-174-15</inkml:trace>
  <inkml:trace contextRef="#ctx0" brushRef="#br0" timeOffset="14656.32">2986 11434 959 0,'0'0'394'0,"-2"5"-231"15,-15-3-36-15,-12 13-44 16,-9 0-12-16,-15 9-29 31,2 7-12-31,-2 3-18 16,0-1-3-16,17 0-9 15,3-9 3-15,19-2 4 16,13 1-1-16,15 2 14 16,14 4 5-16,16 0 13 15,10 2 4-15,9-2-4 16,0-2-6-16,-5-4-10 15,-4-3-5-15,-21-11 1 16,-5-3-7-16,-7-7-284 16</inkml:trace>
  <inkml:trace contextRef="#ctx0" brushRef="#br0" timeOffset="15238.04">3238 11954 710 0,'-5'6'326'0,"-4"5"-127"0,3 14-85 16,-6 1-55-16,0 1-14 15,0-1-22-15,3 0-5 0,4-13-1 16,3-2 6 0,7-14 3-16,-1-6-1 15,6-9-9-15,-1-8-7 16,1-4-5-16,2-2 0 15,-2-1-3-15,3 5 0 16,-2 4-3-16,0 5 6 16,-7 16 11-16,0 8 9 0,0 14 12 15,0 3-6-15,10 9-7 0,2 0-8 16,7-2-8 0,2 10 0-16,1-6 4 15,-5-6 8-15,-4-4-81 0,-7-10-75 16</inkml:trace>
  <inkml:trace contextRef="#ctx0" brushRef="#br0" timeOffset="15382.54">3234 12071 846 0,'0'1'391'0,"4"-1"-163"15,6 1-108-15,8-1-96 16,10-2-7-16,17 2-24 15,-1-5-125-15</inkml:trace>
  <inkml:trace contextRef="#ctx0" brushRef="#br0" timeOffset="15750.7">3480 12066 953 0,'7'0'360'0,"13"2"-256"16,0-2-34-16,15-1-10 15,0 0-14-15,4 1-21 16,-6-6-4-16,-6 0 0 15,-4 1-1-15,-11-7-1 16,-4 4-5-16,-8-3-7 16,0-2-3-16,-1 6-7 15,0 6-6-15,4 4-3 16,1 5 13-16,-1 5 36 0,-1 4 22 16,1 5 22-16,-4-3-11 15,2 3-27-15,-4-9-19 16,1-3-178-1,3 1-321-15</inkml:trace>
  <inkml:trace contextRef="#ctx0" brushRef="#br0" timeOffset="15940.56">3897 11968 955 0,'3'1'414'15,"3"5"-205"-15,9 9-32 0,-2 6-41 16,-4 3-30-16,-1 2-50 16,-7-7-19-16,2 5-47 15,-3-3-59-15,-5-7-143 16,-1-5-146-16</inkml:trace>
  <inkml:trace contextRef="#ctx0" brushRef="#br0" timeOffset="16223.51">3827 12004 607 0,'10'-6'361'0,"5"-11"-53"16,9 3-125-16,4 5-38 16,3 0-69-1,0 9-24-15,3 9-30 16,-9 2-4-16,-12-1-2 16,-5 4 1-16,-8 5 1 0,-6-3-1 15,1-3-1-15,1-4-4 16,5-7-8-16,4-3-3 0,12 0-6 15,5-2 0-15,0-3 0 16,4 4 1-16,-2 5-1 16,-8 4 0-1,-10 6 20-15,-6 9 23 16,-22 0 34-16,-4-1 10 16,-10-9-6-16,0-8-18 15,11-10-59-15,5-5-76 16</inkml:trace>
  <inkml:trace contextRef="#ctx0" brushRef="#br0" timeOffset="16607.59">4782 11468 880 0,'-1'0'422'0,"-2"11"-154"15,2 8-80-15,3 26-105 16,4 9-14-16,9 13-34 16,1 9-10-16,-3-5-8 15,0-2-1-15,-2-20-60 16,-3-18-73-16</inkml:trace>
  <inkml:trace contextRef="#ctx0" brushRef="#br0" timeOffset="16775.97">4618 11756 1003 0,'24'0'418'16,"33"0"-221"-16,17-1-36 15,5-5-42 1,0 1-22-16,-6 2-46 16,-14-2-26-16</inkml:trace>
  <inkml:trace contextRef="#ctx0" brushRef="#br0" timeOffset="17502.34">6014 11446 526 0,'-8'4'327'0,"-6"22"38"0,-5 7-186 16,0 19-37-16,-5 9-18 15,-3 9-43-15,5 5-15 16,-1-10-47-16,9-7-4 16,6-25-1-16,0-13-1 15,9-18 1-15,4-10-3 16,3-18-4-16,6-9 0 0,2-14-3 15,2-1 1 1,-2-8 0-16,-2 0 0 0,-7 2-1 16,4 2 0-16,0 11-4 15,0 6-2-15,-2 16-11 16,-1 10-6 0,6 17-6-16,5 9-1 0,19 17 2 15,8 4 5-15,9 3 6 16,7 6 3-16,1 3 9 15,-2 2 2-15,-13 3 3 16,-6-6 2-16,-12-8 3 16,-3-3 0-16,-3-13 4 0,-9-2 6 15,-17-10 10-15,-13 1 3 16,-23-12 2-16,-14-1-6 16,-26-2-12-16,-11 3-8 15,-5 10-5 1,9 0-3-16,25-2-29 0,21-1-62 15</inkml:trace>
  <inkml:trace contextRef="#ctx0" brushRef="#br0" timeOffset="18017.97">6791 11539 906 0,'0'17'353'0,"-3"24"-232"16,3 11-8-16,-2 9-7 15,-1 4-16-15,-1-2-33 16,3-6-16-16,0-19-13 15,2-13-1-15,4-22 15 0,-4-11 1 16,0-17-3-16,-1-7-3 16,-6-13-16-16,-3-5-2 15,-7-7-4-15,0 1-2 16,2 5-8-16,2 1-2 16,11 6-3-16,5 2-3 15,13 9-3-15,6 0-5 0,16 16-8 16,-3 3-1-16,16 10 4 15,5 4-27-15,6 3-128 16,24 5-189-16</inkml:trace>
  <inkml:trace contextRef="#ctx0" brushRef="#br0" timeOffset="18272.16">6703 11946 734 0,'5'5'330'16,"19"3"-109"-16,16 0-43 15,19-7-33-15,10-2-14 0,5 1-60 16,-5-5-24-1,-4 2-19-15,-11 2-33 16,-22-8-148-16,-10 0-134 0</inkml:trace>
  <inkml:trace contextRef="#ctx0" brushRef="#br0" timeOffset="18422.25">6788 11749 966 0,'20'2'421'0,"11"4"-232"0,15-1-89 16,6-3-29-16,6-2-44 15,4 1-19-15</inkml:trace>
  <inkml:trace contextRef="#ctx0" brushRef="#br0" timeOffset="18731.89">7273 11903 808 0,'0'-2'430'0,"3"0"-93"0,2 5-156 16,-5-3-96-16,3 7-13 15,9 22-11-15,8 32-10 16,-15-26-24-16,-4 3-7 16,0-5-13-16,2-16-1 31,-2-7-8-31,1-1-31 0,6 14-119 0,-1-8-117 0</inkml:trace>
  <inkml:trace contextRef="#ctx0" brushRef="#br0" timeOffset="19157.09">7224 12061 926 0,'7'5'379'0,"15"3"-226"15,7 0-58-15,5-2-41 16,3-3-18-16,-7-3-17 15,-2-3-2-15,-2-6 2 16,-4-3 2-16,-3-10 0 16,-4 4 0-16,-6-4-3 15,-4-2 10-15,-5 5 31 16,-5 0 11-16,-2 7 11 0,5 6-11 16,-2 13-36-16,4 8-9 15,0 13-9-15,0 1 2 16,7-1 0-16,-2 1-6 15,4-3-7 1,-3-4 1-16,1-3 2 0,-1-7 6 0,-4-13 6 16,6 1 0-1,0-6-2-15,2-2-4 0,5-2-7 16,6-1-3-16,-8-1-3 16,-1-1 0-16,2 13-1 15,-9-7-4-15,3 8-4 16,1 10 0-16,-3 0 8 15,-1 9 9-15,2 2 6 16,-3-2 2-16,-2-4-31 16,3-2-74-16</inkml:trace>
  <inkml:trace contextRef="#ctx0" brushRef="#br0" timeOffset="19931.94">7554 11244 784 0,'-9'16'347'0,"-6"14"-177"16,0 13-77-16,0-2-22 15,4 0-32-15,0-7-10 16,7-15-11-16,3-3 0 0,1-15 7 16,3-8 1-16,1-9-2 15,4-8-2-15,3-11-11 16,1 2-4-16,-3-5-2 16,1 3-1-16,-1 8-3 15,-2 7-1-15,0 9-3 16,-1 10-2-16,2 12 4 15,2 12 1-15,5 13 6 16,2 4 0-16,7 5-3 16,2-4 1-16,-3-10-4 15,-4-3-29-15,-7-15-138 16,-5-9-242-16</inkml:trace>
  <inkml:trace contextRef="#ctx0" brushRef="#br0" timeOffset="20073.58">7449 11403 866 0,'14'2'341'15,"18"3"-244"-15,7-3-21 16,7-2-41-16,6 3-16 16,4-3-51-16,-2 1-124 15</inkml:trace>
  <inkml:trace contextRef="#ctx0" brushRef="#br0" timeOffset="20689">7808 11347 551 0,'0'0'288'0,"5"-3"-69"0,14 3-108 15,3 3-31-15,12 2-35 16,3 2-14 0,2 2-20-16,3 1-1 0,-8-6 13 15,-6-1-43-15,-11-5-118 16,-2-3-84-16,-11-7-120 0,3-2 47 16,-5-2 185-1,-3 0 119-15,4 4 176 16,-3 4 27-16,0 5-5 0,4 3-12 15,0 8-34 1,3 6-15-16,1 4-35 16,-2 4-18-16,-6 1-27 15,-3 1-13-15,-10-3-26 16,6-6-56-16,-2-9-391 16</inkml:trace>
  <inkml:trace contextRef="#ctx0" brushRef="#br0" timeOffset="20886.36">8235 11246 944 0,'4'-2'409'16,"4"3"-213"-16,2 7-51 0,-1 12-45 15,1 6-11-15,-3 8-23 16,1 4-15-16,0-4-19 15,-6-4-45-15,-2-7-121 16,-1-7-118-16</inkml:trace>
  <inkml:trace contextRef="#ctx0" brushRef="#br0" timeOffset="21202.8">8217 11300 552 0,'14'-15'335'0,"4"-13"-33"16,7 9-128-16,1 3-33 15,0 9-54-15,0 7-24 16,-4 9-26-16,-6 3 4 16,-6 4 1-16,-8-1 0 15,-8 6-4 1,0 1-12-16,-6-3-13 0,8-1-3 16,2-12-5-16,5-2-2 0,4-4-1 31,7 1-1-31,12 5-2 0,3 1-1 15,2 9-1 1,-6 1-1-16,-13 5 22 0,-11-2 9 16,-17 4 19-16,-9 0 7 15,-12-11-10-15,0-2-4 16,4-15-34-16,9-3-57 16,6-4-483-16</inkml:trace>
  <inkml:trace contextRef="#ctx0" brushRef="#br0" timeOffset="21633.75">9129 11742 987 0,'29'1'399'16,"14"0"-247"-16,7 2-100 15,2 0-21-15,-5 0-18 16,-1 0-21-16,-5 0-232 16</inkml:trace>
  <inkml:trace contextRef="#ctx0" brushRef="#br0" timeOffset="21856.05">9088 11900 809 0,'19'5'444'16,"12"-1"-96"-16,22 3-139 0,5-2-28 16,2-1-62-16,-13-3-29 15,-10-1-41-15,-4 0-19 16,-7-1-163-16</inkml:trace>
  <inkml:trace contextRef="#ctx0" brushRef="#br0" timeOffset="22602.88">10232 11334 992 0,'-3'0'409'15,"1"11"-252"-15,2 17-52 16,9 29-65-16,2 12 2 15,5 18-3-15,1 4-8 0,3 9-9 0,2-2-4 16,0-19 3-16,-4-13-2 16,3-33 0-16,-6-17 3 15,1-19 6-15,0-13 1 16,6-15 0-16,1-12-4 0,7-12-9 16,1-6-1-16,1-13-2 31,-4 0-2-31,-5-1-2 15,2 12-4-15,-6 23 1 16,-6 16-3-16,-5 31-3 16,-1 14 1-16,0 16-4 15,5 11 0-15,10 14 2 16,-3 3 1-16,7 11 1 16,0 1 1-16,0-13 1 15,7-11 1-15,-4-21 3 16,3-15 5-16,-2-17 11 15,-5-8 6-15,4-18 12 16,-2-20 16-16,-1-17 13 16,-2-12 2-16,-14-13-2 15,-4 7-18-15,-10 3-23 16,-6 8-9-16,-5 13-14 0,-1 10-6 16,1 17-10-16,0 9-33 15,0 16-128-15,4 8-89 16</inkml:trace>
  <inkml:trace contextRef="#ctx0" brushRef="#br0" timeOffset="23189.07">11224 12037 928 0,'-3'4'397'0,"0"6"-211"16,2 8-60-16,9 15-43 15,0-1-18-15,2 5-24 16,-1-3-9-16,-5-5-14 16,2-5-1-16,-2-11 9 15,-4-11 8-15,0-7 5 16,-1-9-1-16,-5-9-11 16,2-4-8-16,-6-4-6 15,-2-5-1-15,6 2-3 16,-1 2 2-16,7-2 3 15,10 9 0-15,0-2-2 16,0 3-4-16,5 15-12 0,2-2-3 16,12 11-3-16,8 6-9 15,5-2-108-15,0 1-89 16</inkml:trace>
  <inkml:trace contextRef="#ctx0" brushRef="#br0" timeOffset="23393.12">11219 12134 706 0,'6'1'342'0,"5"1"-102"16,8 0-95-16,14-1-69 15,4-2-21-15,9-1-29 16,1 0-44-16</inkml:trace>
  <inkml:trace contextRef="#ctx0" brushRef="#br0" timeOffset="23837.6">11237 11798 617 0,'1'-2'331'0,"10"-7"-64"0,4 2-77 16,18 4-81-16,4-3-29 0,13 7-45 16,-1 0-16-16,-5 4-12 15,-2 4-1 1,-18-2-2-16,-8 0 2 0,-13-5-21 16,-4-2-10-1,-4-2-11-15,3 1-1 16,1-1 19-16,0 1 9 0,-1-2 7 15,-2-6-3-15,2 4 2 16,1 4 8-16,1 0 22 16,0 0 19-16,4 1 36 15,-2 0 10-15,6 16 19 16,0 32-8-16,-26-31-32 16,1 0-18-16,-2-7-95 15,2 5-52-15</inkml:trace>
  <inkml:trace contextRef="#ctx0" brushRef="#br0" timeOffset="35732">1761 12868 676 0,'1'-8'347'0,"2"-7"-84"16,0 7-36-16,1 22-50 16,3 13-28-16,1 30-52 15,2 15-8-15,-5 18-32 16,-1 5-10-16,-3-2-16 16,1-7-8-16,4-25 2 15,3-16-39-15,4-24-114 0,1-15-88 16</inkml:trace>
  <inkml:trace contextRef="#ctx0" brushRef="#br0" timeOffset="35999.82">2207 12891 695 0,'-9'8'354'16,"-14"12"-86"-16,-6 7-73 15,-9 7-59-15,-7 4-26 0,-11 1-49 16,-2 1-17-16,3 1-30 16,9-5-5-16,19-6-11 15,11-3-5-15,16-8 4 16,11 2 4-16,28-1 13 16,12-1 5-16,15 0-4 15,4-1-4 1,-2-1 0-16,-6 1 12 0,-9 2-120 0,-10 1-168 15</inkml:trace>
  <inkml:trace contextRef="#ctx0" brushRef="#br0" timeOffset="36555.51">2406 13452 863 0,'3'5'387'0,"-1"8"-162"0,0 6-40 0,-2 9-41 16,0 6-27-16,0 6-55 16,-2 4-16-16,0-4-19 15,1-6-4 1,-3-13-25-16,3-7-39 15,-4-14-115-15,-4-6-63 16,-2-12-51-16,-2-6 16 16,-1-5 102-16,0 0 59 0,8-2 84 0,5 0 30 31,12-3 52-31,7 2 19 0,12 11 14 16,6 4-9-1,0 13-37-15,-3 2-6 0,-13 3 12 16,-7 4 9-16,-13 3 9 0,0 11-9 0,-5 4-31 15,-10 1-9-15,1-4-9 32,-6-12-2-32,17-4-13 15,3-4-5-15,8-5-12 16,10 4-7-16,5-2 1 16,8 9 0-16,1 12 4 15,-5 4 2-15,-12 10 10 16,-12 0 9-16,-17 4 13 15,-6-1 5-15,-8-9 6 16,-2-11-2-16,3-15-7 16,-2-7-14-16,0-13-53 15,7 0-41-15,10-3-145 16,6 2-261-16</inkml:trace>
  <inkml:trace contextRef="#ctx0" brushRef="#br0" timeOffset="36856.64">2839 13408 795 0,'7'1'445'15,"2"-1"-7"-15,25 0-264 0,18 3-41 16,12-5-33-16,6 1-24 16,-2 0-44-16,-10 1-10 15,-14 6-84-15,-10-3-77 16</inkml:trace>
  <inkml:trace contextRef="#ctx0" brushRef="#br0" timeOffset="37302.61">3719 12914 974 0,'-1'-1'453'16,"0"-2"-205"-1,2 17-124-15,5 12-42 0,4 20-35 31,0 13-3-31,-3 21-15 0,-5 11-4 16,-3 4-5-16,-5 2 8 0,0-23-65 31,4-17-26-31,3-26-100 0,4-20-134 0</inkml:trace>
  <inkml:trace contextRef="#ctx0" brushRef="#br0" timeOffset="37555.61">4190 13007 580 0,'-7'5'290'0,"-10"6"-91"0,-17 12-83 0,-2 3-25 0,-19 10-25 16,0 3-15 0,3 5-23-1,-3-8-10-15,17-4 18 16,8-4 15-16,19-5 24 15,12 2 13-15,28 5 3 16,18 1-5-16,10-1-10 16,-2-2-9-16,3-3-30 15,-10-5-9-15,1-2-51 16,-4-5-85-16</inkml:trace>
  <inkml:trace contextRef="#ctx0" brushRef="#br0" timeOffset="37915.87">4477 13482 873 0,'-2'8'414'16,"-3"10"-151"-16,-4 9-90 0,-4 5-72 15,-1-1-25-15,2-1-34 16,1-6-12-16,8-10-11 15,3-8 1-15,3-14-3 16,6-8 0-16,1-11-4 16,2-2-5-16,0-5-1 15,-2-1-2-15,2 5-2 16,-2 5-1-16,2 12 2 16,-9 5 4-16,4 13 6 15,0 3 3-15,1 7 0 0,6 8 1 16,-4-4-6-16,3 8-1 15,0 2-3 1,0-3 0-16,4 4-33 0,-4-7-43 16,-1-3-161-16,-4-6-171 15</inkml:trace>
  <inkml:trace contextRef="#ctx0" brushRef="#br0" timeOffset="38065.34">4460 13567 1279 0,'7'2'533'16,"4"1"-292"-16,10-1-148 15,2-2-11-15,6-1-34 16,1 0-25 0</inkml:trace>
  <inkml:trace contextRef="#ctx0" brushRef="#br0" timeOffset="39950.83">5430 13072 872 0,'-4'6'385'16,"-1"11"-154"-16,-2 18-127 16,-3 4-11-16,9 20-21 15,-5 2-26-15,0 0-18 16,5-3-4-16,0-15-35 16,1-8-59-16,4-13-260 15</inkml:trace>
  <inkml:trace contextRef="#ctx0" brushRef="#br0" timeOffset="40138.3">5208 13208 815 0,'2'-1'372'0,"9"-2"-149"0,22 7-92 15,17 7-26-15,15-1-13 16,8 1-16-16,2-3-31 15,-5-4-4-15,-8-4-178 16</inkml:trace>
  <inkml:trace contextRef="#ctx0" brushRef="#br0" timeOffset="40776.28">6245 13431 711 0,'17'16'318'0,"23"15"-132"15,4-5-15-15,5-13-24 16,-4-10-21-16,-8-13-42 16,-1-6-10-16,-15-16-18 15,-3-5-5-15,-10-15-11 16,-6-5-10-16,-2-9-11 16,-5 0-4-16,-6-8-7 15,3 5-2-15,6 1-7 16,8 1-6-16,16 19-7 15,3 3-2-15,7 25-6 16,4 11 1-16,3 16-104 16,3 10-79-16</inkml:trace>
  <inkml:trace contextRef="#ctx0" brushRef="#br0" timeOffset="40949.93">6394 13195 1076 0,'16'-2'434'15,"15"-1"-265"-15,17 3-117 16,10-3-12-16,10 0-22 16,5 4 11-16,-4 3-178 15</inkml:trace>
  <inkml:trace contextRef="#ctx0" brushRef="#br0" timeOffset="41406.48">6828 13393 760 0,'1'0'387'15,"3"7"-82"-15,-1 2-126 16,-4 12-90-16,7 6-15 16,-6 3-38-16,-1 2-16 0,-3-4-9 15,-9-7 0 1,5-5-2-16,8-3 0 15,10-10-7-15,1-5-3 16,8-11-3-16,-3-3-1 0,5-1 4 16,3 3 1-16,-6 0 0 15,1 5 1 1,-8 3 3-16,-11 2 1 0,-10 6 0 0,0 4 0 16,-4 5 6-1,2 0 7-15,6-1 6 0,3-1 2 16,10-2-5-1,13 2-7-15,9-3-4 16,2-6 4-16,8 2-93 16,1-2-103-16</inkml:trace>
  <inkml:trace contextRef="#ctx0" brushRef="#br0" timeOffset="41683.15">7270 13289 876 0,'5'4'514'16,"0"-4"4"-16,3 3-386 15,-3-2-52-15,2 1-101 16,-3 2 343-16</inkml:trace>
  <inkml:trace contextRef="#ctx0" brushRef="#br0" timeOffset="42489.11">7761 12970 656 0,'-3'14'366'15,"-6"9"-63"-15,-7 16-137 16,-11 7-19-16,-3 10-49 15,1 3-21-15,3 5-39 16,2-6-10-16,11-14-14 16,4-7-2-16,6-23 0 15,6-11 2-15,5-13 2 16,3-11-1-16,1-13-2 16,2-4-5-16,4-6-5 15,2 0-3-15,5-2-5 0,0 6-1 16,-4 2 0-16,-4 4 2 15,-3 13 4-15,-4-1 0 16,-5 18-3-16,-5 0-3 16,0 10-3-16,0 3-1 0,0 3 0 15,14 11-1-15,7 8-1 32,4 5 1-32,13 10 4 15,-2-3 4-15,10 6 4 0,1-2 3 0,-6-3 3 16,-6-2 0-1,-17-15 1-15,-10 2 0 0,-14-5 2 16,-11-3 2-16,-19-7 3 16,-7-9 0-16,-10-10-5 15,-4-8-3-15,-1 2-7 0,3 0 0 16,6 1-5-16,8 7 0 16,14 3-9-1,8-3-30-15,15 3-72 0,9 0-62 16</inkml:trace>
  <inkml:trace contextRef="#ctx0" brushRef="#br0" timeOffset="42789.3">8149 13228 940 0,'10'2'461'15,"9"2"-120"-15,16 12-217 16,7 6-25-16,2 10-39 15,3 4-17-15,-15 2-21 16,2-4-10-16,-7-6-132 0,-5-6-120 16</inkml:trace>
  <inkml:trace contextRef="#ctx0" brushRef="#br0" timeOffset="42978.75">8497 13243 745 0,'-14'2'450'0,"-17"10"8"16,1 6-193-16,-2 12-105 16,-7 6-34-16,1 4-64 15,-5-2-21-15,8-2-48 16,6-4-83-16</inkml:trace>
  <inkml:trace contextRef="#ctx0" brushRef="#br0" timeOffset="57781.4">23615 9704 460 0,'5'-8'227'15,"8"-11"-80"-15,-10 2-42 0,-3-3-6 16,-8-11-24-16,-4 2-14 0,-8-6-28 15,-9-12-11-15,-25-12-13 16,-8-9-4-16,-25-4-3 16,-13 11 1-16,-21 16 3 15,-8 10 2 1,-22 19-2 0,-12 6-3-16,3 18-3 0,-13 8 1 15,8 16 10 1,17 17 5-16,9 26 4 15,16 13-5-15,26 19-10 16,14 9-5-16,38 5-4 0,20 1 0 16,29-6 2-16,16-12-29 15,12-22-83-15,7-13-32 16,1-25 1-16,-9-11 33 16,-16-24 108-16,-15-12 35 15,-25-16 23-15,-10-5 11 0,-28-10 11 16,-7-4 9-16,-14 2-4 15,-13 2-11-15,-10 18-37 16,-4 12-15-16,-13 22-23 16,-1 12-5-16,-12 19 0 15,2 11 0-15,-1 20 3 16,4 5 0-16,19 9 7 16,8 4 4-16,30 5 4 15,16 4 2-15,28-3-4 16,8-4-1-16,22-9-4 15,3-4 2-15,14-8 2 16,-1-2 3-16,-6-22 7 16,-3-10 2-16,-18-19 9 15,-13-8 3-15,-37-9-1 0,-20-5-2 16,-26 0-11-16,-11-4-6 16,-13 15-8-16,0 11-2 15,0 23 0-15,0 17 1 16,-4 29 2-16,2 9 1 15,14 19 3-15,11 11 5 16,23 6 2-16,17 4 1 0,21 3-5 16,15 3-7-16,39-12-2 15,15-6-1-15,26-10 1 16,9-4 1-16,2-11 4 16,6-8 1-16,-3-27 3 15,-3-18 1-15,-8-25 4 16,-14-10 10-16,-30-15 17 15,-18-8 3 1,-37-6-5-16,-15-2-9 0,-28 8-25 16,-7 11-9-16,-13 29-12 15,-7 15-1-15,11 47 3 16,-4 9 3-16,-1 25 5 16,6 14 1-16,12 6-2 15,15 7 0-15,30 6 1 16,16 1 0-16,16-16 1 15,15-6 1-15,20-13 1 0,13-15 3 16,28-16 0-16,9-6 1 16,21-25 1-16,0-13 1 15,-17-9 3-15,-7-14 2 16,-34-16 3-16,-17-5 2 16,-20-10 2-16,-18-2 0 15,-29 6-4-15,-10 9-6 16,-12 25-10-16,-2 19-3 15,16 22-2-15,8 14 3 16,9 19 2-16,7 8 0 0,10 17-1 16,6 2 0-16,22 0-1 15,12-4 0 1,22-23 1-16,9-14 0 0,30-26-9 16,10-13-2-1,17-18-8-15,6-4-2 0,-13-6 16 16,-10 3 9-16,-16 18 44 15,-2 5 13-15,3 10 5 16,9 6-6-16,6-10-35 16,7-7-64-16</inkml:trace>
  <inkml:trace contextRef="#ctx0" brushRef="#br0" timeOffset="59001.35">20554 11170 598 0,'-1'0'289'15,"-2"11"-97"-15,3 17-53 16,3 38-72-16,-3 21 2 0,2 22-16 16,4 7-13-16,-6-7-19 15,0-5-1-15,-7-18-4 16,-4-14 1-16,-1-36-17 16,-1-15-40-16,0-27-107 15,2-15-47-15,0-20-18 16,0-11 37-16,-1-16 104 15,-8-9 52-15,7-1 76 16,4-1 13-16,13 1 20 16,15 6 8-16,18 8-9 0,12 7 8 15,20 22-11-15,9 10-9 16,1 24-21-16,-13 8-12 16,-27 21 0-16,-21 11-1 15,-37 12-7 1,-18 10-6-16,-31-1-7 15,-10-7-4-15,5-7-7 0,6-15-1 16,28-11-5-16,17-3-6 16,17-7-9-16,13 3-2 0,19 2 6 15,5-1 9 1,15 7 8-16,7-1 1 16,1 5-2-16,0 1-3 0,-11-4 1 15,-2 1 2 1,-13-5-7-16,-7-7-35 0,-5-10-119 15,-8-4-78-15</inkml:trace>
  <inkml:trace contextRef="#ctx0" brushRef="#br0" timeOffset="59314.83">20930 11820 426 0,'-2'4'225'16,"6"6"-33"-16,5 4-55 15,12 2-36-15,3-1-16 16,7-6-21-16,-2-7-10 15,1-8-6-15,0-5-2 0,-7-5-13 16,-8-4-1 0,-14-5 9-16,-6 1 4 0,-14 2-1 15,-6 5-4-15,-9 8-18 16,3 4-10-16,0 11-9 16,0 5-4-16,13 16-4 15,-1 3-1-15,12 4 2 16,13 8 3-16,5-5 5 15,5-5 3-15,14-2 3 16,-2-11 0-16,9-8-1 16,1-4-4-16,-6-7-50 15,-3-3-44-15,-8-8-213 16</inkml:trace>
  <inkml:trace contextRef="#ctx0" brushRef="#br0" timeOffset="59740.66">21196 11764 525 0,'7'-2'287'16,"15"4"-43"-16,1 8-51 16,2 14-59-16,-1 9-12 15,-11 5-31-15,-6-1-15 16,-7 1-23-16,0-6-13 16,-4-9-14-16,0-13 1 15,-2-11-1 1,4-7-5-16,6-15-14 0,4-5-9 0,9-12-10 15,3 2 1-15,0 4 4 16,3 8-1-16,-2 17-2 16,-7 4 7-16,-2 18 18 15,-11 9 10-15,-3 11 11 16,-1 2-4-16,-5 3-12 16,4-6-7-16,-2-13-4 15,2-1-2-15,1-19-2 16,7-5-1-16,5-11-4 15,3-14 0-15,3-1-1 16,3-1 0-16,4 7-2 16,1 7-3-1,-3 15-3-15,-3 5 0 0,-7 15 5 16,0 6 4 0,-4 10 4-16,-2 0 2 15,-4 2 4-15,0-6-35 16,0-9-159-16,-1-2-249 0</inkml:trace>
  <inkml:trace contextRef="#ctx0" brushRef="#br0" timeOffset="59905.98">21687 11779 762 0,'1'0'384'0,"3"4"-95"15,-1 13-91-15,2 14-88 16,-3 8-15-16,0 12-45 15,1-5-18-15,-1-1-33 16,-2-10-60-16,-1-13-158 16,-3-8-266-16</inkml:trace>
  <inkml:trace contextRef="#ctx0" brushRef="#br0" timeOffset="60013.97">21674 11606 807 0,'0'-6'346'16,"1"-1"-201"-16,3 4-76 16,-1 9-208-16</inkml:trace>
  <inkml:trace contextRef="#ctx0" brushRef="#br0" timeOffset="60325.92">21822 11831 988 0,'8'16'417'0,"12"20"-237"16,-1 2-47-16,-5-3-55 15,-1-5-23-15,-10-10-29 16,5-3-6-16,-6-11-5 0,3-5-12 16,-3-12-21-16,2-8-6 15,4-7-5-15,1-7 8 16,5 7 16-16,2-1 0 15,3 12 8-15,-1 8 12 16,2 18 14-16,-5 10 12 16,-9 9 6-16,1 5-8 15,-7-6-9-15,2 3-7 16,2-6-83-16,0-7-111 16</inkml:trace>
  <inkml:trace contextRef="#ctx0" brushRef="#br0" timeOffset="60776.28">22390 11887 715 0,'-25'-19'371'16,"-11"-10"-112"-16,-3 15-130 15,-4 12-37-15,12 20-50 16,1 6-10-16,11 11-6 0,9 3-3 16,21-2 3-16,8-1 4 15,15-10 12-15,1-7 6 16,6-9 0-16,-8-9-2 16,0-10-10-16,-7-9-4 15,-11-15-4 1,1-5-4-16,-14-17-12 0,0-2-6 15,-15-10-15-15,-2-5-7 16,-2-1 1-16,-4-4 2 0,14 6 9 16,2 9 2-1,3 21-14 1,2 16-12-16,2 34-2 16,6 18 6-16,2 27 17 15,6 14 15-15,-5 13 17 0,1 2 1 16,-2 9-1-16,1 0-2 15,4-8-8-15,-4-8-21 16,-2-26-124-16,-7-17-148 16</inkml:trace>
  <inkml:trace contextRef="#ctx0" brushRef="#br0" timeOffset="61347.97">22588 11932 1046 0,'6'0'407'0,"14"0"-257"0,12 4-70 16,7-7-17-16,2-5-2 15,-9-2-14-15,-4-6-9 16,-9 1-8-16,-5 1-2 15,-14-5-8-15,-10 0-5 16,-23-2-10-16,-3 6-4 16,-8 12-5-16,-6 0-1 0,10 15-6 15,5 3-3 1,13 11-2-16,7 8-2 0,16 5 10 16,12 6 8-1,11-9 19-15,12-4 10 16,6-10 6-16,3-9 0 0,4-11-6 15,-4-6-2 1,-8-15-4-16,-4-3 0 0,-12-8-1 16,-8-7-2-16,-5 9-5 15,-2 3-4 1,-4 12 2-16,0 13-3 0,4 15 2 16,-6 8 2-16,2 12-7 0,-2 0 0 15,3 0-1 1,0-5 0-16,6-5 1 0,-3-8 1 15,-1-15 8 1,2-2 3-16,-3-13 3 0,10-4 0 16,-4-9-7-16,0-7-3 15,5-4-6-15,0-1-2 16,5 6-6-16,2 2-5 0,3 12-41 16,-1 7-44-1,-6 8-178-15</inkml:trace>
  <inkml:trace contextRef="#ctx0" brushRef="#br0" timeOffset="61536.93">23346 11883 1261 0,'-2'-6'496'0,"3"-1"-345"16,-2 0-71-16,6 7-58 16,8 1-22-16,-5-1-162 0</inkml:trace>
  <inkml:trace contextRef="#ctx0" brushRef="#br0" timeOffset="61697.27">23370 12094 1308 0,'-4'-5'608'15,"-3"-1"-268"-15,5 3-178 16,2 4-43-16,10 6-84 0,-5-4-76 16,-1 0-605-16</inkml:trace>
  <inkml:trace contextRef="#ctx0" brushRef="#br0" timeOffset="62270.78">19998 12374 825 0,'-1'0'296'16,"9"3"-205"-16,62 6-107 0,39 4-10 31,77 4 14-31,31 1 5 0,59 2 8 0,15 1 6 16,30 0 30-16,6-7 33 15,-14-7 72-15,7-5 21 16,-32-7-5-16,-17 2-28 15,-37 2-73-15,-33 3-22 16,-43 8-67-16,-31 3-97 16</inkml:trace>
  <inkml:trace contextRef="#ctx0" brushRef="#br0" timeOffset="63630.28">19492 13311 795 0,'-2'0'342'15,"-3"5"-183"-15,-8 14-51 16,-7 25-49-16,-7 10 1 0,-9 11-8 15,-1 2-11-15,0-10-19 16,6-1-9-16,8-13-2 16,7-10 1-16,14-15 1 15,2-12 5 1,7-18 3-16,7-7 0 16,3-15-3-16,5-5-5 15,2-6-3 1,0-1-1-16,-1-3 0 0,-4-6-1 15,-4 6-4-15,-4 1-1 16,-4 16-4 0,-2 10-5-16,-3 17-11 0,6 7-5 15,4 20-4 1,7 8 1-16,14 16 7 16,1 3 4-16,13 3 4 0,2 1 5 0,-3-7 6 15,-5 1 3 1,-12-5 4-16,-8-4 1 15,-13-3 3-15,-8-6 3 16,-18-6 7-16,-12-3 2 16,-26-7 1-16,-6-2-1 15,-11-6-7-15,-1-1-2 16,-3-2 1-16,1-1 0 0,13-1-4 16,12-1-1-16,27-1-12 15,14-1-11-15,17 1-6 16,12 1-29-16,17 0-84 15,7-3-85-15</inkml:trace>
  <inkml:trace contextRef="#ctx0" brushRef="#br0" timeOffset="64014.67">19877 13552 743 0,'-5'8'335'0,"-3"12"-129"0,1 8-93 15,5 13-24-15,2 3 2 16,2 5-2-16,5 0-29 0,-4-7-22 16,3-5-11-16,-2-17-4 15,-4-6 10-15,0-18 8 16,-4-10 1-16,0-11-7 15,0-11-12 1,0-8-10-16,-4-6-1 16,-4-8-1-16,2 0 0 0,1-3-4 15,2-2 0-15,7 2-1 16,4 1 0-16,10 13-3 16,5 10-4-16,5 10-12 15,8 9-3-15,8 8-3 16,4 7 4-16,10 8 10 0,-3 4-44 15,8 5-96-15,1 0-96 16</inkml:trace>
  <inkml:trace contextRef="#ctx0" brushRef="#br0" timeOffset="64273.01">19820 13917 887 0,'-1'3'358'15,"9"5"-205"-15,11-1-28 0,13-2-29 16,5 4-9-16,3-4-38 15,1 0-19-15,0 0-28 0,0-5-47 16,-2-3-225 0</inkml:trace>
  <inkml:trace contextRef="#ctx0" brushRef="#br0" timeOffset="64478.21">19857 13656 966 0,'7'-3'402'15,"8"2"-204"1,19 0-124-16,7 0-30 16,15 1-8-16,2 3-12 15,3 2-71 1,-3 1-154-16</inkml:trace>
  <inkml:trace contextRef="#ctx0" brushRef="#br0" timeOffset="64794.35">20365 13749 974 0,'-3'0'384'0,"-1"8"-240"15,-2 8-38-15,0 18-20 0,-1 10 8 16,5 14-16-16,0 2-15 15,7-2-32-15,7-6-12 16,-1-12-9-16,-2-8 8 16,2-10-76-16,-2-7-49 15,-2-11-197-15</inkml:trace>
  <inkml:trace contextRef="#ctx0" brushRef="#br0" timeOffset="65234.83">20170 13998 893 0,'14'-2'355'16,"21"0"-228"-16,9 0-44 0,13 4-32 15,-2 2-13-15,-10-2-18 16,-6-2-2-16,-10-6 0 16,-5-7 2-16,-5-7-1 15,-3 1 0-15,-8-9-4 16,-5 0-2-16,-4 2 0 15,-1 2-3-15,0 12 17 16,-2 6-3-16,3 14 8 16,-5 11 6-16,0 14-10 0,2 9 5 15,4 7-4-15,0 2-3 16,-3-9-7-16,2-6-7 16,4-8-4-16,2-7 0 15,6-7 5-15,0-7 9 16,-4-14 7-16,5-3 1 15,4-2-6-15,-1-6-6 0,0 8-10 16,1-3-2-16,-6 3-4 16,0 5 1-16,-5 5 3 15,-1 3 4-15,-3 9 11 16,2 9 2-16,2-1 0 16,1 4-1-16,1-9-8 15,4-5-1-15,5-5-64 16,1-6-79-16</inkml:trace>
  <inkml:trace contextRef="#ctx0" brushRef="#br0" timeOffset="65588.47">20933 13617 870 0,'8'0'407'16,"8"1"-142"-16,12 1-80 15,17 3-61-15,2 2-29 0,7-5-50 16,-1 0-19 0,-14-1-30-16,-3 0-53 15,-14 2-195-15</inkml:trace>
  <inkml:trace contextRef="#ctx0" brushRef="#br0" timeOffset="65796.65">20993 13777 969 0,'11'0'421'0,"17"1"-209"15,7-1-24-15,7 3-50 16,2 0-33-16,-1 1-54 16,-7 2-19-16,-8-5-97 15,-6 2-83-15</inkml:trace>
  <inkml:trace contextRef="#ctx0" brushRef="#br0" timeOffset="66237.6">21577 13733 686 0,'-3'0'378'15,"1"0"-44"1,5 1-116-16,-3-1-61 0,30 0-18 16,76 4-40-16,-29-1-21 15,8 3-39-15,-7 1-3 16,-18-4-131-16</inkml:trace>
  <inkml:trace contextRef="#ctx0" brushRef="#br0" timeOffset="67113.38">22345 13223 832 0,'0'-9'396'0,"1"-4"-164"16,2 7-65-16,1 23-88 15,2 17-25-15,3 37-26 16,-1 18 2-16,-1 10 0 16,1 1-2-16,-5-11-5 15,1-10-1-15,8-10-7 16,-8-15 0-16,10-28 3 16,-1-18 2-16,0-25 5 15,9-10 1-15,3-15-4 16,0-8-2-16,-2-4-1 0,-4-1-1 15,-10-2-2 1,1 7-2-16,-4 10 0 0,-2 4 0 16,1 27-11-1,-2 11-1-15,2 25-7 16,9 14-4-16,2 10 7 0,2-8 1 31,-10-21 1-31,1 0 2 0,30 63 2 16,-4-12 0-16,2-15 6 0,-13-48 3 0,-6-26 6 15,2-10 2 1,1-18 2-16,-2-8-1 16,3-7 22-16,-3-5 3 15,-4-6 0-15,1-1-2 0,-5 6-30 16,1 1-7 0,-8 16-9-16,-2 11-3 0,-2 14-36 15,-2 8-56-15,-2 15-212 16</inkml:trace>
  <inkml:trace contextRef="#ctx0" brushRef="#br0" timeOffset="67510.36">23035 14074 858 0,'2'6'360'16,"1"-1"-172"-16,4-5-24 16,5-4 0-16,2-5-12 15,2-5-33-15,0-3-17 0,-1-9-25 16,-2-7-11-16,-2-11-22 16,1-3-10-16,-1-8-15 15,3-1-8-15,6 6-11 16,2 7 0-16,2 16 0 15,-1 8-50-15,-2 12-125 16,-4 2-96-16</inkml:trace>
  <inkml:trace contextRef="#ctx0" brushRef="#br0" timeOffset="67686.5">23050 13870 673 0,'8'-1'375'0,"3"-1"0"16,15 2-298-16,5-3-32 15,8 5-26 1,1 0-7-16,-2 2-113 0</inkml:trace>
  <inkml:trace contextRef="#ctx0" brushRef="#br0" timeOffset="68049.66">23339 13994 773 0,'-1'9'374'0,"-1"10"-105"16,2 6-102-16,-2 1-66 16,1-1-19-16,-1-2-40 15,1-2-14-15,-3-6-8 16,3-2-2-16,2-8 6 15,-1-5 1-15,7-11-3 16,1-5-2-16,3-5-12 16,4-1-3-16,0 3-3 15,0 5 0-15,-5 1 1 16,-5 2 0-16,-5 8-2 0,-4 1-1 0,-7 8 0 31,-4 7 1-31,2-2 4 0,-3 2-1 0,10-1 2 16,4 1 4-16,2 0 12 15,14 2 10-15,-1-5 12 16,5-3-1-16,9 1-9 16,2-1-6-16,1-7-28 15,-2 2-68-15</inkml:trace>
  <inkml:trace contextRef="#ctx0" brushRef="#br0" timeOffset="68587.72">20757 14972 979 0,'5'-1'387'15,"15"0"-242"-15,12 4-78 16,15 3-35-16,4 2-7 16,-5-3-24-16,-2-2-61 15</inkml:trace>
  <inkml:trace contextRef="#ctx0" brushRef="#br0" timeOffset="68752.77">20708 15131 880 0,'23'4'406'0,"16"-1"-184"0,23 2-105 16,3 0-27-16,6 0-50 15,-3 0-16 1</inkml:trace>
  <inkml:trace contextRef="#ctx0" brushRef="#br0" timeOffset="69296.98">21506 15406 987 0,'7'9'413'0,"8"6"-222"0,15-3-70 0,4-11-1 16,9-8-20-16,0-8-17 15,-8-18-24-15,-3 0-3 16,-13-13-11 0,-11-12-6-16,-8 8-9 15,-6-14-4-15,-7 3-8 16,3 0-3-16,5-12-13 15,8 9-4-15,13 4-7 16,5 9-3-16,10 23-4 16,0 9-26-16,3 14-101 15,1 8-70-15,2 8-240 16</inkml:trace>
  <inkml:trace contextRef="#ctx0" brushRef="#br0" timeOffset="69484.92">21567 15086 963 0,'16'3'373'0,"29"-6"-254"16,15 5-30-16,14-7-24 15,-1 0-19-15,-4 7-29 16,-8-2-21-16</inkml:trace>
  <inkml:trace contextRef="#ctx0" brushRef="#br0" timeOffset="69957.59">21942 15361 902 0,'4'3'392'0,"0"3"-172"15,0 12-128-15,-2 7-17 16,-4 4-20-16,-2 4-15 15,-2-3-23-15,0-2-4 0,4-5-4 16,0-10 1 0,4-7-50-16,0-5-30 0,10-10-50 15,-1-5-16-15,7-9 35 16,5-1 24-16,-3 0 47 16,5 2 12-1,-10 9 20-15,-10-1 24 16,-9 10 23-16,-10 4 13 0,-11 13 19 15,2 8-11-15,1 1 6 16,7 3-5-16,12-5-11 0,2-7 5 0,9 0-1 16,3-4-3-16,9 1-10 15,7-2-12-15,5-1-24 16,2 1-18-16,-7-9-130 16,2 1-149-16</inkml:trace>
  <inkml:trace contextRef="#ctx0" brushRef="#br0" timeOffset="70128.67">22387 15349 1081 0,'1'-1'484'0,"0"1"-217"0,1 1-130 15,-2-1-85-15,0 0-36 16</inkml:trace>
  <inkml:trace contextRef="#ctx0" brushRef="#br0" timeOffset="70827.07">22927 14896 760 0,'4'-4'386'0,"1"-10"-92"16,-8 25-185-16,0 12-13 16,-10 21-25-16,-7 7-5 15,2 8-17-15,-4 3-12 0,-4-1-13 16,4 0-4-16,1-10-7 15,6-12 0-15,11-18-1 16,4-12 4-16,9-20 1 16,2-9 0-16,8-16 2 15,-1-6-5-15,-5-8-1 16,-3-3-1-16,-5 2-3 16,2 0-1-16,-1 2-5 15,3 5-2-15,0 9-3 16,-5 7-4-16,-1 20-9 0,-2 8-2 15,2 22-4-15,4 12 1 16,13 13 5-16,6 4 2 16,15 2 3-16,7 0 1 15,4-2 8-15,2 1 2 16,-11-11 5-16,-7 0 2 16,-19-10-1-16,-9-6 2 0,-16-8 3 15,-14-5 3-15,-18-7 2 16,-13-5-1-16,-18-10-4 15,2 0-3-15,5-3-5 16,2 3-4-16,19 8-2 16,1-2-1-16,17 2-2 15,10 1-13-15,18-2-36 16,10 0-32-16,17 3-150 16</inkml:trace>
  <inkml:trace contextRef="#ctx0" brushRef="#br0" timeOffset="71037.39">23306 15176 1047 0,'8'3'446'16,"10"2"-187"-16,7 18-178 0,11 5-8 15,6 8-13-15,-3 3-18 16,-1 4-21-16,-10-6-20 0,-9-9-121 16,-3-6-93-16</inkml:trace>
  <inkml:trace contextRef="#ctx0" brushRef="#br0" timeOffset="71196.82">23639 15173 829 0,'-9'0'456'0,"-21"9"-76"0,-8 10-103 16,-9 13-112-16,-4 12-41 0,2 6-63 15,6 5-23 1,10-8-26-16,4-6-6 16,17-19-119-16</inkml:trace>
  <inkml:trace contextRef="#ctx0" brushRef="#br0" timeOffset="72969.38">9193 13178 864 0,'16'0'349'0,"20"0"-225"16,7 0-27-16,12 5-41 16,5 4-20-16,-1 3-22 15,1 2-15-15,-15-3-177 16</inkml:trace>
  <inkml:trace contextRef="#ctx0" brushRef="#br0" timeOffset="73148.48">9241 13351 746 0,'8'2'392'16,"15"2"-81"-16,9 1-88 15,22-3-63 1,6 2-39-16,6-2-57 0,-3-1-4 16,-15 2-343-16</inkml:trace>
  <inkml:trace contextRef="#ctx0" brushRef="#br0" timeOffset="80733.28">10402 12894 623 0,'1'-4'329'0,"-1"1"-102"16,0 7-45-16,-1-1-61 15,1 27-24-15,2 78-14 16,5-26-12-16,0 8-25 0,-4 3-10 16,3-2-12-16,0-13-2 15,1-28 1-15,4-9-37 16,-2-31-97-16,1-10-80 15</inkml:trace>
  <inkml:trace contextRef="#ctx0" brushRef="#br0" timeOffset="80916.63">10346 12918 854 0,'14'-5'339'15,"23"1"-229"-15,4 0-46 16,22 10-44-16,4 4-7 0,3 2-5 16,-4 1 11-16,-9-10-184 15</inkml:trace>
  <inkml:trace contextRef="#ctx0" brushRef="#br0" timeOffset="81137.59">10343 13240 802 0,'0'3'367'0,"15"-3"-137"15,20 0-21-15,35-7-37 16,20 1-37-16,1 1-71 15,-8-2-21-15,-17 8-63 16,-19-4-86-16</inkml:trace>
  <inkml:trace contextRef="#ctx0" brushRef="#br0" timeOffset="81666.37">10335 12671 806 0,'-4'-3'339'0,"2"-3"-204"16,11 4-32-16,16 2-29 0,18 0-14 16,18 0-13-16,11 0-9 15,7 3-22-15,-5 1-5 16,-8 6 2-16,-13-2-23 15,-14-2-65-15,-7-3-30 16,-13-6-47-16,-7 0 19 16,-12-2 63-16,-4-6 32 0,-15-3 56 15,2-2 24 1,0 3 35-16,3 2 20 16,13 11 2-16,1 2-17 15,8 3-30-15,7 7-16 0,6 1-14 16,0 4 3-16,-2 2 0 15,-5 1 1-15,-14 1 3 16,-8-5 3-16,-5 1-6 16,-7-4-13-16,-3-6-160 15</inkml:trace>
  <inkml:trace contextRef="#ctx0" brushRef="#br0" timeOffset="82328.48">11213 13332 563 0,'-1'-1'298'0,"-4"-2"-98"0,-11 2-90 16,2 6-35-16,2 2-56 16,6 2-13-16,7 1-1 15,3-4 2-15,7 2 13 16,8 0 8-16,-2-8 16 15,5 0 11-15,-14-9 26 16,-5-4 10-16,1 1 4 0,-4-1-5 16,-1 1-18-16,-4 1-10 15,-9 3-21-15,1 2-9 16,-2 7-21-16,3 6-9 16,0 3-7-16,9 4-4 15,2 0 0-15,9 2 1 16,8-3 8-16,-7-6 3 15,5-3 15-15,-8-7 8 0,-1-5 19 16,3-2 7-16,-2-5-1 16,-6 0-2-16,-3 5-15 15,-10 1-11-15,-3 9-11 16,4 7-6-16,-3 6-11 16,7 2-21-16,11 0-548 15</inkml:trace>
  <inkml:trace contextRef="#ctx0" brushRef="#br0" timeOffset="83075.3">11808 13048 675 0,'-6'7'331'0,"-11"3"-92"16,3 17-143-16,-4 9-24 15,-4 14-28-15,7 14-10 0,-6 10-24 16,1-2-3-1,8-13-1-15,4-14 0 16,8-23 0-16,5-13 4 16,4-9 6-16,-3-11 2 15,3-14 0-15,1-3-4 0,4-15-7 16,1-7 0-16,-4-8 0 16,5 2-1-16,-4 3 0 15,-1 12-1-15,8 14-2 16,-11 5 2-16,3 17-3 15,-8-1-2-15,0 9 0 16,8 10-5-16,1 8 0 16,13 6-2-16,4 8 0 15,10 5 1-15,8 1 3 16,6 4 3-16,-5-2 3 0,-5-1 3 16,-14-8 0-16,-10-6 2 15,-15-11 1-15,-5-3 5 16,-17-2 3-16,-12-4 2 15,-15 1 5 1,-12-2 8-16,-12-4 1 0,5 4-3 16,8-5-10-16,5-4-12 15,24-3-10-15,2-6-18 16,16 0-98-16,12 0-89 16</inkml:trace>
  <inkml:trace contextRef="#ctx0" brushRef="#br0" timeOffset="83344.89">12263 13282 830 0,'12'3'388'0,"5"-1"-131"16,4 8-142-16,10 12-17 15,3 8-23-15,-3 6-18 16,11 4-28-16,-7-3-8 16,-6-7-42-16,1-7-60 15,-11-9-217-15</inkml:trace>
  <inkml:trace contextRef="#ctx0" brushRef="#br0" timeOffset="83523.73">12594 13264 777 0,'-7'0'405'16,"-12"2"-100"-16,-3 7-72 0,-10 7-92 0,-1 9-33 31,-2 12-53-31,-5-4-19 15,6 6-22-15,-1-1-5 0,8-9-44 16,8 3-67-16,-2-16-196 16</inkml:trace>
  <inkml:trace contextRef="#ctx0" brushRef="#br0" timeOffset="84025.33">12218 13023 1008 0,'0'0'422'0,"9"4"-247"16,8 1-37-16,16-4-68 16,13 4-18-16,12-8-29 15,3 2-8-15,5 1-7 16,-10-1 2-16,-10 2-19 15,-9-2-33-15,-16-1-72 16,-9-7-31-16,-9-3-4 16,-3-3 31-16,-3-6 70 15,-5 1 32-15,4 1 41 16,3 2 21-16,4 13 38 0,8 7 15 16,-2 9 12-16,1 7-6 15,-3 11 14-15,1 4 10 16,-7 1 3-16,-7-3-6 15,-8-10-44-15,-6-10-21 16,4-9-49-16,8 2-87 16</inkml:trace>
  <inkml:trace contextRef="#ctx0" brushRef="#br0" timeOffset="85724.13">1783 14794 392 0,'0'2'225'0,"0"3"5"0,1-5-39 0,-1-2-38 16,0 1-15 0,11-17-57-16,40-49-24 15,-27 20-7-15,0-2 2 0,-3 4 10 16,-6 3 1-1,-7 6-18 1,-5 5-7-16,-6 15-3 0,2 6-11 0,-7 17-11 16,1 13-8-16,3 19-19 15,4 14 2-15,10 19 4 16,7-1 3 0,5-2 6-16,1-9 3 0,-3-19-80 15,-4-10-116 1</inkml:trace>
  <inkml:trace contextRef="#ctx0" brushRef="#br0" timeOffset="85891.81">1702 14990 622 0,'9'0'337'0,"19"0"-25"15,16-2-149-15,31-1-62 16,8-2-19-16,12 3-45 15,1 0-10-15,-20 5-49 16,-6 3-133-16</inkml:trace>
  <inkml:trace contextRef="#ctx0" brushRef="#br0" timeOffset="86261.03">1822 15199 922 0,'6'-16'378'15,"6"-10"-202"-15,21 2-109 16,10 0-10-16,13 12-14 16,5 10-13-16,-12 15-11 15,-12 10 1-15,-26 20 6 16,-17-1 2-16,-22 6 2 15,-9-2-1-15,-12-7-5 16,-5-2-3-16,2-10-7 16,-1-9-2-16,13-10-7 0,8-8-3 15,13-9-8-15,8 1-6 16,15 2-11-16,7 3-1 16,23 4 1-1,6 3 4-15,15 2 23 16,8 9 8-16,-6 4 11 15,-1-1 4-15,-7 3-6 0,-8-8-39 16</inkml:trace>
  <inkml:trace contextRef="#ctx0" brushRef="#br0" timeOffset="86807.38">2432 14798 847 0,'14'8'387'0,"4"3"-141"0,4 17-135 16,-1 9-7-16,-7 7-17 15,-10-5-15-15,-2 5-25 16,0-7-8-16,-5-16-11 0,3-2-3 16,1-19-2-16,-1-10-4 15,5-11-10 1,1-8-7-16,1-10-7 0,5 4-1 0,1-5-2 31,10 7 1-31,4 13 0 16,-1 5 0-16,-2 20 7 15,-5 6 2-15,-6 16 7 16,-3 3 1-16,-7 5-1 16,-2 1 0-16,-1-7 1 15,-1-1-1-15,2-13 3 16,3-8-29-16,4-18-23 0,4-1-4 16,3-20-8-16,-2-3 26 15,7 3 19-15,2-4 1 16,6 15 0-16,3 4-1 15,-5 15 2-15,-6 8 5 16,-5 21 25-16,-7 4 6 0,-5 6 4 16,0 0-2-16,-3-12-50 15,8 4 320-15</inkml:trace>
  <inkml:trace contextRef="#ctx0" brushRef="#br0" timeOffset="87302.34">3111 14788 876 0,'-4'1'383'0,"-7"8"-197"0,5 9-55 15,-6 9-72-15,9 8-7 0,11 4-15 16,-3 0-7-16,13-2-9 15,4-6-3-15,7-12-1 16,7-9 2 0,-1-10 4-16,5-7 2 0,-6-11 1 15,-2-5 0 1,-6-12-7-16,-7 3-4 0,-9-3-3 16,-8 3-5-16,-3 8 2 15,-4 3-2-15,-2 16-7 16,3 9-4-16,-3 18 6 15,3 5 5-15,4 9 9 0,6 2 2 16,16 1-9 0,0-1-2-16,9-2 9 0,2-5-73 0,-6-12-456 15</inkml:trace>
  <inkml:trace contextRef="#ctx0" brushRef="#br0" timeOffset="87506.66">3564 15159 1128 0,'-4'10'464'31,"-5"15"-261"-31,2 3-69 16,4 7-54-16,3 1-22 15,4-2-39-15,3-4 17 16,4-7-152-16,0-6-153 16</inkml:trace>
  <inkml:trace contextRef="#ctx0" brushRef="#br0" timeOffset="87839.9">3571 15160 728 0,'12'-6'318'16,"6"-7"-156"-16,7 9-89 16,0 5-18-16,-6 10-6 15,-3 6-5-15,-14 10-8 16,-2 4-7-16,-9-5-15 16,2 5-1-16,0-13-20 15,3-6-12-15,5-7-18 16,1-11-2-16,10-1 15 15,5 0 10-15,4 1 28 0,4 5 12 16,-2 12 18 0,-6 5 27-16,-12 15 7 0,-8 5-4 15,-18-5-6-15,-6 1-24 16,-8-17-12-16,-5-11-8 16,8-14-126-16,3-7-149 15</inkml:trace>
  <inkml:trace contextRef="#ctx0" brushRef="#br0" timeOffset="88229.11">3603 14629 602 0,'-1'-8'342'16,"0"-14"-20"-16,8 4-116 15,4 0-70-15,8 1-20 0,9 5-40 16,4 2-26-1,-5 10-27-15,1 7-1 16,-21 15 2-16,-7 8 0 16,-11 16 1-16,-16-1-2 0,0-1-9 15,7-2-3 1,10-15-9-16,10-10-2 16,20-11-5-16,3-6-2 0,13-11 3 15,12 3 1 1,9 0-23-16,-1 5-70 0</inkml:trace>
  <inkml:trace contextRef="#ctx0" brushRef="#br0" timeOffset="88596.86">4194 14975 1020 0,'17'0'455'0,"16"-2"-211"0,28 9-119 16,9-3-4-16,9 7-55 15,-8-5-23-15,-10-5-73 16</inkml:trace>
  <inkml:trace contextRef="#ctx0" brushRef="#br0" timeOffset="89125.98">5170 14613 632 0,'-26'3'360'0,"-23"16"-9"16,6 6-241-16,16 9-84 16,15 24-13-16,19 12-10 15,10 4-5-15,28 9 4 16,2-14 2-16,20-18 39 0,8-14 24 15,-6-30 44 1,9-9 16-16,-11-25-17 0,-13-9-18 16,-12-12-6-1,-20-13-1-15,-26-7 4 0,-17 0-3 16,-24 3-34-16,-7 8-18 16,-22 16-24-16,2 14-8 0,2 14-7 15,8 11-30 1,26 9-141-1,10 2 173-15</inkml:trace>
  <inkml:trace contextRef="#ctx0" brushRef="#br0" timeOffset="89306.2">5506 14737 793 0,'-8'8'380'0,"-19"12"-138"15,-6 12-52 1,-21 10-33-16,-2 4-31 0,6 6-46 16,4-10-16-16,28-5-47 15,6-13-9-15,16-14-135 16</inkml:trace>
  <inkml:trace contextRef="#ctx0" brushRef="#br0" timeOffset="89814.26">6422 14650 885 0,'0'6'386'0,"-8"21"-188"16,0 6-67-16,11 26-63 16,-1 7-18-16,7-2-27 15,-3-4-4-15,2-12 17 16,-1-15-61-16,4-12-252 16</inkml:trace>
  <inkml:trace contextRef="#ctx0" brushRef="#br0" timeOffset="89978.25">6187 14875 1123 0,'10'6'424'16,"19"2"-286"-16,12 3-32 0,18-2-4 16,3-8-18-16,11-3-43 15,1-4-8 1,-7-3-134-16</inkml:trace>
  <inkml:trace contextRef="#ctx0" brushRef="#br0" timeOffset="90906.42">7198 14836 542 0,'-3'13'287'0,"-4"15"-61"15,2 3-62-15,8 6-66 16,9-3-22-16,14-6-33 15,8-4-5-15,3-16 0 16,3-3 0-16,-4-9-2 16,-4-8-1-16,-3-6-10 15,-10-2-2-15,0-3-3 16,-5 3-1-16,-10-2-1 16,-3 1 4-16,-10 6 4 15,0 4 2-15,0 15-7 0,-5 3-7 16,10 12-13-16,1 0-2 15,3 2-1-15,8 2 1 16,4 1-25 0,-1-2-80-16</inkml:trace>
  <inkml:trace contextRef="#ctx0" brushRef="#br0" timeOffset="91177.2">7228 14607 952 0,'-4'-2'404'16,"-5"5"-235"-16,3 11-45 0,2 22-50 0,1 14-9 15,6 30-6-15,2 12-4 16,-1 5-22-1,2 7-5-15,-2-11-10 16,-4-11-1-16,6-12-1 0,-4-16 0 16,4-22-44-16,0-13-70 0</inkml:trace>
  <inkml:trace contextRef="#ctx0" brushRef="#br0" timeOffset="91671.55">7633 15000 972 0,'-2'12'443'0,"-4"2"-199"0,5 10-120 16,2 3-22-16,4 0-47 16,4 5-19-16,-1-5-17 15,0-3-4-15,-1-8-3 16,-1-6-2-16,1-10-53 15,0-8-35-15,3-7-46 16,1-2-12-16,1-6 34 16,-1-1 30-16,4 2 43 15,-4-2 12-15,-2 3 19 16,1 13 10-16,-10 3 21 0,0 9 14 16,-8 5 19-16,-5 1 11 15,-2 2 5-15,1 2-9 16,8 3-19-16,6-3-13 15,11 5-2-15,3-7 1 16,10-1 4-16,5-1-3 16,2-5-21-16,3 1-20 15</inkml:trace>
  <inkml:trace contextRef="#ctx0" brushRef="#br0" timeOffset="92148.85">7976 14720 860 0,'11'4'398'0,"4"5"-154"15,10 19-132-15,-1 12-11 16,-6 10-15-16,0 4-12 15,-9-5-13 1,-5-5-7-16,-2-17-23 16,-2-7-6-16,0-12 1 15,1-9 0-15,4-13-8 16,4-4-3-16,6-14-13 0,3-1-2 16,8 0-1-16,2 0-1 15,7 13-2-15,-5 3 0 16,-4 16 11-16,0 9 8 15,-14 13 10-15,2 8 4 16,-6 7-5-16,-3-4-6 0,-3-2-3 16,-2-6 17-16,0-9-110 15</inkml:trace>
  <inkml:trace contextRef="#ctx0" brushRef="#br0" timeOffset="93644.98">8903 14580 589 0,'-14'13'342'15,"-6"10"1"-15,-4 21-222 16,-2 5-22-16,-3 17-27 16,-6 2-8-16,10-4-37 15,3-7-11-15,13-21-5 16,8-11 0-16,2-19 1 16,7-7-1-16,6-16 0 15,2-9 0-15,7-13-3 0,0-5-1 16,-2-11 0-16,1-4-1 15,-4 2 0-15,-4-2-1 16,0 14-2-16,-2 6 1 16,-8 18-1-16,2 6 9 15,-6 8 0-15,-7 6-1 16,5 2-3-16,1 9-9 16,6 12-2-16,9 5-1 0,13 12 1 15,9 4 1 1,11 7 2-16,3 1 1 15,-3 0 3-15,-4-4 0 16,-8-9 0-16,-5-3 1 16,-10-11 0-16,-6-6 1 15,-12-6 7-15,-10-5 3 0,-23-4 3 16,-11 1 0-16,-21-7-7 16,-2 0-4-16,2 3-5 15,7 1-1-15,12 5-2 0,6 1 0 16,15-5 0-16,6 1 0 15,14-3-31-15,3-3-43 16,14-5-183 0</inkml:trace>
  <inkml:trace contextRef="#ctx0" brushRef="#br0" timeOffset="93972.58">9366 14723 753 0,'1'0'416'16,"4"0"-58"-16,4 7-132 0,11 13-98 16,4 7-21-16,11 14-37 15,3 4-20-15,3 1-26 16,-3-5-5-16,-8-11-18 16,-2-8-47-1,-9-15-178-15,-1 0-191 0</inkml:trace>
  <inkml:trace contextRef="#ctx0" brushRef="#br0" timeOffset="94197.66">9669 14747 742 0,'-6'0'390'0,"-13"2"-90"16,-3 5-53-16,-8 9-74 15,-6 8-31-15,-5 11-57 16,-4 5-26-16,7 1-32 0,5-3-9 16,7-9-6-16,7-2-1 15,7-11-4-15,5-7-2 16,9-4-80-16,4-10-94 16</inkml:trace>
  <inkml:trace contextRef="#ctx0" brushRef="#br0" timeOffset="94782.84">10111 14720 913 0,'8'0'377'16,"15"0"-211"-16,13 1-34 15,16 4-40 1,8 0-24-16,7 5-43 0,-1-1-10 16,0-3-19-16,-4-3-77 15</inkml:trace>
  <inkml:trace contextRef="#ctx0" brushRef="#br0" timeOffset="94988.45">10206 14903 805 0,'5'2'346'16,"14"2"-148"-16,8 3-42 16,15 2-18-16,5-1-14 15,0 0-51-15,3 0-25 0,-5-3-51 16,-4-4-87-16</inkml:trace>
  <inkml:trace contextRef="#ctx0" brushRef="#br0" timeOffset="98793.48">11349 14382 747 0,'-4'-7'354'0,"-6"-2"-128"15,0 15-58-15,-2 27-47 16,4 17-24-16,6 20-37 16,-1 12-15-16,5 9-25 15,-2-3-4-15,-1-10-3 16,2-11 2-16,-1-27 1 15,2-12 1-15,-2-22 4 16,0-9-2-16,1-20-4 0,-3-10-2 16,3-18-9-16,0-7 2 15,2-6 2-15,-1-4-1 16,-5 0 0-16,-3-1-6 16,-2 5 0-16,5 9-1 15,3 11-3-15,5 11 0 16,4 15-8-16,3 6-1 0,15 12 1 15,9 0 1 1,23 3 8-16,9 2-30 0,12-1-85 16,-4-1-68-16</inkml:trace>
  <inkml:trace contextRef="#ctx0" brushRef="#br0" timeOffset="99009.9">11302 14701 679 0,'1'0'325'16,"8"-1"-90"-16,11 1-51 15,25-1-44-15,7 0-19 0,18 1-54 16,2 0-23-1,-6 2-51-15,-11-2-104 16</inkml:trace>
  <inkml:trace contextRef="#ctx0" brushRef="#br0" timeOffset="99447.34">11861 14799 1382 0,'-8'-1'562'15,"-1"5"-375"-15,0-3-51 16,6 2-82-16,4 0-43 16,5-7 14-16</inkml:trace>
  <inkml:trace contextRef="#ctx0" brushRef="#br0" timeOffset="100081.72">12402 14426 707 0,'-12'11'378'0,"-7"8"-49"16,-6 21-187-16,3 9-32 15,-2 8-33-15,7 8-20 16,-1 1-31-16,0-3-5 0,9-10-6 16,3-7-4-1,9-19 0-15,3-11 0 16,3-19 2-16,0-12 1 16,-1-16-2-16,1-10-2 0,12-3-3 15,-6-6 0-15,0 0-1 16,-9-6 0-16,-6 0-1 15,-2 3-1-15,5 12-4 16,2 9 0-16,-1 16-4 16,1 7-4-16,0 15-2 15,8 11 0-15,11 14 1 16,6 8 3-16,14 6 4 16,3 4 2-16,2 1 2 15,-4 0 3-15,-19-4 0 0,-6-2 2 16,-24-6 2-1,-8 0 1-15,-18-12 3 16,-18-12 2-16,-7-13-3 0,-5-3-1 16,4-6-6-16,9 2-1 15,14-2-4-15,8-3-2 16,11 1-23-16,5 0-24 16,11 7-82-16,7-1-70 15</inkml:trace>
  <inkml:trace contextRef="#ctx0" brushRef="#br0" timeOffset="100319.73">12775 14662 1060 0,'13'6'482'0,"4"0"-195"0,16 17-161 16,0 3-17-16,4 9-42 16,0 4-20-16,-8 3-26 0,-4-2-51 15,-9-11-176-15,-2-11-158 0</inkml:trace>
  <inkml:trace contextRef="#ctx0" brushRef="#br0" timeOffset="100462.76">13052 14638 886 0,'-14'3'471'0,"-24"10"-101"15,-1 10-101-15,-7 13-118 16,-1 2-46-16,7 1-66 0,3 0-19 16,9-6-79-16,5-2-106 15</inkml:trace>
  <inkml:trace contextRef="#ctx0" brushRef="#br0" timeOffset="100760.34">13281 14759 1098 0,'-2'0'502'0,"-1"2"-244"0,-3-1-105 15,6-1-82-15,0 0-82 16</inkml:trace>
  <inkml:trace contextRef="#ctx0" brushRef="#br0" timeOffset="101468.59">13854 14618 618 0,'-18'-2'365'16,"-21"-1"-33"-16,-5 1-71 16,10 11-96-16,2 3-35 15,7 12-62 1,11 8-24-16,9 4-24 0,12 11-4 15,19-6-1-15,2-2 2 16,14-11-2-16,2-12-1 0,1-16-1 16,5-7 1-1,-8-12-14 1,-3-2-18-16,-8-3-32 0,-9-2-14 16,-10 5-6-16,-8 0 16 15,-11 3 29-15,-4 2 11 0,-9 5 14 0,-3 1 1 16,-1 8 1-16,-1 3 2 15,3 4-1-15,3 4 0 16,9 3-3-16,2-2 1 16,10 1 3-16,4-4 3 15,8-1 7-15,5-1 2 16,8-5-1 0,4-4-2-16,8-5-6 15,5-1-2-15,-1 1-3 16,-2-1 0-16,-4 7-4 15,-5 3 11-15,2 8 8 16,-4 7 14-16,-7 2 24 16,-6 6 5-16,-18 0 31 15,-11 0 3-15,-18 2-5 16,-10-6-12-16,-5-8-36 16,4-3-28-16,7-10-153 15,4-6-482-15</inkml:trace>
  <inkml:trace contextRef="#ctx0" brushRef="#br0" timeOffset="101925.9">14731 14191 784 0,'-9'0'358'16,"-10"12"-146"-16,-4 15-39 16,-5 27-35-16,5 20-17 0,5 17-35 15,3 2-19-15,15 0-33 16,1-7-13-16,16-11-10 15,10-8 0-15,13-20-22 16,8-12-56-16,15-19-156 16,-1-12-277-16</inkml:trace>
  <inkml:trace contextRef="#ctx0" brushRef="#br0" timeOffset="102237.86">15137 14590 788 0,'-17'-10'441'15,"-8"-4"-96"-15,-10 10-160 0,2 5-39 16,-1 11-64-16,-3 1-21 16,16 14-26-16,4 3-9 15,19 7-17-15,8 4-4 16,18 0-2-16,5-7 1 15,13-10 4-15,3-10 2 16,0-17 6-16,2-10 1 16,-10-16 7-16,-6-5 1 15,-21-8 22-15,-13 1 10 0,-24-1 15 16,-8 2 0 0,-13 3-27-16,-3 5-14 0,-1 9-27 15,2 8-7-15,11 16-74 31,3 9-90-31</inkml:trace>
  <inkml:trace contextRef="#ctx0" brushRef="#br0" timeOffset="102472.19">15150 14617 1013 0,'-3'0'496'0,"-7"1"-188"15,-6 9-129-15,4 6-38 16,-14 9-68-16,-5-1-24 0,2 6-32 16,-1-2-26-16,11-3-187 15</inkml:trace>
  <inkml:trace contextRef="#ctx0" brushRef="#br0" timeOffset="102878.58">15322 14139 715 0,'18'23'395'16,"25"32"-11"-16,7 21-138 15,2 19-45-15,-6 4-15 0,-19 9-52 32,-19-2-31-32,-23 5-48 15,-20-9-13-15,-18-22-21 0,-4-12 3 16,6-29-89-16,6-13-104 0</inkml:trace>
  <inkml:trace contextRef="#ctx0" brushRef="#br0" timeOffset="103359.17">15165 13702 926 0,'-57'70'367'16,"-50"43"-211"-16,-22 45-73 0,-24 21-2 15,-15 14 6-15,7 6-3 16,15-19-42-16,31-21-14 16,44-39-13-16,21-25-6 15,30-37-24-15,6-21-45 16,19-35-164-16</inkml:trace>
  <inkml:trace contextRef="#ctx0" brushRef="#br0" timeOffset="103758.92">15149 13483 423 0,'2'3'251'16,"4"5"14"-16,9 4-129 15,0-4-38-15,5 2-11 16,-2-10-4-16,-5-1-4 16,-2-5 1-16,-3 2-2 15,-8-4-21-15,0 3 0 16,-2 3-13-16,-4 1-9 16,5 1-12-1,0 3-8-15,-5 22-5 0,-5 34-1 16,6-33-1-16,1-7 14 15,13-4-133-15,2-9-349 0</inkml:trace>
  <inkml:trace contextRef="#ctx0" brushRef="#br0" timeOffset="104343.27">15263 13490 590 0,'2'-3'322'16,"2"1"-42"-16,-4 2-48 0,-1 0-56 15,-5 1-33-15,-25 17-65 16,-54 31-21-16,37-25-31 0,3-1-10 16,10 0-9-1,6-1-3-15,9-11-2 16,6-7-3-16,15-1-1 0,8-6 0 16,11 0 1-1,8-5 1-15,7-9-3 16,-3-3 0-16,1-2-1 15,3 5 0-15,-6 2 0 16,-3 8 0-16,-10 9-2 16,-10 7 9-16,-7 18 28 15,1 10 13-15,-7 12 21 16,0 2-6-16,8 6-21 16,-2-6-10-16,10-19-46 15,1-8-74-15</inkml:trace>
  <inkml:trace contextRef="#ctx0" brushRef="#br0" timeOffset="104925.33">15634 13407 605 0,'0'-16'336'15,"4"-22"-47"-15,3 2-43 16,-4 0-63-16,0 5-24 16,-5 12-39-16,-7 3-21 15,2 14-38-15,7 3-18 0,-2 11-36 16,1 5-7 0,1 10-1-1,0 6-1-15,3 12 1 16,2 4 1-16,-3-4 1 15,4-1 2-15,-3-8 1 0,0-9 1 16,2-1 1-16,-10-12 0 16,-1-4 3-16,-3-1 0 15,-9-7 1-15,2-2 0 16,1-3-2-16,1 0-1 16,6-1-5-16,11 4-2 0,1-4-2 15,14 4-2-15,12-4 1 16,4 2 3-16,10 2 2 15,-3-1 5 1,1 4 6-16,-10-3 2 0,-4 1 1 0,-5-1-1 16,-9 0-51-16,1-4 1 15</inkml:trace>
  <inkml:trace contextRef="#ctx0" brushRef="#br0" timeOffset="106942.14">1836 16667 576 0,'3'-10'258'0,"8"-18"-125"16,1-8-18-16,4-12-22 16,4-4-3-16,-3 0 18 15,-2 2 11-15,-6 15 30 0,-4 4 8 16,-7 23-28-1,-7 9-13-15,-2 30-52 0,2 14-31 16,11 25-20 0,10 6-6-16,10 4-3 0,1-1 0 15,3-13-1-15,2-8-3 0,-12-21-159 16,-1-14-162-16</inkml:trace>
  <inkml:trace contextRef="#ctx0" brushRef="#br0" timeOffset="107107.95">1677 16886 713 0,'5'0'400'0,"22"-1"11"16,9 1-200-16,33-1-84 0,10-4-17 16,15-4-64-16,6 2-18 15,-10 1-14-15,-4 4-83 16</inkml:trace>
  <inkml:trace contextRef="#ctx0" brushRef="#br0" timeOffset="107508.38">1892 17179 736 0,'0'-16'378'0,"5"-17"-42"0,13 0-168 15,18 2-63-15,15 12-10 16,4 13-40-16,0 9-14 0,-13 22 3 16,-17 4-1-16,-24 20 0 15,-13 1-4 1,-14 7-15-16,-7-2-5 15,-5-13-9-15,1-4-18 0,-14-24-75 0,6-9-28 32,8-13-19-32,6-9 12 0,28-11 65 15,6-1 29-15,21 3 55 16,13 5 28-16,8 11 44 16,0 5 14-16,4 16-14 15,-7 7-17-15,-2 9-29 16,-1 1-15-16,-3-2-20 15,-2-7-94-15</inkml:trace>
  <inkml:trace contextRef="#ctx0" brushRef="#br0" timeOffset="108162.82">2509 16707 684 0,'3'-3'379'15,"6"1"-58"-15,1 7-75 16,-2 14-96-16,1 10-31 15,-2 12-50-15,-1 4-17 16,-3-1-18-16,-2-10-6 16,1-14-12-16,-2-10-1 15,0-18-6-15,3-10-4 16,3-20-6 0,8-7-4-16,9-3-3 15,3 5 1-15,9 15-1 0,-4 11 0 16,-2 18 8-16,-5 12 8 15,-7 11 13-15,-5 9 4 16,-13 9-2-16,-3-1-6 16,-6 0-9-16,-1-9-2 0,3-16-1 15,5-10-2-15,4-19-3 16,6-12-1-16,13-11-6 16,1-4 2-16,12 1 2 15,1 2 2-15,0 14 1 16,-2 7 4-16,-4 21 17 0,-10 9 8 15,-14 20 14 1,0 6-4-16,-6 5-14 16,-3 0-11-16,11-9-45 15,-4-4-80-15</inkml:trace>
  <inkml:trace contextRef="#ctx0" brushRef="#br0" timeOffset="108513.31">3172 16695 1027 0,'-6'0'467'16,"-4"7"-195"-16,-1 9-99 16,6 16-83-16,-1 3-27 15,7 8-40-15,4 1-10 16,10-3-7-16,3-9-2 0,9-10-1 15,4-11 2-15,3-14 4 16,5-3 0-16,-4-17 5 16,-2-2-1-16,-5-8-1 15,-5-5-1-15,-12 1 0 16,-3 1-1 0,-7 7-1-16,0 7 2 0,1 16 16 15,-1 10 10-15,-3 19 18 16,1 9 1-16,-1 12-18 15,4 1-10-15,7-6-19 16,0-6-24-16,4-12-124 0</inkml:trace>
  <inkml:trace contextRef="#ctx0" brushRef="#br0" timeOffset="108784.58">3605 17024 899 0,'-1'13'528'15,"-7"-3"3"-15,4 16-370 16,1 3-50-1,2-1-61-15,2 7-20 0,3-4-36 16,1-4-51-16,-3-13-163 16,-2-8-149-16</inkml:trace>
  <inkml:trace contextRef="#ctx0" brushRef="#br0" timeOffset="109086.07">3533 17060 827 0,'1'-8'398'0,"9"-8"-149"0,6 9-65 15,6 0-82-15,6 1-37 0,8 5-47 16,-5-3-7-16,-2 6-7 16,-3 5-1-16,-17 1 2 31,-6 3 1-31,-10 1-3 0,-8-1 0 16,1-5 1-16,1-1-3 15,6-3-3 1,7-1-4-16,7 4-6 15,5-4 0-15,5 1 6 16,4 3 2-16,1 12 15 16,-6 5 8-16,-9 10 30 0,-12 4 9 15,-19-2 2-15,-7-6-2 16,-14-16-19-16,2-9-24 16,11-15-127-16,4-9-160 15</inkml:trace>
  <inkml:trace contextRef="#ctx0" brushRef="#br0" timeOffset="109450.14">3725 16504 1072 0,'6'-6'436'0,"15"-6"-262"0,8-1-32 16,11 14-28-16,6-1-31 16,-6 12-42-16,-4 6-5 15,-16 11 5-15,-16 2 0 16,-15 4-4-16,-10 1-3 15,-11-7-16-15,5 1-5 16,9-13-6-16,11-6-3 16,18-5 3-16,4-5 6 0,15 3 7 15,4-2 1-15,3 0-4 16,-2-2-7 0,6 0-13-16,-2 0-37 0</inkml:trace>
  <inkml:trace contextRef="#ctx0" brushRef="#br0" timeOffset="111373.15">4688 16868 936 0,'13'1'383'16,"20"5"-238"-16,11-2-26 15,9-2-44-15,0 2-26 16,-1-1-36-16,-7 0-70 15</inkml:trace>
  <inkml:trace contextRef="#ctx0" brushRef="#br0" timeOffset="111657.98">4671 17084 1035 0,'9'-1'428'0,"18"0"-245"15,12-1-41-15,23 2-53 16,5 1-29-16,4 4-65 0,-2 6-67 16</inkml:trace>
  <inkml:trace contextRef="#ctx0" brushRef="#br0" timeOffset="112621.45">5683 16524 880 0,'-5'2'392'0,"-3"13"-160"16,0 15-64-16,-3 23-60 16,0 14-13-16,4 21-46 15,0 3-14-15,2-3-17 0,1-9-4 16,1-25-5 0,3-17-2-16,2-22 0 0,3-15 0 15,-1-17-1-15,0-11 1 16,-3-16 0-16,-1-6 0 15,-1-14 3-15,-3-4-1 16,2-7 1-16,-2-2-2 0,4 11 0 16,2 8 0-16,3 11 3 15,8 13 3-15,3 5-5 16,6 9-2-16,10 15-7 16,8 2-3-16,17 10-3 15,8 2 2-15,7 6 15 16,3-1-56-16,-1-1-125 15,0-4-125-15</inkml:trace>
  <inkml:trace contextRef="#ctx0" brushRef="#br0" timeOffset="112834.84">5686 16816 525 0,'-5'3'348'16,"-4"5"49"-16,12 0-158 15,22-4-87-15,13-1-18 16,22-2-47-16,4-1-39 16,-5-1-14-16,-7-2-68 0,-14-2-232 15</inkml:trace>
  <inkml:trace contextRef="#ctx0" brushRef="#br0" timeOffset="113014.83">6185 16970 1154 0,'-2'1'484'0,"0"2"-270"15,2-1-111-15,0-2-65 16,0-1-85-16</inkml:trace>
  <inkml:trace contextRef="#ctx0" brushRef="#br0" timeOffset="113674.78">6669 16617 891 0,'-4'4'426'15,"-3"2"-172"-15,-9 13-107 16,-4 14-32-16,-7 14-48 16,0 9-17-16,0 11-16 15,-1-7-3-15,18-5-11 16,-2-10-7-16,11-20-7 15,9-2 0-15,-1-27 3 16,3-7 0-16,7-12 2 16,-3-10 0-16,5-6-4 0,0-5-1 15,1-11-1 1,-3-4 0-16,-3-2-2 0,1 2-2 16,-1 20-1-16,-3 7 0 15,-2 18-4-15,-8 11-1 16,-1 5-2-16,1 12-1 0,8 13 1 15,7 6 2 1,23 9 1-16,11 8 0 16,10 5 4-16,-2 1 0 15,-7 2 3-15,-9-12 0 16,-9-4 0-16,1-2 0 16,-24-18 2-16,-8 5 4 0,-26-17 7 15,-15-4 3-15,-11 0 0 16,-6-4-3-16,-12-3-7 15,1-2-3-15,-3 1-6 16,5 2 0-16,23 5-7 16,6 2 3-16,21 0-89 0,4-3-72 15</inkml:trace>
  <inkml:trace contextRef="#ctx0" brushRef="#br0" timeOffset="114011.6">7218 16856 811 0,'0'-5'420'16,"2"3"-112"-16,7 4-76 16,17 17-81-16,10 9-42 15,10 8-49-15,1 1-11 0,-8-3-20 16,-4-3-5-16,-8-6-51 15,-3 2-77-15,-4-13-250 16</inkml:trace>
  <inkml:trace contextRef="#ctx0" brushRef="#br0" timeOffset="114173.68">7564 16783 1189 0,'-14'3'532'0,"-16"11"-270"0,1 8-64 15,-5 7-104-15,4 10-35 16,2 4-35-16,1-1-9 16,3-1-9-16,-9-7-17 15,7-9-172-15</inkml:trace>
  <inkml:trace contextRef="#ctx0" brushRef="#br0" timeOffset="114502.13">7970 16933 965 0,'15'1'504'0,"13"4"-148"16,14-3-152-16,8-2-29 15,15 5-81-15,0-4-29 0,-6 4-37 16,-7-5-28-16,-17-7-145 15</inkml:trace>
  <inkml:trace contextRef="#ctx0" brushRef="#br0" timeOffset="115053.79">8693 16782 1005 0,'-1'11'431'0,"-4"13"-219"16,5 7-90-16,11 12-59 31,-1-5-17-31,14-4-16 15,3-7-3-15,4-13-1 0,2-4-1 16,-7-18-4-16,2 0-2 16,-3-20 0-16,-2-8-2 15,-3-6-1-15,-6-5-1 16,-9 4 0-16,-3 5 0 16,-8 8 7-1,2 8 10-15,-4 15 7 16,-3 7 2-16,9 19-10 0,-3 2-9 0,14 21-11 0,8 5-3 15,1 4-3 1,8 3-2 0,-10-14-28-16,-5-8-42 15,-1-13-111-15,-6-11-70 0</inkml:trace>
  <inkml:trace contextRef="#ctx0" brushRef="#br0" timeOffset="115290.75">8719 16489 845 0,'-2'-5'445'0,"3"13"-122"16,-1 6-56-16,1 26-108 16,5 18-26-16,-1 18-18 15,3 15-4-15,-1 11-10 16,-5 1-10-16,-2-6-29 15,-3-11-22-15,-1-17-24 16,0-7-3-16,1-24-12 16,0-14-49-16,1-15-153 0,6-9-399 15</inkml:trace>
  <inkml:trace contextRef="#ctx0" brushRef="#br0" timeOffset="115855.61">9171 16964 820 0,'3'-1'406'0,"5"1"-108"0,1 7-83 15,1 15-77-15,0 2-22 16,-3 5-54-16,-2 2-13 16,-2-7-21-16,-1 0-8 15,-2-11-10-15,0-5-3 16,7-8-1-16,1-8-10 16,8-7-19-16,-2-8-5 0,1-1-4 15,1 2 9-15,-2 4 17 16,-2 5 4-16,-6 5 2 15,-1 6 2-15,-7 5 8 16,-4 2 7-16,-2 6 14 16,0 3 7-16,-3-2 15 15,4 3 1-15,6-8 3 16,1 0 1-16,21 2-16 16,3-2-6-16,11 2-16 15,5-3 4-15,-1 1-119 16,2-5-97-16</inkml:trace>
  <inkml:trace contextRef="#ctx0" brushRef="#br0" timeOffset="116296.54">9561 16720 975 0,'14'0'484'15,"12"2"-177"-15,8 18-106 16,3 9-31-16,-4 11-52 15,-10 3-25-15,-10 2-29 16,-13-6-11-16,-7-13-24 16,0-7-7-16,-6-17-5 15,5-5-3-15,7-12-6 16,3-6-5-16,8-12-7 16,6-3-2-16,7-3 1 15,2 1 5-15,2 11 3 0,-3 5 1 16,-6 13-2-16,1 9-2 15,-6 15 11-15,-2 10 9 16,-4 15 16-16,-5 3 1 16,1 2-6-16,0-3-9 15,3-18-40 1,7-8-65-16</inkml:trace>
  <inkml:trace contextRef="#ctx0" brushRef="#br0" timeOffset="116697.27">10263 16856 1321 0,'-3'2'480'0,"3"4"-402"0,-3-4-28 16</inkml:trace>
  <inkml:trace contextRef="#ctx0" brushRef="#br0" timeOffset="117325.35">10916 16395 1056 0,'-7'7'433'0,"-12"11"-266"15,1 13-37-15,-4 16-53 16,-7 1-25-16,5 14-35 15,-5-3-6-15,11 3-4 16,5-5-2-16,13-18 0 16,5-10 1-16,3-23 4 15,8-8 4-15,-3-17 2 16,1-8 1-16,3-8-4 0,-1-5-3 16,-5-5-2-16,3 2 0 15,-6-9-1-15,-2-2 0 16,1 0-2-16,-1 1-2 15,-4 17-3-15,4 10-3 0,-1 19-9 16,2 14-1-16,12 19 1 16,2 8 1-16,15 18 7 15,11-1 2-15,10 5 2 16,3-2 0-16,-10-4 0 16,-5-2 1-16,-20-7 2 15,-9-7 0-15,-11-8 2 16,-6-4 3-16,-13-7 5 15,-15-5 2-15,-26-3-2 16,-6 0-1-16,-18-1-5 16,7 0-1-16,12 0-2 15,2-2-1-15,22-4-2 16,11-1-4-16,19-5-100 16,11-5-94-16</inkml:trace>
  <inkml:trace contextRef="#ctx0" brushRef="#br0" timeOffset="117596.03">11429 16611 1132 0,'7'3'490'16,"12"9"-230"-16,11 7-80 0,11 6-60 0,1 7-27 15,2 1-54 1,1 4-17-16,-10 1-29 16,-10-6-58-1,-5-6-196-15,-8-9-157 0</inkml:trace>
  <inkml:trace contextRef="#ctx0" brushRef="#br0" timeOffset="117794.81">11778 16616 904 0,'-7'4'479'15,"-6"3"-157"-15,-12 7-101 16,-6 3-41-16,-20 12-82 15,-8 1-30-15,-10 5-35 16,2 2-10-16,13-3-15 16,12-8 1-16,29-9-110 0,8-6-82 15</inkml:trace>
  <inkml:trace contextRef="#ctx0" brushRef="#br0" timeOffset="118404.2">12949 16694 447 0,'2'-6'297'16,"3"-10"43"-16,6 1-111 16,-1-12-53-16,6 1-16 0,-7-9-38 15,-1-3-16-15,-3 1-24 16,-5-1-10-16,-1 17-3 16,-4 5-8-1,-5 18-18-15,0 13-10 0,1 20-27 16,1 3-2-1,13 17-2-15,8 4-1 16,5-7 2-16,4 1 0 16,-4-9 0-16,-4-8 1 0,-9-5 0 15,-5-8 2-15,-15-12-5 16,-8-3-2-16,-14-11-3 16,1 0 0-16,6-2 1 15,6-2 2-15,22 5-5 0,6-3 1 16,25-1 2-1,12 2 0-15,17 0 3 16,2 2 0-16,1 2-37 16,-3 1-69-16</inkml:trace>
  <inkml:trace contextRef="#ctx0" brushRef="#br0" timeOffset="118873.47">13206 16201 697 0,'-15'-14'327'16,"-24"-12"-125"-16,-13 5-30 0,-6 21-33 31,29 0-25-31,0 0-43 0,-92 14-11 0,-2 33-15 16,-2 26-14-16,60 26-6 16,10 12-10-16,30 6-5 15,18-3 0-15,32-3 3 16,26-3 6-16,31-21 22 15,20-17 4-15,41-31 2 16,1-21-1-16,17-30-6 16,-3-15 8-16,-25-43 31 15,-20-16 13-15,-42-24 31 0,-38-12 1 16,-70-16-8-16,-34 3-13 16,-55 19-42-16,-25 13-14 15,-24 49-30-15,8 21-7 16,16 20-105-16,17 9-74 15</inkml:trace>
</inkml:ink>
</file>

<file path=ppt/ink/ink12.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5-10-06T09:37:59.749"/>
    </inkml:context>
    <inkml:brush xml:id="br0">
      <inkml:brushProperty name="width" value="0.05292" units="cm"/>
      <inkml:brushProperty name="height" value="0.05292" units="cm"/>
      <inkml:brushProperty name="color" value="#FF0000"/>
    </inkml:brush>
  </inkml:definitions>
  <inkml:trace contextRef="#ctx0" brushRef="#br0">2042 9148 700 0,'-20'-2'328'0,"-16"-2"-121"16,-2 9-109-16,-5 9-29 16,6 16-38-16,6 10-20 0,17 25-19 15,9 5-4-15,20 9 5 16,10-1 1-16,24-15 2 16,9-6 1-16,13-23 1 15,8-11 2-15,-2-27 11 16,4-15 8-1,-11-25 49-15,-9-8 43 0,-29-10 48 16,-21-7 16-16,-35-5-34 16,-19-3-42-16,-21 8-56 15,-7 10-27-15,-1 23-37 16,2 14-13-16,2 17-56 0,5 8-56 16,5 14-315-1</inkml:trace>
  <inkml:trace contextRef="#ctx0" brushRef="#br0" timeOffset="196.11">1860 9470 658 0,'11'3'374'0,"25"-1"-3"0,11 2-247 0,20 2-67 16,5-3-19-1,-1 3-20-15,-4 1-7 0,-7-6-83 16,-3 4-175-16</inkml:trace>
  <inkml:trace contextRef="#ctx0" brushRef="#br0" timeOffset="716.12">2826 9402 701 0,'-9'-5'376'0,"-4"-2"-82"15,-6 1-123-15,-2 2-32 16,-5 1-49-16,-2 3-27 16,2 7-47-16,2 3-17 15,10 5-19-15,4 1-2 16,10 3 3-16,3 3 3 15,9-5 4-15,5-2 0 16,4-3-12-16,1-5-18 16,-3-5-17-16,-3-2 6 15,-10-3 22-15,-8-4 23 0,-13 3 22 16,-5 7 14-16,-7 0 19 16,2 8 8-16,7 5 0 15,2-2-16 1,12 4-29-16,4-1-10 15,11 2-2-15,4-1 0 0,3-1 2 16,3-2 2-16,2-8 2 16,1-6 1-16,-3-10-61 15,-6-9-110-15</inkml:trace>
  <inkml:trace contextRef="#ctx0" brushRef="#br0" timeOffset="844.94">2654 9172 1117 0,'-4'0'456'0,"-8"0"-295"16,4 0-72-16,10 6-69 0,5 1-20 0,16 7-147 15,6 1-247 1</inkml:trace>
  <inkml:trace contextRef="#ctx0" brushRef="#br0" timeOffset="1182.09">2844 9397 891 0,'-2'-1'382'0,"4"-3"-228"0,10 4-74 16,21 2-87 0,4 0-4-16,8-2 8 0,3 0 3 15,-7-4 6 1,3 0 2-16,-10-3 2 15,-6-1 2-15,-16 2 7 0,-9-1 0 16,-14 6-5-16,-10 1-2 16,-5 7 8-1,-4 8 6-15,4 8 7 0,2 5-2 0,8 3-20 16,3 4-9-16,13 1-6 16,8 2-1-1,9-9 1-15,4-6 1 16,9-7 1-16,2-6-8 15,7-6-110 1,5-3-94-16</inkml:trace>
  <inkml:trace contextRef="#ctx0" brushRef="#br0" timeOffset="1642.76">3517 9522 807 0,'-7'-10'360'16,"-6"-8"-164"-16,-1-3-38 15,1 0-47-15,-5 4-17 16,-6 1-33-16,2 4-15 0,-8 8-28 16,2 6-16-16,2 14-13 15,0 6-5-15,14 6 4 16,0 2 3-16,18 1 2 16,10-5 2-16,9-6 3 15,9-5 1-15,-1-9 2 16,0-6 3-16,-2-5 2 15,-7-5 2-15,-4-6 2 16,-3-2 2-16,-10-6 2 16,-5-2 0-16,-4 6-1 15,-9 2-2-15,1 11-12 0,4 7 0 16,-3 7-1 0,3 4-1-16,4 9 4 0,-5-3-1 15,12 4-3-15,6 3 0 16,6-6 1-16,7-4 2 15,2-5 1 1,-1-7 4-16,10-7 4 0,6-4 0 16,-1-10 5-16,0 0 1 0,-11-5 5 15,-11 2 2-15,-10-1 1 16,-8-2-3-16,-10 1-29 16,-4 1-38-16,-2 10-149 15,0 5-139 1</inkml:trace>
  <inkml:trace contextRef="#ctx0" brushRef="#br0" timeOffset="1871.79">3864 9351 540 0,'1'3'339'15,"3"8"29"1,0 6-194-16,0 15-84 15,3 8-10-15,-1 10-25 16,4 14-16-16,-3 9-23 0,0 2-4 16,1 6-2-16,-2-12-1 15,1-16 0 1,2-8-1-16,2-23-36 0,-4-8-100 0</inkml:trace>
  <inkml:trace contextRef="#ctx0" brushRef="#br0" timeOffset="2031.98">3914 9675 1062 0,'1'0'425'0,"-2"-5"-248"16,12 4-142-16,4 1-21 15,4-5-8-15,7 4-2 16,6-2-50-16,6-1-95 0</inkml:trace>
  <inkml:trace contextRef="#ctx0" brushRef="#br0" timeOffset="2394.77">4405 9441 699 0,'-9'-9'340'0,"-13"-9"-113"16,-2 4-55-16,-2 2-68 15,0 4-27-15,2 4-53 16,6 5-22-16,6 8-26 0,4 1-7 16,6 5 2-16,9-1 6 0,9-5 14 31,6 2 5-31,9-5 4 16,-8-1-19-16,-7-3-33 15,-2-2-2-15,-14-1-6 16,-7-1 23-16,-12 3 48 0,-6 5 24 15,-3 1 46-15,3 4 13 16,7 1 6-16,5-2-13 16,12 13-18-16,2-6-11 15,17 2-17-15,9-2-8 16,7-9-14-16,7 2-3 0,-7-5-2 16,-4-5-1-1,-1-2-84-15,-7-6-185 16</inkml:trace>
  <inkml:trace contextRef="#ctx0" brushRef="#br0" timeOffset="3336.6">5050 9400 977 0,'-1'3'350'0,"1"8"-285"15,7 1-37-15,11-2-10 16,12 2 3-16,6-11 0 15,2-3-2-15,2-4-2 0,-5-5 0 16,-9 0 3 0,-3-2 4-16,-19-1 0 0,-4 5-6 15,-14 9-17-15,-8 5-6 16,-1 14-6-16,-3 6 4 16,7 8 6-1,6 3 0-15,13-3-4 16,4 1 0-16,14-4 3 0,10 0 2 15,16-4 0-15,5-4 2 16,7-12 1-16,-2-7 1 16,-6-15 2-16,-3-6 1 0,-10-11 1 31,-6-5 1-31,-14 2 7 0,-10 1 4 0,-9 3 18 16,-10 9 15-1,-10 3 13-15,0 5 1 16,-6 3-19-16,3 4-20 0,5 7-28 15,1 3-7 1,10 11-7-16,0-1 1 0,11 4 3 16,4 3 1-1,5-6 5-15,6 5 2 16,4-9 2-16,3-5 0 0,4-5 2 16,2-4 0-16,-1-9 2 15,0-4 1-15,-3-3 2 16,-4-2 2-16,-4 2-1 0,-3 4-1 15,-9 4-3-15,-2 4-3 16,4 8-1-16,5 7 0 16,8 10-1-1,2 2 1-15,2 2 0 16,-1-2 3-16,-3-6 0 16,3-1 1-16,-4-11 45 15,0-4 9-15,1-9 21 16,-3-6 6-16,-1-4-32 0,-5-8-3 0,-3-1-14 31,-4-3-5-31,-3 7-12 16,-2 2-8-16,-9 5-112 15,-1 2-112-15</inkml:trace>
  <inkml:trace contextRef="#ctx0" brushRef="#br0" timeOffset="3880.92">6855 9512 852 0,'-10'10'370'16,"-17"11"-191"-16,0 1-27 15,-12-6-59-15,0-2-20 0,3-9-30 16,2-2-14-16,5-7-5 16,2-4-5-1,6-5-8-15,4-4-3 0,6-1-13 16,7-2-6-16,7-2-9 15,6 3-1-15,6 2 2 16,5 9 4-16,4 10 6 16,3 9 3-16,10 13 6 15,-1 2 3 1,8 9 0-16,0 0 0 0,-11 0 0 16,-4-2 42-16,-16-9-283 15</inkml:trace>
  <inkml:trace contextRef="#ctx0" brushRef="#br0" timeOffset="4045.25">6659 9134 908 0,'-1'-4'472'0,"-2"-5"-132"15,2 1-147-15,2 10-133 16,0 1-34-16,8 6-26 0,5 5-3 15,3 8-161-15</inkml:trace>
  <inkml:trace contextRef="#ctx0" brushRef="#br0" timeOffset="4626.14">6944 9051 863 0,'7'-1'336'15,"1"-4"-202"-15,15 5-115 16,8 0-15-16,10 0 2 15,4-1 0-15,0 1 2 16,-7 0 3-16,-12 0 5 16,-9-2 5-16,-14 0-4 15,-4-3-2-15,-11-3-11 16,-2 6-8-16,-7 1-6 16,3 1-5-16,1 8-8 15,2 3-3-15,9 10 0 16,0 1 5-16,6 4 10 0,0-4 7 15,1-3 6 1,2-1 3-16,-3-6 4 16,1-1 3-16,-1-4-1 0,0-5 48 15,-1 1 4-15,1-3-8 16,0 0-4-16,0 0-51 16,2 12-4-16,19 53 2 15,2-4 2-15,2 8 2 16,11 3 1-16,-14-2 2 15,-18-14 45-15,-11-3 10 0,-18-8 25 16,-5-10 14-16,-11-12-15 16,-1-10 15-16,1-19-2 15,-2-7-14-15,15-14-28 16,9-2-30-16,13-5-53 16,6 1-69-16,15 4-368 15</inkml:trace>
  <inkml:trace contextRef="#ctx0" brushRef="#br0" timeOffset="5106.51">7078 9419 987 0,'0'1'371'0,"2"6"-278"0,10-5-43 16,15 4-33-1,9-1-3-15,21-5-6 0,2 0-35 16</inkml:trace>
  <inkml:trace contextRef="#ctx0" brushRef="#br0" timeOffset="5620.58">7700 9557 657 0,'-4'-9'354'0,"-3"-7"-91"0,-9-4-96 16,-4 2-20-16,-4 2-20 0,-6 1-19 0,-1 11-43 31,1 7-17-31,2 15-45 16,5 5-5-16,8 12-1 0,7-2 0 16,13-3 1-1,6 1 0-15,13-11 3 16,5-3 1-16,5-11 3 15,0-10 1-15,1-11 2 16,-4-2 2-16,-7-9 1 16,-2 0 0-16,-12-3 4 15,-2-1 0-15,-8 0-1 16,0 5-4-16,0 9-11 16,-2 6-7-16,2 12-6 15,1 6-1-15,6 13 5 0,2 2 3 16,8 9 4-1,1-1 1-15,2-3 2 0,0-5 0 16,-2-6 3-16,-3-8 1 16,-3-9 4-16,1-1 3 15,-1-13 2-15,5-1-1 16,-2-3-4-16,3-3 6 0,2 1-127 16,-4-1-133-16</inkml:trace>
  <inkml:trace contextRef="#ctx0" brushRef="#br0" timeOffset="5921.92">8407 9492 853 0,'-8'16'422'0,"-5"15"-158"16,-7-7-84-16,2-1-24 15,-9-3-61-15,-5-2-29 16,-4-7-31-16,-6-6-7 15,2-6-9-15,7-8-4 16,7-5-11-16,4-6-7 16,12-3-19-16,-1 3-6 15,12-2-8-15,7 1 0 16,13 9 8-16,6 2 5 16,10 16 13-16,2 5 4 15,2 15 8-15,-4 1 4 16,-6 5 7-16,-2 4 0 15,-9-7 0-15,-5-2-1 16,0-9-113-16</inkml:trace>
  <inkml:trace contextRef="#ctx0" brushRef="#br0" timeOffset="6541.01">9267 9465 878 0,'-1'4'326'0,"0"5"-254"16,-2 6-34-16,3 7-16 15,3 3-6-15,6-4-2 16,4-6 1-1,7-6 11-15,1-4 11 16,1-9 8-16,1-4 1 0,-4-6-8 16,-2-5-9-16,-6-1-6 15,0 2-1-15,-5-1-5 16,-4 9-6-16,-2 9-16 0,-4 5-3 16,0 19-3-1,-1 12 3-15,3 21 9 16,2 11 1-16,3 20 13 0,-2 4 10 15,-3-6 9 1,-6-7 2-16,-6-27-6 16,3-10-5-16,-4-20 5 15,-3-10 5-15,-1-15 10 16,-1-9 1-16,-2-21-15 16,2-5-14-16,9-20-51 15,3-8-27-15,10-5-46 16,3-6-29-16,9 7-48 15,2 2-63-15</inkml:trace>
  <inkml:trace contextRef="#ctx0" brushRef="#br0" timeOffset="6688.32">9548 9203 768 0,'10'-9'406'16,"7"-8"-91"-16,-4 1-62 0,-4 6-98 15,-5 7-36-15,-4 10-60 16,-2 10-24-16,-4 14-23 15,-6 12-5-15,1 13-6 16,1 3-59 0</inkml:trace>
  <inkml:trace contextRef="#ctx0" brushRef="#br0" timeOffset="7155.86">9765 9485 778 0,'-6'8'323'16,"-5"7"-194"0,2 8-40-16,5-5-42 0,6-2-12 15,10-2-14-15,3-3-1 16,6-5 2-16,-3-3 0 15,1-8 2 1,-3-6-1-16,-2-5-1 0,-3-3 0 16,-3 3-4-16,-2 3-3 15,-5 6-13-15,-1 7-5 16,2 13-1-16,-2 5-1 16,0 16 5-16,5 9 2 0,5 19-1 15,12 15-1 1,5 15 0-16,-4-4 2 0,-15-17 19 15,-12-10 17-15,-12-21 35 16,-7-8 18 0,-6-19 15-16,0-13-6 0,-3-18-27 15,0-8-18-15,4-15-38 0,4-1-23 16,7-10-58 0,11 0-26-16,6 7-40 15,8 2-9-15,4 18-55 0,-1 8-69 16</inkml:trace>
  <inkml:trace contextRef="#ctx0" brushRef="#br0" timeOffset="7748.58">10758 9564 453 0,'2'8'243'0,"-3"12"-45"15,2 4-44-15,-3 5-42 16,-7-4-22-16,7-3-32 0,-3-8-11 16,5-7 5-16,2-1 8 15,-7-13-4-15,6-6-3 16,1-10-23-16,0-6-14 16,5-4-10-16,-3-2-2 15,6 4-6-15,1 0-4 16,6 7 2-16,3 6 2 15,1 13 2-15,3 5 3 0,0 11 0 16,-3 3 0 0,-1 7 0-16,-3 1-1 15,-3 4 0-15,0 0 0 0,-4-3-1 16,-2 1-1-16,0-5-70 16,-2 3-72-1</inkml:trace>
  <inkml:trace contextRef="#ctx0" brushRef="#br0" timeOffset="8302.86">11386 9518 711 0,'0'8'327'0,"-8"6"-133"31,5-7-22-31,-1 1-43 0,-16 23-26 0,-8 0-48 15,-2 3-19-15,12-18-16 0,0-6-2 16,2-10-8-16,-3-7-18 16,-3-9-37-1,5-2-13-15,8-2-5 16,2-3 13-16,10 1 20 16,7 3 4-16,6 2 21 0,5 4 5 15,0 11 14 1,0 2 5-16,5 15-10 0,-2 10 0 15,2-1 2-15,2 6-1 0,2-1 0 16,-1-5-3-16,7-5-2 16,3-2-1-1,3-12 2-15,6-4 3 0,-7-7 2 16,1-8 2 0,-14-5 1-16,-2 0 0 15,-9-2 3-15,-6 1 3 0,-8-2 5 16,-9 1 1-16,-12 1 13 15,-1 4-3-15,-6 10-10 0,0 4-5 16,0 12-21-16,1 0-6 16,3 10 0-16,8 4-1 15,3 9 1 1,6 7 1-16,7 11 3 16,6 7 0-16,6 9 17 15,6 0 6-15,-6-7 5 0,2-7 3 16,-5-17-14-1,-3-8-6-15,0-13-27 0,-3-9-67 0</inkml:trace>
  <inkml:trace contextRef="#ctx0" brushRef="#br0" timeOffset="8647.52">12164 9530 763 0,'-1'2'350'15,"-8"5"-140"-15,-2 4-63 0,-9 7-40 16,-4 1-8-16,-4 4-20 16,-2-2-13-16,0-2-28 15,2-3-11-15,5-12-8 16,5 0-1-16,4-11-8 15,2-2-13-15,5-8-33 16,5 5-13-16,9-4-7 16,6 1 9-16,3 0 23 15,6-1 9-15,0 10 3 16,0 1-2-16,0 12 2 16,-9 6 1-16,-1 4 6 15,-2 3 3-15,-1 5-46 16,1 3-155-16</inkml:trace>
  <inkml:trace contextRef="#ctx0" brushRef="#br0" timeOffset="8818.17">11994 9255 1237 0,'-5'-7'503'15,"-3"-2"-323"-15,2 3-80 0,6 7-87 16,1 8-15-16,7 8-204 16</inkml:trace>
  <inkml:trace contextRef="#ctx0" brushRef="#br0" timeOffset="9368.07">12275 9447 774 0,'2'-28'294'0,"5"-19"-188"15,15-6-56-15,8 0 2 0,15 9 42 0,8 8 11 31,0 13-18-31,2 9-7 0,-6 16-45 16,-12 12-18 0,-11 23-13-16,-3 15 3 0,-12 22 3 15,5 4 2-15,-14-2 1 16,-2-5-1-16,0-23-3 16,-2-9 0-16,6-12 0 15,1-12 0-15,-3-12 16 0,1-6-23 16,-9-16-11-1,-9-4-18-15,-12-3-26 16,-6 0 21-16,-14 7 20 16,-2 13 15-16,-1 13 11 15,-1 4-1-15,10 11-11 16,9-8-2-16,15-6-100 16,8 2-123-16</inkml:trace>
  <inkml:trace contextRef="#ctx0" brushRef="#br0" timeOffset="9730.63">12814 9268 774 0,'24'-17'393'0,"10"-15"-103"15,4 15-149-15,-4 10-34 16,-10 25-42-16,-6 15-19 15,-9 32-10-15,-6 10 2 0,-10 11-5 16,-2-4-6-16,4-15-7 16,5-10-5-16,10-19-5 15,2-2 1-15,5-19 1 16,2-12 2-16,1-18-15 16,2-10-23-16,-7-14-36 15,-1 3-22-15,-10-4 0 16,-7 3 20-16,-7 8 26 15,-6 5 15-15,-8 12-3 16,-4 7-2-16,-12 11-1 0,-4 5 5 16,-5 6 14-1,2-1 1-15,14-1-26 16,5-1-90-16</inkml:trace>
  <inkml:trace contextRef="#ctx0" brushRef="#br0" timeOffset="10029.67">13161 9502 1037 0,'5'3'382'0,"4"5"-296"16,4 10-30 0,-5 3-10-16,0-1 3 0,-6-4-6 15,1 1-7-15,1-6-15 16,0-4-6-16,4-6-4 15,5-2-1-15,2-11-1 16,0-1-2-16,6 0-3 0,-1 0-1 16,-2 8 0-16,-1 5-2 15,-5 3 4-15,-2 6 0 16,-5 5 1-16,2 3 1 16,0 5-2-16,-1 1-3 15,3 0-47 1,-2-3-112-16</inkml:trace>
  <inkml:trace contextRef="#ctx0" brushRef="#br0" timeOffset="10352.1">13417 9229 1056 0,'11'-13'422'16,"18"-8"-272"-16,2 6-45 0,9 12-51 15,-3 5-12-15,-2 12-24 16,-4 9-4-16,-7 10-3 16,-2 9-2-1,-4 6-1-15,3 7-1 16,-3-5-2-16,-3-2 1 0,-3-8-3 16,-4-5 2-1,-2-4-1-15,-4 0 0 16,-2-2 2-16,-2-8 1 15,-5-8 5-15,-1-1 2 0,-5-8 4 16,-3-4-1-16,1-1-3 16,-3-7-2-16,1 0-46 15,-3-1-31-15,-1 4-107 16,4 2-84-16</inkml:trace>
  <inkml:trace contextRef="#ctx0" brushRef="#br0" timeOffset="10837.25">14256 9500 520 0,'-3'3'319'15,"-3"-1"3"-15,-5 13-199 16,-9 2-39-16,-3 4-25 15,-2 4-11-15,-4-2-10 16,5-1-7-16,-8-9-12 16,-2-1-2-16,3-12-4 15,1-2-8-15,9-13-17 16,5-3-11-16,7-5-11 16,7-1 2-16,4 6 15 15,7 0 17-15,4 9 31 0,2 1 11 16,9 12 5-16,1 7-2 15,9 12-5 1,-2 6-1-16,-5 2-2 0,-3 3-7 16,-5-6-13-1,1-3-17-15</inkml:trace>
  <inkml:trace contextRef="#ctx0" brushRef="#br0" timeOffset="12183.65">14819 9410 802 0,'-2'-3'379'0,"-3"2"-163"15,2 17-129 1,-1 11-49-16,3 25-29 0,1 8 1 16,1 16 2-16,6 5 1 15,3-1-3 1,-3 0-1-16,2-19 1 15,-3-12 1-15,-1-25-37 0,1-8-81 16</inkml:trace>
  <inkml:trace contextRef="#ctx0" brushRef="#br0" timeOffset="12333.7">14773 9637 669 0,'6'0'287'0,"10"-1"-132"0,14 3-107 16,16 4-45-16,7 0 3 16,7 0 0-16,-4-1-46 15</inkml:trace>
  <inkml:trace contextRef="#ctx0" brushRef="#br0" timeOffset="12673.47">15322 9428 599 0,'-15'-4'286'16,"-16"-3"-119"-1,0 5-42-15,7 5-69 16,2 4-19-16,7 1-30 16,3 1-10-16,10 4-6 15,5-1-2-15,9 2 9 16,4 1 3-16,5-3 0 15,3-2 1-15,-3-5 2 16,1-1-1-16,-13-5-13 16,-7 1-3-16,-13 4-3 15,-13-2 1-15,-6 7 35 16,-1 0 22-16,6 2 20 16,9-1 0-16,10 2-23 0,4 0-17 15,12 1-17-15,6 1-1 16,13 1-1-16,6-2-2 15,5 0-48-15,2-2-77 16</inkml:trace>
  <inkml:trace contextRef="#ctx0" brushRef="#br0" timeOffset="13325.24">15825 9389 559 0,'-3'1'234'0,"4"3"-125"16,8 1-64-16,10 1-32 15,11 2 3-15,12-3-1 0,0-3-2 16,-4 2-3-16,-3-3 0 15,-18 0 2 1,-3 0 1-16,-9 2-3 0,-9 2-3 16,-17-1-5-16,-9 2-2 15,-17 1-1-15,-1 3 0 16,9 8-3-16,5 0-2 16,16 3 5-16,6 1 4 15,12 0 8-15,7-2 4 16,12-2-2-16,5-2-1 15,9-7-2-15,4 0 2 0,1-7 3 16,-2-3 2 0,-9-10-9-16,0-1-2 15,-12-10-4-15,0 0-2 16,-5 2 8-16,-6-2 0 0,0 8 16 16,-4 4 10-16,0 9 3 15,3 4-1-15,0 12-14 16,1 3-11-16,-4 1-1 15,-1 0 0-15,-6-8 0 0,3 0 1 16,1-7 1 0,3-1 4-16,4-6 4 15,-4 2-1-15,0 0-4 16,5-12-6-16,46-35-9 16,-26 27-2-16,4 6-3 0,-2 4-1 15,-3 6 6 1,-6 6 5-16,-5 14 7 15,-4-2 0-15,-3 9 0 0,-3-4-5 16,-1 2-5 0,1 3-15-16,-3-6-192 0</inkml:trace>
  <inkml:trace contextRef="#ctx0" brushRef="#br0" timeOffset="13570.29">16437 9507 749 0,'2'-5'380'16,"3"-2"-128"-16,2 7-75 0,-2 2-91 16,3 10-31-1,9 7-30-15,1 2-1 16,5 0-5-16,-1-1-2 0,-5-4-2 0,-1-5-1 16,-4-3-8-1,1-4 53-15,-2-7 13 0,-5-6 1 0,4-7 8 31,3-2-54-31,-5-2-16 16,1-3 0-16,-9 0-139 16,4 4-136-16</inkml:trace>
  <inkml:trace contextRef="#ctx0" brushRef="#br0" timeOffset="14047.67">17386 9345 709 0,'0'-2'349'15,"0"2"-151"1,-2 8-74-16,1 21-89 16,0 9-25-16,1 14 0 0,0 1 0 15,2-4-2 1,0-6 0-16,1-12-1 15,1-8-53-15,0-13-189 16</inkml:trace>
  <inkml:trace contextRef="#ctx0" brushRef="#br0" timeOffset="14429.87">17560 9444 510 0,'-3'0'275'0,"-2"0"-77"16,-5 7-87-16,-10 1-85 15,0 5-14-15,-3 8 6 16,-4-4 1-16,7-1-2 16,4-1 4-16,10-6-3 15,10 1 1-15,17-2 8 16,8 2-2-16,4-3-8 16,3 1-4-16,3 1-10 15,-2-5-2-15,-1-4-38 16,-3-4-37-16,-7-5-54 0,-3 0 1 15,-8 0 47 1,-2-5 51-16,-5-5 97 0,-3-4 20 0,0 2 29 16,0 6 3-1,-5 10-23-15,0 7-17 16,0 12-31 0,0 4-16-16,2 11-18 0,0-1-2 15,3-1-5 1,2 0-2-16,1-6-2 15,0-2 1-15,-1-7-52 0,-3-4-78 16</inkml:trace>
  <inkml:trace contextRef="#ctx0" brushRef="#br0" timeOffset="14567.69">17791 9216 877 0,'-2'-5'373'15,"-3"-3"-219"-15,4 1-68 0,0 4-84 16,1 3-54-16,0 0-323 16</inkml:trace>
  <inkml:trace contextRef="#ctx0" brushRef="#br0" timeOffset="14788.05">17936 9456 696 0,'4'18'346'15,"9"17"-133"-15,-4-2-77 16,-1-2-25-16,4-8-42 16,-3-2-10-16,4-10 9 15,-1-6 6-15,-1-9 0 16,-2-9-2-16,1-9-35 16,3-5-13-16,-3-7-9 15,2-2-3-15,-3 1-7 16,-3 2-6-16,-2 8-70 0,-1 8-73 15</inkml:trace>
  <inkml:trace contextRef="#ctx0" brushRef="#br0" timeOffset="15147.12">18216 9396 668 0,'9'1'301'0,"8"9"-133"16,4 9-58-16,2 5-31 16,-3 3-14-16,-5 0-13 15,-6-4-7-15,-7-2-12 16,-2-1-5-16,-9-11-3 16,1-2 0-16,-1-8-1 15,1-9-2-15,4-2-6 16,3-7-4-16,6-5-12 15,5 1-7-15,8-2-7 16,5 3-1-16,3 6 7 16,0 8 5-16,0 6 20 15,-1 7 7-15,-1 12 6 16,-3 2 1-16,-7 5-15 16,-7-3-5-16,-7 3-5 15,-3-6 0-15,-2-1-24 0,0-1-64 16</inkml:trace>
  <inkml:trace contextRef="#ctx0" brushRef="#br0" timeOffset="15506.84">18832 9515 604 0,'-3'-13'316'0,"-7"-17"-73"16,-4 1-54-16,-7 4-71 15,-1 6-36-15,-4 10-63 16,0 7-21-16,-1 10-30 16,0 9-2-16,5 15 9 15,4 3 5-15,11 4 15 16,7-3 5-16,11-6 2 15,4-4 3-15,11-6 2 16,-2-4 2-16,-1-12 17 16,-1-1 25-16,-11-7 17 15,-6-8 4-15,-13-4-11 0,-8-4-26 16,-17-3-21 0,0-3-32-16,-2-4-140 0,5 7-222 15</inkml:trace>
  <inkml:trace contextRef="#ctx0" brushRef="#br0" timeOffset="15868.95">18929 9509 805 0,'7'3'329'0,"4"4"-198"16,-2 5-47-16,1 0-27 15,-8 5-5-15,-2-1-6 16,-2 0-2-16,-4-6-10 16,3-4-6-16,-1-1-6 15,4-7-1-15,0-4-2 0,5-4-3 16,5-9-7 0,1-2-4-16,4-1-9 15,2 1-2-15,-2 4-4 16,6 7 2-16,-3 5 5 15,0 4 3-15,-1 11 16 16,-2 3 7-16,-2 10 7 16,-2 1 4-16,-3 0-6 15,-3 2-2-15,-4-4-5 16,-1-2-2-16,-2-3-8 0,-2-5-28 16,1 1-450-16</inkml:trace>
  <inkml:trace contextRef="#ctx0" brushRef="#br0" timeOffset="17418.97">1840 10276 642 0,'5'2'232'16,"10"4"-164"-16,10-1-18 16,16-1 14-16,4-3-1 0,5 1-24 15,-2-2-11-15,-15 1-14 16,-3 4-1-16,-16-3 0 16,-1 2 4-16,-9-1 15 15,-4 0 2-15,-11-1 0 16,-12 1-4-16,-6 4-18 15,-4 2-7-15,1 11-10 16,0 2-4-16,2 4 1 16,3 4 5-16,12-3 5 15,11 2 5-15,14-3 1 16,6-4-3-16,14-2 3 16,5-8 2-16,-2-7 2 15,4-5 1-15,-8-9 0 16,-1-1 1-16,-3-8-2 0,-3 0 0 15,-5-4 2-15,-3 0 0 16,-4-1 0-16,-3 2 3 16,-1 6 5-16,-1 2 0 15,-3 11-6-15,0 4-5 16,3 13-9-16,-2 4 0 0,2 7 4 16,0 2 2-16,-2-9-2 15,2-1 0-15,3-4-1 16,-2-11 2-1,-2 3 3-15,0-6 0 16,0-14-1-16,4 3-3 0,6-15-5 16,2-2-1-16,6 2-3 15,-2 2 0-15,3 7 0 16,-7 5 1-16,-5 11-4 0,2 8-1 16,-5 10 0-16,0 5 1 0,-1 9 3 31,-2-4 2-31,2-2-46 15,3-1-74-15</inkml:trace>
  <inkml:trace contextRef="#ctx0" brushRef="#br0" timeOffset="17693.49">2666 10378 705 0,'4'1'300'0,"2"0"-155"15,11 11-94-15,5 2-8 16,4 5-13-16,-3 4 4 0,-9 3 28 16,-7-4 14-16,-7 2 14 15,0-7-2 1,-6-1-25-16,-3 0-14 0,-13-10-13 15,-5-1-3-15,-4-10-14 16,4-4-53-16,9-6-271 16</inkml:trace>
  <inkml:trace contextRef="#ctx0" brushRef="#br0" timeOffset="18186.82">3526 10362 652 0,'-2'-5'364'0,"-2"-3"-110"0,3 12-119 15,-3 10-47-15,10 24-71 32,0 5-10-32,1 16 16 15,-1 5 4-15,-5 3 0 16,-1 2-3-16,-5 2-13 15,4-3-3-15,-2-21-13 0,3-7-47 16,4-24-191-16</inkml:trace>
  <inkml:trace contextRef="#ctx0" brushRef="#br0" timeOffset="18675.39">3566 10643 646 0,'1'0'257'16,"6"0"-168"-16,7 0-54 15,8-1-38-15,6-1 2 16,7-3 3-16,-1 1 2 16,0-2-17-16,-1-3-39 0,-11-1-85 15,-1-2-41-15,-6 0 2 16,-3 2 48-16,-7 2 118 15,-3 1 58-15,-2 2 45 16,1 2 0-16,4 5-12 16,-5-2-14-16,0 0-22 15,0 1-6-15,8 15-6 16,14 33 6-16,-20-35 7 16,-2-2-1-16,-1-5-3 15,-1-3-3-15,-2-5-5 16,3-1-3-16,0 1-11 15,-2-7-6-15,0-18-5 0,0-32-1 16,9 34 0-16,5-2-3 16,6 8 18-16,4 0 11 15,1 9 17-15,-4 6 3 16,-2 3-16-16,2 13-11 16,-5-1-15-16,2 4-4 15,-1 8-3-15,-3-7-1 16,-2 5-3-16,-1-2 2 0,-5 0-67 15,-1 2-102 1</inkml:trace>
  <inkml:trace contextRef="#ctx0" brushRef="#br0" timeOffset="19006.84">4463 10514 852 0,'-3'5'340'0,"-4"7"-205"16,-8 1-27-16,-3 0-35 0,-2 2-16 15,-7-5-35-15,2-1-5 16,-5-4-1-16,-4-4-1 16,9-1-22-1,0-7-8-15,6-2-12 16,8-3-4-16,1-6 4 15,7 3-3-15,9-2-2 0,5-1 0 16,9 2 29-16,4 4 9 16,4 2 15-16,-2 8 5 15,1 10-11-15,-1 7-3 16,0 9-3-16,-4 3-1 16,-9 1-3-16,-4-2 0 15,-8 1-144-15</inkml:trace>
  <inkml:trace contextRef="#ctx0" brushRef="#br0" timeOffset="19176.42">4274 10131 993 0,'-2'-3'453'0,"-3"-6"-191"0,10 9-186 16,0 1-39-16,10 8-37 15,3 6 53-15</inkml:trace>
  <inkml:trace contextRef="#ctx0" brushRef="#br0" timeOffset="19813.64">4650 10288 626 0,'6'-19'274'15,"1"-19"-129"-15,12 6-31 16,-3 2 14-16,11 10-11 16,5 9-15-16,12 18-48 15,7 12-26-15,-5 21-14 0,-1 11-3 16,-11 11-1-16,-3 0 1 16,-5-6-2-16,-4-7 2 15,-4-15 0-15,-4-8 2 16,-4-11 0-16,-4-10 3 15,-7-6-10-15,-5-4-19 16,-10-9-25-16,-6-2-13 16,-3-11 4-16,-4 1 16 15,5 8 17-15,0 6 4 16,-8 18 15-16,5 12 4 16,-10 14 8-16,1 7 2 15,4 2-9-15,-3-5-1 16,13-11 0-16,10-5 3 15,5-11 6-15,7-9-17 0,0-9-85 16,1-5-99-16</inkml:trace>
  <inkml:trace contextRef="#ctx0" brushRef="#br0" timeOffset="20337">5503 10474 668 0,'-8'7'309'15,"-13"9"-129"1,2 2-33-16,-8-7-65 16,4 1-21-16,-5-5-34 15,2-2-6-15,-1-4-6 0,0-2-3 16,9-6-25-16,4 0-20 15,11-3-34-15,3-5-13 0,10-1 12 16,3-6 14 0,4 4 34-16,2 3 26 15,-3 8 26-15,-3 7 6 16,-2 9 5-16,1 6-8 16,-2 9-8-16,5 1-2 15,5 2-2-15,-3-1-3 0,4-7-6 16,1-2-1-1,-4-10-3-15,5-5 0 0,5-2-1 16,-6-7-2-16,1-7-4 16,-3-2-1-16,-2-6-5 15,1-1-3-15,4 4-4 16,2 1-2-16,0 10 1 16,2 5 2-16,-4 11 4 15,-3 5 3-15,-7 4 25 16,-4 5 20-16,-15-3 29 15,-5 4 7-15,-9-5-14 16,-3 0-15-16,1-6-26 0,2-7-7 16,7-5-84-16,3-2-84 15</inkml:trace>
  <inkml:trace contextRef="#ctx0" brushRef="#br0" timeOffset="20697.1">6104 10597 1086 0,'-2'1'474'0,"-1"2"-236"16,1-1-50-16,2-3-84 15,-1 0-27-15,1-1-51 16,0 1-12-16,0 0-103 16,0 1-92-16</inkml:trace>
  <inkml:trace contextRef="#ctx0" brushRef="#br0" timeOffset="28639.99">6649 10214 746 0,'14'-3'272'0,"31"1"-207"16,12-3-20-16,28 0 2 15,9 2-6-15,1 0-17 16,0 1-7-16,-14 4-9 16,-14 2-2-16,-28 2-42 15,-15 1-68-15</inkml:trace>
  <inkml:trace contextRef="#ctx0" brushRef="#br0" timeOffset="28834.58">7080 10181 475 0,'-1'5'208'0,"-4"12"-86"15,3 6-24-15,2 13-3 16,2 12 2-16,4 14-8 15,0 4-1-15,-3-3-9 0,1-7-14 16,3-17-24-16,0-7-12 16,5-11-14-1,-1-7-12-15</inkml:trace>
  <inkml:trace contextRef="#ctx0" brushRef="#br0" timeOffset="29346.95">7535 10544 318 0,'0'-4'211'0,"-1"-13"26"0,0 7-48 16,-5-2-32-16,-3-1-11 15,-7 3-37-15,-6-1-20 16,-3 2-42 0,-1 9-19-16,5 5-32 0,1 6-7 15,10 10-6-15,0 2 1 16,9 7 10-16,5 0 3 16,8-5 3-16,11-1 1 0,8-11 3 15,6-2 2-15,4-12 5 16,-6-6 3-16,-8-9 20 15,-12-6 20 1,-18-3 27-16,-14-3 3 0,-18-2-18 16,1 6-22-16,-2 0-34 15,6 3-42-15,13 8-228 16</inkml:trace>
  <inkml:trace contextRef="#ctx0" brushRef="#br0" timeOffset="30443.35">8435 10291 524 0,'-1'-3'279'0,"-4"3"-92"15,3 3-70-15,0-3-83 16,1 8-25-16,0 22-8 15,-2 29 2-15,3-26-1 16,1-4 8-16,5-5-174 16</inkml:trace>
  <inkml:trace contextRef="#ctx0" brushRef="#br0" timeOffset="30606.98">8593 10308 522 0,'0'-4'342'16,"-1"0"-3"-16,-1 8-211 16,1-4-52-16,0 0-59 15,-2 23-11-15,-1 34-4 16,4-27-31-16,2 2-294 16</inkml:trace>
  <inkml:trace contextRef="#ctx0" brushRef="#br0" timeOffset="30884.73">8867 10407 745 0,'-1'9'297'15,"-4"11"-158"-15,3 13-97 16,1 10 3-16,1 13 5 16,2 5-4-16,3 11-25 15,2 4-7-15,0 0-5 16,-5-7 1-16,1-13-1 16,0-14-1-16,-1-19-79 15,4-4-91-15</inkml:trace>
  <inkml:trace contextRef="#ctx0" brushRef="#br0" timeOffset="31051.46">8902 10700 538 0,'3'-3'287'15,"6"-1"-50"-15,10-1-164 16,8 3-79-16,10 2-1 0,6 0-41 15,1 3-227 1</inkml:trace>
  <inkml:trace contextRef="#ctx0" brushRef="#br0" timeOffset="31387.6">9175 10520 757 0,'4'7'300'0,"10"10"-189"16,-2-1-18-16,-2 7-28 15,-1-3-6-15,-7-7-23 16,-1 0-6-16,0-3-9 0,-1-6-3 16,1 0 1-1,1-7-2-15,-2 2-5 0,0 0-7 16,5-10-14-1,24-36-6-15,-12 31-3 16,3 4 2-16,-4-2 6 16,5 5 1-16,-3 4 2 0,-1 5-1 15,-2 2 6-15,-2 9 2 16,-1 3 7-16,-1 2 0 16,-3 7-1-16,-1 1-1 15,-4 4-55-15,3-1-132 16</inkml:trace>
  <inkml:trace contextRef="#ctx0" brushRef="#br0" timeOffset="31785">9804 10574 648 0,'-12'-7'343'0,"-19"-5"-80"0,3 3-122 16,2 7-90-16,5 7-23 16,9 7-23-16,4 5-5 15,9 9-2 1,6 1 0-16,9 0 3 16,5 2 0-16,5-9 3 15,1-3 0-15,-3-9 2 0,-3-3 2 16,-11-8 12-16,1-5 3 15,-9-11 5-15,-2-3 1 16,-5-7-6-16,-6-3-1 16,-10-4-6-16,-1-3-1 15,-7-7-4-15,7-2-3 16,9 3-7-16,5 2-2 0,14 10-11 16,5 4-4-1,5 13-6-15,5 7-2 16,2 9-72-16,4 5-69 0</inkml:trace>
  <inkml:trace contextRef="#ctx0" brushRef="#br0" timeOffset="32228.47">10090 10459 630 0,'-15'-2'268'0,"-10"-3"-129"16,0 10-84-16,3 5-15 16,8 7-9-1,7 2-5-15,11 4-20 0,6-4-3 0,6-4-1 16,3 0 2-1,2-6 0-15,1 0 1 16,-6-6 7-16,-1-3 3 16,-7-1 6-16,-2-1 3 15,-2 0-5-15,-6 1-4 16,1 0-8-16,0 0-4 16,-19-1 9-16,-33-1 6 15,36 10 4-15,2 2 1 16,4 0-6-16,5 2 2 0,5 4 2 15,2-1 0-15,9 2-5 16,2-1-5-16,3-1-5 16,3 0-1-16,2-5-2 15,1-3 24-15,0-6-148 16,-1 0-170-16</inkml:trace>
  <inkml:trace contextRef="#ctx0" brushRef="#br0" timeOffset="32351.46">10196 10423 696 0,'-3'-9'345'16,"-4"-8"-130"-16,2 2-81 15,2-2-100-15,2 4-73 0</inkml:trace>
  <inkml:trace contextRef="#ctx0" brushRef="#br0" timeOffset="32577.3">10262 10492 726 0,'7'13'317'15,"4"16"-162"-15,1 1-49 0,-3-4-52 16,-1 2-15-16,-1-10 25 16,-1-3 11-16,2-10 40 15,0-5 11-15,2-5-32 16,3-2-14-16,2 1-42 15,-2-5-16-15,0 5-14 16,-4-1-2-16,-1 1 2 16,-2 4-72-16,-1-2-200 15</inkml:trace>
  <inkml:trace contextRef="#ctx0" brushRef="#br0" timeOffset="32817.76">10586 10349 408 0,'7'-7'280'0,"2"-9"45"0,1 6-97 16,-5 6-86-16,-1 4-31 15,-3 13-58-15,0 3-25 16,-1 8-12-16,1-1-2 15,2 2-7-15,1-5-3 0,2-1-58 16,-2-2-82 0</inkml:trace>
  <inkml:trace contextRef="#ctx0" brushRef="#br0" timeOffset="32998.11">10716 10318 674 0,'3'4'289'16,"1"4"-106"-16,0 10-119 15,3 5 3-15,-2 7-4 16,0 2-18-16,0-4-40 16,-1 1-147-16</inkml:trace>
  <inkml:trace contextRef="#ctx0" brushRef="#br0" timeOffset="34003.88">11277 10595 601 0,'9'3'216'0,"18"1"-161"16,8-1-27-16,12-3 0 16,3-4 1-16,1-3-9 0,-6-1-3 15,-14 0 1-15,-7 1 2 16,-17 1 4-16,-4 0 0 16,-12 6-4-16,-7 0-5 0,-11 8-4 15,0 5-3-15,0 6 0 16,6 2-1-1,12 10-3-15,8 3-2 0,2 2 1 16,19 4 1-16,11-8 0 16,6-2 2-16,15-13 3 15,-6-7 0-15,-2-14 7 16,-10-8 1-16,-3-9 3 16,-5-6 1-16,-6 0-2 15,1-2 1-15,-12 2 1 16,-5 2 16-16,-9 3 23 15,-7 4 6-15,-6 4-5 16,2 4-20-16,-2 7-34 16,0 3-10-16,2 7-7 15,1 3-1-15,6 6 3 16,6 2 2-16,4 1 2 16,1 3 2-16,4-1 1 15,3 2 1-15,4-8 2 0,3-2 1 16,7-8 1-16,2-5 1 15,1-5 1-15,-2-5 0 16,-3-7-8-16,-4-1-5 0,-3-1-7 16,-5 0-6-16,-8 5-10 15,-2 0-4 1,-5 7-6-16,2 3-3 16,0 6 8-16,1 6 3 15,4 3 10-15,1 4 8 0,10 4 14 16,3 0 3-16,5 0 13 15,7-3 8 1,5-7 27-16,3-3 8 0,-4-8 25 16,-5-6 12-16,-9-7 11 15,-6-5-2-15,-10-4-31 16,-3-2-19-16,-7 1-38 16,-6 2-49-16,0 8-138 15</inkml:trace>
  <inkml:trace contextRef="#ctx0" brushRef="#br0" timeOffset="34519.57">13115 10603 731 0,'-4'0'328'0,"-14"7"-150"16,-2 7-68-16,-10 8-55 15,-6 2-9-15,-4-2-14 16,2 0-7-16,-2-5-8 16,6-6 1-16,11-8 3 15,1-7-17-15,7-12-45 16,4-1-20-16,3-7-25 15,8 1 10-15,5 2 34 16,4 2 12-16,9 6 44 16,-2 1 20-16,4 11 19 15,4 2 12-15,-3 17-13 16,4 8-8-16,1 7-4 16,-2 4-7-16,-2 1-15 0,-2 1-5 15,-12-6-37 1,0-6-66-16</inkml:trace>
  <inkml:trace contextRef="#ctx0" brushRef="#br0" timeOffset="34690.47">12896 10293 927 0,'-3'-5'418'0,"-2"-3"-215"16,3 7-95-16,8 8-96 15,2 7-14-15,4 5-53 16,15 6-127-16</inkml:trace>
  <inkml:trace contextRef="#ctx0" brushRef="#br0" timeOffset="35287.32">13217 10228 795 0,'3'0'264'16,"18"1"-248"-16,4-1-16 15,16 2 8-15,7-2 7 16,3-3 0-16,-2 0-1 16,-13-2 1-16,-7 1 3 15,-19-1 4-15,-7 0-5 0,-11 4-13 16,-6 1-4-16,-6 1-9 16,-1 3 2-16,4 2-5 15,4 2-1-15,9 5-4 16,3 1 0-16,3 7 8 15,1 3 4-15,6-2 5 0,-1 5 0 16,0-5 4 0,-4-3 0-16,-1-4 6 0,-5-7 20 15,-3-3 19-15,-2-2 4 16,0 1-9 0,3 2-23-16,4 12-21 15,7 7-5-15,8 13 2 16,3 7 3-16,1 6 4 15,-6 3 5-15,-11-2 8 16,-3 1 5-16,-15-12 44 0,-1-5 8 16,-10-14 11-16,-3-9 5 15,-8-16-29 1,2-10-6-16,2-14-15 16,6-1-11-16,14 1-31 0,4 3-18 15,14 7-26-15,9 3-21 16,18 2-56-16,10 3-33 15,11 2-174-15</inkml:trace>
  <inkml:trace contextRef="#ctx0" brushRef="#br0" timeOffset="35916.14">13800 10686 553 0,'2'-4'322'0,"3"-2"-47"0,-5-5-96 16,-1-1-25-16,-4-5-41 31,-3 4-25-31,-3 3-45 0,-3 2-19 16,-6 5-34-16,0 3-12 16,-1 4-3-16,1 7 1 15,3 7 12-15,4 1 6 16,4 5 3-16,7 1 2 15,11-3 2-15,5-2 2 16,6-10 2-16,7-3 1 0,2-9-1 16,0-8-2-16,3-3 1 15,-4-3 0-15,-8-3 3 16,-2-1 5-16,-8 2 2 16,-2 2 0-16,-2 6-2 15,-3 1-2-15,0 9-10 16,-1 2-3-16,1 5-5 15,4 5 1-15,5 8 4 16,2 3 1-16,4 2 2 16,-2-1 2-16,-1-7 2 15,-1-5 1-15,0-7 8 0,1-5 9 16,-1-11 6 0,5-1 1-16,0-5-6 15,-5-4-8-15,-2 2-9 16,-1 0-31-16,-6 1-144 15,2 3-212-15</inkml:trace>
  <inkml:trace contextRef="#ctx0" brushRef="#br0" timeOffset="36240.69">14580 10610 690 0,'-2'7'330'15,"-1"9"-110"-15,-5-1-36 16,-6 2-43-16,-3-3-16 16,-10-5-43-16,1 2-13 0,-9-8-32 15,0-3-12-15,6-1-13 16,2-7-3-16,10-6-43 16,3-1-19-16,6-5-34 15,4 3-16-15,9-1 18 16,5 4 14-16,12 3 27 15,0 0 20-15,5 11 37 0,0 0 23 16,-1 14 36 0,4 4 9-16,-6 8-4 0,-1 6-15 15,-5-1-25 1,-4 0-12-16,-6-8-36 0,-1-2-105 16</inkml:trace>
  <inkml:trace contextRef="#ctx0" brushRef="#br0" timeOffset="37287.53">15305 10531 709 0,'0'4'288'0,"0"-3"-148"16,15 4-98-16,8-3-21 16,18 0 6-16,9-1-4 15,5-1-7-15,-3-2-2 16,-13-2 0-16,-10-5 1 15,-14 3 0-15,-8 1-4 0,-9 4-13 16,-9 4-7-16,-11 6-7 16,0 5 1-16,-4 6 7 15,4 1 1-15,5 5 2 16,5 1 0-16,13-1 4 16,10 0 1-16,15-7 1 15,0-4 3-15,12-10-24 16,0-5-33-16,8-7-63 15,8-6-25-15,-1-3 21 16,-1-4 33-16,-5 1 71 16,-3 0 44-16,-11 6 59 15,-4 6 24-15,-16 7 28 16,-7 1-12-16,-12 10-35 16,-4 4-18-16,-9 5-21 15,-4 1-4-15,-6-4-11 16,-2-4-5-16,2-9-7 0,4-3 0 15,5-4-4-15,2-10-2 16,7-3-32 0,3-5-18-16,10-1-23 0,8 4-6 0,10 1 18 15,4 3 9 1,0 7 9 0,-2 5 8-16,0 9 15 0,-4 3 6 0,1 7 13 15,-1 2 0 1,-2 0-8-1,0 1-4-15,1-5-3 0,-2-4-2 16,-2-7-9-16,0-4-38 0,1-8-68 16,2-1-13-16,-3-9 12 15,2 0 36-15,-1-2 76 16,-4 1 24-16,0 2 39 16,-4 6 24-1,-4 9 20-15,-1 2-11 0,-1 9-35 16,2 1-22-16,1 6-24 0,1 4-2 15,1 1 0 1,2 3-1-16,7-4 4 0,3-4 8 16,5-7 18-1,5-4 11-15,-2-9 5 16,1-3-3-16,-5-9 12 16,-1-5-2-16,-7-2-4 15,-4-1-7-15,-9 0-36 0,-2 2-17 0,-4 5-83 31,1 6-68-31</inkml:trace>
  <inkml:trace contextRef="#ctx0" brushRef="#br0" timeOffset="37752.35">16520 10551 969 0,'7'-2'360'15,"12"-2"-273"-15,4 0-35 16,8 0-24-16,-1 0-2 16,2 0-10-16,-4 1-5 15,-3 2-4-15,-2-1 0 0,-9 0 0 16,-5 1 0 0,-10-5-10-16,-5 5-5 0,-9 3-5 15,-6 1-3-15,-1 9 9 16,-2 1 4-16,3 5 3 15,5 3 3-15,8 0 5 16,8 4 3-16,9-2 2 16,3-1 0-16,7-3-1 15,1-5-2-15,6-8 0 16,4-2 0-16,2-6-2 16,-2-8 0-16,-2-5-5 15,3-3-1-15,-4-3 0 16,-2-1 0-16,-5 4 2 15,-8 3-1-15,-7 3-2 0,-2 8 2 16,-3 6 0-16,-4 6 2 16,-2 9 1-16,2 2 0 15,1 5-1-15,3-1-1 16,5 0-1-16,0 0-1 16,-2-4-45-16,1-7-58 15</inkml:trace>
  <inkml:trace contextRef="#ctx0" brushRef="#br0" timeOffset="37898.99">16968 10338 1151 0,'-3'-7'474'0,"0"-2"-300"16,-1 3-73-16,3 6-83 15,1 6 10-15,-3 7-291 16</inkml:trace>
  <inkml:trace contextRef="#ctx0" brushRef="#br0" timeOffset="38464.05">17278 10466 428 0,'14'-14'221'0,"8"-11"-57"0,3-8-43 15,0-1 8-15,-11-7 6 16,-5-2-7-16,-9-2-6 15,-4 1-19-15,-1 10-30 16,0 10-9-16,-1 15-46 16,-1 4-11-16,1 13-15 15,3 10-5-15,3 22 1 16,7 16 0-16,9 30 6 16,8 7 2-16,5 7 3 15,3-5 1-15,-6-14 2 16,-10-8-1-16,-14-9 3 15,-10-9 1-15,-17-18 9 16,-3-7 3-16,-12-25 8 16,-1-13-7-16,3-21-54 0,3-12-38 15,14-2-126 1,10 1-91-16</inkml:trace>
  <inkml:trace contextRef="#ctx0" brushRef="#br0" timeOffset="38832.21">17788 10516 581 0,'-2'-3'321'0,"-6"-7"-52"16,-4 4-96-16,-4 2-88 16,-1-1-26-16,3 7-38 15,3 3-14-15,4 3-10 16,5 2-2-16,7 0 0 15,3 0 0-15,9-1 0 0,2 1 1 16,0-1 2 0,-2 1 0-16,-7-3-1 15,-7-3-7-15,-9-2-4 0,-5 2 1 16,-13-1 8 0,-3 3 19-16,-1 0 17 0,2 0 4 15,13 4 0-15,5 0-11 16,13 5-6-16,6 4 1 15,10 0 0-15,6 0-2 0,5-4-7 32,5-4-4-32,3-5-52 0,7-3-89 15</inkml:trace>
  <inkml:trace contextRef="#ctx0" brushRef="#br0" timeOffset="39594.57">18019 10514 705 0,'2'-1'304'16,"2"-4"-167"-1,1 2-34-15,10 4-50 0,1-2-21 16,10 1-24 0,2 0-2-16,-2-2 0 0,-3 3 1 15,-11-1 1 1,-2-4 0-16,-10 4-9 0,-4-4-3 15,-7 0-4-15,-7 4 0 0,-2 3 9 32,-1 3 6-32,1 4 6 15,5 0 2-15,4 6-1 16,4 0 0-16,3 6 1 16,4-1 3-16,8 2 3 15,9 0 0-15,8-2-5 16,7-4-4-16,7-4-6 15,1-4 18-15,3-9-112 0,2 0-56 16,2-7-120 0,-1-4-42-16,-5-2 113 0,-3-5 58 15,-10-4 172-15,-9 4 76 16,-10 3 101-16,-7 7 36 16,-3 8-23-16,-4 1-45 15,-3 3-90-15,2 3-39 16,-5 0-25-16,-1 0-7 15,6 3-9-15,-9-4-3 0,-1-3-1 16,0-3 1-16,-2-4-25 16,4-7-25-16,4 0-50 15,-2-2-19-15,6-2-6 16,3 2 8-16,7 0 33 16,6 2 16-16,2 9 50 15,1 4 27-15,-2 10 44 16,4 0 18-16,0 3-1 15,-1 1-7-15,6-1-16 16,-4 0-11-16,1-4-17 16,3-4-6-16,-7-10-4 15,4-2-2-15,-1-8-1 16,-1 1 0-16,2 0-1 0,-2-1-1 16,-5-5-2-16,-2-7-2 15,-6 6-7-15,-1 4-5 16,0 13-14-16,2 5-2 15,-1 6 4 1,0 0 6-16,2 4 16 0,1 7 6 0,6 3 4 16,0 0-2-16,1-4-5 15,2-2-40 1</inkml:trace>
  <inkml:trace contextRef="#ctx0" brushRef="#br0" timeOffset="40023.95">19403 10354 913 0,'-2'2'381'0,"-3"5"-203"16,1 25-134-16,-4 15-30 0,6 21 9 15,2 6 17 1,5 7 10-16,-2 1-1 16,-3 0-15-16,3-4-15 0,-4-18-10 15,4-9-28-15,5-20-135 16,-7-12-179-1</inkml:trace>
  <inkml:trace contextRef="#ctx0" brushRef="#br0" timeOffset="40196.22">19428 10628 943 0,'6'-2'339'0,"7"-1"-281"15,8 0-38-15,16 4-20 16,6 3 0-16,12 0-31 16,-4 3-83-16</inkml:trace>
  <inkml:trace contextRef="#ctx0" brushRef="#br0" timeOffset="40592.11">20012 10490 733 0,'-4'-9'344'0,"-3"-12"-151"16,-8 4-51-16,-5 2-72 16,-1 4-33-16,-1 9-35 15,4 2-10-15,3 13-8 16,5 3 1-16,8 7 7 16,2 5 5-16,10-4 3 15,5-1 1-15,-1-6 0 16,6-3 1-16,-4-6 1 15,-4-5 3-15,-2-3-13 16,-4-2-12-16,-12-6-10 16,-2 3-4-16,-12-1 13 15,-5-1 14-15,0 3 23 16,-1 2 11-16,5 5 10 16,5 2 1-16,8 8-6 15,4 0-3-15,5 4 13 16,8 7 11-16,7-5 13 0,6 4 2 15,7-3-12-15,1-5-10 16,2-3-20-16,5-7-6 16,1-5-10-1,-3-3-30-15,-7-6-191 16</inkml:trace>
  <inkml:trace contextRef="#ctx0" brushRef="#br0" timeOffset="41798.61">1850 11446 673 0,'0'0'297'16,"10"0"-131"-16,8 0-43 16,19 3-53-16,6-4-5 0,9 0-27 0,0-3-15 31,-7-4-11-31,-4 3 0 15,-13-6 2-15,-5 3 4 16,-17 0 6-16,-5 2-4 0,-13 6-13 16,-9 6-8-16,-5 10-10 15,-5 5 2-15,4 4 8 16,8 1 1-16,7-2-1 16,11 4-1-16,5-3-1 15,16 1 1-15,10-3 2 16,5-5-13-16,17-3-122 15,-11-6-83-15,4-9-162 16</inkml:trace>
  <inkml:trace contextRef="#ctx0" brushRef="#br0" timeOffset="42046.8">2492 11579 280 0,'2'-4'216'0,"-5"-10"19"16,-8 2-3-16,-11 4-31 0,-10-4-21 15,-3 5-46-15,-2 3-35 16,11 8-74-16,6 7-25 15,11 10-13-15,7 0 1 16,2 1 3-16,8 2 1 16,12-2 3-16,6-4 0 15,12-5 4-15,4-7 1 16,-4-13 9-16,-6-7 5 0,-9-8 15 16,-6-4 21-16,-13-6 30 15,-9 5 5-15,-20-4-8 16,-10 2-23-16,-9 8-45 15,-1 4-38-15</inkml:trace>
  <inkml:trace contextRef="#ctx0" brushRef="#br0" timeOffset="42638.14">3482 11385 668 0,'-15'-4'314'0,"-17"3"-117"0,-5 2-53 16,1 12-58-16,4 4-27 0,8 8-45 31,9 7-11-31,15 7-7 0,8-1 0 16,18-4 1-1,6-2 2-15,9-14 4 16,-1-4 4-16,-9-12 9 16,-6-2 7-16,-15-8 10 15,-10-2 0-15,-14-4-5 16,-6 0-7-16,-11-2-13 0,3 0-2 16,-2 1-48-1,5-1-66-15,11-1-287 16</inkml:trace>
  <inkml:trace contextRef="#ctx0" brushRef="#br0" timeOffset="42920.51">3530 11466 575 0,'14'6'318'15,"9"9"-70"-15,0 6-57 16,-2 2-79-16,-7 2-32 16,-7-3-36-16,-3-4-9 0,-1-2-13 15,-2-6-4-15,1-5-1 16,3-4 1-16,2-9-4 15,2-5-3-15,7-10-15 16,4 0-6-16,6-2-5 16,3-2 2-16,3 9 7 15,-1 3 2-15,-3 12 7 16,-2 6 2-16,-13 10 6 16,-3 6 2-16,-10 11 0 15,-7-2-2-15,-6 3-3 16,-3-1-1-16,2-6 46 15,6 0-119-15</inkml:trace>
  <inkml:trace contextRef="#ctx0" brushRef="#br0" timeOffset="43123.58">4047 11370 876 0,'-1'9'383'0,"-5"9"-125"16,5 17-208-16,2 11 24 0,7 13 26 16,6 6 2-16,-5 12-20 15,1 4-33-15,-1 1-28 16,-6-8-5-16,7-14-7 16,-2-13-1-16,-2-19-219 15</inkml:trace>
  <inkml:trace contextRef="#ctx0" brushRef="#br0" timeOffset="43313.45">4084 11598 967 0,'7'-1'340'15,"10"-2"-293"-15,7 2-34 16,12 1-7-16,7 1 0 15,5 5-106-15,-1-2-145 16</inkml:trace>
  <inkml:trace contextRef="#ctx0" brushRef="#br0" timeOffset="43837.18">4633 11394 910 0,'-17'-7'412'0,"-22"-9"-197"16,6 1-66 0,5 3-84-16,5 6-29 0,10 8-35 0,1 5-4 15,7 5-6 1,3 2 2 0,4 6 3-16,8-1 0 0,8 4 1 15,3-2 2-15,7-5 1 16,1-2 1-16,0-9 1 15,-6-1-17-15,-13-3-19 0,-5-2-11 0,-15 1-9 16,-8-1 18 0,-10 1 18-16,-1 2 14 15,-4 1 13 1,9 0 4-16,6 2-1 16,3 2-1-16,15 5-2 15,-4 0-1-15,15 6 3 16,0 0 0-16,5-3 1 15,10-2 0-15,-1-9-1 16,12-1 1-16,3-6 0 16,-3-6 0-16,-1-9-2 15,-5 0-1-15,-6-7-1 0,-3-2 0 16,-11 1-1-16,-5-2 0 16,-10 5 4-16,1 10 14 15,-3 11 3-15,-1 5 1 16,3 15-1-16,2 4-15 15,2 5-2-15,4 4-3 16,4-1-2-16,1-6-1 0,0 0-2 16,-1-7 30-16,-1-6-178 15</inkml:trace>
  <inkml:trace contextRef="#ctx0" brushRef="#br0" timeOffset="43981.78">4716 11121 1101 0,'-5'-7'469'16,"-2"-1"-261"-16,7 8-139 15,0 4-35-15,7 10-52 0,6 2-102 16</inkml:trace>
  <inkml:trace contextRef="#ctx0" brushRef="#br0" timeOffset="44320.06">5135 11460 658 0,'-15'-9'379'15,"-14"-9"-55"-15,-1 3-98 0,4 6-114 16,1 5-46-16,6 9-53 16,4 5-13-16,5 13-7 15,9 4 4-15,2 3 1 16,6 2 1-16,8-6 1 16,-2-9 2-16,14-7 4 0,1-9 4 15,5-6 6 1,1-5 4-16,-13-8 6 15,-6-2 7-15,-16-2 1 16,-11-2-4-16,-20 3-2 0,-4 1-58 16</inkml:trace>
  <inkml:trace contextRef="#ctx0" brushRef="#br0" timeOffset="44920.06">5958 11270 918 0,'-4'12'331'0,"-7"21"-255"16,1 11-26-16,-4 17 18 16,-2 0 0-16,-1-3-12 15,-3-5-16-15,5-14-21 0,5-4-3 16,4-18 2 0,5-5 10-16,1-17 8 0,2-6-2 15,5-14-6-15,-1-10-11 16,2-10-11-16,3-7 0 15,4-15-2-15,-1-2-1 16,6-2-4-16,1 6-1 0,-1 17-1 16,7 12 9-16,-11 16 23 15,-4 11 0 1,-4 21 2-16,-3 14-7 0,8 21-20 16,3 13 1-1,7 14-2-15,0 2 0 16,0-6 0-16,0-6 0 0,-3-16 3 15,2-8-54-15,-5-12-257 16</inkml:trace>
  <inkml:trace contextRef="#ctx0" brushRef="#br0" timeOffset="45112.75">5890 11458 960 0,'5'2'390'0,"9"2"-212"0,5 1-61 16,22 2-12-16,7-4-16 0,11-3-40 15,3 0-15 1,-13-1 2-16,-10 0-73 0</inkml:trace>
  <inkml:trace contextRef="#ctx0" brushRef="#br0" timeOffset="47991.84">6630 11649 433 0,'2'0'233'0,"1"2"-35"0,2 1-14 0,-5-3-27 16,1 6-10-16,3 23-22 16,5 35-11-16,-15-24-34 15,-5-3-12 1,-7-9-14-16,-3-6-91 0</inkml:trace>
  <inkml:trace contextRef="#ctx0" brushRef="#br0" timeOffset="-118479.77">7142 11416 454 0,'-3'2'255'15,"1"5"-22"-15,4 0-139 0,16-3-55 16,15 2 5-16,21-6 10 16,3-3-13-1,5 0-17-15,-8-3-7 0,-14 1-7 16,-5 3 0-16,-18-1-4 15,-7 4-2-15,-12 9 2 16,-5 1 3-16,-6 9 4 16,-7-4 2-1,1 1-4-15,1 1-3 0,5-3-8 16,13 3-3-16,4-4-5 16,11-2-5-16,12 1-99 15,7-4-97-15</inkml:trace>
  <inkml:trace contextRef="#ctx0" brushRef="#br0" timeOffset="-118197.1">7876 11521 370 0,'-3'-15'276'15,"2"-12"26"1,-10 2-70 0,-7-1-25-16,-8 6-44 15,-6 2-30-15,-5 8-60 16,1 7-22-16,4 11-32 15,4 9-10-15,9 12-11 16,6 2-2-16,13 3-3 16,5 1 0-16,23-5 2 0,9-5 1 15,14-13 4-15,5-5 3 16,-9-11 5-16,-6-5 2 16,-16-6 8-16,-10-8 4 15,-15-7 4-15,-13-1-2 16,-18-2-13-16,-9 1-21 15,-10 9-161-15,1 5-227 0</inkml:trace>
  <inkml:trace contextRef="#ctx0" brushRef="#br0" timeOffset="-117569.9">8814 11446 619 0,'-17'-7'362'16,"-14"-6"-72"-16,-7 7-112 0,-5 2-50 15,3 4-79-15,11 9-30 16,6 9-25-16,8 5-4 0,15 11 0 15,0-4-1 1,22-2 3-16,8-5 3 0,16-7 4 31,4-4 2-31,-7-9 4 16,-11-3 4-16,-17-8 12 0,-11 1 3 16,-19 0-2-16,-11 1-3 0,-14 4-13 15,-1-2-4 1,1 4-4-16,8 1-30 15,15-1-157-15,8 3-163 16</inkml:trace>
  <inkml:trace contextRef="#ctx0" brushRef="#br0" timeOffset="-117299.26">8885 11494 654 0,'9'2'321'0,"8"1"-115"0,-7 7-92 16,2 5-22-1,-5 0-24-15,-7 1-9 16,4 3-20-16,-4-7-11 16,1-5-14-16,3-4-1 0,2-7-1 15,3-3-2-15,4-9-3 16,4-2-2-16,7-9-7 16,0 1-1-16,6 4-2 15,1 6-1-15,-5 13 2 16,-3 7 3-16,-9 14 2 15,-5 3 4-15,-9 4 0 16,-1-1 0-16,-3-1-46 16,2 2-92-16</inkml:trace>
  <inkml:trace contextRef="#ctx0" brushRef="#br0" timeOffset="-117091.97">9303 11377 916 0,'-2'-2'414'0,"3"2"-179"16,-1 20-122-16,0 12-34 0,5 18-9 15,-2 5-6-15,1 12-22 16,1 4-8-16,0 7-17 16,-2-3-4-16,0-13-1 15,2-7-3 1,-1-26-29-16,2-8-80 0,4-19-407 15</inkml:trace>
  <inkml:trace contextRef="#ctx0" brushRef="#br0" timeOffset="-116931.45">9348 11650 919 0,'1'-4'361'16,"10"-4"-238"-1,4 0-75-15,12 0-42 0,5-2 0 16,6 2-258-16</inkml:trace>
  <inkml:trace contextRef="#ctx0" brushRef="#br0" timeOffset="-116429.75">9807 11382 1025 0,'-12'-7'423'16,"-14"-3"-254"-16,3 2-54 0,-2 7-67 15,3 2-19-15,13 10-29 16,0 3-9-16,11 2-6 16,12 5 1-16,9-1 6 15,9-2 4-15,0-3 0 0,-4-6-36 16,-6-7-59-1,-8-1-15-15,-1-1-3 0,-9-3 38 16,-14 1 62-16,-4 0 28 16,-13 2 35-1,-3 6 12-15,3 6 12 0,-3 2-12 16,8 2-27-16,7 4-14 16,12-3-12-1,8 2 0-15,19 1 4 0,6-2 3 0,4-5 2 31,-3-4-1-31,-1-13-1 16,-3-2-1-16,-1-9-1 0,4 0 1 16,-3-3 1-16,-5-5 0 15,-7-3 2-15,-8 1 1 0,-7 4-4 32,-2 7-2-32,-1 8 7 15,-1 2-4-15,4 6-4 0,0 2-1 16,0-4-11-16,2 7-2 15,3 17 1-15,12 33-3 16,-9-33-77-16,1 0-67 16</inkml:trace>
  <inkml:trace contextRef="#ctx0" brushRef="#br0" timeOffset="-116293.26">9967 11282 1173 0,'-4'-12'446'0,"0"-11"-338"16,4 10-67-16,4 13-54 16,7 4-52-16</inkml:trace>
  <inkml:trace contextRef="#ctx0" brushRef="#br0" timeOffset="-115981.88">10357 11529 657 0,'-2'-4'328'15,"-2"-6"-78"-15,-3 2-28 16,0 0-32-16,-6-2-18 16,1 1-56-16,-7 1-27 15,-2 2-51-15,3 3-18 16,-4 9-20-16,8 9-5 15,8 8-4-15,4 6-1 16,7-1 0-16,7-1 2 16,9-5 2-16,1-4 3 0,5-10 4 15,-4-6 5-15,-10-12 6 16,4 1 3 0,-10-9 3-16,-9-5-2 0,-7-2-44 15,-8-3-62-15,-8 1-438 16</inkml:trace>
  <inkml:trace contextRef="#ctx0" brushRef="#br0" timeOffset="-115220.11">11230 11415 532 0,'-20'-2'309'16,"-16"-1"-45"-16,3 11-155 15,-3 1-44-15,13 6-61 16,8 6-13-16,15 0-7 0,11 4 2 0,15-4 10 16,9-4 4-1,7-5-4 1,-2-4-19-16,-11-4-23 0,-9-1 4 16,-13-3 12-1,-12-2 19-15,-11-1 30 0,-4 3 14 16,-11 5 14-1,-1-1 8-15,4 9-7 16,0-6-16-16,15 6-20 16,7 3-8-16,12 1-1 15,7 1 2-15,9-1 0 0,7-1 1 16,6-8 1-16,-3-6 3 16,4-7-84-16,-3-6-66 15,-1-10-137-15,1-2-21 16,-7-7 100-16,-6-4 113 0,-11 0 256 15,-3 4 64-15,-6 6 50 16,-4 5-31-16,0 11-103 16,0 7-45-16,4 14-63 15,-1 3-20-15,5 15-18 16,-1-1-2-16,-2 4-2 16,2 4 0-16,-2-5-2 15,1-1-45-15,6-10-107 16,4-7-71-16</inkml:trace>
  <inkml:trace contextRef="#ctx0" brushRef="#br0" timeOffset="-115027.71">11617 11532 650 0,'-10'0'305'16,"-13"5"-129"-16,-4 2-38 15,-2 7-61-15,1 0-23 16,7 0-30-16,5 1-6 15,15 3-8-15,5-5-1 16,15 2-1 0,7-3 0-16,10-4 0 0,5-3 16 0,0-3-172 15</inkml:trace>
  <inkml:trace contextRef="#ctx0" brushRef="#br0" timeOffset="-114707.43">11718 11500 585 0,'4'1'286'15,"2"0"-57"-15,11 0-118 16,8 0-18-16,6-1-13 0,4 2-24 16,-1-4-32-16,-3 2-8 15,-5-2-5 1,-4 0 0-16,-13-2-22 0,-3 3-23 15,-10 0-28 1,-4 0-7-16,-5 3 17 16,-2-1 18-16,4 7 26 15,-3 3 17-15,1-1 23 16,3 5 9-16,2 3 11 0,2 1-9 16,6 5-16-16,4 1-8 0,4-2-13 31,6-3-4-31,6-4-26 0,6-4-52 15,7-5-290-15</inkml:trace>
  <inkml:trace contextRef="#ctx0" brushRef="#br0" timeOffset="-114460.59">12228 11656 680 0,'1'-7'320'15,"0"-8"-119"-15,-2-3-29 0,-4 1-38 16,-2-3-16-16,-7 2-23 15,-2 2-8-15,-7 1-22 0,-1 6-14 16,-1 7-28 0,-1 6-12-16,7 9-12 0,3 3-4 15,9 3-2-15,8 1 1 16,11 5 2 0,3-2 2-16,11-2 2 15,0-1 1-15,-4-13-22 0,4-5-39 0,-8-8-120 16,-2-7-133-16</inkml:trace>
  <inkml:trace contextRef="#ctx0" brushRef="#br0" timeOffset="-114316.64">12192 11257 695 0,'-6'-5'430'0,"-5"-4"-16"15,6 8-251-15,0 2-63 16,4 9-69-16,2 6-23 15,4 7-88-15,3 6-162 16</inkml:trace>
  <inkml:trace contextRef="#ctx0" brushRef="#br0" timeOffset="-113601.11">12550 11178 652 0,'5'-1'250'0,"10"-5"-167"16,9 2-25-16,14-2-20 15,5 0-1-15,1 0-17 16,-3 1-4-16,-11-5-3 16,-6 2 0-16,-11 5 3 15,-9-2-2-15,-15 3-11 16,-5 2-3-16,-9 6-5 16,-2 2 2-16,9 11 6 15,0 2 0-15,12 8-3 16,0 4-1-16,7 8-3 0,9 8 4 15,5 2 0-15,5 2 1 16,0-7 2 0,-6-10 1-16,-2-7 1 15,-5-7 1-15,-7-9 7 16,0-2 5-16,-6-10 8 0,2-2 2 16,1 1-15-16,2 0-13 15,0 0-9-15,1 0-4 16,-1 19 12-1,-2 41 11-15,-6-20 14 16,-6 1 9-16,-8 1 6 16,-7-4-1-16,-9-13-7 0,-2-7-1 15,-6-18-5-15,4-8-2 16,9-10-5 0,9-4-8-16,14 1-16 0,5 3-14 0,16-2-61 15,8 1-72 1</inkml:trace>
  <inkml:trace contextRef="#ctx0" brushRef="#br0" timeOffset="-113371.35">12549 11515 627 0,'-1'0'256'0,"1"0"-146"16,9 0-23-16,20 0-24 15,5-1-11-15,16 0-29 16,9 1-8-16,0 0-41 16,3 1-145-16</inkml:trace>
  <inkml:trace contextRef="#ctx0" brushRef="#br0" timeOffset="-112741.9">13225 11481 516 0,'-9'-7'308'15,"-10"-6"-2"-15,-6-2-137 0,-2 12-84 16,1 5-27-16,-1 2-46 16,8 10-16-16,11 3-14 15,5-1-1-15,14 6 6 16,5-2 5-16,10 1 8 16,1-4 0-16,2-6 5 15,-5 1-28-15,-8-10-35 16,-2 2-2-16,-9-4-12 15,-5-1 26-15,-9-1 34 0,-4 0 8 16,-12 0 37-16,2 0 11 16,-4 5 1-16,-1 0-9 15,8 8-20-15,2-3-5 16,10 3-3-16,8 6 1 16,7-2-7-16,7 2 0 15,11-4 5-15,3-4 3 0,0-8 3 16,4-1 1-1,-4-8-1-15,2-5-3 16,-2-4-3 0,-4-3 0-16,-6 0 3 0,-7 0 2 0,-4 4 8 15,-7 2 6 1,-3 6 2-16,-4 3-3 16,0 9-13-16,1 1-8 0,4 10-8 15,1 4-2 1,6 4 3-16,6 4 1 0,9-4 2 15,7 0 1-15,3-8 4 16,3-6 2-16,3-9 5 16,-3-5 23-16,-5-11 24 15,-1-5 9-15,-13-4 10 16,-5-4-20-16,-13 1-29 16,-7 1-53-16,-10 6-197 15</inkml:trace>
  <inkml:trace contextRef="#ctx0" brushRef="#br0" timeOffset="-112265.69">13958 11538 673 0,'-10'-8'366'16,"-9"-8"-93"-16,-7 4-127 16,-4 4-42-16,-4 6-72 15,4 8-24-15,3 5-20 16,3 6-2-16,13 11 4 16,5-1 2-16,14 6 4 15,10-4 2-15,9-5 2 16,3-1 1-16,2-9 3 15,-5-1 2-15,-11-11 12 0,-5-3 7 16,-14-6 1-16,-8-4 0 16,-13-2-13-1,-5-1-1-15,-3-8-97 0,-1-3-81 16</inkml:trace>
  <inkml:trace contextRef="#ctx0" brushRef="#br0" timeOffset="-111979.05">14009 11510 738 0,'15'7'333'16,"15"9"-164"-16,-7-1-48 0,-7 5-61 15,-3-3-14-15,-10 2-13 16,-3-7-5 0,-1-2-11-16,-1-4-1 0,2-4-2 15,3-4-15-15,-3 1-37 16,0 0-11-1,1-9-16-15,17-9 14 0,31-28 31 0,-25 32 18 16,1 5 41-16,-1 5 15 16,-9 7 9-1,-1 6 0-15,-7 10-14 16,-5-1-6-16,-1 3-5 16,0-1-8-16,-1-4-19 15,1-2-36-15,5-3-188 16</inkml:trace>
  <inkml:trace contextRef="#ctx0" brushRef="#br0" timeOffset="-111813.63">14472 11526 907 0,'12'6'373'16,"17"9"-232"-16,2 6-43 0,-4 3-18 16,-2 4 13-16,-13-1 31 15,-6 0-3 1,-12-5-17-16,-8-6-23 15,-9-8-30-15,-4-6-73 16,-4-6-519-16</inkml:trace>
  <inkml:trace contextRef="#ctx0" brushRef="#br0" timeOffset="-111034.88">15170 11445 573 0,'-1'-2'269'16,"3"0"-119"-16,4 3-41 15,-6-1-42-15,30 4-12 0,52 5-7 16,-21-2-13-16,0-4-16 15,-5 1-5-15,-15-4-3 16,-10-5-16-16,-20 1-37 16,-11-3-7-16,-15 4-8 15,-12 1 12-15,-11 3 35 16,-3 7 6-16,2 6 9 16,7 3 7-16,12 4 6 15,6 0 2-15,13 3-1 16,6 1-2-16,10 5-7 15,7-2 0-15,6-6 1 0,4-2 0 16,4-11 4-16,0-5 1 16,-4-8 2-1,-4-9-1-15,-8-9-17 0,-6-3-7 16,-3-5-4-16,-3 3 1 16,-4 3 11-16,0 3 9 15,-3 16 5-15,-1-1-2 16,-1 8 0-16,0-2-3 15,0 0-5-15,-1 8 2 16,-3 15 4-16,-2 30 3 0,7-32 1 16,0-2 0-16,4-8-3 31,-2-4 1-31,-2-8 6 0,6-3 0 16,2-7-2-16,4-3-3 0,6-3-12 15,-1-1-2 1,1 3-4-16,-3 4-2 15,3 11-2-15,-8 4 2 16,-2 10 4-16,-2 2 2 0,-4 4 5 16,3-3-1-1,-1 0-7-15,5-4-84 0</inkml:trace>
  <inkml:trace contextRef="#ctx0" brushRef="#br0" timeOffset="-110839.88">15978 11478 850 0,'8'-1'391'16,"13"3"-177"0,0 6-91-16,5 14-78 15,1 2-6-15,-10 2 31 0,-3 1 6 16,-19-4 10-16,-2-3-1 0,-12-5-33 16,-3-3-10-1,-7-9-27 1,-6-5-68-16,5-5-276 15</inkml:trace>
  <inkml:trace contextRef="#ctx0" brushRef="#br0" timeOffset="-110411.49">16826 11304 1042 0,'-1'7'392'16,"0"22"-293"-16,0 13-47 0,0 26-34 15,1 10 5 1,3 11 3-16,2 7 0 15,0 2-3-15,-4-2-3 16,-1-22-8-16,0-13-2 0,1-26-64 16,2-13-73-1</inkml:trace>
  <inkml:trace contextRef="#ctx0" brushRef="#br0" timeOffset="-109988.55">16869 11614 663 0,'22'-2'269'15,"14"-3"-149"-15,4 5-83 0,-3-1-7 16,-1-3-10-16,-1 1-6 16,-6-5-10-1,1-2-5-15,-10 1-6 0,-5 0-3 16,-5 4-3-16,-4 3 5 15,-1 6 5-15,-3 3 2 0,0 8 8 16,3 2 4-16,-1 3 5 16,0-1 5-1,-4-5 2 1,0-2 1-16,-4-10 8 0,1-1 2 16,1-6-28-1,1 4-15-15,-1 0-28 0,1-21-14 0,6-35 17 16,2 27 10-1,10 2 16-15,1-2 18 0,7 8 48 32,4 2 19-32,-3 11 11 0,-1 6-9 15,-5 7-32-15,-4 9-18 16,-5 7-13-16,-5 4-2 16,1 7-7-16,-4-1-1 15,1 1-3-15,1-1-46 16</inkml:trace>
  <inkml:trace contextRef="#ctx0" brushRef="#br0" timeOffset="-109654.54">17896 11519 740 0,'-7'5'317'16,"-6"3"-151"-16,-9 3-77 15,-1 4-6-15,-9-2-22 0,0 2-16 16,-4-2-29-16,0-4-3 16,6-6 0-16,1-5 1 15,9-8-15-15,4-5-9 16,2-8-8-16,6-1-6 16,8-3 3-16,7 4 3 15,11 7 21-15,8 2 10 16,5 14 20-16,1 4 4 15,2 14-12-15,-3 7-3 0,-6 5-6 16,-2 3-2 0,-7-1-3-16,-3-1-3 15,-7 0-15-15,-3-3-55 16</inkml:trace>
  <inkml:trace contextRef="#ctx0" brushRef="#br0" timeOffset="-109510.52">17776 11282 1018 0,'-2'-7'458'0,"-5"-8"-203"15,4 9-194 1,4 6-42-16,7 10-243 0</inkml:trace>
  <inkml:trace contextRef="#ctx0" brushRef="#br0" timeOffset="-109004.95">18002 11353 978 0,'6'-17'350'0,"9"-20"-291"16,8 4-49-16,13 2-8 0,5 5 23 15,6 7 36 1,1 5 9-16,-4 12-4 15,-3 6-19-15,-8 23-31 0,-7 12-3 16,-10 24-1 0,-3 13 0-16,-4 5 0 15,-3-6-1-15,1-14-2 16,-3-11-1-16,3-20 2 16,0-5 0-16,-1-15 7 0,-1-7 4 15,-9-14 1 1,-5-6-2-16,-11-12-10 15,-3-1-6-15,-10 4-8 16,-2 4-3-16,-3 11-9 16,-1 6 0-16,1 12 1 15,1 4 1-15,11 8 6 16,5-1-2-16,15-1-119 16,8-3-141-16</inkml:trace>
  <inkml:trace contextRef="#ctx0" brushRef="#br0" timeOffset="-108687.4">18865 11492 766 0,'-5'7'292'0,"-5"7"-168"16,-5 3-35-16,-9 2 16 15,-4 0 14-15,-6-3-27 16,-1 0-18-16,0-9-24 15,6-1-18-15,5-7-13 16,3-9-2-16,10-3-6 16,-1-7-7-16,7-5-18 15,1-3-7-15,9 4-8 16,4 2 0-16,5 9 10 16,5 5 4-16,2 8 14 15,2 8 5-15,4 12 7 16,-4 3 1-16,2 6-2 0,0 0-3 15,1-3-2-15,0 1 39 16,-4-4-288-16</inkml:trace>
  <inkml:trace contextRef="#ctx0" brushRef="#br0" timeOffset="-108390.39">19004 11439 844 0,'-1'-5'416'15,"-4"2"-148"-15,8 3-151 16,-3 0-42-16,0 0-46 16,6 24-8-16,56 38-6 15,-24-24-1-15,6 4-4 16,-7-4 1-16,-21-3 6 15,-11-3 21-15,-18-12 20 16,-10-3 5-16,-10-12-5 0,-1-4-18 16,3-11-24-1,6-4-16-15,9-3-118 0,6 0-106 0</inkml:trace>
  <inkml:trace contextRef="#ctx0" brushRef="#br0" timeOffset="-108193.4">19465 11714 1000 0,'-1'4'492'16,"-1"-1"-173"-16,-2 3-134 15,3-6-37-15,0 0-70 0,0 0-31 16,0 0-74-16,0 1-115 31</inkml:trace>
  <inkml:trace contextRef="#ctx0" brushRef="#br0" timeOffset="-103228.68">2071 12385 474 0,'-15'-1'277'16,"-15"-3"5"-16,-4 10-192 15,2 11-27-15,-1 13-34 16,6 3-22 0,19 7-25-16,9 3-7 15,20 0 2-15,4-2 11 0,15-7 16 16,2-13 10-1,9-15 27-15,3-8 16 16,-4-19 67-16,-3-8 35 0,-20-10 56 16,-16-7 7-1,-28-9-35-15,-20-3-28 16,-15 5-86-16,0 9-31 0,-4 22-43 0,7 15-18 16,1 19-9-1,1 6-71-15,13 10-211 16</inkml:trace>
  <inkml:trace contextRef="#ctx0" brushRef="#br0" timeOffset="-102742.71">3055 12474 946 0,'6'2'345'16,"11"12"-262"-1,9 9-59-15,15 21-13 0,5 9-1 0,1 8-7 16,-6 5 9-16,-9-3-155 31,-4-5-169-31</inkml:trace>
  <inkml:trace contextRef="#ctx0" brushRef="#br0" timeOffset="-102539.03">3437 12497 876 0,'-15'2'405'16,"-13"5"-171"-16,-11 15-127 15,1 5-32-15,-8 12-36 16,0 4-12-16,3 6-16 0,-1 8-1 15,11-3-7 1,5-1-25-16,9-9-102 16,5-10-79-16</inkml:trace>
  <inkml:trace contextRef="#ctx0" brushRef="#br0" timeOffset="-102162.81">3586 12661 757 0,'3'3'314'31,"3"2"-186"-31,11 3-33 0,-2 0 8 0,9-1-33 31,1 0-24-31,-1-7-17 16,0-2-2-16,-9-10-2 0,0-2-1 15,-8-5-20-15,-4-1-10 16,-3-2-13-16,-5 0-1 16,-14 1 14-16,-5-2 5 15,-6 7-6-15,-2 8-6 16,5 8-6-16,5 11-1 16,6 8 9-16,7 0 6 15,4 11 14-15,7 2 2 0,3 10 13 16,5 6 8-16,1 1-2 15,1 3-2-15,0-2-9 16,-3-8-7-16,2-8-7 16,-1-9-67-16,3-11-351 15</inkml:trace>
  <inkml:trace contextRef="#ctx0" brushRef="#br0" timeOffset="-101853.49">4147 12639 579 0,'-3'-14'336'0,"-5"-11"-47"16,-8 0-89-16,-3 0-11 15,-5 0-40-15,0-1-28 0,-2 7-39 16,1 5-29-1,1 14-31-15,0 5-12 16,11 16-13-16,2 6-5 16,10 3 2-16,6 3 3 0,10-5 0 15,3 0 2-15,3-8-1 16,2-7 0-16,1-8 0 16,3-6-26-16,2-11-128 15,-3-2-140-15</inkml:trace>
  <inkml:trace contextRef="#ctx0" brushRef="#br0" timeOffset="-101725.99">3989 12262 957 0,'-2'-1'424'16,"-2"-3"-231"0,4 4-81-16,0 0-98 0,0 0-23 0,0 0-122 15,4 6-105 1</inkml:trace>
  <inkml:trace contextRef="#ctx0" brushRef="#br0" timeOffset="-101539.93">4159 12443 517 0,'9'13'328'0,"9"15"-36"0,2 5-69 16,-3 2-114-16,3-2-42 0,-1-8-30 16,2-3 7-16,0-15 30 15,0-2 24-15,-3-17 23 16,-1-5-11-1,0-9-26-15,-8-4-22 16,-3-1-31-16,-2 4-10 16,-3-3-140-16,-1 5-141 0</inkml:trace>
  <inkml:trace contextRef="#ctx0" brushRef="#br0" timeOffset="-101099.52">4811 12574 693 0,'-11'-8'375'16,"-9"-6"-85"-16,-9-1-99 15,-2-1-28-15,-5 2-58 16,1 6-31-16,4 6-53 0,1 8-18 16,12 10-5-16,6 1-6 15,12 11 1-15,3-4 1 16,12 3-2 0,6-2 2-16,4-8 4 0,4-6 3 15,1-11 2-15,2-5 2 16,2-9 1-16,3-4 0 15,-2-4-1-15,1-1 0 0,-4 1-2 16,-1 7 0-16,-3 10 3 16,-4 3 7-1,-6 12 18-15,-7 4 11 16,-11 0 18-16,-4 7 1 16,-13-4-13-16,4 2-8 15,-4-1-20-15,-2-4-54 0,4-5-200 16</inkml:trace>
  <inkml:trace contextRef="#ctx0" brushRef="#br0" timeOffset="-100328.68">6004 12475 493 0,'2'20'269'0,"-8"16"-33"31,-5 7-29-31,-10-1-63 16,-1-4-24-16,-5-5-58 16,-4-8-16-16,-7-15-11 0,0-9-5 0,6-12-41 15,5-10-44-15,14-9-54 16,11-2-12 0,14 0 23-16,10 8 44 0,10 12 71 15,2 6 32-15,1 13 47 16,-7 5 5-16,-4 10-8 31,0 2-12-31,-1 4-27 16,12-4-9-16,6-4-16 15,4-4-9-15,6-10-8 0,0-5-1 16,-2-10 1-16,-1-7 1 16,-8-6 1-16,-8-2 2 15,-9-3-2-15,-11 2-6 16,-15 3-17-16,-5 0-7 15,-20 2-10-15,-6 3 2 0,-5 7 1 16,0 7-2-16,6 16-5 16,9 8-1-16,10 10 4 15,6 5 6-15,9 6 11 16,6 7 6-16,8 9 5 16,0 4 0-16,4-5 3 15,-3-1-2-15,-1-13 4 16,-2-6-1-16,0-14-67 15,0-9-122-15</inkml:trace>
  <inkml:trace contextRef="#ctx0" brushRef="#br0" timeOffset="-100138.26">6455 12501 1177 0,'9'6'401'15,"13"16"-365"-15,11 10-15 0,4 6 10 16,1 8-1-16,-7 6-10 16,-5-1-4-16,-8-3-9 15,-5-9-56 1,1-15-249-16</inkml:trace>
  <inkml:trace contextRef="#ctx0" brushRef="#br0" timeOffset="-99963.58">6815 12566 1060 0,'-14'5'484'0,"-18"3"-221"15,-4 1-73-15,-4 12-102 0,-2-1-26 16,2 8-38 0,1 6-10-16,5 2-11 15,3 3 2-15,6 1-157 16,5-1-153-16</inkml:trace>
  <inkml:trace contextRef="#ctx0" brushRef="#br0" timeOffset="-99768.66">6971 12522 1107 0,'-2'0'459'0,"-3"2"-245"16,-1 7-153-16,6 7-29 16,-4 7-18-16,0 5-7 0,4 6-43 15,-4 2-93 1</inkml:trace>
  <inkml:trace contextRef="#ctx0" brushRef="#br0" timeOffset="-99623.15">6929 12230 1126 0,'-1'-5'476'16,"-4"-5"-266"-16,5 6-166 16,4 6-24-16,0 9-357 15</inkml:trace>
  <inkml:trace contextRef="#ctx0" brushRef="#br0" timeOffset="-99105.95">7177 12419 547 0,'15'-11'202'0,"20"-13"-148"16,6-1-17-16,1-6 13 16,-6-4 9-16,-7-2 12 15,-6-3-10-15,-5-1-1 0,-9 1 3 16,-6 2 9-16,-2 5 6 16,-6 4-3-16,2 13-8 15,1 10-27-15,-7 6-22 16,1 23-30-1,0 7-11-15,2 26-1 0,9 16 5 16,11 27 11-16,-1 6 7 16,2 0 1-16,-8-6 2 15,-11-19 2-15,-5-14 1 0,-6-11 6 16,1-12 5 0,-1-21 9-16,-1-10-8 15,-1-24-73-15,-5-12-67 0,7-13-221 16</inkml:trace>
  <inkml:trace contextRef="#ctx0" brushRef="#br0" timeOffset="-98609.83">7848 12532 543 0,'-4'-5'251'0,"-4"-2"-103"15,-1-1-18-15,-2 3-37 0,-3 4-33 0,5 4-51 32,2 4-13-32,7 2-12 15,7 1 0-15,2 1 6 16,3 1 5-16,2-3 6 0,-3 2 0 0,-4-5 2 16,-3-2-1-16,-6-2-1 15,-4 0 1 1,-8 1-1-1,-4 3 3-15,-3 5 11 16,-2 1 0-16,7 1-3 16,7-2-1-16,9 2-2 15,8-1 3-15,10 0 12 0,2-2 2 0,5-10-3 32,1 0-1-32,-3-8-6 0,4-6-2 15,1-2-3-15,0-6-9 16,4 1-2-16,-8-6-2 15,-2 2 4-15,-5 2 7 16,-11 4 21-16,-1 10 24 16,-8 10 18-16,-5 6 8 15,0 8-9-15,2 7-19 0,5 6-19 16,4 3-7-16,8 2-13 16,2-3-5-16,8-5-58 15,5-4-118-15</inkml:trace>
  <inkml:trace contextRef="#ctx0" brushRef="#br0" timeOffset="-98149.5">8836 12507 847 0,'5'6'318'0,"5"8"-202"16,-2 7-29-16,2 5 19 0,3 5 1 16,2-1-32-16,-2-1-12 15,-3-8-23 1,0-7-6-16,0-12 4 15,-1-4 2-15,5-10-2 16,-6-4-5-16,0-8-16 0,1 0-6 16,-2-3-61-16,2 2-55 15,6 4-195-15</inkml:trace>
  <inkml:trace contextRef="#ctx0" brushRef="#br0" timeOffset="-97848.76">9472 12464 501 0,'-1'18'266'0,"-5"21"-39"16,-4-2-40-16,-8-2-22 15,-2-2-21 1,-7-6-53-16,2-3-19 0,2-13-21 16,-1-7-17-16,8-9-18 0,1-6-16 15,3-7-31-15,2-2-12 16,3-4-11-1,3 2 3-15,8 1 15 0,3 2 7 16,12 14 24-16,-2 4 20 0,2 9 42 16,9 10 16-16,-3 3 15 31,4 2 1-31,2 0-13 16,-1 1-12-16,-3-2-22 15,-4-4-12-15,-4-6-90 16,-3-5-169-16</inkml:trace>
  <inkml:trace contextRef="#ctx0" brushRef="#br0" timeOffset="-97438.95">10265 12347 639 0,'3'-2'372'0,"-3"2"-77"15,2 10-60-15,5 26-101 16,-1 15-30-16,3 19-8 16,-2 6-8-16,-5 13-22 15,4 3-15-15,1 6-29 16,-5-6-8-16,2-21-6 15,-4-14-6-15,-1-21-75 0,-1-8-112 16</inkml:trace>
  <inkml:trace contextRef="#ctx0" brushRef="#br0" timeOffset="-97269.39">10338 12677 855 0,'9'-2'326'16,"7"-5"-211"0,14 1-106-16,12 2-8 0,9 4 8 15,6-1-78 1</inkml:trace>
  <inkml:trace contextRef="#ctx0" brushRef="#br0" timeOffset="-96913.59">10880 12501 735 0,'-22'-18'367'0,"-13"-2"-128"0,5 0-99 15,6 6-36-15,5 13-55 32,6 1-25-32,5 6-28 0,-2 2-9 15,16 10-8-15,3-2 1 16,2 3 10-1,8-2 5-15,-2-7 6 0,5 3 2 16,0-8-2 0,-4-3-4-16,-9-1-4 0,-8-1-6 15,-11 0 0 1,-7 5 4-16,-11-2 3 16,-3 2 6-16,1 3 21 0,2 2 14 0,6 5 24 15,9-1 10 1,7 5 1-1,12-2-7-15,11-1-14 0,5 0-9 16,11-3-16-16,4-5-8 16,10-7-112-16,6-3-164 15</inkml:trace>
  <inkml:trace contextRef="#ctx0" brushRef="#br0" timeOffset="-96114.72">11039 12471 619 0,'-3'-2'265'16,"-2"6"-124"-16,7-1-17 16,-2-3-3-16,15 3-13 0,56 5-39 15,-23-7-10 1,0 0-29-16,-3-1-10 15,-11-2-9-15,-11-2-1 16,-12-2-10-16,-11 0-6 16,-12 3-7-16,-8 2-1 0,-17 6 4 15,-3 3 7 1,-5 6 2-16,1 3 0 0,12 4 0 16,6-1-1-16,18 1-2 15,8-1 0-15,19-2 3 16,7 2 1-16,16-3 2 15,2-7 1-15,-1-5-52 16,5-1-26-16,-4-4-54 0,-4 1-2 16,-5-1 55-1,-9-4 37-15,-12 1 105 16,-6-2 29-16,-8 3 31 16,0 0-4-16,0-1-49 0,0 3-24 0,0 0-29 15,8 0-4 1,20 0-2-16,34 4 0 0,-24-1-3 15,0-3 1 1,0 0 2-16,-2-4-1 0,-13-7-1 16,1 2-2-16,-11-5 3 31,-5 3 4-31,-8-3 0 0,-7-2-1 16,-14-2-4-16,-7-2-4 15,-6 2-5-15,-1 6-4 16,3 8-9-16,-1 5-5 0,7 14-2 15,3 5 0-15,8 9 15 16,7 5 11-16,10 8 20 0,5 4 13 16,4 8-2-16,-3 0 5 31,-7 0-5-31,-1 0-10 0,0-8-6 0,1-9-11 16,5-11-6-16,2-6-55 15</inkml:trace>
  <inkml:trace contextRef="#ctx0" brushRef="#br0" timeOffset="-95755.6">12230 12585 614 0,'-8'7'283'0,"-8"5"-91"0,-7 1-35 16,-8 1-35-16,-3-1-13 15,-5-5-47-15,0-2-14 16,3-7-11-16,5-4-6 16,8-8-7-16,4-2-5 15,10-2-19-15,7 2-11 0,11 0-9 16,5 2-3-16,11 3 11 15,3 3 12-15,-8 12 26 32,-11-1 12-32,1-1 7 0,29 19-2 0,-4 15-16 15,-6 2-10-15,-19-4-11 16,0-2-26-16,-7-6-279 16</inkml:trace>
  <inkml:trace contextRef="#ctx0" brushRef="#br0" timeOffset="-95590.3">12081 12180 1044 0,'-3'-1'451'16,"-3"2"-246"-16,4 5-102 15,2-6-93-15,2 13-6 0,14 45-107 16</inkml:trace>
  <inkml:trace contextRef="#ctx0" brushRef="#br0" timeOffset="-93939.61">12842 12558 668 0,'7'-3'297'0,"6"-3"-117"15,14 4-96-15,10 2-17 16,19 0-9-16,0 2-12 16,2 0-24-16,-6-2-7 15,-18 5-6-15,-5-3-1 16,-15 3-1-16,-6-3-13 15,-8-2-25-15,-9-2-2 16,-15-2-2-16,-6 2 14 0,-13 4 19 16,-1 5 1-16,3 2 4 15,5 8 4-15,14 0 4 16,10 3 2 0,17 6 2-16,7-3 1 0,16 5 1 15,6-7 1-15,6-4-5 16,-1-6-1-16,1-10-1 15,0-3-1-15,-7-12-16 16,4-2-12-16,-7-6-6 16,-6 0-2-16,-6-1 15 15,-2 0 11-15,-9 5 6 16,0 4 2-16,-6 8 7 16,-1 5 4-16,0 6 13 0,-1-5 2 15,0 0-4-15,-2 19-3 16,0 33-14-16,0-32-2 15,3-11-4-15,4-1 2 16,5-8 2-16,4-3-4 0,3-8-15 16,2-6-4-1,7-5-6-15,1 0 2 16,4 6 14-16,-1 2 1 16,-7 11 13-16,-4 0 11 15,-8 13 27-15,-4 7 7 16,-3 8-5-16,-6 6-9 15,3 4-26-15,2-3 6 16,6-4-225-16</inkml:trace>
  <inkml:trace contextRef="#ctx0" brushRef="#br0" timeOffset="-93480.95">14500 12512 817 0,'-9'-3'364'15,"-17"-5"-167"1,-2 2-39-16,-9 6-58 0,-3 3-22 16,6 10-46-16,2 3-16 15,10 5-23-15,10 3-6 16,13 1-1-16,10 2 2 15,16-2 6-15,4-4 4 16,10-6 4-16,0-5 3 0,-5-6 6 16,-6-4 4-1,-15-6 8-15,-7-2 3 0,-14-2-2 16,-7-3-2-16,-14 1-10 16,-4 2-2-16,1-1-53 15,2 1-83-15</inkml:trace>
  <inkml:trace contextRef="#ctx0" brushRef="#br0" timeOffset="-93011.24">14623 12521 623 0,'4'-4'275'0,"4"-1"-105"16,9 4-104-16,0 1 1 0,8 0 0 15,1 2-7 1,3-2-24-16,-3 0-12 16,-7 0-11-16,-6 0 0 0,-13 0-6 15,-5 0-2-15,-10 6 0 16,-7 1 1-1,-6 4 11-15,2 2 2 16,3 2-3-16,8 2-2 0,6 5-4 16,3 0 1-16,7 1 17 15,1-3 3-15,8-6 1 16,8-2 0-16,7-9-9 16,9-4-2-16,3-9-3 15,-3-4-7-15,-3-5-15 16,-1-4-4-16,-5 0 2 15,-5 1 2-15,-6 3 8 0,-5 7 1 16,-5 5 19 0,-4 3 11-16,-2 15 11 0,-3 5 2 15,0 7-19 1,5 6-10-16,3 1-11 16,5 0-26-16</inkml:trace>
  <inkml:trace contextRef="#ctx0" brushRef="#br0" timeOffset="-92624.01">15097 12502 1014 0,'0'3'434'15,"0"1"-191"-15,8 16-169 0,5 8-14 16,10 15 12-1,3 6-2 1,8 12-19-16,-3 4-13 16,-10 1-21-16,-10-2-4 0,-20-13-8 15,-9-10-8-15,-8-14-36 0,0-11-16 16,-3-16-22 0,-1-6 10-16,3-16 35 0,2-3 17 15,9-6 26-15,3-4 9 16,11-6 8-16,4-2 1 15,16-3 9 1,5 0 0-16,5 6 15 16,9 0 11-16,-1 9 6 15,3 4-7-15,-1 6-26 16,-5 1-14-16,-6 9-35 16,-5 2-51-16,-10 2-189 15</inkml:trace>
  <inkml:trace contextRef="#ctx0" brushRef="#br0" timeOffset="-92407.49">15453 12393 1091 0,'-3'0'462'0,"-4"11"-250"15,1 9-63-15,5 17-67 16,2 9 2-16,13 12-18 15,5 3-13-15,-2 10-27 16,-2 0-10-16,-7-1-8 16,-5-4-1-16,-3-20-82 15,0-10-123-15</inkml:trace>
  <inkml:trace contextRef="#ctx0" brushRef="#br0" timeOffset="-92233.66">15479 12652 943 0,'1'-4'394'16,"2"2"-181"-16,9 1-179 0,7 1-26 16,5 2-3-16,2 3-1 0,3 1-61 15,-6-1-89-15</inkml:trace>
  <inkml:trace contextRef="#ctx0" brushRef="#br0" timeOffset="-91931.45">15790 12607 857 0,'1'4'354'0,"3"4"-202"16,-2 4-23-16,-2 3-14 15,0 0-16-15,-4-4-28 16,1-3-16-16,-2-8-13 15,1-4-5-15,0-8-12 16,4 0-18-16,4-6-29 0,5 2-13 16,7-2-8-1,4-2 7-15,7 11 10 0,6 1 1 16,6 10 13-16,-1 6 11 16,-6 6 23-16,-8 2 19 15,-11 4 13-15,-6 3-4 16,-4 2-15-1,2-1-8-15,-4-1-16 0,0-4 1 0,-3-10-110 16,-3-2-98-16</inkml:trace>
  <inkml:trace contextRef="#ctx0" brushRef="#br0" timeOffset="-91766.55">15940 12217 1002 0,'-4'0'460'0,"-1"0"-172"16,5 7-194 0,0 4-44-1,5 9-27-15,-1 4 16 0,2 5-227 0</inkml:trace>
  <inkml:trace contextRef="#ctx0" brushRef="#br0" timeOffset="-91225.44">16977 12565 363 0,'-2'13'219'0,"-7"10"7"15,0 2-51-15,0 5-37 16,-3-4-10-16,4-6-40 16,2-5-24-16,3-12-16 15,3-6-2-15,7-9-8 16,-4-9-2-16,6-3-23 15,3-4-5-15,2-2-2 16,2 5 0-16,7 3 10 16,-5 4 12-16,3 10 13 15,-1 6-3-15,-10 3-15 0,0 6-12 16,-2 6-12-16,1 1-2 16,0 4 2-16,-3-2 3 15,3 4-91-15,-3-2-77 16</inkml:trace>
  <inkml:trace contextRef="#ctx0" brushRef="#br0" timeOffset="-90736.94">17428 12693 511 0,'7'-10'299'16,"6"-8"-50"-16,-7-3-65 15,-6-1-11 1,-2-3-27-16,-2 2-20 0,-10-3-39 15,-1 6-17-15,-10 3-37 16,-3 2-13-16,-1 13-19 16,0 2-8-16,9 10-9 15,0 3-2-15,8 3 0 0,7 3 1 16,5 1 2-16,5 2 4 16,12 1 5-1,5-5 3-15,7-4 3 16,5-5 0-16,4-5-6 0,-5-5-9 15,-6-7-27 1,-3-1-6-16,-12-9 11 0,-4 0 11 16,-7-1 32-1,-2 0 13-15,-8 1 13 16,-1 2 0-16,1 0-2 0,-1 8-9 16,5 8-19-16,-1 4-4 15,3 12-9 1,3 1 2-16,7 4 7 15,4 1 2-15,9-3 9 0,-3-3 3 0,6-2 12 16,0-5 12 0,2-6 8-16,4-3 9 15,-5-11-2-15,0 0-10 16,-9-8-11-16,-7 0-28 0,-9-3-67 16,-3 3-52-1,-6 7-397-15</inkml:trace>
  <inkml:trace contextRef="#ctx0" brushRef="#br0" timeOffset="-90157.28">18416 12565 586 0,'7'-4'320'16,"2"-6"-97"-16,2 9-63 15,-3 1-30-15,-1 14-40 16,0 6-13-16,-7 6-11 15,2 2-3-15,-4-3-20 16,-4-3-8-16,1-8-9 16,-2-6 0-16,5-8 2 15,2-7-2-15,9-8-6 16,3-7-8-16,4-3-9 16,4-1-3-16,4 0-4 15,6 4-1-15,7 7-1 16,-2 5 6-16,-3 10 13 15,-6 3 9-15,-12 13 17 16,-7 5 1-16,-7 9-5 16,-3 1-6-16,-3-1-5 0,-4-3-67 15</inkml:trace>
  <inkml:trace contextRef="#ctx0" brushRef="#br0" timeOffset="-89129.88">1921 13492 717 0,'-6'13'311'0,"-4"6"-137"15,3 26-86-15,3 11-5 0,4 19-8 16,4 9-16-16,5 8-26 16,5-3-9-16,0-19-14 15,2-7-1-15,1-22-25 32,-6-9-26-32,4-9-170 0</inkml:trace>
  <inkml:trace contextRef="#ctx0" brushRef="#br0" timeOffset="-88681.99">1923 13774 813 0,'8'-3'316'0,"14"0"-222"16,6-1-41-16,1 3-37 15,5 1-6-15,1-1-6 0,-3 0-1 16,3-3 1-1,-8-3-1-15,-2-2-3 16,-5-1 0-16,-9 4-3 16,-1 1-3-16,-5 6 2 15,-1 6 2-15,3 5 6 16,1 4 6-16,3 4 11 16,-2-1 2-16,-2-1 2 15,-2-1-1-15,-3-8 1 16,-1-6 8-16,-1-9-1 15,0-8-7-15,0-10-25 0,0-2-10 16,0-7-26-16,2 0 0 16,8 1 8-16,5 1 1 0,8 10 27 15,3 5 13 1,4 10 22 0,-1 2 12-16,-5 6 5 0,-1 3-6 15,-8 7-6-15,0 6-7 16,-6 5-10-16,1 4-5 15,-5 5-9-15,0-3-3 16,3 3-93-16,-2-7-101 16</inkml:trace>
  <inkml:trace contextRef="#ctx0" brushRef="#br0" timeOffset="-88357.93">3002 13619 831 0,'0'4'383'16,"-7"3"-183"-16,-2 1-41 15,-6 7-17-15,-14 4-51 0,1 0-27 16,-13 0-38-16,1-4-9 16,5-7-4-1,7-5-1-15,8-6-14 0,4-4-11 16,4-7-14-16,3-3-7 15,7-4-1 1,3 0 2-16,10-2 3 0,4 6 4 16,5 4 10-16,3 4 5 15,2 17 12-15,2 1 5 16,3 13 9-16,-1 5 5 16,-4 3-5-16,-3 4-4 0,-6 1-26 15,-4 1-95-15</inkml:trace>
  <inkml:trace contextRef="#ctx0" brushRef="#br0" timeOffset="-88183.21">2772 13298 1094 0,'-4'-3'456'16,"0"-3"-291"-16,4 6-95 15,6 7-85 1,6 7-17-16</inkml:trace>
  <inkml:trace contextRef="#ctx0" brushRef="#br0" timeOffset="-87643.69">3134 13457 959 0,'2'-16'348'16,"2"-15"-264"-16,13-1-84 15,8-3-4-15,8-2 16 16,7 3 12-16,5 10 15 15,1 10 2-15,-1 28-6 16,-2 21 2-16,-9 38 14 16,-7 11 11-16,-12 10 0 0,-7-8-9 15,-6-12-21 1,2-7-9-16,1-18-4 16,-5-8-1-16,3-20 2 15,-1-8 6-15,-2-13 9 16,-2-6-2-16,-8-12-35 0,-9-6-26 15,-16-7-40-15,-2 3-18 16,-3 6 9-16,4 7 10 16,11 15 6-16,3 3 10 15,8 11-20-15,4 2-39 16,10 4-192-16</inkml:trace>
  <inkml:trace contextRef="#ctx0" brushRef="#br0" timeOffset="-87319.1">4053 13621 704 0,'-16'16'364'16,"-8"12"-65"-16,-2 2-153 15,-1 1-23-15,-1-7-39 16,-6-5-22-16,1-11-33 15,0-7-25-15,6-10-65 0,5-6-28 16,6-11-25-16,5 1 17 16,8 1 50-16,3-2 25 15,5 8 53-15,4 3 23 16,6 9 29-16,5 7 6 16,12 16-11-16,2 2-6 15,-2 9 2-15,1 2-4 16,-11-1-20-16,-4-2-12 15,-1-3-86-15,2-4-96 0</inkml:trace>
  <inkml:trace contextRef="#ctx0" brushRef="#br0" timeOffset="-86718.9">5194 13531 512 0,'2'0'235'16,"-1"6"-44"-16,1 11-50 0,-9 16-3 0,-7 3 24 15,-8 9-20-15,-7-1-28 16,-2-2-44 0,0-3-22-16,2-13-23 15,4-5-1-15,-1-20-6 16,4-6-16-16,-1-16-35 15,4-5-22-15,5-4-30 16,5 3 1-16,12 4 20 16,3 1 14-16,15 10 22 15,-5 5 12-15,3 14 19 16,3 9 10-16,-4 11 17 16,2 5 2-16,3 2-9 15,2 1-8-15,2-1-8 0,0-5-23 0</inkml:trace>
  <inkml:trace contextRef="#ctx0" brushRef="#br0" timeOffset="-86339.98">5510 13637 582 0,'-8'-4'343'15,"-15"-7"-21"-15,-3 4-115 16,2 7-92-16,-6 6-32 0,0 6-40 16,5 4-17-16,5 9-14 15,11 2 0-15,13 10-10 16,7-3-2-16,13-3-2 16,2-2 1-16,5-12 3 15,0-6 2-15,-6-10 2 16,-3-3 1-16,-7-5-20 15,-4 0-5-15,-7-4 1 16,-2 2 0-16,-4 1 16 16,-5 1 1-16,-3 7-14 15,1 7 2-15,-3 16 9 16,6 11 5-16,4 17 12 16,2 3-1-16,2 2-7 15,-2-3 0-15,4-7-3 16,-1 1 7-16,2-10-175 15</inkml:trace>
  <inkml:trace contextRef="#ctx0" brushRef="#br0" timeOffset="-86011.08">5654 13648 818 0,'-1'-3'399'0,"2"3"-48"0,2 11-280 16,4 5-18-16,-1 13 14 16,1 2 0-16,-5 3-18 15,-2-5-8-15,0-5-17 16,0-7-9-16,5-16-6 16,5-4-5-16,5-14-21 15,3-5-13-15,2-3-8 16,1-2 2-16,0 8 20 0,-3 3 8 15,-2 14 8 1,2 6 9-16,-4 16 16 0,-4 5 6 16,-7 5-1-1,0 1-8-15,-3-2-14 16,1 0-3-16,0-12-79 16,-1-4-89-16</inkml:trace>
  <inkml:trace contextRef="#ctx0" brushRef="#br0" timeOffset="-85835.39">5779 13373 1176 0,'-2'-4'460'0,"-3"-2"-338"16,5 2-65-16,2 8-65 15,6 5-41-15,7 6-158 16,-1 5-238-16</inkml:trace>
  <inkml:trace contextRef="#ctx0" brushRef="#br0" timeOffset="-85680.69">5946 13645 401 0,'9'16'335'0,"8"17"71"0,2-1-85 16,1-3-110-16,-5-6-38 0,2-9-43 16,-5-6-12-1,2-13-19 1,-1-9-14-16,3-11-26 0,-3-6-18 0,-1-4-67 31,0 3-55-31,-8 3-204 0</inkml:trace>
  <inkml:trace contextRef="#ctx0" brushRef="#br0" timeOffset="-85116.85">6477 13563 859 0,'-6'-2'383'15,"-11"-7"-188"-15,2 6-57 0,2 5-78 16,-2 0-26-16,11 8-31 15,4 8-4-15,7 1-2 16,11 3 3-16,4-4 3 16,1-5 2-16,1-5 3 15,-4-2-1-15,-5-3 3 16,-5-2-9-16,-10-2-41 16,-4-5-15-16,-14 2-12 15,-2 0 7-15,-5 3 37 16,4 1 11-16,2 4 3 15,1 4-2-15,11 5 9 16,0 3 5-16,10 5 10 16,7 0 3-16,-1-2-4 0,9-2-1 15,2-5 3 1,5-5 3-16,5-7 2 0,-1-7 1 16,2-8 0-16,-2-5-3 15,-1-5-7-15,-5-3-3 16,-3 2-4-16,-1 1 2 15,-9 4 3-15,-4 6 13 16,-6 7 30-16,-6 4 3 16,-2 9 3-16,2 8-11 15,5 6-26-15,2 5-4 16,10 9-7-16,1-2-2 16,6 3-74-16,0-1 4 0</inkml:trace>
  <inkml:trace contextRef="#ctx0" brushRef="#br0" timeOffset="-84638.55">7360 13596 762 0,'6'-5'330'0,"3"-3"-147"0,13 3-89 16,14 0 1-16,8-2-11 16,10 1-16-1,-2-4-31-15,-5 2-9 0,-10 1-14 16,-11 1 2-16,-13 4-67 16,-6 0-44-16,-8 2-53 15,-7 2-9-15,-11 2 60 16,-1 3 40-16,-3 4 73 0,2 2 17 15,7 8 26 1,5 3 12-16,4 3-10 16,5 0-11-16,6-1-20 15,5-3-12-15,9-5-33 16,4-2-48-16</inkml:trace>
  <inkml:trace contextRef="#ctx0" brushRef="#br0" timeOffset="-84362.1">7942 13681 382 0,'-6'-6'259'0,"-9"-4"24"15,-2 3-118 1,1-1-16-16,0 5-47 16,5 4-32-16,-4 3-47 0,4 7-12 15,2 7-11-15,2 3 0 16,11 3 0-16,-1 0 0 15,14 0 1-15,-1-5 1 16,4-9 9-16,8-3 5 16,-9-15 11-16,4-3 8 15,-6-8 24-15,-11-5 18 0,-11 2 14 16,-9 0-5-16,-7 3-33 16,0 4-23-16,6 5-112 15,5 3-129-15</inkml:trace>
  <inkml:trace contextRef="#ctx0" brushRef="#br0" timeOffset="-83949.18">8550 13529 864 0,'2'1'362'0,"8"13"-199"16,9 8-61-16,23 25-58 16,7 8 5-16,5 15-11 15,1 8-3-15,-27-4-15 16,-1-3 6-16,-11-19-185 15,-4-9-227-15</inkml:trace>
  <inkml:trace contextRef="#ctx0" brushRef="#br0" timeOffset="-83742.5">8874 13575 877 0,'-18'15'350'0,"-17"8"-195"0,-2 14-51 16,-6 4-7 0,-5 10-6-16,-2 5-27 15,3 8-39-15,7-4-12 16,11-8 2-16,7-8-48 16,11-18-138-16,4-5-188 15</inkml:trace>
  <inkml:trace contextRef="#ctx0" brushRef="#br0" timeOffset="-83301.16">9118 13550 472 0,'-10'-1'248'0,"-10"1"-32"16,2 3-127-16,3 8-50 15,6 2-8 1,8 2-10 0,5 1-3-16,11 2 6 15,5-3-1-15,5 0-4 16,-2-5-1-16,-1-3-1 15,-5-5 3-15,-7-3 5 16,-5-1 1-16,-10-2-3 16,-9 2-4-16,-18 1-3 0,-7-3 15 15,-3 7 28 1,1 1 11-16,11 5 14 0,4 3-9 16,10 2-14-16,7 4-7 15,7 3-18-15,9 3-9 0,12 0-12 16,6-2-3-16,7-1-3 15,5-6-1-15,4-9-40 16,-2-6-48-16,-2-12-296 16</inkml:trace>
  <inkml:trace contextRef="#ctx0" brushRef="#br0" timeOffset="-83170.64">9205 13411 686 0,'-4'-7'364'0,"-1"-6"-108"0,-1 2-87 16,2 5-113-16,3 3-45 16,5 8-180-16</inkml:trace>
  <inkml:trace contextRef="#ctx0" brushRef="#br0" timeOffset="-82837.68">9316 13721 625 0,'4'13'335'0,"13"14"-56"16,4-1-72 0,3-9-80-16,8-2-26 15,1-10-55-15,-1-5-16 0,-1-9-14 16,-2-4-2-16,-5-5-3 16,-2-4-1-1,-10-4-2-15,-8 0-4 0,-13-1-7 16,-9 4-4-16,-15 0-2 15,-3 4 0-15,-4 6 4 16,3 5-1-16,11 11-1 16,4 9-2-16,8 9 2 0,3 3 1 15,1 12 9 1,6 3 6-16,4 8 13 0,10 6 6 16,9 0 1-16,-3-3-4 15,1-6-10-15,-4-11-5 16,-3-11-63-16,4-6-96 15</inkml:trace>
  <inkml:trace contextRef="#ctx0" brushRef="#br0" timeOffset="-82580.61">9746 13574 787 0,'0'8'365'0,"-2"3"-139"31,0 11-71-31,-1 7-7 0,4 5-41 0,3 3-34 32,-1 3-49-32,4-3-11 15,-2-7-7-15,6-4 0 16,9-12-52-16,1-5-69 0</inkml:trace>
  <inkml:trace contextRef="#ctx0" brushRef="#br0" timeOffset="-81275.08">10196 13879 898 0,'0'3'479'15,"-2"0"-137"-15,0 1-141 16,1-4-51-16,-1 0-85 16,1 0-30-16,0 0-105 15,0 0 4-15</inkml:trace>
  <inkml:trace contextRef="#ctx0" brushRef="#br0" timeOffset="-80704.68">10866 13313 698 0,'-4'0'352'0,"-10"0"-121"0,3 19-84 15,1 7-29-15,2 27-40 16,8 11-23-16,0 10-18 16,3-1-9-16,3-5-13 0,0-2-3 31,7-15-117-31,-2-11-111 15</inkml:trace>
  <inkml:trace contextRef="#ctx0" brushRef="#br0" timeOffset="-80509.88">11114 13306 810 0,'0'0'389'16,"-1"-1"-160"-16,-5 24-70 15,3 14-43-15,7 23-29 16,4 0-8-16,6 6-27 16,3-2-8-16,-2-5-18 15,-2 0-11-15,3-14-90 0,-8-9-84 16</inkml:trace>
  <inkml:trace contextRef="#ctx0" brushRef="#br0" timeOffset="-80366.59">10856 13648 795 0,'9'1'337'15,"5"-1"-154"-15,18 4-137 16,6 1-6-16,19-3-14 16,6-1-67-16</inkml:trace>
  <inkml:trace contextRef="#ctx0" brushRef="#br0" timeOffset="-80119.38">11852 13530 766 0,'0'7'336'16,"0"8"-146"-16,4 9-102 0,2 5-2 15,0 7-20-15,2 1-19 0,-2 1-20 16,-3 3-26-16,5-7-190 31</inkml:trace>
  <inkml:trace contextRef="#ctx0" brushRef="#br0" timeOffset="-79740.2">12137 13604 475 0,'-8'0'274'0,"-9"-1"-12"0,-10 4-154 16,-6 1-22-16,-3 5-18 0,-3 0-9 15,7 0-22 1,7 5-10-16,9-2-11 15,8 1-3-15,11 2-3 16,10-1 0-16,12 0-5 16,6 1 0-16,13-3-2 0,2-2-3 15,6-3-51-15,-6-4-47 0,-5-4-81 16,-6-7-2-16,-6-8 55 16,0-4 47-16,-8-4 124 15,-2 0 40-15,-8 3 78 16,-8 1 32-16,-4 7 2 15,-5 5-15 1,-4 8-58 0,3 4-28-16,1 11-37 0,-1 4-16 0,6 8-20 31,-4 3-7-31,4 4-9 0,1-1-3 0,1-7-65 16,8-2-69-16</inkml:trace>
  <inkml:trace contextRef="#ctx0" brushRef="#br0" timeOffset="-79592.84">12311 13310 1145 0,'-4'-1'438'0,"-5"2"-297"0,7 8-111 16,2 5-62-16</inkml:trace>
  <inkml:trace contextRef="#ctx0" brushRef="#br0" timeOffset="-79119.16">12578 13588 735 0,'-1'1'356'0,"1"3"-103"0,0 11-111 16,5 7-14-16,6 6-19 0,1 3-16 15,3 0-43-15,-6-4-13 16,-5-8-15-16,2-4-5 15,-3-10 0-15,5-5-1 16,1-9 0-16,1-6 0 16,3-7-6-16,-4-1-1 15,6-4-5-15,-5 2 1 0,2 2-83 16,0 4-59 0,-1 3-323-16</inkml:trace>
  <inkml:trace contextRef="#ctx0" brushRef="#br0" timeOffset="-78834.58">12895 13576 780 0,'8'14'371'0,"6"11"-152"16,-1 5-60-16,3 3-20 16,-3-3-43-16,-8-4-26 0,2-6-37 15,-7-6-12 1,0-12-4-16,7-2-2 0,0-12-30 15,2-3-18 1,2-7-25-16,-1-2-8 16,7-1 21-16,2 0 12 0,3 6 19 15,3 4 9-15,-11 7 21 16,2 7 9-16,-2 10 24 0,-11 3 4 16,8 10-10-1,-8 2-5-15,-4 0-22 0,1 2-8 16,3-3-48-1,0 2-68-15</inkml:trace>
  <inkml:trace contextRef="#ctx0" brushRef="#br0" timeOffset="-78525.86">13500 13580 712 0,'-10'-11'389'0,"-7"-8"-104"16,-3 3-114-16,-3 6-49 15,0 7-64-15,0 4-23 16,1 13-19-16,1 4-3 16,6 6 0-16,5 2 1 15,8 4-2-15,6-3-2 0,11 2-4 16,4-2-1-16,3-8 1 15,-3-4 0-15,-1-11 7 16,-4-4 3 0,-3-9 3-16,-1-6 4 15,-4-1-66-15,-1-6-57 16</inkml:trace>
  <inkml:trace contextRef="#ctx0" brushRef="#br0" timeOffset="-78212.95">13620 13625 576 0,'10'10'354'15,"3"11"-58"-15,-2-4-69 16,-2-1-38-16,-7-7-64 16,-1-1-22-16,-5-8-34 0,-2-3-10 15,7-6-20-15,5-6-15 16,4-5-18-16,-2-3-5 15,2-1-10-15,-3 1-4 16,11 4-3-16,9 3 1 16,5 8 7-16,0 5 4 15,-2 7 10-15,-8 9 7 16,-9 8 32-16,-6 0 16 0,-7 5 20 16,-3 2-1-1,-1 4-27-15,-1 1-14 16,2-4-43-16,1-5-74 0</inkml:trace>
  <inkml:trace contextRef="#ctx0" brushRef="#br0" timeOffset="-77242.19">14629 13544 622 0,'9'5'286'16,"14"0"-100"-1,4-2-67-15,16-2-45 16,0-4-13-16,3-1-32 15,-2-3-10-15,-15-2-19 16,-6-1-12-16,-16-2-19 16,-9 3-7-16,-16 2 5 15,-5 7 7-15,-7 10 12 16,3 3 7-16,4 11 11 16,4 0 8-16,13 6 29 15,4 5 8-15,8-4 8 16,5 0 0-16,8-6-21 15,5-5-6-15,7-10-10 16,2-9-1-16,0-10-24 16,-1-7-20-16,-3-9-19 15,-1-1-8-15,-7-4 14 16,-1 3 19-16,-7 0 14 16,-6 1 5-16,0 12 24 0,-7 7 2 15,1 8 18-15,0 9 6 16,-1 10-3-16,0 1 2 15,-6 3-5-15,6 1-5 16,0-3-13-16,8-3-6 16,-2-7-7-16,-1-5 1 0,3-7 7 15,-7-8-1 1,8-3-4-16,2-4-5 16,-2-4-11-16,1 3-2 0,2 2-4 15,-4 3-1-15,1 6-5 16,0 5-1-16,-1 9 0 15,0 5 2-15,-1 5 6 16,3 1 3-16,0-1 3 16,1-1 1-16,1-7 0 15,-1-2-11-15,2-9-67 16,0-6-59-16,6-7-113 16,1-4-31-16,5-1 42 15,3-3 58-15,0-2 140 16,2 7 91-16,-3 2 130 0,1 9 35 15,-5 10 14-15,-3 2-45 16,-1 11-62-16,0 0-19 0,-5 0-10 16,-4-2 10-1,-7-2-16 1,-3-1-7-16,-3-6-23 0,-5-6-10 16,-6-6-112-16,-3-5-97 15</inkml:trace>
  <inkml:trace contextRef="#ctx0" brushRef="#br0" timeOffset="-76829.54">16365 13349 670 0,'0'0'350'0,"1"10"-60"15,1 15-89-15,1 24-98 0,2 11 8 16,2 13-9-16,0 4-9 16,-3 5-21-16,0 2-12 15,-10-8-38-15,-2-6-8 16,-3-15-61-16,2-14-66 15,7-19-200-15</inkml:trace>
  <inkml:trace contextRef="#ctx0" brushRef="#br0" timeOffset="-76344.09">16459 13676 850 0,'1'-3'326'0,"3"-3"-235"16,7 5-40-16,4 1-39 16,3 0-7-16,6 6-8 15,4 0-2-15,2-4-57 16,2 3-52-16,5-9-146 16,-2-2-71-16,-1-3 62 15,0-1 84-15,-12-3 240 0,-7-2 109 16,-9 1 81-16,-5 3 4 15,-2 4-46-15,-4 3-32 16,1 7-75-16,1 7-32 16,1 3-34-1,2 5 0-15,0-1 2 0,0-3-1 0,-1-7-6 16,-2-2 0 0,1-6 5-16,0-5-2 0,2 5-6 15,0 0-12 1,2-18-13-16,12-33-4 0,0 26-5 15,4 0 0-15,6 1 2 16,3 3 1 0,-2 7 26-16,-2 7 12 0,-9 9 12 15,-2 5 8 1,-4 8-9-16,1 4-6 0,2 8-7 16,-4-3-7-16,0 2-11 15,2-3-4-15,-6-2-57 16,5 1-63-16</inkml:trace>
  <inkml:trace contextRef="#ctx0" brushRef="#br0" timeOffset="-75991.05">17421 13587 962 0,'0'4'372'15,"-3"2"-247"-15,-2-1-46 16,-5 0-17-16,-5 3-9 0,-9 3-20 16,-5-2-8-1,-5-1-11-15,-1-1-1 16,4-7 2-16,2 0-1 0,5-7-4 16,5-3-4-1,6-2-12-15,5-2-6 0,8-2-9 0,3-1 0 16,8 3 0-1,2-4 2-15,4 6 12 16,0 3 9-16,1 5 14 16,-1 7 4-16,1 9 9 15,1 6-3-15,-2 4-2 16,3-1-3-16,-3 4-11 16,0 0-5-16,-5 0-37 15,-5 2-67-15</inkml:trace>
  <inkml:trace contextRef="#ctx0" brushRef="#br0" timeOffset="-75816.8">17258 13280 962 0,'-3'-1'404'0,"0"-2"-190"15,3 7-192-15,0-4-7 16,0 0-415-16</inkml:trace>
  <inkml:trace contextRef="#ctx0" brushRef="#br0" timeOffset="-75292.4">17494 13288 829 0,'13'-20'305'16,"12"-19"-221"-16,8 5-21 15,8 6 38-15,-2 11 20 16,-2 11-11-16,-4 6-10 0,-7 19-48 16,0 9-21-1,1 19-7-15,-2 10 1 0,-2 11 6 16,-2 1 2-1,-4-4-2-15,-1-9-3 16,-3-17-11-16,-3-9-4 16,-4-14-3-16,-1-6-1 15,-5-10-21-15,0-3-20 0,-6-10-24 16,-6-2-9-16,-6-5 13 16,-7 1 13-1,-8 10 17-15,-2 8 18 16,-3 11 19-16,2 8 6 0,4 4 7 15,2-2-10-15,16 2-15 16,5-6-12-16,15-7-108 16,14-6-152-16</inkml:trace>
  <inkml:trace contextRef="#ctx0" brushRef="#br0" timeOffset="-74974.25">18357 13510 660 0,'-4'10'307'0,"-12"1"-64"16,-2 7-83-1,-3 2 0 1,-4-2-11-16,-5-1-53 16,2-1-23-16,-2-7-34 0,0-3-10 15,8-6-5-15,1-3-1 16,6-8-23-16,5-2-11 15,3-2-26-15,4-3-9 0,4-2-1 16,10 1-2-16,3 2 10 16,4 3 8-1,7 9 26-15,0 7 15 0,0 11 25 16,2 6 8 0,-6 4-1-16,3-2-4 15,-3 4-17-15,-2-5-7 0,0 0-26 16,1-5-82-16</inkml:trace>
  <inkml:trace contextRef="#ctx0" brushRef="#br0" timeOffset="-74765.42">18510 13550 781 0,'10'0'436'16,"2"-1"-121"-16,6 10-118 15,-4 3-45-15,4 8-72 16,4 5-9-16,-7 0-5 15,-2-2 0-15,-18-6-2 16,-4-3-7-16,-14-8-14 16,5 0-9-16,-3-4-14 15,-1-4-4-15,7-2-86 0,1-1-69 16</inkml:trace>
  <inkml:trace contextRef="#ctx0" brushRef="#br0" timeOffset="-73418.11">2185 14802 535 0,'-10'-5'251'16,"-16"-3"-87"-16,2 0-15 16,6 7-28-16,-3 2-29 15,8 10-49-15,-2 3-21 16,4 5-18-16,6 1-4 16,6 1-5-16,10-1-1 15,5-3 2-15,0-3 1 16,13-6 6-16,-5-2 2 0,-2-6 6 15,-3-3 2-15,-15-2 3 16,-3 0-4-16,-6 4-8 16,-14 0-3-16,-4 8-2 15,-1 5 3-15,-6 2 13 16,9 8 8-16,4 0 20 16,2 1 10-16,10-1 3 15,3-4-5-15,7 2-14 16,7-3-11-16,10-2-6 15,8-3-1-15,6-12-3 0,-2-5-1 16,3-4-1 0,-2-4-2-16,-5-3-2 15,0-6-1-15,-6-3-3 16,-2 1 1-16,-9-4 3 16,-1 2 2-16,-9 4 1 15,-3 1 2-15,-1 12 10 0,-1 9 0 16,2 14-2-16,2 2-3 15,3 11-15 1,1-2-1-16,2 5-3 0,0 1 0 16,0-5-75-16,-3 1-72 15</inkml:trace>
  <inkml:trace contextRef="#ctx0" brushRef="#br0" timeOffset="-73248.06">2336 14576 1029 0,'-3'-1'392'16,"-7"-3"-268"-16,8 5-123 16,2 5-76-16</inkml:trace>
  <inkml:trace contextRef="#ctx0" brushRef="#br0" timeOffset="-73036.13">2497 14848 806 0,'12'30'405'15,"10"23"-130"-15,-5-5-116 16,3-5-41-16,-3-11-44 16,2-8-17-1,0-12 0-15,2-4 14 0,-3-15 9 16,0-6-4-16,-1-6-25 15,0-5-21 1,-1-6-31-16,-3-3-40 0,-3-1-140 0,0 0-128 31</inkml:trace>
  <inkml:trace contextRef="#ctx0" brushRef="#br0" timeOffset="-72567.94">3105 14954 888 0,'-5'15'383'0,"-6"17"-182"15,-5-1-43-15,0-4-46 16,-5-4-25-16,2-6-44 16,-1-7-11-16,2-11-17 15,5-6-16-15,-2-11-30 16,4-6-14-16,7-6-18 15,4-5 3-15,10 1 11 16,0-3 5-16,8 13 38 16,-2 6 17-16,0 21 34 0,1 9 16 15,2 18 8 1,4 4 5-16,-4-3 0 0,7 2-6 16,0-9-18-16,-1-3-10 15,4-5-22-15,-3-5-7 16,-6-8-3-16,2-6 1 15,-2-12-9-15,0-4-8 16,-2-6-9-16,-4-4-3 16,0-2 4-16,-5-4 7 15,-2 7 7-15,-1 9 2 0,-6 11 18 16,1 10 6-16,-1 14 17 16,-1 3 13-16,1 11 6 15,2 1 4-15,5-1-13 16,2-1-10-16,-1-5-24 15,1-3-9-15,-3-4-142 16</inkml:trace>
  <inkml:trace contextRef="#ctx0" brushRef="#br0" timeOffset="-71625.69">4479 14852 480 0,'-6'-5'236'16,"-11"-6"-56"-1,-4 3-28-15,-7 0-19 16,-4 4-14-16,4 5-45 0,1 3-21 16,13 8-31-16,5 5-12 0,13 3-8 15,1 2-2 1,16 2-1 0,6-2 0-16,1-11 1 0,4-2 2 15,-8-10 4-15,-4 0 3 16,-5-1-9-16,-6-3-7 15,-13 2-12-15,-6-2-5 16,-8 7 7-16,-2 10 6 16,0 5 12-16,-2 2 10 15,3-1 11-15,5 3 2 0,9-3 3 16,9 4-3-16,13-1-3 16,1-11 0-16,2-10 0 31,-11 0-1-31,2 0-2 0,25-9-1 0,-1-15-5 15,1 2-2-15,-21 0-7 16,0-4-7-16,-6 3-5 16,-6-5-1-16,-3 7 3 15,-3 5 4-15,-2 11-4 16,0 5 0-16,3 14 7 16,2 9 4-16,2 6 15 15,6 9 6-15,9-3-2 0,6-3 0 16,9-4 1-16,2-14 2 15,4-8 15-15,0-6 12 16,1-13 13-16,-7-1 1 16,-5-9-7-16,-6-5-10 15,-12-3-17-15,-1-4-5 16,-13-3-81-16,-4 4-54 16,1 5-178-16</inkml:trace>
  <inkml:trace contextRef="#ctx0" brushRef="#br0" timeOffset="-71251.77">5073 15014 952 0,'-1'7'419'0,"-2"16"-219"15,3-4-46-15,10-1-63 0,-1 1-31 16,11-8-30-16,1-2-3 15,7-9-6-15,2-6-2 16,2-9 0-16,1-4-4 16,-5-7-5-16,-1-6-3 15,-11-12-8-15,-5-8-2 16,-16-11-10 0,-14-6-2-16,-19-2 5 0,-12 2 5 0,-16-1 22 15,3 10 5-15,6 17 14 16,10 14 2-16,13 28-7 15,4 5-4-15,12 16-15 16,8 8-4-16,18 9 2 16,12 4 2-16,17 4 3 31,11-1-3-31,15-5-7 0,12-1-7 16,11-5-155-16</inkml:trace>
  <inkml:trace contextRef="#ctx0" brushRef="#br0" timeOffset="-70801.16">5490 14874 920 0,'-4'6'374'0,"4"14"-222"0,-6 0-42 0,4 10-28 0,4 0 2 16,1-2-11-1,10 0-5-15,10-8-9 16,2-1-4 0,8-13-5-16,-1-4-1 15,-1-5-5-15,0-11-7 16,-5 0-7-16,-7-10-5 15,-7-6-14-15,-6-1-33 16,-10-10-128-16,-6 2-89 0,-6-3-320 16</inkml:trace>
  <inkml:trace contextRef="#ctx0" brushRef="#br0" timeOffset="-70701.71">5627 14696 576 0,'-1'-3'283'0,"-1"-2"-106"15,1 1-40-15,0 4-151 16</inkml:trace>
  <inkml:trace contextRef="#ctx0" brushRef="#br0" timeOffset="-70394.92">5566 14571 1115 0,'-2'-5'513'0,"0"4"-256"16,2 6-80-16,-1-5-107 15,-2 15-41-15,0 52-43 0,5-22 164 16</inkml:trace>
  <inkml:trace contextRef="#ctx0" brushRef="#br0" timeOffset="-69462.14">6015 14940 636 0,'2'-1'386'15,"-2"-3"-9"-15,0 11-220 16,-1-7-36-16,1 15-42 16,2 51-4-16,8-18-32 15,0 8-7-15,3 8-11 0,-2 3-8 16,-5-2-6-16,-3-4-2 16,-7-15-3-16,-8-8-3 15,-2-14-37-15,2-4-31 16,0-18-49-16,2-5-25 15,-2-20-4-15,3-14 17 16,2-15 47-16,12-12 26 0,10-4 53 16,5 3 24-1,12 7 31-15,-4 10 19 0,8 12 7 16,-4 6-7-16,1 8-26 16,-3 6-17-16,0 9-17 15,-3 2-5-15,-5 5-3 16,4 3-2-16,-5 0-2 15,1 4-1-15,1 1 0 16,-3 3 0-16,2-2 3 16,-1-4 2-16,4 1 2 15,0-1 2-15,-1-6 1 0,-4-3 1 16,-6-6 4-16,-2-2 1 16,-11-4-2-16,-4-2-1 15,-9-1-6-15,-10-6-2 16,-5 3-4-1,2 1-1-15,-3 6-7 0,9 11-5 16,1 8-5 0,5 14 0-16,9 15 11 15,0 2 14-15,5 12 20 16,-1-1 7-16,2 7 11 0,5 7-7 16,0 1-11-16,6 1-6 0,-13-11-14 15,2-8 3-15,2-16-109 16,1-6-93-16</inkml:trace>
  <inkml:trace contextRef="#ctx0" brushRef="#br0" timeOffset="-69127.4">6935 14916 743 0,'-5'14'386'16,"-4"12"-132"-16,-4 1-75 0,-2-1-38 0,-4 0-66 31,0-6-27-31,-4-2-24 16,2-9-2-16,3-8-6 0,0-6-12 16,4-7-23-1,-1-2-9-15,4-2-6 16,6 1 3-16,7-5 8 0,7 1 1 15,11-1 4 1,2 5 12-16,2 9 19 16,-1 12 11-16,3 12 12 15,-2 4-3-15,-6 7-6 0,0-2-6 16,-8-1-11-16,2 1-10 16,3-1-159-16</inkml:trace>
  <inkml:trace contextRef="#ctx0" brushRef="#br0" timeOffset="-68900.97">7016 14742 1214 0,'-2'4'458'0,"2"14"-331"15,5 8-50-15,5 27-8 16,8 5 1-16,4 9-9 15,-1 3-4-15,-2 0-23 16,-3 5-12-16,-7 1-11 16,-1 2-4-16,-5-8-13 15,-2-12-77-15,0-26-200 16</inkml:trace>
  <inkml:trace contextRef="#ctx0" brushRef="#br0" timeOffset="-68730.51">7142 15077 993 0,'5'-1'383'16,"11"-5"-243"-16,6 4-64 0,15 7-33 16,3-2-5-16,-3 1-51 15,-3-2-74 1</inkml:trace>
  <inkml:trace contextRef="#ctx0" brushRef="#br0" timeOffset="-68541.79">7372 14792 1055 0,'-4'6'452'0,"0"15"-239"15,3 14-47-15,1 16-57 16,6 8-14-16,4 2-30 0,-5-3-12 15,5 3-23-15,-7-3-8 16,6 1-11-16,6-2-4 16,-3-15-52-1,1-10-72-15</inkml:trace>
  <inkml:trace contextRef="#ctx0" brushRef="#br0" timeOffset="-68355.73">7418 15018 894 0,'3'-1'382'15,"3"0"-163"-15,9 2-146 16,5 0-3-16,7 2-24 16,6-3-21-16,-1-3-82 15,-3 5-93-15</inkml:trace>
  <inkml:trace contextRef="#ctx0" brushRef="#br0" timeOffset="-68085.68">7738 14962 581 0,'3'6'396'15,"6"11"61"-15,1 4-170 16,-2-2-98-16,0 2-31 16,-3-7-63-1,-3-4-30-15,3-5-33 0,-3-3-9 0,1-11-11 16,-1 0-4-16,1-12-11 31,8-4-4-31,1-3-4 0,5-3-1 16,1 4 0-1,-1 4 3-15,-1 12 5 16,2 7 4-16,0 17 19 16,-7 9 12-16,-5 8 16 15,-2 2 6-15,-3 3-10 16,5-4-9-16,1 0-26 0,0-6-67 15</inkml:trace>
  <inkml:trace contextRef="#ctx0" brushRef="#br0" timeOffset="-67467.71">9106 14908 554 0,'-13'-11'312'15,"-9"-4"-65"-15,-7 5-53 16,-2 3-20-16,0 8-53 16,5 5-39-16,6 6-47 15,7 4-8-15,13 11-4 16,5 7 2-16,17 2 1 15,5-5-3-15,14-7-11 16,4-7-3-16,4-8 0 16,0-6 1-16,-5-13 5 15,-10-5 2-15,-15-13 3 16,-9-3-2-16,-22-8-12 16,-8 1-5-16,-24 4-8 15,-7 4-7-15,-2 8-54 0,7 5-62 16,15 10-216-16</inkml:trace>
  <inkml:trace contextRef="#ctx0" brushRef="#br0" timeOffset="-67207.64">9296 14729 699 0,'0'0'432'16,"0"2"17"-16,0 12-256 16,2 10-51-16,7 26-40 15,3 9-20 1,6 11-30-16,-4 0-10 0,-7-3-14 0,-2-1-10 16,1 2-11-16,-5-3-2 15,7-2-14 1,4-5-43-16,-6-16-154 15,6-7-89-15</inkml:trace>
  <inkml:trace contextRef="#ctx0" brushRef="#br0" timeOffset="-67016.08">9366 15050 1130 0,'5'0'428'0,"1"0"-296"32,7 0-52-32,12 2-30 15,7 1-6-15,13 4-24 0,7-1-22 16,-3-4 48-16</inkml:trace>
  <inkml:trace contextRef="#ctx0" brushRef="#br0" timeOffset="-66526.42">10015 14884 838 0,'-3'2'378'16,"-8"6"-157"-16,-6 5-38 15,-10 5-55 1,-5 0-25-16,-2 1-53 0,-3-5-17 16,8-5-11-16,-4-10-3 15,4-12-4-15,7-4-4 16,3-9-13-16,8 2-8 16,11-1-11-16,2 2-2 15,9 0 4-15,9 7 9 16,3 12 28-16,0 9 12 15,3 22 18-15,-3 7 0 0,0 7-14 16,6 6-6 0,1-7-17-16,0-2 15 0,2-13-163 15,-2-7-160-15</inkml:trace>
  <inkml:trace contextRef="#ctx0" brushRef="#br0" timeOffset="-66196.45">9983 14632 677 0,'12'-9'331'0,"13"-7"-85"0,5 4-60 16,2 13-35-16,3 5-14 0,0 18-21 31,2 9-9-31,-8 16-14 0,-1 12-6 0,-6 3-32 16,-3 0-13-1,4-9-22-15,-5-13-6 0,-7-14-4 16,3-11 2 0,-5-12-58-16,-3-5-35 0,-2-7-64 15,-14-10-30-15,-13-12 30 16,3 1 29 0,-12 4 60-16,-3 10 32 0,-6 17 40 15,-7 6 6-15,3 10 3 16,8 4-6-16,12-4-30 15,7-1-102-15</inkml:trace>
  <inkml:trace contextRef="#ctx0" brushRef="#br0" timeOffset="-65869.45">10734 14907 976 0,'-2'12'420'0,"-1"17"-224"16,-11-2-31-16,0-2-67 0,-6-5-31 0,-9-9-42 31,1-4-6-31,-3-9-44 16,1-5-30-16,2-9-48 15,2-9-14-15,7-5 29 16,4-2 24-16,15 3 32 15,7 6 9-15,11 5 16 0,5 9 13 16,2 10 37-16,4 11 22 16,2 16 26-16,-2 4 1 15,-2 8-12-15,1-2-17 16,-8-4-35-16,-3-4-6 16,-10-10-116-16,-4-4-122 0</inkml:trace>
  <inkml:trace contextRef="#ctx0" brushRef="#br0" timeOffset="-65702.61">10585 14533 1153 0,'0'7'505'15,"-4"-4"-216"-15,9 14-218 0,1 1-42 16,6 5-7-16,5 5-52 15</inkml:trace>
  <inkml:trace contextRef="#ctx0" brushRef="#br0" timeOffset="-64828.5">11678 14713 708 0,'-15'-2'325'0,"-20"0"-148"15,-2 4-28-15,14 3-62 32,2 1-34-32,18 3-44 0,5 1-8 15,16-4-1-15,9 4-1 0,7-6 4 32,4-1 1-32,-9-3 1 0,-6-3-1 0,-12 1 0 15,-11-1-4-15,-2 1-9 16,-5 2-3-16,6 0 0 15,-3 0 3 1,-27 14 10-16,-25 17 9 0,31-8 9 16,7 3 2-1,13 3 6-15,5 1-4 16,9-3-6-16,10-1-1 16,10-9-5-16,-3-4-1 0,4-15 1 15,-1-6 0 1,0-11-53-16,0-5-23 0,-4-6-5 15,2-2-1-15,-9 1 51 16,0 3 21-16,-7 11 12 16,-8 8 14-16,-3 14 43 15,0 4 10-15,-3 9 4 16,2 5-11-16,-3 6-41 16,0-2-11-16,-3-9-11 15,1-3-2-15,2-10 3 16,0-5 1-16,4-4-4 15,0 3-2-15,0 0-7 16,1-24-2-16,13-36 1 16,0 28 2-16,7 6-1 0,-3 4 0 15,2 11 1-15,-4 7 2 16,-2 9 10-16,-4 6 5 16,-2 12 4-16,1 2 0 15,-1 12-5-15,-3 2-5 16,0-1-4-16,-2 2-45 0,-1-12-161 15</inkml:trace>
  <inkml:trace contextRef="#ctx0" brushRef="#br0" timeOffset="-64649.92">12213 14733 1003 0,'-6'0'482'0,"2"6"-167"15,-1 11-87-15,-5 13-108 16,10 5-19-16,0 9-48 16,4-1-17-16,6-8-39 15,0-2-86-15</inkml:trace>
  <inkml:trace contextRef="#ctx0" brushRef="#br0" timeOffset="-64052.4">12369 14706 666 0,'-1'-1'311'16,"0"1"-110"-1,5 0-49-15,-4 0-55 0,17 1-14 0,52 4-37 31,-20-5-16-31,0-5-16 0,2-1-5 16,-17-5-4 0,-6 0-3-16,-18 3-12 0,-6 1-8 15,-13 7-4-15,-6 4 0 0,-13 6 12 16,-7 5 7-16,5 11 9 16,-2 0 6-1,13 7 4-15,9 2 1 0,15 0-5 16,9-1-3-1,13-6-1-15,9-6-26 16,0-19-83-16,3-5-45 0,6-11-161 16</inkml:trace>
  <inkml:trace contextRef="#ctx0" brushRef="#br0" timeOffset="-63799.1">12983 14817 502 0,'9'3'296'16,"6"12"7"-1,-8 8-61-15,-15 7-82 0,-8 1-15 0,-10-3-71 31,-5-5-28-31,-3-11-40 0,0-8-19 0,3-14-20 16,3-11-8-16,5-11-12 16,0-5 6-16,14-4-3 31,0 5 4-31,11 4 16 0,12 7 9 16,-1 11 39-1,6 6 16-15,2 15 39 16,1 9 15-16,4 14-5 15,2 7-9-15,2 3-33 16,1 1-12-16,-2-7-4 0,1 0-61 16,-5-17-218-16</inkml:trace>
  <inkml:trace contextRef="#ctx0" brushRef="#br0" timeOffset="-63610.65">13166 14733 1068 0,'7'9'449'0,"7"10"-245"16,3 9-31-16,14 18-33 15,3 7-13-15,8 8-41 16,3-1-19-16,-10-9-34 16,-4-4-40-16,-8-12-143 15,-7-5-79-15</inkml:trace>
  <inkml:trace contextRef="#ctx0" brushRef="#br0" timeOffset="-63420.76">13477 14743 914 0,'-18'0'469'16,"-27"8"-123"-16,1 7-133 15,-5 16-86-15,2 9-20 16,0 17-16-16,-1 1-10 15,-5 5-26-15,-10-4-16 16,6-5-20-16,2-2-54 0,19-12-151 16</inkml:trace>
  <inkml:trace contextRef="#ctx0" brushRef="#br0" timeOffset="-62936.26">13639 14773 656 0,'-7'-1'405'0,"1"3"-36"15,-5 3-164-15,-3 6-39 16,6 10-59-16,-2 1-20 0,17 8-21 16,1-1-12-1,7-4-12-15,8-1-6 0,4-11-12 16,3-9-3-16,0-8-8 0,-1-12-1 16,-6-11-3-1,-2-2 0-15,-10-6-9 16,-7 2-20-16,-9 6-62 0,-5 0-42 15,0 14-98 1,2 4-89-16</inkml:trace>
  <inkml:trace contextRef="#ctx0" brushRef="#br0" timeOffset="-62721.16">13880 14786 1001 0,'2'1'461'0,"6"10"-206"15,1 9-44-15,10 9-66 16,0 3-32-16,6 0-39 16,0-4-18-16,-1-6-26 15,3-5-6-15,-9-17-3 0,2-3 1 16,-3-14-2-16,-4-3-1 16,-1-3-8-1,0-5-4-15,-4 1-30 0,-2-1-44 16,-3 3-154-16,1 5-289 15</inkml:trace>
  <inkml:trace contextRef="#ctx0" brushRef="#br0" timeOffset="-62389.13">14468 14860 432 0,'2'-10'269'16,"0"-7"-21"-16,-3-4-49 15,-5-1-7-15,-7 3-13 16,-7-3-15-16,-8 7-38 0,-1 3-18 16,1 8-41-1,0 5-18-15,6 7-19 0,6 6-7 16,6 2-5-16,0 0-1 15,13 9 2-15,6-1 0 16,10 4 1-16,11 1 0 16,3-9-6-16,0-5-2 15,-1-7-6-15,-2-5 0 0,-4-9-72 16,-5-3-65 0</inkml:trace>
  <inkml:trace contextRef="#ctx0" brushRef="#br0" timeOffset="-62243.43">14441 14518 949 0,'-3'-5'458'0,"-4"0"-183"15,2 2-73-15,3 8-117 16,2 8-34-16,1 5-21 16,4 2-70-16</inkml:trace>
  <inkml:trace contextRef="#ctx0" brushRef="#br0" timeOffset="-61872.04">14656 14593 425 0,'2'0'295'16,"4"7"52"-16,-1 7-66 15,-3 13-73-15,-1 14-25 0,5 16-42 16,0 11-13-16,5 11-25 16,1-2-15-1,0-10-45-15,-2-7-19 16,3-9-11-16,-5-8-44 0,-6-10-129 16,3-7-69-16</inkml:trace>
  <inkml:trace contextRef="#ctx0" brushRef="#br0" timeOffset="-61706.26">14732 14894 721 0,'12'-1'300'15,"8"-2"-150"-15,13 0-124 0,5 1-9 16,6-2-94-16,0 1-225 15</inkml:trace>
  <inkml:trace contextRef="#ctx0" brushRef="#br0" timeOffset="-61106.61">15231 14731 457 0,'0'-7'257'15,"-5"-11"-24"-15,-6 2-30 16,-11 1-33-16,-1 1-24 0,-8 7-57 15,4 3-20-15,8 7-38 16,-1 2-9-16,12 5-1 16,3 3 4-16,3-1 0 15,8 3-2-15,3 1-6 16,9 1-5-16,4-4-4 16,-6-2-1-16,11-4-2 15,-10-5-2-15,-1-2-18 16,1-1-11-16,-20-5-27 0,1 0-5 15,-13 1 18 1,-2 0 10-16,0 3 27 16,-2 3 4-16,3 5 14 0,4 2 15 15,5 7 24-15,3 2 9 16,9 5 1-16,0 3-8 16,9-3-17-16,2-1-6 15,1-8-11 1,5-4-7-16,7-7-7 0,2-3-6 0,7-6-72 31,0-5-44-31,-3-6-59 0,-6-3-2 0,-6-3 72 16,-4 0 43-16,-6-4 80 15,-5 0 32-15,-1 2 46 16,-1 4 17 0,-4 8 6-16,3 6-15 0,-3 9-32 15,0 5-13-15,2 10-21 16,2 7-3-1,5 7-8-15,-2 4-2 0,5-1-5 16,-1-4-3-16,-2-8 7 16,1-10 13-16,-1-11 6 0,0-6 0 15,-3-13-13 1,3-3-14-16,2-3-12 16,-3-2-9-16,0 5-80 15,-1 3-59-15,-3 0-181 16</inkml:trace>
  <inkml:trace contextRef="#ctx0" brushRef="#br0" timeOffset="-60776.71">15715 14654 772 0,'2'9'432'15,"3"5"-70"-15,4 14-156 16,2 2-14-16,0 0-54 0,-3-1-28 15,1-7-48-15,-2-6-22 16,-4-9-19-16,-1-7-4 16,0-7-11-16,3-6-18 15,3-8-50-15,1 0-22 16,2-2-33-16,1 2 7 16,3 2 36-16,3 2 19 0,1 8 41 15,1 3 25 1,-1 8 35-16,0 7 20 0,-5 9 30 15,-6 6-1-15,-6 9-20 16,-1 2-16-16,-3 2-31 16,1-2-14-16,-2-6-73 15,0-3 504-15</inkml:trace>
  <inkml:trace contextRef="#ctx0" brushRef="#br0" timeOffset="-60053.34">16694 14508 889 0,'8'7'436'16,"6"3"-153"-16,2 15-116 15,2 11-23-15,-3 6-39 16,-2 1-22-16,-12 0-27 0,-2-10-9 16,-10-6-23-16,-2-2-8 15,2-12-6-15,2-4-10 16,9-13-32 0,3-10-20-16,7-10-44 15,4-1-22-15,2-2-3 0,3 1-1 16,6 3-11-1,2-1-2-15,3 3 4 0,-3 3 18 0,-8 6 57 16,-5 2 41-16,-16 10 54 16,-6 5 15-16,-7 2 25 31,-2 8 5-31,6 2 2 16,3 2-1-16,10 4-7 0,8 2-5 15,7-3-16-15,3-3-9 16,3-6-18-16,2-6-5 15,-4-8-8-15,1-4-4 16,-3-7-6-16,0-4-7 16,3-3-7-16,-4-4-1 15,-2-3 2-15,-2 2 6 0,-8 2 3 0,1 5 7 32,-7 7 24-32,-4 6 6 0,2 11 13 0,-4 7-1 15,9 12-15-15,0 4-2 16,4 4-7-16,4-1-4 15,0-6-10-15,1-2-2 16,-5-9-73-16,-1-5-67 16</inkml:trace>
  <inkml:trace contextRef="#ctx0" brushRef="#br0" timeOffset="-59879.55">17080 14347 957 0,'-2'-9'479'15,"-3"-9"-155"-15,9 11-175 0,-2 1-52 16,4 6-65-16,-2 9-46 16</inkml:trace>
  <inkml:trace contextRef="#ctx0" brushRef="#br0" timeOffset="-59482.16">17240 14614 591 0,'8'6'377'0,"6"11"-16"16,2 6-156-16,5 3-33 15,3 8-47-15,3-5-19 16,-2-10-43-16,-1-4-13 16,-2-14-18-16,-6-6-5 15,3-10-3-15,-3-6-3 16,-3-7-6-16,-1-1-26 16,-1 1-108-16,-9-1-93 15</inkml:trace>
  <inkml:trace contextRef="#ctx0" brushRef="#br0" timeOffset="-58989.33">17647 14576 673 0,'7'3'375'0,"11"9"-38"16,-2 2-115 0,0 7-80-16,-1 3-32 0,-7-1-51 15,-2-3-13 1,-4-1-17-16,-4-7-6 16,-2-7-7-16,2-5-8 0,1-8-28 15,2-6-10 1,8-4-27-16,4-5-6 0,6-2 22 15,7 1 5-15,3 2 22 16,-1 6 8 0,1 7 31-16,-2 7 18 0,-8 6 28 0,-4 8 11 0,-8 7-7 31,-1 6-12-31,1 5-24 16,-5 0-10-16,3 0-28 15,-8-4-58-15</inkml:trace>
  <inkml:trace contextRef="#ctx0" brushRef="#br0" timeOffset="-58647.68">18340 14572 727 0,'-8'-6'328'16,"-12"-10"-152"-16,0 11-36 16,-2 3-57-16,-1 2-20 15,4 10-16-15,2 0-2 0,4 5 11 16,6 1 1-16,11 7-12 16,6 1-6-16,10-1-17 15,5 1-6-15,6-8-5 16,-1-6-2-16,-4-5-1 15,-6-5 1-15,-17-5-2 16,-8-4 0-16,-21-5-1 16,-5 4-3-16,-10-1 1 15,4 2-17-15,14 3-136 16</inkml:trace>
  <inkml:trace contextRef="#ctx0" brushRef="#br0" timeOffset="-58267.03">18464 14573 816 0,'5'4'402'0,"6"4"-106"16,-4 2-61-16,-4 10-60 15,-1 2-27-15,-2 3-57 16,-1 1-19-16,1-6-28 15,-1-2-11-15,-2-10-14 16,1-5-3-16,-1-6-4 16,2-7-2-1,7-3-3-15,-1-7-3 0,11-1-3 16,-1-4 0-16,10 2-2 16,0 0-4-16,4 3-3 15,4 7 1-15,-5 5 2 16,1 11 4-16,-12 8 3 15,-3 8 6-15,-7 11 17 0,-5 1 11 16,-2 9 11-16,0 1-3 16,-1-3-15-1,0-3-10-15,1-8-40 16,0-5-55-16</inkml:trace>
  <inkml:trace contextRef="#ctx0" brushRef="#br0" timeOffset="-56566.37">1916 15987 681 0,'0'-9'352'15,"2"-8"-80"-15,0 9-50 0,-2 11-87 16,1 14-35-16,1 18-61 16,4 7-13-16,8 24-3 0,-3 3-5 15,-1 16-8 1,-3 0-2-16,-4-9-1 15,4-7-6 1,1-24-179-16</inkml:trace>
  <inkml:trace contextRef="#ctx0" brushRef="#br0" timeOffset="-56391.09">2047 16212 927 0,'9'0'338'0,"12"-2"-280"15,2-1-26-15,10 3-49 16,2-1-85-16</inkml:trace>
  <inkml:trace contextRef="#ctx0" brushRef="#br0" timeOffset="-56018.86">2484 15964 936 0,'-19'-7'387'0,"-18"-4"-247"16,6 6-56-1,9 8-67-15,8 8-21 0,12 6-9 16,4 1 1-16,16 4 10 15,2-3 4-15,12-1 2 16,-1-4 0-16,-2-5 2 16,-4-2-1-16,-14-8-8 15,-4 0-8-15,-11-5-20 16,-3-1-4-16,-10 5 7 16,-7-1 6-16,-3 9 32 15,-4 2 15-15,8 5 39 16,3 4 20-16,14 3 13 0,6 5 8 15,14 2-8-15,5 0-10 16,7-6-19-16,3-5-15 16,3-5-28-16,-2-6-5 15,-1-6-104 1,4-4 292-16</inkml:trace>
  <inkml:trace contextRef="#ctx0" brushRef="#br0" timeOffset="-55430.15">3581 15945 777 0,'-14'4'357'0,"-6"5"-171"16,-7 11-64-16,6 5-27 15,2 5-49-15,4 9-17 16,11 4-18-16,4 3 4 16,16-1 8-16,5-8 4 15,3-15 1-15,3-10-4 16,4-14 0-16,-4-8-1 0,-8-10 2 16,-3-4 1-1,-17-6-2-15,-7 3-3 0,-13 4-9 16,-8 3-5-16,-5 2-7 15,-2 3-1-15,8 4-67 16,1-1-48-16,12 11-171 16</inkml:trace>
  <inkml:trace contextRef="#ctx0" brushRef="#br0" timeOffset="-55281.04">3601 16032 498 0,'22'1'306'0,"27"0"-16"0,7 0-77 15,5 2-93-15,-6-3-38 16,-9-5-51-16,-9 1-49 16,-13-1-158-16,-2 2-211 15</inkml:trace>
  <inkml:trace contextRef="#ctx0" brushRef="#br0" timeOffset="-55137.7">3874 16005 553 0,'-2'14'318'15,"1"10"-53"-15,1 6-77 16,5 1-23-16,2 2-43 16,4-1-25-16,-2-3-48 15,1-4-18-15,4-5-80 16,-7-10-75-16</inkml:trace>
  <inkml:trace contextRef="#ctx0" brushRef="#br0" timeOffset="-54849.01">4303 16102 781 0,'-1'13'357'15,"-9"12"-143"-15,-2 2-45 16,-9-2-52-16,-3-2-28 0,-5-7-47 16,1-7-13-16,-2-11-11 15,-1-6-19-15,7-9-27 31,2-5-13-31,9-3-14 16,5 0 13-16,8 3 16 0,4 1 6 0,7 6 34 31,8 5 32-31,-1 10 48 0,5 6 19 16,0 14 1-16,-2 0-18 16,2 12-36-1,-3 2-15-15,3-3-4 0,2 0-68 16</inkml:trace>
  <inkml:trace contextRef="#ctx0" brushRef="#br0" timeOffset="-54312.86">4522 16017 574 0,'-7'12'272'0,"-3"17"-64"0,4 6-64 15,14 2 4-15,1 1 8 16,8-11-18-16,5-2-17 16,-4-14-45-16,5-7-18 15,2-16-21-15,-3-9-10 16,1-14-39-16,-2-6-13 15,-9-5-27-15,-2-3-15 0,-17-3-25 16,-13-7-7 0,-19 0 7-16,-8 3 14 0,-4 8 48 15,3 12 22-15,4 22 32 16,5 11 12-16,7 15 6 16,12 4-4-16,15 5-22 15,12 4-10-15,15 6-5 16,8 6 0-16,9 4-1 15,7-5 0-15,16-1-27 16,9-5-60-16</inkml:trace>
  <inkml:trace contextRef="#ctx0" brushRef="#br0" timeOffset="-53767.94">5096 15998 675 0,'-17'-7'300'15,"-14"-4"-151"-15,2 2-29 16,5 4-43-16,10 6-22 0,3 2-25 16,1 1-6-16,5 5-6 15,0-2-5-15,6 3-3 16,9 3 0-16,7 0-1 16,-2-3-1-16,-1-3-3 15,-6-3 0 1,-8-1-2-16,5 2 0 0,-9 1 0 15,-4-2-1-15,1 8-1 16,-8-1 12-16,5 5 29 16,3 1 7-16,5-7 15 15,4 3 6 1,6-3-2-16,10 3 4 0,2 2 3 16,9 1-10-16,11 0-23 0,4 0-9 15,6-3-17 1,-4-6-5-16,-2-7-5 15,-5-5-1-15,-7-12-13 16,-3-2-15-16,-13-7-19 16,-5 2-7-16,-14-1 5 0,-7 1 12 15,-12 8 17-15,-7-1 5 16,-3 11 3 0,-2 3-4-16,8 6-4 15,8 11 0-15,3 5 2 0,2 7 13 16,8 6 30-16,2 4 16 0,6 11 25 15,3 5 4 1,7 4-18-16,2 2-11 16,4-8-22-16,5-4-12 15,-3-16-39-15,1-5-58 0,-8-17-174 16</inkml:trace>
  <inkml:trace contextRef="#ctx0" brushRef="#br0" timeOffset="-53452.79">5485 16077 1304 0,'0'6'484'0,"2"10"-362"0,8 8-10 16,-5 2-24-16,3 2-14 0,-6-10-37 31,3-3-11-31,-5-11-11 15,0-6-3-15,11-8-12 16,-1-5-8-16,1-8-16 16,5-2-3-16,-1-3 3 15,1 6 5-15,7 6 8 16,3 8 2-16,-1 8 5 16,-3 3 2-16,-7 16 6 0,-3 0 4 15,-6 9 1-15,-1 0-1 16,-1 3-4-16,-1-2 28 15,-2-5-181-15,-1-4-96 16</inkml:trace>
  <inkml:trace contextRef="#ctx0" brushRef="#br0" timeOffset="-53282.28">5542 15692 1187 0,'-3'4'481'16,"-3"6"-278"-16,7 16-140 16,4 6-19-16,-1 6-19 15,3 4-27-15</inkml:trace>
  <inkml:trace contextRef="#ctx0" brushRef="#br0" timeOffset="-52305.64">6951 15994 821 0,'-7'-4'339'16,"-9"-5"-197"-16,0 4-29 15,-7 2-24-15,-4-2-6 16,2 8-24 0,-1-4-8-16,7 6-30 0,9 6-14 15,10 1-4-15,8 3 1 0,10-1 4 16,3-2 2 0,4-4-2-16,-3-1-2 15,1-6 1-15,-6-1 1 0,-13-6 2 16,2 4-5-16,-16 1-5 15,-6-2-5 1,-2 6-3-16,-9 0 2 16,1 7 2-16,2 2 0 15,1 4 0-15,6 3 1 0,10 1 5 0,10 5 6 32,11-5 7-32,6 1 2 0,8-7-2 15,0-1-4-15,3-8-4 16,-1-5 1-16,0-5-1 15,-1-8-3-15,-3-6-20 16,-5-6-6-16,-4 3-8 16,-3 3 1-16,-6 7 17 15,0 4 0-15,-7 11 16 16,-1 5 11-16,-4 7 9 16,-2 9 4-16,-1-5-8 15,2 0-7-15,2-6-6 16,-1-5 2-16,4-6 5 15,2-6-1-15,1-9-4 0,2-4-5 16,0-7-5-16,4-6-1 16,5 2-1-16,4 4 0 15,3 1 0-15,3 8 0 0,-2 0 4 32,0 2 8-32,-4 16 10 0,-4 2 6 0,-3 15 2 15,0 2-3-15,-1 3-9 16,-1 4-5-16,1 1-4 15,-4 1-15-15,-3-2-121 16,3-5-87-16</inkml:trace>
  <inkml:trace contextRef="#ctx0" brushRef="#br0" timeOffset="-52136.55">7414 16010 890 0,'5'0'458'0,"0"7"-142"16,-1 7-73-16,-4 9-110 0,0 4-22 16,4 8-27-16,0 2-12 15,7-4-26-15,-3 0-15 16,3-14-100-16,4-6-103 16</inkml:trace>
  <inkml:trace contextRef="#ctx0" brushRef="#br0" timeOffset="-51751">7667 16044 733 0,'8'0'312'0,"10"-1"-162"15,7 1-40-15,2 0-31 0,4-2-27 16,1 1-37-16,-6-6-5 16,-5-2-1-1,-7 4 2-15,-13-2-3 16,-2 1-5-16,-6 3-4 16,-2-2-3-16,-11 1 2 0,0 3 4 15,-4 4 32 1,0 4 13-16,9 9 28 15,0 3 11-15,9 5-9 0,6 0-4 16,8-1-19 0,8 1-12-16,7-5-19 15,9 0-9-15,2-5-12 16,0-7-20-16,6-5-84 16,-1-4-60-16</inkml:trace>
  <inkml:trace contextRef="#ctx0" brushRef="#br0" timeOffset="-51467.23">8304 16064 508 0,'10'-1'347'0,"12"1"20"16,-10 3-198-16,-8 7-42 15,-4 1-60-15,-13 0-16 16,-1 2-22-16,-7 0-3 16,-9-1-5-16,-3-3-3 0,-11-8-5 15,7-1-1-15,4-7-2 16,5-5-1-16,11 1-4 15,4-3-3-15,16 1-10 16,5 4-2-16,7 2-1 16,4 5 6-16,1 5 26 15,1 4 16-15,-4 10 14 16,-1 0 4-16,2 7-11 16,-1 1-10-16,4 3-13 15,-4 0-7-15,-6-6-97 16,0-3-60-16</inkml:trace>
  <inkml:trace contextRef="#ctx0" brushRef="#br0" timeOffset="-51319.13">8153 15733 992 0,'-2'0'465'0,"-4"5"-171"16,5 7-170-16,4 10-100 15,0 3 5 1,7 5-44-16</inkml:trace>
  <inkml:trace contextRef="#ctx0" brushRef="#br0" timeOffset="-50890.53">8588 15987 1038 0,'-3'8'449'0,"-2"8"-243"16,5 14-52-1,14 17-47-15,10 5-16 16,13 14-21-16,4 0-7 16,-1-6-24-16,-2-2-14 15,-12-16-104-15,0-8-78 16,-16-19-241-16</inkml:trace>
  <inkml:trace contextRef="#ctx0" brushRef="#br0" timeOffset="-50698.2">8877 16033 812 0,'-8'10'391'0,"-20"11"-131"16,2 9-94-16,-12 8-54 16,-7 0-17-16,-6 7-21 15,1-1-16-15,6 1-27 16,6-2-9-16,11-9-24 0,5-3-68 15,12-15-318 1</inkml:trace>
  <inkml:trace contextRef="#ctx0" brushRef="#br0" timeOffset="-50401.26">8994 16039 567 0,'-7'3'318'0,"-5"2"-18"15,1 6-95-15,4 8-59 16,5-1-17-16,5 5-32 16,10 1-10-16,9-2-7 15,5-2-8-15,13-6-22 0,2-5-10 16,2-12-16-16,-4-8-5 15,-7-6-5-15,-8-5-2 16,-13-1-1-16,-6 1-21 16,-10 0-99-16,-9 1-90 15</inkml:trace>
  <inkml:trace contextRef="#ctx0" brushRef="#br0" timeOffset="-50145.05">9343 15997 1006 0,'7'8'475'15,"1"8"-191"-15,1 9-115 16,5 2-29 0,0 6-49-16,1-6-20 15,6 3-35-15,-6-8-8 16,3-9-3-16,0-7 7 0,-1-12 10 15,0-2 0-15,-1-12-7 16,0-1-11-16,-2-1-14 0,-1-2 1 16,-8 5-92-1,-4-1-66 1</inkml:trace>
  <inkml:trace contextRef="#ctx0" brushRef="#br0" timeOffset="-49683.94">9944 15988 560 0,'-14'-3'319'0,"-13"-10"-46"16,-1 5-47-16,2 4-94 16,2 4-36-16,6 12-56 15,0 6-10-15,5 4 0 16,3 1 0-16,13 8-4 16,4 1-4-16,3-3-12 15,1-1-2-15,-3-11-3 16,3-3-2-16,7-8-24 15,0-5-41-15,2-9-133 16,1-3-121-16</inkml:trace>
  <inkml:trace contextRef="#ctx0" brushRef="#br0" timeOffset="-49387.95">9937 16055 392 0,'9'3'319'0,"3"1"33"0,5 5-84 16,0 6-25-16,1 1-56 15,1 1-24 1,-8 1-53-16,-5-8-23 0,-3-2-37 16,-3-2-14-1,1-8-17-15,2-4-7 16,7-8-45-16,2-3-26 0,6-4-30 16,2-1-9-16,6 4 33 15,0 6 20-15,2 6 28 16,1 5 15-16,-10 10 35 15,-4 2 21-15,-7 10 32 16,-3 5 9-16,-5 3-12 0,-4 7-15 16,6 3-29-1,-6-6-12-15,8-4-99 16,1-7-129-16</inkml:trace>
  <inkml:trace contextRef="#ctx0" brushRef="#br0" timeOffset="-48503.57">11722 16063 407 0,'2'-6'229'15,"8"-10"-33"-15,-4-2-16 16,-7-4-34-16,-3-1-20 0,-12-3-29 15,-2 4-9-15,-20 2-14 16,-6 3-9-16,-8 14-21 16,1 4-12-16,12 18-19 15,6 1-5-15,12 7 5 16,8 7 4-16,11 0 1 16,5-4 0-16,16-5-9 15,3-9-4 1,12-11-1-16,6 0 0 0,2-9 0 15,1-4 0-15,-9-1-1 0,-2-3 0 16,-12 4 0-16,-6-2 1 16,-6 6-2-16,-5 1 0 15,-5 5 26-15,2 9 10 16,2 9 28-16,1 14 8 16,2 15-12-16,-2 6-8 15,-1 15-23-15,-2 0-10 16,0 1-11-16,-4-5-3 15,-7-9 4-15,-5-10 0 0,-7-11 2 32,-2-8 1-32,-16-18-1 0,2-7 0 15,-5-11-15 1,5-6-37-16,12-19-125 0,5-8-106 0</inkml:trace>
  <inkml:trace contextRef="#ctx0" brushRef="#br0" timeOffset="-48029.2">11369 15658 743 0,'-4'-2'321'0,"3"2"-146"15,5 0-40-15,-4 0-34 16,23 0-8-16,61 6-18 15,-17-3-6-15,5-3-7 16,2 0-6-16,-9-6-19 0,-5 3-13 16,-18-7-29-16,-6-1-20 15,-19 1-43-15,-11-4-11 16,-9 1 10-16,-7-2 18 16,-5-3 39-16,3-1 10 15,3 7-2-15,3 7 7 0,2 7 37 16,4 10 17-1,5 11 26-15,1 2 3 0,5 9-9 16,-3 3-9 0,-4-3-14-16,-4-1-9 0,-3-8-20 15,0-8-35-15,5-8-169 16</inkml:trace>
  <inkml:trace contextRef="#ctx0" brushRef="#br0" timeOffset="-47753.18">12288 15986 901 0,'4'0'420'16,"5"-4"-178"-16,12 4-132 0,8-6-21 16,9 0-57-16,4 6-19 0,-3-6-27 15,-1 7-46-15,-9 6-126 16,-4-6-71-16</inkml:trace>
  <inkml:trace contextRef="#ctx0" brushRef="#br0" timeOffset="-47574.14">12241 16106 729 0,'2'1'426'16,"3"1"-83"-16,15 4-118 15,5 1-43-15,13 2-80 16,5 1-33-16,-8-2-35 15,2 0-64-15</inkml:trace>
  <inkml:trace contextRef="#ctx0" brushRef="#br0" timeOffset="-47048.14">13241 15490 858 0,'-7'2'380'0,"-21"13"-182"16,-4 12-33-16,-12 19-54 0,2 14-13 0,13 22-22 16,5 9-7-16,20 7-13 15,4-5-10-15,16-12-23 16,7-10-5-1,10-15-10-15,-3-10-3 16,1-19-35-16,0-9-53 16,-5-18-166-16</inkml:trace>
  <inkml:trace contextRef="#ctx0" brushRef="#br0" timeOffset="-46848.26">13316 15946 888 0,'1'0'409'0,"6"0"-154"15,14 4-111-15,6 4-23 16,16 6-42-16,6 3-31 16,0-1-24-1,2-9-50-15,-9-6-158 0</inkml:trace>
  <inkml:trace contextRef="#ctx0" brushRef="#br0" timeOffset="-46357.46">14101 16024 697 0,'0'-6'342'0,"-5"-7"-116"16,2-2-109-16,3 1-23 15,-3-11-36-15,1 1-13 16,-5-6-8-16,-5-2-3 16,-8 5-7-16,-3 3-7 15,-5 10-13-15,1 5-5 0,-3 11-4 16,1 6-1-16,5 10 3 15,3 2 5-15,13 9 6 16,5-2 2 0,9-1-3-16,7-1-3 0,7-8-2 15,4-6 0-15,2-9-1 16,1-4 0-16,-3-2-2 16,-1-2 0-16,-7 2-2 15,0 5 0-15,-2 8-1 16,-2 4 1-16,1 9 11 15,-8 4 6-15,-2 5 3 16,-2 0 0-16,-9 2-6 0,-5-2-4 16,-15-4 3-16,-5-3 1 15,-4-10 1-15,1-6 0 16,6-10 0 0,7-9-8-16,13 1-81 15,5-5-69-15,13 2-319 16</inkml:trace>
  <inkml:trace contextRef="#ctx0" brushRef="#br0" timeOffset="-46183.02">14246 16198 1076 0,'1'2'545'15,"-1"-1"-192"-15,-1-2-147 16,0 0-42-16,0 0-95 15,0 0-44-15,0-1-146 16,1 1-423-16</inkml:trace>
  <inkml:trace contextRef="#ctx0" brushRef="#br0" timeOffset="-45668.4">14441 15855 483 0,'9'2'302'0,"10"2"14"15,6 16-124-15,6 4 14 16,3 16-6-16,-1 8-9 0,1-6-49 16,-17-3-27-1,-3-9-52-15,-6-5-22 16,-15-1-22-16,1-2-3 0,-15-11-1 15,-2-5-30-15,-12-13-46 16,3-3-23-16,5-11-65 16,1 1 3-16,24-4 7 15,6-3 17-15,19-5 57 16,7-3 27-16,5-7 32 16,11-1 17-16,-6 3 45 15,-6 2 18-15,-11 10 50 16,-22 3-7-16,-18 11-37 15,-13 5-18-15,-15 9-43 16,-7 2-6-16,-2 11-2 16,2 2 26-16,13 5-153 15</inkml:trace>
  <inkml:trace contextRef="#ctx0" brushRef="#br0" timeOffset="-45005.34">15150 15715 580 0,'6'6'357'16,"3"3"-22"-16,-5 7-156 0,3 2-37 15,-6 4-56-15,-1-1-24 0,0-3-29 16,-5-1-5-16,0-12-3 31,2-2-2-31,1-8-9 16,2-8-7-16,7-3-17 16,4-5-5-16,6-4 0 0,7 1 3 15,1 1 8-15,0 6 0 16,2 10 13-16,-7 4 16 0,-3 11 26 15,-6 5 9-15,-6 7-3 16,-3 0-9-16,-3 3-19 16,-4 2-6-1,0-8-9-15,-1-3-3 0,2-8-1 16,3-6 0-16,3-3-4 16,-2 2-3-16,0 0-12 15,0 0-10-15,6-14-4 0,36-28-1 16,-27 34 5-1,2 3 4-15,-3 7 2 16,0 9 4-16,-4 6 6 16,2 6 1-16,-3 4 4 15,-1-2 0-15,0 2 0 16,-2-3 1-16,0-6-73 16,-4-3-75-16</inkml:trace>
  <inkml:trace contextRef="#ctx0" brushRef="#br0" timeOffset="-44753.99">15103 16074 852 0,'-2'-1'471'15,"2"1"-132"-15,3 0-113 0,-3 0-40 16,7 0-72-16,21 0-25 15,49-4-36 1,-18 0-14 0,13-2-26-16,2 1-5 15,-5 5-76-15,-9-4-58 16,-17 5-138-16,-7 5-105 0</inkml:trace>
  <inkml:trace contextRef="#ctx0" brushRef="#br0" timeOffset="-44397.36">15289 16295 946 0,'-10'1'401'16,"-14"3"-219"-16,4 3-37 16,8 3-60-16,3 2-12 15,14 3-16-15,1 0 3 16,10 6 8-16,7 3-6 16,2 2-20-16,1 1-11 15,-8-1-14-15,-6-3-5 0,-12-1-1 16,-6-4 2-1,-11-3 2-15,-5-2 1 0,-4-2-3 16,-4-4-1-16,-3-8-3 16,7 0-1-16,3-11-24 15,5 3-36-15,9-1-121 16</inkml:trace>
  <inkml:trace contextRef="#ctx0" brushRef="#br0" timeOffset="-43969.45">15473 16239 536 0,'12'-4'319'0,"12"-3"-30"16,1 4-64-16,-5 6-55 15,-1 4-24-15,-9 8-39 16,-6-6-15-16,-2 4-36 15,-2-3-16-15,-10-2-13 16,-4 4 1-16,-3 0 3 16,-6-1 1-16,11-3-6 0,7 0-3 15,9-2 4 1,11-1 1-16,4-1 3 0,7 2 0 16,1-2-15-16,4 0-7 15,1 1-38 1,-4-2-52-16</inkml:trace>
  <inkml:trace contextRef="#ctx0" brushRef="#br0" timeOffset="-43501.17">15753 15541 715 0,'9'11'399'16,"22"21"-32"-16,6 20-158 15,14 30-67 1,0 9-10-16,-4 5-27 15,-8-7-24-15,-17-17-31 16,-8-7-15-16,-19-12-9 16,-13-2-3-16,-22-5-4 15,-9-4-4-15,-6-6-6 16,4-4-13-16,17-12-85 16,13-8-56-16,22-17-167 0</inkml:trace>
  <inkml:trace contextRef="#ctx0" brushRef="#br0" timeOffset="-43230.92">16564 15931 772 0,'1'-4'504'0,"-2"-9"27"16,-4 2-258-16,4 7-156 16,-3-3-50-16,3 5-56 0,1 0-62 15,1-1-197-15</inkml:trace>
  <inkml:trace contextRef="#ctx0" brushRef="#br0" timeOffset="-42958.5">16560 16073 819 0,'1'13'393'15,"0"16"-144"-15,5 9-35 0,-5 10-43 16,1 10-11 0,-7 17-16-16,-3 8-23 0,-8-5-47 15,0-4-24-15,-6-21-36 16,-6-16 0-16,-1-14 1 16,-1-11-1-16,4-18-2 15,7-3-26-15,5-20-75 16,6-5-71-16,12-8-187 15,6-8-149-15</inkml:trace>
  <inkml:trace contextRef="#ctx0" brushRef="#br0" timeOffset="-42471.97">16281 15641 664 0,'0'-3'327'0,"4"-1"-126"0,14-1-70 16,13 4-18-16,19-1-36 15,7 0-11 1,6 1-19-16,-2-3-4 0,-2 4-19 16,-3-1-13-16,-8 0-73 15,-7-3-35-15,-16-1-71 16,-9-1-14-16,-16-7 57 16,-1 5 33-16,-9-2 72 0,-2 2 25 0,3 0 22 15,3 2 13 1,4 3 27-16,1-2 1 0,4 2 0 31,-3 2 1-31,0 0 13 16,0 0 6-16,9 0 10 15,5 3-6-15,26 15-21 16,-34-2-6-16,-7 4-8 16,-10-3-4-16,-13 2-14 15,-3-4-7-15,5-2-15 16,7-4-31-16</inkml:trace>
  <inkml:trace contextRef="#ctx0" brushRef="#br0" timeOffset="-38303.67">23777 5115 505 0,'-1'-8'309'0,"1"-6"-14"16,-1 4-129-16,-3 5-26 15,1 8-53-15,-1 6-20 16,3 22-35 0,1 8-10-16,4 26 1 15,-1 10-1-15,4 16-2 16,-1 3-1-16,0 11-3 16,2 5-2-16,-1-8-3 0,4-4-1 0,-3-27-1 31,-1-16 0-31,-3-20 0 15,-1-12 0-15,-3-16-11 0,0-5-36 0,-5-11-140 32,-1-10-120-32</inkml:trace>
  <inkml:trace contextRef="#ctx0" brushRef="#br0" timeOffset="-37845.56">23601 5908 905 0,'0'0'385'0,"4"4"-185"0,4 1-55 15,7 13-35-15,4 6 1 16,3 13-15-1,3 6-11-15,-5-1-14 16,5 2-14-16,-4-12-26 16,0-6-11-16,3-17-6 0,-3-9 1 15,3-18 3 1,-1-9 0-16,7-13-2 0,2-1-3 16,1 6-4-16,3 0-1 0,-9 6-3 15,-5-4-38 1,-5-3-91-16</inkml:trace>
  <inkml:trace contextRef="#ctx0" brushRef="#br0" timeOffset="-36514.59">24302 5789 657 0,'0'-2'365'31,"1"-1"-57"-31,5 4-178 15,-6-1-36-15,10 2-34 16,48 20-2-16,-11-7-11 0,-2-2-6 0,12-1-7 16,1-6-6-1,-12-4-14 1,-4-2-39-16,-15-6-212 0</inkml:trace>
  <inkml:trace contextRef="#ctx0" brushRef="#br0" timeOffset="-36098.76">24603 5725 832 0,'0'0'355'0,"1"-1"-197"16,6 1-58-16,-7 0-51 15,5 1-8-15,25 8-9 16,35 16-3-16,-30-9-9 15,-1 0-2-15,-12 0-4 16,-7-3-1-16,-8-2 1 0,-7-3 23 16,-1 5 16-16,-11 1 11 15,-6 5 15-15,-2 8-13 16,-9 1-14-16,7 0-14 16,3-6-21-16,3-4-9 15,9-9-86-15,3-3-132 16</inkml:trace>
  <inkml:trace contextRef="#ctx0" brushRef="#br0" timeOffset="-26406.09">24545 6469 304 0,'3'-5'213'0,"3"-2"-10"15,1-3-45-15,-3-1-21 0,-1-1-32 16,-3-6-8-1,-5 4-9-15,0 2-4 0,-13-1-4 16,-4 2 1 0,-5 0-6-16,-3 2-10 0,-3 7-21 15,7 6-15-15,3 9-29 16,0 3-5 0,11 11-11-16,4 2 2 0,17 2 2 15,11 0 2-15,13-13 6 16,6-6-3-16,5-12 3 15,4-8 4-15,-9-5 4 0,-7 0 5 16,-16 2-2 0,-11 7-13-16,-12 0-82 15,-4-3-77-15</inkml:trace>
  <inkml:trace contextRef="#ctx0" brushRef="#br0" timeOffset="-25940.32">24604 6427 562 0,'0'3'284'0,"-1"3"-77"15,-2 6-52-15,0 6-39 16,-2 5-10-16,4 10-13 15,2 6-12-15,4 12-27 16,4 6-18-16,0 6 0 16,-3-1-1-16,-6-10-4 15,-7-10 4-15,-8-13-19 16,-3-10 6-16,-11-16 11 16,-1 1 20-16,-8-21 19 0,-1-7 1 15,9-5-5 1,3-3-17-16,12 10-28 0,8 6-11 0,5 5-21 15,9 0-59-15,16 8-497 32</inkml:trace>
  <inkml:trace contextRef="#ctx0" brushRef="#br0" timeOffset="-17476.93">17210 16061 781 0,'3'0'316'0,"4"9"-160"16,-1-2-24-16,-1 8-9 15,-3 4 1 1,-11 4-36-16,-7 4-13 0,-6-4-17 16,-1-3-13-16,9-14-107 15,10-6-100-15</inkml:trace>
  <inkml:trace contextRef="#ctx0" brushRef="#br0" timeOffset="-17082.79">17873 15812 679 0,'-7'-7'385'0,"-2"-6"-67"0,-9 6-145 16,-4 5-41-1,-5 6-73-15,0 8-30 16,1 13-29-16,5 6-5 15,11 12-1-15,8 0 1 0,11-1 4 16,8-2 1-16,9-12 0 0,4-6 0 16,3-11 0-16,-1-8 0 31,-9-5 15-31,-6-10 8 0,-19-3 13 16,-6-3 3-1,-17 1-11-15,-6 5-7 0,-4 4-6 16,4 2-46-16,20-2-451 15</inkml:trace>
  <inkml:trace contextRef="#ctx0" brushRef="#br0" timeOffset="-16670.52">18185 15786 744 0,'-9'-7'360'15,"-11"-4"-122"-15,-5 0-77 16,6 11-83-16,4 0-31 16,6 10-47-16,4 0-9 15,4 3-5-15,2 1 1 0,12 1 7 16,8-2 3-16,4-1 3 15,-1-2 3-15,-5-5 1 16,-7-1 2 0,-7 0 3-16,-7-4 0 0,-10 0-2 15,-8 1-3-15,-7 3-4 16,4 7 0-16,5 5 2 16,1 0 1-16,12 6 2 15,4 0 5-15,9 1 15 16,10-2 5-16,5-5 9 15,2 0-2-15,4-10-16 16,2 0-8-16,2-10-65 16,-1-11-56-16</inkml:trace>
  <inkml:trace contextRef="#ctx0" brushRef="#br0" timeOffset="-16145.62">19138 15927 275 0,'5'-4'195'0,"3"-7"35"16,-4-3-44 0,1-1-7-1,-6 0 0-15,-9-1-7 0,-7 1-9 16,-7 3-35 0,-3 1-19-16,0 5-44 15,3 4-22-15,2 8-32 16,3 5-13-16,8 13-8 15,8 9 3-15,7 0 5 0,9 4 3 16,5-6 1-16,2-6 1 0,7-2-2 31,-3-6 2-31,3-10-83 16,-2-7-56-16</inkml:trace>
  <inkml:trace contextRef="#ctx0" brushRef="#br0" timeOffset="-16003.4">19145 15573 1045 0,'-1'-4'470'0,"-6"-6"-261"16,4 4-64-16,3 6-120 15,2 4-35-15,-2-4-183 16</inkml:trace>
  <inkml:trace contextRef="#ctx0" brushRef="#br0" timeOffset="-15655.55">19309 15693 493 0,'11'-20'327'0,"13"-15"41"0,1 8-76 15,-4 18-105-15,-2 10-35 16,-4 13-74-16,1 9-18 16,1 16 1-16,1 4-3 15,2 11-12-15,0 5-11 0,-11-6-20 16,2-7-5 0,-6-12-1-16,-2-7 1 0,6-13 3 15,-9-10 4 1,-4-7 2-16,-3-7-2 0,-13 0-7 15,0 5-7 1,-12 5-5-16,-2 6-1 0,-4 6-3 16,3 3-17-16,10 0-141 15,8-5-261-15</inkml:trace>
  <inkml:trace contextRef="#ctx0" brushRef="#br0" timeOffset="-15202.22">19679 15904 706 0,'5'-1'415'0,"6"-3"-67"0,3 12-158 16,1 6-38-16,0 11-60 16,-3 5-15-16,-8-6-12 15,-5 2-5-15,-6-9-20 16,1-5-11-16,6-3-11 15,0-7-1-15,9-10-6 16,4-6-1-16,8-9-6 16,2-9-4-16,4-2-2 15,2 0-1-15,-1 4-1 16,1 8 2-16,-13 14 2 16,2 13 1-16,-7 18 12 0,-11 8 5 15,4 13 7 1,-4 1-1-16,-2-5-8 15,8 0 3-15,-5-10-167 16</inkml:trace>
  <inkml:trace contextRef="#ctx0" brushRef="#br0" timeOffset="-13870.96">1853 17102 694 0,'8'7'268'0,"2"3"-167"15,16 3-55-15,10-1 9 16,6-1-6-16,3-7-11 16,-7-3-18-16,-3-1-5 15,-16-2 0-15,-1-1 3 0,-11-2 11 16,-5-2 4-16,-4-1-1 16,-8 1-2-16,-5 3-15 15,-3 1-5-15,-6 4-9 16,3 6-3-16,4 9-8 15,2 5-2 1,8 10-2-16,2 4 3 0,7 0 5 16,11 0 2-16,6-4 3 15,6-3 1-15,5-11 2 16,-6-9 1-16,2-10 4 16,1-9 1-16,-4-12 0 15,1-5-2-15,-3-6-3 16,-4-2 0-16,-4 2-2 15,-1 3 3-15,-4 11 11 0,-4 8 7 16,0 13 16 0,-1 10 5-16,-3 12-5 0,3 6-8 15,-3 4-14-15,1-5-5 16,2-3-5-16,1-9-1 0,1-9-2 16,2-6 0-1,1-12 1-15,3-5 0 0,1-8 1 16,1-2-3-1,2 0-1-15,2 1 0 16,4 9 0-16,0 5 3 0,0 16 9 16,-3 8 7-16,-1 11 1 15,-6 3 0-15,-9 3-9 16,7 2-6-16,-7-6-77 16,6-1-97-16</inkml:trace>
  <inkml:trace contextRef="#ctx0" brushRef="#br0" timeOffset="-13648.2">2744 17156 984 0,'4'2'415'16,"5"5"-187"-16,7 5-105 15,12 8-43-15,3 1 12 16,5 4-14-16,-5 4-16 15,-18-2-10-15,-7 0-10 16,-13 0-13-16,-9-4 1 0,-9-10 0 16,-7-6-28-16,-5-13-134 15,2-6-304-15</inkml:trace>
  <inkml:trace contextRef="#ctx0" brushRef="#br0" timeOffset="-12919.42">3633 17083 954 0,'5'0'339'0,"13"6"-258"0,7-1-57 16,10-7 5-16,8 2-1 15,2-1-15-15,-3-4-4 16,-4 2 1-16,-10-1 0 16,-11-3 5-16,-7 4 3 15,-12 3-1-15,0 2-13 16,-15 3-16-16,-3 3-8 16,-4 13-10-16,-1 2 9 0,4 12 9 15,6 4 0 1,10-3 11-16,8 2 7 0,14-7 9 15,6-6 3-15,8-9 0 16,2-10-4 0,-1-13-3-16,-2-9 1 0,-5-10 0 15,-8-3 0-15,-4-7-1 16,-3 3-2-16,-3 1-4 16,6 9-1-16,-7 13 7 15,4 9 11-15,-5 12 23 16,-1 11 7-16,0 11-6 15,-2-3-10-15,4 1-19 16,-4-7-5-16,5-8-5 0,-4-6 0 16,2-12 0-16,2-7 0 15,0-12 0-15,2-7 0 16,0 0-3-16,3-5 0 16,2 3-2-16,2 6 0 15,1 10 11-15,0 10 5 0,3 12 33 31,-2 7 9-31,-3 12-2 0,-1 2-2 16,-7 6-32-16,-2 1-9 0,-5-1-49 16,3-1-64-16</inkml:trace>
  <inkml:trace contextRef="#ctx0" brushRef="#br0" timeOffset="-12293.75">5304 17126 632 0,'-7'-5'362'0,"-7"-1"-63"0,-9 9-111 0,0 6-14 16,-4 12-73 0,2 0-36-1,16 12-41-15,6 0-12 0,18 4-13 16,12 4-2-16,13-11 2 15,4-4 1-15,7-12 1 16,-2-7 1-16,-12-9 1 16,-9-7 3-16,-13-8 9 15,-11-6 2-15,-11-7 5 16,-4-4 1-16,-16-8-5 16,1 1-1-16,-14-8-6 15,0-4-4-15,8-2-6 16,4-4-3-16,24 5-6 15,5 1 0-15,16 11-1 16,5 7 0-16,7 13 1 0,2 9-3 16,1 13-60-16,-2 9-63 15</inkml:trace>
  <inkml:trace contextRef="#ctx0" brushRef="#br0" timeOffset="-12071.11">5668 17125 988 0,'1'5'399'0,"-1"8"-227"16,2 9-48-16,2 11-24 15,0 4-14-15,0 6-40 16,4 4-14-16,-1-12-5 15,1-2-80-15,6-17-221 16</inkml:trace>
  <inkml:trace contextRef="#ctx0" brushRef="#br0" timeOffset="-11776.45">6074 17218 928 0,'-3'15'426'0,"-6"8"-203"0,-5 2-98 16,2 2-22-16,-9-10-53 16,2 1-14-16,1-13-14 15,-4-5-2 1,11-8-11-16,-2-4-15 0,2-9-18 16,5-3-5-1,1-2-6-15,6 1 10 16,3 3 13-16,0 7 12 0,7 12 12 15,-2 7 10-15,7 16 21 16,-1 5-1 0,-1 4-3-16,-3 2-8 0,8 0-27 15,1-3-83 1</inkml:trace>
  <inkml:trace contextRef="#ctx0" brushRef="#br0" timeOffset="-11226.38">6515 17224 627 0,'-14'-1'358'0,"-6"-2"-64"15,-16 0-61-15,-1 3-11 16,-6 1-70-16,2 5-36 16,13 9-79-16,9 2-14 15,20 3-15-15,11 2-3 0,20 2 0 16,6 2 2-16,2-1 1 16,0-4 0-16,-9-9-1 15,-4-7 1-15,-6-10 2 16,-9-7 2-16,-11-12 2 15,-7-5-1-15,-8-13-6 16,-2-10-1-16,-3-8-2 16,0-8-1-16,-7-14 0 15,0-6-1-15,3 0-7 16,11 6-9-16,13 22-5 16,12 17-2-16,8 25-1 15,1 11-47-15,2 17-118 0,3 8-153 16</inkml:trace>
  <inkml:trace contextRef="#ctx0" brushRef="#br0" timeOffset="-10833.34">6738 17298 743 0,'2'4'339'0,"4"9"-122"16,4 2-30-16,5-1-31 15,7-3-27-15,2-6-59 0,4-5-19 16,-2-6-23 0,-9-9-6-16,-6-6-8 0,-4-3-3 15,-8-5-10 1,-3 3-7-16,-8-1-20 0,-6 3-7 15,-6 8-2 1,-1 4 4-16,-2 15 12 16,0 1 3-16,8 15 19 15,3 6 14-15,9 12 27 16,6 9 10-16,3 10 17 16,9 2 1-16,4 8-12 0,1-5-6 0,3 3-30 15,1-1-10-15,-4-7-127 16,-3-1-170-16</inkml:trace>
  <inkml:trace contextRef="#ctx0" brushRef="#br0" timeOffset="-10329.88">7290 17267 584 0,'-4'-6'297'0,"-2"-7"-80"0,0-2-46 16,-7-1-24-16,-3-1-10 15,-12 3-14-15,-3 1-1 16,-2 9-43-16,2 4-21 16,8 6-35-16,3 6-22 15,13 2-8-15,6 2 0 16,11-2 7-16,10 1 2 16,10-5 3-16,4-2 0 0,4-2 0 15,-4-1-1-15,-6-1-1 16,-5 1 0-16,-13-2-72 15,-1-3-66-15</inkml:trace>
  <inkml:trace contextRef="#ctx0" brushRef="#br0" timeOffset="-10105.67">7432 17058 890 0,'-4'-1'453'15,"2"9"-119"-15,0 6-136 16,5 19-85 0,4 10-19-16,7 11-19 0,2 8-14 15,1 6-24-15,-2 6-11 0,-7-7-15 32,-4-1-6-32,-2-11-29 0,2-11-33 0,2-13-133 15,1-14-260-15</inkml:trace>
  <inkml:trace contextRef="#ctx0" brushRef="#br0" timeOffset="-9930.48">7515 17330 1064 0,'0'-5'467'0,"4"-4"-199"16,7 2-113-16,9 3-65 0,10 4-22 15,5 1-44-15,0 0-47 16</inkml:trace>
  <inkml:trace contextRef="#ctx0" brushRef="#br0" timeOffset="-9139.92">7801 17095 940 0,'1'5'417'15,"5"9"-150"-15,-2 8-124 0,4 9-59 16,-2 3-4-16,-1-1-40 16,-4-6-12-16,0-11-12 15,2-6-2-15,1-13-8 16,5-5-9-16,0-14-13 16,-2-9-5-16,9-3-1 15,0 0 8-15,3 9 9 16,5 10 4-16,-5 10 4 15,1 7 4-15,-4 15 10 16,-3 5 6-16,-1 15 3 16,-3 3-2-16,-4 2-7 15,0-2-6-15,-1-7-77 16,-4-8-66-16</inkml:trace>
  <inkml:trace contextRef="#ctx0" brushRef="#br0" timeOffset="-8964.66">7889 16835 999 0,'-5'-1'443'0,"3"3"-198"16,2 10-138-16,0 10-81 15,5 2-8-15,-1 4-92 16,8-1-132-16</inkml:trace>
  <inkml:trace contextRef="#ctx0" brushRef="#br0" timeOffset="-8534.83">8483 17331 1040 0,'0'0'516'0,"0"-1"-158"16,-3 1-94-1,2 0-82-15,-1 0-34 0,1 0-38 0,1 0-18 16,0 0-27-1,0 0-14 1,0 0-23-16,0 0-10 0,0-1-88 0,0 0-150 0</inkml:trace>
</inkml:ink>
</file>

<file path=ppt/ink/ink120.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3-11-08T10:54:54.342"/>
    </inkml:context>
    <inkml:brush xml:id="br0">
      <inkml:brushProperty name="width" value="0.05292" units="cm"/>
      <inkml:brushProperty name="height" value="0.05292" units="cm"/>
      <inkml:brushProperty name="color" value="#7030A0"/>
    </inkml:brush>
  </inkml:definitions>
  <inkml:trace contextRef="#ctx0" brushRef="#br0">18054 2456 135 0,'-1'-3'67'16,"0"2"-17"-16</inkml:trace>
  <inkml:trace contextRef="#ctx0" brushRef="#br0" timeOffset="265.39">18402 2098 765 0,'-12'-2'351'16,"-17"2"-158"-16,-3 8-40 0,-3 13-63 0,2 8-28 31,7 9-45-31,8 4-14 0,18 6-20 16,8-4-2-16,17-3 7 0,9-12 3 0,12-13-41 31,6-6-61-31,1-17-280 0</inkml:trace>
  <inkml:trace contextRef="#ctx0" brushRef="#br0" timeOffset="618.52">18627 2141 688 0,'-8'-5'351'0,"-6"6"-108"16,-1 6-65-16,2 15-87 15,2 9-24-15,-3 7-31 0,5 6-11 16,6 1-13-16,-1-3-4 15,8-15-5-15,0-7-2 16,1-15 0-16,5-5 2 16,-1-14 2-16,3-7 2 15,1-7 1-15,-5-6 0 16,1-3-1-16,0 5-2 16,0-1 0-16,-3 4-2 15,-2 10 0-15,-3 2 1 0,1 10-2 16,2 0-2-16,-2 4-4 15,1 3 1-15,4 8 11 16,5 9 7 0,4 9 6-16,2 14-1 0,3 10-10 15,-1 3-4-15,-1 0-1 16,-1-10-17-16,-6-17-125 16,0-5-132-16</inkml:trace>
  <inkml:trace contextRef="#ctx0" brushRef="#br0" timeOffset="926.55">18533 2306 593 0,'10'4'283'0,"2"4"-94"16,18-3-117-16,4 0-19 0,2-7-22 15,5 1-4 1,-1-8-27-16,-2 0-42 15,-7-8-98-15,-4 0-18 0,-7-3 15 16,-3-3 42 0,-3-3 133-16,0-3 48 0,7 4 80 15,1 4 33-15,2 10 4 16,2 7-15 0,0 15-50-16,-4 6-9 0,-10 18-13 15,-1 5-4 1,-15 7-18-16,-4 2-24 0,-1-3-13 0,-13-8-82 15</inkml:trace>
  <inkml:trace contextRef="#ctx0" brushRef="#br0" timeOffset="1636.23">19132 3350 694 0,'2'-9'344'0,"2"-7"-120"15,2 9-98-15,1 9-61 0,-4 10-10 16,-1 10 5-16,-3 7-1 16,1 2-25-16,6 3-12 15,1-7-15-15,6-5-3 16,5-10-1-16,4-7 0 16,4-13 4-16,2-7 1 0,1-8 2 15,-5-11 1-15,-3-1-3 16,-3-2-3-16,-4 2-1 15,-2 4 0 1,-6 11 1-16,-2 7-1 0,-3 13 6 16,-1 8 4-16,0 16 5 15,0 4 3-15,5 8-5 16,1-1-4-16,4-4-6 16,0-4-23-16,7-12-146 15,-6-7-149-15</inkml:trace>
  <inkml:trace contextRef="#ctx0" brushRef="#br0" timeOffset="1943.1">19545 3411 707 0,'-7'14'339'16,"0"9"-128"-16,1 4-111 0,4-3-29 15,3-3-39-15,3-4-11 16,-3-11-13-16,0-9 0 0,8-6 0 15,-2-9 1-15,5-4 0 16,1 0-2-16,-10-11-1 16,3 3-1-16,-3 0 3 15,-1 3 12 1,4 16 13-16,0 6 8 16,2 13 16-1,1 9-9-15,0 8-9 0,1 1-8 16,1 4-17-16,1-3-5 15,0-8-2-15,3 6 0 16,-3-12-1-16,-1 1-38 16,-6-6-103-16,-4-7-91 15</inkml:trace>
  <inkml:trace contextRef="#ctx0" brushRef="#br0" timeOffset="2087.15">19552 3540 658 0,'-5'-1'338'0,"3"6"-92"15,1-4-41-15,1-1-79 16,0 0-33-16,23-1-51 16,38-5-19-16,-25-3-61 15,-1 3-107-15</inkml:trace>
  <inkml:trace contextRef="#ctx0" brushRef="#br0" timeOffset="2311.04">19847 3363 952 0,'10'0'359'0,"20"-1"-272"16,6-2-40-16,-4 1-23 15,2 0-10-15,-7 2 5 16,2 1-78-16</inkml:trace>
  <inkml:trace contextRef="#ctx0" brushRef="#br0" timeOffset="2492.51">19907 3453 1004 0,'6'2'416'0,"13"0"-245"16,3-2-52-16,4-4-51 15,1-2-23-15,1 0-29 0,0 2-4 16,0 0-97-16,-3 0-152 16</inkml:trace>
  <inkml:trace contextRef="#ctx0" brushRef="#br0" timeOffset="2843.46">20352 3252 899 0,'-8'-3'398'15,"-15"0"-198"-15,0 3-33 0,-3 9-74 16,2 7-28-16,11 9-47 16,4 6-13-16,13 7-12 15,10 4-4-15,11-7 1 16,6-2 3-16,7-16 20 16,1-8 7-16,2-12 8 15,1-9 4-15,-7-11-8 0,-6-4-1 16,-15-11 4-16,-10-2 1 15,-12 2 13 1,-10 3-3-16,-8 18-12 16,-1 8-6-16,-2 15-89 0,1 4-76 15</inkml:trace>
  <inkml:trace contextRef="#ctx0" brushRef="#br0" timeOffset="3000.27">20506 3274 1148 0,'-3'4'520'0,"-9"5"-234"0,-6 6-74 16,-2 14-101-16,-6 4-35 0,-6 2-75 16,-2 0-85-1</inkml:trace>
  <inkml:trace contextRef="#ctx0" brushRef="#br0" timeOffset="3586.95">22828 2026 531 0,'1'-2'322'0,"-7"1"-14"15,-5 5-56-15,-15 12-63 0,-8 3-34 16,3 18-47-16,3 8-28 15,16 8-37-15,11 4-13 16,16-11-22-16,11-9-3 16,16-15-5-16,1-10-37 15,0-14-137-15,-7-6-159 16</inkml:trace>
  <inkml:trace contextRef="#ctx0" brushRef="#br0" timeOffset="3776.37">22999 2110 810 0,'0'4'381'0,"0"7"-114"15,0 5-120-15,3 8-65 16,1 0-11-16,0-1-39 16,2 3-6-16,-2-8 5 15,1-3-53-15,-1-6-148 16,-4-7-111-16</inkml:trace>
  <inkml:trace contextRef="#ctx0" brushRef="#br0" timeOffset="4064.25">22952 2134 300 0,'1'-14'259'15,"11"-9"66"-15,6 6-42 16,7 4-110-16,9 6-36 16,-2 1-62-16,0 1-18 15,-7 3-3-15,-6 7 3 16,-13 7 2-16,-9-1-6 15,-12 8-20 1,-3-4-9-16,0 0-9 0,3-4-4 16,9-5-9-16,6-6-2 15,8 0-5-15,5-5-2 16,8 5 4-16,6 6 1 16,-3 4 1-16,-4 4 1 0,-14 7 13 15,-10 0 4 1,-16 2 7-1,-6 0 1-15,-7-9 1 0,-2-6-35 16,7-12-122-16,6-5-178 16</inkml:trace>
  <inkml:trace contextRef="#ctx0" brushRef="#br0" timeOffset="4267.31">23296 1985 980 0,'18'3'431'0,"21"3"-213"16,0 9-20-16,-12 13-11 15,-9 7-18-15,-16 11-35 16,-5 6-26-16,-14-4-59 31,-5-2-20-31,-1-10-51 0,0-4-73 0</inkml:trace>
  <inkml:trace contextRef="#ctx0" brushRef="#br0" timeOffset="5006.09">22492 3119 406 0,'1'-9'251'0,"3"-6"-9"0,7-3-27 0,4-9-35 16,6 1-15 0,5 2-25-16,3 2-17 0,-1 15-39 15,-5 7-18 1,-13 11-18-16,-4 15-2 0,-9 11-4 15,0 0-7-15,2 4-16 16,3-6-4-16,10-12-6 16,4-1-2-16,6-19-1 15,-2-6 1-15,6-13 0 16,-1-6 0 0,-6-8 0-16,-1 1-1 0,-10-1-3 0,1 6-2 15,1 4-2-15,-7 3-1 16,-1 9 1-1,1 0-2-15,-3 12 1 16,-4 7-1-16,4 8 1 16,0 8 2-16,-1 6 0 0,3 3 2 15,-2 1-1-15,1-4-1 16,5-6-75-16,-3-8-71 16,8-14-289-16</inkml:trace>
  <inkml:trace contextRef="#ctx0" brushRef="#br0" timeOffset="5432.15">22963 3137 524 0,'0'2'294'0,"5"6"-69"16,-2 5-58-16,2 1-19 15,2 4-32-15,-3 1-17 16,0-1-34-16,-4-3-15 15,-2-4-23-15,-1-7-4 16,2-6-8-16,1-3-3 0,-1 4-25 16,0 0-12-16,-2-12-9 15,-7-40-3-15,10 30 14 16,-3 1 4-16,8 5 5 16,3 7 3-16,6 4 7 15,4 6 3-15,-1 2 7 16,4 7 2-16,-2 7 3 15,0 2 17-15,-10 1 4 16,-7-1 2-16,-5-2 3 16,-4-2-15-16,1-5-6 15,0-5-2-15,6-8-8 16,3-3-4-16,5-5-4 16,2 4-3-16,2 4 1 0,3 0 2 15,-6 7 1-15,-2 5 1 16,-11 6 15-16,-7 4 4 15,-10 6 1-15,-1-2 1 16,2-6-67-16,2-7-83 16</inkml:trace>
  <inkml:trace contextRef="#ctx0" brushRef="#br0" timeOffset="5634.26">23288 3016 1218 0,'15'0'448'0,"16"1"-363"16,1-1-29-16,-1 2-22 16,-6-4-14-16,-2 2-54 15,-3 0-88-15</inkml:trace>
  <inkml:trace contextRef="#ctx0" brushRef="#br0" timeOffset="5808.38">23347 3112 965 0,'5'3'449'0,"2"4"-169"15,6 0-164-15,4-5-21 0,2-2-41 16,5 1-17-1,5-4-27-15,-1-1-71 0</inkml:trace>
  <inkml:trace contextRef="#ctx0" brushRef="#br0" timeOffset="6114.22">23594 2790 1004 0,'17'-12'423'0,"25"-9"-247"0,7 3-60 16,8 12-54-16,-4 2-15 15,-11 10-17-15,-14 1 0 0,-19 13 13 16,-13 9-5-16,-16 14-7 15,-1 5-3-15,-6 1-16 32,1-3-4-32,2-13-4 0,4-4-1 15,14-7-11-15,3-4-39 16,9-2-147-16,4-1-264 0</inkml:trace>
  <inkml:trace contextRef="#ctx0" brushRef="#br0" timeOffset="6269.02">23820 3228 1384 0,'3'0'596'0,"-2"1"-315"16,1-1-156-16,-2-1-30 15,0 0-55-15,0 0-19 0,0 0-194 16</inkml:trace>
  <inkml:trace contextRef="#ctx0" brushRef="#br0" timeOffset="7019.14">20461 7160 762 0,'3'-5'386'0,"1"-5"-129"0,-4 6-42 15,2 15-83 1,-2 9-34-16,0 10-46 16,0 6-13-16,5-2-20 15,-5-7-12-15,4-9-121 16,0-7-99-16</inkml:trace>
  <inkml:trace contextRef="#ctx0" brushRef="#br0" timeOffset="7176.73">20579 7139 817 0,'0'3'397'16,"0"10"-124"-16,-1 5-59 15,1 12-88-15,1 6-33 16,5-2-62-16,3-1-2 15,5-9-141-15,0-7-141 16</inkml:trace>
  <inkml:trace contextRef="#ctx0" brushRef="#br0" timeOffset="7703.33">20283 7551 765 0,'0'0'368'0,"1"-7"-136"0,5 2-60 16,16-1-60-16,4-1-27 15,18 7-34-15,-5 0-15 16,-8 11-20-16,-7 8-1 0,-22 4 2 16,-2 9 2-16,-15-1 1 15,-5-4-1-15,-2-5-12 16,-4-11-4-16,7-8-6 15,5-6-7-15,12-6-3 16,8 2-1-16,11-1 0 16,4 3 3-16,1 7 6 15,-2 5 6-15,-3 6 17 16,-2 8 9-16,-13 6 10 16,-2 1 1-16,-14 0-7 15,-16-7-1-15,-7-10-6 16,-4-7-4-16,4-8-11 15,9-1-8-15,15-6-37 16,8 4-39-16,12-4-69 16,6-1-52-16,15 7-279 0</inkml:trace>
  <inkml:trace contextRef="#ctx0" brushRef="#br0" timeOffset="8240.79">20694 7718 766 0,'1'-1'369'15,"5"-1"-123"-15,2 3-78 16,-2 7-70-16,1 4-20 0,-4 8-34 0,-4-1-13 31,-3 3-12-31,-1-4-4 0,2-8-5 16,1-6 0-16,6-10-4 15,2-10-2-15,6-8-4 16,5-6-2-16,2-1-2 16,5 0 1-16,3 10 1 15,2 8-3-15,-7 9 21 16,-2 7 9-16,-7 9 16 15,-10 3 6-15,1 3-15 16,-4 5-8-16,-4-2-10 16,4 0-4-16,0-4-4 15,-1-8-2-15,7-11-3 16,-1-8-1-16,5-10 0 16,5-1 1-16,-6 2 0 0,2 0 0 15,0 4-1 1,5 1 0-16,0 4-1 15,4 4-2-15,-11 7 2 0,-2 10 9 16,-1 6 25-16,-4 3 14 16,2 3 19-16,-1-1-3 15,-4-2-21-15,0 1-13 0,-5-8-45 16,1-4-67-16</inkml:trace>
</inkml:ink>
</file>

<file path=ppt/ink/ink121.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2-11-09T10:03:22.859"/>
    </inkml:context>
    <inkml:brush xml:id="br0">
      <inkml:brushProperty name="width" value="0.05292" units="cm"/>
      <inkml:brushProperty name="height" value="0.05292" units="cm"/>
      <inkml:brushProperty name="color" value="#7030A0"/>
    </inkml:brush>
  </inkml:definitions>
  <inkml:trace contextRef="#ctx0" brushRef="#br0">2165 9515 623 0,'-5'-12'395'15,"-8"-13"-48"-15,-12 4-72 0,-5 4-35 16,-14 3-78-16,-2 8-40 15,-4 14-76-15,1 16-27 16,11 21-29-16,8 14-9 16,21 16-1-16,13 2 3 15,24 4 5-15,12-6 2 16,18-24 7-16,7-14 3 16,6-31 5-16,-2-15 6 0,-9-22 10 15,-16-13 10-15,-14-9 19 16,-17-3 6-16,-17 3-6 15,-11 4-12-15,-30 11-45 16,-13 4-40-16,-16 6-171 16,-4-2-181-16</inkml:trace>
  <inkml:trace contextRef="#ctx0" brushRef="#br0" timeOffset="125.07">1769 9356 1112 0,'0'-2'528'0,"-1"-1"-248"16,2 3-108-16,-1 0-129 16,0 0-49-16</inkml:trace>
  <inkml:trace contextRef="#ctx0" brushRef="#br0" timeOffset="390.65">2486 9586 916 0,'-1'2'410'0,"3"15"-131"15,6 10-144-15,3 26-54 16,-1 13 4-16,-8 16-30 15,-2 0-24-15,-6-5-18 16,6-9-1-16,3-17 0 16,-1-11 14-16,6-16-122 15,-2-8-95-15</inkml:trace>
  <inkml:trace contextRef="#ctx0" brushRef="#br0" timeOffset="549.89">2529 9796 1215 0,'11'-4'426'16,"17"1"-369"-16,4 3-46 15,11 5-25-15,3 2-83 16</inkml:trace>
  <inkml:trace contextRef="#ctx0" brushRef="#br0" timeOffset="1018.2">2763 9664 814 0,'-4'4'403'16,"-5"1"-94"-16,3 13-212 15,3 6-35-15,4 4-25 16,7 1-12-16,2-3-14 16,6-5-1-16,5-8 5 15,0-8 5-15,2-9 13 16,-2-8 3-16,-7-8 2 16,-3-2-4-16,-7-3-10 15,-4 1-6-15,-2 7-10 16,-1 7-10-16,-3 10-17 15,2 10-3-15,-1 8-3 16,2 2 8-16,6 4 9 0,6-1 2 16,8-3 2-16,4-5 0 0,3-14 4 0,2-7 1 31,-5-10 6-31,-2-7 2 16,-5-5 4-16,-6 0 2 0,1-1 9 0,2 4-5 15,-1 10 0-15,7 7-4 16,8 12-13-16,1 9 4 0,11 14 4 15,-1 6 15-15,-9 5 37 16,-7-2 18-16,-20-2 18 16,-7-3-5-16,-15-13-15 15,-7-5-71-15</inkml:trace>
  <inkml:trace contextRef="#ctx0" brushRef="#br0" timeOffset="1556.83">3836 9618 941 0,'18'-30'403'15,"14"-15"-212"-15,11 3-41 16,7 14-11-16,4 21-40 16,-2 10-34-16,1 25-32 0,-7 8-5 15,-9 15 2-15,-2 8 0 16,-16 5-1-16,-2 3-1 16,-8-9-4-16,-5-12-3 15,-2-20-5-15,1-8 5 16,-1-26 3-16,-2-9-6 15,-5-17-10-15,-5-10-9 16,-11-1-10-16,-4 4 2 16,-8 16-4-16,-1 14-2 0,-5 23 6 15,-3 14 0-15,8 19 8 16,5 6 4-16,11-3-6 16,9-7-5-16,12-14-117 15,11-11-83-15</inkml:trace>
  <inkml:trace contextRef="#ctx0" brushRef="#br0" timeOffset="1822.4">4657 9728 721 0,'-12'-5'484'15,"-6"-5"3"-15,-8 4-198 16,-6-1-52-16,4 7-84 16,1 0-38-16,7 12-76 0,8 5-23 15,3 10-23-15,6 5-4 16,5 1 2-16,4 2 0 16,9-5 4-16,0-7 1 15,8-12-11-15,8-1-45 16,-1-18-128-16</inkml:trace>
  <inkml:trace contextRef="#ctx0" brushRef="#br0" timeOffset="1932.11">4566 9537 920 0,'-5'-12'471'0,"-4"-8"-131"16,5 8-139-16,4 11-181 15,2 3 24-15,4 8-231 16</inkml:trace>
  <inkml:trace contextRef="#ctx0" brushRef="#br0" timeOffset="2166.27">4789 9766 768 0,'16'31'427'16,"9"22"-73"-16,-3 9-202 16,-11 4-44-16,-15-1-60 15,-13-2-13-15,-14-3-16 16,-4-1-2-16,0-19-14 15,5-13-11-15,5-32-18 16,8-16-5-16,8-26 8 0,8-5 12 16,10-10 21-16,6-6 5 15,9-2 12-15,3-3 3 16,5 12-6-16,1 7-3 16,-2 19-45-16,-4 10-60 15</inkml:trace>
  <inkml:trace contextRef="#ctx0" brushRef="#br0" timeOffset="2697.83">4985 9696 968 0,'-5'0'455'15,"-2"1"-183"-15,4 11-183 0,5 7-44 16,4 10-45-16,2 4 0 15,5-1-1-15,1-2 1 16,9-10 7-16,5-5 4 16,-1-13 11-16,-1-4 6 15,-9-12 9-15,-4-4 2 16,-6-6-5-16,-4-1-5 16,-3 3-8-16,0 4-8 15,-6 6 16-15,2 4-3 16,-2 8-17-16,1 2-4 15,7 8-25-15,0 4 1 0,6 5 14 16,7 2 8-16,2-1 15 16,-9-5 11-16,18-8 27 15,-3-7 18-15,-1-11 21 16,11-4-2-16,-24-10-20 16,-4-2-14-16,-12-3-65 15,-10 2-69-15,-6 6-172 16,-12 5-413-16</inkml:trace>
  <inkml:trace contextRef="#ctx0" brushRef="#br0" timeOffset="3027.18">4608 9711 872 0,'7'1'404'0,"6"6"-149"16,1 4-60-16,-4 13-34 16,-6 4-2-16,-12 12-34 15,-11 1-24-15,-5 1-48 16,-1-5-28-16</inkml:trace>
  <inkml:trace contextRef="#ctx0" brushRef="#br0" timeOffset="3482.88">5902 9666 833 0,'-5'-4'446'0,"1"3"-131"15,-2 14-167-15,8 11-55 16,2 23-64-16,-4 12 1 15,5 4-18-15,3-3 0 16,4-15-97-16</inkml:trace>
  <inkml:trace contextRef="#ctx0" brushRef="#br0" timeOffset="3779.57">6207 9684 1012 0,'-10'-1'442'0,"-17"2"-239"15,2 6-85-15,6 8-101 16,1 6-21-16,12 10-21 16,6 5 0-16,14 5 11 15,5-1 5-15,7-7 10 16,8-8 4-16,-1-12 6 15,-1-6 5-15,-6-12 26 16,-9-3 27-16,-16-7 35 16,-9-1 5-16,-24 1-17 15,-7 3-27-15,-6 3-39 16,7 2-30-16,19 1-231 0</inkml:trace>
  <inkml:trace contextRef="#ctx0" brushRef="#br0" timeOffset="4076.64">6512 9731 1220 0,'-11'-5'539'0,"-7"-7"-300"15,-6 5-85-15,10 9-131 16,2 8-33-16,0 8-25 15,6 9 1-15,4 7 8 16,0 1 6-16,14-2 10 16,6-6 6-16,9-16 10 15,-2-6 6-15,4-12 32 16,-4-8 19-16,-10-6 22 16,-4-4 6-16,-11-5-23 15,-7 5-20-15,-5-1-23 16,-1 8-42-16,1 9-162 15</inkml:trace>
  <inkml:trace contextRef="#ctx0" brushRef="#br0" timeOffset="4373.46">6680 9950 779 0,'17'-3'441'15,"20"-3"-80"-15,-2-2-123 16,-3-10-117-16,-3-3-41 15,-7-9-33-15,-3-1-16 16,-7 1-11-16,-3 1 2 16,-9 5-4-16,-7 4-5 15,-12 9-10-15,-11 0-5 0,-6 11-12 16,-2 5-5-16,7 11-10 16,-6 8-5-16,20 14 1 15,5 6 11-15,7 13 16 16,18 5 5-16,-6-1 9 15,0 0-3-15,4-7-1 16,0-5 0-16,0-9 14 16,1-4-61-16</inkml:trace>
  <inkml:trace contextRef="#ctx0" brushRef="#br0" timeOffset="4766.01">6998 9882 1200 0,'0'0'445'15,"7"5"-326"-15,5 1-33 16,8-2-13-16,7 2-8 0,2-6-26 15,-11-2-10-15,11-5-3 16,-4-6 2-16,-10-3 5 16,7-1 1-16,-23-5-7 15,-9 0-6-15,-11 4-12 16,-7 0-7-16,-6 8-5 16,-1 5-6-16,1 9-10 15,6 10-7-15,4 14 8 16,4 12 10-16,12 11 15 15,3 4 9-15,11 3-2 16,6-1-5-16,0-3-3 16,3 0-2-16,0-5-59 15,-1-4-311-15</inkml:trace>
  <inkml:trace contextRef="#ctx0" brushRef="#br0" timeOffset="5272.96">7469 9775 446 0,'1'-6'324'16,"-7"-6"50"-16,-4 0-64 15,-3 5-89-15,-4 0-41 0,2 10-93 16,-1 1-35-16,-4 11-49 16,5 6-18-16,6 6-6 15,9 3 1-15,12 1 7 16,8-4 7-16,13-7 10 15,0-12 7-15,4-11 8 16,-3-10 7-16,-14-13 36 16,-6 2 10-16,-17-5 1 15,-9 3-8-15,-13 3-37 16,-2 2-38-16,0 7-133 16</inkml:trace>
  <inkml:trace contextRef="#ctx0" brushRef="#br0" timeOffset="5601.05">7710 9792 1016 0,'5'5'410'0,"6"4"-262"15,-3 4-79-15,1 2-13 16,-6-1-17-16,-3 1 0 15,-1-5-7-15,-1 1 1 16,-4-8 5-16,2-4 1 0,-3-8-7 16,0-8-8-16,7-6-15 15,0-1-4-15,9-2-6 16,3 0-4-16,4 6-5 16,3 5-4-16,-1 8 22 15,0 6 12-15,-4 11 20 16,-5 7 8-16,-2 10-14 15,0 8-8-15,-7 1 4 16,3 0-72-16</inkml:trace>
  <inkml:trace contextRef="#ctx0" brushRef="#br0" timeOffset="5773.36">8063 9760 1406 0,'-2'1'567'0,"0"5"-372"0,0 7-83 16,3 10-82-16,2 5-11 15,4 5-8-15,0 0 18 16,-2-4-147-16,-3-6-114 16</inkml:trace>
  <inkml:trace contextRef="#ctx0" brushRef="#br0" timeOffset="5914.01">8023 9516 1255 0,'-7'-1'623'0,"-7"1"-151"0,7 4-394 16,3 5-79-16</inkml:trace>
  <inkml:trace contextRef="#ctx0" brushRef="#br0" timeOffset="6547.68">8541 9720 769 0,'-3'2'424'0,"-2"2"-56"16,-5 11-181-16,-4 5-48 16,-7 9-40-16,-6 0-29 15,0-1-31-15,2-5-6 16,0-14-4-16,4-8-1 16,6-12-9-16,-2-9-4 15,7-7-11-15,5 1-3 16,5 1-4-16,5 3-8 15,5 9-4-15,1 5 3 0,9 13 5 16,4 6 6-16,5 11 3 16,6 6 1-16,-5 4 2 15,-3 0 0-15,3-6 1 16,-8-6 0-16,0-16 5 16,0-4 1-16,-1-13 4 15,0-7 0-15,-2-1-5 16,2-2-3-16,2-1-10 15,0 9-7-15,4 12-2 16,-1 5 0-16,-5 17 12 16,-4 0 19-16,-10 9 26 15,-9-4 12-15,-9-1 5 16,-3-1-12-16,-6-10-30 16,-1-3-40-16</inkml:trace>
  <inkml:trace contextRef="#ctx0" brushRef="#br0" timeOffset="7032.38">9686 9689 947 0,'-12'-1'454'16,"-8"1"-174"-16,-7 8-113 15,-3 5-42-15,6 12-54 16,3-1-21-16,13 8-41 16,7 7-6-16,10-2-2 15,8-16 2 1,-8-11 2-16,1 1 2 0,32 11 4 0,1-12 6 15,-4-15 12-15,-27-15 6 16,-12-7 7-16,-7 2-4 16,-18 2-15-16,-3 3-9 15,-6 9-5-15,1 1-41 16,12 6-130-16,7 1-142 16</inkml:trace>
  <inkml:trace contextRef="#ctx0" brushRef="#br0" timeOffset="7204.11">9841 9727 1035 0,'22'-6'436'0,"25"-1"-267"16,5 1-44-16,-2 5-72 16,-6 3-21-16,-10 3-3 15,-7 1-38-15,-12 1-155 16,-5 3-240-16</inkml:trace>
  <inkml:trace contextRef="#ctx0" brushRef="#br0" timeOffset="7344.49">10033 9756 967 0,'-6'5'518'0,"-5"3"-139"16,1 12-182-16,0 0-57 15,2 5-82-15,4 1-22 16,6-2-42-16,4-1-61 15,9-5-261-15</inkml:trace>
  <inkml:trace contextRef="#ctx0" brushRef="#br0" timeOffset="7750.59">10313 9870 686 0,'4'-12'399'0,"0"-11"-39"16,-5-1-73-16,-3-1-62 15,-7 0-29-15,-7 2-49 16,-1 4-33-16,-8 8-72 16,0 8-31-16,4 12-44 15,2 7-7-15,12 7 6 16,5 4 7-16,10 0 18 16,9-1 5-16,7-3 5 15,3-7 0-15,3-9 2 16,-6-6 1-16,-2-9 1 15,-2-5 1-15,1-6 1 16,1-3-1-16,-4 2-1 16,-1 5 0-16,-7 4-6 15,-3 6-8-15,1 7-6 16,-1 5-1-16,2 13 5 16,1 3 6-16,3 5 5 0,-1-3 0 15,-2-8 4-15,4-6 3 16,1-11 28-16,5-7 9 15,2-11 14-15,2-5 1 16,-3-2-20-16,-3-1-7 16,-4 1-58-16,-3 8 406 15</inkml:trace>
  <inkml:trace contextRef="#ctx0" brushRef="#br0" timeOffset="8266.69">11568 9756 639 0,'0'1'337'15,"-3"3"-49"-15,-4 9-90 16,-20 9-57-16,-6 3-38 16,-10 6-62-16,-5-5-11 0,5-15-2 15,4-5 1-15,10-15 0 16,3-7 2-16,12-7-4 16,5-3-6-16,10 0-13 15,13 4 0-15,6 9 17 16,6 2 6-16,7 18 12 15,3 5 1-15,6 18-7 16,-1 9-1-16,-8 9-1 16,-5-3-4-16,-14-4-11 15,-2-3-22-15,-8-15 281 16</inkml:trace>
  <inkml:trace contextRef="#ctx0" brushRef="#br0" timeOffset="8423.04">11399 9552 1352 0,'-1'-4'542'0,"-2"-4"-342"16,7 10-173-16,8 4-53 16,13 13-116-16</inkml:trace>
  <inkml:trace contextRef="#ctx0" brushRef="#br0" timeOffset="9001.03">11732 9403 982 0,'3'-8'440'16,"-1"-6"-170"-16,14 0-189 16,9 3-26-16,11 1-18 15,6 0-8-15,2 5-12 16,-8 1-4-16,-18-1 4 16,-1 2 8-16,-16-2-4 15,-2 3-9-15,-5 2-15 16,5 0-12-16,-1 0-7 15,-1 1 1-15,-2 3 0 0,-7 18-1 16,-1 37 3-16,23-27 4 16,1-4 5-16,0 3 6 15,-3-9 4-15,0-2 2 16,-5 1 6-16,-3-13 3 16,-4-1 8-16,-4-3 3 15,1-4 1-15,0 4-2 16,4-3-25-16,3 7-9 0,5 1-9 15,1 7 3 1,8 23 21-16,0 9 4 0,2 28 7 16,-4 3 6-16,-13 3 37 15,-11-8 16-15,-17-19 20 16,-4-5 9-16,-7-23-24 16,2-3-7-16,2-24-9 15,3-7-10-15,9-13-11 16,6-10-9-16,12-1-22 15,6-7-9-15,2-5-22 16,8-1-49-16,3 2-95 16,6 6-66-16</inkml:trace>
  <inkml:trace contextRef="#ctx0" brushRef="#br0" timeOffset="9720.72">12434 9930 413 0,'-2'-6'306'0,"-6"-8"64"16,-5-1-97-16,-9-1-68 0,-3-1-11 16,-9 0-53-16,3 5-36 15,1 7-63-15,1 8-36 16,10 9-17-16,-1 5-5 15,13 9 6-15,6 4 6 16,13 2 0-16,7-1 5 16,7-12 3-16,2-11 2 15,5-11 5-15,-1-6-1 16,0-7 5-16,-2-2 1 16,-11-5 1-16,-2 2 1 15,-9 5-2-15,-1 2 2 0,-7 5 2 16,3 5-9-16,1 5-8 15,2 5-5-15,4 10-7 16,0 4 5-16,5 5 4 16,0 6 0-16,4-8 1 15,-3-5 1-15,-2-10 32 16,-2-8 24-16,5-6 27 16,-4-6 6-16,6-6-21 15,-2-2-22-15,-8-5-23 16,1 1-8-16,-7 3-57 15,-3 1-71-15,8 7-514 16</inkml:trace>
  <inkml:trace contextRef="#ctx0" brushRef="#br0" timeOffset="10017.44">13051 9879 1026 0,'-1'10'478'15,"-9"18"-209"-15,-2-3-54 16,-18 2-107-16,6-3-30 16,-4-5-44-16,-2-5-9 15,10-2-3-15,-8-6-10 0,-1-12-23 16,6-1-6-16,4-12-10 16,5-1 6-16,10-1 13 15,4 0-6-15,9 3-8 16,7 4-6-16,8 10 15 15,4 2 10-15,3 14 19 16,0 4 12-16,4 12 2 16,-2-1-2-16,-2-2-7 15,0-2 30-15,-6-5 43 16</inkml:trace>
  <inkml:trace contextRef="#ctx0" brushRef="#br0" timeOffset="10627.09">13821 9862 885 0,'-2'-2'439'0,"-3"2"-180"15,-1 0-88-15,6 0-113 16,0 0-38-16,3 10-13 16,-2 6 0-16,55 21 6 15,-26-38 3-15,2-5 8 16,-2-7 3-16,-7-5 8 16,-5 0 2-16,-12-2 4 15,-3-1 15-15,-6 6 13 16,-1 2 0-16,2 12-21 15,2 7-22-15,3 20-26 16,4 15-7-16,8 20 5 0,1 5 0 16,5 6 1-16,-1 1 1 15,-18-4 4-15,-7-3 3 16,-20-9 6-16,-12-7 4 16,-11-17 6-16,-3-8 6 15,-4-28 5-15,3-8 0 16,10-25-7-16,5-9-13 15,23-8-31-15,11-6-26 16,13 4-58-16,17 3-41 16,3 2-114-16,6 7-106 0</inkml:trace>
  <inkml:trace contextRef="#ctx0" brushRef="#br0" timeOffset="10783.74">14218 9490 1168 0,'3'-12'518'0,"-1"-12"-249"16,-1 14-88-16,-4 29-109 16,-11 10-36-16,0 22-55 15,-4 8 44-15,2 7-156 16,3 5 122-16</inkml:trace>
  <inkml:trace contextRef="#ctx0" brushRef="#br0" timeOffset="11198.71">14271 9881 899 0,'-6'7'383'0,"-2"5"-190"0,4 6-93 16,4 3-12-16,15 3-14 15,4-4-11-15,5-8-20 16,4-2-1-16,-4-16 10 16,2-1 4-16,-4-10 15 15,-3-3 7-15,-4-2 3 16,-4-2-3-16,-4-5-10 16,-2 1-14-16,-5 8-25 15,2 7-11-15,0 13-25 16,1 7-5-16,0 18-2 15,6 10 2-15,5 18 8 16,2 1 0-16,4 8 1 16,-5 3 2-16,-8 3 5 0,-6 3 4 0,-15-3 1 15,-7-7 1-15,-12-12-1 16,-3-11 1-16,3-18 17 16,0-12 4-16,9-28-4 15,6-15-16-15,12-21-84 16,7-5-60-16</inkml:trace>
  <inkml:trace contextRef="#ctx0" brushRef="#br0" timeOffset="11842.15">15150 9973 785 0,'-1'17'464'15,"-7"5"-59"-15,-8 5-218 16,-3 1-54-16,-1-6-73 15,2-4-78-15</inkml:trace>
  <inkml:trace contextRef="#ctx0" brushRef="#br0" timeOffset="12045.03">15441 9703 898 0,'0'-4'509'0,"0"1"-134"0,-4 7-127 15,3-4-151-15,-4 28-56 16,-3 50-22-16,10-25-2 16,7 2 21-16,0-5-70 15</inkml:trace>
  <inkml:trace contextRef="#ctx0" brushRef="#br0" timeOffset="12341.78">15675 9728 1008 0,'-6'-2'469'0,"-11"-1"-205"16,1 3-91-16,2 8-100 15,3 6-33-15,2 6-32 16,8 7-9-16,2 10-4 16,0-2 1-16,13 3 4 15,0-8 3-15,10-10 5 16,0-8 3-16,-1-12 17 16,-6-6 10-16,-12-6 11 15,-6-4-3-15,-17-3-18 16,-4 0-13-16,-9-2-59 15,2 1-69-15</inkml:trace>
  <inkml:trace contextRef="#ctx0" brushRef="#br0" timeOffset="12497.99">15843 9787 827 0,'21'17'472'0,"16"14"-50"16,8 14-221-16,-5 1-44 15,-3-3-55-15,-6-6-25 0,-10-11-39 16,0-5-33-16,-8-8-95 16,1-5-95-16</inkml:trace>
  <inkml:trace contextRef="#ctx0" brushRef="#br0" timeOffset="12654.25">16081 9772 1296 0,'-7'5'541'0,"-18"19"-316"16,1 7-60-16,-14 17-91 16,-6 11-18-16,-3-1-33 15,1-7-9-15,7-2-145 16,6-3 59-16</inkml:trace>
  <inkml:trace contextRef="#ctx0" brushRef="#br0" timeOffset="12966.63">16162 9715 1073 0,'-2'-1'533'0,"-4"0"-181"0,-2 10-217 16,1 8-55-16,3 11-50 16,4 3-3-16,11 5-3 15,8-4-2-15,12-6-1 16,2-10 3-16,3-14 8 16,-4-9 4-16,-5-10 6 15,-4-4-1-15,-10-7 1 16,-3 4-33-16,-10-3-134 15,-1 1-115-15</inkml:trace>
  <inkml:trace contextRef="#ctx0" brushRef="#br0" timeOffset="13075.98">16245 9572 1183 0,'-3'0'544'0,"-3"-1"-280"15,0 2-91-15,5-1-139 16,1 0-33-16,0 0-132 0</inkml:trace>
  <inkml:trace contextRef="#ctx0" brushRef="#br0" timeOffset="13575.84">16652 9693 1096 0,'-9'-8'531'0,"-9"-8"-214"0,0 7-172 16,-1 4-66-16,3 8-80 16,1 5-21-16,4 7-15 15,11 3 2-15,3 2 10 16,4 2 6-16,4-5 15 16,2 1 4-16,3-2 5 15,3-3 3-15,-4-2-15 16,-4-6-16-16,-4-5-48 15,-5-2-29-15,-8-6-6 16,-6 0 13-16,-8 1 48 16,-3 1 28-16,6 5 19 15,-2 1 0-15,7 9 16 16,0 6 12-16,4 4 28 16,9 3 6-16,5 1-5 15,7-4-9-15,4-1-21 0,0-5-3 16,7-8-2-16,5-5-1 15,8-7-4-15,1-8-4 16,-2-6-15-16,-3 2-2 16,-10-7-1-16,-2 2 5 15,-11 1 21-15,-1 6 22 16,-7 6 45-16,-2 7 2 16,0 7-13-16,-2 5-24 15,2 14-47-15,0 7-4 0,1 9-3 16,2 5 11-16,-2-2 42 15</inkml:trace>
  <inkml:trace contextRef="#ctx0" brushRef="#br0" timeOffset="14295.05">19683 2239 965 0,'-2'-5'405'0,"-3"8"-278"16,2 23-75-16,5 50-54 15,3 22-23-15,5 28 22 16,3 5 3-16,-5-9 3 16,-1-11-57-16,-6-30-220 15</inkml:trace>
  <inkml:trace contextRef="#ctx0" brushRef="#br0" timeOffset="14591.84">19664 2270 443 0,'-5'-8'250'15,"-5"-4"-72"-15,-6 17-68 16,-12 22-91-16,-3 9-20 15,0 16 3-15,8 2 11 16,8-14 20-16,9-7 3 16,6-19 22-16,3-15 12 0,15-11-4 15,-1-13-1-15,5-17-16 16,-1-4 1-16,3-6 9 16,-2 6-2-16,1 15 4 15,-3 14-29-15,1 24-23 16,0 17-1-16,4 23-11 15,6 6 5-15,7 7-23 16</inkml:trace>
  <inkml:trace contextRef="#ctx0" brushRef="#br0" timeOffset="15047.76">19566 3059 674 0,'16'-6'287'0,"24"-5"-115"15,12 0-113-15,29 6 10 16,3 1 25-16,16 5 6 16,5 1-15-16,-2 0-31 15,-3-2-18-15,-19-3-50 16,-17-3-39-16,-26-5-83 0,-10 1-65 0,-20-9-69 16,-10-2 28-16,-17-3 89 15,-5-5 92-15,-7 3 114 16,7-2 17-16,10 7-2 15,4 7-39-15,14 14 6 16,5 5 23-16,10 15 27 16,3 4 25-16,1 7 23 15,2 3-18-15,-10-5-15 0,1-1-9 16,-17-12-21 0,-6-8-8-16,-2-2-310 0</inkml:trace>
  <inkml:trace contextRef="#ctx0" brushRef="#br0" timeOffset="15360.31">20774 2720 898 0,'-1'0'490'16,"-2"5"-36"-16,3 15-348 15,2 11-58-15,1 20-24 16,3 4-5-16,2 6-3 15,-4-10 0-15,5-13 18 16,-3-8-56-16,0-20-144 16</inkml:trace>
  <inkml:trace contextRef="#ctx0" brushRef="#br0" timeOffset="15500.77">20633 2917 738 0,'14'2'426'0,"16"2"-55"15,20-4-208-15,7-4-19 16,9 1-61-16,-11-1-15 16,-9 0-31-16,-6-3-57 0</inkml:trace>
  <inkml:trace contextRef="#ctx0" brushRef="#br0" timeOffset="15907.05">19990 2062 731 0,'-4'-4'387'15,"7"-1"-128"-15,-2 8-74 16,-1-3-94-16,7 19-49 0,11 55-23 16,-8-24-3-16,1 6-1 15,-1-5-1-15,-2-12-62 16,6-7-67-16</inkml:trace>
  <inkml:trace contextRef="#ctx0" brushRef="#br0" timeOffset="16047.62">19891 2184 1023 0,'12'-2'442'0,"22"1"-241"15,6 0-52-15,24-1-27 16,11-1-39-16,12-1-28 16,0 0-8-16,-23 4-354 15</inkml:trace>
  <inkml:trace contextRef="#ctx0" brushRef="#br0" timeOffset="16827.82">17356 3894 756 0,'-13'-2'383'0,"-18"9"-107"16,-8 13-83-16,-4 20-88 15,6 14-38-15,12 6-52 16,15 6-9-16,22-6-3 16,9-8 1-16,24-12-4 15,4-11 2-15,10-21-106 16,2-8-82-16</inkml:trace>
  <inkml:trace contextRef="#ctx0" brushRef="#br0" timeOffset="17140.62">17599 3980 839 0,'-1'-6'465'16,"1"-4"-92"-16,0 13-101 16,-3 14-151-16,-1 8-46 15,-8 8-63-15,-2 2-3 16,4 4 0-16,-1-5 0 15,7-7 0-15,-1-6 0 0,7-13-1 16,1-6 4-16,3-10 4 16,2-7-1-16,-5-13 2 15,7-1-4-15,-7-5 1 16,2-2-1-16,2 7-8 16,-5-1-3-16,2 15-20 15,1 7-5-15,8 15 2 16,4 12 0-16,11 5 15 15,2 3 3-15,2 5 3 16,-2 0 2-16,-9-1 0 16,-5-2 1-16,-14-3-57 15,-5-5-102-15</inkml:trace>
  <inkml:trace contextRef="#ctx0" brushRef="#br0" timeOffset="17280.94">17555 4117 791 0,'15'0'358'0,"3"-2"-110"15,18 3-212-15,7 0-12 16,-2 1-2-16,2 3-63 16</inkml:trace>
  <inkml:trace contextRef="#ctx0" brushRef="#br0" timeOffset="17453">18006 3973 1361 0,'15'8'513'0,"14"15"-347"16,1 2-23-16,-2 18-17 16,-8 4-4-16,-20 5-19 15,-8 7-24-15,-22-3-19 16,-3-4-2-16</inkml:trace>
  <inkml:trace contextRef="#ctx0" brushRef="#br0" timeOffset="18171.45">21966 4072 1065 0,'-16'6'424'0,"-22"9"-282"15,8 10-78-15,12 17-34 16,7 3-15-16,25 6-6 16,11 0 5-16,17-9 0 15,6-8-2-15,2-15 0 0,-3-14-29 16,-9-12-91-16,-6-4-93 16</inkml:trace>
  <inkml:trace contextRef="#ctx0" brushRef="#br0" timeOffset="18312.04">22198 4116 579 0,'2'-5'430'16,"1"2"16"-16,1 5-173 15,-4-2-151-15,1 14-56 0,11 47-26 16,-7-24-6-16,0 2-15 16,1-3-3-16,-2-10-82 15,-1-4-99-15</inkml:trace>
  <inkml:trace contextRef="#ctx0" brushRef="#br0" timeOffset="18577.66">22186 4104 916 0,'11'-14'406'0,"14"-6"-179"16,4 3-60-16,4 14-72 16,-1 8-30-16,-2 5-54 15,-4 8-6-15,-16 3-3 16,-2 1-2-16,-17 7 2 15,-9-6 7-15,-2-1-34 16,-2-6-8-16,15-14-31 0,14-3-14 16,15-9 31-16,8 1 8 15,3 3 54-15,0 4 16 16,-6 7 11-16,0 8 7 16,-15 7-6-16,-12 4 2 15,-17 6 1-15,-10 3 9 16,-14-3-97-16,-5-8-65 15</inkml:trace>
  <inkml:trace contextRef="#ctx0" brushRef="#br0" timeOffset="18796.3">22609 4042 767 0,'14'7'445'0,"18"12"21"16,5 15-255-16,0 15-63 15,-9 8-12-15,-27 14-34 16,-15 1-17-16,-27-8-35 16,-8-5-16-16</inkml:trace>
  <inkml:trace contextRef="#ctx0" brushRef="#br0" timeOffset="24157.5">17614 9782 549 0,'-9'-5'371'0,"-8"-3"6"15,-2 5-183-15,-9 5-127 16,1 9-47-16,7 14-28 16,3 4-7-16,21 8-1 15,11-5 5-15,8-14 27 16,8-5 21-16,4-14 69 15,-2-7 49-15,-12-9 66 16,-7 0 2-16,-21-1-32 16,-10 1-49-16,-4 7-90 15,-1 5-2-15,8 2-168 16,9 2 283-16</inkml:trace>
  <inkml:trace contextRef="#ctx0" brushRef="#br0" timeOffset="24518.29">18357 9611 1007 0,'0'-19'453'0,"0"-25"-208"16,-2-7-39-16,2-2-66 15,0 8-19-15,0 18-32 16,-1 9-28-16,-1 25-38 15,1 15-18-15,4 24-26 16,4 12 10-16,8 16 6 16,1 2 2-16,-4-4 3 0,-6 1 2 15,-2-11 2-15,-3-13 21 16,-1-16-110-16,4-13-92 16</inkml:trace>
  <inkml:trace contextRef="#ctx0" brushRef="#br0" timeOffset="24825.07">18579 9362 785 0,'1'-1'343'0,"-2"-3"-195"15,1 4-46-15,0 0-40 16,0 0-24-16,6 16-11 0,48 33 8 16,-22-29-2-16,-2-4 4 0,-5-4 3 15,-6-4 17-15,-13-7 50 16,-6-2 1-16,-10-2 2 16,-5 2-22-16,-7-9-59 15,1 3-10-15,1-3-72 16,7-2-84-16</inkml:trace>
  <inkml:trace contextRef="#ctx0" brushRef="#br0" timeOffset="25075.04">18574 9606 758 0,'8'0'383'0,"4"-4"-89"16,14 2-172-16,5 0-18 15,7 2-47-15,5 3-22 16,-3 3-41-16,-5 1-80 15</inkml:trace>
  <inkml:trace contextRef="#ctx0" brushRef="#br0" timeOffset="25231.09">18625 9683 959 0,'17'-1'484'16,"11"1"-140"-16,11 2-215 15,5 0-37-15,1 5-54 16,0 0 486-16</inkml:trace>
  <inkml:trace contextRef="#ctx0" brushRef="#br0" timeOffset="25684.3">18816 9278 635 0,'-2'3'312'0,"2"7"-66"16,6 8-85-16,10 14-50 16,8 8 4-16,4 4-24 15,-1 0-7-15,-10-11-11 16,-10-5-5-16,-10-13-2 16,-6-8 4-16,-9-9-22 15,-4-9-72-15</inkml:trace>
  <inkml:trace contextRef="#ctx0" brushRef="#br0" timeOffset="26316.82">19525 9636 827 0,'0'0'388'0,"-1"2"-171"15,-1 11-77-15,4 21-117 16,-1 5 1-16,3 16 1 16,-4 1-5-16,1-3-2 15,2-8 3-15,-1-25 15 0,0-9 22 16,-6-26 4-16,-1-9-3 15,-2-20-20-15,1-9-22 16,-1-9-4-16,1-3 2 16,3 4-1-16,-3-1-6 15,5 21 4-15,1 8-7 16,3 32-12-16,5 14 3 16,9 27-13-1,6 12 3-15,10 11 12 16,6 10 1-16,5 4 2 15,1-8 2-15,-1-18 3 16,1-12 2-16,-7-33 38 16,-2-7 18-16,-11-23 40 15,-5-13 18-15,-8-16-15 16,-8-12-9-16,-9-4-36 16,-12-2-20-16,-4 12-33 0,3 7-9 15,3 25-84-15,10 12-90 16,5 15-229-16</inkml:trace>
  <inkml:trace contextRef="#ctx0" brushRef="#br0" timeOffset="26488.68">20083 9995 763 0,'0'-1'455'0,"0"-2"-3"16,3-1-302-16,-3 3-157 16,0 0-139-16</inkml:trace>
  <inkml:trace contextRef="#ctx0" brushRef="#br0" timeOffset="26973.04">20504 9625 692 0,'-1'-2'308'16,"0"3"-122"-16,2 15-67 15,5 18-75-15,2 8 25 16,0 10-1-16,-1 1-11 15,-3-2 7-15,0-6-10 16,-3-19-1-16,-1-12 23 0,0-17 13 16,0-11-3-16,-6-19-13 15,5-7-28-15,-5-16-23 16,2-1-4-16,0-9-3 16,-2-1-2-16,6 6-12 15,2 3-5-15,5 30-30 16,1 13-7-16,1 29 8 15,5 16 4-15,1 19 24 16,5 9 6-16,6 5-1 16,-1 3 0-16,7 2 2 15,4-10 2-15,1-18-3 16,2-14 35-16,-3-28 34 16,-5-16 13-16,-8-22 35 15,-3-6-17-15,-14-13-16 16,-8-6-9-16,-8 1-31 15,-5-8-18-15,1 12-40 0,3 10-44 16,4 23-188-16</inkml:trace>
  <inkml:trace contextRef="#ctx0" brushRef="#br0" timeOffset="27645.62">21109 9794 922 0,'8'1'376'0,"13"0"-231"16,8 0-23-16,2-1-33 16,-1-3-14-16,-5-5-16 15,-12 1-13-15,-8-5-9 16,-8 1-6-16,-15-1-18 15,-6 1-7-15,-10 5-14 16,0 6-6-16,-3 7-6 16,6 7-1-16,9 7-3 15,2 2 2-15,18 6 4 16,7 1 8-16,8-3 15 16,8-4 11-16,5-8 14 15,-1-5 2-15,4-11 1 16,0-2-1-16,-1-10-4 0,0-6-1 15,-5-4-6-15,-2-5-3 16,-5 0-4-16,-2 1-2 16,-10 5-2-16,-2 8-5 15,-4 8-8-15,-5 6-7 16,3 10-2-16,-3 4 2 16,2 10 6-16,5 3 4 0,5-1 3 15,9 2-1-15,2-7 4 16,0-8 1-16,3-9 8 15,-3-4 7-15,-1-13 6 16,0-4 3-16,-6-6-6 16,-2-1-5-16,-4 3-10 15,-5 5-3-15,3 9-18 16,-1 3-12-16,-1 14-8 16,1 2-1-16,0 11 11 15,-2 6 10-15,6-2 7 16,10-1 3-16,7-10 7 15,8-5 24-15,-1-10 56 16,-4-6 25-16,-6-12 35 16,-4-7-17-16,-7-9-47 15,-4 0-25-15,-3 1-50 16,1 4-68-16,0 7 91 16</inkml:trace>
  <inkml:trace contextRef="#ctx0" brushRef="#br0" timeOffset="27848.69">21854 9454 1104 0,'-3'-6'537'0,"-1"2"-249"16,-4 9-97-16,5 25-144 16,5 16-44-16,6 17-5 15,8 10 1-15,-1 4 2 16,-3 2 3-16,0-2 2 15,-7-15 0-15,-3-18-18 16,-1-18-36-16,2-23-19 16</inkml:trace>
  <inkml:trace contextRef="#ctx0" brushRef="#br0" timeOffset="28004.91">21761 9736 812 0,'2'-3'461'0,"3"-8"-49"15,10 7-243-15,10 1-133 16,2 3-20-16,5 7-16 16,0 0 43-16,0 7-165 15,4 1-189-15</inkml:trace>
  <inkml:trace contextRef="#ctx0" brushRef="#br0" timeOffset="28208.03">22108 9822 856 0,'-4'-2'452'15,"-5"-2"-130"-15,2 2-76 16,-2 7-133-16,2 5-50 16,6 10-54-16,1 2-8 15,11 3 3-15,3-3 0 0,10-3 3 16,5-7 5-16,0-8 57 16,-4-7 26-16,-12-12 42 15,-9-5 8-15,-14-7-48 16,-5 3-27-16,-7 2-47 15,2 7-16-15,5 9-137 16</inkml:trace>
  <inkml:trace contextRef="#ctx0" brushRef="#br0" timeOffset="28629.76">22367 9769 1027 0,'1'2'471'0,"2"-4"-206"16,2 14-136-16,9 10-52 15,-1 9-33-15,1 7-10 16,-5 2-11-16,-8-6 2 16,-1-11 0-16,-5-9 0 0,9-7 3 15,-3-7 14-15,0-8 0 16,3-6-3-16,-2-13-14 16,12-2-20-16,7-4-11 15,6 2-2-15,1 7-2 16,-4 6-2-16,-4 14-11 15,-8 6 12-15,-6 18 18 16,-6 4 8-16,-4 9 21 16,-1 3-10-16,0-1-11 15,4-4 35-15,9-8-157 16</inkml:trace>
  <inkml:trace contextRef="#ctx0" brushRef="#br0" timeOffset="28817.22">22953 9744 1245 0,'0'0'528'15,"0"0"-313"-15,0 0-111 16,-1 0-60-16,-1 0-91 15</inkml:trace>
  <inkml:trace contextRef="#ctx0" brushRef="#br0" timeOffset="29020.41">22904 9988 1370 0,'-1'3'657'15,"4"3"-243"-15,-2-2-185 16,-1-4-38-16,0 0-76 16,0 0-32-16,0 0-51 15,0 0-13-15,0 0-10 16,0 0 9-16,0 0-21 16</inkml:trace>
  <inkml:trace contextRef="#ctx0" brushRef="#br0" timeOffset="30235.37">9189 10910 613 0,'1'1'308'0,"-5"2"-97"0,-13 2-23 16,-19 3-45-16,-13 1-44 16,-13-5-47-16,-2-4-17 0,3-4-12 15,3-6-6-15,13 4-12 16,10 3-4-16,16 0-6 16,11 3-13-16,20 3-4 15,7 3 1-15,20 13 7 16,11 3 11-16,13 10 5 15,2-1 4-15,-7 5 15 16,-15 1 14-16,-37 0 20 16,-18 3 5-16,-44 2-6 15,-7 0-11-15,-10 0-19 16,7-5-3-16,19-11-3 16,9-5 8-16,21-10-6 15,5-7-4-15,28 4 2 16,12-1-10-16,11 0 3 15,13 4 0-15,10-1-10 16,5-1 0-16,12-3-36 16,0-6-86-16</inkml:trace>
  <inkml:trace contextRef="#ctx0" brushRef="#br0" timeOffset="30564.09">9445 11111 914 0,'1'-7'423'15,"-1"-10"-168"-15,2 11-72 0,2 14-71 16,-1 7-37-16,3 19-59 16,-3 4 5-16,2 13-6 15,-2 2-1-15,1-4 2 16,-1-5 0-16,-2-17-3 16,-1-10 12-16,-2-19 30 15,-3-11 4-15,-4-15 5 16,0-8-10-16,-4-10-31 15,-1-4-4-15,1-7-3 16,-3-5-3-16,3 1-6 16,6 1-5-16,7 8-14 15,7 12-7-15,10 11-9 16,2 6-4-16,9 15 4 16,5 1 6-16,13 7-78 15,8 2-68-15</inkml:trace>
  <inkml:trace contextRef="#ctx0" brushRef="#br0" timeOffset="30782.83">9432 11156 1004 0,'-5'0'487'0,"-3"1"-181"0,24-1-122 16,12-2-33-16,25 0-67 15,11 0-23-15,5 4-30 16,-1 2-66-16,-14 2-172 16</inkml:trace>
  <inkml:trace contextRef="#ctx0" brushRef="#br0" timeOffset="31181.16">9789 11251 774 0,'-2'1'393'0,"-6"6"-111"0,7 1-85 16,-1 8-79-16,4 5-29 15,10 1-39-15,1-1-13 16,2-8-10-16,0-3 0 16,1-10 7-16,-3-6 4 15,-1-7 1-15,0-2-2 16,-10-3-10-16,7 0-5 0,-7 5-10 16,-2 0-6-16,3 9-30 15,-3 4-8-15,7 15-8 16,4 8 3-16,5 21 24 15,0 13 7-15,0 4 19 16,-4-2 12-16,-12-9 53 16,-10-6-1-16,-14-7 40 15,-6-2-4-15,-8-16-41 16,2-8 4-16,-5-18-46 16,1-11 8-16,5-12-98 15,5-9-80-15</inkml:trace>
  <inkml:trace contextRef="#ctx0" brushRef="#br0" timeOffset="31620.08">9369 10639 974 0,'1'0'429'0,"0"-7"-229"16,15 6-52-16,16-2-77 0,12 2-24 15,28 6-27-15,5 2-6 16,-1 5-7-16,-9 0 1 16,-23-4 7-16,-16-6-28 15,-17-4-41-15,-4-3-3 16,-6-4-10-16,-2-1 30 16,0-2 37-16,-1 1 2 15,0 4 9-15,6 1 10 16,-1 6 22-16,5 5 27 0,-3 7 15 15,3 6 1-15,-7 8-3 16,-3-3-23-16,-2 4-19 16,-9-4 57-16</inkml:trace>
  <inkml:trace contextRef="#ctx0" brushRef="#br0" timeOffset="31996.29">10408 11126 562 0,'-2'3'361'0,"0"-2"25"16,3-1-158-16,-1 0-82 15,23-1-31-15,55-5-48 16,-19 1-21-16,5-1-32 16,-7 4-11-16,-18 1-242 15</inkml:trace>
  <inkml:trace contextRef="#ctx0" brushRef="#br0" timeOffset="32152.37">10478 11239 1115 0,'5'1'480'16,"17"3"-225"-16,7-2-104 15,17-1-29-15,8 1-39 16,-2-4-14-16,1 0-85 0</inkml:trace>
  <inkml:trace contextRef="#ctx0" brushRef="#br0" timeOffset="32512.19">11214 11023 845 0,'-9'-3'438'0,"-11"2"-118"15,-6 5-156-15,-5 9-114 16,3 7-30-16,3 16-21 0,4 11-6 16,14 12-2-16,9 4 1 15,20 1 4-15,14-7 12 16,16-11 46-16,8-12 21 16,14-27 41-16,-2-13 17 15,2-27 18-15,-4-11-2 16,-22-13 7-16,-17-3-12 15,-32-1-46-15,-22 7-12 16,-29 7-45-16,-9 9-16 16,-4 12-18-16,7 7-24 0,7 8-126 15,1 6-217-15</inkml:trace>
  <inkml:trace contextRef="#ctx0" brushRef="#br0" timeOffset="32966.04">10976 10752 966 0,'0'-4'451'16,"10"0"-178"-16,7-2-79 15,24 2-68-15,9 2-14 16,14 4-31-16,3 3-22 16,0 2-36-16,-4 0-8 15,-10 0-5-15,-6-4 22 16,-17-2-96-16,-9-2-36 0,-14-7-119 15,-8-2-70-15,-19-4 84 16,-4-6 35-16,-3-5 118 16,4 1 50-16,10 0 53 15,6 11 19-15,8 8 18 16,5 5 7-16,11 12-10 16,6 3 5-16,6 10 17 15,-3 5 8-15,-7 1-11 16,-8-1-16-16,-11-4-33 15,-2-5 13-15,-5-4-544 16</inkml:trace>
  <inkml:trace contextRef="#ctx0" brushRef="#br0" timeOffset="33449.97">12462 11092 821 0,'-5'0'407'0,"-2"2"-125"16,11 0-120-16,19-2-52 15,16 3-19-15,20 0-19 16,11 3-24-16,5-6-34 16,-1 1-5-16,0 0-1 0,-8-2 1 15,-7 1-75-15,-9 1-77 16</inkml:trace>
  <inkml:trace contextRef="#ctx0" brushRef="#br0" timeOffset="33669.5">12625 11206 736 0,'0'1'337'0,"2"2"-143"16,1-1-34-16,-3-2-48 16,5 0-23-16,17 2-37 15,35 11-21-15,-22-9-20 16,2 0-3-16,13-4 8 16,0 0-45-16,3-6-183 15</inkml:trace>
  <inkml:trace contextRef="#ctx0" brushRef="#br0" timeOffset="33841">13012 11086 582 0,'0'-5'305'0,"3"-3"-62"0,6 4-53 16,6 5-46-16,3 7-7 16,0 6-7-16,0 6-22 15,-1 12-26-15,-5-1-13 16,-8 1-35-16,-7-1-6 15,-13-4-21-15,-7-5-48 16</inkml:trace>
  <inkml:trace contextRef="#ctx0" brushRef="#br0" timeOffset="34075.44">12442 11077 1068 0,'-21'14'456'0,"-14"14"-242"16,7 5-48-16,22 1-58 16,11-3-26-16,25-2-42 15,12-3-11-15,21-8-43 16,1-3 226-16</inkml:trace>
  <inkml:trace contextRef="#ctx0" brushRef="#br0" timeOffset="35225.21">13751 11175 796 0,'10'8'325'0,"13"13"-186"0,2 9-9 15,-3 11-14-15,-6 3-23 16,-12-3-39-16,-6 0-12 15,-8-17-7-15,-2-4 3 16,5-16 8-16,2-7-10 16,5-19-22-16,7-11-10 15,12-11-19-15,2-5 3 0,12 10 5 16,0 4 16-16,3 15 21 16,0 7 10-16,-6 19 20 15,-3 9-11-15,-9 16-14 16,-5 8-8-16,-5 6-12 15,-3 2-4-15,-1-3-4 16,-2-7-3-16,-2-14-124 16</inkml:trace>
  <inkml:trace contextRef="#ctx0" brushRef="#br0" timeOffset="35600.93">13759 11012 1059 0,'1'-3'409'16,"16"3"-270"-16,4-6-45 15,25 0-33-15,15 6 4 16,9-4-20-16,4 5-13 15,-15 3-16-15,-8-2-2 0,-20-2 0 16,-7 1-15-16,-10-1-26 16,-7-1-25-16,-8-8-32 15,-9-7 11-15,-7-2 21 16,2 2 21-16,7 6 31 16,0 4-3-16,11 8-3 15,2 5 9-15,1 5 29 16,5 9 17-16,1 3 18 15,-5 0-9-15,0-4-22 16,2 0 1-16</inkml:trace>
  <inkml:trace contextRef="#ctx0" brushRef="#br0" timeOffset="35890.15">14658 11122 1231 0,'0'1'468'0,"2"9"-321"15,2 6-70-15,1 18-58 16,4 6 9-16,-1 9-14 16,0 1-4-16,1-2 36 0,-6-8-59 15</inkml:trace>
  <inkml:trace contextRef="#ctx0" brushRef="#br0" timeOffset="36031.1">14568 11234 1179 0,'5'-3'514'0,"8"-3"-243"16,15 4-121-16,11 3-74 15,14 3-23-15,14 4-33 16,-1 1-29-16</inkml:trace>
  <inkml:trace contextRef="#ctx0" brushRef="#br0" timeOffset="36742.56">15118 11146 816 0,'7'-2'355'0,"8"-1"-136"0,-1 3-75 15,8 14-34-15,-4 8 11 16,0 11-27-16,-6 6-15 15,-10-3-25-15,-3-2-11 16,-10-11-11-16,3-3 3 16,-1-15 8-16,1-8-5 15,3-18-15-15,2-8-13 16,3-11-21-16,10 0-4 16,10 7 0-16,4 0-2 0,9 18 9 15,-3 6 7-15,-4 10 16 16,-3 11 7-16,-8 10 2 15,-3 5-2-15,-9 2-6 16,-3-2-3-16,-2-6-2 16,-1-4-1-16,1-10 4 15,1-7 6-15,5-9-2 16,6-6-2-16,4-10-12 16,8 2-6-16,7-3-5 15,1 4 1-15,2 11-4 16,-6 1-1-16,-4 12-4 15,-2 7-1-15,-5 11 6 16,-7 6 2-16,-13 0 3 16,-3 1-55-16</inkml:trace>
  <inkml:trace contextRef="#ctx0" brushRef="#br0" timeOffset="37180.18">15939 11320 960 0,'4'-7'420'0,"7"-8"-202"15,-4 1-28-15,-6-4-54 16,-2-1-21-16,-13 1-50 16,-3-1-17-16,-10 8-29 15,-3 4-16-15,-3 9-16 16,1 6-7-16,8 7-3 15,6 2 2-15,13-1 6 16,5 0 3-16,13-3 7 16,5-3 3-16,5-7 3 15,3-3 1-15,-5-1 2 16,-3-2 1-16,-7 3-6 16,1 2-5-16,-5 12 6 15,0 8 0-15,0 15 6 16,2 11 3-16,8 7-6 15,-1 5-3-15,2 3 1 16,-7-5 4-16,-14-5 4 0,-10-10 15 16,-19-13 26-16,-7-8 6 15,-11-15 9-15,-4-7-9 16,5-17-18-16,8-9-9 16,11-13-42-16,13-2-37 15,17-10-153-15</inkml:trace>
  <inkml:trace contextRef="#ctx0" brushRef="#br0" timeOffset="37594.25">15706 10938 708 0,'-6'-1'364'0,"-5"-1"-75"15,5-5-56-15,20 5-94 16,8-4-48-16,26 3-86 16,10 1-11-16,15 2 14 15,0 4 5-15,-12 2 6 0,-9-1 2 16,-28 3-7-16,-8-3-7 15,-13-2 3-15,-8-1-6 16,-6-7-37-16,-7-2-10 16,1-8-12-16,1-3 4 15,9 2 34-15,1 2 11 16,6 3 0-16,0 4 6 16,0 9 27-16,12 7 17 0,0 14 41 15,2 6 18-15,-9 1 8 16,-5 1-8-16,-5-13-28 15,1-3 20-15</inkml:trace>
  <inkml:trace contextRef="#ctx0" brushRef="#br0" timeOffset="37954.07">16475 11154 1190 0,'3'-2'467'0,"15"-5"-324"16,8 2-48-16,18-1-62 16,9 3-8-16,14 8-15 15,0-1-4-15,-6 3-71 16,-7 2-91-16</inkml:trace>
  <inkml:trace contextRef="#ctx0" brushRef="#br0" timeOffset="38125.91">16534 11250 825 0,'-5'0'389'15,"-1"5"-118"-15,7-2-68 16,14-1-56-16,11 0-17 0,19 0-59 15,12-2-24-15,22-3-32 16,6 2-30-16,4-5-101 16</inkml:trace>
  <inkml:trace contextRef="#ctx0" brushRef="#br0" timeOffset="38453.97">17552 10972 1019 0,'-15'-9'432'16,"-8"-9"-241"-16,-6 15-122 16,0 9-30-16,-1 19-35 15,0 10-6-15,6 11-6 16,5 7-2-16,18 3 22 0,12 1 5 15,22-4 28-15,10-7 11 16,7-17 10-16,6-12 11 16,-3-22 38-16,-3-11 8 15,-7-18 8-15,-9-7 4 16,-21-7-50-16,-13-2-16 16,-20 3-36-16,-13 2-19 15,-4 6-30-15,4 3-53 16,10 8-113-16</inkml:trace>
  <inkml:trace contextRef="#ctx0" brushRef="#br0" timeOffset="38892.83">17205 10755 842 0,'15'0'349'0,"27"-1"-208"0,10 0-5 16,13 1-38-16,4 3-22 15,-3 4-36-15,-3-1-11 16,-9 0-11-16,-7-2-1 15,-15-5-1-15,-12 1 2 16,-14-4 1-16,-4 0-6 16,-6-3-4-16,-4-6-3 15,-5 1-4-15,0-3 2 0,4 3 1 16,1 3-2-16,8 7-19 16,2 2-4-16,6 3-5 15,5 4-1-15,3 8 11 16,5 4-2-16,0 1 30 15,-2 3 15-15,-11-2 38 16,-4-2 19-16,-13-6-1 16,-9-1-6-16,0-4-39 15,-2-6 18-15</inkml:trace>
  <inkml:trace contextRef="#ctx0" brushRef="#br0" timeOffset="44049.8">1862 11837 935 0,'-18'3'390'0,"-27"8"-234"15,0 11-46-15,3 18-55 16,3 7-29-16,16 11-29 16,6 3-7-16,21 2-1 15,15-2 3-15,25-7 7 16,10-8 5-16,24-25 15 15,3-14 10-15,-7-25 41 16,-2-17 21-16,-27-12 33 16,-11-5 1-16,-24-3-22 0,-17-2-14 15,-25-5-34 1,-22-5-7-16,-13 5-30 0,0 10-15 16,9 20-26-16,16 14-23 15,11 24-107-15,6 9-89 16</inkml:trace>
  <inkml:trace contextRef="#ctx0" brushRef="#br0" timeOffset="44159.33">1718 12067 601 0,'23'5'382'0,"13"-2"-20"0,24-3-199 16,11-1-56-16,10-5-64 16,4 5-22-16</inkml:trace>
  <inkml:trace contextRef="#ctx0" brushRef="#br0" timeOffset="44487.15">2408 12022 982 0,'-18'5'395'0,"-16"2"-274"16,6 2-43-16,10 4-42 15,7 0-33-15,10 1-15 16,0 1-1-16,12-3 9 16,7 0 4-16,9-2 7 0,4-3 4 15,-5-4 2-15,-9-3-1 16,-11 2-5-16,-8 2-3 16,-16 4-4-16,-5 2-7 15,-8 9 25-15,3 3 5 16,11 3 1-16,8 0 5 15,17-5-20-15,9-4-1 0,17-9 2 16,6-4 3-16,3-7-75 16,-1-7-94-16</inkml:trace>
  <inkml:trace contextRef="#ctx0" brushRef="#br0" timeOffset="44894.99">2541 12106 870 0,'5'1'335'0,"3"-2"-206"16,5 0-65-16,9-2-20 15,2-3-5-15,11 6-24 16,-1-4-5-16,-3 2 0 16,-9-2 1-16,-13 1-2 15,-9 4-1-15,-14 5-7 16,-5 6 3-16,-10 5 20 15,-1 3 12-15,3 6 7 0,11 5 0 16,11 1-4-16,5 2-7 16,13-3 4-16,1-6 1 15,7-8-6-15,7-7 2 16,4-12 3-16,-3-11 1 16,8-10-2-16,-5-6-5 15,-3-3-8-15,-2-2-3 16,-10 3 0-16,-6 5 0 0,-9 7 5 15,-2 7 5-15,-5 12-18 16,-1 6-9-16,-2 9-15 16,2 6-10-16,4 6 12 15,2 2 6-15,4 4-18 16,4-2-72-16</inkml:trace>
  <inkml:trace contextRef="#ctx0" brushRef="#br0" timeOffset="45064.64">3038 12101 1110 0,'0'-3'494'0,"-2"0"-273"16,2 7-83-16,0-4-84 0,0 13-34 0,9 53-1 16,-3-29-7-16,0 3-28 15,-1-2-65-15,3-9-345 0</inkml:trace>
  <inkml:trace contextRef="#ctx0" brushRef="#br0" timeOffset="45502.03">3234 12125 701 0,'-7'-4'407'0,"-8"-2"-41"16,-7 6-222-16,-5 6-62 15,-7 6-47-15,2 0-9 0,9 7-26 16,6 1-3-16,14 0-8 15,7 2 2-15,16-3 6 16,7-3 3-16,9-6 9 16,2-4 0-16,-4-7-39 15,-2-6-18-15,-5-6-68 16,-3-2-16-16,-6-6 35 16,-4 2 20-16,-10 0 106 15,0 4 57-15,-4 5 54 16,-2 5-3-16,2 9-40 15,0 4-34-15,0 10-43 16,0 2 4-16,0 1 0 16,-1-1-3-16,-1-6-2 15,2-4 1-15,0-10 14 16,2-3-4-16,4-11-12 16,3-2-7-16,10-3-24 15,1-2-2-15,7 8-1 0,-2 4 0 16,-3 9 1-16,2 5-1 15,-12 11-1-15,-2 4 3 16,-10 10 4-16,-7 4 7 16,-3 0-7-16,1-1-77 15</inkml:trace>
  <inkml:trace contextRef="#ctx0" brushRef="#br0" timeOffset="45658.44">3504 11709 1346 0,'-2'12'465'0,"-4"23"-421"16,2 11-31-16</inkml:trace>
  <inkml:trace contextRef="#ctx0" brushRef="#br0" timeOffset="46291.17">4397 12111 509 0,'2'-9'322'0,"-4"-7"4"16,-8 1-52-16,-14 12-80 15,-10 6-38-15,-5 10-76 16,-1 10-28-16,12 13-41 15,10 5-11-15,19-1-6 16,7 0 3-16,22-4 6 16,7-8 3-16,11-11 9 15,4-10 2-15,-9-15 4 16,-8-8-5-16,-13-11-20 16,-8 2-7-16,-13-2-10 15,1 4 4-15,-6 5 12 16,-5 4-2-16,-3 14 2 15,1 9 5-15,-3 20 8 16,5 15 10-16,2 20 10 0,2 12-4 0,8 2-3 16,-1-7-4-16,8-11-5 15,-2-10 2-15,-1-16-5 16,4-7-25-16,5-19-123 16,0-12-196-16</inkml:trace>
  <inkml:trace contextRef="#ctx0" brushRef="#br0" timeOffset="46541.25">4687 12186 912 0,'-14'-4'397'0,"-14"0"-194"15,3 4-95-15,6 6-68 0,3 5-17 16,17 10-16-16,5 2-2 15,16 1 6-15,8 1 5 16,4-6 3-16,4-3 0 16,-3-11 7-16,1-5 7 15,-8-11 10-15,-10-5 6 16,-7-2-3-16,-11-5-9 16,-10 4-44-16,-5 1-53 15</inkml:trace>
  <inkml:trace contextRef="#ctx0" brushRef="#br0" timeOffset="46838.07">4877 12267 972 0,'8'5'442'0,"8"3"-190"16,6-1-69-16,0-6-74 16,1-1-18-16,2-8-28 15,-3-2-16-15,-4-7-13 16,-7-1-19-16,-9 1-48 15,-6 1-16-15,-12 3-19 16,-4 1 11-16,-8 6 26 16,4 6 3-16,2 13 1 15,6 7 0-15,2 10 8 16,0 6 14-16,8 11 30 16,-4 6 10-16,10 5 16 15,8 1-1-15,4-10-11 0,8 1-2 16,3-9-7-16,-7-3-11 15,2-3-68-15,-2-10-87 16</inkml:trace>
  <inkml:trace contextRef="#ctx0" brushRef="#br0" timeOffset="47166.11">5504 12180 990 0,'-7'10'447'0,"-9"18"-209"16,-5 2-52-16,-9 7-44 15,-3-1-31-15,-4-5-47 16,-2-6 13-16,4-16-46 16,3-5-19-16,7-17-33 15,4-10-11-15,8-8-15 16,7-2 10-16,10 3 12 15,7 5-1-15,14 14-3 16,-1 5 11-16,7 16 19 16,-1 7 12-16,1 11 18 15,-4 8-1-15,-2 6-6 16,-4-3-3-16,-6-7-18 16,-5-6-52-16</inkml:trace>
  <inkml:trace contextRef="#ctx0" brushRef="#br0" timeOffset="47306.7">5367 11962 1251 0,'-4'0'509'0,"-2"6"-318"16,0 4-113-16,12 18-165 15</inkml:trace>
  <inkml:trace contextRef="#ctx0" brushRef="#br0" timeOffset="47884.68">6136 12187 713 0,'5'6'298'0,"4"11"-129"16,0 8-33-16,-2 12 11 16,-6 1-27-16,-3-4-58 15,-4-5-19-15,4-16-14 16,2-5 8-16,1-16-11 16,5-9-7-16,4-14-11 15,5-9-13-15,8-1-1 16,0 2 3-16,8 10-1 15,4 7 4-15,-6 13 6 16,-2 10 2-16,-7 14 9 16,-10 8-4-16,-6 13 2 0,-4 4-1 15,0 5-45-15,1-3-75 16</inkml:trace>
  <inkml:trace contextRef="#ctx0" brushRef="#br0" timeOffset="48197.51">6605 12278 734 0,'-1'0'376'0,"-1"1"-98"16,2 7-98-16,7 3-98 15,3 1-5-15,12 0-19 16,1-5-10-16,6-8-12 16,2-6-5-16,-3-9 0 15,-3-3 1-15,-10 0 0 16,-11-2 0-16,-12 0-12 15,-9 1-5-15,-13 4-13 16,-4 2-6-16,0 14-15 16,2 10-4-16,3 14-7 15,8 10 8-15,7 13 24 16,5 7 9-16,13 9 12 16,3-2-5-16,8-3-9 15,6-7-2-15,3-12-23 16,1-7-48-16</inkml:trace>
  <inkml:trace contextRef="#ctx0" brushRef="#br0" timeOffset="48510.05">7058 12256 806 0,'-23'-16'384'0,"-13"-12"-158"15,4 11-119-15,6 6-31 0,11 13-52 16,2 8-11-16,13 7 4 16,0 4 4-16,2-1 6 15,14-1 0-15,3-4-3 16,7-5 0-16,9-10 1 16,-2-3 0-16,8-12-2 15,-1-3-2-15,4-2 13 16,-1-3 8-16,-5 13 20 15,-5 6 12-15,-12 12 14 16,-6 9 0-16,-20 3-4 16,-9 7-10-16,-12 1-28 15,-6-4-26-15</inkml:trace>
  <inkml:trace contextRef="#ctx0" brushRef="#br0" timeOffset="49167.96">7939 12230 726 0,'6'-3'327'0,"11"0"-151"16,10 1-12-16,8-2-40 16,-2-1-31-16,9 1-45 15,-3-1-16-15,-11-2-10 16,3 0 4-16,-30 3 1 15,-6 2-3-15,-21 4-7 16,-8 6 2-16,-3 5 17 16,0 4 6-16,13 4-1 15,5 5-14-15,17 3-24 16,7 2-3-16,14-1 2 16,3-6 5-16,20-8-4 0,5-9-26 15,8-8-72-15,5-9-37 16,-13-9-65-16,1-4 20 15,-2-3 70-15,-4 3 33 16,-5 5 133-16,-8 8 49 16,-20 8 63-16,-5 3 27 15,-13 13-32-15,-3 4-36 16,-11 9-55-16,-7-3-22 16,1-3-23-16,-3-5-1 0,4-15 0 15,7-2-1-15,2-15-14 16,5-5-11-16,8-3-15 15,5-3-8-15,8 3-1 16,6 3 0-16,4 11 9 16,0 8 12-16,4 15 29 15,-1 12 12-15,5 16 8 16,2 6-8-16,-2 3 10 16,1-3-63-16</inkml:trace>
  <inkml:trace contextRef="#ctx0" brushRef="#br0" timeOffset="49645.03">9242 12288 503 0,'-3'12'289'0,"-2"6"22"16,1 11-216-16,3 2 1 15,1-2-25-15,-2-7-22 16,2-12-11-16,0-5 4 16,4-16-5-16,4-6-1 15,6-14-10-15,5-6-17 0,-3-3-5 16,7 2-5-16,-2 9 25 15,1 7 8-15,1 19 14 16,-4 4 15-16,-1 19-7 16,-2 11 2-16,-7 11-5 15,-6 7-7-15,-3 4-14 16,1-5-14-16,6-14-130 16</inkml:trace>
  <inkml:trace contextRef="#ctx0" brushRef="#br0" timeOffset="49941.75">9865 12331 985 0,'-1'13'418'0,"-11"12"-233"0,1 2-19 16,-4-2-61-16,-4-5-22 15,0-11-39-15,-5-6-10 16,-5-8-19-16,1-2-17 15,2-10-26-15,2-1-3 16,8-5 4-16,3-1 11 16,12 5 3-16,4 3-5 15,15 12 8-15,5 4 6 16,4 12 18-16,-1 9 8 16,-4 11-1-16,1 5-5 0,-4 1-3 15,1 0 1-15,-4-12-53 16,-1-3-49-16</inkml:trace>
  <inkml:trace contextRef="#ctx0" brushRef="#br0" timeOffset="50098.36">9762 12213 1147 0,'-1'-6'495'0,"-4"-7"-283"15,-1 3-92-15,10 1-92 16,0 6-85-16</inkml:trace>
  <inkml:trace contextRef="#ctx0" brushRef="#br0" timeOffset="50340.45">9952 12284 776 0,'3'0'445'0,"4"-1"-3"16,4 9-298-16,4 8-46 15,2 7-27-15,0 6-10 16,2-4-25-16,-3-3-8 0,-1-12 2 16,0-5 25-16,-5-10 18 15,4-4 0-15,0-8-7 16,-1-4-28-16,0-2-70 15,-2-1-63-15</inkml:trace>
  <inkml:trace contextRef="#ctx0" brushRef="#br0" timeOffset="50810.96">10313 12287 973 0,'-3'0'397'0,"-8"6"-244"16,4 4-50-16,4 8-49 15,1 6-9-15,4 4-11 16,7 0-4-16,2 0 2 15,8-3 2-15,6-8 1 16,-1-6 2-16,7-11 1 16,-6-9 0-16,-3-8-1 15,-3-5-2-15,-5-4-8 0,-4 1-4 16,-7 3-7-16,-3 2-3 16,-5 9-8-16,2 3-8 15,0 8-18-15,3 6-3 16,1 9 1-16,4 5 8 15,0 8 16-15,8-1 5 16,12-3 15-16,1-5 12 16,10-11 39-16,-7-2 5 15,-6-10 27-15,-1-9-1 0,-8-9-27 16,2-6-3-16,-8-2-38 16,-7-4-9-16,1 5-116 15,-4 0-23-15</inkml:trace>
  <inkml:trace contextRef="#ctx0" brushRef="#br0" timeOffset="51045.71">11066 12490 1230 0,'3'5'536'0,"0"10"-272"0,0 4-44 16,-10 7-83-16,-5 1-39 16,-8 2-76-16,-3-1-60 15</inkml:trace>
  <inkml:trace contextRef="#ctx0" brushRef="#br0" timeOffset="51570.08">12082 12358 746 0,'-4'11'388'0,"-15"19"-115"16,-6 2-39-16,-11 4-106 15,-6-8-32-15,-5-10-42 16,3-6-16-16,5-15-5 15,6-3-4-15,10-21-15 16,8-5-9-16,10-5-19 16,5-2-5-16,12 6-4 15,6 7 3-15,16 18 15 0,7 8 10 16,4 27 25-16,-1 10 3 16,-11 12-5-16,-3 1-3 15,-8-6 0-15,-5-6-52 16,-7-10-424-16</inkml:trace>
  <inkml:trace contextRef="#ctx0" brushRef="#br0" timeOffset="51695.08">11959 12210 955 0,'1'-2'368'15,"4"-2"-201"-15,6 16-201 16,1 2-326-16</inkml:trace>
  <inkml:trace contextRef="#ctx0" brushRef="#br0" timeOffset="51945.35">12227 12541 951 0,'14'5'483'16,"13"1"-129"-16,4-6-196 15,-2-1-31-15,-4-10-50 16,-5-5-12-16,-11-9-24 15,-9-1-11-15,-16-4-21 0,-11 0-13 16,-7 7-20-16,-2 6-4 16,8 12 1-16,8 8-1 15,5 19 1-15,8 7 3 16,7 12 3-16,-1 2 4 16,4 0 8-16,2 0 2 15,3-2 6-15,2-2 3 16,2-2-34-16,0-4-68 15</inkml:trace>
  <inkml:trace contextRef="#ctx0" brushRef="#br0" timeOffset="52242.4">12839 12376 1040 0,'-1'13'444'0,"-4"17"-236"15,-4 3-28-15,-9 1-59 16,-4-1-20-16,-4-9-36 16,1-2-21-16,-5-8-16 15,1-8-25-15,1-9-50 16,3-4-14-16,5-12-18 16,6-2 18-16,14-7 35 15,3-3 1-15,14 7 28 16,9 7 8-16,2 15 26 0,0 6 16 15,2 17 10-15,-5 2 7 16,3 6-11-16,-2 0-8 16,-6-3-10-16,-4-1-65 15</inkml:trace>
  <inkml:trace contextRef="#ctx0" brushRef="#br0" timeOffset="52870.11">13713 12324 832 0,'13'0'371'15,"14"0"-162"-15,6 15-109 16,3 11 6-16,-13 14 2 15,-9 3-6-15,-24-1-2 16,-8 0-20-16,-5-18-30 16,4-2-13-16,11-16-9 15,6-10-13-15,16-15-17 16,7-11-4-16,8-11-6 16,3-5 8-16,5 3 4 15,-1 7-3-15,-2 14 10 16,-1 11 3-16,-14 24 27 15,2 12 11-15,-12 17 2 16,-4 7-1-16,-5-1-22 0,-5-6-6 16,5-9-24-16,2-9-58 15</inkml:trace>
  <inkml:trace contextRef="#ctx0" brushRef="#br0" timeOffset="53104.84">14432 12451 1060 0,'7'0'503'0,"16"2"-129"16,7 5-169-16,9-2-34 15,1 2-29-15,-3-3-61 16,4-3-26-16,2-1-52 16</inkml:trace>
  <inkml:trace contextRef="#ctx0" brushRef="#br0" timeOffset="53791.91">15036 12370 744 0,'7'1'323'0,"11"10"-132"16,4 10-45-16,-6 14-5 15,-1 8 7-15,-13 0-25 16,-6-3-19-16,-5-10-43 16,1-6-16-16,4-11 1 15,-1-12-1-15,9-11-8 16,5-9-5-16,5-12-21 15,6-6-7-15,4-9-3 0,-3 0 0 16,8 10-6-16,1 11-1 16,-8 23 6-16,-4 10 11 15,-12 17 13-15,-4 5 1 16,-7 6-2-16,-5-3-6 16,0-6-4-16,2-5 0 15,8-11-20-15,10-4-15 0,8-11-19 16,4-4-2-16,8-12 17 15,-1-3 13-15,2-3 12 16,2 2 0-16,-7 10-4 16,-3 7 5-16,-7 17 14 15,-6 2 4-15,-8 15 7 16,-2 3-4-16,0-1-14 16,0 0-55-16</inkml:trace>
  <inkml:trace contextRef="#ctx0" brushRef="#br0" timeOffset="54205.74">15859 12563 578 0,'1'-4'343'0,"1"-14"-20"0,-4-3-74 16,-8-1-71-16,-5-3-28 15,-13 5-56 1,-4 6-29-16,-7 12-46 16,0 6-17-16,8 14-14 15,10 5-1-15,15 1 5 16,8-1 3-16,17-3 7 16,5-6 4-16,11-7 5 15,-1-5 3-15,-3-3 1 16,-3-1 1-16,-10-3 4 15,0 0 13-15,-6 3 10 16,-1 2 5-16,-1 10 3 16,-2 9-15-16,3 19-13 15,-1 10-8-15,-8 18-6 0,-5 8-1 16,-18-2 45-16,-8-4 9 16,-10-18 9-16,-6-18 6 15,1-22-28-15,3-12-3 16,12-17-35-16,8-7-49 15,7-17-116-15</inkml:trace>
  <inkml:trace contextRef="#ctx0" brushRef="#br0" timeOffset="54580.77">16364 12401 592 0,'1'-1'353'16,"12"-2"40"-16,12 3-151 16,16 0-96-16,6 1-7 15,12 1-70-15,0-2-27 16,4 0-21-16,-2 0-21 15,-13-3-178-15</inkml:trace>
  <inkml:trace contextRef="#ctx0" brushRef="#br0" timeOffset="54753.06">16478 12498 983 0,'3'0'422'0,"7"0"-209"15,3 0-37-15,11 0-41 16,5 0-33-16,16 0-59 16,10 0-16-16,5-3-27 15,8-1-63-15</inkml:trace>
  <inkml:trace contextRef="#ctx0" brushRef="#br0" timeOffset="55075.23">17331 12270 639 0,'-7'-10'354'0,"-10"-13"-64"16,-4 4-85-16,-6 12-85 16,-6 3-40-16,0 9-50 15,2 10-22-15,7 14-13 0,3 8 3 16,18 16 11-16,6 2 11 15,22 2 8-15,12-4 4 16,14-20 5-16,8-6 7 16,4-19 15-16,-2-8 27 15,-9-17 40-15,-14-9 17 16,-18-13 17-16,-9-8-22 16,-22-9-44-16,-9 0-26 15,-22 5-44-15,-9 10-15 16,0 15-64-16,4 9-58 15</inkml:trace>
  <inkml:trace contextRef="#ctx0" brushRef="#br0" timeOffset="55597.92">18190 12303 1045 0,'4'4'415'0,"10"2"-254"0,12 2-35 16,21-7-24-16,11-1-25 15,13 0-48-15,1-5-13 16,5 3-7-16,-4 0-2 15,-5 2-27-15,-9 3-26 16,-31 4-118-16,-9 1-113 16</inkml:trace>
  <inkml:trace contextRef="#ctx0" brushRef="#br0" timeOffset="55801.27">18283 12441 547 0,'-3'0'318'0,"3"-3"-77"16,11 1-40-16,15-1-55 15,10 3-46-15,7 1-17 16,-3 4-24-16,6 7-28 16,-1-7-7-16,8 2-7 15,3-3-13-15,-6-13-170 16</inkml:trace>
  <inkml:trace contextRef="#ctx0" brushRef="#br0" timeOffset="56004.09">18685 12246 626 0,'16'0'372'0,"14"1"-45"15,8 7-120-15,-1 4-17 16,-4 5-33-16,-5 4-22 15,-13 0-42-15,-6 7-20 16,-13-5-35-16,-13-1-8 0,-11 0-36 16,-7-2-48-16,-3-4-337 15</inkml:trace>
  <inkml:trace contextRef="#ctx0" brushRef="#br0" timeOffset="56245.9">18181 12253 842 0,'-15'4'469'16,"-9"7"-9"-16,4 14-308 15,8 10-30-15,16 11-32 0,10 1-22 16,13-5-34-16,6-4-8 16,7-17-38-16,6-3-10 15</inkml:trace>
  <inkml:trace contextRef="#ctx0" brushRef="#br0" timeOffset="56835.3">19477 12237 749 0,'7'0'366'16,"2"0"-75"-16,9 11-157 15,2 6-23-15,1 14 9 16,-3 9-19-16,-10 4-25 16,-4-3-15-16,-9-9-16 0,-5-6-4 31,-4-19 5-31,5-5 4 0,-2-14-12 15,7-10-12-15,7-11-22 16,8-8-8-16,15-2-6 16,5 1 0-16,8 15-1 15,-1 6-7-15,-4 17 13 16,-5 8 8-16,-10 20 27 16,-3 7 13-16,-10 11 2 15,-3 4-2-15,-3-5-18 16,2 0-6-16,1-10 1 15,4-8-23-15,6-14-136 16</inkml:trace>
  <inkml:trace contextRef="#ctx0" brushRef="#br0" timeOffset="57022.4">20140 12250 1006 0,'11'-3'457'0,"20"-6"-184"16,6 1-127-16,6 8-85 15,1 1-17-15,-7 7-32 16,-3 6-21-16</inkml:trace>
  <inkml:trace contextRef="#ctx0" brushRef="#br0" timeOffset="57194.34">20131 12354 1193 0,'0'1'514'0,"10"0"-230"16,8 3-100-16,20 2-79 15,11-3-10-15,7 3-46 16,0 1-25-16</inkml:trace>
  <inkml:trace contextRef="#ctx0" brushRef="#br0" timeOffset="57820.92">20770 12240 1004 0,'11'0'421'0,"13"6"-246"16,-1 6-33-16,0 17-25 16,-4 2-27-16,-10 9-22 15,-5-1-11-15,-8-9-13 0,-3-4-1 16,-4-15 4-16,1-9 3 15,7-12-42-15,3-12-15 16,12-11-30-16,8-5-13 16,8-1 24-16,-4 3 11 15,3 11 1-15,3 10 13 16,-6 14 21-16,-3 4 8 16,-8 14 21-16,-7 0-5 0,-10 8-11 15,-1 3-7-15,-7-4-7 16,2-2-4-16,5-9-1 15,5-6 0-15,11-14 0 16,2-6-1-16,14-10-4 16,2-2-3-16,2 3-6 15,3 3-2-15,-4 11-8 16,-2 6 4-16,-5 10 7 16,-4 8 3-16,-10 13 10 15,-3 5-2-15,-4 1 4 16,-1-2-48-16,5-7-574 15</inkml:trace>
  <inkml:trace contextRef="#ctx0" brushRef="#br0" timeOffset="58289.82">21689 12409 576 0,'1'-9'339'0,"2"-7"-54"15,-3-2-78-15,-5-4-21 16,-11-2-44-16,-6-2-20 0,-11 7-34 16,-9 6-11-16,-3 11-28 15,3 4-14-15,6 7-15 16,10 4-9-16,11 4-5 15,7 3 1-15,11 0 1 16,5-1 3-16,12-6 7 16,5-5 3-16,5-7 0 15,1-1-3-15,-1-5-5 16,0 2-2-16,-4 0-8 16,-3 3-3-16,5 10-6 15,0 6-4-15,6 11-2 16,3 8 2-16,-3 9 2 15,-4-1 2-15,-13-1 2 16,-10 0 9-16,-20-8 24 16,-17-1 6-16,-26-9 52 15,-10-6 2-15,-9-11-9 16,5-5-1-16,18-11-39 0,11-7 2 16,22-9-108-16,11-6-30 15</inkml:trace>
  <inkml:trace contextRef="#ctx0" brushRef="#br0" timeOffset="59091.55">22525 12216 844 0,'0'-15'406'0,"8"-17"-161"0,14 0-79 15,24 9-58-15,5 7-20 16,3 14-17-16,-5 3-5 15,-20 14-23-15,-12 6-5 16,-25 5 5-16,-18 8-1 16,-28 0-6-16,-8 2-6 0,-3 2-13 15,10-7-2-15,32-3-15 16,16-3-3-16,31-9-3 16,15 1 0-16,18-7 7 15,5-1 2-15,0-5 0 16,-9-1-8-16,-13-5-69 15,-9-6-82-15,-11-6-334 16</inkml:trace>
  <inkml:trace contextRef="#ctx0" brushRef="#br0" timeOffset="59436.25">22801 11982 1010 0,'-30'-12'427'16,"-35"-9"-248"-16,-8 9-62 16,-1 23-54-16,2 10-20 15,7 22-20-15,7 7-6 16,10 12-13-16,9 4-1 16,24 8 8-16,16 5 14 15,35-4 37-15,18-6 22 0,47-23 20 16,20-12-3-16,14-24-3 15,2-16 4-15,-20-31 1 16,-21-16-1-16,-31-25 8 16,-24-7-15-16,-57-3-24 15,-36-1-13-15,-29 7-47 16,-7 6-14-16,-5 16-89 16,13 17 357-16</inkml:trace>
  <inkml:trace contextRef="#ctx0" brushRef="#br0" timeOffset="67316.3">1693 13237 1001 0,'-4'6'416'15,"1"16"-235"-15,1 9-62 16,2 24-41-16,1 11-12 16,-2 10-25-16,-2 4-8 0,-4-9-16 15,5-6-3-15,2-15-54 16,2-11-76-16</inkml:trace>
  <inkml:trace contextRef="#ctx0" brushRef="#br0" timeOffset="67519.92">1874 13297 1092 0,'-3'-4'560'16,"2"-8"-192"-16,-1 17-182 15,2 12-63-15,3 19-94 16,7 11-25-16,7 20-2 16,0-1 2-16,1 3 4 15,-2-6-1-15,-5-9-8 0,-4-4-75 16,-2-16-195-16</inkml:trace>
  <inkml:trace contextRef="#ctx0" brushRef="#br0" timeOffset="67662.07">1718 13562 1196 0,'6'0'447'0,"9"5"-340"16,9 3-50-16,24 2-20 16,11 1 16-16</inkml:trace>
  <inkml:trace contextRef="#ctx0" brushRef="#br0" timeOffset="67992.22">2991 13520 1039 0,'0'-20'507'0,"-2"-10"-191"0,-2 11-121 15,2 7-58-15,2 21-77 16,2 12-31-16,10 18-39 15,1 6 4-15,0 10 2 16,0 1 3-16,1-2-39 16,-2-1-60-16,-1-14-209 15</inkml:trace>
  <inkml:trace contextRef="#ctx0" brushRef="#br0" timeOffset="68336.1">3088 13274 1293 0,'-30'-6'554'0,"-26"-5"-289"16,-6 11-167-16,0 9-48 16,1 21-51-16,3 17-14 15,19 20-8-15,12 12 1 16,21 7 11-16,11-2 4 15,23 5 4-15,11-3 1 16,27-7 0-16,6-12-1 16,16-34-6-16,3-18-1 15,0-33 4-15,-5-20 5 16,-10-26 14-16,-13-14 10 0,-31-12 49 16,-20 0 35-16,-40-2 71 15,-19 11-16-15,-26 15-50 16,-4 10-42-16,4 25-86 15,9 9-10-15,15 15-90 16</inkml:trace>
  <inkml:trace contextRef="#ctx0" brushRef="#br0" timeOffset="69102.81">4490 13635 670 0,'5'-5'327'0,"9"0"-85"16,3 1-53-16,5 8-18 16,3 4-28-16,0 9-42 15,-3 4-7-15,-15 10 12 16,-12 2 3-16,-19 8-18 15,-11-1-13-15,-2-2-85 16,5-6-99-16</inkml:trace>
  <inkml:trace contextRef="#ctx0" brushRef="#br0" timeOffset="71566.6">3918 13656 746 0,'4'0'320'16,"8"1"-137"-16,21-1-76 31,16 0-9-31,21-1-26 16,8-2-35-16,18 5-31 15,-2 1-2-15,-7 3 25 0,-8 0-69 16,-23-2-231-16</inkml:trace>
  <inkml:trace contextRef="#ctx0" brushRef="#br0" timeOffset="71808.36">3994 13731 755 0,'-1'2'363'0,"-7"3"-151"0,15 1-31 16,18 3-50-16,7-5-22 15,32 0-19-15,12-3-30 16,17-1-35-16,4 1-6 16,-15-1-6-16,-11 0-1 15,-20-5-160-15</inkml:trace>
  <inkml:trace contextRef="#ctx0" brushRef="#br0" timeOffset="72295.5">4236 13289 620 0,'-9'-8'336'16,"-13"-13"-72"-16,8-1-62 16,11 0-88-16,5-2-26 15,12 9-32-15,11 3-6 16,8 8-9-16,6 5-4 16,3 9-9-16,-10 5-8 0,-10 4 3 15,-5 3 6-15,-26 5 5 16,-10 0 1-16,-18 3-5 15,-10-2-5-15,11-6-7 16,9-10-5-16,18-5-16 16,9-3-4-16,13-1-5 15,5 3 2-15,13 0 9 16,8-3 0-16,3 1 1 16,0-7-25-16,-3-6-175 15</inkml:trace>
  <inkml:trace contextRef="#ctx0" brushRef="#br0" timeOffset="72624.7">4423 13014 732 0,'-19'-18'381'0,"-23"-14"-86"0,-7 11-61 16,-10 13-79-16,-1 15-43 15,-2 21-76-15,14 10-19 16,4 15-18-16,13 8-7 16,11 12 1-16,10 10 2 15,17 5 3-15,9-2 1 0,34-17 7 16,12-17 6-16,48-29 4 16,10-19 3-16,7-29 0 15,-5-19 1-15,-31-33 30 16,-17-11 34-16,-51-10 54 15,-30 2 21-15,-69 7-20 16,-22 9-40-16,-41 26-70 16,-8 16-30-16,12 44-35 15</inkml:trace>
  <inkml:trace contextRef="#ctx0" brushRef="#br0" timeOffset="77399.85">5493 13535 414 0,'0'-5'281'0,"3"-10"16"15,2-10-64-15,4-8-71 16,4-8-22-16,-1-10-25 16,2 0-1-16,-5 5-4 15,-3 7 4-15,-2 20-26 16,-7 10-20-16,-4 20-25 15,0 8-21-15,3 24-6 16,6 10-3-16,10 13-8 16,1 1 0-16,6-10 0 15,0-7 1-15,3-14-50 0,-1-9-62 16,-5-10-229 0</inkml:trace>
  <inkml:trace contextRef="#ctx0" brushRef="#br0" timeOffset="77571.68">5375 13690 755 0,'1'0'385'0,"3"1"-112"0,18-2-71 15,13-7-23-15,25-1-54 16,9-1-41-16,27-1-42 16,4 7-17-16,-4 4-5 15,-1 0-10-15,-19 4-167 16,-14 3-164-16</inkml:trace>
  <inkml:trace contextRef="#ctx0" brushRef="#br0" timeOffset="77899.73">5603 13916 867 0,'-2'-4'363'16,"-3"-4"-215"-16,21-9-78 0,9 1-17 16,23 2-17-16,10 5 9 15,1 15 1-15,-2 7 9 16,-30 14 36-16,-19 6 11 16,-31 7-1-16,-14 4-12 15,-18-6-39-15,-4-2-19 16,7-16-10-16,6-9-6 15,20-11-54-15,13-1-11 16,16-12-13-16,13 3-3 16,15-2 47-16,8 4 19 0,10 9 23 15,0 4 12-15,1 12 8 16,-2 3-8-16,-12-3-105 16</inkml:trace>
  <inkml:trace contextRef="#ctx0" brushRef="#br0" timeOffset="78572.48">6285 13505 929 0,'2'-3'390'0,"8"5"-198"16,5 2-53-16,11 19-43 15,-1 8-7-15,-4 9-23 16,-9 5-10-16,-12-7-13 16,-4-6-5-16,-2-9-15 15,3-6 1-15,1-17-22 16,5-7-8-16,4-18-27 15,2-7-8-15,11-12 12 16,1-1 3-16,6 4 17 16,5 7 1-16,-1 15 22 15,-1 13 9-15,-8 17 21 16,-6 5 10-16,-11 13-13 16,-5 4-6-16,-5 0-15 15,-2 0-7-15,3-7-4 16,4-8-6-16,7-13-24 0,5-9-5 15,5-14-4-15,4-4 4 16,5-5 21-16,-2 0 5 16,7-1 0-16,-8-1 2 15,1 15 12-15,-3 9 8 16,-5 18 10-16,-1 13 4 16,-12 5-7-16,-3 7-7 15,-3 0-8-15,0-3-4 16,6-9-112-16,7-8-104 15</inkml:trace>
  <inkml:trace contextRef="#ctx0" brushRef="#br0" timeOffset="78900.53">7017 13495 1108 0,'-8'9'488'16,"-5"6"-230"-16,4 10-143 15,4 4-20-15,10 4-32 16,4 2-13-16,8-5-23 16,5-3-8-16,13-9-6 15,3-10 1-15,6-14 7 16,1-8 3-16,-11-11 6 0,-3-3 2 16,-11-4-4-16,-7-3-2 15,-12 3-7-15,-2 1-2 16,-9 11 12-16,2 12-5 15,-1 15-3-15,1 10-3 16,6 15-16-16,2 0 2 16,8 2 0-16,6 1-1 15,-1-4-1-15,2-2 3 16,-5-4-94-16,-1-4-82 16</inkml:trace>
  <inkml:trace contextRef="#ctx0" brushRef="#br0" timeOffset="79096.28">7410 13794 899 0,'-1'8'489'16,"-3"4"-95"-16,4 13-194 16,0 4-28-16,-1 2-78 0,1 2-30 31,0-4-43-31,4-1-12 0,-2-19-109 0,8-1-83 15,-5-16-257-15</inkml:trace>
  <inkml:trace contextRef="#ctx0" brushRef="#br0" timeOffset="79361.87">7408 13846 513 0,'2'-9'314'0,"1"-15"-2"16,3 2-78-16,11 7-71 16,-1 1-21-16,8 10-41 15,-3 4-21-15,-4 7-31 16,-5 5-11-16,-8 4-15 15,-4 1-2-15,-11 2-2 16,-4-1-1-16,0-4-3 16,6-3-6-16,9-6-43 15,2-5-8-15,17-1-6 16,0-5 3-16,15 6 33 16,10 7 3-16,0 9 1 15,-1 5 1-15,-16 9 28 16,-17-1 23-16,-26 1 19 0,-14 1 5 15,-17-5-15-15,-3-3-30 16,5-14-89-16</inkml:trace>
  <inkml:trace contextRef="#ctx0" brushRef="#br0" timeOffset="79752.39">7554 13306 876 0,'-6'-11'398'0,"-4"-13"-186"31,10 4-83-31,11 10-66 16,8 0-20-16,11 9-9 0,5 5 3 0,4 7 0 15,-3 5 8-15,-16 9 13 16,-7 1 11-16,-21 5 4 0,-12 2-8 16,-5-5-19-16,-2-6-15 15,12-7-19-15,9-2-4 16,14-7-2-16,11 1-1 15,9-4 2-15,6-3 0 16,1 0-37-16,0-1-47 16,-2-1-194-16</inkml:trace>
  <inkml:trace contextRef="#ctx0" brushRef="#br0" timeOffset="80111.97">8208 13605 960 0,'9'-5'433'0,"17"-2"-184"0,7 3-103 16,7 0-71-16,4 4-24 15,0 4-35-15,2 2-11 16,-7 1-83-16,-6 9-79 16</inkml:trace>
  <inkml:trace contextRef="#ctx0" brushRef="#br0" timeOffset="80315.09">8256 13705 657 0,'8'3'391'15,"6"4"-42"-15,9-2-126 0,4 1-13 0,8 0-74 32,2-3-35-32,5 0-53 15,-5-1-10-15,-9-2-91 16,-6-1-74-16</inkml:trace>
  <inkml:trace contextRef="#ctx0" brushRef="#br0" timeOffset="81096.45">9085 13327 842 0,'2'0'389'16,"2"4"-163"-16,-3 11-51 16,0 26-63-16,-1 11-11 0,2 21-23 15,-2 0-18-15,0-2-30 16,0-6-6-16,-4-16-6 16,-3-8 0-16,3-14 6 15,-3-6-21-15,4-16-32 16,3-5-17-16,-5-13-44 15,4-10 8-15,1-16 21 16,0-7 12-16,0-9 38 16,0-8 11-16,1-9 30 15,3 1 9-15,4-2 16 16,3 13 4-16,1 19 1 16,-1 14-5-16,1 20-29 15,0 7-7-15,11 16-21 16,10 5-6-16,9 4 14 15,1-3-20-15,11-4-82 16,2-10-52-16,5-11-242 0</inkml:trace>
  <inkml:trace contextRef="#ctx0" brushRef="#br0" timeOffset="81299.86">9148 13606 1271 0,'0'2'481'0,"12"5"-341"16,9 0-22-16,19 1-31 16,4-1-19-16,10 0-38 15,1-3-53-15,-1-1-505 16</inkml:trace>
  <inkml:trace contextRef="#ctx0" brushRef="#br0" timeOffset="81464.27">9623 13667 993 0,'-2'-2'495'16,"-7"-4"-100"-16,8 6-329 15,-1 1-90-15</inkml:trace>
  <inkml:trace contextRef="#ctx0" brushRef="#br0" timeOffset="81932.57">9988 13380 889 0,'-7'15'327'0,"-11"22"-187"0,-3 8-29 16,-3 9 6-16,1 0 2 16,6-6-64-16,1-8-16 15,11-12-20-15,7-11 3 16,3-19 8-16,11-13 0 15,2-15 3-15,2-5-6 16,6-6-11-16,-4-1 0 16,-5-6-1-16,-8-6 1 15,-8 4 3-15,2 10 9 0,-3 19 2 16,1 14-9-16,3 21-11 16,3 11-10-16,12 19-12 15,6 3 8-15,16 3 4 16,6-2 1-16,2-5 3 15,2 1 1-15,-11-7 1 16,-10-6 0-16,-19-11-1 16,-9-3 3-16,-18-6 4 15,-15-2-2-15,-16 4 3 16,-12-1-2-16,-8-2-6 16,2 0 2-16,13-10-7 15,10-4-31-15,29-8-184 16</inkml:trace>
  <inkml:trace contextRef="#ctx0" brushRef="#br0" timeOffset="82151.27">10390 13559 744 0,'7'-8'455'15,"10"-3"-8"-15,4 11-179 0,9 13-124 16,3 4-41-16,7 8-55 16,1 1-18-16,-4 3-16 15,-5 3-6-15,-9-2-101 16,-10-4-82-16</inkml:trace>
  <inkml:trace contextRef="#ctx0" brushRef="#br0" timeOffset="82307.78">10692 13580 784 0,'-10'-3'437'0,"-20"3"-51"15,-5 8-154-15,-9 14-103 16,-3 8-34-16,-4 9-53 16,4 2-16-16,8 3-38 15,3-2-68-15</inkml:trace>
  <inkml:trace contextRef="#ctx0" brushRef="#br0" timeOffset="82937.23">11167 13702 783 0,'6'-2'387'0,"15"-3"-88"16,6 1-78-16,17 3-72 16,9 2-26-16,12 4-65 15,-2 1-22-15,-4 1-82 16</inkml:trace>
  <inkml:trace contextRef="#ctx0" brushRef="#br0" timeOffset="83734.5">11937 13560 743 0,'-4'2'368'0,"-5"12"-118"15,-1 2-95-15,3 12-72 16,5 8-16-16,8 2-19 15,10-1-9-15,10-13-12 16,7-9 0-16,8-15 3 16,2-9 2-16,-4-12 1 15,-8-7-2-15,-13-4-3 16,-7-3-3-16,-11 1-6 0,0 3-7 16,-2 9 13-1,-1 8-1-15,0 12-9 0,0 10-1 16,1 10-22-16,2 9-2 15,9 11 7-15,2 0 6 16,-1 1-65-16,-3-5-76 16</inkml:trace>
  <inkml:trace contextRef="#ctx0" brushRef="#br0" timeOffset="83984.73">11961 13400 1024 0,'-7'-5'479'15,"-4"-3"-215"-15,3 24-140 16,-1 12-36-16,2 31-46 16,4 13-7-16,0 21 0 15,3 10-7-15,-1 6-8 16,-4-8-5-16,1-14-4 15,-1-11-1-15,8-22-46 16,4-8-59-16</inkml:trace>
  <inkml:trace contextRef="#ctx0" brushRef="#br0" timeOffset="84390.9">12312 13733 995 0,'0'9'411'0,"2"15"-202"16,-2 9-77-16,1 10-6 15,-1-1-20-15,0-6-49 16,1-4-14-16,3-12-18 15,3-7-3-15,-1-13-37 16,4-9-25-16,0-13-56 16,3-3-16-16,3-7 24 15,-1 2 27-15,-1 1 31 16,-3 4 13-16,-7 11 14 16,-5 4-1-16,-15 16 39 15,-6 6 7-15,-6 7 7 16,5 3 1-16,14-1-12 15,8 2 2-15,16-1 11 16,7-2 1-16,11-7-5 16,8 0-6-16,6-6-75 0,-1 1-72 15</inkml:trace>
  <inkml:trace contextRef="#ctx0" brushRef="#br0" timeOffset="85047.32">12678 13552 1026 0,'5'1'401'0,"3"11"-248"0,8 7-36 16,-3 12-22-16,-5 5-6 15,-1 2-34-15,-9-6-9 16,2-4-12-16,0-11 2 16,-5-13-48-16,5-9-30 15,1-19-27-15,7-7-11 16,6-11 36-16,5 0 24 15,7 1 16-15,3 7-3 0,3 13 25 16,0 10 13-16,-10 16 28 16,-7 9 10-16,-8 13-17 15,-3 3-9-15,-7 3-19 16,0-2-6-16,-3-9-4 16,3-6-2-16,5-9-26 15,6-7-12-15,12-11-6 16,0-6-1-16,6-8 23 15,-1-3 10-15,-2 5 0 16,5 5-1-16,-6 10 1 16,-1 10 8-16,-9 13 4 15,-8 2 3-15,1 13 0 16,-2-3-4-16,-2-1-32 16,6 0-86-16</inkml:trace>
  <inkml:trace contextRef="#ctx0" brushRef="#br0" timeOffset="85517.22">13475 13705 821 0,'6'-8'432'0,"4"-2"-120"0,-2-5-126 15,-2-1-34-15,-4-2-45 16,-5-1-15-16,-12 2-37 16,-5 2-14-16,-10 4-30 15,-4 5-9-15,0 13-12 16,5 3-7-16,8 9-1 16,6 3 1-16,13-2 8 15,4 0 3-15,11-8 6 16,9-4 2-16,5-8 3 15,1-5-1-15,0-2-1 16,-2 1-1-16,-4 0-2 16,-2 1 0-16,-4 6-7 15,-1 9-1-15,2 13 2 16,-4 9 1-16,4 13 6 16,-6 6 3-16,-7 11 5 15,-6 0 12-15,-14-11 31 0,-7-5 13 16,-15-20 15-16,-4-5-6 15,-9-13-15-15,1-8-7 16,9-10-9-16,3-10-6 16,19-9-26-16,10-9-37 15,17-5-118-15,12-1-59 0</inkml:trace>
  <inkml:trace contextRef="#ctx0" brushRef="#br0" timeOffset="86173.89">14070 13381 827 0,'-2'-5'433'0,"-3"-6"-149"15,-10 26-124-15,-9 13-45 16,-4 21-73-16,-4 7-15 16,3 6-12-16,4-2-5 0,7-9-2 15,10-5-1-15,9-20 6 16,5-11 7-16,10-20 10 16,3-14 4-16,2-12 2 15,2-8-4-15,-3-7 4 16,0 0-1-16,-7-11-2 15,3 1-5-15,-4 4-18 16,-2 6-6-16,0 23-10 16,-3 13-6-16,0 24 0 15,1 11 0-15,8 22 6 16,11 7 2-16,7 1 4 16,14 4 0-16,-1-6 4 15,-6-7 1-15,-6-3-1 16,-11-6-1-16,-14-11 2 15,-7-5 1-15,-24-13 5 16,-15-6-2-16,-25-9 1 16,-9-3-5-16,-14-4-13 0,-2-3-22 15,16 4-43-15,11 2-26 16,29 4-93-16,14 6-73 16,20 4-225-16</inkml:trace>
  <inkml:trace contextRef="#ctx0" brushRef="#br0" timeOffset="86431.32">14471 13514 965 0,'2'-1'482'0,"9"3"-140"32,4 7-114-32,10 12-93 0,3 7-21 15,3 6-40-15,-2 2-13 16,-2-1-30-16,2-1-9 16,-9-11-46-16,3-3-52 0,-5-12-39 15</inkml:trace>
  <inkml:trace contextRef="#ctx0" brushRef="#br0" timeOffset="86587.66">14750 13557 878 0,'-15'-2'493'16,"-8"2"-86"-16,-5 12-207 16,0 4-45-16,-4 19-72 15,-3 3-26-15,-7 7-27 16,1 2-8-16,2-7-55 15,6-3 477-15</inkml:trace>
  <inkml:trace contextRef="#ctx0" brushRef="#br0" timeOffset="92728.06">15455 13577 742 0,'5'6'315'0,"15"4"-127"15,10 1-73-15,24 0-19 16,12-5-13-16,21-2-42 15,14-1-20-15,5-3-22 16,-4 1-65-16,-17-1-237 16</inkml:trace>
  <inkml:trace contextRef="#ctx0" brushRef="#br0" timeOffset="92946.75">15586 13740 808 0,'-3'3'321'15,"6"2"-176"-15,7-2-18 16,26 0-17-16,18-2-10 16,20-1-51-16,14-1-14 15,-2-5-10-15,-9-2-31 16,-20-4-150-16,-10 0-229 15</inkml:trace>
  <inkml:trace contextRef="#ctx0" brushRef="#br0" timeOffset="93103.25">16100 13625 596 0,'4'1'330'16,"4"3"-38"-16,7 6-121 16,7 7-2-16,5 5-36 15,1 2-22-15,-12 0-49 16,-9 0-19-16,-22-5-9 15,-12-3-1-15,-13-4-104 16,-1-4-111-16</inkml:trace>
  <inkml:trace contextRef="#ctx0" brushRef="#br0" timeOffset="93368.64">15617 13537 910 0,'-18'-1'399'0,"-20"3"-175"15,-4 13-23-15,2 15-47 16,5 7-25-16,18 11-60 15,15 2-22-15,25 4-14 16,15-2-8-16,14-13-44 16,-2-10-13-16</inkml:trace>
  <inkml:trace contextRef="#ctx0" brushRef="#br0" timeOffset="94216.63">3866 14905 670 0,'15'4'324'0,"8"1"-91"16,20-2-151-16,10 0 0 0,19 2-31 15,11 0-13-15,12-1-16 16,3 2-25-16,-22-7-249 15</inkml:trace>
  <inkml:trace contextRef="#ctx0" brushRef="#br0" timeOffset="94419.72">4002 15052 411 0,'-12'0'273'0,"0"0"31"16,6 2-138-16,15 3-44 16,21 2-17-16,22 0-23 15,14-4-19-15,18-3-33 16,6 4-10-16,-6-9-68 0,-1 1-97 16</inkml:trace>
  <inkml:trace contextRef="#ctx0" brushRef="#br0" timeOffset="94591.95">4533 14947 831 0,'12'13'342'0,"6"2"-200"16,7 1-8-16,-2 7-19 16,-6-6-29-16,-12 6-35 15,-9 1-11-15,-19-5-5 16,-2 3-30-16,-3-6-183 15</inkml:trace>
  <inkml:trace contextRef="#ctx0" brushRef="#br0" timeOffset="94842.23">3948 14845 1023 0,'-30'14'414'0,"-22"24"-258"0,5 6-38 15,29 9-36-15,24 0-24 16,33-4-30-16,20-6-6 15,15-14 18-15,8-7-41 16</inkml:trace>
  <inkml:trace contextRef="#ctx0" brushRef="#br0" timeOffset="95881.7">5467 14995 704 0,'6'-5'338'16,"8"-5"-111"-16,0 5-74 0,-9 15-48 16,-3 8 2-16,-4 17-16 15,-2 9-12-15,0 7-28 16,4-1-20-16,13-7-15 15,1-11-2-15,16-20 2 16,4-9 2-16,1-18 3 16,7-8-2-16,-4-8-6 15,-6-8-3-15,-3-2-4 16,-7 7 0-16,-9 0-2 16,0 8 0-16,-9 12 1 15,-8 1-2-15,-3 20 20 16,-6 9 8-16,-1 9 18 15,5 10 6-15,8 0-16 16,6 1-8-16,12-4-16 16,4-7-3-16,3-11-19 15,0-6-58-15,-5-7-210 0</inkml:trace>
  <inkml:trace contextRef="#ctx0" brushRef="#br0" timeOffset="96069.5">5969 15182 1166 0,'-3'11'524'15,"0"6"-250"-15,-2 12-132 16,2 4-5-16,2 5-63 16,0 0-22-16,4-2-16 15,2-7-46-15,2-12-128 16,-1-9-85-16,-2-16-392 15</inkml:trace>
  <inkml:trace contextRef="#ctx0" brushRef="#br0" timeOffset="96334.81">5974 15235 544 0,'10'-8'316'0,"5"-5"-54"16,4 4-56-16,-1 6-92 15,-3 4-34-15,-2 8-36 16,1 3-10-16,-13 5-4 15,-6 0-2-15,-20 3-6 16,-5-1 3-16,3-2-5 0,5-5-4 16,16-5-16-16,7-5-3 15,15 0-8-15,6-1-3 16,12 6 7-16,4 4 0 16,4 11 1-16,1 2 2 15,-16 6 16-15,-11 0 5 16,-22-3 12-16,-14-2 5 15,-11-6-23-15,-4-10-68 16</inkml:trace>
  <inkml:trace contextRef="#ctx0" brushRef="#br0" timeOffset="96717.31">6195 14765 865 0,'-5'-6'407'16,"-2"-7"-172"-16,15 6-110 15,10 3-26-15,13 5-50 16,1 1-20-16,3 9-8 16,-4 1 1-16,-12 11 20 15,-8 7 17-15,-24 6 10 16,-10 4-1-16,-13 1-18 16,3-5-16-16,12-13-18 15,8-6-7-15,18-15-1 16,10-5-3-16,22-6 9 15,4-8-41-15,15 0-123 16</inkml:trace>
  <inkml:trace contextRef="#ctx0" brushRef="#br0" timeOffset="97094.65">6868 15126 544 0,'8'0'331'0,"14"-2"40"16,7-4-203-16,23 2-65 15,5-2-24-15,15 6-47 16,0 3 6-16,-15 2-140 0,-9 6-163 15</inkml:trace>
  <inkml:trace contextRef="#ctx0" brushRef="#br0" timeOffset="97251.2">6920 15227 976 0,'3'4'419'0,"13"5"-222"15,8-2-21-15,19 0-25 16,13 0-45-16,12-4-55 16,1 0-5-16,-13-3-551 15</inkml:trace>
  <inkml:trace contextRef="#ctx0" brushRef="#br0" timeOffset="104118.45">7948 15335 546 0,'-1'2'192'0,"3"-1"-143"0,23 1-17 16,41-1-2-16,24 0 16 16,54-2 28-16,33-2 21 15,66-6 36-15,30-2-7 0,61 2-39 16,25 1-24 0,31 3-4-16,9 3 12 0,11 0 23 15,-7-1 8-15,-6-2-25 16,4 2-12-16,-11-5-16 15,1-1-5-15,-24 2-8 16,-12-1-6-16,-39 5-11 16,-28 3-10-16,-50 1-120 15</inkml:trace>
  <inkml:trace contextRef="#ctx0" brushRef="#br0" timeOffset="105150.63">8620 14851 465 0,'-19'5'252'16,"-16"-1"-58"-16,-8-6-37 16,-3-5-4-16,3-15-20 15,5-2-16-15,14-6-23 16,6-1-15-16,19 8-28 15,8-1-16-15,11 5-17 0,13 9-3 16,10 10 2-16,4 14 2 16,6 16 1-16,-8 7-2 15,-20 9 0-15,-17 7 2 16,-31 3 2-16,-13 3 0 16,-16-6 0-16,2-6-1 15,8-18 1-15,4-14 4 16,22-15-6-16,5-7-9 0,19-9-13 15,15 2-4-15,18-2 2 16,6 8 4-16,9 7 5 16,3 2-2-16,-5 14-1 15,-5-6 11-15,-8 5-108 16,-8-2-94-16</inkml:trace>
  <inkml:trace contextRef="#ctx0" brushRef="#br0" timeOffset="105463.05">8862 14821 950 0,'4'-2'420'0,"-4"1"-222"16,-5 7-58-16,5-6-65 16,3 30-15-16,-2 46 1 15,5-24-12-15,-6-6-9 0,1-6-10 16,7-13-10-16,-4-13-1 15,1-12 21-15,0-7 4 16,-5-11 4-16,0-7-2 16,-5-14-21-16,-9-10-4 15,1-13-6-15,0-5-2 16,-2 4-8-16,12 6-4 16,7 17-9-16,0 8-7 15,16 12-7-15,3 10-2 16,12 7 7-16,5 2-16 0,13 5-69 15,1 1-68-15</inkml:trace>
  <inkml:trace contextRef="#ctx0" brushRef="#br0" timeOffset="105669.36">8945 14939 927 0,'2'7'376'15,"5"0"-191"-15,9 2-80 16,21 0-31-16,9-8-5 16,14 2-48-16,1-2-40 15</inkml:trace>
  <inkml:trace contextRef="#ctx0" brushRef="#br0" timeOffset="105825.23">9332 14967 858 0,'-2'-2'411'15,"4"2"-136"-15,-2-1-173 16,0 1-117-16</inkml:trace>
  <inkml:trace contextRef="#ctx0" brushRef="#br0" timeOffset="106418.73">9691 14694 922 0,'-1'2'394'0,"-8"7"-226"16,-6 9-47-16,-7 24-80 15,-3 9-8-15,5 12-9 16,3-3-4-16,10-13-2 0,2-11-1 16,8-21 6-16,5-5 8 15,3-12 8-15,2-8 3 16,2-11-6-16,-2-9-8 15,-4-13-9-15,-1 2-3 16,-7-9-2-16,1 6-3 16,1 7-8-16,0 6-3 15,3 15-15-15,2 8-8 16,3 12-7-16,7 7-1 16,11 16 11-16,-1 5 7 15,9 13 11-15,4 2 2 0,1-1 4 16,3-2 3-16,-4-8 0 15,-13-4 0-15,-21-12 2 16,-12-8 1-16,-28-1 3 16,-9-7 2-16,-11 2-1 15,-2 0-4-15,2-7-2 16,6-3-2-16,10-3-11 16,8-2-21-16,18 3-86 15,9 1-65-15</inkml:trace>
  <inkml:trace contextRef="#ctx0" brushRef="#br0" timeOffset="106622.09">10013 14849 1292 0,'6'5'473'0,"12"8"-367"15,9 8-33-15,13 14-18 16,3-1-11-16,-4 2-22 15,-2-4-7-15,-11-6-27 16,-5-6-42-16,-4-11-137 16,-3-9-85-16</inkml:trace>
  <inkml:trace contextRef="#ctx0" brushRef="#br0" timeOffset="106731.4">10321 14901 724 0,'-14'-9'442'0,"-7"-8"-62"15,-12 19-129-15,-2 8-50 16,-11 21-88-16,-7 1-32 15,5 11-52-15,6 0 7 16,20-12-146-16,12-3-235 16</inkml:trace>
  <inkml:trace contextRef="#ctx0" brushRef="#br0" timeOffset="106950.59">10553 14969 1139 0,'12'0'471'0,"24"-1"-252"16,9 2-93-16,1-1-31 15,2 1-28-15,-3-4-76 16,-5-3-81-16</inkml:trace>
  <inkml:trace contextRef="#ctx0" brushRef="#br0" timeOffset="107513.34">11550 14827 774 0,'-27'5'299'0,"-36"-2"-169"16,-4-6-19-16,6-17-16 15,8-5 1-15,16-12-45 16,19 1-16-16,15-3-30 15,9 1-11-15,32 10 3 16,6 4 6-16,15 19 27 16,10 11 15-16,1 25 2 15,-6 10-1-15,-18 5-12 0,-22 7-6 16,-36-1-3-16,-13 2 0 16,-23 0-3-16,-4-6 0 15,2-12-4-15,4-8 1 16,14-14 0-16,7-6-2 15,17-5-11-15,8-3-4 0,15-4-3 16,10-3-3-16,14-8 2 16,13 5-1-16,11 4-47 15,4-3-72-15</inkml:trace>
  <inkml:trace contextRef="#ctx0" brushRef="#br0" timeOffset="107841.62">11803 14847 819 0,'-2'-2'405'15,"0"0"-151"-15,2 9-124 16,-1-7-33-16,-1 0-29 16,-1 22 4-16,-2 29-10 15,12-27-5-15,12-2-11 16,0-9-6-16,6-10-5 15,2-2-1-15,-1-15-2 16,-2-3-2-16,-2-8-4 0,-5-9-5 16,0 4-5-16,-5-3-2 15,-4 9-6-15,-3 4-3 16,-5 12-19-16,0 8-4 16,1 10-1-16,2 8 2 15,2 8 15-15,5 4 2 16,1 2 1-16,0 3-6 15,-2-10-123-15,-5 0-115 16</inkml:trace>
  <inkml:trace contextRef="#ctx0" brushRef="#br0" timeOffset="108044.93">11856 14602 824 0,'-5'-6'456'15,"-7"-6"-70"-15,1 15-230 16,3 6-45-16,-4 18-58 16,-2 6-19-16,7 30-9 15,-2 10 0-15,4 16-4 16,11 3-3-16,1-14-8 16,3-11-46-16,9-17 5 15</inkml:trace>
  <inkml:trace contextRef="#ctx0" brushRef="#br0" timeOffset="108811.72">12582 14833 536 0,'9'14'303'16,"7"6"-83"-16,0 9-30 16,-6 2-12-16,-5-3-36 15,-3 1-17-15,-9-10-35 0,2-1-20 16,-3-10-19-16,-3-7-6 16,5-7-7-16,3-8-49 15,4-2-147-15</inkml:trace>
  <inkml:trace contextRef="#ctx0" brushRef="#br0" timeOffset="111222.54">12280 14931 708 0,'-2'0'321'0,"2"2"-134"15,0 5-83-15,0-7-57 16,2 12-3-16,9 48-18 16,-7-31-3-16,-4-1-7 15,-2-5-4-15,7-7-3 16,-5-8-2-16,5-8-10 15,-2-2-3-15,-2-12 0 16,5 2 2-16,1-8 5 16,-1 5 1-16,1 1-1 15,-4 10 0 1,-2 1 3-16,1 1 5 0,-2 2 9 16,-1 0 3-16,0 0 22 15,0 0 10-15,-5 7-6 0,2 3 10 16,-21 26-7-16,36-36-9 15,14 7 0-15,6 0-13 16,4 1-17-16,1 5-32 16</inkml:trace>
  <inkml:trace contextRef="#ctx0" brushRef="#br0" timeOffset="112264.97">12667 14982 382 0,'0'1'240'0,"-5"-8"6"16,5 2-66-16,1-16-63 16,10-4-31-16,10-7-54 0,3-5-8 15,12 3 22-15,-11 4 9 16,7 19 7-16,-3 7-7 16,-7 18-29-16,3 16-6 15,-13 6 10-15,-6 10 5 16,-10-4-1-16,-5-9 0 15,-3-6-10-15,1-12 1 16,2-7 11-16,2-7 0 16,4-14-7-16,3-9-9 0,7-14-19 15,3 0-2-15,8-6-5 16,3 9-1-16,8 7-4 16,0 6 5-16,1 17 9 15,-1 7 12-15,-7 7 27 16,1 9 15-16,-5 3 15 15,-2 0 1-15,-8 5-7 16,-8-5-16-16,0 0-19 16,-5-5-10-16,2-5 0 15,2 2-79-15</inkml:trace>
  <inkml:trace contextRef="#ctx0" brushRef="#br0" timeOffset="112953.36">13518 14914 480 0,'3'-3'296'0,"4"-1"-13"16,-2-7-37-16,-5-3-58 16,-5-2-30-16,-9-7-41 0,-5 1-18 15,-10 2-25-15,-3 2-17 16,-3 10-35-16,3 7-13 15,-1 7-26-15,7 6-10 16,11 12-3-16,2 0 2 16,17 6 9-16,1-5 7 15,8-8 10-15,10-2 2 16,6-11 2-16,2-4 3 16,5-9 0-16,-4-6 1 15,0 0-3-15,-3-2-1 0,-1 12-5 16,-7 5-4-16,-6 10-4 15,2 13 1-15,-9 9 4 16,-2 5 3-16,-4 0 4 16,-3-3 3-16,-11-9 31 15,-4-2 10-15,-16-13 15 16,-7-6 4-16,-4-10-23 16,0-8-8-16,7-3-19 15,3-1-24-15,13 3-114 16,5 4-100-16</inkml:trace>
  <inkml:trace contextRef="#ctx0" brushRef="#br0" timeOffset="113610.31">14034 14633 987 0,'-6'0'394'0,"-10"10"-242"15,-3 9-52-15,-7 17-58 16,2 8-4-16,2 10-24 16,3 2-5-16,8-4-3 15,2-7 0-15,9-18-1 16,3-11 6-16,8-23 11 15,6-7 4-15,4-17 5 16,0-10-4-16,1-3-5 0,-6-4 0 16,-5 0-7-16,1 3-3 15,-4 7-4-15,1 7-1 16,-2 9 6-16,-1 8-1 16,-2 11-12-16,0-1-5 15,6 9-12-15,6 8 0 16,4 7 6-16,5 10 3 15,9 9 3-15,-2 9 1 16,9 6 4-16,4 1 0 16,-5-3 2-16,-2-7 0 0,-15-14 0 15,-13-10 3-15,-18-4 11 16,-12-10-1-16,-21-6 4 16,-6 2-2-16,-11-6-11 15,-1-2 2-15,2-2-3 16,2-3-1-16,14 2-13 15,6 0-16-15,22 3-59 16,9-1-62-16,13-1-173 16</inkml:trace>
  <inkml:trace contextRef="#ctx0" brushRef="#br0" timeOffset="113860.11">14442 14760 853 0,'3'-1'392'16,"6"2"-153"-16,5 5-91 16,12 16-73-16,2 6-9 15,6 13-24-15,-2 4-10 16,-4-1-17-16,1-2-2 0,-3-9 11 15,4-8-66 1,-4-9-354-16</inkml:trace>
  <inkml:trace contextRef="#ctx0" brushRef="#br0" timeOffset="114016.34">14772 14850 772 0,'-9'-5'480'16,"-11"-4"7"-16,-4 8-285 15,-4 6-47-15,-6 10-70 16,4 7-26-16,0 10-38 16,3 5-9-16,5 3-17 15,-4-8-68-15</inkml:trace>
  <inkml:trace contextRef="#ctx0" brushRef="#br0" timeOffset="114564.26">14299 15269 419 0,'-2'-4'283'0,"-1"1"-42"16,11 0-80-16,10 0-9 15,24 3-32-15,14 0 1 16,27 5-18-16,4 0-15 0,9 5-41 16,-5-2-7-16,-19-5-42 15,-5-1-60-15</inkml:trace>
  <inkml:trace contextRef="#ctx0" brushRef="#br0" timeOffset="116272.49">10811 15531 590 0,'0'4'261'0,"-3"2"-83"16,7 6-51-16,4 7-35 15,1 3-4-15,5 7-48 16,-2 2-8-16,-7-4-6 15,3-1-5-15,-2-9 0 16,-1-7 0-16,1-8 13 16,-3-6 0-16,4-14-5 15,4-7-4-15,6-8-21 16,3-4-4-16,7 11-2 16,-2 1-1-16,2 14 18 15,-1 10 10-15,-6 4 32 16,1 11 15-16,-4 9 5 15,-7-1 3-15,-4 6-19 16,-5-2-9-16,-8-5-17 16,-1-2-7-16,2-8-7 0,3-8 4 15,5-10-2-15,5-4-2 16,1-17-8-16,6 3-8 16,5 1-2-16,0-2-2 15,3 8-1-15,-2-1-1 16,0 9-7-16,0 8 8 15,0 10 10-15,-4 8 6 16,-1 9 13-16,-1 5-1 0,-5 5 1 16,-3-3-1-16,0-3-5 15,3-4-6-15,1-4-7 16,4-3-3-16,-8-5-92 16</inkml:trace>
  <inkml:trace contextRef="#ctx0" brushRef="#br0" timeOffset="119151.66">15586 15137 406 0,'-6'1'254'0,"-9"-1"-6"0,21 5-99 15,12-3-7-15,23 2-22 16,15 1-4-16,24-5-68 16,10 5-23-16,3 0-16 15,-4-1-1-15,-6 4-13 16,-13-5-62-16,-16-3-315 16</inkml:trace>
  <inkml:trace contextRef="#ctx0" brushRef="#br0" timeOffset="119393.81">15689 15252 666 0,'-3'-1'321'0,"0"-3"-132"16,12 0-72-16,18 0-17 15,16 0-30-15,12 4-11 16,14 0-23-16,-2 0-7 16,-1 2-14-1,-3-2-2-15,-5-2-41 16,0-2-73-16</inkml:trace>
  <inkml:trace contextRef="#ctx0" brushRef="#br0" timeOffset="119643.43">16190 15007 228 0,'0'5'205'0,"8"6"63"0,3 2-46 16,6 9-56-16,9 2-35 16,7 5-46-16,3-2-14 15,3-2-30-15,-6-2-6 16,-11-7-16-16,-9-2 28 15,-16-3 40-15,-9-1 17 16,-11 0 43-16,-4 2-19 16,-3 3-42-16,0 5-19 15,0 3-42-15,5 4-32 0,5-1-164 16</inkml:trace>
  <inkml:trace contextRef="#ctx0" brushRef="#br0" timeOffset="120382.7">3700 16590 1138 0,'11'-3'417'16,"8"-2"-311"-16,29 8-63 15,11-3 11-15,17 7 3 16,11 10-9-16,-7-5-18 16,3 8-3-16,-5-4-18 15,-14-6-47-15,-10-2-271 16</inkml:trace>
  <inkml:trace contextRef="#ctx0" brushRef="#br0" timeOffset="120632.64">3800 16697 837 0,'-2'0'366'15,"2"0"-208"-15,13 1-11 16,26 0-51-16,14 4-26 15,15-5-20-15,4 0-24 0,1 3-13 16,-1-1-1-16,-3 1 2 16,-6 0-20-16,-18-3-117 15,-10-5-107-15</inkml:trace>
  <inkml:trace contextRef="#ctx0" brushRef="#br0" timeOffset="120820.6">4307 16526 443 0,'-3'-5'307'0,"-5"-12"32"15,7 14-89-15,8 8-97 16,5 6-42-16,13 16-60 16,1-1 9-16,-5 8 20 15,-2 3 10-15,-10-2 11 16,-8 1 3-16,-9-5-27 16,-6-6-11-16,-12-6-18 15,3-4-8-15,4-6-109 0,-2-2-27 16</inkml:trace>
  <inkml:trace contextRef="#ctx0" brushRef="#br0" timeOffset="121485.22">5373 16555 857 0,'1'1'347'0,"-3"3"-171"0,-1 14-111 15,-4 4-14-15,-1 15 6 16,8 6-14-16,1 10-23 16,4 0-5-16,10-9-3 15,0-6 1-15,14-19 3 16,3-13 1-16,8-13 4 15,1-10 0-15,-7-12 3 16,0-2 0-16,-10-4 0 16,-4-1-2-16,-7 7-2 15,-4 0 5-15,-9 9 29 16,-4 5 11-16,-7 11 6 16,-1 7-6-16,3 7-31 15,1 9-12-15,8 6-13 16,2 2-4-16,6 6-2 15,5 4-1-15,3 4 2 16,0-4 1-16,3-4-69 0,-1-8-90 0</inkml:trace>
  <inkml:trace contextRef="#ctx0" brushRef="#br0" timeOffset="121703.92">5881 16908 1051 0,'-1'7'443'15,"-4"7"-211"-15,5 15-129 16,3 12-5-16,0 5-32 16,2-1-31-16,0 1-17 15,-3-7 0-15,0-7-50 0,-2-11-74 16,-5-16-253-16</inkml:trace>
  <inkml:trace contextRef="#ctx0" brushRef="#br0" timeOffset="122001.54">5938 16922 735 0,'8'-4'345'0,"7"2"-102"15,1 8-91-15,-6 5-36 16,-2 4-6-16,-5 5-30 15,-9-3-12-15,-2 6-18 16,-8-2-11-16,-7-11-9 16,11-4-1-16,0-10-26 15,14-1-8-15,14-1-15 16,1 2-7-16,8 4 11 16,0 2 4-16,2 6 0 15,4 9 4-15,-8 4 8 16,-10 0 6-16,-17 6 11 15,-15-2 1-15,-10-1 8 16,-6-3 0-16,-1-16-6 16,6-5-42-16,0-15-269 15</inkml:trace>
  <inkml:trace contextRef="#ctx0" brushRef="#br0" timeOffset="122438.75">6492 16755 984 0,'5'1'403'0,"14"0"-209"0,14-1-88 16,14 0-32-16,8 2-18 16,10-1-38-16,-8 2-5 15,-5 0-36-15,-10-3-64 16</inkml:trace>
  <inkml:trace contextRef="#ctx0" brushRef="#br0" timeOffset="122720.38">6500 16917 675 0,'-2'1'337'0,"0"-3"-85"16,10 3-61-16,14-4-4 16,12-1-27-16,21 4-38 15,4 3-19-15,6 1-49 16,-5 2-14-16,-14 1-40 15,-10-6-62-15</inkml:trace>
  <inkml:trace contextRef="#ctx0" brushRef="#br0" timeOffset="123960.25">7413 16901 147 0,'3'4'99'0,"2"5"33"15,2 15-5-15,7 11 15 16,14 28 7-16,4 12-22 16,13 22-48-16,-3 4-9 15,-8-4-32-15,1-8-15 16,-11-25 26-16,-3-15 20 0,-5-30 57 15,-5-9 38-15,-5-22-13 16,-1-12 0-16,-3-21-37 16,1-13-38-16,2-21-17 15,-4-11-21-15,3-14-23 16,-3-15-3-16,0-14-5 16,-1-6-3-16,5 10-2 15,-3 17-2-15,0 28-8 16,-2 14 0-16,-4 18 0 15,0 10-47-15,0 17-180 16</inkml:trace>
  <inkml:trace contextRef="#ctx0" brushRef="#br0" timeOffset="124616">7808 16296 426 0,'4'-3'177'0,"15"1"-108"15,-3 2-20-15,11 6-21 16,17 1-4-16,18 3 1 16,19 1 10-16,29 1 22 0,11 0 7 15,40-6 29 1,14-3 2-16,48-8-16 0,20-4-7 15,33-5-11-15,0 1-6 16,38 1 19-16,6 4-1 16,16 6-15-16,16-2-6 15,-12-4-26-15,0-2-4 16,2-9-8-16,6-1-3 16,-6-2 0-16,-1-1-1 15,-22 8-4-15,-18 5 0 16,-40 3-4-16,-26 5 2 0,-43 4 1 15,-29-2 0-15,-26 9 22 16,-22-3-53-16,-33-1-114 16,-8 1-102-16</inkml:trace>
  <inkml:trace contextRef="#ctx0" brushRef="#br0" timeOffset="125147.1">14810 16152 876 0,'-1'-5'417'0,"-1"3"-191"16,0 1-69-16,2 1-81 16,2 16-28-16,7 63 1 0,-3-16-5 15,3 10-12-15,-5-5-1 16,1-8-27-16</inkml:trace>
  <inkml:trace contextRef="#ctx0" brushRef="#br0" timeOffset="128612.23">8081 17186 487 0,'0'1'195'15,"0"0"-107"-15,10-1-22 16,5 0 5-16,14 1-7 16,9 2-15-16,14 0-15 15,6 2 1-15,16-1 10 16,9 0 5-16,29-1-10 15,14 1-5-15,27-3-13 16,20 1-6-16,24-4-4 16,21-4-1-16,29-2-4 15,10-2 25-15,28-2 12 16,3-1 7-16,16 5 19 16,-10 1-20-16,14 7-9 15,6 5-7-15,-10 0-17 16,13-2-6-16,-14 2-3 15,-9-4 0-15,-9 2 0 0,-10-4 2 16,-32-6 0-16,-24 0 1 16,-55-3 12-16,-32 4-35 15</inkml:trace>
  <inkml:trace contextRef="#ctx0" brushRef="#br0" timeOffset="129946.14">10539 17526 800 0,'4'-2'353'0,"8"-6"-178"15,-2 4-47-15,4 13-54 0,0 6-21 16,1 12-23-16,-1 4 1 16,-5 4 8-16,-4-2-2 15,-8-2 1-15,0-6-3 16,-4-14 4-16,6-5 5 16,1-18-5-16,2-10-4 15,10-11-21-15,3-9-9 16,10 4-5-16,1 2-3 15,0 13-7-15,-2 13 4 16,-6 10 6-16,-4 15 6 16,-3 8 15-16,-2 1 2 0,-5 4 2 15,0-6 0-15,-2-3 1 16,-5-5-1-16,2-7 13 16,1-5 4-16,0-12-7 15,2-7-3-15,8-9-22 16,3 0-8-16,14 1-2 15,4 4-4-15,1 7-9 16,-1 7-3-16,-7 12 5 16,-3 4 5-16,-5 10 13 15,-2 1 4-15,-4 1 11 16,-3 3 4-16,-6 0 6 16,-3-3 4-16,-4 1-8 15,3-6 12-15,3-6-116 16,2-1-136-16</inkml:trace>
  <inkml:trace contextRef="#ctx0" brushRef="#br0" timeOffset="130837.7">8392 16753 445 0,'-13'0'313'0,"-6"0"-6"16,-5-5-83-16,-4-7-24 16,6-9-75-16,1-9-36 15,14-3-51-15,13 3-23 16,13 0-12-16,9 13-2 0,8 6 5 16,-1 6 8-16,3 9 2 15,1 11-1-15,-10 14 0 16,-12 1 8-16,-27 14 6 15,-19 0 4-15,-18 8 2 16,-4 2-6-16,0-13-4 16,6-3 0-16,16-22-3 15,9-5-6-15,20-11-15 16,10-3 6-16,21 2 22 16,5-6 8-16,6 5 16 15,3 3-6-15,-1 0-21 16,-1 5-3-16,0 3 7 15,-10-7-29-15,-12 2-152 16</inkml:trace>
  <inkml:trace contextRef="#ctx0" brushRef="#br0" timeOffset="131228.23">8655 16689 981 0,'-4'-4'466'0,"2"-1"-200"16,2 8-156-16,0-3-33 15,1 8-42-15,4 22 3 0,5 53 0 16,-7-30-3-16,-5 0-10 16,1-1 0-16,0-21 0 15,1-4-2-15,0-20 12 16,1-8-1-16,2-17-1 15,0-8-2-15,2-15-14 16,-2-4-2-16,-2-10-1 16,-1-6-1-16,3 1-2 15,-1 4-3-15,4 11-5 16,-1 7-3-16,1 18-9 16,1 5-8-16,7 15-6 15,10 6 1-15,11 4 10 16,3 0 9-16,7 0-17 15,-1-7-49-15,7 1-150 16,0-4-116-16</inkml:trace>
  <inkml:trace contextRef="#ctx0" brushRef="#br0" timeOffset="131431.04">8709 16756 636 0,'0'2'404'0,"5"3"32"0,15 4-263 16,6-4-19-16,16 4-63 16,5 2-31-16,3-5-46 15,0 2-95-15</inkml:trace>
  <inkml:trace contextRef="#ctx0" brushRef="#br0" timeOffset="131595.79">9102 16868 1277 0,'-2'3'508'0,"-3"3"-315"15,4 2-121-15,-3-6-76 16</inkml:trace>
  <inkml:trace contextRef="#ctx0" brushRef="#br0" timeOffset="132220.49">9419 16665 798 0,'0'4'339'16,"-10"7"-142"-16,1 6-35 16,-7 11-19-16,-2 3-24 0,4 7-66 15,2 4-21-15,2-6-19 16,2-5-3-16,5-12-1 15,5-9 4-15,3-12 4 16,10-5 2-16,-1-15 2 16,-2-7-3-16,0-5-6 15,-4-8-1-15,5 3-3 16,-4 0-2-16,2 3-2 16,4 7-2-16,-3 13-2 15,-4 3-2-15,-5 10-11 16,0 3-4-16,0 5-3 15,-3-5-2-15,1 5 6 16,26 25 3-16,41 39 2 16,-22-22 3-16,0-4 6 15,3 5 2-15,-16-8 7 16,-10-5 1-16,-15-8 5 0,-15-11 7 16,-18-1 8-16,-11-4 5 15,-19-7-7-15,-6-3-6 16,1-3-11-16,6 6-7 15,18 1-44-15,7-1-71 16</inkml:trace>
  <inkml:trace contextRef="#ctx0" brushRef="#br0" timeOffset="132486.34">9826 16779 1062 0,'8'2'444'0,"17"12"-252"16,3 7-23-16,13 11-48 15,2 4-23-15,-3 4-42 16,-7-5-15-16,-9-8-18 15,-10-8-36-15,-5-12-147 0,-2-4-335 16</inkml:trace>
  <inkml:trace contextRef="#ctx0" brushRef="#br0" timeOffset="132611.59">10067 16762 937 0,'-14'5'484'16,"-20"14"-90"-16,-5 7-173 15,-3 10-108-15,3 4-30 0,9 1-55 16,8-8-71-16</inkml:trace>
  <inkml:trace contextRef="#ctx0" brushRef="#br0" timeOffset="132908.62">10279 16871 1117 0,'11'1'502'0,"-2"-1"-209"16,21 4-163-16,8 3-13 15,12 0-45-15,16 3-24 16,-2-3-24-16,-3-4-60 16</inkml:trace>
  <inkml:trace contextRef="#ctx0" brushRef="#br0" timeOffset="133457.12">11127 16745 806 0,'-27'-12'394'0,"-24"-11"-147"16,16-10-66-16,8-5-41 15,20-2-67-15,13 4-41 16,18 2-35-16,10 11-2 16,11 11 7-16,0 12 10 0,-4 21 12 15,-2 8 2-15,-15 9 3 16,-12-3 7-16,-17 5 3 15,-16-3 0-15,-21 1 0 16,-5 1-8-16,-6-6-10 16,0-5 0-16,13-12-4 15,12-6-3-15,14-7-9 16,10-1-8-16,14 0-5 16,7 2 0-16,16 0 8 15,8 2 3-15,7-1 4 16,3 2 0-16,-2-2-26 15,-1-2 489-15</inkml:trace>
  <inkml:trace contextRef="#ctx0" brushRef="#br0" timeOffset="134020.14">11475 16703 724 0,'-6'1'371'16,"-1"6"-96"-16,-1 11-146 15,1 5-19-15,6 8-37 16,3 3-15-16,10-4-24 16,3-4-7-16,9-12-5 0,3-8 2 15,1-15 7-15,0-7 1 16,-1-11 0-16,-6-2-4 16,-4-2-5-16,-7 2-3 15,-9 3-7-15,-1 2-4 16,0 13 4-16,-3 2-9 15,3 15-6-15,3 3 1 16,3 8-12-16,3 7 6 0,5 9 5 16,-3 0 2-16,-5 1 3 15,7-3-10-15,-13-10-103 16,1-3-89-16</inkml:trace>
  <inkml:trace contextRef="#ctx0" brushRef="#br0" timeOffset="134238.81">11478 16585 761 0,'-2'-2'427'16,"-4"-6"-89"-16,2 18-167 15,0 10-25-15,-2 19-48 16,2 13-9-16,0 18-8 15,-3 3-14-15,4 2-27 16,-3-6-5-16,5-20-112 0,3 0-84 16</inkml:trace>
  <inkml:trace contextRef="#ctx0" brushRef="#br0" timeOffset="134583.04">11837 16832 991 0,'4'13'397'0,"3"14"-270"15,0 3 2-15,0 5-41 16,-2-6-22-16,-3-3-33 0,4 1-70 15,-2-17-422-15</inkml:trace>
  <inkml:trace contextRef="#ctx0" brushRef="#br0" timeOffset="134801.87">12020 16840 881 0,'-4'0'430'0,"-11"0"-125"15,-4 3-120-15,-10 11-84 16,0 1-23-16,2 3-42 16,0 2-15-16,18-2-13 15,0-2-3-15,13 1 0 16,11-1 3-16,5-4 3 16,12 2 2-16,7-4 4 15,5 1-36-15</inkml:trace>
  <inkml:trace contextRef="#ctx0" brushRef="#br0" timeOffset="135473.72">12201 16733 435 0,'2'-5'275'0,"2"-5"33"16,2 3-93-16,8 7-61 15,-4 4-3-15,6 16-34 16,-4 2-9-16,-8 8-9 15,-2 3-20-15,-5-3-25 16,1-1-9-16,2-12-11 16,-3-6 4-16,0-15-13 15,-2-9-12-15,5-14-21 16,5-8-12-16,4-3 0 16,10 4 4-16,5 6 8 15,-3 7-5-15,7 12-4 0,0 7 2 16,-4 10 14-16,-2 3 6 15,-8 8 12-15,-7-2 3 16,-7-1-5-16,0 0 1 16,-4-7 3-16,1-3 7 15,3-7-2-15,1-10-5 16,12-8-10-16,2-5-8 0,4 1-3 16,3 6-2-16,-6 10-13 15,1 7 5-15,-7 13 10 16,2 10 3-16,-9 10 17 15,2 9-2-15,-2 1 14 16,5-1-42-16</inkml:trace>
  <inkml:trace contextRef="#ctx0" brushRef="#br0" timeOffset="136052.57">12974 16847 636 0,'4'-9'328'0,"5"-9"-85"16,-6-2-28-16,-15-5-48 15,-6 3-17-15,-13 1-25 16,-7 3-9-16,-3 10-35 15,-5 2-21-15,10 8-38 16,9 6-14-16,14 1-13 16,12 6-4-16,2 0-1 15,5-2 1-15,2-5 9 16,1-5 2-16,18-3 5 16,-1 1 1-16,6-1-4 15,4 5 0-15,-13-2-5 16,0 8-2-16,0 7-3 15,-2 4 1-15,0 14 1 16,0-2 2-16,-8 4 1 0,-1 0 0 16,-12-11 3-16,-6-4 3 15,-17-9 26-15,-8-7 19 16,-11-6 20-16,-3-5 2 16,5-5-16-16,2-2-45 15,15-5 5-15</inkml:trace>
  <inkml:trace contextRef="#ctx0" brushRef="#br0" timeOffset="136771.97">13431 16503 960 0,'0'3'390'0,"-7"13"-207"16,-3 9-70-16,-12 19-47 15,-6 9 2-15,-2 8-29 16,2 5-12-16,3-10-3 16,7-5-3-16,11-21-4 15,6-12 7-15,11-18 7 16,1-16 0-16,4-17 2 16,2-9-7-16,-2-5-11 15,2-1-1-15,-5 3-3 16,-5 1-3-16,-2 9 1 15,3 11 0-15,-1 11-1 16,-1 6-3-16,0 5-15 16,-1 4-8-16,5 12-6 15,7 6 0-15,14 17 9 16,9 2 3-16,10 3 7 16,-2 4 3-16,-1 1 6 15,-6 0 1-15,-7-2 2 0,-3-7 1 16,-17-12 0-16,-13-10 3 15,-16-8 5-15,-14-4 2 16,-24-5-2-16,-6 6-2 16,-19-5-7-16,-1 0-2 15,9 1-3-15,6-1-2 16,27 6-48-16,11-6-56 16</inkml:trace>
  <inkml:trace contextRef="#ctx0" brushRef="#br0" timeOffset="137100.26">13987 16685 975 0,'5'0'442'0,"13"6"-152"0,3 2-106 16,16 17-69-16,0 4-9 15,-1 10-48-15,5 7-20 16,-9-1-12-16,-1-4-12 15,-5-12-127-15,-7-13-108 16</inkml:trace>
  <inkml:trace contextRef="#ctx0" brushRef="#br0" timeOffset="137273.18">14244 16675 839 0,'-7'-3'492'15,"-2"-1"-70"-15,-12 10-207 16,-1 8-46-16,-9 18-68 16,-6 8-16-16,-18 12-42 15,-3 7-15-15,3-6-26 16,4-7-54-16</inkml:trace>
  <inkml:trace contextRef="#ctx0" brushRef="#br0" timeOffset="138070.68">15105 16999 460 0,'19'-20'270'16,"7"-14"-13"-16,3 2-41 15,-5 6 1-15,-1 17-40 16,1 10-39-16,-2 23-57 15,-7 4-16-15,-5 3-7 16,-3 0-5-16,1-16-12 16,7-2-1-16,9-15 6 15,5-10 0-15,4-14-4 16,-1-8-5-16,-9 2-16 16,-6 4-5-16,-12 16-23 15,-2 8-10-15,-8 19-73 16,0 8-56-16</inkml:trace>
  <inkml:trace contextRef="#ctx0" brushRef="#br0" timeOffset="138226.97">15060 17182 1064 0,'-2'2'427'0,"10"8"-242"15,6-3-32-15,14 1-31 16,15 0-24-16,15-3-57 15,8 0-16-15,17-1-33 16,3-2-1-16</inkml:trace>
  <inkml:trace contextRef="#ctx0" brushRef="#br0" timeOffset="138635.41">16145 16975 740 0,'0'-32'404'0,"2"-24"-39"0,-2-6-202 16,-2 5-14-16,3 15-15 16,0 8-11-16,4 23-26 15,-4 7-25-15,-1 21-49 16,-2 10-22-16,-4 25-16 15,5 15 12-15,3 12 10 16,7 0 1-16,-3-15 5 16,2-13 11-16,-5-19-81 15,-1-5-82-15</inkml:trace>
  <inkml:trace contextRef="#ctx0" brushRef="#br0" timeOffset="138791.91">16464 17086 1451 0,'-3'-3'568'0,"3"3"-431"0,0 1-49 16,0-1-64-16,0 0-3 16,0 0-109-16,0 10-98 15</inkml:trace>
  <inkml:trace contextRef="#ctx0" brushRef="#br0" timeOffset="139174.5">16604 16832 1417 0,'0'-2'513'0,"2"-3"-415"15,5 5-52-15,14 10 10 16,10 6-13-16,17 16-8 15,9 1-4-15,6 0-11 16,-6-1-5-16,-11-7 0 16,-9-2 1-16,-23-10-1 15,-9-2 1-15,-23-11-4 16,-12 0-4-16,-18-3-7 16,-11-3-4-16,2 0-10 15,5-6 2-15,24-3 0 16,9-6 2-16,24-8 1 0,18 1-1 0,15-10 1 31,14-3 2-31,7-2 6 0,-4 2 11 0,-18 6 37 31,-18 4 15-31,-28 11 10 16,-22 6-10-16,-30 10-40 16,-11 8-17-16,-7 11 1 15,5 2-37-15,30 10 413 16</inkml:trace>
  <inkml:trace contextRef="#ctx0" brushRef="#br0" timeOffset="139800.12">17572 16579 1012 0,'0'0'430'0,"11"5"-223"16,-6 4-78-16,6 17-53 16,-8 1-5-16,-6 2-13 15,2 0-9-15,0-5-14 16,4-8-5-16,5-11 6 15,7-5 3-15,2-14-1 16,4-9-2-16,2-6-14 0,-4-1-4 16,-2 1-7-16,-2 3-3 15,-9 7-10-15,1 7-15 16,-3 19-1-16,0 9 2 16,1 14 7-16,0 3 14 15,-2-1 0-15,4 2 2 16,3-12 6-16,3-8 6 15,5-14 13-15,-4-10 2 16,2-9-1-16,-5-3-5 16,0-3-12-16,2 3-5 0,-3 6-11 15,-1 3-8-15,2 16-5 16,0 12 0-16,2 9 6 16,-3 8 7-16,1 0-11 15,0-2-51-15,-1-6-178 16</inkml:trace>
  <inkml:trace contextRef="#ctx0" brushRef="#br0" timeOffset="140007.07">17508 16936 1166 0,'8'-3'460'16,"18"-2"-293"-16,14-2-41 15,29 3-10-15,14 2-25 16,16 4-45-16,-5 5-8 0,-13-1-12 16,-9 2-49-16,-22-3-168 15,-8-1-370-15</inkml:trace>
  <inkml:trace contextRef="#ctx0" brushRef="#br0" timeOffset="140398.49">17932 17142 749 0,'-23'-1'384'0,"-16"1"-99"15,-17 0-123-15,22 4-15 32,17-1-40-32,0 0-23 0,-33 9-38 0,12 2-13 15,30 3-13-15,24-2-3 0,19 7 3 16,8 2 1-16,6 8-2 15,-6 2-3-15,-10-2-1 16,-16-4 6-16,-29-11 15 16,-11-7 6-16,-23-19 5 15,-1-5-5-15,7-6-64 16,0-2-55-16</inkml:trace>
  <inkml:trace contextRef="#ctx0" brushRef="#br0" timeOffset="148395.75">18889 16955 920 0,'8'12'421'0,"4"5"-195"16,-16 15-115-16,-10 4-26 15,-20 1-101-15,-11-4-70 16,-4-8-227-16</inkml:trace>
  <inkml:trace contextRef="#ctx0" brushRef="#br0" timeOffset="148833.13">19467 16712 863 0,'-11'0'402'0,"-21"0"-167"16,2 7-76-16,1 12-94 16,-2 3-26-16,17 12-31 15,9 3-8-15,20 1 2 16,18-1 5-16,9-13 12 15,2-9 4-15,2-11 7 0,-5-4 4 16,-19-12 10-16,-5-4 2 16,-21-12-22-16,-14-7-55 15,-3 1-163-15,-6-4-75 16,-8-5-211-16,3-1 38 16,-3-1 151-16,7 4 111 15,13 14 301-15,10 8 66 16,10 13 45-16,5 7-33 15,2 6-74-15,3 6-60 0</inkml:trace>
  <inkml:trace contextRef="#ctx0" brushRef="#br0" timeOffset="149114.31">19719 16896 526 0,'0'15'290'15,"0"14"-55"-15,-2-7-75 16,-4-5-8-16,2-7-19 16,-1-7-11-16,0-6-23 15,0-8-5-15,3-12-27 16,2-11-21-16,8-10-19 16,4-1-1-16,10 5 16 15,1 6 9-15,6 13 19 16,4 8-1-16,-1 15-25 0,5 10-11 15,-13 13-18-15,-4 6-5 16,-17 9-3-16,-3 5-8 16,4 1-96-16,2-1-124 15</inkml:trace>
  <inkml:trace contextRef="#ctx0" brushRef="#br0" timeOffset="149614.96">20076 16719 865 0,'-4'2'412'0,"-10"5"-160"15,8 10-87-15,-5 10-79 16,4 5-20-16,9 6-25 15,3-3-8-15,13-3-12 16,-1-9-5-16,0-12 0 16,0-6 3-16,-6-12 8 15,-1-6 3-15,-6-7-2 16,-2-4-4-16,-2 0-9 16,-1 2-4-16,1 10-7 15,-1 3-10-15,0 11-9 0,2 9 0 16,1 7 0-16,5 6 7 15,6 0 7-15,2-2 1 16,7-11 0-16,2-6 4 16,3-8 3-16,-1-9 1 15,-4-7 5-15,-5-8-1 16,2-5 10-16,-1 0 5 16,5 2 2-16,-3 3-1 15,0 11-6-15,3 8-4 16,-4 14 5-16,4 10 4 0,-15 8 10 15,-9 5 1-15,0 10-7 16,-10-1-2-16,1-2-72 16,3-4 173-16</inkml:trace>
  <inkml:trace contextRef="#ctx0" brushRef="#br0" timeOffset="150506.22">20951 16718 1003 0,'10'3'404'0,"5"9"-233"16,2 7-71-16,-3 15-25 15,-7 5-9-15,-8 5-25 16,-6 0-10-16,-4-12-13 15,5-3-3-15,4-18-19 16,2-4-6-16,6-13-8 16,-4-12-4-16,6-12 13 15,2-2 3-15,2-8 5 16,2 5 2-16,-2 6-1 16,-7 5 16-16,-1 14 22 15,-5 9 7-15,-10 17 18 16,7 13-10-16,-6 10-18 15,10 4-6-15,14-4-16 16,5-5-3-16,14-8-24 16,3-12-34-16,5-14-75 0,4-7-26 15,4-19-38-15,-3 0 19 16,-8-12 71-16,0-2 26 16,-10 2 59-16,0 2 46 15,-3 12 90-15,-15 8 34 16,-3 17 55-16,-12 8-16 15,-12 21-69-15,4 13-32 16,-19 2-52-16,-1 2-14 0,0-9-12 16,-4-9 1-16,11-22-27 15,5-6-22-15,5-21-25 16,3-10-6-16,13-3 19 16,2-6 17-16,10 2 20 15,4 2 2-15,4 11 7 16,1 8 4-16,-1 16 17 15,6 11 8-15,-3 19 5 16,-4 6 1-16,5 7-12 16,-6-4-6-16,-4-15-8 15,9-1-4-15,-1-17 1 16,3-7 2-16,4-16 2 16,-4-8 0-16,-6-11 0 15,-3-4-1-15,-1 7-3 16,-1-1-2-16,-3 14-5 15,-2 7 2-15,-3 13 2 16,0 10 4-16,-1 17 2 16,2 9-2-16,-5 6 11 0,-1-3-41 15,2-6-154-15</inkml:trace>
  <inkml:trace contextRef="#ctx0" brushRef="#br0" timeOffset="150959.34">22235 16812 625 0,'-3'7'365'0,"-1"15"25"16,-1 1-247-16,2 7-85 15,-1-2-10-15,1-11-29 16,2 2-4-16,1-14 12 15,1-5 2-15,-1-10 9 0,0-11 10 16,0-9 5-16,1-2 7 16,6-4-5-16,2 0-2 15,11 3 22-15,5 6 2 16,5 15 6-16,0 8-6 16,-5 19-34-16,-11 10-11 15,-4 16-10-15,-4 3-3 16,-2 3 5-16,0-5-55 15,3-14-167-15</inkml:trace>
  <inkml:trace contextRef="#ctx0" brushRef="#br0" timeOffset="151271.93">22553 16864 1097 0,'0'4'443'0,"8"4"-262"15,5-3-65-15,8-2 3 16,4-3-20-16,2-6-27 16,0-1-9-16,-5-9-21 15,-4 0-5-15,-11-7-6 16,-7-3-2-16,-11 7-10 16,-9 0-5-16,-10 7-9 15,-1 4-8-15,1 10-12 0,2 7-5 16,11 19-3-16,7 9 3 15,5 10 9-15,0 4 4 16,5 4 7-16,4 5 2 16,3 0 1-16,7 6 4 15,3-10 2-15,0-9 2 16,2-14-98-16,-1-13-76 16</inkml:trace>
  <inkml:trace contextRef="#ctx0" brushRef="#br0" timeOffset="151475.51">22854 16745 1430 0,'3'5'574'0,"-5"19"-366"16,-3 7-62-16,-3 15-61 15,-1 4-27-15,11 1-76 16,3-5 417-16</inkml:trace>
  <inkml:trace contextRef="#ctx0" brushRef="#br0" timeOffset="151865.96">23005 16811 698 0,'1'-9'432'16,"-1"-5"25"-16,0 12-284 16,3 6-37-16,3 18-32 15,2 6-26-15,8 8-18 16,0 5-17-16,1-9-22 16,1 0-3-16,6-19-2 15,3-13 3-15,6-13 9 16,2-14 4-16,-6-8 1 15,-4 1-1-15,-10-2-10 16,-8 4-11-16,-8 9-144 16,-4 6-70-16</inkml:trace>
  <inkml:trace contextRef="#ctx0" brushRef="#br0" timeOffset="152053.91">23407 16969 1460 0,'7'5'680'0,"0"2"-307"0,2 8-214 16,0 2-52-16,-6-3-69 15,2 0-2-15</inkml:trace>
</inkml:ink>
</file>

<file path=ppt/ink/ink122.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3-11-08T10:44:55.107"/>
    </inkml:context>
    <inkml:brush xml:id="br0">
      <inkml:brushProperty name="width" value="0.05292" units="cm"/>
      <inkml:brushProperty name="height" value="0.05292" units="cm"/>
      <inkml:brushProperty name="color" value="#7030A0"/>
    </inkml:brush>
  </inkml:definitions>
  <inkml:trace contextRef="#ctx0" brushRef="#br0">11417 11087 164 0,'2'1'153'0,"1"-1"22"16,-6 1-24-16,2-1-13 16,0 0-21-16,0 0-10 15,0 0-21-15,0 0-9 16,0 0-14 0,-1 0-2-16,2 0 4 0,0 0 4 0,0 0 2 15,0 0 2 1,0 0 4-16,-1 0-1 15,-9 25-4-15,-28 31-3 16,1-19-16-16,-6 9 24 16,-6 5 1-16,1 2-7 15,13-6-5-15,8-11-34 0,19-19-17 0,6-10-3 16,11-13-9 0,7-6-39-16,1-6-166 0,1 2-368 15</inkml:trace>
  <inkml:trace contextRef="#ctx0" brushRef="#br0" timeOffset="1231.08">17612 11102 172 0,'1'-4'139'0,"4"-5"43"16,-2 4-35-16,-3-2-23 15,1 6-9-15,-3-2-22 16,0 3-15-16,2 0-29 16,-1-1-9-16,1 0-1 15,0 0 6-15,0 0 14 16,0 0 6-16,0-1 0 15,0 1-1-15,0 0-5 16,0 0-5-16,0 0-14 0,0 0-5 16,0-1-10-16,0 1-3 15,-1 0-2-15,0 0-3 16,0 0-5-16,0 0-1 16,0 0-2-16,-1 1 6 15,1 0 13-15,0 0 9 16,-4 8 20-16,2 15 4 15,-47 39 3-15,27-26-6 16,-7 4 11-16,2-1-6 0,3-5-11 16,7-9-4-16,12-11-31 15,6-7-1-15,1-8 5 16,4-3-26-16,-5-4-148 16,0 1-221-16</inkml:trace>
  <inkml:trace contextRef="#ctx0" brushRef="#br0" timeOffset="4704.12">17353 12284 282 0,'3'-2'167'15,"1"-1"-9"-15,1-1-16 0,-2-2-26 16,1 4-13-16,-4-1-21 15,0 2-7 1,0 0-15-16,0 1-7 16,0 0-12-16,-1 0-2 15,-1 0 1-15,1 0-1 0,0 0 4 0,0 0-2 16,-6 5 1-16,-9 14 4 16,-31 38 3-16,26-23 20 15,-4 9 6 1,0 1-6-16,3-5-17 0,1-8-22 0,11-11-20 15,3-4-2-15,5-6-1 16,3-4 2-16,5-8-87 16,7-7-160-1</inkml:trace>
</inkml:ink>
</file>

<file path=ppt/ink/ink13.xml><?xml version="1.0" encoding="utf-8"?>
<inkml:ink xmlns:inkml="http://www.w3.org/2003/InkML">
  <inkml:definitions>
    <inkml:context xml:id="ctx0">
      <inkml:inkSource xml:id="inkSrc0">
        <inkml:traceFormat>
          <inkml:channel name="X" type="integer" min="-1920" max="1680" units="cm"/>
          <inkml:channel name="Y" type="integer" min="-36" max="1050" units="cm"/>
          <inkml:channel name="T" type="integer" max="2.14748E9" units="dev"/>
        </inkml:traceFormat>
        <inkml:channelProperties>
          <inkml:channelProperty channel="X" name="resolution" value="83.72093" units="1/cm"/>
          <inkml:channelProperty channel="Y" name="resolution" value="40.22222" units="1/cm"/>
          <inkml:channelProperty channel="T" name="resolution" value="1" units="1/dev"/>
        </inkml:channelProperties>
      </inkml:inkSource>
      <inkml:timestamp xml:id="ts0" timeString="2016-09-22T10:23:37.327"/>
    </inkml:context>
    <inkml:brush xml:id="br0">
      <inkml:brushProperty name="width" value="0.05292" units="cm"/>
      <inkml:brushProperty name="height" value="0.05292" units="cm"/>
      <inkml:brushProperty name="color" value="#FFFFFF"/>
    </inkml:brush>
  </inkml:definitions>
  <inkml:trace contextRef="#ctx0" brushRef="#br0">17045 14729 0,'24'24'94,"-24"0"-79,0-1 1,0 1-16,0 0 15,0-48 110,23-47-125,1 23 16,0-48-16,0 1 16,-24 23-16,24 1 15,-24 23 1,24 48 46,-24 24-46,0 24-16,0 23 31,0-47-31,0 48 16,0-25-16,0-23 16,0 0 62,0 0 109,0-48-93,-24 0-94,24-23 16,0 94 62,0-23-63,0 24-15,0 0 16,0-1 0,0-94 109,0 94-63,24 73-46,-24-96-16,24 23 15,0 25-15,-24-48 16,0-48 109,0-24-125,47-23 0,-47 23 16,24-24-16,-24 25 15,24 23 1,0 71 62,-24 1-62,0 24-16,0-1 15,0-47-15,0 24 16,0-96 46,0-23-62,0-1 16,0 0-16,0 25 16,0 23-1,-24 24 79,24 48 140,0-1-234,-24-47 16,-24 0 46,25-71-62,23 23 16,-24 0-16,24 0 0,0-23 16,0-1-1,0 48-15,0-23 16,0 94 31,0 25-47,0-24 31,-24-1-31,24 1 16,0 0-16,0-24 15,0-48 95,0-24-110,0 24 47,48 72-32,-48 48-15,0-49 16,0 1-16,0-24 15,0 0-15,0-96 110,0 1-110,0 23 15,0 0 1,47 48 15,1 0-15,-24 72-16,-24-1 0,24-47 16,0 0-16,-24 0 15,0-72 63,0-23-62,0 23-16,0 0 16,0 96 62,0 23-78,0-47 15,0 0 1,0-48 31,0-47-32,0 23-15</inkml:trace>
  <inkml:trace contextRef="#ctx0" brushRef="#br0" timeOffset="4373.3">17427 14442 0,'23'24'15,"-23"24"1,0-24-1,0 24-15,0-25 16,0 25-16,24-24 31,-24 0-31,0 0 0,0 0 16,0-96 78,0 24-79,0-23-15,0 23 16,0 24-16,0 0 16,24 24 46,0 24-62,-24 72 16,0-25-16,0-23 15,0 24-15,0-25 32,-48-142 46,48 23-78,-24-23 15,24 23-15,0 48 16,-23 0-16,23 48 78,0 0-62,0 0-1,0 0 282,0 24-297,-24-1 16,0 1-1,24 0 1,-24-24-16,0 0 78,0-24-62,0-48-16,24-48 15,-71 1-15,71 47 16,-24 24-16,24 0 31,0 48 47,0 72-62,0-25-16,0-47 0,0 48 16,-24-48 46,0-24-46,-47-48-1,71 0 1,-24 0-16,24 1 16,0 118 62,0-47-78,0 24 15,0 0-15,0-24 16,24-96 62,-24 0-78,23 1 16,25 23-16,-48 24 15,0 0 48,0 48-47,24 24-1,-24 47-15,0-47 16,0 0-16,0-24 15,0-72 48,0-48-63,0 1 16,0-24-16,0 47 15,0 48-15,0 96 78,0 23-62,24 1-16,-24-49 16,0 1-16,0 0 15,0-24-15,0-96 63,0 24-63,0-47 15,24 23-15,0 48 47,0 96-16,-24 0-31,0-48 16,0-1-16,0-46 94,0-49-94,0-24 15,0 25-15,0 23 16,47 72 62,-47 48-78,0 23 16,0 1-16,0-25 15,0-23-15,0 0 16,0-96 47,0-48-48,0 1-15,0-1 16,0 49-16,0-25 15,24 48-15,0-24 16,-24 25 31,24 23-31,0 71-16,-24 49 15,0-97-15,0 73 16,0-48-16,0-24 15,0-1 48,-24-23-63,24-47 16,0-49-16,0 1 15,0-1-15,0 25 16,0 23-16,0 24 15,-24 24 32,24 95-31,-72 49-16,72-97 16,-47 49-16,23-72 15,24 0-15,0-48 94,0-24-94,0-47 16,0-1-16,0 1 15,0 23-15,0 24 0,0 120 63,0-1-63,0 25 15,0-24-15,0-1 32,0-23-32,0 24 15,0-49-15,0 1 16,-24-71 46,24-25-62,0-24 16,0 73-16,0-25 16,0 96 62,0 23-78,0-23 15,0 0-15,-24-24 63,0-24-48,24-72 1,0-24-16,-24-23 16,24 71-16,0 1 15,0 23-15,-24 24 63,1 0-63,-1 47 15,0 49-15,24 23 16,-24-71-16,0-24 16,24-48 62,0-71-63,0-49-15,0 73 16,0-1-16,0 24 16,0 25-1,0 46 32,0 49-47,0 0 16,0-25-16,0 1 15,0 0-15,0-24 16,-24-48 47,24-48-63,0 1 15,0 47-15,0-24 31,0 24-31,24 72 79,-24 0-64,0-25-15,0 1 0,0 0 16,0 0 31,-24-24 0,0 0-47</inkml:trace>
  <inkml:trace contextRef="#ctx0" brushRef="#br0" timeOffset="7838.55">17140 14705 0,'-24'0'47,"0"48"-32,1-48-15,23 24 16,-24-24-16,0 47 16,0-47-16,24 24 15,-24-24-15,24-48 235,0 1-235,0 23 15,0 0-15,0 0 16,-48 96 46,24-25-46,-47 1-16,47 0 16,0-24-16,-24 0 15,1-72 48,23 0-63,0-23 15,24 47-15,0-24 16,0 0-16,0 0 16,0 25-1</inkml:trace>
  <inkml:trace contextRef="#ctx0" brushRef="#br0" timeOffset="14359.18">16615 14777 0,'-24'0'203,"0"23"-187,0 1 15,48-24 563,0 24-579,-24 0 173</inkml:trace>
  <inkml:trace contextRef="#ctx0" brushRef="#br0" timeOffset="16397.68">17474 14800 0,'0'-23'375,"0"-49"-359,0 24-16,-24 0 15,24 25-15,0-25 16,0-24-16,-23 1 16,23 47-16,0-24 0,-24 24 15,24 72 345,0-24-360,-24 23 15,0 25 1,0 0-16,24-25 16,-48 73-16,48-96 15,-23 47-15,-1 1 16,24-48-1,0-48 173,0-24-172,0 24-16</inkml:trace>
  <inkml:trace contextRef="#ctx0" brushRef="#br0" timeOffset="20562.94">17260 14777 0,'-48'0'0,"24"0"16,-24 23 0,24-23 15,0 24-16,24 0 1,-47 0 15,23 24 1,0-48-17,0 0-15,24-48 172,0 24-156,24-24-1</inkml:trace>
  <inkml:trace contextRef="#ctx0" brushRef="#br0" timeOffset="31210.42">11530 14777 0,'-24'-24'250,"24"0"-234,-24-24-16,24 24 31,0 0 172,24 24 78,0 0-265,0 0 31,-24 24-47,0 0 359,0 0-359,0 0 94,-24-24 125,0 24-157,0-24 16,48 0 454,0 0-454,0 0-16,-48 0 157,-24 0-203,25 0-1,-25 0 1,24 0 46,48 0 142,0 0-189,23-24 1,1 24-1,0 0-15,-24 0 16,0 0 31,-48 0 109,0 0-140,0 0 15,0 0-31,-24 0 16,25 0-16,-25 0 15,24 0-15,-24 0 16,24 0 0,72-24 109,-24 24-110,48-24 1,-49 24-16,49-24 15,-48 24-15,0 0 16,0 0-16,-120 0 156,25 0-140,47 0-16,-24 0 16,24 0-16,0 0 453,24-24-453,0 0 0,0 1 15,48-1-15,-24 24 16,0-24 0,-48 24 124,0 0-124,-24 24-16,-23 0 0,23 23 15,24-23 1,0-24 0,24 24 109</inkml:trace>
  <inkml:trace contextRef="#ctx0" brushRef="#br0" timeOffset="38379.49">11554 14968 0,'0'23'203,"0"1"-187,0 0 0,0 0-1,0 0 1,0 0 46,0 23-46,0-23 15,0 0-31,0 24 16,0-72 203,24 0-204,-24 0-15,0 0 16,24 24-1,-24-23 173,0-1-94,0-48-79,0 48 329,-24 0-328,0 24 156,-24 0 109,24 0-156,24-23 203,24-1-297,0 24-15,0 0-1,0 0 235,0 0-218,0 0-17,-72 0 407,24 0-328,-24 0 15,24 0 48,1 0-64</inkml:trace>
  <inkml:trace contextRef="#ctx0" brushRef="#br0" timeOffset="39916.78">11196 14657 0,'24'24'62,"24"-24"16,-25 0-31,-23 24-47,48-24 16,-24 0-1,24 0 1,-24 0-16,0 0 31,-1 0-31,-46 0 391</inkml:trace>
  <inkml:trace contextRef="#ctx0" brushRef="#br0" timeOffset="42213.78">11506 14800 0,'24'-23'47,"0"23"-32,0-24 16,24 24 1,-24 0 30,23 0-31,-71 0 219,1 0-218,-1 0 15,0 0-16,0 0-16,0 0 1,0 0 0,0 0 31,0 0-32,-23 0 1,23-24 171,24 0-187,0-24 16,24 0 0,0 25-1,-24-1 173,47 0-173,-47-24-15</inkml:trace>
</inkml:ink>
</file>

<file path=ppt/ink/ink14.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5-10-06T09:46:42.886"/>
    </inkml:context>
    <inkml:brush xml:id="br0">
      <inkml:brushProperty name="width" value="0.05292" units="cm"/>
      <inkml:brushProperty name="height" value="0.05292" units="cm"/>
      <inkml:brushProperty name="color" value="#FF0000"/>
    </inkml:brush>
  </inkml:definitions>
  <inkml:trace contextRef="#ctx0" brushRef="#br0">2067 9650 662 0,'-9'12'296'0,"-5"22"-137"15,-2 13-51-15,-6 15-51 0,0 5-15 16,-3-1-19-1,5-6-9-15,4-15-5 16,6-7 4-16,3-16 1 16,5-9 1-16,3-10 9 0,2-8 0 15,7-14-4-15,-2-9-5 0,2-15-23 32,6-6-11-32,-5-15-1 15,4 0 2-15,-5 0 13 16,-2 7 6-16,0 19 10 15,-3 8 10-15,-3 16 12 16,-2 5 3-16,2 9-17 16,-2 2-13-16,9 8-14 15,1 6-5-15,5 10 7 16,8 6 1-16,7 8 0 16,9 5-1-16,14 8 4 0,-2-2 1 15,2-5 2-15,-6-8 3 16,-12-10 0-16,-3-3 1 15,-18-7 4-15,-9-2 11 0,-28 0 20 16,-11-3 5 0,-22-3 10-16,-5 3-7 0,4-8-13 15,0-1-4-15,15-4-14 16,4-6-6-16,16 0-43 16,5 0-33-16,14-5-158 15,12 4-125-15</inkml:trace>
  <inkml:trace contextRef="#ctx0" brushRef="#br0" timeOffset="539.37">2746 10071 528 0,'3'-8'252'0,"3"-5"-81"15,-3-2-11 1,-3-4-3-16,-3 1-1 0,-7-8-10 31,-4-1-13-31,-6-1-30 0,-4 0-17 16,-6 8-31-16,4 5-18 16,5 13-36-16,2 7-12 15,5 16-23-15,1 3-3 16,9 5 7-16,4 0 5 15,11-2 16-15,5-2 7 0,6-9 4 16,5-1 3-16,-1-11 0 16,1 0 0-16,-3-7-2 15,0-1-1-15,-4-8-3 16,-4-4-2-16,-8-2 2 16,-3-4 1-16,-6 3 4 15,1 3 1-15,-2 6-9 16,-3 5-13-16,-2 10-18 0,-1 7-7 15,3 8 4-15,4 2 10 16,7 1 15 0,1-1 7-16,9-4 6 15,2 0 2-15,10-8 10 0,4-8 4 16,3-6 11-16,2-7 17 16,-10-7 25-16,-3-5 0 15,-6-5 9-15,-8-1-13 16,-10-3-27-1,-1 4-9-15,-9 9-152 16,-7 3-136-16</inkml:trace>
  <inkml:trace contextRef="#ctx0" brushRef="#br0" timeOffset="1065.58">3076 9743 1225 0,'13'-17'8'16,"-4"2"12"-16,19-17 40 0,7 6 0 16,5 12 9-16,6 7-10 15,2 19-26-15,1 11-3 16,-4 18-3-16,-5 15 0 15,-14 12-4-15,-4 7 1 16,-5-11-6-16,-7-7-2 0,1-18 0 16,1-13-1-1,2-11-1-15,-5-5 1 16,-7-13 12-16,-2-5 1 0,-10-9-10 16,1-4-5-16,-6 3-21 15,-4-1-6 1,-7 12-7-16,-5 7-5 0,-9 10 5 15,2 8 3 1,0 7 12-16,4-2 6 16,12 0 0-16,7-3-31 0,15-10-177 15</inkml:trace>
  <inkml:trace contextRef="#ctx0" brushRef="#br0" timeOffset="1672.26">3903 9820 875 0,'-13'-6'390'0,"-16"-7"-198"16,-1 3-51-16,-1 6-71 15,8 4-32-15,9 9-39 31,6 1-14-31,8 10-11 0,-1 1 2 16,7-1 12-16,8 1 9 16,9-4 7-16,3-4 1 15,2-5 0-15,-3-2 1 16,-9-6 1-16,-4 1 4 0,-7 0 8 0,-7-1 0 16,-10 0-4-16,-4 1-6 15,-10 5-11 1,1 5-3-1,4 2-4-15,4 6 0 0,9-2 1 0,5 0 2 0,10-3 6 16,7 1 6 0,13-3 4-1,0-4 1-15,7-2 1 16,-1-8 1-16,-3-6-1 16,2-5-1-16,-3-8 1 15,-6-2-1-15,-5 0 1 16,-6-2 2-16,-8 7 0 15,0 3 3-15,-5 5 11 16,-2 6-3-16,-1 11-6 16,-3 6-4-16,6 10-15 15,1-2-1-15,4 2 1 16,11 0 0-16,2-7 3 16,5 1 1-16,3-8 5 0,-3-5 2 15,1-4 0-15,-2-6 2 16,-7-2-1-16,0-5-1 15,-2-2-15-15,-2-3-40 16,1-4-158-16,-6-1-191 16</inkml:trace>
  <inkml:trace contextRef="#ctx0" brushRef="#br0" timeOffset="1820.88">4194 9676 658 0,'-8'-15'421'0,"-7"-15"35"16,3 8-153-16,1 7-101 15,7 8-34-15,3 7-92 16,2 3-35-16,7 8-46 16,1 4-19-16,6 10-205 15</inkml:trace>
  <inkml:trace contextRef="#ctx0" brushRef="#br0" timeOffset="2623.38">4714 10015 711 0,'0'-8'340'0,"-2"-7"-128"15,-5-2-21-15,-9-4-33 0,-5 5-22 16,-8 3-45 0,-3 5-23-16,2 11-49 0,1 7-17 0,6 6-19 31,7 5-8-31,9 3-9 0,6-2 1 15,10 1 14 1,2-7 7-16,8-5 14 0,3-5 3 0,7-6-2 31,2 2 0-31,-4-10-1 0,-2 4 2 16,-6-1 2 0,-7-3 1-16,-5 6 1 0,-5-2-3 15,-2 3-13-15,0 1-5 16,0 0-5-16,0 0 2 15,0 0 8-15,0 0 3 16,0 0 0-16,17 4-1 16,37 22 2-16,-28-33-5 0,4-7-7 15,-3-2 2-15,-3-6 4 16,-3 0 6-16,-11-8 14 16,3 2 5-16,-7 1 16 15,-5 3 15-15,2 15 16 16,-3 8-2-16,-4 19-17 15,6 10-15-15,1 17-20 16,1 5-1-16,7 9-4 16,-4 7-1-16,0 9 0 15,2 4 0-15,-3-6 3 16,4-3 1-16,2-19-1 16,1-13 5-16,2-10-132 15,-6-13-74-15</inkml:trace>
  <inkml:trace contextRef="#ctx0" brushRef="#br0" timeOffset="2775.92">4998 10199 830 0,'6'-2'341'0,"-3"-4"-166"15,17-2-157-15,8 1-18 16,7 0 1-16,9 1-60 0</inkml:trace>
  <inkml:trace contextRef="#ctx0" brushRef="#br0" timeOffset="3134.85">5563 9904 896 0,'-13'-4'439'0,"-16"-9"-156"15,2 4-71-15,1 1-112 0,2 2-37 16,9 8-58-16,3 3-20 16,3 6-19-16,5 3 0 15,8 2 7-15,6 1 6 16,8-6 11-16,6 1-21 16,-5-8-54-16,2 1-25 15,-10-3-25-15,-2-1 16 0,-9 2 51 16,-5-1 26-1,-12 2 50-15,-2-1 29 0,-7-1 33 16,3 7 10-16,8 1 2 16,3 2-13-1,12 2-16-15,7 0-7 0,5 1-17 16,2 0-6-16,8-2-7 16,1-2-2-16,1-7-4 15,5-2 2-15,0-3-130 16</inkml:trace>
  <inkml:trace contextRef="#ctx0" brushRef="#br0" timeOffset="3663.61">6630 9850 975 0,'-9'1'404'0,"-15"4"-250"16,-2 6-57-16,0 12-65 15,7 4-20-15,7 5-17 16,11 1-4-16,12-2 2 16,4-4 5-16,18-5 0 15,1-3 2-15,4-12-1 16,2-7 2-16,-12-4 13 16,-3-6 9-16,-22 1 14 15,-9-2 2-15,-19 1-5 16,-6 5-8-16,-3 1-13 15,3 2-18-15,12 1-161 16</inkml:trace>
  <inkml:trace contextRef="#ctx0" brushRef="#br0" timeOffset="4226.99">6806 9912 813 0,'10'-3'397'0,"11"-2"-120"15,5 3-179-15,2-4-26 0,-1 5-39 16,-1-1-12-16,-7 1-12 16,0 1-2-16,-3 0-5 15,-9 2-1-15,-6-1-15 16,-2 0-6-16,0-1-1 16,0 0 0-16,-11 3 14 15,-35 16 5-15,32-3 7 16,5 3 8-16,-4-1 14 15,3 5 3-15,14 4-1 16,-1-4-6-16,12 0-9 16,4-2-2-16,-4-11-1 0,9 0 1 15,-1-10-1-15,-1-9-1 16,3-5-3-16,-3-4 0 16,0-4 0-16,-1 0 0 15,-5 0 0-15,-1-1-2 16,-7 13-2-16,-1 4 1 15,1 9 4-15,1 7 4 16,2 0 8-16,1 6 0 0,-4 1 2 16,-5-2-4-16,0-1-4 31,-1-5 0-31,3-9-1 0,4 0-1 16,0-12-3-16,5-4-2 0,4-4-6 31,1 0-1-31,7 4 0 0,-4 2 0 15,4 9 0-15,-8 4 1 0,0 9 2 16,-2 7 5-16,-10 5 7 16,1 2 1-1,-6 2-3-15,1-4-5 0,-2-1-144 16,2 1-98 0</inkml:trace>
  <inkml:trace contextRef="#ctx0" brushRef="#br0" timeOffset="4863.43">8443 9967 960 0,'-13'2'378'0,"-13"6"-260"15,4 5-45-15,9 12-54 16,6 1-12-16,12 4-8 16,13 0 1-16,16-5 10 15,5-5 2-15,9-7 0 16,-7-7 2-16,-10-12 8 16,-4-5 7-16,-16-11 14 15,-3-3 4-15,-15-9-6 0,-7-5-6 16,-9-14-11-16,-4-8-3 15,4-6 22-15,0-3 7 16,11 12 7-16,5 3-3 16,8 20-32-1,6 5-13-15,9 12-17 0,4 7-7 16,6 4-5 0,8 6 4-16,6 6-143 0,5 7-90 0</inkml:trace>
  <inkml:trace contextRef="#ctx0" brushRef="#br0" timeOffset="5052.56">8782 9939 752 0,'2'6'326'0,"5"11"-142"0,-1 5-52 15,1 7-37-15,1 1-19 16,-7-4-42-16,5 1-16 15,3-3-82-15,-2-3-135 16</inkml:trace>
  <inkml:trace contextRef="#ctx0" brushRef="#br0" timeOffset="5351.08">9201 9986 857 0,'-4'11'386'0,"-11"10"-151"16,-6 5-47-16,-4-4-57 31,-5-3-24-31,0-4-53 0,2-4-15 16,6-11-27-16,1-1-34 0,5-12-76 16,0-3-36-1,2-6-14-15,3-4 28 16,5 0 61-16,6 4 31 15,9 6 70-15,4 8 19 16,9 10 41-16,2 6 12 16,7 11-20-16,3 3-5 15,-2 5-26-15,-1 0-12 0,-6-4-24 16,-3-1-17-16,-8-7-427 16</inkml:trace>
  <inkml:trace contextRef="#ctx0" brushRef="#br0" timeOffset="5885.29">9742 9991 676 0,'-17'-9'416'16,"-13"-6"-59"-16,-16-4-112 15,-3 8-56-15,1 11-100 16,5 2-49-16,14 21-42 16,11 1-8-16,17 7 0 0,8 3 5 15,18-5 6-15,-2-4 2 16,14-9 4-16,1-2 2 16,-5-10 2-1,1-5 5-15,-18-8 14 0,-7-7 4 16,-14-5 3-16,-8-5-3 15,-15-15-12-15,-5-5-6 16,-10-21-5-16,2-8-3 0,11-2-6 16,3 1-3-16,25 18-26 31,6 11-13-31,19 17-9 0,10 6-1 0,12 11-9 31,4 10-22-31,5 12-111 0,3 11-113 0</inkml:trace>
  <inkml:trace contextRef="#ctx0" brushRef="#br0" timeOffset="6266.82">9856 10026 740 0,'-1'6'318'16,"1"3"-157"-16,9 3-76 16,6 1-8-16,12-4 5 15,-1-3-3-15,3-4-5 16,-5-4-5-16,-3-4-14 16,-1-3-6-16,-11-11-8 15,-3 3-4-15,-10-6-14 16,-7-1-10-16,-8 3-20 15,-3 5-12-15,-5 8-15 16,0 11-1-16,5 15-2 16,3 3 11-16,7 10 22 15,4 2 7-15,8 7 15 0,4 6 3 16,4 6 7-16,5 6 9 16,4 3 15-16,-5 0-3 15,0 0-13-15,-6-7-10 16,-3-16-104-16,3-6-155 0</inkml:trace>
  <inkml:trace contextRef="#ctx0" brushRef="#br0" timeOffset="6770.67">10426 10035 625 0,'-7'-4'366'0,"-5"-7"-74"16,-6 5-84-16,-5 2-35 15,-4 0-72-15,-3 7-33 16,5 6-49-16,-2 1-11 16,12 9-6-16,5-1 2 15,10 5 7-15,10 1 2 16,7-7-1-16,1-3 2 16,6-12-1-16,4-1-1 15,-4-5-4-15,3-5-43 16,-8-3-126-16,-5-4-161 0</inkml:trace>
  <inkml:trace contextRef="#ctx0" brushRef="#br0" timeOffset="6952.55">10494 9856 971 0,'0'-2'458'0,"2"3"-227"15,3 7-63-15,-1 16-107 16,10 9-30-16,5 20-7 15,0 5 5-15,3 11-5 0,-9 4-4 16,-7 5-6 0,-1 3-4-16,-5-15 3 0,0-2-83 15,0-27-212-15</inkml:trace>
  <inkml:trace contextRef="#ctx0" brushRef="#br0" timeOffset="7340.8">10610 10133 666 0,'12'-4'336'0,"12"-6"-85"16,1 5-93-16,2 5-68 15,-2 1-26-15,-5 4-37 16,-3-2-14-16,-4 2-7 15,-9 0-3-15,2-1-31 16,0 1-13-16,-5-5-9 0,1-1-8 16,-2-1 25-16,0 1 12 15,0 0 9-15,0-5 5 16,0-9 0-16,6-25-1 16,2 29 15-16,7 2 17 15,-1 6 31-15,-4 3 12 0,1 10 2 16,-5 3-4-16,-3 4-9 31,4 3-4-31,-4-4-14 0,1 0-7 16,0-4-15-16,0-3-4 15,2 0 4-15,-1-2-64 16,0-2-276-16</inkml:trace>
  <inkml:trace contextRef="#ctx0" brushRef="#br0" timeOffset="7768.81">10871 10174 654 0,'-3'-3'346'0,"3"-2"-83"0,2-2-57 15,4-6-70-15,8 1-21 16,9-7-27-16,3 2-13 16,4 1-15-1,1 0-6-15,-2 5-17 0,-1 7-8 16,-3 4-19-16,-2 8-10 16,-5 9-6-16,-6 3-2 15,-3 7 2-15,-4 2 3 0,-4-3-61 16,1-3-53-1,-3-6-146-15</inkml:trace>
  <inkml:trace contextRef="#ctx0" brushRef="#br0" timeOffset="7955.56">10979 9615 1423 0,'0'0'533'0,"0"7"-409"16,1 10-72-16,5 15-55 0,2 11 49 15</inkml:trace>
  <inkml:trace contextRef="#ctx0" brushRef="#br0" timeOffset="9848.94">12324 9711 731 0,'-5'2'321'0,"-7"12"-156"15,-2 9-52-15,-4 24-46 16,2 13-6-16,-5 10-13 16,8 4-18-16,3-14-14 15,-2-8 0-15,10-15 4 16,-4-12 1-16,8-12 8 0,0-8 12 15,0-12 9 1,6-6 1-16,1-15-12 0,2-5-15 16,0-11-15-1,-5-8-1-15,-5-15 1 16,6-5-1-16,1 1-5 16,3 8-2-16,4 24-4 0,-5 11 3 15,-5 19-4-15,2 9-6 16,1 14-2-16,3 9-4 15,13 18 2-15,5 11 6 0,8 15 5 16,3 4 1 0,0-4 2-16,-1-7 3 0,-12-11 23 15,-5-11-49-15,-10-12-103 16,-5-3-70-16</inkml:trace>
  <inkml:trace contextRef="#ctx0" brushRef="#br0" timeOffset="10004.76">12225 10056 666 0,'-2'0'350'15,"2"2"-101"-15,7-2-100 16,-7 0-109-16,25 0-16 16,61 0-10-16,-24 0-23 0,13 2-292 31</inkml:trace>
  <inkml:trace contextRef="#ctx0" brushRef="#br0" timeOffset="10452.29">12766 9963 818 0,'-3'0'355'16,"-7"0"-171"-16,15 4-111 16,10 0-23-16,21 5-1 15,13-1 0-15,18-1-15 0,6-1-8 0,-2-1-15 31,-5 1-1-31,-21-5 2 16,-8 2-16-16,-15-2-54 16,-11-2-16-16,-11-7-41 15,-1-1-6-15,-10-11 34 16,1 2 12-16,8 5 36 16,-7-1 23-16,9 9 24 15,2 2 7-15,0 1 19 16,-2 2 7-16,0 0 20 15,0 0 9-15,4 7 23 16,3 16 2-16,-1 31-20 0,-16-31-13 16,7-3-35-16,-2-5-56 15</inkml:trace>
  <inkml:trace contextRef="#ctx0" brushRef="#br0" timeOffset="10693.35">13405 9608 1027 0,'0'-1'396'16,"-1"-1"-252"-16,4 15-116 15,3 9-19-15,1 21 21 16,2 11 5-16,-2 21-6 15,-3 3-9-15,-2 4-11 16,-2-8-2-16,1-19-13 16,0-6-68-16,-1-20-255 15</inkml:trace>
  <inkml:trace contextRef="#ctx0" brushRef="#br0" timeOffset="11151.34">13319 9700 536 0,'4'-7'317'0,"12"-9"-11"15,2-1-127-15,10 0-63 0,7 3-15 16,9 6-28-16,6 8-24 16,4 11-31-16,-3 3-10 15,-17 7-10-15,-16-2-9 16,-12 2-4-16,-10 5-1 16,-12-2 10-1,-2 0 10-15,-8-7 11 0,3-4 5 16,8-8-6-1,12-2-3-15,13-1-6 16,5-3-5-16,16 5-4 0,3 0-3 16,5 13-6-16,3 11 1 15,-10 7 0 1,-7 5 4-16,-18-4 8 16,-12 0 8-16,-20-4 10 15,-12-7 5-15,-7-6 4 0,-2-5-3 0,4-10-24 31,4-3-72-31,8-2-299 0</inkml:trace>
  <inkml:trace contextRef="#ctx0" brushRef="#br0" timeOffset="11415.41">13994 10108 882 0,'0'2'451'16,"2"1"-130"-16,-1 2-115 16,-1-5-40-16,0 0-42 15,0 0-37-15,0 0-43 16,0 0-1-16,0 0-64 15,0 0-10-15</inkml:trace>
  <inkml:trace contextRef="#ctx0" brushRef="#br0" timeOffset="17285.58">14804 9674 608 0,'-2'-1'316'16,"-6"3"-104"-16,-2 11-85 0,-7 18-89 0,-1 11-14 15,0 24 0-15,-1 3-4 32,5-2-3-32,0-9 1 15,8-23 1-15,1-8 1 16,4-19 12-16,5-3 7 0,4-16 7 0,3-3 0 16,4-13-11-16,-7-12-9 0,3-16-11 31,0-8-2-31,-1-6-4 15,5 1-2-15,-3 14-4 16,0 9-2-16,-2 16-3 16,-2 12 1-16,-3 12-10 15,2 6-2-15,1 15 2 16,5 8-3-16,6 18 12 16,4 5 2-16,4 15 1 15,3 6 0-15,2-2 1 16,2-2 0-16,-5-18 5 15,-3-9-64-15,-6-15-154 16</inkml:trace>
  <inkml:trace contextRef="#ctx0" brushRef="#br0" timeOffset="17684.59">14721 9984 773 0,'1'0'304'16,"11"-2"-199"-16,9 0-47 0,18-5-44 15,11-1 2-15,15-4-8 16,2 0-2-16,-5 3-2 16,-6 0 2-16,-19 9-6 15,-6 4 0 1,-12 11 6-16,0 10 7 0,-9 3 11 16,-2 0 2-16,-2 1-6 15,-5-5-5-15,1-8-2 16,2 0 1-16,-1-11 17 15,0-4 13-15,-2-8 5 16,1-5-7-16,-1-9-18 0,2-5-13 16,1-4-13-16,3-2-4 15,7 1-7-15,2 5-4 16,5 8-6-16,-2 9-1 16,2 10 2-1,1 3 3-15,-3 11 12 16,-3 1 6-16,-5 6 4 0,-3 2 0 15,-3-1 0-15,1 0 1 16,-1-3-72 0,1-2-108-16</inkml:trace>
  <inkml:trace contextRef="#ctx0" brushRef="#br0" timeOffset="17945.55">15735 10033 669 0,'0'-4'316'0,"1"-12"-103"16,1 3-50-16,-3-3-43 0,-2-4-10 16,-7 5-37-16,-2 1-14 15,-5 4-26-15,-2 9-14 16,-1 3-18 0,4 5-6-16,6 7-15 15,3-1-2-15,2 4 4 16,5 5 3-16,4 3 12 0,1 1 4 0,12-6 4 31,3 0 0-31,7-7 2 0,4-3-31 0,-1-10-88 16,-1-3-97-1</inkml:trace>
  <inkml:trace contextRef="#ctx0" brushRef="#br0" timeOffset="18088.58">15647 9661 780 0,'-5'-3'378'0,"-4"3"-160"16,7 0-84-16,2 6-104 16,7 7-22-1,8 3 2-15,4 4-71 16</inkml:trace>
  <inkml:trace contextRef="#ctx0" brushRef="#br0" timeOffset="18761.49">16262 9863 756 0,'13'0'273'0,"21"1"-213"15,8 2-29-15,8-1 15 0,1-1 1 16,-7-1-1-16,-5-1-5 16,-18-3-5-16,-3-2-4 15,-11 1 11-15,-8-2-3 16,-6 5-11-16,-8 1-5 15,-7 6-19-15,0 5-3 16,4 11-4-16,3 6-4 16,8 1-2-16,6 5 2 15,10-3 8-15,3-6 5 0,6-5 2 16,4-5 1 0,1-7 1-16,0-8-1 0,0-4-18 15,-1-5-7-15,-7-12-2 16,-4 0 0-16,1-2 16 15,-5 3 3-15,-2 9 2 16,3 6 4-16,-2 9 9 16,1 7 11-16,-3 8 5 15,-2 4-1-15,-4 1-6 16,-2-3-7-16,4-4-6 16,0-5-1-16,4-5 7 15,0-5-1-15,3-9-20 0,4-3-5 16,1-13-12-1,3-2 1-15,3-4 13 16,1-2 0-16,1 11 3 16,-1 7 8-16,1 14 15 15,-2 8 7-15,-3 8 11 0,0 5-6 16,-1 7-8-16,-2-1-6 16,-3 3-12-16,-3-4-23 15,-3-7-126 1,-1-4-104-16</inkml:trace>
  <inkml:trace contextRef="#ctx0" brushRef="#br0" timeOffset="18985.04">16997 9922 630 0,'5'-7'392'0,"3"-5"-44"0,6 13-171 0,-1 9-44 16,2 9-52-1,-4 3-10-15,4 3 0 16,-5-4-5-16,2-4-12 15,2-2 0-15,-6-9 11 0,0-2 9 16,0-8-4-16,0-7-8 0,0-8-22 16,6-3-14-16,-9-8-12 31,-1 3-9-31,-4 0-128 16,-2 5-77-16</inkml:trace>
  <inkml:trace contextRef="#ctx0" brushRef="#br0" timeOffset="19648.52">18151 9751 432 0,'-5'-5'276'15,"-4"-4"-24"-15,-14 1-56 0,-4 1-20 16,-3 5-42-16,4 2-27 16,9 4-58-1,1 6-30-15,9 4-34 0,3-1-5 16,8 5 2-16,7 0 6 16,9-2 12-16,3 2 0 15,0-8 3-15,-1-3-3 16,-6-6-3-16,-9-1-6 0,-8-5-15 15,-8 3 0-15,-11 2 6 16,-4 1 15-16,-4 10 33 16,-1 4 10-16,9 3 4 15,5 6-4-15,12 4-14 16,8 3-3-16,15-1-2 16,4-6-2-16,7-4-6 15,3-6-2-15,6-6-3 16,-2-4-1-16,2-5-72 15,-2-8-99-15</inkml:trace>
  <inkml:trace contextRef="#ctx0" brushRef="#br0" timeOffset="20302.74">18211 9406 498 0,'5'-1'253'0,"4"1"-38"15,12 0-132-15,9 2-16 0,21 3 2 16,8-2-7-16,6 2-25 16,-2 1-11-16,-7-2-12 15,-8-1 0-15,-17-3 2 16,-8 0 5-16,-23-3-3 16,-7 0-5-16,-17 1-10 15,-5-1-4-15,-4 3 1 16,-4 0 4-16,13 5 9 15,2-2-2-15,13 4-10 16,5 3-7-16,4-2-5 16,7 6 1-16,2-3 8 15,0-5 2-15,4 3 2 16,-5-7-2-16,-3 3-1 0,-2 4-3 16,-5-2 1-16,-3 6 2 15,-3-3 8-15,6 5 3 16,-3 2-1-16,8 4-1 15,7 10-8-15,0 3 0 16,9 11-2-16,-1 4 1 16,3 4 1-16,-6-1 0 0,-9-5 5 15,-6-6 6-15,-13-12 18 16,-1-5 13-16,-6-11 15 16,-6-4-1-16,-1-9 7 15,5 0-2-15,0-3-9 16,9 1-5-16,7-5-62 15,2 1-59-15,12 1-118 16,3-1-127-16</inkml:trace>
  <inkml:trace contextRef="#ctx0" brushRef="#br0" timeOffset="20739.68">18405 9813 936 0,'4'-1'380'0,"14"0"-232"15,7 1-56-15,20 0-48 16,13 0-15-16,12 3-49 16,-2-1-114-16</inkml:trace>
  <inkml:trace contextRef="#ctx0" brushRef="#br0" timeOffset="20969.36">18845 10060 871 0,'1'0'523'0,"4"0"7"0,1 0-362 16,-6 0-50-1,0-1-67-15,0 0-18 16,0-1-187-16,1 1-31 0</inkml:trace>
  <inkml:trace contextRef="#ctx0" brushRef="#br0" timeOffset="21942.49">19397 9739 569 0,'10'-8'331'0,"3"-4"-48"16,-3-6-114-16,2-2-23 15,0 0-37-15,-2 0-15 16,2 3-19-16,-4 2-3 15,-6 5-18-15,-3-1-11 0,1 11-38 16,-1 0-11-16,-5 7-15 16,3 7-1-16,-3 10 12 15,2 9 1-15,4 9 3 16,0 6 3-16,0 0 3 16,6-2 2-16,-2-6 2 15,1-4 1-15,0-13 1 16,-5-7 1-16,-3-10 2 15,-7-6 2-15,-4-1 1 16,-1-1-3-16,0-2-4 16,5 4-2-16,0-2-2 15,2 0 0-15,7-1-4 16,2 3-8-16,10-3-3 16,4 2-2-16,8 1 5 0,1-1 6 0,10 3 4 31,2 0 1-31,3 0 3 15,-1 5 1-15,-12-4 7 0,-6 0 2 0,-13-1 2 32,-3 1 2-32,-4-2-86 0,0-3-66 0</inkml:trace>
  <inkml:trace contextRef="#ctx0" brushRef="#br0" timeOffset="23302.9">2131 10884 858 0,'-15'0'365'16,"-11"3"-208"-16,-2 2-51 15,7 8-66-15,5 0-28 16,9 5-29-16,7-4-5 16,9 0 3-16,10 0 6 15,6-4 10-15,4-2 2 16,0-2 2-16,-4-5 1 0,-11-2 5 15,-6 1 0-15,-19 0-5 16,-7 4 0 0,-13 7 19-16,-5-1 17 15,2 9 30-15,-3-4 10 16,11 2-12-16,10 4-17 0,12-1-23 16,8 5-8-16,11-2-7 15,4-3 0-15,9-1 2 16,-2-5 0-16,3-6-2 15,-2-7 1-15,-1-9-88 16,1-7-54-16</inkml:trace>
  <inkml:trace contextRef="#ctx0" brushRef="#br0" timeOffset="23425.56">2058 10706 810 0,'-1'-3'340'0,"0"-1"-203"31,-1 0-73-31,2 4-238 0</inkml:trace>
  <inkml:trace contextRef="#ctx0" brushRef="#br0" timeOffset="23561.21">2313 10964 656 0,'23'22'278'0,"29"33"-165"0,1 4-47 16,-7 9-27-16,-4 4 2 0,-16-2-163 16</inkml:trace>
  <inkml:trace contextRef="#ctx0" brushRef="#br0" timeOffset="23762.3">2576 10971 934 0,'-9'-1'499'0,"-13"7"-130"16,-1 8-114-16,-6 7-150 15,-1 7-39-15,-5 4-46 16,1 6-11-16,1 14-8 16,5 4 1-16,8 4-1 15,3-3 1-15,7-17-21 16,-1-3-65-16</inkml:trace>
  <inkml:trace contextRef="#ctx0" brushRef="#br0" timeOffset="24645.39">3010 11115 612 0,'-4'-11'327'15,"-8"-8"-69"-15,0-2-52 0,-14 6-64 16,-3 4-37-16,-7 6-56 16,-6 6-26-16,12 8-35 15,2 3-9-15,12 3-11 16,7 3-2-16,7 4 6 16,4 1 7-16,5 0 14 15,8-4 7-15,8-9 9 16,5-2 7-16,9-11 8 15,-6-9 3-15,-2-4 1 16,-3-6-1-16,-12-2 0 0,-1 2-3 16,-8-1-2-1,-5 5-2 1,0 5 5-16,-3 1 1 0,-3 13-16 16,-1 5-6-16,-1 5-20 0,4 4-8 15,1 2 7 1,7 6 2-16,12 7 9 15,5-1 5-15,5-3 4 16,6-3 5-16,-1-10 2 0,4-4 2 16,1-11 2-1,-7-10 4-15,-3-5 4 0,-3-7 2 16,-10-5 2 0,-3-1-1-16,-5 0 3 15,-5 1 20-15,0 3 27 16,-4 4 11-16,-3 5 3 15,-1 5-27-15,-2 16-50 16,3 6-18-16,4 14-24 16,3 11 2-16,5 12 11 15,4 9 5-15,1 15 6 16,-3 1 4-16,3 0 3 0,2-5 2 16,4-15-1-16,5-10 3 15,-6-14 1-15,-4-10-17 16,-2-12-115-16,-2-6-82 15</inkml:trace>
  <inkml:trace contextRef="#ctx0" brushRef="#br0" timeOffset="24822.34">3294 11282 742 0,'2'-1'399'15,"1"-5"-33"-15,7-1-253 16,9 1-30-16,8-1-22 15,8 2-10-15,3-1-30 16,-5-1 1-16,3 1-133 16,-1-1-273-16</inkml:trace>
  <inkml:trace contextRef="#ctx0" brushRef="#br0" timeOffset="25234.32">3862 10991 1078 0,'-13'-6'441'15,"-20"-8"-268"-15,5 3-70 16,1 8-66-16,4 3-21 0,10 9-28 16,-1-3-10-1,14 8-6-15,5-2 2 16,7 0 10-16,6 2 6 0,7-10 12 15,1 2 4 1,-1-6-37-16,-2 0-15 0,-10-2-15 16,-6 2-5-16,-14 0 32 15,-10 0 12 1,-12 4 33-16,-4 1 17 0,6 5 21 0,4 7 8 16,9-2-11-1,4 1-4-15,11 0-1 16,7-2-1-16,15-1-1 15,6-1-4-15,11-3-3 16,1-2 1-16,2-7 9 0,-5 0 2 0,-9-4-3 31,-7-6-4-31,-8 2-11 16,-5-1-8-16,-7-1-149 0,1 2-93 16</inkml:trace>
  <inkml:trace contextRef="#ctx0" brushRef="#br0" timeOffset="26824.43">7002 11759 740 0,'-3'-2'358'0,"2"-3"-126"0,1 0-60 0,0 3-75 31,0 1-15-31,26-10-23 0,38-39-10 0,-25 29-15 31,2 8-8-31,-8 7-17 0,-2 6-9 16,-8 18-11-1,-7 12-2-15,-17 24 3 0,-4 10 5 0,-6 12 7 32,3-3 2-32,9-13 2 0,8-11-1 15,10-18 2-15,4-10 2 16,5-14 1-16,-1-5 2 0,1-10 3 15,-1-7-1-15,-2-7-2 16,4-5-4 0,-3-8-12-16,-2-5-5 15,-3-8-2-15,-6-2 1 16,-8-1 10-16,-1 5 0 16,-6 12 2-16,-4 10 5 0,-4 17 4 15,-2 7 1-15,2 15-1 16,-1 13-6-16,9 13 2 15,3 8 2-15,7 6 4 16,7-3 0-16,1-9-2 16,3-6-1-16,-5-13-2 15,0-5-23-15,0-5-203 16</inkml:trace>
  <inkml:trace contextRef="#ctx0" brushRef="#br0" timeOffset="28531.32">7816 12013 490 0,'-4'2'282'0,"-3"2"-41"0,-1 5-44 0,5 6-85 31,0 2-28-31,9 7-43 0,5 1-13 16,5-6-5-16,7-4 0 16,-2-14 5-1,3-1 3-15,-1-12 0 0,-2-2-1 0,0-2-6 32,-4-5-4-32,-8 2-2 15,-6 0-2-15,-4 6-8 16,-2 6-4-16,-4 8-5 15,0 7 1-15,1 11 3 0,1 5 3 16,5 14 1-16,5 9-1 16,0 13 12-16,-1 6 4 15,-4 2 5-15,-5-4 2 16,-5-15-11-16,-1-10-1 16,-5-19 9-16,3-7 6 15,-2-21-17-15,0-7-25 16,2-13-54-16,-1-6-31 0,5 0-100 15,7 2-80-15</inkml:trace>
  <inkml:trace contextRef="#ctx0" brushRef="#br0" timeOffset="28861.54">8149 12458 573 0,'2'7'306'0,"0"4"-60"16,12-3-96-16,0 0-10 16,8-4-11-16,-2-4 0 0,-5-7-8 15,-2-6-8 1,-8-6-25-16,-4-5-19 15,-5-10-35-15,-7-2-11 16,-3-4-9-16,1 3-6 0,2 0-5 16,7 3-3-1,8 5-7-15,7 5-4 0,12 12-54 16,-3 1-49 0,5 9-135-16,0 6-222 0</inkml:trace>
  <inkml:trace contextRef="#ctx0" brushRef="#br0" timeOffset="29037.83">8179 12316 677 0,'-4'-1'421'0,"-1"1"-15"0,3 0-172 16,2 0-124-16,2 0-39 15,28-1-40-15,38-3-11 16,-28-3-90-1,-3 0-84-15</inkml:trace>
  <inkml:trace contextRef="#ctx0" brushRef="#br0" timeOffset="29335.95">8619 11796 1021 0,'14'0'405'15,"18"-1"-257"1,11 1-48-16,5-1-33 15,-2-1-20-15,-3 2-30 16,-4 0-6-16,-5 1-51 0,0 0-46 16,-7 0-137-16,-5 2-142 15</inkml:trace>
  <inkml:trace contextRef="#ctx0" brushRef="#br0" timeOffset="29541.58">8748 11922 721 0,'0'2'348'15,"5"7"-106"1,12-3-75-16,5 1-23 16,13 0-7-16,0-2-19 15,7 0-41-15,1 1-16 0,-7 0-24 16,-3-3-12-1,-12-3-84-15,-6-2-45 16</inkml:trace>
  <inkml:trace contextRef="#ctx0" brushRef="#br0" timeOffset="30648.16">9687 11617 525 0,'2'-2'221'0,"12"-9"-90"15,3 0-13-15,6-1 9 0,6 0 3 16,-4 10-33 0,-2 5-22-16,-4 14-26 15,-11 3-1-15,-9 14 8 16,-1 1 4-16,-8 13-5 0,5 3-7 15,3 1-13-15,5-3-5 16,7-12-5 0,6-11 0-16,6-16 1 0,1-8 2 15,6-14-2-15,2-9-2 16,-1-10-5-16,2-2-5 0,-2-2-4 16,-5 2-2-1,-6 4-5-15,-4 2-2 16,-9 3-1-16,1 5 1 0,-7 2-1 15,0 3 1 1,-4 3-1-16,0 1-7 0,-1 7-13 16,2 5-6-16,2 8-1 15,-2 6 4-15,4 12 13 16,3 3 8-16,3 14 14 16,1 0 4-16,3 1 2 15,5 0-2-15,1-13-8 16,2-5-1-16,1-12-163 15</inkml:trace>
  <inkml:trace contextRef="#ctx0" brushRef="#br0" timeOffset="31422">10301 11947 616 0,'-3'9'289'0,"-1"6"-111"0,5 7-82 16,2 3-19-16,9-5-21 16,2 1-10-16,5-5-8 15,1-7-2 1,2-3-2-16,3-6-2 0,-4-7-1 16,0-1-3-16,-3-6-1 15,-6-2-3-15,-5-2-3 16,-5-3-2-16,-3 5 3 15,-4 3 2-15,0 6-3 16,-1 6-2-16,3 6-12 16,3 10-7-16,1 8 0 15,5 6 0-15,3 10 4 16,-3-1 3-16,-6 10 14 16,-5-2 10-16,-12-3 8 15,-4-4 1-15,-6-10-7 0,1-5-5 16,2-15-3-1,4-6-12-15,3-14-76 16,5-6-67-16</inkml:trace>
  <inkml:trace contextRef="#ctx0" brushRef="#br0" timeOffset="31665.48">10695 12252 776 0,'-2'8'368'0,"-4"3"-152"15,0 8-81-15,1 2-22 16,3 6-41 0,2 2-22-16,7-2-25 15,-1-6-5-15,7-6-7 16,0-4 14-16,2-10-87 15,-3-2-91-15</inkml:trace>
  <inkml:trace contextRef="#ctx0" brushRef="#br0" timeOffset="31813.87">10674 12057 878 0,'1'-5'453'15,"3"3"-117"-15,4-2-188 0,2 4-51 16,0 5-53 0,-1-2-19-16,0 1-496 15</inkml:trace>
  <inkml:trace contextRef="#ctx0" brushRef="#br0" timeOffset="32386.58">11331 11562 655 0,'0'-2'345'0,"-5"1"-120"16,2 8-65-16,2 18-76 16,1 12-29-16,2 18-5 15,0 7-2-15,3 5-16 16,-2-3-6-16,1-14-7 16,0-14 3-16,-1-14-78 15,-1-8-100-15</inkml:trace>
  <inkml:trace contextRef="#ctx0" brushRef="#br0" timeOffset="32539.7">11181 11845 834 0,'4'-5'381'0,"8"-2"-161"15,11 0-117 1,7 0-25-16,24 0-34 0,10 0-14 0,19 3-3 15,0 3-56-15</inkml:trace>
  <inkml:trace contextRef="#ctx0" brushRef="#br0" timeOffset="36185.72">12135 11894 305 0,'5'0'203'0,"3"0"2"15,1-2-5-15,12 2-52 16,-14-7-15-16,0-3-22 15,-5-5-12-15,-13-12-9 16,12 7-12-16,-6-3-12 16,-1-2-8-16,-12 1-18 0,-12 0-5 15,-7 7-32-15,-3 9-8 16,3 13-22-16,6 7-9 16,5 9 1-1,6 4 3-15,9 8 11 0,10 4 6 0,9-2 11 16,10-5 4-16,8-14 4 15,4-8 3-15,6-11-1 32,-3-6-3-32,-3-9-3 0,-4-6 0 15,-10-4 0 1,-6 0 3-16,-8 3 4 0,1 2-1 16,-8 10-2-16,2 3-6 15,-2 12-9-15,-3 6-2 0,2 12-5 16,-1 6 3-16,7 15 3 15,7 8 3-15,-1 9 1 16,4 2 3 0,-2 1 3-16,-2-5 1 0,-2 1 21 0,-4-3 11 15,-9-2 20 1,-3 1 8 0,-10-8-8-16,-2-5-7 0,-10-18-6 15,-1-8-3-15,0-19-4 16,-1-7-2-16,7-15-15 15,5-6-28-15,10-5-76 16,9 0-39-16,9 4-91 16,8 4-38-16</inkml:trace>
  <inkml:trace contextRef="#ctx0" brushRef="#br0" timeOffset="36723.34">12447 11420 582 0,'-1'-5'358'0,"1"-2"-65"16,0 16-134-16,0 9-50 15,4 20-70-15,3 8-6 16,1 12-9-16,0 4-2 15,-4 10-3-15,-2-2 2 16,4-6-8-16,0-6 2 0,7-17 0 31,6-9 1-31,4-8-4 0,6-10-25 16,5-2-102 0,-4-10-103-16</inkml:trace>
  <inkml:trace contextRef="#ctx0" brushRef="#br0" timeOffset="36940.68">12361 11668 592 0,'3'1'313'16,"4"2"-65"-16,15 1-74 15,9 2-5-15,18-1-25 0,10-2-31 16,1-2-46-1,2 3-19-15,-13-4-25 16,-11 1-1-16,-14 1-119 16,-6-1-161-16</inkml:trace>
  <inkml:trace contextRef="#ctx0" brushRef="#br0" timeOffset="38123.25">7142 13131 448 0,'0'-4'214'16,"0"-14"-65"-16,7 2-34 15,11-6-21-15,7-2-2 16,16 3-8-16,4-1-12 16,-4 11-26-16,-7 4-17 15,-12 15-17-15,-9 9 2 0,-5 16 7 16,-1 5 6-16,-8 10-1 15,3-1-3-15,0 1-4 16,8-2-3 0,6-11-2-16,0-8 2 0,9-14 7 15,2-6 5-15,2-21 9 16,4-2 0-16,-3-16-5 16,-2-6-8-16,-5 0-21 15,-4-4-3-15,-5 1-10 16,-3-1 0-16,-7 8 7 15,-2 9-3-15,-3 11-1 16,-3 14-4-16,-6 8 1 0,1 9 3 16,0 9 7-16,2 3 2 15,6 10 0-15,1 0 0 16,7 0-1-16,3-1 1 16,4-8 6-16,1-3-68 15</inkml:trace>
  <inkml:trace contextRef="#ctx0" brushRef="#br0" timeOffset="38349.65">7866 13249 738 0,'-2'8'306'0,"-7"11"-147"15,7 8-50-15,5 14-26 0,3 0-6 16,4 1-37-16,2 2-9 16,-8-16-9-16,1-2-9 15,-5-8-103 1,1-9-108-16</inkml:trace>
  <inkml:trace contextRef="#ctx0" brushRef="#br0" timeOffset="38664.38">7897 13242 640 0,'11'-2'285'15,"17"2"-128"-15,2 4-43 0,-4 7-23 16,-4 2-3 0,-13 6-18-16,-8 3-8 15,-11 2-26-15,-5 4-10 16,-5-7-4-16,3-3 1 0,7-9 1 15,-2-8-17 1,12-4-33-16,7-5-8 0,14-2-12 0,10 2 12 16,8 5 23-1,5 4 1 1,-6 14-5-16,-7 0-3 0,-16 13 9 16,-15 1 16-1,-19-1 32-15,-9 2 8 16,-14-10 5-16,0-6-10 0,1-14-23 15,4-5-41-15,16-9-179 16</inkml:trace>
  <inkml:trace contextRef="#ctx0" brushRef="#br0" timeOffset="38953.01">8559 13108 868 0,'23'0'345'15,"30"-1"-237"-15,7 1-17 0,3 0-39 16,-8 1-17-16,-14 1-13 16,-4 2-21-16,-9-1-181 15</inkml:trace>
  <inkml:trace contextRef="#ctx0" brushRef="#br0" timeOffset="39133.15">8658 13233 823 0,'20'1'388'0,"24"2"-127"0,5-3-59 16,0-1-63-16,-3 0-25 16,-7 2-58-16,-1 0-5 15,-3 3-189-15</inkml:trace>
  <inkml:trace contextRef="#ctx0" brushRef="#br0" timeOffset="39752.31">9661 12974 631 0,'17'-11'331'0,"17"-10"-91"16,1 11-34-16,-6 21-62 16,-3 11-29-16,-16 12-40 0,-2 4-15 0,-5 2-28 31,-7-2-11-31,4 1-11 15,-2-4-2-15,7-4-3 16,4-6-2-16,7-6 3 16,4-4 1-16,8-12 5 0,5-3 1 15,1-8-17 1,2-7-23-16,-4-7-28 0,-4-4-17 16,-4-10 0-16,-1-2 20 15,-4-4 26-15,-5-3 14 16,-8 6 15-16,-6 2 17 15,-12 17 16-15,-6 9 7 0,-3 18 11 16,-1 15-14-16,6 10-14 16,4 6-6-16,12 3-4 15,7 1 0-15,9 0-1 16,4-3-1-16,4 0-7 16,2-5 6-16,-1-9-130 15,-2-3-142-15</inkml:trace>
  <inkml:trace contextRef="#ctx0" brushRef="#br0" timeOffset="40104.17">10376 13273 615 0,'-9'16'297'0,"-11"8"-81"16,4 7-78-16,4 2-19 0,-1-9-26 31,8 0-34-31,-2-13-32 0,5-6-2 16,10-10-4-16,1-10-1 15,4-12-3-15,1-5-6 16,2-7-3-16,-2-5-3 16,1-1-5-16,2 6 0 15,-8 7-4-15,2 8 6 0,-3 16 22 16,-4 9 7-16,1 13 12 15,0 7-3-15,3 10-13 16,3-1-5-16,6 7-11 16,2 3-2-16,2 3-2 15,-3-2 0-15,-2-8-37 16,-3-8-48-16,-4-9-174 16</inkml:trace>
  <inkml:trace contextRef="#ctx0" brushRef="#br0" timeOffset="40263.3">10340 13291 1069 0,'11'-1'394'16,"21"0"-313"-16,2 1-36 15,9 0-7-15,6 1-59 0</inkml:trace>
  <inkml:trace contextRef="#ctx0" brushRef="#br0" timeOffset="41474.58">11296 12861 769 0,'-2'0'368'16,"-3"5"-141"-16,5 24-117 15,0 8-46-15,7 22-15 16,-1-1-5-16,2 1-7 16,-3-1-3-1,2-14-13-15,-1-6 3 0,1-16-96 16,-1-9-71-16</inkml:trace>
  <inkml:trace contextRef="#ctx0" brushRef="#br0" timeOffset="41620.65">11135 13104 767 0,'6'0'347'0,"12"2"-140"16,10-1-79-16,15 4-58 16,12-7-18-16,15 1-32 0,7 0 18 15,10 0-155 1</inkml:trace>
  <inkml:trace contextRef="#ctx0" brushRef="#br0" timeOffset="42190.11">12221 13162 546 0,'4'-8'305'16,"7"-6"-61"-16,-7-2-73 15,1 4-22-15,-5-3-45 16,-7 2-25-16,-6-1-37 15,-6 1-10-15,-15 2-8 16,-5-1-2-16,-7 8-11 16,2 4-5-16,10 4-10 15,8 8-5-15,15 3-3 16,4 1 1-16,14 1 2 16,5 2 5-16,14-7 6 15,3-6 1-15,1-5-6 0,1-1-10 16,-8-4-16-16,-1 3-1 15,-7 1 5-15,-2-3 9 16,-2 8 14 0,0 4 6-16,1 11 10 0,-4 4 2 15,7 12-1 1,0 4-4-16,-2 7-8 0,-1 4 0 16,-9-3 19-16,-10-4 12 0,-9-5 23 15,-10-7 7 1,-14-9-11-16,-9-6-9 15,-12-14-17-15,1-3-7 16,7-13-7-16,11-6-27 0,22-9-84 16,10 0-64-16</inkml:trace>
  <inkml:trace contextRef="#ctx0" brushRef="#br0" timeOffset="42624.32">12583 12698 695 0,'2'-7'390'0,"4"0"-85"15,0 7-69-15,-3 18-106 0,3 9-37 31,0 20-33-31,-2 12-9 16,-2 11-12-16,-2 3-9 0,4-4-16 16,-1-4-3-16,8-12-4 15,3-5-3-15,-1-15 0 16,6-3-1-16,0-12 0 16,5-6-30-16,4-8-112 15,0-8-71-15</inkml:trace>
  <inkml:trace contextRef="#ctx0" brushRef="#br0" timeOffset="42844.77">12419 12984 840 0,'17'0'408'0,"12"0"-150"16,26 8-96-16,10-1-17 16,9-4-45-16,2-1-24 15,-15-4-32-15,-9 0-14 16,-19-5-166-16</inkml:trace>
  <inkml:trace contextRef="#ctx0" brushRef="#br0" timeOffset="44843.06">7676 14102 498 0,'-19'-5'288'15,"-15"2"-50"-15,-3 9-84 16,1 10-33-16,3 15-44 15,4 6-19-15,11 16-37 16,9 6-10-16,15 5-10 16,11 0 0-16,19-7 0 15,4-12 1-15,20-17 5 16,8-7 3-16,1-25 7 16,2-6 5-16,-20-24 13 15,-9-12 23-15,-22-9 39 16,-8-4 12-16,-20 0 15 15,-12 4-13-15,-14 11-36 0,-9 6-17 16,-7 14-32 0,1 7-14-16,3 6-15 15,8 9-6-15,11 5-100 16,6 9-85-16</inkml:trace>
  <inkml:trace contextRef="#ctx0" brushRef="#br0" timeOffset="45041.1">7865 14168 933 0,'-8'5'409'0,"-14"10"-184"16,-4 11-75-1,-13 8-42-15,-4 9-15 0,-2 8-39 16,3-3-14-16,16-2-28 15,5-4-24-15,18-15-167 16</inkml:trace>
  <inkml:trace contextRef="#ctx0" brushRef="#br0" timeOffset="45410.32">8577 14317 784 0,'5'0'363'16,"8"0"-150"-16,15 3-97 16,10 0-18-16,14-2-39 15,-1 1-22-15,0-2-17 16,-4 0-14-16,-4-4-122 15,-5 3-147-15</inkml:trace>
  <inkml:trace contextRef="#ctx0" brushRef="#br0" timeOffset="45586.78">8724 14444 778 0,'15'4'356'0,"14"3"-164"0,8 2-78 16,1-2-21-16,6-3-38 15,-1-2-33 1</inkml:trace>
  <inkml:trace contextRef="#ctx0" brushRef="#br0" timeOffset="46415.77">9678 14346 511 0,'-10'-19'245'0,"-4"-25"-75"16,10 2-54-16,13 3-25 15,8 3 1-15,14 10 2 16,8 6-6-16,0 17-15 16,1 9-14-16,-3 24-25 0,-9 8 0 15,-6 15 3-15,-13 7 2 16,-20 4-1-16,-11 1-8 15,-14-4-9 1,0-6-5-16,2-20 2 0,7-9-27 16,11-18-35-1,3-8-18-15,6-10-28 0,7-4 23 16,10-1 30-16,4-1 17 16,10 5 19-16,8 2 1 15,1 7 1-15,7 4 0 16,2 8-1-16,3 1 0 0,3 2-58 15,0-5-97-15</inkml:trace>
  <inkml:trace contextRef="#ctx0" brushRef="#br0" timeOffset="46763.88">10407 14362 378 0,'-5'-13'258'0,"-10"-19"47"0,-4 4-45 15,-11 0-54 1,2 6-23-16,-2 9-72 0,-2 8-35 0,2 9-46 31,-1 9-16-31,2 10-16 0,4 9-4 16,12 11 2-16,6 6 2 16,13 7 2-16,11-1 0 0,16-6 0 31,6-14 1-31,7-9 2 15,1-12 2-15,2-16 4 0,0-3 2 16,-5-18 5-16,-4-4 1 16,-15-12 4-16,-13-5 1 15,-22-8-1 1,-11 3 5-16,-17 6 5 0,-7 6-3 16,4 14-7-16,1 7-9 15,10 10-38-15,7 6-64 16,6 5-321-16</inkml:trace>
  <inkml:trace contextRef="#ctx0" brushRef="#br0" timeOffset="46945.38">10366 14284 802 0,'-12'3'411'15,"0"6"-118"-15,-10 11-130 16,-1 8-43-16,-5 13-46 15,-4 3-26-15,1 4-28 16,1-6-8-16,12-7-71 16,4-9-86-16</inkml:trace>
  <inkml:trace contextRef="#ctx0" brushRef="#br0" timeOffset="47694.14">10949 14418 915 0,'5'-1'425'0,"10"-2"-166"15,9 2-96-15,26-3-89 16,9-2-22-16,13-2-33 16,3 0-13-16,-5-2-159 0</inkml:trace>
  <inkml:trace contextRef="#ctx0" brushRef="#br0" timeOffset="48292.32">11916 14343 408 0,'5'-6'245'0,"5"-7"-4"16,1-3-59-16,-2 0-45 15,0-3-17-15,-4-1-32 0,-5-2-9 16,-9-3-12-16,-10-2 1 16,-7 3-2-16,-7 4-7 15,-4 15-21 1,2 3-14-16,2 13-23 0,7 5-4 0,9 8-7 15,5 5 0-15,12 2 2 32,4 0 2-32,9-5 6 0,8-10 3 15,3-12 0 1,7-4-14-16,2-8-22 0,-6-2-4 16,-2-1 0-1,-8 0 14-15,-6 6 14 0,-2 5 3 16,-3 7 13-16,0 9 7 15,1 12 10-15,2 6 5 0,2 8-11 16,-4 0-2-16,-9-1-3 16,-8-2 0-1,-19-6 30-15,-6-5 4 0,-9-8 3 16,0-10 0-16,7-12-28 16,8-2-6-1,11-13-4-15,6 4-4 0,9-1-28 16,0-1-29-16,8-1-71 15,8 6-55-15,6 5-304 0</inkml:trace>
  <inkml:trace contextRef="#ctx0" brushRef="#br0" timeOffset="48449.83">12210 14527 914 0,'2'5'500'15,"-1"0"-109"-15,0-1-165 16,-2 0-44-16,0-4-82 0,-1 0-33 16,1 0-71-16,1-2-87 15</inkml:trace>
  <inkml:trace contextRef="#ctx0" brushRef="#br0" timeOffset="48945.45">12414 14281 773 0,'8'11'429'15,"9"5"-12"-15,14 15-284 0,9 7-17 16,7 6-29-16,-1-1-20 16,-13-3-34-16,-15-7-12 15,-18-7-10-15,-9-2 0 16,-16-9-2-1,-6-3 0-15,-11-16-26 0,5-4-14 16,5-9-24 0,5-3-17-16,16-4 4 15,5-6 11-15,15-9 19 0,10-1 16 16,15-10 17-16,9 2 2 0,3-2 2 16,-2 3 1-1,-13 11 20-15,-9 5 21 0,-21 8 33 16,-11 9 12-1,-26 5 4-15,-12 6-14 0,-10 9-30 16,-1 3-12-16,15 9-24 16,11-3-69-16</inkml:trace>
  <inkml:trace contextRef="#ctx0" brushRef="#br0" timeOffset="49403.14">13060 14025 957 0,'5'2'442'0,"2"3"-171"0,-4 19-148 16,3 8-35 0,-3 11-17-16,-3 4-12 0,0 11-9 15,-2 6-8-15,2 5-16 16,2-3-7-16,13-9-10 16,3-11-3-16,6-16-3 15,6-10 11-15,-1-10-79 16,1-3-65-16</inkml:trace>
  <inkml:trace contextRef="#ctx0" brushRef="#br0" timeOffset="49611.61">12922 14316 732 0,'8'0'376'15,"16"0"-94"-15,14 1-70 16,14 4-63-16,6-3-17 0,3 1-48 16,-6-1-18-16,-4-2-34 15,-6 1-1-15,-17-1-138 16,-1-1-117-16</inkml:trace>
  <inkml:trace contextRef="#ctx0" brushRef="#br0" timeOffset="50441.8">7740 15258 790 0,'-2'7'371'0,"0"7"-144"0,-3 24-104 15,4 12-23-15,1 12-23 16,4 5-9-16,-2 0-28 16,-2-2-11-16,6-2-13 15,-2-6-4-15,6-10-7 16,6-3 0-16,2-11-1 15,0-9 1-15,12-12-9 16,-3-6-25-16,7-10-112 16,5-3-128-16</inkml:trace>
  <inkml:trace contextRef="#ctx0" brushRef="#br0" timeOffset="50635.07">7578 15652 776 0,'2'0'378'15,"2"2"-144"-15,17-2-66 0,11 0-11 16,19-4-51-16,9 3-26 16,3-1-45-16,2-2-12 15,-4 2-76-15,-4-5-84 16</inkml:trace>
  <inkml:trace contextRef="#ctx0" brushRef="#br0" timeOffset="50867.71">8326 15605 978 0,'10'0'386'16,"7"0"-228"-1,5 1-84-15,17 4-28 0,1-5-8 0,9 1-23 32,1-2-19-32,-8 0-224 15</inkml:trace>
  <inkml:trace contextRef="#ctx0" brushRef="#br0" timeOffset="51077.48">8412 15718 927 0,'-1'3'391'15,"6"1"-174"-15,3 2-75 31,15 0-41-31,5 1-7 16,8-2-49-16,2 1-17 16,6-4-32-16,-1-2-81 15</inkml:trace>
  <inkml:trace contextRef="#ctx0" brushRef="#br0" timeOffset="51778.21">9296 15717 846 0,'2'-3'318'15,"12"0"-218"-15,11-4-49 16,38 5-23-16,20 1 11 0,39-1 17 16,22-1 7-1,24 2 5-15,1 2-9 16,-5 5-27-16,-10 2-33 15,-33-1-274-15</inkml:trace>
  <inkml:trace contextRef="#ctx0" brushRef="#br0" timeOffset="52386.83">9611 15164 715 0,'3'-11'286'0,"7"-13"-164"15,8 1-18-15,12 5 1 16,4 1-5-16,7 15-34 0,-3 7-16 16,-4 19-30-16,-7 9-7 15,-23 10 2-15,-9 7 6 16,-17 10 2-16,-9-2-1 15,-12 0-7-15,3-3-3 16,3-19-2-16,9-11-1 16,21-13 1-16,6-12-2 0,16-6-2 31,10 2-1-31,13-8-4 16,3 4 0-16,6 5-1 0,4 0 8 15,5 4-86-15,5 3-66 0</inkml:trace>
  <inkml:trace contextRef="#ctx0" brushRef="#br0" timeOffset="52698.56">10329 15372 326 0,'-1'-7'226'0,"-6"-9"39"0,1-1-55 16,-10-4-32-1,-4 0-8 1,-5 2-30-16,-5-4-24 0,-1 9-48 0,-3 5-17 15,-4 9-29-15,1 8-4 16,8 9-12-16,3 5-4 16,12 10-2-16,9 4-2 15,11 7 2-15,12 3 2 16,17-10 0-16,8-10 1 0,15-10 2 16,-3-16 3-16,-4-10 3 15,-7-10 4-15,-19-17 4 16,-4-1 3-16,-21-8-2 15,-11 4-5-15,-20 5-8 32,-6 6-6-32,-11 14-5 15,0 7-18-15,8 11-144 16</inkml:trace>
  <inkml:trace contextRef="#ctx0" brushRef="#br0" timeOffset="53417.87">9761 16116 471 0,'3'-7'241'15,"5"-8"-61"-15,6 1-44 16,-7-1-46-16,-4-2-11 0,-10-4-28 16,-10-8-10-1,-7 7-14-15,-8 4-2 16,-8 8 0-16,1 8-3 15,2 9-9-15,6 4-9 0,13 12-9 16,0-4-4 0,15 1-1-16,4 3 2 0,8-7 3 15,9 4 2 1,6-9-10-16,1-6-9 0,4-5-7 16,-1-3 0-16,2-2 13 15,-7-2 10-15,-5 0 13 16,-3 4 14-16,-4 4 32 15,2 13 12-15,1 6 12 16,-2 7-6-16,-7 9-16 0,-2-1-8 16,-11 3-12-1,-8-1-3-15,-16-6-11 16,-8-2-3-16,-12-9-1 16,0-8 0-16,5-9-4 0,6-7-2 15,18-7-5-15,6-1-4 0,17-3-38 31,6 0-31-31,13 0-96 0,4 3-127 0</inkml:trace>
  <inkml:trace contextRef="#ctx0" brushRef="#br0" timeOffset="53568.81">9902 16338 1032 0,'-2'3'457'0,"1"-1"-195"16,-1-2-188-16,2-1-69 15</inkml:trace>
  <inkml:trace contextRef="#ctx0" brushRef="#br0" timeOffset="54079.36">10102 16040 839 0,'3'0'386'16,"8"0"-136"-16,6 8-93 0,15 13-54 16,6 4-4-16,0 6-25 15,1 3-12-15,-14 1-21 16,-10 0-9-16,-13 0-16 15,-10-4-2-15,-23-5-2 16,-7-5-12-16,-15-12-39 16,2-4-20-16,14-14-36 15,8-8-12-15,26-9-10 16,7-9 4-16,25-11 30 16,9-3 21-16,13-3 65 15,3 3 34-15,-16 10 56 16,-10 6 27-16,-26 11 5 15,-12 7-7-15,-20 10-34 0,-5 4-23 16,-7 8-24 0,1 3-13-16,11 5-45 15,10 1-83-15</inkml:trace>
  <inkml:trace contextRef="#ctx0" brushRef="#br0" timeOffset="55135.25">9870 16381 436 0,'-5'0'228'0,"0"5"-57"0,0-2-6 0,3 1-18 31,4-1-9-31,-2-3-7 0,0 0-9 0,0 0-29 16,0 0-17-16,0 0-27 16,6 0-11-16,1 0-19 15,2 0-5-15</inkml:trace>
  <inkml:trace contextRef="#ctx0" brushRef="#br0" timeOffset="55864.5">10851 15609 931 0,'14'-1'398'15,"7"-5"-202"-15,14 7-135 16,7 2-19-16,6 2-29 16,1 0-60-16</inkml:trace>
  <inkml:trace contextRef="#ctx0" brushRef="#br0" timeOffset="56096.53">10906 15761 969 0,'7'0'380'0,"12"-1"-234"16,6 1-23-16,17-1-22 31,6-2-19-31,5 0-38 0,-1-5-49 16,-2 1-190-16</inkml:trace>
  <inkml:trace contextRef="#ctx0" brushRef="#br0" timeOffset="56904.2">11862 15613 324 0,'-12'-10'187'0,"-14"-15"10"0,2-9-48 0,17-10-26 32,2-3-5-32,17-1-24 15,14 4 2-15,9 13 18 16,4 8-2-16,2 21-21 0,-5 14-14 16,-6 25-34-1,-5 9-6-15,-23 12-1 0,-11-2-2 16,-27 1-13-1,-11-3-3-15,-10-7 2 16,7-4-33-16,9-16-82 0,11-7-46 0,16-15-85 31,4-5 22-31,16-7 86 0,3-3 66 16,16 2 133-16,9 4 34 16,5 6 27-16,5 8-15 15,-3 5-34-15,-2 2-21 16,-5 0-29-16,-6-3-1 15,-9-3-120-15,-4-4-157 0</inkml:trace>
  <inkml:trace contextRef="#ctx0" brushRef="#br0" timeOffset="57099.08">12235 15819 1328 0,'0'0'555'0,"2"0"-310"16,-3 0-53-16,0-2-73 0,-1 1-35 16,1 0-58-16,1 0-24 15,1-6-143-15,3-3-91 16</inkml:trace>
  <inkml:trace contextRef="#ctx0" brushRef="#br0" timeOffset="57629.46">12759 15568 711 0,'-10'-5'405'0,"-10"-9"-101"0,-9 1-106 15,2 10-53-15,-2 3-73 16,1 1-28 0,-1 9-28-1,7 3-9-15,4 5-7 0,4 8-1 0,12 8 1 32,5 5 2-32,16 3-1 15,6-3 0-15,10-8 0 0,6-7 2 16,5-15 4-16,3-8 1 0,0-17 5 15,-3-10 3 1,-12-13-16-16,-13-6 50 0,-21 0 46 16,-19 1 17-16,-21 7 31 15,-7 0-51 1,-1 13-49-16,9 10-20 16,3 7-21-16,6 11 9 0,7 11-169 15,-1 1 39-15</inkml:trace>
  <inkml:trace contextRef="#ctx0" brushRef="#br0" timeOffset="57936.17">13042 15379 968 0,'4'-1'428'0,"3"0"-195"15,1 6-68-15,-8 5-62 16,0 7-15-16,-8 7-30 0,-2 3-10 16,1 5-17-16,0-2-8 15,12-2-14-15,5-3-4 16,11-4-1-16,4-5-1 15,5-4 0-15,0-4 1 16,1-8-48-16,-3 0-55 16,2-4-154-16</inkml:trace>
  <inkml:trace contextRef="#ctx0" brushRef="#br0" timeOffset="58145.78">13232 15376 482 0,'-4'-1'331'0,"0"1"35"16,0 5-146-16,0 14-78 16,-2 3-12-16,2 11-10 15,6 11-3-15,-5 3-8 0,3 7-13 16,3 5-4-16,-8-6-13 16,10-3-30-16,-2-6-10 15,4-13-27-15,-2-9-32 16,-1-14 366-16</inkml:trace>
  <inkml:trace contextRef="#ctx0" brushRef="#br0" timeOffset="58770.09">14121 15576 454 0,'-14'-9'297'0,"-6"-3"-13"16,-12 2-84-16,-6 5-23 15,-4 5-53-15,0 0-30 16,12 5-50-16,7-1-15 16,16 4-15-16,7-1 0 15,19 4 11-15,13 4 4 16,21 5-2-16,5-2-1 15,-2 5 1-15,-7 2 4 16,-22-2 3-16,-9 3 6 0,-17-3 27 16,-9 1 13-16,-19-3 17 15,-14-4-4-15,-14-8-36 16,-6-11-20-16,6-7-24 16,11-2-6-16,15-2-7 15,13 5-39-15,13 2-121 16,7 1-75-16</inkml:trace>
  <inkml:trace contextRef="#ctx0" brushRef="#br0" timeOffset="62858.75">1685 17678 583 0,'0'9'255'0,"5"4"-107"15,1-6-1-15,7-20-15 16,1-8-24-16,3-17-55 16,1-10-14-16,1-11-8 0,-2-5-2 15,-3-10 0-15,-5-1 0 16,-6 3-1-16,-3 4 4 16,-5 23 13-16,0 13 11 15,-2 21-1-15,1 16-6 16,-3 23-15-16,4 12-14 15,7 22-4 1,6 3 1-16,14 13-4 16,8-5-1-16,10-4-5 15,8-5-2-15,0-17-3 0,-2-4 0 16,-11-17-62-16,-9-7-49 16,-9-15-133-16</inkml:trace>
  <inkml:trace contextRef="#ctx0" brushRef="#br0" timeOffset="63018.61">1771 17575 568 0,'6'3'297'0,"15"9"-55"16,9 1-128-16,15 0-62 0,9 2-18 15,-3-4-72-15,-7 1-151 16</inkml:trace>
  <inkml:trace contextRef="#ctx0" brushRef="#br0" timeOffset="63173.51">1607 17416 875 0,'-6'-2'398'0,"-8"-1"-187"0,11 3-94 16,8 4-84-1,5 2-25-15,16 8-98 16,7 1-74-16</inkml:trace>
  <inkml:trace contextRef="#ctx0" brushRef="#br0" timeOffset="63469.59">2129 17558 839 0,'5'5'391'16,"15"11"-123"-16,9 8-130 15,11-3-45-15,5 1-18 0,1-13-31 16,-3-7-18-16,-7-4-8 16,-9-7 2-16,-8-7-12 15,-11-9-13-15,-16-2-15 16,-5-1-5-16,-16 0 3 16,-1 5 12-16,-3 5 0 15,-2 8-4-15,4 10 7 16,5 15 3-16,7 8 4 15,6 5 6-15,8 7 4 16,3 0 0-16,11 7 3 16,2 1 0-16,8 6-9 15,-1-1-1-15,-2-2-26 16,0-5-67-16</inkml:trace>
  <inkml:trace contextRef="#ctx0" brushRef="#br0" timeOffset="63758.25">2778 17514 692 0,'-6'12'417'16,"-5"5"10"-16,-9 2-277 16,0-4-16-1,11-7-62-15,0 0-29 0,-32 8-33 16,9-8-19-16,2-9-47 15,19-16-22-15,1-9-3 16,1 1 13-16,10-1 57 16,3 5 32-16,4 9 38 15,1 5 14-15,8 9 2 16,3 5-5-16,9 13-15 0,-2 0-10 16,1 4-18-1,1 3-10-15,0-2-70 16,1 0 132-16</inkml:trace>
  <inkml:trace contextRef="#ctx0" brushRef="#br0" timeOffset="64297.73">3873 17381 821 0,'-24'5'412'16,"-18"9"-134"-16,-1 9-124 15,4 2-31-15,13 10-61 16,10 1-20-16,19 3-29 16,13 3-2-16,18-7-1 15,6-5-1-15,11-16-1 0,-1-7 0 16,0-17 6 0,-13-6 5-16,-23-7 6 0,-9 0 0 15,-28 2-6-15,-5 3-8 16,-17 10-13-16,-10 1-2 15,9 7-72-15,6 0-60 16,23 5-274-16</inkml:trace>
  <inkml:trace contextRef="#ctx0" brushRef="#br0" timeOffset="64441.07">4012 17499 772 0,'14'0'385'0,"16"-2"-116"16,7 3-81-16,-1-1-86 15,-1 0-32-15,-2 4-45 16,-3-4-11-16,-6-1-52 16,-2 1-66-16,-5-3-336 0</inkml:trace>
  <inkml:trace contextRef="#ctx0" brushRef="#br0" timeOffset="64583.25">4198 17498 780 0,'-5'11'386'0,"-4"7"-123"15,3 4-131-15,5 8-34 0,5-2-48 16,5 0-21-16,6-11-36 31,-8-9-75-31</inkml:trace>
  <inkml:trace contextRef="#ctx0" brushRef="#br0" timeOffset="64850.45">4508 17563 775 0,'-9'2'393'0,"-6"-1"-129"0,-1 5-122 15,1 2-29-15,2 4-65 0,8 6-26 16,5-2-22 0,0 4-4-16,14-4-5 15,-1-1 2-15,8-7 12 0,1-6 10 16,-6-10 24-1,7-3 10-15,-13-10 29 0,-4-1 13 16,-7 1-2-16,-13 3-7 16,-6 3-38-1,0 3-24-15,-3 12-55 0,1 0-65 16</inkml:trace>
  <inkml:trace contextRef="#ctx0" brushRef="#br0" timeOffset="65309.05">5250 17323 780 0,'-2'-8'366'0,"-2"-4"-157"16,-1 12-41-16,2 29-60 0,3 16-37 16,2 26-36-16,6 7 2 15,6 12-7 1,0 4-3-16,-2-5-10 15,0 0-4-15,-6-23 0 0,-3-11-36 16,-2-23-149-16,-2-12-160 16</inkml:trace>
  <inkml:trace contextRef="#ctx0" brushRef="#br0" timeOffset="65457.32">5330 17619 926 0,'5'3'340'0,"11"4"-259"16,9 1-56-16,10-1-16 16,-2 1-1-16,2-3-46 15,1-1-97-15</inkml:trace>
  <inkml:trace contextRef="#ctx0" brushRef="#br0" timeOffset="65775.9">5848 17453 566 0,'-13'-8'291'15,"-16"-8"-50"1,-3 5-60-16,-5 2-54 0,0 5-21 16,6 7-59-16,4 3-24 0,14 4-26 31,5 3-12-31,10-1-5 15,9 3 0-15,11 0 8 0,8-3 4 0,3 0 7 16,-3-2 1 0,-4-6-19-1,-6 1-21-15,-8 0-50 16,-5-5-13-16,-11 5 5 0,-6 0 19 0,-7 1 49 16,-1 3 11-16,2 1 16 15,3 3-1 1,11 2-4-16,2-1 2 15,9 1 15-15,3-2-93 16</inkml:trace>
  <inkml:trace contextRef="#ctx0" brushRef="#br0" timeOffset="65971.9">5684 17134 1015 0,'-8'-8'460'16,"-8"-3"-210"-16,7 9-161 16,4-6-41-16,4 9-63 15,4 3-58-15,6 4-150 16,5 10-149-16</inkml:trace>
  <inkml:trace contextRef="#ctx0" brushRef="#br0" timeOffset="66268">5819 17284 491 0,'1'12'341'16,"6"21"44"-16,4 11-123 16,11 11-106-16,3 3-36 15,13 14-62-15,-4 1-19 0,0 8-24 16,0 5-6-16,-23-15-9 16,-8-5-4-1,-16-21 1-15,-11-14 5 0,-4-19-9 16,1-11-11-16,-1-14-17 15,6-12-4-15,3-15 18 16,-1-5 9-16,13-12 12 16,5 2-1-16,12-4 4 15,11 1 13-15,11 5 25 16,2 4 10-16,4 6 0 16,-1 3-11-16,-5 5-21 15,-1 4-17-15,-13 8-80 16,-4 7-62-16,-8 9-307 15</inkml:trace>
  <inkml:trace contextRef="#ctx0" brushRef="#br0" timeOffset="66438.2">6175 17373 672 0,'-2'-2'419'15,"1"5"18"1,1 11-174-16,0 13-99 15,5 9-18-15,5 4-50 0,2 3-26 16,4-3-42-16,-1-5-22 16,0-9-110-16</inkml:trace>
  <inkml:trace contextRef="#ctx0" brushRef="#br0" timeOffset="66984.53">6649 17315 848 0,'-13'-5'391'15,"-19"-2"-166"-15,-3 7-51 0,7 12-62 16,-2 6-34-16,11 16-50 16,4 2-12-16,11 4-15 15,9 1-1 1,15-6 4-16,12-4-1 0,6-15 4 15,4-4 0-15,-1-10 1 16,-7-4 6-16,-14-6 4 16,-12-2 2-16,-18-2-3 15,-11-1-6-15,-16 3-9 16,-2-2-19-16,0-4-105 16,4 0-104-16</inkml:trace>
  <inkml:trace contextRef="#ctx0" brushRef="#br0" timeOffset="67145.7">6743 17366 753 0,'28'-1'380'0,"16"-2"-112"16,4 3-155-16,-5-1-34 0,-8 1-44 16,-8-2-15-1,-7-2-18-15,-1 2-55 16,-7 0-250-16</inkml:trace>
  <inkml:trace contextRef="#ctx0" brushRef="#br0" timeOffset="67292.73">6939 17393 893 0,'0'14'369'0,"3"13"-220"15,4 4-24-15,0-1-46 16,0 2-26-16,-1-1-28 15,0-4-60-15,7-5-232 16</inkml:trace>
  <inkml:trace contextRef="#ctx0" brushRef="#br0" timeOffset="67584.89">7351 17446 752 0,'-10'-3'357'0,"-13"-7"-93"31,-5 3-84-31,-6-1-47 0,3 4-25 16,1 4-62-16,6 5-22 15,9 9-18-15,1 1-3 16,14 12-1-16,5 4 1 16,12 4 0-16,10-5 0 0,7-12 0 15,4-2 2 1,-2-14 5-16,-5-5 4 15,-9-5 11-15,-7-13 5 16,-13-7 8-16,0 1 0 0,-14-6-9 16,-10 4-10-16,-5 2-112 15,-5 0 187 1</inkml:trace>
  <inkml:trace contextRef="#ctx0" brushRef="#br0" timeOffset="68035.23">7974 17371 747 0,'-8'12'349'0,"-2"11"-110"0,3 10-123 16,5 5-10-16,11 3-10 16,4-9-12-16,17-2-16 15,5-10-1-15,11-11-11 16,7-4-8-16,-4-19-15 16,0-1-7-16,-16-12-6 15,-9-3-3-15,-6 4-36 16,-10-7-49-16,-8 8-126 15,-5-3-78-15</inkml:trace>
  <inkml:trace contextRef="#ctx0" brushRef="#br0" timeOffset="68173.66">8105 17124 528 0,'-2'0'383'0,"-3"-3"34"15,2 3-159 1,3 0-146-16,0 0-55 15,2 13-70-15,16 41-66 16</inkml:trace>
  <inkml:trace contextRef="#ctx0" brushRef="#br0" timeOffset="68578.35">8416 17437 842 0,'-7'9'322'0,"0"10"-215"16,1 8-24-16,6 3 5 16,8 5-3-16,8-5-14 15,10-1 6-15,16-10-2 16,5-6-9-16,14-12-17 0,-3-5-13 15,-9-7-15-15,-8-8-2 16,-22 3-22-16,-5-5-41 16,-18-2-151-16,-7 1-159 15</inkml:trace>
  <inkml:trace contextRef="#ctx0" brushRef="#br0" timeOffset="68755.65">8577 17283 880 0,'-4'13'410'16,"-2"14"-179"-16,5 20-74 16,2 7-9-16,6 10-27 15,2 0-21-15,3-4-33 16,-2 0-22-16,1-9-29 16,-2-1-30-16,-4-15-119 15,3-10-110-15</inkml:trace>
  <inkml:trace contextRef="#ctx0" brushRef="#br0" timeOffset="69186.81">9087 17526 589 0,'0'-13'290'0,"-9"-5"-92"16,-5-4-25-1,-13 3-22-15,-6 6-17 16,-3 3-34-16,5 8-17 0,8 12-41 16,-1 8-18-16,10 6-21 0,9 6-3 15,3-5-2-15,6 1 0 31,11-10 2-31,0-7 0 0,9-11 4 16,6-9-1-16,6-8 0 16,-3-10-2-16,7-1-1 0,2 0 0 0,-1 5 3 31,4 12 0-31,-6 12 17 16,-3 7 10-16,-9 15 20 15,-14 0 7-15,-9 9-5 16,-1-7-4-16,-16-2-14 15,7 1-6-15,-8-9-9 16,-8 0-6-16,0-10-122 16,-6-3-262-16</inkml:trace>
  <inkml:trace contextRef="#ctx0" brushRef="#br0" timeOffset="69741.73">10067 17263 924 0,'-23'2'390'15,"-23"14"-216"-15,6 9-39 16,12 14-51-16,10 6-18 15,18 2-30-15,9-3-2 16,18-6-8-16,10-6-7 16,6-12-6-16,2-2-2 15,-1-12-6-15,-6-9-14 16,-12-7-24-16,-4-7-7 0,-14-2 0 31,-1 1 15-31,-11-4 23 0,-7 2 5 0,-6 5 6 16,-6 5 10-16,2 15 21 15,0 10 6 1,3 17 18-16,5 9 1 0,3 8-11 16,5 5-7-1,10 1-18-15,-1-2-12 16,14-7-27-16,1-8-59 0,9-20-168 0,2-12-235 16</inkml:trace>
  <inkml:trace contextRef="#ctx0" brushRef="#br0" timeOffset="70099.95">10348 17340 1064 0,'-5'10'394'0,"-7"13"-305"15,1 4-10-15,15 14-8 0,2-3-6 0,9-4-15 31,8-1-6-31,2-16-17 16,4-3-5-16,7-11-6 16,-3-10-2-16,0-10-2 15,-3-12-1-15,-7-17-1 0,-4-2 0 16,-13-14 0-16,-8 1 0 16,-28-7-3-16,-11 0-1 15,-16-6-1-15,-3 8-1 16,10 14-3-16,2 15 4 15,18 36 6-15,3 10 0 16,8 20 3-16,13 11-2 0,15 5-8 16,10 0 1-16,18 12-2 15,9-6 0-15,8 2-48 16,8-1-76 0</inkml:trace>
  <inkml:trace contextRef="#ctx0" brushRef="#br0" timeOffset="70598.93">11165 17367 671 0,'-7'9'341'16,"-12"20"-81"-16,-6 5-76 0,-11 11-46 16,-4 0-37-16,-7-11-49 15,2-9-20-15,7-17-13 16,6-8-1-16,18-8-6 0,-3-6-4 16,12-11-8-1,5-2-3-15,7-6-4 0,10 1 2 16,7 8 5-16,-1 2 7 15,0 20 16 1,0 8 5-16,0 23 7 16,-2 7-5-16,-1 1-11 15,-1 5-5-15,-5-11-36 16,-2-2-62-16,-4-4-341 16</inkml:trace>
  <inkml:trace contextRef="#ctx0" brushRef="#br0" timeOffset="70765.89">10932 17077 977 0,'-2'-10'454'0,"-2"-5"-195"16,3 10-89 0,1 2-99-16,3 9-35 0,5 4-103 15,2 1-71 1,5 9-298-16</inkml:trace>
  <inkml:trace contextRef="#ctx0" brushRef="#br0" timeOffset="70946.84">11212 17370 822 0,'9'29'447'0,"11"20"-98"0,-2-2-163 16,-3-5-50-16,-2-9-65 15,-6-8-27-15,0-13-7 16,-8-11 2-16,8-7-1 15,4-9-3-15,-1-10-22 16,3-4-36-16,0-3-86 16,-2 0-57-16</inkml:trace>
  <inkml:trace contextRef="#ctx0" brushRef="#br0" timeOffset="71448.4">11732 17323 953 0,'-9'-6'406'0,"-14"-2"-238"15,-3 1-34-15,3 7-66 16,5 5-25-16,5 6-21 16,10 6 1-1,10 3 5-15,5 0-3 16,10 1-7-16,1-3-5 15,1-4-6-15,-5-5-2 0,-4-4-12 16,-5-5-10-16,-11-1-6 16,1-1-5-16,-13 0 9 15,2 2 9-15,-11 2 5 16,-5 5 5-16,2 6 0 16,1 8 0-16,9 4 6 15,7-1 6-15,9-1 12 16,5-6 6-16,12-6 1 15,8-1-4-15,2-3-9 16,-3-4-4-16,-1-10-4 16,-5-8-2-16,7-6-3 15,6-1-3-15,-5-9-4 0,-1 3-1 16,-10-9 3 0,-8 3 1-16,-5 10 5 15,-5 4 9-15,-2 17 25 0,-2 7 8 16,1 18 12-16,2 5-4 0,0 4-16 15,4 3-9 1,10 1-11-16,3-3-7 16,8-3-19-16,-1-7-49 15,2-7-427-15</inkml:trace>
  <inkml:trace contextRef="#ctx0" brushRef="#br0" timeOffset="71941.53">12726 17273 806 0,'-14'0'375'0,"-16"4"-127"15,-4 5-45 1,-6 13-61-16,8 10-25 16,8 6-64-16,12 7-19 15,21-4-15-15,10-8-4 16,15-5-2-16,2-11-1 16,6-3-3-16,-4-8 0 15,-10-14 0-15,-3 0 0 0,-20-9-12 16,-5 1-5-16,-16 2-10 15,-2-3-2-15,-17 6-6 16,1 2-32-16,7 4-133 16,-2 5-176-16</inkml:trace>
  <inkml:trace contextRef="#ctx0" brushRef="#br0" timeOffset="72301.14">13074 17320 739 0,'-6'-3'354'0,"-5"-4"-133"15,-7 3-77 1,-2-2-15-16,-8 5-33 0,2 3-23 16,6 4-43-16,5 2-17 15,12 2-17-15,7 1-4 16,9 0-1-16,4 1 2 0,4-2-8 15,-3-1-12-15,-3-3-35 16,-5-1-13-16,-8-3-4 16,-6-1 9-16,-15 4 35 15,-3-1 12-15,-6 9 58 16,3 0 36-16,11 4 42 16,2 0 15-16,16-1-16 15,8 6-17-15,13-3-28 16,8 0-12-16,5-5-25 15,5-3-11-15,-5-4-64 16,1-7-71-16</inkml:trace>
  <inkml:trace contextRef="#ctx0" brushRef="#br0" timeOffset="72669.92">13766 17235 1069 0,'8'6'445'0,"12"9"-236"0,14 22-81 16,18 24-45-16,7 12-16 15,3 3-34 1,-9-13-10-16,-15-12-14 0,-13-10-60 15,-13-6-228-15</inkml:trace>
  <inkml:trace contextRef="#ctx0" brushRef="#br0" timeOffset="72856.59">14163 17267 1032 0,'-15'12'447'0,"-25"24"-230"16,-14 7-62-16,-7 12-51 0,-6 3-25 16,10-4-37-16,4-4-10 15,16-9-18-15,10-4-29 16,12-11-164-16,12-5-143 16</inkml:trace>
  <inkml:trace contextRef="#ctx0" brushRef="#br0" timeOffset="73212.59">14269 17424 693 0,'0'2'338'0,"2"3"-75"15,4 5-85-15,11 6-35 16,5-4-16-16,11-1-52 15,3-5-20-15,3-6-28 16,-2-6-6-16,-8-8-6 16,-8-3-1-16,-9-9-10 15,-9 1-7-15,-12-4-20 0,-7-2-8 16,-9 4 2-16,-5 1 5 16,-4 9 6-1,1 9 4-15,-2 11 5 16,7 14 8-16,2 17 30 0,8 13 16 15,7 5 37 1,7 7 9-16,7 0 3 0,6-6-12 16,10 4-35-16,-1-6-17 15,6-8-94-15,2-8 82 16</inkml:trace>
  <inkml:trace contextRef="#ctx0" brushRef="#br0" timeOffset="73603.48">15010 17381 833 0,'-11'-11'389'16,"-14"-12"-157"-16,-6 1-18 0,-9 2-51 16,-1 3-25-16,2 12-41 15,5 6-25-15,8 10-35 16,9 7-7-1,14 9-15-15,3 2-2 0,16 2-2 16,6-2-1-16,8-9-5 16,4-5 0-16,6-11-9 0,-3-3-32 15,-5-12-140-15,-3-8-124 32</inkml:trace>
  <inkml:trace contextRef="#ctx0" brushRef="#br0" timeOffset="73746.38">14946 17073 766 0,'-2'-5'432'0,"-4"-9"-70"32,1 9-97-32,2 3-135 15,0-2-51-15,0 6-70 16,3-2-58-16,0 0-161 16,0 0-144-16</inkml:trace>
  <inkml:trace contextRef="#ctx0" brushRef="#br0" timeOffset="73904.97">15097 17331 982 0,'9'19'458'0,"4"19"-190"15,3-2-56-15,1-4-85 0,-2-9-27 16,0-14-26-16,4-8-5 16,-5-14-12-16,2-5-11 15,3-13-41-15,-2 0-42 16,-5 0-145-16,-2 3-98 15</inkml:trace>
  <inkml:trace contextRef="#ctx0" brushRef="#br0" timeOffset="74254.57">15627 17398 593 0,'0'-2'310'0,"-8"-8"-58"16,0 2-68-16,-2 4-39 0,-13-4-22 16,9 9-40-1,-10 3-25-15,-3 8-31 0,8 3-6 16,-4 5-10-1,10 4 0-15,13 0-3 16,6 4-5-16,12-5 2 16,6-8 0-16,6-11 4 0,0-5 3 15,-5-8 22 1,-5-3 7-16,-8-5 21 0,-11-6 2 16,-8-2-21-16,-8-2-10 0,-4 9-22 15,1 4-54 1</inkml:trace>
  <inkml:trace contextRef="#ctx0" brushRef="#br0" timeOffset="75252.66">16669 17272 686 0,'-6'-9'322'0,"-9"-16"-105"16,8-6-26-16,17-3-41 15,6-3-25-15,15 3-56 16,9 6-11-16,1 4-1 16,2 8-6-16,-4 19-11 15,-4 10-11-15,-16 23-15 16,-11 7 0-16,-23 13 1 16,-16 4 1-16,-16 4-6 15,-8 0-1-15,7-13-4 16,8-6-1-16,17-23-3 15,10-12-4-15,14-12-12 16,3-8 0-16,17-2 1 16,4 2 5-16,10 2 10 15,4 8 4-15,-4 10 9 0,2 8 1 16,-8 6-2-16,-1 5 0 16,-2-7-20-16,-7-7-61 0,-4-7-153 15</inkml:trace>
  <inkml:trace contextRef="#ctx0" brushRef="#br0" timeOffset="75420.28">17073 17499 977 0,'0'2'548'0,"0"-2"-83"15,4 1-237-15,-4-1-46 16,0 0-79-16,0 0-31 15,0 0-36-15,0 0-49 0,0-1-73 16</inkml:trace>
  <inkml:trace contextRef="#ctx0" brushRef="#br0" timeOffset="75878.42">17549 17242 532 0,'-9'-11'388'0,"-5"-8"22"16,-8 2-141-16,-4 1-35 15,-8 7-79-15,-1 3-39 0,-5 11-64 16,5 7-18-16,6 14-27 16,5 6-3-1,13 14-3-15,4 5 0 0,17 2-1 16,8-1-2-16,14-11 0 15,14-11 0 1,9-17 2-16,-3-11 2 0,-3-18 7 16,-9-7 3-16,-15-16 5 15,-6-5 2-15,-20-6 0 16,-9 1-1-16,-17 7-10 16,-9 6-4-16,-6 18 2 15,-4 5-46-15,8 11-91 16</inkml:trace>
  <inkml:trace contextRef="#ctx0" brushRef="#br0" timeOffset="76152.9">17733 17087 916 0,'-3'0'475'0,"-4"-8"-92"16,0 15-220-16,-3 2-34 16,0 7-28-16,3 10-19 0,0-4-30 15,7 3-12-15,6 1-20 16,6 2-5 0,14-5-6-16,3-4-2 0,9-7-1 15,0-5-1 1,-5-7-68-16,-2-1-77 15,-9-9-207-15</inkml:trace>
  <inkml:trace contextRef="#ctx0" brushRef="#br0" timeOffset="76344.98">17948 17095 957 0,'-2'3'432'15,"-5"8"-186"-15,4 4-57 16,-2 15-51-16,3 2-5 0,3 15-13 31,-1 5-9-31,0 6-37 16,-1 0-17-16,-2-11-35 15,3-4-9-15,-1-18-80 0,0-8-78 16</inkml:trace>
  <inkml:trace contextRef="#ctx0" brushRef="#br0" timeOffset="76912">18647 17277 689 0,'-9'-4'360'0,"-10"-4"-72"0,-3-1-65 16,-7 2-58-16,8 3-27 16,1 2-55-16,6 4-21 15,12 3-34-15,-4 6-8 16,11 1-4-16,6 8-1 0,17 7 0 15,10 1-3-15,10 9-3 16,1-6-3-16,-10-1 0 16,-13-2 0-16,-23-11 5 15,-10 2 10-15,-24-8 13 16,-7-3 3-16,-5-9-4 16,-2-1-9-16,10-8-16 15,8-1-3-15,12 2-37 16,6-4-41-16,6 1-121 15,3-1-78-15</inkml:trace>
  <inkml:trace contextRef="#ctx0" brushRef="#br0" timeOffset="77155.95">18982 17526 1260 0,'-3'0'595'0,"-1"0"-246"16,4 0-88-16,0 0-98 31,0 0-39-31,0 0-45 0,0 0-10 16,0 0-22-16,0 0-11 15,0 0-13-15,0 0-5 16,0 0-69-16,0-1 320 15</inkml:trace>
</inkml:ink>
</file>

<file path=ppt/ink/ink15.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5-10-06T09:48:06.468"/>
    </inkml:context>
    <inkml:brush xml:id="br0">
      <inkml:brushProperty name="width" value="0.05292" units="cm"/>
      <inkml:brushProperty name="height" value="0.05292" units="cm"/>
      <inkml:brushProperty name="color" value="#FF0000"/>
    </inkml:brush>
  </inkml:definitions>
  <inkml:trace contextRef="#ctx0" brushRef="#br0">2031 8524 604 0,'-9'5'307'16,"-2"4"-89"-16,-10 18-118 16,5 8-30-16,-1 18-37 15,-6 6-13-15,4 9-15 16,2-4 0-16,7-10-2 15,8-10 1-15,7-25 5 16,1-10 9-16,6-20 9 16,2-11 3-16,2-18-2 15,-2-8-7-15,-3-8-9 16,-1-2-1-16,-3 1-1 0,2 0-4 16,-2 9-5-16,-1 4-1 15,1 15-4-15,-3 6-4 16,2 16-15-16,-1 9-1 15,6 20 4-15,-1 8 2 16,11 15 17-16,6 7-1 16,6 5-1-16,15 4 0 15,-1-1 3-15,1 0 0 16,-4-8 2-16,-10-5 2 0,-13-16 0 16,-8-10 2-1,-23-10 9-15,-11-7 0 0,-24-2 1 16,-7 3 0-16,-12-5-7 15,-1 0 1-15,6-7-2 16,-1-4-2-16,15 0-20 16,6 0-27-16,16 6-73 15,14 0-82-15</inkml:trace>
  <inkml:trace contextRef="#ctx0" brushRef="#br0" timeOffset="523.81">2673 8893 532 0,'0'-8'288'15,"0"-9"-69"-15,-7-4-56 16,1 3-11-16,-8-3-22 15,-4 5-17-15,0 1-39 16,-5 3-21-16,-1 9-39 16,-1 3-17-16,4 14-25 15,4 3-8-15,6 8 6 16,7 4 8-16,1 3 11 0,10 1 8 16,13-6 1-16,2-8 0 15,10-12 3-15,-5-5 4 16,-2-11 5-16,-3-2 2 15,-5-7 2 1,-2-5 1-16,-9-4-2 16,-3 1-2-16,-3 7-5 15,-6 6-6-15,-3 10-10 16,-2 3-8-16,4 10-5 16,1 2 3-16,10 8 6 15,3 3 5-15,6 0 8 16,6-1 1-16,6-5 2 0,5-4 4 0,-1-10 3 31,1 1 2-31,-2-11 34 0,-5-4 18 0,-5-7 23 31,-4-6 3-31,-10-4-28 16,-4 0-20-16,-11 4-64 0,-3 3-55 16</inkml:trace>
  <inkml:trace contextRef="#ctx0" brushRef="#br0" timeOffset="1048.54">2874 8623 987 0,'2'-12'387'16,"-1"-14"-250"-16,19 1-105 0,10 0-12 15,11 2 1-15,3 1 1 16,-2 13-3-16,2 9-3 16,-1 18-1-16,-1 18 5 15,-4 22 27-15,-11 11 11 0,-13 14 1 16,-6 1-5-16,-2-9-23 16,3-11-10-1,5-25-7-15,2-12 0 16,-1-16 0-16,-5-11 3 0,-2-8 2 15,-4-10-7 1,-12-13-38-16,-6 2-18 0,-10-2-20 16,-6 4-1-16,-7 15 21 15,0 7 7-15,-4 15 4 16,2 10 3-16,7 3 11 16,10 2 7-16,13-5-101 15,7-6-171-15</inkml:trace>
  <inkml:trace contextRef="#ctx0" brushRef="#br0" timeOffset="1673.39">3662 8724 759 0,'-12'-7'340'0,"-14"-5"-163"16,-1 1-54-16,3 8-67 16,1 6-30-16,6 6-40 15,5 5-11 1,4 2-1-16,8 0 5 16,8-2 11-16,1-1 7 15,14-3 4-15,-3-5 3 0,0-3 5 0,4-3 1 16,-11-3 6-16,-7-1 2 31,-3 2-1-31,-7 3-3 16,-8 4-10-16,0 5-4 0,-6 7 2 15,-2 4 2-15,9 6 0 16,1 2-2-16,8 2-2 16,4-4-1-16,8-6 3 15,2-3 2-15,9-10 5 16,3 0 1-16,6-10 2 15,-1-7 1-15,-1-6 1 16,-5-5 0-16,0-5-1 16,-2-4 0-16,-3 2-2 15,2 2-2-15,-11 5 29 16,-3 5 11-16,-6 7 9 16,1 4 3-16,0 4-38 15,-2 1-15-15,1 0-14 0,0 0-2 16,1 14 5-16,12 40 2 15,-2-28 1-15,3-1 1 16,7-6 1 0,1-6 0-16,1-6 3 0,1-4 4 15,-5-8 25-15,-1-7 11 0,-6-9 5 16,-6-2-1-16,1-2-25 16,-5 2-5-16,-2 1-103 15,-1 0-69-15</inkml:trace>
  <inkml:trace contextRef="#ctx0" brushRef="#br0" timeOffset="1816.07">3884 8472 911 0,'-3'-6'465'0,"-5"-6"-143"16,4 7-78-16,4 7-125 0,2 3-49 15,-2-5-65-15,2 7 12 16,7 21-351-16</inkml:trace>
  <inkml:trace contextRef="#ctx0" brushRef="#br0" timeOffset="2724.9">4449 8897 287 0,'8'-6'234'16,"10"-4"6"-16,-9-3-18 16,-5-1-18-16,-2-3-49 15,-7-2-21-15,-5 4-25 16,0-4-7-16,-16 3-27 16,-3 3-16-16,-7 3-40 15,-4 10-18-15,7 8-24 0,0 4-5 16,15 14 6-16,6 1 1 15,16 8 12-15,11-1 3 16,7-6 4-16,5 0 2 16,9-14 3-16,0-7 0 15,3-11 4-15,-2-13 2 16,-13-6 1-16,-2 0 1 16,-10-6-7-16,-3 4-2 0,-8 0-2 15,-1 5 0-15,-7 9 0 16,0 1-6-16,1 9-16 15,-1 2-4-15,3 8-1 16,-1 7 2-16,5 6 15 16,1 3 2-16,10 5 3 15,5-2 2-15,7-6 2 16,5-2 2-16,5-12 2 16,0-6 2-16,2-9 3 15,-8-9 2-15,-6-9 3 16,-2-4 2-16,-6-7 0 0,0 5 26 15,-5 0 40-15,-4 1 17 16,-6 9 35-16,-4 0-19 16,-2 14-43-16,2 7-23 15,4 15-42-15,2 6-9 0,8 21-3 16,4 11 2 0,8 12 1-16,5 4 1 0,8 1 1 15,-4-5 0 1,-4-2 1-16,-2-2 1 15,-6-9 0-15,-2-10-40 16,-6-18-148-16,-3-7-143 0</inkml:trace>
  <inkml:trace contextRef="#ctx0" brushRef="#br0" timeOffset="2877.82">4900 8981 982 0,'2'0'357'0,"4"1"-282"16,6 0-58-16,7-1-23 0,4 0 4 16,12 0-62-1,2-7-126-15</inkml:trace>
  <inkml:trace contextRef="#ctx0" brushRef="#br0" timeOffset="3228.15">5399 8755 646 0,'-11'-8'393'0,"-12"-8"-35"16,-6 4-155-1,-6 3-38-15,-1 4-77 0,3 5-35 16,11 5-45-16,4 3-11 16,8 4-8-16,6 1-2 15,10 1-3-15,3 0 0 0,10-1 5 16,5-2 1-16,-3-3-21 15,2-1-22 1,-6-4-55-16,-7-2-20 16,-8-1-26-16,-9-3 15 15,-11 3 58-15,-9 0 33 16,-5 7 90-16,4 3 34 0,5 5 37 16,5-1-4-16,11 6-26 15,5 3-17-15,13-2-20 16,5 2 1-16,13-6 5 15,4-8 3-15,1-5-14 16,6-1-6-16,-8-6 25 16,-1-2-103-16</inkml:trace>
  <inkml:trace contextRef="#ctx0" brushRef="#br0" timeOffset="3972.35">6253 8547 375 0,'-3'-1'247'15,"-4"-2"2"-15,7 3-148 0,7 0-20 16,14 2-25 0,6 0-5-16,18 0 2 0,7-1-5 0,1-7-22 15,2-1-5 1,-13-9-6-16,-7-3-11 0,-16 0-20 16,-6-3-9-16,-15 5-8 15,-11-3 7 1,-9 11 21-16,-6 9 8 0,1 9 10 15,5 9 0-15,5 9-13 32,6-2-6-32,11 6-4 15,4-4 3-15,11-2 7 0,2-3 1 16,3-6 6-16,-2-3 0 0,-5-7 7 16,-4-2 4-1,-10-4 4-15,-6 2 0 0,-8-4-3 16,-1 1-4-16,-2 1-12 15,5 4-3 1,7 10-1-16,4 3-1 16,8 15 3-16,8 10 3 0,5 16-1 0,3 7 3 0,-10 0 15 31,-5-3 11-31,-15-17 21 16,-8-6 6-16,-10-10-1 15,-2-5-6-15,0-12-10 16,3-7-5-16,3-8-9 15,0-8-3-15,10 0-55 16,3-7-46-16,10-3-146 16</inkml:trace>
  <inkml:trace contextRef="#ctx0" brushRef="#br0" timeOffset="4534.99">7037 8826 275 0,'0'5'213'16,"-1"12"58"-16,-8 7-55 16,-11 11-23-16,-5 3-35 0,-13-6-58 15,0-5-22-15,-8-20-30 16,1-6-10-16,8-10-4 16,2-7-6-16,15-7-22 15,7-6-11-15,15-5-22 16,9 2-6-16,16 10 3 15,8 8 13-15,0 17 20 16,1 9 12-16,-6 16 15 16,-3 5-2-16,-1 1-2 15,0 2-7-15,-2-9-8 16,-2-3 23 0,0-1-163-16,-5-8-275 0</inkml:trace>
  <inkml:trace contextRef="#ctx0" brushRef="#br0" timeOffset="4729.3">7139 8861 1020 0,'-1'2'392'0,"10"12"-275"0,5 6-45 16,5 7-19 0,9 3 6-16,-5-2 1 15,1-6-5-15,-4-8-19 16,-3-4 8-16,-4-14 16 15,1-2 0-15,0-10-3 16,-2-7-20-16,-1-2-55 16,-2-2-64-16,-5 0-390 15</inkml:trace>
  <inkml:trace contextRef="#ctx0" brushRef="#br0" timeOffset="5042.26">7750 8939 890 0,'-14'8'371'0,"-8"5"-206"0,-10 1-69 16,5-4-16-16,-3-4-23 16,-2-5-17-16,13-10-31 15,-8-5-22-15,11-7-27 16,5-3-12-16,6 0-11 15,5-1 11-15,10 5 7 16,4 4 8-16,9 12 36 16,0 8 17-16,5 13 29 0,1 9 14 15,-2 10-4 1,2 2-7-16,-4 2-16 16,0-5-10-16,-8-6-42 0,-6-3-71 15</inkml:trace>
  <inkml:trace contextRef="#ctx0" brushRef="#br0" timeOffset="5194.41">7604 8539 1120 0,'-3'-1'468'0,"-1"3"-215"16,7 11-222-16,3 3-30 0,9 14-114 15</inkml:trace>
  <inkml:trace contextRef="#ctx0" brushRef="#br0" timeOffset="5782.96">8829 8774 645 0,'-1'-3'307'0,"-1"-5"-93"16,-7 0-17-1,-11 0-31-15,-4 2-16 0,-12 6-56 16,1 1-32-16,1 12-41 16,6 4-15-16,12 12-11 15,8 6-3-15,13 7-1 16,10 0 3-16,14-8 3 15,5-4 2-15,4-12 3 16,-4-8 3-16,-5-8 7 0,-7-3 3 16,-15-7 10-16,-6-1-1 15,-15-5-6 1,-5 1-5-16,-7-4-27 16,-1 2-47-16,4-1-210 0</inkml:trace>
  <inkml:trace contextRef="#ctx0" brushRef="#br0" timeOffset="6337.63">8885 8795 769 0,'12'-3'330'16,"17"-5"-184"-16,7 4-63 0,3 4-54 15,-6-3-13 1,2 2-8-16,-8-1 0 0,-13 1-4 15,-1 2-4 1,-26 3-6-16,2 3 0 16,-8 1 2-16,-3 2 4 0,9 2 1 15,-8 2-1-15,7 6 10 16,4 0 3-16,7 8 10 16,3 2 5-1,11 2-6-15,4-3 0 0,5-6-6 16,5-10-3-16,0-10 0 0,2-3 3 15,-3-7 6-15,-2-3 0 16,-4-11-8 0,-1-1-5-16,0-2-9 15,-2-4-4-15,-6 4 1 16,0 4-1-16,-1 8-7 16,1 5-3-16,0 11 4 15,2 7 4-15,-8 6 15 16,-2 6 11-16,-1 0 4 15,-4-3-1-15,0-5-7 16,0-8-4-16,4-5 4 16,2-4 0-16,7-9-1 0,1-3-1 15,-1-10-9-15,3 0-2 16,0-1-5-16,3 4-1 16,6 12 12-16,-3 3 9 15,-2 14 28-15,-1 8 15 16,-6 16 6-16,0 3-6 15,-1 4-22-15,1 2-15 0,1-13-137 16</inkml:trace>
  <inkml:trace contextRef="#ctx0" brushRef="#br0" timeOffset="6991.07">10705 8856 601 0,'-7'-4'347'15,"-14"-5"-18"1,-7 0-101-16,-11 4-69 0,-5 4-39 16,3 4-66-16,7 6-24 15,16 7-30-15,8 7-8 16,18 7-3-1,9 1-1-15,19-3 8 0,6-2 4 0,8-11 3 16,-4-2 3-16,-9-7 4 16,-9-6 6-1,-15-9 11-15,-3-7 5 0,-13-12 5 16,-1-8-1 0,-4-14-7-16,-8-6-3 15,-8-8-9 1,0-3-2-16,1 0-6 15,7 0-5-15,20 5-11 0,4 3-7 16,14 12-28-16,3 11-33 0,-2 20-95 16,-1 14-96-1</inkml:trace>
  <inkml:trace contextRef="#ctx0" brushRef="#br0" timeOffset="7188.49">10919 8817 823 0,'-2'11'334'0,"0"15"-179"16,-2 10-45-16,5 6-31 16,-1 1-13-16,6-6-41 15,1-7-11-15,4-5-76 16,7-4-202-16</inkml:trace>
  <inkml:trace contextRef="#ctx0" brushRef="#br0" timeOffset="7474.45">11339 8937 932 0,'-11'10'368'16,"-8"8"-221"-16,-8 0-27 0,1 3-33 15,-3-7-10-15,-3-3-37 16,1-5-15-16,-1-8-4 16,2-4 1-1,9-7-1-15,3-4-2 0,8-4-8 16,6-3-8-16,7-4-14 16,8 4-8-16,11 7-4 15,2 6 5-15,4 16 15 16,0 7 5-1,-1 15 7-15,-4 1 0 0,0 4-3 16,2-1-2-16,0-5-60 16,6-1-151-16</inkml:trace>
  <inkml:trace contextRef="#ctx0" brushRef="#br0" timeOffset="7846.55">11633 8887 883 0,'-13'-5'405'0,"-8"-5"-166"0,3 10-165 15,2 5-39-15,7 17-33 16,5 3-2-16,11 10 0 31,6-2 0-31,9-5 3 16,1-6 2-16,2-8 4 0,-1-3 3 0,-9-11 8 0,-2 0 8 31,-5-8 11-31,-5-7 2 16,-6-5 17-16,-5-8-2 15,-19-13 0-15,-4-6-1 16,-8-13-18-16,-6-8-5 16,5-12-5-16,3-2-4 0,17 1-13 15,12 6-8-15,16 19-21 16,13 8-14-16,10 23-5 15,7 15-1-15,11 23 12 16,-2 14 15-16,5 19-162 16</inkml:trace>
  <inkml:trace contextRef="#ctx0" brushRef="#br0" timeOffset="8424.68">11912 8991 526 0,'-1'1'285'0,"1"4"-73"15,2 5-68-15,12 0-78 16,2 1 6-16,9-1 11 0,4-4-13 16,2-2-11-1,0-4-14-15,-4-7-8 16,-6-1 1-16,-10-7 0 16,-4-3-3-16,-12-3-21 0,-7-4-14 15,-12 2-18 1,-6 4-8-16,-5 9-7 0,3 9 0 15,6 12-2-15,4 9-4 16,7 12 15 0,6 1 8-16,6 8 13 0,3-1 8 15,7 2 7-15,1 2 3 16,3 0 2-16,1 0-3 16,-2-3-4-16,-1-3-3 15,-5-5-26-15,4-7-101 16</inkml:trace>
  <inkml:trace contextRef="#ctx0" brushRef="#br0" timeOffset="8730.12">12452 8989 871 0,'-8'-13'384'0,"-8"-10"-187"15,-9 1-43-15,0 11-78 16,1 2-26-16,9 9-53 16,0 4-16-16,5 9-4 0,4 6 0 15,8 6 13-15,4 0 4 16,12-2 5-16,-1-3 1 15,4-10 4-15,2 2 3 16,-2-10 3-16,-2-4-1 16,-3-4-167-16</inkml:trace>
  <inkml:trace contextRef="#ctx0" brushRef="#br0" timeOffset="8947.36">12562 8762 863 0,'-2'-1'435'0,"-6"3"-132"16,3 9-163-16,4 25-99 15,2 14 11-15,8 19 34 16,5 2 4-16,6 6-5 16,-2-5-22-16,-5 3-33 15,-2 1-11-15,-6-7-6 16,-3-5-33-16,1-18-179 15,-3-10-90-15</inkml:trace>
  <inkml:trace contextRef="#ctx0" brushRef="#br0" timeOffset="9380.1">12680 9066 801 0,'12'-3'368'0,"11"-4"-153"15,4 7-132-15,3 3-33 0,1 5-30 16,-2 2-7-16,-6-1 0 16,-5-5 3-1,-9 0-24-15,-4-4-14 0,-6-4-18 16,-1-1-4-16,0 3 25 15,1 1 15-15,-2-10 18 16,-6-32 6-16,12 30 5 16,5 7 6-16,5 0-2 15,2-2-4-15,2 8-1 16,-8 0-2-16,8 8 8 16,-1 3 4-16,-3 4 4 15,7 1 9-15,-10-1 5 16,2 3-1-16,0-6-8 15,-4-4-10-15,-2-2-16 0,-1-3 0 16,-3-3-3-16,0 0-2 16,-2 0-5-16,0-2-3 0,0 1-72 15,0 1-58 1</inkml:trace>
  <inkml:trace contextRef="#ctx0" brushRef="#br0" timeOffset="9901.79">13095 9074 590 0,'4'-1'357'0,"2"-7"-31"15,8 0-164-15,3 0-42 16,2 0-41-16,4 5-12 15,-3 2-16-15,0 1-5 16,-3 4-20-16,-3 2-8 0,-2 6-9 16,-3 4-2-16,-6 7-2 15,4-1-2 1,-7 1-8-16,4 3-69 0,1-5-253 16</inkml:trace>
  <inkml:trace contextRef="#ctx0" brushRef="#br0" timeOffset="10077.2">13082 8590 1063 0,'-1'1'413'0,"-5"5"-250"16,8 20-145-16,2 11-26 15,5 16 46-15,3 5-39 0</inkml:trace>
  <inkml:trace contextRef="#ctx0" brushRef="#br0" timeOffset="13925.62">14334 8614 854 0,'-10'11'358'0,"-7"9"-200"0,-9 21-89 16,1 15-5-16,-3 15-22 15,5 1-10 1,7-6-10-16,3-7-3 16,6-26-7-16,-2-10-2 15,10-16 5-15,6-7 4 0,6-15 4 16,-1-9 0 0,2-23-3-16,-8-11-6 15,2-15-2-15,2-3 0 0,-2 2-2 16,4 3-2-1,3 16-5-15,0 10-3 16,-1 17-1-16,2 16-2 16,-3 18-1-16,0 14 2 0,9 26-1 15,3 8 3-15,6 16 3 0,3 5 1 16,1-1-1 0,1-2 1-16,-10-16 0 0,-2-12 0 15,-5-19-122 1,-7-7-118-16</inkml:trace>
  <inkml:trace contextRef="#ctx0" brushRef="#br0" timeOffset="14084.12">14216 8860 685 0,'3'0'361'0,"1"0"-74"0,4-1-153 16,25 1-84-16,4 0-18 0,22-2-17 15,8 1 13-15</inkml:trace>
  <inkml:trace contextRef="#ctx0" brushRef="#br0" timeOffset="14402.38">14802 8733 843 0,'-2'0'331'16,"2"-1"-203"-16,4 1-78 15,-4 0-17-15,19 1 2 16,52 4-2-16,-9-5-18 16,4-5-7-16,2 4-8 15,-3-1-10-15,-12 2-79 0,-4 2-39 16,-16-2-102-16,-8 2-72 16</inkml:trace>
  <inkml:trace contextRef="#ctx0" brushRef="#br0" timeOffset="14832.64">15282 8647 280 0,'-3'-4'219'0,"2"1"8"0,1 0-63 16,0 2-29-16,0 1-39 15,0 0-12-15,6 2-8 16,7 5-6-16,25 24-10 16,-29-21-7-16,-3-3 1 15,-4-4 14-15,-4-5 5 16,-4-2-2-16,5 3-21 15,0 0-25-15,-1 0-28 16,1 0-9-16,-1 0-13 0,-3-3-3 16,2 2 10-16,-3-2 6 15,-1 0 11-15,-5-2 4 16,-37-11 3-16,28 13 0 16,-1-3-2-1,2 4 0-15,7-1-4 16,3 2-2-16,7 1-11 15,-1 0 0-15,9 1 0 16,-5 0 0-16,0 0 9 16,30 11 1-16,30 19 0 0,-25-14 1 0,-3 2 1 15,-3 0 0-15,-6-1 1 16,-7-3 1-16,-12-2 6 16,-8-5 4-1,-14 0 10-15,-5 4 4 16,-4 3-1-16,1 3-5 0,7 1-11 15,3-2-7 1,8-4-177-16</inkml:trace>
  <inkml:trace contextRef="#ctx0" brushRef="#br0" timeOffset="17665.48">15790 8507 619 0,'-5'-9'371'0,"-2"0"-50"16,-1 6-132-16,3 26-115 16,2 18-39-16,3 26-23 15,7 16 0-15,8 18-1 16,0-1 0-16,1-12 0 16,-2-13 0-16,-3-30 2 15,-1-12-47-15,-3-17-139 16</inkml:trace>
  <inkml:trace contextRef="#ctx0" brushRef="#br0" timeOffset="18065.26">15657 8612 579 0,'-2'-8'337'15,"4"-5"-29"-15,12-3-147 16,5-1-20-16,23 1-25 15,10-1-12-15,17 9-36 16,4 4-16-16,-3 10-25 16,-5 7-10-16,-24-2-13 15,-7 6-7-15,-23 0-10 16,-11 2-2-16,-13 6 4 16,-6 2 5-16,-10-2 10 0,-4-2 3 15,6-6 2 1,5-5-4-16,20-3-6 15,10-5-2-15,12 0-2 16,10 4 3-16,6 0 2 0,0 7 0 16,7 13-2-16,-15 3 1 15,-20 15 8-15,-8 7 5 16,-30-4 10 0,-6 0 3-16,-13-18-1 15,-3-11 0-15,0-14 0 0,7-9-28 16,17-5-94-1,7-3-101-15</inkml:trace>
  <inkml:trace contextRef="#ctx0" brushRef="#br0" timeOffset="18350.94">16530 9049 1018 0,'0'-2'506'16,"6"2"-181"-16,-6 4-130 15,0-4-27-15,0 0-28 16,0 0-3-16,0 2-31 15,0 2-18-15,0-2-32 16,0-1-10-16,0-1-9 16,0 0-36-16,0 0-125 15</inkml:trace>
  <inkml:trace contextRef="#ctx0" brushRef="#br0" timeOffset="32074.04">17229 8695 589 0,'-1'-2'284'16,"-4"-2"-114"-16,-1 11-93 15,2 7-26-15,-8 16-13 16,5 10 3-16,-7 14-6 0,1 6-2 15,2-2-15-15,-3-7-2 16,9-16-2-16,0-8 3 16,2-18 8-16,5-1 14 15,1-13 3-15,3-8-1 16,2-14-11-16,-2-12-13 16,0-14-7-16,2-8-1 15,1-2-3-15,0 1-1 0,2 7 13 16,-3 9 2-16,-4 15 8 15,0 7 3 1,-1 18-23-16,-1 6-4 16,2 13-6-1,-1 5-4-15,5 12 8 0,3 6 1 16,8 11 7-16,4 8-3 0,9 9 1 16,1 2 1-16,2-5-4 15,-4-11 5 1,-7-13 18-16,-2-7-76 15,-11-11-190-15</inkml:trace>
  <inkml:trace contextRef="#ctx0" brushRef="#br0" timeOffset="32530.01">17149 8926 737 0,'-1'-3'366'16,"1"-4"-133"-16,5 3-124 15,11 0-43-15,13 1-49 16,9 0-10-16,11 2-5 0,2-1 9 16,2 2-113-16,-2-1-71 15,-11-3-116 1,-3 1-17-16,-10-4 125 16,-8 1 101-16,-5 2 209 15,-6 2 47-15,-3 11 36 16,-4 4-14-16,7 12-64 15,-4 0-30-15,-1 4-32 16,4 1-16-16,-8-8-24 16,1-3-7-16,-4-11 0 15,-2-5 6-15,5-5 8 0,-2-6-1 16,5-7-6-16,-1-6-11 16,4-12-12-16,4 0-4 15,0-4-4-15,9 6-1 16,1 3 13-16,0 5 4 0,4 13 3 15,-7 6 3 1,1 13-18-16,2 8-5 0,-7 9 0 16,2 5-3-16,-7 0 6 15,-5 2 2-15,-1-3 3 16,1-6-17-16,2-2-128 16,2-4-126-16</inkml:trace>
  <inkml:trace contextRef="#ctx0" brushRef="#br0" timeOffset="32830.53">18016 9011 490 0,'6'-6'276'0,"3"-7"-27"16,3 2-110-16,-3 3-20 16,-4-5-4-16,3-1-9 15,-8 0-16-15,-3-1-3 16,-2 2-13-16,-12-5-8 15,-1 2-18-15,-9 1-12 0,3 7-28 16,-1 6-8-16,3 10-11 16,12 7-2-16,0 8 7 15,8 2 3-15,12 3 5 16,1-4 2-16,7-4 2 16,6 3 1-16,-6-12 2 15,4 1 2-15,-7-12-25 16,-1-7-52-16,-1-6-173 15,-1-9-242 1</inkml:trace>
  <inkml:trace contextRef="#ctx0" brushRef="#br0" timeOffset="32947.45">17991 8721 519 0,'-5'-5'318'0,"-2"-6"-12"16,3 7-49-16,1 4-109 0,2 1-39 15,1-1-74 1,0 0-20-16,0 0-14 0,0 0-8 15</inkml:trace>
  <inkml:trace contextRef="#ctx0" brushRef="#br0" timeOffset="33685.06">18513 8802 553 0,'9'1'265'0,"11"2"-85"15,6 2-40-15,10 1-37 16,-2-2-18-16,2-3-36 16,-2-1-12-16,-12-5-13 15,-3 2-2-15,-10-2 1 16,-7 0-1-16,-9 2-10 16,-5 2-7-16,-8 2-10 15,-2 7-5-15,-4 5-4 16,3 5-2-16,7 10-3 15,2 1 2-15,10 3 5 16,3 0 5-16,7-4 13 16,6-5 12-16,9-6 14 15,4-4 3-15,2-11 6 0,-3-9-7 16,2-5-8 0,0-8 0-16,-3-5-4 0,-1 0-2 15,-5-3 1-15,-1 1 10 16,-7 11 5-16,-1 7-4 15,-6 13-8-15,-2 9-11 16,0 12-5-16,-3 1 4 16,0-1 5-16,-1 1 0 15,2-8-4-15,2-1 1 16,2-9 5-16,1-7 5 0,1-11 3 16,2-7-3-1,7-5-6-15,-1-3-7 0,2-4-7 16,2 2-2-16,-1 4-3 15,1 6-2-15,3 10-1 16,-6 1 9-16,-4 11 10 16,1 5 7-16,-2 13 26 15,3 5-2-15,-3 5 1 16,-5 2-5-16,-6-7-22 16,3-3-5-16,1-2-4 15,3-5 43-15,-1-5-187 16,5 1-121-16</inkml:trace>
  <inkml:trace contextRef="#ctx0" brushRef="#br0" timeOffset="106964.84">19182 8878 475 0,'2'3'229'15,"4"3"-64"-15,5 9-81 16,4 6 1-16,0 9 21 16,1 1-5-16,-1-2-24 15,0-4-13-15,2-6-37 16,-4-9-28-16,5-6 75 0,0-7 32 16,2-16 37-16,-1-6 32 15,-1-9-62-15,-1-1-28 16,-4 4-35-16,-3 6-13 15,-4 11-27-15,-6 6-11 16,2 14-112-16,2 2-119 16</inkml:trace>
  <inkml:trace contextRef="#ctx0" brushRef="#br0" timeOffset="108269.78">2112 9902 519 0,'-11'-7'268'0,"-11"-8"-64"16,-5 0-20-16,3 7-49 15,3 2-28-15,-2 7-57 16,5 9-23-16,8 5-32 15,-2 3-7-15,12 4-3 16,9 1 1 0,9-1 8-16,3-4 3 0,6-6 4 15,-5-6 4-15,-8-6 4 16,-6-4 6-16,-8 0 6 16,-2 1 0-16,-9 0-5 0,-5 4-5 15,-11 1-4-15,-6 8 1 16,3 5 3-1,4 4 1-15,12 8-6 16,17-8-4-16,-1-8-4 16,1-1-2-16,24 29 3 0,12-4 2 0,5-11 5 15,-4-21 2 1,-5-11-62-16,1-4-88 16</inkml:trace>
  <inkml:trace contextRef="#ctx0" brushRef="#br0" timeOffset="108818.56">2085 9540 694 0,'-4'0'302'0,"4"0"-136"0,8 2-127 15,11 2-26-15,17-1 0 16,3-3 6-16,9 0-3 16,-5-2-4-16,-1-3 1 15,-4 3 3-15,-13-3 9 16,-8-2 6-16,-17 1 4 16,-7-3-5-16,-15 0-13 15,-2 5-9-15,0 5-3 16,1 5-1-16,9 12-2 15,0 0-2-15,7 2-8 16,7 4-1-16,12-5 3 16,0 3 3-16,7-5 5 15,-3-4 1-15,-1-5-1 16,0-4 1-16,-9-1 7 0,-6-3 1 16,-10 0 2-16,-3 0-2 15,1 0-12-15,3 4-8 16,8 9-11-16,5 6-5 15,15 15-1-15,6 6 0 16,11 16 35-16,-2 1 25 0,-1 5 7 16,-10-3 47-16,-14-10 19 15,-9-4-2-15,-20-6 19 16,-7-3-38-16,-15-6-28 16,2-7-16-1,3-15-12-15,4-5-7 0,14-7-46 16,5-7-64-1,11 1-228-15</inkml:trace>
  <inkml:trace contextRef="#ctx0" brushRef="#br0" timeOffset="109014.81">2677 10218 1078 0,'0'1'460'16,"1"2"-242"-16,3-1-54 16,-4-2-61-16,0 0-28 0,0-2-45 15,0 1 26 1,0 0-154-16</inkml:trace>
  <inkml:trace contextRef="#ctx0" brushRef="#br0" timeOffset="110457.53">3273 9828 748 0,'6'-8'327'0,"10"-11"-170"16,6 4-32 0,17 6-49-16,3 4-28 0,-1 9-36 0,-1 7-7 31,-20 12-1-31,-8 6 6 16,-13 11 9-16,-12-3 4 0,-5-6 0 15,4-3-3-15,0-18-1 16,6-3-2-16,10-8-10 15,5-6-2-15,11-6-9 16,11 6-5-16,8 4 5 16,0 2 7-16,2 17 10 15,-6 1 17-15,-33 6 33 32,0-11 14-32,0 0 11 0,-10 39-9 0,-25-6-27 15,-9-1-15-15,8-30-17 16,-2-5-15-16,10-8-95 0,3-3-45 15,8-7-130-15,7-3-136 16</inkml:trace>
  <inkml:trace contextRef="#ctx0" brushRef="#br0" timeOffset="111180.43">4374 10183 524 0,'3'0'277'0,"2"0"11"16,-3 8-189 0,-1 7-7-16,-12 5 13 15,-6 5-9-15,-3-3-53 16,2-4-70-16</inkml:trace>
  <inkml:trace contextRef="#ctx0" brushRef="#br0" timeOffset="111613.33">5072 9886 869 0,'-13'-5'378'0,"-15"-5"-198"16,3 6-59-16,7 12-66 16,-1 2-25-16,7 10-33 15,2 0-8-15,5-2-5 16,6 6 1-16,11-6 4 15,3-2 5-15,10-4 6 16,-1-4 1-16,0-4 5 16,-4-1 1-16,-10-5 5 15,-5 0 3-15,-9 2-2 16,-6 0-3-16,-5 4-2 16,-3 0 2-16,-2 2 14 0,5 4 6 0,4 5-2 15,4 2-7-15,12 0-14 16,3-3-5-1,5-5-1-15,1 0 2 16,2-4 2-16,-2-3 7 16,1-5-98-16,0-3-94 15</inkml:trace>
  <inkml:trace contextRef="#ctx0" brushRef="#br0" timeOffset="111750.02">5051 9712 945 0,'-5'-9'393'0,"-3"-6"-237"16,0 1-68-16,4 8-69 0,3 4-18 16,1 6-133-16,5 5-222 15</inkml:trace>
  <inkml:trace contextRef="#ctx0" brushRef="#br0" timeOffset="111893.23">5209 9919 704 0,'15'26'319'0,"14"28"-114"16,0 5-45-16,4 10-26 0,-5 3-18 0,-8-1-56 16,2-6-5-16,-7-21-33 15,3-14 18 1,-1-22-121-16,-1-7-92 0</inkml:trace>
  <inkml:trace contextRef="#ctx0" brushRef="#br0" timeOffset="112052.27">5486 10000 635 0,'-5'-6'416'0,"-4"2"-10"0,-8 4-97 31,-4 12-117-31,-2 8-53 16,-13 4-61-16,4 10-24 0,-4 6-27 0,-9 6-12 31,15 6-9-31,4 0 16 0,6-3-222 16</inkml:trace>
  <inkml:trace contextRef="#ctx0" brushRef="#br0" timeOffset="112814.9">5826 10052 614 0,'2'-6'291'0,"5"-9"-97"16,-6 1-19-16,-5-1-11 16,-7-3-6-16,-13 1-25 15,-1 0-19-15,-7 5-57 16,1 8-24-16,1 10-38 16,4 6-11-16,6 11-8 15,4 0 0-15,11 2 6 16,5 3 3-16,10-8 8 15,4-2 1-15,5-6 4 16,3-7 3-16,5-5 5 16,-2-5 2-16,-1-10 2 15,2 4-1-15,-6-5-5 0,0-2-1 16,-7 3 1-16,-4-1 1 16,-6 6-2-16,-3 3-3 15,-4 7-10-15,0 7-1 16,0 6 0-16,1 3 3 15,6 5 3-15,3-4 1 0,9-2 1 16,7 0 2-16,0-8 4 31,0-1 3-31,0-6 5 0,-9-7 3 0,2-11 2 16,-4 2 1-16,1-9-2 16,-3 1-2-16,-4-5 1 15,0 0 0-15,-7 6 31 16,1 1 7-16,-3 16 6 15,-1 6-2-15,0 16-33 16,5 12-9-16,2 10-11 16,3 8-1-16,2 10 0 15,-2 3-1-15,-1 8 2 0,8 0-1 16,-3-3 0 0,0-13 2-16,0-15-2 0,-1-9 0 15,5-21-7 1,0-5-45-16,2-15-176 0</inkml:trace>
  <inkml:trace contextRef="#ctx0" brushRef="#br0" timeOffset="112958.49">6034 10154 1089 0,'6'0'386'0,"8"-2"-320"16,8-2-57-16,13-1-9 0,5-3 3 0,6 1 4 31,-1 3-29-31</inkml:trace>
  <inkml:trace contextRef="#ctx0" brushRef="#br0" timeOffset="113360.14">6619 9866 1000 0,'-21'-12'453'0,"-15"-9"-212"0,5 6-115 16,0 4-37-16,8 11-53 15,4 4-22-15,9 9-26 16,3 3-6-16,7 8-3 16,6 0 4-16,5 0 9 15,7-1 4-15,7-8 6 16,-2-1 3-16,0-7-31 15,-3-6-22-15,-12-3-31 16,-3-1-6-16,-14-2 29 16,-10 4 19-16,-5 2 44 15,-3 5 16-15,2 4 18 16,4 0 5-16,9 3-12 16,3 3 0-16,9-3 0 0,7 2-2 15,12 1-1 1,5-4-7-16,13-3-10 0,2 0 5 15,-1-7 25-15,-11 1 3 16,-3-4-2 0,-2-3 0-16,-12-4-35 0,5 0-85 15</inkml:trace>
  <inkml:trace contextRef="#ctx0" brushRef="#br0" timeOffset="114523.11">8399 10648 564 0,'-2'-6'343'16,"1"-7"-66"-16,-2 10-100 16,3 6-44-1,-7 17-91-15,2 8-34 0,-1 14-11 16,-1 4 3-16,14 5-1 16,3-2 2-1,11-12 4-15,8-10 3 0,2-16 9 16,3-10 4-16,-1-12 6 0,-7-7 2 15,-8-13-3 1,-6-2 0-16,-9-2-7 0,-2 1-2 16,-1 9-8-1,-3 3-3-15,1 11-14 0,-3 8-9 16,0 16-8-16,-5 9-1 16,10 23 7-16,3 9 6 0,3 15 9 15,2 3 2-15,-6-2 7 16,-2-2 5-16,-5-1 34 31,-6-4 5-31,-9-10 2 0,-4-8 0 16,-4-22-25-16,2-9 1 0,0-21-15 15,3-10-31 1,7-12-109-16,2-8-97 0</inkml:trace>
  <inkml:trace contextRef="#ctx0" brushRef="#br0" timeOffset="114835.61">8688 11374 647 0,'11'7'287'0,"11"8"-121"15,3-3-6-15,2-8-13 16,-4-4-3-16,-7-8-24 16,-4-6-15-16,-5-9-28 15,-7-6-15-15,-1-5-25 16,-8-4-9-16,2-6-12 16,0-1-6-16,2-1-8 15,5 1-2-15,7 8-8 16,4 4-3-16,3 12-42 15,6 5-43-15,-6 4-143 16,7 10-144-16</inkml:trace>
  <inkml:trace contextRef="#ctx0" brushRef="#br0" timeOffset="114994.31">8791 11141 773 0,'0'3'339'15,"6"2"-147"-15,5-2-37 0,5-2-25 16,3-1-22-16,4 0-47 16,6 0-23-16,4-1-51 15,4 1-105-15</inkml:trace>
  <inkml:trace contextRef="#ctx0" brushRef="#br0" timeOffset="115232.26">9341 10825 880 0,'17'-2'346'16,"20"-5"-231"-16,7 4-39 15,7 0-33-15,-4 3-12 16,-6 3-13-16,-3 0-34 0,-9 1-194 16</inkml:trace>
  <inkml:trace contextRef="#ctx0" brushRef="#br0" timeOffset="115413.68">9339 10943 586 0,'0'5'299'0,"6"-1"-43"16,7 5-80-16,13-4-45 0,2 0-3 15,12-2-47 1,2-2-23-16,4 0-48 0,-1-3-81 16</inkml:trace>
  <inkml:trace contextRef="#ctx0" brushRef="#br0" timeOffset="115917">10048 10719 694 0,'-5'6'267'0,"-8"10"-160"0,3 8-34 0,8 10-3 16,2 2 3-1,7 4-23-15,10-2-12 16,8-11-9-16,6-8 7 15,11-18 8-15,-8-9 0 16,2-10-5-16,-2-5-7 0,-11-6-9 16,-5 0-1-16,-8-3-3 15,-6 1-2-15,-6 4-5 16,-2 5-4-16,-2 12-8 16,-1 8-5-16,4 13-4 15,1 6 0-15,2 21 2 16,1 9 3-16,3 14 3 15,2 4 1-15,-6 0 7 16,-3-2 2-16,-8-2 21 16,-2-2 4-16,-8-3-2 15,1-6 1-15,-5-12-17 16,-1-8-3-16,5-12 5 16,-1-14-18-16,2-16-112 0,3-13-181 15</inkml:trace>
  <inkml:trace contextRef="#ctx0" brushRef="#br0" timeOffset="116139.08">10406 11078 792 0,'2'1'368'0,"3"1"-151"15,-1 6-74-15,-2 4-52 16,-2 5-13-1,0 6-19-15,-1-1-7 16,2 1-23-16,2-1-10 0,6-3-10 16,1-4-1-16,1-5-2 15,2-4 0-15,1-5-71 16,1-5-73-16</inkml:trace>
  <inkml:trace contextRef="#ctx0" brushRef="#br0" timeOffset="116268.61">10436 10867 889 0,'-3'-4'447'0,"0"-1"-148"15,3 1-148-15,0 3-54 0,0 0-60 32,0 1-16-32,0 0-256 0</inkml:trace>
  <inkml:trace contextRef="#ctx0" brushRef="#br0" timeOffset="116702.63">11131 10625 829 0,'-2'-5'394'0,"-3"2"-175"16,-2 5-69-16,-1 14-96 0,1 13-29 16,7 21-17-16,3 7-1 15,0 9 0-15,6-1 1 16,0-12 2-16,0-14-42 15,-1-17-250-15</inkml:trace>
  <inkml:trace contextRef="#ctx0" brushRef="#br0" timeOffset="116860.34">10947 10817 963 0,'15'4'424'16,"17"2"-216"-16,21 1-103 15,5-4-11-15,7 0-47 16,-6 1-15-16,-11-8-104 16,0 1-150-16</inkml:trace>
  <inkml:trace contextRef="#ctx0" brushRef="#br0" timeOffset="117337.95">11949 10654 701 0,'5'-26'346'0,"6"-20"-128"16,-5-1-56-16,2-2-19 16,-6 13-27-16,-3 6-19 15,0 15-36 1,-6 7-21-16,1 14-40 0,1 13-12 16,3 19-8-16,2 12 7 0,2 14 8 15,2 3 1-15,11-1 3 16,3-2 1-16,3-11-61 15,4-8-90-15</inkml:trace>
  <inkml:trace contextRef="#ctx0" brushRef="#br0" timeOffset="117539.75">11746 10960 857 0,'7'-1'367'16,"15"-1"-171"-16,12-2-87 0,22 1-33 0,8 3-13 31,14 0-28-31,-1 3-14 0,-8 3-12 16,-5 6-29-16,-10 2-170 15</inkml:trace>
  <inkml:trace contextRef="#ctx0" brushRef="#br0" timeOffset="117908.29">11928 11145 661 0,'0'-5'319'0,"2"-6"-127"15,17-3-68-15,6 1-26 16,20 0-32-16,8 9-11 16,4 7-14-1,-3 8-7-15,-20 11-2 0,-14 3-1 16,-21 8 0-16,-14 2-3 16,-21 8-3-16,-9 0-3 15,-8-2-8-15,1-8-1 16,14-13-1-16,12-9-1 0,11-7 1 15,9-3-5-15,9-2-7 16,1-3-2-16,-4 3-5 16,30 0 5-16,49 1 4 15,-26 10 3-15,-9 4 1 16,-4 0-1-16,-6-6 22 16,6 0-98-16</inkml:trace>
  <inkml:trace contextRef="#ctx0" brushRef="#br0" timeOffset="118426.34">12888 10281 569 0,'-14'-5'315'15,"-9"-8"-68"-15,-14 22-115 0,-1 18-45 16,-4 35-41 0,-1 14-8-16,15 27-29 0,4 7-5 0,21 5-3 15,12 3 1 1,14-16 4-16,5-14 1 0,9-25 3 31,-5-16 0-31,1-16-37 0,5-8-68 0</inkml:trace>
  <inkml:trace contextRef="#ctx0" brushRef="#br0" timeOffset="118878.16">13114 10684 621 0,'3'1'306'16,"-6"0"-59"-16,3 12-167 16,-2 9-39-16,-10 9-1 15,4 7-6-15,-1 8-18 16,6 1-6-16,11-4 0 15,6-9 12-15,11-12 14 16,0-10 6-16,8-10 1 16,0-3-6-16,-2-14-10 15,0-2-2-15,-11-19-5 16,-1-1-4-16,-6-5-3 0,-4-1-3 16,-4 9 1-16,-5 3-1 15,-6 12 4 1,-2 4-3-16,0 15-12 0,1 4-3 15,4 15-3-15,3 8-1 16,2 11 8-16,6 6 3 16,6 5-2-16,0-2 0 15,3-7 59-15,-1-5-121 0</inkml:trace>
  <inkml:trace contextRef="#ctx0" brushRef="#br0" timeOffset="119304.08">13547 10956 500 0,'-3'0'285'15,"0"2"-39"-15,-2 5-152 16,7 11-78-1,2 3 2-15,3 0 21 0,6-2 5 16,4-2-2 0,5-6-3-16,0-7-8 0,-2-4-5 15,1-7-5 1,-8-5 0-16,-3 1-2 0,-4-3-3 16,-5 2-3-16,1 2-2 0,-2 3-11 15,-1 7-7 1,-7 1-12-16,0 8 0 0,5 12 8 15,3 6 9 1,4 11 9-16,7 9 13 0,-1 3 18 16,-10 0 34-16,3 2 16 15,-16-9-4-15,-7-6-10 16,0-11-31-16,-4-14-6 0,5-10-2 16,-2-17-11-16,6-8-35 15,5-9-135-15,8-4-156 16</inkml:trace>
  <inkml:trace contextRef="#ctx0" brushRef="#br0" timeOffset="119711.55">13867 11220 844 0,'-2'3'391'0,"-1"10"-142"15,1 3-97-15,1 6-30 16,2 4-24-16,1 3-34 16,3 1-20-16,2 0-27 15,0-1-5-15,3-8 4 16,1-9-39-16,1-12-139 15,2-5-197-15</inkml:trace>
  <inkml:trace contextRef="#ctx0" brushRef="#br0" timeOffset="119872.03">13899 11095 1144 0,'-2'-2'494'0,"0"-3"-253"16,2 5-163-16,0 0-42 15,0 0-105-15</inkml:trace>
  <inkml:trace contextRef="#ctx0" brushRef="#br0" timeOffset="120305.59">14390 10664 935 0,'0'0'356'0,"-2"8"-256"0,1 9-56 15,3 20-42-15,2 13 9 16,5 16 5-16,2-2 0 16,-1-4 0-16,-1-10-2 15,-2-20-5-15,-4-4-51 16</inkml:trace>
  <inkml:trace contextRef="#ctx0" brushRef="#br0" timeOffset="120457.83">14218 10878 929 0,'9'0'380'0,"24"0"-218"15,9 0-65-15,22 4-42 16,9-3-14-16,1-1-48 0,-3 0-129 15</inkml:trace>
  <inkml:trace contextRef="#ctx0" brushRef="#br0" timeOffset="121110.05">14986 10629 407 0,'2'-4'261'0,"2"-2"-16"31,2 6-119-31,0 14-84 16,1 8-22-16,-4 18-5 16,-6 4-2-16,2 11 11 15,3 2 19-15,11-28 18 16,-7-16 15-1,1 2 14-15,31 34-15 0,5-33-8 0,2-9-13 16,-17-30-21-16,-5-9-3 16,-4-6-10-16,-3-6-2 15,-6 0-5-15,-3 1-2 16,-6 8-3-16,-2 5-3 16,-5 12-3-16,-2 9-5 15,0 15-4-15,4 8 5 0,3 14 2 16,1 6 8-16,8 7 8 15,3 6-1-15,7-6-2 16,3-1-2-16,3-12 22 16,4-7-75-16</inkml:trace>
  <inkml:trace contextRef="#ctx0" brushRef="#br0" timeOffset="121838.01">15456 10974 519 0,'-7'0'288'0,"-6"1"-54"16,3 7-118-16,7 7-77 0,6 6-15 16,9 0-3-16,6 1 3 0,7-3 2 15,2-4 0-15,-3-7 0 16,1-5 0 0,-9-8-1-1,0-3-1-15,-2-3-2 16,-5-4-2-16,-3-4-5 0,-2 1-2 15,0 5-5-15,-3 1-4 16,-1 10-11-16,-3 2-7 16,-3 7-5-16,-1 9-1 15,7 14 10-15,1 2 3 16,3 16 6-16,3 5 1 16,-8 0 26-16,-5 2 9 0,-8-11 18 15,-5-5 7-15,-8-16-17 16,-1-7-2-16,0-15-5 15,0-10-3-15,7-15-33 16,6-7-50-16</inkml:trace>
  <inkml:trace contextRef="#ctx0" brushRef="#br0" timeOffset="122140.04">15757 11364 463 0,'7'4'260'16,"9"2"-14"-16,0 1-53 16,-1-3-22-16,0-6-6 15,-6-6-34-15,-2-3-23 0,-5-10-37 16,-2-2-20-1,-4-2-25-15,-2-4-7 16,-2-5-7-16,-3 1-4 0,3-3-3 16,4 2-3-16,4 5-16 15,7 5-27-15,3 7-71 16,4 5-43-16,1 9-141 16</inkml:trace>
  <inkml:trace contextRef="#ctx0" brushRef="#br0" timeOffset="122330.33">15765 11197 871 0,'4'1'392'16,"4"-1"-150"-16,14 2-105 0,6 0-30 0,7-2-20 15,3 2-32 1,0-4-33-16,0 1-25 15,-6 0-473 1</inkml:trace>
  <inkml:trace contextRef="#ctx0" brushRef="#br0" timeOffset="122862.57">16101 10274 646 0,'12'13'309'0,"13"12"-99"0,13 33-93 16,10 16-10-1,14 24-14-15,-2 1-14 0,-14 9-24 16,-14 0-13-1,-33-13-12-15,-16-8-4 0,-17-24-5 16,-3-10-3-16,5-15-2 16,7-9-37-16,13-16-369 15</inkml:trace>
  <inkml:trace contextRef="#ctx0" brushRef="#br0" timeOffset="123208.87">16710 10425 470 0,'3'-5'330'15,"6"-3"26"-15,-3 8-158 16,5 13-106-16,2 14-36 16,-1 13-27-16,1 8-1 15,-9 11-2-15,-1 0-2 16,-3 5-1-16,0 0-3 16,6-3-4-16,3-5-1 15,8-11-4-15,3-7 1 16,0-11-2-16,3-5-2 15,-3-7-24-15,-3-2-60 16,-4-11-283-16</inkml:trace>
  <inkml:trace contextRef="#ctx0" brushRef="#br0" timeOffset="123420.86">16636 10696 607 0,'0'-1'342'16,"3"-2"-29"-16,7 2-103 16,15 2-65-1,13 0-10-15,15 2-32 16,4 1-27-16,-1-3-34 16,-4 1-12-16,-15-2-14 15,-9-2-21-15,-12 1-167 0</inkml:trace>
  <inkml:trace contextRef="#ctx0" brushRef="#br0" timeOffset="125675.82">8317 12065 783 0,'-6'7'302'16,"-2"13"-201"-16,3 10-35 15,2 17-15 1,6 0-8-16,0 4-19 16,9-4-2-16,5-10-3 0,0-8 1 15,7-20 9-15,1-9 6 16,1-19 4-1,4-6 0-15,-5-12-11 16,0-3-10-16,-7-2-4 0,-5 1 1 0,-8 1-3 31,-3 4-1-31,-5 13 17 16,0 4-3-16,-2 19-5 16,-1 10 2-16,1 14-22 0,0 11-2 15,6 16 1-15,7 12 0 0,11 25-1 31,2 4 0-31,-6-1 3 16,-9-5 0-16,-12-18 4 16,-8-6 2-16,-11-9 3 0,0-8 3 15,-1-16 6-15,-6-13 2 16,4-16 2-16,1-12-2 16,3-12-6-16,11-4-30 15,6-6-95-15,7 0-94 16</inkml:trace>
  <inkml:trace contextRef="#ctx0" brushRef="#br0" timeOffset="125921.53">8786 12520 963 0,'-5'6'365'0,"-2"10"-260"0,6 9-32 16,2 8-19-16,4 4-8 16,1 3-18-1,0-1-8-15,1-5-10 0,-4-10-3 16,1-14-51 0,0-6-54-16,-4-12-210 0,-2-9-90 15</inkml:trace>
  <inkml:trace contextRef="#ctx0" brushRef="#br0" timeOffset="126173.11">8731 12498 314 0,'12'-10'232'0,"6"-7"17"16,5 9-38-1,-1 10-75-15,-1 7-36 16,-1 6-33-16,2 1-3 0,-6 0-7 16,-4 3-7-1,-11-5-19-15,-1 2-6 0,0-6-4 16,-1-3-3-16,9-7-4 15,-1-9-3-15,11 1-9 16,9 0-4-16,5 8-4 16,1 4 1-16,-12 11-5 15,-8 7 33-15,-23 5 30 0,-14-1 9 16,-19 2 14-16,-3-4-28 16,3-9-24-1,9-6-6-15,15-10-63 16,9-5-121-16</inkml:trace>
  <inkml:trace contextRef="#ctx0" brushRef="#br0" timeOffset="126472.15">9362 12227 977 0,'11'1'394'0,"21"2"-250"0,11-1-23 15,14 0-32 1,3 0-24-16,-5-2-32 15,0-3-12-15,-16 2-47 16,-10-1-66-16</inkml:trace>
  <inkml:trace contextRef="#ctx0" brushRef="#br0" timeOffset="126634.66">9419 12366 746 0,'11'7'392'16,"7"2"-116"-16,20-1-92 0,6-1-5 16,10-4-66-16,-1-2-26 15,-2-3-18-15,-4-3-97 16</inkml:trace>
  <inkml:trace contextRef="#ctx0" brushRef="#br0" timeOffset="127266.53">10291 12124 666 0,'1'-5'335'16,"-3"-2"-104"0,-6 7-68-16,1 10-79 0,-6 11-28 15,8 9-32-15,9 5-5 16,6-1-2-16,6-1-1 0,6-8-3 16,1-5 0-1,7-16 0-15,-1-5 2 0,-3-16 2 16,-3-5 0-1,-8-2-4-15,-5-3-2 0,-8-1-9 16,-2 3-1 0,-4 3-1-16,-1 6-4 0,-2 11-8 15,2 10-2 1,4 20 1-16,5 10 5 0,10 23 13 16,4 11 12-16,1 13 27 15,-3-2 11-15,-18-5 14 0,-7-10-5 16,-14-12-20-16,0-28-9 31,12-12-12-31,-1 0-2 0,-33 11-6 0,0-16-20 16,4-24-51-1,20-21-31-15,2-9-95 16,6-3-54-16,11 8-191 0</inkml:trace>
  <inkml:trace contextRef="#ctx0" brushRef="#br0" timeOffset="127636.39">10667 12594 705 0,'-4'6'355'16,"-5"6"-91"-16,-1 7-61 15,-2 5-57-15,-1 1-21 16,3 5-46-16,2 0-20 15,2-4-33-15,4-2-10 16,4-13-6-16,2-5-1 16,8-14 0-16,2-8-1 0,5-9-3 15,1-6-23-15,0-5-17 16,-4 1-7-16,-6-4-28 16,2 1 19-16,-5 6 12 15,2 4 5-15,-3 16 29 16,0 10 7-16,-6 13 12 15,4 6 3-15,4 8 2 16,-2 3-7-16,13 3-8 16,-4 0-2-16,2-1-2 15,2-1 1-15,-6-6-57 16,0-3-76-16</inkml:trace>
  <inkml:trace contextRef="#ctx0" brushRef="#br0" timeOffset="127780.2">10648 12646 900 0,'7'3'426'0,"6"0"-124"16,13 0-221-16,5 0-13 0,6-1-34 16,0-2-6-16</inkml:trace>
  <inkml:trace contextRef="#ctx0" brushRef="#br0" timeOffset="128192.53">11469 12159 670 0,'-2'10'375'15,"-2"8"-16"-15,3 19-253 16,2 11-21 0,4 13-16-16,0 2-5 15,-2-6-22-15,0-5-14 0,2-20-38 16,-4-8-60-16</inkml:trace>
  <inkml:trace contextRef="#ctx0" brushRef="#br0" timeOffset="128326.58">11322 12373 1117 0,'18'0'437'0,"28"1"-315"16,13 1-32-16,15-1-58 15,2 5-13-15,-11-3-70 16</inkml:trace>
  <inkml:trace contextRef="#ctx0" brushRef="#br0" timeOffset="128734.65">12208 12276 565 0,'7'-14'267'0,"10"-16"-71"16,4-3-38-16,-6-9-19 15,3-1-8-15,-6-5-34 0,-3 0-14 16,-3 7-20-16,-5 5-6 16,-2 23-17-16,-6 9-8 15,0 27-15 1,1 12-7-16,6 22-8 0,5 9 0 15,7 4 0-15,4 4 0 16,2-7-2-16,3-7 24 16,1-14-191-1</inkml:trace>
  <inkml:trace contextRef="#ctx0" brushRef="#br0" timeOffset="128907.92">12127 12483 780 0,'16'-2'356'15,"32"0"-142"-15,5 0-100 0,17-1-56 16,6 3-18-16,3-1-23 16,1 1 1-16,-9 0-194 15</inkml:trace>
  <inkml:trace contextRef="#ctx0" brushRef="#br0" timeOffset="129269.19">12199 12676 604 0,'6'-9'293'0,"10"-10"-70"0,11 2-63 0,24 3-39 32,8 6-15-32,10 10-42 0,-1 9-20 0,-16 9-11 31,-16 3 16-31,-35 9 12 0,-16 0 1 16,-35 7-4-16,-7 6-24 15,-6-1-21-15,5-3-2 16,18-14-5-16,14-5-1 15,18-15-2-15,9-4-2 16,21-3 1-16,7-8 2 16,20-2 0-16,4 0 0 0,8 0-1 15,1 7-3 1,-7 1-40-16,-1 5-63 0</inkml:trace>
  <inkml:trace contextRef="#ctx0" brushRef="#br0" timeOffset="129766.22">13215 11918 611 0,'-10'-1'318'15,"1"-1"-80"-15,-13 21-98 0,-3 15-34 16,-4 22-26-16,-3 14-15 15,5 21-29-15,8 10-11 16,19 5-12-16,11-4-3 16,21-21-3-16,9-15 0 15,8-20-23 1,3-8-55-16,2-17-321 16</inkml:trace>
  <inkml:trace contextRef="#ctx0" brushRef="#br0" timeOffset="130151.57">13475 12265 710 0,'-7'0'300'15,"-7"5"-152"-15,3 5-36 0,6 16-16 0,3 5 5 16,10 13-9-16,3-4-11 15,13-4-28 1,1-7-12-16,1-12-17 0,4-2-4 16,-4-13-6-1,3-3-1-15,-6-9 0 16,-1-7-1-16,-7-8-1 16,-7-6-2-16,-3-1-4 15,-4-3-1-15,-2 9-2 16,1 5-2-16,-3 12-5 0,-3 6-4 15,5 14 1 1,-4 7 0-16,5 14 7 16,6 6 1-16,-1 3 19 15,3-5 4-15,2-6 1 16,-1-6 2-16,5-8-16 0,-3-5-8 16</inkml:trace>
  <inkml:trace contextRef="#ctx0" brushRef="#br0" timeOffset="133989.01">14002 12547 623 0,'-1'0'304'0,"-6"2"-107"16,0 12-71-16,-3 11-55 16,-3 5-12-16,-3 7-6 15,0 1-4-15,3 0-15 16,0-7-5-16,10-7-9 15,0-10-2-15,6-14 12 16,4-8 1 0,4-16-3-16,5-9-2 0,3-10-17 15,-2-3-3-15,-4 4-2 16,-1 5-2-16,-1 11-2 16,0 9-2-16,-5 10-13 15,-1 7-5-15,-3 15-4 16,3 7 0-16,11 14 12 15,3 6 6-15,9 4 4 16,-5-1 2-16,-3-5-18 0,5-5-49 16,-6-14-282-16</inkml:trace>
  <inkml:trace contextRef="#ctx0" brushRef="#br0" timeOffset="134138.41">13907 12672 842 0,'11'6'350'0,"16"0"-217"0,14 5-20 15,22-4-54-15,-2-3-21 16,7-4-134-16</inkml:trace>
  <inkml:trace contextRef="#ctx0" brushRef="#br0" timeOffset="134369.11">14736 12314 896 0,'0'2'371'0,"-1"11"-194"15,0 10-64-15,4 14-48 16,6 7 7-16,0 4-24 16,0-2-11-16,0-7-3 15,-5-6-77-15,1-8-331 16</inkml:trace>
  <inkml:trace contextRef="#ctx0" brushRef="#br0" timeOffset="134539.06">14570 12510 835 0,'18'0'406'0,"6"2"-117"15,16-1-188-15,7 0-26 0,8 1-35 16,6-5-14 0,2-1-103-16,-3 0-362 15</inkml:trace>
  <inkml:trace contextRef="#ctx0" brushRef="#br0" timeOffset="134970.88">15329 12260 597 0,'0'-2'330'16,"2"6"-18"-16,0 3-197 16,-2-7-62-16,5 22 18 15,9 46 14-15,-5-26-6 16,3 7-19 0,0-10-16-16,7-7-20 15,-2-10-3-15,8-11-2 16,1-6 1-16,3-5 0 0,-1-9 1 15,-8-16-3-15,-3-5-4 0,-12-14-2 16,5 2-2 0,-8-2-2-16,-1 2-1 15,4 12-6-15,-5 6-3 16,3 19-14-16,-1 9-3 16,-7 14 2-16,5 7 3 15,6 15 11-15,-5 1 4 0,12 6 5 16,0 0 1-16,-6-9 0 15,11-1-2-15,-3-13-54 0,-3-7-69 16</inkml:trace>
  <inkml:trace contextRef="#ctx0" brushRef="#br0" timeOffset="135177.97">15793 12460 815 0,'3'12'321'0,"0"3"-189"0,3 9-20 0,1 8 12 15,0-1-8 1,0 5-35 0,-3 0-22-16,-1-2-32 15,-4-8-11-15,1-5-30 0,-3-9-58 16</inkml:trace>
  <inkml:trace contextRef="#ctx0" brushRef="#br0" timeOffset="135495.57">15762 12459 669 0,'8'-5'343'0,"14"0"-78"15,3 2-89-15,3 5-77 16,2 4-15-16,-3 4-31 15,-8 0-18-15,-7 2-16 16,-9-1-7-16,-6-1-7 16,-2 0 1-16,1-5 1 15,4 1-15-15,8-5-35 16,5 1-13-16,7-2-12 16,9 3 11-16,3 5 26 15,1 5 11-15,-9 5 4 16,-8-1 19-16,-16 5 57 15,-9 1 16-15,-18-1 23 16,-12-1-8-16,-11-8-42 16,1-5-10-16,9-8-78 15,10-4-67-15</inkml:trace>
  <inkml:trace contextRef="#ctx0" brushRef="#br0" timeOffset="135845.67">16207 11991 632 0,'14'10'325'16,"20"18"-79"0,11 16-95-16,11 19-15 0,-3 13-10 0,-16 22-2 15,-15-3 2 1,-28-6-39-16,-11-10-19 15,-18-23-30-15,3-6-13 0,4-16-131 16</inkml:trace>
  <inkml:trace contextRef="#ctx0" brushRef="#br0" timeOffset="136323.27">16885 11985 891 0,'1'-6'422'0,"4"-2"-205"16,4 15-64-16,3 15-85 0,6 16-34 15,5 19-10-15,-5 6-4 16,-2 14-7-16,-8 4-4 16,-4-6-2-16,6-1 1 15,-1-20 0-15,10-9-5 16,4-16-34-16,3-10-48 15,5-8-176-15</inkml:trace>
  <inkml:trace contextRef="#ctx0" brushRef="#br0" timeOffset="136515.29">16764 12250 854 0,'23'3'450'16,"16"2"-123"-16,21 6-117 16,8-2-46-16,4 3-61 15,-4-3-27-15,-10-2-44 16,-11-3-74-16</inkml:trace>
  <inkml:trace contextRef="#ctx0" brushRef="#br0" timeOffset="146397.76">7609 13516 591 0,'0'-9'305'0,"0"-3"-99"16,1 10-43-16,2 22-57 15,1 16-32-15,7 20-32 16,5 9-3-16,3 26-19 15,1-3-5-15,-3 0-5 16,-3-4 0-16,-8-25 2 16,-5-7 0-16,-4-18 4 15,-3-9 3-15,-1-16 15 16,2-7 2-16,-2-18-9 16,1-8-9-16,2-12-23 0,5-1-8 15,13 3-1-15,6-2 0 16,8 6 2-16,2 5-3 15,0 16 3-15,-5 9 3 16,-5 26 10-16,-3 4 6 16,-3 11 2-16,-2 4 1 15,-4-6-5-15,7 0 0 16,-1-15 15-16,4-5-56 0</inkml:trace>
  <inkml:trace contextRef="#ctx0" brushRef="#br0" timeOffset="146963.01">8104 14123 673 0,'-4'1'307'0,"6"5"-121"0,1 6-56 16,-1 7-57-16,4 5-7 15,-5 8-25-15,-1-2-7 0,0-2-9 0,0-4-3 32,0-11-2-32,5-9 2 15,2-7-13-15,3-10-9 16,4-11-14-16,-1-1-8 16,4-3 5-16,0 4 5 15,-2 8 7-15,0 5 3 16,-3 11 6-16,-4 5 4 15,-1 12 5-15,-3 3 0 16,-1 3-2-16,-3 2-3 0,-7-10 1 16,3-1 1-16,4-8-4 15,3-5-8-15,7-12-19 16,4-6-5-16,3-7 0 16,2-1 9-16,-1 7 11 15,-7 3 2-15,-4 11 4 16,5 5 0-16,-10 13 4 15,3 9 2-15,-5 2 10 16,-5 1-69-16</inkml:trace>
  <inkml:trace contextRef="#ctx0" brushRef="#br0" timeOffset="147279.47">8739 14183 798 0,'-7'7'372'0,"0"9"-150"16,-7 4-95-16,-3 1-28 0,-2 2-40 15,-8-8-24-15,0-1-16 16,3-5-1 0,1-9-7-16,5-3-13 0,5-10-32 15,-1-5-8-15,7-2-2 16,3-2 10-16,5 6 25 15,6 3 9-15,5 9 14 16,1 4 8-16,2 8 11 16,4 6-2-16,2 5-6 15,4 2-6-15,0 2-7 16,-2-2-2-16,0-4-67 16,1-3-94-16</inkml:trace>
  <inkml:trace contextRef="#ctx0" brushRef="#br0" timeOffset="147466.13">8845 14213 1135 0,'4'5'424'15,"13"10"-320"-15,-3 3-10 0,10 2-29 16,2 5-16-16,-2-5-36 15,-3-1-56-15,1-7-165 16</inkml:trace>
  <inkml:trace contextRef="#ctx0" brushRef="#br0" timeOffset="147607.34">9039 14173 1022 0,'-17'7'469'0,"-18"19"-192"15,-4 1-98-15,3 11-90 16,4 6-26-16,16-8-20 0,2-5-75 0</inkml:trace>
  <inkml:trace contextRef="#ctx0" brushRef="#br0" timeOffset="164847.68">22783 4945 125 0,'3'0'83'0,"0"-3"28"15,-1 1 6-15,-3 2 9 16,0 0 1-16,0 0-16 16,0 0-12-16,0 0-15 15,-1 0-6-15,1 4-16 0,0 6-9 16,0-1-14-16,-2 30-5 15,1-34-9-15,2 5-5 16,0-2-2-16,0 6 1 16,-1 5 1-16,1-1 0 0,0 4 2 15,0-7-1 1,-1 3-2-16,0 0-1 0,-1 1-4 16,2 2-2-16,-2-6-3 15,1 0-1-15,0 1-2 16,1 1-2-16,0 3 0 15,1 1 0-15,5-3 2 16,-6-4 2-16,1 2 2 16,-1 0 0-16,-1 3-2 15,1-1-2-15,-3-3-3 16,3 3 0-16,0-3-2 16,0 3 1-16,5 7 1 15,-5-10-1-15,0 0 1 0,0 4-1 16,0-8 1-16,5 11 0 15,-2 1 0 1,-3-4-1-16,4 3 0 0,-5-5 0 16,4 1 1-1,1 3 7-15,-4-4 7 0,2-4 1 0,-4 1 0 16,3 0-7-16,1 3-6 16,-1 4 1-1,-1-6-3 1,-2 1 1-16,3-1-1 0,4 3 1 15,-4 2-1-15,5-2 1 16,-6 1 1-16,0-5-2 16,0-2 1-16,2 2 0 0,-3-3 0 15,0 1-1-15,-2 3-1 16,1 4 0 0,3 4-2-16,-1 0 0 15,1 9 1-15,1-4-1 0,1 4 0 16,-3-1 2-16,0-2-1 15,-2 1 0-15,-8-2 1 0,10 0-1 16,0 4 1 0,-4-6-1-16,2 2 0 0,-8-4 0 15,5 5-1 1,5-2 0-16,0 0 1 0,2-2 0 16,-2-5-1-1,-1 3 2-15,1 4-2 0,-3-2 1 16,2 0 0-16,1 3 0 0,-1-3 0 31,3 4 1-31,-2 0-1 16,-3-3 1-16,3 0-1 15,-6-1 1-15,5 2-1 0,2 1 0 16,-2-1 1-16,1-3 0 0,0-2 1 16,0 0-2-1,-2-5 0-15,3 4 0 0,-2-6 1 16,-2 1-1-1,2 5 1-15,-3-4-2 16,4 10 1-16,0-3-1 0,1 0 7 16,0 4 2-1,-1 0 3-15,-1-4 2 0,-3 1-6 0,4-1-2 16,0-1-3-16,4 5-1 16,0 2 1-1,-1 3 0-15,1 4 0 16,-3-4 0-16,-1-2-1 15,0-6 0-15,-1-2 0 16,2 1-1-16,3 1 1 16,-4-4-1-16,6 1 0 15,-6-3 0-15,0-2 0 16,0 2 1-16,-4-2 1 16,9 6 0-16,-5 1 0 15,2 1 0-15,0 3-1 16,-4-1-1-16,4-1 0 15,-2 2 0-15,-2-3 0 16,4 4 1-16,2-2 0 0,-3-3 2 16,-1-1 2-16,0-4 0 15,-6 3 2-15,6-1 1 16,-1 0 2-16,-3-5 1 16,1-2-2-16,1-2-2 15,1 2-3-15,2 0-1 16,-1 2-1-16,0 0 0 0,0-1-2 15,1 4 1-15,-1 0 0 16,0 5 0-16,6 4 1 16,-7 0 1-1,5 7-1-15,-4-5 0 0,0-3 0 16,0 2-1-16,-1-6 2 16,1 0-2-16,-1 4 1 15,0-3-1-15,1-6 0 16,0 2 0-16,-4-13 0 15,4 7 1-15,0-5 1 16,2 1-1-16,-2 0-14 0,-4-9-60 16</inkml:trace>
  <inkml:trace contextRef="#ctx0" brushRef="#br0" timeOffset="165861.04">22818 4920 522 0,'0'2'278'0,"1"0"-43"16,-2 0-52-16,0-2-57 16,0 0-17-16,-1 0-35 15,1 0-15-15,-7 9-12 16,-33 41-3-16,27-28-11 16,-5 3-2-16,-4 3-4 15,1 1-3-15,-4 3-4 16,-1 3-3-16,7-7-7 15,-3-6 1-15,9-3 1 16,2-7-1-16,7-5 0 16,2-2-3-16,4-10-3 15,4-3-1-15,9-10-2 16,3-9-1-16,7-6-1 0,2-6 0 16,0 3 0-16,2 6 2 15,-6 2 0 1,0 6 1-16,-8 4 2 0,-3 4 0 15,-2 10-1-15,-1-3 0 0,2 4-1 16,-4 0 1 0,-1-4 0-16,-1 1 0 0,1 5 0 15,-4-4 1-15,5 7-1 16,-2 5 0-16,-1 2 2 16,9 10 0-1,-1 14 4-15,8 1-1 16,1 15 0-16,-1-4 0 15,4-5-2-15,0-8 0 0,-3-17-1 16,3-6 0-16,-5-9-13 16,-6-1-67-16</inkml:trace>
  <inkml:trace contextRef="#ctx0" brushRef="#br0" timeOffset="166655.43">21794 4715 506 0,'-6'7'263'0,"-6"12"-54"16,2 4-62-16,6 10-61 15,2-2-20-15,3-3-40 16,7 0-9-16,11-4-2 16,3-3 0-16,0-10 2 15,6 3 1-15,-6-12-1 16,-4-8 1-16,3-4 3 15,-8-13 0-15,-3-6-1 16,5 4 0-16,-7-6-2 16,-4 2-1-16,0-1-5 15,-7 5-5-15,-1 10 5 16,3 8-2-16,-4 17-2 0,8 5 1 16,4 20-8-16,4 4 0 0,4 8 2 15,-2-2 2-15,0 7 10 16,-7 1 7-16,-6 1 10 15,-3 4 3 1,-8-10-4-16,-7-6 1 0,-3-16 7 16,-2-9 1-16,-5-18-5 15,-5-8-8-15,3-9-39 16,4-5-34-16,12 1-66 16,11 1-52-16</inkml:trace>
  <inkml:trace contextRef="#ctx0" brushRef="#br0" timeOffset="167039.81">22153 5128 787 0,'-3'-2'352'15,"3"2"-174"-15,0 1-36 0,0-1-58 16,0 0-23-16,0 0-22 15,2 15 1 1,7 34-5-16,-8-27-2 0,-1 8-11 0,0 5-7 31,-1-3-6-31,-2 0-2 0,2-7-1 16,-1-8 13 0,3-9-88-16,1-7-46 0,1-10-234 0</inkml:trace>
  <inkml:trace contextRef="#ctx0" brushRef="#br0" timeOffset="167481.04">22112 5164 603 0,'2'-6'303'0,"4"-6"-83"16,5 0-71-16,11-4-58 0,3 1-11 16,9 3-20-16,1 3-9 15,0 5-15-15,-3 7-9 16,-8 5-12-16,-4 9-2 16,-14 8-1-16,-6 3 1 15,-14 0 3-15,-10-1 0 16,-5-8 4-16,-2-6-1 15,8-9-13-15,6-5-6 0,13-5-13 16,4-1-5-16,7 4 5 16,5-2 2-16,10 5 6 15,1 0 2-15,-1-2 3 16,1 7 2-16,-8 10 5 16,-10 4 4-16,-7 12 6 15,-9-2 2-15,-16 0 2 16,-2-5 0-16,-10-8-1 15,-4-4-2-15,7-9-43 16,7-3-31-16,10-8-133 16,6 0-160-16</inkml:trace>
  <inkml:trace contextRef="#ctx0" brushRef="#br0" timeOffset="167929.53">21828 4494 647 0,'0'-1'293'0,"4"-3"-96"32,8 3-44-32,12 0-28 0,12 1-7 0,9-1-42 31,4-5-24-31,5-2-29 0,1 1-6 16,-5 4-5-16,-4-2-1 0,-10 3-70 15,-6 1-71 1</inkml:trace>
  <inkml:trace contextRef="#ctx0" brushRef="#br0" timeOffset="168356.84">22132 4384 529 0,'-4'2'274'16,"3"1"-66"-1,1 3-63-15,0-6-54 16,0 0-16-16,0 0-18 16,23 9-8-16,40 11-9 15,-29-16-7-15,-1 1-14 16,-5-4-2-16,-9 4-4 16,-1-1 1-16,-11 3 2 15,-3 0 11-15,-6 2 21 0,-7-1 12 16,-8 6 26-16,-6 2-7 15,-5 5-15-15,3 6-12 16,5-4-29-16,6 0-8 16,9-8-4-16,1-3-68 15</inkml:trace>
  <inkml:trace contextRef="#ctx0" brushRef="#br0" timeOffset="171452.83">9495 13831 584 0,'6'5'255'16,"13"3"-110"-16,11 0-41 15,21-1-32-15,12-2-18 16,7-1-35-16,1-2 1 15,-11-2-169-15</inkml:trace>
  <inkml:trace contextRef="#ctx0" brushRef="#br0" timeOffset="171679.18">9599 14021 507 0,'4'4'229'0,"11"1"-70"15,9-1-11-15,16-2-8 0,6-2-19 16,8-1-58-16,-3-1-22 16,-5 2-22-1,-2 0-1-15,-15-4-136 0</inkml:trace>
  <inkml:trace contextRef="#ctx0" brushRef="#br0" timeOffset="172495.22">10602 13636 644 0,'-17'-1'303'0,"-17"-4"-119"0,1 12-114 16,1 11-34-16,6 14-22 15,8 13 2-15,18 18-4 16,10 9-2 0,19 0-2-16,13-8-3 0,15-16 6 15,7-12 13-15,4-20 27 16,-4-8 19-16,-5-16 30 16,-6-12 8-16,-16-20-1 15,-11-5-8-15,-26-13-21 16,-11-3-14-16,-25 4-20 0,-8 1-10 15,-6 18-19 1,-1 11-9-16,-1 17-7 0,0 6-4 0,6 7-92 31,5 4-80-31</inkml:trace>
  <inkml:trace contextRef="#ctx0" brushRef="#br0" timeOffset="172693.47">10807 13732 462 0,'-5'8'281'0,"-9"2"-26"16,-13 14-121-16,-5 10-27 0,-15 9-23 0,2 5-16 31,3-1-24-31,11-4-5 0,20-14-61 16,8-7-94-16</inkml:trace>
  <inkml:trace contextRef="#ctx0" brushRef="#br0" timeOffset="173058.01">11577 13622 740 0,'0'-1'372'16,"0"2"-133"-16,2 10-53 15,2 22-85-15,4 7-19 16,5 19-15-16,0 7-19 16,0 1-25-16,0-5-6 15,-4-19-19-15,-1-12-60 0,-3-15-266 16</inkml:trace>
  <inkml:trace contextRef="#ctx0" brushRef="#br0" timeOffset="173223.08">11396 13816 890 0,'20'2'417'15,"15"3"-176"-15,23-2-105 0,12 1-27 16,2-4-49-16,2-4-17 15,-5-1-95-15,-3-6-106 16</inkml:trace>
  <inkml:trace contextRef="#ctx0" brushRef="#br0" timeOffset="173645.45">12369 13780 505 0,'7'-14'269'0,"11"-20"-21"15,-1-2-125-15,0-5-21 0,-1-2 11 16,-5-2 10-16,0 2-3 16,-5 6-16-16,-1 6-10 0,-5 14-18 31,0 8-18-31,-6 15-34 15,1 9-12-15,4 17-21 0,1 8-3 16,9 10 6-16,2 5 2 16,5 4 2-16,1-2 4 0,3-3 3 15,-2-7 8 1,-2-11-138 0,-3-6-154-16</inkml:trace>
  <inkml:trace contextRef="#ctx0" brushRef="#br0" timeOffset="173827.19">12284 13969 716 0,'16'-1'358'0,"13"-5"-100"16,25-1-149-16,12-2-13 0,17 5-46 15,0 2-18-15,-7 6-21 16,-4 2 3-16,-10 1-124 15,-6 2-175-15</inkml:trace>
  <inkml:trace contextRef="#ctx0" brushRef="#br0" timeOffset="174168.65">12488 14165 816 0,'-7'-4'344'0,"-2"-8"-178"16,10-3-48-16,18 2-28 0,12 1-14 15,18 4-30-15,3 3-15 16,7 10-17-16,-6 3-7 16,-25 11 0-16,-9 8 4 15,-28 8 5-15,-9 5 2 0,-17 7-2 16,-4 4-3-16,-4-4-5 15,2-2 0-15,13-14 0 16,7-7-4-16,19-13-2 16,5-5-1-16,18-5-1 15,7 2 1-15,17-1 1 16,1-2-1-16,8-1 1 16,0-3 1-16,1-6-89 15,2 2-88-15</inkml:trace>
  <inkml:trace contextRef="#ctx0" brushRef="#br0" timeOffset="174650.61">13535 13346 560 0,'-21'8'268'0,"-23"18"-93"16,-6 10-38-16,2 20-31 0,3 10-6 15,16 14-12-15,14 8-8 16,19 10-13-16,13-1-15 16,19-15-22-16,3-14-7 15,14-26-9-15,6-10-1 0,1-12-15 16,4-7-57 0,-13-13-224-16</inkml:trace>
  <inkml:trace contextRef="#ctx0" brushRef="#br0" timeOffset="174993.24">13689 13670 690 0,'0'-14'290'15,"6"-14"-154"1,-2 2-24-16,20 11-18 0,2 5-10 31,16 13-20-31,11 9-14 0,2 11-14 16,-4 6-3-16,-23 7 3 0,-17 5 4 15,-30 8-3 1,-14 3-3-16,-12-4-10 16,2-5-4-16,5-18-2 0,6-10 1 15,16-14 1 1,4-4-4-16,14-3-9 15,6-4-6-15,17 0-7 16,11 4-1-16,12-4 5 16,3 2-1-16,5-1-8 15,0 2-52-15,-2 1-166 16</inkml:trace>
  <inkml:trace contextRef="#ctx0" brushRef="#br0" timeOffset="175325.83">14472 13721 820 0,'-5'-9'347'16,"-14"-10"-179"-16,-6 1-34 0,-10 4-27 15,-4 5-14-15,-4 5-38 16,5 4-16-16,4 3-29 16,4 5-10-16,10 15-10 15,9 6-1-15,6 13-1 16,-1 3 1-16,13 3 7 15,5 2 3 1,19-12 9-16,10-4 2 16,10-18 5-16,4-10 1 0,2-13-4 15,-2-9 2-15,-12-16 2 16,-13-5 2-16,-24-7 22 16,-12-2 0-16,-22 7-6 15,-6 4-4-15,-7 12-26 16,2 6-4-16,10 10-89 15,6 3-90-15</inkml:trace>
  <inkml:trace contextRef="#ctx0" brushRef="#br0" timeOffset="175475.61">14419 13718 664 0,'1'-1'368'0,"-1"-1"-90"15,-3 10-99-15,-10 3-31 16,-11 16-50-16,-6 5-18 15,-4 8-41-15,-3 1-15 0,15-2-71 16,7-2-283-16</inkml:trace>
  <inkml:trace contextRef="#ctx0" brushRef="#br0" timeOffset="175834.26">15088 13578 951 0,'-1'-4'420'0,"2"4"-237"0,-1 13-41 0,2 21-83 16,1 12-16-16,1 19 4 0,5 5-5 15,-1 3-8-15,1-8-5 16,-4-18-29-16,-4-12-41 15,-3-24-169-15</inkml:trace>
  <inkml:trace contextRef="#ctx0" brushRef="#br0" timeOffset="175993.63">14943 13849 810 0,'22'0'313'0,"29"0"-219"16,6 0-19-16,4-2-30 16,0 0-11-16,-1-1-35 15,1 1-73-15</inkml:trace>
  <inkml:trace contextRef="#ctx0" brushRef="#br0" timeOffset="176341.43">15782 13748 262 0,'3'-6'193'0,"1"-5"41"0,-4-1-73 16,-6-1-25-16,-11 1 1 15,-12-2-9-15,-7 1-13 16,-2 6-39-16,2 7-25 16,3 5-34-16,9 5-8 15,4 10-12-15,2 2-3 0,17 16-2 16,-1 3 2-16,15 9 6 15,11 1 1-15,4-10 6 16,8-4 3-16,8-14 3 16,4-8 2-1,8-21 3-15,-2-11 2 0,-10-16 1 16,-7-10 36-16,-17-3 31 16,-10 0 2-16,-20 1-2 15,-12 6-39-15,-10 11-38 16,-4 5-8-16,1 14-8 15,3 1-27-15,3 10-106 16,5 7-116-16</inkml:trace>
  <inkml:trace contextRef="#ctx0" brushRef="#br0" timeOffset="176525.41">15825 13726 708 0,'0'0'377'0,"-6"0"-78"16,-8 10-132-16,-8 4-37 0,-12 13-23 16,-8 6-15-16,3 5-45 15,-2 3-16-15,14-5-20 16,4-1-18 0,9-11-330-16</inkml:trace>
  <inkml:trace contextRef="#ctx0" brushRef="#br0" timeOffset="176931.5">16154 13365 836 0,'16'16'351'16,"20"28"-175"-16,9 16-49 15,8 18-9-15,-3 9-5 0,-14 12-21 16,-17 1-8-16,-30-6-25 16,-16-10-15-16,-18-21-19 15,-2-11-1 1,6-19-4-16,10-12-51 15</inkml:trace>
  <inkml:trace contextRef="#ctx0" brushRef="#br0" timeOffset="177275">16745 13893 730 0,'-3'0'471'16,"-5"1"31"-16,1 3-200 15,2 2-127-15,-1 2-33 16,1-1-59-16,5-2-22 16,0-2-20-16,5-3-8 0,-5-2-7 15,0 1 8 1,0 0-123-16,3-10-110 0</inkml:trace>
  <inkml:trace contextRef="#ctx0" brushRef="#br0" timeOffset="177884.3">17366 13851 588 0,'-18'-6'310'16,"-17"-13"-77"-16,2-5-10 0,11-8-35 15,8-6-46 1,14 1-64-16,8 2-31 15,17 10-36-15,8 4-1 16,10 14 5-16,7 11 4 0,-6 18 1 16,-4 9-4-16,-19 14 1 15,-15 4 6-15,-26 8 3 16,-13 3 0-16,-19-3-3 0,-3-6-6 0,13-15-4 31,5-10-1-31,18-16 0 16,11-5-5-16,13-8-13 15,7-2-4-15,14 2-7 16,4-2 3-16,12 8 5 16,0 2 3-16,-6 3 4 15,-6 3 1-15,-14-3 5 16,-3 3-23-16,-5-4-220 16</inkml:trace>
  <inkml:trace contextRef="#ctx0" brushRef="#br0" timeOffset="178059.22">17628 14115 1305 0,'0'0'563'0,"0"0"-296"16,0 1-64-16,0-1-93 16,0 0-33-16,0 0-48 15,0-1-47-15,0-1-100 16</inkml:trace>
  <inkml:trace contextRef="#ctx0" brushRef="#br0" timeOffset="178535.22">18039 13688 1797 0,'-25'6'25'0,"9"4"-8"16,-22 14 11-16,3 9-11 0,10 13-14 16,3 3 2-16,20 9 6 15,6-6 4-15,26-4 2 16,8-9 0-16,6-13 4 15,4-9 1-15,3-15 4 16,-1-2-1-16,-6-17 2 16,-8-5 10-16,-22-12 21 15,-14-11-1-15,-23-7-8 0,-15 0-11 16,-6 4-32-16,3 11-6 16,6 16-72-16,13 9-74 15</inkml:trace>
  <inkml:trace contextRef="#ctx0" brushRef="#br0" timeOffset="178857.12">18361 13674 1004 0,'1'1'398'0,"-1"2"-239"15,0 1-47-15,-1-4-19 16,0 0 2-16,-5 23-22 0,-9 37-14 16,10-26-29-16,3-2 10 15,7 1-1-15,9-6 3 16,12-6-1-16,5-2-17 15,3-12-5-15,1-2-33 16,-5-11-140-16,-3-2-82 16</inkml:trace>
  <inkml:trace contextRef="#ctx0" brushRef="#br0" timeOffset="179088.77">18582 13748 577 0,'-2'-9'317'0,"-5"-7"-56"16,1 3-46-16,3 7-66 15,-1 4-22-15,4 6-44 16,3 8-13-16,-3 8-16 16,0 8-3-16,-1 13 9 15,-4 6-1-15,0 10-4 16,0-6-6-16,5-4 3 16,1-8 1-16,4-12-8 15,2-4-2-15,0-10-24 16,5 0-8-16,-2-7-1 15,2-1-10-15,-4-6-117 16,-2-5-5-16</inkml:trace>
  <inkml:trace contextRef="#ctx0" brushRef="#br0" timeOffset="180556.51">9522 15292 860 0,'10'1'361'15,"23"0"-220"-15,10 2-21 32,15-3-51-32,4 0-25 0,-9 0-30 15,-7 0-4 1,-6-1-170-16</inkml:trace>
  <inkml:trace contextRef="#ctx0" brushRef="#br0" timeOffset="180782.52">9607 15470 760 0,'16'-1'367'16,"12"1"-147"-16,17 0-66 16,2-1-14-16,2 1-48 0,-4 0-26 15,-12-3-36-15,-1-2-9 16,-11-1-81-16,-4 0 108 16</inkml:trace>
  <inkml:trace contextRef="#ctx0" brushRef="#br0" timeOffset="182371.68">10619 15443 519 0,'-3'-1'271'16,"-5"-4"-61"-16,12-3-100 0,6-5-17 15,9-10-24-15,7-5-14 16,2-7-21-16,0-3-6 16,-2-3 1-16,-2 2 6 15,-9 5 13-15,-4 8 12 16,-7 10 16-16,-4 8-11 16,-4 11-20-16,-2 9-15 15,1 17-30 1,-1 10 0-16,8 21 3 15,3 10 5-15,5 10 2 0,6-4 1 16,-2-15 0-16,2-10-2 16,6-20 0-16,-6-7-55 15,9-9-254-15</inkml:trace>
  <inkml:trace contextRef="#ctx0" brushRef="#br0" timeOffset="183030.06">11313 15261 490 0,'-10'-5'315'16,"-8"-4"2"-16,-12 6-158 15,1 7-46-15,-2 7-53 16,0 9-25-16,8 12-29 16,2 7-6-16,14 14-5 15,7 4-2-15,18-1 4 16,9-5 1-16,10-14 4 16,3-7 2-16,3-21 1 15,5-5 2-15,-3-18 5 16,-1-9 9-16,-12-16 65 0,-12-6 30 15,-23-10 37-15,-12 1 3 16,-21 5-55-16,-9 1-29 16,4 14-41-16,-1 2-11 15,13 13-12 1,5 5-3-16,5 9-33 16,11 5-71-16,8 6-235 0</inkml:trace>
  <inkml:trace contextRef="#ctx0" brushRef="#br0" timeOffset="183281.81">11757 15474 889 0,'0'7'506'0,"-1"1"-73"16,-3 1-190-16,-3 0-21 16,2-5-73-16,2 1-34 15,-2-3-53-15,10-2-21 16,-3 0-31 0,-2-2-62-16</inkml:trace>
  <inkml:trace contextRef="#ctx0" brushRef="#br0" timeOffset="183926.48">12442 15469 480 0,'-16'1'244'0,"-20"0"-43"0,-4-2-78 15,-4-14-7-15,5-5 6 16,13-18 1-16,6-7-25 15,16-7-50-15,8-1-18 16,14 5-29-16,10 6 0 16,13 16 14-1,5 11 7-15,9 21 11 0,0 14 5 16,-8 20 0 0,-13 6 4-16,-33 16 6 0,-18 4-6 0,-32 0-9 15,-6-3-6 1,5-15-11-16,8-13 0 0,16-20 1 15,9-7 0-15,9-11-10 16,6-7-6 0,8-3-10-16,5-3-6 0,8 4 3 15,4 4 2-15,4 9 1 16,0 7 0-16,-3 5 4 16,-2 2 2-16,-3 1 4 15,0 0 49-15,-3-3-186 16</inkml:trace>
  <inkml:trace contextRef="#ctx0" brushRef="#br0" timeOffset="184073.15">12745 15631 1036 0,'1'3'550'15,"2"2"-119"-15,-2-1-241 0,-1-4-29 16,0 0-84-1,0-1-33-15,0 0-123 0</inkml:trace>
  <inkml:trace contextRef="#ctx0" brushRef="#br0" timeOffset="184604.67">13258 15292 496 0,'-5'-8'324'16,"-7"-11"16"-1,-9-2-92-15,-8 10-75 16,-3 0-34-16,-8 11-57 15,1 9-27-15,2 10-38 0,2 8-12 16,13 14-7-16,7 8 0 16,19 8 2-16,10-1 4 15,21-11 5-15,8-11 4 16,4-18 10-16,4-5 6 16,-6-17 24-16,-4-5 9 15,-8-13 12-15,-9-10 7 0,-22-12-7 16,-9-4-9-16,-17-1-21 15,-4 7-13-15,-2 14-21 16,0 7-7-16,7 15-37 16,3 4-70-16</inkml:trace>
  <inkml:trace contextRef="#ctx0" brushRef="#br0" timeOffset="184921.26">13488 15184 987 0,'3'-3'435'0,"2"-2"-202"15,-2 4-98-15,-3 8-52 0,-7 7-2 16,-9 14-11-16,-5 4-10 15,-2 9-15-15,6 2-10 0,15-7 3 16,5-6 4-16,26-9-2 16,6-8-2-16,8-8-16 15,4-3-5-15,-13-5-8 16,0-4-10-16,-14-8-100 16,-2-2-73-1,-6-8-170-15,-2-1-168 0</inkml:trace>
  <inkml:trace contextRef="#ctx0" brushRef="#br0" timeOffset="185080.71">13691 15165 598 0,'-3'-1'357'0,"1"1"-55"0,2 4-52 15,0-4-89-15,0 15-24 16,3 54-12-16,0-20-3 16,-1 13-21-16,-2 4-18 15,0-3-34-15,-1-5-17 0,1-15-16 16,0-10 34-16,5-10-180 15</inkml:trace>
  <inkml:trace contextRef="#ctx0" brushRef="#br0" timeOffset="187037.07">14335 15282 472 0,'5'-1'313'0,"12"1"30"16,11 0-164-16,15 3-102 0,8 1-21 31,2-2-30-31,-5 3-8 16,-8 0-91-16,-9-5-141 0</inkml:trace>
  <inkml:trace contextRef="#ctx0" brushRef="#br0" timeOffset="187251.81">14372 15474 631 0,'2'0'284'0,"11"-1"-108"15,7-3-26-15,15 0-18 16,9 0-15-16,3 1-40 16,0-2-15-16,-12 5-25 15,-7 1 0-15,-6-1-165 0</inkml:trace>
  <inkml:trace contextRef="#ctx0" brushRef="#br0" timeOffset="188222.95">15414 15274 730 0,'-16'-16'383'0,"-13"-13"-89"16,19-1-157-16,9 2-39 16,15 0-44-16,9 3-14 15,12 10-12-15,7 1-3 16,4 16-1-16,1 8-2 15,-12 13-10-15,-9 9-1 16,-21 6 5-16,-13 3 6 0,-24 9 4 16,-13 2 0-1,-15-3-7-15,2-2-5 16,13-13-4-16,9-10-1 16,27-14-5-16,10-4 0 0,23-6-1 15,10-1 9-15,14 0 7 16,7 1 0-16,-2 1 0 15,0 5-9-15,-6-2-2 16,-1 0-24-16,-1-4-155 16</inkml:trace>
  <inkml:trace contextRef="#ctx0" brushRef="#br0" timeOffset="188576.99">16052 15226 659 0,'-3'-10'373'16,"-4"-10"-35"-1,-2 0-106-15,-8 7-90 0,-6 2-31 16,-12 10-58-16,1 4-19 16,1 12-21-16,4 7-9 15,10 12-5-15,4 6-4 16,15 7 0-16,6 4 2 0,18-1 2 15,9-5 1-15,12-17 6 16,6-11 1 0,-4-17 4-16,-4-10 3 0,-12-15 6 15,-4-7 25 1,-19-11 45-16,-6-5 13 0,-12 0 7 16,-17 1-24-16,-3 11-47 15,-7 6-15-15,-8 15-19 0,3 7-5 16,1 13-44-1,4 4-74-15</inkml:trace>
  <inkml:trace contextRef="#ctx0" brushRef="#br0" timeOffset="188880.46">16235 15542 913 0,'-2'1'577'15,"-2"0"5"1,4 5-313-16,0-6-43 0,0 0-93 16,0 0-37-16,0 0-54 15,0 0-16-15,0 0-89 16,0-1-77-16</inkml:trace>
  <inkml:trace contextRef="#ctx0" brushRef="#br0" timeOffset="189264.9">16575 15127 725 0,'2'-1'380'16,"0"-1"-87"-16,-2 7-67 16,-2-5-51-16,1 0-19 0,-9 21-35 15,-18 38-33-15,19-25-29 16,3 1-9-16,13-5-8 15,7-4-2-15,14-7-21 16,5-5-8-16,12-11-5 16,3-4 15-16,-1-9-101 15,-8-3-61-15,-15-3-141 16,-6-6-120-16</inkml:trace>
  <inkml:trace contextRef="#ctx0" brushRef="#br0" timeOffset="189448.86">16781 15092 377 0,'-4'-2'285'0,"-1"-4"6"16,3 11-72-16,-1 1-28 16,3 7-33-1,0 12-13-15,1 10 2 0,3 11 0 16,0 13-19-16,-3 2-12 16,-1 2-29-16,0-5-21 0,-1-16-29 15,1-9-9 1,4-18-24-16,2-4-43 15</inkml:trace>
  <inkml:trace contextRef="#ctx0" brushRef="#br0" timeOffset="190785.42">17457 15292 648 0,'8'-5'362'32,"9"-4"-73"-32,-2 9-103 0,-2 3-24 0,-4 13-40 31,1 10-22-31,-7 6-26 15,-3 5-4-15,0-2-23 16,-6-4-9-16,-2-12-13 16,8-4-6-16,0-10 1 15,0-6-2-15,7-14-3 16,0-5-1-16,8-12-11 16,1-5-3-16,7 2-2 15,0 1-2-15,1 13-2 0,-2 8 0 16,-4 13 4-16,-5 11 3 15,-6 7 8-15,-1 5 3 16,-6 3-1-16,-3-2-2 16,-4-3-2-16,0-5 0 15,5-8 2-15,0-6 2 16,8-11 0-16,5-7-2 0,7-10-3 16,4-5-3-16,4 2-2 15,3 3-1-15,-3 9 0 16,-1 9-1-16,-9 10 8 15,-2 10 9-15,-6 10 20 16,-2 4 8-16,2 6 6 16,-1 0 0-16,1-3-10 15,-2-3-7-15,-1-7-12 16,-2-6-6-16,-3-7-5 16,1-1 1-16,-1-6-70 0,0 0-13 15</inkml:trace>
  <inkml:trace contextRef="#ctx0" brushRef="#br0" timeOffset="192120.71">1952 17134 616 0,'-18'2'315'0,"-23"4"-74"15,-2 7-84-15,2 11-66 0,9 2-24 16,16 10-41-16,11 1-12 15,22 2-5 1,16-2-1-16,22-13 4 0,12-8 1 16,0-24 1-16,-4-8 1 0,-22-13 11 15,-21-9 32-15,-20-4 44 32,-11-4 13-32,-20-4-1 0,-9 0-28 0,-21 2-45 15,-8-5-15-15,-1-8-12 16,10-2-6-16,24-4-8 15,18 7-7-15,26 14-12 16,11 8-23-16,22 13-95 16,8 7-58-16,14 13-236 15</inkml:trace>
  <inkml:trace contextRef="#ctx0" brushRef="#br0" timeOffset="192463.6">2183 17193 829 0,'2'5'319'0,"8"14"-196"16,3 7-30-16,3 7 20 15,2 2-9-15,-7 1-32 16,-2-5-16-16,-4-12-25 16,-1-4-4-16,2-16-2 15,0-11-1-15,6-11-6 16,3-9-4-16,5-3-9 16,2 4-4-16,1 11-5 0,0 8-6 15,-1 18 20-15,-2 7 14 16,-4 16 19-16,-2 6 5 15,-7 2-18-15,1 0-10 16,1-11-104-16,-1-7-65 16</inkml:trace>
  <inkml:trace contextRef="#ctx0" brushRef="#br0" timeOffset="192759.79">2491 16998 907 0,'6'-15'404'0,"12"-15"-194"16,5 7-53-16,4 7-66 16,7 9-31-16,2 13-33 0,5 5 3 15,-2 14 8-15,-4 4 2 16,-2 6-1 0,-5 4-9-16,-11-3-6 0,-2 0-4 15,-8-1-6-15,-2-2-2 16,-2-6-4-1,-2-5-1-15,-2-7 1 16,-7-2-2-16,-10-4-14 0,-6 1-1 16,-9 5-7-16,-1 3-1 15,4 5 14-15,2 0-17 16,8-7-133 0</inkml:trace>
  <inkml:trace contextRef="#ctx0" brushRef="#br0" timeOffset="192940.59">3155 17350 1078 0,'2'2'529'0,"1"0"-111"15,2 3-232-15,-5-5-88 0,0 0-23 16,0 0-106-1,0 0 460-15</inkml:trace>
  <inkml:trace contextRef="#ctx0" brushRef="#br0" timeOffset="193781.65">6079 16994 769 0,'-8'3'347'15,"-4"5"-135"-15,0 15-112 0,5 9-26 16,7 10-8-16,6-2-10 0,12-1-19 16,8-7-6-1,13-13-3-15,4-8-1 0,2-19 2 16,-2-7 1-1,-6-11 1-15,-6-4-3 16,-12-4-5-16,-4 2-4 16,-14 3-4-16,-3 1-1 0,-6 15-9 15,-5 1-7 1,3 12-13-16,-1 13-3 16,5 11-2-16,8 9 5 0,9 17 7 15,4 9 3 1,9 18 5-16,-3 6 5 0,-11-2 9 15,-7-6 1-15,-12-23 3 16,-4-8-1-16,-9-17 3 16,-5-11 4-1,-7-11 4-15,-4-10 1 0,3-12-59 0,6-4-39 16,14-9-102-16,7-1-92 16</inkml:trace>
  <inkml:trace contextRef="#ctx0" brushRef="#br0" timeOffset="194291.3">6597 17458 724 0,'-3'0'443'16,"-3"0"-15"-1,-1 9-244 1,1 5-53-16,2 10-59 15,1 7-16-15,2 4-26 0,0 1-4 16,1-4-9-16,2-7-3 0,2-10-25 16,-2-6-31-16,0-10-99 15,-2-4-50-15,0-12-103 16,-2-1-7 0,-5-7 91-16,-1-7 52 0,1-1 153 15,2-5 67 1,7 2 70-16,2 3 29 0,7 5 12 15,4 3-18-15,5 10-48 16,2 2-28 0,2 12-44-16,-2 4-11 0,-4 9-5 15,-7 2 5-15,-11 3 8 16,-4 4-1-16,-9 2-5 16,-2-1-7-16,5-8-10 15,1-7-6-15,14-6-3 16,8 0-2-16,12-1-2 15,10 1 2-15,10 1 0 16,1 3-2-16,-9 8 2 16,-6 0-1-16,-23 8 26 15,-9 1 8-15,-21-2 8 16,-14-1 5-16,-12-3-20 16,-8-7 15-16,1-8-131 0,5-6-90 15</inkml:trace>
  <inkml:trace contextRef="#ctx0" brushRef="#br0" timeOffset="194799.51">6010 16788 580 0,'0'-1'322'16,"11"-3"-36"-16,7 2-117 15,21-1-70-15,21 0-2 16,27 2-12-16,5 1-24 16,4 4-26-1,-11 0-9-15,-18 0-8 0,-4-2-2 16,-18-2 2 0,-10-5-20-16,-17-3-49 0,-6-1-15 15,-13-5-12-15,-8-2 20 16,-3 0 39-16,-2-1 15 15,2 3 14-15,8 5 4 16,4 6 0-16,6 2 4 16,10 9 6-16,3 4 4 0,6 7 32 15,-1 7 12 1,-14 5 25-16,-5 4 2 0,-11 1-20 16,-8-2-15-1,-3-8-36-15,1-5-9 0,3-19-9 16</inkml:trace>
  <inkml:trace contextRef="#ctx0" brushRef="#br0" timeOffset="195181.5">7384 17188 1121 0,'12'0'414'0,"17"0"-324"16,10 1-27-16,15-1-4 16,7 0-23-16,3 0-23 15,-4 4-28-15,-14-2-252 16</inkml:trace>
  <inkml:trace contextRef="#ctx0" brushRef="#br0" timeOffset="195346.09">7489 17288 823 0,'0'4'366'0,"11"-2"-133"16,8 3-95-16,15-3-52 15,10-1-7-15,7 3-38 0,5-4-17 16,-4-1-79-16</inkml:trace>
  <inkml:trace contextRef="#ctx0" brushRef="#br0" timeOffset="199519.67">8519 16684 617 0,'-9'0'361'0,"-7"0"22"15,-10 22-232-15,-4 16-39 16,4 35-16-16,1 13-22 0,9 24-40 16,14 7-10-1,11-5-14-15,14-4-3 0,29-25-1 16,6-17 14-16,24-31-105 16,6-18-106-16</inkml:trace>
  <inkml:trace contextRef="#ctx0" brushRef="#br0" timeOffset="200565.14">9079 17216 171 0,'-15'-7'136'16,"-14"-8"61"-1,5-7-28-15,9-9-5 16,5-5-4-16,11-4-30 16,8-3-8-16,13 0-9 15,9 4 2-15,13 15-6 16,6 13-7-16,3 22-25 16,-2 18-8-16,-23 14 4 15,-11 11 2-15,-33 9-1 0,-24-4-11 16,-18 5-26-16,-9-7-12 0,4-17-13 31,10-4-1-31,21-26-2 0,8-10-2 16,18-12-7-16,13-9-1 15,19 0-5 1,13 5 1-16,20 8 4 0,8 9 1 16,-2 10 4-16,-7 5 0 0,-15 8-1 15,-14 0 0 1,-10-4-78-16,-1-6-93 0</inkml:trace>
  <inkml:trace contextRef="#ctx0" brushRef="#br0" timeOffset="200886.78">9639 17038 985 0,'-17'-1'425'15,"-29"0"-231"-15,1 2-47 16,4 13-70-16,1 4-25 16,20 13-33-1,6 8-5-15,14 11-6 16,12 3 0-16,16 3-1 16,9-4-2-16,17-12 0 15,4-14 1-15,5-21 1 16,1-10 2-16,-12-22 5 15,-16-4 12-15,-21-19 32 16,-9-4 4-16,-22-2 4 0,-8-2-13 16,-13 13-33-16,-11 2-5 15,-1 13-11-15,5 8-4 16,9 5-70-16,10 10-104 16</inkml:trace>
  <inkml:trace contextRef="#ctx0" brushRef="#br0" timeOffset="201106.05">9963 17412 1119 0,'-1'2'553'0,"-3"-2"-128"16,3 6-156-16,-1-6-110 0,1 0-31 15,1 0-79 1,0 0-24-16,0 0-84 16,0 0-158-16</inkml:trace>
  <inkml:trace contextRef="#ctx0" brushRef="#br0" timeOffset="201462.76">10244 16937 1002 0,'-5'6'434'0,"-3"6"-225"16,1 15-39-16,-9 2-43 0,4 7-31 15,3 4-38 1,-1-8-13-16,17 1-14 16,8-4-9-16,8-6-9 15,7-1-3-15,3-7-2 0,-3-6-2 0,1-9-18 16,-5-3-64-1,-3-9-181 1,-8-8-113-16</inkml:trace>
  <inkml:trace contextRef="#ctx0" brushRef="#br0" timeOffset="201644.3">10395 16985 624 0,'0'-1'395'0,"-3"-2"-73"15,0 13-78-15,2 2-34 16,0 15-65-16,3 12-8 0,5 10-14 15,-3 5-5 1,1 9-28-16,2 5-20 16,-2-2-35-16,1-2-14 0,4-20-27 15,-3-15-73 1</inkml:trace>
  <inkml:trace contextRef="#ctx0" brushRef="#br0" timeOffset="202286.4">10837 17194 788 0,'14'3'383'0,"20"7"-108"16,5 9-95 0,7 10-63-16,-7 4-13 15,-16 7-21-15,-12-3-12 0,-17-4-13 16,-6-5-11-16,-3-21-27 16,4-5-6-16,7-21-6 15,4-12-3-15,11-8-9 16,2-7-20-16,9 3-10 15,1 5 0-15,9 14 3 16,-1 4 16-16,-5 15 9 16,-2 9 3-16,-7 14 17 15,-5 8 8-15,-8 10 4 16,-5 0 0-16,-10-3-14 0,-5-3-3 16,3-8-6-1,6-11 1-15,12-14-1 0,13-10-1 16,7-16 0-16,-1-3-2 15,5 0 0-15,-10 1-2 16,8 9 1 0,-1 8 0-16,-5 13 1 0,-1 9-3 15,-12 16 38 1,-6 6 11-16,-8 9 5 0,1-2 3 16,-2-5-55-16,2-8-15 15</inkml:trace>
  <inkml:trace contextRef="#ctx0" brushRef="#br0" timeOffset="202675.93">11652 16620 897 0,'15'15'397'0,"19"30"-178"16,13 26-62-16,0 31-20 15,-3 7-8-15,-17 6-10 0,-26-6-12 16,-18-8-35-16,-13-9-12 16,-4-20-27-16,8-14-13 15,9-33-38-15,8-15-67 16,9-25-232-16</inkml:trace>
  <inkml:trace contextRef="#ctx0" brushRef="#br0" timeOffset="202988.8">12320 17120 827 0,'2'-3'514'16,"2"-2"16"-1,1-1-212-15,-2 2-145 0,-1 0-52 16,-1 0-77-16,-1 2-23 16,0 1-69-16,0 1-89 15</inkml:trace>
  <inkml:trace contextRef="#ctx0" brushRef="#br0" timeOffset="203304.97">12323 17270 941 0,'1'8'423'0,"3"17"-186"16,-3 9-51-16,7 18-40 15,-3 10-33-15,-6 5-34 16,1 4-15-16,-18 3-27 16,-4-6-5-16,-3-9-20 15,0-10-1-15,1-24-1 16,-3-13-1-16,-9-19-2 16,-3-8-2-16,1-11-10 15,7-5-25-15,16-7-104 16,9-4-59-16,19-4-217 0</inkml:trace>
  <inkml:trace contextRef="#ctx0" brushRef="#br0" timeOffset="203827.95">12058 16843 713 0,'9'-5'329'15,"9"-5"-102"-15,21 6-135 16,8-2-18-16,20 6 2 16,10-1-6-16,6 4-11 15,4 4-4-15,-16 5-18 0,-9-2-15 16,-26-4-8-16,-9-1-18 16,-27-7-64-1,-8-1-15-15,-10-5-29 16,-7-3 14-16,1-7 60 15,-2-3 17-15,1-5 23 0,4 0 10 16,11 2 27-16,4 2 4 16,12 11 29-16,8 5 4 15,8 9-13-15,5 9-2 16,0 8-4-16,1 4 11 16,-15 8 41-16,-5 5 20 15,-10 4 8-15,-16-1-13 0,-9-6-47 16,-7-1-25-16,-6-7-18 15,6-4-83-15</inkml:trace>
  <inkml:trace contextRef="#ctx0" brushRef="#br0" timeOffset="-205848.98">21241 4871 900 0,'14'0'355'0,"20"1"-248"0,-2 0-39 16,1 0-43-16,0 0-9 15,-10-1-118 1,4 2-132-16</inkml:trace>
  <inkml:trace contextRef="#ctx0" brushRef="#br0" timeOffset="-205630.94">21228 4963 718 0,'5'1'367'0,"12"0"-90"0,7-1-97 32,12-2-80-32,1 1-31 15,1-1-38-15,-4-1-75 0</inkml:trace>
  <inkml:trace contextRef="#ctx0" brushRef="#br0" timeOffset="-204803.9">19819 4601 477 0,'1'-7'308'15,"2"-4"-27"-15,-1 8-84 16,0 2-35-16,1 13-55 0,2 8-27 16,2 17-26-16,1 8-6 15,0 16-16 1,1 3-6-16,-4-2-11 16,0-7-3-16,-3-14-4 0,4-7-1 15,-3-14 1-15,-4-11 3 16,1-8-2-1,-4-6-11-15,1-13-19 16,7-5-9-16,3-10-11 16,3-4 7-16,6 0 12 0,3 8 4 15,-4 8 7-15,2 9-1 0,-2 21 12 16,-3 7 10 0,-2 15 12-1,-3 4 5-15,-1-2-9 0,-2-2-9 16,9-8-49-1,-2-4-79-15</inkml:trace>
  <inkml:trace contextRef="#ctx0" brushRef="#br0" timeOffset="-204196.3">20157 5059 702 0,'2'0'310'16,"2"4"-149"-16,-1 6-38 16,1 3-39-16,-4 2-18 15,0 2-31 1,-1-4-8-16,-3-2-15 0,1-2-7 15,3-6-33-15,0-3-16 16,5-10-24-16,6 2 0 16,2-10 28-16,-2 0 14 0,2 6 45 15,-1 1 23 1,-1 7 26-16,-1-1 13 16,-1 12-1-16,-2 1-12 15,-1 6-19-15,-4 5-12 0,0-9-22 16,0 2-5-16,-2-5-9 15,0-3-5-15,1-5-15 16,-1-1-6-16,0 1 0 16,0 0 6-16,6-9 10 15,29-26 7-15,-22 29 6 16,0 7 7-16,-5 9 15 0,-2 2 2 16,-4 9-3-16,0 0-6 15,-2-4-180-15</inkml:trace>
  <inkml:trace contextRef="#ctx0" brushRef="#br0" timeOffset="-203849.49">20588 5069 587 0,'0'4'276'16,"-1"3"-98"-16,-1 2-35 0,-7 5-33 0,-3 1-7 15,-6 2-30-15,-1 0-10 32,2-3-16-32,-4-2-14 15,8-10-16-15,2-2-5 0,6-8-16 16,4-5-7-16,1-2 1 15,6-1 8-15,1 4 17 16,1 4 7-16,5 8 10 0,-3 3-2 16,4 9-7-1,0 1-3-15,1 7-10 0,0-1 2 16,-4-3-120 0,4 1-176-16</inkml:trace>
  <inkml:trace contextRef="#ctx0" brushRef="#br0" timeOffset="-203625.3">20664 5106 727 0,'3'0'398'15,"5"2"-60"-15,4 3-161 16,7 3-100-16,3 1-24 15,0 2-29-15,-2 0-11 16,-3 1-10-16,-6-1-7 16,-1-2-91-16,-1 0-70 15</inkml:trace>
  <inkml:trace contextRef="#ctx0" brushRef="#br0" timeOffset="-203481.66">20858 5095 699 0,'-5'0'398'0,"-7"6"-59"16,-4-2-105-16,1 12-107 16,-3 4-35-16,-2-2-47 15,1 6-20-15,-3-2-76 16,1-2-78-16</inkml:trace>
  <inkml:trace contextRef="#ctx0" brushRef="#br0" timeOffset="-202997.42">20053 4580 532 0,'3'0'317'0,"1"1"-1"16,17 6-177-1,12-1-30-15,22 5-33 0,11 2-20 16,9 1-31 0,-3 0-9-16,-8-1 2 0,-6-2-60 15,-11-7-237-15</inkml:trace>
  <inkml:trace contextRef="#ctx0" brushRef="#br0" timeOffset="-202574.85">20495 4556 902 0,'0'0'368'16,"8"4"-225"-1,1-1-40-15,14 3-54 0,8 4-7 16,3-1-17-16,3-1-3 15,-10-2-8-15,-7-1-1 16,-11 1 11-16,-5 1 7 16,-7 6 18-16,-4 2 11 15,-5 4 1-15,-7 2-1 16,2-1-13-16,0-1-13 16,3-3-17-16,3-2 0 15,6-5-146-15,4-3-389 0</inkml:trace>
</inkml:ink>
</file>

<file path=ppt/ink/ink16.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2-10-05T10:58:52.656"/>
    </inkml:context>
    <inkml:brush xml:id="br0">
      <inkml:brushProperty name="width" value="0.05292" units="cm"/>
      <inkml:brushProperty name="height" value="0.05292" units="cm"/>
      <inkml:brushProperty name="color" value="#FF0000"/>
    </inkml:brush>
  </inkml:definitions>
  <inkml:trace contextRef="#ctx0" brushRef="#br0">2080 9583 513 0,'-19'-3'292'0,"-29"1"-48"16,-2 2-52-16,2 7-73 16,3 6-26-16,16 2-50 15,11 1-26-15,19 5-30 16,11-1-6-16,17 0 6 16,10-1 9-16,10-4 6 15,3-2 4-15,-7-6 2 0,-6-3 1 16,-16-3 5-16,-8-2 9 15,-16-2 7-15,-8 1-2 16,-13 2 12-16,-10 1 8 16,-11 6 9-16,-5 4 3 15,-3 13-10-15,7 8-18 16,15 14-20-16,9 2-6 16,21 3-9-16,11-4-5 15,24-7 6-15,10-7 2 16,14-11 0-16,1-8 4 0,-2-15-41 15,0-5-53-15,-6-17-272 16</inkml:trace>
  <inkml:trace contextRef="#ctx0" brushRef="#br0" timeOffset="538.4">2305 9682 723 0,'8'0'253'0,"16"0"-220"16,8 1-28-16,18 0 1 15,-2-1-1-15,-4 1 2 16,-5-1 3-16,-13 0 8 16,-7-2 6-16,-13 0 39 15,-5-2 3-15,-11 3 5 16,1 1-1-16,-5 2-32 15,-3 3-5-15,2 3-14 16,-6 2-8-16,11 2-17 16,8 4-5-16,2-1-2 15,10 0 2-15,0 1 8 16,-3-2 3-16,3 2 1 16,-2-1 2-16,-3-1 2 15,-3-3 3-15,-3 0 12 16,-5 0 21-16,-5 2 12 15,-1 2-2-15,9 8-13 0,3 0-22 16,8 11-16-16,6 1-2 16,-2 1 2-16,-1 2 5 15,-3-6 12-15,-8-3 8 16,-8-7 34-16,-8-3 3 16,-14-9 0-16,-10-3-2 15,-6-12-32-15,4-7-4 16,11-6-16-16,10 0-15 15,17 1-37-15,9 0-15 16,12 2-25-16,9 3-10 16,9 1-53-16,7 6-92 0</inkml:trace>
  <inkml:trace contextRef="#ctx0" brushRef="#br0" timeOffset="850.7">2443 9894 825 0,'4'3'341'0,"7"1"-183"16,18 2-113-16,13 2-14 15,14-3-12-15,6 2-4 16,-4-2 1-16,0-5-55 0</inkml:trace>
  <inkml:trace contextRef="#ctx0" brushRef="#br0" timeOffset="1054.08">2881 9894 827 0,'0'8'380'16,"0"4"-132"-16,2 15-171 16,0 2-10-16,1 4-31 15,0 2-14-15,-1 0-6 16,2-5-26-16,1-7-247 16</inkml:trace>
  <inkml:trace contextRef="#ctx0" brushRef="#br0" timeOffset="1194.33">2879 9661 841 0,'-3'-5'406'16,"-2"0"-172"-16,4 2-123 16,3 11-105-16,9 6-92 0</inkml:trace>
  <inkml:trace contextRef="#ctx0" brushRef="#br0" timeOffset="1530.6">3246 9917 647 0,'-13'-3'380'16,"-10"-2"-3"-16,1 10-284 16,1 3-37-1,4 12-45-15,7 5-12 0,5 3-2 16,6 2-10-16,12-3 5 16,1-4 4-16,4-8 8 15,2-1 23-15,-5-6 47 16,-1-6-1-16,-10-3 79 15,-5-7-9-15,-11-2-34 16,-3 3 2-16,-4-1-84 16,-3-2-22-16,7 3-153 15,5 0-183-15</inkml:trace>
  <inkml:trace contextRef="#ctx0" brushRef="#br0" timeOffset="2061.57">3602 10050 441 0,'1'-7'297'16,"1"-6"18"-16,1-1-77 15,-6 4-67-15,-1-1-21 16,-4 3-21-16,-7-3-3 15,-5-2-25-15,2 0-18 0,-5 4-39 16,6 5-27-16,0 5-34 16,0 7-10-16,5 8-10 15,1 5 0-15,11 8 12 16,6-2 5-16,7 0 12 16,5-3 4-16,-1-8 6 15,4-3 3-15,1-10 0 16,2-3 0-16,0-9 1 15,-1-1 2-15,-7-7 3 16,-2-2 1-16,-6 3 2 16,-6-3 1-16,-3 5-1 15,-2 5-1-15,-4 2-6 16,1 6-7-16,3 5-14 16,3 3-5-16,1 6-3 15,3 1 2-15,8 3 11 16,2 1 3-16,7-3 6 15,3 0 0-15,0-8 7 16,1-2 2-16,1-5 4 16,-4-5 27-16,-2-7 12 0,-1-1 0 15,-12-3 8-15,-1 0-22 16,-10-3-12-16,-6-1-3 16,-3-4-63-16,-4-3-84 15</inkml:trace>
  <inkml:trace contextRef="#ctx0" brushRef="#br0" timeOffset="2476.34">4578 9874 1046 0,'-1'6'409'0,"5"17"-273"16,0 6-72-16,8 16-50 16,3 7 2-16,0-5-5 15,0-1 5-15,-3-8 6 16,-1-9-41-16,-2-12-200 15</inkml:trace>
  <inkml:trace contextRef="#ctx0" brushRef="#br0" timeOffset="2694.87">4835 9917 759 0,'-16'7'350'0,"-14"6"-151"15,-7 0-66-15,1 2-19 16,-1-1-40-16,6-1-26 0,12-4-44 16,4 3-11-16,16-4-12 15,8 2 1-15,12 2 7 16,6-3 8-16,11-1-8 16,1-1-68-16</inkml:trace>
  <inkml:trace contextRef="#ctx0" brushRef="#br0" timeOffset="2983.58">5200 9979 750 0,'-6'11'431'0,"-4"5"-96"16,-12 4-113-16,-5-1-47 0,-6-2-75 15,-5-2-26-15,3-4-33 16,5-6-10-16,5-7-12 15,5-5-3-15,2-10-28 16,0-2-11-16,7-5-15 16,6 1-10-16,15 1 8 15,5 4 3-15,8 9 0 16,5 6 4-16,0 16 8 16,1 7 4-16,7 7 14 15,-3-3 6-15,-1 3 5 16,1-2 49-16,-8-5-303 15</inkml:trace>
  <inkml:trace contextRef="#ctx0" brushRef="#br0" timeOffset="3311.69">5128 9658 909 0,'8'-15'399'15,"13"-10"-205"-15,8 9-57 16,12 10-67-16,4 10-20 16,6 17-25-16,-5 4-7 15,-8 14-1-15,-5 4 0 16,-5 10 1-16,-3 0-1 16,-7-1-1-16,-2-4-2 0,-8-17-1 15,0-8 1 1,-1-10 6-16,0-7 16 0,-8-7 13 15,-5-6 1-15,-11-6-9 16,-5 0-14-16,-1 8-5 16,-4 5 0-16,2 8 0 15,-5 10-1-15,-3 5-14 16,3 0-4-16,7-3-23 16,10-4-69-16,13-10-228 15</inkml:trace>
  <inkml:trace contextRef="#ctx0" brushRef="#br0" timeOffset="3670.87">5906 9982 621 0,'-2'12'363'16,"-5"9"-36"-16,0 1-78 15,-6-4-96-15,-2-4-33 16,0-2-50-16,-10-7-19 16,2-7-19-16,-1-5-17 15,0-8-60-15,4-8-39 16,5-1-52-16,-1-5 1 16,16-2 34-16,7 6 31 0,9 4 58 15,13 11 20-15,-1 10 26 16,2 6 6-16,0 16-1 15,-6 3-2-15,0 7-3 16,-6-1 0-16,-3-3-7 16,-1-1-7-16,-7-6-26 15,-1-4-75-15</inkml:trace>
  <inkml:trace contextRef="#ctx0" brushRef="#br0" timeOffset="3811.21">5835 9558 1302 0,'-2'2'484'0,"1"3"-387"0,1 8-58 16,5 8-51-16,6 4-48 16</inkml:trace>
  <inkml:trace contextRef="#ctx0" brushRef="#br0" timeOffset="4389.2">7012 10012 481 0,'-7'-2'341'0,"-4"0"1"16,-12-1-107-16,-6 1-52 16,-6 7-55-16,-3 1-29 15,7 8-55-15,7 2-22 16,18 2-35-16,13 3-6 15,22-3 7-15,5-4 9 16,6-6 12-16,0-1 5 16,-7-9 10-16,-8-7 8 0,-8-11 9 15,-6-8 3-15,-11-11 0 16,-4-2-6-16,-14-13 3 16,-5-4 0-16,-5-9-5 15,-1-1-4-15,9 7-22 16,6 6-13-16,14 15-28 15,10 10-10-15,13 15-79 16,3 11-55-16</inkml:trace>
  <inkml:trace contextRef="#ctx0" brushRef="#br0" timeOffset="8527.66">7395 10082 535 0,'0'-5'277'0,"-6"-5"-61"16,3-2-37-16,-7-3-40 16,5-1-13-16,-5-1-29 15,0 0-18-15,-6 3-26 16,-6 3-16-16,-1 11-29 15,-4 6-11-15,4 9-19 16,5 7-1-16,5 1 3 16,7-2 0-16,10-2 3 15,5-4 3-15,14-4 5 16,6-2 4-16,8-10 5 16,0-4 3-16,-4-7 3 15,0-3 2-15,-8-2 3 16,-10-4 2-16,-6 1 0 15,-7 3 0-15,-2 9-2 16,0 2-6-16,-7 13-6 0,-3 2-5 16,1 8-6-16,3 3 2 15,5-3 1-15,12 2 2 16,7-7 4-16,3 0 1 16,7-5 3-16,1-6 2 15,3-3 2-15,-4-3 2 16,-9-2 20-16,-11 2 7 15,-3-3 16-15,0 0 6 0,-6 1-19 16,2-3-5-16,-4-2-80 16,-2 1-97-16</inkml:trace>
  <inkml:trace contextRef="#ctx0" brushRef="#br0" timeOffset="8902.6">7735 9694 747 0,'15'-13'347'0,"20"-10"-154"16,-1 5-29-16,2 15-58 15,-4 7-32-15,-2 22-29 16,2 10-5-16,-4 20-10 0,0 9-1 15,-9 3-7-15,-1-2-7 16,-6-14-3-16,1-7 1 16,-4-18 3-16,-2-5 4 15,-3-11 14-15,-4-8 10 16,-4-7 2-16,-5-7-3 16,-5-8-16-16,0 9-14 15,-5-1-10-15,-4 4-3 16,-7 5-6-16,-4 1-3 15,-5 13-1-15,-1 3-1 16,5 9-30-16,4 1-42 0,14-4-156 16,10 1-267-16</inkml:trace>
  <inkml:trace contextRef="#ctx0" brushRef="#br0" timeOffset="16629.89">8548 9899 406 0,'-10'-6'244'0,"-15"-7"-22"15,-5 2-24-15,-2-1-56 16,-3 3-36-16,5 8-58 16,8 3-22-16,7 11-28 15,2 3-10-15,10 6-9 16,2-2 2-16,8 0 8 15,10-4 4-15,9-1 8 16,0-4 3-16,6-9 1 16,1 0 2-16,-7-9 1 15,0 0 0-15,-13 2 4 0,-3 1 3 16,-10 3-3-16,-5 2 0 16,-10 0-6-16,-4 4-6 15,-3 9-2-15,2 1-1 16,3 4-3-16,2 1-2 15,12-1 1-15,3 1 0 16,15-1 6-16,4-6 1 16,7-3 4-16,4-9 3 15,-3-6 3-15,2-2 2 16,-3-12 0-16,-2-1-1 0,3-8-2 16,-1 1-2-16,-5-1-1 15,-5 3 1-15,-8 6 3 16,-5 3 11-16,-8 11 4 15,-5 5 0-15,-4 10-3 16,0 8-11-16,6 4-9 16,5 3-2-16,11-2-3 15,7-3 0-15,10-4 3 16,4-3 2-16,2-9 4 16,5-2 2-16,-4-4 6 15,-3-4 4-15,-11-1 7 16,-4 1 3-16,-11-5-2 15,1 3 0-15,-4-5-148 16,-6-5-176-16</inkml:trace>
  <inkml:trace contextRef="#ctx0" brushRef="#br0" timeOffset="16747.46">8819 9641 662 0,'-3'-6'371'0,"-1"-8"-73"16,0 7-93-16,2 9-132 15,2 6-40-15,7 11-46 16,3 7-14-16</inkml:trace>
  <inkml:trace contextRef="#ctx0" brushRef="#br0" timeOffset="17200.49">9307 10022 580 0,'-1'-7'328'15,"-2"-5"-71"-15,-4 2-73 32,-7-1-24-32,-10-4-41 15,-4 3-16-15,-3 6-46 16,5 6-23-16,2 8-33 15,6 6-11-15,4 6-12 16,5 3-1-16,14 3 4 16,5 1 4-16,10-4 9 15,0-8 4-15,5-1 5 0,0-7 2 0,0-5 4 16,-1-1 0-16,-3-7-38 16,-1 1-86-16</inkml:trace>
  <inkml:trace contextRef="#ctx0" brushRef="#br0" timeOffset="17481.68">9396 9991 677 0,'3'2'311'0,"-5"-2"-153"0,5 8-66 0,-1 3-79 31,-5-3-11-31,4 8-2 15,-1-2 0-15,5 2 0 16,5 0 0-16,2-1 20 16,2 0 16-16,2-6 37 15,5-3 16-15,-1-4 14 16,-2-5 1-16,-3-7-10 16,-5 0-8-16,-1-1-25 15,-5-6-14-15,-4 1-26 16,2-5-11-16,-5 4-68 15,-3 3-89-15</inkml:trace>
  <inkml:trace contextRef="#ctx0" brushRef="#br0" timeOffset="17739.36">9678 9986 543 0,'2'1'334'16,"6"10"42"-16,-1 1-211 15,8 9-46-15,-3 1-25 16,1 1-39-16,2 0-18 16,-2-7-18-16,0-3-4 15,0-7 31-15,-1-7 10 0,-3-6 20 16,8-4 7-16,-3-6-11 16,-6-4-7-16,-2-3-20 15,1 3-10-15,-6 1-54 16,6 2-67-16</inkml:trace>
  <inkml:trace contextRef="#ctx0" brushRef="#br0" timeOffset="18286.34">10735 9911 825 0,'11'12'330'16,"7"0"-201"-16,-5 20-67 0,-2 0-4 15,-11 4 0-15,-9-1-8 16,-1-2-15-16,-4-2-9 15,6-11-13-15,0-3-5 16,6-14-15-16,0-9-17 16,5-10-22-16,10-5-9 15,2-6 6-15,4 1 16 16,-1 0 20-16,-7-3 10 16,-3 7 8-16,-4 3 2 0,-2 10 28 15,3 8 1-15,-8 6 12 16,2 5 1-16,-3 11-16 15,0 2 0-15,6 1-14 16,7 3-2-16,9-3-12 16,5 0-1-16,9-1-24 15,2-5-54-15,4-8-311 16</inkml:trace>
  <inkml:trace contextRef="#ctx0" brushRef="#br0" timeOffset="18692.54">11363 10016 726 0,'-2'0'399'16,"-4"2"-83"-16,-11 10-120 16,-8 2-50-16,-3 3-51 15,-8 0-28-15,0-3-36 16,3 2-10-16,-2-10-6 16,9-1 0-16,4-11-5 0,3-7-5 15,8-1-17-15,3-6-7 16,9 6-8-16,6 0 1 15,9 1 3-15,7 5 2 16,5 6 0-16,-2 5 1 16,3 11 5-16,-5 4 6 15,-3 2 8-15,0-1 4 16,-4-3 4-16,6-5 2 0,-2-6 4 16,3-3 3-16,-4-9 5 15,-3-4 0-15,0-9-2 16,-6-2-3-16,-2 0-3 15,0 7-1-15,-7 4-4 16,1 2 16-16,-3 9-8 16,0 10 0-16,1 9-1 15,2 4-16-15,4 7 2 16,1-6-12-16,8 0-191 16</inkml:trace>
  <inkml:trace contextRef="#ctx0" brushRef="#br0" timeOffset="19200.56">12427 9976 691 0,'-18'-1'340'0,"-19"4"-131"16,-4 4-59-16,9 9-78 15,6 7-30-15,8 1-28 16,11 4-4-16,14 2-5 15,6-5 2-15,16 0 12 0,3-8 5 0,6-11 21 32,4-6 8-32,-4-12 17 15,-4-5 4-15,-13-5-13 16,-7-3-7-16,-15-2-25 16,-8 5-11-16,-9 0-55 0,-1 7-57 0,2 5-270 15</inkml:trace>
  <inkml:trace contextRef="#ctx0" brushRef="#br0" timeOffset="19403.59">12624 9977 945 0,'0'6'444'0,"4"8"-186"0,-1 7-105 0,1 0-30 15,5 5-54-15,-1-5-24 31,5-1-26-31,-1-2-6 16,6-3-3-16,-3-8-7 16,1-7-98-16,6 0-147 15</inkml:trace>
  <inkml:trace contextRef="#ctx0" brushRef="#br0" timeOffset="19887.86">13570 9985 749 0,'-14'-1'364'16,"-23"3"-133"-16,-1 7-55 31,-1 10-91-31,1 4-30 0,15 3-42 0,5 1-9 16,18 4-4-16,9 1 1 15,15-4 8-15,7 0 3 16,4-12 6-16,0-8 4 16,-5-8 11-16,-7-4 8 0,-16-8 6 15,-5 0-2-15,-16-6-17 16,-5-1-14-16,-12 5-50 15,-2-1-55-15,8 2-397 16</inkml:trace>
  <inkml:trace contextRef="#ctx0" brushRef="#br0" timeOffset="20044.21">13598 9990 780 0,'13'9'374'0,"10"8"-139"0,5 12-97 31,-3 2-17-31,10 9-34 0,-3 3-18 0,0 3-32 16,2 3-13-16,-9-6-55 0,-1-1-69 15,-1-17-368-15</inkml:trace>
  <inkml:trace contextRef="#ctx0" brushRef="#br0" timeOffset="20208.36">13927 10074 1019 0,'-15'6'456'16,"-25"3"-222"-16,-4 12-70 0,-8 10-86 15,0 7-30-15,-1 12-35 16,1 3-8-16,11 3-34 31,0-8-70-31</inkml:trace>
  <inkml:trace contextRef="#ctx0" brushRef="#br0" timeOffset="20614.74">14149 9940 717 0,'-9'0'292'16,"-8"5"-172"-16,2 5-76 15,5 3-25-15,6 3-12 16,3-2-1-16,15 5-7 16,3 0 2-16,2-5 5 15,1-4 2-15,-7-7 2 16,-4 0 1-16,-1-2 2 15,-8-1-7-15,-9-1-6 16,-2 0 0-16,-15 2 10 16,1 1 30-16,3 4 45 15,3 6 7-15,14-2 4 16,0 1-12-16,12 4-15 16,3-1-6-16,5 3-13 0,7 3-12 15,-8-7-21-15,6-4-2 16,-5-9-6-16,-3-5-36 15,10-7-201-15</inkml:trace>
  <inkml:trace contextRef="#ctx0" brushRef="#br0" timeOffset="20739.48">14269 9729 790 0,'-3'-3'425'0,"-5"-7"-62"0,1 10-298 16,5 7-50-16,2 9-149 15</inkml:trace>
  <inkml:trace contextRef="#ctx0" brushRef="#br0" timeOffset="21060.91">14585 9957 779 0,'-12'-3'378'15,"-10"-5"-146"-15,-7 8-121 16,-2 0-44-16,-2 11-50 16,6 14-14-16,1 1-10 15,10 12-3-15,12-1 1 16,6-5 0-16,18-2 6 15,4-9 4-15,8-8 10 16,2-5 5-16,-6-7 9 16,-2-5 6-16,-9-6 10 15,-9-5 21-15,-13-7-1 16,-5 4-7-16,-13 0-21 16,1 6-6-16,0 5-166 15</inkml:trace>
  <inkml:trace contextRef="#ctx0" brushRef="#br0" timeOffset="21654.69">14870 9965 588 0,'-9'-5'339'0,"-11"-6"-48"16,-2 8-113-16,-4 5-100 16,-1 4-36-16,12 11-42 15,0-2-10-15,11 0-5 16,9 4 1-16,5-8 7 16,5 1 4-16,8 3 5 15,-5-6 3-15,-1-3-1 16,-2-3-18-16,-8-4-52 15,-3-1-37-15,-8-5-58 16,-4 4 12-16,-9 1 50 16,0 2 36-16,-5 1 55 15,5 3 6-15,5 5-2 16,-1 0 14-16,9 7 22 16,-1 0 10-16,4 2 9 15,4 1-12-15,5 0-15 16,4-3-2-16,6-3 16 0,3-8 4 15,5-5 4-15,0-3-2 16,5-11-21-16,1-1-3 16,-5-10-5-16,3 3-2 15,-10-1 39-15,-7-3 19 16,1 14 34-16,-11-7 18 16,-1 15-16-16,-1 0-23 15,-3 5-43-15,1-1-19 16,-1 0-25-16,2 11 2 0,0 8 3 15,10 33 2-15,-6-31 0 16,-3-4 0-16,7 1 1 16,-3-6-28-16,9-3-198 15</inkml:trace>
  <inkml:trace contextRef="#ctx0" brushRef="#br0" timeOffset="21889.02">15191 9986 617 0,'13'11'328'16,"7"4"-86"-16,8 6-65 16,0 7-29-16,-4-5-10 0,0 3-9 15,-12-3-27-15,-5-8 3 16,-10-2-2-16,-9-3-5 15,-6-8-17-15,-2 0-17 16,2-1-30-16,2 1-73 16,4-1-201-16</inkml:trace>
  <inkml:trace contextRef="#ctx0" brushRef="#br0" timeOffset="22919.82">16161 9751 724 0,'-1'-1'364'0,"-2"1"-131"15,-5 3-79-15,-6 8-65 16,-2 5-22-16,5 11-10 15,2 6-18-15,9 7-30 16,12-2-6-16,6-4-3 16,8-8 0-16,21-6 8 0,-1-6 3 15,6-9-27-15,-1-1-64 16</inkml:trace>
  <inkml:trace contextRef="#ctx0" brushRef="#br0" timeOffset="23123.16">16392 9759 782 0,'-5'5'336'0,"-4"6"-136"16,3 12-74-16,3 19-20 16,-1 4 11-16,2 11-15 15,-4-2-13-15,3-5-35 16,-1-6-14-16,4-9-20 15,4-9 17-15,5-12-125 16,5 0-99-16</inkml:trace>
  <inkml:trace contextRef="#ctx0" brushRef="#br0" timeOffset="23888.62">16717 10146 661 0,'-5'12'348'0,"-7"13"-88"15,-5 3-29-15,-2 2-95 16,-5-1-38-16,6-10-72 16,3-3-86-16</inkml:trace>
  <inkml:trace contextRef="#ctx0" brushRef="#br0" timeOffset="24779.75">17375 9753 448 0,'-3'-2'198'0,"-8"0"-109"15,-7-1-32-15,-7 2-16 16,-3 1-5-16,-6 0 1 16,6 4 8-16,-1 4-16 15,2 1-2-15,8 7 10 16,-1 1-6-16,5 5-5 16,2 1 1-16,3-2 0 15,3-4 6-15,4-5 4 16,-1-3 0-16,3-4 20 15,0-3 7-15,1-3-2 16,0 0-5-16,0 0-35 16,0-1-19-16,18-9-11 15,38-13-7-15,-21 28-6 0,9 12-1 16,2 12 2-16,0 9 8 16,-10 3 19-16,-9-6 9 15,-21-3 33-15,-12-7 14 16,-20-2 5-16,-7-2-1 15,-12-10-17-15,-5-8-11 16,0-10-13-16,6-4-28 16,15-5-77-16,8 1-55 15,17-2-187-15</inkml:trace>
  <inkml:trace contextRef="#ctx0" brushRef="#br0" timeOffset="25045.3">17880 9869 1167 0,'1'1'527'16,"-1"-1"-252"-16,-2 0-170 16,1 0-45-16,0-1-60 15,0 1 0-15,1 0-157 0,0 0-197 16</inkml:trace>
  <inkml:trace contextRef="#ctx0" brushRef="#br0" timeOffset="25256.82">17856 10058 1070 0,'0'0'489'0,"-1"-2"-216"15,0 0-54-15,1 2-68 16,0 0-36-16,0 0-49 0,0 0-21 15,0 0-24-15,0 0-37 16</inkml:trace>
  <inkml:trace contextRef="#ctx0" brushRef="#br0" timeOffset="27158.94">1715 11220 527 0,'-7'8'217'0,"-5"4"-120"16,9 5-58-16,3-2 1 16,10 2-3-16,4-2-3 0,10-2-2 15,4-3-2-15,-4-10-5 16,5-2 1-16,-8-9 42 15,-6-3 17-15,-3-1 28 16,-6-1 17-16,-12 1-19 16,-4 3-5-16,-11 1-18 15,-3 3-15-15,-5 6-29 16,1 2-16-16,5 7-27 16,1 3-8-16,8 3-13 15,4 5 0-15,2 3 0 16,12 4 2-16,8 0 5 15,0-3 2-15,12-10 8 16,-2-1 3-16,0-8 6 16,-4-4 6-16,1-7 6 15,-4-6 2-15,-4-4 5 16,1-2-2-16,-16 0 20 16,-6 1 5-16,-2 4 3 15,0 3 3-15,-1 8-19 16,4 4-7-16,-3 4-16 0,2 2-7 15,4 7-7-15,0 1-2 16,9-1 3-16,4 1 2 16,5-12 6-16,2-2-23 15</inkml:trace>
  <inkml:trace contextRef="#ctx0" brushRef="#br0" timeOffset="33156.18">15651 2731 404 0,'-6'-11'230'0,"-7"-10"-35"15,-8 2-31-15,-22 14-37 16,-8 5-30-16,-21 11-47 0,-6 15-20 15,12 10-36-15,4 11-9 16,26 15-2-16,13 4 2 16,19 6 5-16,15 1 2 15,25-10 1-15,15-7 1 16,32-22 6-16,12-13 6 16,-1-26 9-16,0-13 6 15,-19-23 48-15,-17-9 15 16,-25-14 30-16,-25-6 10 0,-46-12-22 15,-16-4-13-15,-26 8-44 16,-4 14-23-16,12 26-50 16,2 22-15-16,23 27-116 15,14 15-121-15</inkml:trace>
  <inkml:trace contextRef="#ctx0" brushRef="#br0" timeOffset="33599.5">15642 3509 721 0,'-20'-8'293'0,"-33"-14"-181"15,-6 4-39-15,-6 16-40 16,1 5-13-16,5 19-23 16,4 7-10-16,12 11-10 15,6 4-1-15,21 15 1 16,8 5 3-16,16 7 6 15,8-6 3-15,21-12 5 16,15-3 2 0,24-30 5-16,-14-29 7 15,-31 6 6-15,2 0 3 0,88-50 9 16,-8-25 21-16,-34-15 76 0,-57 16 40 16,-36 4 46-16,-20 7-20 15,-19 16-96-15,-10 8-54 16,-14 25-164-16,0 14-394 15</inkml:trace>
  <inkml:trace contextRef="#ctx0" brushRef="#br0" timeOffset="35007.68">2618 10922 733 0,'0'-1'315'0,"3"2"-187"16,-2 10-39-16,-1 19-43 15,1 15-7-15,3 26 11 16,1 6-5-16,3 18-15 16,-4 1-5-16,0-10-9 15,1-9 0-15,-1-24 4 16,-2-14 0-16,0-19 3 15,-1-8 7-15,4-17 4 16,1-7-3-16,3-13-17 16,6-4-29-16,3-4-29 15,5-4-2-15,-2 6 7 16,0 3 15-16,4 18 8 16,-3 7-2-16,1 14 1 15,-4 7 9-15,-9 10 14 0,-3-3 5 16,-4 5 4-16,1-3-5 15,-2-8-61-15,3 4-103 16</inkml:trace>
  <inkml:trace contextRef="#ctx0" brushRef="#br0" timeOffset="35507.04">3046 11571 577 0,'4'8'284'15,"-2"4"-112"-15,1 6-52 16,0 7-5-16,-6-2-21 15,-2-3-12 1,1-1-33-16,4-2-7 0,3-10-25 16,2-6 2-16,0-8-43 15,1-9-25-15,3-2-37 16,6-2-7-16,-4 2 35 16,3 4 22-16,1 2 26 15,-2 9 1-15,2 5-1 16,-4 3 8-16,-5 7 16 15,-1 1 8-15,-5 0 11 16,0 2-4-16,0-4-11 16,-1-1-1-16,1-4-3 15,2-4-2-15,3-9-52 16,4-5-43-16,5-5-45 16,1 0-3-16,2 0 51 15,-3 6 38-15,-6 5 50 16,-2 4 12-16,-5 10 36 0,0 5 15 0,0 7-3 15,-1 1-10-15,0-1-90 16</inkml:trace>
  <inkml:trace contextRef="#ctx0" brushRef="#br0" timeOffset="35819.47">3640 11643 681 0,'-4'4'323'0,"-7"8"-126"15,-3 1-82-15,-3 2-73 0,0-4-13 16,-1-4-14-16,-3-3-5 16,4-8-23-16,-4-4-19 15,6-4-22-15,6 0-3 16,7-1 14-16,2 2 11 15,9 0 18-15,5 5 8 16,1 6 19-16,3 6 10 16,-1 9 23-16,-2 4-2 15,5 4-9-15,1 3-5 16,-3-5-18-16,2 0 23 16,-5-7-309-16</inkml:trace>
  <inkml:trace contextRef="#ctx0" brushRef="#br0" timeOffset="35975.8">3753 11670 792 0,'7'6'325'0,"11"8"-197"16,5 0-32-16,4 4-43 15,-1 0-13-15,-6-7-34 16,-3-2-70-16</inkml:trace>
  <inkml:trace contextRef="#ctx0" brushRef="#br0" timeOffset="36100.95">3927 11623 998 0,'-12'4'445'16,"-16"10"-213"-16,-2 3-77 15,-1 5-80-15,-2 1-29 16,9-4-46-16,4 0-83 15</inkml:trace>
  <inkml:trace contextRef="#ctx0" brushRef="#br0" timeOffset="36413.08">4318 11306 864 0,'6'1'355'0,"10"3"-181"15,6-2-63-15,15 2-31 16,-3-3-12-16,3-1-40 16,-2 0-11-16,-2 0-19 0,4-1-56 15</inkml:trace>
  <inkml:trace contextRef="#ctx0" brushRef="#br0" timeOffset="36632.03">4373 11428 395 0,'8'6'286'0,"7"1"67"16,9 0-122-16,5-6-54 15,1 0-30-15,9 3-54 16,-3 3-22-16,0 1-30 15,-5-4-11-15,-14-4-20 16,-4 1-65-16</inkml:trace>
  <inkml:trace contextRef="#ctx0" brushRef="#br0" timeOffset="38522.39">5076 11251 577 0,'-1'-1'312'15,"-7"0"-77"-15,2 6-61 16,-3 14-77-16,0 8-20 16,6 16-26-16,-1 2-13 15,6 2-24-15,8-3-5 16,10-14-2-16,8-7 3 16,11-16 8-16,-2-13 2 0,2-11 4 15,-3-5-2-15,-9-11 0 16,-3 4-1-16,-10-6-1 15,-6 0-1-15,-8 3-4 16,-6 4-1-16,-6 8-10 16,2 7-9-16,1 13-17 15,1 7-7-15,3 16-4 16,2 10 4-16,4 15 12 16,2 5 11-16,3 1 17 15,-5-1 9-15,-7-4 5 16,-5-2-1-16,-9-3 0 15,-5-6 0-15,-6-13 0 16,-4-9-23-16,1-12-85 16,1-5-66-16,10-14-284 15</inkml:trace>
  <inkml:trace contextRef="#ctx0" brushRef="#br0" timeOffset="38929.03">5501 11628 668 0,'-6'13'337'0,"-8"16"-63"15,-1 3-137-15,2-4-66 16,1-1-11-16,2-6-32 15,5-6-14-15,7-13 0 16,6-3 1-16,7-15 2 16,1-6 0-16,2-8-10 15,-1-2-2-15,-8-2-2 16,3 2-1-16,-6 4 1 16,0 7 1-16,-1 8 0 15,-4 3-2-15,0 10-14 16,0 0 3-16,3 11 3 15,0 3 2-15,4 10 14 16,2 3-4-16,1 8-4 16,4 1 0-16,1-3 1 15,-1-1 2-15,-1-7-92 16,-2-8-139-16</inkml:trace>
  <inkml:trace contextRef="#ctx0" brushRef="#br0" timeOffset="39069.91">5476 11696 832 0,'6'2'324'0,"14"3"-199"16,6 1-75-16,4 0-4 16,4-2-13-16,-1 1-66 15</inkml:trace>
  <inkml:trace contextRef="#ctx0" brushRef="#br0" timeOffset="40342.44">6069 11212 767 0,'-2'-4'370'0,"1"2"-152"16,-3 2-67 0,4 0-74-16,0 4-33 0,0 26-31 15,7 57 6-15,-2-28-6 16,0 1-2-16,-2-14 3 16,2-1-1-16,-1-15 0 15,-1-4-35-15,5-3-160 16</inkml:trace>
  <inkml:trace contextRef="#ctx0" brushRef="#br0" timeOffset="40514.25">5904 11423 723 0,'14'3'315'16,"9"1"-152"-16,19 1-67 15,8-2 4-15,13-5-32 16,3 0-16-16,2 0-39 16,-4 1-92-16</inkml:trace>
  <inkml:trace contextRef="#ctx0" brushRef="#br0" timeOffset="41014.17">6670 11202 918 0,'2'13'372'0,"0"16"-238"15,-6 7 14-15,-1 7-29 16,-2 1-31-16,3 1-45 16,9-4-17-16,5-9-16 15,7-7 0-15,10-16 4 16,7-6 0-16,5-14 1 15,-2-8-8-15,-5-12-14 16,-5-5-2-16,-10-4-1 16,2-2 6-16,-14 3 9 15,3 1 3-15,-9 7 2 0,-2 5-2 16,0 14 3-16,-3 7 1 16,2 17 5-16,-1 8 7 15,1 15-2-15,3 5-3 16,6 4-5-16,6 3-5 15,4-6-4-15,2-1 1 16,0-9-31-16,2-4-60 16,-2-4-390-16</inkml:trace>
  <inkml:trace contextRef="#ctx0" brushRef="#br0" timeOffset="41764.32">7118 11395 677 0,'-6'7'321'15,"1"3"-99"-15,-2 9-115 16,4 4-24-16,6 0-23 16,2 3-20-16,8-5-24 15,0-6-3-15,6-5 3 16,1-10 3-16,3-8 2 0,2 1 1 15,-4-13-4-15,-1 2-1 16,-10-1-2-16,-3-2 0 16,-3 11-3-16,-4 0-4 15,1 6-23-15,0 8 14 16,5 11 3-16,-2 5 6 16,2 12 29-16,-3-3-15 15,-1 5 22-15,-9-1 10 16,-9-5 6-16,-8-2 1 0,-10-12-16 15,2-4-9-15,2-12-42 16,4-9-48-16,11-7-181 16</inkml:trace>
  <inkml:trace contextRef="#ctx0" brushRef="#br0" timeOffset="42264.2">7419 11662 563 0,'-2'4'271'15,"-5"7"-71"-15,-2 4-50 16,-2 10-28-16,-5 1-21 16,5 3-50-16,0 0-17 15,5-8-22-15,8-3-3 0,-1-15 10 16,4-4 2-16,1-13 3 15,6-3 0-15,-1-5-12 16,2-3-2-16,-1 1-3 16,-6 1-3-16,0 6-2 15,-2 5-2-15,1 7 0 16,0 4-1-16,1 6 6 16,-3 4 3-16,1 7 11 15,0 2 0-15,8 9-1 16,4 2 0-16,-1 2-8 15,-1-1 0-15,-5-6-15 16,-2-4-50-16,-2-10-220 16</inkml:trace>
  <inkml:trace contextRef="#ctx0" brushRef="#br0" timeOffset="42389.44">7371 11753 814 0,'3'4'349'16,"10"-1"-148"-16,4 2-150 16,6-2-19-16,7 0-8 15</inkml:trace>
  <inkml:trace contextRef="#ctx0" brushRef="#br0" timeOffset="43154.98">7744 11054 508 0,'0'-4'318'16,"0"2"-37"-16,0 7-132 15,-1-5-19-15,0 3-43 0,-3 27 4 16,-4 44-7-16,0-22-11 16,1 11-13-16,5 5-12 15,5-2-20-15,7-7-10 16,8-12-10-16,8-9 1 15,5-12 5-15,1-6 3 16,-1-13 2-16,-6-6-16 16,-4-12-95-16,-2-3-91 0</inkml:trace>
  <inkml:trace contextRef="#ctx0" brushRef="#br0" timeOffset="43342.48">7583 11344 782 0,'10'5'367'16,"11"-1"-168"-16,16 3-58 16,4-2-10-16,11-3-60 15,0-2-23-15,-10 0-5 16,-4 0-69-16</inkml:trace>
  <inkml:trace contextRef="#ctx0" brushRef="#br0" timeOffset="43857.89">8331 11473 753 0,'1'3'362'16,"6"4"-82"-16,6 1-105 15,12 4-49-15,9-4-18 16,10-2-56-16,8-5-20 15,3-3-62-15,-5 1-90 0</inkml:trace>
  <inkml:trace contextRef="#ctx0" brushRef="#br0" timeOffset="44420.11">8912 11503 703 0,'1'0'320'0,"11"0"-108"15,10 1-81-15,20-1-57 16,18 0 1-16,24 4-32 16,3-3-16-16,-1 1-17 15,-6 1-1-15,-20-2-98 16,-7 1-155-16</inkml:trace>
  <inkml:trace contextRef="#ctx0" brushRef="#br0" timeOffset="44639.11">9167 11115 877 0,'-5'-7'396'16,"-2"-6"-182"-16,3 4-54 0,1 9-101 15,3 3-31-15,4 15-41 16,-1 9-14-16,8 18 15 16,-1 10 7-16,-2 9-109 15</inkml:trace>
  <inkml:trace contextRef="#ctx0" brushRef="#br0" timeOffset="45076.48">9092 11787 680 0,'3'-8'275'0,"7"-12"-142"0,7 3-34 15,12 0 9-15,4 1 3 16,7 11-31-16,1 6-15 16,-9 15-23-16,-8 7 2 15,-13 11 14-15,-9 3 1 16,-14 1-11-16,-6 0-9 16,-17-6-15-16,-6-3-4 15,-8-13-20-15,3-7-20 16,9-10-45-16,4-8-19 0,16-6-19 15,5-5 11-15,17-3 35 16,6 2 16-16,17 6 38 16,5 4 19-16,5 13 30 15,6 9 13-15,-1 12 13 16,-3 7-9-16,-4 1-20 16,-3-1-10-16,0-12-42 15,5-1-111-15</inkml:trace>
  <inkml:trace contextRef="#ctx0" brushRef="#br0" timeOffset="45802.9">9933 11533 312 0,'7'-4'188'0,"6"-11"-7"15,-4-1-15-15,-5-3-36 16,-5-3-20-16,-10 3-35 16,-10-3-14-16,-6 6-17 15,-3 4-7-15,1 12-19 16,1 8-7-16,6 7-12 16,1 4-7-16,6-1-2 15,5 4 2-15,14 0 3 16,6 0 5-16,5-4 4 15,4-3 2-15,-2-8 3 16,4-3 0-16,-1-6 1 16,1 0-1-16,0-3-4 15,-3 2-3-15,1 4 9 16,-2 5 8-16,-1 11 27 16,-2 7 13-16,-4 11 5 0,-4 0-1 15,-6 0-15-15,-6-2-7 16,-10-8-7-16,-4-2-2 15,-7-9 0-15,-4-5 1 16,0-11-7-16,3-7-5 16,-1-9-34-16,0 0-22 15,10-2-71-15,-1 2-49 16,17-2-150-16</inkml:trace>
  <inkml:trace contextRef="#ctx0" brushRef="#br0" timeOffset="46084.32">10225 11103 763 0,'0'0'338'0,"2"7"-114"15,1 5-110-15,3 14-32 16,0 7 20-16,-3 8-9 15,-1 6-15-15,-4 12-30 16,-5 1-14-16,6-3-21 16,0-6-3-16,6-11 0 15,7-10-1-15,3-9 2 16,4-3 1-16,4-9 8 16,2-3-27-16,0-3-137 15,-5-4-240-15</inkml:trace>
  <inkml:trace contextRef="#ctx0" brushRef="#br0" timeOffset="46255.92">10132 11410 892 0,'9'2'352'0,"14"3"-197"15,9 2-93-15,11-6-4 16,4-1-12-16,9-1-25 15,-1-4 19-15,-8 4-198 16</inkml:trace>
  <inkml:trace contextRef="#ctx0" brushRef="#br0" timeOffset="46646.81">10594 11086 738 0,'8'-9'305'16,"13"-5"-163"-16,4 4-3 15,4 11-29-15,-2 6-22 16,-6 6-52-16,-1 5-13 16,-15 5 6-16,-4 1 5 15,-12 3 5-15,-6-2-3 16,2-4-16-16,2-4-8 16,10-4-7-16,1-3 2 0,16-3 3 15,4 0 2-15,7-3 1 16,5 5-2-16,-2-4-4 15,0 1-1-15,-2 2-3 16,1-3-57-16</inkml:trace>
  <inkml:trace contextRef="#ctx0" brushRef="#br0" timeOffset="56160.77">11390 11391 678 0,'0'0'309'15,"6"3"-109"-15,9 1-50 16,17 1-42-16,6-2-14 0,13-3-44 15,8 2-21-15,-5-4-16 16,-4-1 8-16,-10 2-132 16,-15-6-177-16</inkml:trace>
  <inkml:trace contextRef="#ctx0" brushRef="#br0" timeOffset="56348.23">11504 11526 567 0,'15'0'311'0,"18"-2"-45"16,12-1-83-16,1 3-65 15,-1 0-32-15,-7 2-44 16,-4 4-17-16</inkml:trace>
  <inkml:trace contextRef="#ctx0" brushRef="#br0" timeOffset="56863.74">12580 11193 553 0,'-16'-4'324'0,"-21"-1"-29"16,-6 3-114-16,2 13-110 16,-1 10-22-16,9 11-31 15,10 12-5-15,17 14-6 0,6 2 2 16,24 2-4-16,3-6 2 15,22-18 30-15,9-6 5 16,16-20 14-16,0-11 6 16,-6-13 12-16,-2-9 9 15,-24-19 6-15,-8-9 11 16,-27-10-21-16,-20-5-8 16,-23 7-22-16,-10 8-21 15,-13 18-32-15,1 11-12 0,1 20-35 16,27 8-43-1,15-3-206 1</inkml:trace>
  <inkml:trace contextRef="#ctx0" brushRef="#br0" timeOffset="57082.43">12706 11322 889 0,'-9'5'405'0,"-7"10"-158"15,-11 2-69-15,1 13-62 16,-5 2-25-16,-3 5-52 16,13-1-19-16,2-6-74 0,5 0-87 15</inkml:trace>
  <inkml:trace contextRef="#ctx0" brushRef="#br0" timeOffset="58129.13">13319 11235 554 0,'3'-4'326'15,"-4"-5"-56"-15,1 9-119 16,-2 5-31-16,1 15-68 16,4 14-35-16,3 20 4 15,0 6-7-15,6 0-2 16,-2-7 2-16,1-16 4 15,-1-11-20-15,-4-14-127 16,-2-3-136-16</inkml:trace>
  <inkml:trace contextRef="#ctx0" brushRef="#br0" timeOffset="58285.41">13179 11366 958 0,'7'7'360'15,"8"5"-260"-15,10 3-6 16,18-4-6-16,9-1-21 16,17-3-32-16,0-3-15 0,-2-4-102 15,-6-6-130-15</inkml:trace>
  <inkml:trace contextRef="#ctx0" brushRef="#br0" timeOffset="58832.3">14135 11349 456 0,'-10'1'272'16,"-16"-1"-17"-16,-3-3-65 15,-3-12-53-15,-2-6-11 16,12-9-26-16,6-2-18 15,17-5-55-15,11 6-19 16,13 4-27-16,9 5-6 0,8 16 8 16,-2 5 10-16,-4 18 14 15,-3 7 9-15,-15 8 11 16,-2 5 12-16,-20 5 9 16,-14 4 2-16,-12 8-9 15,-8-8-10-15,-1-7-12 16,0-12-19-16,8-14-40 15,5-5-10-15,15-10-23 16,5-4 12-16,7-3 20 16,9 1 3-16,9 8 12 15,5 2 3-15,7 3 8 16,5 3 6-16,-5-1 3 16,2 1 2-16,0 0-11 15,2-1-86-15</inkml:trace>
  <inkml:trace contextRef="#ctx0" brushRef="#br0" timeOffset="59175.68">14582 11288 630 0,'-2'-8'335'16,"-12"-10"-77"-16,0 5-40 15,-9 1-68-15,-6 0-37 0,-3 8-56 16,-1 4-31-16,5 4-30 16,-1 10-5-16,11 9-4 15,3 7-1-15,13 11 2 16,3 3-1-16,14 2 5 16,5-9 4-16,16-8 9 15,6-8 6-15,8-13 7 16,1-7 5-16,-11-13 29 15,-9-11 13-15,-16-16 16 16,-11-3 0-16,-15-4-29 16,-7 0-17-16,-16 9-26 15,3 8-9-15,2 13-61 16,2 4-58-16</inkml:trace>
  <inkml:trace contextRef="#ctx0" brushRef="#br0" timeOffset="59504">14831 11103 910 0,'-1'-3'410'0,"0"3"-234"16,1 2-53-16,0-2-75 15,1 7-13-15,4 23 13 16,10 38-6-16,-11-18-13 16,-2 3-10-16,1 4-5 15,1 1-2-15,2-9 1 16,2-9 0-16,5-18 2 15,2-9 1-15,5-7-42 16,3 0-54-16,-1-7-403 16</inkml:trace>
  <inkml:trace contextRef="#ctx0" brushRef="#br0" timeOffset="59706.82">14712 11299 887 0,'9'0'379'15,"16"1"-178"-15,11 2-58 16,20 2-15-16,0 0-30 16,-4-4-45-16,-1 5-14 15,-17-6-48-15,-5 1-83 16</inkml:trace>
  <inkml:trace contextRef="#ctx0" brushRef="#br0" timeOffset="60832.44">15406 11325 349 0,'-2'2'248'0,"-2"-1"-11"16,4 1-41-16,0-2-25 0,0 0-29 16,0 0-28-16,30 6-21 15,37 7-12-15,-20-5-43 16,3 0-8-16,-6-1-14 16,-2-2 1-16,-7-5-121 15</inkml:trace>
  <inkml:trace contextRef="#ctx0" brushRef="#br0" timeOffset="61285.51">16017 11094 852 0,'-6'4'362'16,"-1"5"-190"-16,-2 6-94 15,-1 2-10-15,2 7-29 16,4 7-14-16,4-3-19 15,11 1-2-15,7-4 2 16,4-4 2-16,7-3 2 16,-4-3 2-16,4-7-35 15,2-3-53-15,-2-8-267 16</inkml:trace>
  <inkml:trace contextRef="#ctx0" brushRef="#br0" timeOffset="61519.78">16217 11129 607 0,'-4'7'261'15,"-3"9"-122"-15,3 13 0 16,0 3 3-16,2 8-4 16,0 10-5-16,-2 2-24 15,-3-1-19-15,8 0-14 16,0-13-28-16,2-9-12 15,8-10-11-15,-3-7 2 16,6-8-120-16,1-3-118 0</inkml:trace>
  <inkml:trace contextRef="#ctx0" brushRef="#br0" timeOffset="61676.32">16376 11509 1155 0,'4'4'407'0,"4"-3"-355"16,0-1-41-16,3 1-417 16</inkml:trace>
  <inkml:trace contextRef="#ctx0" brushRef="#br0" timeOffset="62316.5">16836 11311 549 0,'7'-8'276'0,"9"-7"-82"16,-2 0-34-16,-5-4-50 15,-3 2-6-15,-9-3-24 16,-6-1-6-16,-9 1-23 16,-7-3 4-16,-3 9-21 15,-2 2-13-15,-4 9-15 16,0 4-21-16,4 7-2 16,3 6-1-16,11 3 1 15,9 4 0-15,1-2 3 16,6-2 5-16,6-2 8 15,2-1 2-15,14-6 4 0,2-5 2 16,3-4-1-16,2-2-2 16,-3-3-4-16,-2 4-2 15,-5 2-4-15,-1 0 0 16,-4 3-2-16,0 3 0 16,-2 6-4-16,-1 6 0 15,-1 7 1-15,-1 4 4 16,-2 8 12-16,0-3 12 0,-10 0 23 15,-6-4 16-15,-16-11 38 16,-7 1 3-16,-7-11-10 16,0-4-10-16,0-7-40 15,9-5-8-15,7-10-44 16,4 4-59-16,19-4-374 16</inkml:trace>
  <inkml:trace contextRef="#ctx0" brushRef="#br0" timeOffset="62769.5">17212 11071 851 0,'1'3'327'0,"3"11"-229"15,2 5-31-15,-3 13 27 16,-3 6-11-16,-8 6-9 16,0 8-11-16,-3 3-29 15,-2-3-13-15,12-2-10 16,3-8 0-16,17-18 1 15,10-2 3-15,13-15 0 16,4-6-10-16,0-1-140 16,1-3-246-16</inkml:trace>
  <inkml:trace contextRef="#ctx0" brushRef="#br0" timeOffset="62941.31">17135 11269 795 0,'17'1'349'0,"8"2"-192"15,16 4-97-15,11 2-5 16,1 1-45-16,-3-3-1 0,-5-2-197 16</inkml:trace>
  <inkml:trace contextRef="#ctx0" brushRef="#br0" timeOffset="63222.65">17467 10934 544 0,'11'-6'335'15,"3"-4"-5"-15,10 7-214 16,1 3-23-16,3 7-61 15,-2 8-20-15,-7 5 0 16,-13-2 8-16,-14 7 4 16,-11-5 4-16,-10 3-6 15,2 0-8-15,4-2 11 16,9-7 6-16,14-4 41 16,9 0 18-16,9-8-6 0,9 5-7 15,9-4-43-15,7 6-17 16,6-3-68-16,-6 2-68 15</inkml:trace>
  <inkml:trace contextRef="#ctx0" brushRef="#br0" timeOffset="63941.4">13623 12204 719 0,'0'-3'368'16,"0"-5"-96"-16,3 8-199 16,-5 2-15-16,-3 8-12 15,5 9 9-15,-4 11 4 16,-7 4-10-16,2 11-32 15,-5 3-8-15,12-5-3 16,8 1 1-16,15-8 7 0,7-7 2 16,6-6 5-16,4-8 0 15,3-9 0-15,-6-8-6 16,-1-9-115-16,-6-5-117 16</inkml:trace>
  <inkml:trace contextRef="#ctx0" brushRef="#br0" timeOffset="64128.54">13527 12315 502 0,'-4'1'281'16,"-5"3"-76"-16,13 1-54 16,8 2-20-16,14-2-44 15,11-3-10-15,9-2-44 16,8 0-12-16,9-2 13 15,0 1-71-15</inkml:trace>
  <inkml:trace contextRef="#ctx0" brushRef="#br0" timeOffset="64347.23">14169 12255 690 0,'6'0'314'16,"10"-1"-93"-16,14 1-124 16,10 1-33-16,3 0-14 15,3 0-36-15,-7-1 8 16,-5 0-164-16</inkml:trace>
  <inkml:trace contextRef="#ctx0" brushRef="#br0" timeOffset="64519.27">14216 12363 774 0,'5'3'358'0,"15"-1"-156"15,4 4-87-15,10-5-15 16,6 0-49-16,1-1-27 16,3 2-24-16</inkml:trace>
  <inkml:trace contextRef="#ctx0" brushRef="#br0" timeOffset="64909.61">14865 12130 479 0,'2'-9'249'0,"4"-3"-2"15,7-5-113-15,11 11-22 16,6 1-2-16,7 6-39 16,-1 5-26-16,-3 9-31 15,-8 0-3-15,-18 0 12 16,-7 4 4-16,-21-1 4 16,-9 4 2-16,-4 3-14 15,-4-1-7-15,13-5-6 16,9-1-3-16,12-10-2 15,9-1 3-15,10-6 5 16,6 0 1-16,13 0 1 16,-1-1 13-16,2 4-113 15,2-3-154-15</inkml:trace>
  <inkml:trace contextRef="#ctx0" brushRef="#br0" timeOffset="65191.05">15420 12166 731 0,'-17'-9'364'0,"-13"-8"-119"15,-4 1-124-15,3 3-37 16,2 9-54-16,-1 4-22 16,6 6-24-16,7 11-5 15,8 4 0-15,7 3 3 0,12 5 17 16,2-6 8-16,14-2 19 15,5-2 3-15,7-10 26 16,2-3 2-16,-1-11 8 16,-5-4 6-16,-12-9-21 15,-7-2-4-15,-20-1-19 16,-12-6-11-16,-14 9-32 16,-10-1-43-16,1 8-187 15</inkml:trace>
  <inkml:trace contextRef="#ctx0" brushRef="#br0" timeOffset="65511.93">14846 12388 506 0,'0'1'289'0,"11"3"43"16,15 0-143-16,27 2-57 16,9-4-19-16,20 4-48 15,9-1-8-15,5 6 12 16,3 1 2-16,-15-1-23 15,-15-3-7-15,-29-8-26 0,-7 0-48 16</inkml:trace>
  <inkml:trace contextRef="#ctx0" brushRef="#br0" timeOffset="66261.61">15056 12692 536 0,'-3'-4'239'15,"-2"-8"-118"-15,-2 1-7 0,-8 0-16 16,-1-2-14-16,-11 5-16 15,-2-1-17-15,0 9-34 16,2 3-9-16,9 5-10 16,8 7-2-16,9-1 2 15,2 4 2-15,8-2 0 16,3-5 3-16,9-3 6 16,0-7 2-16,6-2 3 15,-3-3-1-15,-2-3-2 16,-3 1 16-16,-4 1 22 15,-5 4 4-15,3 8 10 16,-8 5-16-16,1 8-23 16,-6 5-4-16,-10 1-6 15,2 4 0-15,-8-2 4 16,-2-3 2-16,-5-6 6 16,-5-8 2-16,-5-10 3 15,4-6-2-15,6-10-8 16,7-3-5-16,11 0-84 15,5 6-59-15,11 3-132 0,5 3-210 16</inkml:trace>
  <inkml:trace contextRef="#ctx0" brushRef="#br0" timeOffset="66402.32">15173 12927 964 0,'-4'0'446'15,"0"0"-202"-15,-4-3-158 16,5-1-29-16,8 0-143 16,-1-3-142-16</inkml:trace>
  <inkml:trace contextRef="#ctx0" brushRef="#br0" timeOffset="66777.23">15287 12698 888 0,'11'8'407'16,"7"9"-221"-16,12 3-44 16,5 3-6-16,-1 2-59 0,-3-1-15 15,-14 2-24-15,-9-3-11 16,-18-7-4-16,-10-1 1 15,-15-12-15-15,-2-4-18 16,1-8-44-16,5-6-28 16,14-2-49-16,9 0-6 15,14-3 20-15,12 0 23 16,16-4 58-16,3 1 18 16,4 2 49-16,-4-2 26 15,-14 7 57-15,-9 1 10 0,-22 0-31 16,-12 5-17-16,-19 4-51 15,-5 4-8-15,-1 3-5 16,7 2-41-16,12 2-330 16</inkml:trace>
  <inkml:trace contextRef="#ctx0" brushRef="#br0" timeOffset="67331.15">16172 12341 569 0,'0'-5'299'16,"-2"-6"-88"-16,-7 6-97 0,-5-1-23 16,-7 5-52-16,-1 1-15 15,2 3-18-15,3 2-6 16,9 3-7-16,1 1-5 16,10 5-1-16,-1-3 5 15,7 7 25-15,7 4 18 16,7 6 38-16,-2-1 14 15,3 3 12-15,-7 1-3 16,-15-10 13-16,-5 1 0 16,-14-11-11-16,-10-5-6 15,4-6-33-15,0-9-12 0,2-9-16 16,7-1-16-16,3-2-101 16,11 3-81-16</inkml:trace>
  <inkml:trace contextRef="#ctx0" brushRef="#br0" timeOffset="68088.92">18145 10899 564 0,'10'0'255'0,"7"9"-111"16,-2 13-36-16,-12 15-42 16,-4 7 1-16,-3 9-8 15,-3 4-1-15,4 1-15 16,7 3-5-16,6-6-8 15,6-5-8-15,7-10 0 16,-3-9 2-16,1-16 2 16,-5-6 6-16,-8-11 13 15,-5-8-2-15,-10-5-6 16,-2-1-11-16,-6 4-29 16,1 6-11-16,2 23-15 15,-2 10-4-15,5 34 2 16,2 13 5-16,7 20 10 15,10 16 8-15,11 6 9 16,1-8 1-16,2-8 3 0,-7-14 0 16,-14-17 1-16,-6 0 1 15,-20-11 3-15,-7-5 3 16,-7-9 4-16,-4-13 3 16,12-17 3-16,4-14-26 15,19-19-120-15,9-9-119 16</inkml:trace>
  <inkml:trace contextRef="#ctx0" brushRef="#br0" timeOffset="68424.3">18717 11363 650 0,'-3'-1'320'0,"0"-1"-81"15,7 2-71-15,-4-1-64 16,13-1-15-16,60-8-43 15,-22 4-18-15,4 1-18 16,0-1-2-16,-5 3-1 16,-6-3 0-16,1 3-59 15,-8 0-62-15,-16 2-254 16</inkml:trace>
  <inkml:trace contextRef="#ctx0" brushRef="#br0" timeOffset="68658.63">18816 11413 510 0,'8'-1'281'0,"6"1"-21"15,9 0-162-15,13 5-13 16,2-1-29-16,5 2-18 15,7 0-16-15,-2-4-5 16,1 1-3-16,-7-5 19 16,-15-6-111-16,-6-2-78 15</inkml:trace>
  <inkml:trace contextRef="#ctx0" brushRef="#br0" timeOffset="68846.36">19100 11197 222 0,'5'0'122'0,"4"-1"35"15,8 4-27-15,3 10 11 16,3 5 3-16,9 11-29 16,-1 4-2-16,-2 8 13 15,-5-1 11-15,-16-1 7 16,-10-3 13-16,-17-10-23 16,-7-1-23-16,-3-10-44 15,1-5-28-15,9 2-37 16,4-3-74-16</inkml:trace>
  <inkml:trace contextRef="#ctx0" brushRef="#br0" timeOffset="70191.68">2275 13213 685 0,'1'0'288'0,"8"-1"-160"16,16 0-31-16,26 0-49 15,17 1-14-15,19 0-29 16,2 1-3-16,-2 3 2 16,-5 1 1-16,-10 1-101 15,-14-2-120-15</inkml:trace>
  <inkml:trace contextRef="#ctx0" brushRef="#br0" timeOffset="70449.1">2304 13312 337 0,'11'1'217'16,"8"3"-25"-16,18-3-49 16,5 1-15-16,15-1-56 0,0 1-19 15,9 0-26-15,1-2-4 16,-5 0-1-16,-1 0-8 16,-17-8-292-16</inkml:trace>
  <inkml:trace contextRef="#ctx0" brushRef="#br0" timeOffset="70699.02">2763 13146 538 0,'10'6'239'0,"13"5"-87"15,6 4-26-15,4 3-23 16,1 0-12-16,-5-1-42 15,-8-2 5-15,-7-1-3 16,-4-2 1-16,-12-3 33 16,1 0 1-16,-7 3 9 15,-7-1-2-15,-6 7-41 16,-2 2-22-16,-4 1-30 16,4 1-72-16</inkml:trace>
  <inkml:trace contextRef="#ctx0" brushRef="#br0" timeOffset="72025.07">3368 12884 330 0,'1'-16'194'0,"7"-16"0"16,0 2 6-16,8 12 3 15,-4 5-5-15,-5 9-58 16,-3 10-34-16,0 22-42 16,0 10-16-16,2 29 10 15,0 3 3-15,-6 2-21 16,-5 0-6-16,0-13-11 15,0 0-4-15,-3-12 0 16,3-8 0-16,1-17 0 16,0-10-3-16,13-17 3 15,2-9-9-15,14-12-16 16,-3-6-7-16,3-5-10 16,5 2 4-16,-7 12 7 15,5 8-4-15,-5 20-5 16,-3 11-2-16,-10 11 8 15,-3 10 5-15,-6 6 10 0,2 0 4 16,5-4-5-16,4-8-55 16,10-15-261-16</inkml:trace>
  <inkml:trace contextRef="#ctx0" brushRef="#br0" timeOffset="72539.37">3807 13401 834 0,'2'13'323'0,"1"11"-210"15,-2 6-1-15,0 2-19 16,-1-7-14-16,1-1-40 16,0-10-9-16,2-10-5 15,1-1 1-15,3-10 2 16,-1-9-3-16,5-6-8 16,3-2-7-16,1 0-7 15,1 2-2-15,-2 11-4 16,0 3-6-16,-2 8-6 0,0 10 0 15,-1 5 3-15,-3 3 6 16,-8 2 7-16,0-3 2 16,-3-2 5-1,3-4 0-15,0-6 0 0,3 0 2 16,4-6-27-16,-7-8-13 16,11-2-18-16,-3-3-6 15,-1-2 23-15,6 6 8 16,-3 2 13-16,-1 2-2 15,6 12 2-15,-5 4 0 0,-5 9 27 16,1 3 8-16,-9-2 5 16,-3-4 3-16,3 1-34 15,-1-5-87-15</inkml:trace>
  <inkml:trace contextRef="#ctx0" brushRef="#br0" timeOffset="72890.27">4320 13478 607 0,'6'7'305'0,"3"5"-79"16,-2-7-68-16,1 8-44 16,-8-7-13-16,-7 0-26 15,-3 2-15-15,-13-1-27 16,-7 0-8-16,3-4-9 15,2 3-2-15,5-5-8 0,8-3-3 16,2-2-36-16,5-3-17 16,6 3-19-16,7-7-2 15,5-3 31-15,0 6 16 16,5 0 30-16,0 7 13 16,-1 8 30-16,3 3 17 15,0 5 17-15,0 6-5 16,8 0-24-16,0-3-14 0,-4-2-24 31,4 1-1-31,-13-10-59 16,-3-3-57-16</inkml:trace>
  <inkml:trace contextRef="#ctx0" brushRef="#br0" timeOffset="73077.48">4478 13478 775 0,'5'4'403'16,"0"1"-89"-16,2 7-128 16,6 4-75-16,-4-3-28 15,3 3-38-15,3-3-11 0,3 3 4 16,-6-5-58 0,2-2-131-16,-6-7-138 0</inkml:trace>
  <inkml:trace contextRef="#ctx0" brushRef="#br0" timeOffset="73202.52">4623 13512 589 0,'-2'1'374'0,"-6"2"12"16,-1 5-103-16,-7-1-115 15,1 5-29-15,-7 0-66 16,2 3-26-16,9 0-30 16,-9-7-31-16,15 1-181 15</inkml:trace>
  <inkml:trace contextRef="#ctx0" brushRef="#br0" timeOffset="73608.73">4989 13131 891 0,'9'0'363'0,"11"1"-218"16,8-1-45-16,10-2-35 15,2 2-20-15,1-6-27 16,2 4-5-16,-7 1-80 15,-5 0-104-15</inkml:trace>
  <inkml:trace contextRef="#ctx0" brushRef="#br0" timeOffset="73858.8">5063 13243 833 0,'11'1'381'0,"20"-1"-171"16,5 2-27-16,12 2-53 15,2-2-27-15,-7 5-40 16,-5-5-15-16,-16-2-57 15,-7 0 396-15</inkml:trace>
  <inkml:trace contextRef="#ctx0" brushRef="#br0" timeOffset="76927.77">6101 13067 497 0,'-17'-8'317'16,"-15"-4"-29"-16,11-12-108 15,3-6-40-15,15-1-72 16,9 1-25-16,10 0-8 15,11 4 8-15,10 11-1 16,-5 4-4-16,12 20-17 16,-1 12-6-16,-11 15 14 15,-4 10 8-15,-30-2 10 16,-11 2-4-16,-19-4-8 16,-6-4-7-16,-3-3-7 15,0-3 0-15,12-12-2 16,9-9-6-16,9-8-20 0,8-5-8 15,6-1-13-15,4-2 2 16,15 5 9-16,2 0 3 16,9 2 4-16,3 4 2 15,6 0 12-15,-1 0-59 16,6 0-264-16</inkml:trace>
  <inkml:trace contextRef="#ctx0" brushRef="#br0" timeOffset="77240.45">6655 12988 651 0,'-16'-7'386'16,"-13"-4"-43"-16,-4 5-165 16,-1 5-38-16,4 7-72 15,5 2-29-15,3 14-39 16,11 1-13-16,1 3-8 15,5 5-1-15,10 4 7 16,5 1 3-16,19-3 8 16,2-6 5-16,14-16 9 15,1-7 5-15,-1-16 13 16,-4-6 5-16,-14-11 32 0,-7-4 10 16,-20-5 8-16,-9 2-3 15,-18-1-42-15,-3 8-16 16,0 10-76-16,2 1-78 15</inkml:trace>
  <inkml:trace contextRef="#ctx0" brushRef="#br0" timeOffset="77755.95">7318 12479 467 0,'-17'9'218'15,"-18"16"-82"-15,-10 12-22 0,-3 25-24 16,4 13-16-16,11 36-34 16,9 7-5-16,21 8-5 15,12 0 3-15,20-18 4 16,11-6 2-16,14-17-7 15,-1-12-5-15,4-28-48 16,-4-11-87-16</inkml:trace>
  <inkml:trace contextRef="#ctx0" brushRef="#br0" timeOffset="78240.03">7755 12861 569 0,'-14'-12'262'16,"-17"-19"-104"-16,3-3-26 0,9-3-46 15,8 0-19-15,11 6-41 16,11 6-15-16,9 9 2 16,3 1 2-16,6 12 1 15,-1 6 0-15,-2 12-5 16,-6 7 3-16,-16 4 21 15,-6 3 5-15,-19 7 0 16,-11 1-2-16,-12 2-16 16,4-2-3-16,6-7-7 15,8-7-5-15,21-8-9 16,4-1-3-16,14-6-2 16,10 1 4-16,13-6 4 15,2 1 3-15,2-1 0 16,1 0 1-16,-4 2-71 15,0-8-116-15</inkml:trace>
  <inkml:trace contextRef="#ctx0" brushRef="#br0" timeOffset="78537.02">8087 12679 564 0,'-10'-1'288'0,"-6"1"-76"15,-5 5-124-15,1 4-25 16,1 8-29-16,2 3-8 0,3 7-16 16,5 6-5-16,9 5-4 15,6 3 0-15,14-5 5 16,3-7 16-16,5-11 18 16,7-10 8-16,0-12-1 15,5-5 29-15,-8-16 11 16,-9-3 1-16,-9-8 11 15,-8-2-35-15,-14-1-24 16,-6 1-9-16,-8 5-21 16,0 8-13-16,-1 11-90 15,0 12-71-15</inkml:trace>
  <inkml:trace contextRef="#ctx0" brushRef="#br0" timeOffset="78849.52">7291 13131 778 0,'7'-1'339'0,"10"-9"-132"16,18 5-82-16,24-2-29 15,18-1 13-15,29 12-24 16,0-3-20-16,6 7-26 16,-5 1-13-16,-10-4-5 15,-3-1 21-15,-11-7-126 16,-11-3-174-16</inkml:trace>
  <inkml:trace contextRef="#ctx0" brushRef="#br0" timeOffset="79442.86">7655 13359 336 0,'11'0'235'0,"7"-3"-4"0,1-3-52 16,-3-5-17-16,-5-3-53 16,-5-1-26-16,-6-2-43 15,-8 0-12-15,-9 5-14 16,-9 1-5-16,-7 7-7 16,-2 1-3-16,2 5-7 15,6 3-2-15,9 5-4 16,3 1 0-16,9 4 1 15,4 1 2-15,4 0 4 16,5-1 4-16,6-5 4 16,2-6 3-16,2-4 1 15,2-2-2-15,1 1-4 16,4 1-4-16,4 14-6 16,2 4-4-16,2 11 20 15,-5 0 5-15,-6 2 14 0,-3 0 13 16,-18-7 3-16,-6 2 7 15,-17-12 5-15,-10-2-3 16,-6-10-10-16,2-3-7 16,3-3-13-16,8-1-6 15,11-1-13-15,4-1-24 16,9 2-76-16,2 2-70 16</inkml:trace>
  <inkml:trace contextRef="#ctx0" brushRef="#br0" timeOffset="79599.31">7897 13554 898 0,'-3'1'459'16,"-3"-1"-90"-16,5 0-291 15,1 0-42-15,0 0-137 16,0-1-310-16</inkml:trace>
  <inkml:trace contextRef="#ctx0" brushRef="#br0" timeOffset="79958.58">8001 13386 960 0,'15'15'409'0,"9"6"-236"16,13 5-40-16,3 0-14 16,-6-3-41-16,-4 0-22 15,-15-6-31-15,-10 0-2 16,-18-4-2-16,-9-3-23 16,-10-5-54-16,-3-6-28 0,5-12-55 15,5-1 3-15,13-3 6 16,8-5 14-16,13 0 47 15,8-3 16-15,12-5 80 16,1 2 48-16,0 4 72 16,-8 1 30-16,-15 6 0 15,-7 4-31-15,-22 1-59 16,-7 3-26-16,-9 2-41 16,0 5-9-16,14 3-25 15,3 3-69-15</inkml:trace>
  <inkml:trace contextRef="#ctx0" brushRef="#br0" timeOffset="80451.22">8442 12499 804 0,'25'34'312'0,"34"47"-176"16,5 22 2-16,-6 26-4 15,-5 6 14-15,-32 8-41 16,-22-4-27-16,-35-13-26 16,-15-8-22-16,-9-26-58 15,3-16-74-15</inkml:trace>
  <inkml:trace contextRef="#ctx0" brushRef="#br0" timeOffset="82021.65">9075 13120 596 0,'0'-2'342'0,"8"4"21"15,9 0-223-15,19 4-88 16,9 1 5-16,15 0-21 16,2-2 2-16,-1-4-432 15</inkml:trace>
  <inkml:trace contextRef="#ctx0" brushRef="#br0" timeOffset="82365.31">9748 12825 882 0,'-2'2'332'0,"-2"5"-214"16,1 8-40-16,-7 9-1 15,-2 2 0-15,1 9-33 16,2-5-12-16,10 0-24 16,8-6-5-16,13-8 4 15,6-3 2-15,2-8 8 16,5-1-34-16,-10-6-117 15,-3-3-136-15</inkml:trace>
  <inkml:trace contextRef="#ctx0" brushRef="#br0" timeOffset="82536.89">9882 12858 689 0,'-4'13'347'0,"1"11"-106"16,3 12-76-16,-7 2-11 15,8 4-23-15,0-1-17 16,-1-6-50-16,5 1-16 16,-3-5-24-16,4-4-25 15,4-12-151-15</inkml:trace>
  <inkml:trace contextRef="#ctx0" brushRef="#br0" timeOffset="82724.59">10110 13131 869 0,'-4'-2'348'0,"2"3"-217"16,1 0-83-16</inkml:trace>
  <inkml:trace contextRef="#ctx0" brushRef="#br0" timeOffset="83247.81">10497 13023 449 0,'3'-4'264'0,"-2"-8"-24"16,-1 0-56-16,-4-1-69 15,-3-2-25-15,-5 0-24 16,-5-3-7-16,-6 2-7 15,-2 0-4-15,-3 9-25 16,2 7-11-16,3 9-17 16,2 4-5-16,8 5-3 15,2-1 1-15,6 3 3 16,8-3 2-16,3-4 5 16,5-1 2-16,5-9 4 15,0-3 0-15,5-2-12 16,1-6-4-16,0-2 0 15,-4 2-1-15,-8 3 11 16,0 1-1-16,-3 6-3 16,-2 7-1-16,5 9 2 15,-3 2 5-15,3 3 14 16,-1 1 3-16,-5 0 5 16,-3 1 8-16,-8-2 13 15,-8-1 35-15,-7-4 15 16,-6-7-5-16,-5-6-14 15,3-5-34-15,7-9-34 16,4-4-54-16</inkml:trace>
  <inkml:trace contextRef="#ctx0" brushRef="#br0" timeOffset="83841.2">10988 12540 403 0,'-28'11'246'0,"-22"10"-17"16,-3 15-81-16,2 17-27 31,4 28-17-31,7 20-14 16,7 21-29-16,11 11-10 15,20 6-21-15,8-11-7 0,31-10-6 0,5-18 1 16,31-34 3-16,5-15-8 16,11-26-196-16</inkml:trace>
  <inkml:trace contextRef="#ctx0" brushRef="#br0" timeOffset="84325.53">11338 12766 599 0,'-10'-11'271'16,"-6"-11"-118"-16,0-4-47 31,18 4-45-31,2-1-27 16,10 5-31-16,5 3 6 0,3 8 0 0,8 8 3 0,0 14 12 16,-2 8-6-16,-13 9 29 15,-12 4 11-15,-18 0-4 16,-9 2-1-16,-12 1-26 31,6-2-10-31,10-7-8 0,2-8-5 0,20-9-3 16,1-6 2-16,12 0 2 31,9 1 2-31,5-7 0 16,6 3-1-16,1-9-19 0,1 2-33 0,4-4-152 15</inkml:trace>
  <inkml:trace contextRef="#ctx0" brushRef="#br0" timeOffset="84622.28">11786 12713 486 0,'-6'-8'287'0,"-6"-7"-18"0,-2 7-73 32,-2 5-70-32,-2 6-35 15,3 7-56-15,3 4-20 16,0 9-17-16,3 3 0 15,8 9 4-15,1 2 2 16,11 1 5-16,8-5-2 16,4-8 10-16,2-8 7 0,2-17 10 0,3-4 4 15,-8-18 1-15,1-5 6 16,-12-9 8-16,-11-4-2 0,-11 3-11 16,-10 0-11-16,-8 7-27 15,4 7-25-15,2 9-127 16,5 13-286-16</inkml:trace>
  <inkml:trace contextRef="#ctx0" brushRef="#br0" timeOffset="84903.45">11001 13110 803 0,'0'-3'338'16,"12"0"-177"-16,12 0-73 16,25-3-39-16,19 5-2 15,26-1-4-15,12-1-1 16,16 3-8-16,-1-4 0 15,-7 3-4-15,-5 1-9 16,-23 1-90-16,-10-1-66 16,-23 2-170-16</inkml:trace>
  <inkml:trace contextRef="#ctx0" brushRef="#br0" timeOffset="85504.98">11360 13380 419 0,'1'-2'232'15,"-1"-6"-53"-15,-3-3-41 16,-5-1-55-16,-2-3-17 15,-10-1-14-15,0 3-7 16,2 7-20-16,-6 6-8 0,2 7-13 16,1 3-4-16,4 4-4 15,3-3-2-15,9 3-2 16,5-2 0-16,2-3 5 16,6-1 2-16,7-6 5 15,2-4 3-15,5-1-2 16,1-2-2-16,-1 5-4 15,-3 4-2-15,-1 9 9 16,3 6 12-16,-2 9 26 16,-1 6 10-16,-9-1 0 31,-7-3-4-31,-9-3-13 0,-8-6 1 16,-9-8 3-16,-2-4-1 15,-9-9-5-15,1-3-8 16,8-3-14-16,2-2-11 0,12 1-72 15,6-1-64-15,10 4-253 16</inkml:trace>
  <inkml:trace contextRef="#ctx0" brushRef="#br0" timeOffset="85660.97">11559 13572 1017 0,'-2'-3'444'16,"-4"1"-215"-16,4 2-159 15,2 0-44-15,0 0-184 16</inkml:trace>
  <inkml:trace contextRef="#ctx0" brushRef="#br0" timeOffset="86020.23">11639 13419 988 0,'10'11'400'0,"7"6"-262"16,3 3 2-16,11 5-45 15,-8-4-26-15,1 0-34 16,-3-3-12-16,-21-4-5 15,-6-2 2-15,-16-3-6 16,-7-4-17-16,-5-6-36 16,2-1-9-16,5-5-9 15,9-3 11-15,15-1 18 16,7-6 4-16,13-4 12 16,7-4 3-16,7-3 20 15,-3 0 10-15,-3 2 32 16,-10 5 14-16,-11 5-1 15,-5 1-7-15,-17 4-34 16,-5 2-18-16,-13 9-12 16,-7 3-38-16</inkml:trace>
  <inkml:trace contextRef="#ctx0" brushRef="#br0" timeOffset="86457.8">12044 12510 418 0,'6'-1'246'0,"11"3"4"15,10 14-108-15,17 23-30 16,4 15-6-16,5 34 6 16,0 16 15-16,-15 15-6 15,-12 3-4-15,-33-2-38 16,-19-2-19-16,-23-2-31 0,-5-7-3 16,-5-20-2-16,2-16-5 15,11-26-114-15,6-9-35 16</inkml:trace>
  <inkml:trace contextRef="#ctx0" brushRef="#br0" timeOffset="86988.75">12398 12564 791 0,'0'-6'344'16,"1"-8"-187"-16,5 2-36 15,7 1-37-15,1 3-4 16,8 6-9-16,3 4-2 15,2 9-13-15,-1 2-8 16,-11 6 3-16,-8-1 17 16,-16 5 0-16,-12-1-1 0,-10 4-16 15,-3-2-23-15,6-1-17 16,10-3-3-16,17-7 7 16,7-2 5-16,22-8 5 15,7-3 1-15,14-3-10 16,3-4-25-16,-6 3-106 15,-6 4-89-15</inkml:trace>
  <inkml:trace contextRef="#ctx0" brushRef="#br0" timeOffset="88160.62">12768 13314 490 0,'6'4'275'0,"13"3"-52"15,6-1-43-15,15-1-69 16,8 1-27-16,1-2-39 16,1-1-15-16,-9-1-16 15,-7 0-24-15,-11-2-222 16</inkml:trace>
  <inkml:trace contextRef="#ctx0" brushRef="#br0" timeOffset="88410.56">12797 13455 580 0,'0'1'289'0,"7"5"-52"16,5-1-85-16,14-1-12 15,9 1-19-15,11-2-46 16,6-2-21-16,-6 3-30 16,-1-4-7-16,-14 1-34 15,-3 1-84-15</inkml:trace>
  <inkml:trace contextRef="#ctx0" brushRef="#br0" timeOffset="124540.54">13771 13396 418 0,'-15'-15'209'0,"-7"-19"-77"0,13-2-38 15,12-1-56-15,14 4-17 16,11 7-13-16,6 3 2 15,10 13 33-15,4 9 17 16,1 16 31-16,-7 7 13 16,-23 16 7-16,-19 5-4 15,-27 9-23-15,-10 4-13 16,-10-9-37-16,5-3-11 16,3-18-3-16,8-8 1 0,15-10-1 15,6-8-8-15,12-6-14 16,7 1-8-16,14 1-9 15,9 6 3-15,6-1 7 16,2 7 2-16,1 3 6 16,3-2 10-16,0 6-153 15</inkml:trace>
  <inkml:trace contextRef="#ctx0" brushRef="#br0" timeOffset="124876.61">14357 13291 765 0,'-9'-6'375'0,"-13"-7"-120"0,-1 2-66 16,-6 10-78 0,1 4-34-16,6 19-56 0,-2 5-17 15,10 15-13-15,6 6-5 16,4-1 2-16,13 2 2 15,11-11 3-15,6-6 3 16,14-11 4-16,3-8 3 16,5-16 10-16,0-6 5 15,-9-15 31-15,-8-6 8 16,-19-7 9-16,-11-5 1 16,-19-1-27-16,-7 0-10 0,-10 6-18 15,1 4-8-15,6 13-43 16,6 6-50-16,13 12-269 31</inkml:trace>
  <inkml:trace contextRef="#ctx0" brushRef="#br0" timeOffset="125064.4">14651 13633 1055 0,'-1'2'437'0,"-1"3"-242"16,0-2-124-16,1-3-77 16,1 0-116-16</inkml:trace>
  <inkml:trace contextRef="#ctx0" brushRef="#br0" timeOffset="125642.06">12851 13178 303 0,'6'-9'190'0,"9"-9"18"16,1-2-58-16,0 2-11 15,2 5-18-15,0 8-33 16,2 9-16-16,0 11-30 16,4 2-2-16,4 5 2 15,5-6-2-15,4-10 13 0,2-7 8 16,-5-16 14-16,-5-2-2 15,-12-4-18-15,-3 1-11 16,-9 5-91-16,-5 3-180 16</inkml:trace>
  <inkml:trace contextRef="#ctx0" brushRef="#br0" timeOffset="126251.66">14981 13266 530 0,'1'-1'333'0,"1"0"-9"16,-1 1-111-16,-2 0-65 16,0 0-34-16,-5 14-23 15,-42 42-19-15,31-25-44 16,6-1-10-16,13-4-22 16,9-3-3-16,13-4 7 15,6-8 4-15,5-5 6 16,3 0 0-16,-8-7-2 15,-6 1-2-15,-6 0-44 16,-2-6-55-16,-4 3-243 16</inkml:trace>
  <inkml:trace contextRef="#ctx0" brushRef="#br0" timeOffset="126454.56">15150 13270 695 0,'-2'1'382'15,"-3"2"-68"-15,-1 5-109 16,2 12-75-16,3 3-16 16,4 13-13-16,2 2-5 15,-4 3-7-15,1 8-13 16,-2-9-20-16,0-3-13 0,0-11-21 16,-1-5 15-16,3-6-121 15,4-3-103-15</inkml:trace>
  <inkml:trace contextRef="#ctx0" brushRef="#br0" timeOffset="127313.72">15720 13400 615 0,'4'4'306'16,"1"6"-114"-16,9 7-101 15,-4 6 17-15,-4 3-49 16,-4 1-8-16,-1-4-10 16,-2-8-13-16,0-5-6 0,-1-8 7 15,1-5 2-15,2-2-4 16,-1 3-7-16,2-7-13 16,11-20-8-16,24-28-2 15,-12 32 0-15,0 7 5 16,1 11 14-16,-3 6 7 15,-5 12 17-15,-3 7 2 16,-10 6-2-16,-4 1-4 16,-9-2-12-16,0-3-4 15,0-8-7-15,3-4-1 0,6-10-4 16,6 1 0-16,9-10-10 16,4-8-5-16,5-3-2 15,1-4-2-15,-4 4 6 16,2 8 1-16,0 12-1 15,-6 2-3-15,-1 9 21 16,-6 3 12-16,-2 6 31 16,2 3 17-16,-6 0 6 15,-3-1-2-15,-5-2-16 16,2-2-11-16,3-2-21 16,3-5 16-16,2-5-83 15</inkml:trace>
  <inkml:trace contextRef="#ctx0" brushRef="#br0" timeOffset="129803.74">1558 14662 507 0,'-6'0'247'31,"3"0"-105"-31,0 1-43 0,2-1-67 0,-1 0-20 0,-6 8-16 16,-23 39-2-16,35-31 0 15,3-1 1-15,7-6 3 16,6 0 2-16,3-3 4 16,6-2 3-16,-8-4 34 15,-1-2 23-15,-5-5 48 16,-8-1 22-16,-1-1 1 15,-5 0-10-15,-8-6-33 0,-1 1-17 16,-12-6-28-16,8 6-11 16,-5 3-18-16,1-1-6 15,4 10-13-15,-7-1-7 0,9 10-11 16,2 8-3-16,5 4 2 16,1 3 3-16,0-6 7 15,2 0 2-15,7-3 5 16,2 0 0-16,5-4 3 15,4 0 0-15,1-8 3 16,3-2 1-16,3-6 3 16,-7-3 3-16,-5-3 4 15,-6-2 2-15,-14-3 1 16,1 0-2-16,-13-1-3 16,-3 2 8-16,1 6 1 15,-7 2 0-15,9 10-4 16,0 5-13-16,8 7-10 15,3 4-5-15,2 2-2 16,3 0 1-16,0-1 4 16,6-2 2-16,7 3 2 15,3-5 1-15,7-2 3 16,-2-5 0-16,-2-8 2 0,2-5 3 16,-5-6 3-16,0-3 2 15,-5-1 4-15,-1-1 0 16,-3 3 2-16,-2 2-2 15,-11-4-1-15,-3 3-3 16,-9 2-3-16,2 0 0 16,8 10-5-16,0 1-3 15,5 5-10-15,1 2-4 0,-4 5 0 16,8 2 2-16,3 6 4 16,-3-4 3-16,10-2 2 15,-2-3 2-15,4-2 2 16,6 1 1-16,-4-9 4 15,1-1 1-15,0-8 5 16,-2-3 2-16,-1 0 1 16,-10-3 1-16,-3-2-1 15,-3 1-1-15,-10 0 12 16,3 6 2-16,-1 4 0 16,-3 0-1-16,2 5-14 15,5 3-6-15,-4 1-7 16,7 3-5-16,1 3-10 15,-2 0 5 1,7 0 5-16,5 3 4 0,9-2 11 16,0-4-2-16,8-3 2 15,-2-5 3-15,1-5-12 16,3-2-51-16</inkml:trace>
  <inkml:trace contextRef="#ctx0" brushRef="#br0" timeOffset="138307.31">2132 14835 326 0,'0'-14'211'0,"2"-8"-4"16,12-10-77-16,3-5-18 15,12-4-20-15,4 0-10 16,1 8 1-16,-5 10 3 16,-5 19-10-16,-7 15-9 15,-3 27-22-15,-3 8-3 16,-7 17-14-16,-1 2-2 15,1-10-7-15,8-5-4 16,7-24-4-16,7-5 0 0,-1-20 6 16,5-9 3-16,-1-14 5 15,-6-11 1-15,-4-13-3 16,-6-3-3-16,-6 1-7 16,2 5-2-16,-5 11-8 15,-3 9-2-15,-3 16-17 16,-3 8 5-16,3 20 9 15,-1 9 4-15,5 14 25 16,2 4-5-16,7 0-6 16,1-3-4-16,8-11-4 15,-4-12 12-15,4-11-166 16</inkml:trace>
  <inkml:trace contextRef="#ctx0" brushRef="#br0" timeOffset="139658.26">2809 14945 761 0,'0'1'313'0,"-4"3"-183"16,4 3-29-16,3 12-34 15,0 0 8-15,5 12-16 16,-1 5-12-16,-1 0-14 15,1 1-19-15,-2-5 0 16,0-5-1-16,0-12-40 16,-3-5-45-16,-4-11-158 15,-1-5-180-15</inkml:trace>
  <inkml:trace contextRef="#ctx0" brushRef="#br0" timeOffset="140111.28">2782 15007 453 0,'4'-6'300'15,"4"-3"-24"-15,4 0-73 16,6 1-30-16,2 3-72 16,2 0-30-16,5 7-37 15,1 3-6-15,-8 3-8 16,0 11-4-16,-13 2-1 16,-7-2 1-16,-5 2 3 15,-7-5 3-15,-3-10 0 16,1-3-8-16,1-3-25 15,5-4-13-15,11 0-12 16,8-2 1-16,8-2 13 0,8 5 4 16,-1 2 3-16,-3 2-3 15,-1 14 7-15,-9-5 6 16,-11 13 15-16,-2 6 9 16,-16 3 11-16,-5 4 2 15,-11-9-2-15,-7-7-8 16,1-14-110-16,1-6-90 15</inkml:trace>
  <inkml:trace contextRef="#ctx0" brushRef="#br0" timeOffset="141345.61">2952 14466 492 0,'-1'-8'219'0,"-1"-8"-99"16,8-2-51-16,9 4-4 15,7 3-13-15,0 10-10 0,1 8-26 16,-3 6-4-16,-8 12 17 15,-6 6 11-15,-7 6 9 16,-8 1-4-16,-9-6 22 16,9-4 2-16,0-12-4 15,9-4 11-15,9-5-14 16,2-7-2-16,15 1-1 16,5 0-15-16,11 0-28 15,3 3-8-15,-8 1-112 16</inkml:trace>
  <inkml:trace contextRef="#ctx0" brushRef="#br0" timeOffset="141689.28">3594 14821 970 0,'4'3'381'0,"9"-2"-247"16,4 0-49-16,13-2-34 15,6-4-15-15,4 4-24 16,0-1-3-16,-2 2-64 16,-5 0-90-16</inkml:trace>
  <inkml:trace contextRef="#ctx0" brushRef="#br0" timeOffset="141892.1">3660 14941 872 0,'13'7'369'15,"16"-3"-225"-15,6 0-20 16,9-2-60-16,-3-6-25 16,3 3-23-16,-1-5 8 15</inkml:trace>
  <inkml:trace contextRef="#ctx0" brushRef="#br0" timeOffset="142641.93">4437 14704 455 0,'9'-11'224'0,"8"-9"-57"15,6 0-2-15,3 3-7 16,-2 5-28-16,-4 11-49 16,-1 4-12-16,-5 21-18 15,-6 2-2-15,-8 7-8 16,-5 10-10-16,3 4-12 16,1 3-6-16,8-5-6 15,1-13 0-15,8-13 3 16,2-9 3-16,9-15 5 15,-3-6 3-15,5-16 0 16,0-7 1-16,-5-8-4 0,2-3-1 16,-8-2-3-16,-3 3-3 15,-7 5-3-15,-1 7-3 16,-3 17-6-16,-5 8-6 16,-8 13-3-16,0 9 2 15,-5 16 5-15,2 6 3 16,4 16 5-16,3 0-1 15,5-3-1-15,9-1-1 16,8-15-22-16,5-2-71 16</inkml:trace>
  <inkml:trace contextRef="#ctx0" brushRef="#br0" timeOffset="143016.81">5007 14986 821 0,'-3'14'329'0,"-8"8"-202"16,2 6-29-16,-1-2-35 16,-2-6-17-16,4-2-31 15,7-4-6-15,-4-11 0 16,7 0 5-16,2-7 1 15,-4 3-1-15,0 0-1 0,7-16-6 16,17-38-3-16,-13 28-2 16,-1-3-1-16,0 3 1 15,-1 10 0-15,-1 2-1 16,-3 8 4-16,-1 2-1 16,0 5 8-16,6 6 3 15,2 6 2-15,3 3 1 16,1 10-6-16,2 1-3 15,-4 2-3-15,-3-2-1 16,-2-6-21-16,-2 3-56 16,-4-6-226-16</inkml:trace>
  <inkml:trace contextRef="#ctx0" brushRef="#br0" timeOffset="143157.71">5000 15066 727 0,'-1'1'365'0,"0"0"-126"16,7 4-131-16,-6-5-87 16,18 1-22-16,53-1-32 15,-31-5-73-15</inkml:trace>
  <inkml:trace contextRef="#ctx0" brushRef="#br0" timeOffset="143563.81">5204 14517 741 0,'-1'-4'341'0,"6"-7"-134"15,6-2-47-15,10 5-64 16,10 0-22-16,5 10-42 16,-3 4-19-16,-7 9-3 15,-18 2 5-15,-13 8 8 16,-11 2 2-16,-8 0-5 15,5 2-7-15,4-11-7 16,10 2-3-16,9-11-1 16,8-1 0-16,13-1 2 15,6-4 0-15,5 1 1 16,-3-3-2-16,0 0-111 16</inkml:trace>
  <inkml:trace contextRef="#ctx0" brushRef="#br0" timeOffset="143907.51">5776 14842 814 0,'-3'2'364'0,"0"3"-154"15,12 2-58-15,29 1-65 16,1-5-17-16,20-3-40 16,12-1-14-16,-6-3 23 15,8 4-88-15</inkml:trace>
  <inkml:trace contextRef="#ctx0" brushRef="#br0" timeOffset="144509.31">6753 14766 542 0,'-11'3'283'0,"-18"4"-75"15,-4-1-9-15,-5-8-41 16,2-6-10-16,10-11-25 16,6-3-31-16,16-8-56 15,7 2-21-15,18-1-11 16,4 3 5-16,14 16 7 16,5 4 3-16,8 19-11 15,0 10-7-15,-14 18 4 16,-13 9 4-16,-25 13 6 15,-15 3 0-15,-16 2-1 16,-5-4-2-16,-3-16-4 16,2-11 0-16,7-20-23 15,4-8-15-15,4-13-9 16,6-2-5-16,11-4 11 16,5-1 10-16,14 0-3 15,1 0-1-15,10 7 3 16,4 3 2-16,6 9 6 15,5 4 4-15,-4 3 8 0,1 4-4 16,-3-2-210-16</inkml:trace>
  <inkml:trace contextRef="#ctx0" brushRef="#br0" timeOffset="144962.22">7155 15097 501 0,'6'-6'294'0,"5"-4"-29"16,0-4-32-16,-6-2-62 16,0 4-24-16,-8-3-39 15,-7-4-23-15,-7 2-34 16,-9-4-15-16,-4 6-21 16,-2 9-14-16,1 6-15 15,8 10-6-15,8 9-5 16,4 0 1-16,13 7 6 15,4-6 3-15,4-2 7 16,4-6 5-16,2-5-19 16,5 1-13-16,0-8-19 15,-2 0-4-15,-1-4 20 16,-5-7 15-16,-1 4 15 16,1 5 2-16,-1 10-4 15,0 5 17-15,-1 16 11 16,0 5 5-16,-7 10 11 15,-2 9-13-15,-16-1 29 0,-6-6 14 16,-8-7 13-16,-4-4 2 16,-1-14-21-16,-3-10-11 15,5-15-9-15,4-10-4 16,8-20-16-16,4-6-8 16,10-9-41-16,2-1-37 15,13 6-135-15</inkml:trace>
  <inkml:trace contextRef="#ctx0" brushRef="#br0" timeOffset="145509.31">7851 14346 550 0,'-12'7'300'15,"-13"7"-47"-15,-15 24-111 16,-11 15-17-16,-5 23-28 16,2 13-25-16,13 21-30 15,15 0-14-15,29 4-17 16,17-10-3-16,27-21 0 15,15-9 0-15,6-23 0 16,-1-6-9-16</inkml:trace>
  <inkml:trace contextRef="#ctx0" brushRef="#br0" timeOffset="146165.06">8130 14573 683 0,'-4'3'318'0,"0"7"-121"16,0 13-101-16,-1 7-21 16,10 22-26-16,0 9-15 15,5 11-5-15,5-2-3 16,-6-9-1-16,-1-9-2 15,0-19-8-15,-1-7 0 16,-2-12 5-16,-5-6 14 16,3-10 5-16,-2-8-2 15,4-15-8-15,4-5-16 0,5-8-12 16,4-2-4 0,8 9-6-16,4 5 0 0,-4 13-6 15,-3 7 8-15,-7 12 9 16,-3 10 10-16,-3 15 14 15,1 5-2-15,-4 3-3 16,0-4-5-16,0-6 16 16,1-5-80-16</inkml:trace>
  <inkml:trace contextRef="#ctx0" brushRef="#br0" timeOffset="146913.34">8491 15112 216 0,'5'2'182'0,"1"3"21"0,1 3-33 15,1 2-14-15,-4 6-30 16,-2 3-17-16,0 2-39 15,-2 0-9-15,-2-3-23 16,1 0-8-16,1-9-9 16,-1-3 0-16,2-7 3 15,2-6-2-15,4-8-2 0,2-3-5 16,3-4-11-16,1-1-1 16,1 3-3-16,2 4-2 15,-3 7-6-15,2 8 5 16,-5 9 4-16,-3 4 7 15,-2 11 9-15,-5-3-2 16,0 0-1-16,-3-2-2 16,1-9-2-16,1-2 0 15,3-7 3-15,3-6-2 16,3-7-3-16,3-2-3 0,3-7-5 16,0 3-3-16,3 5 0 15,0 3-3-15,-2 11-3 16,1 4-1-16,-5 10 3 15,-6 2 6-15,-3 7 8 16,-2-1 2-16,-3-2 2 16,3 0-2-16,0-8-45 15,-1 0-106-15</inkml:trace>
  <inkml:trace contextRef="#ctx0" brushRef="#br0" timeOffset="147241.41">9049 15169 738 0,'-4'5'362'0,"-7"11"-125"0,-1 4-88 16,-7 1-74-16,-2 0-23 15,-2-4-21-15,0-9-6 16,4-5-6-16,1-5-3 15,7-7-9-15,-3-3-4 16,9-4-11-16,2-3-5 16,4 3-2-16,3 0-1 15,1 6-2-15,7 4 0 0,3 6 17 16,3 8 2-16,1 7 24 16,-1 4 6-16,-3 1-7 15,0 2-1 1,-1-1-13-16,-1-1 0 0,-1-4-84 15,1-6-161-15</inkml:trace>
  <inkml:trace contextRef="#ctx0" brushRef="#br0" timeOffset="147413.2">9115 15191 689 0,'7'6'389'16,"3"2"-44"-16,10 9-236 15,1 2-9-15,6 4-64 16,2 2-15-16,-7 0-9 16,-1-2-1-16,-5-6-50 0,-5-7-42 15,0-10-343-15</inkml:trace>
  <inkml:trace contextRef="#ctx0" brushRef="#br0" timeOffset="147553.79">9340 15167 640 0,'-6'0'392'15,"-8"4"-22"-15,0 6-107 0,-5 11-105 16,-2 3-40-16,-4 5-55 16,-4 1-23-16,-4-5-25 15,5-1-27-15,6-8-205 16</inkml:trace>
  <inkml:trace contextRef="#ctx0" brushRef="#br0" timeOffset="148053.71">9556 14899 721 0,'-2'0'361'0,"1"2"-137"16,4 4-42-16,-3-6-34 16,25 4-39-16,62 8-23 15,-23-12-32-15,-1 2-40 16,-2 3-5-16,-17-2-111 16</inkml:trace>
  <inkml:trace contextRef="#ctx0" brushRef="#br0" timeOffset="148491.07">10330 14739 872 0,'-17'-1'381'0,"-17"1"-213"16,2 9-86-16,1 11-39 15,6 7-30-15,11 10-8 16,13 6 1-16,16 3-7 15,17 3 1-15,7-15 5 16,5-9 3-16,10-14 5 16,-3-7 2-16,-1-17 42 15,-1-4 12-15,-17-13 28 16,-9-8 2-16,-18-5-29 16,-12-7-10-16,-20 5-32 15,-5 7-7-15,-12 11-19 16,5 11-7-16,7 11-96 15,2 4-96-15</inkml:trace>
  <inkml:trace contextRef="#ctx0" brushRef="#br0" timeOffset="148686.16">10455 14775 807 0,'-11'8'420'16,"-8"4"-116"-16,-9 17-132 15,-2 4-37-15,-2 5-66 0,-2 2-29 16,7-11-26-16,9 0-40 16,11-9-464-16</inkml:trace>
  <inkml:trace contextRef="#ctx0" brushRef="#br0" timeOffset="149193">10764 14436 809 0,'11'26'334'15,"29"35"-165"-15,4 15-24 16,1 25-4-16,-1 4-6 0,-29 6-35 16,-20 1-29-1,-37-13-35-15,-10-7-9 0,-15-17-31 16,-7-13-48-16,-1-21-155 16,-4-11-198-16</inkml:trace>
  <inkml:trace contextRef="#ctx0" brushRef="#br0" timeOffset="17558.59">11395 14817 641 0,'3'3'268'0,"7"5"-106"15,13 1-61-15,22 2-12 16,16-4-10-16,24-5-43 16,6-2-16-16,3 0-7 15,-12-3 3-15,-13-2-116 16,-9-2-149-16</inkml:trace>
  <inkml:trace contextRef="#ctx0" brushRef="#br0" timeOffset="17824.42">11544 14991 517 0,'5'-4'274'0,"11"0"-61"16,8 0-35-16,23 3-55 15,7 0-35-15,17 3-51 16,1-1-14-16,-7-1-12 16,2 0-13-16,-10-3-167 15</inkml:trace>
  <inkml:trace contextRef="#ctx0" brushRef="#br0" timeOffset="18293.12">11929 14707 836 0,'6'2'312'0,"8"5"-235"15,11 5-35-15,20 5-19 16,10 3-8-16,3 4-9 16,-11-1 1-16,-12 1 4 15,-14-2 1-15,-11-7 24 16,-1-2 6-16,-11 1 34 15,-3-3 9-15,-3 2-15 16,-7 0-7-16,4-1-35 16,-3 3-11-16,0 3-32 15,4 0-58-15,-8-4-345 16</inkml:trace>
  <inkml:trace contextRef="#ctx0" brushRef="#br0" timeOffset="18808.54">11544 14750 470 0,'1'-3'292'16,"0"-1"-39"-16,-2 4-70 15,0 0-34-15,0 0-59 16,-6 3-29-16,-23 11-34 16,-32 39-5-16,26-27-13 15,4-3-3-15,6 0-5 16,1-5-2-16,7-1-6 15,3 0-5-15,15 1-10 0,3 2-4 16,24 5 0-16,2 5 11 16,12-6 15-16,7 0 5 15,0 1-31-15,0-6-176 16</inkml:trace>
  <inkml:trace contextRef="#ctx0" brushRef="#br0" timeOffset="27407.94">23176 4090 478 0,'5'-5'271'0,"0"-7"-45"15,3 9-100-15,-1-3-29 16,-2 8-29-16,2 9-13 16,-3 7-11-16,-1 11-3 15,1 7-17-15,-1 0-9 0,3 2-12 16,4-3 0-16,4-8 2 15,2-9 4-15,11-12 8 16,-3-9 7-16,3-16 3 16,-1-6 0-16,-6-11-1 15,-7-5-5-15,-2 0-1 16,-3 3-3-16,-8 7-7 16,-1 5 9-16,0 16-2 15,-5 5-7-15,4 15-7 16,0 10-12-16,-3 10-6 15,3 6 7-15,5 4 7 16,3 0 1-16,4-6 4 16,0-4-8-16,0-8-158 15,0-3-193-15</inkml:trace>
  <inkml:trace contextRef="#ctx0" brushRef="#br0" timeOffset="27642.43">23530 4238 495 0,'-1'-1'268'0,"1"2"-56"16,0 4-111-16,0-5-82 15,1 6-5-15,7 23 27 16,10 32-5-16,-12-28-1 15,-2-5 1-15,-3-7-24 16,2-3-1-16,-1-7-85 16,-1-3-69-16</inkml:trace>
  <inkml:trace contextRef="#ctx0" brushRef="#br0" timeOffset="27938.97">23533 4296 524 0,'4'-10'300'15,"2"-6"-54"-15,6 4-81 16,0-1-32-16,3 6-57 16,5 5-26-16,-1 2-39 15,2 2-7-15,-6 4-4 16,-4 1 0-16,-11 4 5 16,-4 3 2-16,-5 0 8 0,-1-3 0 15,0-4-6-15,5-2-7 16,5-3-7-16,6 0-3 15,12 2-1-15,2 2 3 16,2 6 2-16,-1 3 1 16,-10 6 20-16,-8 2 6 15,-12 1 9-15,-11 1 3 16,-6-9-14-16,-2-7-11 16,5-9-120-16,6-8-210 0</inkml:trace>
  <inkml:trace contextRef="#ctx0" brushRef="#br0" timeOffset="28188.9">23797 4165 829 0,'4'-3'376'0,"9"-1"-142"16,5 1-111-16,9-2-63 15,5 3-17-15,-2 0-33 0,4 2 11 16,-7 0-158-16,-2 1-245 16</inkml:trace>
  <inkml:trace contextRef="#ctx0" brushRef="#br0" timeOffset="28360.76">23822 4263 805 0,'2'1'380'0,"8"3"-147"0,7-3-133 15,6-1-15-15,13-1-49 16,-4-3-17-16,6 1-52 15,0 0-123-15</inkml:trace>
  <inkml:trace contextRef="#ctx0" brushRef="#br0" timeOffset="28774.04">24339 4126 839 0,'-10'-2'361'16,"-13"1"-196"-16,0 1-45 15,-8 7-67-15,3 4-24 0,3 9-30 16,5 5-4-16,15 6-1 16,5 3 0-16,12 1 1 15,14 2 1-15,8-8 6 16,3-5 9-16,6-16 13 16,-6-6 4-16,-3-16 30 15,0-8 7-15,-11-7 14 16,-6-4 10-16,-16-1-14 15,-4 4-12-15,-16 5-29 0,-3 6-17 16,-3 11-67-16,-3 2-54 16,7 6-320-16</inkml:trace>
  <inkml:trace contextRef="#ctx0" brushRef="#br0" timeOffset="28993">24417 4169 764 0,'-10'3'345'0,"-9"8"-162"16,-2 4-28-16,1 5-62 15,-1 3-30-15,-1 2-40 16,5-3-13-16,9-1-36 15,5-7-84-15</inkml:trace>
  <inkml:trace contextRef="#ctx0" brushRef="#br0" timeOffset="29313.39">24716 3814 878 0,'1'0'353'0,"0"8"-210"0,0 7-65 16,0 15-43-16,1 8-7 15,2 9-17-15,-1 5-4 16,2 2 1-16,-2-2-30 16,3-6-192-16</inkml:trace>
  <inkml:trace contextRef="#ctx0" brushRef="#br0" timeOffset="29610.38">24785 4471 1348 0,'3'0'576'0,"-1"2"-330"16,0-2-67-16,-2 0-90 0,0 0-25 0,0-1-124 0</inkml:trace>
  <inkml:trace contextRef="#ctx0" brushRef="#br0" timeOffset="52690">12869 14663 624 0,'-18'0'327'16,"-13"-1"-99"-16,-1 17-97 16,3 13-34-16,8 17-54 15,4 8-18-15,17 10-18 16,12-1-5-16,13-7-3 16,11-5-2-16,17-21 3 15,9-13 4-15,13-24 6 16,1-18 31-16,-9-15 61 15,-14-3 25-15,-27-13 44 16,-19-1-21-16,-12 0-51 16,-13-2-22-16,-24 11-41 15,-3 7-13-15,-21 18-15 0,-2 7-8 16,10 15-93-16,6 4-60 16,20 11-234-16</inkml:trace>
  <inkml:trace contextRef="#ctx0" brushRef="#br0" timeOffset="52948.2">13137 14724 950 0,'-8'0'434'15,"-13"3"-196"-15,-4 4-58 16,-4 4-78-16,-3 4-30 16,-5 12-43-16,4 3-14 15,2 8-16-15,2-4 1 0,13-6-122 16,2-5-139-16</inkml:trace>
  <inkml:trace contextRef="#ctx0" brushRef="#br0" timeOffset="53416.85">13298 14400 767 0,'-4'-10'347'0,"1"-5"-176"16,7-2-72-16,4 0-15 16,12 8-42-16,3 3-9 15,8 9-19-15,0 7-12 0,-7 10 17 16,-9 5 10-16,-15 5 19 16,-8 4 4-16,-7-2-14 15,-2-5-9-15,3-6-16 16,4-7-7-16,10-3-7 15,6-6 1-15,6-1 7 16,8-4 3-16,10 1 3 16,-1-1-4-16,9 0-3 15,3 0-38-15</inkml:trace>
  <inkml:trace contextRef="#ctx0" brushRef="#br0" timeOffset="53744.9">13706 14721 844 0,'-2'1'376'16,"2"1"-144"-16,13 4-145 16,6 2-28-16,18 0-19 15,1-1-20-15,7-4-10 16,2-1-38-16,-7-2-263 15</inkml:trace>
  <inkml:trace contextRef="#ctx0" brushRef="#br0" timeOffset="53963.6">13719 14870 783 0,'6'3'356'0,"9"5"-148"0,11 1-45 15,9-3-19-15,5-1-35 16,2-5-53-16,-1-5-6 16,-5 1-63-16,0-4-114 15</inkml:trace>
  <inkml:trace contextRef="#ctx0" brushRef="#br0" timeOffset="54628.09">14503 14837 661 0,'-12'-2'291'0,"-18"-8"-144"16,4-6-10-16,10-7-38 15,5-4-29-15,18-2-34 0,6 3-2 16,17 1 12-16,10 6 2 16,10 14-7-16,1 10-13 15,-7 19-24-15,-5 8 0 16,-27 16 11-16,-14 4 4 15,-19 5 6-15,-11 0 1 16,-11-11-7-16,1-7-2 16,4-16-4-16,4-6-8 15,15-12-16-15,6-5-15 0,12-4-14 16,6-6 1-16,16 2 4 16,11 0 12-16,9 8 24 15,-3 0 10-15,-3 2 12 16,-8 2 0-16,-8-2-13 15,3 4-1-15,-6-3-76 16,5 0-125-16</inkml:trace>
  <inkml:trace contextRef="#ctx0" brushRef="#br0" timeOffset="54956.34">14975 14775 867 0,'-7'-4'402'0,"-9"-6"-179"16,0 2-31-16,-4 6-75 16,-3 2-40-16,-1 7-53 0,0 4-19 15,4 12-21-15,7 4-5 16,12 10-3-16,5 3 0 16,13-3 6-16,5-5 5 15,12-10 8-15,6-6 4 16,10-16 4-16,3-1 5 15,-2-14 5-15,-7-4 4 16,-19-8 22-16,-6-4 10 16,-22-5 16-16,-3-1 1 15,-18 6-17-15,-8 4-14 16,-15 6-25-16,0 5-33 0,10 7-123 16,8 2-97-16</inkml:trace>
  <inkml:trace contextRef="#ctx0" brushRef="#br0" timeOffset="55315.43">15079 14465 830 0,'3'-7'366'0,"8"-8"-166"0,2 5-52 15,8 6-35-15,2 4-40 16,-2 7-58-16,-3 2-1 16,-10 5 4-16,-5 4 4 15,-10 6 5-15,-8 1 2 16,-1 1-4-16,1-3-3 15,4-13-6-15,7-1-5 16,1-5-13-16,3-2-3 16,11 4 6-16,-1-3 5 0,13 1 8 15,-1 0 0-15,8-3-9 16,1 2-1-16,3-4-94 16,1-3-341-16</inkml:trace>
  <inkml:trace contextRef="#ctx0" brushRef="#br0" timeOffset="55753.08">15616 14877 632 0,'0'1'353'0,"-1"0"-60"15,3 4-93-15,-2-5-83 16,13 2-35-16,59 12-36 15,-19-11-22-15,7 1-14 16,1-2-23-16,-5-1-418 16</inkml:trace>
  <inkml:trace contextRef="#ctx0" brushRef="#br0" timeOffset="57456.23">16183 14837 479 0,'0'0'239'0,"5"-4"-89"0,4-4-4 15,5-7-41-15,4-5-27 16,6-4-29-16,3-4-8 16,-4-2-4-16,-1 1 5 15,-7 4 10-15,-6 6 7 16,-3 9 14-16,-5 2-2 15,-2 8-23-15,-3 1-12 16,-1 14-29-16,-1 10-10 16,1 14-3-16,3 13 1 15,1 10 2-15,2 1 2 0,1 0 3 16,3-10 5-16,4-21 21 16,3-9-65-16,8-17-256 15</inkml:trace>
  <inkml:trace contextRef="#ctx0" brushRef="#br0" timeOffset="57969.28">16755 14768 513 0,'2'-4'272'0,"2"-7"-52"0,-2 0-37 15,-1-5-33-15,-1 2-27 16,-3 0-40-16,-3-1-8 16,-4 1-19-16,-5-1-8 15,-3 4-13-15,-2 0-11 16,-2 7-21-16,2 4-3 15,2 8-15-15,3 4-3 16,4 7-2-16,1 2-6 16,6 2 6-16,1 1 2 15,4-5 8-15,5-1 5 0,4-8 5 16,6-2 2-16,7-8 3 16,2-3 0-16,1-7-1 15,-2-2-1-15,-5 0 2 16,-5 1-1-16,-9 3-1 15,-2 3-6-15,-3 10 3 16,-3 4 3-16,2 14 1 0,0 6 6 0,2 8-1 16,3 4 0-16,0 1 4 15,1-4 1-15,0-7-3 16,-1-6-1-16,3-12 0 16,0-4 2-16,0-5-44 15,-1-8-78-15</inkml:trace>
  <inkml:trace contextRef="#ctx0" brushRef="#br0" timeOffset="58141.17">16980 14955 1029 0,'-3'0'422'0,"2"2"-199"15,1-1-202-15,0-1-8 16,0 0-232-16</inkml:trace>
  <inkml:trace contextRef="#ctx0" brushRef="#br0" timeOffset="63276.47">17474 14562 671 0,'-17'-1'323'0,"-20"4"-117"15,-2 9-58-15,-4 7-56 16,3 10-26-16,7 10-39 15,4 5-7-15,15 11-18 16,12 3-4-16,14-5-1 16,14-3 1-16,14-17 3 15,10-11 4-15,5-17 6 16,1-9 3-16,-12-19 34 16,-9-6 31-16,-24-8 60 0,-10 2 14 15,-17 8-18-15,-16 3-33 16,-16 18-68-16,-10 10-25 15,0 12-22-15,13 8-24 16,18-1-152-16,12-1-168 16</inkml:trace>
  <inkml:trace contextRef="#ctx0" brushRef="#br0" timeOffset="64026.03">17054 14939 436 0,'-4'-1'231'0,"-1"-2"-63"0,0 3-34 16,4 0-51-16,-1-1-14 16,1 1-8-16,-3 0-1 15,-1 1-7-15,4-1-4 16,-4 6-12-16,1 5-11 15,-2 24-11-15,13-30-1 16,6-5-4-16,3-4-31 16</inkml:trace>
  <inkml:trace contextRef="#ctx0" brushRef="#br0" timeOffset="65434.94">17944 14383 659 0,'-5'4'303'16,"-1"7"-87"-16,5 23-111 15,-2 14-21-15,3 18 10 16,0 5-12-16,0 4-29 16,0 0-11-16,0-8-15 15,0-6-7-15,1-23-4 16,3-10-2-16,6-20 6 16,-2-8 4-16,2-14 1 15,0-8 1-15,3-10-13 16,-3-3-6-16,11 2-7 15,-3 4-4-15,0 15-7 0,6 10-2 16,-11 17-1 0,4 12 14-16,-6 14 11 0,-7-1 4 15,2 0 5-15,-2-6-10 16,13-6-11-16,1-10-52 16</inkml:trace>
  <inkml:trace contextRef="#ctx0" brushRef="#br0" timeOffset="66004.53">18348 15009 834 0,'3'14'365'0,"-2"10"-212"16,-1 5-20-16,-1 2-41 15,-3-4-41-15,2-8-25 32,-2-5-6-32,4-9-5 0,1-5 3 15,10-6 0-15,-2-8 0 16,5-7-6-16,3-1-5 16,3 1-5-16,-1 2-1 15,2 10-4-15,-4 3-2 16,-5 7-2-16,0 6 0 0,-11 1 5 15,-1 5 2-15,-5 3 4 16,-1-2 1-16,4-1-2 16,1-5-1-16,2-8 1 15,4-6-2-15,3-6-12 16,5-1-2-16,5-5-3 16,0 4 1-16,1 4 8 15,-2 5 0-15,-2 11 1 16,-4 8 2-16,-2 6 6 15,-8 0 4-15,-6 0 1 16,2 1-1-16,-2-4-296 16</inkml:trace>
  <inkml:trace contextRef="#ctx0" brushRef="#br0" timeOffset="66332.69">18930 15036 861 0,'-1'8'352'15,"-2"13"-222"-15,-3 0-31 16,-8-3-43-16,0 1-19 16,-4-3-18-16,-3-1-2 15,0-9-2-15,-3-3-18 16,2-9-50-16,-1-8-25 15,5-6-28-15,6 1 15 0,5-2 44 16,7 5 22-16,6 4 36 16,7 3 11-16,9 9 31 15,2 2 13-15,6 10 10 16,3 8-2-16,-3 1-26 16,-2 6-10-16,-5 2-21 15,-5-5-5-15,-1-4-143 16</inkml:trace>
  <inkml:trace contextRef="#ctx0" brushRef="#br0" timeOffset="66520.03">19063 15044 1038 0,'9'6'408'0,"7"9"-292"0,9 2 2 15,1 1-38-15,-2 3-23 16,1 1-26-16,-5-2-8 16,-6-10-63-16,0-3-53 15</inkml:trace>
  <inkml:trace contextRef="#ctx0" brushRef="#br0" timeOffset="66676.23">19241 15050 1065 0,'-13'6'479'0,"-15"15"-233"16,-3-2-52-16,-5 7-88 16,2 1-39-16,6-4-45 15,6 1-51-15,16-8-385 16</inkml:trace>
  <inkml:trace contextRef="#ctx0" brushRef="#br0" timeOffset="68160.65">2093 16084 680 0,'-19'4'309'0,"-14"7"-138"15,3 9-97-15,2 5-25 0,18 7-37 16,9-4-12-16,21 4-10 16,1-3-1-16,9-6 8 15,-2-3 4-15,1-15 9 16,8-3 1-16,-9-11 6 16,1-6 4-16,-15-3 9 15,-7-3 5-15,-7-10 1 16,-7-4-2-16,-4-9-10 15,-6-6-5-15,-1 0-9 16,2-2-3-16,4-1-8 16,8 7-5-16,11 3-7 15,8 5-21-15,9 15-211 16</inkml:trace>
  <inkml:trace contextRef="#ctx0" brushRef="#br0" timeOffset="68582.28">2375 16153 550 0,'11'-1'276'0,"6"0"-97"0,7 10-55 15,-1 7 8-15,-15 3-13 32,-3-9-5-32,-1 0-27 0,10 29-23 0,-13-3-27 15,-4-6-8-15,1-23 3 16,-2-7-4-16,3-12-10 15,2-7-4-15,3-8-33 16,5-4-5-16,9 0 2 16,-4 1-2-16,6 5 18 15,-1 4 0-15,0 14-6 16,3 9 0-16,-5 13 1 16,-5 11 2-16,-1 2 8 15,1 1 6-15,-2-1-368 16</inkml:trace>
  <inkml:trace contextRef="#ctx0" brushRef="#br0" timeOffset="68910.45">2653 15958 887 0,'12'-14'371'0,"15"-12"-222"16,2 4-32-16,5 14-37 15,0 8-19-15,1 11-2 16,2 9 0-16,-3 7-11 16,-2 2-3-16,-7 7-21 15,-7 1-5-15,-2 2-6 16,-5 1 2-16,-4-7-1 16,-2-7 1-16,-4-11 10 15,-2-7 8-15,-11-8 4 16,1-3-4-16,-8-4-25 15,-1 0-13-15,0 9-16 16,-4 8-3-16,-1 8 7 16,0 5 1-16,4 5-60 15,3-4-81-15</inkml:trace>
  <inkml:trace contextRef="#ctx0" brushRef="#br0" timeOffset="69051.03">3296 16240 1200 0,'0'4'446'16,"0"3"-347"-16,-2-4-36 16</inkml:trace>
  <inkml:trace contextRef="#ctx0" brushRef="#br0" timeOffset="69933.7">4816 15913 470 0,'0'0'248'0,"3"0"-41"16,2 7-42-16,1 18-37 15,4 15-13-15,5 26-28 16,1 13-15-16,0 16-29 15,-4-2-5-15,-4-5-14 0,-6-10-4 16,-1-19 0-16,2-9-1 16,-4-26-2-16,2-7 1 15,0-19 5-15,-1-13-8 16,8-16-13-16,-3-6-5 16,6-6-16-16,2 0 6 15,2 13 3-15,0 3-1 16,1 16-6-16,2 11-1 15,-4 11 2-15,0 8 4 16,-4 12 12-16,-4 0 2 0,-6 3 4 16,0-1 1-16,0-5-1 15,0-3 27-15,8-5-152 16,4-5-138-16</inkml:trace>
  <inkml:trace contextRef="#ctx0" brushRef="#br0" timeOffset="70417.97">5230 16545 572 0,'0'15'335'0,"0"10"-83"16,-3 2-101-16,-1 0-25 15,-1-1-80-15,2-8-17 16,-1-9-13-16,4-5 3 16,5-12-2-16,-2-5-2 15,8-11-13-15,-3-7-8 16,8 5-5-16,1-1-2 16,4 12 3-16,2 6 0 15,-3 7-4-15,-1 8 3 16,-1 13 13-16,-8 0 7 0,-4 4 9 15,-2 1 1-15,-5-4-4 16,0-2-1-16,-1-8 7 16,1-8 0-16,-2-7-8 15,1-11-7-15,1-6-18 16,1-4-22-16,9-3 0 16,4 5 3-16,6 7 5 15,-5 2 17-15,1 12-1 16,-5 7 1-16,-4 8 16 15,2 9 10-15,-7 4 10 16,1 2 2-16,-2 1-14 16,-2-3-3-16,2-7-25 15,3-4-98-15</inkml:trace>
  <inkml:trace contextRef="#ctx0" brushRef="#br0" timeOffset="70714.82">5767 16557 438 0,'-1'12'328'0,"-1"8"22"15,-8 5-176-15,-4 2-33 16,-3-3-81-16,-5 0-20 16,0-10-14-16,2-5-3 15,0-9-7-15,4-7-3 0,7-8-22 16,2-2-14-16,8-3-6 15,3-1-1-15,8 4 12 16,3 4 6-16,2 10 0 16,-2 4 0-16,3 14 15 15,0 1 14-15,-2 8 12 16,5 1 2-16,-3-2-9 16,-1-1-5-16,-3-12-42 15,-1-3-87-15</inkml:trace>
  <inkml:trace contextRef="#ctx0" brushRef="#br0" timeOffset="70871">5894 16577 801 0,'9'4'357'0,"6"5"-178"0,2 3-75 16,8 13-49-16,-7-1-23 15,-1 4-14-15,-1-1 0 16,-4-8-2-16,1-3-48 15,-2-12-246-15</inkml:trace>
  <inkml:trace contextRef="#ctx0" brushRef="#br0" timeOffset="70996">6034 16566 859 0,'-8'4'407'0,"-11"17"-170"15,-2 3-75-15,0 13-92 16,4 1-29-16,-4-4-3 15,6-5-73-15</inkml:trace>
  <inkml:trace contextRef="#ctx0" brushRef="#br0" timeOffset="71386.48">6425 16387 792 0,'1'2'383'16,"6"0"-91"-16,9-3-212 15,13 1-16-15,14-1-29 16,3 0-15-16,5 0-11 15,-7-1-1-15,-6-2-101 16,-6 2-150-16</inkml:trace>
  <inkml:trace contextRef="#ctx0" brushRef="#br0" timeOffset="71605.22">6481 16496 663 0,'2'2'337'0,"6"-1"-80"16,13-2-148-16,11 1 5 16,12-3-29-16,1 0-21 15,1 3-19-15,-6 0-10 16,-4 1-97-16,-8 2-363 15</inkml:trace>
  <inkml:trace contextRef="#ctx0" brushRef="#br0" timeOffset="89344.11">7459 15904 446 0,'0'-1'267'15,"3"-4"-46"-15,-3 9-78 16,-1-4-26-16,-1 0-52 15,0 12-22-15,-6 46-25 16,7-27-9-16,2 0-7 16,6-4-1-16,7-7 6 15,8-1 4-15,3-12 5 16,0 0 1-16,2-7 0 16,-4 0 0-16,-3-3-27 15,-5-4-58-15</inkml:trace>
  <inkml:trace contextRef="#ctx0" brushRef="#br0" timeOffset="89523">7707 15881 661 0,'-2'1'295'0,"-2"6"-152"16,2 3-37-16,0 12-19 15,2 5-22-15,-2 6-6 16,0 7-4-16,0 2-25 15,1 2-3-15,4-2-14 16,3-4-4-16,8-8-19 16,3-7-70-16</inkml:trace>
  <inkml:trace contextRef="#ctx0" brushRef="#br0" timeOffset="89913.53">8016 16013 699 0,'-11'-5'342'0,"-14"-1"-124"16,-1 5-67-16,-1 6-68 15,4 12-35-15,7 0-42 16,4 7-11-16,6 7-15 16,5 1-4-16,9 5 2 15,6-1 6-15,13-7 11 16,4-7 5-16,11-11 9 16,3-9 4-16,0-13 9 15,-4-7 5-15,-11-13 11 16,-8-7 29-16,-21-3 43 15,-6 5 13-15,-23 5-2 16,-6 6-32-16,-5 10-59 16,-2 0-22-16,8 10-52 15,8 9-58-15,10 3-423 16</inkml:trace>
  <inkml:trace contextRef="#ctx0" brushRef="#br0" timeOffset="90304.1">8399 16000 479 0,'-6'-4'332'0,"-1"-1"20"16,-8 1-147-16,-3 4-99 15,4 3-44-15,-3 8-42 16,4 5-12-16,4 7-16 16,2 3-5-16,2 1-3 15,8 1 1-15,5 6 2 16,3-5 3-16,9 0 4 16,1-5 2-16,7-14 11 15,2-5 5-15,4-15 10 16,0-7 5-16,-4-13 29 15,-7-1-4-15,-15-2 63 16,-6-2 17-16,-19 8-17 0,-8-1 2 16,-11 5-73-16,-4 3-27 15,3 9-32-15,4 6-60 16,5 11-215-16</inkml:trace>
  <inkml:trace contextRef="#ctx0" brushRef="#br0" timeOffset="90647.98">7361 16538 669 0,'17'1'293'0,"37"1"-109"15,13 1-19-15,48-3-13 16,16-5-35-16,27-2-72 15,16 3-19-15,-18 0-14 16,-7 3 1-16,-24-3-26 0,-12 0-50 16,-20-3-208-16</inkml:trace>
  <inkml:trace contextRef="#ctx0" brushRef="#br0" timeOffset="91753.9">7364 16887 543 0,'0'5'226'0,"4"-1"-66"16,3 2-72-16,9-6-3 15,-4-4 8-15,6-7-36 16,4-7-16-16,0-8-15 16,6-1-4-16,-13 0-7 0,-1 8-17 15,-7 8 38-15,-4 7 6 16,-2 7 9-16,-1 7 19 16,0 19-28-16,0 9 2 15,1 13 2-15,2 4-2 16,0 4-13-16,2-5-8 15,0-2-10-15,4-6 0 16,3-13-70-16,1-6-100 16</inkml:trace>
  <inkml:trace contextRef="#ctx0" brushRef="#br0" timeOffset="92300.66">8016 16898 466 0,'6'-6'292'15,"1"-2"-59"-15,-2-4-29 16,-5 1-26-16,-4-2-59 0,-2-2-24 16,-4-2-25-16,-4 3-10 15,-10 4-21-15,-3 3-9 16,-3 10-21-16,3 4-8 16,3 10-9-16,6 5-6 15,9 4-5-15,2-2-1 16,9 0 4-16,3-1 2 15,5-8 6-15,4 0 5 16,1-7 3-16,4-6 4 16,1-4 2-16,5-5 1 0,0-9-2 15,-2-1-1-15,-8-2 0 16,-5 3 0-16,-6 8 0 16,-3 7-4-16,-2 8-1 15,-4 3-2-15,3 11 3 16,1 4 8-16,2 5 3 15,5 6 4-15,1-1 3 16,0-1-2-16,2 0-1 16,-1-10-1-16,-1-9-1 15,-2-2-2-15,1-13-124 16,-1 0-347-16</inkml:trace>
  <inkml:trace contextRef="#ctx0" brushRef="#br0" timeOffset="92535.32">8344 17135 1856 0,'2'1'0'0,"-6"0"-23"15,4 1-132-15</inkml:trace>
  <inkml:trace contextRef="#ctx0" brushRef="#br0" timeOffset="93019.4">8685 16789 503 0,'-6'-3'338'16,"-8"-3"-10"-16,-6 1-144 15,-5 8-34-15,-3 8-78 16,0 5-31-16,4 11-30 15,-1-1-12-15,12 9-14 0,2 3-2 16,11 4-2-16,6 4 2 16,8-6 8-16,5 1 1 15,9-7 7-15,4-8 2 16,6-15 8-16,-1-7 5 16,-3-16 46-16,-11-10 29 15,-9-4 54-15,-13-5 26 0,-13 5-15 16,-6 6-25-16,-20 4-58 15,0 11-33-15,-6 8-36 16,2 1 4-16,14 7-146 16,6-11-116-16</inkml:trace>
  <inkml:trace contextRef="#ctx0" brushRef="#br0" timeOffset="93534.92">9120 16526 645 0,'3'-3'266'0,"6"2"-124"15,8 2-54-15,16-1-6 16,8 3-26-16,10-3-46 16,-1 3-3-16,-8-1 1 15,-4-3-20-15,-7-3-257 16</inkml:trace>
  <inkml:trace contextRef="#ctx0" brushRef="#br0" timeOffset="93862.78">9164 16642 375 0,'7'1'244'0,"13"-1"10"15,7 3-53-15,13 1-60 16,4 0-42-16,-1 1-55 15,-1 1-17-15,-10-4-183 16</inkml:trace>
  <inkml:trace contextRef="#ctx0" brushRef="#br0" timeOffset="102771.95">9905 16503 468 0,'-6'-20'201'15,"0"-28"-91"-15,7 3-1 16,20-2 37-16,9 6 0 16,8 12-10-16,2 8-12 0,0 21-50 15,-6 7-6-15,-11 19 2 16,-11 9 2-16,-23 15-3 15,-13 3-6-15,-16 3-23 16,-5-4-8-16,-2-16-8 16,7-3-2-16,8-20-32 15,9-7-16-15,13-6-18 16,5-10-6-16,15 1 14 16,3-4 6-16,10 2 13 15,8 9 10-15,6 6 13 16,5 7 6-16,-1 12 1 15,-5-4-4-15,-5 5-2 16,-1 1 18-16,-3-9-140 16,-2-5-158-16</inkml:trace>
  <inkml:trace contextRef="#ctx0" brushRef="#br0" timeOffset="103100.4">10461 16348 620 0,'-4'-6'344'16,"-10"-7"-57"-16,0 5-49 15,-9 7-71-15,1 3-42 16,-4 11-68-16,-4 3-20 0,9 7-36 16,1 4-12-16,18 8-11 15,2 0-1-15,10 2 6 16,4-2 5-16,9-8 4 15,12-3 6-15,8-11 4 16,4-11 3-16,-3-14 10 16,-4-8 6-16,-16-12 13 15,-5 1 8-15,-22-4 8 16,-10 4 4-16,-19 0-8 16,-3-1-12-16,-2 12-28 15,3 4-41-15,16 15-185 16</inkml:trace>
  <inkml:trace contextRef="#ctx0" brushRef="#br0" timeOffset="103287.6">10780 16631 1142 0,'0'0'443'15,"0"-1"-296"-15,-1 1-112 16</inkml:trace>
  <inkml:trace contextRef="#ctx0" brushRef="#br0" timeOffset="103678.12">11066 16212 729 0,'-9'10'371'0,"0"7"-132"16,-8 12-70-16,-3 6-22 15,9 2-74-15,2-2-30 16,10-5-40-16,13-3-3 15,12-10 2-15,8-6 4 16,9-8 5-16,0-3 1 16,-6-5 0-16,-4 5-13 15,-10-4-88-15,-6 0-69 0</inkml:trace>
  <inkml:trace contextRef="#ctx0" brushRef="#br0" timeOffset="103850.23">11265 16260 832 0,'0'1'422'0,"-5"10"-113"16,0 4-99-16,-8 8-68 15,6 8-30-15,2 7-30 16,1 2-12-16,10 7-18 16,-4 1-9-16,6-5-19 15,-3-3-4-15,-4-14-62 16,2-2-77-16</inkml:trace>
  <inkml:trace contextRef="#ctx0" brushRef="#br0" timeOffset="104544.68">11719 16412 883 0,'8'8'337'0,"6"10"-231"16,2 7-9-16,-5 13-6 15,-4 4-13-15,-4-2-32 0,-5-2-10 16,-3-12-7-16,5-8-1 16,-6-15 11-16,8-9-3 15,2-18-10-15,-3-2-7 16,10-14-21-16,-1 5-4 16,7 8-2-16,3 1-2 15,3 14-4-15,-1 3 0 16,-1 8 1-16,-5 5 4 15,-6 17 9-15,-5 1 5 16,-5 2 5-16,-4 0 0 16,0-11-1-16,1-6-2 0,6-3-1 15,2-9-5-15,8-9-5 16,0-3-1-16,8-10 0 16,0 2 1-16,5 4 1 15,2 3-3-15,-4 12-9 0,-2 6 18 16,-6 16 25-16,-4 7 14 15,-9 8 27-15,-2 5-16 16,-3 0-16-16,-3 0-8 16,2-7-18-16,3-3-54 15,-2-12-344-15</inkml:trace>
  <inkml:trace contextRef="#ctx0" brushRef="#br0" timeOffset="138424.44">22846 4892 252 0,'0'0'162'15,"0"0"-15"-15,-2-4-40 16,1 4-18-16,0-1-30 16,0 1-13-16,0 0-7 0,0 0 1 15,0 0 4-15,-1 0 1 16,1 0-7-16,1 0-4 16,0 0 1-16,0 0 2 15,0 0 12-15,0 0 4 16,-1 1 0-16,0 1-7 15,0 8-17-15,0 2-8 16,-6 28-9-16,8-22-3 16,-1-2-3-16,3-1-2 15,1 5 0-15,-5-9-1 0,1 4 0 16,-4-1 0-16,4 5 1 16,0-1 3-16,2 2 10 15,-3-2 1-15,-2-4 2 16,3-1-2-16,-2 0-9 15,2 6-3-15,2 2-1 16,-4 4 0-16,-1-2-2 16,1-2 2-16,2-3-1 15,0-1 0-15,0-2 0 16,0 2-1-16,1-4 1 16,0 0-1-16,-1-2-1 15,0-1 0-15,-1 0 1 16,2 3-1-16,-1-2 1 15,1 4 1-15,4 3-1 16,-5-4 0-16,5 11 3 16,-5-9 1-16,-4 3 3 15,6 5 1-15,-2-8-2 0,3 6-2 16,-2-4-2-16,0 0-2 16,0-1 1-16,0 0-2 15,-1-3 1-15,-1 6 0 16,0-7 0-16,-4 0 0 15,3 3-1-15,2-4-2 16,-3 2 1-16,3 4-1 16,2-1 1-16,-2-1 1 0,1-2-1 15,-1-1 1-15,0-3-1 16,-2 0 1-16,4 2 0 16,-2 0-1-16,1 2-1 15,2-2 0-15,-8 1 0 16,7 2 0-16,-4 2 0 15,0 6 0-15,5 7 2 16,-5-3 0-16,2 3 1 16,0-5 0-16,0-2-1 15,2 1 1-15,-2-2-2 16,0-2 0-16,-1-2 0 16,-2 0 0-16,-2 0 12 15,5 4 5-15,-2 2 2 16,0 3 2-16,5-1-12 15,-3-2-3-15,-1-2-2 16,3-2-1-16,-3-6 0 0,1 3 0 16,0 0-1-16,-6 3 0 15,5 3-1-15,-4-5-1 16,5 11 1-16,-1 1-2 16,1 6 1-16,5 4 0 15,-5-3 1-15,1 0 0 16,-2-6 0-16,-5-1 0 15,5-4-1-15,1-2 0 16,2 1 1-16,3-1 0 16,-6 1-1-16,-1 0 0 0,0 0 0 15,2 3-1-15,0-1 1 16,0 4-1-16,1-1 1 16,-1-3 1-16,4 0 0 15,-4-8-1-15,1-1 0 16,-1-3 0-16,-1-1 0 15,-2-1 0-15,0 2 0 16,3 5 2-16,-2 2-1 16,0 2-1-16,-2 5 0 15,3 2 0-15,0 4-1 16,1 0 0-16,0-4 1 16,2 1-1-16,-1-4 2 15,-1-11-1-15,1 3 1 16,-3-7-1-16,2-2 0 15,1 11-1-15,-1-5 0 0,0 3 0 16,1 1 0-16,-1-3 0 16,0 0 1-16,0 0 1 15,2-4-1-15,1 2 0 16,-3 1 1-16,-4 0-1 16,2 0 0-16,0 0 0 15,2 5 0-15,2 2-1 16,-2 12 1-16,0 1-1 15,3 2 0-15,-3-2 0 0,-1-8 0 16,1-3 1-16,-3-4 0 16,3-3 0-16,0-5 0 15,1-2 1-15,-2-4-1 16,-1 0 1-16,2 3-2 16,-4-1 2-16,4 3-2 15,2 0 0-15,-4-1 0 16,3 2 0-16,0 0 0 15,1-1 0-15,2-3 0 16,-6-3 1-16,-2-4 1 16,2 2 1-16,1 1 0 15,-1 2-1-15,2 2-1 16,-3-3-1-16,-2 6 0 16,6 4 0-16,0 5 0 15,3 3 0-15,1-3 0 16,-5-5 1-16,-1-5 0 0,-3-3 0 15,3 0 1-15,-2-2 0 16,4 4 1-16,-1-1-1 16,0 2 0-16,2 5-1 15,-3-4-1-15,0 2-10 16,-1-10-471-16</inkml:trace>
  <inkml:trace contextRef="#ctx0" brushRef="#br0" timeOffset="139635.28">22874 4902 309 0,'2'-5'197'0,"-2"1"3"0,-4 0-18 16,4 1-31-16,0 2-16 16,0 0-38-16,0 1-16 15,0 0-27-15,-1 0-8 0,0 0-4 16,0 0-1-16,-1 1-5 16,-7 15-4-16,-17 32-7 15,10-35-2-15,-4 9 1 16,-3-1 15-16,-4-1 14 15,6 9-2-15,1-8-7 16,3-3-17-16,7-7-20 16,3-7-3-16,4-2-7 15,3-2-2-15,5-7-2 16,2-3-1-16,2-6 5 16,3-3 0-16,3-4 1 15,3 2 0-15,0-5 1 16,1 0 1-16,1 3 0 15,-2-2 1-15,-1 10 1 16,-2 5 0-16,-7 6-1 16,-2 4-1-16,-7-1-2 15,1 3-1-15,0-2 1 16,0 0 2-16,0 2 1 0,3 10 1 0,16 35 2 16,-10-27 2-16,3 1 3 15,7 8 2-15,-2-6-1 16,2-1 0-16,-7-3 0 15,-2-11 1-15,-1-1 8 16,-5-7-24-16,-1-13-190 16</inkml:trace>
  <inkml:trace contextRef="#ctx0" brushRef="#br0" timeOffset="140650.87">22001 4774 464 0,'0'-3'268'16,"1"-4"-54"-16,1 5-85 15,-2 2-19-15,0 0-40 16,0 2-16-16,-2 18-19 16,-2 32-9-16,2-30-10 15,3-2-2-15,8-3-3 16,-2-5-1-16,4-3-3 15,1-3-1-15,2-6 6 16,3 0 1-16,1-7 2 16,-1 1 2-16,-5-8-1 15,-1-2 0-15,-3-1-1 0,-3-3-1 16,-3 0-4-16,-1 1 0 16,-1 4-1-16,-2 1-2 15,0 9 0-15,-2 4-4 16,1 5-4-16,3-4-2 15,0 0-6-15,2 24 0 16,13 31 2-16,-6-28 1 16,2 3 18-16,-5 2 11 15,-4 5 30-15,-7 1 12 16,-7 7 2-16,-4-6 6 16,-7-4-12-16,1-4-5 15,-3-27-7-15,-2-8-15 0,10-12-19 16,3-10-10-16,9 0-13 15,5 2-6-15,3 4-2 16,4 3-18-16,4 9-86 16,2 5-74-16</inkml:trace>
  <inkml:trace contextRef="#ctx0" brushRef="#br0" timeOffset="141056.81">22298 4988 821 0,'0'0'354'0,"2"4"-194"15,3 2-36-15,-5-6-43 16,0 0-11-16,2 5-9 15,3 14-12-15,9 30-19 16,-14-27-8-16,3 1-11 16,-2-2-3-16,3-5-3 15,-2-6 0-15,-2-6-64 16,0-2-74-16</inkml:trace>
  <inkml:trace contextRef="#ctx0" brushRef="#br0" timeOffset="141431.94">22304 4999 613 0,'4'-5'309'0,"7"-5"-93"0,4 2-79 15,2 1-69-15,0 0-19 16,4 3-22-16,-1 4-6 15,-3 6-6-15,-4 5 1 0,-13-2 5 16,0 6 2-16,-10 0 1 16,1-2-3-16,-1-2-3 15,-3-6-2-15,5-3-8 16,-1-2-7-16,9-4-8 16,7 3-4-16,-2-2-1 15,7 2 3-15,0 2 3 16,-2 3 2-16,0 9 11 15,-4 0 7-15,-1 6 8 16,-8 5 5-16,-2-3 0 16,-5 1-1-16,-7-8 0 15,-1-6-5-15,-8-8-74 16,7-1-80-16</inkml:trace>
  <inkml:trace contextRef="#ctx0" brushRef="#br0" timeOffset="141869.27">21489 4825 766 0,'4'3'302'0,"5"0"-185"16,11-2-33-16,12 0-8 15,5-1-18-15,11 0-30 16,-2-2-7-16,-5-3-5 0,-4 1-31 15,-9 0-350-15</inkml:trace>
  <inkml:trace contextRef="#ctx0" brushRef="#br0" timeOffset="142103.67">21550 4907 640 0,'-4'-4'325'0,"7"4"-63"16,1 0-107-16,-4 0-57 16,21 4 7-16,48 6-20 15,-25-11-17-15,1 0-31 16,-2 0 16-16,-10-2-398 15</inkml:trace>
  <inkml:trace contextRef="#ctx0" brushRef="#br0" timeOffset="142924.41">20425 4547 682 0,'1'-1'298'0,"-1"1"-159"16,2 3-38-16,-2-3-53 15,2 11-6-15,5 19 7 16,12 50-3-16,-15-29-3 15,2 0-2-15,-4-6-18 0,1-12-5 16,-2-12-6-16,1 0-2 16,0-13 1-16,-2-1 1 15,5-5 9-15,-5-10-1 16,0-4-2-16,7-2-3 16,1-5-14-16,1 0-1 15,5 2 0-15,-6 1 1 16,0 8 0-16,5 6 1 15,0 6 3-15,4 7 4 16,-7 4 13-16,-2 2 7 0,-3 2 4 16,-3 3-3-16,-1-1-8 15,2-2-8-15,-1-7-21 16,1-4-59-16,3-3-271 16</inkml:trace>
  <inkml:trace contextRef="#ctx0" brushRef="#br0" timeOffset="143494.79">20698 4900 663 0,'0'-3'297'0,"2"7"-151"0,-1-3-42 0,-1-1-27 15,0 0-12-15,0 0-1 16,6 12-10-16,10 35-22 16,-16-22-7-16,0-5-11 15,-2-6-3-15,3-5-1 16,-1-5 3-16,2-9 0 15,2-3-2-15,-1-17-5 16,5 5-6-16,2 0-3 16,2 3 0-16,1 11-2 15,-2-1 0-15,2 12 2 0,0-3 1 16,-4-1 5 0,-1 1 2-16,-6 1 1 0,1 3 0 15,-1 6 0-15,-1-4-1 16,1 0-1-16,0 0-1 15,-1-4-2-15,1-2-1 16,2-3 3-16,-4 0-1 16,0 0 1-16,0 0 0 15,1-12-4-15,37-30 0 16,-29 36-3-16,0 0 0 0,-4 6 5 16,7 8 7-16,-7 7 10 15,-3 7 3-15,0 2-4 16,-8-1-5-16,7-3-32 15,1-5-72-15</inkml:trace>
  <inkml:trace contextRef="#ctx0" brushRef="#br0" timeOffset="143885.37">21142 4918 537 0,'0'6'297'0,"-3"4"-98"16,1 2-63-16,-5 2-27 16,-2-2-60-16,0 3-13 15,-7-7-13-15,3-1-4 16,-2-1-4-16,1-4-2 15,7 1-6-15,-2-6-3 16,7-1-4-16,-2-2-3 0,4-1-2 16,5 5 1-16,-2-7 4 15,5 3 2-15,3 3 6 16,-3 0 2-16,2 8 6 16,2 2 3-16,-3 5 1 15,1 3-1-15,2 0-7 16,-1 2-4-16,1 0-3 15,-1-4 1-15,0-1-70 16,-2-4-69-16</inkml:trace>
  <inkml:trace contextRef="#ctx0" brushRef="#br0" timeOffset="144119.37">21235 4945 574 0,'5'0'321'0,"3"4"22"15,4-3-244-15,3 6-2 16,5 1-18-16,2 3-20 16,0 5-31-16,-10-6-9 15,0 2 1-15,-5-4-38 16,-2-3-124-16,4 4-129 15</inkml:trace>
  <inkml:trace contextRef="#ctx0" brushRef="#br0" timeOffset="144275.64">21351 4940 607 0,'-4'0'360'15,"-2"-1"-38"-15,-4 3-155 16,0 4-32-16,0 3-51 15,-1 5-19-15,-3 4-33 16,-1 6-8-16,-3 1-15 16,3 3-29-16,5-1-327 15</inkml:trace>
  <inkml:trace contextRef="#ctx0" brushRef="#br0" timeOffset="145188.79">21980 4632 589 0,'-4'0'325'0,"-4"-2"-80"0,2 1-98 15,9 1-21-15,5 2-50 16,7 2-24-16,9 0-12 16,0-4-8-16,5-1-18 15,1 0-5-15,-1 2-1 16,-1 1 7-16,-4 1-105 16,-5 2-114-16</inkml:trace>
  <inkml:trace contextRef="#ctx0" brushRef="#br0" timeOffset="145516.57">22146 4542 431 0,'3'3'245'0,"8"4"-26"15,4 2-79-15,3-2-48 16,1 3-14-16,-3-1-14 16,-4 0 3-16,-1 4 16 15,-3-2 3-15,-6 1 9 16,-2 4-2-16,-6-1-24 15,-4-1-10-15,-6 8-30 16,-1-5-29-16,-3 0-209 16</inkml:trace>
  <inkml:trace contextRef="#ctx0" brushRef="#br0" timeOffset="146188.29">20659 4517 602 0,'-3'0'308'15,"1"-2"-72"-15,0 2-68 16,2 0-71-16,0 0-34 0,9 1-48 16,21 1 2-16,55 5 0 15,-29-6-1-15,-5-2-5 16,-6 1 0-16,-15 0-69 16,-1-1-66-16</inkml:trace>
  <inkml:trace contextRef="#ctx0" brushRef="#br0" timeOffset="146634.1">20925 4436 461 0,'0'3'268'0,"1"-1"-1"0,3 4-167 0,-4-6-26 0,0 0-19 16,0 0-11-16,20 10-22 15,33 14-5-15,-27-11-6 32,-2-4 0-32,-7-3 1 0,-3-3-1 15,-6-4 1-15,-1 1 1 16,-5-2 5-16,-2 3 3 16,-1-1 4-16,0 0 7 15,-4 1 11-15,-13 13 6 16,-30 37 4-16,34-29-10 15,7-7-20-15,2 2 10 16,6-9-172-16</inkml:trace>
  <inkml:trace contextRef="#ctx0" brushRef="#br0" timeOffset="182360.71">23375 1893 757 0,'-3'8'294'0,"-1"23"-160"16,4 19-41-16,-4 34 0 15,4 15-10-15,5 8-48 16,-3 11-11-16,-1 5-11 16,1-5-1-16,-6-11 2 15,-4-22 0-15,3-30 0 16,-1-13-25-16,6-15-167 15,1-10-215-15</inkml:trace>
  <inkml:trace contextRef="#ctx0" brushRef="#br0" timeOffset="182853.99">23364 1850 292 0,'-7'8'151'16,"-12"14"-11"-16,-1 7-22 0,-5 10-28 16,-3 3-12-16,3 5-46 15,-6-4-4-15,5-13-8 16,7-6 0-16,8-14 14 16,7-6 2-16,6-10 0 0,5-8 1 15,7-13-13-15,2-7-6 16,10-10-2-16,0 0-4 15,4 0-6-15,-2 0 0 16,-7 9-19-16,-1 5 48 16,-10 13 20-16,-5 8-6 0,-4 9 16 15,4 8-43-15,-2 10-19 16,9 6 3-16,6 9-1 16,-2 1-6-16,12 7 0 15,-3-3 1-15,2-1 9 16,-1-2 8-16,-6-8-208 15</inkml:trace>
  <inkml:trace contextRef="#ctx0" brushRef="#br0" timeOffset="183197.87">23729 1473 711 0,'-1'0'322'15,"-3"2"-137"-15,-1 11-65 16,4 8-53-16,0 10-5 0,3 15-19 16,3-1-11-16,-1 14-16 15,-3-4-6-15,1-8-1 16,3-5 10-16,4-15-119 16,0-8-111-16</inkml:trace>
  <inkml:trace contextRef="#ctx0" brushRef="#br0" timeOffset="183447.57">23533 1695 576 0,'5'-3'312'0,"15"-1"-40"0,11 4-80 16,14 0-70-16,9-4-27 16,4 0-54-16,-3 1-16 15,-6-1-6-15,-8 4-2 16,-3-4-83-16,-2-3-303 16</inkml:trace>
  <inkml:trace contextRef="#ctx0" brushRef="#br0" timeOffset="-85660.11">13881 15625 790 0,'-21'18'328'0,"-31"38"-184"15,2 23-16-15,2 54-25 16,3 29-1-16,16 57-20 16,6 21-9-16,28 17-16 15,16-3-18-15,28-42-22 16,15-8-5-16,16-47-3 16,8-30 15-16,10-43-281 15</inkml:trace>
  <inkml:trace contextRef="#ctx0" brushRef="#br0" timeOffset="-84863.42">14171 15985 634 0,'0'1'276'0,"4"2"-108"15,10 2-69-15,9-3-54 16,4 2 10-16,7-7-21 0,-5-1-13 16,-2-1-5-16,-4-1 3 15,-12 0 16-15,-8 3 4 16,-10 0-3-16,-7 1-5 15,-7 5-19-15,-1-1-8 16,1 4-8-16,5 1-5 16,7 10-11-16,5 3-3 15,10 4 4-15,7 2 3 16,6-4 11-16,3 1 5 0,1-7 4 16,-2-3 2-16,-5-9 2 15,-4-4 7-15,-11 0 8 16,-8-6-1-16,-6 6-3 15,-4 0-9-15,-2 7-14 16,7 8-7-16,4 8 13 16,8 8 3-16,7 10 5 15,4 4 6-15,6 3-12 16,-2-6 6-16,-7-9 26 16,-3-8 9-16,-10-10 16 15,-5-2 0-15,-10-12-17 16,-4-2-6-16,-2-12-19 15,5-7-13-15,5 2-96 16,8 3-71-16,8 6-308 16</inkml:trace>
  <inkml:trace contextRef="#ctx0" brushRef="#br0" timeOffset="-84550.94">14701 16246 773 0,'0'8'388'15,"0"13"-134"-15,-6 3-24 16,-6 5-71-16,1 0-45 16,-9-6-51-16,-2-1-17 15,0-7-19-15,-2-5-5 0,1-10-7 16,3 0-7-16,4-12-20 16,5-2-11-16,11 0-8 15,3-6 0-15,13 4 9 16,3 0 4-16,4 6 2 15,3 5 1-15,-1 11 4 16,-2 6 4-16,-5 8 4 16,-1 2 3-16,0-2 4 15,0 0 1-15,-1-5 9 16,-1-1-45-16,-1-8-183 16,-3-4-269-16</inkml:trace>
  <inkml:trace contextRef="#ctx0" brushRef="#br0" timeOffset="-84348.18">14790 16312 792 0,'4'0'354'0,"6"7"-151"0,2 7-45 15,1 8-39-15,-1 3-13 16,0-1-37-16,-2-3-13 16,0-5-22-16,2-7-10 15,0-6 0-15,1-5 1 16,0-13-1-16,-1-3 1 15,0-5-13-15,-4-4-3 16,0 7-33-16,-1 0-55 16,-2 5-229-16</inkml:trace>
  <inkml:trace contextRef="#ctx0" brushRef="#br0" timeOffset="-84066.86">15250 16287 669 0,'0'16'411'15,"0"11"-39"-15,-3 9-156 16,-10-5-46-16,-5-2-76 16,-2-5-32-16,-3-9-28 15,6 0-6-15,2-10-9 16,-3-5-6-16,6-9-25 16,-4-5-14-16,7-1-11 15,7 0-1-15,2 0 10 16,10 4 3-16,2 3 3 15,2 6 2-15,6 10 5 16,2 5 5-16,3 8 8 16,-1 1 2-16,-2-1 4 0,-5-3 37 15,0 2-157-15,-7-7-158 16</inkml:trace>
  <inkml:trace contextRef="#ctx0" brushRef="#br0" timeOffset="-83926.13">15088 16108 846 0,'-2'-6'466'0,"-3"-4"-98"15,2 10-197-15,12 12-142 16,6 9-21-16,9 14-69 16,4 0-116-16</inkml:trace>
  <inkml:trace contextRef="#ctx0" brushRef="#br0" timeOffset="-83754.58">15591 16450 913 0,'9'10'431'0,"2"8"-123"15,-5 6-98-15,-6 7-91 16,-6 4-21-16,-6 4-82 15,-2 0-69-15</inkml:trace>
  <inkml:trace contextRef="#ctx0" brushRef="#br0" timeOffset="-82942">16175 16329 799 0,'-1'8'355'0,"-12"11"-190"0,5 5-9 15,-8 8-44-15,-8-1-38 16,3-3-25-16,0-5-24 16,-1-10-3-16,4-9-4 15,-2-14-10-15,0-7-7 16,7-9-10-16,5 0-4 16,12 0 1-16,3-2 2 15,10 7-4-15,-1 6-2 16,4 13-2-16,0 4 5 15,1 14 14-15,2 5 6 16,-2 6 7-16,3 3-3 16,-2-4-4-16,-2-1 0 0,1-11 1 15,-3-6-19-15,0-8-81 16,-3-7-59-16,-6-11-66 16,3 2 15-16,-10-12 83 15,-1 0 57-15,1 4 96 16,-2 3 36-16,5 10 66 15,0 3 4-15,-2 10 7 16,1 6-17-16,1 10-55 16,-1 3-2-16,-1 2-35 15,0-1-13-15,-2-9-11 16,0-3-2-16,1-10-6 16,2-4-2-16,-1-12-22 15,4-3-3-15,3-5 1 0,3-2 1 16,3 5 17-16,-1 0 0 15,1 13-1-15,0 5 6 16,-3 12 10-16,0 7 8 16,-4 9 5-16,-2 2-7 15,1 3 19-15,2-3-74 16</inkml:trace>
  <inkml:trace contextRef="#ctx0" brushRef="#br0" timeOffset="-82676.69">16764 16388 907 0,'-9'-5'410'0,"-18"-6"-183"16,0-1-24-16,-5 3-52 15,4 2-34-15,5 7-65 16,5 3-22-16,8 7-35 15,1 4-10-15,15 3 0 16,3 6 2-16,7-2 9 16,4 0 3-16,2-1 2 15,-3-7 3-15,5-5 2 16,2-1 1-16,-4-10-45 16,1-4-60-16,-10-12-344 15</inkml:trace>
  <inkml:trace contextRef="#ctx0" brushRef="#br0" timeOffset="-82567.36">16679 16130 890 0,'-2'0'461'0,"-5"-5"-155"15,3 10-180-15,1 3-62 16,6 10-99-16,10 7-100 0</inkml:trace>
  <inkml:trace contextRef="#ctx0" brushRef="#br0" timeOffset="-82239.3">17217 16298 566 0,'11'1'310'0,"7"0"-24"15,11 4-215-15,8 1-16 16,1 0-32-16,1-3-10 15,-8-1-67-15,-5-1-156 16</inkml:trace>
  <inkml:trace contextRef="#ctx0" brushRef="#br0" timeOffset="-82114.06">17393 16353 939 0,'-4'14'380'0,"-5"20"-248"16,3 0-46-16,5 1-42 15,2-4-20-15,8-9-27 16,5-2-86-16</inkml:trace>
  <inkml:trace contextRef="#ctx0" brushRef="#br0" timeOffset="-81848.76">17653 16364 693 0,'-10'-1'399'0,"-15"0"-24"16,0 1-137-16,2 6-118 0,8 5-42 15,8 8-78-15,7 2-11 16,7 2-5-16,-1-1 4 16,8-3 10-16,2-7 2 15,6-5 4-15,4-1 3 16,-2-10 5-16,-3 1 4 15,-6-9 6-15,-7-4 1 16,-8-4-12-16,-1 0-64 16</inkml:trace>
  <inkml:trace contextRef="#ctx0" brushRef="#br0" timeOffset="-81317.38">18296 16326 702 0,'-16'4'382'0,"-11"3"-43"16,9 5-235-16,4 1-40 15,14 1-47-15,7 4-17 16,11 0-6-16,5-3 4 16,7-3 5-16,-4-8 3 0,2-1 1 15,-4-3 0-15,-11-1 3 16,-6-1-4-16,-15-2-6 16,-10 0 0-16,-12 4-5 15,-2 4 4-15,3 4 19 16,2 2 7-16,14 2 1 15,5-1-2-15,11 4-14 16,10 5-5-16,5-4-1 16,8-1 2-16,0-2-1 15,1-5 0-15,-2 0-14 16,-5-5-58-16</inkml:trace>
  <inkml:trace contextRef="#ctx0" brushRef="#br0" timeOffset="-81176.75">18242 16102 1001 0,'-9'-1'447'0,"-6"-2"-205"16,8 9-185-16,5 7-1 16,14 8-230-16</inkml:trace>
  <inkml:trace contextRef="#ctx0" brushRef="#br0" timeOffset="-80801.92">18585 16365 755 0,'-12'-1'390'0,"-14"1"-87"16,1 2-124-16,7 10-107 16,4 1-30-16,14 8-43 15,7 5-4-15,9-1 5 16,7 1 2-16,1-5 2 16,6-5 2-16,3-6 2 15,-6-8 4-15,-3-6 8 16,-7-7 4-16,-12-12 4 15,-1-4 0-15,-11-7-4 16,-2-5-2-16,-4-2-5 0,-1-1 2 16,5-5-3-1,0 1-5-15,9 5-10 0,4 6-8 16,8 10-10-16,7 8-46 16</inkml:trace>
  <inkml:trace contextRef="#ctx0" brushRef="#br0" timeOffset="-80270.75">19085 16298 923 0,'2'2'385'15,"-3"6"-182"-15,0 10-68 16,-11 11-46-16,1 3 0 16,-5 0-39-16,-8-5-8 15,-2-9-3-15,-4-5-9 16,-6-12-9-16,4-5-4 15,6-10-10-15,1-7-6 0,12-5-11 16,5 4-2-16,8 2-4 16,6 2-4-16,11 10-3 15,7 6 0-15,7 12 16 16,2 8 6-16,1 9 11 16,-4 3 5-16,-3-1-8 15,-2-5 2-15,7 1-56 16,-2-6-96-16</inkml:trace>
  <inkml:trace contextRef="#ctx0" brushRef="#br0" timeOffset="-79927.2">19397 16293 866 0,'-11'3'417'0,"-17"3"-151"0,-3 4-63 16,1 5-97-16,5 1-35 16,10 6-53-16,4 1-17 15,11 2-6-15,5-2 0 16,6-6 3-16,7-6 2 16,5-6 0-16,-1-4 0 15,1-5 0-15,1-1 0 16,-10-5 1-16,-3 0 1 15,-7 1 3-15,-6 2 1 0,-1 6-6 16,4 7 0-16,-2 12 10 16,1 6 3-16,5 11 5 15,-1 5 2-15,9 7-12 16,0 2-1-16,-1 3-21 16,0-11-83-16</inkml:trace>
  <inkml:trace contextRef="#ctx0" brushRef="#br0" timeOffset="-79349.36">19716 16378 596 0,'-15'-7'371'15,"-11"-5"5"-15,-5 6-209 16,1 4-40-16,4 7-65 16,4 3-29-16,10 4-33 15,4 3-5-15,8 2 0 16,4 1 2-16,8-3 3 15,4-1 3-15,4-6 3 16,0-6 2-16,0-2 2 16,3-10 0-16,2-9-2 15,2-2-2-15,6 0-5 16,2 6-1-16,7 8 7 0,0 7 4 16,-8 6 19-16,-3 9 10 15,-13 5-1-15,-8 1 2 16,-10 1 0-16,-4 1 10 15,-12-3 9-15,-5-4-2 16,-3-1-9-16,-5-8-48 16,6-5-145-16,6 2-161 15</inkml:trace>
  <inkml:trace contextRef="#ctx0" brushRef="#br0" timeOffset="-79161.54">20150 16504 1095 0,'1'9'530'16,"-2"2"-177"-16,-5 9-225 15,-2 0-40-15,-9 6-19 16</inkml:trace>
  <inkml:trace contextRef="#ctx0" brushRef="#br0" timeOffset="-78349.08">13978 17129 922 0,'7'4'365'0,"13"0"-205"16,15 7-83-16,15 1-30 15,0-1-3-15,3-3-27 16,-2 0-3-16,-15-8-14 0,3 0-36 16,-13 0-214-16</inkml:trace>
  <inkml:trace contextRef="#ctx0" brushRef="#br0" timeOffset="-78161.7">14239 17166 157 0,'-2'0'146'0,"-1"7"81"16,-3 0-19-16,5 6-11 15,1 4-20-15,1 7-68 16,3 5-21-16,-5 6-43 16,1-3-18-16,3-7-4 15,1-9-47-15</inkml:trace>
  <inkml:trace contextRef="#ctx0" brushRef="#br0" timeOffset="-77833.43">14506 17246 841 0,'-14'0'409'16,"-13"6"-144"-16,3 2-142 0,5 3-39 16,5 5-59-16,7-2-20 15,10 9-17-15,8-2 0 16,9-4 7-16,5-1 3 16,5-10 2-16,2-1 0 15,0-8 3-15,-5-4 5 16,-4-1 23-16,-11-5 20 15,-12-4 14-15,-3-2 2 0,-18-2-18 16,-8 5-22-16,-4 0-30 16,1 3-62-16</inkml:trace>
  <inkml:trace contextRef="#ctx0" brushRef="#br0" timeOffset="-77364.81">15112 17192 886 0,'-3'8'352'0,"-4"12"-206"16,4 8-86-16,8 8-28 16,4 3-3-16,7-3-10 15,7-4-1-15,5-14 20 16,3-5 6-16,4-13 5 16,1-3 0-16,-5-9-13 15,-4-3-4-15,-8-7-5 16,-9-3-2-16,-10 1-64 15,-7-1-73-15,-7 8-352 16</inkml:trace>
  <inkml:trace contextRef="#ctx0" brushRef="#br0" timeOffset="-77255.16">15241 17045 758 0,'-2'-1'420'0,"-2"1"-97"16,-2 0-200-16,4 0-51 15,1 0-67-15,0 5-42 16</inkml:trace>
  <inkml:trace contextRef="#ctx0" brushRef="#br0" timeOffset="-76927.44">15399 17246 858 0,'-4'7'360'0,"-4"13"-230"15,2 6-30-15,13-1-18 16,5 3-24-16,15-4-3 15,11-2 5-15,7-7-12 16,1-1-8-16,-6-8-12 16,-10-6-4-16,-3 1-1 15,-9-6 2-15,-6-5 0 16,-2-3-14-16,-11-11-90 16,1 1-89-16</inkml:trace>
  <inkml:trace contextRef="#ctx0" brushRef="#br0" timeOffset="-76755.36">15576 17150 578 0,'-5'9'336'0,"-5"10"-53"16,0 11-106-16,8 5-32 0,0 15-28 16,2 2-19-16,0 8-37 15,0 0-8-15,3-4-36 16,9-3-17-16,2-9-172 15,-3-9-296-15</inkml:trace>
  <inkml:trace contextRef="#ctx0" brushRef="#br0" timeOffset="-76333.83">15902 17287 856 0,'-12'-3'392'0,"-19"-5"-180"0,-5 1-35 16,2 7-76-16,3 4-36 15,11 8-51-15,9 5-14 16,12 4-8-16,3-1-3 15,11 0 5-15,7 1 4 16,5-9 4-16,-1-4 2 16,4-7 3-16,-2-8-1 15,1-8 2-15,3-5 0 16,-1-8-1-16,0 2-1 16,-2 3-6-16,-2 6 17 0,-8 11 7 15,-3 6 8-15,-8 14 28 16,-3 9-12-16,-4 10 1 15,-2 3-6-15,-9-4-21 16,-6-3-3-16,-4-6-33 16,-2-8-56-16</inkml:trace>
  <inkml:trace contextRef="#ctx0" brushRef="#br0" timeOffset="-75614.99">16799 17265 778 0,'-11'3'326'0,"-10"2"-202"16,4 5-45-16,13 3-68 16,4 4-11-16,14 0-6 15,6 0 1-15,9-4 5 16,0-3 0-16,-1-5 5 16,-5-1 1-16,-12-2 7 15,-3-2 10-15,-9-3 2 16,-6 2 0-16,-9 1-7 15,-5 2-6-15,-6 3 16 16,2 2 2-16,6 1 1 16,3 7-4-16,10 0-22 15,1 0-2-15,10 7-3 0,2-5 0 16,10 6 3-16,2-7-1 16,6-6 3-16,1-6 2 15,4-7 3-15,6-4 2 16,0-12 1-16,-5 2-1 15,-1-7 1-15,-10 1 0 16,-12-1 0-16,-1 3 2 16,-9 2 1-16,0 2 0 15,0 14-4 1,1 2 2-16,1-1-6 0,-1 1-5 0,-1 1-3 16,1 0-5-16,-1 16 0 15,0 36 2-15,6-26 3 16,7 1 4-16,-8-4-98 15,2-2-149-15</inkml:trace>
  <inkml:trace contextRef="#ctx0" brushRef="#br0" timeOffset="-75490.28">16989 17094 1095 0,'-5'-3'426'0,"-3"-4"-312"16,5 9-71-16,5 4-76 0</inkml:trace>
  <inkml:trace contextRef="#ctx0" brushRef="#br0" timeOffset="-75052.58">17169 17299 669 0,'-1'7'353'16,"0"4"-57"-16,6 13-172 16,3 6-38-16,4 7-15 15,4 0-14-15,-3-5-14 16,1-7-3-16,-3-13-13 15,1-1-2-15,-7-15 6 16,3 1 5-16,1-6-1 16,-1-8-2-16,2-4-16 0,2-5-8 15,0-3-9-15,3 3-12 16,5 4-141-16,2 1-114 16</inkml:trace>
  <inkml:trace contextRef="#ctx0" brushRef="#br0" timeOffset="-74631.11">17651 17321 657 0,'-3'12'368'0,"-2"15"-55"15,-8 3-82-15,5 8-81 16,-6-6-34-16,-2-5-54 16,3-9-14-16,-6-9-23 15,4-3-4-15,2-7-11 16,4-6-10-16,0-10-22 15,4-4-5-15,10 0 2 16,-2 1 6-16,7 3 12 16,-2 4 2-16,-1 4-7 15,3 9-1-15,0 6 2 16,4 7 1-16,3 7 10 16,-4-1 0-16,5-2 1 15,0-3 2-15,0-3 0 16,2-6 1-16,0-2 2 15,-1-3 1-15,-4-14 0 0,1 0-1 16,-2-6-1-16,-4-1 0 16,-1 3-1-16,-1 0 0 15,-5 9-2-15,1 4-5 16,0 8 19-16,-3 4 4 16,2 13 4-16,0 4 6 15,0 11-18-15,2-1-3 16,-1 0-12-16,2-2-48 15</inkml:trace>
  <inkml:trace contextRef="#ctx0" brushRef="#br0" timeOffset="-74076.39">18468 17137 914 0,'0'3'390'0,"1"7"-182"15,10 4-135-15,13 7-64 16,1-3 7-16,13-5-4 15,1-4-1-15,0-9 0 16,0-2 1-16,-12-6 2 0,-4-3-8 16,-9 1-18-16,-4-4-3 15,-10 7-3-15,-3 1 2 16,-7 9 10-16,-3 5-1 16,-2 11 17-16,4 9 7 15,3 15 17-15,3 6 3 16,5 3-15-16,-1 5-3 15,2-9-11-15,1-6 0 16,3-11-1-16,2-12-8 16,-1-10-103-16,-3-7-152 15</inkml:trace>
  <inkml:trace contextRef="#ctx0" brushRef="#br0" timeOffset="-73919.93">18510 17346 988 0,'8'1'351'0,"4"4"-281"16,7-1-51-16,13 0 0 15,3-1-4-15,17 1-12 16,2-2 1-16,0 0-33 16,0 2-78-16</inkml:trace>
  <inkml:trace contextRef="#ctx0" brushRef="#br0" timeOffset="-73639">19055 17263 560 0,'-5'-3'336'15,"-5"-1"-12"-15,-10 0-79 16,0 5-70-16,-3 6-33 16,3 8-68-16,-1 4-24 15,5 8-43-15,2 2-10 16,15 6-5-16,6-2 2 0,16 1 4 15,8 2 1-15,-5-17 1 16,-3-2 0-16,-5-13 1 16,3-8 2-16,1-11 5 15,-2-7 4-15,-4-13 7 16,-12-2 4-16,-12-2 27 16,0 3 5-16,-15 4-5 15,4 5-5-15,5 15-27 16,-6 1-57-16,12 15-125 15</inkml:trace>
  <inkml:trace contextRef="#ctx0" brushRef="#br0" timeOffset="-73279.43">19228 17533 1218 0,'0'2'509'0,"0"2"-321"16,-2 1-56-16,0-5-74 16,1 0-13-16,0 0-133 15,1 0-138-15</inkml:trace>
  <inkml:trace contextRef="#ctx0" brushRef="#br0" timeOffset="-72834.08">19419 17223 883 0,'3'2'403'0,"-3"1"-159"15,0 10-133-15,-6 3-24 16,-6 8-14-16,2 8-16 16,0-4-16-16,4 5-11 15,10-4-18-15,7-5-7 16,6-12-2-16,8-1 1 15,3-11 0-15,-3-6 1 16,4 5 0-16,-6-4-16 16,-1 1-121-16,-2 3-129 15</inkml:trace>
  <inkml:trace contextRef="#ctx0" brushRef="#br0" timeOffset="-72646.86">19575 17208 916 0,'0'3'423'0,"-5"9"-164"16,3 8-92-16,-3 13-51 15,0 6-16-15,0 9-20 16,0 2-6-16,4 1-28 16,2-3-11-16,2-13-19 15,4-7-4-15,-3-11-86 16,2-10-84-16</inkml:trace>
  <inkml:trace contextRef="#ctx0" brushRef="#br0" timeOffset="-71912.66">19897 17350 862 0,'8'3'339'0,"2"7"-225"16,7 5-17-16,-10 10-6 15,-1-1-16-15,1 2-18 0,-8-2-14 16,2-3-17-16,-1-1-4 16,0-9 1-16,-1-3 1 15,-2-12-6-15,3-11-5 16,0-9-12-16,6-3-5 16,5 1 1-16,-3 1 1 15,7 9 1-15,-4 2 1 16,3 9 6-16,2 6 0 15,-6 5 2-15,3 3 1 0,-2 9-4 16,-6-5 1-16,1 3 2 16,-2 0-1-16,-6-9 4 15,1 1 3-15,-1-8-30 16,-2-3-13-16,7-4-11 16,0-7-8-16,4-2 25 15,4-5 13-15,0-1 4 16,4 4 3-16,-1 4 1 15,2 2-2-15,-3 12-1 16,-1 5 2-16,-1 10 20 16,-1 6 16-16,-3 2 14 15,-3-2-1-15,-3 2-15 16,0-4-12-16,1 0-7 16,0-2-24-16,1-6-204 15</inkml:trace>
  <inkml:trace contextRef="#ctx0" brushRef="#br0" timeOffset="25731.94">1783 10653 390 0,'2'0'244'0,"0"-2"-38"15,-2 4-40-15,0-2-8 16,-1 0-25-16,0 0-10 0,-5 9-28 16,0 7-20-16,-39 32-31 15,27-27-12-15,5-3-14 16,2 2-4-16,2-4-5 15,7-3-3-15,-2-5-6 16,3-1-6-16,4-2 0 16,2-1 1-16,7 0 2 15,8-1 3-15,7-1 2 16,-1-1 0-16,3-1 3 16,-1-1 0-16,-4-1-33 15,-1 1-37-15,-4 0-103 16,-4 1-72-16</inkml:trace>
  <inkml:trace contextRef="#ctx0" brushRef="#br0" timeOffset="26012.87">1909 10718 343 0,'2'-2'245'16,"-1"-2"36"-16,0 2-48 15,-1 2-70-15,0 0-26 0,-1 0-47 16,0 0-12-16,-1 17-15 16,-1 38-12-16,1-24-20 15,-1 0-7-15,3-2-14 16,0-5 0-16,0-6-1 15,0-3-1-15,3-10-29 16,-2-2-70-16</inkml:trace>
  <inkml:trace contextRef="#ctx0" brushRef="#br0" timeOffset="27160.72">1735 13992 348 0,'-1'-1'205'0,"1"-2"-20"0,-3-3-18 16,2 5-45-16,-1 0-23 15,-3 0-36-15,-13-3-15 16,-32-3-22-16,30 6-8 16,3 1-11-16,-3 0-5 0,9 2-6 15,-1 1-4-15,6 7-3 16,3-4 1-16,3 8 2 15,-1 3 1-15,1-1 1 16,4 7 1-16,-4-7-1 16,3 0 1-16,-2 4 4 15,2-2 0-15,-3-3 1 16,0-2 2-16,3-7-2 16,-5-6 3-16,5-2 5 15,-3 0 1-15,0 1 4 16,0 0-3-16,0 0-6 15,4-4-3-15,6 1-2 16,36-10-3-16,-28 27 1 16,-4-1 2-16,6 10 1 15,-9-2 2-15,-1 3 22 16,-1-4 7-16,-8 0 26 16,-2 2 8-16,-11-2-6 15,2-6-6 1,4-7-11-16,1 1-2 0,-26 11 8 0,-2-5 2 15,3-9-11-15,8-6-6 16,9 1-24-16,5-4-5 16,2 1-11-16,10-2-5 15,3-2-99-15,1-1-181 16</inkml:trace>
</inkml:ink>
</file>

<file path=ppt/ink/ink17.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2-10-05T11:43:15.874"/>
    </inkml:context>
    <inkml:brush xml:id="br0">
      <inkml:brushProperty name="width" value="0.05292" units="cm"/>
      <inkml:brushProperty name="height" value="0.05292" units="cm"/>
      <inkml:brushProperty name="color" value="#00B050"/>
    </inkml:brush>
  </inkml:definitions>
  <inkml:trace contextRef="#ctx0" brushRef="#br0">2429 8215 589 0,'-18'-9'414'0,"-22"-7"83"16,-6 1-188-16,-5 8-129 15,-5 5-26-15,2 11-65 16,10 8-21-16,6 7-24 16,10 8-21-16,13 3-21 15,9 1-3-15,30 0-1 16,16-3 3-16,25-13 3 16,2-3 1-16,2-12 1 15,-3-5 0-15,-24 0 1 0,-4 1 3 16,-36 1 9-16,-22 7 0 15,-27 6 0-15,-20 2-3 16,-9 9-4-16,-1 1 4 16,15 10 2-16,8 2 1 15,29 0-7-15,12 0-8 16,21-8-2-16,13-3 0 16,20-12 6-16,14-2 1 15,10-11 1-15,11-3-1 0,10-1-3 16,-6-6-1-16,-7-2-51 15,-12-5-58-15,-23-4-121 16,-9 0-70-16,-20 1-21 16,-10 1 54-16,-15 1 129 15,-5-1 95-15,-5 1 148 16,2 0 33-16,4-2 39 16,4 7-9-16,16 6-66 15,1 3-19-15,9 8-32 16,3 2-14-16,2 14-3 15,1 8-4-15,3 9-5 16,-1 2 5-16,3-8 5 16,4-7 8-16,4-16 29 15,0-12 14-15,-5-15 7 16,7-8-8-16,-6-9-32 16,1 3-21-16,-3-3-17 0,-12 3-32 15,-2 10-158-15,-6 0-120 16</inkml:trace>
  <inkml:trace contextRef="#ctx0" brushRef="#br0" timeOffset="312.39">3283 8559 738 0,'0'7'422'0,"0"12"-55"16,-5 7-66-16,-8 4-104 15,-5 3-45-15,-8-7-74 16,-2 0-20-16,-6-12-25 16,2-6-3-16,5-9-13 15,-3-8-13-15,7-6-13 16,10-2-8-16,-1-2-1 16,3 2 1-16,11 4-11 15,3 6-6-15,15 8-4 16,9 8 7-16,3 9 29 15,-2 1 13-15,6 8 17 16,-1-1-2-16,2 4-9 16,-2-3-4-16,2-8-95 15,-1-7-124-15</inkml:trace>
  <inkml:trace contextRef="#ctx0" brushRef="#br0" timeOffset="702.92">3333 8400 1071 0,'1'-24'467'0,"11"-25"-215"16,8 8-63-16,16 14-54 15,6 10-31-15,4 19-60 16,-2 12-18-16,-1 26-15 15,-2 13-1-15,-3 15 4 16,-2 2 1-16,-10-2-1 16,-6-5 0-16,-5-12-1 15,2-6 1-15,-1-22 5 16,3-9 4-16,-1-14 14 16,-2-8 3-16,-8-14 3 15,-5-5-2-15,-14-5-14 16,-21 1-8-16,4 11-22 15,-4 9-13-15,-7 22-11 16,9 12 1-16,-10 17 13 16,3 2 9-16,13 2 6 15,5-5-1-15,12-10-32 16,9-5-93-16</inkml:trace>
  <inkml:trace contextRef="#ctx0" brushRef="#br0" timeOffset="1296.57">3856 8414 738 0,'-6'-8'454'16,"-7"-7"-34"-16,13-2-216 16,6 0-47-16,18-4-69 0,9 2-19 15,9 4-24-15,4 4-10 16,-2 11-18-16,-4 6-8 16,4 21-9-16,-6 7-3 15,-6 19 3-15,-5 8 5 16,-14 3 7-16,-4-1 2 15,-14-11-1-15,13-8-2 16,6-14-1-16,1-7 3 16,8-16 12-16,-14-4 10 0,-4-13 11 15,-5-4 3-15,-9-8-9 16,-11-3-13-16,5 8-20 16,-9 4-12-16,0 19-16 15,4 10-4-15,-14 11 4 16,6 6 7-16,7-1 11 15,7-3 3-15,13-10 9 16,7-4-63-16,4-12-104 16,-2-3-69-16,6-9-362 15</inkml:trace>
  <inkml:trace contextRef="#ctx0" brushRef="#br0" timeOffset="1640.23">4762 8595 736 0,'-19'9'470'0,"12"6"-39"15,-9 8-144-15,-3 3-55 16,6 2-101-16,-16 0-43 16,-3-9-50-16,-2 1-9 15,6-12-4-15,2-5-3 16,7-7-32-16,0-9-18 15,5-3-23-15,0-4-5 0,3-1 1 16,10 0 5-16,5 2 7 16,10 6-1-16,9 6 15 15,0 5 7-15,5 8 27 16,-1 5 13-16,3 7 15 16,-2 3 0-16,-3 4-18 15,-1-1-5-15,-13 1-79 16,5-4-119-16</inkml:trace>
  <inkml:trace contextRef="#ctx0" brushRef="#br0" timeOffset="1827.66">4923 8559 1350 0,'0'6'565'15,"0"6"-301"-15,1 10-154 0,-1 6-25 16,5 9-24-16,-2 0-9 16,3 5-27-16,9 0-8 15,-8-10-17-15,5-4-51 16,0-16-126-16,-4-8-456 16</inkml:trace>
  <inkml:trace contextRef="#ctx0" brushRef="#br0" timeOffset="2046.39">5156 8626 943 0,'-6'-3'510'0,"-8"3"-98"15,-3 2-161-15,-6 5-125 16,-6 3-35-16,0 3-46 16,1 2-16-16,7 5-24 15,2 1-6-15,11 2-7 16,1-2 1-16,13-4 5 15,8-1 2-15,16-6 6 16,10-2-1-16,8-7 21 16,0-2-60-16,-1-5-181 15</inkml:trace>
  <inkml:trace contextRef="#ctx0" brushRef="#br0" timeOffset="2311.95">5332 8630 1185 0,'6'-1'518'15,"13"-2"-251"-15,8-1-89 16,8 1-84-16,4 3-23 0,-8-4-38 15,-2 1-13-15,-1 3-10 16,-5-5 7-16,-3 4-84 16,0 1-58-16,-12-4-167 15,-1 1-198-15</inkml:trace>
  <inkml:trace contextRef="#ctx0" brushRef="#br0" timeOffset="2452.54">5526 8605 434 0,'-6'5'330'0,"-6"8"62"15,4 6-91-15,6 4-93 16,4 3-17-16,3 3-45 16,0 1-11-16,4-2-46 15,3-4-24-15,0-8-15 16,4-5-49-16</inkml:trace>
  <inkml:trace contextRef="#ctx0" brushRef="#br0" timeOffset="2874.32">5823 8592 1102 0,'0'-2'525'0,"0"-3"-257"15,2 10-56-15,-2-5-118 16,1 15-46-16,13 54-17 16,-6-30-13-16,1 4-8 0,-4-8-2 15,0-8-53-15,0-4-81 16</inkml:trace>
  <inkml:trace contextRef="#ctx0" brushRef="#br0" timeOffset="3055.77">5995 8635 1104 0,'0'1'515'0,"4"6"-182"16,-3 6-145-16,6 7-112 15,-4 4-8-15,1 3-36 0,4 3-8 16,-1-1-6-16,2 0-53 16,1-4-119-16,-2-9-150 15</inkml:trace>
  <inkml:trace contextRef="#ctx0" brushRef="#br0" timeOffset="3305.71">6232 8643 875 0,'-11'2'405'0,"-11"10"-166"16,-4-1-62-16,-8 6-68 15,1 0-28-15,-2-1-42 16,7 0-14-16,7-2-8 16,3 0 1-16,13-3 0 15,-1 0 3-15,11-1-3 16,14-1-3-16,17 1-2 15,8-1-2-15,13-1-24 16,-2 0-65-16,1 0-439 16</inkml:trace>
  <inkml:trace contextRef="#ctx0" brushRef="#br0" timeOffset="3633.78">6695 8696 733 0,'3'-2'353'0,"3"1"-121"0,-2 1-47 16,-4 0-35-16,-1 0 6 16,-2 3-10-16,-11 17-2 15,-52 27-39-15,24-29-26 16,-1-6-29-16,4-4-13 0,8-9-13 16,6-5-1-16,6-8-3 15,4-2-4-15,5-2-10 16,2-2-6-16,10 2-19 15,2 0-5-15,13 8-3 16,1 1 1-16,9 9 10 16,5 3 2-16,-5 11 17 15,3 2 4-15,-10 10 7 16,-2-1 4-16,-4 5-11 16,-2 1 25-16,-4-6-143 15,0-2-56-15</inkml:trace>
  <inkml:trace contextRef="#ctx0" brushRef="#br0" timeOffset="3805.61">6509 8265 1309 0,'-3'-2'616'15,"0"-4"-286"-15,-1 6-125 16,4 0-166-16,0 1-32 15,8 29-52-15,19 51-20 16</inkml:trace>
  <inkml:trace contextRef="#ctx0" brushRef="#br0" timeOffset="4914.39">7419 8487 792 0,'-2'-4'404'16,"-9"-7"-116"-16,3 3-40 15,-6 5-74-15,-1 1-37 16,4 2-58-16,2 1-29 16,6 1-36-16,5 4-6 0,7 2 9 15,0-2 7-15,5-2 10 16,-3-1 2-16,0-5-2 15,-3-2-1-15,-8-4-6 16,1 1-41-16,-3 3-187 16</inkml:trace>
  <inkml:trace contextRef="#ctx0" brushRef="#br0" timeOffset="5304.92">7413 8703 610 0,'-4'-2'351'16,"1"-1"-75"-16,-7 0-93 15,5 4-36-15,-3 4-52 16,-4-1-19-16,8 4-23 16,-5 0-3-16,7 3-1 15,2-1 1-15,1-2 2 16,6 1 0-16,2-2 3 16,0-3 6-16,4-3 10 15,-4-4 9-15,0-6 13 16,-4 3 4-16,-7-4-18 15,-6 5-18-15,-5 2-37 0,0 3-27 16,0 3 345-16</inkml:trace>
  <inkml:trace contextRef="#ctx0" brushRef="#br0" timeOffset="6546.22">2409 9071 249 0,'-71'4'208'0,"-67"9"-10"16,12-1-61-16,40 4-44 15,25-5-51-15,48-3 11 16,30 0 10-16,74-1 7 16,41 3 8-16,71-7 18 0,48-1 3 15,77-4-13-15,34-4-3 16,65-3-28-16,18 1-7 16,19-7 17-16,-18 2 18 15,-3 5 54-15,-31-2 28 16,-51 3 4-16,-15 3-12 15,-87 6-50-15,-35 3-32 16,-80 9-31-16,-38-1-51 16</inkml:trace>
</inkml:ink>
</file>

<file path=ppt/ink/ink18.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3-10-04T09:23:22.523"/>
    </inkml:context>
    <inkml:brush xml:id="br0">
      <inkml:brushProperty name="width" value="0.05292" units="cm"/>
      <inkml:brushProperty name="height" value="0.05292" units="cm"/>
      <inkml:brushProperty name="color" value="#FFFFFF"/>
    </inkml:brush>
    <inkml:brush xml:id="br1">
      <inkml:brushProperty name="width" value="0.05292" units="cm"/>
      <inkml:brushProperty name="height" value="0.05292" units="cm"/>
      <inkml:brushProperty name="color" value="#FF0000"/>
    </inkml:brush>
  </inkml:definitions>
  <inkml:trace contextRef="#ctx0" brushRef="#br0">15171 16277 569 0,'-1'-4'308'0,"1"-3"-58"15,0 11-112-15,-5 11-3 16,5 25-14-16,0 8-16 15,0 18-16-15,2 2-12 16,1-8-27-16,1-4-4 0,3-18-16 16,0-11-8-16,4-19 20 15,-3-13 13-15,-4-24 16 16,2-6 8-16,-5-16-5 16,-3-1-12-1,-8-1-13-15,-4 0 1 0,-1 5-13 16,-1 5-1-16,5 16 1 15,2 12-9-15,0 20-12 16,2 11-6-16,7 21-9 16,1 7-1-16,7 9 0 0,5 0 0 15,2-9 1-15,2-7 1 16,5-15 0 0,1-10 1-16,1-16 2 0,-1-15 3 15,-8-17 3 1,-2-6-2-16,-14-15 7 0,-5-3 1 15,-7-7-3-15,-6-2 4 16,0 12-3-16,1 12 2 16,1 19 3-16,-1 15-1 15,7 22-8-15,0 16-6 16,4 26-5-16,9 11 1 16,-2 14 1-16,1-6 0 0,3-11 1 15,3-12 0-15,5-25-1 16,5-9 1-16,2-20 3 15,-1-11 3-15,2-18 2 16,-7-12 1-16,-5-16-2 16,-5-3-1-16,-9-4 3 15,-6 6 0 1,-6 13 0-16,4 12-1 0,-1 23-6 16,4 13-3-16,5 35-1 0,-1 14-1 15,4 33 1-15,-3 8 1 16,3-1 0-16,2-5 1 15,6-29-1 1,6-13-1-16,7-26 1 16,-1-13 0-16,3-17 4 0,-1-14 1 15,-7-20 1-15,-4-11 1 0,-9-15 0 32,-5-3 0-32,-6 1-2 15,1 9-1-15,-2 24-4 0,3 19-3 16,3 30-5-1,3 18-2-15,3 32 1 16,-1 13 3-16,1 21 4 0,2 1 1 0,6-12 1 31,3-14-1-31,9-28 0 0,0-12 0 0,2-23 2 16,0-10 1-16,-4-19 4 16,-8-10 0-1,-10-15 2-15,-9-9-1 16,-12-8 1-16,-2-3-3 15,1 8-3-15,1 10-2 16,8 22-4-16,7 18-5 0,2 26-3 16,5 18 0-16,7 29 1 15,1 11 6-15,10 9 3 16,1-5 0-16,5-10 0 16,6-11 0-16,4-24-3 15,0-12-1-15,3-14 3 16,-4-9 1-16,-13-13 8 15,-2-5 2-15,-18-24 0 16,-5-2 0-16,-17-9-2 16,-1-1 0-16,0 17-4 15,5 8-3-15,11 24-7 16,2 16-3-16,5 26-1 0,-2 12 1 16,4 26 5-16,5 7 3 15,4-3 1-15,2-6 0 16,8-16 0-16,1-8 1 15,4-16-1-15,2-3 1 16,-5-22 2-16,-8-10 3 16,-8-14 1-16,-2-8 1 0,-5-4-2 15,5 2-1-15,-2-3-1 16,-6-1-1-16,1 1-2 16,-3 6-1-16,2 14-5 15,5 15-1-15,-4 22-1 16,1 11 0-16,3 18 5 15,3 0 0-15,3 0 2 16,0-7 0-16,-2-13 1 16,-2-7-1-16,0-16 3 15,0-6-1-15,3-19 2 16,2-4 1-16,-2-11-1 16,5-6 1-16,-10 2-2 15,-2 2 1-15,0 6-1 16,-6 3-1-16,4 11-2 15,-4 6-2-15,2 14-3 0,-2 12-1 16,3 17 0-16,-1 0 3 16,4 7 1-16,2-3 2 15,0-9 0-15,6-3 1 16,-4-14 1-16,-1-8 0 16,8-11 1-16,-3-9-1 15,5-13 2-15,1-3-1 16,-12-7 1-16,-2-3 1 0,-5 5-1 15,1 5-1-15,-3 12-3 16,0 12-1-16,0 23-3 16,-7 9-2-16,5 20 2 15,-6 2 1-15,1-5 3 16,8-2 1 0,-5-21 2-16,3-6-1 15,1-15 0-15,-2-7 0 0,3-14-1 16,1-7 0-16,-2-8 1 15,-5-9 0-15,-13-1 2 16,-8-1 4-16,-11 5-5 16,-1 9 1-16,-1 17-5 15,7 16-6-15,5 24 0 0,7 17-1 16,5 24 2 0,2 5 0-16,8 1 4 15,1-4 1-15,10-20-1 0,3-12 0 16,12-24 1-16,0-15 1 15,10-20 2-15,-1-14 2 0,-5-14 0 32,-1-5 2-32,-17-6 0 0,-6 3 1 15,-12 0-2 1,-10 7 0-16,2 18-3 0,2 13-2 16,5 25-3-16,-2 13-3 15,-5 19-2-15,3 14 0 0,3 17 3 16,4 4 2-1,9-5 1-15,6-9 0 16,13-19 0-16,3-12 0 0,11-23 1 16,-2-12 2-16,-4-24 3 15,3-8 1-15,-5-9 0 16,-8-3 1-16,-1 3 0 16,-8 5-1-16,-12 5 1 15,3 10-3 1,-10 12-2-16,4 12-2 0,-1 19-8 0,2 16 0 15,6 30 0 1,-1 13 1-16,8 18 6 16,-1-2 1-16,6-18 1 0,3-11 0 15,13-26 0-15,0-18 0 0,-1-20 5 16,7-15 0 0,-15-18 3-16,-1-12 0 15,-10-7 0 1,-6-4 0-16,-9 2-2 15,-1 7 1-15,-5 11-4 16,-2 11-2-16,-4 15-4 16,2 15-5-16,2 34-4 15,-3 14 0-15,5 29 3 16,1 10 3-16,6 1 3 0,8-10 2 16,15-21-1-16,6-20 1 15,13-26 0 1,2-10 1-16,-1-27 3 0,3-8 2 15,-12-23 1-15,0-5 0 16,-10-3 1-16,-9 4 0 16,-8 15 0-16,-9 3-1 15,-6 22-4-15,5 13-3 16,-4 25-5-16,-5 19-1 0,-1 29-1 16,-13 8 3-16,2 19 3 15,7-3 1-15,8-15 1 16,10-15-1-16,17-31-1 15,13-13 0-15,13-30 1 16,7-16 2-16,1-29 1 16,-4-9 2-16,-15-5 0 15,-5 9-1-15,-10 22 2 16,-3 13 1-16,-9 21-3 16,-4 14-2-16,-21 20-3 0,-8 20-3 15,-15 27 1-15,-4 10 1 16,12 4 2-16,4-6 1 15,21-19-1-15,7-14-1 16,22-23-1-16,10-20 0 16,17-26 1-16,9-18 2 15,7-26 0-15,-2-4 1 0,-10-2 1 16,-9 10 1-16,-16 21 1 16,-6 15 2-16,-16 20-3 15,-9 14-2 1,-23 34-2-16,-9 15-2 0,-6 31 0 15,-3 1 2-15,11-7 1 16,15-6-1-16,15-31-1 16,11-10-1-16,22-29 0 15,10-18 0-15,20-32 3 16,9-14 0-16,5-20 1 16,-5 4 0-16,-9 17 1 15,-22 9 0-15,-15 31 4 16,-8 17-1-16,-41 24-1 15,-6 23-2-15,-30 20-2 0,-8 0 0 16,14 3 1-16,11-4 0 16,20-27 0-16,12-6 0 15,20-25-4-15,12-19-1 16,21-24-3-16,10-13 1 16,17-15 2-16,-1 6 1 15,4 18 2-15,-10 10-1 16,-20 31 1-16,-15 9 0 15,-27 32 1-15,-16 16 1 0,-22 17 0 16,0 1 0-16,4-10 1 16,5-13 0-16,9-22 2 15,11-7-1 1,15-25-2-16,14-11-2 0,23-23-2 16,2-15-2-16,9-11 2 15,3 2 2-15,1 11 1 16,-5 13 0-16,-10 20 0 15,-15 15 2-15,-24 20 1 16,-16 17 0-16,-19 19 1 16,-8 2-2-16,-2-2 1 15,-2-11-2-15,13-18 2 16,12-5-2-16,21-18-1 16,17-7-3-16,23-18-2 15,7-16-1-15,8-9 1 16,2 1 2-16,-8 8 2 0,1 10 0 15,-13 18 1-15,-12 12 0 16,-19 24 2-16,-14 17 0 16,-21 13 0-16,-4 8-1 15,-13-4 0-15,0-13 1 16,15-13 0 0,10-12 0-16,25-27-4 0,12-9-1 15,21-26-3-15,13-10 0 16,11-10 2-16,0-4 1 0,-9 12 2 15,-7 4 0-15,-6 21 1 16,-8 13 1 0,-7 17 4-16,-10 10 0 0,-30 20 1 15,-5 13-2 1,-17 11-3-16,0 0 0 16,5-8-1-16,4-4 1 15,18-22-1-15,5-3 0 0,16-19-2 16,5-11-3-16,17-12 0 15,10-3-1 1,11-14 3-16,9-1 0 0,-7 2 2 0,-2 1 1 16,-15 20-1-1,-13 8 1-15,-23 27-1 16,-14 14 1-16,-19 23 0 0,-4 2 0 16,3 4 0-1,0-7 1-15,13-12-1 16,4-9 1-16,14-16-1 15,9-13 0-15,12-22 0 16,14-2-3-16,11-20 1 31,-16 21-1-31,1 2 2 0,47-70 0 0,4 4 1 16,-5 2 1-16,-49 60 3 16,-7 15 1-16,-21 26-1 15,-17 13-1-15,-20 25-2 16,-8 4-1-16,-1 7 1 0,6-10 0 15,20-15-1-15,9-5 0 16,17-25-1-16,10-7-1 16,22-22-1-16,6-19 0 15,14-28 2-15,1-6 1 16,1-6 0-16,-5 4 1 16,-8 20 0-16,-9 15 0 15,-12 25 2-15,-11 14-1 0,-28 26-1 16,-7 14 0-16,-18 22-1 15,1 3 0-15,11-6 0 16,5 0 0-16,18-21 0 16,9-9-2-16,14-16-1 15,9-26 0-15,20-29 0 16,7-16 1-16,6-21 2 16,2 2 1-16,-11 15 1 15,-12 11 1-15,-16 30 1 16,-15 17-1-16,-32 27-2 0,-8 20-1 15,-16 24 0-15,1 5 0 16,19 3 0-16,4-9 0 16,11-25 1-16,10-7-1 15,9-26 0-15,8-11-1 16,19-26-1-16,8-12 2 16,9-32 0-16,1-3 1 0,-5-1 2 15,-8 7 0 1,-10 24 0-16,-9 9 2 15,-11 24-2-15,-8 15 1 16,-17 27-3-16,-5 13 0 16,-3 19-1-16,5 0 0 0,10 1 0 15,2-9 1-15,13-14-1 16,4-10-1-16,10-26-1 16,10-11-1-16,6-37 3 15,5-15 1-15,7-16 2 16,0-2-1-16,-7 11 2 15,-4 7-1-15,-12 19 1 0,-7 4 1 16,-9 22-1 0,-8 14-2-16,-16 19-2 0,-3 13 0 15,-4 15-3-15,-1 4 3 16,9 6-1-16,8 0 1 16,12-15 0-16,3-12-3 15,15-27-1-15,4-18 1 0,12-31 0 16,7-10 2-16,-1-12 2 15,1 9 1-15,-14 9 2 32,-6 6 1-32,-12 19 0 0,-7-1 0 15,-11 24-5-15,-5 12-2 16,-8 17-3-16,1 16 1 0,2 6 1 31,-1 2 1-31,13 1 2 16,2-9-1-16,12-16-2 0,5-13 1 15,11-29-1-15,8-16 2 16,4-25 2-16,6-5 1 16,-8 1 2-16,-4 5 0 15,-9 17 1-15,-7 3 1 16,-10 12-1-16,-5 11-1 16,-12 16-3-16,-1 14-1 0,-5 25-3 15,0-3 1-15,7 6 1 16,-2-4 1-16,5-22 0 15,13-2-3-15,2-26 0 16,16-14-1-16,18-14 0 16,0-17 4-16,5-6 0 15,-4 5 3-15,-17 5 0 16,-7 15 1-16,-11 19 0 16,-10 11-3-16,-14 26-1 15,-2 18-2-15,-5 11-1 16,3 4 2-16,13-9 1 15,3-12-1-15,14-12-4 0,5-6 1 16,15-25 0-16,6-13 2 16,12-12 3-16,-2-14 1 15,-3 5 2-15,-3 6 1 16,-21 6 2-16,-8 14 0 16,-20 17-4-16,-6 15-1 15,-12 21-2-15,1 8-1 0,2-1 1 16,9-8 0-16,15-15-2 15,3-11 0 1,15-8 0-16,1-5 1 0,7-12 1 16,2-5 2-16,-1-7-1 15,2 3 2-15,-12 5-1 16,-2 6 0-16,-3 12 16 16,-1 2-55-16,10 6-169 15</inkml:trace>
  <inkml:trace contextRef="#ctx0" brushRef="#br0" timeOffset="1120.41">14032 16213 675 0,'6'-8'268'0,"13"-18"-160"15,10-5-44-15,9-15 13 16,4 2 13-16,-3 10 23 0,-8 5 0 16,-10 22-27-16,-6 7-12 15,-15 13-6-15,-7 7-2 16,-8 9 13-16,-4 1 2 15,-6-3-11-15,1-2-3 16,-2-4-10 0,-2-6-4-16,8-6-11 0,6-2-6 15,4-12-12 1,9-3-6-16,8-12-10 0,-1-13-5 16,18 1-3-16,-3-7 0 0,4 2 3 31,-1 6 1-31,-11 5 11 15,-5 10 11-15,-5 17 14 0,-6 6 0 16,-11 13-4 0,1 3-9-16,-8 3-11 0,1 3-2 15,7-9-4-15,1-2-3 16,16-18-1-16,7-5-1 16,17-15-2-16,7-8 1 15,5-9-2-15,3-5-53 16</inkml:trace>
  <inkml:trace contextRef="#ctx0" brushRef="#br1" timeOffset="7973.98">14433 16164 407 0,'-15'3'256'0,"-13"-3"-10"15,2 7-116-15,3 2-36 16,0 1-45-16,7 7-20 0,6 1-23 16,6-1-6-16,8-1-8 15,7-1 1-15,5-3 2 16,1-2 5-16,5-4 6 16,0-5 4-16,-5-2 7 15,-3-4 28-15,-10-2 28 16,-6 3 11-16,-9 1 5 15,-6 3-25-15,-6 4-27 16,-3 5-15-16,2 3-18 16,3 4-7-16,9 5-12 15,4 3-3-15,9 6-1 16,3 0 3-16,9-6 4 16,3-3 4-16,8-11 6 15,4-9 2-15,7-9 7 16,-2-8 1-16,-3-13 4 0,-3-3 2 15,-8-3 0-15,-3 0-1 16,-7 3 13-16,0 5 5 16,-6 9 12-16,-1 8 0 15,2 8-25-15,-2 5-11 16,6 9-18-16,0 3-3 16,-1 9 7-16,6 0 2 0,-2 2 5 15,2-1 1-15,4-8 2 16,-5-2 0-16,-2-10 3 15,-3-6 1-15,1-5 16 16,-1-6 5-16,0-2 2 16,-1 0-1-16,2-5-13 15,-4-2-3-15,8-2-46 16,4 1-79 0</inkml:trace>
  <inkml:trace contextRef="#ctx0" brushRef="#br1" timeOffset="8545.81">14878 16254 544 0,'-6'-2'296'0,"-4"0"-59"0,-2 2-70 0,1 8-81 32,2 4-31-32,2 3-43 15,1 4-13-15,7 4-12 16,6 1 0-16,7 3 2 0,3-3 4 15,4-6 6-15,1-5 3 16,0-12 5-16,1-2 3 0,-2-12 5 16,-4-4 2-16,-4-5 23 15,-4-1 6 1,-5 1 16-16,-2 0 7 0,-2 8-6 16,-4 3 2-1,-1 10-23-15,-1 4-13 16,-3 11-27-16,6 2-12 15,4 4-3-15,5-1 2 16,8-1 5-16,3 0 2 16,5-8 2-16,0 0 0 15,0-8 3-15,0-3 11 0,-6-7 16 16,-1-4 7-16,-3-4 15 16,-6-1-3-16,0 0-3 15,-1-2-4-15,-5 2-13 16,3 2-5-16,-6 0-26 15,-1 0-44-15,0 3-125 16,-6 0-122-16</inkml:trace>
  <inkml:trace contextRef="#ctx0" brushRef="#br1" timeOffset="8669.94">15037 16064 725 0,'-6'-11'428'0,"-5"-13"-74"15,3 9-128-15,4 7-41 16,3 7-100-16,1 7-38 15,11 17-42-15,-1 8-52 16</inkml:trace>
</inkml:ink>
</file>

<file path=ppt/ink/ink19.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255" units="dev"/>
          <inkml:channel name="T" type="integer" max="2.14748E9" units="dev"/>
        </inkml:traceFormat>
        <inkml:channelProperties>
          <inkml:channelProperty channel="X" name="resolution" value="1333.61829" units="1/cm"/>
          <inkml:channelProperty channel="Y" name="resolution" value="1777.91638" units="1/cm"/>
          <inkml:channelProperty channel="F" name="resolution" value="0.00051" units="1/dev"/>
          <inkml:channelProperty channel="T" name="resolution" value="1" units="1/dev"/>
        </inkml:channelProperties>
      </inkml:inkSource>
      <inkml:timestamp xml:id="ts0" timeString="2023-10-01T19:16:53.060"/>
    </inkml:context>
    <inkml:brush xml:id="br0">
      <inkml:brushProperty name="width" value="0.05292" units="cm"/>
      <inkml:brushProperty name="height" value="0.05292" units="cm"/>
    </inkml:brush>
  </inkml:definitions>
  <inkml:trace contextRef="#ctx0" brushRef="#br0">20130 2631 38 0,'-3'-12'33'16,"3"12"-6"-16,6 11-4 16,-6 7-6-16,7 11-3 15,-4 3-4-15,5 11 0 16,-3-1-3-16,4 8-2 0,-4-4-3 16,2-2-1-16,-1-4-1 0,-2-7-2 15,2-1-5 1,-6-8-7-16,6-3-13 15,2-5-11-15,-8-16 1 0,0 0-1 16</inkml:trace>
  <inkml:trace contextRef="#ctx0" brushRef="#br0" timeOffset="1">19945 2927 33 0,'-13'-5'34'15,"13"5"2"-15,0 0-7 16,9-8-10-16,18 8-6 16,6-9-4-16,9 4-3 15,0 1-1-15,8 4 0 16,-2-9-2-16,-3 5-3 0,-2 4-5 15,-10-8-17-15,-7 0-16 16,1 0-1-16,-9-6 0 16,-1 8 0-16</inkml:trace>
  <inkml:trace contextRef="#ctx0" brushRef="#br0" timeOffset="2">20975 2622 49 0,'-11'-8'31'0,"5"24"-6"16,3 12-5-1,-1 20-4-15,7 23-4 16,-3 11-3-16,10 22 0 16,-5 5-1-16,8 11-1 15,-3-2-3-15,3-3-1 16,-4-16-1-16,-1-11-1 0,-1-13-3 16,-3-16 0-1,1-11-6-15,-5-17-8 0,-3-13-22 0,6-7-1 16,-3-11 0-1,-2-20 0-15</inkml:trace>
  <inkml:trace contextRef="#ctx0" brushRef="#br0" timeOffset="3">20940 2675 21 0,'12'0'28'15,"-12"0"-2"-15,0 0-4 0,-9 7-6 16,9-7-3-16,-17 19-3 16,1-5-3-16,1 5-1 15,-4-3-1-15,-1 5-1 16,1-4-2-1,0 1 0-15,2-4-1 16,5-4 0-16,12-10 0 16,-14 14 0-16,14-14 1 15,0 0-1-15,3-10 0 16,8-2-1-16,1-5 2 16,4-8-1-16,1 0 1 15,5-2-2-15,-4 2 1 0,0-3-1 16,-4 6 1-16,-3 3 0 15,-2 2-1-15,-9 17 1 16,11-14-2-16,-11 14 1 16,0 0 1-16,7-1-1 15,-7 1 0-15,20 11 1 16,-2 6-1-16,4-1 1 0,4 6 1 16,1 4-1-16,-2-2 0 15,2 1-1-15,-5-2-1 0,-3-7-3 16,-5-2-19-16,-6-3-14 15,-8-11-1-15,0 0 0 16</inkml:trace>
</inkml:ink>
</file>

<file path=ppt/ink/ink2.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5-10-03T06:48:39.829"/>
    </inkml:context>
    <inkml:brush xml:id="br0">
      <inkml:brushProperty name="width" value="0.05292" units="cm"/>
      <inkml:brushProperty name="height" value="0.05292" units="cm"/>
      <inkml:brushProperty name="color" value="#FF0000"/>
    </inkml:brush>
    <inkml:context xml:id="ctx1">
      <inkml:inkSource xml:id="inkSrc27">
        <inkml:traceFormat>
          <inkml:channel name="X" type="integer" max="11752" units="cm"/>
          <inkml:channel name="Y" type="integer" max="6608" units="cm"/>
          <inkml:channel name="T" type="integer" max="2.14748E9" units="dev"/>
        </inkml:traceFormat>
        <inkml:channelProperties>
          <inkml:channelProperty channel="X" name="resolution" value="400" units="1/cm"/>
          <inkml:channelProperty channel="Y" name="resolution" value="400" units="1/cm"/>
          <inkml:channelProperty channel="T" name="resolution" value="1" units="1/dev"/>
        </inkml:channelProperties>
      </inkml:inkSource>
      <inkml:timestamp xml:id="ts1" timeString="2025-10-03T06:48:49.610"/>
    </inkml:context>
  </inkml:definitions>
  <inkml:trace contextRef="#ctx0" brushRef="#br0">2010 8537 933 0,'0'0'424'0,"-6"7"-169"16,-8 4-97-16,-12 23-59 15,-8 12-3-15,-7 25-18 16,5 15-14-16,4 7-15 15,5-3-17-15,13-24-18 0,3-15-3 16,11-27-4 0,3-10 3-16,10-19 9 0,-1-11 2 15,1-19 2-15,6-10-3 16,-2-19-5 0,-1-10-3-16,-3-13-1 15,-5 0-2-15,-1 11-4 16,0 10-1-16,1 28-4 0,-1 11-4 15,0 22-6-15,3 10-1 0,6 23 0 16,3 10 3 0,5 21 8-1,-1 4 2-15,0 11 4 0,-2 6 1 16,-2-12-1 0,1-3 1-16,-4-18-2 15,-2-12-1-15,-5-10 30 0,-1-9-109 0,-4-14-184 16</inkml:trace>
  <inkml:trace contextRef="#ctx0" brushRef="#br0" timeOffset="410.67">1861 8900 753 0,'-6'0'382'0,"-4"-2"-128"16,9 2-98-16,12 6-101 15,14-1-27-15,16 3-18 16,10-2-2-16,8-3-2 15,-4-3 0-15,-10 0 0 16,-11-3-2-16,-13 1-5 16,-5-2-1-16,-8 0 0 15,-2 4 1-15,-1 4 3 0,-4 7 3 16,6 8 5 0,0 3 5-16,0 1 15 15,3 2 1-15,-3-6 2 0,-1-4-4 16,-2-7-11-1,0-5 2-15,-2-7 3 16,0-3-1-16,-2 6-3 0,2-7-6 0,3-23-8 31,5-28-4-31,6 29-2 16,3 7-3-16,14 10 0 0,9 3 1 16,-7 10 0-16,-4 7 2 15,-8 10 1-15,-6 5 1 16,-9 7 0-16,-2 1-1 15,-2 0 0-15,-3 0-60 16,3-3-195-16,7-1-227 16</inkml:trace>
  <inkml:trace contextRef="#ctx0" brushRef="#br0" timeOffset="654.09">2778 9049 393 0,'1'-4'268'0,"1"-7"4"16,-1-1-37-16,-1 3-62 15,0-7-21-15,0-2-19 16,-6-1-9-16,-6 1-36 16,-4 2-18-16,-10 7-24 15,1 8-9-15,3 6-12 16,-1 6-4-16,9 10-17 16,1 1-4-16,10 5-1 15,4 0-1-15,15-4 1 16,8-1 1-16,11-11 5 15,1-11 1-15,-3-12 4 16,-3-2 0-16,-8-8 30 0,-6 3-105 16</inkml:trace>
  <inkml:trace contextRef="#ctx0" brushRef="#br0" timeOffset="1254.25">3364 8939 509 0,'3'-3'364'16,"-1"-5"8"-16,0 9-200 16,-1 8-54-1,-1 7-53-15,0 9-2 16,-1 1-1-16,-2 1-5 0,2-8-22 16,-2-5-11-16,3-8-5 15,-1-7-1 1,1-11-1-16,3-8-3 15,5-8-8-15,7-1-5 16,5-3-2-16,5 2-1 0,3 3-2 0,-2 7 3 16,-2 14 1-1,-3 9 1-15,-4 13 9 16,-3 7 5-16,-7 8 5 0,-1 3 0 16,-4 3-5-16,1-6-4 15,1-5-48 1,6-4-120-16</inkml:trace>
  <inkml:trace contextRef="#ctx0" brushRef="#br0" timeOffset="1594.13">3782 9014 865 0,'-1'-1'387'16,"3"-1"-203"-16,4 4-58 15,-6-2-62 1,7 2-6-16,20 7 8 0,32 7 4 16,-34-16-4-16,0-2-7 15,-6-8-7-15,-6-4-4 16,-6-6-11-16,-4-4-5 16,-8-4-13-16,-2-1-5 15,-11 0-9-15,-2 5-4 16,-7 11-4-16,-3 11-3 0,4 16-3 15,-1 11 1-15,6 17 3 16,2 2 1-16,11 6 4 16,6-3 2-16,13-3 2 15,7 0 0-15,6-5-1 16,3-5-1-16,0-13-21 16,0-7-89-16</inkml:trace>
  <inkml:trace contextRef="#ctx0" brushRef="#br0" timeOffset="1867.83">4276 8924 713 0,'-10'-9'374'16,"-15"-8"-89"-16,-3 4-52 15,-6 9-70-15,-1 5-37 16,2 7-56-16,5 4-27 16,14 8-31-16,7 2-5 0,13 0-5 15,7-3 0-15,8-6 2 16,3-1 0 0,2-7 0-16,-3-2 21 15,-6-3-176-15,-2 0-117 0</inkml:trace>
  <inkml:trace contextRef="#ctx0" brushRef="#br0" timeOffset="2113.55">4347 8909 878 0,'10'2'398'0,"12"3"-169"16,-1 6-38-16,-7 2-44 16,1 5-6-16,-14-1-25 0,-1-2-24 15,-4-1-39-15,-3-5-16 16,5-4-18-1,2-5-6-15,0-11-6 16,6-1-3-16,2-9-6 16,4 2-2-16,5 3-2 15,-4 1 1-15,4 13 0 16,-8 1 1-16,0 12 1 16,3 4 1-16,-8 8-2 15,1 1-1-15,-4-3-119 0,-2 4-100 16</inkml:trace>
  <inkml:trace contextRef="#ctx0" brushRef="#br0" timeOffset="2439.53">4612 8824 1229 0,'4'-6'509'0,"9"4"-315"15,3 8-62 1,4 21-74-16,5 14-15 0,4 12-11 15,0 2-5-15,-5-1-6 16,-10-2-2-16,-15-5-5 16,-8-3 0-16,-16-5-4 15,-4-3-1-15,-4-7-1 16,-2-6-4-16,8-13-53 16,4-7-26-16,11-18-22 15,12-12-7-15,12-14 51 16,6-9 22-16,5-3 22 0,0 1 7 0,11-1 2 31,1 0 2-31,12 5 7 0,-2 4 1 0,-7 13-2 16,-6 9 34-16,-8 13-293 31</inkml:trace>
  <inkml:trace contextRef="#ctx0" brushRef="#br0" timeOffset="2611.59">5073 8988 1172 0,'0'2'618'0,"2"3"-179"16,-1-2-219-16,-1-3-65 0,0 0-95 16,0 0-27-16,0 0-102 15,0-1-177-15</inkml:trace>
  <inkml:trace contextRef="#ctx0" brushRef="#br0" timeOffset="3604.54">5644 8732 572 0,'-15'-6'311'0,"-12"-5"-75"16,-5 4-66-1,1 2-30-15,2 5-56 16,5 6-31-16,11 5-42 0,6 3-9 0,9 2-4 15,10 2 0-15,9-2 2 16,2-2 0-16,4-3 3 16,-1-5 2-1,-9-4 1-15,-4 0 1 16,-17 0 0-16,-4 3-1 16,-14 5-3-16,-1 1-1 0,1 3-1 15,2 2-1-15,6-1 0 16,3 1-1-1,9 3-1-15,2-6 0 16,12 0 2-16,4 0 2 16,9-11 3-16,2 3 2 0,8-6 3 15,0-3-2-15,0-2 0 0,1-1-2 16,-6-1-1 0,-2-2 0-16,-6 1-1 15,-5 2 0-15,-8 3-2 16,-2 3 0-16,1 5-1 15,-1 3 0-15,4 0 0 16,0-3-1-16,3-5 1 0,2-4 0 16,2-6 2-1,-2 1 2-15,-1-5 1 16,-5-6 1-16,-5-5 3 16,-5 0 0-16,-14 5-1 0,3 4-4 15,-8 11-6 1,-3 6-2-16,-2 14 2 15,-9 6 0-15,6 12 1 16,3 6 0-16,5 2 0 16,6 4 0-16,8-1 4 0,2-3 2 15,7-1 7-15,3-2 2 16,5-5-2-16,1-5-1 16,3-6-2-16,3-5-62 15</inkml:trace>
  <inkml:trace contextRef="#ctx0" brushRef="#br0" timeOffset="4112.46">6066 8809 949 0,'-6'-1'437'16,"-9"-1"-210"-16,2 11-111 15,3 9-39-15,2 13-52 16,8 6-9-16,3 2-7 16,9-4-1-16,7-11-2 15,5-5 2-15,6-15 3 16,2-5 2-16,-6-9 3 16,-1-5 0-16,-5-6-1 15,-5 0-1-15,-5 1-4 0,-4-2-1 16,-3 10-2-16,-2 3-3 15,-1 7-4-15,0 5-2 16,1 9-2-16,0 3 1 16,7 4 2-16,2-2 0 15,9-3 1-15,5-1 2 16,3-4 10-16,-1-4 16 16,-3-5 18-16,-2-1 4 15,-6-10-3-15,-6-1-15 16,-3-8-17-16,-3-4-41 0,-3-8-162 15,0-5-121-15,-9-6-196 16,-2-3 47-16,-7 1 286 16,2 3 183-16,-2 11 315 15,-1 6 33-15,3 10-77 16,0 5-54-16,9 8-121 16,5 5-42-16,6 6-95 15,8 6-114-15</inkml:trace>
  <inkml:trace contextRef="#ctx0" brushRef="#br0" timeOffset="4644.91">6493 8807 929 0,'6'-5'363'16,"17"-3"-249"-16,12 1-39 15,7 1-37-15,7 5-10 16,-8-3-13-16,-6-1-3 16,-12 2 2-16,-10-3 2 15,-15 3-3-15,-6 3-2 0,-11 4-6 16,-1 4-5-16,-2 9-1 16,4 5-1-16,6 8 1 15,7 2 1-15,1 3 1 16,10-4 1-16,9-9 3 15,2-5 2-15,11-11 3 16,-4-4 2-16,-2-10 3 16,1-4-1-16,-2-10-2 15,-3-5-2-15,-1 4-5 16,-2 2-2-16,-4 10-3 16,0 6-3-16,-4 11 3 0,-6 9 9 15,-1 8 23-15,0 5 7 16,-1-4 4-16,1-2-6 15,4-8-20 1,-3-6-4-16,6-8-2 16,3-6 0-16,1-11 0 15,5-4-2-15,1-7-4 16,3 2-1-16,1 4-1 16,3 2-2-16,-3 13 1 15,0 7 0-15,-9 14 2 0,-3 8 1 16,-6 10-1-16,0 3 0 0,-2-3-44 15,3-2-111-15</inkml:trace>
  <inkml:trace contextRef="#ctx0" brushRef="#br0" timeOffset="4875.42">7243 8727 1159 0,'-1'-1'496'16,"-1"1"-268"-16,1 20-113 16,1 13-35-16,6 27-25 0,2 7-4 15,5 6-15 1,-1-2-4-16,-1-9-9 16,-3-2-5-16,-2-8-9 15,1-8-1-15,-2-15-51 16,0-11-160-16</inkml:trace>
  <inkml:trace contextRef="#ctx0" brushRef="#br0" timeOffset="5029.83">7323 9009 1016 0,'8'-6'412'0,"6"-3"-251"16,10 3-108-16,3 3-23 15,8 2-18-15,1 1-46 0,3-4-221 16</inkml:trace>
  <inkml:trace contextRef="#ctx0" brushRef="#br0" timeOffset="5285.16">7796 8839 914 0,'1'-1'413'0,"0"1"-187"15,-2 1-51-15,0-1-61 16,0 0-24-16,-16 20-36 15,-38 34-12-15,20-30-19 16,-2-2-6-16,1-9-6 16,4-8-2-16,8-8-3 15,3-7-3-15,7-8-3 16,4 3 0-16,10-1-1 16,4 1-1-16,12 8-2 15,7 4 1-15,-2 10 3 16,10 7 1-16,3 7 3 15,-3 2 0-15,3 2-1 16,-8-2-2-16,-5-4-112 0</inkml:trace>
  <inkml:trace contextRef="#ctx0" brushRef="#br0" timeOffset="5464.26">8087 9021 675 0,'5'3'440'0,"1"2"20"0,-2 10-210 16,-1 6-35-1,-6 0-77-15,-4 1-40 0,-5-4-64 16,-5-5 2-16,-2-1-211 16</inkml:trace>
  <inkml:trace contextRef="#ctx0" brushRef="#br0" timeOffset="6661.78">2003 10220 653 0,'0'-6'339'0,"0"-2"-92"15,3 5-45-15,-11 10-80 16,-1 10-36-16,-11 20-45 16,-7 10-9-16,-3 13-8 0,3 0-4 15,8-7-10-15,4-12-1 16,11-21-1-16,3-9 2 15,8-14 3-15,3-4 0 16,9-21 1-16,4-14-2 16,1-24-2-16,-3-7 0 15,-7-2-2-15,-4 3-1 16,-5 13-2-16,3 11 0 16,0 19 0-16,-2 8 0 15,0 21-7-15,0 4-2 16,5 14-1-16,5 10-1 0,6 13 5 15,6 7 0-15,13 6 1 16,4 4 0-16,3 0 0 16,-4-2 1-16,-8-12 0 15,-9-6 1-15,-16-13 0 16,-10-4 1-16,-23-7 0 16,-14-4 2-16,-19-8 2 15,-8-3 0-15,-8-2 0 0,4-2-2 16,13-3-13-1,9 3-16-15,21 4-72 16,8-2-52-16,17 10-159 16</inkml:trace>
  <inkml:trace contextRef="#ctx0" brushRef="#br0" timeOffset="6926.9">2443 10365 602 0,'8'-3'353'0,"17"2"-34"15,2 7-139-15,4 17-99 16,4 8-18-16,-10 6-20 15,1 0-10-15,-4 1-15 16,-3-6-5-16,3-6-86 16,-3-6-140-16</inkml:trace>
  <inkml:trace contextRef="#ctx0" brushRef="#br0" timeOffset="7090.3">2793 10337 976 0,'-12'0'463'16,"-11"3"-196"-16,-4 14-129 16,-5 8-40-16,-7 9-52 0,0 7-11 0,2-5-21 31,2 0-8-31,9-5-68 16,5-2-87-16</inkml:trace>
  <inkml:trace contextRef="#ctx0" brushRef="#br0" timeOffset="7510.42">2304 10161 740 0,'-3'-5'322'0,"10"0"-167"16,10 0-61-16,24 5-51 16,16 3 6-16,8 1-3 15,3 2-4-15,-8-2-15 16,-7 1-11-16,-14-2-7 0,-7-1-2 15,-20-1-49-15,-8-3-33 16,-9-5-47-16,-3-4-10 16,-5-5 49-1,2-1 33-15,3 3 56 0,2 3 14 16,6 5 37-16,1 7 4 16,6 11 7-16,-1-1 4 15,2 10-27-15,-2-2-5 0,-6 2-16 16,1 0 9-1</inkml:trace>
  <inkml:trace contextRef="#ctx0" brushRef="#br0" timeOffset="7964.15">2864 10664 701 0,'-1'0'386'0,"1"0"-33"16,-4 13-259-1,-1 6-41-15,0 8-25 16,-5-1-3-16,2-1-8 0,3-4-5 16,3-10 0-16,2-5 2 15,4-13 0-15,2-7 1 16,1-14-4-16,5-2-2 16,0-4 0-16,0-2-1 15,2 7 0-15,-2 0 0 16,0 13 0-16,3 8 1 15,-6 10 1-15,3 12 1 16,-1 10-2-16,2 6-1 16,3 12-1-16,-2-2 0 0,1 2-2 15,-7-7 1-15,-1-8 11 16,0-4-91-16,-4-16-269 16</inkml:trace>
  <inkml:trace contextRef="#ctx0" brushRef="#br0" timeOffset="8109.45">2915 10772 707 0,'0'-2'389'0,"0"-1"-85"16,7-2-142-16,12 2-116 16,9 1-28-16,8 4-85 15,-1 0-210-15</inkml:trace>
  <inkml:trace contextRef="#ctx0" brushRef="#br0" timeOffset="8483.07">3121 10739 673 0,'-3'-3'319'0,"3"-1"-121"16,7 1-48-16,18 4-54 16,6 1-22-16,9 2-32 15,1 0-10-15,-5-4-15 16,-4 0-4-16,-9-3-2 16,-5-3 0-16,-10-2 1 15,-3-1-2-15,-8-4-6 16,-2 3-3-16,0 3-7 15,2 2-5-15,4 5-3 16,4 0 1-16,-5 0 3 16,0 0 6-16,8 1 6 0,2 14 3 15,22 30 18 1,-32-29 10-16,-5-4 4 16,-6-1-2-16,3-6-96 15,-2-4-331-15</inkml:trace>
  <inkml:trace contextRef="#ctx0" brushRef="#br0" timeOffset="8801.48">3514 10639 858 0,'0'-7'421'16,"0"-6"-166"-16,4 12-124 15,2 3-42-15,-1 13-53 16,3 6-10-16,-1 8-4 15,1 7 0-15,-8 0-2 16,0 1-2-16,5-6-7 16,-3-9-3-16,10-9-212 15</inkml:trace>
  <inkml:trace contextRef="#ctx0" brushRef="#br0" timeOffset="9053.53">3578 10633 571 0,'4'-8'358'15,"14"-5"-38"-15,-1 6-83 16,5 8-108-16,2 5-50 16,-3 8-43-16,-4 1-10 15,-13 6-8-15,-4 3-3 16,-13-3-4-16,0-3-1 16,5-6-16-16,6-3-36 15,13-10-33-15,5 0-3 16,6-2 8-16,-6 2 32 0,1 6 32 15,-2 3 6-15,-15 8 22 16,-4 2 8-16,-15 3 5 16,-9-2-1-16,7-9-428 15</inkml:trace>
  <inkml:trace contextRef="#ctx0" brushRef="#br0" timeOffset="9366.74">3990 10379 913 0,'11'-2'396'15,"8"-4"-197"1,22 4-110-16,5 2-28 0,10 0-27 16,2 3-13-16,-12 0-32 15,-7-1-96-15</inkml:trace>
  <inkml:trace contextRef="#ctx0" brushRef="#br0" timeOffset="9562.39">4011 10491 850 0,'6'0'396'16,"11"1"-120"-1,11 0-61-15,19 3-58 16,-1-1-22-16,15 4-70 16,-5-2-26-16,-14-1 12 15,-2 2-124-15</inkml:trace>
  <inkml:trace contextRef="#ctx1" brushRef="#br0">11490 19044 0</inkml:trace>
  <inkml:trace contextRef="#ctx0" brushRef="#br0" timeOffset="10179.66">4923 9958 832 0,'-9'-1'387'0,"-10"0"-173"0,-13 17-89 16,-4 15-24-16,-6 24-43 15,4 9-19-15,17 27-12 16,9 6-5-16,19-2-7 15,11-11-4-15,14-25-3 16,13-14-1-16,11-27-3 16,3-5-55-16,6-14-164 15</inkml:trace>
  <inkml:trace contextRef="#ctx0" brushRef="#br0" timeOffset="10374.54">4982 10361 1058 0,'0'0'420'16,"6"0"-283"-16,9 4-54 16,17 3-54-16,11-1-6 15,14-1-8-15,5-2-6 16,4-2-115-16</inkml:trace>
  <inkml:trace contextRef="#ctx0" brushRef="#br0" timeOffset="10726.56">5449 10225 942 0,'2'-14'389'0,"7"-15"-217"16,5 5-52-16,15 8-33 15,4 5-7-15,9 14-23 16,-1 6-13-16,-9 14-26 0,-9 5-3 16,-27 11-1-1,-12 5 1-15,-20 5-1 16,-6 3 0-16,-2-7-4 15,5-7 0-15,13-16 0 16,5-6 0-16,18-12-5 16,3-2-1-16,10 0-4 0,7-1 0 0,14 4 1 15,4-2-1 1,8 1 1-16,2 1 0 16,-2-1-105-16,-1 4-404 15</inkml:trace>
  <inkml:trace contextRef="#ctx0" brushRef="#br0" timeOffset="11153.6">5969 10341 839 0,'10'6'357'16,"13"9"-195"-16,0 8-45 16,-4 5-44-16,-7-1-17 15,-12-1-15-15,-1-6-4 16,-7-7-1-16,0-4-4 16,0-9-10-16,3-3-6 15,5-12-10 1,0-3-6-16,14-4-9 15,5 1 0-15,9 4 3 0,7 5 3 0,0 4 6 16,-2 6 1 0,-6 6 1-16,-5 4 1 15,-9 4 2-15,-3 2 1 16,-9 1 9-16,-2 2 7 0,-9 3 7 16,-1-2 3-1,0-3-7-15,2-3-6 16,6-7-13-16,3-1-4 15,4-2-45-15,2-4-57 16,-6 1-396-16</inkml:trace>
  <inkml:trace contextRef="#ctx0" brushRef="#br0" timeOffset="11632.44">6264 10499 580 0,'-2'-1'338'0,"-3"-4"-33"0,7-2-165 15,5-4-37-15,9-4-47 16,5-3-21-16,7 0-6 0,1 2 16 16,1 11 15-1,-3 5 8-15,-5 7 6 16,-2 13-7-16,-10 2-2 16,-5 2-6-16,-1 4-17 15,-5-7-13-15,-1-4-18 16,2-1 16-16,1-7-225 15</inkml:trace>
  <inkml:trace contextRef="#ctx0" brushRef="#br0" timeOffset="12181.44">6535 10067 779 0,'25'11'356'16,"14"4"-139"-16,12 22-123 15,1 6-20 1,-13 15-12-16,-11 8-4 15,-28 7-1-15,-11 0-1 16,-13-12-7-16,0-10-6 0,7-22-22 16,-4-9-74-1</inkml:trace>
  <inkml:trace contextRef="#ctx0" brushRef="#br0" timeOffset="12515.77">7258 10312 945 0,'1'4'423'16,"0"4"-166"0,-2 17-144-1,-3 11-25-15,-3 9 3 0,-2 3-5 0,6-1-39 16,3-9-14 0,12-11-20-16,11-7-4 15,2-13-2-15,0-4 0 16,-5-3-1-16,-5-4-65 0,0 4-193 15</inkml:trace>
  <inkml:trace contextRef="#ctx0" brushRef="#br0" timeOffset="12705.43">7148 10188 1074 0,'8'-5'419'16,"5"0"-295"-16,6 1-63 15,0 4-74-15,-1 4-138 16</inkml:trace>
  <inkml:trace contextRef="#ctx0" brushRef="#br0" timeOffset="13072.47">7052 9991 914 0,'15'4'351'0,"23"2"-233"16,13 5-17 0,18-5-20-16,2 4-9 0,-2 1-34 15,-7-3-14-15,-16-2-15 0,-4-5-3 16,-18-3-3-16,-9-9 0 16,-9-1 1-16,-4-4 0 15,-2-4-2 1,0 4-2-16,3 6 1 15,3 6 0-15,5 10 3 16,1 5 1-16,-2 12 5 16,1 2 5-16,-5 5 17 15,-5-2 2-15,1-6-1 16,-2 0-6-16,-1-8 178 0</inkml:trace>
  <inkml:trace contextRef="#ctx0" brushRef="#br0" timeOffset="13778.23">8341 10342 712 0,'0'-2'337'0,"7"-4"-125"0,12 2-69 16,29-1-74-16,13-1-17 15,21 5-30-15,7 1-9 16,-12 5-8-16,-5 4-2 15,-23 1-29-15,-10 0-78 16</inkml:trace>
  <inkml:trace contextRef="#ctx0" brushRef="#br0" timeOffset="14217.29">8396 10463 627 0,'-2'-1'286'0,"6"0"-132"16,7 1-18 0,18-1-39-16,13 1-10 15,15 3-17-15,6 0-20 16,0 1-22-16,-1 0-9 0,-8-3-8 15,-6-1-4-15,-8-8-2 16,-7-1-1-16,-11-9-4 16,-1-1-20-16,-15-5-19 15,-6-2 0-15,-7 2 5 16,-6 0 24-16,-2 5 26 16,5 4 6-16,3 5 5 15,6 8-2-15,3 2-5 16,5 5-2-16,10 8 0 15,3 2 4-15,9 6 6 0,-3 2 7 16,-6 0 12 0,-5 0 6-16,-15 0 9 15,-8-1-3-15,-14-4-13 16,-6 1-8-16,1-4-22 16,2 0 5-16,7-2-138 15</inkml:trace>
  <inkml:trace contextRef="#ctx0" brushRef="#br0" timeOffset="15345.13">9515 10331 390 0,'3'-9'230'0,"9"-11"-15"0,4-2-35 15,8-1-31-15,6 3-3 16,3 7-32 0,1 7-21-16,0 13-48 0,-7 8-20 15,-12 19-11-15,-9 9-1 16,-12 14 0-16,-3-2-1 15,7-6-2-15,3-7 0 16,10-20 0-16,9 0 1 16,1-17 4-16,-1-7 4 0,5-13-1 15,0-9 0-15,4-12-3 16,1-5-3-16,-4-10-3 16,-5-3 0-16,-7 3-3 15,-4 4 0-15,-6 18 3 16,-4 9 6-16,-4 20 5 15,-1 6 1-15,-2 18-1 16,4 9-5-16,7 15 0 16,5 5 10-16,13 0 14 15,0-4 3-15,4-18-2 16,1-8-9-16,-6-16-17 16,-2-6-28-16</inkml:trace>
  <inkml:trace contextRef="#ctx0" brushRef="#br0" timeOffset="16662.66">10369 10599 884 0,'-8'4'372'16,"-7"6"-218"-16,1 8-51 0,-12 2-46 15,-1 1-21-15,-6-2-17 16,-2-2-5-1,6-9-1-15,3-7-2 0,12-11-8 16,6-10-3 0,14-5-15-16,9 1-2 15,7 0 4-15,1 6 4 0,0 9 6 16,-2 4 1 0,-5 9 4-16,-4 5 3 0,0 8 4 15,-3 5 1 1,2 3-2-16,0 0 0 0,3-5-4 15,2-5-1-15,4-5 58 0,0-5-148 16</inkml:trace>
  <inkml:trace contextRef="#ctx0" brushRef="#br0" timeOffset="16855.64">10434 10632 380 0,'1'-5'274'15,"1"-4"39"1,2 5-81-16,-2 7-93 0,3 5-26 0,2 8-40 31,-1 0-10-31,5-1-6 16,0-2 1-16,2-7 13 15,1-6 13-15,0-7 3 16,-3-5-8-16,2-3-30 16,-4 1-20-16,-2 4-19 0,0 1-75 15</inkml:trace>
  <inkml:trace contextRef="#ctx0" brushRef="#br0" timeOffset="17334.27">10735 10686 265 0,'0'-1'108'0,"2"1"-65"16,4 1-25-16,-6-1-4 15,0 0 18-15,0 0 48 16,2 0 29-16,3 0 55 16,0 0 5-16,4-1-11 15,-1-2-9-15,23-16-37 16,-28 10-14-16,-4-1-27 16,-7 1-16-16,-10 2-30 15,-4 4-9-15,0 7-16 16,1 5-5-16,9 8-3 15,4-1 0-15,5 0 4 16,3 0 2-16,9-4 1 16,4-6 1-16,-2-6 3 15,2-5 0-15,0-3 2 0,2 0 0 16,0 1-1-16,0 5 1 16,-6 6 9-16,-6 5 9 15,2 14 16-15,0 5 4 16,4 15-6-16,-5 7-8 15,-4 2-15-15,-11-3-3 16,-5-13 2-16,-4-11 4 16,-2-15 7-16,-2-9 2 0,-4-16-4 15,2-9-14 1,0-18-88-16,7-3-84 0</inkml:trace>
  <inkml:trace contextRef="#ctx0" brushRef="#br0" timeOffset="18072.04">10263 9918 344 0,'2'0'148'16,"-2"2"-77"0,4 0-36-16,-5-2-36 15,0 0-7-15,-1 0-5 16,1 0-1-16,0 0 9 15,0 0 5-15,0 0 16 16,0 0 16-16,0 0 38 16,1-2 15-16,0 1 25 15,0 0 2-15,0 0-16 16,0 0-9-16,0 0-25 0,-2 1-11 16,0 11-21-1,-11 51-5-15,2-27-9 16,-2 0-3-16,1-8-4 15,1-1-1-15,8-13 0 16,0-7 2-16,8-6 4 16,3-8 3-16,5-9 0 15,2-4-1-15,-3-10-5 0,1-2-3 16,-3-3-3-16,2-2 0 0,-2 1-4 0,-4 1 0 16,2 14-1-16,-3 10 0 31,-5 15 5-31,0 13 3 15,1 20 2-15,1 5-1 16,8 10-4-16,6 0-2 16,1-7-2-16,5-1 1 15,0-11 2-15,0-7-57 0,-7-10-177 16</inkml:trace>
  <inkml:trace contextRef="#ctx0" brushRef="#br0" timeOffset="18223.66">10234 10093 611 0,'4'0'307'0,"10"0"-83"16,3 0-126-16,12 2-66 16,8-2-17-16,9 0-126 0</inkml:trace>
  <inkml:trace contextRef="#ctx0" brushRef="#br0" timeOffset="18540.88">10453 10047 475 0,'0'-2'291'0,"-1"0"-3"15,15 2-183-15,8-3-29 16,17 6-33-16,10-2-5 0,0 2-18 16,-3 2-6-16,-16-6-3 15,-7 0 2-15,-10-5 5 16,-7-5 1-16,-4 2-2 16,2-1-3-16,-4-1-9 15,0 6 4-15,4 6 10 16,-4 3 10-16,4 10 12 15,-4-2-5-15,-3 4-11 16,3 2-10-16,-3-6-7 0,3-1-86 16</inkml:trace>
  <inkml:trace contextRef="#ctx0" brushRef="#br0" timeOffset="18732.72">10858 9845 881 0,'1'-1'392'0,"4"5"-199"16,3 8-60-16,1 18-76 15,3 5-5 1,-2 4-9-16,2-1-11 16,-4-10-21-16,-4-3-33 15,-4-10-210-15</inkml:trace>
  <inkml:trace contextRef="#ctx0" brushRef="#br0" timeOffset="19012.24">10844 9865 704 0,'15'-10'378'0,"13"-8"-131"0,3 14-91 32,-1 7-35-32,-2 15-70 0,-6 1-10 15,-16 5-11 1,-6 1-5-16,-13-5-7 15,-4 2-3-15,5-7-7 16,5-6-5-16,16-7-9 16,10-7-4-16,12 0-2 15,3 3 3-15,3 6 6 16,-1 5 3-16,-8 7 0 16,-10 0 2-16,-19 1 7 0,-12 5 4 0,-19-6 5 31,-5 1 0-31,2-7-16 15,7-4-74-15</inkml:trace>
  <inkml:trace contextRef="#ctx0" brushRef="#br0" timeOffset="19312.32">11319 10359 749 0,'20'-2'381'15,"11"0"-126"-15,9 2-117 0,11 5-44 16,-1 0-51-16,-4 0-14 16,-4 0 1-16,-8-3-115 15</inkml:trace>
  <inkml:trace contextRef="#ctx0" brushRef="#br0" timeOffset="19507.54">11362 10486 883 0,'9'0'397'0,"18"5"-156"16,4 0-52 0,13-5-50-16,3 1-23 0,-1-2-59 15,-1 1-20 1,-15 1-115-16,-7-2-5 0</inkml:trace>
  <inkml:trace contextRef="#ctx1" brushRef="#br0" timeOffset="9975.79">18248 18577 0</inkml:trace>
  <inkml:trace contextRef="#ctx0" brushRef="#br0" timeOffset="20158.84">12176 10405 418 0,'-20'2'265'0,"-13"3"1"16,7-1-127-1,31 2-70-15,16-1-17 0,28-3-9 16,29-1 12-16,46-3 10 16,21-2 4-16,42-3 0 15,9 0-11-15,1 4-25 16,6-4-9-16,-33 4-15 15,-25 3-5-15,-54 4-36 16,-36 4-67-16</inkml:trace>
  <inkml:trace contextRef="#ctx0" brushRef="#br0" timeOffset="20794.28">12562 9749 576 0,'0'0'296'0,"-3"2"-98"16,-4 6-46-16,-11 20-74 16,-5 10-21-16,-3 22-15 15,-4 3-6-15,6-5-7 16,3-6-3-16,7-19-11 15,2-6-2-15,9-15 1 0,3-5 6 16,2-9 9 0,8-6-1-16,3-12-1 0,1-7-6 0,2-14-8 15,0-6-1 1,-1-10 1 0,0-1 0-16,0 2 2 15,-3 7 0-15,-2 14-2 0,0 10-2 0,-2 13-7 31,2 9-4-31,4 13-4 16,4 7-2-16,9 16 3 0,5 7 0 16,6 10 3-16,4 4 0 15,1-1 0-15,-1-6 0 16,-10-9 0-16,-6-9 0 16,-21-8 1-16,-8-3 2 15,-25-9 1-15,-10 2 3 16,-19-8 2-16,-11-2-1 0,-6-1 0 15,0-4-1 1,19 3-4-16,12-3-3 0,31 3-73 16,14-2-65-16</inkml:trace>
  <inkml:trace contextRef="#ctx0" brushRef="#br0" timeOffset="21020.3">12921 9922 966 0,'4'-6'414'0,"20"1"-236"16,4 8-66-16,17 20-77 15,5 8-10-15,-5 6-8 16,-2 2-6-16,-13-5-4 0,-1 0 49 15,-6-8-277-15</inkml:trace>
  <inkml:trace contextRef="#ctx0" brushRef="#br0" timeOffset="21174.5">13224 9990 1777 0,'-18'7'25'16,"3"1"-9"-16,-18 8 15 15,-3 4-9-15,2 1-14 16,0-1-4-16,11-2-101 16,6-4-85-16</inkml:trace>
  <inkml:trace contextRef="#ctx0" brushRef="#br0" timeOffset="21560.25">12918 9693 752 0,'0'-2'334'0,"0"-1"-169"0,20 1-69 15,9 2-22 1,24 3-15-1,5 0-5-15,4 3-18 0,-1 3-10 16,-15-2-14-16,-5-1-2 0,-16-3-1 16,-11-2 1-16,-11-2-4 15,-8-4-10 1,-11-6-13-16,-1-3-4 16,1-1 0-16,3 1 6 0,8 5 1 15,6 4-3-15,5 8 9 16,5 5 5-1,1 8 28-15,-1 5 14 0,-7 1 12 16,-5 1 2-16,-10-6-14 16,1 0-10-16,1-5-76 15</inkml:trace>
  <inkml:trace contextRef="#ctx0" brushRef="#br0" timeOffset="22183.94">12534 10664 767 0,'-5'1'363'0,"-8"3"-109"0,-6 19-182 16,-1 7-29-16,-2 17-5 15,-1 5 1-15,5-1-7 16,3-4-6-16,5-16-10 16,7-9-1-16,6-19 2 15,9-5 0-15,5-21 1 16,0-10 0-16,3-12-5 16,-5-7 1-16,-5 0-2 15,1 3 0-15,-3 11-2 16,-1 8-3-16,3 18-3 15,-2 2-2-15,2 10-3 16,3 7-2-16,8 14-1 16,6 10 0-16,8 14 2 15,3 6 2-15,6 5 0 0,-1-3 0 16,-2-8 1 0,-4-3-1-16,-14-14 0 0,-8-8 1 15,-17-7 2-15,-11-6 1 16,-24-6 0-16,-10 1 0 0,-14-2-2 15,-10 0 0-15,3 0-2 16,6-2-13 0,15 0-79-16,13-2-59 15,29 4-302-15</inkml:trace>
  <inkml:trace contextRef="#ctx0" brushRef="#br0" timeOffset="22450.8">12917 10651 977 0,'4'-4'419'0,"2"-2"-240"0,8 5-59 16,7 16-64-16,0 8-11 15,1 14 6 1,-7 9 1-16,-10 7-6 15,0 5-8-15,-3-2-16 16,5-6-6-16,6-13-5 0,3-11 1 0,7-19-1 16,3-7 0-1,-7-8-100-15,1-6-100 0</inkml:trace>
  <inkml:trace contextRef="#ctx0" brushRef="#br0" timeOffset="22626.38">12849 10840 1017 0,'1'-4'462'0,"8"-4"-217"16,8 3-42 0,18 5-81-16,9 6-25 0,9 3-39 0,1 0-18 15,-10-3-44 1,-8-5-106-16</inkml:trace>
  <inkml:trace contextRef="#ctx0" brushRef="#br0" timeOffset="23171.05">13959 10319 691 0,'5'-1'325'15,"9"1"-113"-15,10 0-70 0,12 4-61 16,1-3-15-1,4 0-34-15,-8-1-12 16,-4 0-13-16,-2 0-61 0,-9 0-262 16</inkml:trace>
  <inkml:trace contextRef="#ctx0" brushRef="#br0" timeOffset="23385">14001 10451 511 0,'0'3'308'15,"-1"1"-45"-15,9 0-69 0,7 2-21 16,13-4-20 0,8 1-18-16,7-2-33 15,1-1-20-15,-4 0-44 16,-4-4-13-16,-13 1-14 0,-5 2 4 0,-11-5-173 15</inkml:trace>
  <inkml:trace contextRef="#ctx0" brushRef="#br0" timeOffset="30954.41">1826 11938 757 0,'13'-1'304'16,"24"1"-194"-16,8 0-36 16,12 0-34-1,5 1-16-15,-3-2-91 16,-3 3-113-16</inkml:trace>
  <inkml:trace contextRef="#ctx0" brushRef="#br0" timeOffset="31148.28">1858 12030 387 0,'-2'5'244'16,"6"5"23"-16,9-9-37 16,20 3-45-16,5-2-19 15,10-5-48-15,6 4-29 16,-6 1-36-16,0 0-11 0,-8 1-38 15,-13 0-16-15</inkml:trace>
  <inkml:trace contextRef="#ctx1" brushRef="#br0" timeOffset="22502.18">9847 19044 0,'0'0'0,"0"0"0</inkml:trace>
  <inkml:trace contextRef="#ctx0" brushRef="#br0" timeOffset="32749.83">2660 12092 882 0,'9'3'336'0,"14"-1"-201"16,58 2-114-16,26-1-5 16,67-1 10-1,21-1 0-15,43 3-1 16,13 0 3-16,18 0 3 16,4 1-3-16,-10-3-7 15,-15-7-5-15,-48-6-91 16,-28-1-120-16</inkml:trace>
  <inkml:trace contextRef="#ctx0" brushRef="#br0" timeOffset="33372.08">2972 11360 759 0,'-9'0'331'15,"-17"10"-159"1,-1 13-66 0,-7 22-42-16,0 10-16 0,11 15-21 15,7 4-5-15,18 1-7 16,11 1-3-16,11-14-1 0,5-5 0 16,1-18 1-1,0-11 3-15,3-11-23 16,-2-12-68-16</inkml:trace>
  <inkml:trace contextRef="#ctx0" brushRef="#br0" timeOffset="33544.21">2982 11729 637 0,'3'0'346'0,"4"0"-46"16,9 1-192-16,7 3-34 15,16 2-32-15,5-1-13 16,12 1-9-16,-6 1-108 16</inkml:trace>
  <inkml:trace contextRef="#ctx0" brushRef="#br0" timeOffset="33871.75">3353 11582 504 0,'-4'-10'314'0,"4"-7"-10"16,10 2-127-16,16-2-82 16,8 7-22-16,9 10-17 15,7 2-13-15,-3 15-19 16,-6 3-4-16,-22 6 5 15,-15 4 8-15,-27 7 7 16,-7 3 3-16,-6 2-9 16,-1-1-10-16,13-7-11 15,4-6-4-15,13-11 1 16,12-6 0-16,11-7 1 16,4-5 1-16,8-3-4 15,1-2-3-15,8 3-70 16,2 2-69-16</inkml:trace>
  <inkml:trace contextRef="#ctx0" brushRef="#br0" timeOffset="34370.32">3820 11698 666 0,'16'2'315'16,"7"3"-126"-16,8 9-55 15,-1 7-6-15,-9 3-23 0,-10-1-16 16,-9-1-27-16,-5-3-10 16,-6-7-21-1,3-3-4-15,-1-8-4 16,3-3-4-16,6-9-10 15,-1-7-10-15,12-3-20 16,0 0-4-16,4 3 2 16,6 3 5-16,-5 7 11 15,2 6 3-15,-5 4 4 16,-1 9 3-16,-5 0 9 16,-6 3 1-16,-4 0 1 0,-1-3-2 0,-3 0-3 15,4-7 1-15,1-4 2 16,4-7-2-1,6-9-6-15,3-2-5 16,7-3-7-16,4 3 1 16,0 5 1-16,0 4 1 0,-3 9 0 15,-3 3 0 1,-5 12 1-16,-3 4 3 16,-5 2 2-16,-2 3 2 0,-2-3 1 15,-1-1 3-15,5-6-285 16</inkml:trace>
  <inkml:trace contextRef="#ctx0" brushRef="#br0" timeOffset="34636.71">4316 11302 989 0,'12'-2'425'16,"8"0"-217"-16,11 29-97 0,6 15-17 16,1 23-11-16,-6 5-10 15,-8 3-28 1,-8 1-14-16,-19-2-18 16,-8 3-4-16,-10-7-3 0,-3-4 0 15,3-23 3-15,4-13-61 16,7-14-181-16,3-10-291 0</inkml:trace>
  <inkml:trace contextRef="#ctx0" brushRef="#br0" timeOffset="34908.94">4727 11698 754 0,'0'0'353'0,"0"6"-111"15,-3 8-63-15,-4 10-49 16,-3 7-8-16,4 8-45 0,0 3-21 16,6 0-32-16,3-5-10 15,6-10-5 1,3-5 0-16,3-12 4 15,-1-2 1-15,0-9-9 16,-2-7-55-16,1 0-272 16</inkml:trace>
  <inkml:trace contextRef="#ctx0" brushRef="#br0" timeOffset="35134.28">4718 11608 1047 0,'-1'0'448'0,"-4"0"-252"15,5 1-78-15,0-1-78 16,0 0-17-16,1 0-252 15</inkml:trace>
  <inkml:trace contextRef="#ctx0" brushRef="#br0" timeOffset="35474.46">4573 11365 727 0,'8'0'316'15,"16"5"-149"-15,9 2-48 16,24 4-32-16,5 2-21 0,-1-1-34 16,0 0-8-1,-18-5-9-15,-11-1-1 0,-16-6 3 16,-9-4-1-16,-7-4-6 15,-3-2-3 1,1-4-9-16,2 5-4 0,1 5-6 16,-1 4 0-1,8 14 4-15,0 3 18 0,0 5 24 16,-4 0 5-16,-4 1 0 16,-2-1 3-16,-5-5-238 0</inkml:trace>
  <inkml:trace contextRef="#ctx0" brushRef="#br0" timeOffset="36474.75">2997 12604 425 0,'5'-5'236'0,"8"-17"-19"0,6-4-68 0,-1-7-35 31,2-4 0-31,-1 5-5 16,-4-1-10-16,-1 10-20 15,-4 7-13-15,-2 13-29 16,-3 5-6-16,-3 14-7 16,-2 7 0-16,0 11 8 15,-1 4 5-15,0 4 6 16,0 1 0-16,-1-4-1 0,0-1-6 16,0-5-12-1,-1-5-2-15,-7-5-5 0,-3-5-2 16,-4-6-2-16,0-5-1 15,3-7-2-15,3-3-2 16,4-5-8-16,5 0-2 0,5-1-7 16,16 2-1-16,13 3 4 15,10 1 1 1,11 4 3-16,-2 5 11 16,-7 1-144-16,-5 1-177 15</inkml:trace>
  <inkml:trace contextRef="#ctx0" brushRef="#br0" timeOffset="36698.34">3504 12633 719 0,'0'-2'314'0,"8"-5"-138"0,5 5-36 15,21-2-25 1,12 4-1-16,15 0-30 16,9-1-21-16,-7 1-33 15,-6-3-10-15,-14 0-95 0,-10 3-159 16</inkml:trace>
  <inkml:trace contextRef="#ctx0" brushRef="#br0" timeOffset="37075.31">4316 12511 744 0,'-5'-8'323'0,"-5"-5"-153"15,-4-1-25-15,-5 6-33 16,-3 6-22-16,-5 8-44 15,0 3-20-15,-2 12-20 16,4 4-2-16,8 6 2 16,6 8 0-16,11 2 6 0,12 0 2 15,14-3 8 1,10-7 5-16,17-11 4 16,5-10 2-16,1-14-4 15,-6-9 1-15,-21-13 1 0,-7-7 1 16,-17-4 3-16,-9-1 2 15,-15 4-8-15,-8 6-6 16,-10 12-16 0,4 2-7-16,4 10-30 15,2-1-42-15,5 1-136 16,4 8-134-16</inkml:trace>
  <inkml:trace contextRef="#ctx0" brushRef="#br0" timeOffset="37225.88">4374 12547 417 0,'5'-1'285'15,"4"-1"-19"1,-12 7-60-16,-7 5-19 16,-14 9-25-16,-5 6-15 15,-4 6-36-15,0-2-25 16,8 0-52-16,9-7-13 16,9-6-94-16,6-4-132 15</inkml:trace>
  <inkml:trace contextRef="#ctx0" brushRef="#br0" timeOffset="37679.85">5438 12083 752 0,'0'0'370'0,"6"0"-125"16,14 5-86-16,11-5-94 15,13 2-16-15,10 0-24 16,1-5-8-16,1 3-40 16,-8-5-83-16</inkml:trace>
  <inkml:trace contextRef="#ctx0" brushRef="#br0" timeOffset="37853.25">5476 12188 635 0,'5'0'363'16,"11"0"-37"-16,14 0-90 15,16-4-81-15,6 2-37 16,5 0-59-16,-7 1-20 0,-13 1-84 16,-6 0-190-16</inkml:trace>
  <inkml:trace contextRef="#ctx0" brushRef="#br0" timeOffset="43132.98">6407 11669 787 0,'-17'10'368'0,"-28"15"-145"16,-6 12-42-16,1 26-62 15,3 13-25-15,19 12-46 16,11 2-15-16,26-5-24 16,13-9-7-16,20-11-7 15,11-12-3-15,3-21-54 16,3-11-52-16,-4-17-217 15</inkml:trace>
  <inkml:trace contextRef="#ctx0" brushRef="#br0" timeOffset="43372.25">6452 12126 739 0,'-4'0'412'16,"4"-4"-49"-16,6 4-197 16,-6-1-93-16,30 0-25 0,58 2-22 15,-23-1-16-15,6 3-268 16</inkml:trace>
  <inkml:trace contextRef="#ctx0" brushRef="#br0" timeOffset="43777.55">6892 12039 965 0,'-1'-11'404'0,"1"-17"-236"0,8-3-57 0,15 2-50 31,6 0 8-31,11 19-8 15,0 10 6-15,-1 21-15 0,-5 13-17 16,-21 11 12-16,-14 1 1 0,-23 3-1 16,-11-3-3-1,-4-3-23-15,4-6-10 0,13-11-41 16,6-7-26 0,10-16-20-16,6-3-7 15,7-10 28-15,7-2 22 16,12 2 22-16,5 3 12 0,2 7 8 15,2 3 3-15,-9 5-4 16,-2 3-111-16</inkml:trace>
  <inkml:trace contextRef="#ctx0" brushRef="#br0" timeOffset="44413.46">7464 11801 776 0,'10'1'381'15,"5"5"-143"-15,2 9-87 16,2 5-20-16,-9 12-50 15,-5 1-19-15,-8-2-22 16,-3-1-8-16,-1-9-12 16,2-7-6-16,8-7-7 15,0-13-6-15,7-15-9 16,4-4-2-16,6-11-3 16,0 3 4-16,5 5 6 15,1 4 1-15,-3 16 4 0,2 3 4 16,-12 12 7-1,-1 7 1-15,-6 4 0 0,-5 3-4 16,-2-1-4 0,-4-4-1-16,-1-7-1 15,5 0-3-15,6-9-6 0,3-3-3 16,9-10-3-16,-1-5 2 0,9-2 4 31,0 1 2-31,-5 11 1 0,0 5 3 16,-8 9 11-16,-3 9 4 0,-4 2 1 15,-2 4-1 1,2 2-51-16,-5-4-100 16</inkml:trace>
  <inkml:trace contextRef="#ctx0" brushRef="#br0" timeOffset="44640.58">7516 12081 520 0,'0'1'306'15,"3"-1"26"1,10 5-68-16,15 2-68 16,11-6-19-16,15 0-82 15,6 1-36-15,5-2-30 0,-10 3-10 16,-1-3-65-1,-7-2-94-15</inkml:trace>
  <inkml:trace contextRef="#ctx0" brushRef="#br0" timeOffset="45090.71">7826 12261 661 0,'-14'-3'365'16,"-10"-1"-79"0,-11 3-97-1,-3 1-36-15,0 5-60 16,8 1-36-16,14 2-51 16,7-1-14-16,14 1-12 15,5 4 2-15,13 2 12 16,8 4 7-16,5 3 15 0,0 3 3 0,-12 3 3 15,-6-2 10 1,-19-2 26 0,-13-2 5-16,-13-6 7 0,-13-8-6 15,1-7-31 1,0-10-12-16,10-7-91 0,11 1-109 16</inkml:trace>
  <inkml:trace contextRef="#ctx0" brushRef="#br0" timeOffset="45573.43">8181 11684 926 0,'10'1'447'16,"17"10"-159"-16,6 13-103 0,4 29-65 15,-1 15-15-15,-12 19-18 16,-10 0-6 0,-13 3-25-16,-8-7-10 15,-15-3-13-15,-4-5-4 0,-6-25-114 16,2-9-114-16</inkml:trace>
  <inkml:trace contextRef="#ctx0" brushRef="#br0" timeOffset="46145">8776 12105 805 0,'0'2'367'0,"1"9"-122"15,-1 6-67-15,1 13-35 16,0 6-15-16,-1 5-57 16,2 3-23-16,1-5-29 0,-1-4-9 15,6-11-7 1,0-5-1-16,6-10 0 0,-2-6-11 15,2-5-127-15,1-6-127 16</inkml:trace>
  <inkml:trace contextRef="#ctx0" brushRef="#br0" timeOffset="46347.91">8724 11956 790 0,'0'-2'473'0,"2"1"2"0,2-1-310 15,-4 2-129-15,0 0-20 16,7 1-129-16,4 1-153 16</inkml:trace>
  <inkml:trace contextRef="#ctx0" brushRef="#br0" timeOffset="46824.25">8559 11719 781 0,'5'0'329'0,"11"0"-171"16,9 0-66-16,24 2-34 15,6 1-6-15,4-3-18 16,3 1-10-16,-5 0-15 15,-8-1-13-15,-6 1-82 0,-11-2-35 16,-19-6-57 0,-6-1-21-16,-14-6 68 15,-7-2 46-15,-10-1 103 16,-2-4 62-16,3 5 74 16,5 1 9-16,14 8-26 15,3 6-18-15,12 3-28 0,7 7-3 16,5 5-3-16,4 4-1 0,-8 5 13 31,-6 2 14-31,-16 1 22 16,-12 0 2-16,-13-3-37 15,3-1-31-15,-4-10-78 16,4-1-99-16</inkml:trace>
  <inkml:trace contextRef="#ctx0" brushRef="#br0" timeOffset="52469.08">1853 13785 589 0,'-10'9'310'0,"-5"6"-45"16,-5 25-164-1,-4 10-19-15,0 13-19 16,-2 1-10-16,4-8-20 16,3-4-9-16,11-20-9 15,4-4-2-15,8-22 9 0,7-8 7 16,9-24 5-16,1-8 2 0,0-16-7 16,-3-5-2-16,-9-9 2 15,-2-3-1-15,0 7-6 16,0 7 0-1,1 26-5-15,0 11-4 16,2 21-2-16,5 9-7 16,9 19-7-16,8 9 1 0,9 12-1 15,5 1 1-15,5-2 1 16,-3-3 1-16,-4-10 2 16,-2 2-1-16,-16-10 2 15,-4-5-1-15,-17-6-1 16,-11-7 2-16,-24-10 8 15,-8 1 1-15,-27-5 7 16,-12-3-1-16,-8 1-3 16,-4-2-4-16,22 0-7 15,13 2-4-15,24-1-14 16,15 2-47-16,21 1-115 16,16 1-109-16</inkml:trace>
  <inkml:trace contextRef="#ctx0" brushRef="#br0" timeOffset="52962.81">2340 13969 886 0,'0'-2'412'15,"6"4"-179"1,8 8-108-16,19 13-89 0,8 4-10 16,9 7-1-16,-1 1-2 0,-8-6-6 15,-6-2-1-15,-6-9-99 16,-5-6-104 0</inkml:trace>
  <inkml:trace contextRef="#ctx0" brushRef="#br0" timeOffset="53104.92">2706 13975 1062 0,'-17'9'439'0,"-24"10"-246"15,-1 5-64-15,-5 7-53 16,3 1-15-16,1 1-33 16,6-1-13-16,12-6-120 15</inkml:trace>
  <inkml:trace contextRef="#ctx0" brushRef="#br0" timeOffset="53465.04">2275 13758 1018 0,'3'-5'407'16,"10"-6"-256"-16,12 4-78 0,27 6-48 15,11 1-8 1,10 5-10-16,1 2-1 16,-14 0-1-16,-8 2 15 15,-17-5-103-15,-11 0-40 16,-16-5-32-16,-6-3-17 15,-4-7 105-15,-2-4 46 0,2 0 77 16,0 1 25-16,2 10 10 16,0 6 0-16,0 11-14 15,0 7-4-15,-4 9 11 16,2 2-5-16,0-2-33 16,2-7-50-16</inkml:trace>
  <inkml:trace contextRef="#ctx0" brushRef="#br0" timeOffset="54131.88">2909 14207 728 0,'0'10'302'0,"-1"16"-163"16,-4 6-29-16,-2 8-10 15,0 1-24-15,4-7-38 16,2-4-12-16,2-16-12 15,0-9 3-15,1-16-34 16,2-8-6-16,-1-11-2 16,0-6-8-16,1-1 32 15,3 1 1-15,6 9 0 16,6 3 4-16,2 13 2 16,5 7 0-16,-7 9 0 0,-3 9-5 15,-2 6 3-15,-10 3 2 16,-4 1 2-16,-8-2 1 15,-3-4 2-15,1-4 2 16,5-11 0-16,5-5-6 16,9-7-9-16,9-4-5 15,4 3-8-15,4 5 6 0,-2 8 6 16,-1 7 3 0,-9 11 24-16,-13 1 18 0,-14 5 8 15,-16 1 0-15,-4-8-17 16,1-7-23-16,6-11-226 15</inkml:trace>
  <inkml:trace contextRef="#ctx0" brushRef="#br0" timeOffset="54498">3231 14324 547 0,'0'-2'357'0,"5"-3"13"15,7 2-170 1,18 0-104-16,6 0-24 16,9 1-26-16,0 0-11 15,-9 0-19-15,-8-1-3 16,-12 2 0-16,-6-3-1 15,-12-1-52-15,2-2-17 16,-3-4-17-16,-2 3-2 0,6 1 42 16,-2 3 11-1,1 1 12-15,1 3 9 16,-1 0 29-16,0 0 12 0,2 6 9 16,1 13-6-1,1 27-22-15,-6-30-7 0,0-7-211 16</inkml:trace>
  <inkml:trace contextRef="#ctx0" brushRef="#br0" timeOffset="54697.01">3619 14252 716 0,'-1'-3'404'0,"1"-1"-66"15,5 4-141 1,-5 0-105-1,0 0-24-15,4 8-19 16,0 14-4-16,28 37-16 16,-32-31-8-16,-5 2-12 15,-3-1-6-15,1-3-95 0,-1-7-71 16</inkml:trace>
  <inkml:trace contextRef="#ctx0" brushRef="#br0" timeOffset="54909.2">3605 14229 663 0,'11'-6'364'0,"6"-3"-76"15,12 5-154-15,2 4-34 0,5 7-47 16,-2 8-6-16,-4 4 4 16,-2 6 0-16,-10 6-4 15,-6 0-2-15,-18 5 8 16,-10 0 4-16,-15-2 1 15,-4-5-5-15,4-8-26 16,5-6-72-16</inkml:trace>
  <inkml:trace contextRef="#ctx0" brushRef="#br0" timeOffset="55303.86">4248 14009 870 0,'16'-2'375'15,"19"0"-209"1,9 0-58-16,5 2-61 0,-3 0-22 16,-1 0-13-16,-10 0-40 15</inkml:trace>
  <inkml:trace contextRef="#ctx0" brushRef="#br0" timeOffset="55498.56">4340 14104 843 0,'17'1'409'16,"10"-1"-163"0,9 4-88-16,1-3-25 15,0 2-63-15,0 1-25 16,-2-1-71-16</inkml:trace>
  <inkml:trace contextRef="#ctx0" brushRef="#br0" timeOffset="56449.89">5196 13566 775 0,'-23'15'330'0,"-27"24"-194"0,-2 15-33 0,14 30-42 31,13 13-21-31,24 7-19 16,7-1-5-16,17-18-8 16,-2-13-1-16,10-16 2 15,5-11 1-15,6-24-6 16,7-15-63-16</inkml:trace>
  <inkml:trace contextRef="#ctx0" brushRef="#br0" timeOffset="56825.16">5390 13848 905 0,'0'-4'395'0,"2"-6"-208"16,10 9-66-16,14 12-65 15,3 8-14-15,16 20-8 16,1 5 4-16,-4 1 8 15,-2 1-1-15,-23-5-7 16,-13-2-7-16,-18-1-11 16,-8-8-3-16,-8-9-5 15,0-11-34-15,4-13-87 16,1-7-30-16,16-13-58 16,9-6 23-16,20-7 81 15,9-5 32-15,13-5 87 16,3-5 41-16,-4 4 57 15,-10-1 23-15,-28 8-9 0,-13 12-26 16,-31 9-52-16,-8 10-27 16,-1 16-22-16,7 6-8 15,15 7-68 1,15 2-87-16</inkml:trace>
  <inkml:trace contextRef="#ctx0" brushRef="#br0" timeOffset="57340.59">6038 14059 798 0,'5'4'360'16,"6"5"-152"0,-1 6-91-16,1 6-44 0,-5-1-9 15,-5 3-8-15,-5-6-4 16,-4-6-14 0,2 3-6-16,5-13-8 15,1-1-4-15,7-13-6 16,1-6-2-16,7-8-10 0,5 4-2 0,2 3-1 31,4 0 0-31,-2 12 1 16,0 3 1-16,-4 8 7 0,-4 7 5 15,-8 1 8-15,-3 1 1 16,-5 3-2-16,0-4-4 0,-2-6-4 16,2-1-2-16,2-8-3 15,-2 3-1-15,0 0-4 16,6-7-2-1,15-8-1-15,28-27 0 16,-26 39 0-16,-3 2 0 16,-3 7 1-16,-5 4 0 0,-3 6 5 15,-2 6 2-15,-6 4-1 16,0 0 0-16,4-1-66 16,-1-7-115-16</inkml:trace>
  <inkml:trace contextRef="#ctx0" brushRef="#br0" timeOffset="57608.32">6624 13612 1059 0,'15'7'414'15,"18"14"-242"1,7 13-50-16,8 31-3 0,-5 11 9 16,-7 14-27-1,-10-4-25-15,-20-12-34 0,-6-8-12 16,-11-14-11-16,-9-5-2 0,-2-16-4 16,-3-8-33-1,7-16-447-15</inkml:trace>
  <inkml:trace contextRef="#ctx0" brushRef="#br0" timeOffset="58089.41">7329 14014 831 0,'-3'8'378'0,"-8"11"-148"16,0 4-22-1,-1 8-58-15,3 2-23 0,9 5-60 16,5-2-21-16,8-8-19 16,9-6-6-16,1-11-6 15,-4-6 0-15,-1-9-36 16,-6-2-63-16,-3-5-233 0</inkml:trace>
  <inkml:trace contextRef="#ctx0" brushRef="#br0" timeOffset="58292.99">7229 13815 1089 0,'3'0'409'0,"8"3"-316"16,2 0-38-16,6 5-33 15,1 0-10 1,3 0-67-16,1-2-154 16</inkml:trace>
  <inkml:trace contextRef="#ctx0" brushRef="#br0" timeOffset="58730.95">7124 13664 704 0,'1'-1'329'0,"7"-3"-112"15,9 2-102-15,20 2-52 16,12 0 3-16,11 0-2 15,3 2-15-15,1-1-16 16,-8-1-10-16,-11 0-11 16,-8 0-1-16,-19 0 2 0,-6-2 3 15,-12-1-2-15,-2-5-1 16,-10-5-5 0,-2 0-4-16,-3-4-2 0,0 3 1 15,5 2-3-15,4 4-4 16,8 8-6-16,6 3 0 15,6 5 2-15,8-1 3 16,4 4 5-16,-1 3 2 0,-2 6 1 16,-7 3 30-16,-14 0 47 15,-7 1 25-15,-18-4 21 16,-5-1-25-16,-3-10-44 16,7-5-19-1,17-4-12-15</inkml:trace>
  <inkml:trace contextRef="#ctx0" brushRef="#br0" timeOffset="61324.96">8256 14041 745 0,'0'3'306'0,"9"4"-137"0,11-3-30 15,17 1-21-15,10-1-10 0,22-3-58 32,11-1-20-32,7 0-18 15,-1 0-4-15,-17-1-6 16,-14 1-61-16,-19 0-183 16</inkml:trace>
  <inkml:trace contextRef="#ctx0" brushRef="#br0" timeOffset="61720">8316 14162 591 0,'0'-1'312'16,"0"1"-103"-16,6-1-44 15,-6 1-59-15,23 1-23 0,59 3-9 16,-24-1-12-1,22-3-23-15,4-2-14 16,-10-2-19-16,-6-5-5 16,-24 1-59-16,-13-2-24 0,-10 2-30 15,-3 2-21-15,-13-4 43 16,-4 0 22-16,-8-3 34 16,-6-3 24-16,3 4 16 15,3 0 2-15,7-2 5 16,2 3 2-16,9 3 10 15,-1 5 13-15,6 9 18 16,3 5 11-16,-1 8 20 16,-1 3-3-16,-12 4 2 15,-9-1 2-15,-17 4-20 16,-5-3-10-16,3-8-30 16,2-5-84-16</inkml:trace>
  <inkml:trace contextRef="#ctx0" brushRef="#br0" timeOffset="62392.64">9590 14009 976 0,'17'-3'366'0,"19"3"-276"0,1 8-31 15,-7 12-14 1,-7 6-2-16,-15 11-4 15,-8 4-4-15,-7 4-9 0,-2 1-6 16,5-1-9 0,5-5-3-16,6-15 0 15,12-7 3-15,3-18 5 0,1-6 3 16,8-15-1-16,0-4-2 16,-1-9-5-16,0-3-1 15,-7-1-4-15,-4 3 0 16,-6-3 0-16,0 4 0 15,-11 8 7-15,-2 3 22 16,-5 13 12-16,-4 10 2 16,1 11 3-16,3 11-18 0,4 8-2 15,2 1 3-15,6 5 4 16,2-2-3-16,0 1-8 16,0-3-6-16,4-2-15 15,1-6-54-15</inkml:trace>
  <inkml:trace contextRef="#ctx0" brushRef="#br0" timeOffset="62828.42">10304 14308 670 0,'0'5'351'15,"0"5"-108"-15,1 11-75 16,-11 3-24-16,-7 6-33 16,-5 0-15-16,-8-1-39 15,1-6-17-15,6-10-22 16,1-5-4-16,5-14-4 16,3-4-2-16,7-7-10 15,6-2-6-15,13-2-1 16,6 2-1-16,9 4 10 15,0 6 1-15,-2 14 6 16,-2 7 2-16,-8 8-1 16,1 2-1-16,-2 1-4 15,-3-3 40-15,1-7-213 16,0-5-211-16</inkml:trace>
  <inkml:trace contextRef="#ctx0" brushRef="#br0" timeOffset="63045.35">10375 14361 767 0,'3'4'406'0,"4"0"-118"15,3 11-123-15,-3 6-42 16,-2 3-51-16,0 4-14 0,1-5-23 16,1-3-9-1,4-8-7-15,-1-6 1 16,3-9 7-16,4-8 4 0,2-11-1 15,2-3-5 1,-2-2-15-16,-4 3-5 0,-1 7-151 16</inkml:trace>
  <inkml:trace contextRef="#ctx0" brushRef="#br0" timeOffset="63565.74">10739 14478 415 0,'4'0'220'0,"4"2"-48"16,-5 0-6-16,-3-2-16 16,3 0-8-16,-5-1-24 0,1 0-14 15,1 0-38-15,-1 0-23 16,0 0-25-16,0-1-8 15,0 1-10-15,0 0-4 16,-1 0-6-16,1 0-1 16,0 0 0-16,0-1 3 15,0 2 5-15,-2 0-1 16,2 0 2-16,0 2 0 16,-5 6-1-16,2 1 2 15,-8 24 1-15,20-28 0 16,-1 0 0-16,5-3 2 0,-4 0 2 15,1-2 0-15,-3-6 2 16,-4 6 0-16,3-4 1 16,-4-2 4-16,1 8 4 15,4-2 0-15,-6 0-3 16,0 0-3-16,5 14-6 16,8 33-2-16,-15-23 1 15,-6-3 1-15,-8 7 17 16,-3 1 17-16,-15-6 21 15,-3-1 5-15,-7-16-5 16,0-9-14-16,18-20-26 0,12-8-16 16,23-11-62-16,14-2-33 15,15-5-135-15</inkml:trace>
  <inkml:trace contextRef="#ctx0" brushRef="#br0" timeOffset="64623.56">10353 13740 215 0,'0'-5'154'0,"-1"-5"12"16,1 3-56-16,-4 6-68 16,2 1-19-16,1 0-23 15,0 0-4-15,0 0 3 16,0 0 15-16,-1 0 72 15,1 0 28-15,0 0 55 16,-1 6 1-16,-3 12-49 0,-1 37-19 16,4-20-44-1,3 5-13-15,3-2-18 0,-3-7-8 16,8-7-8-16,-4-13-1 16,-4-13 3-1,-1-7-9-15,-6-15-30 0,-3-3-10 0,-1-12-8 16,4-1-3-1,6-2 21-15,1 0 4 0,10 11-4 16,0 3 7-16,3 11 7 16,3 6 4-16,4 12 7 15,2 7 4-15,-1 6 5 16,-3 4 2-16,-7 2 3 16,-5 0 2-16,-11 4 1 15,-7-3 2-15,-7-1-2 16,-2-6-1-16,7-9-3 15,8-4-6-15,9-5-7 16,10-3-4-16,6 5-8 16,5 2 4-16,2 10 4 15,-1 5 1-15,-13 7 5 0,-8 7 4 16,-20 0 4-16,-13 3 3 16,-11-5-3-16,0-4 0 15,8-13-88 1,10-6-145-16</inkml:trace>
  <inkml:trace contextRef="#ctx0" brushRef="#br0" timeOffset="65007.96">10649 13846 656 0,'3'-2'359'15,"1"-2"-55"-15,9 4-164 16,5-1-37-16,10 1-31 16,2 0-12-16,2 0-27 15,3 0-8-15,-4-1-12 16,-1-1-3-16,-10-3-2 0,-10-4 0 15,-11-2-6-15,-3-1-2 16,-4 0-4 0,3 4-3-16,0 1-2 15,3 5-1-15,4 3 1 16,1 4 0-16,-3-5 7 16,0 1 2-16,5 21 4 15,3 30 1-15,-11-32-1 0,-4 1-2 0,4-6-84 16,3-2-144-16</inkml:trace>
  <inkml:trace contextRef="#ctx0" brushRef="#br0" timeOffset="65235.87">11070 13674 619 0,'-1'-6'385'0,"0"-2"16"0,1 5-222 15,8 10-88-15,1 5-22 16,5 15-18 0,-2 2-5-16,-4 10-12 15,-1 8-7-15,-9-1-14 16,1 1-4-16,-2-13 5 16,0-9-92-16,2-10-149 15,-2-9-160-15</inkml:trace>
  <inkml:trace contextRef="#ctx0" brushRef="#br0" timeOffset="65468.18">11053 13749 342 0,'2'-6'262'0,"4"-10"60"16,4 1-56-16,9 4-54 16,3-1-23-16,9 6-49 15,0 6-24-15,-2 6-33 16,1 7-9-16,-8 6-13 15,1 6-10-15,-12 7-19 0,-6 5-7 16,-10 7-7-16,-5 2-1 16,-6 0-2-16,-5-6-1 15,-6-11-1-15,0-8-1 16,-6-15-2-16,2-6-33 16,0-7-126-16,4-4-84 15</inkml:trace>
  <inkml:trace contextRef="#ctx0" brushRef="#br0" timeOffset="71665.88">11573 14175 822 0,'15'-3'375'15,"9"0"-165"-15,12 0-117 16,1 1-26-16,2 0-35 15,-1 2-14-15,-1 0-1 16,1 0-52-16,-5 1-191 0</inkml:trace>
  <inkml:trace contextRef="#ctx0" brushRef="#br0" timeOffset="71871.34">11612 14262 771 0,'13'4'348'0,"17"-1"-166"16,4-1-17-16,9-2-41 0,5-1-26 16,1-3-38-16,-2 0-14 15,-8 1-45-15,-11-1-79 16</inkml:trace>
  <inkml:trace contextRef="#ctx0" brushRef="#br0" timeOffset="72485.8">12399 14168 847 0,'-4'0'344'15,"-3"-4"-199"-15,37 4-120 16,24 0-23-16,48-2 8 16,20-3 24-16,46-2 54 15,12 3 15-15,30-2 8 16,8 2-15-16,-1 3-48 16,-3 1-16-16,-45-2-18 15,-21-3-31-15,-51-2-156 16</inkml:trace>
  <inkml:trace contextRef="#ctx0" brushRef="#br0" timeOffset="73067.05">12878 13517 862 0,'1'0'324'15,"-2"10"-213"-15,-4 6-63 16,-6 19-11-1,-3 5 20-15,0 5 9 16,-1 2-8-16,6-4-11 16,0-9-6-16,9-15-11 0,5-9 3 15,12-20 3 1,2-11-2-16,3-14-6 0,-4-7-7 16,-7-5-6-1,-3-6-3-15,-8 0-5 16,2 3-3-16,2 5-5 0,0 10-3 15,4 14-8 1,2 13-6-16,7 16-6 0,2 14 0 16,10 16 7-16,6 5 5 15,8 8 8-15,3-3 3 0,-4-6 2 16,0-3 3 0,-17-11 2-16,-6-5 0 0,-19-7 1 15,-14-1 1 1,-24-6 0-16,-16-1 1 15,-23-6-1-15,0-2-2 0,6-3-3 16,13-2-2-16,28 2-40 16,11 2-35-16,24 1-121 15,11 0-151-15</inkml:trace>
  <inkml:trace contextRef="#ctx0" brushRef="#br0" timeOffset="73249.23">13349 13649 1090 0,'2'-2'423'0,"2"-3"-300"15,10 8-50-15,10 9-46 32,8 5-2-32,13 10-3 15,0-1-6-15,0 2-7 0,-2 0-57 0,-12-8-210 16</inkml:trace>
  <inkml:trace contextRef="#ctx0" brushRef="#br0" timeOffset="73429.27">13680 13638 948 0,'-11'-1'424'0,"-11"0"-170"15,-6 5-170-15,-3 5-32 16,-9 6-23-16,-3 4-8 0,0 11-17 15,4-2-1-15,7 5 6 16,7 0-46-16,8-8-154 16,5-3-198-16</inkml:trace>
  <inkml:trace contextRef="#ctx0" brushRef="#br0" timeOffset="73802.06">13306 13400 708 0,'-4'-3'332'15,"9"0"-116"-15,11 4-96 16,21 4-60-16,16 1 1 15,16 0-15-15,-2 0-12 16,-6-1-18-16,-11-2-3 16,-22 0-2-16,-5-3-1 15,-18-7-34-15,-2 1-13 0,-6-8-6 16,-3-1-1-16,6 2 28 16,-1 2 7-16,3 7 7 15,0 4 9-15,9 10 25 16,3 6 14-16,-4 2 16 15,1 3-5-15,-12-4-7 16,-6-3-9-16,0-3-20 16,-4-6-69-16</inkml:trace>
  <inkml:trace contextRef="#ctx0" brushRef="#br0" timeOffset="74399.62">13137 14391 753 0,'-15'15'366'16,"-8"13"-85"-16,-10 10-187 15,2 8-18-15,-2-1-23 0,7-2-17 16,10-11-18-16,7-8-3 15,19-13 2 1,4-11 2-16,9-14 4 16,1-13 0-16,-2-12-5 15,-1-5-1-15,-6-8-4 16,-4 0-1-16,-5 5-5 16,1 6 1-16,-3 20 0 15,3 9-3-15,4 19-2 16,1 9-3-16,11 17-3 15,7 7 1-15,13 3 2 0,3-2 1 0,5-4 1 32,-6-5 0-32,-15-5-1 15,-7-5-1-15,-20-7 0 0,-11-4 3 16,-29-4 3-16,-12 1 0 16,-16-1-2-16,-5 0-1 15,4-1-2-15,6-4 0 0,18-3-22 16,15-1-36-1,32-5-94-15,17-2-90 16</inkml:trace>
  <inkml:trace contextRef="#ctx0" brushRef="#br0" timeOffset="74655.09">13583 14330 800 0,'4'-11'384'0,"5"-8"-137"16,-2 11-82-16,-2 15-50 15,-1 15-23-15,-4 21-26 16,0 5-7-16,0 11-22 16,-1-3-9-16,3-6-13 15,5-5-4-15,12-9-4 16,0-9 0-16,10-11 1 15,1-5-8-15,-4-15-84 0,-2-4-72 16</inkml:trace>
  <inkml:trace contextRef="#ctx0" brushRef="#br0" timeOffset="74823.3">13412 14465 643 0,'1'0'419'0,"3"1"35"0,23 6-227 15,8 1-23 1,16 0-39-16,6 0-32 16,-3-3-53-16,-4 2-25 0,-13-5-26 15,-10-2-46-15,-11-7-168 16</inkml:trace>
  <inkml:trace contextRef="#ctx0" brushRef="#br0" timeOffset="75385.59">14747 14088 931 0,'-5'0'372'16,"6"-3"-228"-16,12 1-43 0,20 0-43 15,17-4-6 1,16 2-28 0,2 1-11-16,0 3-8 15,-5 2 0-15,-11 3-46 16,-8-1-52-16,-14 2-160 0,-8 1-130 15</inkml:trace>
  <inkml:trace contextRef="#ctx0" brushRef="#br0" timeOffset="75754.28">14769 14191 560 0,'4'2'362'15,"3"0"27"-15,18 1-172 16,12-3-9-16,21-2-37 16,5 1-27-16,1 0-55 15,-11-1-22-15,-22 2-34 16,-7 2-12-16,-17-1-16 0,0 4-62 15</inkml:trace>
  <inkml:trace contextRef="#ctx0" brushRef="#br0" timeOffset="76656.27">1582 15508 856 0,'1'-2'371'0,"18"-3"-173"16,9 4-76-16,23 4-52 15,14-1-17-15,2 6-31 0,-2-2-9 16,-13-2-158-16</inkml:trace>
  <inkml:trace contextRef="#ctx0" brushRef="#br0" timeOffset="76866.66">1613 15636 716 0,'0'-1'338'16,"4"1"-114"-16,8 1-76 15,15-1-1-15,16 4-6 16,7-3-14-16,16 0-33 16,-1 0-23-16,-10-1-38 15,-6-2-98-15</inkml:trace>
  <inkml:trace contextRef="#ctx0" brushRef="#br0" timeOffset="77513">2714 15771 799 0,'-7'-3'346'16,"5"-3"-200"0,16 1-93-16,41 0-69 0,25-2-7 15,38 0 17-15,25-2 28 16,41-1 32-16,17 2 7 0,35 4 3 16,7 4-21-16,-4-3-21 15,-16 3-6-15,-33 0-1 16,-30-1 0-1,-60 4-72-15</inkml:trace>
  <inkml:trace contextRef="#ctx0" brushRef="#br0" timeOffset="78152.03">3134 14947 660 0,'-16'8'365'16,"-10"6"-44"-1,-6 16-177-15,3 12-38 16,2 20-26 0,2 10-15-16,15 14-21 15,5 1-1-15,16-11-16 16,7-11-4-16,12-27-6 15,8-13 0-15,7-17-85 0,2-10-89 16</inkml:trace>
  <inkml:trace contextRef="#ctx0" brushRef="#br0" timeOffset="78749.83">3326 15149 851 0,'13'8'373'0,"9"2"-164"16,21 10-91-16,0 5 13 16,4 4-29-16,-4 0-28 15,-15 2-40-15,-7-2-15 16,-21 1-13-16,-12 0 0 16,-13-8 8-16,-10-6 1 0,-3-16-21 15,-1-6-16-15,3-13-28 16,9-5-6-16,17-8 11 15,14-5 6-15,22-4 15 16,9-1 4-16,6 4 14 16,3 6 8-16,-15 6 16 0,-8 7 16 15,-23 10 0 1,-18 3-2-16,-17 10-7 16,-9 6-14-16,-1 2-6 15,3 6-4-15,15-1-77 16,13 3-83-16</inkml:trace>
  <inkml:trace contextRef="#ctx0" brushRef="#br0" timeOffset="79262.89">3794 15251 603 0,'6'0'360'16,"7"4"6"-16,3 3-155 16,2 7-75-1,-3 4-29-15,-4 6-47 16,-4 2-9-16,-10-2-11 15,-1-1-5-15,-1-6-10 16,-1-5-3-16,4-11 3 16,1-5-2-16,3-14-12 15,5-3-14-15,6-5-22 16,6 0-2-16,2 4 5 0,-1 5 8 16,-1 9 9-16,-4 2 1 15,-5 6 0-15,-1 6 1 16,-7 4 2-16,-1 3 1 15,-1 2 3 1,-2 0 2-16,0-2 0 16,-4-5 1-16,8-4 1 15,-1-4 0-15,7-4-2 16,9-2-1-16,-6-7-4 0,8-1 0 16,1 4-3-16,1 5-2 15,3 10 0-15,-1 4-1 16,-5 9 4-16,-5-2 2 15,-7 2-3-15,0-2-78 16</inkml:trace>
  <inkml:trace contextRef="#ctx0" brushRef="#br0" timeOffset="79641.32">4297 14986 792 0,'12'-3'409'0,"5"-4"-131"16,8 17-109-16,4 11-24 15,2 15-52-15,-2 5-18 16,-11 14-21-16,-4 3-11 16,-14 8-18-16,-5 1-7 15,-5-6 14-15,-4-9-66 16,8-19-189-16,3-10-305 15</inkml:trace>
  <inkml:trace contextRef="#ctx0" brushRef="#br0" timeOffset="79919.38">4795 15265 878 0,'-1'1'363'0,"-1"6"-202"0,-4 7-57 16,4 9-35-16,-3 5-2 16,5 6-15-16,3 2-7 15,3-1-14 1,0-5-8-16,3-11-7 15,0-4 1-15,6-10 3 0,3-6 4 0,-3-4-98 16,2-4-98 0</inkml:trace>
  <inkml:trace contextRef="#ctx0" brushRef="#br0" timeOffset="80104.28">4742 15157 990 0,'-1'-3'440'16,"-3"-1"-173"-16,8 4-225 0,-4 0-26 0,0 0-131 31</inkml:trace>
  <inkml:trace contextRef="#ctx0" brushRef="#br0" timeOffset="80471.38">4619 14924 778 0,'1'0'366'0,"1"-2"-119"16,19 6-131-16,7 3-23 15,18 1-16-15,6 1-16 16,3-2-31-16,-4 1-9 16,-12-5-11-16,-8-3-5 15,-11-1-55-15,-1-5-17 16,-12-5-28-16,-3-2-1 0,-7-2 50 15,0 1 16-15,-1 6 27 16,4 3 6-16,3 6 41 16,-2 5 12-16,-1-6 25 15,4 14 4-15,13 45-27 16,-9-27-11-16,-8-10-20 16,-2 0-4-16</inkml:trace>
  <inkml:trace contextRef="#ctx0" brushRef="#br0" timeOffset="81179.78">3064 16033 733 0,'10'-8'300'0,"9"-5"-154"16,10 2-53-1,9 1-18 1,2 7-4-16,6 3-23 16,0 8-10-16,-10 7-14 15,-8 0-5-15,-23 7-6 0,-9-4 1 16,-19 0 2-16,-5 0 1 15,-4-4-2-15,5-4 2 16,11-7-1-16,4-3-4 0,16-6-9 16,7 2-5-1,18 4 4-15,9-1 7 16,7 12 17-16,-2 4 7 16,-13 5 1-16,-10 8-2 15,-25-1-3-15,-13 3-3 0,-23-4-1 16,-10-3 1-16,-2-14-1 15,1-8-3-15,16-7-37 16,10-6-29-16,18-1-80 16,8 2-54-16,15-1-185 15</inkml:trace>
  <inkml:trace contextRef="#ctx0" brushRef="#br0" timeOffset="81406.5">3705 16149 997 0,'8'-4'395'16,"18"-5"-246"-16,10 2-38 15,17 1-23-15,5 6-23 16,-8 1-41-16,-6 0-14 15,-16 7-43-15,-9 5-52 16,-9 5-227-16</inkml:trace>
  <inkml:trace contextRef="#ctx0" brushRef="#br0" timeOffset="81712.25">4236 16145 971 0,'6'-5'408'0,"4"-4"-242"16,4-1-36-16,3-5-60 0,-2 0-18 15,0-10-17-15,-3 1-5 16,-4 1 7-16,-2 0 8 16,-4 12 16-1,1 4 1-15,-6 10-11 16,-2 9-13-16,2 9-23 0,-1 8-1 15,8 8 8 1,3 7 11-16,3 4 10 16,0 0 1-16,2-8-7 15,0-8-8-15,-7-13-11 0,0-7-3 16,-5-8 2-16,0-4-65 16</inkml:trace>
  <inkml:trace contextRef="#ctx0" brushRef="#br0" timeOffset="82171.58">5283 15681 713 0,'9'0'370'16,"18"-1"-42"-16,6-1-193 15,11-4-74-15,3-2-9 0,1 3-31 16,-1 3-8-16,-7 3-38 16,-7 5-58-16,-13 0-171 15</inkml:trace>
  <inkml:trace contextRef="#ctx0" brushRef="#br0" timeOffset="82384.52">5372 15771 542 0,'-5'0'355'16,"-2"0"33"-16,4 0-139 15,11 0-78-15,4 0-21 16,11 1-43 0,8 2-12-16,4 0-31 15,8 1-17-15,-2-1-22 0,-4 1-6 16,-7-6-25-1,-7-1-66-15</inkml:trace>
  <inkml:trace contextRef="#ctx0" brushRef="#br0" timeOffset="87731.83">6439 15181 457 0,'-9'8'346'15,"-10"5"27"-15,-16 25-106 0,-13 16-27 16,-9 27-71-16,-1 9-30 16,19 11-66-16,18-4-20 15,28-4-28-15,15-4-10 16,20-22-5-16,7-8-2 16,8-33-76-1,0-17-70-15</inkml:trace>
  <inkml:trace contextRef="#ctx0" brushRef="#br0" timeOffset="88077.31">6649 15397 953 0,'-1'5'397'0,"-2"11"-201"31,-3 9-63-31,-6 8-36 16,0 4-6-16,3 0-35 15,7-6-15-15,13-2-16 16,8-4-8-16,11-8-6 16,4-2-2-16,1-9-13 0,0-6-36 0,-7-6-116 31,-4 0-108-31</inkml:trace>
  <inkml:trace contextRef="#ctx0" brushRef="#br0" timeOffset="88232.34">6878 15432 604 0,'0'0'398'0,"-2"3"-22"16,0 17-132-16,-1 8-44 16,0 12-55-16,-5 2-15 15,8 7-30-15,2 4-7 16,2-4-34-16,1-2-16 16,1-13-25-16,5-9-18 0,8-14-125 15</inkml:trace>
  <inkml:trace contextRef="#ctx0" brushRef="#br0" timeOffset="88901.4">7412 15317 639 0,'1'-3'320'15,"2"-2"-99"-15,4 11-77 16,1 3-5-16,2 13-24 16,-2 4-14-16,-6 4-22 15,-6 3-9-15,-8-7-21 16,6-4-6-16,-3-12-9 15,6-5-3-15,4-15-9 16,2-10-6-16,13-8-18 16,5-2-6-16,9 5-1 15,1 4 2-15,2 10 2 16,-7 7 1-16,-6 9 3 16,-5 5 2-16,-10 8 13 15,-3 0 3-15,-7-2 5 0,-2 1-2 16,-2-6-5-1,1-4-2-15,6-6 1 16,3-5-2-16,8-7-3 0,4-5-3 0,7-3-6 16,2 2-2-16,2 7 1 15,-1 4-1 1,-2 8-2-16,-3 5 1 16,-5 12-1-16,-1 2 1 15,-4 5 3-15,0 0 0 16,-4-5 1-16,-2 1 2 15,-2-10-75-15,-2 0-79 0</inkml:trace>
  <inkml:trace contextRef="#ctx0" brushRef="#br0" timeOffset="89090.92">7399 15661 890 0,'-1'0'408'0,"2"4"-164"16,8-3-24-16,18-1-49 16,10 1-31-16,23-1-64 15,12 0-20-15,7 3-30 16,1-2-11-16,-12-1-105 16,-6 0-81-16</inkml:trace>
  <inkml:trace contextRef="#ctx0" brushRef="#br0" timeOffset="89483.4">7676 15876 668 0,'-10'-1'366'15,"-8"-2"-74"-15,-12 3-92 16,-5 3-13-16,-2 4-44 16,1 4-38-16,13 3-55 15,7 2-27-15,15 3-28 16,11-3 0-16,20 2 5 15,9 2 6-15,14-4 3 16,0 4-1-16,-11-4-6 16,-11 1 21-16,-31-2 44 15,-15-2 11-15,-26-3 13 16,-7-2-19-16,-1-8-42 16,5 0-12-16,14-2-64 15,9-5-86-15</inkml:trace>
  <inkml:trace contextRef="#ctx0" brushRef="#br0" timeOffset="89887.12">8009 15115 991 0,'12'0'416'16,"25"9"-238"0,5 19-44-16,17 32-25 15,2 21-6-15,-10 28-17 0,-13 2-9 16,-29 7-30-16,-11-5-18 16,-30-14-12-16,-5-4-1 15,-12-25-2-15,0-19 1 16,12-19-84-16,6-12-76 15</inkml:trace>
  <inkml:trace contextRef="#ctx0" brushRef="#br0" timeOffset="90324.88">8709 15663 722 0,'1'3'385'16,"3"9"-33"-1,-2 7-158-15,-5 15-69 16,-4 5-8-16,-3 10-20 0,4 1-19 15,8-2-25-15,7-9-7 16,14-14-28-16,5-9-2 16,2-18-2-16,-1-7-24 15,-9-11-108-15,-5-4-79 16</inkml:trace>
  <inkml:trace contextRef="#ctx0" brushRef="#br0" timeOffset="90494.17">8626 15563 1207 0,'0'-4'460'0,"4"3"-337"16,6 0-69-16,11 1-35 15,2 3-53-15,1-3-244 16</inkml:trace>
  <inkml:trace contextRef="#ctx0" brushRef="#br0" timeOffset="90904.7">8474 15307 868 0,'1'-4'409'16,"3"0"-134"-16,19 4-139 15,9 3-24-15,24 2-22 16,14 0-22-16,3 1-33 16,2 1-10-16,-17 0-15 15,-11-4-13-15,-13-3-89 16,-10-2-30-16,-12-9-65 15,-7-1 0-15,-11-6 83 16,-9-1 29-16,-2-2 77 16,1 0 26-16,9 3 36 15,7 4 13-15,10 11 25 16,2 3 2-16,6 14-17 16,3 4-1-16,-5 11 11 15,-5 4 7-15,-18 6 27 16,-13-1 1-16,-14-5-38 0,-1-4-24 0,5-11-57 15,3-6-88 1</inkml:trace>
</inkml:ink>
</file>

<file path=ppt/ink/ink20.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5-10-06T09:52:02.474"/>
    </inkml:context>
    <inkml:brush xml:id="br0">
      <inkml:brushProperty name="width" value="0.05292" units="cm"/>
      <inkml:brushProperty name="height" value="0.05292" units="cm"/>
      <inkml:brushProperty name="color" value="#FF0000"/>
    </inkml:brush>
  </inkml:definitions>
  <inkml:trace contextRef="#ctx0" brushRef="#br0">2019 9132 507 0,'0'0'253'0,"-5"13"-46"16,0 11-44 0,-10 15-39-16,-3 14-18 0,-8 15-52 15,-1 1-11 1,2 0-14-16,1-11-7 0,10-21-8 15,4-8-3-15,8-18 3 16,6-6 6-16,11-19 5 16,6-10 2-16,6-23-3 15,2-5-7-15,-6-12-2 16,-6-3 1-16,-11 4-1 16,-2 2-2-16,-6 10-7 15,-1 12-5-15,3 17-5 16,-5 7-8-16,5 17-23 15,3 5-1-15,11 19 0 16,6 11 5-16,13 9 21 16,2 10 1-16,13 3 4 15,-2-4 2-15,1-1 4 0,-7-10 4 0,-14-14 1 32,-6-2 0-32,-14-10 4 0,-6-3 3 15,-19 3 10-15,-16-2 4 16,-18-8 0-16,-1 2-1 15,-5-14-4-15,1-3-3 0,16-3-7 32,3 0-20-32,18 2-60 15,13 0-63-15,17 2-139 16,8 2-76-16</inkml:trace>
  <inkml:trace contextRef="#ctx0" brushRef="#br0" timeOffset="525.9">2690 9557 400 0,'3'-5'240'0,"6"-5"0"15,-5-5-22-15,-3-1-22 16,-1 5-15-16,-8-8-31 15,-2 3-15-15,-10 0-24 16,-2-5-18-16,-4 7-35 16,-1 3-14-16,2 7-32 15,3 3-10-15,1 10-10 16,2 5-5-16,5 8-3 16,7 6-1-16,10-2 1 15,8 2 0-15,8-7 5 16,2-7 3-16,10-5 4 0,6-3-2 15,-2-10-22-15,-2-5-13 16,-9-6-8 0,-5-6 3-16,-8 0 27 0,-5 1 15 15,-8 6 7-15,-5 3 4 16,-7 9-1-16,1 7-2 16,2 6 0-16,-1 7-3 15,12 3-2-15,4 4-3 16,8-8-1-16,7-2 0 0,5-4 4 15,-2-7 1-15,6-6 16 16,2-8 10 0,-5-8 13-16,4 3 12 0,-10-6 1 15,-5-1-7-15,-6-2-12 16,-4-5-11-16,-3 3-75 0,-1 4-76 16</inkml:trace>
  <inkml:trace contextRef="#ctx0" brushRef="#br0" timeOffset="851.7">2960 9112 986 0,'7'-12'402'0,"5"-14"-232"32,4 0-36-32,10 14-44 0,-1 9-30 0,12 18-50 15,1 9-10 1,0 27 5-16,-3 10 8 15,-9 26 26-15,-4 11 15 0,-9-10 5 32,-3-4-1-32,-1-29-21 0,4-11-13 15,2-15-7-15,-1-10-2 0,-4-18 18 16,-3-5-20-16,-7-17-46 16,-7-4-32-16,-9-5-55 15,-8-2 12 1,-9 12 27-16,-2 10 18 0,-5 15 23 15,-4 11 10 1,7 9 16-16,5-1 11 0,16 4-27 16,13-4-81-16</inkml:trace>
  <inkml:trace contextRef="#ctx0" brushRef="#br0" timeOffset="1525.42">3662 9377 559 0,'0'-5'328'0,"-4"-7"-60"16,-3 2-77-16,-1 2-27 0,-7 1-55 15,-1 3-30-15,1 8-48 16,-3 5-21-16,7 8-18 16,1 1-3-16,3 1-2 15,8 2 1-15,7-3 0 16,6 2 2-16,6-7 4 15,-1-4-6-15,2-6-30 16,-4-3-12-16,-3-4-8 16,-4 3 9-16,-12-3 28 15,-3 4 8-15,-13 4 11 16,-1 0 11-16,1 12 19 16,0-3 4-16,6 8-4 15,8-4-13-15,5-7-12 16,7 8-3-16,9-8 4 15,5-1 0-15,7-5 7 0,1-5 3 16,0-3 3 0,-5-6 2-16,2-3 1 15,-4-2-1-15,-1-4 1 0,-4-2 0 16,-8 6 0-16,-4 2 1 16,-7 3 11-16,-4 7 4 15,-5 5-1-15,-1 4-2 0,5 9-19 31,3-1-8-31,6 5-4 0,5-3 0 0,8-3 2 16,5-3 3-16,6-1 11 16,-1-3 7-1,1-5 6-15,-7 1-2 16,-4-3-6-16,-3-5-4 0,-4 0-32 16,3-2-58-16</inkml:trace>
  <inkml:trace contextRef="#ctx0" brushRef="#br0" timeOffset="1667.62">4000 9236 671 0,'-6'-15'438'16,"-5"-13"19"-1,2 7-152-15,-1 9-120 0,5 6-43 16,1 1-75-16,4 5-30 16,4 6-31-16,1 3-56 15,4 8-181 1</inkml:trace>
  <inkml:trace contextRef="#ctx0" brushRef="#br0" timeOffset="2562.86">4464 9504 514 0,'4'-7'260'0,"-2"-8"-63"16,-2-1-16-16,-9 0-23 0,-7-4-15 16,-10 5-32-16,-3 2-20 15,-6 3-39-15,2 9-19 16,5 10-33-16,-1 5-13 16,13 12-17-16,9 0 3 15,14 3 4-15,10 3 4 16,8-7 12-16,3-5 5 15,1-11 3-15,7-5 5 0,-2-11 6 16,-3-4 3-16,-5-8 7 16,-7-6 1-16,-4-4-1 15,-4-2-2-15,-8-2-3 16,-4 5-2-16,-7 8-5 16,1 6 0-16,1 10-4 15,0 4-6-15,3 3-3 16,2 5-6-16,4 7-3 15,-3 1 3-15,8 4 3 16,0 1 0-16,6-4 3 16,9 4 0-16,5-5 3 15,2-4 0-15,-1-2 4 16,-4-6 2-16,-4-11 6 16,-3-3 2-16,-2-8 3 15,-2-5 0-15,0-6-1 16,-2-1-2-16,-8-7-1 0,-1 1 1 15,-3 8 4-15,-3 4 0 16,0 15-8-16,-2 10-7 16,2 22-12-16,3 12-4 0,7 21 6 15,4 5 4 1,8 6 4-16,4 2-1 16,2-1 3-16,0 2-1 0,-4-7 2 15,-5-9 1 1,-1-15 3-16,-6-12-6 15,-3-18-132-15</inkml:trace>
  <inkml:trace contextRef="#ctx0" brushRef="#br0" timeOffset="2719.97">4763 9614 709 0,'2'-4'362'0,"14"1"-80"0,6-1-161 16,17 0-93-16,5-1-4 0,-2-1 0 15,3 1-53 1,-2-1-255-16</inkml:trace>
  <inkml:trace contextRef="#ctx0" brushRef="#br0" timeOffset="3056.44">5407 9380 662 0,'0'-9'373'0,"-5"-8"-70"0,-16 6-103 15,-3 4-34-15,-16 7-61 16,0 3-31 0,4 8-51-16,5 0-14 15,15 4-16-15,7-1-7 0,10 0-5 16,7 0 0 0,6-7 5-16,5 1 2 15,7-5-14-15,-1-3-5 16,-4 5-10-16,-8-4-3 0,-12 4 6 15,-9 0 4 1,-15 0 11-16,-7 7 4 16,-1 1 28-16,5 3 14 0,7 4 22 15,9-3 10-15,8-2-6 16,7 4-5-16,15-3-2 16,6-2-1-16,12-6-4 15,0-5-3-15,0-3-14 16,0-2-20-16,-5-5-270 15</inkml:trace>
  <inkml:trace contextRef="#ctx0" brushRef="#br0" timeOffset="3547.7">6437 9300 535 0,'-7'0'353'16,"-12"2"25"0,-6 5-172-16,-4 10-106 0,-2 4-31 15,5 9-44-15,7 4-8 16,18 3-18-1,6-3-3-15,20-1 2 0,5-8 2 16,6-10 4-16,-4-6 5 16,-6-10 5-1,0-2 9-15,-16-9 16 0,-1-4 10 16,-15 0 6-16,-9 2-8 16,-6 2-16-16,-8 4-14 0,7-1-56 15,4 3-65 1</inkml:trace>
  <inkml:trace contextRef="#ctx0" brushRef="#br0" timeOffset="4092.55">6604 9381 839 0,'18'-4'338'15,"22"-1"-217"1,5-2-36-16,-3 1-36 15,-4 0-14-15,-8 0-13 16,-10 2-1-16,-11-1-2 0,-2 3-3 16,-9 2-13-16,-4 0-5 15,-11 7-11 1,-8 3-1-16,-2 9 11 16,-3 5 2-16,8 6 6 0,5 2 4 15,7 2 2 1,8-3 4-16,8-6 9 0,10-2 4 0,8-9 2 31,5-5 3-31,2-9-4 16,-6-6 0-16,1-7-3 15,-5-5-1-15,-6-4-5 16,2-2-5-16,-4 5-7 16,-2-2-6-16,-3 8 1 15,-3 6 1-15,1 11 5 0,-1 4 4 16,-1 10 2-16,-2-1 2 15,-2 1 0-15,-1-2-1 16,2-8-4-16,-1-5 0 16,2-5 5-16,4-4-1 15,1-11-1-15,6 1-3 16,2-8-8-16,3 0-3 0,3 2-2 16,3 3-3-16,0 13-1 15,-3 8 3-15,-1 16 7 16,-4 5 10-16,-6 7 10 15,1 0-1-15,-10-3-4 16,0-2 21-16,-1-6-109 16</inkml:trace>
  <inkml:trace contextRef="#ctx0" brushRef="#br0" timeOffset="4685.8">8147 9421 903 0,'-19'7'393'0,"-16"9"-219"0,1 4-52 0,9 8-74 15,10-1-24 1,20 4-21 0,11-1-3-16,17-3 1 15,7-6 3-15,6-11 4 16,-1-4 3-16,-9-11 10 15,-3-4 7-15,-14-8 9 16,-7-8 5-16,-12-3-2 0,-5-12-1 16,-13-10-10-16,-2-9-5 15,-7-9-10-15,4 1-5 16,10 10-9-16,9 8-8 0,18 17-14 0,5 6-5 31,9 11-24-31,1 11-12 16,2 4-45-16,3 11-54 15</inkml:trace>
  <inkml:trace contextRef="#ctx0" brushRef="#br0" timeOffset="4871.24">8404 9420 735 0,'3'10'301'0,"1"19"-169"16,-3 0-30-16,0 2-27 16,1 4-17-16,5-6-31 15,0-4 4-15,8-3-161 16</inkml:trace>
  <inkml:trace contextRef="#ctx0" brushRef="#br0" timeOffset="5166.59">8815 9492 922 0,'-2'11'387'15,"-7"4"-205"-15,-2 5-52 16,-6 3-23-16,-3-6-11 0,-6 1-29 16,-5-3-15-16,-3-11-25 15,2-3-5 1,5-10-7-16,7 0-13 0,6-4-17 15,2-5-7-15,8 0-6 16,3-1 4-16,5 1 6 16,5 9 3-16,10 8 12 15,5 2 8-15,6 14 12 16,2 0-1 0,3 5-3-16,-5 3-3 0,2-1 12 15,-5-2-82-15</inkml:trace>
  <inkml:trace contextRef="#ctx0" brushRef="#br0" timeOffset="5691.8">9286 9483 706 0,'-14'-6'397'0,"-15"-9"-81"16,-5 3-71-16,-2 6-113 15,3 7-49-15,4 12-59 16,8 4-15-16,10 9-13 16,10 0-6-16,14 3 4 15,4-2 1-15,15-5 5 16,-3-5 4-16,0-10 3 15,1-1 5-15,-13-13 14 16,-2-3 5-16,-9-9 8 16,-6-9-2-16,-6-10-11 15,-8-10-5-15,-3-18-6 16,-5-3-3-16,4-6-7 16,3 6-3-16,11 14-10 0,8 9-7 15,10 19-48-15,5 6-32 16,7 19-64-16,1 4-46 15,11 14-252-15</inkml:trace>
  <inkml:trace contextRef="#ctx0" brushRef="#br0" timeOffset="6065.73">9411 9541 551 0,'0'11'299'16,"1"5"-64"-16,10 4-75 16,4 0-17-16,8-4-23 15,0-4-10-15,3-12-18 16,-6-1-8-16,6-9-15 16,-1-2-10-16,-6-8-19 15,5-1-6-15,-21-6-10 16,-6-1-6-16,-14 6-15 0,-6-2-6 15,-8 15-15 1,0 4-4-16,0 12-3 16,5 10 2-16,10 11 4 15,2 8 2-15,13 11 3 0,4 0 2 16,12 7 12-16,5 5 7 0,-1 3 9 16,-1 2 1-16,-9-8-5 15,-1-6-4 1,1-11 0-16,-4-9-7 15,3-12-220-15</inkml:trace>
  <inkml:trace contextRef="#ctx0" brushRef="#br0" timeOffset="6398.01">9912 9565 722 0,'0'-5'368'0,"-4"-7"-96"0,-1 1-36 0,-3 6-67 16,-7-1-30 0,-3-1-64-1,1 5-25-15,1 3-39 16,2 3-12-16,4 8-14 15,-2 0-3-15,1 5-2 0,7 3 1 0,4 3 6 16,4 0 5 0,11-2 7-16,2-5 2 0,8-8 3 15,4-4 5-15,2-8-50 32,2-4-65-32</inkml:trace>
  <inkml:trace contextRef="#ctx0" brushRef="#br0" timeOffset="6630.3">9992 9379 812 0,'4'-3'412'15,"0"1"-150"-15,4 16-143 16,4 15-45-16,4 16-23 15,1 4 8-15,2 17-5 16,-5 0-11-16,-11 9-22 16,-3 3-7-16,-9-2-4 15,0-5 0-15,-2-15-80 16,7-12-52-16</inkml:trace>
  <inkml:trace contextRef="#ctx0" brushRef="#br0" timeOffset="6885.2">10055 9659 1051 0,'11'-3'414'0,"18"0"-284"15,7-3-51-15,2 4-45 16,1 0-68-16</inkml:trace>
  <inkml:trace contextRef="#ctx0" brushRef="#br0" timeOffset="7266.11">10348 9564 513 0,'9'0'325'0,"9"4"10"0,2 3-127 16,-9 3-73-16,-2 1-16 16,-7 1-16-16,-4 0-13 15,-1-6-17-15,-2-1-14 0,4-3-20 16,2-3-7 0,-1 0-13-16,0 0-14 0,10-14-25 15,40-36-8 1,-26 34-4-16,3 7 5 15,1 6 7-15,-5 4 2 0,-1 7 5 16,-6 6 4-16,-5 4 9 0,0 5 2 31,-7 0 3-31,3 3-1 16,-6 0 1-16,-1-1-28 0,-5-3-184 16</inkml:trace>
  <inkml:trace contextRef="#ctx0" brushRef="#br0" timeOffset="7442.95">10514 9111 1110 0,'-2'-1'495'0,"-2"-4"-278"0,4 8-94 15,0-3-119-15,0 9-15 16,3 21-23-16,5 51-168 15</inkml:trace>
  <inkml:trace contextRef="#ctx0" brushRef="#br0" timeOffset="8248.99">11747 9237 806 0,'-2'-3'352'0,"-1"5"-197"16,1 7-46-16,-7 25-66 16,-3 16 4-16,-9 18 2 0,-3 9-4 15,-2-6-18-15,4-11-7 16,7-19-5-16,4-13 1 15,9-16 38-15,3-9 19 16,9-16 11-16,0-9-1 16,8-16-36-16,3-3-21 15,-6-21-13-15,4-6-1 16,-3-6-4-16,-7-3-3 16,8 22-5-16,-4 11-4 15,-4 22-15-15,5 12-7 0,-5 18-7 16,4 13 1-16,8 20 9 15,5 14 11-15,6 11 8 16,4 8 2-16,-2-7 3 16,-1-7 2-16,-3-13 4 15,-3-10-29-15,-8-9-199 16</inkml:trace>
  <inkml:trace contextRef="#ctx0" brushRef="#br0" timeOffset="8414.45">11669 9515 693 0,'0'0'375'15,"8"1"-51"-15,8 0-179 16,17 2-102-16,16 2-8 16,13-7-18-16,8 5 0 15,11-4-136-15</inkml:trace>
  <inkml:trace contextRef="#ctx0" brushRef="#br0" timeOffset="8940.19">12312 9396 762 0,'0'0'369'16,"1"-4"-99"-16,14 2-156 0,11 2-14 16,17 1-11-1,9 2-10-15,11 0-33 0,0-2-14 0,-6 0-18 16,0 3-5-1,-9-4-1 1,-5 2-5-16,-12-3-44 0,-10-4-22 16,-15 2-31-1,-6-7-14-15,-10-2 34 0,-4-1 19 16,-4-2 30-16,2-2 18 0,2-1 9 16,6 0 1-1,3 3 3-15,2 7 19 16,3 5 36-16,0 0 8 15,1 3 7-15,-1-1-15 16,0 1-32-16,0 0-7 16,14 3-10-16,37 9-2 15,-27-1-5-15,1 5-2 16,-9 1-1-16,-5 3 1 16,-15 2 5-16,-8 1 3 15,-15 1 4-15,-3 2-1 16,0-1-5-16,8-4-12 0,15 1-162 15</inkml:trace>
  <inkml:trace contextRef="#ctx0" brushRef="#br0" timeOffset="9403.09">13566 9209 651 0,'-3'-9'398'15,"-5"-12"-47"-15,-15 3-115 16,-10 0-38-16,-12 6-76 16,-5 4-38-16,-1 11-51 15,2 6-18-15,4 16-21 16,4 9-4-16,10 17-5 0,12 9 3 15,18 3 7-15,5-4 1 16,25-11 6 0,6-5 5-16,21-16 1 0,10-1 1 15,5-19-1 1,-5-6 5-16,-8-10-56 0,-4-5-48 16,-13-1-419-1</inkml:trace>
  <inkml:trace contextRef="#ctx0" brushRef="#br0" timeOffset="9717.41">14056 9614 1030 0,'0'-4'576'15,"0"1"-60"-15,2-1-301 16,-2 4-44-16,0 0-53 16,0 0-21-16,0 0-49 0,0 0-17 15,0 0-20-15,-1 0 0 16,0 0-121-16,0 0-595 15</inkml:trace>
  <inkml:trace contextRef="#ctx0" brushRef="#br0" timeOffset="17590.66">14804 9077 663 0,'-3'0'300'16,"-2"8"-112"-16,-5 23-97 16,-4 14-41-16,-7 22 10 15,-4 5-7-15,1 3-16 16,-2-6-7-16,13-18-12 16,7-13-3-16,3-24 2 0,6-12 6 15,6-11 9-15,-2-13 1 16,10-15 0-16,-2-8-7 15,-3-14-9-15,4 2-2 16,-6-1-3-16,4 6 3 16,0 11 24-16,-4 2 9 15,-1 12 10-15,-2 9-2 0,-1 7-34 16,1 11-13-16,2 11-17 16,4 7-5-1,3 15 5-15,11 7 2 16,7 7 4-16,8 5 0 15,4 3 3-15,-3-4 1 0,-9-8-78 16,-4-9-76-16</inkml:trace>
  <inkml:trace contextRef="#ctx0" brushRef="#br0" timeOffset="17987.73">14688 9457 700 0,'11'-3'280'16,"17"-6"-167"-16,10 0-46 16,19 3-25-16,3-3-3 0,8 2-16 15,0 3-7 1,-17 1-8 0,-2 5 1-16,-20 2 3 0,-10 8 1 15,-7 3 0-15,-5 2-3 0,-4 4-2 16,2-3 1-16,-1 1 1 15,-2-3 1 1,-4-8 5-16,0-1 8 0,2-8 20 16,0-4 3-16,4-8-7 15,0-5-9-15,3-8-26 16,5 2-5 0,6-1-3-16,4 0 1 15,3 6 11-15,1 5 6 16,-4 10 9-16,0 4 4 0,-3 10-6 15,-3 2-1-15,-1 6-7 16,-3 3-4-16,-4-2-4 16,-1 4-1-16,-3-1-36 15,3-2-97-15</inkml:trace>
  <inkml:trace contextRef="#ctx0" brushRef="#br0" timeOffset="18268.14">15674 9509 409 0,'5'-7'264'16,"3"-5"-22"-1,0 4-45 1,-3-4-15-16,-6-1-37 16,-1-1-16-16,-9-2-23 0,-1 1-10 15,-6 2-19-15,-4 2-13 16,2 7-36-16,-2 4-14 15,3 6-17-15,9 6-8 16,2 1-5-16,10 6 1 16,11 2 3-16,-2-1 5 15,10-1 7-15,0-3 0 16,2-8 3-16,3-3-10 16,4-3-110-16,-5-10-89 0</inkml:trace>
  <inkml:trace contextRef="#ctx0" brushRef="#br0" timeOffset="18397.24">15641 9186 908 0,'0'-2'405'16,"-3"-2"-192"-16,7 3-160 16,-4 1-49-16</inkml:trace>
  <inkml:trace contextRef="#ctx0" brushRef="#br0" timeOffset="19071.03">16138 9331 767 0,'8'0'294'0,"21"0"-204"16,6 1-19-16,13 4-9 16,5 1 3-16,-3-2-9 15,-1 2-4-15,-10-6-12 16,-7 0-6-16,-19-2 2 15,-6-4 3-15,-9 3-12 0,-11-1-7 16,-12 4-15 0,-5 4-7-16,-8 5-3 15,6 5 0-15,10 5-6 0,7 2-5 16,11 1-1-16,4 0 1 16,8 1 7-16,5 0 5 15,9-5 8 1,7-1 4-16,0-14 8 0,-1-3 4 0,0-10 3 31,-7-5 1-31,-5-6-2 16,2-1-2-16,-6-1-6 0,0 0-5 15,-3 4-10-15,1 8-4 16,-2 12-2-16,-1 5 1 16,2 15 7-16,-8 2 3 15,-1 3 3-15,0-4 2 16,-1-3 2-16,1-6 1 15,-1-7 5-15,0-2 7 16,6-9 4-16,0-10 0 0,10-1-9 16,2-7-11-1,-2 0-5-15,5 2 2 0,1 7 9 0,2 7 3 16,1 12 0-16,-4 3-4 16,-6 7-9-1,-2 5-1-15,-5 0 0 16,-2 2 5-16,-4-3-117 0,-1-6-95 0</inkml:trace>
  <inkml:trace contextRef="#ctx0" brushRef="#br0" timeOffset="19301.47">16886 9351 810 0,'7'-9'448'15,"3"-5"-124"-15,-1 14-135 16,0 4-47-16,1 18-68 0,2 5-20 15,3 6-3-15,1-2-6 16,-2-6-17-16,0-3-5 16,0-13-5-16,-6-2 4 15,2-7 29-15,-2-11 4 16,-2-8 0-16,4-2-3 16,-5-7-34-16,2 5-6 15,-2 9-50-15,-3 3-67 16</inkml:trace>
  <inkml:trace contextRef="#ctx0" brushRef="#br0" timeOffset="19968.73">17894 9223 602 0,'-10'-5'315'16,"-19"-4"-90"-16,-7 2-44 15,0 10-79-15,-2 3-35 16,11 9-50-16,6 0-16 0,17 3-11 16,6-3-3-16,16 1 5 31,7 2 4-31,9-4 4 15,2 0 1-15,-3-5-7 16,-9-4-4-16,-12-5-7 0,-8 1 0 16,-15 1 5-16,-8 3 3 15,-12 8 27-15,-5-1 12 16,2 8 16-16,3-2 8 16,16 5-9-16,9 4 5 15,12-4 3-15,10-1 2 0,10-8-8 16,9-3-12-16,9-7-15 31,4-3 2-31,2-6-91 0,-3-10-63 16</inkml:trace>
  <inkml:trace contextRef="#ctx0" brushRef="#br0" timeOffset="20550.84">17964 8940 718 0,'3'-1'322'15,"2"0"-124"-15,14 1-142 16,7 0-17-16,25 2-2 15,9-2 1-15,13 0-12 0,4-1-8 16,-17-1-5-16,-9 2 0 16,-24-1 4-16,-11 1 0 15,-16 1-6-15,-9 1-2 16,-17-1 7-16,-7 4 4 16,-5 0 12-16,3 3-2 15,9-2-12-15,7-2-7 16,13 2-16-16,6-3-2 0,8 7-3 15,9 2 1-15,4 2 2 16,2-2-1 0,-2 4-1-16,-5-4 0 0,-9 7 2 15,-4 2 1-15,-6 2 2 16,-1 2 5-16,-3 3 15 16,2-1 1-16,6 6 0 15,2-2-2 1,8 1-14-16,-3-1 2 0,-1-3 1 15,2 0 2-15,-6-9 0 16,1 3 0-16,-10-9-1 0,-8 3 1 16,-9-5 2-1,-1 1-1-15,0 3 0 16,1-6-1-16,7 2-1 0,3-5-1 16,6-1-4-16,5-3-38 15,5-2-119-15,2 0-154 0</inkml:trace>
  <inkml:trace contextRef="#ctx0" brushRef="#br0" timeOffset="20947.4">18178 9273 671 0,'-2'-2'366'0,"4"1"-37"0,9 1-140 15,24-1-97 1,12 1-19-16,18 2-42 0,1-2-25 15,-4 2-159-15</inkml:trace>
  <inkml:trace contextRef="#ctx0" brushRef="#br0" timeOffset="21173.1">18542 9526 1108 0,'2'1'489'16,"-1"-2"-216"-16,10 3-204 15,0 0-36-15,4-5-46 16</inkml:trace>
  <inkml:trace contextRef="#ctx0" brushRef="#br0" timeOffset="21829.76">19411 9118 768 0,'4'-1'346'0,"-1"-3"-161"16,-2 0-41-16,-2 4-70 16,0 0-20-16,-4 0-33 15,-22-1-10-15,-38 0-6 0,25-2-2 16,3 6-8-1,1 2-14-15,10 2-18 16,3 4-2-16,-1 0 0 16,7 5 9-16,0 4 9 0,7 4 6 15,10 3 22-15,1-2 11 16,8-2 19-16,-2-6 3 16,6-5 12-1,1-4 8-15,4-8 4 16,6-4-5-16,1-7-26 0,6-1-15 15,6 3-14-15,3 2-4 16,0 10-10-16,-3 3-1 16,-7 12-2-16,-8 7 3 15,-11 11 10-15,-7 3 3 16,-10 1 14-16,-7-3 4 16,-10-7 14-16,-9-7 9 0,-10-12 1 15,-1 0 0-15,-6-13-9 0,5-3-8 31,10-2-3-31,5-9-34 0,14 7-107 16,6 0-77 0</inkml:trace>
  <inkml:trace contextRef="#ctx0" brushRef="#br0" timeOffset="23710.39">2101 10327 576 0,'-5'-2'296'0,"-7"-6"-54"16,2 0-38-16,-6 4-40 15,-5 4-19-15,-4 9-61 16,-4 4-25-16,4 7-39 16,6 4-15-16,16-2-13 15,6 3-4-15,18-4-1 0,7-3 3 16,3-6 6-1,1-4 2-15,-3-3-1 0,-8-4 0 16,-12-2 5-16,-8-3-2 16,-12 3 0-16,-9 5 0 15,-9 7-2-15,-3 5 5 16,-3 4 9-16,10 1 3 16,10-2-4-16,8 2-4 0,16-6-6 15,10-2-1 1,8-5 1-1,7-4 0-15,3 0-12 0,-10-5-36 0,-2-6-126 32</inkml:trace>
  <inkml:trace contextRef="#ctx0" brushRef="#br0" timeOffset="23858.39">1909 10119 797 0,'-3'-12'392'16,"-3"-4"-160"-1,4 5-68-15,8 11-132 16,4 1-26-16,12 6-150 16,5 5-186-16</inkml:trace>
  <inkml:trace contextRef="#ctx0" brushRef="#br0" timeOffset="23990.84">2205 10333 778 0,'18'26'373'15,"11"20"-151"-15,9 9-108 16,3 1-29-16,6 7-47 16,-2-3-10-16,-5-6-13 15,-6-7-14-15,-9-19-214 16</inkml:trace>
  <inkml:trace contextRef="#ctx0" brushRef="#br0" timeOffset="24172.48">2556 10401 753 0,'-10'5'438'16,"-21"7"-50"-16,0 12-118 15,-20 8-115-15,-2 6-45 16,0 10-57-16,-1 2-23 16,11 4-11-16,6-2-58 0,12-7-159 15,7-4-150-15</inkml:trace>
  <inkml:trace contextRef="#ctx0" brushRef="#br0" timeOffset="24823.54">2787 10559 729 0,'-6'-6'318'15,"-8"-12"-140"-15,3 5-36 16,-12 2-43-16,1 0-20 0,0 9-60 16,-4 3-19-16,10 14-23 15,0-1-2-15,7 7 14 16,7-2 5-1,6 2 9-15,8 1 1 16,6-7-4-16,5 0 1 16,3-12 5-16,2-1 3 15,-6-8 5-15,-2-6-3 16,-2-3-11-16,-4-4-2 16,-1-1-2-16,-4 2 6 0,-9 3 17 15,-2 3 21-15,-5 10 20 16,-2 1 0-16,-1 3-11 15,5 6-21 1,5 7-25-16,4 2-3 0,11 3-1 16,4-5 0-16,6-5 1 0,1 0 2 15,1-9 5 1,-1-1 2-16,-1-10 6 0,-2-2 2 16,-5-6 4-16,-3-1 1 15,-7-6-4 1,1-2-1-16,-7-2-3 15,-1-2-1-15,2 5-5 16,-1-1 14-16,-2 10 12 16,1 8-1-16,-2 11-2 0,-1 9-15 15,6 17-14 1,-1 7 0-16,10 14 7 16,-1 1 0-16,-3 7-3 15,2 3 1-15,-3-2-2 16,2 2 0-16,1-9 1 0,-2-8-2 15,-1-16-46-15,2-11-70 16</inkml:trace>
  <inkml:trace contextRef="#ctx0" brushRef="#br0" timeOffset="24977.81">3097 10627 1119 0,'2'-3'462'15,"4"-2"-226"-15,12 0-212 16,10 2-22-16,11 0 11 16,2-4-60-16,7-1-261 15</inkml:trace>
  <inkml:trace contextRef="#ctx0" brushRef="#br0" timeOffset="25381.5">3710 10369 847 0,'-19'-8'451'0,"-12"-4"-124"16,-4 8-157-16,2 4-52 16,6 10-67-16,6 2-20 0,11 4-31 15,4 0-5 1,13 2-7-16,3 2 2 15,12-2 10-15,7 0 1 0,2-9-12 16,-1-1-22-16,-7-3-53 16,-8-4-16-1,-15 0 8-15,-8 1 20 0,-18 0 52 16,-7 3 17-16,-5-1 39 16,6 0 16-16,12 2 21 15,6 1 3-15,11 2-18 16,3 4-9-16,11 2-8 0,8 1 1 15,12 2-3-15,5-6 1 16,6-6-2 0,-4-2-3-16,2-6-8 0,-3-3-5 15,-12-4-53-15,-1-1-52 16</inkml:trace>
  <inkml:trace contextRef="#ctx0" brushRef="#br0" timeOffset="27312.54">7670 11148 586 0,'19'-18'263'0,"11"-17"-113"0,4 6-26 16,0 5 0-16,-5 10-15 15,-7 10-24-15,-12 7-43 16,1 13-4-16,-8 15-1 16,-1 9 3-16,-3 14-4 15,-4 1-10-15,5-1-14 16,7-4-2-16,9-11 1 16,7-8 4-16,6-17 22 15,6-6 11-15,7-23 3 16,5-8-3-16,3-15-17 0,-2-9-11 15,-6-3-5 1,-4 1 0-16,-11-1-4 0,-8 6-1 16,-7 12-3-1,-6 7-3-15,-3 17 19 0,-3 5 0 16,-7 15 5-16,-1 7 2 16,0 14-15-16,6 6-1 15,3 4-5-15,7-1-2 16,5-4-79-16,-3-2-134 15</inkml:trace>
  <inkml:trace contextRef="#ctx0" brushRef="#br0" timeOffset="27807.76">8434 11310 987 0,'0'7'386'16,"-6"4"-255"-16,1 4-43 15,7 6-32 1,1-5-10-16,11-1-20 0,4-4-5 16,4-12-4-1,3-3 0-15,0-12-2 16,-5-2-3-16,-5-2-3 16,-2 0 0-16,-11 5-4 0,2 2-3 15,-4 13-9-15,0 7-2 16,3 19-1-16,2 9 4 15,10 17 9-15,1 5 2 16,-2 1 15-16,-5 1 8 16,-14-8 10-16,-7-3 10 15,-14-7 1-15,-2-6-6 16,-6-9-6-16,-3-9-8 0,5-15-8 16,2-7-7-16,13-16-63 15,6-6-37-15,16-3-116 16,6-2-196-16</inkml:trace>
  <inkml:trace contextRef="#ctx0" brushRef="#br0" timeOffset="28096.04">8718 11683 743 0,'3'5'398'0,"6"4"-55"16,8-1-154-16,6-3-72 16,-3-3-19-16,-3-5-20 15,-7-4-12-15,1-5-13 0,-5-5-8 16,-4-5-21-16,-2-3-7 16,-6-3-6-16,-1-1-2 15,-1-8-5-15,1-2-3 16,1-4-8-16,9 2-5 15,7 13-25-15,3 7-20 16,0 12-81-16,2 6-56 16,1 5-214-16</inkml:trace>
  <inkml:trace contextRef="#ctx0" brushRef="#br0" timeOffset="28255.82">8817 11568 686 0,'5'-2'407'0,"10"2"-19"16,5-4-212-16,7 1-116 15,4 2-24-15,6-2-51 0,-1 2-73 16</inkml:trace>
  <inkml:trace contextRef="#ctx0" brushRef="#br0" timeOffset="28730.44">8564 10783 521 0,'-8'-9'343'0,"-5"-4"-24"15,7-6-92-15,3 3-38 16,11-2-72-16,7 1-32 16,15 4-50-16,4 4-12 0,7 13-14 15,-2 4-6-15,-9 14 10 16,-8 6 7-16,-24 8 11 16,-11 9 5-16,-19 8-9 15,-6-3-7 1,6-10-9-16,11-9-3 0,21-19 0 15,13-6 1 1,21-6-2-16,5-8 3 0,12-2-125 16,2 0-106-1</inkml:trace>
  <inkml:trace contextRef="#ctx0" brushRef="#br0" timeOffset="29063.55">9407 11140 866 0,'3'-3'427'16,"10"2"-159"-16,11-4-117 0,11 1-52 16,19 4-49-16,3 0-16 0,3 0-20 15,0 3-12-15,-16-1-163 16,-9 0-198-16</inkml:trace>
  <inkml:trace contextRef="#ctx0" brushRef="#br0" timeOffset="29205.67">9494 11305 813 0,'19'1'386'0,"11"3"-115"0,20-3-209 15,9-1-18-15,7-4-76 16</inkml:trace>
  <inkml:trace contextRef="#ctx0" brushRef="#br0" timeOffset="29766.89">10242 11058 494 0,'11'-5'301'0,"8"-5"-39"16,-1 8-42-16,-8 17-65 15,-4 8-29-15,-6 21-27 16,-1 10 1-16,5 11-28 15,2-1-18-15,11-8-23 16,8-10-7-16,2-21-5 0,7-10 3 16,3-17 2-1,-1-13 1-15,1-15-4 0,-2-7-6 16,-9-8-10-16,-3 0-7 16,-11-2-21-16,0 2-8 15,-6 10 0-15,0 9 1 16,0 14 6-16,-1 9 8 0,-3 13 13 15,4 11 10 1,-1 17 32-16,1 7 13 16,2 9 6-16,0 4-6 15,0-8-19 1,5-4-12-16,0-14-101 16,4-14-260-16</inkml:trace>
  <inkml:trace contextRef="#ctx0" brushRef="#br0" timeOffset="30619.83">10865 11464 737 0,'0'5'313'15,"-2"10"-149"-15,2 2-56 16,3 4-39-16,7-4-9 16,9-4-28-16,6-1-7 15,2-9-4-15,-1 0 1 0,-7-12 1 16,-3-4 0-16,-3 1 0 15,-6-5-2-15,-2 4-4 16,-4-2-2-16,-1 1-7 16,2 9-3-16,-1 5-2 15,3 13 2-15,6 11 5 16,1-1 2-16,6 16 1 16,1 2 3-16,-11 6 23 15,-9 3 8-15,-18-4 14 16,-10-5 1-1,-6-13-19-15,-6-6-5 16,2-18-10-16,0-8-6 0,12-14-43 16,9-2-45-16,16-3-128 15,12 2-97 1</inkml:trace>
  <inkml:trace contextRef="#ctx0" brushRef="#br0" timeOffset="30862.49">11275 11757 953 0,'-3'3'436'0,"-1"8"-183"15,2 4-94-15,-7 2-63 16,5 4-26-16,8 5-31 15,-3-3-14-15,7-5-14 0,4-4-4 0,-3-11-3 16,7-3-16 0,0-7-91-16,-2-4-75 15</inkml:trace>
  <inkml:trace contextRef="#ctx0" brushRef="#br0" timeOffset="31009.37">11275 11608 1063 0,'0'0'476'16,"0"-2"-217"-16,2 2-159 15,-2 0-41-15,0 0-66 16,0 0-80-16</inkml:trace>
  <inkml:trace contextRef="#ctx0" brushRef="#br0" timeOffset="31547.15">10930 10832 839 0,'3'-8'347'0,"10"-7"-203"16,7 0-33-16,15 7-46 16,5 4-10-16,6 7-23 15,-1 6-11-15,-12 7 2 16,-9 3 5-16,-19 9 18 15,-11 0 3-15,-23 7-9 16,-7 3-8-16,-10-7-16 16,6-2 0-16,19-11-2 0,9-4 3 15,23-7 11-15,6-2 1 16,19-5 3-16,9 4-3 16,2-2-12-16,0-1-5 15,-7 2-7-15,-7-3-8 16</inkml:trace>
  <inkml:trace contextRef="#ctx0" brushRef="#br0" timeOffset="32494.35">11891 11066 881 0,'0'-2'408'0,"-1"6"-195"15,-3 8-49-15,2 23-79 16,3 13-20-16,7 19-10 0,2 6-6 15,2-4-19-15,-1-5-8 16,-1-19-15-16,0-10 10 16,-3-17-87-16,-2-9-71 15</inkml:trace>
  <inkml:trace contextRef="#ctx0" brushRef="#br0" timeOffset="32663.1">11740 11352 873 0,'7'-1'382'16,"11"-3"-181"-16,15 0-67 15,20 2-67-15,8-1-12 16,16 0-27-16,0 1-13 16,-8-1-83-16,2 1-125 15</inkml:trace>
  <inkml:trace contextRef="#ctx0" brushRef="#br0" timeOffset="33020.91">12637 11168 1047 0,'-6'-22'424'0,"3"-28"-269"16,7 4-43-16,24 8-46 16,3 4-8-16,8 15-12 0,5 9-6 0,3 21-9 31,-3 10-6-31,-6 13-2 0,-16 1 2 0,-24 3 4 16,-13 6 0-1,-23 7-9-15,-1 2-3 0,-4 1-8 31,7 1-4-31,17-13-4 0,6-4-1 16,13-12-9-16,2-13 1 16,19-4 1-16,7-6 2 15,19-2 4-15,6 0-21 0,6-2-53 16,0-4-49 0,-3-5-135-16</inkml:trace>
  <inkml:trace contextRef="#ctx0" brushRef="#br0" timeOffset="33551.58">13430 11423 495 0,'4'-12'294'16,"2"-5"-36"-16,0-5-84 0,-1 0-17 15,-7-1-21-15,-7-5-16 16,-9 3-25 0,-7 0-6-16,-11 7-24 0,0 8-8 15,-3 12-26-15,7 7-15 16,5 8-18-1,4 1-3-15,13 6-1 0,3 3-1 16,11-1 0-16,7 1-2 16,7-8 4-1,4-8 2-15,8-10 3 0,0-3 0 16,0-10-4-16,0 2 1 16,-9-4-1-16,-4 1 4 15,-5 9 0-15,-4 2 3 16,-1 14 8-16,-2 6 4 15,7 11 7-15,2 5-4 16,3 6-8-16,-1 0-4 0,-8 0-4 16,-8 2 0-16,-15-6 3 15,-5-3 5-15,-14-2 14 16,-5-5 5-16,-10-11 6 16,-4-5-4-16,5-10-8 15,3-6-3-15,13-10-30 16,3-2-53-16</inkml:trace>
  <inkml:trace contextRef="#ctx0" brushRef="#br0" timeOffset="34070.21">14096 10666 728 0,'-11'-1'348'0,"-16"6"-122"0,-11 9-44 15,-8 26-81-15,0 19-18 16,8 34-42-16,10 14-16 16,25 16-10-16,9 0-4 15,20-16-3-15,9-8-2 16,10-21-1-16,1-17-8 15,3-18-103-15,0-9-83 16</inkml:trace>
  <inkml:trace contextRef="#ctx0" brushRef="#br0" timeOffset="34520.05">14374 11098 894 0,'-2'4'377'15,"-5"2"-187"-15,4 10-118 0,3 9-24 16,2 5-5-16,6 4-6 16,5-4-9-1,2-4 0-15,4-8-1 0,1-7 3 16,2-11 5-1,2-2-1-15,-3-12-5 16,-1-3-4-16,-3-5-9 16,-5-7 0-16,-5 4-7 15,1-2-2-15,-4 5-4 16,0 7-6-16,2 8-13 16,-5 8-3-16,4 16-1 0,2 8 2 15,2 13 11-15,1 10 3 16,4 13 1-16,-5 4 2 15,-4-3 11-15,-5-6 16 16,-14-15 19-16,-7-11 10 16,-11-7 3-16,-7-7-11 15,-4-10-13-15,2-4-9 16,10-10-41-16,7-6-59 16,19-4-233-16</inkml:trace>
  <inkml:trace contextRef="#ctx0" brushRef="#br0" timeOffset="35156.49">14669 11704 900 0,'5'8'425'15,"3"5"-179"-15,8-4-69 16,2-1-18-16,0-8-15 0,0-3-13 15,-3-14-28-15,-4-5-16 16,-9-9-31-16,-2-4-12 0,-5 0-22 31,3-1-10-31,0-6-11 0,2-6-10 16,8-4-58-16,5 5-38 16,7 13-94-16,1 8-60 15</inkml:trace>
  <inkml:trace contextRef="#ctx0" brushRef="#br0" timeOffset="35345.14">14742 11587 1059 0,'15'-5'449'16,"9"-3"-225"-16,11 2-164 0,5 2-28 0,3 2-29 15,2 1-72 1</inkml:trace>
  <inkml:trace contextRef="#ctx0" brushRef="#br0" timeOffset="35623.48">15277 11209 1238 0,'20'0'505'0,"15"0"-298"0,15 0-123 16,2 0-12-16,-1 0-34 16,-7-1-13-16,-9-1-117 15,-2 0-69-15</inkml:trace>
  <inkml:trace contextRef="#ctx0" brushRef="#br0" timeOffset="36265">15995 11116 813 0,'-11'5'386'16,"-8"5"-119"-16,4 8-187 0,6 5-28 15,10 4-10 1,8-2 3-16,12-4-4 16,1-2-4-16,5-11-5 0,-2-5-2 15,-5-9-4-15,-3-5 0 16,-6-8-4-16,0 1-1 15,-8-5-4 1,1 1-2-16,-2 3-4 0,-2 3-6 16,0 7-12-1,-2 4-8-15,2 11-4 16,-1 6 0-16,1 13 8 16,2 9 5-16,8 14 3 15,2 7 2-15,10 12 2 0,-4 4 3 0,-8-8 4 16,-3-5 6-1,-20-11 39 1,-6-6 13-16,-11-5 9 0,-7-6-4 16,-10-11-38-16,-8-9-11 15,-6-15-9-15,4-5-14 16,20-12-75-16,11-2-79 16</inkml:trace>
  <inkml:trace contextRef="#ctx0" brushRef="#br0" timeOffset="36557.35">16422 11532 1058 0,'-3'-1'470'0,"0"3"-218"16,-2 5-81-16,-1 6-58 15,1 6-14-15,1 3-26 16,4-1-20-16,9 0-33 0,3 0-7 16,4-10-7-16,-1-2 1 15,-1-9-55-15,-3-3-79 16,-3-5-451-16</inkml:trace>
  <inkml:trace contextRef="#ctx0" brushRef="#br0" timeOffset="36710.78">16392 11307 1167 0,'-1'-4'542'0,"0"-4"-248"16,3 3-109-16,6 5-124 15,5 0-32-15,5 0-116 16,0 4-5-16</inkml:trace>
  <inkml:trace contextRef="#ctx0" brushRef="#br0" timeOffset="37163.08">16624 10754 717 0,'15'21'393'16,"10"17"-2"-16,18 42-201 0,6 15 5 16,1 25 14-1,-10 6-18-15,-20-9-63 16,-13-4-36-16,-24-26-49 16,-8-17-21-16,-10-22-53 15,1-10-80-15</inkml:trace>
  <inkml:trace contextRef="#ctx0" brushRef="#br0" timeOffset="38599.87">7809 12566 548 0,'5'-5'305'0,"6"-9"-40"0,4-1-141 31,4-5-23-31,7-3-18 0,1 3-10 0,1 4-25 15,0 8-13-15,-11 13-18 32,-3 8 1-32,-6 15 11 0,-8 6 5 15,-5 8 3-15,0 7-4 0,1 2-17 16,5-3-5-16,10-5-7 16,3-9-1-1,5-14 5-15,3-6 4 0,5-17 4 0,0-8 2 16,3-10-2-16,0-7-10 15,-3-4-18-15,3-2-5 32,-13-2-1-32,1 1 5 0,-5 4 14 15,-5 2 3-15,-1 5 2 16,-3 4 0-16,-7 10-3 16,-1 5 0-16,-1 14 3 15,-4 4 1-15,3 13 12 16,0 7 8-16,6 11 12 15,4 2 2-15,4 7-7 16,1-3-10-16,6-6 2 16,0-5-53-16,2-15-346 15</inkml:trace>
  <inkml:trace contextRef="#ctx0" brushRef="#br0" timeOffset="39108.97">8740 12931 763 0,'-6'-6'359'16,"-11"-8"-121"-16,-6 1-25 15,-14 4-42-15,-4 3-20 0,-2 7-56 16,6 8-25-16,13 9-33 16,7 5-10-16,17 7-10 31,4 2-3-31,20-5-3 0,9-3-1 15,12-9-2-15,4-6 0 16,0 0-3 0,-7-6-21-16,-12-3-126 0,-1-5-259 0</inkml:trace>
  <inkml:trace contextRef="#ctx0" brushRef="#br0" timeOffset="39487.67">8557 12242 1000 0,'7'-7'404'0,"11"-2"-250"16,9 1-47-16,7 9-50 15,6 7-13-15,-2 8-21 16,-6 5-3-16,-11 6-5 16,-14 0 0-16,-11 7-2 0,-6-1-1 15,-6-3 0-15,4-2-2 16,3-11-2-16,8-4 2 15,9-10 4-15,7 0 2 16,11-6 0-16,0-4-2 16,6-1-8-16,1-2 4 0,10 4-155 15</inkml:trace>
  <inkml:trace contextRef="#ctx0" brushRef="#br0" timeOffset="39874.8">9230 12678 1023 0,'12'1'400'15,"15"3"-276"-15,8-1-37 0,13 5-34 16,7-1-20-16,1 1-22 16,1-2 5-16,-12-3-118 15,-12 1-163-15</inkml:trace>
  <inkml:trace contextRef="#ctx0" brushRef="#br0" timeOffset="40060.83">9268 12805 677 0,'12'3'338'0,"7"4"-121"16,12 0-93 0,11-2-27-16,9 1-54 0,1-4-20 15,-2-1-50 1,-6-1-82-16</inkml:trace>
  <inkml:trace contextRef="#ctx0" brushRef="#br0" timeOffset="40874.48">10270 12513 826 0,'10'-6'351'0,"16"-4"-197"15,0 5-34-15,5 10-38 16,2 5-16-16,-9 7-19 16,-2 5-12-16,-14 1-13 15,-8 1-6-15,-6 9-5 16,-2-1-1-16,1 8-4 16,5-5-1-16,5-2-2 15,7-4 1-15,7-9 3 0,2-4 0 16,7-13 5-1,1-3 0-15,5-15 0 16,-1-3 0-16,-1-8-2 16,-1-4-2-16,-5-2-3 0,-2-5-2 15,-6 0 1-15,-6-1 0 0,-3 2 0 16,-1 6 1 0,-6 14 7-1,0 6 3-15,-4 11 3 16,-4 6 0-16,6 9-8 0,-3 7-3 15,2 9 2-15,4 9 2 16,0 8 1-16,4 6-1 0,3 2-6 16,0-3 0-1,14-11-87-15,0-9-176 0</inkml:trace>
  <inkml:trace contextRef="#ctx0" brushRef="#br0" timeOffset="41217.31">10993 12842 792 0,'-7'17'334'0,"-7"22"-148"16,-1 3-34-16,0 0-28 16,0-4-14-16,4-11-53 15,4-9-23-15,6-11-10 0,2-7 0 16,6-8-3-1,2-4-1-15,0-10-10 16,3-9-5-16,-3-11-5 16,0-4-11-16,3-2-9 15,0 6-1-15,3 13 1 16,-2 10 16-16,-3 16 7 16,1 7 6-16,0 12 7 15,5 5-1-15,5 7-1 16,2 6-3-16,1 4-8 15,-3 0 0-15,-6-1-3 0,-3-6 9 16,-7-6-134 0,0-3-124-16</inkml:trace>
  <inkml:trace contextRef="#ctx0" brushRef="#br0" timeOffset="41352.93">10977 12957 1019 0,'17'-2'354'0,"26"-3"-319"16,7 2-26-16,5-2-117 15</inkml:trace>
  <inkml:trace contextRef="#ctx0" brushRef="#br0" timeOffset="41712.15">11030 12381 541 0,'0'-15'344'16,"3"-16"29"-16,10 5-200 0,16 7-61 15,3 4-14-15,6 11-20 16,0 8-19-16,-8 8-31 16,-2 6-11-16,-16 7-6 15,-8 0 4-15,-19 6 3 16,-7 5 1-16,-9-2-3 16,3-7-5-16,19-5-5 15,2-10 1-15,19-7 3 16,10-1-1-16,9-3-1 15,3 0-2-15,8-4-36 16,2 2-61-16</inkml:trace>
  <inkml:trace contextRef="#ctx0" brushRef="#br0" timeOffset="43831.12">11969 12572 576 0,'2'-6'316'15,"2"-4"-49"-15,-3 6-50 0,-2 13-62 32,-1 9-29-32,0 25-60 15,2 7-6-15,3 15-31 16,3 3-9-16,0-8-9 15,3-7 3-15,1-17-113 16,-2-10-127-16</inkml:trace>
  <inkml:trace contextRef="#ctx0" brushRef="#br0" timeOffset="43987.21">11811 12781 823 0,'5'-1'383'15,"17"1"-144"-15,8 0-101 16,22 0-83-16,12 0-11 16,14 0-25-16,2 0-8 0,5-4-182 15</inkml:trace>
  <inkml:trace contextRef="#ctx0" brushRef="#br0" timeOffset="44376.28">12665 12546 949 0,'2'-17'391'15,"5"-13"-226"-15,12 3-85 16,6-2-13-16,16 12-12 16,10 9-9-16,12 20-13 15,6 14-9-15,-11 12-15 0,-11 3-3 16,-31-1 3-16,-16 1 4 16,-28 4 4-16,-16 1 1 15,-7 3-5-15,0 0-3 16,10-11-4-16,10-8-1 15,19-14 1-15,8-7 0 16,12-10 0-16,7-1-2 16,12-3-4-16,8-3 1 0,16 0-73 15,6 3-55-15,6-4-213 16</inkml:trace>
  <inkml:trace contextRef="#ctx0" brushRef="#br0" timeOffset="44929.23">13589 12864 430 0,'6'-10'283'16,"0"-6"1"-16,-2-4-102 0,0 0-25 16,-7-5-38-16,-5-2-19 15,-13-1-30-15,-6 0-5 16,-13 7-14-16,0 7-3 16,-3 13-12-16,1 7-7 15,5 11-12-15,6 6-7 0,14 6-6 16,2 3 0-16,19 2-2 15,7-2-1 1,8-6-1-16,13-6 1 16,-1-11-2-16,1-10-8 0,1-8-4 15,-3-4 0-15,-7-3 5 16,-1 3 9-16,-10 5 4 16,-2 2-2-16,-4 6 5 15,-3 9 5-15,2 11 7 16,1 10 4-16,3 14 0 15,3 2-5-15,-1 3-6 16,1-2-3-16,-5-1 8 0,-6-1 9 16,-14-4 13-1,-9-1 4-15,-19-10-5 16,-8-5-6-16,-10-15 0 16,-2-7 0-16,7-16-3 15,6-7-4-15,18-8-19 16,10-5-37-16,13 0-159 0</inkml:trace>
  <inkml:trace contextRef="#ctx0" brushRef="#br0" timeOffset="45410.93">14230 12179 515 0,'-15'5'305'16,"-17"13"-24"-16,-5 10-44 16,-6 25-60-16,1 16-31 15,7 14-55-15,10 9-30 0,24 1-35 16,10-5-13 0,24-4-8-16,12-7-4 15,11-17-7-15,10-7-46 16</inkml:trace>
  <inkml:trace contextRef="#ctx0" brushRef="#br0" timeOffset="46015.99">14528 12516 503 0,'-7'0'306'0,"-8"5"-3"15,0 7-146-15,2 10-69 16,6 8-5-16,12 3 0 16,7 3-7-16,14-4-16 15,0-5-13-15,2-12-19 16,1-5-4-16,-11-12-4 15,6-6-1-15,-7-7-2 16,-5-7-1-16,1-1-5 16,-10-4-2-16,1 3-4 15,-6 2-2-15,-3 1-2 16,3 10-5-16,-2 6-11 16,4 8-1-16,0 11 1 15,5 10 4-15,2 15 10 16,3 8 5-16,4 14 15 15,-6 4 6-15,-8-3 13 0,-1-6 9 16,-14-11-2 0,2-9-3-16,-4-15-10 15,-5-7-12-15,-1-14-7 0,-8-8-23 0,-1-7-62 32,0-5-40-32,7-4-178 0</inkml:trace>
  <inkml:trace contextRef="#ctx0" brushRef="#br0" timeOffset="47051.75">15074 12958 240 0,'1'-2'181'0,"3"-6"57"0,-4 2-34 0,0 1-14 31,-8-1-9-31,-13 2-8 15,-4 1-6-15,-16 5-20 0,-1 5-10 0,1 8-38 32,5 7-17-32,16 5-20 0,7 3-4 15,18 2-9 1,8-6-7-16,20-3-10 16,4-3-9-16,6-9-12 15,2-3 3-15,-8-10-88 16,-1-5-86-16</inkml:trace>
  <inkml:trace contextRef="#ctx0" brushRef="#br0" timeOffset="47352.36">15310 12702 797 0,'0'-2'397'15,"2"0"-124"-15,21 2-107 16,10 2-28-16,21 3-45 15,5-1-26-15,-1 0-38 16,-2 0-10-16,-6-4-41 0,-2-2-91 16</inkml:trace>
  <inkml:trace contextRef="#ctx0" brushRef="#br0" timeOffset="48023.36">16029 12487 683 0,'-3'-1'326'0,"-5"-2"-123"31,6 8-82-31,-8 9-68 0,3 3-7 0,7 12 5 16,3 3-2 0,12 0-2-16,6 1-3 15,3-10-15 1,4-6-3-16,4-11-3 15,-1-5 0-15,1-9-1 16,-6-7 0-16,-7-5-1 0,-5 1-3 16,-8-6-1-16,-3 2-1 15,-3 0-4-15,0-2-2 16,2 11-12-16,-2 6-11 16,2 10-5-16,-2 11 4 0,6 18 9 15,3 10 10-15,4 17 13 16,2 10-2-16,-10 8 17 15,-3 1 11-15,-15-13 22 16,-9-7 7-16,-13-21-6 16,-4-9-11-16,3-14-28 15,-2-10-7-15,7-12-30 16,4-6-32-16,6-12-118 16,7-6-109-16</inkml:trace>
  <inkml:trace contextRef="#ctx0" brushRef="#br0" timeOffset="48434.08">16497 12811 600 0,'1'1'300'15,"-1"7"-40"-15,-1 7-82 16,-5 10-31-16,-1 3-1 16,-2 4-43-16,-3-3-26 0,3-5-33 15,1-4-11-15,6-11-5 16,2-4 0-16,3-11-3 16,2-6-2-16,1-10-7 15,4-4-5-15,0-9-5 16,2-2-1-1,-2-1-1-15,-2-3-1 0,-1 9-1 16,0 3-2-16,-1 12 0 16,1 7-3-16,-1 10 3 15,-4 6 5-15,4 15 7 0,-4 4 5 16,8 13 1 0,1 5-3-16,5 1-4 0,0 3-3 0,4-12-5 15,-1-8-14-15,5-8-121 16,-3-9-88-16</inkml:trace>
  <inkml:trace contextRef="#ctx0" brushRef="#br0" timeOffset="48609.52">16517 12943 725 0,'-1'-3'361'15,"4"-4"-98"-15,7 3-103 16,8 2-86-16,4 2-20 0,6-1-33 0,1-1-37 16,2-2-198-1</inkml:trace>
  <inkml:trace contextRef="#ctx0" brushRef="#br0" timeOffset="49042.89">16784 12102 736 0,'18'2'343'0,"30"13"-133"15,7 16-48-15,5 38-36 16,-3 20 6-16,-10 22 15 16,-9 4 1-1,-21-7-21-15,-15-5-17 16,-23-10-44-16,-7-6-15 0,-14-24-20 16,1-13-9-16,-7-25-66 15,0-4-55-15</inkml:trace>
  <inkml:trace contextRef="#ctx0" brushRef="#br0" timeOffset="54107.18">7851 13961 371 0,'5'-15'208'0,"12"-18"5"15,9 2-84-15,1-2-11 16,7 9 6-16,-4 14-19 16,-4 5-12-16,-5 20 3 15,-6 11 1-15,-9 19 8 16,-7 8-8-16,-5 5-45 0,1 1-12 16,5-10-23-16,6-3-5 15,8-15-5-15,1-7 0 16,8-14 2-16,1-8 2 15,5-14 7-15,1-9 0 16,-1-8-3-16,-5-4 0 0,-1-6-6 31,-2 2-3-31,-5-1-2 16,-5 0-1-16,-4 9-2 0,-1 7 0 16,-6 14-4-1,2 9 0-15,-6 19 4 0,-2 4 6 16,-2 8 14-16,4 4 2 0,8 3-5 15,1 0-2 1,5 1-8-16,1-3-3 16,7-6-68-16,-1-3-75 0</inkml:trace>
  <inkml:trace contextRef="#ctx0" brushRef="#br0" timeOffset="54399.09">8723 14287 717 0,'-2'-6'331'16,"-3"-4"-140"-1,-10-2-65-15,-1 2-6 16,-14 4-20-16,-2 2-14 15,-3 10-23-15,-1 7-15 0,12 12-19 16,5 4-6 0,15 9-4-1,9 2 0-15,17-2-1 16,9-6-1-16,14-10-5 0,4-9-1 0,5-14-55 0,-5-8-57 31</inkml:trace>
  <inkml:trace contextRef="#ctx0" brushRef="#br0" timeOffset="65232.31">8655 13693 558 0,'-1'-7'279'0,"-3"-7"-88"0,3-1-34 0,13-2-37 15,0 3-13 1,11 2-18 0,4 0-5-16,3 12-24 0,3 3-16 0,-6 10-20 15,-10 6-4 1,-17 5 3-16,-10 5 2 16,-19 9-2-16,-7 5-2 15,0-4-10-15,3-2-4 16,17-14-8-16,11-9-2 0,21-7 0 15,7-9-1-15,16-5 5 16,7 2 0 0,-5-4-22-16,2 3-63 15</inkml:trace>
  <inkml:trace contextRef="#ctx0" brushRef="#br0" timeOffset="65703">9375 14013 786 0,'6'-2'362'0,"16"-3"-131"16,12 6-73-16,19-1-51 15,4 3-29-15,1 1-51 16,-3-4-13-16,-8 4-65 15,-4-2-80-15</inkml:trace>
  <inkml:trace contextRef="#ctx0" brushRef="#br0" timeOffset="65914.98">9491 14158 605 0,'8'4'330'0,"5"-2"-61"0,15 3-115 15,6-2-13-15,8-3-55 16,3 1-29-16,-7 1-45 16,-1-4-62-16</inkml:trace>
  <inkml:trace contextRef="#ctx0" brushRef="#br0" timeOffset="66999.18">10601 14083 467 0,'-22'-3'221'0,"-21"-7"-81"0,4-2-38 0,15-13-21 15,8-8-11 1,16-7-27-1,13-5-11-15,17 6-20 0,6 7 11 0,12 13 22 16,1 11 10-16,-5 17 15 16,0 13-4-16,-16 17-4 15,-11 5 8-15,-23 6-10 16,-14-2-9 0,-22-2-16-16,-7 0-15 0,-1-6-11 15,0-2-3 1,21-11-5-16,12-4-3 0,24-9 2 15,14-3 0-15,20-3 5 16,8-1 1 0,5-4-3-16,-1-1-1 0,0-4-47 15,-6-3-97 1</inkml:trace>
  <inkml:trace contextRef="#ctx0" brushRef="#br0" timeOffset="67284.73">11226 14072 738 0,'-11'-14'340'0,"-6"-8"-127"15,-5 3-19-15,-9 0-35 16,-2 8-23-16,-7 5-58 16,-4 1-26-16,7 16-35 15,3 4-12-15,7 11-6 16,8 5 0-16,11 7-1 15,10 5 2-15,19-4 1 16,8 0 0-16,18-14 3 16,4-8 1-16,10-16-1 15,-1-8 0-15,-14-13 2 16,-4-4-1-16,-26-8-6 0,-11-1-4 16,-7 0-19-16,-15 3-24 15,-4 3-79 1,-2 5-89-16</inkml:trace>
  <inkml:trace contextRef="#ctx0" brushRef="#br0" timeOffset="67594.53">11112 13610 841 0,'15'-17'409'16,"15"-4"-145"-16,10 6-129 16,-1 5-24-16,5 17-43 15,-9 4-19-15,-15 6-21 16,-6 1-3-16,-21 7-7 16,-8 0-2-16,-8 6-2 0,-3 3-3 15,1-9-5 1,13-6 1-16,15-7 0 0,9-5-1 15,28-5 0-15,5-2-2 16,8 4-75-16,9-1-77 16</inkml:trace>
  <inkml:trace contextRef="#ctx0" brushRef="#br0" timeOffset="67961.17">11780 14097 793 0,'13'4'401'15,"18"-2"-101"-15,11-5-76 16,18 5-59-16,5-2-36 15,10 3-64 1,-3 10-23-16,-17-13-70 16</inkml:trace>
  <inkml:trace contextRef="#ctx0" brushRef="#br0" timeOffset="68466.33">12580 14116 664 0,'5'-15'328'0,"8"-6"-40"15,6-9-223-15,4-2 2 16,-3-9 27-16,-2-4 9 16,-10-1-13-16,-4 2-14 15,2 20-17-15,-10 9-13 16,4 21-15-16,0 11-3 16,-2 24-20-16,7 11 0 0,3 14 4 15,1 6 2-15,-1-2 0 16,0-1-1-1,-3-11-4-15,-3-5-3 0,8-17-53 16,-5-13-53 0</inkml:trace>
  <inkml:trace contextRef="#ctx0" brushRef="#br0" timeOffset="68975.39">13233 14055 481 0,'-2'-10'294'15,"2"-1"6"-15,-3-8-97 16,0 0-64-16,1-2-23 15,-12-8-37-15,0 2-18 16,-8 2-19 0,0 6-5-16,-8 14-17 0,0 9-4 15,0 11-11-15,1 5-5 0,14 6-2 16,6 1-1 0,14 0 1-16,5-6 2 15,13-3 1-15,5-8 0 16,4-6-2-16,0-3-8 0,-7-12-3 15,-6 1 1-15,-4 3 0 16,-4 2 6-16,5 18 11 16,-5 2 4-16,3 11 16 15,6 10 5-15,-6-2-4 16,4 8-4-16,-13-4-10 16,-8-1 0-16,-16-6 7 15,-7-6 3-15,-5-8 6 16,-1-11-2-16,4-10-9 15,-3-8-5-15,9-6-36 16,3-2-37-16,9 3-114 16,8 4-98-16</inkml:trace>
  <inkml:trace contextRef="#ctx0" brushRef="#br0" timeOffset="69152.92">13581 14275 1358 0,'4'1'585'15,"-3"1"-322"-15,2-2-67 16,-3-1-102-16,0 0-33 16,0 0-147-16,0 0 108 0</inkml:trace>
  <inkml:trace contextRef="#ctx0" brushRef="#br0" timeOffset="69712.08">14135 13837 701 0,'-6'-3'384'16,"-5"0"-68"-1,-13 5-129-15,-6 9-22 16,-12 9-39-16,-5 7-26 15,7 16-47-15,2 5-16 0,20 8-26 0,9 2-5 32,27-4-2-32,13-6 0 0,22-13 2 0,7-6 1 15,-5-17-1 1,-1-8 0-16,-14-12 2 16,-16-9 4-16,-16-7 7 0,-12-5 1 15,-19 1 12 1,-7 1 2-16,-10 9-5 15,-1 6-2-15,-1 6-5 0,7 3-58 0,14 7-250 32</inkml:trace>
  <inkml:trace contextRef="#ctx0" brushRef="#br0" timeOffset="70178.97">14694 13591 696 0,'-18'7'314'0,"-16"16"-113"0,-5 13-35 16,-4 26-24-16,8 19-8 15,12 17-34-15,15 6-25 16,25-8-29-16,11-10-11 16,10-18-17-16,6-8-5 15,6-20-4-15,3-12-60 0,9-12-224 16</inkml:trace>
  <inkml:trace contextRef="#ctx0" brushRef="#br0" timeOffset="71612.95">15157 13821 487 0,'-16'-3'287'0,"-14"-2"-6"0,2 10-164 31,3 10-30-31,1 13-32 16,11 15-12-16,12 13-25 16,11 4-7-16,21-7 1 0,6-13 0 0,17-14-2 15,8-8 1 1,6-13 3 0,-2-6 4-16,-14-18 31 15,-12-8 24-15,-21-7 39 16,-15-2 8-16,-34 2-21 15,15 17-22 1,1-1-43-16,-55-47-14 0,-10 5-13 0,4 7-5 16,48 40-55-16,4 6-73 15,11 12-379-15</inkml:trace>
  <inkml:trace contextRef="#ctx0" brushRef="#br0" timeOffset="71802.62">15332 13887 914 0,'-23'15'418'32,"12"-6"-205"-32,0-1-69 0,-45 31-30 0,-4 9-43 15,-1 3-5-15,46-18-80 16,3-6-64-16</inkml:trace>
  <inkml:trace contextRef="#ctx0" brushRef="#br0" timeOffset="72675.12">15694 14048 856 0,'-1'-1'404'15,"9"2"-167"-15,15 3-40 16,23-7-83-16,17 6-37 0,15 0-49 16,-2-3-13-1,-6 2-37-15,-13-3-69 16</inkml:trace>
  <inkml:trace contextRef="#ctx0" brushRef="#br0" timeOffset="73138.31">16642 13814 739 0,'-12'-8'378'0,"-12"-7"-107"0,-2 8-152 15,-1 8-39-15,1 13-45 16,-2 6-15-16,4 16-14 16,7 9-4-16,8 9-4 15,9-2 1-15,19 0 1 16,4-7 3-16,14-9 3 16,7-3 1-16,6-18 1 15,7-7 2-15,-3-18 4 16,-3-13 4-16,-10-11 4 15,-10-4 19-15,-23-5 31 16,-13-7 13-16,-28 3 14 16,-10-1-15-16,-10 6-34 15,8 13-18-15,8 5-16 16,7 9-65-16,14 16-173 16</inkml:trace>
  <inkml:trace contextRef="#ctx0" brushRef="#br0" timeOffset="73348.98">16738 13896 925 0,'-23'8'447'15,"-13"7"-173"1,-8 15-126-16,-1 1-35 0,5 8-53 31,-1-6-18-31,14-2-60 16,6 1-80-16</inkml:trace>
  <inkml:trace contextRef="#ctx0" brushRef="#br0" timeOffset="73804.78">17051 13598 836 0,'16'23'378'16,"27"37"-139"-16,3 18-30 0,-3 24 1 15,-10-1 2-15,-25-1-31 16,-17-12-32-16,-27-17-74 16,-4-5-26-1,0-19-33-15,4-6-6 16,19-19-111-16,2-7-74 15</inkml:trace>
  <inkml:trace contextRef="#ctx0" brushRef="#br0" timeOffset="82003.03">7840 15498 426 0,'3'-13'200'0,"5"-12"-44"15,7-4-23-15,0-4 3 16,11 6 0-16,-1 12-30 16,2 9-16-16,-1 26-26 15,-11 11-5-15,-8 21-2 16,-5 7-7-16,-3 1-16 15,3 1-5-15,7-14-13 16,4-5-1-16,14-17 4 16,4-13 3-16,9-16 7 15,2-12 2-15,1-14-2 0,-7-7-4 16,-9-10-6 0,-6 1 0-16,-17-3-4 15,-3 3-2-15,-4 12-9 0,0 9 8 16,-4 17 0-16,-3 15 0 15,3 19 5-15,-2 8-9 16,12 13-3-16,5 3-2 0,3 0 0 16,2-5-1-16,-5-6-8 15,3-7-44 1,4-4-160-16</inkml:trace>
  <inkml:trace contextRef="#ctx0" brushRef="#br0" timeOffset="82265.92">8701 15784 702 0,'0'-8'337'0,"-10"-13"-88"0,-5 0-37 15,-13 1-40-15,-5 2-27 0,-1 14-72 16,2 5-22-1,3 12-33-15,7 6-11 0,12 6-8 16,6 5-2 0,20 5 0-1,9-4 2-15,13-4 3 0,2-7 2 16,3-10-41-16,-2-8-51 0,-2-10-283 16</inkml:trace>
  <inkml:trace contextRef="#ctx0" brushRef="#br0" timeOffset="82548.88">8677 15181 641 0,'0'-7'310'0,"4"-9"-83"0,11 4-68 0,8 9-60 16,11 8-14-1,-2 8-39-15,-1 4-12 0,-12 3 25 16,-17 0 8-16,-10 4 6 31,-6 6-1-31,-3 2-38 0,3-4-12 16,9-10-10-16,7-7 0 0,14-9 1 16,13 0 9-16,13 1-119 15,7 0-89-15</inkml:trace>
  <inkml:trace contextRef="#ctx0" brushRef="#br0" timeOffset="82834.62">9395 15345 762 0,'4'0'325'0,"13"0"-142"15,9 0-39-15,20 3-34 16,10 2-19-16,7 2-55 15,-1 2-13-15,-10-3-18 16,-7 3-53-16,-14-2-219 16</inkml:trace>
  <inkml:trace contextRef="#ctx0" brushRef="#br0" timeOffset="83019.63">9488 15530 847 0,'9'4'392'0,"4"-1"-153"16,21 1-107-16,8-4-21 15,15 1-41-15,-3 0-24 0,-7 1-23 16,-3 3-64-16</inkml:trace>
  <inkml:trace contextRef="#ctx0" brushRef="#br0" timeOffset="83869.68">10536 15237 775 0,'0'-2'348'0,"-3"2"-142"16,-2 8-42-16,-13 13-39 16,-4 7-11-16,-1 14-39 15,-1 0-20-15,16 4-30 16,8 2-9-16,22-11-7 15,11-3-2-15,19-17 4 16,2-8 2-16,5-7-23 0,-7-3-49 16,-14-2-156-16,-8-6-144 15</inkml:trace>
  <inkml:trace contextRef="#ctx0" brushRef="#br0" timeOffset="84021.4">10765 15329 624 0,'-1'5'326'0,"-8"16"-69"0,1 10-48 16,6 16-54-16,-4 5-18 0,12 5-40 16,-4-2-26-1,3-5-34-15,1-3-11 16,1-10-92-16,4-5-76 0</inkml:trace>
  <inkml:trace contextRef="#ctx0" brushRef="#br0" timeOffset="84358.71">11236 15422 619 0,'-12'-12'409'15,"-7"-10"19"-15,-9 6-229 16,-3 1-49-16,-3 8-62 15,-4 7-23-15,5 12-39 16,5 10-10-16,8 14-11 16,7 9-3-16,14 5-2 15,12 2 0-15,18-5 0 16,6-9 0-16,10-10 6 16,3-9 2-16,-6-17 4 15,-2-6 3-15,-1-13 3 16,-9-9 0-16,-15-11 3 15,-6-4-3-15,-29-5 9 16,-12-2 0-16,-10 3-7 16,-12 6-1-16,3 13-28 0,1 13-57 15</inkml:trace>
  <inkml:trace contextRef="#ctx0" brushRef="#br0" timeOffset="84729.76">11302 15477 652 0,'-7'0'394'16,"-14"6"-24"-16,-8 7-159 0,-9 11-128 15,-8 0-33-15,1-1-58 16,4 3-55 0,20-3-249-16</inkml:trace>
  <inkml:trace contextRef="#ctx0" brushRef="#br0" timeOffset="85093.93">11687 15383 742 0,'-15'-11'352'16,"-24"-4"-135"-1,-2 12-66-15,-6 13-58 0,6 12-18 16,8 13-22-16,8 7-9 15,20 5-18-15,9 0-4 0,20-2-7 16,14-6-1-16,15-8 2 16,5-8-1-1,2-14 3-15,-6-10 2 16,-1-16 2 0,-6-7 3-16,-16-14 0 0,-8-2 9 0,-35-4 23 15,-16-6 2 1,-15 7-2-16,-8 5-14 15,0 14-32-15,2 10-7 16,4 13-114-16,7 7-87 16</inkml:trace>
  <inkml:trace contextRef="#ctx0" brushRef="#br0" timeOffset="85268.59">11785 15460 912 0,'-15'11'454'0,"-12"8"-165"0,-16 7-137 15,-5 9-42-15,-7 3-67 16,1 1-19-16,19 5-116 16,10-4-403-16</inkml:trace>
  <inkml:trace contextRef="#ctx0" brushRef="#br0" timeOffset="96955.99">12621 15580 812 0,'4'-1'337'16,"8"1"-166"-1,19-1-101-15,21-1-20 0,25 6-11 16,11-4-15-16,7 3-15 15,-3 2-46-15,-21 2-184 16</inkml:trace>
  <inkml:trace contextRef="#ctx0" brushRef="#br0" timeOffset="97185.74">12700 15654 429 0,'11'0'278'0,"7"1"16"15,29-2-161-15,15 1-18 0,22 0-52 16,4 0-20-16,-10 1-27 16,-9-1-7-1,-23 0-115-15,-10 0-132 16</inkml:trace>
  <inkml:trace contextRef="#ctx0" brushRef="#br0" timeOffset="97346.92">13146 15461 702 0,'9'5'348'16,"15"5"-101"-16,6 11-36 15,8 9-59-15,3 2-14 0,-7 6-34 16,-14-1-13-16,-21-4-21 15,-14 0-15-15,-10-8-25 16,0-6-72 0</inkml:trace>
  <inkml:trace contextRef="#ctx0" brushRef="#br0" timeOffset="97909.63">13875 15375 539 0,'8'-13'306'0,"12"-12"-10"16,1 7-57-16,-2 17-42 15,2 7-25-15,-4 19-60 16,-3 10-18-16,-7 13-33 15,-5 4-9-15,-2 1-19 16,4-3-8-16,8-8-12 16,7-4-2-16,7-14-2 15,7-8 0-15,2-19-2 16,1-9-2-16,-4-14-18 0,-2-2-8 16,-8-14-12-1,-4-1 2-15,-9-6 15 0,-6-2 5 16,-6 12 16-1,-2 8 8-15,-8 20 4 0,3 11 4 16,1 20 1 0,-2 5-4-16,11 13-3 0,-1 4-3 0,9 2-4 15,4-2-2-15,2-6-4 16,3-3-3-16,2-7-152 16,-1-3-72-16</inkml:trace>
  <inkml:trace contextRef="#ctx0" brushRef="#br0" timeOffset="98174.47">14645 15730 872 0,'-7'-7'397'0,"-10"-4"-176"15,-3 2-31-15,-5 5-55 16,0 4-29-16,3 8-46 16,3 8-19-16,12 6-17 15,6 3 1-15,15 4 5 16,8 1-1-16,7-2-7 16,0-4-5-16,-4-8-6 15,4-7-11-15,-1-12-114 16,7-8-89-16</inkml:trace>
  <inkml:trace contextRef="#ctx0" brushRef="#br0" timeOffset="98546.16">14985 15478 854 0,'6'3'415'16,"6"-1"-106"-16,18 4-173 0,5-4-36 15,9 0-32-15,0 2-27 16,-4-4-28-16,2 2-7 16,-5-1-122-16,-3-1-119 15</inkml:trace>
  <inkml:trace contextRef="#ctx0" brushRef="#br0" timeOffset="98730.88">15076 15616 700 0,'2'3'344'0,"7"2"-87"16,8-1-44-16,13 0-38 15,2-3-26-15,8 0-65 16,-1 3-24-16,2-1-37 16,-3-3-75-16</inkml:trace>
  <inkml:trace contextRef="#ctx0" brushRef="#br0" timeOffset="99096.97">15951 15114 838 0,'0'-5'467'0,"-1"-3"-136"15,-2 14-132-15,2 13-56 16,4 18-77-16,5 11-9 15,3 10-21-15,-1 3-7 16,0-7-13-16,0-8-18 0,-5-16-132 16,-1-12-70-16</inkml:trace>
  <inkml:trace contextRef="#ctx0" brushRef="#br0" timeOffset="99257.6">15807 15341 723 0,'14'0'385'16,"12"0"-54"-16,20 4-204 16,8-1-28-16,6 1-47 15,0 1-23-15,-11-3-59 0,-3 0-88 16</inkml:trace>
  <inkml:trace contextRef="#ctx0" brushRef="#br0" timeOffset="99480.9">15843 15613 812 0,'8'3'407'0,"7"0"-137"0,23-1-98 16,11-2-18-16,9 0-52 15,7 4-27-15,-6-3-35 16,-5-1-10-16,-6-1-77 16,-10-4-72-16</inkml:trace>
  <inkml:trace contextRef="#ctx0" brushRef="#br0" timeOffset="100094.05">16698 15403 580 0,'-9'-18'305'0,"-3"-21"-78"16,7-3-67-16,15 2-72 15,11 4-26-15,14 11-2 16,6 6 3-16,11 17 0 15,1 8-1-15,-4 16-20 16,-8 5-5-16,-24 10-2 16,-17 3-1-16,-27 5-9 15,-16 4-4-15,-12 3-7 16,-1-7-3-16,10-10-1 0,12-9-2 16,21-14-3-16,11-2 0 15,13-5-1-15,12 0-1 16,13-2 1-1,7-1 0-15,11-1-22 16,-1-3-33-16,2-5-100 0,-1-1-99 16</inkml:trace>
  <inkml:trace contextRef="#ctx0" brushRef="#br0" timeOffset="100354.28">17353 15410 484 0,'0'-8'304'15,"-9"-10"-2"-15,-7-2-36 0,-13 0-67 16,-4 1-34-16,-9 5-70 15,3 5-31-15,1 14-46 16,9 5-15-16,14 17-12 16,0 8-1-16,15 14-1 15,2 3 2-15,11-9 4 16,13 0 1-16,12-16 3 16,4-9 3-16,12-11 4 15,3-8 4-15,-10-14 5 0,-5-7 3 16,-23-13 2-16,-14-3 2 15,-21-8-4 1,-14-2-3-16,-11 2-3 0,2 1-41 16,5 13-204-1</inkml:trace>
  <inkml:trace contextRef="#ctx0" brushRef="#br0" timeOffset="100993.21">17823 15116 806 0,'9'4'362'0,"13"5"-141"0,2 8-67 0,-2 11-49 16,-5 2-13-16,-10 3-37 16,-7-3-12-16,-6-9-11 31,-1-5-6-31,3-11-2 16,1-5-4-16,7-13-21 15,2-9-12-15,7-11-13 0,5-4 1 16,2 1 11-16,2 5 9 15,0 14 1-15,-2 6 5 16,-3 11 15-16,-2 6 9 16,-7 8 10-16,-3 2 0 15,-7 2-9-15,-4-2-6 0,-5-2-6 16,3-4-2-16,1-8 0 16,9-2-1-16,2-11-4 15,7-7-4-15,7 0-3 16,-1-5-4-16,9 6-1 15,-2 5-1-15,-3 10-4 16,-4 7 1-16,-7 13 3 16,-3 3 2-16,-4 5 9 15,-1 3-33-15,-1 2-165 16</inkml:trace>
  <inkml:trace contextRef="#ctx0" brushRef="#br0" timeOffset="101211.32">17817 15485 687 0,'-3'1'367'0,"3"2"-57"16,11-2-108 0,21 2-72-16,12-1-15 15,14-1-38-15,4 0-25 16,7 0-31-16,-4-1-6 15,1 0-69-15,-1 0-65 16</inkml:trace>
  <inkml:trace contextRef="#ctx0" brushRef="#br0" timeOffset="101682.52">18253 15711 562 0,'-9'-5'297'16,"-14"-10"-40"-16,-7 1-62 0,-12 2-45 15,-1 2-20-15,6 6-53 16,6 5-27-16,8 6-32 16,5 0-12-16,8 5-13 15,7 3-2 1,18 3 2-16,3 7 1 15,16 0 7-15,6 4 1 16,-1 0 9-16,2-1 12 0,-40-9 41 31,0-10 24-31,0 1 47 0,-12 24 2 0,-26-8-7 16,-12-4-17-16,7-21-47 0,0-3-13 16,3-11-31-16,3-3-20 15,14-6-114 1,5-1-93-16</inkml:trace>
  <inkml:trace contextRef="#ctx0" brushRef="#br0" timeOffset="103121.9">2176 17185 689 0,'-13'2'322'16,"-13"7"-125"-16,-3 3-27 0,3 5-33 15,5 5-32 1,15 11-55-16,6 8-14 0,23 4-20 0,13 0 0 31,14-15 6-31,8-6 1 16,3-21-6-16,-7-4 2 15,-13-12 15-15,-14-11 7 16,-27-13 10-16,-14-8 0 16,-24-13-13-16,-9-4-5 15,-13-1-2-15,-1-4-1 0,6 4-1 16,10-1-5-16,23 11-21 15,9 12-9-15,19 13-26 16,7 10-5-16,11 9-33 16,12 4-36-16,13 10-80 15,10 4-72-15</inkml:trace>
  <inkml:trace contextRef="#ctx0" brushRef="#br0" timeOffset="103478.01">2493 17290 671 0,'6'3'301'16,"4"6"-84"-16,4 7-88 0,1 7-6 15,-4 2 0-15,-4-2-38 16,2-3-21 0,-6-5-25-16,-2-4-10 0,0-13-5 15,-1-5-14-15,5-14-27 16,5-5-17-16,6-5-14 16,1 0 9-16,4 7 16 15,-3 4 9-15,0 17 10 16,0 6 11-16,1 17 23 15,-3 5 7-15,-4 9-1 0,-2 3-10 16,-2-5-19 0,0-1-49-16</inkml:trace>
  <inkml:trace contextRef="#ctx0" brushRef="#br0" timeOffset="103752.69">2827 17110 811 0,'13'-11'377'0,"12"-11"-130"16,6 7-72-1,2 14-55-15,-1 4-11 0,-2 14-23 16,-8 5-12 0,-3 7-8-16,-4 6-13 0,-3 6-29 15,5 4-9 1,-9-3-8-16,-1 1 0 0,-6-5-2 15,-8-2 0 1,-3-4 0-16,-4-5 1 0,-4-8-20 16,2-3-31-1,-6-9-84-15,0-3-53 0,8-11-210 16</inkml:trace>
  <inkml:trace contextRef="#ctx0" brushRef="#br0" timeOffset="104020.59">3447 17401 1078 0,'3'2'516'16,"1"2"-169"-16,1-2-122 15,-3 3-96-15,-2 0-34 16,0-4-44-16,0-1-49 16</inkml:trace>
  <inkml:trace contextRef="#ctx0" brushRef="#br0" timeOffset="105009.58">4966 17253 678 0,'15'-20'328'0,"10"-13"-131"16,7 13-58-16,-3 5-14 0,-6 17-34 16,-4 11-18-16,-14 19-21 15,-2 14-5-15,-6 16-14 16,-1 1-6-16,4-7-10 15,6-6-4-15,7-21 2 16,11-10 4-16,5-17 5 16,7-7 0-16,5-16-2 15,0-5-3-15,-4-11-7 16,-9-7-5-16,-4-7-20 16,-10-2-4-16,-6 7-2 15,3 2 4-15,-11 21 25 0,0 7 8 16,-5 18 7-16,0 11 2 15,1 16 1-15,1 6-1 16,3 11-2-16,0 0-3 16,5-1-11-16,5 0-3 15,5-10-15-15,0-1-61 16,0-10-183-16</inkml:trace>
  <inkml:trace contextRef="#ctx0" brushRef="#br0" timeOffset="105292.63">5838 17564 564 0,'-2'-6'355'0,"-1"-5"2"15,-11 0-159-15,-3 3-19 16,-12 2-48-16,-2 4-31 15,-5 4-33 1,2 4-15-16,9 7-23 16,4 3-13-16,14 6-4 15,5-1 2-15,14 2 0 0,6 2 3 16,17-6-2-16,4-1-4 0,7-11-18 16,1-5-55-16,-6-11-99 31</inkml:trace>
  <inkml:trace contextRef="#ctx0" brushRef="#br0" timeOffset="105776.22">5101 16877 693 0,'1'-7'310'0,"6"-3"-133"15,9 0-61-15,20 5-44 16,12 2-2-16,30 3-18 15,3 5-14-15,7 5-19 16,-6 2-6-16,-13-2-13 16,-5-3-19-16,-15-6-46 15,-9-2-46-15,-20-7-107 16,-9 0-8-16,-14-7 37 16,-8-2 54-16,-7-4 171 15,-3 0 66-15,2 5 92 16,2 4 30-16,9 11-25 0,6 4-29 15,4 10-67 1,6 6-29-16,7 9-5 0,2 3 8 16,-5 2 0-16,-1 2-1 15,-10-5-20-15,-4-7-12 16,-5-9-14-16,0-4 9 16,-2-12-112-16,2-3-18 0</inkml:trace>
  <inkml:trace contextRef="#ctx0" brushRef="#br0" timeOffset="106150.38">6237 17256 921 0,'18'0'439'0,"8"0"-183"0,17 0-136 16,3-1-20-1,1 0-66-15,-1 0-16 16,0-2-41-16,-1 2-56 0,-3 0-180 31</inkml:trace>
  <inkml:trace contextRef="#ctx0" brushRef="#br0" timeOffset="106346.55">6392 17383 756 0,'1'1'357'0,"9"0"-84"0,4 2-75 15,13-1-56 1,6-2-11-16,10 0-67 15,-1-1-25-15,3-3-48 16,-3-2-66-16</inkml:trace>
  <inkml:trace contextRef="#ctx0" brushRef="#br0" timeOffset="106959.76">7335 16767 599 0,'-23'10'317'16,"-14"7"-88"-16,-8 27-93 15,-2 10-19-15,10 22-29 16,7 6-7-16,23 8-23 16,9 2-11-16,25-4-20 0,10-5-7 15,13-19-4 1,0-13-1-16,4-22 6 0,-4-6-47 15,-6-19-109-15,-1-7-151 16</inkml:trace>
  <inkml:trace contextRef="#ctx0" brushRef="#br0" timeOffset="107163.61">7464 17255 1020 0,'3'3'406'15,"10"3"-236"-15,11 0-73 16,17-4-33-16,11-2-12 16,10 0-34-16,1-4-18 15,-2-1-301-15</inkml:trace>
  <inkml:trace contextRef="#ctx0" brushRef="#br0" timeOffset="107789.14">8088 17253 485 0,'-12'-13'228'0,"-7"-17"-87"15,9-3-37-15,16-7-33 16,11 3-8-16,17 10 24 16,6 3 10-16,11 19 4 15,1 8-1-15,-7 19-26 16,-4 12-4-16,-23 10-1 0,-10 3-2 16,-22 6-21-16,-16 0-6 15,-13-3-17 1,-4-4-4-16,2-19-31 15,6-4-20-15,15-18-25 0,7-8-8 16,16-7 15 0,9-2 12-16,15 1 26 0,7 9 12 15,7 4 12 1,0 9 11-16,-3 4-5 16,-4 4-5-16,-5-4 3 0,-1-3-34 15,-2-10-219 1</inkml:trace>
  <inkml:trace contextRef="#ctx0" brushRef="#br0" timeOffset="108088.34">8643 17232 459 0,'-2'-8'288'0,"-8"-8"28"0,-4 2-61 16,-6 4-48-16,-4 5-28 16,0 6-77-16,-2 6-29 15,5 9-47 1,4 6-18-16,7 8-15 0,5 8-3 15,12 8 2 1,5 1 0-16,12-4 3 16,5-6 1-16,12-16 3 15,6-10 1-15,7-14 4 16,0-11 5-16,-11-17 6 16,-9-10 3-16,-17-7 2 15,-12-4 17-15,-21 5 20 16,-12 5 1-16,-24 11-1 0,-6 9-19 15,-6 18-30-15,5 6-25 16,18 13-72 0</inkml:trace>
  <inkml:trace contextRef="#ctx0" brushRef="#br0" timeOffset="108733.6">9143 16956 883 0,'6'8'360'0,"14"5"-194"0,3 7-52 15,1 4-15-15,-2 0-10 16,-8 2-28-16,-5-3-9 16,-4-4-15-16,-4-8-10 15,-1-10-5-15,0-6-7 16,6-13-28-16,3-3-12 16,6-11-20-16,4-1 1 15,-2 2 21-15,-1 2 10 16,0 17 18-16,-4 5 11 0,-2 13 21 15,-4 6 6-15,-7 9-4 16,-3 4-9-16,-3 1-16 16,-2-2-4-1,3-9-4-15,4-5-2 0,3-9-11 16,4-6-8-16,6-9-13 16,7-3-3-16,1-5 8 15,6 4 5-15,0 8 8 16,-3 1 2-16,-2 17 6 15,-2 6 11-15,-9 10 16 16,-5 5 4-16,-4 0-2 16,0 0-5-16,-2-3-78 15,1-1-92-15</inkml:trace>
  <inkml:trace contextRef="#ctx0" brushRef="#br0" timeOffset="108937.93">9235 17249 959 0,'8'0'390'0,"5"0"-179"16,12-1-84-16,14 1-29 16,5 1-5-16,14 4-55 15,-3-2-12-15,7 3-115 16,2 0-30-1</inkml:trace>
  <inkml:trace contextRef="#ctx0" brushRef="#br0" timeOffset="109255.29">9440 17446 628 0,'-10'0'324'0,"-17"-1"-58"15,3 1-69-15,4 1-49 0,1 4-19 0,8 4-45 16,4 0-18 0,12 4-24-16,11 1-9 0,16 3-15 31,10 1-4-31,10 2-5 0,-3 0 6 15,-14 4 28-15,-13 1 17 16,-30 1 28 0,-18 1 2-16,-21-5-22 15,-5-8-14-15,3-14-25 0,7-8-37 16,12-14-112-16,13-2-61 16</inkml:trace>
  <inkml:trace contextRef="#ctx0" brushRef="#br0" timeOffset="109653.02">9759 16816 780 0,'18'9'384'16,"19"19"-76"-16,11 17-127 15,5 15-26-15,0 5 2 0,-8 12-23 16,-15 5-15-16,-27 15-22 16,-15 5-26-1,-26-7-35-15,-6-6-4 16,0-29-22-16,6-16-35 0,7-25-127 16,1-14-406-16</inkml:trace>
  <inkml:trace contextRef="#ctx0" brushRef="#br0" timeOffset="110033.09">10444 17170 1042 0,'-3'-5'518'15,"-3"-1"-169"-15,4 5-135 0,0 1-127 16,4 4-39-16,-2-4-86 16,0 0-87-16</inkml:trace>
  <inkml:trace contextRef="#ctx0" brushRef="#br0" timeOffset="110362.12">10452 17341 655 0,'-1'13'345'0,"1"16"-47"15,1 7-64-15,6 10-49 16,-1 8-33-16,-4 7-24 16,-3 8 0-16,-13 0-9 15,-4-5-3-15,-9-15-54 0,1-9-20 16,-4-24-18-16,2-13-2 15,-2-15-5-15,4-16-4 16,8-9-36-16,6-3-30 16,12-4-73-16,3 5-58 15,5 2-148-15</inkml:trace>
  <inkml:trace contextRef="#ctx0" brushRef="#br0" timeOffset="110746.83">10120 16892 820 0,'8'-2'329'0,"20"-3"-181"15,11 0-55-15,21 4-24 16,10 0-6-16,11 2-30 15,2 4-11-15,-3 1-6 16,-9 2-18 0,-21-4-54-16,-13 2-40 0,-21-6-148 15,-6-2-132-15</inkml:trace>
  <inkml:trace contextRef="#ctx0" brushRef="#br0" timeOffset="110926.72">10659 16792 434 0,'-13'-14'279'0,"-7"-14"13"0,4 5-26 16,10 8-48-1,6 7-36-15,14 11-62 16,2 10-25-16,12 9-44 0,1 8 0 0,-7 7 1 16,-3 4 5-16,-19 3 7 31,-4-2-2-31,-15-5-13 16,-5-6-11-16,-4-12-19 15,0-4-9-15,3-7-126 16,5 0-71-16</inkml:trace>
  <inkml:trace contextRef="#ctx0" brushRef="#br0" timeOffset="112145.52">10958 17559 798 0,'0'0'437'15,"0"1"-115"-15,4-2-88 16,-4 1-16-16,0 0-44 16,0 0-18-16,0 0-35 15,0 0-23-15,0 0-45 0,0 0-20 16,0 0-22-16,0 0-67 16</inkml:trace>
</inkml:ink>
</file>

<file path=ppt/ink/ink21.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2-10-05T11:29:58.085"/>
    </inkml:context>
    <inkml:brush xml:id="br0">
      <inkml:brushProperty name="width" value="0.05292" units="cm"/>
      <inkml:brushProperty name="height" value="0.05292" units="cm"/>
      <inkml:brushProperty name="color" value="#FF0000"/>
    </inkml:brush>
  </inkml:definitions>
  <inkml:trace contextRef="#ctx0" brushRef="#br0">1938 8931 638 0,'-12'-7'326'0,"-25"-8"-92"15,6 11-53-15,-9 12-78 16,-1 9-37-16,9 19-60 16,-5 9-23-16,14 17-14 15,10 10-1-15,16 15 8 16,15 4 7-16,21-10 7 16,6-14 4-16,23-34 11 15,7-18 9-15,8-27 34 0,4-15 22 16,-18-26 45-16,-13-8 14 15,-24-13 1-15,-18-1-13 16,-31 4-32-16,-19-2-14 16,-23 5-37-16,-6 7-18 15,-10 22-33-15,5 13 0 16,11 26-130-16,4 12-94 16</inkml:trace>
  <inkml:trace contextRef="#ctx0" brushRef="#br0" timeOffset="125.35">1835 9263 828 0,'23'3'342'0,"27"2"-211"16,7-2-50-16,9-1-239 16</inkml:trace>
  <inkml:trace contextRef="#ctx0" brushRef="#br0" timeOffset="539.41">2636 9330 700 0,'-7'13'353'0,"-12"8"-110"0,-7 3-117 16,-6-2-35-16,-11-5-40 15,-1-5-18-15,-2-11-13 16,2-1-7-16,10-13-23 15,8 1-14-15,17-7-16 16,3-4-8-16,12 1 5 31,6 1 4-31,12 8 29 0,9 7 11 16,11 14 20-16,2 9 13 16,-5 15-6-16,-6 5-4 15,-8 1-4-15,-6-3-36 16</inkml:trace>
  <inkml:trace contextRef="#ctx0" brushRef="#br0" timeOffset="1211.51">1725 9243 532 0,'7'0'245'0,"15"0"-57"0,9 0-66 16,35 4-24-16,11 0-17 16,16-2-51-16,6 4-8 15</inkml:trace>
  <inkml:trace contextRef="#ctx0" brushRef="#br0" timeOffset="1757.93">3202 9243 740 0,'-2'-2'386'0,"-4"2"-120"15,1 6-90-15,3 23-104 16,1 15-35-16,5 27-21 16,2 8-6-16,1 8-1 15,-1 0 1-15,0-15-1 16,-1-4-15-16,2-23-189 16,2-15-88-16</inkml:trace>
  <inkml:trace contextRef="#ctx0" brushRef="#br0" timeOffset="1898.84">3250 9427 658 0,'8'1'287'16,"14"-1"-93"-16,14 5-182 0,2 1-3 15,9-1-1-15,-5 2-15 16</inkml:trace>
  <inkml:trace contextRef="#ctx0" brushRef="#br0" timeOffset="2174.11">3552 9413 708 0,'0'7'318'0,"0"9"-155"0,-1-1-41 15,-5-7-49-15,5-1-14 16,-2-8-19-16,-1-8-7 15,4-11-14-15,-1-3-13 16,3-6-8-16,5-1-3 16,6 7-4-16,3 1-4 15,2 13 14-15,0 7 4 16,-3 11 14-16,-1 7 7 16,0 10-10-16,-2 2-2 0,2 5-5 15,-3 2-16-15,-2-6-273 16</inkml:trace>
  <inkml:trace contextRef="#ctx0" brushRef="#br0" timeOffset="2478.8">3990 9345 723 0,'-5'-7'360'0,"-14"-9"-106"16,-2 1-41-16,-4 4-76 15,-4 1-32-15,3 9-65 0,2 5-31 16,5 12-35-16,5 6-9 16,10 7-2-16,6 2 7 15,13 0 16-15,5-4 8 16,7-7 10-16,3-7 5 15,5-10 6-15,-4-9 2 16,-5-7 4 0,-5-7-16-16,-12-13-149 15,3 4-200-15</inkml:trace>
  <inkml:trace contextRef="#ctx0" brushRef="#br0" timeOffset="2822.15">4118 9417 788 0,'11'3'346'16,"14"2"-175"-16,4 0-41 16,-7-2-43-16,2-3-13 15,0-5-15-15,-2-1-6 16,0-3-10-16,-8-5-1 0,-9-2-4 15,-7-3-4-15,-9-4-11 16,-9 2-8-16,-7 1-10 16,-1 3-2-16,-4 8-12 15,5 4-8-15,8 15-14 16,4 10-5-16,8 13-1 16,7 11 4-16,7 10 10 15,4 4 5-15,3 3 10 16,-3-1 7-16,-7-6 5 15,-3-2 1-15,0-8 3 16,1-6-15-16</inkml:trace>
  <inkml:trace contextRef="#ctx0" brushRef="#br0" timeOffset="3540.8">4675 9398 493 0,'0'-9'323'16,"0"-5"-13"-16,-3-3-103 15,-5-3-26-15,-11 2-22 16,-5-3-13-16,-9 6-46 15,0 5-29-15,3 10-59 16,6 8-18-16,10 10-25 16,3 4-7-16,4 5 0 15,7-2 4-15,9 0 15 16,6-4 8-16,14-7 11 16,2-5 2-16,5-12 3 15,-1-3 2-15,-8-10 6 16,-5-2 0-16,-11-1 4 0,-4-1 0 15,-4 9-4-15,-6 0-5 16,-2 13-10-16,-5 1-7 16,3 9-12-16,4 3-1 15,5 3 4-15,8-1 2 16,9-1 11-16,4-2 5 16,11-6 3-16,-1-4 4 15,0-4 3-15,-3-5 4 16,-11-4 8-16,-3 0 3 15,-9-7 2-15,-7-4-26 0,-6-9-103 16,-5-5-71-16,-7-3-110 16,-1-5 19-16,-3-3 116 15,-1 3 108-15,6 6 195 16,-15 8 43-16,24 14 30 16,4 7-34-16,1 7-109 15,20 2-45-15,-12 9-50 16,3 5-72-16</inkml:trace>
  <inkml:trace contextRef="#ctx0" brushRef="#br0" timeOffset="3891.68">5259 9270 727 0,'-15'-6'354'15,"-11"-5"-136"-15,-1 3-73 16,-3 6-94-16,4 2-25 0,0 9-32 16,5 5-15-16,9 10-12 15,4 3-1-15,15 9 11 16,2-2 12-16,13-2 22 15,4-7 10-15,1-10 14 16,0-4 8-16,-9-12 33 16,-4-2 15-16,-13-5 13 0,-9-1-3 15,-21-1-40-15,-9-1-20 16,-7-2-42-16,4 2-79 16</inkml:trace>
  <inkml:trace contextRef="#ctx0" brushRef="#br0" timeOffset="4204.1">5574 9312 916 0,'3'4'386'0,"-3"7"-222"15,-1 1-41-15,-11 9-51 16,-4 1-15-16,-5 0-18 15,-4 1-11-15,-4-11-6 16,2-8 2-16,1-7-49 16,5-7-23-16,0-6-38 15,2-2-11-15,7-2 35 16,4 0 11-16,14 6 19 16,6 2 0-16,6 10 22 15,4 6 13-15,1 11 23 16,2 9 11-16,-3 8-4 15,-3-2-5-15,-2 2-7 0,-5-1 1 16,-1-8-182-16</inkml:trace>
  <inkml:trace contextRef="#ctx0" brushRef="#br0" timeOffset="4423.15">5649 9238 1090 0,'3'10'438'0,"-1"8"-274"0,5 16-95 16,1 10-8-16,-1 16-11 15,0 0-1-15,-4 8-16 16,-3 1-11-16,3-7-9 16,-3 3-2-16,-2-17 1 15,2-12-1-15,0-16-6 16,0-10-42-16,0-13-307 15</inkml:trace>
  <inkml:trace contextRef="#ctx0" brushRef="#br0" timeOffset="4579.33">5757 9523 738 0,'13'-3'318'0,"20"-7"-173"0,1 2-56 16,0-2-64-16,1-1-35 16</inkml:trace>
  <inkml:trace contextRef="#ctx0" brushRef="#br0" timeOffset="4922.69">6067 9334 585 0,'-5'-8'370'0,"-8"-7"-4"16,0 0-120-16,-4 3-122 16,0 5-45-16,1 4-65 15,0 2-18-15,9 9-24 16,2 1-6-16,5 3 1 16,10 5 5-16,3-5 18 15,6-1 7-15,2-2-4 16,-8-4-12-16,-9-3-16 15,-4 1-2-15,-14 2 8 16,0 3 15-16,-7 5 17 16,2 2 18-16,6 1 17 15,-1-2 10-15,12 3 23 16,6-3-10-16,4-2-10 16,11 2-6-16,4-3-25 15,5-4-3-15,4-5-6 16,-5-2-26-16</inkml:trace>
  <inkml:trace contextRef="#ctx0" brushRef="#br0" timeOffset="5461.22">6749 9291 774 0,'1'2'333'0,"5"11"-155"16,1 7-84-16,2 12-51 15,4 1 3-15,0 3-3 16,0-5-4-16,0-7 2 16,-2-9 17-16,-2-11 22 15,-2-10 5-15,5-14 1 16,3-3-19-16,0-10-36 15,0 0-11-15,-3 5-16 16,-4 0-22-16,1 14-145 16,5 3-164-16</inkml:trace>
  <inkml:trace contextRef="#ctx0" brushRef="#br0" timeOffset="5734.68">7333 9304 1038 0,'-4'13'460'0,"-13"21"-228"15,0-1-50-15,-13 2-83 16,-4-4-26-16,0-11-34 16,1-2-12-16,9-14-8 15,3-4-23-15,6-12-44 16,1-6-19-16,5-9-33 16,2-4 15-16,7 2 30 15,1-1 13-15,10 11 19 0,0 5-4 16,3 14 12-16,5 9 9 15,4 14 10-15,1 6 12 16,8 8 1-16,1-2-4 16,-1-2-2-16,-1-4-37 15</inkml:trace>
  <inkml:trace contextRef="#ctx0" brushRef="#br0" timeOffset="6266.07">7986 9415 661 0,'1'13'267'16,"1"11"-168"-16,-2 1 2 15,-3-7-29-15,1-5-6 0,-4-11 16 16,2-4-2-16,0-12-5 16,-2-8-9-16,9-13-43 15,1-5-9-15,10 0-3 16,2 0 4-16,6 14 4 15,5 5 2-15,-4 13-11 16,2 7-7-16,-6 11-5 16,-3 9-1-16,-4 10 3 15,-2 8 1-15,-5 2 1 16,2 0-6-16,8-6-165 16</inkml:trace>
  <inkml:trace contextRef="#ctx0" brushRef="#br0" timeOffset="6672.01">8510 9429 547 0,'0'-11'369'0,"-3"-12"24"16,-8-1-178-16,-6 0-21 16,-11-2-48-16,4 7-28 15,-5 9-66-15,5 7-31 16,9 15-40-16,-5 6-13 15,9 9-3-15,5 7 5 16,6-3 12-16,8 2 10 16,7-11 6-16,-1-6 1 15,5-11 2-15,7-9 3 0,0-4 4 16,-2-8 2 0,-3-6 1-16,-7-1-1 0,-6-2-3 15,-2 4-1-15,-5 7-1 16,-2 4-4-16,-5 7-9 15,4 4-7-15,-3 8-7 16,3 4-2-16,6 6 7 16,4 2 5-16,6 3 6 15,4 0 5-15,1-2 14 16,5-4 8-16,7-9 8 16,-2-1 3-16,0-9-4 15,-8-4-2-15,-8-5 4 16,-7-9-37-16,-7-6-195 15</inkml:trace>
  <inkml:trace contextRef="#ctx0" brushRef="#br0" timeOffset="6797.16">8566 9096 945 0,'-3'-3'501'16,"-4"-3"-151"-16,2 1-141 15,5 5-166-15,4 3-41 16,-4-3-80-16,0 0-122 15</inkml:trace>
  <inkml:trace contextRef="#ctx0" brushRef="#br0" timeOffset="7031.51">8824 9221 895 0,'-4'0'449'0,"-4"8"-158"15,3 6-129-15,3 25-111 16,2 11-25-16,9 22-10 16,5 11-3-16,-4 2-5 15,-2 1-2-15,-8-2 0 16,0-4-1-16,3-2-12 16,2-11-46-16,-5-29-162 15</inkml:trace>
  <inkml:trace contextRef="#ctx0" brushRef="#br0" timeOffset="7218.74">8876 9488 646 0,'11'-3'326'0,"4"-8"-111"16,12 4-131-16,6 2-38 0,5 3-50 16,5 2-157-16</inkml:trace>
  <inkml:trace contextRef="#ctx0" brushRef="#br0" timeOffset="7585.79">9339 9231 954 0,'-6'-5'425'0,"-13"-4"-222"15,-3 2-63-15,2 7-98 16,-3 3-30-16,9 3-33 16,5 5-6-16,10 3-2 15,5-4 5-15,4 4 10 16,5-1 6-16,-2-4 7 15,6 2 2-15,-2-5-9 16,-4-2-9-16,-5-3-12 16,-8-1-5-16,-11 0 11 15,-8 2 9-15,-5 3 27 16,-6-1 20-16,4 4 19 16,6 2 14-16,6 2 5 15,8 3-9-15,11 6 2 16,4 0-6-16,12 3-12 15,4-2-3-15,1-5-15 16,2-3-7-16,-1-14-19 16,3 0-78-16</inkml:trace>
  <inkml:trace contextRef="#ctx0" brushRef="#br0" timeOffset="8116.92">10174 9440 519 0,'6'-7'303'0,"5"-6"-24"16,-1-1-43-16,-1-3-50 16,-5 0-8-16,-7-2-15 0,-7-2-13 15,-13 1-41-15,-6 1-24 16,-8 7-50-16,9 1-23 16,-6 16-27-16,3 5-13 15,13 12-3-15,-5 8 4 16,23 1 14-16,8 3 8 15,10-2 5-15,8-3 0 16,8-9 4-16,0-3 0 16,3-10 1-16,-5-9-9 15,-6-8-124-15,-8-7-143 16</inkml:trace>
  <inkml:trace contextRef="#ctx0" brushRef="#br0" timeOffset="8210.98">10134 9145 883 0,'-5'-5'433'0,"-1"0"-184"16,0 2-85-16,1 3-134 16,5 4-28-16,5 6-189 15</inkml:trace>
  <inkml:trace contextRef="#ctx0" brushRef="#br0" timeOffset="8663.93">10309 9291 825 0,'12'5'405'0,"4"1"-137"16,12-1-154-1,3-1-42-15,-1-3-40 0,0-1-7 16,-3-3-12-16,-10 0-1 16,4-1-3-16,-2 3 2 15,-9 0 4-15,5 0 4 16,-29-1-2-16,5 1-3 15,-7 3-11-15,-6 2-4 16,12 9-7-16,-10 2-1 16,4 6-4-16,2 2 0 15,7 5 1-15,3-3 1 0,8 0 8 16,7-5 4-16,8-7 6 16,2-2 3-16,4-11 3 15,4 1 0-15,2-3 0 16,-1-8-1-16,-7 2-3 15,-2-4-2-15,-9 2-2 16,0 2-1-16,-4 0 3 16,-6-2 1-16,2 7-4 15,-6 2-4-15,0 3 5 16,2-2 1-16,0 0 4 16,0 13 3-16,4 34-8 15,0-29-2-15,1 2 1 16,1-6-17-16</inkml:trace>
  <inkml:trace contextRef="#ctx0" brushRef="#br0" timeOffset="11000.68">11462 8965 791 0,'0'-1'380'0,"2"1"-170"16,4 4-49-16,-6-4-84 15,7 19-28-15,17 56-14 16,-13-21-4-16,-3 10-7 15,-5 7-3-15,-2-3-8 16,1-5-1-16,4-13-3 16,5-9-1-16,8-14-4 15,7-9-3-15,5-6-46 16,1-8-70-16</inkml:trace>
  <inkml:trace contextRef="#ctx0" brushRef="#br0" timeOffset="11157.19">11375 9245 944 0,'10'1'401'0,"8"2"-222"0,20 3-120 16,10 0-11-16,17 0-35 15,1 1-36-15</inkml:trace>
  <inkml:trace contextRef="#ctx0" brushRef="#br0" timeOffset="11563.29">11839 9505 751 0,'-4'11'342'15,"-7"8"-166"-15,0 3-63 0,-2 0-16 16,-1-1-44-16,5-1-18 16,4-7-19-16,0-5 1 15,1-8 16-15,4 0 2 16,5-13-1-16,3-7-2 15,2-5-17-15,-3-10-3 16,3-3-2-16,0 1-2 16,0 1-5-16,-2 10-3 15,1 12 10-15,-3 4-3 16,2 13-2-16,0 6 0 0,5 18-10 16,3 3 3-16,5 9 0 15,2 1 1-15,-6-4 2 16,-3 0 1-16,-3-7-37 15,0-5-51-15,-15-9-240 16</inkml:trace>
  <inkml:trace contextRef="#ctx0" brushRef="#br0" timeOffset="11719.44">11805 9576 908 0,'4'0'358'0,"8"0"-244"16,6 0-56-16,13-1-45 0,4-1 23 16,5 2-346-16</inkml:trace>
  <inkml:trace contextRef="#ctx0" brushRef="#br0" timeOffset="12109.79">12118 9565 791 0,'9'0'305'0,"16"2"-220"16,2-2-35-16,4 0-22 15,-2-3-11-15,-2 1-5 16,0-2-1-16,-1 1-60 16,-7 1-39-16,-8-6-34 15,-11 0-5-15,-10-4 63 16,-2-1 39-16,-3 5 63 16,4 0 24-16,6 6 26 15,5 2 4-15,2 3-1 16,-2-3-9-16,0 0-13 15,2 4 0-15,2 10-2 16,33 29-6-16,-36-30-7 16,-1-4-3-16,-3 2-25 15,1-3-76-15</inkml:trace>
  <inkml:trace contextRef="#ctx0" brushRef="#br0" timeOffset="12328.49">12499 9410 988 0,'1'3'394'0,"2"8"-243"16,1 4-54-16,1 6-41 15,-1 4-2-15,-1 3-21 16,0 2-13-16,-5-1-10 15,0-5-2-15,-1-4-72 16,-2-4-90-16</inkml:trace>
  <inkml:trace contextRef="#ctx0" brushRef="#br0" timeOffset="12641.17">12492 9421 693 0,'9'-10'423'15,"6"-10"-36"-15,3 11-225 0,7 6-53 16,1 10-70-16,-1 3-15 16,-3 6-14-16,-7 2-3 15,-10 0-2-15,-4 4 3 16,-4-3-9-16,-5-1-28 16,2-7-72-16,2-3-22 15,7-3 9-15,8-4 25 16,6 1 69-16,0 4 12 15,0 3-1-15,-2 4 9 16,-11 6 34-16,-5 5 18 16,-11-3 31-16,-7 1 3 0,-7-3-21 15,-4-11-7-15,0-14-105 16,3-5-190-16</inkml:trace>
  <inkml:trace contextRef="#ctx0" brushRef="#br0" timeOffset="13199.93">13148 9241 591 0,'2'0'310'0,"7"3"-40"15,10-2-167-15,12 0-31 16,16 2-23-16,5 2-14 15,12 0-21-15,-4-2-1 16,-10-1-112-16</inkml:trace>
  <inkml:trace contextRef="#ctx0" brushRef="#br0" timeOffset="13371.83">13213 9420 753 0,'11'4'324'0,"14"0"-172"15,10 0-26-15,17 1-49 16,-2-3-21-16,6-5-96 16</inkml:trace>
  <inkml:trace contextRef="#ctx0" brushRef="#br0" timeOffset="13699.72">13860 8824 880 0,'0'-1'407'16,"4"1"-175"-16,-1 14-133 16,6 23-88-16,0 11-6 15,1 18 7-15,-3 3 2 0,-5 4 2 16,-1-3-2-16,-1 4-3 16,2-2-2-16,6-14 0 15,3-7 0-15,7-21 0 16,3-12-1-16,6-8 3 15,-1-4-28-15,-1-8-175 16</inkml:trace>
  <inkml:trace contextRef="#ctx0" brushRef="#br0" timeOffset="13887.01">13800 9215 1025 0,'12'0'431'16,"4"-2"-221"-16,23 4-137 0,8 1-15 15,14 2-21-15,7 2-10 16,-10-1-53-16,0-1-178 16</inkml:trace>
  <inkml:trace contextRef="#ctx0" brushRef="#br0" timeOffset="14308.79">14198 9489 719 0,'0'3'346'0,"-1"5"-122"16,1 8-130-16,0 3-30 15,0 8-36-15,1-2-13 16,5 1-4-16,-4-3 3 15,3-11-76-15,-3-2-102 16</inkml:trace>
  <inkml:trace contextRef="#ctx0" brushRef="#br0" timeOffset="14574.34">14198 9540 419 0,'2'-8'293'0,"7"-7"23"16,2 2-74-16,4 3-115 15,4 6-35-15,3 4-60 16,3 5-19-16,-8 9-9 15,-5-5 2-15,-12 3 9 16,-3 3 3-16,-7-6 4 16,-1 4-3-16,7-4-15 15,4-4-4-15,8-1-9 16,7 1-1-16,8-2 4 16,0 0 0-16,-5 8 6 15,-3-2 16-15,-15 4 33 16,-9 3 11-16,-15-3 7 15,-5 2-12-15,-6-9-39 16,7-3-64-16</inkml:trace>
  <inkml:trace contextRef="#ctx0" brushRef="#br0" timeOffset="15058.61">14508 9598 960 0,'8'0'380'0,"17"0"-259"16,7 1-34-16,0-1-30 15,6 2-19-15,-3-3-15 16,-2 0-6-16,-3 1-15 16,-8-5-32-16,-11 2-87 15,-6-4-61-15,-12-1-45 16,-2 0 24-16,-7-4 86 15,1 1 62-15,5 1 76 0,5 3 27 16,5 4 32-16,2 3 20 16,6 5 8-16,-1-1-5 15,7 9-4-15,-3 5-3 16,-4-2 0-16,0 6-2 16,-9 1-19-16,-6-4-17 15,-4-1-22-15,-2-4-9 16,4-9-83-16,4-5-143 15</inkml:trace>
  <inkml:trace contextRef="#ctx0" brushRef="#br0" timeOffset="15386.65">15141 9481 767 0,'-10'-7'371'0,"-16"4"-157"15,-5 2-58-15,1 10-102 16,-3 7-22-16,5 4-4 0,8 8 1 15,16 5 7-15,10 1 4 16,18-5 13-16,13-4 8 16,4-6 7-16,0-9-3 15,-1-5-22-15,-7-6-11 16,0-10-6-16,-6-1-60 16</inkml:trace>
  <inkml:trace contextRef="#ctx0" brushRef="#br0" timeOffset="16034.6">15707 9371 775 0,'6'15'362'16,"-3"11"-153"-16,-3 13-116 16,-7-1-2-16,-8-1-44 15,3-9-29-15</inkml:trace>
  <inkml:trace contextRef="#ctx0" brushRef="#br0" timeOffset="16393.62">15995 9112 831 0,'12'-10'376'0,"19"-15"-156"0,2-2-41 16,9 11-39-16,-2 4-35 16,-2 17-50-16,3 17-23 15,-11 21-8-15,-5 6 5 16,-12 16 2-16,-8 0-1 16,-1 0-5-16,0-9-5 15,1-20-4-15,1-9-1 16,-2-27-2-16,2-8-13 15,-2-13-19-15,-4-13-11 0,-5-1-27 16,-8-2 5 0,-5 6 8-16,-2 8 2 15,-4 16 9-15,-2 4-2 0,-7 18 0 16,2 7 4-16,1 7 19 16,9 5-60-16,16-4-351 15</inkml:trace>
  <inkml:trace contextRef="#ctx0" brushRef="#br0" timeOffset="16674.8">16658 9346 620 0,'-6'-11'387'16,"-5"-8"-63"-16,-2-3-87 0,-2 1-28 15,-3 4-72-15,-3 4-25 16,-7 8-59-16,4 5-26 16,3 7-37-16,6 2-9 15,8 11-1-15,4 0 4 16,15 6 12-16,4 3 3 16,6-7 2-16,-6-14 3 31,-8-5 0-31,0 2-7 0,15-5-111 0,2-8-122 15</inkml:trace>
  <inkml:trace contextRef="#ctx0" brushRef="#br0" timeOffset="16768.9">16628 9043 495 0,'-6'-1'227'16,"-2"1"-66"-16,4 7-302 15</inkml:trace>
  <inkml:trace contextRef="#ctx0" brushRef="#br0" timeOffset="17049.71">16693 9198 675 0,'9'19'379'15,"9"20"-93"-15,10 17-156 16,1 4-39-16,-1 9-63 16,-7-2-4-16,-15-4-3 15,-6-3 0-15,-12-8-1 0,-7-5-14 16,-4-21-33-1,-6-7-37-15,2-25-30 0,-1-12-2 16,3-14 29-16,8-11 34 16,10-7 27-16,7 3 17 15,15-2 24-15,4 0 13 16,10 5 25-16,1 1 2 16,2 9-23-16,-2 4-15 15,-1 11-33-15,-3 1-69 16</inkml:trace>
  <inkml:trace contextRef="#ctx0" brushRef="#br0" timeOffset="17487.25">17035 9196 625 0,'-8'4'338'15,"-3"1"-65"-15,-2 8-164 16,4 6-30-16,7 5-41 16,2 6-8-16,7 2-16 15,6 1-1-15,2-7 1 16,2-8 6-16,2-9 13 16,-4-9 6-16,-1-9 4 15,-5 0-1-15,1-9-9 16,-3-3-4-16,5-2-7 0,-3-1-5 15,-5 5-7-15,-1 7-4 16,-7 7-16-16,1 5-11 16,-1 2-9-16,3-2-1 15,0 0 15-15,0 19 9 16,8 35 13-16,9-30 11 16,2-5 20-16,0-7 14 15,3-7 39-15,-4-6 4 0,1-8 7 16,-2-5-9-16,-1-6-32 15,-4-3-9-15,-4-5-25 16,-2 1-9-16,-5 1-71 16,0 2-60-16</inkml:trace>
  <inkml:trace contextRef="#ctx0" brushRef="#br0" timeOffset="18315.34">18062 9199 623 0,'-3'11'341'0,"-8"5"-101"0,-9 7-79 16,-4 4-8-16,-13-5-69 15,1 1-21-15,-2-10-21 16,0-11-4-16,4-9-6 15,4-8-3-15,10-5-14 16,7 3-9-16,11 1-17 16,4-1-8-16,12 2-7 15,3-1 2-15,6 2 5 16,3 6-2-16,3 11-4 16,-1 6 0-16,1 13 0 15,0 7 8-15,-7 8 11 16,5 6 3-16,-5-1 15 15,-2-4-64-15,-1-16-229 16</inkml:trace>
  <inkml:trace contextRef="#ctx0" brushRef="#br0" timeOffset="18612.16">18168 9327 620 0,'-1'7'299'0,"-1"2"-127"15,2 6-65-15,-1-2-10 16,0-5-35-16,1-3-2 16,-2-6-6-16,1-8-9 0,1-6-11 15,0-5-10-15,4-6-16 16,4-2-7-16,7 1-9 16,6-1-6-16,4 9 24 15,0 6 14-15,-2 11 15 16,-3 6 9-16,-7 12-18 15,-2 4-9-15,-6 7-6 16,-2 6-4-16,-3 0-5 16,-2 2 21-16,1-2-147 15,1-5-234-15</inkml:trace>
  <inkml:trace contextRef="#ctx0" brushRef="#br0" timeOffset="19072.97">18635 9315 498 0,'3'-9'280'0,"-2"-9"-13"0,-2-1-50 16,-7-1-41-16,-4 4-20 16,-8 0-58-16,0 5-25 15,-5 4-48-15,6 6-19 16,2 8-26-16,0 3-8 15,9 8-7 1,-4 2 2-16,12 5 8 16,0-1 7-16,9-2 13 15,6-3 5-15,4-11 8 16,6-3 3-16,-9-9 4 16,1-5 1-16,-2-6 0 15,-2-5-1-15,-3 1-2 0,-1 1-2 16,-4 6-4-16,-3 4-3 15,-2 3-13-15,1 5-8 16,1 2-5-16,-2-2-1 16,0 0 9-16,2 8 5 15,6 11 18-15,23 29 6 16,-11-34 22-16,-2-1 2 16,8-7 29-16,-3-8 14 0,0-8 8 15,-3-5 6-15,-6-7-31 16,-2 1-12-16,-10 1-28 15,-4-1-18-15,-11 4-95 16,0 0-83-16</inkml:trace>
  <inkml:trace contextRef="#ctx0" brushRef="#br0" timeOffset="19432.05">19138 9194 781 0,'-8'-4'356'0,"-12"-6"-166"0,2 6-53 15,-1 3-72-15,-1 2-28 16,1 7-35-16,3 3-8 15,2 5-8-15,2 4 3 16,6 4 4-16,7 0 1 16,5 3 7-16,9-3 2 15,3-4 5-15,2-5 3 16,5-7 6-16,-8-6-10 16,0-4 73-16,-12-4 10 15,-10-5-2-15,-7-2 10 0,-8 1-80 16,-6-2-24-16,3 3-156 15</inkml:trace>
  <inkml:trace contextRef="#ctx0" brushRef="#br0" timeOffset="19619.68">19286 9219 784 0,'0'0'370'16,"1"3"-111"-16,0 7-170 16,-1 4-37-16,0 7-20 15,0 3-12-15,-2 6-13 0,2 1 15 16,0 0-213-16</inkml:trace>
  <inkml:trace contextRef="#ctx0" brushRef="#br0" timeOffset="19760.22">19273 9043 1083 0,'-4'-6'454'0,"-3"-4"-266"16,4 4-90-16,3 4-62 16,1 5-100-16</inkml:trace>
  <inkml:trace contextRef="#ctx0" brushRef="#br0" timeOffset="20244.72">19713 9243 590 0,'-6'2'307'0,"-13"6"-55"15,-4 1-106-15,-11 11-45 16,-4-1-16-16,3 4-36 16,2-2-6-16,14-10-28 15,1-6-6-15,5-10-37 0,3-5-11 16,1-9-13-16,9-4 5 16,6 1 32-16,1 0 11 15,8 8 18-15,-5 4 12 16,-4 5 12-16,8 7 0 15,0 9-10-15,4 7-10 16,12 9-8-16,-5 3 3 16,3 0 1-16,0-3 0 15,-4-8 1-15,1-8 3 16,0-11 8-16,-2-9 1 0,3-9-5 16,1-5-3-16,6-2-12 15,-3 0-4-15,-2 8-4 16,1 4-7-16,-8 13 11 15,-2 7 11-15,-9 9 28 16,-5 5 22-16,-9 1 8 16,0 5-4-16,-7-1-17 15,3-3-14-15,-4-8-14 16,-2-6 12-16,-3-9-123 16</inkml:trace>
  <inkml:trace contextRef="#ctx0" brushRef="#br0" timeOffset="21390.8">2004 10297 552 0,'1'15'262'0,"1"23"-113"16,-2 5-3-16,-17 0-29 15,-5-1-35-15,-10-12-32 16,-6-9-3-16,5-12-7 16,1-13-8-16,9-17-32 15,4-4-17-15,11-15-18 16,7 1-1-16,7 2 16 15,6 4 5-15,6 13 14 16,3 8 3-16,7 14 8 16,4 12 2-16,7 13-6 15,-1 5 1-15,-2 3 4 16,-1 0 5-16,-10-6-227 16</inkml:trace>
  <inkml:trace contextRef="#ctx0" brushRef="#br0" timeOffset="21593.87">2145 10352 842 0,'2'-2'382'0,"3"-3"-180"15,7 15-109-15,4 11-33 16,4 10-26-16,-3 4-2 16,-1 1-8-16,-1-8-2 0,-2-12-4 15,1-4 25-15,-4-17 29 16,-2-6 3-16,-2-10 0 15,0-3-24-15,-1-3-31 16,0 2-7-16,1 4-71 16,-2 1-90-16</inkml:trace>
  <inkml:trace contextRef="#ctx0" brushRef="#br0" timeOffset="22069.79">2451 10337 671 0,'4'0'284'0,"12"4"-146"0,7 1-79 16,9 1-43-16,5 1 0 15,-3-5-3-15,-6 1-2 16,-3-2 4-1,-7-1 4-15,-9 0 13 16,-5-1 1-16,-7 0-9 16,-6 1-7-16,-6 4-16 15,-3 1-3-15,-1 7-5 16,2 5 0-16,6 6 0 16,5 4 7-16,8 3 20 15,5-3 11-15,8-4 14 16,5-2 3-16,1-14-2 15,6-1-1-15,2-10-4 16,-3-4-3-16,-4-7-7 0,-4-7-5 16,-7-4-5-16,2-1-2 15,-5-1-2-15,2 1-2 16,-4 7-7-16,-4 7 9 16,-2 10-3-16,0 8 5 15,0 13 12-15,0 4-6 16,3 9 0-16,2 2-7 15,5-1-7-15,1-1-46 16</inkml:trace>
  <inkml:trace contextRef="#ctx0" brushRef="#br0" timeOffset="22616.54">3272 10320 586 0,'-11'3'330'0,"-17"0"-66"16,-2 10-84-16,0 5-90 15,1 5-41-15,13 11-36 16,3-3-4-16,16 8-1 16,8-3 0-16,10-10 7 15,9 0 1-15,2-18 4 16,-3-4 4-16,0-9 16 15,-6-9 8-15,-14-2 12 16,-2-7 6-16,-16 2-8 16,-4 5-10-16,-9 2-23 15,-2 6-13-15,3 4-58 16,1 1-77-16</inkml:trace>
  <inkml:trace contextRef="#ctx0" brushRef="#br0" timeOffset="22757.16">3434 10380 984 0,'23'2'394'15,"19"-2"-263"-15,7 0-53 16,-7 1-54-16,-2-1-8 16,-4 0-26-16,-6 0-77 15</inkml:trace>
  <inkml:trace contextRef="#ctx0" brushRef="#br0" timeOffset="22913.6">3588 10408 756 0,'-2'8'359'0,"2"14"-132"16,0 3-74-16,2 5-79 15,5 0-18-15,-4-4-32 16,7-4-6-16,1-2-108 15</inkml:trace>
  <inkml:trace contextRef="#ctx0" brushRef="#br0" timeOffset="23210.2">4130 10457 924 0,'-12'11'397'0,"-12"13"-218"0,-2-2-52 16,-2-3-57-16,0-2-24 16,-4-9-23-16,-1-5-5 15,-3-8-27-15,4-6-16 16,5-7-28-16,5-2-7 16,12-4 7-16,6-1 6 15,16 6 13-15,6 3-2 16,11 10 2-16,2 7 8 0,2 11 22 15,0 9 9 1,-5 9 20-16,0 4 0 0,-2 2-5 16,-5 0 8-16,-8-9-141 15</inkml:trace>
  <inkml:trace contextRef="#ctx0" brushRef="#br0" timeOffset="23366.36">4026 10135 1245 0,'-3'0'455'0,"-1"8"-364"16,2 7-38-16</inkml:trace>
  <inkml:trace contextRef="#ctx0" brushRef="#br0" timeOffset="23897.49">4478 10382 711 0,'-18'8'364'16,"-13"7"-108"-16,-1 7-142 0,6 1-41 15,9 7-56-15,7 0-19 16,20 1-9-16,9 0 1 15,17-8 10-15,0-8 4 16,4-8 8-16,-3-10 4 16,-13-7 15-16,-3 1 26 15,-19-7 25-15,-5 1 6 16,-17 3-16-16,-3 2-26 16,-13 4-31-16,-4 3-12 0,7 1-75 15,3 0-92 1</inkml:trace>
  <inkml:trace contextRef="#ctx0" brushRef="#br0" timeOffset="24741.57">4898 10421 936 0,'-15'-4'418'0,"-21"-7"-212"16,6 5-79-16,9 4-92 15,5 2-30-15,9 7-31 16,5 2-7-16,3 4-5 0,7 2 4 16,8 1 15-16,4 0 6 15,5-6 12-15,-1-2 5 16,-3-8 4-16,-1 0 2 15,-14-1-4-15,-1-2-6 16,-13 5-8-16,-10-1-2 16,-6 4 4-16,-8 3 5 15,4 1 1-15,3 0-1 16,12 6-5-16,3-1 6 16,12 1 7-16,6 3 6 0,10-1 11 15,4-5-4-15,8-2-2 16,1-7 0-16,0-4-2 15,0-5 0-15,-2-7 2 16,-6-5-1-16,-2-6-5 16,0-2-2-16,-10-1-2 15,3 1 0-15,-10 3 2 16,-4 1 3-16,-2 10 16 16,-1 2-1-16,2 13-16 15,-3 4-2-15,3 12-15 16,1 7-2-16,0 5 11 15,4 2 1-15,4-7-1 16,3-2 0-16,5-7 2 16,0-7 3-16,-1-5 9 15,0-8 3-15,-1-9 4 16,1-2-2-16,-3-5-6 0,2-3-3 16,-6-4-4-16,-3-1-2 15,-1 3-4-15,-1 0-2 16,4 14-8-16,-2 2-10 15,2 11-2-15,-3 9 3 16,0 8 13-16,-1 6 9 16,4 3 4-16,0-1-2 15,4-5-4-15,-1-4-1 0,1-5 2 16,1-5 1-16,-2-8 7 16,3-1 1-16,-1-9 2 15,0-3-1-15,2-6-6 16,-1-4-1-16,-2-2-4 15,2 0-1-15,1 2-4 16,0 4 0-16,-4 5 0 16,-4 3-1-16,-2 5-37 15,-1 1-70-15</inkml:trace>
  <inkml:trace contextRef="#ctx0" brushRef="#br0" timeOffset="25397.66">5472 10462 864 0,'-1'6'332'15,"2"11"-229"-15,2 4-38 16,5 10-15-16,6-2-6 15,6-4-7-15,-2-3 7 0,3-9 26 16,-1-8 16-16,2-13 19 16,2-10-10-16,2-8-25 15,-4-4-14-15,-7-6-23 16,-6 6-5-16,-11-1-28 16,2 4-55-16,0 15-284 15</inkml:trace>
  <inkml:trace contextRef="#ctx0" brushRef="#br0" timeOffset="26186.38">6279 10410 1011 0,'9'-1'385'0,"16"-5"-288"15,5 4-48-15,6 0-35 16,-1-3-5-16,-9 4 2 16,0-5 3-16,-10 3 8 15,-6-2 3-15,-9 1 0 16,-4 1-7-16,-10 3-14 15,-2 4-5-15,-1 8-13 16,3 5-2-16,8 9-2 16,-1 3-1-16,6 6 1 15,6 3 4-15,3-3 9 16,6-1 4-16,10-7-34 0,4-3-4 16,9-12 0-16,5-5 0 15,-5-14 33-15,3-8 4 16,-4-3 1-16,-5-8 0 15,-6 1 11-15,-8 2 7 16,-14-5 35-16,-8 4 13 16,-12 2 19-16,-4-1 6 15,-3 7-26-15,-1 4-13 16,8 8-36-16,0 5-16 0,2 8-18 16,3 4-4-16,-1 7 2 15,6-1 2-15,6 2 2 16,7 1 3-16,4-1 5 15,7-3 4-15,5-8 5 16,4-2 3-16,5-8 7 16,-2-2 1-16,-1-6 1 15,-7-2-7-15,-9-11-5 16,-2 1-2-16,-8 1 1 16,-3-1 4-16,-1 9 1 15,-6 0-3-15,-1 9-11 16,1 2-8-16,4 13-10 15,3-2 0-15,1 6 3 16,6 4 7-16,8 0 9 16,2 2 3-16,4-3 23 15,3-7 12-15,1-6 9 0,1-4 29 16,-1-8 17-16,-3-5 4 16,-6-10 7-16,-4-1-23 15,-9-3-28-15,-2-2-14 16,-6-2-43-16,-6 1-56 15</inkml:trace>
  <inkml:trace contextRef="#ctx0" brushRef="#br0" timeOffset="26717.77">8108 10427 505 0,'0'10'303'15,"0"13"28"-15,-12 9-173 16,-4 6-56-16,-6-1-18 15,-8-8-37-15,0-5-6 0,2-11-5 16,2-8-1-16,1-12-6 16,3-8-11-16,7-8-20 15,4-6-8-15,6 1-11 16,9 0-1-16,3 6-1 16,4 9 2-16,11 12 18 15,2 5 7-15,8 16 15 16,2 3 3-16,0 8-8 15,0-2-2-15,-5 1-2 16,-4 1-2-16,-4-5-75 16,-5 1-216-16</inkml:trace>
  <inkml:trace contextRef="#ctx0" brushRef="#br0" timeOffset="27092.59">8437 10384 768 0,'-12'-5'398'0,"-9"-5"-105"16,2 8-185-16,5 2-48 16,3 3-56-16,3 4-16 15,8 6-12-15,2 2-1 16,8 0 7-16,5 3 7 0,2-10 11 15,2-1 3 1,-5-2 6-16,-3-5 3 0,-6 0 2 16,-5 0-6-16,-8 0-8 15,-6-3-4-15,-4 6-5 16,-4 0 5-16,5 6 0 16,2 2-2-16,5-1 6 15,7 5 5-15,4-2 12 16,5 2 4-16,5 2-3 15,2-1-3-15,5-4-5 16,0-2 0-16,0-6-13 16,2-4-54-16</inkml:trace>
  <inkml:trace contextRef="#ctx0" brushRef="#br0" timeOffset="27233.25">8398 10182 1189 0,'-6'-3'474'16,"-1"-3"-328"-16,3 4-68 16,2 3-52-16,6 5-97 15,2 4-406-15</inkml:trace>
  <inkml:trace contextRef="#ctx0" brushRef="#br0" timeOffset="27545.4">8621 10521 741 0,'17'6'359'0,"17"3"-141"16,-2-2-52-16,-7-7-68 15,-5-7-24-15,0-2-23 16,-5-4-12-16,-2-3-10 16,-10-2-21-16,-7-9-36 15,-7-1-10-15,-13-2-14 16,-1 6 11-16,-9 8 21 15,3 9 0-15,5 14-7 16,4 10-3-16,5 12 2 16,7 5 13-16,7 6 14 15,-2 3 5-15,12 3 36 16,0 2-5-16,2 2 1 16,6-4 1-16,-9-4-22 15,-2-5-2-15,0-9-61 0,1-8-365 16</inkml:trace>
  <inkml:trace contextRef="#ctx0" brushRef="#br0" timeOffset="27873.44">9237 10489 946 0,'-9'9'429'0,"-18"7"-202"16,1 3-52-16,-8 0-84 16,-1-2-23-16,0-2-34 15,-1-5-5-15,4-10-66 16,2-5-39-16,6-8-66 16,3-3-30-16,8-4 44 15,7 0 28-15,10 0 53 16,5 5 30-16,12 8 40 15,1 6 20-15,6 8 47 16,2 5 12-16,3 7 4 16,3 6-5-16,-4 6-26 15,-3 0-15-15,-7-2-29 16,-5-4-26-16</inkml:trace>
  <inkml:trace contextRef="#ctx0" brushRef="#br0" timeOffset="28311.14">9818 10608 922 0,'-1'10'367'15,"0"20"-240"-15,-5 4-39 16,-5 7-29-16,-3-2-14 15,0-10-123-15</inkml:trace>
  <inkml:trace contextRef="#ctx0" brushRef="#br0" timeOffset="28904.72">10343 10412 708 0,'10'15'317'0,"10"6"-140"15,-1 12-107-15,2 4-15 16,-13-5-10-16,-6 0-2 15,-6-8-3-15,-5-6-1 16,-2-7-2-16,2-5 2 16,1-12-12-16,6-3-12 15,3-11-25-15,3-5-12 0,10-3-1 16,1 0 6-16,2-1 12 16,2 2 2-16,-3 5 3 15,-3 5 0-15,-4 9 2 16,-3 4 0-16,-6 8 3 15,-5 3 7-15,-1 6 3 16,-2 5 4-16,3 4 0 16,0 0-5-16,8 5-4 15,5-3-1-15,9-1-3 16,3-4 0-16,7-5 4 16,5-2-37-16,6-10-157 15</inkml:trace>
  <inkml:trace contextRef="#ctx0" brushRef="#br0" timeOffset="29341.85">10943 10520 698 0,'-1'3'352'0,"-9"3"-104"0,-2 5-57 16,-8 0-73-16,-4 1-33 16,4 1-46-16,-3-1-9 15,0-6-7-15,3-2-1 16,2-4 0-16,1-7 0 15,6-6-7-15,2-7-5 16,6-5-12-16,3-2-6 16,4 4-7-16,4-1 1 0,0 9-4 15,5 6-4-15,3 11 4 16,0 11 5-16,2 10 13 16,-3 2 8-16,5 8 9 15,0-6 0-15,3 1-3 16,2-5 0-16,0-11-2 15,0-2-1-15,-8-13 7 16,7-2 0-16,-1-12-1 16,-1-5-1-16,5 1-5 15,-11-5 0-15,-2 0-2 16,-4 0 1-16,-4 6-4 16,-4 7-6-16,-2 13-2 15,0 7 1-15,0 10 4 16,3 4 8-16,0 2-1 15,1 3-1-15,0-3-3 16,-1 3 34-16,1-7-95 16</inkml:trace>
  <inkml:trace contextRef="#ctx0" brushRef="#br0" timeOffset="29873.2">12094 10481 375 0,'7'8'282'16,"4"6"15"-16,-5 3-88 0,-5 1-12 15,-10 5-41-15,-8-1-13 16,-12 6-56-16,-8-4-19 16,0-8-28-16,-1-3-6 15,4-15-2-15,6-9-7 16,4-11-30-16,4-4-14 16,12-3-19-16,5-2-2 15,11 9 10-15,5 0 2 16,6 13 7-16,4 4 9 15,5 12 12-15,-11 9 3 0,17 10 9 16,0 1-3-16,1 5-2 16,5-1 0-16,-19-4 0 15,-3 2-16-15,-10-10-202 16</inkml:trace>
  <inkml:trace contextRef="#ctx0" brushRef="#br0" timeOffset="30029.22">11981 10281 1145 0,'-1'-3'453'16,"-2"-4"-299"-16,5 8-141 16,-2-1-29-16,0 0-119 15,9 17-127-15</inkml:trace>
  <inkml:trace contextRef="#ctx0" brushRef="#br0" timeOffset="30310.41">12262 10613 732 0,'11'11'392'15,"8"6"-101"-15,2-1-84 16,2-4-96-16,-1-7-23 16,0-5-28-16,0-5-9 0,-3-8-14 15,-4-2-6-15,-10-3-22 16,-5-4-16-16,-16-1-29 15,-6-2-11-15,-12 6 0 16,0 4 9-16,2 10 11 16,2 6 0-16,5 12 0 15,5 5 1-15,10 12-2 16,4 5 18-16,8 4 18 16,7 3 13-16,1-3 16 15,4-2-11-15,5-3-7 16,-5-7-5-16,1-4 1 15,-4-8-20-15,-6-13-267 16</inkml:trace>
  <inkml:trace contextRef="#ctx0" brushRef="#br0" timeOffset="30661.29">12772 10568 1038 0,'-1'7'407'15,"-12"8"-253"-15,1 3-10 16,-6-2-41-16,-6 0-17 16,0-6-51-16,1-1-8 15,-5-9-4-15,1-4-11 0,-3-10-24 16,0-2-14-16,11 0-19 15,3-2 0-15,13 2-3 16,8 1 2-16,9 5 4 16,7 8 8-16,6 6 33 15,-1 7 12-15,4 8 28 0,-3 1 9 16,-4 7-3-16,1 2-5 16,-3 1-13-16,-3 1-6 15,0-8-6-15,-1-3-60 16</inkml:trace>
  <inkml:trace contextRef="#ctx0" brushRef="#br0" timeOffset="33914.53">13653 10488 375 0,'5'-7'197'0,"6"-13"-47"0,7 2-17 15,3 3-18-15,-3 1-4 16,1 18-17-16,-1 13-21 15,-10 15-26-15,-3 9-6 16,-8 9-3-16,-3-3-4 16,1-3-11-16,6-4-5 15,10-15-1-15,0-8 4 16,12-14 8-16,1-5 3 16,6-11 0-16,2-7-2 15,-4-7-8-15,-3-3-1 0,-6-1-3 16,0 3 0-16,-7 2-6 15,-1-2-2-15,-4 9-5 16,-3 4 3-16,-3 8-7 16,-2 7-3-16,-2 11 4 15,-1 6 0-15,1 10 9 16,3 6 4-16,3 2-2 16,2-4-3-16,3 0-3 15,-1-4 1-15,2-9 9 16,5 0-38-16</inkml:trace>
  <inkml:trace contextRef="#ctx0" brushRef="#br0" timeOffset="34352.21">14365 10752 555 0,'-11'-5'367'15,"-9"-4"-29"-15,-4 4-147 16,-5 3-45-16,5 7-90 16,1 6-26-16,7 9-36 15,4 5 0-15,6 8 5 16,6 2 3-16,8-3 13 15,4-4 0-15,11-8 6 16,1-7 4-16,5-8 3 16,2 0 0-16,-3-11-2 15,-5-3-9-15,-5-5-183 0</inkml:trace>
  <inkml:trace contextRef="#ctx0" brushRef="#br0" timeOffset="39409.28">13709 10249 545 0,'7'0'248'0,"16"1"-88"16,13 0-33-16,16 3-24 0,9-2-30 15,10 4-51-15,-2-2-6 16,-7-1-3-16,-12-1 1 16,-20-4 1-16,-9-3 5 15,-6-3-4-15,-8-5-14 16,-6 0-10-16,-1-4-7 15,-8 2 0-15,2 4 10 16,0 5-6-16,6 5-9 16,0 3-6-16,9 6 0 15,3 8 8-15,0 2 28 0,2 4 30 16,-6 1 19-16,-10-2 23 16,-2-3-13-16,-7-8-10 15,1-3-3-15,8-9-413 16</inkml:trace>
  <inkml:trace contextRef="#ctx0" brushRef="#br0" timeOffset="39690.46">14736 10538 499 0,'21'0'224'0,"17"0"-108"16,12 4-71-16,0-4-9 15,3 3-51-15,-3 5-117 16</inkml:trace>
  <inkml:trace contextRef="#ctx0" brushRef="#br0" timeOffset="39893.8">14728 10625 665 0,'4'2'308'0,"12"2"-112"16,8 0-41-16,18-4-42 15,9 3-36-15,6 0-58 16,1-1-9-16,-5 2-30 16,-8-2-82-16</inkml:trace>
  <inkml:trace contextRef="#ctx0" brushRef="#br0" timeOffset="40128.21">15269 10623 859 0,'16'0'367'0,"8"-4"-189"0,17 1-87 16,6 5 2-16,5-1-38 15,-1 3-21-15,-7-1-17 16,-8-2 3-16,-10-1-434 16</inkml:trace>
  <inkml:trace contextRef="#ctx0" brushRef="#br0" timeOffset="41088.48">15851 10394 397 0,'8'-7'257'16,"6"-6"-28"-16,4 3-35 16,2 0-21-16,-1 11-68 0,-2 9-29 15,-8 16-33-15,-2 6-4 16,-8 13-3-16,-2 0-7 16,1-6-13-16,2 3-4 15,9-11-1-15,5-6 3 16,13-6 7-16,5-6 3 15,-2-13 6-15,5-5 0 16,-4-14-2-16,-4-6-1 16,-4-6-4-16,-9-2-4 15,-14-3-5-15,-3-1-1 0,-9 4-7 16,2 5-4-16,0 14-12 16,0 10-11-16,5 11-8 15,-1 8-1-15,6 8 9 16,2 0 7-16,5 5 9 15,2 1 3-15,7-2 2 16,-1 2 3-16,3-1-16 16,-1-3-62-16</inkml:trace>
  <inkml:trace contextRef="#ctx0" brushRef="#br0" timeOffset="41463.61">16403 10687 712 0,'-9'12'344'0,"-7"11"-133"16,-1 1-84-16,2 2-7 15,3 0-57-15,3-5-29 16,7-6-12-16,-1-9 2 15,4-7 14-15,3-8 1 16,4-9-2-16,1-4-8 16,2-7-15-16,0-2-1 0,-3-3-3 15,-1 3-1-15,0 8-5 16,0 7-1 0,-1 8-7-16,-2 6-4 0,4 9 1 15,0 4-1-15,6 10 5 16,2 2 3-16,2 2 0 15,-1 3 0-15,3-2 2 16,-3 0 2-16,-8-4-46 16,0-5-66-16</inkml:trace>
  <inkml:trace contextRef="#ctx0" brushRef="#br0" timeOffset="41619.55">16358 10777 871 0,'6'-2'381'0,"2"-2"-169"16,12 1-158-16,4-1-17 15,8 0-11-15,1 0-70 16</inkml:trace>
  <inkml:trace contextRef="#ctx0" brushRef="#br0" timeOffset="42291.28">15925 10160 339 0,'7'0'174'15,"11"1"-20"-15,12 2-24 16,13-3-7-16,5 2-29 15,17-2-52-15,1 0-12 0,5 2-10 16,-2-2 0-16,-18-1 1 16,-8 0-2-16,-20-1 0 15,-12-3 0-15,-10 4-8 16,-8-3-2-16,-10 1-8 16,-2-3-1-16,-2 3 1 15,5-3 2-15,8 1 1 16,2 3-4-16,9 2-7 15,4 0-2-15,5 5-5 16,4 0 1-16,1 5 7 16,-1 5 6-16,-2-1 15 15,-2 1 12-15,-8-2 29 16,-4 0 16-16,-4-1 16 16,-7-2-3-16,0-1-25 15,-4-1-19-15,4-2 4 16,2-1-99-16</inkml:trace>
  <inkml:trace contextRef="#ctx0" brushRef="#br0" timeOffset="42822.4">16923 10557 630 0,'6'0'311'0,"7"3"-64"16,16 4-160-16,6-5-2 0,17 3-35 15,4-5-22-15,0 2-16 16,-2 2-14-16,-15-4-141 15,-7 1-152-15</inkml:trace>
  <inkml:trace contextRef="#ctx0" brushRef="#br0" timeOffset="42994.24">16981 10646 766 0,'2'1'314'0,"7"-1"-150"16,10 1-58-16,11 2-12 15,8-1-23-15,14 2-51 16,0-2 12-16,8-2-181 16</inkml:trace>
  <inkml:trace contextRef="#ctx0" brushRef="#br0" timeOffset="43244.49">17547 10573 1001 0,'12'2'379'0,"20"2"-276"16,5-3-23-16,15 2-9 15,-4 0-27-15,0-3-16 16,-3 4-75-16</inkml:trace>
  <inkml:trace contextRef="#ctx0" brushRef="#br0" timeOffset="43650.47">18115 10518 719 0,'-4'-10'331'16,"-5"-18"-151"-16,10-5-43 16,15-2-67-16,6-1-28 15,15 12-25-15,1 6-3 0,7 17-3 16,2 8 3-16,-6 20-2 16,-5 8-3-16,-22 7 9 15,-15-1 5-15,-26-4 6 16,-10-1 1-16,-12-5-7 15,-1-3-3-15,8-4-3 16,7-8 1-16,20-7-3 16,7-4-7-16,13-5-6 15,10 0-2-15,13 1-6 16,9 4 3-16,11 3 3 16,0 0-34-16,-1 3-128 15,3 2-275-15</inkml:trace>
  <inkml:trace contextRef="#ctx0" brushRef="#br0" timeOffset="43962.98">18689 10425 842 0,'-12'-15'369'0,"-11"-11"-189"16,-5 10-88-16,2 7-24 15,-3 10-42-15,0 7-18 16,2 12-20-16,7 7-3 16,0 13 7-16,5 3 3 15,12 4 6-15,1-2 7 0,12-7 17 16,5-4 14-16,15-12 24 16,7-7 2-16,13-12-5 15,4-6-8 1,-10-17-4-16,-7-5 6 0,-21-10 13 15,-11-1-2-15,-19-6-16 16,-10-1-15-16,-12 4-34 16,-4 1-23-16,11 16-143 15</inkml:trace>
  <inkml:trace contextRef="#ctx0" brushRef="#br0" timeOffset="44587.78">18951 10495 927 0,'0'0'416'0,"-1"-6"-210"16,0 5-129-16,1 1-38 0,-1 0-45 16,1 0-50-16</inkml:trace>
  <inkml:trace contextRef="#ctx0" brushRef="#br0" timeOffset="45368.68">18979 10626 852 0,'-4'2'338'16,"3"10"-204"-16,1 5-33 16,1 17-8-16,4 9-4 15,2 14-11-15,-2 5-12 16,-2 3-16-16,0-3-7 15,-12-14-15-15,-1-6 2 16,-16-17 1-16,-6-6 0 0,2-9 5 16,-4-10-26-16,6-8-86 15,4-8-71-15,4-13-219 16</inkml:trace>
  <inkml:trace contextRef="#ctx0" brushRef="#br0" timeOffset="45923.94">18752 10187 490 0,'-3'-1'268'0,"1"-2"-62"0,6 2-44 16,-4 0-47-16,18 0-38 16,58 0-39-16,-23 4-13 15,5 4-21-15,4-1-1 16,-8 1 2-16,-4-3 3 16,-16-4-10-16,-11 0-26 15,-18-2-69-15,-6-3-28 16,-11-4-38-16,-4-1 20 15,1-3 47-15,1-2 23 16,9 4 43-16,4-1 3 0,4 9 51 16,7 5 20-16,5 7 38 15,0 5 28-15,-3 6 14 16,-5 0 6-16,-11 3-9 16,-5 0-21-16,-8-4-40 15,1-4-19-15,5-6-188 16</inkml:trace>
  <inkml:trace contextRef="#ctx0" brushRef="#br0" timeOffset="46533.18">19726 10250 782 0,'6'7'315'16,"4"13"-195"-16,4 5-11 0,0 6-15 15,-5 1-15-15,-2-4-28 16,-4-6-9-16,-3-7-14 16,0-6 1-16,-1-9 17 15,0-2 4-15,0-12-2 16,0-4-8-16,3-11-25 16,3-3-9-16,6-2-11 15,3 3-5-15,3 9-5 16,4 5 0-16,-4 12-3 15,-2 5-2-15,-1 11-3 16,-8 6 4-16,-4 8 17 16,1 5 6-16,-7 0 13 15,3-2-1-15,-1-7-4 16,-3-6 2-16,4-11 7 16,3 0 2-16,3-15-3 15,-1-3-2-15,4-9-10 16,4-4-4-16,0-2-3 0,5 4-2 15,0 4-1-15,-3 5-2 16,0 11-3-16,-3 4-4 16,0 4-7-16,-3 8 1 15,-1 7 8-15,1 4 6 16,0 7 6-16,-1-1 4 16,-2-5 1-16,4-2 14 15,-3-6-177-15</inkml:trace>
  <inkml:trace contextRef="#ctx0" brushRef="#br0" timeOffset="46767.51">19646 10599 869 0,'8'-1'385'15,"9"-1"-176"-15,18-1-112 16,13-3-21-16,12 3-32 16,2 0-17-16,2 2-15 15,0-4-2-15,3 1 0 16,-4 0-19-16,-11 1-161 16,-11-1-160-16</inkml:trace>
  <inkml:trace contextRef="#ctx0" brushRef="#br0" timeOffset="47142.41">20033 10682 709 0,'-13'2'297'0,"-9"1"-177"15,8 1-40-15,6 1-41 16,6 3-22-16,8 6-17 16,3-2 1-16,8 5 5 15,6 1 1-15,2 4 1 16,-3 1 12-16,-12 2 39 15,-3-2 32-15,-20-5 48 16,-8-1 0-16,-10-7-27 16,-7-6-28-16,2-8-41 15,6-6-11-15,11-1-11 16,4-4-5-16,10 5-73 16,5-1-54-16,7 3-217 15</inkml:trace>
  <inkml:trace contextRef="#ctx0" brushRef="#br0" timeOffset="47470.45">20475 10632 989 0,'1'-1'430'0,"-2"1"-235"16,-2 0-95-16,3 0-36 16,-1 0-57-16</inkml:trace>
  <inkml:trace contextRef="#ctx0" brushRef="#br0" timeOffset="48882.91">1777 11160 396 0,'-2'0'257'0,"-2"9"25"15,0 11-87-15,2 25-106 16,1 11 15-16,6 17-26 16,-1 5-15-16,3-6-20 15,0-10-11-15,-2-17-6 16,2-13 1-16,0-12-35 16,-3-11-65-16</inkml:trace>
  <inkml:trace contextRef="#ctx0" brushRef="#br0" timeOffset="49179.63">1727 11169 585 0,'15'0'223'16,"10"0"-172"-16,9 1-17 15,12 4-22-15,0-4-5 0,11-1 0 16,-11-2 2-16,-15-4-7 15,-3 1 47-15,-17 1 28 16,-2 1 7-16,-9 3 15 16,-2 7-36-16,-1 7-10 15,-4 7-3-15,6 13 0 16,-5 9-7-16,6 14 4 16,6 6-3-16,-3 0-2 15,10-3-2-15,-5-17-13 16,5-6-34-16,3-13-209 15</inkml:trace>
  <inkml:trace contextRef="#ctx0" brushRef="#br0" timeOffset="49586.01">2225 11440 591 0,'-4'7'295'15,"-4"6"-74"-15,1 8-81 16,4 6-56-16,3-1-15 16,9 4-9-16,2-4-12 15,6-8-11-15,5-3 6 16,-3-10-13-16,3-4 1 16,1-4 5-16,-5-7 0 15,3-6 0-15,-5 0-3 16,-8-6-9-16,-2 0-5 0,-5 3-8 15,-1-1-4-15,-5 10-12 16,0 4-12-16,1 15-10 16,0 5-3-16,4 7 4 15,1 5 8-15,8-4 8 16,6-1 5-16,6-4 25 16,3-5 9-16,-5-8 19 15,3-3 12-15,-4-5-3 16,-7-7-1-16,4 2-9 15,-9-5-10-15,-5-4-7 16,0 3-50-16,-8-10-148 16,0 0-133-16</inkml:trace>
  <inkml:trace contextRef="#ctx0" brushRef="#br0" timeOffset="49679.58">2444 11292 682 0,'-4'-8'421'0,"-7"-7"-49"15,5 8-173-15,-1 2-60 16,2 5-106-16,3 0-15 15,5 4-207-15</inkml:trace>
  <inkml:trace contextRef="#ctx0" brushRef="#br0" timeOffset="49898.1">2714 11454 848 0,'7'12'411'15,"6"8"-140"-15,10 10-145 16,6 1-38-16,-2 0-45 16,-2 3-18-16,-17-4-6 15,-11-5 3-15,-16-1 7 16,-3-4 5-16,-6-11 1 16,-2-7-13-16,2-6-125 15,1-7-170-15</inkml:trace>
  <inkml:trace contextRef="#ctx0" brushRef="#br0" timeOffset="50733.8">3680 11138 687 0,'7'1'251'0,"12"5"-183"0,5 1-54 16,16-2 2-16,7 1 4 16,9-6-1-16,-1 0-1 15,-16-4 2-15,-8-1-1 16,-22-2 4-16,-9-2-4 15,-6 4-11-15,-8-1-4 16,-6 5-10-16,7 4-5 16,-2 2-1-16,3 3-2 15,10 6-1-15,-1 2 3 16,10 5 3-16,8 2 2 0,0 4 4 16,6-2 1-1,-5 2 2-15,-9-4 3 0,-1-3 0 16,-8-3 5-16,-5-4 16 15,1 0 2-15,-6-3-1 16,2 2-5-16,1 4-8 16,1 3-5-16,8 11-2 15,8 3-1-15,7 10-6 16,1 2 0-16,1 7 39 0,-10 1 10 16,-8-4 15-16,-4-2 12 15,-17-11-16-15,3-5 0 0,-9-13 2 16,-5-13-3-16,0-14-15 15,2-9-7-15,9-11-18 16,11-1-13-16,12-2-37 16,8 2-35-16,9 7-93 15,8 4-94-15</inkml:trace>
  <inkml:trace contextRef="#ctx0" brushRef="#br0" timeOffset="51218.07">4356 11498 642 0,'-14'0'304'16,"-17"2"-116"-16,2 5-73 16,11 2-72-16,6 5-20 0,17 2-25 15,5-2-3-15,12 2 5 16,1-2 4-16,2-3 5 15,-4-4 0-15,-7-4 5 16,-5-3 4-16,-13-3-4 16,-6 6-2-16,-12-2-3 15,-6 1-5-15,-5 4 28 16,5-2 10-16,8 2 16 16,6 5 3-16,11-1-23 15,3 3-3-15,4 5-12 16,9 0-2-16,7 3-1 15,3-3-5-15,5-8 1 16,1-1 4-16,-8-9-41 16,-1-2-70-16</inkml:trace>
  <inkml:trace contextRef="#ctx0" brushRef="#br0" timeOffset="51343.15">4387 11311 901 0,'-5'-8'412'15,"-2"-5"-199"-15,1 3-93 16,4 10-116-16,4 7-45 16,6 9-265-16</inkml:trace>
  <inkml:trace contextRef="#ctx0" brushRef="#br0" timeOffset="51632.61">4543 11680 950 0,'7'7'391'0,"12"8"-232"16,1-4-61-16,-3-7-41 16,6-4-7-16,-3-8-12 15,-2-7-4-15,-4-6-26 16,-7-1-15-16,-11-2-28 16,-7 1-11-16,-11 3 6 15,-5 2 9 1,-4 3 14-16,4 7 1 15,7 9-10-15,3 10 0 16,11 16 32-16,-2 4 15 0,3 10 36 16,4 5 9-1,2 11-18-15,1 2-5 0,4 1-19 16,2-5-5-16,-3-11-4 16,8-6 5-16,-3-15-147 15</inkml:trace>
  <inkml:trace contextRef="#ctx0" brushRef="#br0" timeOffset="52163.46">4985 11615 458 0,'-5'-8'322'0,"-6"-6"24"15,-7-1-148-15,-4-1-34 16,-1 7-67-16,0 2-34 16,1 7-59-16,5 7-16 15,3 7-15-15,4 4 0 16,8 5 5-16,4 5 3 15,10-4 11-15,2-1 3 0,7-7 9 16,-3-9 5-16,0-6 7 16,4-2 0-16,-4-8-7 15,-1-1-6-15,-4-7-11 16,-6-1-2-16,-4 1 5 16,-1-2 5-16,-3 9 7 15,0 3 1-15,-2 6-7 16,0 4-4-16,2-3-2 15,0 0-1-15,1 4 6 16,1 12 6-16,12 32 13 16,1-28 9-16,5-4 26 15,2-3 16-15,5-6 21 16,-5-6 5-16,-3-6-1 16,-3-4-12-16,-10-5-27 15,0 0-13-15,-5 0-83 16,0 1-80-16</inkml:trace>
  <inkml:trace contextRef="#ctx0" brushRef="#br0" timeOffset="52366.58">5241 11530 661 0,'-3'1'372'0,"-4"9"-22"16,2 5-183-16,5 16-66 15,3 9-10-15,7 10-16 16,4 7-20-16,-3 13-27 16,1 5-5-16,-6 1 13 15,-2-3-55-15,-3-14-144 16,-3-14-127-16</inkml:trace>
  <inkml:trace contextRef="#ctx0" brushRef="#br0" timeOffset="52538.36">5209 11749 1225 0,'5'-5'465'16,"4"-2"-317"-16,15 4-131 0,11 3-22 15,5 0-3-15,5 1-68 16</inkml:trace>
  <inkml:trace contextRef="#ctx0" brushRef="#br0" timeOffset="52913.28">5727 11563 440 0,'-13'-5'306'15,"-9"-6"8"-15,-2 10-164 16,2-1-52-16,3 5-69 16,3 3-22-16,12 5-19 15,0 7-3-15,11-2 4 16,6 1 4-16,6-3 9 16,3-2 4-16,0-3-18 15,-3-6-26-15,-9-2-56 16,-5-2-50-16,-15-3-12 15,-6 1 24-15,-10 1 56 16,-3 2 56-16,2 0 90 16,4 2 42-16,6 6 56 15,4 4 16-15,11 5-12 16,3 5-17-16,13 2-35 16,7-2-17-16,8 0-43 15,-3-1-18-15,12-10-15 0,1-3-26 16</inkml:trace>
  <inkml:trace contextRef="#ctx0" brushRef="#br0" timeOffset="53460.28">6709 11700 444 0,'0'-6'296'16,"-6"-13"33"-16,-5 1-69 15,-11-1-64-15,-5 7-31 16,-3 2-65-16,-2 6-34 16,7 8-49-16,0 2-18 0,8 9-11 15,7 5 0-15,10 5 10 16,7 3 3-16,9 3 5 16,4-2 3-16,6-9 5 15,3-5 4-15,2-9 7 16,-1-6 3-16,-3-10-28 15,-5-4-56-15,-7-9-210 16,-3-4-231-16</inkml:trace>
  <inkml:trace contextRef="#ctx0" brushRef="#br0" timeOffset="53538.45">6687 11462 685 0,'-3'-9'374'0,"-4"-5"-107"15,-3 2-82-15,9 11-144 16,1 5-23-16,3 7-270 15</inkml:trace>
  <inkml:trace contextRef="#ctx0" brushRef="#br0" timeOffset="53725.59">6831 11546 1174 0,'-3'9'472'0,"-1"18"-295"0,2 3-43 16,3 18-28-16,4 5-21 15,-1 16-40-15,4 5-4 16,0 2-27-16,-2-7-3 16,9-9-32-16,-7-9-52 15,1-18-197-15</inkml:trace>
  <inkml:trace contextRef="#ctx0" brushRef="#br0" timeOffset="53913.04">6835 11781 725 0,'-5'-4'401'16,"0"-3"-40"-16,15 0-285 16,2 1-41-16,17 1-39 15,2 1-1-15,6 4-8 16,1 0-59-16</inkml:trace>
  <inkml:trace contextRef="#ctx0" brushRef="#br0" timeOffset="54412.94">7117 11622 817 0,'-3'-1'381'0,"-6"1"-157"16,1 8-142-16,1 7-42 15,2 8-18-15,5 5 3 16,5 2 3-16,4-4 0 0,4-3-7 16,6-4-1-16,2-12 6 15,0-3 4-15,-1-10 3 16,-3-6-2-16,-3-7-8 16,1-1-10-16,-4-2-17 15,-5-1-4-15,-4 2-3 16,-1 2 3-16,-5 4 8 15,2 5-2-15,1 10-20 16,-4-1-1-16,5 10 4 16,1 3 3-16,1-1 24 15,1 5 5-15,6-2 0 16,3-1 1-16,3-6 1 16,7-4 0-16,-3-4 0 15,4-2 0-15,-3-5-5 16,2-1-2-16,0 0-3 15,-2-2-2-15,4 5-4 16,-4 2-6-16,5 9 13 0,-1 4 6 16,-1 7 33-16,0 1 18 15,-9 0 20-15,-3 0 1 16,-11-3 6-16,-7 0-2 16,-10-4-22-16,-3-1-3 15,-4-4-64-15,0-3-72 16</inkml:trace>
  <inkml:trace contextRef="#ctx0" brushRef="#br0" timeOffset="54944.4">8592 11740 452 0,'4'-8'319'16,"2"-7"54"-16,1-3-112 0,-13 0-82 15,-2 2-19-15,-14-6-51 16,-2 5-24-16,-7 6-43 16,-3 7-27-16,5 9-29 15,-2 5-10-15,14 10-10 16,7 3 2-16,10 10 19 16,2-1 7-16,12 1 16 15,-2-4 7-15,15-8-1 16,6-3 2-16,-1-14 3 15,2-4 2-15,-4-12-100 16,-1-6-97-16</inkml:trace>
  <inkml:trace contextRef="#ctx0" brushRef="#br0" timeOffset="55037.78">8560 11485 601 0,'-3'-2'282'0,"-2"-7"-132"0,2 7-96 16</inkml:trace>
  <inkml:trace contextRef="#ctx0" brushRef="#br0" timeOffset="55475.23">8718 11628 663 0,'11'7'392'0,"6"1"-2"0,14-1-268 16,8 1-17-16,6-6-55 15,0-2-17-15,-3-1-14 16,-8-4-2-16,-11 1-1 16,-8 0 0-16,-9-1-11 15,-5 1-6-15,-11 1-10 16,-7 3-3-16,-8 8 1 16,0 1 1-16,0 8 0 15,6 3 7-15,8 4 9 16,3 0 5-16,11 4 18 15,2-2-2-15,11-4 0 16,3-1 1-16,6-8-6 16,1-4 1-16,1-9 4 15,-1-6 1-15,0-9-3 16,-3-6-3-16,-3-3-7 16,-2-2-12-16,-7 2-4 15,-3 0-4-15,-4 9-2 16,-4 5 6-16,0 10-3 0,-1 6 3 15,-2 7 7-15,4 5 8 16,4 6 6-16,2 0-1 16,4 1-6-16,3-1 1 15,1-7-74-15</inkml:trace>
  <inkml:trace contextRef="#ctx0" brushRef="#br0" timeOffset="56060.62">10252 11382 660 0,'-2'-1'370'0,"2"0"-116"15,-1 19-104-15,-3 9-32 16,4 20-41-16,-5 10 11 16,2 8-23-16,0 7-15 15,5 3-26-15,7-1-8 16,13-4-5-16,5-9 2 16,14-18 3-16,6-9 2 15,1-21 8-15,-2-5-5 16,-14-8-67-16,-11-8-67 15</inkml:trace>
  <inkml:trace contextRef="#ctx0" brushRef="#br0" timeOffset="56201.58">10091 11729 674 0,'3'0'315'0,"13"1"-58"16,8 1-89-16,23 1-64 15,4-1-2-15,8-2-63 16,5 2-16-16,-5-1-142 16</inkml:trace>
  <inkml:trace contextRef="#ctx0" brushRef="#br0" timeOffset="56654.21">10626 12031 862 0,'-4'13'375'0,"-9"9"-219"15,2 2-4-15,2 4-82 16,0-6-20-16,7-6-22 16,0-5-8-16,2-11 19 15,0-3 2-15,1-7-1 16,5-7-2-16,4-9-27 16,4-3-4-16,3-7-2 15,-1 1-2-15,-4-2 0 16,-1 8-2-16,-3 10-2 15,-1 6-7-15,4 15-5 16,-2 3 3-16,-3 11 7 16,3 9 8-16,-1 7 8 15,0 4-2-15,8 1-3 16,1-1-1-16,-2-5 22 16,0-5-49-16,-8-7-115 15,-4-5-112-15</inkml:trace>
  <inkml:trace contextRef="#ctx0" brushRef="#br0" timeOffset="56794.98">10606 12067 978 0,'2'0'385'0,"4"-3"-242"0,14 4-111 15,6 5-28-15,11-3-17 16,4 3-71-16</inkml:trace>
  <inkml:trace contextRef="#ctx0" brushRef="#br0" timeOffset="57247.84">10917 12081 878 0,'2'-4'368'0,"10"3"-222"0,4 1-40 15,13 0-57-15,4 4-15 16,6 0-11-16,2-2-12 15,-6 0-4-15,-2-1 7 16,-14-4-49-16,-1 1-21 16,-16-7-47-16,-2 3-20 15,-5-6 47-15,-2-1 21 16,-1 0 46-16,-3-4 13 16,5 6 4-16,-1-3 11 15,7 11 15-15,1 1 10 0,5 6 24 16,-6-4 2-16,0 0 6 15,3 10 4-15,34 41 13 16,-33-35 1-16,-2-1-6 16,-3 0-11-16,-5-5-28 15,0 4-10-15,-3-6-33 16,1-3-57-16,-2-5-366 16</inkml:trace>
  <inkml:trace contextRef="#ctx0" brushRef="#br0" timeOffset="57529.02">11379 11938 638 0,'-2'8'339'0,"1"8"-73"16,1 6-104-16,0 3 31 0,3 5-39 15,1 0-18-15,-1-1-58 16,1 0-29-16,-2-8-21 16,0-4 3-16,-2-10-97 15,-1-5-70-15</inkml:trace>
  <inkml:trace contextRef="#ctx0" brushRef="#br0" timeOffset="57826.12">11378 11920 763 0,'9'-7'385'0,"9"-5"-149"16,2 2-45-16,2 5-72 15,0 5-49-15,-3 6-36 16,-6 4-16-16,-7 5-11 15,-7 1-1-15,-2 2 3 16,-6-1 4-16,-1 1-1 16,3-4-3-16,1-5-24 15,9-6-3-15,8-3-2 0,8 7-1 16,4 2 18-16,1 8-2 16,-3 0-2-16,-6-2-1 15,-12 2 25-15,-7-4 9 16,-15 2 12-16,-11 2 4 15,-2-9-13-15,0-3-3 16,5-6-145-16</inkml:trace>
  <inkml:trace contextRef="#ctx0" brushRef="#br0" timeOffset="58122.63">12077 11725 891 0,'10'-1'381'0,"13"-3"-202"16,6 2-35-16,7 2-41 16,2 0-36-16,3 1-46 0,-2-1-7 15,-2 0-48-15,-4-1-62 16</inkml:trace>
  <inkml:trace contextRef="#ctx0" brushRef="#br0" timeOffset="58341.33">12145 11819 632 0,'-2'4'403'16,"4"1"29"-16,8 2-222 16,11 0-6-16,11 0-48 15,7-2-31-15,9-1-55 16,-1 1-27-16,-5-3-20 15,-6-3 12-15,-8-2-107 16,-6-2-133-16</inkml:trace>
  <inkml:trace contextRef="#ctx0" brushRef="#br0" timeOffset="58841.75">12911 11507 677 0,'0'-8'335'0,"1"-5"-70"16,2 6-58-16,-2 11-74 15,-1 8-10-15,0 17-54 16,0 9-4-16,-2 13-3 16,0 5-16-16,2 4-21 15,4 4-3-15,12-6-4 16,8-3-1-16,9-12-1 15,2-9 1-15,-1-14 3 0,-4-7-10 16,-10-11-84 0,-2-5-88-16</inkml:trace>
  <inkml:trace contextRef="#ctx0" brushRef="#br0" timeOffset="59013.48">12853 11737 1107 0,'6'0'445'0,"12"0"-269"16,11 2-38-16,18 0-40 15,7 1-19-15,7 4-40 16,-1-3-12-16,-8 0-111 16</inkml:trace>
  <inkml:trace contextRef="#ctx0" brushRef="#br0" timeOffset="59708.21">13279 11979 637 0,'0'11'308'16,"2"6"-100"-16,-2 6-98 15,5 4 10-15,0 3-23 16,-2-2-19-16,3 1-22 16,-6-6-9-16,0-8-21 15,0-4 1-15,-2-12-36 16,2-6-30-16,-5-8-69 0,-1-5-26 15,2-1 21-15,-2-4 27 16,6-5 62-16,1 2 20 16,10-2 18-16,6 7 11 15,4 11 23-15,3 1 3 16,-1 14-5-16,-5 2-9 0,-3 8-21 16,-5 3-4-16,-10-1 1 15,-3 1 3-15,-11-2 3 16,-2-2 1-16,0-3-6 15,2-2-11-15,11-4-28 16,5-3-7-16,14-3-4 16,4 2 6-16,11 1 22 15,1 1 1-15,-1 9-2 16,-1 3-2-16,-14 5 25 16,-10 2 13-16,-19-1 18 15,-11 0 8-15,-15-1-16 16,-3-4-6-16,3-6-9 15,1-8-6-15,14-7-88 16,9-3-76-16</inkml:trace>
  <inkml:trace contextRef="#ctx0" brushRef="#br0" timeOffset="60145.6">13641 12107 790 0,'2'-4'354'16,"4"2"-153"-16,8-3-97 15,9 4-10-15,8 1-36 16,10 0-27-16,1 0-13 15,-1 1-4-15,-12-1-2 16,-9 0 1-16,-11-2 3 16,-6-8-13-16,-5 3-17 15,-4 2-5-15,-8-3-7 16,0 2 11-16,-3-2 12 16,0 1 3-16,6 1 2 15,2 5 0-15,2-1-3 16,4 0-7-16,7 6 13 15,4-1 6-15,7 10 14 0,1-3 8 16,-2 4 7-16,-4 1 7 16,-6-1 7-16,-4 1 2 15,-11-5-10-15,0 0-8 16,-5-3-34-16,2-4-56 16,2-3-213-16</inkml:trace>
  <inkml:trace contextRef="#ctx0" brushRef="#br0" timeOffset="60489.51">14336 12034 540 0,'-4'-6'267'0,"-10"-3"-65"15,-3-2-36-15,-10 6-15 16,-3 2-12-16,-3 6-42 16,4 5-23-16,1 5-32 15,6 4-4-15,6 2 12 16,3 5 18-16,11 4 8 0,3 0-3 15,13-1-1-15,-1-5-6 16,11-6-5-16,1-4-4 16,13-6-12-16,5-9-10 15,0-6-108-15,-1-2-79 16</inkml:trace>
  <inkml:trace contextRef="#ctx0" brushRef="#br0" timeOffset="61254.75">14820 11447 493 0,'-2'-17'258'0,"2"-22"-51"16,6 4-59-16,11 5-54 16,5 2-8-16,6 9 2 15,1 4-3-15,-1 11-18 16,-1 6-5-16,2 11-36 0,-3 4-13 16,-4 9-6-16,0 1-3 15,-8 6-5-15,-8 4 0 16,-6 2 2-16,-10 1 2 15,-13-1 5-15,0-2 1 16,-7-9 0-16,4-2-2 16,5-5 1-16,4 0-22 15,13 0-52-15,4-1-50 16,6 2-263-16</inkml:trace>
  <inkml:trace contextRef="#ctx0" brushRef="#br0" timeOffset="61629.62">14988 12074 98 0,'0'1'62'0,"0"1"25"16,0-2-30-16,0 0-16 16,0-1-6-16,0 0 3 15,-2 0 24-15,1 0 74 16,0 1 32-16,0 0 26 0,-11 0-12 16,-27 7-53-16,30-4-29 15,6 3-51-15,3 2-12 16,3-2 8-16,4-2 13 15,2-1 29-15,2 0 10 16,-1-2 10-16,-2-1 5 16,-3 0-8-16,-2-4-12 15,-4-3-41-15,0 2-25 16,-3 4 91-16</inkml:trace>
  <inkml:trace contextRef="#ctx0" brushRef="#br0" timeOffset="78202.1">15742 11563 472 0,'0'1'260'0,"0"1"-25"0,-12 17-84 15,-1 11-37-15,-6 15-25 16,-4 7-29-16,7 6-40 16,-2 2-5-16,6-11-2 15,5-5 0-15,1-16 1 16,2-13 10-16,3-18 11 16,4-8-1-16,-1-18-2 15,0-10-11-15,10-12-15 16,2-3-2-16,2-4-1 15,0 5 0-15,-1 4 3 16,-1 4-1-16,-3 4 6 16,2 8 3-16,-6 12 18 15,-4 8-9-15,1 20-8 16,0 8-5-16,8 20-20 16,2 8 7-16,8 14 3 0,0 3 1 15,4 12 1-15,3-1 2 16,-1-6 2-16,0-4 5 15,-7-21-104-15,-6-11-84 16</inkml:trace>
  <inkml:trace contextRef="#ctx0" brushRef="#br0" timeOffset="78342.72">15666 11794 565 0,'0'0'291'16,"4"-1"-32"-16,6 1-206 15,10 2-31-15,16 0-11 16,8 2-3-16,10 2-64 16,2-3-123-16</inkml:trace>
  <inkml:trace contextRef="#ctx0" brushRef="#br0" timeOffset="78545.81">16135 11759 584 0,'-12'-7'360'16,"0"-4"-43"-16,-5 6-136 15,-1 2-41-15,9 5-89 16,1 4-33-16,9 5-32 0,6 4-7 16,9 11 7-16,6 3 7 15,1 5 7-15,-2 3 1 16,-13-2 13-16,-8-5 12 16,-18-10 9-16,-1-2 4 15,-7-9 1-15,3-5-28 16,3-13-201-16</inkml:trace>
  <inkml:trace contextRef="#ctx0" brushRef="#br0" timeOffset="78920.42">16637 11760 729 0,'10'-2'305'15,"2"-1"-140"-15,16 1-121 16,8 2-5-16,2 0-12 16,2 0-11-16,-8-1-5 15,-5-1 0-15,-10 2 7 16,-5-5-30-16,-10 1-61 15,-4-4-25-15,-11 2-18 16,-2 3 28-16,-2 4 53 0,1 3 22 16,3 7 20-16,0 2 17 15,5 6 30-15,0 4 9 16,7 7-3-16,1 3-13 16,3 4-22-16,4 0-7 15,0-6-4-15,4-4 13 16,5-10-176-16</inkml:trace>
  <inkml:trace contextRef="#ctx0" brushRef="#br0" timeOffset="79186">17089 11894 761 0,'-1'-6'366'0,"-6"-5"-123"15,-1-2-47-15,-6 3-69 16,-2 4-35-16,0 6-70 15,1 6-21-15,6 12-25 16,1 5-2-16,8 7 8 16,3 0 5-16,8-4 10 15,7-4 3-15,3-11 13 16,0-4 13-16,-1-8 38 16,-6-6 18-16,-2-12 11 15,-8 1-9-15,-5-7-36 16,0-3-11-16,-8 4-136 15,1 0-115-15</inkml:trace>
  <inkml:trace contextRef="#ctx0" brushRef="#br0" timeOffset="79732.98">17949 11845 651 0,'-17'-6'329'0,"-16"0"-112"15,-7 3-72-15,7 11-75 16,5 8-42-16,12 7-38 0,9 5-8 15,19 0 0-15,10 3 11 16,13-3 22-16,6-6 9 16,-5-6 24-16,-2-11 17 15,-12-6 41-15,-8-7 16 16,-6-13-5-16,-7-3-19 16,-7-20-47-16,-4-5-17 15,-10-7-14-15,-4-8-3 16,0 1-8-16,3-1-5 0,12 1-10 15,11 3-7-15,21 7-13 16,5 9-4-16,4 18-59 16,2 17-53-16,-5 19-215 15</inkml:trace>
  <inkml:trace contextRef="#ctx0" brushRef="#br0" timeOffset="80240.92">18278 11920 512 0,'0'-4'247'0,"2"-6"-80"0,4-1-50 15,1-4-21-15,-2-1 7 16,-9-8 13-16,-3 0 0 15,-10 2-23-15,-4 1-14 16,-4 11-38-16,-3 5-20 16,4 7-30-16,-3 6-13 15,12 11-10-15,3 4 1 16,11 10 10-16,5 0 6 16,10-4 13-16,4-4 4 0,5-7 5 15,3-4 2-15,-3-7 3 16,-1-7 2-16,-4-9 4 31,0 1 0-31,-5-11 1 16,1 2-3-16,-7 1-4 0,-3 0-1 15,-4 9-11-15,-3 2-4 16,1 9-12-16,-3 3-4 16,4 9 5-16,1 0 4 15,6 2 7-15,3 0 4 16,6-1 12-16,4-3 10 15,3-5 19-15,-1-2 11 16,-1-9 13-16,-2-1-1 16,-5-5-5-16,-2 1-9 0,-2-2-20 15,-3-7-7-15,-3-1-72 16,-3-4-66-16</inkml:trace>
  <inkml:trace contextRef="#ctx0" brushRef="#br0" timeOffset="80366.15">18419 11594 885 0,'0'-1'435'16,"-2"-2"-151"-16,2 7-199 15,0-4-53-15,0 0-1 16,0 10-116-16</inkml:trace>
  <inkml:trace contextRef="#ctx0" brushRef="#br0" timeOffset="80600.66">18608 11688 1093 0,'-4'0'448'16,"-4"3"-274"-16,3 11-74 16,5 14-69-16,5 10-3 15,14 26-8-15,-3 6-3 16,-1 8-7-16,-5 1-2 0,-4-8-1 15,0-3-1-15,2-7-2 16,0-6-7-16,3-18-129 16,-2-8-118-16</inkml:trace>
  <inkml:trace contextRef="#ctx0" brushRef="#br0" timeOffset="80772.28">18660 11994 664 0,'-3'-3'322'0,"6"-7"-102"16,3 5-142-16,13 0-69 16,5 0-8-16,10 2-1 15,5 3-20-15</inkml:trace>
  <inkml:trace contextRef="#ctx0" brushRef="#br0" timeOffset="81178.56">19073 11727 714 0,'-8'-7'363'0,"-10"-7"-113"16,1 3-70-16,-3 7-99 15,-1 3-34-15,3 2-46 16,6 7-13-16,8 4-11 16,5 2-2-16,7 3 8 15,1 0 7-15,8-3 10 16,1 0 3-16,4-1 1 16,-1-3-10-16,-7-3-13 15,-3-4-3-15,-12-3-9 16,-10-2 10-16,-8-4 12 15,-1 2 2-15,-5 3 16 16,3 1 7-16,7 6 15 16,-1 5 10-16,4 5 10 15,3 2 1-15,9 8 0 16,2-1-4-16,13-1-10 16,4 1-5-16,1-9-10 15,2-2-4-15,4-10-5 16,4-4 2-16,4-7-130 0,3-3-271 15</inkml:trace>
  <inkml:trace contextRef="#ctx0" brushRef="#br0" timeOffset="81381.83">19590 11721 1141 0,'-2'-1'497'15,"-3"0"-253"-15,5 2-168 16,0-1-40-16,0 0-36 16,0 0-31-16,0 0-222 15</inkml:trace>
  <inkml:trace contextRef="#ctx0" brushRef="#br0" timeOffset="81553.38">19553 11960 1207 0,'-1'1'581'0,"-6"-1"-191"0,6-1-130 16,1 0-137-16,0 0-30 15,0-1-59-15,0 1-69 16</inkml:trace>
  <inkml:trace contextRef="#ctx0" brushRef="#br0" timeOffset="83451.73">1833 12629 635 0,'-5'15'325'0,"-15"21"-89"16,-2 6-56-16,-3 10-89 16,-4 2-25-16,6-4-38 15,6-4-14-15,12-15-7 16,5-10-4-16,12-21-10 15,2-13-5-15,6-19 1 16,1-8 1-16,-6-7 10 16,-4-4 2-16,-6 0 3 15,-4-3 2-15,-2 5 0 0,1 3 1 16,-1 9 6-16,1 8 13 16,2 18 3-16,0 5-11 15,4 15-10-15,3 8-14 16,16 17-6-16,12 6 7 15,18 14 2-15,5 6 0 16,1 6 2-16,-7 0 2 16,-16-11 1-16,-4-7 2 15,-18-18 1-15,-5-7 2 16,-10-6 10-16,-10-8 3 16,-14-2 5-16,-14-5-1 0,-11 0-8 15,-6 1-5-15,-9-2-5 16,1 2-4-16,15 3 1 15,10-1-27-15,20-1-87 16,12 0-110-16</inkml:trace>
  <inkml:trace contextRef="#ctx0" brushRef="#br0" timeOffset="83654.81">2331 12799 440 0,'3'8'304'0,"1"13"37"0,-1 7-129 15,-2 9-63-15,1 2-31 16,-2 1-41-16,-1-2-18 16,1-8-37-16,0-7-6 15,7-7-90-15,3-11-143 16</inkml:trace>
  <inkml:trace contextRef="#ctx0" brushRef="#br0" timeOffset="83936.03">2714 12916 879 0,'-9'15'422'15,"-8"9"-163"-15,-6-1-116 16,-4 0-33-16,-4-12-48 15,4 2-17-15,4-13-26 16,0-3-19-16,6-11-44 16,-3-7-14-16,7-8-22 15,2-3 10-15,17 7 22 16,7 3 2-16,7 11 28 16,3 9 12-16,-2 11 19 15,3 10 12-15,5 10-4 16,0 5-5-16,0 2-8 15,-4-4 22-15</inkml:trace>
  <inkml:trace contextRef="#ctx0" brushRef="#br0" timeOffset="84303.06">3024 12928 1234 0,'-15'-8'487'0,"-18"-7"-339"16,1 4-58-16,0 14-67 15,6 5-22-15,5 11-14 16,10 3-5-16,13 6 5 16,8 2 5-16,13-3 3 15,4 1 3-15,3-10 4 16,-2-4 2-16,-3-8 5 15,-2-5 2-15,-6-8 10 16,-2-7 4-16,-9-10 6 16,-6-9 1-16,-6-15-2 15,-6-10-3-15,-3-12 11 16,-3-1 3 0,2 6 10-16,2 6-4 15,12 21-27-15,9 8-17 0,8 16-52 16,9 8-53-16</inkml:trace>
  <inkml:trace contextRef="#ctx0" brushRef="#br0" timeOffset="84865.27">3228 13039 540 0,'8'7'263'0,"3"6"-76"15,11-3-19-15,2-4-30 16,2-6-18-16,3-13-42 16,-9-2-13-16,-12-8-21 15,-6-4-7-15,-6-3-15 16,-10-1-6-16,-7 4-11 16,-5 4-6-16,-2 13-15 15,2 10-5-15,5 17-7 16,3 14-3-16,8 11 5 15,4 8 0-15,11 4 5 16,4 0 3-16,7 4 20 16,-2-5 11-16,-4-3 11 15,0-6 3-15,-12-10-7 16,9-5-15-16,3-17-196 16</inkml:trace>
  <inkml:trace contextRef="#ctx0" brushRef="#br0" timeOffset="85154.38">3694 12973 879 0,'-10'-11'427'15,"-9"-7"-173"-15,-5 6-118 16,-1 4-42-16,3 10-65 15,-1 4-21-15,5 8-23 16,7 4-9-16,2 4-3 16,6 1 3-16,11-1 15 0,4-5 8 15,11-6 12-15,5-3 1 16,3-6 1-16,2 0-1 16,-5-4 16-16,-5-3-51 15,-9 1-225-15</inkml:trace>
  <inkml:trace contextRef="#ctx0" brushRef="#br0" timeOffset="85357.45">3842 12816 990 0,'-1'10'442'16,"-1"8"-168"-16,4 18-185 15,2 9-3-15,5 14-2 16,3 1-11-16,-1 3-23 15,0-1-16-15,-11 3-22 16,0-1-2-16,-2-8-29 16,-1-9-48-16,7-18-86 15,-1-14-346-15</inkml:trace>
  <inkml:trace contextRef="#ctx0" brushRef="#br0" timeOffset="85513.67">3869 13089 1023 0,'12'-5'395'0,"7"-4"-267"16,7 4-89-16,2 3-9 16,-3-2-15-16,0 4-4 15</inkml:trace>
  <inkml:trace contextRef="#ctx0" brushRef="#br0" timeOffset="85810.55">4122 13000 919 0,'2'6'390'0,"3"8"-201"15,-1 7-30-15,-4-1-39 16,0-1-21-16,-5-5-45 15,-2-6-15-15,7-6-15 16,-1-7-3-16,6-8-11 16,5-2-7-16,3-14-12 15,6 6-2-15,-1 1 6 16,2-1-1-16,-1 18-1 16,0 1 0-16,-2 12 5 15,-4 13 4-15,-4 4 9 0,-2 4 0 16,-2 5-4-16,-2-4-3 15,-2 0-72-15,-1 1-105 16</inkml:trace>
  <inkml:trace contextRef="#ctx0" brushRef="#br0" timeOffset="85982.62">4192 12644 1167 0,'0'2'429'0,"-1"5"-335"16,1 10-66-16,0 11-38 15,1 3 71-15</inkml:trace>
  <inkml:trace contextRef="#ctx0" brushRef="#br0" timeOffset="86669.92">5174 12744 700 0,'-4'7'321'15,"-7"5"-95"-15,-5 23-139 16,-4 9-20-16,-2 13-8 15,1 3-16-15,1-2-23 16,5-7-3-16,4-18-3 16,4-7 0-16,3-17 4 15,4-6 7-15,5-9 3 0,-2-11-1 16,6-10-6-16,-1-7-8 16,0-9-6-16,4 0-2 15,3-8-1-15,1-1-2 16,6 5 1-16,-1 4-1 15,-2 13 10-15,-4 6 6 16,-9 14 2-16,-1 3-5 16,-4 7-17-16,3 4-6 15,3 11-3-15,5 6 5 16,10 18 6-16,4 13 1 16,10 15 0-16,3 2 1 0,-5-2 44 15,-3-8-97-15</inkml:trace>
  <inkml:trace contextRef="#ctx0" brushRef="#br0" timeOffset="86857.11">5065 13011 1046 0,'9'3'372'0,"16"-3"-303"16,12 0-23-16,11-6 1 0,9 2-13 16,10 4-25-16,-2 3-72 15</inkml:trace>
  <inkml:trace contextRef="#ctx0" brushRef="#br0" timeOffset="87294.51">5631 12869 936 0,'1'2'349'0,"13"1"-239"15,8-1-32-15,23 4-21 16,10 2 0-16,5 0-31 16,2 2-11-16,-11-2-5 15,-5-5 0-15,-4-3-31 16,-7-5-34-16,-6-6-57 16,-8 1-5-16,-18-3 31 15,-3 1 34-15,-9 1 55 16,-2-3 8-16,-2 1 4 15,0-2 3-15,5 4 4 16,3 2-5-16,7 3-8 0,5 8 3 16,4 4 15-16,3 4 14 15,1 8 37-15,-1 1 6 16,-5 8 23-16,-7-1 8 16,-8 1-16-16,-7-1-11 15,-1-6-40-15,4-5-5 16,5-9-175-16</inkml:trace>
  <inkml:trace contextRef="#ctx0" brushRef="#br0" timeOffset="90969.17">6371 12706 686 0,'-2'-3'349'0,"2"2"-134"16,-1 4-42-16,1-3-76 15,7 27-32-15,12 60-12 16,-7-17-15-16,-5 4-13 15,-4-8-3-15,1-15-3 0,-1-8-3 16,0-18-8-16,7-5-55 16</inkml:trace>
  <inkml:trace contextRef="#ctx0" brushRef="#br0" timeOffset="91384.08">6403 12703 818 0,'13'-6'357'31,"15"-5"-173"-31,6 5-97 0,4 3-20 16,10 8-31-16,-6 0-17 15,-4 8-12-15,-5 2-1 16,-21 0 1-16,-7 2 3 16,-20 1 4-16,-8 1 1 15,-7-3 1-15,0-2-2 16,7-8-3-16,8-4-11 0,15-2-24 16,6 0-5-16,18 5-8 15,5 5 4-15,8 12 16 16,1 12 0-16,-12 10 6 15,-9 3 10-15,-24-1 13 16,-14-5 11-16,-22-8 12 16,-7-5 0-16,-2-12 0 15,4-9 3-15,13-14-75 16,8-8-62-16,15-5-254 16</inkml:trace>
  <inkml:trace contextRef="#ctx0" brushRef="#br0" timeOffset="91727.48">7140 12849 1139 0,'0'0'547'16,"0"0"-218"-16,-1 1-175 15,1-1-51-15,0 0-71 16,0 0-19-16,0 0-4 16,0 0-70-16,0 0-170 15</inkml:trace>
  <inkml:trace contextRef="#ctx0" brushRef="#br0" timeOffset="91930.55">7156 13031 1227 0,'-7'2'520'15,"6"3"-299"-15,1 2-57 16,0-3-84-16,10-1-26 15,-4-5-40-15,2 0-32 16</inkml:trace>
  <inkml:trace contextRef="#ctx0" brushRef="#br0" timeOffset="98372.92">8197 12909 319 0,'-7'-3'229'0,"-9"-6"19"16,-6 0-53-16,-7 3-30 15,1 3-37-15,-6 5-40 16,3 7-25-16,8 13-54 16,2 5-17-16,18 8-16 15,10 6-2-15,19-4 13 16,9-4 6-16,17-8 12 16,1-8 5-16,-5-13 8 15,-3-6 8-15,-23-14 19 16,-14-6 4-16,-16-10 9 0,-9-4-4 15,-14-13-7-15,-9-7 0 16,-1-2-10-16,2-2-3 16,13 10-17-16,12 6-15 15,18 13-21-15,6 8-9 16,24 12-32-16,10 5-55 16</inkml:trace>
  <inkml:trace contextRef="#ctx0" brushRef="#br0" timeOffset="98872.8">8503 12879 485 0,'-9'-4'230'0,"-10"-2"-83"16,4 6-76-16,4 4-57 15,2 4-7-15,12 2-7 16,8 3-1-16,12 2 1 16,5-3 4-16,0-4 2 15,-6-5 2-15,-10-5 7 16,-1-1 9-16,-11 3 4 16,-10-3 11-16,-10 2 31 15,-9 0 8-15,-6 5 24 0,3 7 1 16,5 6-35-16,8 4-20 15,11 0-33-15,8 4-13 16,9-3-2-16,6-3 0 16,10-2 6-16,1-8 1 15,7-6 5-15,1 0 3 16,-7-9 4-16,0-5 1 16,-6-4-2-16,-1-5-9 15,-4 1-18-15,-3-5-6 0,-6-3-12 16,-1 6 5-16,-4 3 6 15,0 9-13-15,0 17 3 16,-4 6 5-16,4 9 4 16,0 5 17-16,1-2 4 15,4 3 0-15,0-5 11 16,-1-3-71-16</inkml:trace>
  <inkml:trace contextRef="#ctx0" brushRef="#br0" timeOffset="99013.33">8627 12657 961 0,'-3'-11'436'0,"-2"-6"-226"16,4 6-94-16,6 12-111 16,6 6-50-16</inkml:trace>
  <inkml:trace contextRef="#ctx0" brushRef="#br0" timeOffset="99575.97">8820 12562 768 0,'-1'-1'306'0,"4"-2"-195"15,12 3-77-15,15 0-34 16,10 3 6-16,17-2 12 16,2 0 0-16,-5-3-3 15,-7-2 0-15,-20 2 5 16,-14 1 2-16,-17-1-9 15,-11 2-3-15,-15 3-9 16,-7 0-2-16,0 3 1 16,6 0-1-16,13 2-6 15,8-2-3-15,11 3-4 16,6-1 1-16,8 0 6 0,6 1 2 16,-2 2 3-16,4 0 0 15,-4 4-1-15,-6-2 0 16,-3 1 8-16,-5 3 9 15,-10 2 12-15,-2 6 9 16,-3 6-3-16,2 6-6 16,9 11-11-16,4 3 2 15,4 3 10-15,-3-2 4 16,-7-11 6-16,-6-5-4 16,-7-9-4-16,-8-15 6 0,-5-7 8 15,-1-7 0-15,0-13-12 16,4-4-9-16,3-5-55 15,6 0-36-15,8 5-86 16,7 7-60-16</inkml:trace>
  <inkml:trace contextRef="#ctx0" brushRef="#br0" timeOffset="99903.75">9458 12913 575 0,'0'3'275'15,"3"5"-73"-15,-2 2-94 16,-5 11 39-16,-5 2-23 16,-10 0-30-16,-3 3-3 15,-7-14-54-15,4-2-4 16,3-11-2-16,-1-7-4 15,5-7-13-15,1-4-8 16,7-5-20-16,10 4-6 16,10 2-6-16,4 7-2 0,8 11 4 15,-7 0 1-15,2 16 7 16,0 4 7-16,-3 5 9 16,-1 3 4-1,1-2 3-15,-3-3-11 0</inkml:trace>
  <inkml:trace contextRef="#ctx0" brushRef="#br0" timeOffset="100114.28">9565 12890 672 0,'5'-6'444'16,"2"-2"-5"-16,2 20-284 15,-2 6-33-15,3 20-82 16,-1 2-3-16,-1 6-3 15,1 2-3-15,-5 4-6 16,-2 3 0-16,-2 2-8 16,-2-2-1-16,-1-10-69 15,3-7-82-15,1-19-172 0</inkml:trace>
  <inkml:trace contextRef="#ctx0" brushRef="#br0" timeOffset="100254.88">9581 13118 783 0,'4'-3'342'16,"7"-2"-154"-16,9 3-154 15,8-4-14-15,11 6-71 16,-2-2-119-16</inkml:trace>
  <inkml:trace contextRef="#ctx0" brushRef="#br0" timeOffset="100586.53">9988 12950 650 0,'-4'-7'355'16,"-6"-7"-87"-16,-5-3-42 15,-8 7-78-15,0 1-37 16,-5 7-46-16,6 7-32 0,8 4-41 16,4 5-10-16,11 6-5 15,0-5 2-15,14 3 9 16,4-2 6-16,1-10-9 15,8 9-12-15,-11-10-35 16,-5-2-10-16,-11 0 10 16,-7 0 13-16,-13-2 34 15,-3 6 11-15,-1 6 19 16,5-2 10-16,9 5 13 16,5-2 12-16,8-4-2 15,4 3-5-15,12-6-8 16,3 0-11-16,3-2-10 15,1-5 8-15,-6-2-103 16,-3-1-310-16</inkml:trace>
  <inkml:trace contextRef="#ctx0" brushRef="#br0" timeOffset="100872.39">8947 12799 910 0,'2'0'379'15,"14"0"-213"-15,12 4-83 16,27 0-66-16,15 3 0 16</inkml:trace>
  <inkml:trace contextRef="#ctx0" brushRef="#br0" timeOffset="101528.16">10834 13052 592 0,'2'-5'337'16,"3"-4"-54"-16,-4-5-37 16,-6-6-64-16,-4-2-27 15,-7-6-38-15,-1 0-17 0,-4 6-44 16,-1 5-19-16,0 16-36 15,0 4-14-15,6 16-11 16,5 4 1-16,6 4 9 16,6 4 4-16,14-3 8 15,5 0 0-15,7-10 2 16,4-2 2-16,-6-11 0 16,1 2 7-16,-6-6-74 15,-5-4-70-15</inkml:trace>
  <inkml:trace contextRef="#ctx0" brushRef="#br0" timeOffset="101637.45">10806 12714 655 0,'0'-4'344'0,"-3"-5"-100"16,-2 3-105-16,5 10-104 16,0 3-69-16</inkml:trace>
  <inkml:trace contextRef="#ctx0" brushRef="#br0" timeOffset="102059.23">10974 12890 957 0,'5'5'370'16,"9"4"-271"-16,7 6-31 16,6-3-15-16,7-1-22 15,2-1-15-15,-1-4 0 0,-5-5-4 16,-2-1 0-16,-6-5 2 15,-4-1 0-15,-7-3 4 16,-6-1 0-16,-7 4-7 16,-6 1-5-16,-1 6-8 15,-5 3-4-15,-4 9-1 16,0 5 0-16,-1 6 3 16,15-5 2-1,2-9 6-15,1 0 3 0,4 28 3 16,9-3 1-16,10-10 3 15,-4-17 1-15,3-7 3 16,-7-2 0-16,2-10 1 16,5-1-2-16,-6-8-1 15,4 0-3-15,-7-8-4 16,-1 4-2-16,0 5-5 16,-7 6-2-16,0 15-17 15,-3 4 7-15,1 10 8 0,3 1 4 16,2 5 17-16,2 4-6 15,2-5-7-15,0 1-1 16</inkml:trace>
  <inkml:trace contextRef="#ctx0" brushRef="#br0" timeOffset="102637.5">12371 12656 527 0,'1'-7'309'15,"1"-3"-14"-15,2 6-67 0,-4 10-70 16,0 10-30-16,-3 14-56 16,1 10 4-16,0 19-12 15,-2 8-6-15,2 7-17 16,2 1-9-16,3-14-14 15,7-9-5-15,7-14-3 16,4-6 0-16,5-9 0 16,2-4-1-16,-1-9-2 15,3-5 1-15,-5-6-80 16,-3-4-74-16</inkml:trace>
  <inkml:trace contextRef="#ctx0" brushRef="#br0" timeOffset="102824.68">12231 12982 650 0,'0'-1'361'0,"-1"-2"-27"0,6 3-152 15,-5 0-81-15,16 0-19 16,56 4-48-16,-20 2-5 15,6-1 13-15,2-2-79 16</inkml:trace>
  <inkml:trace contextRef="#ctx0" brushRef="#br0" timeOffset="103481.31">12742 13152 768 0,'-4'7'323'0,"-3"14"-132"16,-3 7-99-16,-4 7-14 15,-2 2-16-15,0-1-41 16,6-6-4-16,0-8 1 15,5-8 12-15,5-17 7 16,4-10-2-16,8-15-5 16,2-7-15-16,-1-3-9 15,0-1-2-15,-4 6-3 16,-2 5-1-16,0 7-6 16,1 10-7-16,-2 10-3 15,2 5 4-15,1 11 6 16,-3 1 6-16,6 8 5 15,-1 3-3-15,1 3-1 16,5 3 1-16,-2-1 0 0,0-1 3 16,-1-7-54-16,-4-6-80 15</inkml:trace>
  <inkml:trace contextRef="#ctx0" brushRef="#br0" timeOffset="103622.06">12712 13273 564 0,'0'-1'286'16,"-1"-1"-34"-16,13 0-209 15,6 0-10-15,12-3-18 16,4 3-36-16</inkml:trace>
  <inkml:trace contextRef="#ctx0" brushRef="#br0" timeOffset="103981.57">12908 13242 820 0,'6'1'315'0,"14"-1"-230"16,7 1-30-16,9 0-11 15,3-1-20-15,-7 1-16 0,-1-1-1 16,-11 0 3-16,-7 0 7 16,-9-2-51-16,-5-4-40 15,-4-2-64-15,1-3-28 16,1 0 45-16,2 2 38 16,4 3 63-16,0 2 50 15,2 4 74-15,-1 6 24 0,3 6 40 16,-5 1-13-16,0 1-39 15,-1 1-16-15,-1-3-37 16,-3 0-16-16,0-4-17 16,0-3-53-16,4-4-335 15</inkml:trace>
  <inkml:trace contextRef="#ctx0" brushRef="#br0" timeOffset="104200.01">13243 13140 699 0,'3'2'311'0,"2"3"-135"15,5 8-43-15,-5 5-29 16,2 4-13-16,1 7-26 16,-3-1-18-16,2 4-21 15,-2 0-8-15,-2-6-6 16,3-3 4-16,-6-14-84 0,2-4-36 15,-2-9-191-15,-5-5-105 16</inkml:trace>
  <inkml:trace contextRef="#ctx0" brushRef="#br0" timeOffset="104465.84">13240 13199 280 0,'2'-14'225'0,"3"-11"24"16,5 7-52-16,3 4-20 15,4 9-59-15,-2 5-29 0,4 7-49 16,-4 1-15-16,-5-1-2 15,-2 3 0-15,-8 3 2 16,-5 0 0-16,-2 3-5 16,3-3-4-16,5-8-11 15,8 1-2-15,10-2-4 16,3-3 0-16,6 4 0 16,1 1-2-16,-5 3-1 15,-4 4-2-15,-16 3 38 16,-11 4 15-16,-20-1 26 15,-5 5 8-15,-7-8-30 16,3-2-10-16,7-6-119 16,8-8-368-16</inkml:trace>
  <inkml:trace contextRef="#ctx0" brushRef="#br0" timeOffset="104747.03">13777 13002 637 0,'7'1'337'15,"5"3"7"-15,14-1-248 16,4-5-15-16,12 2-12 16,1 0-27-16,-2 0-25 15,-1 1-6-15,-15 4-64 16,-4-1-78-16</inkml:trace>
  <inkml:trace contextRef="#ctx0" brushRef="#br0" timeOffset="104949.84">13830 13121 797 0,'7'0'354'0,"13"3"-160"0,5-2-44 15,11 4-21-15,2 1-33 16,-1-2-45-16,-3 0-15 15,-7-3-67-15,-4-1-130 16</inkml:trace>
  <inkml:trace contextRef="#ctx0" brushRef="#br0" timeOffset="105504.34">14460 13145 459 0,'-2'0'230'0,"9"-2"-26"15,14 2-47-15,24-6-11 0,14 2-3 16,31 3-21-16,10-1-3 15,25 2 0-15,7 2-14 16,1 6-36-16,-2 0-20 16,-16 1-34-16,-5 2 2 15,-21-7-150-15,-9-6-281 16</inkml:trace>
  <inkml:trace contextRef="#ctx0" brushRef="#br0" timeOffset="106035.72">14665 12638 568 0,'1'-5'276'0,"1"-5"-67"0,6 2-43 15,-3 3-56-15,2 5-19 16,4 10-45-16,-5 9-18 15,-4 13-4-15,2 5-1 16,-9 6-9-16,3 1-2 16,14-5 1-16,1-6 9 15,16-14 14-15,3-9 5 16,0-15 3-16,-1-7-5 16,-4-13-7-16,-6-3-2 15,-5-7-6-15,-1 2-3 0,-8-4-7 16,-3 2-4-16,-4 6-5 15,1 6-4-15,-2 15-23 16,-3 9-5-16,1 12-3 16,0 7 3-16,3 12 22 15,2 1 8-15,5 10 5 16,1 0 1-16,4-4 0 16,3 0 20-16,1-12-130 15,2-9-354-15</inkml:trace>
  <inkml:trace contextRef="#ctx0" brushRef="#br0" timeOffset="107473.47">15188 12823 722 0,'0'-2'414'0,"-1"-1"-98"16,-6 4-149-16,6-1-45 15,0 0-82-15,-10 19-19 16,-16 39-8-16,14-27-3 16,6-3-2-16,-1-9-1 15,6-5 0-15,-2-10 2 16,4-7 11-16,6 1 2 15,-6 1 3-15,0 0-3 16,4-13-13-16,12-38-4 0,-7 22-6 16,2 2-1-1,3 3-2-15,1 2 3 0,-2 9 0 16,-5 3-1-16,-2 8-11 16,-5 3 0-16,1 6 0 15,-2-6 3-15,0 0 8 16,8 22 2-16,23 33 0 15,-9-26 0-15,1-1 1 16,0-1 0-16,-5-6-23 16,-6-1-53-16,-2-9-214 15</inkml:trace>
  <inkml:trace contextRef="#ctx0" brushRef="#br0" timeOffset="107645.11">15152 12903 682 0,'0'-1'388'0,"5"-2"-27"15,8 2-219-15,8 0-39 16,14 0-52-16,3 0-24 16,2-1-76-16,-2-3-125 15</inkml:trace>
  <inkml:trace contextRef="#ctx0" brushRef="#br0" timeOffset="108410.49">15110 13464 655 0,'0'-5'332'0,"0"-10"-104"15,-1 1-40-15,-4-2-75 16,-1 2-32-16,-4-2-37 16,-5 3-12-16,-7 4-18 15,-6 4-6-15,-3 9-12 16,2 5-5-16,6 8-8 16,6 4-3-16,7 3 0 15,6 3 3-15,9 0 10 16,5-4 5-16,13-10 6 15,0-7 3-15,4-10 2 16,-3-4 1-16,-5-4 1 16,0 2 0-16,-7 0 0 15,-2 1 1-15,-9 3 7 16,-1-1 3-16,0 6-11 16,0 1-4-16,0 0-11 15,0 0-4-15,1 5 6 16,7 16 2-16,22 41 1 15,-12-29 0-15,-8 3 1 0,-2 2 0 16,-8-1 13-16,-8-3 15 16,-6-6 30-16,-7-4 11 15,-11-14 1-15,-6-7-10 16,-3-15-23-16,5-7-9 16,8-9-76-16,9-1-45 15,14 1-381-15</inkml:trace>
  <inkml:trace contextRef="#ctx0" brushRef="#br0" timeOffset="109144.92">16398 12956 811 0,'1'-7'364'0,"0"-7"-167"16,-1 5-33-16,0 4-54 15,0 4-36-15,0 5-46 16,0-4-16-16,0 3-12 16,7 25 5-16,12 36-2 15,-9-29 0-15,-3 0 0 16,-4-7 0-16,-6-1 3 0,-6-8 0 16,-7-4 5-16,0 0 3 15,-7-10 4-15,1 0 1 16,3-5-2-16,0-2-2 15,12-2-13-15,6 0-5 16,17 1-9 0,-8 2-2-16,0 0 5 0,34-3 4 0,12 1 5 15,0-1 0-15,-23 4-52 16,-1 0-93-16</inkml:trace>
  <inkml:trace contextRef="#ctx0" brushRef="#br0" timeOffset="109597.96">16471 12685 647 0,'-28'-10'314'0,"-21"-5"-126"16,-7 10-82-16,-3 6-29 16,0 15-42-16,7 10-16 15,7 19-19-15,7 13 0 16,21 25 0-16,6 5 2 15,21 1 6-15,5-5 0 16,14-9 0-16,6-2 1 16,17-11 4-16,12-11 3 15,20-27 5-15,6-16 4 0,-4-35 3 16,4-11 1-16,-10-27 1 16,-11-12 3-16,-21-10 58 15,-22-9 25-15,-43-2 43 16,-21 4 4-16,-29 18-63 15,-6 17-31-15,-7 31-57 16,3 14-14-16,9 18-124 16,7 6 176-16</inkml:trace>
  <inkml:trace contextRef="#ctx0" brushRef="#br0" timeOffset="118269.1">1811 13849 742 0,'-6'22'302'0,"-11"32"-182"16,-4 5-21-16,-8 8-49 15,0-3-6-15,5-11-23 16,8-5-7-16,9-18-5 16,7-12 6-16,9-21 12 15,0-12 2-15,10-18-2 16,-8-3-4-1,-5 17-14-15,0 2 0 0,20-61-3 16,-2-4-2-16,-5 9-2 16,-9 37-2-16,-4 19-12 0,-4 8-7 15,-1 20-2-15,-1 10 0 16,7 15 12-16,6 7 7 16,12-1-2-16,11 1 0 15,6 2 3-15,1-2 1 16,0-2 4-16,-4-4 2 15,-11-11 2-15,-2-4 0 16,-13-8 5-16,-15-3 5 16,-18-2 2-16,-14-1 0 0,-26 1-6 15,-6-2-5-15,-3 2-5 16,2-1-3-16,18 0-16 16,16 0-42-16</inkml:trace>
  <inkml:trace contextRef="#ctx0" brushRef="#br0" timeOffset="118487.53">2334 14126 851 0,'-3'5'357'0,"-3"10"-188"0,0 4-34 15,1 12-43-15,3 1-18 16,3 4-30-16,2 2-26 16,6-11-30-16,-1 0-72 15</inkml:trace>
  <inkml:trace contextRef="#ctx0" brushRef="#br0" timeOffset="118784.34">2657 14184 774 0,'0'10'353'0,"-9"9"-153"16,-2-1-58-16,-2 3-56 16,-9-5-17-16,5-5-24 15,-7-1-5-15,2-10-9 16,-2-7-7-16,4-7-30 15,6-5-18-15,3-6-29 16,10 2-4-16,3-1 17 16,8 4 8-16,8 10 13 15,0 5-2-15,3 12-1 16,-2 7 2-16,6 9 9 16,-3 1 6-16,2 5 7 15,2 1 7-15</inkml:trace>
  <inkml:trace contextRef="#ctx0" brushRef="#br0" timeOffset="119112.65">2972 14204 884 0,'-11'4'390'16,"-20"2"-195"-16,-2-2-66 0,0 3-76 15,4 2-31-15,15 10-36 16,5 1-7-16,17 6 3 16,6-1 6-16,13-3 11 15,5-3 4-15,4-9 5 16,-4-5 3-16,-7-9 7 16,-3-5 6-16,-16-15 11 15,0-2 2-15,-13-13 0 16,-8-3-6-16,-4-3-7 15,-6-7-1-15,-3-7 8 16,4-6 0-16,8 0-11 16,10 7-10-16,20 15-30 15,8 12-10-15,7 22-118 16</inkml:trace>
  <inkml:trace contextRef="#ctx0" brushRef="#br0" timeOffset="119674.76">3160 14274 714 0,'7'9'299'16,"2"8"-165"-16,18 4-53 15,0-4 7-15,9-6-20 16,4-6-10-16,-4-6-19 0,1-5-3 16,-14-6 3-16,-10-4 0 15,-13-9-8-15,-7-2-7 16,-12 3-21-16,-3 0-4 15,-13 7-7-15,-2 6 0 16,4 8-6-16,1 6-3 16,10 15-9-16,7 6 0 15,8 13 4-15,7 9 2 16,3 7 8-16,5 6 4 16,1-1 8-16,0-5 4 15,1-8 7-15,0-7 38 0,2-10-360 16</inkml:trace>
  <inkml:trace contextRef="#ctx0" brushRef="#br0" timeOffset="119956.18">3680 14291 970 0,'-11'-12'418'0,"-24"-13"-226"16,4 5-60-16,5 10-66 16,-1 5-27-16,10 10-37 15,-3 2-10-15,6 8-20 16,7 2-3-16,13 9 5 16,7 0 3-16,11 0 18 0,5-2 5 15,3-6 7-15,4-6 3 16,-2-7 1-16,-4-5 4 15,-7-5-141-15,-1-8-218 16</inkml:trace>
  <inkml:trace contextRef="#ctx0" brushRef="#br0" timeOffset="120136.07">3768 14132 735 0,'1'-1'363'0,"1"0"-121"15,4 7-79-15,1 13-91 16,3 7 0-16,2 16-13 31,-3 9 33-31,-3 19-12 0,-3 0-10 16,-3 5-6-16,2-4-40 15,1-13 5-15,-1-5-43 16,1-19-137-16,0-5-8 16</inkml:trace>
  <inkml:trace contextRef="#ctx0" brushRef="#br0" timeOffset="120280.95">3858 14389 892 0,'17'0'329'16,"7"-5"-234"-16,10 3-92 15,0 2 1-15,-1-5-79 16</inkml:trace>
  <inkml:trace contextRef="#ctx0" brushRef="#br0" timeOffset="120530.75">4088 14268 664 0,'3'6'361'0,"-1"10"-52"0,1 5-119 16,0 2-52-16,-3-1-39 15,0-9-46-15,1-2-13 16,5-11-8-16,2-8-2 15,6-11-3-15,3-6-4 16,4-3-14-16,-2-1-3 16,5 10-8-16,2 3-3 0,-1 16-10 15,-2 5 7-15,-8 15 7 16,-2 10 2-16,-8 7 10 16,-2 6-5-16,-3-2 3 15,-2 2-20-15,-5-12-186 16</inkml:trace>
  <inkml:trace contextRef="#ctx0" brushRef="#br0" timeOffset="120702.85">4204 13896 836 0,'0'-4'438'0,"2"-3"-79"16,0 15-273-16,-2 8-54 15,4 13-30-15,-1 8 3 16,0 5-442-16</inkml:trace>
  <inkml:trace contextRef="#ctx0" brushRef="#br0" timeOffset="121155.56">5001 13923 910 0,'-3'19'359'16,"-7"26"-238"-16,-3 6-44 16,10 21-28-16,-6-2-4 15,7 1-10-15,1-2-4 16,-1-18-7-16,2-13-2 16,3-22-27-16,3-14-62 0,4-23-249 15</inkml:trace>
  <inkml:trace contextRef="#ctx0" brushRef="#br0" timeOffset="121483.87">4965 13923 611 0,'11'-6'332'15,"6"-9"-86"-15,11 14-111 16,9 5-47-16,7 14-50 16,0 5-13-16,-6 4-15 15,-7 2 2-15,-22-5 8 16,-9-1 3-16,-15 2 5 15,-3-3 0-15,-4-8 0 16,6-5-1-16,7-8-24 16,8 0-5-16,16-1-16 15,8 0-5-15,19 7 9 16,4 8 1-16,0 13 3 16,-4 5 0-16,-26 8 33 15,-15-1 8-15,-25 7 14 16,-14-3 6-16,-18-10-17 0,-3-7-1 15,-3-22-5-15,5-5 0 16,17-13-65-16,10-7-46 16,22-2-112-16,6-5-100 15</inkml:trace>
  <inkml:trace contextRef="#ctx0" brushRef="#br0" timeOffset="121749.16">5521 14165 921 0,'5'0'363'0,"9"0"-235"15,10 1-24-15,26 4-46 16,5-1-1-16,16 4-24 16,-5-3-13-16,-10 3-9 15,-7-1-1-15,-21-6-52 16,-4-1-78-16</inkml:trace>
  <inkml:trace contextRef="#ctx0" brushRef="#br0" timeOffset="121905.64">5950 14056 528 0,'4'4'290'16,"12"13"-58"-16,2 3-29 15,-3 2-26-15,-4 6-6 0,-12 1-17 16,-8-2-24-16,-8 1-53 16,0-4-25-16,2-10-83 15,0-4-54-15</inkml:trace>
  <inkml:trace contextRef="#ctx0" brushRef="#br0" timeOffset="122414.5">6831 13975 736 0,'-22'-16'414'0,"-22"-13"-84"16,-9 10-145-16,-5 6-55 15,-10 17-58-15,8 17-21 16,4 16-38-16,9 5-14 16,15 11-12-16,5 1 1 15,29 6 4-15,9 2 6 16,17-3 7-16,14-11 3 16,10-13 6-16,9-10 2 15,21-16 18-15,-5-9-44 0,-2-15-173 16</inkml:trace>
  <inkml:trace contextRef="#ctx0" brushRef="#br0" timeOffset="122648.87">7267 14116 1085 0,'0'0'406'0,"4"5"-262"16,1 4-143-16,-4-5-15 15,8 3-10-15,-4-6-87 16</inkml:trace>
  <inkml:trace contextRef="#ctx0" brushRef="#br0" timeOffset="122820.43">7267 14304 874 0,'0'1'569'0,"-1"-1"61"16,1 1-331-16,-1-1-170 15,-1 0-46-15,1 0-31 16,0 0-103-16</inkml:trace>
  <inkml:trace contextRef="#ctx0" brushRef="#br0" timeOffset="133859.94">8133 14074 588 0,'-3'0'249'0,"0"5"-133"15,-3 13-66-15,2 6-38 16,0 13 2-16,2-1 8 16,9-1-17-16,4-2-1 15,12-4 6-15,5-9 4 16,3-18 7-16,5-4 2 0,-7-19 0 16,1-3 0-16,-7-4-2 15,-11-6 0-15,-2 1 4 16,-7 2 12-16,-6 3 17 0,5 14 13 15,-4 5-9-15,-1 9-16 16,2 16-22-16,-5 5-18 16,6 19-6-16,0 3-1 15,7 14 2-15,7 7 3 16,0 3 13-16,-6 2 7 16,-2-10 9-16,-9-8 4 15,-7-17 5-15,-3-5 2 16,-9-13 6-16,1-7 2 0,-7-10-3 15,-3-14-6-15,0-7-24 16,1-6-33-16,11-8-76 16,12 6-50-16,12 0-132 15,4 1-84-15</inkml:trace>
  <inkml:trace contextRef="#ctx0" brushRef="#br0" timeOffset="134625.12">8698 14492 446 0,'-6'-3'299'0,"-5"0"-13"0,-13-2-90 16,-6 4-35-16,-5 1-64 15,0 5-30-15,11 6-49 16,5 2-16-16,10 8-13 15,3-4-2-15,9 4 2 16,6 4 3-16,12-4 8 16,6 0 3-16,11-8 8 15,0-7 1-15,-1-7 3 16,-3-2-22-16,-14-2-250 16</inkml:trace>
  <inkml:trace contextRef="#ctx0" brushRef="#br0" timeOffset="150176.87">9016 14146 719 0,'4'0'314'15,"6"2"-113"-15,10-1-147 16,13 0-17-16,16 4-5 16,7-2-10-16,2 4-14 15,-1 0 0-15,-17-6-69 16,1 2-85-16</inkml:trace>
  <inkml:trace contextRef="#ctx0" brushRef="#br0" timeOffset="150372.69">9135 14234 383 0,'-3'3'243'0,"3"3"4"16,5-1-53-16,11 5-32 16,7-2-19-16,13-3-38 15,6 1-26-15,-2-5-41 16,-2-1-14-16,-4-3-100 16</inkml:trace>
  <inkml:trace contextRef="#ctx0" brushRef="#br0" timeOffset="150966.04">9774 14025 770 0,'-2'2'362'0,"-9"0"-165"15,1 11-84-15,10 12-63 16,-9-2-33-16,15 14-13 16,5-2 0-16,3-6-2 15,16 4 0-15,1-18 6 16,2-3 1-16,1-16 8 16,-4-5 3-16,-6-8 6 15,-5-6 1-15,-10-3 0 0,-4-3-1 16,-5 2 10-16,-2 8 4 15,-1 8 4-15,0 5-12 16,0 12-27-16,3 4-7 16,3 18-17-16,3 5 7 15,11 16 5-15,-1 9 0 16,-2 14 3-16,-4-1 10 16,-16-3 24-16,-3-2 10 15,-15-17 12-15,-3-7-3 0,-4-18-8 16,1-11-1-16,5-15-5 15,3-12-20-15,7-11-68 16,0-10-49-16,14-1-117 16,1 4-48-16,10 9-78 15</inkml:trace>
  <inkml:trace contextRef="#ctx0" brushRef="#br0" timeOffset="151231.59">10174 14500 807 0,'2'1'347'15,"-2"5"-190"-15,0 4-32 16,1 10-3-16,-1 1-29 15,1 8-31-15,2 2-8 16,0-1-29-16,-2-2-8 16,2-11-38-16,-3-4-55 15,1-12-176-15</inkml:trace>
  <inkml:trace contextRef="#ctx0" brushRef="#br0" timeOffset="151528.68">10140 14519 386 0,'14'-6'289'16,"10"2"11"-16,9-4-113 16,4 1-24-16,-6 7-78 15,-4-2-20-15,-6 10-22 16,-8 7-3-16,-10 1 11 16,-7-4-3-16,-8 0-7 15,-5 2-6-15,7-6-20 16,5 5-11-16,5-5-10 15,2-7-5-15,7 2-1 16,-1 0 4-16,7 3 5 16,2 5 1-16,-8 0 2 15,-4 4 2-15,-11 3 35 16,-10-1 7-16,-5 0 21 0,-2-2 4 16,-6-11-27-16,6-3-29 15,2-9-201-15</inkml:trace>
  <inkml:trace contextRef="#ctx0" brushRef="#br0" timeOffset="152215.74">10721 14123 545 0,'1'0'345'15,"-1"-4"-54"-15,0 12-154 16,0 7-42-16,1 18-73 15,4 8 0-15,-1 12-9 16,2 4 0-16,1-6 1 16,-3-3-9-16,0-17-151 0</inkml:trace>
  <inkml:trace contextRef="#ctx0" brushRef="#br0" timeOffset="152372.31">10524 14299 759 0,'9'-2'372'0,"23"1"-96"16,11-4-148-16,18 1-30 15,10 2-41-15,-3 0-36 16,-2 3 16-16,-13 4-203 16</inkml:trace>
  <inkml:trace contextRef="#ctx0" brushRef="#br0" timeOffset="153104.51">11296 14103 805 0,'7'1'318'0,"6"5"-195"15,-6 3-28-15,0 14-18 16,-10 5-4-16,-5 9-29 16,1 5-9-16,5 2-20 15,5 0-8-15,14-6-2 16,1-8 0-16,2-10 3 15,4-6 3-15,1-14 6 16,4 1 2-16,-2-17 4 16,-2-9 0-16,-3-9-2 15,-5-8-3-15,-1-3-4 0,-4 0-1 16,-6 5 0-16,-3 9-9 16,-3 14 38-16,-3 2-2 15,-2 19-5-15,-1 9 7 16,-1 10-37-16,4 11 2 15,3 6 4-15,3 0 1 16,11 4-3-16,2-5 0 16,6-6-2-16,6-3-11 0,-4-10-148 15</inkml:trace>
  <inkml:trace contextRef="#ctx0" brushRef="#br0" timeOffset="153628.57">11757 14477 278 0,'-4'-3'218'15,"-2"-3"22"-15,5 9-100 16,-2 3-19-16,9 11-46 16,-3 2-20-16,-1 6-18 15,1-2-7-15,-3-3-15 16,4 1-3-16,-1 0-37 16,1-5-80-16</inkml:trace>
  <inkml:trace contextRef="#ctx0" brushRef="#br0" timeOffset="153925.65">11732 14444 694 0,'7'-1'291'0,"12"-2"-170"16,3 3-35-16,6 3-30 16,-4 2-13-16,-8 6-16 15,-6 0 0-15,-8 4-8 16,-2 0-1-16,-6-5 0 15,3 0-2-15,2-7-10 16,3-1-4-16,8-7-5 0,6 4-3 16,5 2 0-16,-2 2 0 15,-6 13 16-15,-7-2 13 16,-16 8 18-16,-8 5 5 16,-15-3-11-16,0 3-5 15,-2-13-91-15,3-8-141 16</inkml:trace>
  <inkml:trace contextRef="#ctx0" brushRef="#br0" timeOffset="154300.29">12135 14012 824 0,'4'8'326'15,"0"7"-170"-15,2 9-73 16,-3 11 33-16,-5 5-4 16,2 14-35-16,-5 10-4 15,1 7-46-15,4-2-10 16,7-12-8-16,8-12 0 16,10-17 1-16,0-10 0 15,-2-8 11-15,-4-4-36 16,0-7-103-16,-2-2-80 15</inkml:trace>
  <inkml:trace contextRef="#ctx0" brushRef="#br0" timeOffset="154472.41">12024 14285 1089 0,'12'0'434'0,"24"2"-291"15,4 0-31-15,10-1-20 16,1 0-40-16,-4 0-53 16,3 0-90-16</inkml:trace>
  <inkml:trace contextRef="#ctx0" brushRef="#br0" timeOffset="154862.97">12734 14504 984 0,'12'4'396'0,"17"-2"-200"16,10-3-78-16,23 0-9 16,-1 0-26-16,4 2-61 15,0 6 14-15,-14-4-139 16</inkml:trace>
  <inkml:trace contextRef="#ctx0" brushRef="#br0" timeOffset="155121.12">13292 14513 904 0,'8'0'346'0,"19"0"-191"16,12 2-74-16,17-1 0 16,10 2-13-16,-5 0-49 0,0 0-8 15,-11-4-40-15,-9 0-54 16,-1-2-270-16</inkml:trace>
  <inkml:trace contextRef="#ctx0" brushRef="#br0" timeOffset="155315.71">13519 14057 1089 0,'-1'0'424'0,"-4"-5"-311"15,4 4-47-15,1 1-42 16,0 0-25-16,5 23-17 15,12 42 15-15,-8-18-19 16,-7 7-75-16</inkml:trace>
  <inkml:trace contextRef="#ctx0" brushRef="#br0" timeOffset="155737.5">13338 14757 842 0,'-6'-13'395'16,"-3"-9"-152"-16,12 0-165 16,12 3-23-16,14 6-26 15,8 5-2-15,8 8 3 16,0 4-4-16,-4 13-14 15,-5 0-3-15,-15 8-1 16,-8-1 5-16,-23 5 9 16,-6 2 2-16,-16 4 4 15,-7-2-4-15,3-5-4 16,-1-8 0-16,7-13-4 16,7-5-3-16,7-9-12 15,7-2-7-15,10-3-12 0,7 2-3 16,10 1 2-16,8 4 16 15,8 5 9-15,1 5 4 16,2 7 5-16,-3 5-9 16,-2 0 15-16,-1 2-50 15</inkml:trace>
  <inkml:trace contextRef="#ctx0" brushRef="#br0" timeOffset="156387.2">14200 14556 678 0,'0'-4'310'0,"1"-9"-126"16,1 0-21-16,-7-8-24 15,-7-4-21-15,-3-1-38 16,-8-3-20-16,0 13-38 16,0 7-14-16,-6 15-20 15,4 8-8-15,1 9 1 16,3 1 1-16,11 3 6 0,9-6 2 15,9-2 2-15,7-4 0 16,10-8 0-16,-1-2-1 16,3-5 2-16,-4 0 1 15,-6-3 1-15,5 8-1 16,-8 1-5-16,3 6 1 16,-4 8 5-16,-6 1 5 15,1 10 5-15,-5-1 5 0,-6 0 4 16,-6-2 7-16,-10-10 22 15,-10-3 0-15,-4-9 0 16,-1-2-6-16,-5-6-19 16,8-5-5-16,10-2-28 15,5-4-36-15,18 1-146 16,9-3-143-16</inkml:trace>
  <inkml:trace contextRef="#ctx0" brushRef="#br0" timeOffset="156668.11">14485 14191 855 0,'-2'-1'384'0,"1"2"-173"0,1 8-106 16,0 10-69-16,0 9 23 15,-2 10 15-15,-1 7-7 16,-2 8-11-16,1 0-23 16,1-3-15-16,3-4-6 15,5-12-4-15,2-4 0 16,6-5 0-16,-1-8 0 16,7-7-3-16,-2-4-30 15,5-8-126-15,0-4-184 0</inkml:trace>
  <inkml:trace contextRef="#ctx0" brushRef="#br0" timeOffset="156839.94">14363 14434 725 0,'1'1'343'16,"2"3"-80"-16,20-3-164 15,10-1-24-15,16 0-17 16,9 4-26-16,-8-4-21 16,-4 0 23-16,-5 3-178 15</inkml:trace>
  <inkml:trace contextRef="#ctx0" brushRef="#br0" timeOffset="157168.26">14759 14196 673 0,'6'-11'312'0,"4"-10"-104"0,10 8-78 15,-1 12-1 1,-10 1-37-16,0 0-37 0,30 8-38 15,-5 7-4-15,-10 10 18 16,-24-6 7-16,-19 5 5 16,-5 1 0-16,-3 0-23 15,2-2-8-15,15-2-11 16,6-4-1-16,13-5 2 16,3-3 1-16,11-6 5 15,6-2 1-15,2-1-3 16,1-2-12-16,-5-1-105 15</inkml:trace>
  <inkml:trace contextRef="#ctx0" brushRef="#br0" timeOffset="158184.2">13464 14101 264 0,'-13'8'199'31,"-13"3"-17"-31,2 3-17 0,4 2-30 0,5-3-40 16,4-1 5-16,9-10-69 16,2 0 4-16,4-5-4 15,-4 2 2-15,0-1-6 16,13-6-11-16,31-29 4 15,-30 21 0-15,3 2-1 16,-2-3 0-16,4 7-10 16,-4-5 0-16,-5 3 7 15,-2 2 4-15,-5 3 0 16,-1 5-2-16,-1-1-18 16,1 6-6-16,-2-3-1 15,0 0 7-15,-1 0 14 16,0 4 3-16,-2 14-1 15,1 33-7-15,6-25-6 16,-1 1-1-16,2 6 0 0,-1-2 0 16,2-3 1-1,0-3 2-15,3-3 0 0,3-4 1 16,-3-7 1-16,-2-3 1 16,-2-6 9-16,-6-2 5 15,0-3 2-15,0 1-2 16,0 1-12-16,0 0-6 15,-10-5-4-15,-37-11-4 16,24 19 0-16,-1 3-1 16,2 2 0-16,3 1 2 0,7-2 1 15,5 1 0-15,6-5-6 16,3-1 1-16,14 0 12 16,5-1 3-16,19 0 8 15,0 1 3-15,3-1-8 16,0 2-2-16,-12-1 2 15,2 1-5-15</inkml:trace>
  <inkml:trace contextRef="#ctx0" brushRef="#br0" timeOffset="163405.74">8340 15186 636 0,'-15'9'249'0,"-14"16"-142"15,4 10-41-15,11 14-5 16,16 10 2-16,27 10-23 16,4-10-9-16,17-12-12 15,4-7 0-15,4-25 3 16,12-3 2-16,-7-20 53 15,-8-8 25-15,-22-23 33 16,-12-5 15-16,-24-14-30 16,-16-5-16-16,-26 5-31 15,-8 3-18-15,-15 18-35 16,3 7-16-16,14 20-19 0,4 7-38 16,22 12-136-16,7 7-173 15</inkml:trace>
  <inkml:trace contextRef="#ctx0" brushRef="#br0" timeOffset="163640.21">8655 15261 602 0,'-7'0'366'15,"-6"0"-27"-15,-6 8-188 16,-4 9-28-16,-7 14-52 16,-5 7 0-16,1 10-23 15,-3 3-10-15,9-2-12 16,8-3 14-16,11-14-161 16,9-5-153-16</inkml:trace>
  <inkml:trace contextRef="#ctx0" brushRef="#br0" timeOffset="163999.49">9107 15335 916 0,'11'2'407'16,"20"0"-212"15,-14-1-62-31,-9-1-102 0,0 1-6 0,64 2-8 0,7-2-11 16,-5-1-48-16,-43-3-245 16</inkml:trace>
  <inkml:trace contextRef="#ctx0" brushRef="#br0" timeOffset="164186.69">9208 15452 639 0,'14'2'373'0,"13"2"-64"15,4 0-141-15,2 0-26 16,-2-2-77-16,-2 0-30 15,2 1-26-15,-1-2-70 16</inkml:trace>
  <inkml:trace contextRef="#ctx0" brushRef="#br0" timeOffset="164795.93">9747 15115 658 0,'5'0'320'0,"0"0"-73"0,0 12-148 15,2 7-21-15,-2 21-12 16,3 10-15-16,3 15-5 16,-10 3-3-16,1-1-4 15,3-8-7-15,-4-13-11 16,4-8-2-16,-4-19 4 16,-5 0 8-16,1-18 10 15,-4-6-3-15,3-12-18 16,1-8-16-16,4-3-22 15,8 0-5-15,5 6 7 16,9 9 0-16,-4 6 0 16,-1 4 0-16,2 11 20 15,-5 9 8-15,2 6 21 16,-2 5 5-16,-3 4-10 16,-3-6-4-16,-2-3-7 15,-2-4-2-15,1-9-77 16,1-3-121-16</inkml:trace>
  <inkml:trace contextRef="#ctx0" brushRef="#br0" timeOffset="165444.72">10041 15597 701 0,'1'4'276'0,"5"5"-153"16,2 6-57-16,3 9 14 0,0 4-6 15,-7 1-24-15,0-2-4 16,-3-8-13-16,-1-6-10 15,1-3-1-15,0-8 5 16,1-9-2-16,4-3-2 16,2-13-10-16,3 0-10 15,5-5-4-15,-1 3-1 16,3 10-2-16,-4 3 4 16,-6 12 10-16,1 9 3 15,-8 6 8-15,1 5-2 16,1 2-4-16,-6-3-4 0,4-1-1 15,-2-8-2-15,-3-9 3 16,9-2-2-16,-2-13-5 31,9-1-1-31,5-3-5 16,-2-3-2-16,1 5 1 0,0 4-1 16,-8 9-4-16,0 3 7 15,-3 11 5-15,0 4 5 16,-4 7 7-16,-2 1-4 15,-3 0 15-15,-2-5-66 16</inkml:trace>
  <inkml:trace contextRef="#ctx0" brushRef="#br0" timeOffset="165741.73">10513 15664 740 0,'0'3'347'0,"0"15"-155"16,0-1-50-16,-3 4-53 16,-3 2-35-16,-7-8-26 15,-2-2-3-15,-4-10-2 16,-1-2-1-16,3-4-48 16,-1-5-32-16,6-7-47 15,3-3-8-15,9 2 35 16,6 1 23-16,5 4 67 15,3 5 19-15,2 7 27 16,0 5 12-16,1 10-5 0,4 5-12 16,-1 1-17-16,1 2-7 15,0-1-17-15,-1-5 2 16,-6-3-117-16</inkml:trace>
  <inkml:trace contextRef="#ctx0" brushRef="#br0" timeOffset="165928.94">10712 15746 827 0,'4'10'393'16,"10"11"-190"-16,-4 3-83 16,0 0-25-16,1 1-62 15,0-3-8-15,1-7-92 16,3-4-16-16,-7-12-310 15</inkml:trace>
  <inkml:trace contextRef="#ctx0" brushRef="#br0" timeOffset="166077.49">10817 15733 636 0,'-7'4'446'16,"-5"1"30"-16,-9 8-228 15,-5 0-42-15,2 10-87 16,-1 2-40-16,5 4-39 0,0 0-15 15,2-11-17-15,1-4-30 0,8-7-127 16</inkml:trace>
  <inkml:trace contextRef="#ctx0" brushRef="#br0" timeOffset="167405.29">11324 15264 1010 0,'-4'0'423'0,"2"3"-270"0,-1 11-52 16,1 17-56-16,6 10-13 15,1 12 11-15,-4-2-3 16,2-1-5-16,-3-7-6 16,2-12-43-16,3-7-57 15,-2-13-218-15</inkml:trace>
  <inkml:trace contextRef="#ctx0" brushRef="#br0" timeOffset="167577.29">11157 15483 902 0,'4'-2'383'0,"14"-1"-195"15,9 2-42-15,14-2-29 16,5-4-18-16,8 2-42 15,2 0-15-15,4 2-35 16,0 4-75-16</inkml:trace>
  <inkml:trace contextRef="#ctx0" brushRef="#br0" timeOffset="168139.56">12108 15315 778 0,'-21'0'360'15,"-15"4"-150"-15,3 11-137 16,4 6-26-16,11 15-41 16,8 4-1-16,17 10 2 15,13 3 2-15,18-4 9 16,11-4-2-16,6-17 0 16,2-8 4-16,0-19 8 15,-5-9-19-15,0-15 69 0,-9-11 17 16,-14-11 32-16,-9-7 41 15,-23-6-46-15,-8 1-16 16,-24 3-38-16,-7 4-24 16,-6 18-36-16,0 5-9 15,7 17-18-15,7 10-33 16,4 12-102-16,1 6-75 16</inkml:trace>
  <inkml:trace contextRef="#ctx0" brushRef="#br0" timeOffset="168389.72">12346 15326 798 0,'-7'0'365'0,"-8"7"-154"15,2 6-68-15,-10 8-48 16,0 10-20-16,-9 4-19 16,-2 6-1-16,-9 0-16 15,2-3-9-15,7-3-18 16,7-10-5-16,17-7-64 16,8-6-51-16,12-11-216 15</inkml:trace>
  <inkml:trace contextRef="#ctx0" brushRef="#br0" timeOffset="168639.72">12632 15516 1295 0,'-1'2'538'0,"-2"2"-325"16,3 1-145-16,-1-5-14 16,-1 0-128-16,1 0 39 0</inkml:trace>
  <inkml:trace contextRef="#ctx0" brushRef="#br0" timeOffset="169108.03">12994 15271 736 0,'3'3'324'0,"1"12"-115"16,-1 7-104-16,-3 15 2 16,-4 7-1-16,-13 9-31 15,-2-1-11-15,-1-3-35 16,7-1-16-16,14-11-9 15,14-3 0-15,13-8 2 16,9-7 1-16,5-7 3 16,-4-7-14-16,-3-7-153 15,-10-7-174-15</inkml:trace>
  <inkml:trace contextRef="#ctx0" brushRef="#br0" timeOffset="169280.13">12844 15501 837 0,'18'0'413'0,"6"-2"-141"16,19 2-136-16,3-1-10 16,-1 2-67-16,0 1-25 15,-15 1-1-15,-3 1-64 16</inkml:trace>
  <inkml:trace contextRef="#ctx0" brushRef="#br0" timeOffset="170201.81">13656 15604 888 0,'8'2'342'0,"16"0"-224"16,10-1-24-16,14 1-1 15,5-2-24-15,5 0-38 16,-2 5-7-16,-10-7-57 16</inkml:trace>
  <inkml:trace contextRef="#ctx0" brushRef="#br0" timeOffset="170787.14">14468 15475 529 0,'3'-17'303'0,"3"-17"-36"0,1-6-107 31,2-5-11-31,-3-6-26 16,-2 2-12-16,0 11-13 15,-3 8-4-15,-1 15-20 16,0 5-16-16,0 9-51 16,0 1-18-16,3 12-18 15,0 6-4-15,5 17 16 16,2 4 5-16,-3 7 7 16,1 3 2-16,0-3 6 0,0 0 3 0,0-11-64 31,1-5-65-31</inkml:trace>
  <inkml:trace contextRef="#ctx0" brushRef="#br0" timeOffset="170989.91">14274 15580 392 0,'0'-2'263'0,"8"-3"36"0,9 0-75 31,21 4-90-31,12-5-7 16,19 3-47-16,3 3-24 0,0 2-27 0,-1 4-7 16,-9 3-9-16,1-4-59 0</inkml:trace>
  <inkml:trace contextRef="#ctx0" brushRef="#br0" timeOffset="171380.66">14458 15739 603 0,'3'-6'283'0,"12"-5"-22"0,9 0-120 0,13 7-42 31,4 4 4-31,1 9-59 0,-8 4-13 0,-13 7-7 16,-8 6 2-16,-20 5-1 0,-3 2 0 15,-13 2 2-15,-6-7-5 32,-5-5-31-32,-5-8-33 15,3-12-49-15,6-3-16 0,10-6 20 0,9-3 27 16,11-2 47-16,9 0 27 15,12 3 24-15,6 3 10 16,4 8 13-16,0 3-8 16,4 9-15-16,-12-3-9 0,5 4-13 15,1 2-4-15,-1-8-72 16</inkml:trace>
  <inkml:trace contextRef="#ctx0" brushRef="#br0" timeOffset="171927.23">15215 15566 543 0,'2'-5'314'0,"4"-4"-79"32,-2-1-76-32,-1-2-36 15,-3 0-65-15,-4-2-20 0,-8-4-17 0,-8 1-4 16,-5 5-6-16,-5 1 0 15,-1 10-7-15,1 3-4 16,2 10-5-16,7 0-9 0,7 6-2 16,10 1 2-16,5-2 3 15,6 1 6-15,7-5 6 16,4-8 1-16,5 0-20 16,4-4-10-16,0-2-5 15,1 0-1-15,-6 1 17 16,0 6 6-16,-5 11 17 15,-3 4 9-15,3 8 16 16,-2 2 9-16,-4 2 2 16,-3-1 0-16,-13-4 26 15,-8-1 18-15,-12-9 6 16,1-2 3-16,-5-9-28 16,-5-7-23-16,6-10-23 15,-2-4-25-15,8 0-127 16,13-1-174-16</inkml:trace>
  <inkml:trace contextRef="#ctx0" brushRef="#br0" timeOffset="172333.34">15510 15134 776 0,'0'-3'379'0,"3"3"-167"16,-4 2-60-16,1-2-85 15,0 13-21-15,1 57 6 16,3-23-2-16,-8 8-4 16,0 7-12-16,-2-2-18 15,3-9-4-15,6-9-3 0,5-14 0 16,10-10 2-16,2-2 1 15,10-8 14-15,5-1-43 16,-1-9-179-16</inkml:trace>
  <inkml:trace contextRef="#ctx0" brushRef="#br0" timeOffset="172521.1">15388 15333 830 0,'11'4'343'0,"20"3"-222"15,7-2-22-15,10 1-38 16,0 0-29-16,0-3 11 16,2-2-77-16</inkml:trace>
  <inkml:trace contextRef="#ctx0" brushRef="#br0" timeOffset="172911.71">15797 15012 710 0,'6'-9'313'15,"5"-6"-121"-15,8-5-44 16,12 9-28-16,2 2-14 16,4 8-50-16,-2 9-21 0,-8 8-25 15,-8 3-5-15,-11 8 3 16,-10-3 3-16,-19-2 3 15,-3 5 2-15,-9-9-7 16,7 0-2-16,14 0-6 16,9-6 9-16,19-1 18 15,8-5 7-15,10-4 11 16,-1 2-9-16,-4-3-15 16,1 5-6-16,-5-3-20 15,-6 1-58-15</inkml:trace>
  <inkml:trace contextRef="#ctx0" brushRef="#br0" timeOffset="179534.19">1969 16845 426 0,'-8'-5'267'16,"-16"-4"15"-16,-5 2-77 15,-9 7-49-15,-3 2-30 16,2 14-62-16,-1 4-22 0,15 13-38 16,7 9-4-16,14 7 0 15,13 8 0-15,20 5 11 16,10-2-4-16,12-12 1 15,8-7 3-15,0-26 6 16,-3-7 5-16,-7-20 36 16,-16-11 12-16,-11-16 15 15,-11-8-3-15,-14-5-34 16,-4 1-15-16,-10 7-58 16,-6 2-46-16,-5 8-156 15,0 2-257-15</inkml:trace>
  <inkml:trace contextRef="#ctx0" brushRef="#br0" timeOffset="179643.87">1801 16612 468 0,'-3'-3'364'0,"-3"-2"39"0,2 9-137 16,4 8-144-16,5 7-56 16,8 14-25-16,5-2-53 15</inkml:trace>
  <inkml:trace contextRef="#ctx0" brushRef="#br0" timeOffset="180002.84">2336 16932 914 0,'-1'13'400'15,"-1"9"-188"-15,-1 19-122 16,1 10-8-16,2 19-30 16,0 4-13-16,3 8-15 0,2 2-1 15,3-15-41-15,2-10-52 16,3-19-106-16</inkml:trace>
  <inkml:trace contextRef="#ctx0" brushRef="#br0" timeOffset="180143.74">2314 17299 725 0,'16'-4'343'16,"14"-3"-63"-16,14 5-261 16,6 1-5-16,-1 1-200 15</inkml:trace>
  <inkml:trace contextRef="#ctx0" brushRef="#br0" timeOffset="180619.84">2682 17029 641 0,'-10'0'379'0,"-4"8"-16"15,1 7-226-15,6 7-104 16,5 7-21-16,3 1-11 15,1 0-1-15,9-6-1 16,1-4 1-16,6-11 9 16,0-9 3-16,-1-11 6 0,-2-4 0 15,-2-10-2-15,-4-1-1 16,-2 0-4-16,-1 4-2 31,-4 10-4-31,2 2-9 0,-4 13 3 16,0 6 1-16,1 10 1 15,1 9 7-15,4-4-3 16,2 2-3-16,5-7 2 16,2-7 3-16,4-11 8 15,1-4 2-15,-2-15 3 16,-2-7-1-16,-3-7-5 16,2-2-3-16,2 10-10 15,4 4-5-15,3 15-8 0,-1 3-1 16,-3 11 12-16,2 6 4 15,-7 6 33-15,-1 8 23 16,-11 0 27-16,-3 2 16 16,-12-1-8-16,-5-3-13 15,-5-10-27-15,-4-8-37 16,1-10-140-16</inkml:trace>
  <inkml:trace contextRef="#ctx0" brushRef="#br0" timeOffset="181229.13">4079 16649 829 0,'0'-10'364'15,"6"2"-206"-15,-4 1-40 16,1 11-66-16,-2 9-26 0,-4 14-2 16,2 17 21-16,-5 23 23 15,4 10-2-15,-1 8-18 16,-2 2-13-16,2-12-18 15,-1-7-2-15,3-20-2 16,2-11 0-16,0-21 2 16,4-7 13-16,-2-14 11 15,0-11 1-15,4-14-5 16,4-4-16-16,8-5-19 16,6 6-4-16,3 9-9 15,-2 5 0-15,2 19 6 16,-5 6 7-16,-7 16 25 15,-3 5 7-15,-10 6 2 16,-1 1-4-16,0-6-15 16,-1-5-4-16,6-10-130 15,1-8-335-15</inkml:trace>
  <inkml:trace contextRef="#ctx0" brushRef="#br0" timeOffset="181838.57">4432 17296 791 0,'0'11'324'0,"5"14"-217"15,1 6-16-15,-6 4-20 16,0-4-34-16,-1-9-18 0,1-4-1 16,0-6 8-16,4-9 7 15,-3-10-4-15,1-8-2 16,7-10-14-16,-2 0-11 16,1-2-2-16,3 4-2 15,-2 7 0-15,5 6 2 16,-1 10 7-16,-3 3 5 15,-4 10 6-15,-2 1 0 16,-3 3-1-16,2 0-1 16,-6-5 0-16,3-2 1 0,0-8 8 15,0-6-2-15,4-10-8 16,3-1-4-16,2-7-13 16,6 0-1-16,5 8-4 15,-3 3 0-15,6 12 1 16,-5 7 3-16,-5 12 11 15,-5 5 4-15,-8 6 5 16,-2-4-1-16,-2-3-74 16,2-6-126-16</inkml:trace>
  <inkml:trace contextRef="#ctx0" brushRef="#br0" timeOffset="182206.07">4951 17329 638 0,'2'9'312'0,"3"9"-101"16,-5 3-56-16,-10 0-54 15,-1-1-28-15,-14-1-39 16,-4 1-7-16,-7-2-8 16,-2-6-19-16,11-8-85 15,7-4-54-15,9-12-71 16,8-1 9-16,6 0 77 15,7-2 48-15,6 5 63 16,2 3 6-16,3 2 1 16,-5 4 0-16,1 4 11 15,-1 1 27-15,-4 3 49 0,3 1 30 16,-15 0 29-16,3-2-13 16,-1-5-25-16,-4 1-14 15,2-3-30-15,-1 0-9 16,1 0-24-16,0 0-20 15,0 0-43-15,0 0-54 16,0-1-291-16</inkml:trace>
  <inkml:trace contextRef="#ctx0" brushRef="#br0" timeOffset="182572.97">4853 17418 527 0,'8'3'297'0,"13"3"3"16,-5 1-143-16,6 5-57 15,2 8-26-15,-3 0-48 16,0 3-3-16</inkml:trace>
  <inkml:trace contextRef="#ctx0" brushRef="#br0" timeOffset="182822.74">5073 17331 1184 0,'5'5'440'0,"13"11"-352"15,5 0-28 1,7 10-19-16,1-1-17 15,-7 2-6-15,-2 2-29 0,-9-6-218 16</inkml:trace>
  <inkml:trace contextRef="#ctx0" brushRef="#br0" timeOffset="182994.75">5244 17330 1034 0,'-10'3'467'16,"-6"9"-224"-16,-1 6-130 16,-3 3-33-16,0 3-49 15,-5 1-12-15,3-1-7 16,-1 0-61-16</inkml:trace>
  <inkml:trace contextRef="#ctx0" brushRef="#br0" timeOffset="183479.03">5534 17017 895 0,'8'0'380'0,"14"-2"-215"0,16 2-70 16,20 1-17-16,5-2-45 16,4 1-23-16,-10 0 9 15,-15-4-119-15,-10 4-156 16</inkml:trace>
  <inkml:trace contextRef="#ctx0" brushRef="#br0" timeOffset="183775.61">5610 17150 931 0,'5'0'395'0,"13"0"-207"15,6 0-28-15,19 0-43 0,6 1-23 16,8 3-46-16,-3-2-12 16,-13-1-23-16,-2-1-52 15</inkml:trace>
  <inkml:trace contextRef="#ctx0" brushRef="#br0" timeOffset="-214527.25">6492 17047 639 0,'-6'-18'283'0,"-6"-17"-139"16,11-4-20-16,18 5-22 16,11 4-20-16,16 12-24 15,12 10-7-15,0 15-22 16,-5 14 5-16,-19 17 2 15,-17 7 9-15,-32 11 7 16,-12 2-4-16,-23 0-8 16,-5-6-10-16,9-17-4 15,3-10 3-15,19-24 1 16,10-8-4-16,12-10-21 16,5-2-8-16,16 1-16 15,1 4 3-15,10 9 16 16,4 5 2-16,5 11 6 15,0 6 0-15,1 1-3 16,1-2 3-16,-2-4-84 16,4-10-97-16</inkml:trace>
  <inkml:trace contextRef="#ctx0" brushRef="#br0" timeOffset="-214206.66">7176 16951 777 0,'-6'-8'394'16,"-9"-7"-115"-16,-5 0-39 0,-10 7-54 16,-2 2-49-16,-1 13-72 15,0 6-27-15,5 14-41 16,9 9-15-16,10 2-9 31,6 2 0-31,16 3 7 0,7-4 6 16,15-6 11-16,10-4 4 15,5-15 6-15,4-10 4 16,5-18 5-16,-9-10 3 16,-9-13 8-16,-12-7 4 15,-23 2 6-15,-12-3-2 16,-33 3-9-16,-7 6-11 0,-15 13-22 16,3 13-11-16,18 13-126 15,7 8-168-15</inkml:trace>
  <inkml:trace contextRef="#ctx0" brushRef="#br0" timeOffset="-213948.77">7473 16800 1005 0,'4'4'436'16,"1"4"-212"-16,1 14-82 16,2 7-16-16,-9 14-29 15,-7 6-26-15,-3 5-44 16,4 2-14-16,2-10-6 0,7-9 0 16,12-8 2-16,2-6 4 15,10-7 4-15,0-5 4 0,1-11-84 16,-5-3-78-16</inkml:trace>
  <inkml:trace contextRef="#ctx0" brushRef="#br0" timeOffset="-213808.11">7419 17076 1047 0,'10'1'489'0,"13"-2"-230"16,12 1-69-16,10-4-114 0,2-1-36 15,6 4-79-15,-4-1-36 16</inkml:trace>
  <inkml:trace contextRef="#ctx0" brushRef="#br0" timeOffset="-213480.22">7963 17105 986 0,'6'1'451'0,"18"4"-159"15,13 4-128-15,23-1-41 16,8-1-44-16,4-1-56 16,-13-4-6-16,-10-1-79 15</inkml:trace>
  <inkml:trace contextRef="#ctx0" brushRef="#br0" timeOffset="-205741.35">8635 16834 664 0,'1'0'342'15,"2"0"-68"-15,-8 13-112 16,-3 5-30-16,-2 12-48 15,-2 6-43-15,9-1-39 16,4 2-5-16,17-9-2 16,9-5 1-16,13-6 5 15,3-8 5-15,-3-2 1 16,-3 2-47-16,-13-2-198 16</inkml:trace>
  <inkml:trace contextRef="#ctx0" brushRef="#br0" timeOffset="-205554.15">8857 16863 907 0,'-4'0'406'16,"0"7"-196"-16,4 8-57 15,0 16-54-15,0 7-15 16,0 12-21-16,0 4-8 16,0 1-25-16,0 1-9 15,0-12-8-15,0-5-1 16,3-10-17-16,1-4-38 15,-2-8-148-15,0-2-164 0</inkml:trace>
  <inkml:trace contextRef="#ctx0" brushRef="#br0" timeOffset="-205397.73">9069 17238 1070 0,'-3'4'441'16,"-2"3"-279"-16,2-2-96 16,2-1-46-16,4-4-242 15</inkml:trace>
  <inkml:trace contextRef="#ctx0" brushRef="#br0" timeOffset="-204866.62">9446 17013 739 0,'-1'-13'364'0,"-3"-10"-140"16,-4-3-46-16,-5 0-45 15,-3 3-25-15,-2 7-28 16,1 2-18-16,-3 14-49 16,3 5-17-16,-4 6-12 15,5 7-2-15,10 0 6 16,6-9 1-1,0-4 3-15,0 1 1 0,9 9 2 16,3-7 3-16,-1-7 2 16,1-3 3-16,-1-2-2 15,2 3-3-15,3 4-9 16,1 7-3-16,5 13-1 16,1 4 1-16,2 10 6 15,-3 2 5-15,-11-2-1 0,-2-1 36 16,-11-2 31-16,-10-6 14 15,-9-9 23-15,-5-5-26 16,-1-12-21-16,-1-5-10 16,8-11-23-16,-1-6-14 15,13-1-79-15,5-1-82 16</inkml:trace>
  <inkml:trace contextRef="#ctx0" brushRef="#br0" timeOffset="-204476.09">9766 16854 775 0,'6'2'409'0,"3"3"-73"15,-3 13-192-15,-1 5-22 16,-5 11-42-16,-5 3-23 15,4 10-17-15,-5 4-6 16,3 2-15-16,-2-3-9 16,12-8-6-16,0-10-3 15,14-11 1-15,1-4-22 16,-2-12-54-16,10-3-69 16</inkml:trace>
  <inkml:trace contextRef="#ctx0" brushRef="#br0" timeOffset="-204319.59">9686 17100 1037 0,'21'2'467'16,"13"0"-260"-16,14-1-95 15,4 5-36-15,-3 1-59 16,-2 0-40-16</inkml:trace>
  <inkml:trace contextRef="#ctx0" brushRef="#br0" timeOffset="-203780.38">10134 16766 849 0,'-10'-7'411'0,"-12"-10"-182"16,6-1-50-16,8-4-94 15,5-3-45-15,14 8-13 16,2 3-1-16,13 5 2 31,1 8 0-31,6 9-21 0,-6 5-5 0,-9 10 13 16,-2 6 6-16,-17 2 10 15,-3 4 4-15,-12 1-11 16,-3-4-4-16,-1-12 1 16,1-6-1-16,16-12 1 15,1-2-5-15,10 1-13 16,-1-4-3-16,9 3-3 15,5 0 3-15,-3-1 5 16,10 3 0-16,-10-1-3 16,6 1-19-16,3-2-147 15</inkml:trace>
  <inkml:trace contextRef="#ctx0" brushRef="#br0" timeOffset="-196941.37">10685 17271 717 0,'6'4'330'0,"2"2"-106"15,-9 15-121-15,-10 2 1 16,-15 6-27-16,-8-2-31 0,0-5-266 15</inkml:trace>
  <inkml:trace contextRef="#ctx0" brushRef="#br0" timeOffset="-196605.3">11259 17139 584 0,'-1'-3'286'0,"-9"-8"-83"15,-2 0-24-15,0 8-43 16,-14-5-30-16,4 11-52 0,-4 2-20 15,2 9-21-15,5 1-10 16,9 4-10 0,7 4-1-16,14 2 5 0,5 1 2 15,9-6 5-15,4-6 4 0,-2-9 4 16,-5-4 3-16,-3-9-39 16,-4-3-71-16</inkml:trace>
  <inkml:trace contextRef="#ctx0" brushRef="#br0" timeOffset="-196496.18">11257 16922 797 0,'-4'-1'336'0,"-2"-1"-186"15,0 11-114-15,6 3-51 16</inkml:trace>
  <inkml:trace contextRef="#ctx0" brushRef="#br0" timeOffset="-196152.5">11446 17258 327 0,'2'4'197'0,"1"6"-18"15,-2-2-11-15,-5-7 9 16,-1 3-14-16,-4-8-12 16,1-5-15-16,4-9-65 15,0-8-20-15,8-6-34 16,5 0-12-16,7 4 14 16,5 5 11-16,4 10 6 15,-1 4 1-15,1 9-1 16,-2 7-7-16,-2 9 2 15,-4 5 0-15,-3 9-18 16,-5 1-3-16,-7 1 17 16,0-2-74-16</inkml:trace>
  <inkml:trace contextRef="#ctx0" brushRef="#br0" timeOffset="-195558.63">11779 17119 524 0,'-6'-1'328'0,"1"-4"-13"16,-2 3-161-16,7 12-105 16,0-1-30-16,0 11-19 15,0 2 0-15,2-1 1 16,4 1 2-16,2-9 2 16,5 0 4-16,-2-12 11 15,-2-4 5-15,5-10 6 16,-5-3 1-16,4-2-6 15,-3-1-5-15,-4 1-8 16,-3 0-4-16,-3 7-9 0,0 5-11 16,-2 11-4-16,2 5 2 15,0 6 3-15,4 5 11 16,2-3 3-16,0 1-2 16,6-5 3-16,2-3 2 15,1-11 7-15,1-2 2 16,2-11 2-16,-1-4 1 15,2-1-7-15,1-1-4 0,4 3-8 16,4 4-3-16,4 9 3 16,-2 3 0-16,1 7 4 15,-1 7 12-15,-9 0 13 16,2 5 25-16,-11 0 45 16,-7-1 17-16,-6-2 8 15,-9-4-18-15,-12-9-25 16,-3-2-81-16,-6-4-377 15</inkml:trace>
  <inkml:trace contextRef="#ctx0" brushRef="#br0" timeOffset="-195027.52">13157 17062 859 0,'-27'-5'371'16,"-16"2"-203"-16,-9 8-102 15,2 9-24-15,7 11-40 16,7 2-10-16,21 3-7 15,12-3 10-15,18-1 19 16,16-6 14-16,11-11 18 16,3-9-3-16,3-14-2 15,-7-7 0-15,-11-11 2 16,-7-6 0-16,-15-8 11 16,-4-4 4-16,-8-8 1 15,-2 1 0-15,-2 6-17 16,-4 1-14-16,7 20-18 0,-2 7-9 15,7 14-28-15,4 7-7 16,10 8-74-16,3 5-82 16</inkml:trace>
  <inkml:trace contextRef="#ctx0" brushRef="#br0" timeOffset="-194534.23">13496 17058 615 0,'-17'-1'340'0,"-11"-5"-55"16,4 4-139-16,5 0-26 16,7 2-60-16,2 10-26 15,13 0-26-15,5-1-1 16,10 3 6-16,-1-11 2 31,-9-1 1-31,2 1 0 0,22-1 6 0,-4-4 2 0,-11-2 2 16,-19 2-5-16,-17 2-8 15,-6 3-2-15,-4 6 0 16,-2 2 1-16,6 6 0 16,7 5-6-16,8-2-5 15,4 3 0-15,12 0 2 16,5 0 2-16,12-6 5 15,3-4 0-15,5-5 3 16,-1-7 1-16,-2-6 2 16,0-4 1-16,-5-6 1 15,-2-2-1-15,-4-2-5 16,-5-2-2-16,-4 1-6 16,-1 4-1-16,-4 7-2 15,-3 3-5-15,-2 6-14 16,1 2-1-16,1 8-2 15,3 7 4-15,3 5 12 16,-6 2 1-16,0 0 34 0,0-2-71 16,-1-3-120-16,0-3-142 15</inkml:trace>
  <inkml:trace contextRef="#ctx0" brushRef="#br0" timeOffset="-194393.35">13582 16770 958 0,'0'-5'446'16,"-3"-7"-191"-16,3 17-187 16,-2 3-50-16,4 13-71 15,7 5-143-15</inkml:trace>
  <inkml:trace contextRef="#ctx0" brushRef="#br0" timeOffset="-193744.84">13890 16719 704 0,'2'0'328'0,"4"-1"-63"0,11 1-219 15,7 0-14-15,5 1-5 16,3-1-9-16,-6 0-7 16,-4-1 2-16,-8-3 4 15,-8 1 0-15,-8-2-18 16,-6 2-9-16,-5 3-14 16,-5 0-4-16,0 8 10 15,3 3 5-15,3 3 3 16,7 3 0-16,6 7-1 15,2 2 2-15,5 4 5 16,3 0 2-16,-1-3 3 16,-2-6 3-16,-1-2 3 0,-2 0 3 0,-5-2 7 15,0 2 15-15,1 4 9 16,-5-7-1-16,3 7-4 16,1-1-8-16,-6 6 2 15,8 9 1-15,-7 4 2 16,-4 0-4-16,-5-11-3 15,-7-6 1-15,-8-15 5 16,-1-7 2-16,-2-5-8 16,2-7-9-16,9-5-32 15,5-4-28-15,7 0-78 16,4 1-61-16,5 3-148 16</inkml:trace>
  <inkml:trace contextRef="#ctx0" brushRef="#br0" timeOffset="-193604.35">13842 17036 706 0,'3'0'359'0,"3"0"-100"15,12 0-132-15,12 2-20 16,19 2-58-16,7 0-28 16,10-1-84-16</inkml:trace>
  <inkml:trace contextRef="#ctx0" brushRef="#br0" timeOffset="-193229.57">14405 17068 580 0,'-1'11'286'0,"-8"10"-57"16,-2 8-62-16,-11 2-52 16,-3-1-18-16,-5-7-54 15,2-5-9-15,-2-10-7 16,2-8-2-16,8-13-7 0,1-5-7 15,14-8-17-15,4-1-7 16,8 4-4-16,7 5 1 16,4 10 13-16,-2 6 4 15,3 9 4-15,4 9 1 16,5 13-3-16,4 2 15 16</inkml:trace>
  <inkml:trace contextRef="#ctx0" brushRef="#br0" timeOffset="-192839.07">14607 17041 567 0,'0'1'303'0,"-6"-1"-77"0,5 3-76 15,1-3-58-15,-1 23-8 16,5 57 10-16,-1-24-2 16,-1 13-17-16,2 2-12 15,-4-2-23-15,1-5-12 16,-1-19-12-16,0-10-19 16,-2-19-80-16,2-8-59 15,3-19-315-15</inkml:trace>
  <inkml:trace contextRef="#ctx0" brushRef="#br0" timeOffset="-192698.17">14604 17261 592 0,'7'2'288'0,"13"0"-62"16,12 3-134-16,11-3-48 15,5 4-9-15,-3-1-99 16,-4-1-215-16</inkml:trace>
  <inkml:trace contextRef="#ctx0" brushRef="#br0" timeOffset="-192370.14">14344 17164 818 0,'3'-1'353'0,"7"4"-145"16,7 4-81-16,16 12-43 15,6 4-15-15,2 3-31 16,-2 0-89-16</inkml:trace>
  <inkml:trace contextRef="#ctx0" brushRef="#br0" timeOffset="-191854.79">15117 17001 782 0,'-13'2'326'0,"-15"1"-199"16,3 6-50-16,9 3-50 15,4-2-21-15,12 0-7 16,8 5 1-16,13-3 10 16,2-5 3-16,1 1 0 15,-2-5-1-15,-10-1 7 16,-5-2 6-16,-6 0-2 16,-10-6-2-16,-11 2-9 15,-4 4-7-15,-10 0 14 16,2 3 9-16,5-3 14 15,2 8 7-15,13 7 11 16,7 4 8-16,13 8 13 16,5-6-1-16,16-3-20 0,3-2-12 15,7-4-23-15,-3-5-4 16,-6-10-14-16,2-4-72 16</inkml:trace>
  <inkml:trace contextRef="#ctx0" brushRef="#br0" timeOffset="-191308.18">15757 17077 452 0,'3'14'256'0,"1"9"-4"16,-2 10-141-16,1 4-10 16,-3-2-27-16,-2-4-20 15,1-8-23-15,-3-6 1 16,1-15 12-16,1-6-1 15,-3-14-3-15,3-9-6 16,2-7-17-16,0-5-2 16,4 1-1-16,7 3 5 15,6 11 13-15,5 4 1 0,6 12-5 16,-2 6-5-16,-2 13-9 16,-2 9 1-16,-8 8 3 15,0 5 0-15,-4-2-7 16,-2 1-2-16,0-2-42 15,0-8-66-15</inkml:trace>
  <inkml:trace contextRef="#ctx0" brushRef="#br0" timeOffset="-190964.51">16099 17149 595 0,'1'3'327'0,"4"2"46"15,-2 1-247-15,11 6-60 0,6-1 7 16,2-3-43-16,2 1-11 16,-3-7 0-16,-5-2 2 15,-4-5 6-15,-5-9 2 16,-7-6-4-16,-6-1-4 16,-7-2-14-16,-3 7-4 15,-6 1-8-15,-4 5-6 16,7 10-6-16,-1 0-3 15,5 16 0-15,2 1 4 16,5 9 7-16,3 6 3 0,7 4 5 16,6 1 6-16,0 3 7 15,1 0 2-15,2 1 1 16,-2 1-5-16,3-11-48 16,-2-4-108-16</inkml:trace>
  <inkml:trace contextRef="#ctx0" brushRef="#br0" timeOffset="-190745.81">16383 17076 854 0,'1'0'410'0,"2"6"-73"0,-2 6-166 16,3 9-87-16,-1 8 0 16,1 8-54-16,3 4-13 15,0-7-102-15,-2-2-133 16</inkml:trace>
  <inkml:trace contextRef="#ctx0" brushRef="#br0" timeOffset="-190370.7">16528 17073 1124 0,'2'0'411'0,"5"4"-324"15,6 7-40-15,3 8-8 16,4 8-1-16,-1 3-9 16,-4 1 2-16,1-2-7 15,0-6-5-15,2-12 1 16,2-5 41-16,2-12 12 15,-1-10 1-15,2-10-1 0,-2-6-40 16,-3-2-14-16,-2 2-5 16,-7 5-12-16,-5 8-16 15,-5 9-116-15,-5 8-81 16</inkml:trace>
  <inkml:trace contextRef="#ctx0" brushRef="#br0" timeOffset="-189949.13">17114 17276 1099 0,'0'2'502'16,"0"0"-212"-16,4 1-71 16,-4-3-82-16,0 0-41 0,0 0-59 15,0 0-41-15,0-2-590 16</inkml:trace>
</inkml:ink>
</file>

<file path=ppt/ink/ink22.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2-10-05T11:34:15.373"/>
    </inkml:context>
    <inkml:brush xml:id="br0">
      <inkml:brushProperty name="width" value="0.05292" units="cm"/>
      <inkml:brushProperty name="height" value="0.05292" units="cm"/>
      <inkml:brushProperty name="color" value="#FF0000"/>
    </inkml:brush>
  </inkml:definitions>
  <inkml:trace contextRef="#ctx0" brushRef="#br0">18066 15378 495 0,'26'-13'266'0,"18"-8"-76"0,5 14-56 15,-7 9-24-15,-15 29-6 16,-12 15-4-16,-16 28-14 16,-12 12-8-16,-7 12-35 15,-2 3-11-15,7-2-16 16,7-9 1-16,13-19 1 15,9-13-2-15,9-32 6 16,3-5 3-16,3-22 11 16,-2-4 7-16,-14-11 3 15,-4-1-3-15,-13 1-18 16,-7-4-16-16,-4 20-30 16,-6 5-6-16,4 31 1 15,0 18 1-15,8 33 16 0,11 23 2 16,11 16 5-16,6 0 4 15,1-1 8-15,-2-6 0 16,-10-9 0-16,-8-8-1 16,-16-19-1-16,-7-15 0 15,-7-5 2-15,1-2 1 16,3-15 5-16,0-8 3 16,4-25-15-16,5-8-30 0,2-12-117 15,5-7-127-15</inkml:trace>
  <inkml:trace contextRef="#ctx0" brushRef="#br0" timeOffset="453.01">18831 16074 758 0,'5'3'339'0,"9"1"-95"0,23 0-154 15,9-3-16-15,32-1-4 16,9 0-24-16,16 0-28 16,6-2-4-16,-16 1-5 15,-4-1-1-15,-27 2-51 16,-12 2-54-16,-17 3-200 16</inkml:trace>
  <inkml:trace contextRef="#ctx0" brushRef="#br0" timeOffset="749.79">18978 16163 778 0,'-1'1'325'16,"1"-1"-191"-16,5 2-21 16,-5-2-14-16,15 0-13 15,63 3-17-15,-20-2-15 0,22 1-28 16,3 0-9-16,-5 1-6 16,-4-3-2-16,-16-1 2 15,-6-3-42-15,-13-1-121 16,-7-1-118-16</inkml:trace>
  <inkml:trace contextRef="#ctx0" brushRef="#br0" timeOffset="1109.08">19426 15878 827 0,'-2'-3'335'0,"5"4"-203"16,8 6-59-16,13 9-42 15,15 11-5-15,16 5-8 0,1 1-4 16,0-1 10-16,-6-6 3 16,-16-5 3-16,-2-6-1 15,-14-2-9-15,-4-9 6 16,-8 0 21-16,-5 0 21 15,-12-3 33-15,-6 2 2 16,-12 5 0-16,-6 3-11 0,-4 9-29 16,-2 3-12-16,1 3-24 15,6 1-11-15,4 1-10 16,7-4-1-16,9-2 2 16,-1-5-34-16</inkml:trace>
  <inkml:trace contextRef="#ctx0" brushRef="#br0" timeOffset="79298.78">14690 14599 363 0,'-1'3'194'0,"-2"2"-6"0,3 8-111 16,2 6-4-16,0 2-17 15,4 2-16-15,1 0-32 16,-5-15-1 0,-1-3-23-16,0-1-64 0</inkml:trace>
  <inkml:trace contextRef="#ctx0" brushRef="#br0" timeOffset="79611.32">14720 14607 525 0,'7'-8'315'16,"8"1"-51"-16,6 0-109 15,-3 3-36-15,4 9-64 16,-2 4-19-16,-8 6-20 16,-2 1-4-16,-10 2 3 0,-4 0 1 15,-6-2 1-15,1-5-6 16,-1-6-22-16,7-5-14 15,5-4-16-15,5 0 3 16,7 2 12-16,1 2 9 16,1 5 9-16,-4-1 2 15,-9 4 11-15,-5 3 6 16,-17 3 7-16,-5 2 2 16,-7-4-12-16,0-4-30 0,12-5-304 15</inkml:trace>
  <inkml:trace contextRef="#ctx0" brushRef="#br0" timeOffset="80126.81">14944 14668 499 0,'3'-1'266'0,"9"0"-32"16,5-1-95-16,12 2-52 16,3 2-27-16,-1-2-43 15,3 0-6-15,-12 0-24 16,-4 1-60-16,-3 1-256 15</inkml:trace>
  <inkml:trace contextRef="#ctx0" brushRef="#br0" timeOffset="80314.27">15135 14629 570 0,'8'7'290'0,"3"5"-97"15,-2 1-71-15,1 1-18 16,-9 0-39-16,-1-3-14 16,-2 3-19-16,-5-2-3 0,-1-7-50 15,-1-1-105-15</inkml:trace>
  <inkml:trace contextRef="#ctx0" brushRef="#br0" timeOffset="80704.8">15445 14593 489 0,'-4'-6'271'0,"-6"0"-44"0,-3 2-29 15,-9-1-54-15,0 4-26 16,-1 3-44-16,1 4-18 16,2 2-21-16,6 7-6 15,2 0-4-15,5 3-1 16,9 7 4-16,5-2 2 15,13-1 1-15,3-3 3 16,11-8-9-16,7-4-2 16,-2-7-4-16,0-4-3 0,-12-1-33 15,-16-6-56-15</inkml:trace>
  <inkml:trace contextRef="#ctx0" brushRef="#br0" timeOffset="81649.67">12291 14611 604 0,'-1'5'260'0,"-5"4"-131"16,-1 6-40-16,7 11-37 16,-1-2-8-16,1 4-10 15,1-3-26-15,0-6-1 16,6-1-24-16,-2-10-194 15</inkml:trace>
  <inkml:trace contextRef="#ctx0" brushRef="#br0" timeOffset="81977.75">12270 14636 436 0,'10'-1'263'0,"7"-4"-22"15,4 1-79-15,7 2-76 16,-1 2-24-16,-2 6-29 16,-6-1-7-16,-17 5-3 0,-4 0 0 15,-14-2 1-15,-2 3 0 16,-1-9-6-16,0 1-3 16,15 1-14-16,0-3-6 15,10 0-7-15,-6-1-2 16,2 0 4-16,22 1 3 15,29 11 7-15,-33-2 4 16,-12 8 24-16,-8-1 6 0,-11 2 5 16,-10 2 1-16,-7-3-14 15,-1-3 2-15,3-15-93 16,5-4-93-16</inkml:trace>
  <inkml:trace contextRef="#ctx0" brushRef="#br0" timeOffset="82337.03">12496 14714 558 0,'1'0'315'0,"2"4"28"15,5-3-156-15,8-1-84 16,6 3-6-16,6-2-59 16,-5-2-19-16,-6 1-5 0,-3-1 2 15,-10-2-11-15,-1 0-20 16,-3-4-39-16,-3-1-12 16,2-1-3-16,-3 0 19 15,0 4 23-15,4 3 1 16,2 4 5-16,-2-2 1 15,0 0 16-15,0 0 18 0,4 13 23 16,11 33 10 0,-17-32 2-16,-4-4-8 0,-2-2-11 15,-3-1-1-15,2-3-110 16,1-4-183-16</inkml:trace>
  <inkml:trace contextRef="#ctx0" brushRef="#br0" timeOffset="82649.81">12856 14660 645 0,'-5'-1'341'16,"-4"-3"-103"-16,-7 4-74 15,-5 1-25-15,-2 5-42 0,1 2-17 16,5 3-39-16,2 1-12 16,5 3-23-16,4 3-4 15,5 2 7-15,3 3 1 16,13 0 7-16,3-1 4 16,8-4 1-16,3-7 1 15,1-9-1-15,-2-3 0 16,-3-8-5-16,-6-1 1 15,-6-6-68-15</inkml:trace>
  <inkml:trace contextRef="#ctx0" brushRef="#br0" timeOffset="83735.57">15720 15594 502 0,'-1'-1'336'16,"-1"-2"-8"-16,-1 6-168 16,2-3-38-16,0 0-69 15,-3 25-19-15,-5 36 2 16,5-29-9-16,4-4-3 16,0-6 0-16,5-7-68 15,2-7-75-15</inkml:trace>
  <inkml:trace contextRef="#ctx0" brushRef="#br0" timeOffset="84063.39">15686 15609 681 0,'4'-5'334'0,"11"-3"-93"0,1-2-75 15,6 2-63-15,2 8-25 16,-4 2-51-16,-2 8-8 15,-9 1-10-15,-3-6 2 0,-9-1 3 16,-6-2 2-16,-2 5 3 16,2 0-3-16,4-1-16 15,5 1-3-15,9-2-5 16,5 1-3-16,8 3 7 16,0 2 0-16,0 3 0 15,-7 2 1-15,-13 0 6 16,-8 1 4-16,-17-2 7 15,-8-3 2-15,-7-7-9 16,-1-5-27-16,10-3-119 16,8-3-106-16</inkml:trace>
  <inkml:trace contextRef="#ctx0" brushRef="#br0" timeOffset="84313.28">15947 15688 660 0,'-1'-1'354'16,"1"-2"-59"-16,9 3-124 15,12-2-80-15,3 0-22 0,13 3-33 16,-7-1-16-16,-5-1-9 16,4 1-3-16,-10 0-7 15,1 0-44-15,-1-2-224 16</inkml:trace>
  <inkml:trace contextRef="#ctx0" brushRef="#br0" timeOffset="84516.4">16113 15603 401 0,'2'2'248'0,"-2"-1"-8"16,1 4-49-16,-1-5-63 15,0 0-29-15,0 1-26 16,16 12-1-16,29 27-3 16,-37-29 5-16,-8 1 5 15,-3 2-4-15,-9-2-6 0,-3 0-7 16,6 0-29-16,-1-3-11 15,3-4-88-15,6-3-97 16</inkml:trace>
  <inkml:trace contextRef="#ctx0" brushRef="#br0" timeOffset="84906.9">16481 15618 625 0,'-2'-5'323'0,"-2"0"-75"16,-4 0-27-16,-10 1-48 15,-3 0-25-15,-7 3-54 16,-1-2-34-16,0 7-38 16,8 10-13-16,4 2-8 15,3 2 0-15,7 6 2 16,5 1 2-16,11 2 1 16,8-1 0-16,12-7 6 15,6-7 1-15,5-10 2 0,1-2 1 16,-11-8-2-16,-3-1 0 15,-15-4-12-15,1 3-46 16</inkml:trace>
  <inkml:trace contextRef="#ctx0" brushRef="#br0" timeOffset="86188.42">13144 15731 429 0,'4'2'276'0,"-3"4"12"16,-1 4-145-16,-6 6-23 15,1 11-40-15,7 5-20 16,-7 1-33-16,5 2-7 16,-2-10-6-16,2-7-4 0,4-8-150 15</inkml:trace>
  <inkml:trace contextRef="#ctx0" brushRef="#br0" timeOffset="86516.5">13144 15742 661 0,'13'-1'315'15,"1"-3"-114"-15,6 5-114 16,4 1-20-16,-9 5-25 16,-3 2-9-16,-7 3-4 15,-11-1-2-15,-2 5-2 16,-1-2 0-16,-3-2-5 15,6-4-3-15,-3-7-5 0,5-1-10 16,7 0-6-16,5 0-6 16,6 2-5-16,6 4 5 15,-7 7 2-15,0 3 0 16,-6 5 9-16,-8-1 4 16,-10 3 9-16,-6-1 3 15,-8-8 0-15,-7-5-9 16,7-7-90-16,-1-9-97 15</inkml:trace>
  <inkml:trace contextRef="#ctx0" brushRef="#br0" timeOffset="86922.64">13301 15833 675 0,'-1'0'361'0,"1"0"-75"16,6 0-99-16,-6 0-82 16,2 0-26-16,22 4-35 15,30 6-15-15,-31-7-15 16,-1-2-2-16,-6-1-1 15,-3-3 3-15,-4 0-21 0,-5-4-23 16,-7-1-38-16,-2-2-17 16,-6-1 14-16,3 3 20 15,2 2 36-15,2 2 10 16,4 2-12-16,2 2 0 16,-2 0 14-16,0 0 5 15,0 0 31-15,8 9 11 16,27 36 18-16,-35-28 4 0,-6 1-6 15,-5 1-8-15,-7-6-27 16,7 2-6-16,3-12-82 16,4-2-93-16</inkml:trace>
  <inkml:trace contextRef="#ctx0" brushRef="#br0" timeOffset="87297.55">13747 15833 672 0,'-4'-3'334'16,"-7"-6"-113"-16,0-2-23 16,-3 7-71-16,-5-1-33 15,4 10-51-15,-2 5-19 16,-1 4-18-16,6 6-1 16,-1 2 3-16,6 1 4 15,7 5 4-15,3-2 1 16,6-8 6-16,7 1 5 0,5-12 5 15,4-2 0-15,2-5-8 16,-4-4-6-16,-4-2 2 16,0-3-30-16,-6 2-180 15</inkml:trace>
</inkml:ink>
</file>

<file path=ppt/ink/ink23.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2-10-05T11:36:57.538"/>
    </inkml:context>
    <inkml:brush xml:id="br0">
      <inkml:brushProperty name="width" value="0.05292" units="cm"/>
      <inkml:brushProperty name="height" value="0.05292" units="cm"/>
      <inkml:brushProperty name="color" value="#FF0000"/>
    </inkml:brush>
  </inkml:definitions>
  <inkml:trace contextRef="#ctx0" brushRef="#br0">6493 17226 366 0,'-4'1'143'16,"-3"3"-67"-16,38-1-30 16,23-2 13-16,53-1 33 15,24-2 2-15,52-3 25 16,23-1 11-16,37-3 9 16,24-1-1-16,14-5-55 15,11-2-14-15,-10-3-15 16,-10-1-2-16,-28 0-5 15,-21-4-7-15,-36 8-19 16,-28-3-46-16</inkml:trace>
  <inkml:trace contextRef="#ctx0" brushRef="#br0" timeOffset="781.05">6644 16692 359 0,'8'-10'228'0,"7"-11"-14"0,5 6-47 15,-3-2-10-15,3 15-52 16,-1 3-33-16,-4 15-34 16,-1 9-9-16,-4 12-8 15,-6 9-3-15,0 4-11 16,-1-2-1-16,9-8 2 15,7-7 4-15,1-22 14 16,4-9 5-16,4-16 7 16,-5-15 1-16,8-11-8 15,-1-4-4-15,-4-7-8 16,-3 4-4-16,-9 10-7 16,2 12-2-16,-16 11-9 15,-1 9-10-15,-8 14 1 16,-1 4 4-16,-1 16 8 15,1 5 8-15,4 6-2 16,6 2-4-16,6 4 2 0,4-3 3 16,5-8 14-16,-1-4-57 15,3-15-270-15</inkml:trace>
  <inkml:trace contextRef="#ctx0" brushRef="#br0" timeOffset="1405.91">7245 16888 577 0,'0'-1'299'0,"0"1"-107"15,-1 0-99-15,0 0-20 16,0 0-35-16,-3 18-7 16,-11 41 11-16,7-25-5 15,-1-9-19-15,1-1-2 16,3-10-2-16,4-6 4 15,2-8 24-15,3-1 2 0,0-13 0 16,3-8-5-16,-1-10-24 16,3-5-5-16,1-3-4 15,1 1-3-15,3 8-3 16,-4 4-5-16,0 16-12 16,1 6-5-16,-5 12 5 15,6 11 2-15,-3 8 9 16,2 8 6-16,8 7-1 15,-4-1 2-15,0-3 8 16,-7-9 3-16,-4-10 19 16,-2-6-55-16,1-7-174 15</inkml:trace>
  <inkml:trace contextRef="#ctx0" brushRef="#br0" timeOffset="1546.51">7227 16958 550 0,'-3'2'259'0,"1"-1"-31"16,9 1-186-16,-7-2-11 15,13-1 4-15,43-6-12 16,-21 6-56-16,-4-2-249 16</inkml:trace>
  <inkml:trace contextRef="#ctx0" brushRef="#br0" timeOffset="1976.55">7326 16451 446 0,'1'-6'240'0,"2"-11"-29"15,11 0-49-15,6 2-37 16,0 0-24-16,8 4-52 15,-4 0-14-15,-3 10-22 16,-2 2-3-16,-14 15 10 16,-6 3 5-16,-12 13 4 15,-3 2-1-15,-4 0-13 16,1-3-7-16,10-12-6 16,4-4 2-16,13-10 4 15,10-2 3-15,16 1 2 16,7-4-28-16,8 4-267 15</inkml:trace>
  <inkml:trace contextRef="#ctx0" brushRef="#br0" timeOffset="2460.81">7672 16836 407 0,'-3'3'222'0,"3"-2"46"0,8 2-111 16,22 0-32-16,12-3 3 15,11 0-67-15,1-4-26 16,2 1-23-16,-4 0-2 16,-6 3 2-16,-2 0-2 15,-11 4-13-15,-7-2-45 16,-10 1-166-16</inkml:trace>
  <inkml:trace contextRef="#ctx0" brushRef="#br0" timeOffset="3250.82">8288 16619 732 0,'7'-7'279'15,"12"1"-192"-15,-3 4-30 16,-10 9 8-16,3 10-4 0,-3 9-11 16,-2 9-2-16,3 1-17 15,-7 2-7-15,-9-5-7 16,5-3 0-16,4-10 3 16,6-9 2-16,11-12 5 15,-3-7-2-15,5-10-4 16,1-5-4-16,2-4-7 15,1-1-2-15,-4 4-3 16,-3 3-2-16,-7 6 0 16,-2 4 1-16,-5 4-2 15,-2 0 0-15,0 6-13 16,-1 3-4-16,1-2 13 16,0 0 3-16,0 15 27 15,6 35 8-15,1-23-6 16,0 2-1-16,2 2-9 15,-1 0 0-15,-1-5 26 16,1-5-67-16,-2-8-424 0</inkml:trace>
  <inkml:trace contextRef="#ctx0" brushRef="#br0" timeOffset="3438.28">8708 16820 948 0,'-1'0'360'0,"1"3"-238"16,1 5-42-16,0 9-23 16,0 5-9-16,5 13-30 15,-1-1-1-15,0 0 4 16,1-1 1-16,-2-11-153 16,0-6-233-16</inkml:trace>
  <inkml:trace contextRef="#ctx0" brushRef="#br0" timeOffset="3781.95">8732 16789 745 0,'2'-6'328'16,"8"-4"-159"-16,7 3-87 15,9 0-8-15,1 4-41 0,4 2-20 16,-4 3-13-16,-9 4-1 16,-5 2 2-16,-14 3 3 15,-9 3 4-15,-8 1 2 16,-5 1 0-16,6-3 0 16,10-3-8-16,1 0-2 15,12-5-3-15,1 1-2 16,2 3 0-16,7 3 0 15,4 6 16-15,-8 2 3 0,-8 4 31 16,-7 3 8-16,-12-4-5 16,-2 0 3-16,-14-11-26 15,3-10-42-15</inkml:trace>
  <inkml:trace contextRef="#ctx0" brushRef="#br0" timeOffset="4188.1">8787 16421 787 0,'0'-4'358'0,"-1"-5"-152"16,11-1-93-16,5 7-24 15,1 6-32-15,3 8-17 0,-8 10-11 16,-7 0 4-16,-4 14 3 15,-5-2-2-15,-5 0-12 16,-1-3-6-16,3-16-4 16,10-1 3-16,14-10 4 15,12-3 2-15,17-5-2 16,4-3-5-16,4 0-27 16,-4 2-57-16</inkml:trace>
  <inkml:trace contextRef="#ctx0" brushRef="#br0" timeOffset="4828.58">7601 17490 647 0,'3'-11'297'15,"0"-11"-120"-15,15 6-42 16,10-3 1-16,15 5-28 16,7 7-25-16,1 12-42 15,-1 10-13-15,-19 9-3 16,-14 6 0-16,-19 8 7 16,-14 1 1-16,-14 8-2 0,-13-4-5 15,-8 2-6-15,-1-5-2 16,5-12-3-16,10-8 0 15,18-14 0-15,6-5-3 16,13-1-12-16,10-6-4 16,22-2-2-16,7-1 5 15,15 1 8-15,2 4 3 16,-9 4-4-16,-1 6-1 16,-11 1 32-16,-5 0-79 0</inkml:trace>
  <inkml:trace contextRef="#ctx0" brushRef="#br0" timeOffset="5578.46">8302 17703 584 0,'1'-4'272'16,"5"-8"-106"-16,-2 0-8 15,-1-3-25-15,2-1-18 16,-16-1-12-16,0 0 1 0,-20 3-11 16,-10 6-13-16,-1 6-36 15,-5 3-20-15,8 9-18 16,3 0-6-16,13 3-10 15,7 5-3-15,16-2-1 16,7 1 3-16,12 2 5 16,4-6 4-16,9-2 2 15,5-4-1-15,2-7-28 16,3-5-14-16,-10-5-33 16,-2-2 2-16,-11-4 31 15,-7 1 18-15,-6 4 35 16,-11-1 0-16,-5 9-3 15,4-1-1-15,0 2-5 16,5-3-1-16,1 3-2 16,0 1-4-16,-1 1-2 0,0 0 0 15,1 0 2-15,0 0 0 16,0 0-2-16,0 0-2 16,2 0-3-16,10 4 0 15,23 27 14-15,-29-14 8 16,1 11 6-16,0 1 31 15,-2 7 21-15,-1 6 12 16,-6-9 42-16,-17 2-10 16,-12-10 8-16,-8-4-5 15,-20-10-27-15,0-10-14 0,2-13-36 16,4-8-1-16,24-8-139 16,11 5-99-16</inkml:trace>
</inkml:ink>
</file>

<file path=ppt/ink/ink24.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2-10-05T11:38:56.557"/>
    </inkml:context>
    <inkml:brush xml:id="br0">
      <inkml:brushProperty name="width" value="0.05292" units="cm"/>
      <inkml:brushProperty name="height" value="0.05292" units="cm"/>
      <inkml:brushProperty name="color" value="#FFFFFF"/>
    </inkml:brush>
    <inkml:brush xml:id="br1">
      <inkml:brushProperty name="width" value="0.05292" units="cm"/>
      <inkml:brushProperty name="height" value="0.05292" units="cm"/>
      <inkml:brushProperty name="color" value="#FF0000"/>
    </inkml:brush>
  </inkml:definitions>
  <inkml:trace contextRef="#ctx0" brushRef="#br0">12440 14862 727 0,'-11'-7'287'0,"-7"-7"-166"15,12 7-93-15,9 4-11 16,18 1 6-16,13 0 3 15,23 2-13-15,3 0 22 16,10 1 20-16,-5 2 10 16,-14 1 18-16,-6 0-16 15,-24-2-25-15,-4 1-1 16,-25-3 1-16,-12 1 0 16,-15 1-2-16,-16-1-8 0,-26 1-20 15,-5-1 2-15,-10-2 2 16,9-4 0-16,24-5 0 15,20-1 1-15,26-4-7 16,18-2-4-16,31-1-1 16,15-2-2-16,36 5 7 15,7 0 4-15,8 10 6 16,-1 0 6-16,-24 6 0 16,-8 6 1-16,-29 2-10 15,-16 6-5-15,-35-1 4 16,-23-2 3-16,-32-4 4 15,-9-1-1-15,-22-5-9 16,2-2-2-16,4 0 0 16,2-8-1-16,37-2 1 15,12-1 1-15,30-2-13 16,17 2-4-16,28-1-7 0,18 2-3 16,30 5 10-16,8 4 2 15,7 4 4-15,-1 1 3 16,-22 3 4-16,-8 1 0 15,-30 3 0-15,-19 0 1 16,-38 1 6-16,-26-2 1 16,-30-5 2-16,-15-3-3 15,-16-3-7-15,2-5 0 16,7-2 1-16,18 0 0 0,32-3 0 16,13-2 2-16,29 1-6 15,8 1-4-15,31 1-5 16,20 8-3-16,30 4 3 15,13 2 3-15,5 7 1 16,2-1 3-16,-14 1 1 16,-12 1 0-16,-26-4-2 15,-20 1 3-15,-41-6 12 16,-26-1 2-16,-32-2 5 16,-13-4-1-16,-24-2-9 15,-5 4-3-15,2 1-2 16,9-1 0-16,36-1-3 15,18 1 2-15,30-5-2 16,12 0-4-16,33-2-4 16,19-3-3-16,42 3-2 0,18 0 3 15,15 2 3-15,3 2 1 16,-14 4 2-16,-15 4 0 16,-30 3-2-16,-22 3 0 15,-59-1 5-15,-33 1 3 16,-52-3 3-16,-18 2 1 15,-33-1-6 1,0-4-1-16,19-2 0 0,11-2 1 16,45-6 1-16,26-1 1 15,29-1-3-15,21 1-4 16,30 1-6-16,16 1-3 16,39 4 1-16,17 2 3 15,20 6 3-15,4 2 1 0,-9 3 1 16,-13 2 1-16,-36-4 1 15,-19-1-1-15,-38-6 4 16,-26 1 2-16,-41-6 0 16,-16 0 1-16,-23-5-3 15,-12-1-2-15,6-3-1 16,3 2 1-16,24 2-1 16,18-2 0-16,33 4-2 15,20 1-5-15,31-2-5 16,24 5-2-16,36 2 2 15,11 3 3-15,19 2 4 16,-1 2 2-16,-9 1 0 16,-12 1 2-16,-38-1 0 15,-20-2 1-15,-50-5 5 16,-29-2 0-16,-45 0 0 16,-21-6-1-16,-16 0-4 15,-2-2 0-15,13-2-1 16,11 4 1-16,24-2 1 0,22 3 0 15,35-1-4-15,15 3-5 16,31 4-4-16,17 1-1 16,35 6 2-16,9 3 3 15,5 2 4-15,-3-1 1 16,-21 1 1-16,-13-5 0 16,-28 1-1-16,-19-1 4 0,-44-5 1 15,-17 0 0-15,-31-4 1 16,-15-4-2-16,-1 2-3 15,3 0 1-15,20 0 0 16,15-1 1-16,31 0 1 16,12 1-2-16,22 0-8 15,13 2-2-15,29 1-4 16,14 1 1-16,29 0 7 16,5 3 1-16,4 0 2 15,-1-2 1-15,-17 1 1 16,-12-1 1-16,-30 2 2 15,-20-1 1-15,-50-3 0 16,-25 1-1-16,-32 0-2 16,-22-4-1-16,27 3 0 31,43 0 1-31,-1 1 1 0,-108-4-1 0,26-1 2 16,24 0 0-16,85-1-3 0,16 2-2 15,18-4-7-15,15 2-3 16,34 4 0-16,8 0 4 15,29 7 4-15,2 1 2 16,-20 2 1-16,-12 2 0 16,-40-2-2-16,-16 2 1 15,-31 0 2-15,-16-2 3 16,-34 1 3-16,-21-2 0 16,-20-5-2-16,0-2 0 0,15-8 0 15,25 1 0-15,30-2 2 16,11 1-2-16,21 0-7 15,5-1-5-15,22 2-4 16,14 0-1-16,25 6 5 16,-3 1 3-1,-32 0 3-15,1 1 1 0,91 6 0 16,-3 1 0-16,-30-1 2 16,-64-5 2-16,-27-2 5 15,-20 0 0-15,-28-4-1 16,-15-1 0-16,-20-2-5 15,-9-2 0-15,6 3-1 16,6-2-1-16,25 1 1 16,21 3 1-16,26 0-5 15,12-1-3-15,30 3-4 16,13 1-1-16,31 1 3 0,13 1 4 16,5 3 1-16,2-4 2 15,-4 0 0-15,-5 1 0 16,-17 0 2-16,-15 2-1 15,-36 1 0-15,-26-1 2 16,-46 1-2-16,-18-3 1 16,-31 1-1-16,-14 0-1 15,0 1 1-15,3-1 0 16,22 0 1-16,24 0-1 0,35-2 1 16,16 1-5-16,30-1-4 15,19-3-3-15,35 3-2 16,24 0 3-16,21 2 5 15,7 2 0-15,5 5 3 16,-9 4 0-16,-23 6 1 16,-17 2 0-16,-46 2-1 15,-24 2 2-15,-48-1 4 16,-29 2 1-16,-35-3 3 16,-8-3-2-16,-8-8-1 15,9-10 0-15,22-6 1 16,13-5-1-16,35-2 0 15,20-1-4-15,36-2-8 16,16 2-3-16,37 4-3 16,15 2 2-16,12 7 5 15,14 6 1-15,5 2 4 16,-2 3 0-16,-8 1 2 0,-24-1 0 16,-36-2 0-16,-23-3 2 15,-35-7 4-15,-19-1-1 16,-51-6 1-16,-21-1-3 15,-17 0-3-15,-4-1 0 16,15-2 0-16,16 0 1 16,17 1-1-16,19-1 0 0,34 5-2 15,16 3-4-15,37 2-5 16,16 1-1-16,40 4 0 16,15 5 4-16,19 1 3 15,6 3 2-15,2 0 1 16,-10 4 2-16,-26-2 0 15,-19-2 1-15,-43-5 0 16,-18-2 4-16,-33-6 2 16,-26 0-2-16,-50-3 2 15,-21-3-5-15,-19-3-1 16,-5 0 0-16,20-3 1 16,15 0 0-16,24 4-2 15,26 0 1-15,37 5-1 16,15-1-3-16,30-1-6 15,19-1-2-15,39 1-2 16,18 2 5-16,20 3 3 16,5 2 2-16,-5 3 1 0,-9 5 0 15,-29 2 0-15,-26-1-1 16,-48 0-1-16,-27-2 0 16,-46-5 1-1,-17 0 1-15,-16-5 3 16,2-6 0-16,1-8 1 15,9-8 2-15,19-3 0 16,8-1 0-16,36 4-6 16,19 3-4-16,27 3-9 15,21 3-3-15,29 6 3 16,2 0 4-16,23 10 4 16,-1 3 3-16,-8 7 2 15,-1 5 0-15,-35-1 0 0,-17-1 0 16,-36 0 2-16,-20-2 4 15,-41 1 2-15,-12 1 2 16,-19-11-3-16,-5-2-1 16,1-12 0-16,6-5 0 15,17-3 0-15,9-2-1 16,30 1-3-16,12 2-3 16,22-2-10-16,12 7-4 0,23 3-5 15,14 2 2-15,28 5 7 16,3 2 4-16,8 9 4 15,0-4 2-15,-16 3 1 16,-10-1 2-16,-24-2 0 16,-19 0 4-16,-35-2 1 15,-24-3-1-15,-31-1 0 16,-14-1-4-16,-23-2-1 16,3-1 1-16,10 1 1 15,13-3 1-15,33-3 0 16,20 3 0-16,14-5-3 15,13 2-3-15,17-2-7 16,10 3-3-16,34 3 1 16,8 0 3-16,25 4 4 15,6 2 2-15,-44 0 2 32,-27 0 0-32,2 0 3 0,66 4 0 0,-44-4 6 15,-19-5 0-15,-50 3-1 0,-8-4 0 16,-6 6-7-16,-15-4 0 15,-6 1 0-15,-5-4-1 16,-2 5 0-16,9 2 0 16,17 2 0-16,11 4-1 15,20-6-4-15,12 1-2 16,19 2-1-16,8-4 1 16,17 7 3-16,2-2 2 15,-2 2 1-15,-3 4 0 0,-19-1 0 16,-10 0-2-16,-15 1 1 15,-8 5 2-15,-21-2 0 16,-7 6 3-16,-24-4 1 16,-8-3-1-16,-3 1 1 15,5-4-1-15,12-4 0 16,13-1-1-16,21 2-2 16,1-1 0-16,13 2-4 15,-2-2-1-15,6 0-1 16,9 2 1-16,12-2 2 15,13 3-1-15,21-7 2 16,16-1-2-16,20-4 2 16,3-5 0-16,9 2 2 15,-5 1 0-15,-12 5 0 16,-11 5 1-16,-30 4-1 0,-18 1-1 16,-23 3-1-16,-6 0 0 15,-20 1 3-15,-4 2 3 16,-7-5 2-16,-4-5 0 15,11-3 2-15,3-2 2 16,14-11-4-16,14-4-4 0,27-13-7 0,13-3-6 16,25-1 1-16,11-4 2 15,18 5 2-15,12 0 3 16,-5 8 1-16,-6 3 2 16,-28 10 0-16,-24 0 1 15,-28 6-1-15,-18 4 0 0,-27 0-3 16,-7 6-1-16,-33-3 0 15,-11 0 0-15,-23 3 4 16,-4 1 0-16,14-5 3 16,13 0-1-16,23-2 3 15,6-11 1-15,19 5 1 16,4-4-1-16,21 0-8 16,10 3-4-16,20-7-4 15,13 2-2-15,25-6 3 16,9-4 1-16,19 5 3 15,-1 2 1-15,-17 10 3 16,-13 5 0-16,-39 7-3 16,-16 5 3-16,-31 6 2 15,-21 5 2-15,-39 0 4 16,-14 3-1-16,-12-10-3 16,-5-7 1-16,17-8 2 0,11-2 2 15,25-8 2-15,20 2 2 16,28-13-9-16,13-2-6 15,27-4-11-15,17-8-4 16,31 8 4-16,1-5 5 16,21 2 5-16,1 6 2 15,-1 8 1-15,3 10 1 16,-33 11-1-16,-21 4 1 16,-40 11 2-16,-20 4 5 0,-47 7 3 15,-23 1 1-15,-34-3-3 16,-18-3-2-16,-7-6-2 15,8-7 2-15,26-11 3 16,26-2 3-16,41-14-2 16,22-1-4-16,31-9-10 15,14-9-5-15,41-10-5 16,18 2 2-16,26 2 5 16,8 7 2-16,5 11 2 15,-1 5 1-15,-15 14 2 16,-18 1 2-16,-41 10 0 15,-23 7 3-15,-48 5 5 16,-22 6 1-16,-52 7 2 16,-18 2-2-16,-24-4-6 15,-7-3 0-15,18-15-2 16,14-2 1-16,44-11 4 16,25-5 0-16,40-10-5 0,18-12-3 15,45-12-8-15,22-5-2 16,34 2 4-16,11 3 1 15,9 12 1-15,3 11 3 16,-24 12 2-16,-18 7 1 16,-50 14 2-16,-29 4 2 15,-38 13 7-15,-29 2 2 16,-51 1 1-16,-15 0-3 0,-18-6-6 16,6-1 0-16,23-12 3 15,17-8 3-15,39-13-2 16,27-11-5-16,50-12-8 15,24-7-5-15,32-8-3 16,8-1 2-16,16 8 4 16,5 7 1-16,3 17 2 15,-7 4 1-15,-27 11 0 16,-22 5-1-16,-45 4 3 16,-17 1 3-16,-55 2 3 15,-22 0 1-15,-50-2-3 16,-13 3-1-16,-8-8-2 15,6-4 2-15,39-8 4 16,18-13 2-16,53-7-4 16,25-3-6-16,39-7-9 15,24 2-5-15,39 0 0 16,11 6 3-16,20 20 4 0,7 7 2 16,-7 20 2-16,-7 3 1 15,-32 4 1-15,-25 2-2 16,-52-5 3-16,-17 0 0 15,-58-3 6-15,-29-1 4 16,-34-5-2-16,-15-2 3 16,-2-9-2-16,14-7-1 15,28-10 6-15,25-7-1 16,48-11-6-16,21-4-7 0,39-4-11 16,21 0-5-16,36 8 0 15,12 5 4-15,13 18 4 16,4 5 3-16,1 14 2 15,-6 7 1-15,-28 2 1 16,-21-2-1-16,-49-3 3 16,-25-5 3-16,-50 2 5 15,-29-2 1-15,-30-5-2 16,-9-1-2-16,6-10 0 16,15-5 2-16,26-8 3 15,26-4-1-15,42-4-11 16,19-4-6-16,42-1-9 15,18 4-2-15,34 8 5 16,10 12 4-16,16 9 4 16,5 6 1-16,-8 6 3 0,-8 2 0 15,-33 2 1-15,-25-4-1 16,-37-3 2-16,-20-5 3 16,-51-9 1-16,-27 0 3 15,-44-2-2-15,-9-4-3 16,-2-4 2-16,12-6 2 15,35-8 2-15,14-4 0 16,40-7-7-16,24-2-6 16,35-1-12-16,19 6-3 0,34 13 0 15,7 10 4-15,21 17 6 16,5 8 2-16,4 12 4 16,-2 2 1-16,-31-2 1 15,-11 2 0-15,-46-7 3 16,-16-3 4-16,-29-4 6 15,-27-8 2-15,-25-5 3 16,-9-6-3-16,2-13-1 16,13-8 2-16,22-17-3 15,17-10-4-15,26-16-14 16,8 2-7-16,28 9-6 16,5 14 0-16,8 23 3 15,5 10 2-15,-4 20 2 16,-4 9 0-16,-13 15 4 15,-11 8 3 1,-17 7 3-16,-8-5 2 0,-11-7 5 16,-2-6 2-16,-3-22 9 15,3-7 5-15,4-25 1 16,4-13-1-16,10-19-11 16,4-8-6-16,9-8-3 15,5 2-2-15,-2 12-4 16,1 13-1-16,-2 25-14 15,-4 11-1-15,-4 18 0 16,-4 9 1-16,-4 10 11 16,-8 6 5-16,-8 1 3 15,-6-6 1-15,-1-6 3 16,3-5 2-16,7-17 9 16,9-4 4-16,6-19-2 15,6-5-1-15,12-12-12 16,3-6-3-16,8-3-1 0,0 2-1 15,-6 10-2-15,-5 7-1 16,-11 17-10-16,-7 9-2 16,-19 20 0-16,-14 3 1 15,-18 11 9-15,-7 3 4 16,3-6 2-16,12 0 0 16,22-11 2-16,19-6 0 15,25-14 2-15,13-6-1 16,26-14-1-16,7-5-1 0,7-6 0 15,-8 2 0-15,-21 9 0 16,-14 4 1-16,-26 12-4 16,-10 4-2-16,-24 15-1 15,-16 4 0-15,-26 16 3 16,-11 5 2-16,2-1 0 16,10 0 3-16,29-8 0 15,16-12 0-15,26-16 3 16,13-8-1-16,23-23-1 15,9-6-1-15,9-9 0 16,-1-1 0-16,-15 2 3 16,-6 6 1-16,-24 10-4 15,-6 8-3-15,-17 16-10 16,-13 6-3-16,-17 16 0 16,-9 3 2-16,-8 9 8 15,6 3 2-15,14-9 2 16,13-4 2-16,22-15 1 15,6-7 1-15,21-13-2 0,9-5 1 16,11-11-2-16,4-1-1 16,-4 5 1-16,-6 1-1 15,-10 6 0-15,-9 6 0 0,-11 7-6 16,-10 7-2-16,-19 15-2 16,-11 3 0-16,-14 11 6 15,-4 2 1-15,6 0 2 16,8-4 2-16,20-9 1 15,10-7 1-15,20-15 3 16,13-7 0-16,13-18-1 16,7-4 0-16,-2-7-1 15,-8-1 1-15,-13 7 1 16,-11-1-2-16,-14 12-5 16,-5 9-5-16,-12 14-8 15,-4 13-2-15,-11 14 3 16,0 6 3-16,-4 3 6 15,4 1 1-15,8-2 2 16,4-6 2-16,14-8 1 16,4-8 2-16,9-13 2 15,7-4 2-15,8-16 1 0,6-7 0 16,0-8-3-16,-3-4-1 16,-6 0-1-16,-4-3 0 15,-2 6-4-15,0 3-1 16,-3 15-8-16,1 9-5 15,-1 16-5-15,-1 12 0 16,0 15 2-16,-3 7 4 16,-7 13 6-16,-6 7 1 15,-8 22 3-15,-4 7 0 0,-7 0 2 16,3 0 1-16,3-18 1 16,5-11 1-16,11-13 1 15,6-7 0-15,5-17 2 16,4-7 2-16,0-18 8 15,0-12 1-15,3-19 0 16,-3-11 0-16,2-14-10 16,0-2-4-16,3 4-3 15,0 6-4-15,2 20-10 16,-1 12-4-16,-6 28-2 16,-2 14 1-16,-9 19 8 15,-7 7 5-15,-10 5 4 16,-4 5 2-16,-2-1 1 15,2-4 2-15,6-16 1 16,6-9 0-16,7-25 11 16,4-12 2-16,6-21 0 0,7-13-2 15,9-16-14-15,10-4-3 16,13 4-5-16,3 6-1 16,3 18-1-16,-7 10-1 15,-12 17 0-15,-9 8-2 16,-13 13 2-16,-9 8 3 15,-13 7 5-15,-13 4 2 16,-22 2 3-16,-11 1 2 16,-16-8 2-16,2-7 1 0,8-17 4 15,12-10 2-15,23-25-1 16,14-8-3-16,21-15-10 16,13-3-5-16,19 1-9 15,5 6 0-15,15 14 0 16,3 9 0-16,3 20 3 15,-1 9 0-15,-16 17 4 16,-8 7 1-16,-21 8 5 16,-15 4 2-16,-15 5 5 15,-16 2 2-15,-22-5 2 16,-8-1-1-16,-15-13 2 16,1-9 2-16,15-21 2 15,10-11 2-15,21-25-6 16,16-8-7-16,18-14-12 15,11-1-7-15,22 12-5 16,5 7 3-16,14 20 2 16,4 11 2-16,1 17 4 0,-9 10 1 15,-16 14 4-15,-12 6 3 16,-18 8 4-16,-8 6 2 16,-20 2 5-16,-9-2 2 15,-24-10 0-15,-9-11 1 16,-3-14 2-16,-2-14 0 15,18-17 2-15,11-12-4 16,23-25-12-16,15-8-11 0,24-10-12 16,14 3-3-16,20 17 5 15,-2 12 5-15,3 25 4 16,-10 9 1-16,-12 18 1 16,-6 10 1-16,-26 10 4 15,-2 9 3-15,-27 4 2 16,-2 7 4-16,-17-3 2 15,-15-7 0-15,6-18 3 16,-2-12 4-16,19-20 5 16,14-10-2-16,19-16-8 15,10-16-7-15,23-10-12 16,9 2-2-16,14 11 0 16,-1 11 1-16,-8 22 0 15,-9 9 1-15,-14 17 0 16,-6 10 4-16,-18 14 5 15,-4 8 2-15,-17 2 5 0,-9 1 0 16,1-9 2-16,-5-5 1 16,2-21 5-16,5-8 4 15,7-17 2-15,5-12-3 16,15-12-7-16,3-7-8 16,15-2-7-16,4-1-4 15,3 13-2-15,6 15-3 16,-11 17 0-16,-7 15 1 15,-9 20 3-15,-4 8 4 0,-11 9 6 16,4-2 1-16,-7-11 2 16,-2-8 1-16,2-20 5 15,4-2 7-15,7-16 6 16,-2-12-1-16,15-11-5 16,1-19-8-16,3-17-5 15,3-5-1-15,-7-3 0 16,5 13-1-16,-7 13-1 15,-1 13 0-15,-4 10 0 16,-9-1 0-16,1 6 0 16,-9-8 1-16,1-3 1 15,0-4 0-15,-2-13 0 16,4 1 1-16,-1-7-2 16,4-4 1-16,1 4-1 15,5-1-1-15,6 1 0 0,4 2-2 16,3 10 0-16,-3 5 0 15,-8 25-19-15,-5 13-4 16,-9 31-4-16,-3 20 0 16,-4 19 18-16,-5 4 5 15,1 12 5-15,5-3 1 16,7-4 1-16,10-9 1 16,4-20 2-16,3-13 0 15,-3-17 2-15,-1-9 1 16,-1-8 14-16,-4-9 2 0,-1-9 1 15,-1-8 0-15,1-31-16 16,6-8-4-16,15-24-8 16,9 2-5-16,17 10-4 15,5 15 1-15,-13 22 4 16,-3 15 2-16,-21 17-6 16,-10 2-2-16,-17 12-1 15,-17 2 0-15,-21 9 9 16,-15 6 1-16,-9 2 2 15,-3 1 2-15,5-3 1 16,3 0 0-16,11-2 1 16,3-3 1-16,15-8 0 15,13-4 1-15,14-6-1 16,8 0-1-16,8 5-2 16,-2-5 0-16,3 2-2 0,2 0 0 15,6-7 0-15,3 1 0 16,8-1 2-16,-4-6 0 15,2 6-1-15,-9 2-1 16,-12 10 0-16,-10 3-1 16,-21 7 3-16,-2 1 0 15,-6-2 1-15,3 1 0 16,8-9 4-16,5-9 1 16,15-2 3-16,4-4 1 0,10-5-5 15,5 2-2-15,-1-6-2 16,5 4-2-16,-5 4 2 15,0 1 0-15,-4 2 0 16,-1-1 0-16,0-1 0 16,0 1 0-16,0 0 1 15,-1 0 0-15,1 0 0 16,0 0-1-16,1-1-2 16,6-13-2-16,47-32-3 15,-6 25-1-15,32 4-2 16,9-1 1-16,10 14 0 15,4 6 2-15,-6 18 2 16,-9 4 1-16,-5 10 1 16,-6 5-1-16,-11-1 4 15,2 0-39-15,11-7-4 16,7-6-11-16,27-13-10 16,13-3 39-16,30-11 7 15,18-2 12-15,7-2 7 0,-1 3 1 16,-28 5-1-16,-24 5 1 15,-44 2-1-15,-24 3-1 16,-40 2-1-16,-18-3 2 16,-19 1 6-16,-12-3 2 15,-23-5 1-15,-12 2-3 16,-23-5-3-16,-6-4 0 16,-3-1-1-16,-1-3-1 0,7-1 1 15,-2 0-2-15,17 2 2 16,16 2 0-16,33-2 1 15,19-3-5-15,47-1-7 16,22-4-2-16,42 7-2 16,21 2 5-16,30 7 5 15,1 3 1-15,1 1 1 16,-8 1 1-16,-32 5 1 16,-16 1 0-16,-43-1-2 15,-18 4-2-15,-47-8 4 16,-27-2 3-16,-48 0 0 15,-20-4 4-15,-31-1-6 16,-14 0 0-16,1-3 0 16,-1 1 0-16,3 1 2 15,11-3 4-15,27 4 7 16,19 0 2-16,39 0 0 0,20 0-8 16,25-1-8-16,13-2-2 15,44 1-6-15,23 2 2 16,45-1 1-16,21-2 2 15,32 5 1-15,2 0 2 16,3 4 0-16,-6-1 0 16,-37 1 1-16,-18 1 0 15,-53-1-2-15,-27-1-1 16,-46-2 3-16,-28 0 2 0,-56-3 1 16,-28 2 2-16,-41-2-4 15,-20 0-1-15,2 3 2 16,-9 4-1-16,1 3 0 15,28 1 2-15,19 0 4 16,28 0 0-16,55-7-1 16,17-1-2-16,63-6-7 15,30 0-1-15,50-5-3 16,29-3 0-16,42 3 3 16,20-1 1-16,26 4 0 15,0 5 3-15,-13 2-1 16,-25 2 1-16,-48 1 0 15,-32 1 0-15,-60-1-3 16,-31 1 3-16,-49 2 2 16,-23-2 0-16,-59-4 3 0,-24-1-3 15,-32-1-4-15,-26 0 0 16,4 0-1-16,-4 0 1 16,17-3 2-16,30-1 1 15,42 1 7-15,31-3 1 16,52 2 3-16,26 0-4 15,39-3-9-15,28 0-2 16,55 2-5-16,24-1 1 16,42 2 2-16,25 3 2 15,0-1 0-15,2 2 1 0,-29 1 0 16,-32-1 1-16,-50 3 0 16,-38 0-4-16,-59 0 1 15,-32 1-2-15,-66-2 0 16,-41-1 4-16,-43 5-1 15,-27 2 1-15,-26 7 0 16,-3 3-1-16,3 4 1 16,12 3 0-16,33-2 1 15,39-6 1-15,52-8 3 16,40-2 4-16,56-12-5 16,28-5-1-16,66-12-5 15,28-9-4-15,61-1 1 16,29-1 2-16,26 5 0 15,10 3 2-15,2 6 0 16,-13 4 1-16,-51 6 1 16,-33 5-1-16,-73 6-1 15,-42 1-4-15,-60 11 0 0,-32-4 0 16,-68-2 4 0,61-3 0-16,-1-1 0 0,-214 15 1 15,-55-7 0-15,-16 0 0 16,134-12 2-16,12-2 1 15,66-6 2-15,31-2 3 16,64-2 0-16,37-3-3 0,52-5-6 16,35 5-5-16,44-5-2 15,27 4 2-15,35 4 3 16,7-6 1-16,16 9 1 16,-11 1 0-16,-27 1 2 15,-22 3 0-15,-57-1 1 16,-31 1-3-16,-65 4 3 15,-42 2-2-15,-57 1 1 16,-33-2 2-16,-54 4-4 16,-12-3 1-16,-37 0 0 15,11 4 0-15,16-2 2 16,18 4 1-16,66-5 1 16,25-2 2-16,63-1 6 15,25-11-4-15,55-6-4 16,24-3-3-16,53-7-7 15,32 6 2-15,41 0 1 16,13 3 0-16,14 6 1 16,-12 0 1-16,-37 9 0 0,-24 1 2 15,-62 5-2-15,-31 6-3 16,-65 4 0-16,-37 4-1 16,-52 3 1-16,-23-3 4 15,-50 0-1-15,-17 1 1 16,-19-3 1-16,5-3-1 15,35-11 4-15,30 2 0 16,60-6 3-16,20-8 1 0,66 2-9 16,31-9-2-16,51-3-7 15,32 0-1-15,48-10 6 16,13 0 1-16,34 6 1 16,-8 5 2-16,-20 11 0 15,-17 9 1-15,-70 0 1 16,-26 5-3-16,-70 4 1 15,-35 2 0-15,-57 0 0 16,-24-3 4-16,-51-1-3 16,-6 1-1-16,-5 3 1 15,-5 0 1-15,31-2 0 16,17-6 1-16,45-3 1 16,30-3 3-16,43-5-5 15,18-1-2-15,40-9-5 16,27-7-4-16,46-3 3 15,24-2 1-15,30 2 2 0,4 5 1 16,-8 9 2-16,-16 6 0 16,-51 7 0-16,-31 4-5 15,-72 9-1-15,-42 3 1 16,-60 11-1-16,-42 2 5 16,-43 7 0-16,-14 5 0 15,-18-7 1-15,25 2 2 16,40-14 2-16,37-13 3 0,72-14 1 15,30-10-5-15,60-14-6 16,26-5-3-16,55-8-4 16,21-5 4-16,27 6 3 15,12 4 1-15,-10 15 1 0,-13 12 0 16,-49 15 0-16,-33 6 0 16,-70 20 3-16,-35 6 1 15,-64 12 4-15,-38 4 1 16,-37-4-2-16,-22-4-1 15,-14-14-1-15,12-8 1 16,28-12 4-16,26-11 3 16,55-11 4-16,28-14-1 15,39-15-10-15,22-7-5 0,35-7-11 16,21 7 0-16,33 6-1 16,22 12 2-16,31 11 4 15,9 8 1-15,5 12 4 16,-8 6 0-16,-42 11 0 15,-28 1-2-15,-55 14-1 16,-35 0 2-16,-65 8 2 16,-30 0 3-16,-40-7 2 15,-15-1 0-15,-12-11-1 16,9-4 1-16,8-16 2 16,19-7 1-16,46-17 3 15,16-9 0-15,50-9-11 16,23-5-6-16,48-6-9 15,25 2-2-15,33 4 5 16,22 13 2-16,23 10 4 0,12 7 1 16,7 13 2-16,-16 0 2 15,-32 17 0-15,-26 4-1 16,-60 10-1-16,-28 4 1 16,-52 5 4-16,-31 5 3 15,-58 2 3-15,-16 0-2 16,-41-15-1-16,-8-6 0 15,33-18 2-15,16-6 1 16,49-13 3-16,30-11 0 16,36-12-8-16,19-8-5 0,44-2-11 15,13-1-3-15,37 7 2 16,17 10 3-16,22 11 2 16,18 12 2-16,-3 13 2 15,-9 9 1-15,-30 16-1 16,-31 9 1-16,-50 12 1 15,-31 3 3-15,-61 2 6 16,-19-3 1-16,-40-12 1 16,-18-5-2-16,-1-19 1 15,3-5 2-15,19-17 2 16,23-6 2-16,39-14 0 16,15-14-2-16,45-12-11 15,16-4-6-15,40-8-8 16,11 5 0-16,38 16 3 15,16 2 1-15,21 22 3 16,12 6 1-16,-6 10 4 16,-10 5 1-16,-32 11 0 0,-24 3 0 15,-46 9 1-15,-29 0 3 16,-45 5 4-16,-29 3 1 16,-35-2 0-16,-12-3 0 15,-25-14-2-15,8-8 1 16,21-10 4-16,21-12 0 15,44-17 2-15,26-1-4 0,27-12-12 16,18 1-5-16,37 4-6 16,17 1 1-16,37 9 3 15,9 3 3-15,22 11 1 16,5 8 1-16,-18 7 4 16,-16 4 1-16,-42 10-1 15,-29 1 1-15,-43 6 2 16,-8 4 3-16,-53-4 4 15,-25 6 1-15,-40-3-4 16,-17-2 0-16,-16 0-2 16,5-7 0-16,34-13 3 15,19-5 2-15,63-15-10 16,36-3-9-16,57-7-11 16,31-2-3-16,66 5 5 15,29 6 7-15,33 15 5 16,10 7 1-16,4 13 3 15,-4 12 1-15,-12 15 1 0,-15 14 0 16,-38 12 1-16,-22 2-1 16,-42-3 0-16,-17 1 0 15,-22-10 27-15,-17-1-70 16,-9-3-107-16,-9-11-60 16,-3-11-109-16,4-9 67 15,-4-19 113-15,3-3 59 16,-7-8 165-16,-8-4 41 15,-13-2 46-15,-7 0 8 0,-11 4-79 16,-2 1-37-16,-4 6-51 16,0 1-8-16,0 0-1 15,2-1 1-15,4-8 2 16,1-5-5-16,11-5-9 16,3-2-1-16,8-2-4 15,3 1 5-15,10 1 6 16,0-1-1-16,8-1 0 15,1 1-1-15,1 3 3 16,0-1 1-16,-8 6-80 16,-2-1-54-16</inkml:trace>
  <inkml:trace contextRef="#ctx0" brushRef="#br0" timeOffset="1956.16">14222 14575 1456 0,'6'-5'466'0,"22"-5"-484"15,18 3-19-15,32-4 15 16,18 2 10-16,18-5 4 16,6-3 1-16,3 8-1 15,-9 1 1-15,-31 11-1 16,-30 5 0-16,-53 5 24 16,-27 5 8-16,-59 5 6 15,-19 5 3-15,-36 1-19 0,-17-3-5 16,3-4 0-16,8-2 2 15,19-17 9-15,25-5 7 16,41-15 9-16,23-11-6 16,52-5-22-16,24-8-10 15,41-5-15-15,14-3 7 16,30 1 19-16,13 8 14 16,4 11 21-16,8 13 0 0,-25 16 1 15,-19 9-6-15,-40 12-25 16,-28 8-4-16,-60 4 1 15,-30-2 1-15,-46 2 5 16,-25-8 1-16,-37-5-7 16,4-5 0-16,-4-18 4 15,10-5 3-15,47-14 5 16,21-3 4-16,52-5-5 16,26-3-7-16,44-2-15 15,26 3-5-15,35 7-6 16,21 7 3-16,27 11 4 15,1 2 2-15,10 9 2 16,-5 4 2-16,-30 4 2 16,-17 1-2-16,-55 2-2 0,-25 3 3 15,-66 0 5-15,-31-3 2 16,-44 1 4-16,-26 0-1 16,-22-2 0-16,2 3 2 15,3-8 1-15,16-1 0 16,44 0-4-16,22-5 0 15,48-4-3-15,29-11-3 16,54-13-6-16,27-4-3 16,45-5-4-16,20 3 3 0,20 4 1 15,10 5 2-15,6 14 1 16,-18 6 0-16,-46 6 1 16,-31 7 0-16,-66 3-2 15,-21 6 0-15,-57 1 1 16,-39-1 2-16,-41 0 5 15,-31-5 1-15,-16 3 0 16,16-3-1-16,20-8 1 16,26-4-2-16,55-6 3 15,17-5 2-15,48-3-7 16,25-3-4-16,36-5-7 16,24-3-5-16,43 6 6 15,12 1 2-15,26 8 2 16,2 6 2-16,-19 4 0 15,-23 9 0-15,-52 6-2 16,-28 5 0 0,-65 6 2-16,-33 2 0 0,-56 1 4 15,-24 1-3-15,-39-3-1 16,-2 0 0-16,5 1 0 16,2-7 3-16,36-7 2 15,24-4 1-15,47-12 4 16,23-1-4-16,56-10-6 15,26-8-3-15,47-10-7 16,28 0 1-16,38-8 4 16,20 6 1-16,3 6 2 15,-7 4 2-15,-40 23 1 16,-37 6-1-16,-60 17 0 16,-42 3 4-16,-67 10 5 15,-24 3 1-15,-42 4 2 0,-22 1-6 16,-1 4-1-16,-10-5 0 15,15-7 3-15,30-9 2 16,42-28 8-16,34-11-2 16,53-23-12-16,28-10-4 15,44-12-14-15,23 0-2 16,34-1 6-16,16 1 3 16,12 2 4-16,-1 2 1 15,-14 15 1-15,-22 12 0 0,-53 24-7 16,-31 17 0-16,-71 22 3 15,-32 7 1-15,-37 4 8 16,-24 0 1-16,-23-1 0 16,5-4 0-16,3-12 3 15,19-6 3-15,54-28 10 16,19-13 0-16,54-22-12 16,28-10-5-16,36-11-13 15,16-2-2-15,25-10 5 16,9 3 1-16,5 6 2 15,-2 12-1-15,-21 26 2 16,-24 10-2-16,-40 22-6 16,-24 13 3-16,-48 23 3 15,-16 7 3-15,-33 2 6 16,-16-2 1-16,-18-7 0 16,-2-5 1-16,23-10 2 15,19-8 3-15,45-20 8 16,18-10-3-16,30-24-10 15,19-8-5-15,34-18-10 16,16-8 1-16,19 0 4 16,0 3 0-16,-15 19 1 15,-8 13-2-15,-31 27-5 16,-13 10-3-16,-31 26 0 16,-20 9 3-16,-24 14 7 15,-11 1 3-15,-15-8 4 0,-3-8-1 16,-3-13 2-16,3-7 3 15,18-14 8-15,14-10 4 16,24-14-4-16,15-4-4 16,27-16-13-16,14-1-3 15,23-5-2-15,0-3 2 16,-2 9-1-16,-7 6 2 16,-16 13-2-16,-6 11-2 15,-21 11 0-15,-12 8 1 0,-20 11 4 16,-9 4 2-16,-4 0 4 15,5-3 16-15</inkml:trace>
  <inkml:trace contextRef="#ctx0" brushRef="#br1" timeOffset="5124.71">12390 14504 780 0,'0'0'357'16,"0"0"-147"-16,0 9-126 15,0 12-24-15,1 8-20 16,2 0-1-16,0 2-15 15,1-6-6-15,0-4-1 0,0-4 3 16,-2-9-66-16,0-8-77 16,-3-9-202-16</inkml:trace>
  <inkml:trace contextRef="#ctx0" brushRef="#br1" timeOffset="5401.75">12401 14505 347 0,'8'-7'266'0,"9"-4"9"16,4 6-75-16,1 3-38 15,4 3-64-15,-2 6-25 16,-6 2-17-16,-3 2-8 16,-13 3 6-16,-6-3 0 15,-12-3-10-15,-6 3-3 16,1-7-11-16,1-3-6 16,15-1-19-16,6-5-7 15,19-4-14-15,5 4-5 0,9 4 5 16,4 5 12-16,-6 13 21 15,-4 4 17-15,-17 3 21 16,-13 2 4-16,-19 0-6 16,-11 1-6-16,-7-5-3 15,-3-5-22-15,7-16-113 16,6-3-94-16</inkml:trace>
  <inkml:trace contextRef="#ctx0" brushRef="#br1" timeOffset="5847.02">12731 14579 705 0,'0'2'303'0,"6"2"-124"16,7 3-55-16,10-5-15 16,8 3-21-16,4-5-47 15,0-1-13-15,-1-3-7 16,-5-4 0-16,-7 1 0 15,-6 0-16-15,-9 1-36 0,-6 0-18 16,-10-5-17-16,-2 2 8 16,1 2 25-16,3 2 10 15,7 4 0-15,3 1 0 16,10 3 2-16,3 1 17 16,4 5 38-16,-2 1 28 15,-7 1 42-15,-7 1-2 16,-5 3-5-16,-6 0-18 15,-4-1-31-15,-3-5-10 0,1-3-99 16,3-3-84-16</inkml:trace>
  <inkml:trace contextRef="#ctx0" brushRef="#br1" timeOffset="6159.41">13348 14573 503 0,'-2'-5'301'16,"-3"-1"-47"-16,-5-1-70 15,-7 5-14-15,-8 1-39 16,2 2-27-16,-7 4-42 15,7 7-21-15,8 11-32 16,-5-1-5-16,12 2 13 0,1 0 7 16,15-1 16-16,12 2 9 15,9-5 1-15,7-1 3 16,-1-12-14-16,-1-3-5 16,2-8-24-16,-5-6-72 15</inkml:trace>
  <inkml:trace contextRef="#ctx0" brushRef="#br1" timeOffset="6652.58">13739 14415 1096 0,'8'-2'449'0,"14"1"-263"0,10 1-49 16,17 6-42-16,7 0-34 15,11-2-44-15,0-2-35 16</inkml:trace>
  <inkml:trace contextRef="#ctx0" brushRef="#br1" timeOffset="7043.12">14364 14384 556 0,'-5'-1'329'0,"0"-1"-7"0,5 1-102 15,0 0-76-15,26-1-33 16,65-1-56-16,-21 3 2 16,8 5-9-16,6 1-9 15,-14 1-9-15,-6 0-7 16,-15-3-32-16,-14-4-53 16,-20-4-268-16</inkml:trace>
  <inkml:trace contextRef="#ctx0" brushRef="#br1" timeOffset="7277.44">14592 14102 788 0,'2'-13'391'16,"3"-8"-136"-16,-1 0-78 15,-3 0-22-15,-1 1-43 16,0 1-26-16,-4 7-44 15,0 2-19-15,0 7-44 16,0 8-15-16,0 16-9 16,3 12 2-16,2 24 21 15,3 6 7-15,0 12-23 16,2 2-67-16</inkml:trace>
  <inkml:trace contextRef="#ctx0" brushRef="#br1" timeOffset="7652.38">14431 14571 911 0,'0'-9'376'0,"6"-10"-200"15,9 1-71-15,17 3-31 16,6 2-1-16,8 13-22 16,0 6-10-16,-12 13-18 15,-9 4 0-15,-20 3 10 16,-10 3 1-16,-18 4 0 16,-8 2-3-16,-14-6-9 15,-1-5-2-15,8-14-6 16,6-7-4-16,22-4-17 15,11-5-6-15,20-2-5 16,9-2 5-16,15 4 13 16,1 2 6-16,-1 5 4 15,0 8-1-15,-4 5-4 16,2 0-5-16,-6 2-188 16</inkml:trace>
  <inkml:trace contextRef="#ctx0" brushRef="#br1" timeOffset="8316.5">15343 14376 509 0,'5'-3'297'0,"4"-9"-10"15,-1 2-89-15,-5-5-61 16,-3 0-23-16,-2-2-36 16,-9-4-12-16,-9 2-15 15,-6 3-15-15,-9 6-32 16,2 4-7-16,6 10-13 15,-1 3-3-15,13 5-1 16,1 3 1-16,9 4 5 16,7-1 1-16,9-1 8 15,6 0 4-15,8-12 3 16,1-2 2-16,5-7 0 16,-1-3 0-16,1 3-4 15,1 4-5-15,-5 12-6 16,0 10-2-16,-8 15 13 15,-5 3 12-15,-8 5 19 0,-8-2 14 16,-15-8 17-16,-4-5 2 16,-13-10 3-16,-3-3-6 15,-2-8-13-15,0-7-8 16,8-7-11-16,4-10-8 16,13-3-18-16,3-4-29 15,14-1-70-15,8 2-58 16</inkml:trace>
  <inkml:trace contextRef="#ctx0" brushRef="#br1" timeOffset="8597.7">15636 13972 781 0,'1'-6'415'0,"8"0"-106"16,-2 6-113-16,0 15-92 16,1 7-23-16,-6 13 5 15,-2 5-4-15,-9 8-15 16,1 7-9-16,-4 1-29 16,-2 6-13-16,16-5-7 15,-1-9 0-15,15-10-3 16,14-6-1-16,2-20-12 0,9-7-36 15,-5-17-132-15,-4-12-207 16</inkml:trace>
  <inkml:trace contextRef="#ctx0" brushRef="#br1" timeOffset="8761.64">15528 14198 952 0,'1'-2'418'0,"13"2"-176"15,8 2-80-15,16 1-75 16,14-2-9-16,14-1-44 16,3-2-14-16,-3-2-81 0,-6 2-251 15</inkml:trace>
  <inkml:trace contextRef="#ctx0" brushRef="#br1" timeOffset="9408.9">16040 14415 698 0,'0'0'354'16,"-3"3"-135"-1,3 4-98-15,0-7-24 16,-1 11-45-16,1 51-1 16,2-22-16-16,-2-5-10 15,2-5-5-15,0-5-4 16,0-12-125-16,-2-2-240 16</inkml:trace>
  <inkml:trace contextRef="#ctx0" brushRef="#br1" timeOffset="9674.44">16004 14435 667 0,'9'-8'330'0,"14"-2"-85"16,-4 4-72-16,3 7-55 15,-2 8-22-15,-12 4-49 16,0 2-6-16,-13 1-6 16,-6-1-7-16,-4 0-8 15,0-2-5-15,3-5-59 16,10 1-14-16,8-4-3 15,7-2-1-15,6-3 49 16,4 4 8-16,6 1 8 16,-3 2 14-16,-1 9 34 15,-15-1 16-15,-17 1 12 16,-10 5-2-16,-14-1-23 16,-1-4-10-16,0-8-41 15,6-5-67-15</inkml:trace>
  <inkml:trace contextRef="#ctx0" brushRef="#br1" timeOffset="10111.84">16247 14562 882 0,'5'0'371'0,"10"0"-180"16,7 0-73-16,12 0-42 16,4 2-10-16,2-1-36 15,0 2-9-15,-6-2-9 16,-3 0 0-16,-14-1-12 15,-5-4-27-15,-8-1-64 16,-4-3-21-16,-3-5-26 16,-1-1 10-16,3-1 17 15,-2-1 13-15,9 10 31 16,-2 0 34-16,8 9 55 0,-1 3 16 16,2 4 44-16,0 5 15 15,-9-1 29-15,0 3 15 16,-9-2-9-16,-2-1-21 15,-4 0-33-15,-2-2-17 16,-2-6-26-16,2-5-11 16,8-4-134-16</inkml:trace>
  <inkml:trace contextRef="#ctx0" brushRef="#br1" timeOffset="10486.8">16996 14583 475 0,'-2'-10'306'0,"-4"-2"-42"0,-7-8-33 31,-3-1-18-31,-10 2-63 16,-4 3-37-16,-5 11-55 15,-1 8-20-15,2 12-26 0,1 4-3 0,13 6 7 0,3 3 8 16,17 4 8-16,10-1 3 16,10-1 2-16,8-3 0 15,14-6-2-15,0-8-1 16,6-7-6-16,0-6-11 15,-13-11-109-15,-5-2-56 16</inkml:trace>
  <inkml:trace contextRef="#ctx0" brushRef="#br1" timeOffset="11111.63">15898 13818 667 0,'-1'-8'316'0,"6"-8"-99"15,5 2-49-15,11 5-27 16,7 2-14-16,2 1-43 15,0 6-24-15,-9 4-33 16,-3 3 3-16,-16 5 14 16,-9 3 3-16,-14 10-4 15,-10 0-9-15,-4 4-21 16,3 0-7-16,13-1-6 16,13-2-3-16,23-7 5 15,14-6 3-15,19-8 5 16,1-5 2-16,3-4-3 15,-1 4 7-15,-15-4-85 16,-2 0-445-16</inkml:trace>
  <inkml:trace contextRef="#ctx0" brushRef="#br1" timeOffset="172787.97">11455 17699 490 0,'-3'10'277'0,"-5"12"-43"0,-6 8-33 16,-7 6-73-16,-5-2-34 15,-1-5-49-15,2-8-10 16,-1-13-8-16,7-3-2 16,3-15-12-16,-1-6-8 0,14-15-12 15,4-2-6-15,4-1 0 16,5 5 11-16,5 11 11 15,-1 8 12-15,8 17 17 16,0 6-2-16,1 19 7 16,0 1-7-16,0 3-9 15,2 2-3-15,-3-12-53 16,5-4-86-16</inkml:trace>
  <inkml:trace contextRef="#ctx0" brushRef="#br1" timeOffset="173084.75">11689 17795 510 0,'3'5'256'0,"-1"10"-74"16,5-1-55-16,-7 2-47 0,4-3-19 15,-4-7-18-15,-1-4 4 16,-2-5 12-16,2 1-4 15,-1 1-10-15,0-3-11 16,0-16-22-16,8-31 2 16,6 33 15-16,7 4 10 15,-5 6 12-15,-2 3-1 16,0 11-11-16,-1 3-5 16,5 10-11-16,-2 4-4 15,-3 1-4-15,-7 4-4 0,0-3-14 16,-1-3-56-16,6-5-308 15</inkml:trace>
  <inkml:trace contextRef="#ctx0" brushRef="#br1" timeOffset="173435.53">12160 17838 343 0,'2'-7'278'15,"1"-5"38"-15,-3 0-82 16,0-2-15-16,-9 3-38 16,-5 3-20-16,-9 2-35 15,-2 5-18-15,-4 2-36 16,0 1-17-16,7 8-34 15,5 2-14-15,8 7-15 16,2 1-5-16,10 2 0 16,3-2 0-16,13-4 4 15,4-2 0-15,9-5 7 16,3-2 2-16,-2-6 3 16,-1-1 9-16,-8-2-67 15,-5-7-44-15,-10-4-218 16</inkml:trace>
  <inkml:trace contextRef="#ctx0" brushRef="#br1" timeOffset="173575.84">12051 17612 872 0,'-4'-2'445'0,"-6"-3"-151"16,8 4-155-16,2 4-48 15,9 6-75-15,4 0-21 16,9 12-90-16</inkml:trace>
  <inkml:trace contextRef="#ctx0" brushRef="#br1" timeOffset="174341.49">12985 17710 657 0,'1'-17'364'16,"4"-14"-69"-16,12 1-142 15,6 2-37-15,20 14-60 16,6 6-23-16,0 15-3 16,-3 14 5-16,-18 14 19 0,-15 7 9 15,-13 14-8-15,-11-1 0 16,-13-4-17-16,-7-5-7 15,2-17-3-15,-5-10 0 16,1-14-13-16,2-5-15 16,1-13-21-16,7-4-8 15,15-6 2-15,5 0 8 16,11 5 14-16,7 6 7 16,10 11 13-16,3 3 8 15,7 13 2-15,2 5-3 0,0 3-6 16,1 1-5-16,3-9-27 15,4-3-83-15</inkml:trace>
  <inkml:trace contextRef="#ctx0" brushRef="#br1" timeOffset="174825.91">14004 17710 927 0,'-6'7'403'0,"-7"8"-218"16,5 0-30-16,8 4-55 15,8 3-26-15,11 4-24 16,3 3 4-16,-3 2-2 16,-4-4-3-16,-15-7-3 15,-6-4-3-15,-15-6-2 16,-8-6 0-16,-3-8-10 16,-1-6-16-16,5-9-69 15,8-2-42-15,12-1-97 16,6 3-64-16</inkml:trace>
  <inkml:trace contextRef="#ctx0" brushRef="#br1" timeOffset="175325.69">14209 17901 831 0,'3'7'361'0,"1"5"-172"0,3-3-61 15,2-9-29-15,5-1-15 16,6-10-26-16,3-8-8 16,2-7-18-16,-4-9-5 15,0-6-7-15,-4-3-1 16,-6-7-2-16,-5 2-2 16,-8 0-2-16,-5 6-1 0,-8 15 4 15,-1 9 7-15,-6 23 0 16,0 8-4-16,-1 21-13 15,5 5-8-15,7 11-7 16,8 3 0-16,12 1 1 16,8 1 1-16,11-11 7 15,6-6 0-15,1-13 7 16,0-8 0-16,-4-11 0 16,-2-4 3-16,-3-8-6 15,0-6-8-15,-4-5-16 16,-3-2-2-16,-1 1 2 15,-6 0 10-15,-1 5 10 16,-6 3 2-16,0 6-11 16,-3 7 2-16,-3 10 20 15,5 4 6-15,-6 9 22 0,2-5-1 16,2 0-19-16,-2-2-5 16,3-6-9-16,3 1-1 15,-6-11-49-15,1-2-51 16,0-4-262-16</inkml:trace>
  <inkml:trace contextRef="#ctx0" brushRef="#br1" timeOffset="175466.04">14593 17678 1279 0,'0'-1'498'0,"-1"-4"-360"16,0 3-64-16,0 2-100 15,1 0 25-15</inkml:trace>
  <inkml:trace contextRef="#ctx0" brushRef="#br1" timeOffset="176168.97">15065 17852 653 0,'6'-3'323'0,"-2"-10"-106"15,-3 1-20-15,-9 1-36 16,-7-2-24-16,-13 3-33 16,-9 3-19-16,-6 4-33 15,-4 4-16-15,8 7-26 16,5 3-10-16,13 9-21 16,5 4-4-16,14 4-2 15,5 2 2-15,11-4 12 16,5 0 6-16,6-9 7 15,4-6 3-15,4-11 5 16,3-9 2-16,1-14 4 16,2-6-1-16,-3-13 0 0,-7-3-1 15,-13-8-2-15,-5-3 1 16,-11 6 0-16,0 4-1 16,-2 18-1-16,-7 8 2 15,0 19-2-15,-2 5 1 16,1 9-1-16,4 4-4 15,1 4-5-15,4 6 3 16,8 8 11-16,-2 3 3 16,3 9 10-16,-1 2-1 0,0-1-8 15,2-5-2-15,2-10-12 16,3-8-51-16,2-14-301 16</inkml:trace>
  <inkml:trace contextRef="#ctx0" brushRef="#br1" timeOffset="176559.78">15254 17836 953 0,'3'3'355'0,"9"3"-273"0,5 1-29 16,7-2-6-16,4-4-15 15,0-3-11-15,-1-5-1 16,-5-4 1-16,-4-1 1 16,-10-3 4-16,-6 1 1 15,-11 3-6-15,-7 3-3 16,-13 6-2-16,-2 2-1 15,-2 6 2-15,2 4 2 16,8 11-6-16,4 3 1 16,6 7 4-16,6 0 5 0,9 1 17 15,11-2 0-15,14-6-3 16,7-6-5-16,9-9-14 16,1-5 16-16,2-9-120 15,-6-6-414-15</inkml:trace>
  <inkml:trace contextRef="#ctx0" brushRef="#br1" timeOffset="177044.09">15784 17791 933 0,'-12'-1'426'0,"-16"-1"-200"15,0 2-56-15,3 2-84 16,4 3-29-16,8 0-37 16,4 2-12-16,9 4-12 15,9 0-4-15,14 3 0 16,6-1 6-16,5 2 7 15,-4 1 18-15,-11 3 26 16,-5 1 12-16,-12-2 38 16,-6 1-5-16,-15-5-9 15,-7 1-8-15,-6-14-32 16,-3-3-12-16,11-10-20 16,5 2-52-16,10 0-181 15</inkml:trace>
  <inkml:trace contextRef="#ctx0" brushRef="#br0" timeOffset="182572.49">17194 17338 963 0,'-7'8'408'0,"-5"11"-225"16,1-1-31-16,1-2-55 15,3-2-28-15,6-7-45 16,1-5-10-16,4-15-9 16,7-6-3-16,1-12 1 15,6-5-1-15,1 3 0 16,-3 1-2-16,-4 13 29 15,-5 6 20-15,-7 9 20 16,-2 5 8-16,-10 15-16 16,-5 9-12-16,-6 14-9 15,0 9-2-15,2 0-12 16,4-4-6-16,7-11-13 16,7-8-6-16,5-20-5 15,-1-9-1-15,9-22-1 16,3-9 5-16,4-12 2 0,9 3 1 15,-9 1 4-15,-3 8 3 16,-9 15 16-16,-9 3 6 16,-9 16 1-16,-6 7 0 15,-2 12-16-15,-1 5-6 16,6 7-2-16,1-3-2 16,8-6-2-16,3-5-4 15,7-8 0-15,7-8-2 0,2-15-2 16,11-6 2-16,3-9 2 15,-2 1 0-15,-5 4 3 16,-7 4 3-16,-11 9 0 16,-4 5-1-16,-10 14-4 15,-3 6 0-15,-8 14-1 16,1 6 0-16,2 2 3 16,4 1 0-16,6-9-1 15,11-2 0-15,5-14-2 16,3-11 0-16,14-22-1 15,2-11-1-15,7-17 2 16,0 1 1-16,-10 5 3 16,-10 6 3-16,-11 14 3 15,-6 9-1-15,-13 15-3 16,-6 9 1-16,-3 18 3 16,-3 6 3-16,2 4 1 15,8 1-2-15,8-8-7 0,7-6-2 16,13-13-3-16,-2-11 1 15,12-19-1-15,10-10 0 16,3-11 1-16,1-2 1 16,-8 8 2-16,-9 11 1 15,-13 12 3-15,-4 10-1 16,-15 11-2-16,-7 8 0 16,-5 7-1-16,3 6 1 15,12 0-1-15,1-3 0 0,8-6-4 16,6-6 0-16,6-16-2 15,11-7 0-15,14-22 1 16,3-10 0-16,-1-8 2 16,-4 5 2-16,-16 9 4 15,-5 11 3-15,-14 18-1 16,-13 4 3-16,-9 18 0 16,-7 3 0-16,2 10 2 15,2 2-2-15,12 2-3 16,4-4-3-16,13-12-4 0,4 0 0 15,12-18 0-15,6-8 1 16,6-15-1-16,4-7 1 0,-3-2 0 16,-3 4 2-16,-13 7 2 15,-4 3 1-15,-7 9 0 16,-4 4-2-16,-7 6-3 16,0 3-2-16,3 4-2 15,2 0-3-15,8 0-8 16,4-1-71-16,4-6-115 15</inkml:trace>
</inkml:ink>
</file>

<file path=ppt/ink/ink25.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255" units="dev"/>
          <inkml:channel name="T" type="integer" max="2.14748E9" units="dev"/>
        </inkml:traceFormat>
        <inkml:channelProperties>
          <inkml:channelProperty channel="X" name="resolution" value="1333.61829" units="1/cm"/>
          <inkml:channelProperty channel="Y" name="resolution" value="1777.91638" units="1/cm"/>
          <inkml:channelProperty channel="F" name="resolution" value="0.00051" units="1/dev"/>
          <inkml:channelProperty channel="T" name="resolution" value="1" units="1/dev"/>
        </inkml:channelProperties>
      </inkml:inkSource>
      <inkml:timestamp xml:id="ts0" timeString="2023-10-01T19:16:58.867"/>
    </inkml:context>
    <inkml:brush xml:id="br0">
      <inkml:brushProperty name="width" value="0.05292" units="cm"/>
      <inkml:brushProperty name="height" value="0.05292" units="cm"/>
    </inkml:brush>
  </inkml:definitions>
  <inkml:trace contextRef="#ctx0" brushRef="#br0">20130 2631 38 0,'-3'-12'33'16,"3"12"-6"-16,6 11-4 16,-6 7-6-16,7 11-3 15,-4 3-4-15,5 11 0 16,-3-1-3-16,4 8-2 0,-4-4-3 16,2-2-1-16,-1-4-1 0,-2-7-2 15,2-1-5 1,-6-8-7-16,6-3-13 15,2-5-11-15,-8-16 1 0,0 0-1 16</inkml:trace>
  <inkml:trace contextRef="#ctx0" brushRef="#br0" timeOffset="1">19945 2927 33 0,'-13'-5'34'15,"13"5"2"-15,0 0-7 16,9-8-10-16,18 8-6 16,6-9-4-16,9 4-3 15,0 1-1-15,8 4 0 16,-2-9-2-16,-3 5-3 0,-2 4-5 15,-10-8-17-15,-7 0-16 16,1 0-1-16,-9-6 0 16,-1 8 0-16</inkml:trace>
  <inkml:trace contextRef="#ctx0" brushRef="#br0" timeOffset="2">20975 2622 49 0,'-11'-8'31'0,"5"24"-6"16,3 12-5-1,-1 20-4-15,7 23-4 16,-3 11-3-16,10 22 0 16,-5 5-1-16,8 11-1 15,-3-2-3-15,3-3-1 16,-4-16-1-16,-1-11-1 0,-1-13-3 16,-3-16 0-1,1-11-6-15,-5-17-8 0,-3-13-22 0,6-7-1 16,-3-11 0-1,-2-20 0-15</inkml:trace>
  <inkml:trace contextRef="#ctx0" brushRef="#br0" timeOffset="3">20940 2675 21 0,'12'0'28'15,"-12"0"-2"-15,0 0-4 0,-9 7-6 16,9-7-3-16,-17 19-3 16,1-5-3-16,1 5-1 15,-4-3-1-15,-1 5-1 16,1-4-2-1,0 1 0-15,2-4-1 16,5-4 0-16,12-10 0 16,-14 14 0-16,14-14 1 15,0 0-1-15,3-10 0 16,8-2-1-16,1-5 2 16,4-8-1-16,1 0 1 15,5-2-2-15,-4 2 1 0,0-3-1 16,-4 6 1-16,-3 3 0 15,-2 2-1-15,-9 17 1 16,11-14-2-16,-11 14 1 16,0 0 1-16,7-1-1 15,-7 1 0-15,20 11 1 16,-2 6-1-16,4-1 1 0,4 6 1 16,1 4-1-16,-2-2 0 15,2 1-1-15,-5-2-1 0,-3-7-3 16,-5-2-19-16,-6-3-14 15,-8-11-1-15,0 0 0 16</inkml:trace>
</inkml:ink>
</file>

<file path=ppt/ink/ink26.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3-10-04T09:24:11.066"/>
    </inkml:context>
    <inkml:brush xml:id="br0">
      <inkml:brushProperty name="width" value="0.05292" units="cm"/>
      <inkml:brushProperty name="height" value="0.05292" units="cm"/>
      <inkml:brushProperty name="color" value="#FF0000"/>
    </inkml:brush>
  </inkml:definitions>
  <inkml:trace contextRef="#ctx0" brushRef="#br0">22424 7678 381 0,'0'-23'258'15,"1"-10"-6"-15,-2 3-58 16,-2 3-15-16,1 18-27 15,2 3-21-15,2 19-34 16,-3 10-17-16,1 14-14 16,-1 16 1-16,1 13-16 15,0 2-10-15,1 15-3 0,4 2-5 16,-3-4-5 0,-2 3 1-16,4-16-13 0,-6-13 1 15,0-20-12-15,4-11-29 16,0-16-79-16,1-8-60 31,2-13-212-31</inkml:trace>
  <inkml:trace contextRef="#ctx0" brushRef="#br0" timeOffset="526.1">22418 7521 534 0,'0'3'252'16,"-2"6"-83"-16,0 4-37 0,-3 4-35 16,-2 1-12-16,-5 4-28 15,0 0-9-15,-3-5-13 16,2 1-4-16,2-10-11 15,-1-4-4-15,9-1-10 16,1-6-2-16,6-8-4 16,4-5-2-16,1-7 0 0,4-4 0 15,0 5 2-15,4-1 2 16,-4 5 3-16,0-1 6 16,-8 4 21-16,-3 6 9 15,0 9 14-15,-2 7 4 16,5 13-11-1,1 5-9-15,1 12-17 0,6 4-8 0,11-4-9 32,3-2-73-32</inkml:trace>
  <inkml:trace contextRef="#ctx0" brushRef="#br0" timeOffset="1226.28">21922 6966 681 0,'1'-6'341'0,"4"-5"-109"16,-3 9-121-16,2 2-21 15,-4 12-30-15,-4 4-10 16,3 12-15-16,-5 5-11 0,5 8-17 16,1 0-4-16,5-3-3 15,6-9-2-15,3-12 2 16,1-6 0-16,1-9 6 16,5-1 4-16,-1-15 6 15,0-4 3-15,-1-10 1 16,-4-6 1-16,-6 2-5 15,-3 0-2-15,-5 6-4 16,-1 7-1-16,-1 6-5 16,0 12-4-16,-3 5-10 0,2 5-4 15,1 14-2-15,1-1 2 16,5 12 7-16,1 2 4 16,2-3 4-16,2 1 3 15,-2-10-13-15,1-5-88 16</inkml:trace>
  <inkml:trace contextRef="#ctx0" brushRef="#br0" timeOffset="1574.76">22218 7204 593 0,'-2'3'309'15,"-6"2"-80"-15,2 3-107 0,-4 12-82 16,2 3-19-16,3 2-14 16,2 0-3-16,4-15-1 15,4-3 1-15,3-12 5 16,1-6 1-16,5-12 3 16,-5-5 0-16,0-5-2 15,3-1 2-15,-5 7 16 16,1 2 10-16,-4 10 11 0,-1 5 0 15,0 10-18 1,-1 6-14-16,5 9-13 16,5 5-3-16,-2 2-1 0,9 6 1 15,-6 3 1 1,1-1 1-16,0-3-67 16,-7-8-88-16</inkml:trace>
  <inkml:trace contextRef="#ctx0" brushRef="#br0" timeOffset="1723.37">22241 7271 732 0,'5'6'316'0,"1"0"-139"16,15-2-143-16,1-3-10 15,7-2-11-15,-2-4-45 16</inkml:trace>
  <inkml:trace contextRef="#ctx0" brushRef="#br0" timeOffset="2270.8">22009 6840 330 0,'-4'0'261'16,"-5"-3"60"-16,4 1-87 16,5 2-110-16,6 0-36 15,-6 0-58-15,14 3-18 16,55 12-4-16,-21-8 1 0,10-2-1 16,1 0 2-1,-5 0 5-15,-16-4 3 0,-12 0 3 16,-8-2-8-16,-18-9-11 15,1 1-2-15,-15-7-9 16,-6 1 6-16,-2 4 3 16,-3-1 0-16,10 6-4 15,6 4-7-15,9 2-11 16,9 6 2-16,12 1 10 16,5 3 8-16,5 2 18 15,-7-2 4-15,-6 5 37 16,-8-2 16-16,-12 3 20 15,-2 0 0-15,-14-3-35 0,4 2-15 16,-5-10-65-16,6 1-116 16</inkml:trace>
  <inkml:trace contextRef="#ctx0" brushRef="#br0" timeOffset="3271.21">23594 8472 364 0,'0'-5'253'16,"1"-15"-13"-16,-1 14-56 15,1 10-24-15,0 5-46 16,2 14-22-16,2 23-19 16,0 14-6-16,3 28-24 15,-2 4-8-15,-3 7-13 16,0 0-4-16,0-2-4 15,5-6-2-15,2-16 0 16,4-10-3-16,-2-25-49 16,-3-9-79-16</inkml:trace>
  <inkml:trace contextRef="#ctx0" brushRef="#br0" timeOffset="3642.01">23551 9206 553 0,'-3'-4'253'16,"-4"1"-106"-16,4 3-49 0,6 3-49 16,1 3-13-16,-4-6-5 0,4 7 8 15,-2 21 22 1,42 31 9-16,-28-32 5 16,-2-6 8-16,-3-11 17 15,1-4 20-15,2-11 24 0,1-9-7 16,7-14-29-1,3-6-30-15,-1-2-48 16,0 3-9-16,-11 11-113 16,-5 9-300-16</inkml:trace>
  <inkml:trace contextRef="#ctx0" brushRef="#br0" timeOffset="4262.38">23472 9754 556 0,'8'-10'298'16,"3"-4"-73"-16,5 0-96 16,0 9-19-16,-3 9-38 15,-1 10-6-15,-9 9-21 0,-4 2-6 16,-4 7-12-16,-2-5-10 16,2-3-9-16,5 0-2 15,2-8-4 1,4-1 0-16,8-5-2 0,2-3 3 15,4-8 3-15,5-4 3 16,-1-11 5-16,-2-6 1 0,-4-9 0 16,-6-5 1-16,-6 3 3 15,-4 2 9-15,-6 13 22 32,2 9 2-32,-3 9-8 0,2 9-10 0,3 13-26 15,1 1-7-15,5 7 0 16,4-1 0-16,3-6 1 15,3-1-13-15,-3-9-203 16</inkml:trace>
  <inkml:trace contextRef="#ctx0" brushRef="#br0" timeOffset="4590.92">23936 9929 700 0,'-4'-5'344'16,"-7"-4"-118"-1,0 3-19-15,-5 4-39 0,1 2-29 16,1 8-47-16,-2 1-27 16,10 8-43-16,-2 3-14 15,11 2-13-15,3 3-2 16,11-3 0-16,4-5 4 16,3-9 4-16,4-4 5 15,-5-7-71-15,-1-3-61 16</inkml:trace>
  <inkml:trace contextRef="#ctx0" brushRef="#br0" timeOffset="5358.96">23547 9513 640 0,'0'-1'339'0,"-4"1"-111"0,11 0-116 16,-7 0-33-16,7 1-59 15,23 3-5-15,44 6-7 16,-27-2-1-16,-2-6 2 15,-5 2 3-15,-12-4-14 16,-7 0-15 0,-17-4-50-16,-1-3-24 0,-5-5 3 15,1 2 14-15,-4 0 45 16,-2 0 23-16,-6 4 13 16,3 4 10-16,3 2 10 15,5 0 1-15,4-1 2 16,-2 1 1-16,0 0 7 15,0 0 7-15,0 0 13 16,0-1 0-16,0 1 24 0,0 0 6 0,0 0-2 16,0 0-3-16,0 0-30 15,-2-1-11 1,1-1-14-16,0 1-4 0,0 0-9 16,0 0-4-16,0 0-4 15,0 0-3-15,-1 0-12 16,1-1-7-1,0 1-9 1,0 1-2-16,1 0 10 0,2 1 7 0,17 1 7 16,29 39 3-1,-38-32 2-15,1-1 2 0,-10-3 26 16,-1 0 17-16,-3 3 39 16,-2 1 15-1,-4 7-3-15,-7 0-11 0,-1 1-39 0,-1 2-14 31,5-3-22-31,2-1-70 0</inkml:trace>
</inkml:ink>
</file>

<file path=ppt/ink/ink27.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5-10-06T09:54:39.190"/>
    </inkml:context>
    <inkml:brush xml:id="br0">
      <inkml:brushProperty name="width" value="0.05292" units="cm"/>
      <inkml:brushProperty name="height" value="0.05292" units="cm"/>
      <inkml:brushProperty name="color" value="#FFFFFF"/>
    </inkml:brush>
    <inkml:brush xml:id="br1">
      <inkml:brushProperty name="width" value="0.05292" units="cm"/>
      <inkml:brushProperty name="height" value="0.05292" units="cm"/>
      <inkml:brushProperty name="color" value="#FF0000"/>
    </inkml:brush>
  </inkml:definitions>
  <inkml:trace contextRef="#ctx0" brushRef="#br0">19855 10397 804 0,'0'-14'335'16,"1"-10"-157"-16,1 7-2 15,-2 16-19-15,-2 12-17 16,-7 24-57 0,-1 11-21-16,-7 17-10 15,2 8-8-15,-2-2-15 0,1 1-7 16,7-13-9-1,3-13-4-15,7-24 1 0,4-18 9 16,4-33 12-16,6-20 2 0,8-25 1 16,2-13-8-16,3-7-11 15,-1 4 6-15,-14 13 18 16,-1 16 7-16,-12 36 12 16,-3 24-8-16,-16 43-18 0,-6 20-8 15,-11 27-13-15,-4 8 0 16,3 3-3-1,1-5-2-15,13-14-1 0,4-15-2 16,14-33-3-16,6-17 0 16,9-40-2-16,10-21 0 15,12-33-1 1,2-21 1-16,4-1 2 0,-5-2 0 16,-12 18 6-1,-7 19 1-15,-16 31 8 0,-6 23 1 16,-17 42 0-16,-6 20-2 15,-9 26-7 1,-4 5 0-16,2 3-2 16,9-4 0-16,9-17-2 0,13-9-2 15,15-32-3 1,10-19-1-16,17-37 0 16,2-19 2-16,11-18 3 15,-1-7 1-15,-5 8 2 16,-5 8 1-16,-21 10 3 15,-6 19 1-15,-19 20 3 0,-12 19-2 16,-7 35-2-16,-10 11-1 16,-3 19-3-16,4 3 0 15,7-7-2-15,6-6-1 16,13-18-2-16,10-16-3 16,20-34-1-16,15-18 0 15,20-36 1-15,2-14 2 0,0-10 3 16,-10-3 2-16,-16 16 2 15,-4 15 2-15,-24 22 2 16,-3 22-1-16,-21 29-2 16,-12 18-1-16,-9 31-2 15,-4 7-1-15,6-2 0 16,7-2-1-16,16-15-1 16,4-13-2-16,21-20-4 15,10-21-1-15,22-36-1 16,13-15 3-16,11-24 4 15,0-4 0-15,-10 5 3 0,-11 9 2 16,-23 24 2-16,-10 18 0 16,-20 32 0-1,-11 19-1-15,-18 32-2 0,-8 10-1 16,-3 7-1 0,1-5 0-16,14-7 0 0,5-8-1 15,15-19-1 1,9-12-4-16,18-36-3 0,15-19 0 0,18-26 1 15,4-16 4-15,6-9 2 16,-6 3 3-16,-16 11 1 16,-5 17 1-1,-18 30 3-15,-10 18-1 0,-20 33 1 16,-9 16-1-16,-14 24-2 16,1 7 0-1,3-5-2-15,11-3-1 0,5-23 0 16,8-13-2-16,18-27-4 15,2-15-2-15,23-31 0 0,7-11 2 16,9-19 4 0,2-5 0-16,-3 6 2 0,-5 7 1 15,-11 28-2-15,-3 15 2 16,-13 31 1-16,-2 21 2 16,-11 28 4-16,-5 12 0 0,-9 9-2 31,-4 6-2-31,-2-5-1 0,1-2-2 0,10-13-2 31,7-17-2-31,12-29-5 0,6-23-1 16,10-38 2-16,3-22 2 15,5-29 7-15,1-4 1 16,-8-6 0 0,-3 4-1-16,-5 16-4 0,-3 8 2 0,-2 40-1 15,-5 17 1-15,-4 43 1 16,-7 22 1-1,-13 30 1-15,0 12 1 0,-8 7-2 0,-2-1-1 32,4-8-1-32,1-13-1 0,14-29-2 15,8-18-4 1,12-43-2-16,8-21 0 0,10-36 3 0,5-17 2 16,4-14 2-16,0 4 0 0,4 11 1 31,0 14 0-31,-5 27-1 15,-7 18 2-15,-15 35 1 16,-6 24 1-16,-15 32 6 16,-10 12 0-16,-14 20-1 15,-9 8-2-15,-5 7-5 16,0-6 0-16,15-18-1 16,6-21-1-16,24-42-7 15,9-17-2-15,17-39-1 16,9-27-1-16,15-38 8 15,4-10 0-15,1-10 3 16,-4 1 1-16,-10 18 3 0,-10 11 1 16,-18 35 4-16,-5 20 2 15,-16 43-1-15,-6 32 0 16,-19 33-3-16,-5 16-5 16,-5 29 0-16,-5-3 1 0,13-3-1 15,5-8 3 1,19-35-5-16,14-20-5 0,25-47-5 15,12-20-2-15,23-48 1 16,4-22 3-16,-9-31 2 16,-4-4 6-16,-23-2 1 15,-4 8 1-15,-6 26 6 16,-5 17 0-16,-12 42 6 16,-8 26 1-16,-14 49-3 15,-5 22-2-15,-8 32-2 16,-2 17-3-16,-3 11 0 0,2-3 2 15,7-14-3-15,11-13 1 16,21-49-9 0,17-22-7-16,17-47-4 0,6-27 2 15,1-42 6 1,-2-19 6-16,-5-11 3 0,-8 0 3 16,-16 12 0-1,-6 13 0-15,-9 23 4 16,-6 17 2-16,-4 50 0 15,-5 27-1-15,-11 45-5 16,5 20-4-16,-6 21 2 0,1 0 0 0,5 2 0 16,1-10-1-16,20-26-3 15,4-20-5 1,22-52-4-16,6-17-1 0,10-49 2 16,5-21 4-16,-6-25 6 15,-5-4 8-15,-17 8 5 16,-12 7 0-1,-5 26 1-15,-7 9-4 0,-4 38-7 16,-5 25-1-16,-6 49-3 16,-5 16-5-16,2 27 1 0,3 9 4 15,2 3 2 1,2-2 3-16,15-13 0 0,4-20-6 16,11-44-6-1,15-22 0-15,7-52-1 0,9-20 3 16,1-29 6-1,-7-7-1-15,-19 4 11 16,-13 4-4-16,-11 21 0 16,-7 10 2-16,1 34-8 0,-2 25 0 15,-8 40-2 1,1 24-2-16,3 34 0 16,-2 6 3-16,10 15 0 15,1-1 2-15,5-15 0 16,10-7-2-16,7-44-4 15,7-22-3-15,13-38 4 16,-2-23-2-16,5-38 5 0,-5-16 2 16,-12-11 2-16,-7 10 5 15,-15 19 1-15,-3 17 1 16,-6 28-2-16,-3 12-3 16,-2 38-6-16,-5 11-1 15,4 37-3-15,-5 12 3 0,7 10 1 16,6 4 1-16,6-21 0 15,11-13-2-15,9-36-5 16,7-19-1-16,11-44 3 16,7-18 2-16,2-26 6 15,1-6 2-15,-12 9 1 16,-11 7 1-16,-17 22 3 16,-4 16 2-16,-14 24-2 15,-6 15-3-15,-8 32-10 16,-4 7-3-16,2 32 0 15,4 1 1-15,11 3 5 16,8-1-1-16,10-28-2 16,9-14-4-16,13-40-5 0,12-24 4 15,13-41 4-15,3-16 3 16,-9-5 7-16,-11 5-1 16,-24 22 4-16,-8 19 3 0,-12 20-1 15,-9 16-5 1,-10 29-5-1,-6 13-2-15,-8 25-7 0,6 8 1 16,12 7 1-16,9-4-1 16,18-18 2-16,11-15-2 15,20-37-2-15,8-15 0 16,13-45 4-16,3-10 2 16,-8-9 4-16,-9 3 7 0,-16 27 3 15,-12 12 2 1,-13 25-1-16,-9 11-4 0,-13 30-9 15,-11 13 0-15,-4 21-3 16,1 8 0-16,7-2 3 0,13-9 2 16,14-22-4-1,10-13-3-15,16-30-3 16,4-16 0-16,8-23 4 16,-7-9 6-16,-10 0 5 15,-8 6-3-15,-12 11-58 0,-7 8-60 16,-10 6-143-1,-4 3-74-15,-9-4-124 16,9 2-227-16</inkml:trace>
  <inkml:trace contextRef="#ctx0" brushRef="#br0" timeOffset="5306.96">18845 10103 1130 0,'-6'-2'458'0,"-2"4"-288"15,5 3-57-15,9 10-60 16,6 4-18-16,26 10-21 16,7 2 3-16,11-1 8 15,6 1 2-15,-9-12-1 16,-2-2-3 0,-9-8-3-16,-9-3 0 0,-20-3-6 15,-7 0 58-15,-22 2 17 16,-12 0 0-16,-24 2 5 15,-6-4-58-15,-11-6-21 16,-3-3-4-16,12-7-6 16,5-1-3-16,21 6-4 15,11 1-2-15,16 7-14 16,12 3-4-16,20 5-1 16,13 2 2-16,21-3 14 15,5 1 7-15,4-7 5 0,-2-1 3 16,-6-1 0-1,-5-4 0-15,-20 1 3 0,-12-1 9 16,-23-1 29 0,-16 5 4-16,-25-2 0 0,-11-3-10 0,-14-4-28 15,-2-5-5 1,0 0-5 0,7 2-2-16,10 6-3 0,14 5-4 15,24 2-6-15,6 0-4 16,16 3-5-16,8-2 0 0,24-1 6 15,6-3 4-15,13-4 8 16,-1-2 1-16,-5 1 2 16,-7 3 2-16,-17 5 5 15,-9 4 1-15,-21 1 9 16,-7 2 4-16,-20 0 2 16,-4 1-1-16,-15-4-7 15,-9-4-4-15,-13-11-7 0,-4-4-1 16,13-2-4-16,12 1-1 15,29 8-10-15,12 3-5 16,16 5-6-16,12 6 0 16,23 6 7-1,9-1 3-15,12 5 8 0,1-4 2 16,-3-4 1 0,-6-2 3-16,-9-6 0 15,-13 0 2-15,-21 0 11 16,-12 0 6-16,-30 0 3 0,-12 0-1 15,-23-3-9 1,-14-1-6-16,-19-11-5 16,3-1-1-16,10-3-3 15,21 4 0-15,34 8-5 0,11 5-5 16,16 3-12-16,10 4-1 16,18 4 0-16,16-1 5 15,26 2 13-15,10-3 2 0,2 0 3 0,-5-2 3 31,-19 2 0-31,-10 0 1 16,-16-2 2-16,-10 1 2 16,-18-2 9-16,-11-1 2 0,-21-2 2 15,-10-2-2-15,-18-8-10 16,-11-6-3-16,-9-9-3 16,2-4-3-16,14 6-1 15,16 2-4-15,27 10-7 16,9 8-5-16,19 5-3 15,11 6 0-15,22 4 7 16,10 0 5-16,10-3 6 16,3-5 0-16,-1-5 2 15,-4-1 0-15,-6-4 2 16,-10 0 1-16,-23 1 5 16,-9 0 6-16,-26 6 4 15,-12 2 1-15,-22 1-4 0,-11 1-5 16,-13-6-6-16,-5 0-1 15,6 0-3-15,8 0-2 16,22 3-3-16,16 0-7 16,25 2-6-16,12-5-3 15,28-2 2-15,9-5 6 0,12-4 8 16,1 1 3-16,-6 5 2 16,-6 5 1-16,-8 4 2 15,-10 3 2-15,-18 3 3 16,-11 2 3-16,-22 6 5 15,-13-1-1-15,-15 3-2 16,-1-4-2-16,3-8-8 16,7-3-2-16,13-3-1 15,20-4-6 1,1 1-8-16,1 1-1 0,1-1-3 16,6-2 4-16,24-1 8 15,54-2 3-15,-37 11 3 16,-4 1 2-16,-11-1 1 15,-9 1 1-15,-16-4 3 16,-3-1 3-16,-11-2 4 16,-5-5 0-16,-7-6-3 15,-4-6-3-15,1 1-5 0,-1 2-3 16,0 11 0 0,2 2 0-16,-1 5-4 15,4 5 0-15,10 7-3 0,-4 4-1 0,7 15 0 16,4 3 0-1,0 5 3-15,6 2 2 0,4-5 1 16,-1-5 0 0,1-5 2-16,-3-5 0 15,0-1 1-15,-4 0 2 16,-2-5 0-16,-6-2 2 0,-5-6 1 16,-3-2 0-1,4-8 0-15,1-3-1 0,4-9-9 16,8-8-2-16,4-7-4 15,0-6 0 1,5 1 8-16,-6 1 2 0,-4 12 4 16,1 10 1-16,-4 20-3 15,-7 15-2-15,1 25-2 0,-7 16-2 0,-1 18 3 16,-2 0 1-16,3-1 0 31,1-9-1-31,6-18 1 16,10-18-1-16,-1-19-3 0,4-16 1 0,0-24 1 31,0-8 0-31,0-29 2 16,1-13 0-16,-3-20 1 0,-3-2 1 15,0 5-2 1,0 11-2-16,-1 29 5 16,-1 10 3-16,1 27 3 0,-2 16-2 15,-6 33-4 1,1 20 0-16,-10 30 0 15,4 13 1-15,-9 7-1 0,6 3-2 16,4-5 1-16,3-11-1 16,13-27-2-16,0-20-4 15,7-47-3-15,1-24 1 16,-1-40 1-16,1-15 5 16,-6-20 1-16,-3-6 1 15,2-2 2-15,2 4-1 16,-4 9-1-16,6 14 4 0,0 37 6 15,-7 12 0-15,5 34 2 16,-4 20-3-16,-5 29-5 16,-4 19 1-16,-8 18-2 15,-4 2 0-15,-8 1-1 16,1-8-1-16,2-11 1 16,3-7-1-16,10-36 0 15,3-18-2-15,4-39-5 16,3-27-3-16,1-19-3 15,8-8 1-15,10-15 7 16,-1-3 2-16,13 6 0 0,-1 5 1 16,-7 28 2-1,1 17 1-15,-10 29 1 16,-5 12 3-16,-5 29 0 16,-4 22 0-16,-9 35 0 0,-7 9-1 15,-8 12-2-15,-7-2-1 16,-6-10 0-16,5-5 0 0,7-30-1 15,9-14 0 1,9-48-3-16,3-31-4 16,11-35-3-16,5-11-2 15,13-18 4-15,4 2 5 16,0-6 1-16,-2-3 2 0,-4 15 2 16,-2 11 1-16,-9 34 7 15,-3 19 4-15,-10 28-2 16,-10 19-1-16,-9 36-7 15,-7 18-4-15,-11 24 0 16,-1 7 0-16,-3-7 0 16,3-11-1-16,14-19 1 15,5-17-2-15,13-31-1 0,5-17-4 16,4-38-3-16,8-12-1 16,7-21 2-16,5-14 1 15,9-16 4-15,5-3 0 16,6 2 1-16,-3 12 1 15,-5 30 2-15,-11 15 1 0,-13 32 0 16,-4 15-1-16,-9 33 1 16,-7 14 0-16,-10 31 1 15,-11 10-1 1,-16 8-1 0,-1-6 1-16,1-17 0 0,11-13-1 15,18-32-2-15,7-11-3 16,13-42-4-16,4-18-3 0,10-24 0 15,5-17 0-15,9-18 5 16,6-2 3-16,2-2 3 16,0 7 3-16,-6 19-1 15,-9 13 2-15,-15 30 5 16,-6 19-1-16,-12 40-2 16,-9 14-2-16,-10 37-5 0,-8 16 1 15,-10 11-1 1,-2 4 0-16,3-9 2 15,5-11-1-15,18-24-1 0,9-16-2 16,15-37-6-16,8-27-2 16,12-40 0-1,7-15 1-15,12-24 5 16,5-7 2-16,7-12 2 16,-2-1 1-16,-10 9 0 0,0 14 0 15,-17 29 5 1,-8 18 3-16,-10 38 0 0,-15 21-2 0,-13 37-4 31,-7 19-3-31,-11 27 1 16,-5 6 1-16,-3 1-2 15,4-7 2-15,13-23-1 16,11-19-1-16,19-30-3 16,8-15-4-16,10-37-1 0,9-15 0 15,9-32 5-15,-5-19-1 16,-5-13 5-16,-2 0 2 15,-7 14-3-15,2 16 1 16,0 23-3-16,-6 12 1 16,-7 25-1-16,-1 15 4 0,-7 29 2 15,-3 11-1 1,0 15-1-16,-7 5 1 0,-4 4-3 16,3 2 2-16,-1-16 3 15,7-11-5-15,12-34 0 16,9-16-3-16,14-38-6 15,4-13 1-15,12-14 2 16,3 0-1-16,9 15 3 16,8 8 0-16,3 16-2 15,-1 15 0-15,-12 24-4 16,-8 15-2-16,-16 27-1 16,-7 10 1-16,-8 23 6 15,-2 8 1-15,-2 11 3 0,-1-1 1 16,2-14 1-16,-2-8 0 15,-2-20 2-15,-1-6 0 16,-7-20 7-16,-1-11 2 16,-11-26-2-16,0-9-2 0,-8-24-9 15,-2-6-4 1,2-6 0-16,-3-4 2 0,7 9 4 16,-1 6 1-16,1 16 3 15,-3 12-1-15,-8 18-2 16,-6 9-1-16,-11 10-3 15,-4 3 1-15,0 4 2 16,2-3 1-16,-2-5 2 16,0-4-2-16,-4-5 1 15,-2-1-1-15,10 0-1 16,6-2 0-16,15 2-2 16,6-3-1-16,8 0-1 0,8 3-3 15,6-2-9-15,8-1-2 16,12-2-1-16,8-4 2 15,23-8 8-15,9-4 3 16,3-9 4-16,0 3 2 16,-24 0 4-1,-12 9 2-15,-17 9 6 0,-14 7 5 0,-22 12 0 16,-18 2-1-16,-23 19-5 31,-10 4-5-31,-1 1-3 0,9-7-1 0,22-18-2 16,15-11-1-1,18-12-4-15,11-3-3 16,20-18-3-16,10-14-1 16,31-12 3-16,6-4 3 0,12 13 7 15,-6 7 3 1,-22 14 3-16,-11 4 0 16,-26 9 5-16,-7 10 2 0,-22 8 3 15,-8 9 0-15,-18 5-5 0,-12-4-3 31,-9-1-4-31,-6-10-1 0,4-16-2 0,13-6-1 16,23-9-7-16,16-4-5 16,21-1-5-16,13 0-1 15,23-4 6-15,11 3 2 0,10 3 5 16,1 5 2-16,-12 2 2 16,-8 8 1-1,-16 9 2 1,-13 1 2-16,-17 14 2 15,-8 0 2-15,-20 2-3 16,1 3-1-16,1 1-2 16,2 4-2-16,9-3 0 15,-2-5 0-15,4-11 0 16,2-9-1-16,7-8-3 16,3-5-1-16,4-5-3 15,5 3 1-15,1 3 0 16,10 5-1-16,10 13 0 15,9 2 0-15,16 5 3 0,10-6 1 16,20-11-1-16,3-6 1 16,9-6 0-16,7-2 0 15,2 0 3-15,2-1 0 16,-13 4 1-16,-11 4 0 0,-23 7 1 16,-12 6 0-16,-6 6 1 15,-7-1 0-15,-6-5 0 16,-5-2 0-16,-9-5 2 15,-1-2 1-15,-4 0 0 16,1-4 1-16,-1-8-3 16,-3-1-2-16,2-3-2 15,4 3 0-15,1-3 0 16,2 1 0-16,1 0 0 16,-2-2 0-16,4 3 0 15,-10-2 1-15,0 4 0 16,-3-2 1-16,-5 1 0 0,6 5 0 15,-3 4-1-15,4 5 0 16,-9 0-2-16,5 2-2 16,4 5 0-16,-2 1 0 15,9 6 1-15,-6 0 2 16,-4-4 0-16,3 1 0 16,-5-5 0-16,5 2 1 15,-2-6 1-15,0-5 1 0,6-7-1 16,-6-12 0-16,10 2-2 15,-9-7 0-15,1 13 2 16,-3 8 1-16,-8 11 0 16,-5 10-1-16,-9 12 0 15,1 10-1-15,-5 10 1 16,3 3 1-16,5 0-1 16,5 0 0-1,3-13-1-15,1-4 0 0,6-10-1 16,-9-16 0-16,8-15 0 15,4-11 0-15,5-18 0 0,8-6-1 16,2-3 1-16,-3 0 1 16,-8 7 3-1,2 13 0-15,-11 7 1 0,0 9 0 16,-5 14-3 0,-4 2-1-16,-2 18-1 15,-2 8-1-15,-7 5 1 0,4 5 0 0,1-3 0 16,2-2 1-16,9-4-1 15,1-8 0-15,3-14 0 16,5-7 1-16,0-20-1 31,3-7 0-31,-2-9 0 0,-2-7 1 16,-2 4 1-16,-2 6 0 0,-1 11 2 16,2 10-1-16,-2 14-2 15,-4 4-1-15,-4 14-3 16,-3 6-1-16,-5 3 1 15,-1 3 3-15,1-1 0 0,0-3 1 16,9-9 0 0,1-6-1-16,6-11 0 0,2-9-1 31,6-9 1-31,-1-6 1 0,3 1 0 0,-10-9 1 31,0 15 1-31,2 6 1 0,-7 2-1 16,5 11 0-16,-4 5-3 15,-6-1 25-15,5 7-136 16,-1 0-180-16</inkml:trace>
  <inkml:trace contextRef="#ctx0" brushRef="#br1" timeOffset="9297.35">17578 10063 372 0,'-6'4'267'0,"-4"5"49"16,-12 3-50-16,-10 19-59 0,-7 10-27 16,-8 32-59-16,8 13-27 15,24 15-43 1,19 4-13-16,37-1-20 0,11-3-5 16,15-16-6-16,3-9-4 15,3-31-77-15,3-9-276 16</inkml:trace>
  <inkml:trace contextRef="#ctx0" brushRef="#br1" timeOffset="10600.82">19060 10232 630 0,'1'0'296'15,"2"0"-124"1,-2 0-55-16,-1 0-41 16,0 0-11-16,6 19-5 15,14 39-6-15,-13-28-17 0,-3-1-7 0,-4-9-9 32,-2-5-3-32,-2-6 3 0,-1-9 3 15,4-5 1 1,2-7-4-16,0-9-10 0,6-1-5 0,-1-4-6 31,0 1 0-31,6 4 7 0,-1 3 8 0,2 5 11 16,1 3 3-16,1 4-4 15,0 4-5-15,2 6-2 16,2 4 4 0,-5 7 7-16,-1 7 2 0,-6 2 0 0,-6 3-5 15,-2 1-7-15,-4-7-2 31,0-3-5-31,4-4-2 16,0-12 3-16,1-6 0 16,5-13-4-16,3-8 0 15,6-5-7-15,1-1 0 0,1 6 0 16,-1 8 0-16,-2 8-2 16,0 4-2-16,-3 9-3 15,1 5 1-15,0 12 2 16,6 5 2-16,-9 1 0 15,2-2 0-15,-6-4-52 16,-7-6-48-16,2-4-181 16</inkml:trace>
  <inkml:trace contextRef="#ctx0" brushRef="#br1" timeOffset="10771.04">19095 10535 594 0,'-4'2'342'0,"-6"1"-61"16,7 0-110-16,3 2-29 0,13-2-39 16,9-3-19-1,13 4-22-15,10-4-11 16,6-5-29-16,4 5-8 15,-7-4-49-15,-8-1-79 0,-15 10-353 16</inkml:trace>
  <inkml:trace contextRef="#ctx0" brushRef="#br1" timeOffset="11290.69">19303 10714 233 0,'3'-7'198'15,"4"-3"37"-15,-2 4-17 0,-5 1-4 0,-5 1-29 32,-3 4-22-32,-8 2-42 0,-5 2-19 0,-3 7-26 15,-2-6-16-15,7 7-34 16,5-2-11-16,10 0-16 16,4 0-4-16,7-2 3 15,6-1 1 1,13 0 4-16,3 4 2 0,3 4 2 15,-2 3 0-15,-15 2 13 0,-12-1 14 16,-15 2 16-16,-11-4 3 16,-12-4-11-16,-1-7-12 15,3-12-67-15,5-9-57 16,14-7-181 0</inkml:trace>
  <inkml:trace contextRef="#ctx0" brushRef="#br1" timeOffset="11714.23">19555 10051 996 0,'14'9'377'0,"20"17"-264"16,6 15-16-16,6 27 0 15,-7 11-1-15,-21 21-25 16,-17 1-8-16,-26 11-29 16,-6 0-10-16,-2-12-10 0,-1-12-4 15,15-32-5-15,2-18-12 16,9-28-79-16,2-10-45 16,7-21-138-16,8-6-82 15</inkml:trace>
  <inkml:trace contextRef="#ctx0" brushRef="#br1" timeOffset="12181.19">20073 10467 1050 0,'-4'-4'529'0,"1"0"-164"15,1-2-100-15,2 6-130 16,0 0-45-16,0-1-57 16,0 1-19-16,0 0-43 15,0 0-82-15,5 0-267 16</inkml:trace>
  <inkml:trace contextRef="#ctx0" brushRef="#br1" timeOffset="12642.07">20087 10667 609 0,'-1'-2'333'16,"-3"0"-69"-16,3 5-67 15,0-3-69-15,0 0-25 0,1 20-25 16,0 40-12 0,0-20-19-16,0 11-8 0,-6 5-7 15,-8 0 2-15,-3-1 3 16,-5-10 3-16,1-8-4 16,3-8-1-16,-3-21-4 15,-1-9-5-15,-2-17-16 16,0-8-23-16,9-5-42 15,3-3-15-15,10-7-64 16,2-1-70-16</inkml:trace>
  <inkml:trace contextRef="#ctx0" brushRef="#br1" timeOffset="13103.96">19946 10151 673 0,'6'0'370'16,"-12"-2"-94"-16,13 4-83 15,7-2-96-15,-7-3-32 16,27 3-15-16,1 0-5 16,9 0-11-1,4 2-7-15,-4 1-13 16,-4-2-4-16,-6-1-28 15,-4 0-57-15,-9-4-213 0</inkml:trace>
  <inkml:trace contextRef="#ctx0" brushRef="#br1" timeOffset="13348.55">20227 10073 540 0,'-4'-3'318'0,"-4"0"-53"15,5 4-105-15,5-1-44 0,7 5-56 0,2-2-26 16,14 10-10-16,0 1 6 15,1 2-1 1,0 4-2-16,-11 0 12 16,-6 2 16-16,-9-1 32 15,-12-2 8-15,-13-3-9 16,-1-3-19-16,-8-2-35 0,2 0-43 16,5-4-172-1</inkml:trace>
</inkml:ink>
</file>

<file path=ppt/ink/ink28.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2-10-05T11:37:53.639"/>
    </inkml:context>
    <inkml:brush xml:id="br0">
      <inkml:brushProperty name="width" value="0.05292" units="cm"/>
      <inkml:brushProperty name="height" value="0.05292" units="cm"/>
      <inkml:brushProperty name="color" value="#FF0000"/>
    </inkml:brush>
  </inkml:definitions>
  <inkml:trace contextRef="#ctx0" brushRef="#br0">1877 9613 674 0,'-8'3'282'0,"0"3"-146"0,20 1-33 16,37-4-24-16,17-2 8 15,39-2-14-15,15-5-26 16,18 1-32-16,10-1-4 16,-9 2-2-16,-7 4 1 15,-29 2-35-15,-15 2-38 16,-37 2-102-1,-19 2-67-15</inkml:trace>
  <inkml:trace contextRef="#ctx0" brushRef="#br0" timeOffset="234.46">2051 9729 646 0,'5'-3'273'16,"23"-4"-107"-16,11-3-43 15,30 0-18-15,17 2 3 0,18 5-44 16,8 3-22-16,1 1-23 16,-5 1-5-16,-14 4-1 15,-11 0-37-15,-26 0-120 16,-13 1-96-16</inkml:trace>
  <inkml:trace contextRef="#ctx0" brushRef="#br0" timeOffset="452.97">2809 9540 821 0,'3'-3'311'0,"10"1"-223"15,10 5-36-15,16 5-34 16,7 6 2-16,0 5-7 15,-4 2-3-15,-13 2 5 16,-11-2 17-16,-11 2 36 16,-9-1 22-16,-17 1 17 15,-4-1-10-15,-4-2-34 16,-3 0-21-16,7-4-17 0,5-4-106 16</inkml:trace>
  <inkml:trace contextRef="#ctx0" brushRef="#br0" timeOffset="1226.06">4090 9492 538 0,'-20'2'298'16,"-24"11"-23"-16,1 5-174 15,9 11-71-15,3 4-6 16,20 10-8-16,15 6-5 16,15 5 2-16,15-3 7 15,13-11 31-15,6-13 13 0,8-18 3 16,12-13 33-16,3-20-15 15,-2-7 31-15,-18-16 34 16,-21-1-23-16,-36-4 5 16,-25 3-39-16,-28 8-48 15,-10 10-26-15,-11 13-30 16,4 15-11-16,21 11-61 16,5 7-61-16,16 10-271 15</inkml:trace>
  <inkml:trace contextRef="#ctx0" brushRef="#br0" timeOffset="1452.1">4359 9538 883 0,'-7'3'399'0,"-10"2"-180"16,-5 6-68-16,-7 11-59 16,-3 9-26-16,-8 17-32 15,-5 2-8-15,3 3-12 16,8-2-3-16,18-7-56 16,8-8-68-16</inkml:trace>
  <inkml:trace contextRef="#ctx0" brushRef="#br0" timeOffset="1811.4">4847 9631 991 0,'3'-1'397'0,"16"0"-232"15,9 0-49-15,17 3-34 16,-1-1-16-16,7-1-40 16,0 1-9-16,-3 2-7 15,1 0-11-15,-10-2-163 16,-3-1-223-16</inkml:trace>
  <inkml:trace contextRef="#ctx0" brushRef="#br0" timeOffset="2014.22">4918 9745 512 0,'0'3'301'0,"10"1"9"0,9 1-60 16,15-2-36-16,11 2-22 31,5-5-61-31,-1 3-34 15,-1-3-45-15,-3 0-18 0,-7-1-78 0</inkml:trace>
  <inkml:trace contextRef="#ctx0" brushRef="#br0" timeOffset="2764.19">5857 9743 461 0,'31'3'184'0,"59"1"-101"0,26-2 32 32,60-2 46-32,30-4-6 15,44-3-35-15,15-1-41 0,22 6-61 0,-4 2-6 16,-6 6 3-16,-17 1 3 16,-30-1 6-16,-20-3 0 0,-48-2-2 15,-18-1 16-15,-45-1-94 16,-12-2-56-16</inkml:trace>
  <inkml:trace contextRef="#ctx0" brushRef="#br0" timeOffset="3404.55">6004 9175 701 0,'12'-6'299'0,"10"-6"-156"0,0 6-35 0,-6 6-44 31,-3 9-14-31,-6 12-27 0,-9 7-8 0,-2 10-6 16,-1 4-2-16,4 3-3 16,4-3-1-16,10-4 2 15,7-8 2-15,2-15 10 16,8-4 6-16,5-15 7 15,0-7 1-15,2-15-1 16,-7-6-1-16,-7-8-5 16,-2 2-1-16,-6 1-4 15,-5 3-1-15,-5 10 7 16,-1 6 3-16,-3 10 2 0,-1 1-6 16,-3 10-25-16,-5 3-9 15,3 13-12-15,11 9 3 16,-4 6 14-16,9 5 3 15,-9-1 4-15,1-1 6 16,8 0-113-16,-8-7-206 16</inkml:trace>
  <inkml:trace contextRef="#ctx0" brushRef="#br0" timeOffset="4107.68">6576 9435 460 0,'-8'10'213'15,"-6"4"-72"-15,1 15-78 16,-2-1-7-16,1-2-12 16,2-1-5-16,5-15-25 15,4 1-4-15,6-8 18 16,5-4 3-16,4-11 2 16,2-8-1-16,3-7-16 15,0-3-4-15,2-2-5 16,-4-2-3-16,0 8 18 15,-4 4 8-15,-5 10 4 16,-1 9-2-16,2 14-21 16,-1 3-11-16,3 16-5 0,-1 3 3 15,2 0 0-15,0 1 2 16,5-8 5-16,0-2 4 16,-4-9-59-16,-1 0-152 15</inkml:trace>
  <inkml:trace contextRef="#ctx0" brushRef="#br0" timeOffset="4248.1">6528 9539 723 0,'14'1'302'16,"8"0"-168"-16,9-1-92 15,6 0-7-15,4-3-18 16,1-1-64-16</inkml:trace>
  <inkml:trace contextRef="#ctx0" brushRef="#br0" timeOffset="4763.57">6658 9036 852 0,'7'-7'334'0,"8"-10"-203"16,3 1-46-16,11 4-34 15,1 5-8-15,5 11-31 16,-9 2-12-16,-11 7-1 16,-8 6 1-16,-21 3 8 15,-3 3 2-15,-6 1 1 16,4-8-4-16,10-8-8 16,12 0 1-16,19-8 6 15,6 0 1-15,12 2 3 16,6 0-2-16,1 4 17 15,-1 4-75-15</inkml:trace>
  <inkml:trace contextRef="#ctx0" brushRef="#br0" timeOffset="4951.28">7022 9377 1087 0,'15'0'395'0,"18"-1"-311"16,8-2-19-16,11 1-13 15,2 0-13-15,3 2 2 16,-3 6-88-16</inkml:trace>
  <inkml:trace contextRef="#ctx0" brushRef="#br0" timeOffset="5419.87">7601 9190 908 0,'0'2'346'0,"1"0"-250"0,2 5-28 15,-4-7-29-15,-1 8 0 16,-2 22 0-16,-10 40-8 16,8-27-9-16,3-4-6 15,10-10 28-15,5-1 2 16,16-17 12-16,5-3 9 15,7-10-29-15,1-8-4 0,-5-11-10 16,-4-3-1 0,-11-7-3-16,-2-4 0 0,-6 3-1 15,-2 2-2-15,-3 9-8 16,-5 5-8-16,-3 11-11 16,-11 5-2-16,4 9 0 15,-3 8 2-15,-3 8 7 16,13 8 0-16,-2 5 3 15,2 3 1-15,7-4 1 16,5 1 1-16,5-8-20 16,-1-4-69-16</inkml:trace>
  <inkml:trace contextRef="#ctx0" brushRef="#br0" timeOffset="5622.75">8001 9450 932 0,'-2'0'387'16,"-2"6"-209"-16,0 8-77 15,2 1-39-15,-1 8 0 16,4 6-14-16,2-5-14 16,5 3-17-16,0-5-1 15,-2-7-27-15,-2 0-63 16</inkml:trace>
  <inkml:trace contextRef="#ctx0" brushRef="#br0" timeOffset="5911.88">8000 9426 706 0,'9'-6'362'16,"10"-5"-87"-16,3 9-153 15,0 4-29-15,-1 3-32 16,-6 1-15-16,-13 6-21 15,1-1-5-15,-9 5-4 16,-1 3 0-16,4-8-6 16,-2 1-5-16,8-6-6 31,7 2-1-31,13 3-2 0,2 2 1 0,4 3 1 16,-6-2 0-16,-9 4 6 15,-13-6 18-15,-12 4 20 16,-11-3 4-16,-13-9 5 15,2 4-14-15,2-11-124 16,5-2-326-16</inkml:trace>
  <inkml:trace contextRef="#ctx0" brushRef="#br0" timeOffset="6271.28">8191 9092 760 0,'5'-6'366'0,"4"-7"-115"15,12 5-124-15,8 5-30 16,2 4-24-16,2 8-18 0,-6 6-29 16,-11 1-8-16,-14 1 1 15,-9 4 2-15,-12 3 1 16,-1 4-1-16,4-4 14 16,2-7 0-16,9-5 5 15,10-4 10-15,14-3-11 16,8-3-1-16,23-4-7 15,-4 1-13-15,7-1-3 16,-4 2-74-16</inkml:trace>
  <inkml:trace contextRef="#ctx0" brushRef="#br0" timeOffset="6806.95">6898 10026 507 0,'6'-10'311'15,"5"-7"23"-15,19 3-198 0,11 4-17 16,10 5-31-16,12 11-22 16,-11 5-32-16,-10 9-8 15,-22 12 3-15,-25-3 2 16,-27 11 3-16,-13 0-1 16,-8-5-10-16,6 1-6 15,14-13-7-15,15-7-7 16,19-8-7-16,9-3-1 15,22-4-1-15,6-1 3 16,11-3 3-16,8 0-1 0,6 3 11 16,-4 0-57-16</inkml:trace>
  <inkml:trace contextRef="#ctx0" brushRef="#br0" timeOffset="7377.76">7628 10217 473 0,'5'-4'303'0,"1"-5"9"16,7-2-89-16,-13-3-66 16,-2-2-24-16,-9-1-34 15,-5 0-14-15,-8 1-28 16,-7 7-11-16,-4 5-25 16,-1 4-14-16,6 8-17 15,4 3-6-15,6 4-5 16,11 3 2-16,5 2 2 15,4-2 3-15,6-2 6 16,5-3 4-16,15-5 4 16,3-6 5-16,8-5-43 15,-1-3-15-15,-6-4-3 0,-5 1-3 16,-18 3 47-16,3 1 13 16,-5 2 11-16,-5 3 4 15,8 0 0-15,-15 3 2 16,6 6-4-16,1 4-4 15,1 7-4-15,12 2-1 16,2 11 8-16,3 3 9 16,3 6 2-16,-4 2 32 15,-11-1 30-15,-7-3 17 16,-15-5 41-16,-11-3-17 16,-13-9-22-16,-6-2-21 0,-5-18-33 15,2-1-15-15,10-14-62 16,7-5-67-16,16-7-386 15</inkml:trace>
  <inkml:trace contextRef="#ctx0" brushRef="#br0" timeOffset="12315.83">9399 9735 383 0,'-2'3'247'15,"-3"4"-9"-15,14-1-58 16,10-1-24-16,23-2-31 16,14-1-23-16,26-3-54 15,4-2-22-15,-3 2-38 16,-5-1-123-16</inkml:trace>
  <inkml:trace contextRef="#ctx0" brushRef="#br0" timeOffset="12612.39">10052 9739 828 0,'9'0'343'0,"23"4"-186"15,7-3-54-15,20-1-8 16,10 1-19-16,8-1-27 16,-2-1-9-16,1 0-25 15,-5 1 0-15,-16 0-20 16,-10 0-83-16</inkml:trace>
  <inkml:trace contextRef="#ctx0" brushRef="#br0" timeOffset="12846.94">10291 9407 776 0,'2'-11'375'0,"-1"-16"-132"0,5 5-55 16,1 6-77-16,-7 4-23 15,5 8-60-15,-4 9-24 16,1 18-28-16,3 11-8 16,-3 22 17-16,0 11 5 15,-1 9-152-15</inkml:trace>
  <inkml:trace contextRef="#ctx0" brushRef="#br0" timeOffset="13221.63">10192 9962 1050 0,'3'-9'397'0,"14"-7"-285"16,1-1-36-16,15 8-32 15,8 8-9-15,6 13-28 16,2 5-2-16,-18 7-5 16,-7 4 7-16,-28 3 10 15,-11 3 2-15,-21 0 6 16,-6-4-6-16,-6-8-3 15,10-5-1-15,11-7-1 0,7-1-4 16,17-5-14-16,-1-4-3 16,13-2-6-16,11 2 1 15,7 0 8-15,9 0 1 16,6 1 1-16,1 1 2 16,0 3 10-16,-6-3-50 15</inkml:trace>
  <inkml:trace contextRef="#ctx0" brushRef="#br0" timeOffset="13799.87">11079 9705 507 0,'10'-1'277'0,"6"0"-37"16,1-2-32-16,-8 0-42 0,-3-3-23 15,-6-3-47-15,-2-2-21 16,-11 0-32-16,-3-2-10 16,-13 3-19-16,-5 3-8 15,-9 6-11-15,1 4-7 16,5 9-3-16,7 0 0 16,12 7 0-16,8-1 1 15,7-2 4-15,8 1 3 0,11-5 6 16,6-4 1-1,10-8 3-15,1-1 0 0,1-6-2 16,-2 2-1-16,-3 3-3 16,-2 5-4-16,-8 6-5 15,0 6 11-15,-4 10 8 16,-1 4 8-16,-2 8 10 16,0 0-9-16,-9-7 10 15,0 2 1-15,-17-10 21 16,-4 1 10-16,-11-7 2 15,-8-4-2-15,-3-9-16 16,0-4-10-16,9-9-32 16,4-2-53-16,16-4-338 15</inkml:trace>
  <inkml:trace contextRef="#ctx0" brushRef="#br0" timeOffset="14299.5">11494 9258 606 0,'0'-5'362'0,"4"0"-58"0,1 5-126 16,1 20-69-16,1 9-24 16,-6 24 17-16,-1 6-7 15,-6 11-38-15,-2-2-12 16,-1-10-25-16,9-7-6 15,15-11 0-15,3-6-1 16,14-13-1-16,-1-6-10 16,8-13-81-16,2-3-96 15</inkml:trace>
  <inkml:trace contextRef="#ctx0" brushRef="#br0" timeOffset="14455.74">11402 9549 754 0,'7'0'399'0,"16"5"-72"15,11-1-151-15,22 2-64 16,8 2-39-16,0-7-37 16,-3-1-54-16</inkml:trace>
  <inkml:trace contextRef="#ctx0" brushRef="#br0" timeOffset="15137.58">11704 9938 680 0,'1'9'308'0,"1"14"-143"16,-1 5-16-16,6 3-54 16,-4 0-20-16,-1-7-36 15,4-3-9-15,-1-7-9 16,-4-7 1-16,2-6-8 15,-3-5-21-15,-1 3-15 16,0-3-6-16,-2-17 5 16,-8-32 18-16,9 26 9 0,2-2 0 15,0 2-4-15,9 4 0 16,4 10-1-16,6 7 1 16,8 11 0-16,-7-2-1 15,0 10 3-15,-6-3 2 16,-8 4 8-16,-5 2 3 15,-8-3 4-15,-4 0-1 16,4-9-5-16,2 1-7 16,7-2-7-16,6 2-3 15,11 2-3-15,4 1 1 16,5 4 1-16,-3 4-1 0,-11-1 25 16,-12 1 13-16,-15 0 12 15,-11-1 5-15,-13-4-15 16,0-4-7-16,5-7-94 15,6-4-90-15</inkml:trace>
  <inkml:trace contextRef="#ctx0" brushRef="#br0" timeOffset="15504.01">11957 10053 868 0,'4'-3'414'0,"7"-3"-143"15,15 3-153-15,8 2-39 16,6 2-37-16,-3 2-14 16,-11-1-13-16,-5-2 1 15,-14-2 7-15,-2-3-20 16,-8 1-47-16,-2-3-26 15,-3-5-31-15,2 1 14 0,2-3 39 16,3 2 17-16,3 11 10 16,2 1 9-16,4 8 24 15,-1 5 18-15,1 1 56 16,-1 3 15-16,-7 4 4 16,-4-3-6-16,1 2-36 15,-7-5-16-15,0-9-47 16,5-1-65-16</inkml:trace>
  <inkml:trace contextRef="#ctx0" brushRef="#br0" timeOffset="15800.71">12464 10021 768 0,'-2'-4'374'15,"-12"-11"-128"-15,-2 5-40 16,-10 4-81-16,-5 3-32 16,0 6-57-16,3 8-16 0,5 4-12 15,4 3 3-15,12 10 11 16,3-4 1-16,12 4 8 15,12-4 0-15,8-8-2 16,6-3 2-16,6-11 0 16,-1-2-2-16,0-8-62 15,-2-3-71-15</inkml:trace>
  <inkml:trace contextRef="#ctx0" brushRef="#br0" timeOffset="16394.45">11838 9104 717 0,'3'-7'318'15,"10"-4"-145"-15,4 2-40 16,10 0-46-16,2 9-16 15,3 6-35-15,-3 2-10 16,-11 7 22-16,-11 1 12 0,-18 7 18 16,-12 3-1-16,-10 3-34 15,3-2-13-15,12-6-21 16,11-4 3-16,12-5 3 16,11-2 2-16,14-5 7 31,7-2-6-31,11 0-7 0,-1-3-1 15,-2 0-23-15,-10-3-56 16</inkml:trace>
</inkml:ink>
</file>

<file path=ppt/ink/ink29.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2-10-05T11:39:23.543"/>
    </inkml:context>
    <inkml:brush xml:id="br0">
      <inkml:brushProperty name="width" value="0.05292" units="cm"/>
      <inkml:brushProperty name="height" value="0.05292" units="cm"/>
      <inkml:brushProperty name="color" value="#FF0000"/>
    </inkml:brush>
  </inkml:definitions>
  <inkml:trace contextRef="#ctx0" brushRef="#br0">13201 9605 472 0,'15'1'237'16,"10"0"-76"-16,32 0-30 16,16-1-5-16,23-1-19 15,7-3-26-15,3 3-27 16,-4 0-17-16,-15 1-18 15,-9 1-2-15,-31-1-107 16,-11 0-105-16</inkml:trace>
  <inkml:trace contextRef="#ctx0" brushRef="#br0" timeOffset="234.56">13325 9713 536 0,'9'0'251'15,"18"0"-79"-15,13 0-59 16,27 0 13-16,10-2-18 16,14-2-26-16,3 2-16 15,-4-5-29-15,-5 2-10 16,-16-4-51-16,-9 1-71 0,-23 3-260 15</inkml:trace>
  <inkml:trace contextRef="#ctx0" brushRef="#br0" timeOffset="515.76">13875 9428 658 0,'9'1'288'0,"20"9"-127"31,9 3-48-31,9 10 4 16,4 6-4-16,-9 2-20 15,-7-2-25-15,-13-7-44 0,-9-5-8 0,-11-4-4 16,-1-3 1-16,-9-3-2 0,-3 0-4 15,-6 1-3-15,-9 2-4 16,-6 1-2-16,-7-1 2 16,-4-1-34-16,3 1-58 15</inkml:trace>
  <inkml:trace contextRef="#ctx0" brushRef="#br0" timeOffset="921.9">13460 9450 521 0,'-11'7'291'16,"-13"2"-31"-16,-14 10-151 0,-8 1-12 15,-2 7-41-15,4-3-17 16,13 0-32-16,14 3-7 15,16 2 17-15,6-1 23 16,22 6 32-16,5-3 7 16,18-4-16-16,3-3-17 15,4-7-38-15,0-3-98 16</inkml:trace>
  <inkml:trace contextRef="#ctx0" brushRef="#br0" timeOffset="1884.34">1840 11207 583 0,'1'2'234'0,"16"2"-119"0,16-1-17 15,28 1 2-15,21-3-10 16,19 0-41-16,12 0-19 15,11 3-14-15,-7 3-1 16,-7 1 2-16,-16 1 2 0,-23-1-67 16,-16-6-107-16</inkml:trace>
  <inkml:trace contextRef="#ctx0" brushRef="#br0" timeOffset="2118.36">2017 11317 362 0,'-10'3'214'15,"-6"3"-9"-15,5 0-42 16,14 2-42-16,10-1-13 0,19 1-42 16,13-3-9-16,20-2-13 15,11-2-6-15,17 0-2 16,4-1-2-16,-7 1-8 15,-2 0-6-15,-19 0-49 16,-12 3-73-16</inkml:trace>
  <inkml:trace contextRef="#ctx0" brushRef="#br0" timeOffset="2430.95">2585 11095 801 0,'13'1'274'0,"17"4"-239"0,14 4-36 16,9 8 9-16,1 1 4 15,-1 6-1-15,-6 1-2 16,-10 0 2-16,-8-1 1 15,-14-8 0-15,-6-1 0 16,-8-2 20-16,-9-2 15 16,-15 4 26-16,-9 1 9 15,-14 4-15-15,-2 2-17 16,5-2-17-16,4-1-106 0</inkml:trace>
  <inkml:trace contextRef="#ctx0" brushRef="#br0" timeOffset="2805.7">2034 11091 614 0,'0'-3'330'0,"-3"3"-78"16,-16 7-147-16,-10 6-16 15,-25 9-37-15,3 2-8 16,-3 5-8-16,10 0-25 16,27-2-19-16,6-1-4 15,26-2-1-15,10 1 5 16,26 4 14-16,12 1 5 0,4 0 4 16,2 0-1-1,-11-1-54-15</inkml:trace>
  <inkml:trace contextRef="#ctx0" brushRef="#br0" timeOffset="8380.34">3723 11138 276 0,'-1'-9'190'16,"-2"-10"3"-16,8 1-50 15,3-4-7-15,3-1-11 16,8 4-10-16,8 2-30 16,4 10-8-16,5 15-29 15,-4 8-7-15,-13 24 1 16,-6 6-2-16,-9 11-2 16,-6 6-4-16,-3-6-11 15,3-4-7-15,8-17 2 16,8-12 3-1,13-20 10-15,-1-10 3 0,4-19-3 16,4-9-3-16,-2-12-8 16,-1-2-3-16,-2-3-3 15,-9 0-2-15,-5 8-2 16,-4 2-2-16,-7 11-3 16,-1 8 1-16,-4 14-4 15,-3 9-5-15,-2 20 5 16,1 4-1-16,0 13 2 15,3 3 5-15,3 1-3 16,3 3 1-16,3-3-20 16,4-3-72-16</inkml:trace>
  <inkml:trace contextRef="#ctx0" brushRef="#br0" timeOffset="8723.75">4404 11313 530 0,'-1'7'292'16,"-1"8"-31"-16,-4 6-54 15,0 6-57-15,-2 0-28 16,1-2-62-16,-1-4-17 16,5-11-24-16,0-2 1 15,3-6 13-15,2-6 0 0,1-7-6 16,4-4-5-16,3-12-19 15,2-3-1-15,2-7 1 16,-3 3 0-16,-1 5 0 16,-1 6 1-16,-4 11-4 15,0 4-14-15,-3 11 8 16,-2 6 1-16,5 13 4 16,0 5 16-16,5 10-9 15,6 5-1-15,-4-2 1 16,5-4 2-16,-4-10-17 15,-1-3-43-15,-1-12-203 16</inkml:trace>
  <inkml:trace contextRef="#ctx0" brushRef="#br0" timeOffset="8864.7">4365 11409 795 0,'10'0'287'0,"18"-1"-228"0,2 1-45 16,5 0-102-16</inkml:trace>
  <inkml:trace contextRef="#ctx0" brushRef="#br0" timeOffset="9473.58">4484 10877 579 0,'-1'-8'314'0,"0"-8"-58"0,6 3-155 15,5-2-30-15,8 5-45 16,2 3-13-16,7 9-15 15,4 11-4-15,2 10 0 16,-2 6 2-16,-17 8 4 16,-13 2 4-16,-19 1 3 15,-3 2 2-15,-2-12 4 16,4-7 2-16,13-11 10 16,6-10 6-16,13-4 0 15,8-5-3-15,10-4-15 16,2 2-10-16,6 6-5 15,-2 3-29-15</inkml:trace>
  <inkml:trace contextRef="#ctx0" brushRef="#br0" timeOffset="10843.47">4902 11239 780 0,'10'3'322'0,"10"0"-157"16,20 2-79-16,4-4 3 15,29 0-21-15,4-1-23 16,7 0-24-16,-4 0-45 0</inkml:trace>
  <inkml:trace contextRef="#ctx0" brushRef="#br0" timeOffset="11320.25">5844 11071 731 0,'-15'0'394'16,"-12"-7"-102"-16,-2 13-157 16,0 3-49-16,5 7-64 15,3 6-15-15,13 10-16 16,6 8-6-16,15 6 4 16,12 2 6-16,16-3 8 15,9-7 9-15,7-16 11 16,0-12 5-16,-3-15 6 15,-1-15 17-15,-11-13 48 16,-4-7 15-16,-19-10 27 16,-12-1-13-16,-22-2-42 15,-13 5-21-15,-16 9-39 16,-10 8-16-16,4 18-27 0,2 7-7 16,4 9-70-16,4 11-56 15</inkml:trace>
  <inkml:trace contextRef="#ctx0" brushRef="#br0" timeOffset="11570.25">6010 11083 974 0,'-2'0'428'0,"-5"0"-230"15,0 5-44-15,-7 11-54 16,-3 4-21-16,-6 12-20 16,-7 6-17-16,-5 6-24 15,1 2 14-15,7-1-189 16</inkml:trace>
  <inkml:trace contextRef="#ctx0" brushRef="#br0" timeOffset="12396.76">3982 11692 459 0,'-32'2'182'0,"-23"0"-112"15,27 0-33-15,20 5 9 0,44-1 4 32,24 1-2-32,56-3 27 15,27-2 9-15,52-5 23 16,27 1 4-16,37-2-2 15,8 0-14-15,7 3-37 16,-8 0-16-16,-33-2-20 16,-21 3-6-16,-52 3-80 15,-26-1-191-15</inkml:trace>
  <inkml:trace contextRef="#ctx0" brushRef="#br0" timeOffset="12928.14">4702 12018 624 0,'1'-12'272'0,"8"-12"-100"16,23-3-102-16,11 5 3 15,15 6 20-15,-2 9 2 16,-3 21-33-16,-8 8-6 16,-21 7 8-16,-9 3 9 15,-28 2-3-15,-9 0-10 16,-21 3-23-16,-10-6-7 15,7-8-5-15,4-2-2 16,22-14-19-16,13-4-8 0,17-3-12 16,12-4-2-16,18 1 7 15,8 2 5-15,2-2 3 16,8 2 2-16,-4 1-25 16,0 0-59-16</inkml:trace>
  <inkml:trace contextRef="#ctx0" brushRef="#br0" timeOffset="13490.25">5428 12165 345 0,'8'-2'250'15,"4"-6"41"-15,-1-2-53 16,-7-2-66-16,-3-3-21 16,5 1-46-16,-6-1-19 15,-3 3-26-15,-9-1-9 0,-12 1-17 16,-5 2-7-16,-13 7-19 15,4 2-9-15,-4 2-12 16,11 16-4-16,14-5-4 16,10 3 3-16,15 4 6 15,8-8 4-15,13 3 8 16,3-4 1-16,0-8-21 16,1-2-19-16,-8-4-14 15,-4 2 1-15,-2 2 22 16,-11-1 17-16,-4 2 26 15,3 8 16-15,-7 4 17 16,4 9 10-16,9 11-9 16,-4 3 4-16,1 13-11 15,-4 6 20-15,-16-2 28 16,4 5-6-16,-13-14 26 16,2-5-17-16,-10-14-16 15,-11-15-6-15,-2-7-20 16,-3-11-7-16,10-7-41 15,11-2-45-15,14-8-127 0,9-3-98 16</inkml:trace>
  <inkml:trace contextRef="#ctx0" brushRef="#br0" timeOffset="13982.17">6753 11587 672 0,'8'0'314'0,"17"2"-106"16,9 0-72-16,11-2-37 15,4 3-20-15,0-4-39 16,-3 1-12-16,-11 1-16 15,0-1-21-15,-13 4-190 0</inkml:trace>
  <inkml:trace contextRef="#ctx0" brushRef="#br0" timeOffset="14201.17">6866 11706 550 0,'12'1'278'0,"22"6"-79"15,7-3-25-15,-2-5-50 16,9 1-19-16,-10 0-41 16,-4-3-17-16,-7 3-82 15,-9 1-175-15</inkml:trace>
  <inkml:trace contextRef="#ctx0" brushRef="#br0" timeOffset="14880.3">7787 11548 506 0,'1'-5'324'0,"-1"-19"3"16,6 0-119-16,3-11-74 16,-1-5-18-16,5-1-17 15,-4-2-10-15,-3 7-10 16,2 2-7-16,-8 8-6 16,0 2-4-16,2 10-26 15,0 8-17-15,-2 6-46 16,-3 5-14-16,3 17-8 15,0 10 5-15,8 20 29 16,12 8 9-16,-2 6-21 16,-3-10-57-16,-2-11-206 15</inkml:trace>
  <inkml:trace contextRef="#ctx0" brushRef="#br0" timeOffset="15083.72">7584 11638 798 0,'2'-4'335'16,"4"1"-170"-16,22 0-32 0,26 1-57 15,14 2-6-15,26-3-37 16,-7 2-17-16,-1 1-10 16,0 5-1-16,-9-5-38 15,1 3-83-15</inkml:trace>
  <inkml:trace contextRef="#ctx0" brushRef="#br0" timeOffset="15443.04">7809 11803 833 0,'5'-6'320'0,"12"-9"-220"0,3 1-8 16,24 10-37-16,0 0 3 15,10 11-18-15,-2 7-12 16,-21 8-3-16,-7 6 7 16,-34 7 6-16,-17 2 2 15,-19 1-5-15,-9-2-8 16,5-13-7-16,9-3 0 15,16-16-5-15,5-2-10 16,13-8-17-16,12-3-7 16,11 1-10-16,8-3 5 0,19 11 10 15,1 0 5-15,5 9 11 16,2 5 5-16,-6-3 1 16,-3 2 1-16,-5-3-7 15,-6-5-84-15</inkml:trace>
  <inkml:trace contextRef="#ctx0" brushRef="#br0" timeOffset="16052.16">8701 11585 499 0,'2'-4'279'0,"2"-7"-39"16,-3 1-78-16,-1-3-64 16,-4-1-17-16,-8-5-29 15,-7-2-15-15,-9 2-27 16,-1 1-9-16,-5 17-10 16,3 3-5-16,5 6-4 15,1 8 1-15,9 3-2 16,5-2 3-16,11 2 8 15,3-2 6-15,10-8 11 16,5 4 5-16,10-7 3 16,-1-6-2-16,4-3-3 15,-1-4-2-15,-5 5-9 16,3 4 7-16,-8 10 9 16,1 6 4-16,-2 7 12 15,-2 0-8-15,-1 8-10 16,-2 1-4-16,-8 5 40 15,-3-1 5-15,-10-3 35 0,-9 0 8 16,-13-7-36 0,-9-6 0-16,-7-9-24 0,-2-11-4 15,8-6-7-15,2-7-3 16,15-10-62-16,7-4-56 16,17-9-271-16</inkml:trace>
  <inkml:trace contextRef="#ctx0" brushRef="#br0" timeOffset="16364.48">9012 11126 851 0,'0'-4'414'0,"0"-6"-181"16,5 10-89-16,-4 7-81 16,4 11-5-16,-6 17 19 15,-4 5-8-15,0 18-27 16,-2 6-16-16,7 2-17 16,3-1 0-16,9-16 0 15,7-8 1-15,14-10 5 16,3-10 2-16,3-7 5 0,-3-6-22 15,-8-9-108-15,-4-3-88 16</inkml:trace>
  <inkml:trace contextRef="#ctx0" brushRef="#br0" timeOffset="16520.57">8899 11378 963 0,'18'3'397'0,"24"4"-244"16,9 1-28-16,19-2-50 16,-1 0-25-16,3-1 10 15,-9-3-91-15</inkml:trace>
  <inkml:trace contextRef="#ctx0" brushRef="#br0" timeOffset="17121.78">9399 11623 688 0,'-2'-1'325'0,"1"5"-111"16,4 6-101-16,2 16-78 16,0 7 12-16,-2 2-3 15,-3 5-8-15,-2-6-9 16,0-3-4-16,1-10-40 15,-3-12-48-15,0-14-284 16</inkml:trace>
  <inkml:trace contextRef="#ctx0" brushRef="#br0" timeOffset="17403.16">9373 11660 471 0,'15'-11'293'16,"11"-14"-33"-16,6 17-92 15,-1 5-34-15,-2 6-63 16,1 10-28-16,-11 2-18 15,-5 3-3-15,-15 5 3 0,-14-1 1 16,-6-1-3-16,-2-5-1 16,8-8 0-16,6-5-4 15,10-5-19-15,6-2-4 16,12 3-12-16,6 1 0 16,11 2 10-16,0 6 0 15,-4 5 1-15,-7 3 7 16,-23 5 19-16,-7 1 8 15,-25-1 11-15,-11-1-4 16,-4-7-6-16,0-6-6 0,12-7-68 16,10-5-63-16,17-2-329 15</inkml:trace>
  <inkml:trace contextRef="#ctx0" brushRef="#br0" timeOffset="17793.59">9767 11740 804 0,'0'0'328'0,"9"-1"-200"16,9 1-20-16,7 0-63 0,11 0-3 15,7 0-22-15,2 0-8 16,-6 0-1-16,-7 0 1 16,-6-5 4-16,-7 0 3 15,-13-3-2-15,1-3-5 16,-15-1-6-16,0-1-3 16,-2 1-1-16,2 3 1 15,6 1-8-15,1 4-7 16,4 3-8-16,4 3 14 0,-7-2 10 15,0 0 10-15,14 15 29 16,29 31-5-16,-40-28 14 16,-3-2 3-16,-8-4-12 15,-5-1-4-15,0-7-90 16,0-4-114-16</inkml:trace>
  <inkml:trace contextRef="#ctx0" brushRef="#br0" timeOffset="18090.8">10467 11711 599 0,'0'-2'288'0,"-2"-3"-82"0,-6-2-27 15,-11 1-49-15,-8-1-10 16,-7 7-53-16,2 4-17 16,6 11-21-16,2 3-11 15,7 6 30-15,4 6 2 16,15 6 7-16,2 1 6 16,16-5-25-16,10-4 0 15,7-12-2-15,7-7-3 16,-1-12-9-16,-6-9-55 0</inkml:trace>
  <inkml:trace contextRef="#ctx0" brushRef="#br0" timeOffset="18637.23">9276 10904 603 0,'8'-5'302'16,"0"-2"-90"-16,7 2-94 15,8 7-18-15,2 8-32 16,5 4-19-16,-7 8-30 16,-7 0-4-16,-17 2 2 15,-11 1 4-15,-7 0 9 16,-6-8-2-16,8-7-6 16,6 0-6-16,8-5 0 15,3 2 12-15,8 4 36 16,3-1 11-16,8-2 6 15,10 2-13-15,10-5-34 16,5 0-9-16,7-3-6 16,1-2-42-16</inkml:trace>
  <inkml:trace contextRef="#ctx0" brushRef="#br0" timeOffset="30994.2">11015 11352 528 0,'31'4'266'16,"19"-2"-114"-16,28-2-58 16,12-2-26-16,16-4-47 15,5 0-8-15,-6 3-5 16,-9 2 1-16,-24 2-16 15,-20 3-35-15,-27 6-117 16,-13-2-105-16</inkml:trace>
  <inkml:trace contextRef="#ctx0" brushRef="#br0" timeOffset="31197.28">11185 11465 369 0,'2'3'199'0,"10"-1"-30"16,8-1-33-16,25-1 8 15,11 0-44-15,18 0-47 16,10 2-16-16,3 2-16 16,-7-2-4-16,-14 0-3 15,-6 1-11-15</inkml:trace>
  <inkml:trace contextRef="#ctx0" brushRef="#br0" timeOffset="31431.6">11795 11274 556 0,'27'7'226'0,"22"9"-119"0,-4 6-5 16,-24 4-14-16,-12 2 2 15,-18 0-25-15,-10 1-16 16,-14-4-8-16,0-3-93 16</inkml:trace>
  <inkml:trace contextRef="#ctx0" brushRef="#br0" timeOffset="31790.89">11238 11208 642 0,'-11'0'320'0,"-26"2"-77"0,-6 8-48 16,-4 9-65-16,-4 10-24 15,18 11-55-15,10 2-13 16,19 8 15-16,22-4 7 16,27-8 8-16,9-4-7 15,16-18-19-15,-1-3-24 16</inkml:trace>
  <inkml:trace contextRef="#ctx0" brushRef="#br0" timeOffset="32915.61">12648 11046 368 0,'6'-11'190'16,"10"-11"-42"-16,6-6-9 0,4 1 1 16,4 4-11-16,0 11-36 15,-2 9-29-15,-6 12-38 16,-3 12-3-16,-8 12 5 15,-6 7 3-15,-5 5-6 16,-4-1-5-16,4-5-6 16,3-7 0-16,11-13 9 15,3-6 7-15,11-13 15 16,2-10 2-16,-1-13-5 16,1-5-5-16,-6-5-10 15,-5-3-3-15,-6-5-5 16,-4 2-4-16,-6 5-7 15,0 6-4-15,-6 20-27 16,-2 8-8-16,-5 28-2 16,-1 5 1-16,4 12 23 15,5 2 8-15,9-1 6 16,4-1-33-16</inkml:trace>
  <inkml:trace contextRef="#ctx0" brushRef="#br0" timeOffset="33243.71">13246 11205 579 0,'-6'9'273'0,"-4"13"-97"16,-5 2-45-16,8 0-47 16,0-2-13-16,2-5-30 15,5-4-10-15,2-12 2 16,-2-3 0-16,6-15 1 15,2-5-1-15,3-7-18 16,2-6-2-16,0 2-5 16,0 2-2-16,-3 4-4 15,1 9-1-15,-6 7-13 16,1 8-5-16,0 9 4 16,-2 2 1-16,5 13 13 15,2 2 5-15,4 7-4 16,5 3 1-16,-1-2 1 15,-1-2 2-15,-3-7 4 16,-5-5-29-16,-3-6-282 16</inkml:trace>
  <inkml:trace contextRef="#ctx0" brushRef="#br0" timeOffset="33384.25">13244 11231 704 0,'7'1'251'16,"15"2"-219"-16,12 1-10 16,4-1 12-16,3-1-256 0</inkml:trace>
  <inkml:trace contextRef="#ctx0" brushRef="#br0" timeOffset="33745.11">13302 10750 809 0,'5'-6'318'0,"12"-6"-189"15,10 4-26-15,7 5-39 16,8 5-8-16,-3 9-43 16,-7 3-13-16,-17 9 0 15,-15 3 2-15,-21 6 7 16,-6 4 4-16,-1-5-3 16,7-2-5-16,18-10 12 15,4-8 7-15,21-5 11 16,10-2 4-16,17-5-13 15,7-2-7-15,-1 3-31 16,-3 2-91-16</inkml:trace>
  <inkml:trace contextRef="#ctx0" brushRef="#br0" timeOffset="34494.82">12718 11377 267 0,'-5'0'166'15,"5"2"65"-15,5 0-42 16,-2-2-25-16,28 1 7 16,106 4-52-16,-27-4-19 0,13-1-6 15,5 0-6-15,1 0-21 16,-8-2-11-16,-24-3-38 15,-11-1-47-15,-37 3-159 16</inkml:trace>
  <inkml:trace contextRef="#ctx0" brushRef="#br0" timeOffset="36020.83">14075 11258 914 0,'10'-1'366'15,"16"-2"-254"-15,12 0-33 16,14-2-46-16,5 2-17 0,1 2-8 16,-5 1-1-16,-15 1-76 15,-8 1-97-15</inkml:trace>
  <inkml:trace contextRef="#ctx0" brushRef="#br0" timeOffset="36246.95">14130 11390 524 0,'9'1'300'0,"18"4"-6"15,6-1-58-15,12-3-46 16,7-1-33-16,2-1-80 15,-1-2-14-15,-14 3-17 16,-6-1-66-16</inkml:trace>
  <inkml:trace contextRef="#ctx0" brushRef="#br0" timeOffset="43605.68">13330 11765 256 0,'0'1'237'16,"0"-1"31"-16,-3-2-68 15,3 1-32-15,-1 0-83 16,0-2-36-16,-3-13-19 16,-19-32-4-16,3 29-10 15,-3 4-6-15,1 6-10 16,-3 3-2-16,0 11-7 16,5 4-3-16,2 6 5 15,7 5 0-15,9 2 2 16,2 2 2-16,8-5 0 15,3-2 3-15,14-9 5 0,1-8 4 16,8-6 1-16,0-6 0 16,-8-3-1-16,-1 0-1 15,-12 2 0-15,-1 1 2 16,-10 5-1-16,-4 6 1 16,-6 7-1-16,-3 5-4 15,1 8-5-15,6 4 0 16,5 9-7-16,4 6-1 15,13 16-1-15,1 3-2 0,0 3 30 16,-5-3 5-16,-13-7 69 16,-8-4 25-16,-15-7 8 15,-5-7 6-15,-4-11-47 16,-4-8-15-16,5-19-20 16,0-9-5-16,8-14-18 15,10-3-9-15,5 1-21 16,7 3-11-16,6 12-47 15,4 1-57-15,9 11-192 16</inkml:trace>
  <inkml:trace contextRef="#ctx0" brushRef="#br0" timeOffset="48557.75">15127 11296 329 0,'-1'-6'209'0,"1"-7"1"16,-3 0-17-16,-11-5-43 15,-5 1-22-15,-13-4-45 16,-6 4-22-16,1 7-33 16,-1 5-15-16,3 11-19 15,5 5-6-15,6 11-6 16,6 2-3-16,10 6 2 16,7 0 3-16,10-2 11 15,8-3 7-15,14-11 10 16,5-6 3-16,4-12 2 15,2-6-1-15,-6-6-1 16,-11-2 1-16,-3-1 1 0,-8 1 0 16,-14 3 19-16,3 6 1 15,-12 6-7-15,1 5-1 16,1 10-22-16,-1 6-5 16,7 11 0-16,-1 8 1 15,7 13 20-15,7 2 3 16,-1 2 8-16,2-2 6 15,-13-9 6-15,-6-3 14 16,-14-7 15-16,-10-3-1 16,-11-11-15-16,-7-7-10 15,-5-15-15-15,6-10-40 0,12-13-106 16,9-4-70-16,16-1-230 16</inkml:trace>
  <inkml:trace contextRef="#ctx0" brushRef="#br0" timeOffset="48948.41">15405 10865 894 0,'0'4'358'16,"1"10"-208"-16,1 7-43 15,3 17-42-15,0 2 1 0,-1 7-24 16,-1 3-18-16,-1 1-10 16,0 1-3-16,6-5-3 15,5-1-1-15,9-11-1 16,6-4 1-16,1-6 2 16,6-4 17-16,-6-8-133 15,-4-7-146-15</inkml:trace>
  <inkml:trace contextRef="#ctx0" brushRef="#br0" timeOffset="49135.58">15277 11087 998 0,'9'5'439'16,"7"-3"-213"-16,22 4-131 15,14-3-6-15,16-2-50 0,3 5-16 16,-5-4-97-16,-1 5-194 16</inkml:trace>
  <inkml:trace contextRef="#ctx0" brushRef="#br0" timeOffset="49651.11">15646 10722 888 0,'-1'-5'382'0,"0"-5"-202"0,-2-2-48 16,9 2-61-16,6 1-23 16,11 0-37-16,7 8-10 15,5 7-5-15,-1 6-5 16,-12 4 4-16,-11 2 6 16,-18 10 11-16,-11 1 4 15,-13 8 1-15,-2-1-4 16,9-7-9-16,10-2-2 15,17-12 5-15,12-6 5 0,22-7 6 16,3-2 0-16,21-7-7 16,2 4-23-16,-7 2-275 15</inkml:trace>
  <inkml:trace contextRef="#ctx0" brushRef="#br0" timeOffset="50010.65">15798 11386 844 0,'-3'16'345'0,"-5"9"-144"0,5 12-77 15,3 3-7-15,6 2-21 16,1-4-67-16,1-7-12 15,0-5-1-15,-2-13-51 16,-2-3-43-16,-4-13-181 16,-3-8-107-16</inkml:trace>
  <inkml:trace contextRef="#ctx0" brushRef="#br0" timeOffset="50275.97">15793 11378 372 0,'15'-8'240'16,"13"-6"-15"-16,2 13-96 15,4 4-24-15,-4 13-37 16,-5 6 5-16,-15 5 27 16,-11-4 0-16,-17 0-3 15,-5 0-19-15,-2-12-42 16,6 5-12-16,14-7-19 16,5-8-4-16,14 2-2 15,6-4-2-15,8 0 2 16,1 5-1-16,-3 5-2 0,-4 3-2 15,-17 4 13-15,-7 0 14 16,-20 1 16-16,-13-5 5 16,-9 1-6-16,-3-1-11 15,7-8-73-15,10-2-155 16</inkml:trace>
  <inkml:trace contextRef="#ctx0" brushRef="#br0" timeOffset="50613.51">16126 11522 826 0,'16'0'376'16,"15"0"-182"-16,11 2-83 16,3-2-13-16,5 1-55 15,-4 2-20-15,-10-2-1 16,-9 0-42-16,-15-1-81 15,-11-2-61-15,-11-2-163 16,-6-2-53-16</inkml:trace>
  <inkml:trace contextRef="#ctx0" brushRef="#br0" timeOffset="50753.84">16353 11446 261 0,'9'-3'227'0,"13"3"55"16,3 3-32-16,0 8-51 15,-3 9-24-15,-8 1-19 0,-9 4-2 16,-12 1-30-16,-7-6-28 15,-2 0-48-15,1-8-16 16,6-5-136-16,5-4-354 16</inkml:trace>
  <inkml:trace contextRef="#ctx0" brushRef="#br0" timeOffset="51035.01">16825 11445 608 0,'-5'-7'382'16,"-7"-7"-15"-16,-11 6-179 16,-1 10-45-1,12-1-70-15,1 0-30 0,-35 21-31 16,1 9-2-16,13 11 1 15,26-8 3-15,15-1 12 16,10-3 5-16,19-5 12 16,12-5 7-16,2-12-8 15,-1-6-5-15,-9-9-17 16,-6-6-84-16</inkml:trace>
  <inkml:trace contextRef="#ctx0" brushRef="#br0" timeOffset="51613.28">17629 11223 533 0,'-1'-1'270'15,"4"0"-59"-15,14 0-27 0,20-3-42 16,14 0-21-16,22 1-51 16,5 1-33-16,10 4-29 15,0 3-4-15,-8-2 1 16,-6 3 2-16,-18-1-44 15,-15-1-51-15,-23 3-216 16</inkml:trace>
  <inkml:trace contextRef="#ctx0" brushRef="#br0" timeOffset="51816.44">17714 11335 505 0,'17'0'294'16,"16"0"-12"-16,20 0-164 0,6 0-19 15,19 0-34-15,-1-2-21 16,9-1-16-16,-1 0 6 16,-15-7-126-16,-3 0-109 15</inkml:trace>
  <inkml:trace contextRef="#ctx0" brushRef="#br0" timeOffset="51988.5">18338 11157 636 0,'19'12'297'0,"21"16"-112"16,-8 3-12-16,-12-2-27 15,-8 2-20-15,-13-4-43 16,-4-2-20-16,-13-6-16 15,-6 0-46-15,-15-11-208 16</inkml:trace>
  <inkml:trace contextRef="#ctx0" brushRef="#br0" timeOffset="52261.38">17663 11126 778 0,'-25'13'362'15,"-13"9"-146"-15,13 15-49 16,4-6 1-16,17 14-27 15,7 0-26-15,15 1-50 16,14 0-16-16,24-12-24 16,3-10-18-16</inkml:trace>
  <inkml:trace contextRef="#ctx0" brushRef="#br0" timeOffset="53184.56">1718 13143 949 0,'21'1'337'0,"37"0"-271"16,22 2-8-16,29-4 2 15,10 1-17-15,13 3-31 16,-6-2-2-16,-16 8-21 16,-14-2-83-16</inkml:trace>
  <inkml:trace contextRef="#ctx0" brushRef="#br0" timeOffset="53403.58">1836 13249 560 0,'-6'0'259'0,"-2"1"-95"16,29 0-44-16,20-1-1 15,33-2-18-15,12-1-20 16,10 0-36-16,7 3-1 16,-4 0-9-16,-9 2 0 15,-8-1-119-15,-26-2-231 16</inkml:trace>
  <inkml:trace contextRef="#ctx0" brushRef="#br0" timeOffset="53575.36">2546 13090 862 0,'11'5'309'0,"18"14"-236"15,1 3 2-15,-4 8 19 16,-6 4-8-16,-13 6-27 16,-7 1-12-16,-12-2-91 15,-5-3-101-15</inkml:trace>
  <inkml:trace contextRef="#ctx0" brushRef="#br0" timeOffset="53895.27">1869 13062 889 0,'-15'7'395'0,"-21"11"-175"31,-4 9-60-31,8 5-46 15,19-3-28 1,7-14-46-16,1 0-14 0,9 46-11 16,18-3-3-16,38-8 0 0,6-29 35 15,11-12-487-15</inkml:trace>
  <inkml:trace contextRef="#ctx0" brushRef="#br0" timeOffset="61757.09">3571 13128 820 0,'4'-12'342'0,"4"-15"-181"16,7 0-47-16,8 2-35 16,1 4-11-16,4 7-33 15,0 11-18-15,-6 11-13 16,-7 12 1-16,-8 15 7 16,-5 4 5-16,-3 11-1 15,0-4-3-15,2-3-5 16,0-8 0-16,14-11 1 15,6-6 2-15,11-14 4 16,6-5 4-16,1-17 4 16,-4-6 2-16,-5-16-2 15,-2-2-2-15,-13-3-6 16,2 0-2-16,-6 10-2 16,-9 8-2-16,-1 14-1 15,-7 5-4-15,1 15-1 16,3 8 0-16,0 8 0 15,1 4 3-15,3 6-2 0,0 0-2 16,6-1 0-16,2 3 0 16,6-7-56-16,4-4-91 15</inkml:trace>
  <inkml:trace contextRef="#ctx0" brushRef="#br0" timeOffset="62123.74">4271 13237 724 0,'-4'3'336'0,"-5"7"-79"16,-3 8-90-16,-4 9-48 16,2 6-4-16,3 3-58 15,4-3-21-15,1-6-23 16,4-7-2-16,3-12 5 15,2-11 4-15,6-17 1 16,2-7 0-16,-2-12-8 16,3 2-4-16,-1-1-3 15,0 3 0-15,-1 12-5 16,-3 4-1-16,-1 12-19 0,1 8-4 0,5 10 7 16,1 6 3-16,7 10 19 15,2 2 5-15,-3 7-5 16,2 2-1-16,-1-1-1 15,-10-10 2-15,-2-9-47 16,-5-6-81-16</inkml:trace>
  <inkml:trace contextRef="#ctx0" brushRef="#br0" timeOffset="62264.28">4200 13350 880 0,'9'0'324'0,"23"0"-258"0,6 0-30 16,4-3-63-16,2-1-186 16</inkml:trace>
  <inkml:trace contextRef="#ctx0" brushRef="#br0" timeOffset="62592.33">4276 12837 634 0,'5'-11'325'15,"2"-11"-22"-15,21 8-188 16,6 2-14-16,9 9-16 15,2 5-30-15,-12 11-36 16,-16 3-2-16,-14 14 21 16,-15-1 6-16,-17 9 4 15,3 0-6-15,-2-8-27 16,14-4-5-16,21-8-1 16,16-7 2-16,13-7 0 15,7-2-1-15,7-4 21 16,-1 3-71-16,-4 3-377 15</inkml:trace>
  <inkml:trace contextRef="#ctx0" brushRef="#br0" timeOffset="63014.25">3608 13576 687 0,'0'6'286'16,"1"0"-119"-16,25 5-41 15,14-4-2-15,32-3-3 16,19-1-34-16,18-6-52 15,12-1-9-15,5 1-7 16,-4-1 0-16,-13 2-72 0,-18-2-85 16</inkml:trace>
  <inkml:trace contextRef="#ctx0" brushRef="#br0" timeOffset="63639.21">4086 14081 535 0,'4'-4'319'16,"-1"-7"-64"-16,-2-5-75 16,-1-1-30-16,-3-3-51 15,-4-1-18-15,-9 3-29 0,-4-3-10 16,-3 6-20-16,-9 5-8 15,-2 10-13-15,3 3-5 16,-3 5-12-16,13 6-4 16,10 3-3-16,10 5 3 15,11-7 6-15,5 1 6 16,9-4 7-16,6-5 1 16,1 0-15-16,0-7-14 15,-9-7-10-15,0-3 0 0,-5-1 17 16,1 7 13-16,0 4 3 15,-8 5 3-15,-3 9 27 16,-3 2 11-16,0 15 19 16,1 1 0-16,1 9-26 15,-2 2-9-15,-4-4-10 16,-1 0 20-16,-8-1 21 16,3-1 9-16,-14-5 14 15,-2-2-16-15,-3-10-12 16,-8-10-5-16,7-4-6 15,-1-7-4-15,-2-16-29 16,5-4-39-16,5-9-117 16,7-7-77-16</inkml:trace>
  <inkml:trace contextRef="#ctx0" brushRef="#br0" timeOffset="64101.38">4267 13794 693 0,'9'-9'359'0,"7"-11"-87"16,12 11-124-16,7 2-11 15,4 11-42-15,6 7-26 0,-20 9-23 16,-5 6-6-16,-14 8 5 15,-23-4 4-15,-4 3 0 16,-6-4-7-16,-8-6-15 16,11 0-5-16,6-14-3 15,4-5-1-15,13-7-14 16,5 2-3-16,15-2-1 16,5 2 0-16,7 1 8 15,4 0-1-15,-3 4-3 16,2 5-2-16,-1 4-34 15,-5-8-10-15</inkml:trace>
  <inkml:trace contextRef="#ctx0" brushRef="#br0" timeOffset="64585.63">4953 13440 677 0,'5'0'371'15,"2"1"11"-15,13 2-250 16,18 5-29-16,12-7-17 16,4-1-26-16,4-5-38 0,-5-4-16 15,-11-1-129-15,-6-1-117 16</inkml:trace>
  <inkml:trace contextRef="#ctx0" brushRef="#br0" timeOffset="64757.73">5004 13544 522 0,'6'6'299'0,"12"6"-23"16,6-7-58-16,19-2-57 15,0 2-32-15,13-5-58 16,4 3-24-16,-6-4-52 16,0-4-101-16</inkml:trace>
  <inkml:trace contextRef="#ctx0" brushRef="#br0" timeOffset="65319.84">5881 13101 634 0,'8'-7'381'15,"5"-2"3"-15,3 11-244 16,-6 3-53-16,-2 20-1 15,1 10-2-15,-18 12-17 16,1 14-7-16,1 7-34 16,2-2-10-16,8-8-10 15,6-8 1-15,9-17-1 0,2-10 1 16,9-9-1-16,5-4 0 16,-1-8-18-16,1 2-50 15,-7-4-290-15</inkml:trace>
  <inkml:trace contextRef="#ctx0" brushRef="#br0" timeOffset="65507.56">5747 13347 1179 0,'14'3'460'0,"22"2"-312"16,9-2-42-16,13 1-18 15,5 2-28-15,4-1-36 16,-4 2-9-16,-2-7-111 16,-6-6-341-16</inkml:trace>
  <inkml:trace contextRef="#ctx0" brushRef="#br0" timeOffset="65898.18">6268 12891 645 0,'13'-9'334'0,"17"-7"-81"16,4 3-60-16,-3 12-67 16,-5 6-32-16,-12 14-35 15,-6 9-4-15,-15 3-8 16,-8 3-1-16,-12-2-19 16,-6-6-9-16,7-3-13 15,7-2-5-15,23-12 2 16,13 3 2-16,15-6 11 15,4-5 4-15,4 6-1 16,-7-8-2-16,-3 0-8 16,-3 3-9-16</inkml:trace>
  <inkml:trace contextRef="#ctx0" brushRef="#br0" timeOffset="66616.42">6274 13617 913 0,'1'9'368'0,"2"13"-233"16,2 8-21-16,-2 2-40 16,-1 2-15-16,-5-1-24 15,-2-4-7-15,-3-11 1 16,2-4-21-16,2-14-63 0,-3-7-41 15,3-11-67-15,-2-9 9 16,3-3 55-16,3-2 35 16,6 1 55-16,8 3 25 15,7 6 45-15,5 2 12 16,5 12 8-16,-3 6-9 16,-3 6-30-16,-3 7-8 15,-15 5 13-15,-1 1 1 16,-12 7 0-16,-3 0 0 15,-5-6-15-15,3-1-4 16,1-12-9-16,8-4-8 0,10-1-12 16,2-2-5-16,11 2-2 15,-3 0 5-15,5 6 7 16,-3 5 5-16,-5 10 13 16,-9 4 9-16,-13 5 8 15,-13-2 3-15,-6-4-8 16,-3-8-5-16,1-11-56 15,2-5-59-15,8-9-242 16</inkml:trace>
  <inkml:trace contextRef="#ctx0" brushRef="#br0" timeOffset="66991.32">6622 13776 951 0,'4'-2'393'15,"7"2"-229"-15,9 0-34 16,12 0-66-16,6 2-11 16,-4-1-31-16,-3 0-8 15,-14 0 0-15,-3-1 8 0,-5-1-27 16,-9-4-17-16,-6-2-20 15,-5-2-16-15,-4-6 15 16,1 0 10-16,12 0 11 16,-2-1-2-16,9 8-1 15,8 6 0-15,-1 5 15 16,2 6 14-16,0 8 33 16,-2 0 12-16,-3 1 6 15,-1 2 1-15,-8 1-15 16,-5-3-3-16,-3-2-12 15,0-2-11-15,-2-7-97 16,2-4-106-16</inkml:trace>
  <inkml:trace contextRef="#ctx0" brushRef="#br0" timeOffset="67312.22">7220 13680 645 0,'-12'-8'378'16,"-8"-4"-87"-16,-8 5-84 15,-3 2-31-15,-2 9-87 16,4 5-29-16,3 9-50 0,5 5-11 15,8 6 1 1,7 5 5-16,15 7 11 0,10-1 3 16,17-1 1-16,8-9 5 15,5-9 0-15,1-14-2 16,-4-15-42-16,-5-4 42 16</inkml:trace>
  <inkml:trace contextRef="#ctx0" brushRef="#br0" timeOffset="67812.08">8148 13347 712 0,'10'-5'337'0,"13"1"-75"0,24-2-181 16,9-1-2-16,27 3-31 16,2 2-30-16,21 1-10 15,8 1 0-15,-18-1-25 16,-3-2-66-16,-34 1-142 16</inkml:trace>
  <inkml:trace contextRef="#ctx0" brushRef="#br0" timeOffset="68046.08">8303 13427 709 0,'10'4'318'0,"1"-1"-128"15,22 3-99-15,14 1 16 16,14-1-29-16,9 0-29 16,6-3-15-16,-3-1-4 15,-8-4-19-15,-10-6-36 16,-8-4-142-16,-13-4-157 16</inkml:trace>
  <inkml:trace contextRef="#ctx0" brushRef="#br0" timeOffset="68264.75">8851 13235 452 0,'16'3'285'16,"7"3"-3"-16,7 9-100 16,1-1-6-16,-1 9-31 15,-2 4-24-15,-12 1-36 16,-9 3-21-16,-15-5-24 15,-6 2-8-15,-13-9-64 16,-5 1-82-16</inkml:trace>
  <inkml:trace contextRef="#ctx0" brushRef="#br0" timeOffset="68530.32">8274 13244 634 0,'-19'1'352'0,"-11"3"-110"0,-8 7-73 15,3 4-12-15,8 8-53 16,5 6-6-16,16 8-16 15,6 2-17-15,23-1-24 16,10-2-9-16,22-11-13 16,3-4-3-16,4-12-88 15</inkml:trace>
  <inkml:trace contextRef="#ctx0" brushRef="#br0" timeOffset="69311.64">9839 12981 808 0,'1'5'376'0,"5"4"-115"0,-6 12-156 15,0 9-26-15,-2 17 10 16,-7 8-17-16,7 19-13 15,-4 3-2-15,8 1-33 16,4-3-6-16,6-21-6 16,9-9 0-16,12-19 1 15,8-7 0-15,8-10-1 16,1-7-2-16,-9-5-65 16,-3-5-66-16</inkml:trace>
  <inkml:trace contextRef="#ctx0" brushRef="#br0" timeOffset="69483.2">9704 13294 801 0,'15'4'376'0,"5"2"-170"15,15 4-84-15,6-1 5 16,18 0-60-16,6 1-15 15,10-1 1-15,-2-1-74 16</inkml:trace>
  <inkml:trace contextRef="#ctx0" brushRef="#br0" timeOffset="73663.87">10224 13522 796 0,'5'6'130'15,"2"4"-54"-15,4 13-10 16,-1 13 13-16,2 5-13 15,-9 1-4-15,-1-5-24 16,-5-6-4-16,-4-13-12 16,4-5 12-16,1-13 3 15,-4-9-9-15,1-12-42 16,-2-5-21-16,2-8-16 16,1 0 5-16,4-3 34 0,1 3 3 15,12 7 3-15,3 6-1 16,6 10-1-16,1 5 2 15,7 9 9-15,-2 2 5 16,2 8 7-16,-4 5 0 16,-17 0 3-16,-8-1 1 15,-11 3 4-15,-4-6 2 16,-4-6-2-16,3 0-4 16,8-6-18-16,7 2-1 15,13 0-7-15,6 3-4 0,10 5 9 16,-1 1-2-16,-5 5 0 15,-6 2 2-15,-17 3 26 16,-9 0 8-16,-20-1 16 16,-9-5 2-16,-4-11-16 15,4-7-37-15,13-12-317 32</inkml:trace>
  <inkml:trace contextRef="#ctx0" brushRef="#br0" timeOffset="74085.66">10558 13659 698 0,'11'-2'335'16,"8"-2"-146"-16,12 3-77 16,7 1-12-16,3 1-57 15,-1 3-17-15,-10-4-11 16,-5-1-1-16,-8-2 0 16,-8-2-10-16,-5-2-32 15,-6-4-10-15,-6 1-13 16,-1 0 8-16,-2-1 29 15,5 4 7-15,4 3-4 0,7 4-3 16,3 2-4-16,7 1 1 16,5 4 20-16,-3 0 5 15,1 7 39-15,-6 1 19 16,-12 2 15-16,-9 0 5 16,-9-4-27-16,-1 1-16 15,0-9-53-15,4-3-86 16</inkml:trace>
  <inkml:trace contextRef="#ctx0" brushRef="#br0" timeOffset="74413.7">11226 13619 556 0,'-4'-5'301'0,"-6"-5"-38"16,-2 1-57-16,-4-1-43 16,-3 3-15-16,-8 4-51 15,-2 4-22-15,-2 8-41 16,-2 2-23-16,10 7-18 0,4 3-4 15,12 7 4-15,11 0 5 16,15 4 14-16,8-2 14 16,13-5 17-16,3-2 3 15,0-10-1-15,-5-6-6 16,-4-12-29-16,-5-4-71 16</inkml:trace>
  <inkml:trace contextRef="#ctx0" brushRef="#br0" timeOffset="74906.27">11713 13288 687 0,'12'3'278'0,"17"0"-205"16,8-2-5-16,11 1-30 0,3-2-26 16,-2 4-8-16,-2 1 10 15,-12 0-302-15</inkml:trace>
  <inkml:trace contextRef="#ctx0" brushRef="#br0" timeOffset="75117.22">11752 13411 382 0,'1'4'260'0,"7"2"60"0,8 3-89 15,10-3-48-15,9-1-20 16,9-1-61-16,-3-1-27 15,4-4-32-15,-3 1-13 16,-10-3-31-16,-5-1-80 16</inkml:trace>
  <inkml:trace contextRef="#ctx0" brushRef="#br0" timeOffset="76241.78">12444 13229 670 0,'2'-1'262'0,"1"3"-169"15,5 12-48-15,11 27-17 16,5 18 24-16,14 31 21 16,1 10 3-16,-2 9-9 15,-5-3-15-15,-2-4-17 16,-8-13-9-16,1-27-1 15,0-19 3-15,-8-37 19 16,4-12 9-16,-7-32 2 0,-5-17-3 16,-1-23-22-16,0-8-8 15,-6-12-8-15,-4-14-3 16,-6-25-2-16,-3-10-3 16,-1-22-4-16,6 10-2 15,4 41-8-15,-3 18-1 16,2 46 0-16,-1 17-2 15,-4 6 11-15,5 7-52 16,1 3-171-16</inkml:trace>
  <inkml:trace contextRef="#ctx0" brushRef="#br0" timeOffset="76843.5">12675 12527 487 0,'8'5'182'0,"14"2"-121"16,7-2 9-16,28-1 42 16,16-3-12-16,34-1-14 15,15 0-1-15,31-1-20 16,9-3-11-16,18-1-22 15,1 0-10-15,-21-2-7 16,-8 1-3-16,-26 2-2 16,-13 3-4-16,-17 3-2 15,-14 2 0-15,-25 2-26 16,-9-1-25-16,-23-5-19 0,-9 0-1 16,-14-4 15-16,-4 3 22 15,-7 1 16-15,-4 1-1 16,2 5 8-16,0-1 3 15,2 1 1-15,3-2 0 16,2 1 1-16,0-1 1 16,3 1-2-16,1-3 0 15,0-2 0-15,0 0-2 16,0 0-2-16,0 0-2 0,4 15-2 16,12 36 2-16,-7-23 9 15,4 3-115-15</inkml:trace>
  <inkml:trace contextRef="#ctx0" brushRef="#br0" timeOffset="77414.31">13198 12821 291 0,'6'0'195'16,"3"2"15"-16,6 10-102 16,-3 7-7-16,-4 11-14 0,-1 7-8 15,-8 7-14-15,0 3-10 16,-1-2-24-16,2-5-8 15,6-14-8-15,3-6 4 16,13-12 29-16,5-8 5 16,7-11 2-16,4-6-3 15,-3-9-25-15,-3-3-5 16,-6-7-4-16,-4-3-2 16,-12-5-3-16,-5 4-2 15,-7 11 9-15,-2 10 1 0,-3 18-10 16,0 9-1-16,1 18-15 15,3 7-3-15,6 9 11 16,6 3 0-16,5-9 6 16,4 1 2-16,1-8 2 15,2-7 27-15,-3-3-143 16,1-7-174-16</inkml:trace>
  <inkml:trace contextRef="#ctx0" brushRef="#br0" timeOffset="77742.23">13725 13106 492 0,'0'7'255'0,"-8"10"-58"16,7 3-25-16,-7-1-54 0,2 0-26 16,3-6-48-16,-5-2-11 15,5-8 7-15,4-2 1 16,2-7-3-16,-3 4-2 15,0-2-22-15,2-18-5 16,4-33-1-16,-3 28 0 16,4 3-5-16,-1 1-1 15,1 8 8-15,-1 7-3 16,2 8-7-16,1 2-1 0,4 7-12 16,4 7 2-16,4 6 9 15,3 3 2 1,-1 4 4-16,1-1 1 0,-5-1 3 15,-4-4 2-15,-7-8-69 16,-5-5-79-16</inkml:trace>
  <inkml:trace contextRef="#ctx0" brushRef="#br0" timeOffset="77882.82">13687 13173 684 0,'11'1'269'0,"19"1"-195"16,5-1-18-16,10-1-30 16,1 0-13-16,-2 0-103 15</inkml:trace>
  <inkml:trace contextRef="#ctx0" brushRef="#br0" timeOffset="78226.5">13872 12774 592 0,'2'-7'297'0,"6"-6"-49"15,5 2-84-15,12 4-66 16,9 2-13-16,7 6-55 15,-2 4-12-15,-7 2-13 16,-8 3-4-16,-20-1-1 16,-3 6 0-16,-13 6 4 15,-5 5 1-15,0 0-1 16,2-2-2-16,12-8 0 16,5 1 2-16,18-6 7 15,5-6 3-15,11-4-1 16,4-3-1-16,4 0-28 15,1 1-84-15</inkml:trace>
  <inkml:trace contextRef="#ctx0" brushRef="#br0" timeOffset="78601.6">13048 13354 801 0,'17'-4'293'0,"31"-3"-211"16,15 2-10-16,40 1 49 16,20 4-6-16,23 5-27 15,8 4-11-15,-3-1-35 16,-10-2-15-16,-17-5-35 15,-13-1-48-15</inkml:trace>
  <inkml:trace contextRef="#ctx0" brushRef="#br0" timeOffset="79398.5">13630 13796 274 0,'2'-1'216'16,"6"-5"27"-16,-2-2-21 15,3-5-65-15,-1-5-27 16,-7 0-26-16,-2-2-10 16,-8-2-28-16,-4 2-15 15,-8-1-30-15,-9 2-7 16,-13 11-13-16,-5 6-1 0,4 10-5 15,5 1-6-15,17 7-2 16,7-2 0-16,12 2 0 16,6 3 4-16,11-4 8 15,7 2 1-15,11-4 5 16,4-4 1-16,2-7 1 16,-2-2 0-16,-10-2-2 15,-6-3 0-15,-9 3-3 16,-3 1-3-16,-5 2-5 15,-2 5-1-15,-1 3-1 16,0 5 2-16,6 9 0 16,-4 2 10-16,10 18 10 15,-1 7 1-15,1 4 3 16,-1 1 4-16,-9-5 9 16,-7-7 9-16,-10-4 21 15,-12-5-6-15,-9-9-5 16,0-5-2-16,-14-20-12 15,8-6-6-15,7-16-14 0,8-3-20 16,18-5-50-16,7-2-31 16,10-2-118-16,9 1-172 15</inkml:trace>
  <inkml:trace contextRef="#ctx0" brushRef="#br0" timeOffset="79710.7">13839 13619 733 0,'-2'-5'333'16,"-1"-5"-153"-16,7 5-92 15,8 4-11-15,6 3-33 16,5 3-8-16,6 11-8 15,-4-2-9-15,-7 4 30 16,-10 4 12-16,-15 1 10 16,-9 3 1-16,-5-1-26 15,0-4-17-15,12-6-16 16,8-2 0-16,15-10 4 16,11-1 2-16,12-5 1 15,7-5-4-15,-2 0-19 16,0 1-43-16</inkml:trace>
  <inkml:trace contextRef="#ctx0" brushRef="#br0" timeOffset="80335.81">14844 13225 595 0,'6'-2'307'15,"7"-1"-75"-15,16 3-129 16,7 0-7-16,11 0-51 16,0-1-23-16,-4-2-14 15,-3 1-2-15,-6 1-38 16,-4 0-62-16</inkml:trace>
  <inkml:trace contextRef="#ctx0" brushRef="#br0" timeOffset="80554.25">14893 13368 362 0,'0'2'268'0,"1"4"44"16,15-1-103-16,12 0-16 16,12 0-37-16,5-3-36 15,1-1-47-15,-4-3-24 16,-5-2-24-16,0-3-8 0,-4 2-108 16</inkml:trace>
  <inkml:trace contextRef="#ctx0" brushRef="#br0" timeOffset="81960.22">15683 13372 466 0,'0'0'220'0,"1"-2"-86"16,25 2-59-16,17 3-1 16,33 2-5-16,13 1 16 15,24 3 20-15,10 0 11 16,19 0-5-16,8 1-19 16,-6-4-43-16,-1-3-20 15,-26-6-27-15,-17-2-36 16,-23-9-275-16</inkml:trace>
  <inkml:trace contextRef="#ctx0" brushRef="#br0" timeOffset="82639.22">16036 12841 505 0,'8'-6'259'0,"9"-4"-66"16,3 1-36-16,0 8-52 0,-2 5-33 15,-6 14-38-15,-6 8-4 16,-8 16 0-16,-5 3 1 16,2 5-8-16,3-2-8 15,3-11-4-15,8-2 1 16,10-13 10-16,5-11 6 15,11-10 9-15,0-7 2 16,2-12-6-16,-3-2-3 16,-4-7-8-16,-5-8-3 15,-4-4-5-15,-6-6-1 0,-10-1-4 16,-3 4-1-16,-4 16-6 16,-2 10-12-16,0 16-14 15,1 12 2-15,-3 17 8 16,2 9 13-16,1 12 12 15,3 1-1-15,7-6-2 16,2-5 1-16,2-8-48 16,0-3-97-16</inkml:trace>
  <inkml:trace contextRef="#ctx0" brushRef="#br0" timeOffset="83030.02">16620 13147 316 0,'-2'-1'184'16,"-3"6"7"-16,4 3-38 16,-4 8-28-16,-4 0-10 15,5 1-38-15,-4 1-10 16,6-8-12-16,0-1-1 15,-4-6 32-15,2-3 4 16,1-6-12-16,0-3-7 16,3-8-43-16,5-1-14 0,-5-10-6 15,4 2-2-15,9 4-3 16,-3 1-1 0,6 9 9-16,-2 1 1 0,-8 3-8 15,0 8-1-15,-1 6-8 16,7 9-3-16,6 6 8 15,3 4 2-15,5 3 1 16,-2-2 0-16,-5-1 3 16,-6-5 3-16,-5-8-142 15</inkml:trace>
  <inkml:trace contextRef="#ctx0" brushRef="#br0" timeOffset="83185.95">16557 13180 861 0,'8'0'338'0,"13"0"-218"0,7 0-49 15,14 0-19-15,5 0-20 16,6 3-42-16,-3-1-151 16</inkml:trace>
  <inkml:trace contextRef="#ctx0" brushRef="#br0" timeOffset="84029.51">16476 13741 600 0,'0'-7'327'16,"0"-9"-69"-16,-2-1-127 15,-6-2-27-15,-12 1-34 16,-9-1-14-16,-8 11-26 16,-4 1-6-16,3 9-25 15,3 6-7-15,10 4-8 16,9 6-2-16,11 2 3 15,10 6 3-15,12-3 11 16,6-3 4-16,10-3 5 16,5-8 3-16,2-7 1 15,1-2-1-15,-7-9-8 16,-9-3-3-16,-8-1-7 16,-3-5-2-16,-7 3 7 15,-2 4 2-15,-8-1 1 16,-2 4-1-16,0 6-8 15,1 1-6-15,3 5-7 0,1-4 0 16,0 0 3-16,1 16 15 16,10 49 17-16,-1-20 11 15,4 10 15-15,2 8-4 16,-3-1 15-16,-5-2 9 16,-10-6 20-16,-12-7 10 15,-10-8-13-15,-9-6-10 0,-10-16-16 16,-5-10-7-16,3-19-6 15,7-7-4-15,16-10-17 16,11 0-10-16,13-1-35 16,7 2-41-16,14 3-122 15,6 4-129-15</inkml:trace>
  <inkml:trace contextRef="#ctx0" brushRef="#br0" timeOffset="84810.63">17874 13095 706 0,'7'-9'283'16,"11"-10"-148"-16,5 0-19 15,7 10 1-15,2 4-10 16,-3 15-42-16,2 8-25 16,-16 12-2-16,-11 5 15 0,-19 3 11 15,-16 2 6-15,-19-3-24 16,-5-4-14-16,8-9-14 15,10-6-3-15,27-10-12 16,12-4-1-16,26-4-4 16,9 0-1-16,14-2 3 15,-1 0-1-15,7 3 1 16,0 1-25-16,-2 2-118 16</inkml:trace>
  <inkml:trace contextRef="#ctx0" brushRef="#br0" timeOffset="85154.52">18118 12856 706 0,'-29'-12'316'0,"-26"-9"-154"15,-5 16-93-15,0 5-22 16,-11 19-28-16,2 12-6 15,5 22 2-15,6 12 2 16,22 6 9-16,12 4 2 16,24 5-2-16,11 1 12 15,24 0 10-15,15 0 0 16,31-19 7-16,13-10-11 16,20-32-11-16,8-20 2 0,0-30 1 15,-3-23 2-15,-24-28 26 16,-19-10 22-16,-51-14 67 15,-25-1 25-15,-45-6-18 16,-25 10-34-16,-28 21-91 16,-7 21-37-16,6 45-41 15,10 15-62-15</inkml:trace>
  <inkml:trace contextRef="#ctx0" brushRef="#br0" timeOffset="86428.89">1945 15165 401 0,'-25'-1'264'0,"-29"5"-8"16,-5 7-98-16,7 14-95 16,6 5-31-16,12 17-25 15,16 7-7-15,23 10-1 16,14 2 1-16,32-11 11 16,9-10 6-16,24-26 4 15,6-10 0-15,-2-22 16 16,-8-10 31-16,-21-15 52 15,-14-11 24-15,-29-12 22 16,-17-2-11-16,-30-1-36 16,-18 8-23-16,-15 13-47 15,-5 8-26-15,0 18-33 0,9 13-9 16,14 13-139-16,13 8-165 16</inkml:trace>
  <inkml:trace contextRef="#ctx0" brushRef="#br0" timeOffset="86631.78">2379 15414 742 0,'-1'10'340'0,"-1"17"-152"15,1 4-33-15,1-2-46 16,5 3-36-16,5-7-40 15,1-4-13-15,4-6-6 16,4-2 4-16,4-9-107 16</inkml:trace>
  <inkml:trace contextRef="#ctx0" brushRef="#br0" timeOffset="87084.8">3541 15385 770 0,'-16'2'344'0,"-24"9"-167"16,-1 6-64-16,3 12-74 15,8 4-20-15,17 0-13 16,11 0 1-16,18-5 14 16,11-2 8-16,11-5 8 15,-1-7 6-15,-4-7 2 16,-11-7 6-16,-13-7 12 16,-5-1-2-16,-16-4-15 15,-4 2-12-15,-16 1-49 16,-5-1-47-16,-2 3-416 15</inkml:trace>
  <inkml:trace contextRef="#ctx0" brushRef="#br0" timeOffset="87233.45">3675 15493 930 0,'13'14'409'0,"18"19"-210"15,3 6-46-15,2 3-76 16,-3 6-22-16,-6-2-26 15,-4-1-29-15,-4-4-275 16</inkml:trace>
  <inkml:trace contextRef="#ctx0" brushRef="#br0" timeOffset="87405.02">3904 15518 1186 0,'-23'11'457'15,"-27"26"-335"-15,-6 6-44 16,-4 10-51-16,3 2-11 0,9-3-8 16,5-4-13-16,17-10-248 15</inkml:trace>
  <inkml:trace contextRef="#ctx0" brushRef="#br0" timeOffset="87795.58">4189 15382 1052 0,'-21'-4'418'0,"-19"3"-286"16,0 1-53-16,16 8-63 15,8 6-15-15,14 1-15 16,6 6-7-16,6-6 3 16,9 2 6-16,7-1 13 15,-1-9 5-15,5 1 5 0,-8-6 0 16,-11-6-4-16,-6 3-7 16,-11-1-15-16,-10 1 0 15,-15 8-2-15,-1 0 8 16,-1 6 9-16,2-1-1 15,21 0 6-15,6 5 4 16,10-2 11-16,10 3 3 16,5-5-5-16,2 1-2 15,4-3-5-15,0-4 20 16,0-7-117-16,-5-6-115 0</inkml:trace>
  <inkml:trace contextRef="#ctx0" brushRef="#br0" timeOffset="87920.78">4209 15123 884 0,'-3'-5'446'0,"-2"-8"-183"15,0 12-102-15,1 3-95 16,2 10-121-16</inkml:trace>
  <inkml:trace contextRef="#ctx0" brushRef="#br0" timeOffset="88389.16">4603 15403 652 0,'-23'6'352'16,"-16"7"-107"-16,6 4-119 16,4 11-24-16,8 1-67 15,6 3-13-15,12 0-2 16,4 1 4-16,14-2 5 16,-3-7 5-16,6-6 4 15,3-10 4-15,-4-10 7 16,0-4 5-16,-2-6 2 15,-12-3-7-15,-10 0-21 16,-9-3-12-16,-7 1-65 0,8 8-79 16</inkml:trace>
  <inkml:trace contextRef="#ctx0" brushRef="#br0" timeOffset="88873.42">4939 15431 527 0,'-8'-4'323'0,"-13"-9"26"16,-7 1-187-16,0 5-65 15,3 3-35-15,8 7-53 16,10 5-17-16,7 4-12 16,6 1-1-16,8 0 9 15,6 2 8-15,5-4 5 16,0 0 3-16,-7-8 2 15,-4-1 1-15,-4 4-2 16,-5-6-7-16,-5 4-19 16,-10 3-2-16,-13-1 1 15,-4 0 7-15,-6 3 16 16,3 0 5-16,10 5 9 16,7 7 6-16,11-3 15 15,4 2 4-15,8-5-2 16,9-1-3-16,7-5-7 15,3-7-4-15,4-4 1 16,-5-10-1-16,1-5-2 0,-1 0-2 16,-6-11-3-16,-1 3-3 15,-7-3 0-15,-4 0-1 16,-4 13 8-16,-2 6 3 16,-4 15 2-16,-2 5 1 15,-1 11-7-15,2 0-4 16,1 5-8-16,6-1-2 15,3-3 3-15,4 2-37 16,1-12-196-16</inkml:trace>
  <inkml:trace contextRef="#ctx0" brushRef="#br0" timeOffset="89060.88">5260 15463 575 0,'3'-6'408'15,"4"-6"18"-15,3 12-246 16,7 6-42-16,2 8-81 15,2 3-6-15,7 5 11 16,-9-3-11-16,5 9-7 16,-10-5-9-16,-14-1-9 15,-5 0 10-15,-17-11 7 16,-5-1 7-16,-11-10-109 16,2-4-69-16</inkml:trace>
  <inkml:trace contextRef="#ctx0" brushRef="#br0" timeOffset="89467.34">6415 15469 714 0,'6'-23'314'0,"2"-30"-149"15,-4-2-10-15,2 14-3 16,-2 6-4-16,-4 17-14 16,-2 10-29-16,0 15-63 15,0 8-34-15,8 27-43 16,4 14 13-16,8 12 17 16,0 5 5-16,0-13 10 0,-4-6 41 15,-4-15-167 1,-3-9-115-16</inkml:trace>
  <inkml:trace contextRef="#ctx0" brushRef="#br0" timeOffset="89810.7">6483 15128 858 0,'-20'-6'387'0,"-19"-1"-192"0,-9 8-132 16,-5 9-13-16,-8 15-43 15,-1 5-2-15,9 21-6 16,7 10-4-16,20 11-8 16,13 11 0-16,23-3 2 15,14-3 6-15,18-6 9 16,7-10 6-16,20-16 13 16,8-11 3-16,16-33 6 15,10-13 5-15,1-33 5 16,-4-15 0-16,-24-21 19 15,-17-8 18-15,-41-11 35 16,-20-3 2-16,-39 9-13 16,-19 11-30-16,-19 32-63 15,1 17-14-15,11 27-31 16,13 10 1-16,17 16-84 16,12 8-75-16</inkml:trace>
  <inkml:trace contextRef="#ctx0" brushRef="#br0" timeOffset="89982.83">7069 15649 969 0,'-6'13'437'0,"-14"17"-230"16,-4 2-63-16,-7-3-84 15,-4-2-82-15</inkml:trace>
  <inkml:trace contextRef="#ctx0" brushRef="#br0" timeOffset="90536.55">7562 15475 536 0,'-15'-24'320'15,"-9"-14"-60"-15,17-4-113 16,11 6-48-16,20 8-31 0,3 3-8 16,16 20-7-16,1 5 2 15,-4 20-29-15,-3 10-8 16,-26 13 27-16,-12 4 5 16,-29 2 1-16,-11-1 4 15,-11-6-29-15,1-7-7 16,15-9-10-16,13-3-7 15,21-11-4-15,10 0-1 0,19-6 2 16,8-2 2-16,20-4 14 16,5 0-39-16,8-8-89 15,-3-7-103-15</inkml:trace>
  <inkml:trace contextRef="#ctx0" brushRef="#br0" timeOffset="90848.72">7857 15118 893 0,'-24'-10'387'0,"-35"-2"-217"16,-2 8-35-16,-8 16-59 15,-1 6-39-15,-2 17-37 16,10 9-6-16,11 18-9 16,10 14-3-16,18 10-2 15,6 5 3-15,19-1 7 16,8-3 3-16,22-8 6 15,11-7 4-15,35-21 8 16,20-18 4-16,23-35 4 16,7-22 1-16,-2-34 2 0,-7-12 3 15,-24-16 6-15,-15-4 30 16,-48-8 72-16,-33-1 18 16,-62 1 8-16,-28 8-34 15,-24 30-83-15,0 16-28 16,9 30-24-16,13 11-34 15,17 14-113-15</inkml:trace>
  <inkml:trace contextRef="#ctx0" brushRef="#br0" timeOffset="101449.65">8934 15323 702 0,'-4'-5'344'15,"0"-2"-127"-15,6 19-115 16,6 14-39-16,8 30-32 16,0 8 10-16,1 16-12 15,-7 3 0-15,-3-1 5 16,-2-2-2-16,-3-7-5 16,2-11-10-16,1-24-126 15,2-14-108-15</inkml:trace>
  <inkml:trace contextRef="#ctx0" brushRef="#br0" timeOffset="101590.56">8963 15642 733 0,'10'-2'300'16,"17"2"-134"-16,5 0-91 15,14-4-31-15,7 2 1 16,4-8-29-16,-1 2-62 15</inkml:trace>
  <inkml:trace contextRef="#ctx0" brushRef="#br0" timeOffset="102027.67">9591 15431 650 0,'1'12'390'0,"-1"5"-85"0,-7 12-78 15,-11-2-32-15,-11 1-87 16,-3-3-29-16,-6-12-31 15,5 0-5-15,1-13-10 16,4-9-5-16,13-5-20 16,2-9-8-16,9 2-33 15,8 3-9-15,-4-2-1 16,4 12-4-16,11 9 20 16,3 9 5-16,10 15 8 15,3-1 5-15,-1 5 5 16,0-5 4-16,3-8 3 15,-2-2 3-15,-3-15 7 16,-2-5 1-16,-9-13 1 16,1-7 0-16,-3-1-5 15,1 0-3-15,-1 7-7 0,-1 6-4 16,5 12-11-16,-2 3-2 16,7 13-1-16,-3 6 8 15,-4 3 6-15,-6 0 4 16,-6-5 12-16,0-3 2 15,-10-4 17-15,-3-2 3 16,-11-8 1-16,4 4-5 16,-4-8-67-16,6 1-82 15</inkml:trace>
  <inkml:trace contextRef="#ctx0" brushRef="#br0" timeOffset="102504.4">10847 15486 552 0,'-12'-16'358'16,"-16"-16"2"-16,-4 9-195 15,-4 8-37-15,-8 15-71 16,5 13-24-16,13 13-41 15,5 5-5-15,22 5-1 16,12-2 4-16,19-5 15 16,5 0 6-16,3-15 6 15,1-2 3-15,-6-13 7 16,-6-10 6-16,-8-8 8 16,-8-15 1-16,-14-13-6 0,-9-8-6 15,-10-16-11-15,-3 1-2 16,1-4-7-16,6 3-6 15,12 18-12-15,5 8-9 16,14 23-15-16,5 8 35 16,6 18-168-16,3 10-154 15</inkml:trace>
  <inkml:trace contextRef="#ctx0" brushRef="#br0" timeOffset="102707.7">11052 15393 914 0,'0'9'339'0,"0"14"-251"16,1 9-20-16,6 10 6 16,-1 1-20-16,-1-3-23 15,0-4 5-15,-3-11-131 16,1-2-267-16</inkml:trace>
  <inkml:trace contextRef="#ctx0" brushRef="#br0" timeOffset="102832.68">11022 15145 1106 0,'0'-6'413'15,"-1"-6"-329"-15,-2 6-50 16,6 13-100-16,1 3-163 15</inkml:trace>
  <inkml:trace contextRef="#ctx0" brushRef="#br0" timeOffset="103051.16">11221 15397 627 0,'-2'11'377'0,"5"20"65"15,4 8-247-15,2 3-80 16,5-2-18-16,-6-11-67 15,2-5-8-15,-3-14 16 16,9-8 27-16,3-9 14 16,4-12 3-16,2-5-22 15,-6-3-27-15,-6-5-12 16,-7 1-18-16,-5 0-124 16,-1 5 104-16</inkml:trace>
  <inkml:trace contextRef="#ctx0" brushRef="#br0" timeOffset="103691.78">11726 15584 601 0,'0'-9'315'0,"1"-7"-102"16,6 6-66-16,-9-9-19 16,-10-3-18-16,-1 6-9 0,-12-1-21 15,-3 2-18-15,-4 13-45 16,0 2-16-16,6 12-20 16,7 7-3-16,16 4 1 15,4 1 5-15,13-1 12 16,2-3 5-16,9-10 7 15,1-6 2-15,-1-8 3 16,-1-4 1-16,-1-8-1 16,-2 1 1-16,-4-9-3 15,-6-1 0-15,-4 8-1 16,-11-4 0-16,-4 12-9 16,7 6-6-16,-1 11-3 15,-2 7-1-15,2 4 5 16,5 8 4-16,4-3 1 15,7 1 0-15,8-3 5 16,-7-10 2-16,6-7 8 16,-1-7 5-16,-5-8 4 0,3-3-1 15,-6-7-5-15,1-2-4 16,0 6-6-16,-2-2-3 16,0 9-11-16,-3 7-6 15,2 7 3-15,-1 6 1 16,2 4 8-16,4 8 7 15,1-7-1-15,1 0 1 16,3 0 1-16,-3-8 35 16,-1-4 25-16,-4-5 11 15,-4-12 14-15,1-3-29 0,-4-8-22 16,-1-2-10-16,-4-1-28 16,-1-3-56-16,-2 3-267 15</inkml:trace>
  <inkml:trace contextRef="#ctx0" brushRef="#br0" timeOffset="104160.58">13063 15538 678 0,'0'-2'356'0,"0"-14"-91"16,-2 1-43-16,-9-1-39 15,-8-5-26-15,-11 5-34 16,-4-1-15-16,-2 9-51 16,2 1-23-16,8 7-34 15,6 7-14-15,9 6-12 16,5 5 2-16,8 5 9 15,10-1 10-15,10 0 7 16,1 3 5-16,14-8 3 16,-4-8 2-16,4-5 3 15,-1-8-3-15,-12-7-84 16,-3-3-56-16,-12-12-249 16</inkml:trace>
  <inkml:trace contextRef="#ctx0" brushRef="#br0" timeOffset="104254.01">13032 15244 506 0,'-5'-15'332'0,"-6"-9"-14"0,4 7-59 16,3 11-138-16,3 6-57 16,1 4-92-16,0-4-119 15</inkml:trace>
  <inkml:trace contextRef="#ctx0" brushRef="#br0" timeOffset="104720.47">13122 15363 992 0,'7'6'401'16,"15"3"-234"-16,1 1-119 15,11 2 12-15,9-4-29 16,-1-2-10-16,-3-5-2 16,0-1 2-16,-14-5 1 15,-8-2 2-15,-10-2 1 16,-6 0-2-16,-9 1-7 15,-5-1-5-15,-8 9-11 16,-3 0 0-16,-6 9 3 16,4 8-1-16,5 10-1 15,2 2-1-15,16 5 6 16,3-3 5-16,13-4 11 16,9 0 2-16,5-10 1 15,6-1 0-15,-3-14 2 16,0-4 1-16,2-11 0 15,-3-5-1-15,-2-5-6 16,-3-3-4-16,-3 0-5 16,-3-1-3-16,-8 3-5 15,-3 3-1-15,-7 10-9 0,-2 6-8 16,-2 14-6-16,-2 5-3 16,7 15 16-16,2 0 8 15,5 2 9-15,5-1 2 16,-1-7 0-16,1-2-8 15,2-9-46-15</inkml:trace>
  <inkml:trace contextRef="#ctx0" brushRef="#br0" timeOffset="105454.67">14559 15000 791 0,'-1'-1'377'0,"-2"1"-130"16,-8 17-130-16,3 15-28 16,-6 21-21-16,6 12-8 15,3 20-27-15,9 8-14 16,13-6-6-16,4-11-1 16,8-27 3-16,4-11 3 15,-1-23 5-15,2-6 1 16,-6-9-47-16,-10-10-62 0,-8-4-224 15</inkml:trace>
  <inkml:trace contextRef="#ctx0" brushRef="#br0" timeOffset="105642.4">14396 15311 1176 0,'11'3'437'0,"21"5"-330"16,9-3-21-16,17 6-5 16,8 0-26-16,6-1-29 15,3-4-28-15</inkml:trace>
  <inkml:trace contextRef="#ctx0" brushRef="#br0" timeOffset="106142.65">14971 15549 703 0,'-1'7'335'16,"0"6"-83"-16,-8 12-133 15,-1 8-24-15,-9 3-17 16,-2 1-32-16,6 0-22 15,2-11-4-15,9-6-1 16,3-10 13-16,6-14 18 16,4-6 2-16,3-13-2 15,5-2-16-15,-2-11-19 16,-3-2-2-16,-1 1-2 16,-2-3-3-16,-3 15-8 0,2 6-8 15,0 16-13-15,-1 6-1 16,5 17 3-16,-1 3 6 15,5 12 9-15,0 1 2 16,2 3 4-16,-1 1 3 16,-8-7 3-16,8 3-58 15,-9-17-334-15</inkml:trace>
  <inkml:trace contextRef="#ctx0" brushRef="#br0" timeOffset="106283.6">14886 15685 1036 0,'12'2'370'0,"13"0"-329"15,6 2-6-15,11 0-1 16,5 0 4-16,4-1-234 16</inkml:trace>
  <inkml:trace contextRef="#ctx0" brushRef="#br0" timeOffset="106665.92">15200 15667 514 0,'-6'-1'298'16,"-2"-2"4"-16,13 2-203 15,11 1-14-15,18 0-16 16,9-1-5-16,9 1-29 16,1-2-10-16,-8-3-11 15,-5-1 0-15,-12-2 1 16,-11-1 2-16,-10-1-5 16,-5 1-10-16,-9-4-17 15,2 1-9-15,-1 3-1 16,2-3 5-16,4 5 3 15,3 6 1-15,2 4 16 0,4 5 10 16,3 10 32-16,-1-1 15 16,-4 4 6-16,-5-2-3 15,-6-2-13-15,-1-4-3 16,-1-5-112-16</inkml:trace>
  <inkml:trace contextRef="#ctx0" brushRef="#br0" timeOffset="106869">15663 15506 1033 0,'4'9'400'0,"4"6"-261"16,2 5-32-16,-5 12-1 15,3-2-19-15,-1 8-39 16,-2 1-9-16,-3-9-16 15,1 3 4-15,-1-15-77 16,-2-5-47-16</inkml:trace>
  <inkml:trace contextRef="#ctx0" brushRef="#br0" timeOffset="107170.39">15662 15557 571 0,'8'-6'313'0,"13"-4"-39"0,7 3-77 15,0 3-80-15,1 3-33 16,1 5-56-16,-3 1-9 16,-10-1-3-16,-3 3-2 15,-15 0 3-15,-4 0-1 16,-8 2 0-16,-2 1-1 16,4-3-10-16,4 2-5 15,9 1-4-15,6-6-3 16,8 8 2-16,-1-5 1 15,4 5-1-15,-3 4 12 0,-9 2 19 16,-7 2 12-16,-14 4 14 16,-10 0-7-16,-11-6-5 15,0-3-32-15</inkml:trace>
  <inkml:trace contextRef="#ctx0" brushRef="#br0" timeOffset="107533.19">16264 15299 1025 0,'14'0'381'0,"23"0"-289"0,12 1-22 16,17 0-4-16,4-1-25 15,-1 0-29-15,-4-2-11 16,-17-3-124-16,-10 1-124 16</inkml:trace>
  <inkml:trace contextRef="#ctx0" brushRef="#br0" timeOffset="107689.35">16305 15421 774 0,'6'4'365'0,"16"2"-108"16,10 0-68-16,19 0-20 16,6-4-43-16,7 4-68 15,2-2-20-15,-3-4-97 16</inkml:trace>
  <inkml:trace contextRef="#ctx0" brushRef="#br0" timeOffset="108118.63">17156 14919 1063 0,'-1'-2'423'16,"-5"1"-241"-16,3 22-121 16,-4 10-29-16,-1 21 15 15,0 5 3-15,-4 12-5 0,4 3-4 16,4 5-9-16,4 3-7 16,13-16-11-16,6-6 0 15,15-20 0-15,4-12 0 16,6-7 4-16,5-6 1 15,-8-12-39-15,3-1-74 16</inkml:trace>
  <inkml:trace contextRef="#ctx0" brushRef="#br0" timeOffset="108274.8">16979 15237 877 0,'2'0'376'0,"12"4"-132"16,9 2-115-16,22 2-44 16,12-1-1-16,16 0-50 15,5-3-12-15,-5-1 3 16</inkml:trace>
  <inkml:trace contextRef="#ctx0" brushRef="#br0" timeOffset="108930.88">17510 15513 798 0,'-1'3'376'16,"-3"6"-88"-16,0 8-226 15,-1 7-36-15,5 9 4 16,0 1-3-16,3 5-1 16,2-3 2-16,-2-13 21 15,2-6-55-15,-3-15-114 16,0-5-108-16,-3-15-143 16,-7-2 51-16,3-7 128 15,-6-1 137-15,7 1 163 16,2-3 27-16,10 7 21 15,3 4 0-15,9 8 4 16,3 7-17-16,1 7-36 16,3 6-31-16,-9 4-53 0,-1 3-7 15,-12 0 2-15,-5-1 2 16,-13 0 6-16,-4-3 2 16,3-8 1-16,2-1-4 15,12-8-19-15,9-1-4 16,16 2-14-16,7 2-4 15,8 6 14-15,-5 7 3 16,-13 6 25-16,-10 0 17 16,-21 7 17-16,-16-3 2 15,-20-2-11-15,0 0-11 0,-2-13-59 16,6-8-72-16</inkml:trace>
  <inkml:trace contextRef="#ctx0" brushRef="#br0" timeOffset="109274.66">17838 15623 799 0,'4'-2'386'0,"12"-2"-77"16,7 6-154-16,11 0-63 0,-2 1-14 15,5 6-51-15,-4-6-8 16,-8-3-2-16,-2 0 2 16,-10-3-26-16,-6-6-33 15,-5-2-56-15,-4 0-23 16,-6-8-11-16,6 5 14 16,2-3 19-16,6 3 18 15,2 7 60-15,1 4 33 16,7 8 82-16,-1 0 20 15,6 13 13-15,-3-1 0 16,-7 4-22-16,-11 2-12 16,-15-4-27-16,-4 0-15 0,-7-3-39 15,4-5-63-15</inkml:trace>
  <inkml:trace contextRef="#ctx0" brushRef="#br0" timeOffset="109742.95">18704 15485 699 0,'-21'-11'413'16,"-20"-8"-85"-16,-10 10-116 15,-3 9-43-15,4 15-80 16,14 13-29-16,5-1-28 16,16 10-7-16,15-1-1 15,12-1 7-15,26 0 5 16,4-14-1-16,27-6-7 15,-1-9-5-15,1-11-48 16,-3-2-72-16</inkml:trace>
  <inkml:trace contextRef="#ctx0" brushRef="#br0" timeOffset="110274.4">19136 15567 1164 0,'-2'-1'508'16,"1"3"-211"-16,1 2-225 15,0-4-549-15</inkml:trace>
</inkml:ink>
</file>

<file path=ppt/ink/ink3.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255" units="dev"/>
          <inkml:channel name="T" type="integer" max="2.14748E9" units="dev"/>
        </inkml:traceFormat>
        <inkml:channelProperties>
          <inkml:channelProperty channel="X" name="resolution" value="1333.61829" units="1/cm"/>
          <inkml:channelProperty channel="Y" name="resolution" value="1777.91638" units="1/cm"/>
          <inkml:channelProperty channel="F" name="resolution" value="0.00051" units="1/dev"/>
          <inkml:channelProperty channel="T" name="resolution" value="1" units="1/dev"/>
        </inkml:channelProperties>
      </inkml:inkSource>
      <inkml:timestamp xml:id="ts0" timeString="2019-09-26T11:16:43.391"/>
    </inkml:context>
    <inkml:brush xml:id="br0">
      <inkml:brushProperty name="width" value="0.05292" units="cm"/>
      <inkml:brushProperty name="height" value="0.05292" units="cm"/>
    </inkml:brush>
  </inkml:definitions>
  <inkml:trace contextRef="#ctx0" brushRef="#br0">20850 9411 31 0,'0'0'25'31,"0"0"-2"-31,0 0-3 0,0 0-4 15,0 0-3-15,-7 0-3 16,7 0-1-16,0 18-3 16,-3-4-1-16,3 9-2 15,0-1-1-15,4 3-5 16,0 8-11-16,1 2-21 16,-5-8 0-16,5 8-1 0,-7-10 0 15</inkml:trace>
  <inkml:trace contextRef="#ctx0" brushRef="#br0" timeOffset="401.82">20841 9878 43 0,'0'0'34'15,"0"12"1"-15,0-12-12 16,-2 20-10-16,2-6-8 16,0 4-18-16,7 5-18 31,-10-7-3-31,10 5-1 0,-7-7 0 15</inkml:trace>
  <inkml:trace contextRef="#ctx0" brushRef="#br0" timeOffset="866.18">20831 10258 53 0,'0'0'36'15,"0"0"-5"1,0 0-6-16,0 23-7 16,0-10-6-16,0 15-3 15,0-4-4-15,3 4-4 0,2-1-19 16,2 2-20 0,-7-10 0-16,6-1-1 0,-6-18 0 15</inkml:trace>
  <inkml:trace contextRef="#ctx0" brushRef="#br0" timeOffset="1784.44">20594 10706 46 0,'-6'-17'20'0,"6"3"0"16,7-4-4-16,2 1-2 0,9 7-2 15,-2 3-1-15,7 7-1 16,-5 0-2-16,2 12-1 15,-6 1-2-15,-7 11 1 16,-7 1-2-16,-5 5 0 16,-9-5-1-16,-2 3 0 31,-7-1-1-31,1-8-1 0,-1-5-1 16,4-6 0-16,3-8-1 15,2-4 0-15,9-5-1 16,5-4 0-16,0 1 1 15,9 0 0-15,4 7-1 16,1 0 1-16,4 5 1 16,2 5 0-16,-1 9 1 0,0-2-1 15,-2 4 1-15,-2-3-1 16,1 0-3-16,-4-6-3 16,2 2-13-16,-1 0-17 15,-13-9-1-15,18 0-1 0,-18 0 1 16</inkml:trace>
  <inkml:trace contextRef="#ctx0" brushRef="#br0" timeOffset="1921.13">20883 10872 62 0,'12'1'36'0,"-12"-1"1"15,0 0-18-15,0 0-12 16,9-6-31-16,-9 6-9 0,0 0-3 15,4-10 1-15</inkml:trace>
  <inkml:trace contextRef="#ctx0" brushRef="#br0" timeOffset="2522.99">21130 10630 9 0,'0'0'26'0,"0"0"-4"16,0 0-4-16,-18-2-5 0,7 2-4 15,0-3-2-15,-1-1-2 16,1 4-1-16,-2 0-1 16,2 0-1-16,11 0-1 15,-15 9 1-15,6-3 0 16,3 3 1-16,-3 3 1 15,3 3 0 1,0-6 0-16,6 5 1 16,0-14-1-16,-3 18 0 15,3-18 0-15,6 10 0 16,-6-10-1-16,13 0 0 16,-1-5 0-16,3 5-1 15,1-4 0-15,1 4 0 16,0 4 0-16,2 1-1 0,-4 1 2 15,-1 5-1-15,-6 0 0 0,-2 7 2 16,-6-3-1-16,0 3 0 16,-7-4 1-16,-3 5-1 15,-4-10-1-15,-3 4 0 16,-1-7-2-16,-2-6-2 16,4 0-7-1,-4-4-17-15,3-4-14 16,4 3 0-16,0-2-1 15</inkml:trace>
</inkml:ink>
</file>

<file path=ppt/ink/ink30.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255" units="dev"/>
          <inkml:channel name="T" type="integer" max="2.14748E9" units="dev"/>
        </inkml:traceFormat>
        <inkml:channelProperties>
          <inkml:channelProperty channel="X" name="resolution" value="1333.61829" units="1/cm"/>
          <inkml:channelProperty channel="Y" name="resolution" value="1777.91638" units="1/cm"/>
          <inkml:channelProperty channel="F" name="resolution" value="0.00051" units="1/dev"/>
          <inkml:channelProperty channel="T" name="resolution" value="1" units="1/dev"/>
        </inkml:channelProperties>
      </inkml:inkSource>
      <inkml:timestamp xml:id="ts0" timeString="2023-10-01T19:17:00.258"/>
    </inkml:context>
    <inkml:brush xml:id="br0">
      <inkml:brushProperty name="width" value="0.05292" units="cm"/>
      <inkml:brushProperty name="height" value="0.05292" units="cm"/>
    </inkml:brush>
  </inkml:definitions>
  <inkml:trace contextRef="#ctx0" brushRef="#br0">20130 2631 38 0,'-3'-12'33'16,"3"12"-6"-16,6 11-4 16,-6 7-6-16,7 11-3 15,-4 3-4-15,5 11 0 16,-3-1-3-16,4 8-2 0,-4-4-3 16,2-2-1-16,-1-4-1 0,-2-7-2 15,2-1-5 1,-6-8-7-16,6-3-13 15,2-5-11-15,-8-16 1 0,0 0-1 16</inkml:trace>
  <inkml:trace contextRef="#ctx0" brushRef="#br0" timeOffset="1">19945 2927 33 0,'-13'-5'34'15,"13"5"2"-15,0 0-7 16,9-8-10-16,18 8-6 16,6-9-4-16,9 4-3 15,0 1-1-15,8 4 0 16,-2-9-2-16,-3 5-3 0,-2 4-5 15,-10-8-17-15,-7 0-16 16,1 0-1-16,-9-6 0 16,-1 8 0-16</inkml:trace>
  <inkml:trace contextRef="#ctx0" brushRef="#br0" timeOffset="2">20975 2622 49 0,'-11'-8'31'0,"5"24"-6"16,3 12-5-1,-1 20-4-15,7 23-4 16,-3 11-3-16,10 22 0 16,-5 5-1-16,8 11-1 15,-3-2-3-15,3-3-1 16,-4-16-1-16,-1-11-1 0,-1-13-3 16,-3-16 0-1,1-11-6-15,-5-17-8 0,-3-13-22 0,6-7-1 16,-3-11 0-1,-2-20 0-15</inkml:trace>
  <inkml:trace contextRef="#ctx0" brushRef="#br0" timeOffset="3">20940 2675 21 0,'12'0'28'15,"-12"0"-2"-15,0 0-4 0,-9 7-6 16,9-7-3-16,-17 19-3 16,1-5-3-16,1 5-1 15,-4-3-1-15,-1 5-1 16,1-4-2-1,0 1 0-15,2-4-1 16,5-4 0-16,12-10 0 16,-14 14 0-16,14-14 1 15,0 0-1-15,3-10 0 16,8-2-1-16,1-5 2 16,4-8-1-16,1 0 1 15,5-2-2-15,-4 2 1 0,0-3-1 16,-4 6 1-16,-3 3 0 15,-2 2-1-15,-9 17 1 16,11-14-2-16,-11 14 1 16,0 0 1-16,7-1-1 15,-7 1 0-15,20 11 1 16,-2 6-1-16,4-1 1 0,4 6 1 16,1 4-1-16,-2-2 0 15,2 1-1-15,-5-2-1 0,-3-7-3 16,-5-2-19-16,-6-3-14 15,-8-11-1-15,0 0 0 16</inkml:trace>
</inkml:ink>
</file>

<file path=ppt/ink/ink31.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5-10-06T09:55:07.395"/>
    </inkml:context>
    <inkml:brush xml:id="br0">
      <inkml:brushProperty name="width" value="0.05292" units="cm"/>
      <inkml:brushProperty name="height" value="0.05292" units="cm"/>
      <inkml:brushProperty name="color" value="#FF0000"/>
    </inkml:brush>
  </inkml:definitions>
  <inkml:trace contextRef="#ctx0" brushRef="#br0">23035 12863 465 0,'0'-6'290'0,"0"-5"9"15,0 6-52-15,1 3-64 16,0 4-36-16,-1-2-55 16,0 1-23-16,0 28-22 15,3 33-4-15,-1-21-21 16,3 12-4-16,-1 17-11 0,0 10-2 15,1 13 1-15,-5-9-1 16,2-7 0-16,-1-9 1 16,-1-15 0-1,3-2 1-15,-3-18 2 0,0-4 1 16,-1-15 5-16,1-7 4 0,0-7 4 16,-2-4-2-1,1 3-4-15,0 0-6 16,0 0-6-16,-4-12 0 0,-13-30-2 15,6 25 0 1,1 0-1-16,-1-1 0 16,0-5-1-16,1 4 1 0,2 4 0 15,-1-1-1 1,5 11 0-16,2-1-1 0,-1 4 2 16,5 3 1-16,-1 3 0 15,0-3 2 1,0 0 9-16,3 12 5 0,17 44 10 15,-9-20 1-15,3 7-7 0,-1-1-5 16,0-5-8 0,-1-10 8-16,0-17 27 15,3-5 19-15,1-19 26 0,8-7-5 16,-1-19-24-16,3-2-21 16,2 0-26-1,-2-1-65-15,3 13 134 0</inkml:trace>
  <inkml:trace contextRef="#ctx0" brushRef="#br0" timeOffset="638.07">23363 13753 1006 0,'0'-2'424'0,"8"2"-234"15,-11-1-38-15,7 8-42 0,-1 6-13 16,-9 6-25-1,4 9-11-15,-8 2-21 16,8 2-10-16,3 2-17 0,4-5-4 16,5-3-5-1,-2-9-1-15,8-4-2 16,5-2 1-16,3-11 0 16,6 0-1-16,-2-12 1 0,0-8 0 15,-6-6 3-15,-4-1 2 16,-9-6 5-16,-2 3 2 0,-7 7 3 15,-1 2 4 1,-5 15 6-16,-1 8-2 16,2 14-1-16,-2 6-3 15,3 8-8-15,2-3 0 16,3 3-4-16,3-1-2 16,5 0-2-16,1 0-1 0,-2-10 1 15,1 0 11-15,-3-12-92 16,2-3-105-16</inkml:trace>
  <inkml:trace contextRef="#ctx0" brushRef="#br0" timeOffset="909.93">23698 13979 859 0,'0'2'386'15,"1"0"-152"-15,1 7-68 16,0 8-38 0,2 1-22-16,-4 8-47 0,0 4-18 15,0 3-25-15,0-1-5 16,0-1-24-16,0-7-49 15,0-12-116-15,-3-6-74 16</inkml:trace>
  <inkml:trace contextRef="#ctx0" brushRef="#br0" timeOffset="1131.34">23677 14049 660 0,'12'-6'371'15,"8"-10"-77"-15,4 8-102 16,5 4-33-16,-1 4-37 16,1 8-22-16,-4 6-27 15,-10-3-5-15,-6 8-20 16,-4 6 5-16,-13 8-6 16,3 11-8-16,-20 0-7 15,-1-6-9-15,-5-15-58 0,-1-8-62 16,7-14-178-1,-1-7-246-15</inkml:trace>
  <inkml:trace contextRef="#ctx0" brushRef="#br0" timeOffset="1719.94">23368 13567 585 0,'4'-4'355'31,"9"1"15"-31,14 3-211 0,12 0-27 0,13 8-47 31,4-4-28-31,8 2-37 0,-6 4-4 16,-13-10-25 0,-10 8-24-16,-20-7-46 0,-8 0-19 0,-8-1-13 31,-11-13 15-31,-6-2 44 0,0-2 20 16,1-2 67-16,3 2 25 15,7 6 33-15,4 9 0 16,5 3-24-16,11 6-15 15,5 5-20-15,3-4 1 0,0 7 25 16,-5 4 15-16,-7 7 22 16,-4 1 9-16,-9 3-10 15,-5-3-16-15,-12-8-30 16,1-1 2-16,-1-8-177 16</inkml:trace>
  <inkml:trace contextRef="#ctx0" brushRef="#br0" timeOffset="3166.89">2284 8431 449 0,'-11'-8'308'0,"-11"-9"-10"15,-13 4-94 1,-2 4-26-16,-7 8-67 16,3 7-29-16,5 8-57 15,2 2-19-15,14 10-20 0,7-1-5 0,16 3 3 32,13 5 2-32,8-9 8 0,3-2 5 0,14-4 1 15,-4-9 1 1,3-3 3-1,-3-5 4-15,-18-4 11 0,-11-7 7 16,-19 1 4-16,-12 5 6 16,-17 4 3-16,-4 8 0 15,-8 12 1-15,5 1-8 0,9 9-20 16,7 4-11 0,19 1-6-16,6 1-1 15,25-2 0-15,7-3 2 0,12-3 2 16,6-5 1-16,2-10 8 15,1-6-43-15,-3-12-161 16,-5-5-267-16</inkml:trace>
  <inkml:trace contextRef="#ctx0" brushRef="#br0" timeOffset="3318.51">1765 8500 791 0,'4'6'307'0,"6"0"-211"0,6 5-65 16,12-4-6-16,8 2-106 15</inkml:trace>
  <inkml:trace contextRef="#ctx0" brushRef="#br0" timeOffset="3638.87">2549 8663 818 0,'-8'-4'369'0,"-16"1"-175"16,-1 6-70-16,0 8-77 15,1 6-26-15,10 7-29 0,8 0-7 16,12 2-3 0,12 0 3-16,6 0 11 15,7-3 4-15,-2-12 11 16,-10-5 6-16,-5-6 19 0,-7-2 29 16,-8 0 12-16,-7 0-4 15,-14 0-1-15,-7 2-93 16</inkml:trace>
  <inkml:trace contextRef="#ctx0" brushRef="#br0" timeOffset="3825.96">2627 8721 975 0,'18'-5'475'0,"15"-3"-120"15,1-2-244-15,18-1-14 0,-3 4-45 16,-4 0-17-16,6 5-22 16,-16 3-1-16,-17-1-74 15,-9 0-65-15,-8 1-284 16</inkml:trace>
  <inkml:trace contextRef="#ctx0" brushRef="#br0" timeOffset="3978.62">2823 8716 778 0,'-2'7'398'0,"2"13"-108"16,2 3-78 0,6 9-72-16,1 0-28 0,0-1-41 15,3-2-19-15,0-12-120 16,2-4-150 0</inkml:trace>
  <inkml:trace contextRef="#ctx0" brushRef="#br0" timeOffset="4540.18">3217 8711 977 0,'-11'4'434'16,"-5"2"-208"-16,-2 9-140 15,5 2-34-15,5 6-38 16,8 2-5-16,14 2-5 16,4 1 1-16,12-12 2 15,0-5 2-15,4-12 2 16,2-9 2-16,-7-6 5 16,0-6 0-16,-10-4 2 0,-7 1 1 15,-9 4-2-15,-3 5 7 16,-11 9 9-16,-1 4-5 15,0 8-9-15,2 5-12 16,4 11-17-16,6 3-2 16,10 4-1-16,10 2 1 15,8-9 6-15,2-4 2 0,2-5 7 16,-6-11 2-16,-1-4 7 16,-2-6 17-16,-7-9 24 15,-2-5 8-15,-7-8 3 16,-7-3-14-1,-4 2-26-15,-9 2-17 0,1 11-110 16,-2 7 177-16</inkml:trace>
  <inkml:trace contextRef="#ctx0" brushRef="#br0" timeOffset="5000.91">4567 8455 933 0,'2'4'411'0,"-6"4"-211"16,-2 7-68-16,3 18-72 0,1 10-5 0,8 24-11 31,3 9-8-31,2 6-20 16,-7-9-2-16,1-16-1 16,-1-9-10-16,-2-24-124 15,3-4-122-15</inkml:trace>
  <inkml:trace contextRef="#ctx0" brushRef="#br0" timeOffset="5257.26">4480 8494 1072 0,'10'-15'437'15,"21"-12"-274"-15,14 5-40 16,4 11-53-16,19 14-23 15,8 16-29-15,-4 11-2 16,-6 7-3-16,-21 2-3 16,-24 9-1-16,-7 0-4 0,-17 11 3 15,-5 2 2 1,-18-2 5-16,-12-6 3 16,-10-5 3-16,-7-7 0 0,0-14 1 15,6-4-5-15,8-20-92 16,8-7-85-1</inkml:trace>
  <inkml:trace contextRef="#ctx0" brushRef="#br0" timeOffset="5816.74">5607 8817 809 0,'12'4'344'15,"9"1"-165"-15,-1 13-114 0,-1 7-6 16,-12 3-8-16,-3 2-8 0,-4-4-10 16,0-7-5-16,0-8-8 15,0-4-1 1,3-12-13-16,8-6-7 16,8-13-8-16,9-7-6 15,4 1 6 1,-4 1 4-16,-2 15 12 15,-6 9 7-15,-7 17 19 0,-1 11 8 16,-12 8 0 0,-1 6-4-16,-5-6 30 15,5 3-91-15</inkml:trace>
  <inkml:trace contextRef="#ctx0" brushRef="#br0" timeOffset="6280.86">6539 8771 953 0,'-7'8'372'0,"-7"13"-257"16,2 4-57-16,9 9-40 0,3-1 11 16,12-1 22-16,3-7 2 15,15-14 16 1,5-5-1-16,2-21-8 15,4-2-5-15,-6-23-17 0,-4-7-6 16,-9-11-2-16,-12-5 0 16,-17 2 3-16,-15-7-1 15,-24 2-6-15,-6 2-4 16,-9 5-9-16,6 15-4 16,16 27-21-16,8 17-7 0,11 21-14 15,7 10-1 1,14 7 12-16,11-1 3 0,33 2 29 15,14-3-78 1</inkml:trace>
  <inkml:trace contextRef="#ctx0" brushRef="#br0" timeOffset="6833.07">7232 8709 560 0,'-3'-7'348'0,"-8"-2"-12"15,-5-3-82 1,-11 2-106-16,-6 3-31 0,-2 0-52 16,1 2-22-16,8 6-28 15,8 5-15-15,14 7-24 0,4 2-4 16,10 4-1-1,5 0 7-15,13-1 13 16,-2-3 4-16,2-4 2 16,1-3-4-16,-14-6-14 15,0-2 1-15,-14-1-4 0,-6 0 2 0,-7 0 10 32,-10 3-1-32,-6 5 6 15,-1 3 3-15,2 5 8 16,8-1 2-16,13 6 4 15,6-4 1-15,10 3-1 16,7-1 1-16,6-3-1 16,5-1-2-16,2-10-1 15,-3-4 0-15,-4-10-109 16,-2-8-166-16</inkml:trace>
  <inkml:trace contextRef="#ctx0" brushRef="#br0" timeOffset="6958.98">7158 8438 927 0,'-9'-7'462'0,"-10"-5"-151"16,7 10-198-16,-1 2-58 0,10 5-58 15,2 6-49-15,7 7-255 16</inkml:trace>
  <inkml:trace contextRef="#ctx0" brushRef="#br0" timeOffset="7271.39">7549 8683 753 0,'-5'-5'417'16,"-8"-7"-108"-16,-8 4-103 16,-3 5-36-16,-4 4-86 15,5 6-33-15,1 8-42 16,4 4-14-16,5 10-14 0,5 7-2 15,3 1 1 1,11-2 4-16,1-7 8 16,6-7 4-16,10-8 8 15,-8-8 4-15,-1-5 12 16,-11-5 4-16,-4-2 8 0,-4-1 2 0,0-1-8 16,1 3-7-1,-3-4-25 1,3 2-51-16,-1 1-163 0,7 0-175 15</inkml:trace>
  <inkml:trace contextRef="#ctx0" brushRef="#br0" timeOffset="7518.28">7580 8750 646 0,'7'5'411'16,"8"3"-21"-16,-7 7-177 16,5 1-41-16,-6 5-70 15,-12 3-23-15,11-7-37 16,-6-3-11-16,0-7-12 15,13-7-2-15,-5-8-5 0,2-6-4 16,6-9-17 0,1-2-6-16,1-2-4 0,7 6 0 15,-2 8 10-15,1 2 1 16,0 12 11 0,-12 8 17-16,-4 11 28 0,-5 4 15 15,-6 9 1 1,0 0-12-16,0 1-26 15,3-3-13-15,-2-8-161 16</inkml:trace>
  <inkml:trace contextRef="#ctx0" brushRef="#br0" timeOffset="8231.29">8413 8643 949 0,'4'1'362'0,"6"3"-245"15,9 3-68-15,15-2-32 16,5 0 8-16,17-5-1 16,2 1-6-16,-8-1-6 15,-8-2-1-15,-14 2 3 16,-13-1 0-16,-13 0-2 0,-4 4-3 15,-23 4-8-15,-4 3-1 16,-10 9-6-16,-2 1 0 16,16 4-4-16,4 2-2 15,15 3 2-15,10 0 7 16,13-1 11-16,7-2 6 16,11-10 7-16,-1-10-4 0,4-10-3 15,-4-6-1-15,-9-11-3 16,-3 0-2-16,-11-6-1 15,4 1-1-15,-6 4 0 16,-5 4 0-16,0 12 10 16,-4 3 1-16,0 9 1 15,-1 6 1-15,2 8-9 16,-1 2 0-16,0 0 0 16,3-4 0-16,-3-11 5 15,6-4 4-15,0-9 3 16,1-9-1-16,4-5-6 15,-2-7-5-15,10 2-7 0,1 6-2 16,-4 2 9 0,1 14 2-16,-7 8 7 0,-4 6 3 15,0 9-7-15,-3 5-2 16,0 4-3-16,1-1-28 16,5-8-185-16</inkml:trace>
  <inkml:trace contextRef="#ctx0" brushRef="#br0" timeOffset="8410.39">9219 8745 894 0,'5'0'445'0,"10"5"-128"15,7 4-127-15,0 9-68 16,-2 4-10-16,-1 4-12 16,-9 2-12-1,-8-2-24-15,-3-3-12 0,-16-4-14 16,-9-8-4-1,-6-8-65-15,-3-6-89 0</inkml:trace>
  <inkml:trace contextRef="#ctx0" brushRef="#br0" timeOffset="8812.98">10075 8568 1017 0,'8'5'406'0,"5"7"-226"0,8 25-131 15,5 19-17 1,1 25 7-16,-4 8-5 0,-10 8-4 15,-12-8-2-15,0-10-9 16,-1-8-1 0,-2-17-54-16,3-6-70 0,-6-22-344 15</inkml:trace>
  <inkml:trace contextRef="#ctx0" brushRef="#br0" timeOffset="8989.65">10209 8976 824 0,'8'-2'336'15,"15"-10"-207"-15,7 5-56 16,-2-5-41-16,2-2-13 0,-3 2-73 16,-2-5-99-16</inkml:trace>
  <inkml:trace contextRef="#ctx0" brushRef="#br0" timeOffset="9295.61">10459 8780 654 0,'4'5'320'0,"-1"5"-78"16,2 5-68-16,0 7-28 15,-3-2-19-15,0-1-46 16,-2-3-18-1,0-10-20-15,-1-2-1 0,-3-12-6 16,4-5-5-16,0-11-17 0,3-5-11 16,7-2-6-16,2-3-3 15,-6 6-3 1,13 3 1-16,-1 9 8 0,1 8 2 0,7 9 14 31,-11 6 5-31,-1 9 1 0,-1 5-1 16,-2 3-7-1,1 3-4-15,-3 0-4 0,-3 1-28 0,5 0-193 32</inkml:trace>
  <inkml:trace contextRef="#ctx0" brushRef="#br0" timeOffset="9631.48">11099 8809 956 0,'-7'7'394'15,"-14"10"-227"-15,-6 3-20 16,-7 2-40-16,-4-3-24 16,0-5-44-16,2-2-9 15,5-12-6-15,4-6-2 0,10-9-10 16,6-3-10-1,4-8-15-15,5-1-6 16,3-1-8-16,-1 0 2 0,9 5 4 16,5 6 6-16,9 9 11 15,8 5 6-15,-1 13 8 16,-2 6 1-16,-6 10 3 16,-4 7-1-16,-5 4-2 15,-2 1-2-15,-3-4-87 16,-5-6-114-16</inkml:trace>
  <inkml:trace contextRef="#ctx0" brushRef="#br0" timeOffset="9783.22">10923 8570 1099 0,'-5'-6'500'0,"-2"1"-242"16,5 5-144-1,8 7-142-15,6 1-87 16</inkml:trace>
  <inkml:trace contextRef="#ctx0" brushRef="#br0" timeOffset="10284.69">11174 8604 832 0,'3'-23'348'0,"8"-26"-198"0,5 4-46 0,7 7-5 31,2 8 9-31,9 17-5 16,-2 9-14-16,11 28-52 0,1 10-16 0,-5 19-7 15,-15 8 1-15,0 0 3 0,-5 2 0 16,-9-7-2-16,7-9-1 31,-13-15-1-31,-4-6 0 16,0-14 1-16,-1-6-10 15,-3-13-47-15,-2-7-18 16,-9-11-18-16,-3-3 9 16,-9-2 41-16,-3 4 14 0,-3 17 16 15,-3 6 6 1,-5 21 9-16,7 9 2 0,8 8-4 15,0 1-6-15,17-8-9 16,2-7-71-16</inkml:trace>
  <inkml:trace contextRef="#ctx0" brushRef="#br0" timeOffset="10649.44">11903 8773 816 0,'-4'1'324'16,"-9"8"-194"-16,-3 4-27 16,-11 8-18-16,-3 1 0 0,3-1-23 15,5-4-14-15,8-7-17 16,3-6-3-16,-2-9 0 15,0-9-2-15,4-4-12 16,3 0-6 0,8-4-9-16,-1 2-2 0,2 0 7 15,5 3 5 1,-1 8 3-16,5 4-1 0,3 11-7 16,-1 3-4-16,6 11 0 15,2 1 0-15,5 3 2 16,-3 1 9-16,2-4-123 15,-2-1-101-15</inkml:trace>
  <inkml:trace contextRef="#ctx0" brushRef="#br0" timeOffset="10835">12070 8793 850 0,'10'-7'387'16,"14"0"-179"-16,-1 4-64 15,2 8-56-15,-2 9-13 0,-11 7 8 16,3 8 9-1,-11 4-5-15,-5 1-5 16,-9-8-19-16,-12-6-5 16,-5-9-10-1,-5-6 4-15,0-10-117 16,5-6-322-16</inkml:trace>
  <inkml:trace contextRef="#ctx0" brushRef="#br0" timeOffset="12121.16">13223 8867 785 0,'-4'-6'354'15,"-2"-9"-148"-15,-6 0-23 16,-4 0-47-16,-6 1-24 15,-14 7-55-15,4 7-24 16,-2 9-30-16,5 4-10 16,17 8-16-16,4 4-1 15,11 4 8-15,10 3 8 16,11-1 18-16,7-4 8 0,5-7 2 16,-3-7 0-16,-6-13 4 15,-1-6 0 1,-7-18-8-16,-2-6-41 0,-5-10-136 15,-9-5-88-15,-5-3-113 16,-11-2-8-16,-5-1 141 16,-1 4 150-16,0 2 197 15,5 8 96-15,4 14 53 16,0 8-42-16,7 13-72 16,-1 1-57-16,6 10-73 15,5 1-8-15,10 8-249 16</inkml:trace>
  <inkml:trace contextRef="#ctx0" brushRef="#br0" timeOffset="12464.79">13311 8778 869 0,'3'0'352'0,"4"-1"-185"15,16 2-118-15,9 1-21 16,11-1 3-16,3 2-4 16,1-4-16-16,-3 1-1 15,-11-4 0-15,-10 3 2 16,-15 1 7-16,-8-2 1 0,-5 2-4 16,-12-3-4-16,-4 4-2 15,-3 8 10-15,-4 6 7 16,6 4 1-16,3 9-12 15,5 1-8-15,14 4-6 16,7 3 1-16,15-5 6 0,6-1-1 16,9-9-2-1,5-6-26-15,2-13-109 16,0-6-31-16,6-10-233 16</inkml:trace>
  <inkml:trace contextRef="#ctx0" brushRef="#br0" timeOffset="12733.44">14000 8896 630 0,'3'0'351'0,"3"2"-74"16,-6 4-57-16,-1-6-79 0,-2 2-28 16,-7 19-31-1,-44 29-16-15,24-31-21 0,-2-6-9 16,3-10-8-16,1-5-3 16,6-13-19-16,6 1-15 15,6-5-28-15,3 0-10 0,8-1 3 0,2-3 9 16,12 5 16-16,6 5 13 15,1 10 12-15,5 6 10 32,-1 13 11-32,3 6-2 15,0 5-2-15,1 4-6 16,-6-7-7-16,2 1-2 0,-8-7-47 16,-6-12-77-16,1-2-164 15</inkml:trace>
  <inkml:trace contextRef="#ctx0" brushRef="#br0" timeOffset="12944.7">14156 8904 525 0,'0'-12'394'16,"4"-8"16"-16,-1 14-178 15,2 7-54-15,0 13-77 16,-5 4-21-16,6 7-21 16,-2 2-11-16,-2-8-21 15,3-1-4-15,3-10 3 16,7-6 14-16,10-5 18 15,-3-7 6-15,0-9 1 16,1-4-10-16,-4 0-16 0,0-3-6 16,-8 9-13-16,-3 4-7 15,-7 3-48-15,-2 5-76 16</inkml:trace>
  <inkml:trace contextRef="#ctx0" brushRef="#br0" timeOffset="13435.99">15158 8468 935 0,'0'1'379'0,"3"9"-210"16,1 24-132-16,0 8-35 16,-3 26 25-16,-4 5 11 15,0 10 5-15,-7-1-4 16,10-7-17-16,5-9-7 15,0-23-5-15,11-8 1 0,3-14-4 16,3-7 0-16,12-5-24 16,2-5-48-16,5-5-203 15</inkml:trace>
  <inkml:trace contextRef="#ctx0" brushRef="#br0" timeOffset="13623.54">15052 8777 822 0,'2'2'346'0,"5"8"-153"15,7 3-62 1,14-2-19-16,6 1-6 0,25-5-42 16,5-1-24-1,8-1-60-15,-1-3-99 16</inkml:trace>
  <inkml:trace contextRef="#ctx0" brushRef="#br0" timeOffset="13846.73">15497 8808 755 0,'-1'-1'355'0,"10"1"-107"0,13 4-130 16,12 2-68 0,7 1 2-16,1-1-15 15,1-3-15-15,2 2-6 16,-2-2-33-16,-11 2-141 16,-6-2-156-16</inkml:trace>
  <inkml:trace contextRef="#ctx0" brushRef="#br0" timeOffset="14010.15">15614 8981 863 0,'5'1'378'0,"7"-1"-172"16,10 0-118-1,8 1-18-15,8-2-28 0,5-1-3 16,3-1-121-16</inkml:trace>
  <inkml:trace contextRef="#ctx0" brushRef="#br0" timeOffset="14576.79">16394 8682 615 0,'12'-3'342'16,"10"-3"-68"-16,-6 5-36 15,-15-1-99-15,-5 2-36 16,-14 0-57-16,-9-2-25 0,-6 2-17 16,-7-2 0-16,3 2-2 15,2 0-2-15,10 5-5 16,1 0-12 0,7 5-7-16,7 4 0 0,-1-1 2 15,6 7 8 1,-1-2 9-16,-5 3 1 0,11 1 3 15,0-1 1-15,2 0 3 16,8-5 2-16,4-8 1 16,0-7 1-16,17-1-3 15,8-2-3-15,9 0-2 16,5 9-1 0,-5 6 10-16,-1 4 7 0,-12 8 12 15,-11-1 6-15,-17 1 8 0,-10 1 2 16,-24-6 7-16,-11-1 6 15,-17-5 0-15,-6-9-3 16,4-2-7-16,6-5-12 16,16-10-24-16,7-5-54 15,18-8-168 1</inkml:trace>
  <inkml:trace contextRef="#ctx0" brushRef="#br0" timeOffset="15474.08">17554 8854 708 0,'-6'7'296'16,"-5"13"-147"-16,-6 10-99 15,-6 6-28-15,0 0 0 16,-5-6-1-16,-4-9-1 15,11-7 4-15,-1-6 2 16,8-11 9-16,2-3-2 16,4-19-13-16,8 0-7 0,1-8-15 15,6 0-5-15,4 6-5 16,-1 1 5 0,5 15 13-16,5 7 3 15,0 15 12-15,8 7-3 0,4 10 1 16,-6-6 2-16,5 5 0 15,-9-4-1-15,0-3-6 16,1 0-1-16,-10-14 3 16,0-2 2-16,-8-5 10 15,-1-3 3-15,-2-4-3 16,-2-3-3-16,-2-4-13 16,-1-3-5-16,3 0-6 15,3 2-1-15,4-3-5 16,3 1-2-16,7-2-2 15,2-2 0-15,8 2 2 16,2 5 3-16,-4 9 4 0,-1 8 1 16,-5 14 6-1,-5 5 4-15,-7 10 10 16,-7-1 3-16,-4 3 0 0,-3-3-4 16,4-6-8-16,2-1-3 15,3-9 0-15,4-4 1 16,-1-5 8-16,0-5 4 0,0-3 3 31,-1-5 1-31,-1-10-9 0,0-2-7 16,2-4-21-16,3 0-9 15,7 0-21-15,-4 12-6 16,-5 6-10-16,1 2-30 0,14-10-134 16</inkml:trace>
  <inkml:trace contextRef="#ctx0" brushRef="#br0" timeOffset="16090.45">18269 8973 563 0,'-8'-7'352'0,"-5"-8"-36"0,-15-7-117 16,-2 1-37-16,-7 4-62 15,2 8-28 1,4 12-42-16,-1 4-17 0,11 14-21 15,2 2-1-15,9 7 6 16,10 2 3-16,9-2 19 16,8-2 3-16,10-9 6 15,5-5 0-15,5-9-3 16,-3-4 1-16,-1-4 1 16,-9-8-4-16,-11-10-63 15,-8-4-47-15,-7-11-122 0,-8-4-58 16,-9-8-8-1,0-6 43-15,-2-1 183 0,2-1 92 16,7 6 142 0,6 16 36-16,1 9-26 0,2 13-28 15,9 19-81-15,1 5-36 16,10 22-50 0,3 5 52-16</inkml:trace>
  <inkml:trace contextRef="#ctx0" brushRef="#br0" timeOffset="17600.38">1807 9733 785 0,'-4'0'367'0,"-2"1"-147"0,7 4-146 16,3 5-35-16,17-2-28 15,12 2-1-15,19-2 1 16,8-8 0-16,1-3 3 16,-10-4 1-16,-19-4 2 15,-10 6 2-15,-15 1 5 16,-2 2 1-16,-16 5-5 0,-4 8-5 15,-11 5-12-15,1 8-3 16,3 8 1-16,-3 1 2 16,15 4-1-16,4 1 2 15,10-11 5 1,13-3 4-16,6-13 10 16,2-11 4-16,4-7 0 0,-6-10-2 15,2-6-3 1,-7-3-2-16,-3-1-7 0,2 6-3 15,-4 3 2-15,2 9-1 0,1 13 3 16,-1 3 2 0,-1 15-3-16,-5 2 0 0,-7 1 2 15,-2-1 0 1,-3-8 2-16,0-4 1 16,3-12 4-16,1-2-1 0,6-13-6 15,0-7-1 1,-1-12-10-16,8 0-2 15,6-3-2-15,3 6 2 16,6 9 13-16,1 7 5 16,-6 15 23-16,-1 9 1 15,-8 20-1-15,-2 9-2 0,-6 10-15 16,-2 1-4 0,2-9-19-16,-3-2 12 15</inkml:trace>
  <inkml:trace contextRef="#ctx0" brushRef="#br0" timeOffset="18198.05">3571 9753 644 0,'-1'-2'356'15,"-5"0"-99"-15,-9 4-103 0,-9 6-36 16,-4 12-55-16,1 6-14 16,3 16-32-1,9 6-14-15,14 4-14 16,8-5-2-16,20-11 7 0,9-7 5 16,-2-19 7-16,2-5 7 0,-8-10 15 15,-10-9 12 1,-7 0 22-16,-11-2 8 15,-19-2-10-15,-6 3-13 0,-11 5-28 16,-8 0-14 0,9 9-33-16,3-2-71 15</inkml:trace>
  <inkml:trace contextRef="#ctx0" brushRef="#br0" timeOffset="18642.97">3708 9825 979 0,'2'0'413'16,"10"0"-208"-16,3-1-80 15,15-4-49-15,9 4-5 16,6-3-25 0,-2 0-16-16,-9 1-15 15,-3-1-2-15,-18 0 1 0,0 1-10 0,-11-1-17 31,-9 0-5-31,-2 4-11 16,-7 1 7-16,-10 9 6 0,2 5-2 0,-1 14-5 31,3 3-1-31,14 8 1 0,5 3 4 0,15-7 14 32,11-4 8-32,9-8 16 15,3-7 4-15,-3-11 0 0,0-3-1 0,-6-11-1 16,-4-8-1-16,-3-8-2 15,-4-10-2-15,-2 2-4 16,-4-4-2-16,-3 6 1 16,-1 5 0-16,-5 5 12 0,-3 8 9 15,0 10-8 1,-6 6-1 0,3 17-18-16,2 6-8 15,2 8 2-15,7 2 1 16,2-5 1-16,1-2-32 15,6-6-218-15</inkml:trace>
  <inkml:trace contextRef="#ctx0" brushRef="#br0" timeOffset="18948.44">4291 9857 1082 0,'3'-6'502'0,"2"-3"-256"16,10 11-74-16,14 14-109 15,8 10-31-15,6 14-1 16,2 3 0-16,-8 8-4 16,-1 5-6-16,-14 3-9 15,-8 4-1-15,-20 3 1 0,-7-4 0 16,-15-12 0-16,-3-12-13 16,-4-23-27-16,-5-14-1 15,3-18 0-15,1-9 12 16,14-12 17-16,5-7-4 15,22-8-10-15,11-1 2 16,17-1 7-16,8-4 6 0,1 9 15 16,2 5-2-1,-11 12-1-15,-4 7-13 0,-7 9-112 16</inkml:trace>
  <inkml:trace contextRef="#ctx0" brushRef="#br0" timeOffset="19332.34">4805 9789 803 0,'2'-1'367'0,"-1"4"-202"15,1 12-43 1,3 19-70-16,-1 12-20 0,6 15 6 15,1 7 7-15,-3-1-2 16,5-1-9-16,-7-10-7 16,-6-9 4-1,-2-17-133-15,-2-8-92 16</inkml:trace>
  <inkml:trace contextRef="#ctx0" brushRef="#br0" timeOffset="19750.57">4859 10037 937 0,'11'2'349'16,"13"3"-258"-1,6 3-49-15,1 3-11 16,-5 0-5-16,0-3-9 16,-2-4-13-16,-4-4-54 15,4-2-39-15,-6-11-35 16,-6-3 11-16,-1-4 57 15,-7-8 57-15,0 5 98 16,-1 1 23-16,1 6 54 16,-2 10-10-16,3 9-56 15,-2 6-17-15,-1 9-53 0,1-3-8 16,-3 1-5-16,0-1-5 16,0-11 0-16,-3 0 5 15,3-4-1-15,0-1-5 16,0 0-11-16,3-4-9 15,7-19-8-15,37-28-1 16,-23 38-1-16,1 3 0 0,6 11 14 16,-6 8 8-16,-2 9 19 15,-4 5 3 1,-11 1-8-16,1 3-5 16,-4-2-12-16,-5-4-1 0,1 2 15 15,-4-8-56-15,-4-3-132 16</inkml:trace>
  <inkml:trace contextRef="#ctx0" brushRef="#br0" timeOffset="19912.05">5262 9607 1198 0,'-3'1'486'0,"-2"2"-269"16,5 10-181-16,5 10-33 15,3 7 9-15,4 8-136 16</inkml:trace>
  <inkml:trace contextRef="#ctx0" brushRef="#br0" timeOffset="20662.68">6172 9826 562 0,'11'-2'281'16,"9"-3"-92"-16,4 6-68 15,7 3-19-15,6 3-24 0,2 2-15 16,-1-4-25-16,-4 2-10 15,-17-7-6-15,-2 0-3 16,-9-4 2 0,-6-2-4-16,0 3-12 15,-10-3-5-15,-4 5-15 16,1 2-1-16,-7 8-2 0,-6 6 1 16,3 10 2-16,2 4-1 15,12 3 4-15,9-2 1 16,7-1 12-16,6-6 10 15,9-4 18-15,3-4 5 16,5-11 5-16,-11-7-1 16,3-10-6-16,2 2-4 0,-11-13-8 15,8-1-4-15,-9-2-4 16,-5-4-4-16,6 13-5 16,-6 7 2-16,-3 14 3 15,3 9 4-15,-3 10 3 16,2 6-1-16,-3-2-3 15,-3-2-1-15,2-8 2 16,0-4-1-16,3-4 7 16,2-7 2-16,1-7-1 15,4-2 0-15,0-13-8 16,5 2-6-16,1-7-3 16,-2-5-2-16,6 13-1 0,-3 2 2 15,1 16 8-15,-4 5 3 16,-2 15 7-1,-1 4-3-15,-6 4-3 0,2 0-3 16,-3-9-26-16,5 1-63 16</inkml:trace>
  <inkml:trace contextRef="#ctx0" brushRef="#br0" timeOffset="20837.62">6914 9909 665 0,'4'-9'420'0,"8"-5"1"16,2 6-141-16,6 10-112 15,6 13-41-15,1 6-50 16,-2 2-2-16,-3 8-15 16,-13-6-3-16,-15 0-6 15,-10-5-8-15,-14-12 1 16,-7-3-49-16,6-5 62 16</inkml:trace>
  <inkml:trace contextRef="#ctx0" brushRef="#br0" timeOffset="21404.82">8219 9699 696 0,'-11'0'354'0,"-12"1"-99"31,-9 10-121-31,6 8-87 16,6 3-22-16,10 6-22 16,15-2-5-16,10-1 1 15,6-4 2-15,8-8 6 16,1-6 3-16,-4-7 1 15,-7-5-5-15,-6 1-14 16,-10-4-7-16,-11 4-11 16,-7 7 2-16,-16 6 10 15,-7 8 3-15,10 5 11 16,2 1 0-16,12 2 1 16,18-2 7-16,0-1 3 15,11-4 3-15,13-7 4 16,2-2-5-16,6-7 0 0,2-4-33 15,-3-9-136-15,-6-8-134 16</inkml:trace>
  <inkml:trace contextRef="#ctx0" brushRef="#br0" timeOffset="21576.71">8397 9827 343 0,'3'-15'292'0,"5"-15"77"16,0 6-37-16,-4 14-104 16,1 8-58-16,-2 15-81 15,3 9-37-15,0 13-31 16,-6 4-1-16,0 5-7 15,-3-4-2-15,-3-6 0 16,4-7-16-16,2-12-96 16,2-7-45-16,12-11-166 15,0-10-62-15</inkml:trace>
  <inkml:trace contextRef="#ctx0" brushRef="#br0" timeOffset="21741.42">8547 9850 87 0,'5'-11'141'0,"3"-9"107"16,-5 6 14-16,-11 14-24 0,-10 4-49 15,-8 13-70-15,-4 1-8 16,4 3-19 0,6 2-20-16,12-3-37 0,6-3-10 15,15-2-2-15,10 0 2 0,12-8 3 16,3 2-8 0,7-7-38-16,-1-2-42 15,-5-2-189-15</inkml:trace>
  <inkml:trace contextRef="#ctx0" brushRef="#br0" timeOffset="22065.2">8761 9796 1058 0,'10'1'400'0,"2"-1"-281"15,10 0-33-15,0 1-29 16,1 0-7-16,12 1-28 15,1 1-6-15,-2-2 1 16,-6-1-32-16,-11-3-88 0,-10-3-52 16,-5-3-90-1,-3 2 5-15,-7 1 65 0,-5 1 52 16,1 5 129-16,0 2 73 16,-4 4 96-1,3 6 24-15,-2 6 1 0,-2 7-24 16,12 7-49-1,5 5-19-15,2-5-47 0,11 2-22 0,-5-14-25 32,-1-4-1-32,8-3-151 15,1-8-111-15</inkml:trace>
  <inkml:trace contextRef="#ctx0" brushRef="#br0" timeOffset="22342.49">9357 9870 390 0,'0'-7'247'15,"-5"-9"1"-15,-5 3-20 16,1 0-41-16,-11 2-13 0,-5 4-31 0,-5 1-15 16,-7 8-38-1,4 4-25-15,3 5-36 16,8 5-13-16,10 7-5 0,6 4 1 15,12 5 7 1,6-4 5-16,7-3-1 16,3-6-1-16,5-6-4 15,4-9-1-15,-1-8-43 16,-7-8-79-16,-6-13-273 16</inkml:trace>
  <inkml:trace contextRef="#ctx0" brushRef="#br0" timeOffset="22476.57">9260 9594 785 0,'-6'-4'454'16,"3"-3"-66"-16,3 7-152 15,0 4-145-15,2 4-47 16,1 8-44-16,1 4-2 16,3 7-81-16</inkml:trace>
  <inkml:trace contextRef="#ctx0" brushRef="#br0" timeOffset="23208.02">9558 9541 844 0,'-2'-2'360'0,"-6"0"-209"16,20-2-54-16,20 3-65 16,13 4-6-16,20 3 0 15,-12 0-5-15,-11-3-4 16,-7-1 0-16,-22-4 8 15,-8 0-2-15,-9-3-14 16,-7 2-6-16,3 0-9 16,-7-4-3-16,3 2 6 15,1 2-4-15,1 6-11 0,7 5-2 16,3 7-3 0,-3-3 2-16,10 8 8 0,2 2 2 15,5 2 6 1,1 2 5-16,-4-8 1 15,-8 0 3-15,-2-5 3 0,-1 1 1 0,-9-7 4 16,3 0 2-16,-4-5-1 16,1 1-2-1,5 0-15 1,4 3-6-16,-1 9-9 0,1 9-3 16,9 20 7-16,-1 8 4 15,10 10 18 1,-1 4 10-16,-16-13 10 15,-2-4 5-15,-22-13-3 16,-5-9 1-16,-11-15 3 16,-3-6 0-16,6-14-3 0,-1-6-18 15,19-8-78-15,9-1-55 16,21-1-178-16</inkml:trace>
  <inkml:trace contextRef="#ctx0" brushRef="#br0" timeOffset="23857.45">10244 9822 880 0,'-4'-10'389'0,"-9"-14"-194"15,0 4-39-15,-6 11-70 16,-5 1-32-16,1 10-46 15,1 7-12-15,4 4-12 16,5 3-1-16,7 7 0 16,4-1 3-16,8 4 3 15,4-3 3-15,8-6 7 0,2 0 1 16,1-9 4 0,-1-4 2-16,-3-4-27 0,0-6-26 15,-4-4-32-15,-2-1-7 16,-7-3 18-16,-2 4 25 15,-7 2 31-15,-3 0 5 16,-1 8 9-16,-3 2 1 0,2 12 5 16,2 6 2-16,0 5-1 15,3 2 1-15,6-1 0 16,4-3 0-16,10 0 7 16,-2-6 2-16,3-3 2 15,3-2 0 1,1-13-2-16,3 1-2 15,-4-10-3-15,-1-1-2 0,-4-4-5 16,-4-5 1-16,5 1-3 16,-3-3-1-16,-1 1 0 0,1 4-1 15,-8 2 0 1,3 10 0-16,-5 5-3 0,-2 3 0 16,-3 9 4-1,-1 1 0-15,-1 5 8 0,3 1 4 16,6-1 5-16,6-2 7 15,9-2 20-15,0-3 5 16,4-9 26-16,2-3 10 0,-2-7 5 16,4-4 6-16,-9-10-12 15,-2 1-10-15,-5-3-23 16,-10-3-15-16,-1 4-20 16,-6-2-38-16,-3 6-147 15</inkml:trace>
  <inkml:trace contextRef="#ctx0" brushRef="#br0" timeOffset="24360.38">10993 9812 810 0,'-7'-7'389'0,"-11"-4"-151"0,-8 3-59 16,-1 8-95-16,-6 4-33 16,10 12-46-16,1 3-11 15,12 11-11-15,8 4-1 16,6 4 0-16,18 2 5 15,3-9 9-15,7-7 4 16,-1-9 9-16,-8-6 4 0,-9-9 20 16,-5-1 5-1,-14-7 3-15,-6-1-5 0,-16-6-19 16,-5-1-7-16,5 1-55 16,1-3-67-16</inkml:trace>
  <inkml:trace contextRef="#ctx0" brushRef="#br0" timeOffset="24655.66">11063 9863 976 0,'5'4'439'0,"10"6"-180"16,2 6-115-16,0 3-58 0,1 1-16 15,-10-4-18-15,-2-2-11 16,-4-5-10-16,-2-3-4 15,1-1-8 1,0-3 2-16,-1-3-2 16,0 0-3-16,2-5-8 0,3-15-5 15,38-26-3 1,-27 28-3-16,-1 10-2 16,2 4 5-16,0 10 10 15,1 5 8-15,-4 9 14 0,-5 1-3 0,-1 1-7 16,-6 2-6-1,-1-1-17-15,2-1-43 0,-2 0 268 16</inkml:trace>
  <inkml:trace contextRef="#ctx0" brushRef="#br0" timeOffset="25111.8">11680 9757 725 0,'-7'-8'388'0,"-11"-7"-83"15,2 0-77-15,-5 8-103 0,-2 3-31 16,3 5-54-16,4 6-18 16,8 6-24-16,6 1-5 15,12 5 1-15,7 7 4 16,12 4 10-16,0-1 1 15,3 4 0-15,-4-2 0 16,-10-5-2-16,2 0 1 0,-19-5 9 16,-8-7 6-1,-15-2 24-15,-9-4 4 0,-9-3-5 16,1 1-6-16,-2-3-18 16,7-2-47-16,14-5-120 15</inkml:trace>
  <inkml:trace contextRef="#ctx0" brushRef="#br0" timeOffset="26714.2">12003 10043 862 0,'2'-3'475'16,"0"-1"-118"-16,2 1-90 15,-4 2-26-15,0 0-53 16,0 0-22-16,0 0-49 16,0 1-31-16,0 0-42 15,0 0-21-15,0 0-35 16,0 0-68-16</inkml:trace>
  <inkml:trace contextRef="#ctx0" brushRef="#br0" timeOffset="40082.48">13031 9578 436 0,'7'-2'264'16,"5"-1"0"-16,-9 1-41 15,-11 8-61-15,-10 2-26 16,-22 1-61-16,-6 6-14 16,-8-4-23-16,-5-3-9 15,15-3-11-15,8-5-4 0,15-3-6 16,13 2-7-16,3-5-23 15,6 1-5 1,20 3-4-16,7 1-1 0,20 6 18 16,5 6 2-16,-7 10 13 15,-3 2 9-15,-26 8 11 16,-14 4 5-16,-28 8-6 16,-16 6-2-16,-6-1-6 15,-1-5-2-15,10-17 1 16,13-5-2-16,13-12-6 15,5-1-3-15,14 2-7 16,4-2 0-16,13 1 2 16,14-1 2-16,13-1 3 15,10-1 0-15,8-2-58 16,0 3-132-16</inkml:trace>
  <inkml:trace contextRef="#ctx0" brushRef="#br0" timeOffset="40651.07">13176 9827 611 0,'7'-1'289'16,"11"-3"-70"-16,5 2-150 15,6 1-13-15,10 0-1 16,-5-3-8-16,2 2-20 15,-6 2-5-15,-15-1-1 16,-7 0 2-16,-11 1-4 16,-11-1-5-16,-12 3-11 15,-2 5-3-15,-5 4 1 16,6 4 2-16,11 8 0 16,5 5 0-16,13 6 7 15,8 1 3-15,6-6 7 0,1-5 2 16,5-10-3-1,1-5-1-15,0-9 1 16,3-4 1-16,-7-8-2 16,1-5-2-16,-3-6-14 15,0-1-3-15,1 2-7 0,-3 3-3 0,-5 17 0 32,-1 7 2-32,-5 11 6 0,-6 2 3 15,-2 6 7-15,-5-2 2 0,3 0-4 16,2 0 0-16,2-14 3 15,3 3 3 1,3-21 1-16,0-4-1 0,11-2-6 16,-2-10-4-16,14 12-2 15,-7-8 1-15,-1 4 0 16,4 8 2-16,-14 4 12 16,7 15 2-16,-4 13 8 0,-4 1 1 15,-6 4-8-15,-1-1-3 16,0-3-2-1,-1-1-42-15</inkml:trace>
  <inkml:trace contextRef="#ctx0" brushRef="#br0" timeOffset="41243.18">14521 9875 972 0,'-15'0'411'0,"-13"4"-249"16,0 3-65-16,12 12-82 16,8 6-15-16,10 3-8 15,11 4 3-15,14-2 4 16,6-2 1-16,2-6 3 16,-3-4 2-16,-6-9 6 15,-6-9 7-15,-8-5 12 16,-2-4 4-16,-10-9 13 0,-3-7 11 15,-11-6 16-15,-4-6 2 16,-6-15-2 0,-1-1-14-16,3-11-24 0,1-1-7 15,17 12-17 1,6 6-7-16,14 12-10 16,9 8-8-16,1 5-8 0,-3 0-11 15,7 15-81-15,-3 1-75 0</inkml:trace>
  <inkml:trace contextRef="#ctx0" brushRef="#br0" timeOffset="41467.89">14770 9836 780 0,'4'6'363'0,"4"12"-151"0,2 8-42 16,1 10-63-16,-2 6-26 16,-4 0-41-16,-2-2-9 15,-1-10-24-15,1-6-68 16</inkml:trace>
  <inkml:trace contextRef="#ctx0" brushRef="#br0" timeOffset="41803.24">15368 9986 598 0,'-9'13'311'0,"-20"1"-57"15,-3 3-89 1,-10 0-64-16,-3-5-17 0,7 0-37 16,-1 0-13-16,11-6-11 15,8-6 0-15,1-6-1 0,4-10-4 16,11-5-12-16,2 1-6 16,10-1-13-1,11 3 6-15,-1 2 26 16,2 5 16-16,2 19 25 15,1 6 3-15,1 12-11 0,2 6-10 0,-6-4-15 32,-1 0-20-32</inkml:trace>
  <inkml:trace contextRef="#ctx0" brushRef="#br0" timeOffset="42448.78">15758 9972 555 0,'-14'-2'309'16,"-15"-3"-49"-16,-2 4-61 16,3 6-83-16,4 4-36 15,4 7-60-15,2-1-18 0,9 6-13 16,8 2-1-1,12 1 9-15,8 2 8 16,-1-11 22-16,6-4 7 0,-1-9 9 16,-1-2 2-1,-3-5 8-15,-7-7 1 0,-17-17-2 16,-6-4-5 0,-4-11-13-16,-10-11-2 15,6-10-7-15,-4-6 0 0,5-5-10 16,8 5-3-1,6 14-6-15,5 4-5 0,6 11-9 16,9 7-9-16,7 14-30 16,7 9-38-16,10 20-128 15,0 11-136-15</inkml:trace>
  <inkml:trace contextRef="#ctx0" brushRef="#br0" timeOffset="42798.3">15904 10040 426 0,'0'1'277'0,"7"8"33"0,1-1-110 16,8-6-58-16,4 5-21 15,2-9-37-15,0-3-19 16,-4-1-21-16,-4-11-9 0,-1 1-11 15,-8-7-3-15,-3-5-5 16,-1 5-5-16,-9-7-11 16,-7 2-6-16,-4 12-19 15,-4 3-6-15,-2 20-1 16,5 13 2 0,1 10 8-16,2 7 4 0,11 7 6 15,3-2 1-15,12 7 6 16,5-1 2-16,1-1 3 15,1 5 0-15,-4-4 24 16,-2-6-55-16,1-6-268 16</inkml:trace>
  <inkml:trace contextRef="#ctx0" brushRef="#br0" timeOffset="43138.7">16402 10031 803 0,'0'-9'386'15,"-3"-15"-153"-15,-2 2-41 16,-6 3-56-16,-6 1-33 15,1 5-43-15,-2 4-24 16,-2 8-42-16,3 7-11 0,1 14-5 16,3 6 3-16,5 4 10 15,5 2 7-15,7-6 4 16,4-4 2 0,10-3 7-16,4-8 1 0,4-7 2 15,3 2 2-15,-4-11-59 16,-1-1-64-16</inkml:trace>
  <inkml:trace contextRef="#ctx0" brushRef="#br0" timeOffset="43366">16486 9852 1015 0,'3'-1'437'0,"1"5"-237"15,1 10-69-15,5 14-77 16,2 8 0-16,2 11-8 16,-1 2-5-16,-3 0-16 31,-2 3-7-31,-7-3-7 0,-1 0-14 0,-2-5-125 16,-1-8-152-1</inkml:trace>
  <inkml:trace contextRef="#ctx0" brushRef="#br0" timeOffset="43563.84">16597 10074 770 0,'6'-3'347'15,"11"-1"-157"-15,4 2-92 16,4 3-60-16,3-1-17 16,-5 0-156-16</inkml:trace>
  <inkml:trace contextRef="#ctx0" brushRef="#br0" timeOffset="43839.24">16839 9988 905 0,'2'4'420'16,"3"4"-125"-16,-3 2-183 16,0 1-20-16,-4-1-15 15,2-1-18 1,0-3-30-16,0 1-4 16,5-7-5-16,2-6-2 15,3-8-8-15,5-5-7 16,6 2-3-16,-1-2-2 0,2 9 2 0,-4 4-1 31,-5 6 5-31,-1 7 3 0,-8 8 2 0,-1 7 2 16,-2 3-6-16,3 2-1 31,-2-2-36-31,0-4-97 0</inkml:trace>
  <inkml:trace contextRef="#ctx0" brushRef="#br0" timeOffset="44005.43">16950 9644 1028 0,'-1'-1'434'0,"-2"4"-248"0,2 5-109 15,-1 12-48-15,0 4-80 16</inkml:trace>
  <inkml:trace contextRef="#ctx0" brushRef="#br0" timeOffset="44601.2">17938 9707 854 0,'-2'6'342'15,"-8"16"-218"-15,-4 15-59 16,-10 26-37-16,0 11 19 15,-5 1 14-15,0-9-3 16,12-15-13-16,3-14-14 16,11-16-9-16,4-9 13 0,8-20 5 15,6-12 1 1,5-13-6-16,3-8-14 16,-1-13-7-16,0-5 0 15,-6-13 0-15,-4-5 0 0,0 12 2 16,1 11 2-16,-2 27 11 15,4 13 0 1,-1 26-6-16,-2 11-5 0,0 23-14 16,3 13-1-16,5 13-2 15,1-1 2-15,9-11-1 16,4-5 11-16,-2-19-144 16,-2-9-119-16</inkml:trace>
  <inkml:trace contextRef="#ctx0" brushRef="#br0" timeOffset="44757.23">17844 9993 1186 0,'2'1'438'0,"9"-1"-349"0,13-1-46 0,25 1-36 15,8-8-26 1,23 1-257-1</inkml:trace>
  <inkml:trace contextRef="#ctx0" brushRef="#br0" timeOffset="45328.43">18405 9902 976 0,'7'0'401'0,"1"0"-226"16,18 5-113-16,5-4-23 16,17 2-2-16,7-2 1 15,7-2-6-15,5 0-3 0,-7-2-10 16,-5-2-5-16,-17-1-2 15,-11-2 1-15,-12 2-24 16,-10-1-18-16,-11-3-22 16,-6-4-17-16,-12-3-32 15,2-1 0 1,-1-1 0-16,2 4 10 0,7 2 50 16,5 3 14-16,9 5 13 15,4 3 11 1,11 7 16-16,2 2 11 0,6 9 26 15,4 5 12-15,-4 3 28 16,-3 5 3-16,-10-3-6 16,-9-3-16-16,-6-7-38 15,1-3-24-15,-1-7-314 16</inkml:trace>
  <inkml:trace contextRef="#ctx0" brushRef="#br0" timeOffset="45580.96">19155 9638 959 0,'-1'-2'431'0,"1"5"-209"16,6 14-86-16,3 19-81 0,4 11 6 31,3 20 5-31,-6-1-4 16,-3-3-22-16,-3-3-12 15,-7-18-19-15,0-10-52 16,5-8-177-16</inkml:trace>
  <inkml:trace contextRef="#ctx0" brushRef="#br0" timeOffset="45910.91">19033 9607 810 0,'9'-5'380'15,"14"-3"-144"-15,13 2-73 16,17-1-64-16,7-2-14 16,14 12-17-16,-3 3-6 15,-6 19 1 1,-6 10 2-16,-16 9-6 0,-7 6-3 16,-18 9-17-16,-17 1-6 15,-27 4-8-15,-11-2-4 16,-16-11-5-16,-9-13-1 15,1-12-3-15,-6-8-15 16,14-9-117-16</inkml:trace>
  <inkml:trace contextRef="#ctx0" brushRef="#br0" timeOffset="46553.6">18909 9938 488 0,'2'-4'328'15,"-3"-6"-15"-15,3 8-64 16,-2 3-41-16,-8 7-68 0,-1 9-38 15,-13 7-29-15,-6 2-2 16,-4-2-18-16,0 2-10 16,4-1-18-16</inkml:trace>
  <inkml:trace contextRef="#ctx0" brushRef="#br0" timeOffset="47607.97">19920 10051 1051 0,'0'8'431'16,"0"17"-272"-16,-7 7-36 0,-8 8-53 16,1 5 11-1</inkml:trace>
  <inkml:trace contextRef="#ctx0" brushRef="#br0" timeOffset="50746.21">1987 10967 505 0,'-8'-2'291'0,"-8"-3"-61"16,-9 9-80-16,-2 2-30 16,0 13-56-16,1 4-25 15,11 7-31-15,9 5-7 16,14 0-3-16,14-3 1 15,15-9 12-15,1-12 7 16,6-14 6-16,-8-8 35 0,-8-9 75 16,-9-3 30-16,-21-3 39 15,-3 0-29-15,-26 1-80 16,-6 2-36-16,-8 6-47 16,1 6-31-16,15 4-127 15,11 2-234-15</inkml:trace>
  <inkml:trace contextRef="#ctx0" brushRef="#br0" timeOffset="50979.52">2267 11000 899 0,'-1'3'421'0,"-3"4"-113"15,4 9-232-15,0 5-26 0,4 6-9 16,3 5-7 0,2-5-12-1,7 1-7-15,13-10-2 16,1-4 1-16,9-13 16 0,-4-3-44 16</inkml:trace>
  <inkml:trace contextRef="#ctx0" brushRef="#br0" timeOffset="51628.51">3438 10921 567 0,'-16'-1'336'0,"-9"-1"-41"0,-13 5-121 16,0 6-40-16,11 5-66 16,10 0-32-16,11 7-40 15,6 0-6-15,8-2-2 16,7 3 3-16,14-9 6 16,5-6 3-16,2-3 5 15,-6-5 4-15,-13-1 6 16,-10-4-5-16,-15 1-7 15,-7 5-2-15,-16-1-6 16,-1 5 2-16,-4 3 6 16,4-3 3-16,17 12 5 15,5-3 0-15,10 9 0 16,3 7 0-16,13-5-1 16,6 1-1-16,16-10 0 0,2-7-1 15,3-8-37-15,-3-3-56 16</inkml:trace>
  <inkml:trace contextRef="#ctx0" brushRef="#br0" timeOffset="52152.73">3458 10647 827 0,'0'-1'376'0,"-5"-2"-192"16,12 2-76-16,15 1-81 0,3-6-21 16,18-1-3-16,7 1 1 15,5-5 2-15,-5 5 2 16,-12 1 3 0,-11-2 2-16,-18 1 7 15,0 2 1-15,-12 2-5 0,-6 0-4 16,-3 4-11-16,1 0-5 15,-1 5-5-15,4 3 0 16,1 1-2 0,5 3 0-16,8 1 3 15,2 3 1-15,0 0 5 16,2-2 2-16,1-1 2 0,-2-5 2 0,3-2 1 31,-6-2 2-31,-6-1 7 16,0 0 3-16,-6 5 4 0,-3 0 1 15,4 12-3-15,4 9-4 16,6 14-3-16,8 5-5 16,4 6-3-16,1-1 0 15,-7-4 2-15,-5 1 2 16,-15-9 5-16,-8-8 5 16,-6-9 6-16,-4-11 1 15,-2-12-4-15,4-5-3 0,2-8-29 16,6-1-31-16,10 0-85 0,6-1-62 15</inkml:trace>
  <inkml:trace contextRef="#ctx0" brushRef="#br0" timeOffset="52294.13">3666 10993 773 0,'13'3'361'0,"11"-3"-120"15,10 4-91-15,13-6-63 16,3-3-18-16,10 1-69 16</inkml:trace>
  <inkml:trace contextRef="#ctx0" brushRef="#br0" timeOffset="52637.36">4069 10991 980 0,'-4'0'471'0,"0"6"-187"16,-2 8-103-16,4 10-126 0,3 6-16 16,2 7-17-16,5 1-6 15,3-3-26 1,3-4-126-16</inkml:trace>
  <inkml:trace contextRef="#ctx0" brushRef="#br0" timeOffset="52939.14">4443 10982 745 0,'-14'-8'429'16,"-18"-3"-48"-16,-1 0-180 0,3 12-134 16,6 10-32-16,8 8-43 15,8 8-6-15,10 5-3 16,8 0 2-16,14 2 10 16,9-3 2-16,1-8 3 15,0-6 4-15,-9-13 4 16,-5-4 6-16,-11-8 15 15,-2-1 2-15,-15-5-1 16,-16-1-6-16,-12 3-15 0,-8-2-18 0,5 6-147 16</inkml:trace>
  <inkml:trace contextRef="#ctx0" brushRef="#br0" timeOffset="53366.37">4608 11008 927 0,'-3'1'388'0,"-2"3"-200"16,1 6-114-16,0 1-20 15,3 8-9-15,1 1-7 16,5 1-18-16,2 1-6 15,5-5-5-15,4-4 0 0,3-5 1 16,2-2 1-16,-1-9 2 16,2-7 0-16,-3-7-1 15,-4-3 1-15,-5 1-1 16,-4 2-1-16,-6 5 0 16,-4 0 0-16,-4 11 5 15,0 2-2-15,2 5-1 16,3 2-2-16,6 2-5 15,7 3 2-15,7 0 4 16,4 2 4-16,4-3 14 16,-1-5 5-16,-1-2 6 15,3-3 1-15,-9-5-11 16,1-5-6-16,-4-6-8 0,-8-1-21 16,1-6-91-16,-8 3-57 15,-1 0-280-15</inkml:trace>
  <inkml:trace contextRef="#ctx0" brushRef="#br0" timeOffset="53508.56">4817 10775 996 0,'-8'-3'516'0,"-7"0"-159"16,3 6-161-16,4 3-60 0,5 5-83 16,3 1-31-1,6 3-97-15,2 3-1 0</inkml:trace>
  <inkml:trace contextRef="#ctx0" brushRef="#br0" timeOffset="54037.25">5362 10917 772 0,'-12'1'363'0,"-21"2"-141"0,-2 2-71 15,3 11-91 1,4 2-20-16,13 8-34 16,8 7-7-1,10-2-4-15,9 2-1 0,13-4 4 16,7-2 1-16,10-10 7 0,-4-6 3 0,-9-11 7 31,-7-7 29-31,-19-4 19 0,-5-1 0 0,-19-3-5 31,-5 4-29-31,-7 1-41 16,2 2-47-16</inkml:trace>
  <inkml:trace contextRef="#ctx0" brushRef="#br0" timeOffset="54548.37">5725 10919 988 0,'-15'-4'402'16,"-13"1"-266"-16,2 3-56 0,9 5-67 16,9 1-15-16,10 8-11 15,10 0 0-15,9 1 4 16,4-2 3-16,7-3 6 15,-4-3 1-15,-4-2 3 16,-6-1 0-16,-9-1-1 16,-9-2-3-16,-13 0-1 15,-6 4-2-15,-11 4 1 16,0 5 2-16,4-2 5 16,4 3 2-16,11-1 10 15,4 0 6-15,11 4 10 16,8-3 4-16,10-1 1 15,3-2-4-15,6-10-8 16,-2-2-2-16,3-12-5 16,-2-1-4-16,-3-12-6 15,0-1 0-15,-6 1-3 16,-2-4 2-16,-7 6 0 16,-5 2 8-16,-4 7 25 15,-2 9 1-15,-4 10 7 16,2 9-7-16,-1 8-26 0,0-1-3 15,4 5-7-15,-2-3 29 16,3 3-143-16,4-1-164 16</inkml:trace>
  <inkml:trace contextRef="#ctx0" brushRef="#br0" timeOffset="54760.51">6149 10979 985 0,'4'0'494'15,"8"-1"-147"1,4 3-128-16,9 6-99 0,5 5-29 16,2 2-37-1,1 1-15-15,-8 6-19 16,-9-6-5-16,-13 0 0 16,-10-4 1-16,-13-3 0 15,-8-5-2-15,-6-4-56 16,-1-1-83-16</inkml:trace>
  <inkml:trace contextRef="#ctx0" brushRef="#br0" timeOffset="55415.53">7388 11019 584 0,'8'-9'270'0,"7"-15"-106"0,-1-7-12 15,-3-7-14-15,2-1-6 16,-1-1-9-16,-3 1-6 16,-2 7-16-16,-8 3-9 15,-3 17-23 1,2 8-21-16,-3 8-28 0,4 10-12 16,-1 13-12-1,4 7-2-15,3 17 7 0,4 7 1 16,6-2 3-16,-7-4 1 0,2-9 2 15,-5-10 1 1,-5-10 1-16,0-1 0 16,-6-9 0-16,-2-2 1 0,-3-5-20 15,-2-4-16 1,-1-4-15-16,2-1-8 0,6 0 8 16,1-3 10-16,12 6 9 15,4-1 5-15,15-1 15 16,8 2 6-16,8-1 4 15,4 0 1-15,-1-3-42 16,-1 4-43-16</inkml:trace>
  <inkml:trace contextRef="#ctx0" brushRef="#br0" timeOffset="56369.59">8495 10889 802 0,'10'9'356'0,"13"11"-174"0,-2 8-47 15,-8 7-59-15,-7 1-14 16,-11-2-21-1,-5-1-7-15,-2-8-9 0,3-5-5 16,5-12-4-16,4-8-5 16,8-12-16-1,5-5-5-15,2-6-3 16,0-3 2-16,-5-4 12 16,-1 4 3-16,-4-3 1 15,-10 6 1-15,3 12 6 16,-2 1 0-16,-2 17-2 15,8 6 1-15,-2 12-5 16,2 0 0-16,10 2 0 16,4 0-1-16,14-8-1 15,5 2-1-15,7-11-30 0,4 0-52 16,-2-12-129-16,0-2-75 16,-1-9 6-16,-3-4 52 15,3-4 151-15,-3 0 108 16,-7 3 112-16,-5 3 46 0,-12 9 34 15,-5 5-17-15,-15 9-47 16,-6 5-33-16,-11 4-41 16,-8 4-12-16,-8 0-32 15,-1-2-12-15,0-4-14 16,8-3-3-16,9-9-2 16,8-4-20-16,7-9-35 15,0-5-15-15,5-5-22 16,4-2 15-16,3-3 29 15,9 8 12-15,0 6 20 16,1 3 8-16,4 14 16 16,-6 2 14-16,8 9 13 0,-3 5 1 15,4 5-7-15,0-2-10 16,3-7-15-16,0-3-4 16,3-8-5-16,1-7-1 15,0-4-17-15,0-8-9 16,-7-6-5-16,-2-3-1 0,-4-3 17 15,-3-2 8-15,-1 5 3 16,-4 0 1 0,-3 10 20-16,-2 8 4 0,-6 8 11 15,2 10 3-15,1 6-11 16,1 1-4-16,5 5-8 16,-4-4-5-16,1-6-69 15,3-1-68-15</inkml:trace>
  <inkml:trace contextRef="#ctx0" brushRef="#br0" timeOffset="57442.64">10434 10623 677 0,'-6'3'333'0,"-3"6"-80"16,-6 17-143-16,8 9-14 0,-7 9-14 16,3 2-14-1,11 3-36-15,0-6-12 0,18-7-11 16,7-4 1-1,10-20 4-15,3-7 1 0,1-10 2 16,-1-8-42-16,-14-5-139 16,-2-3-147-16</inkml:trace>
  <inkml:trace contextRef="#ctx0" brushRef="#br0" timeOffset="57595.9">10609 10667 668 0,'-2'6'344'0,"-4"10"-80"16,3 10-84-16,0 13-67 31,4 16 6-31,4 9-2 16,3 5-5-16,1-6-18 15,2-11-28-15,0-9-38 16,0-13-6-16,5-9-106 16</inkml:trace>
  <inkml:trace contextRef="#ctx0" brushRef="#br0" timeOffset="58026.68">11550 10891 1039 0,'-3'15'404'0,"-1"9"-237"16,4 21-143-16,4 11-3 16,8 9 11-16,4 5-3 15,-1-1-1-15,-3-2-3 16,-9-16-44-16,-2-9-76 15</inkml:trace>
  <inkml:trace contextRef="#ctx0" brushRef="#br0" timeOffset="58173.5">11571 11107 942 0,'16'-6'367'16,"16"6"-231"-16,5-1-112 15,5 1-15-15,2 7-17 16,-6-7-56-16</inkml:trace>
  <inkml:trace contextRef="#ctx0" brushRef="#br0" timeOffset="58455.49">12006 11008 361 0,'6'-4'316'16,"8"3"68"-1,-3 4-83-15,-6 10-114 16,-4 2-49-16,-5 5-55 0,-8 0-8 0,-6 2-32 15,-5 1-9 1,-6-9-13-16,-1-8 2 16,0-9-67-1,4-6-40-15,7-6-57 0,2-3-33 0,7-6 8 32,7-4 32-32,9 2 51 0,3 0 44 0,9 12 103 31,2 3 24-31,6 18 35 0,7 12-5 15,-1 9-31-15,4 3-15 16,1-2-29 0,-3-6-11-16,3-2-21 0,0-2-49 15,-7-10-138-15,0-7-143 16</inkml:trace>
  <inkml:trace contextRef="#ctx0" brushRef="#br0" timeOffset="58635.49">12358 10985 662 0,'1'-5'341'0,"5"0"-109"15,1 5-55-15,1 7-84 16,5 7-32-16,5 6-19 16,2-3 5-16,3 7 6 15,0-1-2-15,-7-1-11 16,-2 3-6-16,-17-7-3 16,-9-3 2-16,-21-4 0 15,-9-5-2-15,-4-6-31 16,-4-10-69-16,21-1-425 15</inkml:trace>
  <inkml:trace contextRef="#ctx0" brushRef="#br0" timeOffset="59185.18">13370 11003 922 0,'-3'0'380'0,"-7"0"-224"15,-1 8-45-15,-2 5-45 0,-1 2-4 16,8 3-7-16,4 6-1 16,10-1-4-16,12 5-3 15,10-5 5-15,3-3-1 16,9-8-6-16,-2-3-4 15,-4-6-18-15,-3-4-4 16,-12-10 1-16,-3-1 2 16,-14-12 1-16,-8-1-1 15,-17-5-6-15,-9-2-3 16,-8-7-4 0,0-12-1-16,-4-15-2 0,2-7-2 0,14 0-8 31,6 10-6-31,19 12-18 15,6 9-7-15,14 10-6 16,5 3 3-16,12 18-32 0,3 3-18 16,6 16-94-16,2 7-119 15</inkml:trace>
  <inkml:trace contextRef="#ctx0" brushRef="#br0" timeOffset="59364.83">13666 11009 983 0,'2'11'395'0,"-2"12"-249"16,1 4-23-16,6-3-52 0,-6-3-16 16,8 3-11-1,-3-10-94-15</inkml:trace>
  <inkml:trace contextRef="#ctx0" brushRef="#br0" timeOffset="59534.5">13664 10738 1147 0,'-1'-1'474'0,"3"-3"-249"16,5 8-187-16,-2-1-28 15,6 9-106-15,-4 1-100 16</inkml:trace>
  <inkml:trace contextRef="#ctx0" brushRef="#br0" timeOffset="59727.62">13832 11013 865 0,'10'14'421'0,"8"8"-149"16,-1 2-49-16,1 1-73 15,-4-7-18-15,1-5-31 16,1-6-1-16,4-7-2 16,3-5-12-16,1-11-21 15,0 0-17-15,-2-10-26 16,-7-4-27-16,-5 5-117 16,-5 4-68-16</inkml:trace>
  <inkml:trace contextRef="#ctx0" brushRef="#br0" timeOffset="60325">14464 11141 427 0,'4'-9'290'15,"-1"-9"-24"-15,-5-5-43 16,-5 4-21-16,-13-7-54 16,-5 1-22-16,-8 6-34 15,-6-3-21-15,3 13-37 16,6 8-19-16,5 6-32 15,7 9-5-15,12 10 3 0,5 3 5 16,11 5 10-16,5-2 4 16,4-8 1-16,2-4 3 15,4-6 3-15,-1-7 2 16,4-4 2-16,-2-7-1 0,-3-11-12 31,-1-2-6-31,-6-5-5 0,-3 4-1 0,-11-4 14 16,-2 2 3-16,-5 5 5 15,-2 0 1-15,-2 11-3 16,2 7-1-16,1 6-2 16,1 3-3-16,6 9 0 31,3-2 4-31,10 6 8 0,2-1 5 0,7-2 12 16,6 2 3-16,-4-15 10 15,0 2 10-15,-5-14 9 16,-3-4-1-1,1 0-9-15,-1-6-12 0,-9-4-19 16,4 4-11 0,-12-5-64-16,0 0-53 15,5 11-122-15,-4-6-89 16</inkml:trace>
  <inkml:trace contextRef="#ctx0" brushRef="#br0" timeOffset="60552.38">14725 10973 566 0,'4'0'390'0,"-1"0"12"16,2 1-63-16,-5-1-132 15,0 0-49-15,10 16-54 16,21 29-15-16,-16-25-16 16,2-3-11-16,-1 0-24 15,2-3-12-15,-3-5-10 16,-3-3-1-16,4-6 2 16,0 0-1-16,3-10-1 15,-1-3-2-15,0-5-2 16,-3-3 0-16,-5-1-1 15,0 6 0-15,-3 1-2 16,-2 3-3-16,0 6 8 0,-4-4-41 16,-4 2-106-16,3 5-78 15</inkml:trace>
  <inkml:trace contextRef="#ctx0" brushRef="#br0" timeOffset="64011.52">1790 12477 466 0,'5'-14'284'15,"3"-16"-14"-15,10-7-110 16,6-1-16-16,9 1-34 15,2 8-21-15,-5 17-49 16,-6 10-20-16,-12 20 10 16,-4 14 9-16,-7 22 22 0,2 8 5 15,1 1-26-15,-2-4-15 16,10-18-18-16,1-11 0 16,4-14 2-16,6-7 5 15,4-14 9-15,-4-7 2 16,9-14-2-16,-5-4-2 15,-6-10-7 1,1-3-2-16,-3-4-3 0,-2-1-3 0,-4 8-3 16,-1 6-2-16,-9 19-12 15,1 11 2-15,-5 21 17 16,1 16 7-16,0 18 17 16,2 4 0-16,5 0-17 15,-2-2-6-15,7-9-2 16,6-5-45-16,5-7-268 15</inkml:trace>
  <inkml:trace contextRef="#ctx0" brushRef="#br0" timeOffset="64275.43">2523 12597 974 0,'-4'5'430'0,"3"5"-169"16,1 15-151 0,1 2-13-16,7 9-25 0,-3 1-24 0,0-3-27 15,-3-2-3 1,1-10-85-16,0-10-70 15</inkml:trace>
  <inkml:trace contextRef="#ctx0" brushRef="#br0" timeOffset="64455.04">2531 12608 777 0,'10'-3'343'16,"14"-1"-159"-1,10 5-44-15,3 8-22 16,3 4-2-16,-6 5 2 15,-8 5 10-15,-22 5-25 16,-10 0-13-16,-20 2-33 16,-2-3-22-16,-7-7-36 0,-2-6-57 15,5-11-237 1</inkml:trace>
  <inkml:trace contextRef="#ctx0" brushRef="#br0" timeOffset="64765.28">3088 12408 994 0,'14'-1'409'0,"20"-3"-232"16,13 1-50-16,4 1-41 16,0 1-21-16,-3 0-37 15,-9 1-10-15,-7-2-50 16,-7 4-94-16</inkml:trace>
  <inkml:trace contextRef="#ctx0" brushRef="#br0" timeOffset="64960.39">3103 12578 879 0,'8'4'408'0,"6"3"-137"15,18-1-89 1,9-5-5-16,12 2-25 0,3-3-41 0,-2 1-57 16,-9-1-17-1,-16-3-65-15,-10 2-47 16</inkml:trace>
  <inkml:trace contextRef="#ctx0" brushRef="#br0" timeOffset="66529.28">3906 12486 378 0,'12'-12'196'0,"9"-17"-25"16,0-4-19-16,2 3 4 15,-2 1-3-15,-5 14-42 16,1 7-29-16,-7 11-43 0,-2 9 4 16,-3 14 32-16,2 11 13 15,-6 8 5-15,-2 3-16 16,6-1-39-16,2-8-11 16,12-7-13-16,5-6-2 15,5-16 1-15,2-5 3 0,5-12 0 16,0-8 0-16,-1-11-4 15,-3-1-2 1,-6-9-3-16,-4-1 0 0,-6-2-1 16,-6-3-2-16,-2 10 0 15,1 6-3-15,-6 13-6 16,-1 13 2-16,-2 20 8 16,-6 6 5-1,6 14 14-15,-2 4-2 16,1-3-8-16,2 1-2 0,5-4-10 15,4-1-66-15</inkml:trace>
  <inkml:trace contextRef="#ctx0" brushRef="#br0" timeOffset="67035.2">4653 12642 798 0,'-5'7'354'0,"-8"12"-148"16,-3 4-76-1,-3 8-39-15,7 1-12 0,-6-1-24 16,8 0-15-16,8-8-18 16,-2-5-4-16,8-12-4 15,0-8-1-15,2-9 3 0,-1-9 0 16,6-4-6-16,-2-2-1 15,1-6-2-15,-2 0 0 0,-1 2-2 16,-1 0-2 0,3 7-3-16,1 13-1 0,-4 2-10 31,1 7-1-31,1 11 3 16,3 0 3-16,11 16 10 15,5 2 3-15,4 2-1 16,-1 2-1-16,-6-5 1 15,-8-5 2-15,-7-3-122 16,-3-4-136-16</inkml:trace>
  <inkml:trace contextRef="#ctx0" brushRef="#br0" timeOffset="67204.27">4539 12797 721 0,'15'-1'346'16,"19"-5"-110"-16,4 0-105 0,5 3-63 16,-2-1-21-16,-12 2-43 15,-5 2-75-15</inkml:trace>
  <inkml:trace contextRef="#ctx0" brushRef="#br0" timeOffset="68091.39">5297 12241 813 0,'0'0'369'0,"0"8"-168"15,0 8-56-15,4 26-76 16,3 10-5-16,1 15-15 16,7 1-13-16,-4-13-16 0,-5-8-3 15,-2-13-48 1,-4-8-72-16,1-9-345 0</inkml:trace>
  <inkml:trace contextRef="#ctx0" brushRef="#br0" timeOffset="68252.02">5131 12550 682 0,'4'-4'356'15,"15"-2"-60"-15,6-3-114 0,27 3-84 16,10 1-19 0,11-4-45-16,6 3-15 15,-6-3-81-15,-4 1-110 0</inkml:trace>
  <inkml:trace contextRef="#ctx0" brushRef="#br0" timeOffset="68800.62">6215 12501 627 0,'-2'-5'291'15,"-8"-16"-108"-15,-3 3-28 16,-12-3-30-16,-4-1-19 16,-6 11-44-16,-4-3-17 15,2 14-34-15,5 9-10 16,7 7-6-16,6 5 0 0,15 3 5 16,0-3 3-16,10 2 1 15,7-7 1-15,7-8 0 0,6-7 0 16,6-4 2-1,0-1 0-15,-1-3-2 16,-1 3-1-16,-7-2-3 16,-1 3-1-16,-4 9-4 15,-3 6 2-15,1 16 17 16,-2 7 13-16,-9 7 24 16,-4 6 3-16,-13-3-8 15,-11 0-4-15,-12-3 1 16,-9-7 2-16,-4-7 1 15,-2-8-3-15,5-17-18 16,7-7-3-16,12-13-70 16,6-3-81-16</inkml:trace>
  <inkml:trace contextRef="#ctx0" brushRef="#br0" timeOffset="69109.77">6464 12111 1087 0,'5'1'421'0,"0"5"-280"16,-1 3-30-16,7 19-8 15,-6 5 15-15,4 19 2 16,-3 13-17-16,-3 5-40 16,-2-4-18-16,6-11-27 15,3-9-8-15,9-18-5 16,4-4-2-16,2-11-50 0,3-9-63 16,-2-4-209-16</inkml:trace>
  <inkml:trace contextRef="#ctx0" brushRef="#br0" timeOffset="69280.42">6383 12365 1060 0,'5'0'413'15,"25"4"-260"-15,11-2-54 0,20 1-16 16,10-2-21-16,3-3-34 15,-5-4-48-15</inkml:trace>
  <inkml:trace contextRef="#ctx0" brushRef="#br0" timeOffset="69702.75">7589 12329 822 0,'2'-1'364'16,"12"-1"-145"-16,10 2-52 0,21-1-51 15,7-3-14-15,17 1-53 16,-2 0-21-16,3 2-15 16,-1 1 44-1,-10-1-181-15,-2 2-168 0</inkml:trace>
  <inkml:trace contextRef="#ctx0" brushRef="#br0" timeOffset="69909.52">7692 12452 804 0,'9'-6'321'16,"5"-3"-183"-16,21 2-65 0,3-3-4 15,14 8-4-15,8 2-16 16,-3 2-27-16,2 0-5 15,-1-3-31-15,-4-2-96 16</inkml:trace>
  <inkml:trace contextRef="#ctx0" brushRef="#br0" timeOffset="70081.78">8277 12248 931 0,'6'2'384'0,"3"9"-192"16,6 3-40-16,-1 10-13 15,-1 6-4-15,-6 1-43 16,-6 3-20-16,-12-2-29 16,-9-5-46-16,-7-5-130 15,-11-2-104-15</inkml:trace>
  <inkml:trace contextRef="#ctx0" brushRef="#br0" timeOffset="70266.09">7801 12240 833 0,'-15'2'374'0,"-18"8"-169"31,-5 2-25-31,4 11-53 0,5 6-13 16,12 7-20-1,6 2-6-15,22 1-12 16,8 0-16-16,22-6-29 0,9-3 16 0,3-12-14 15</inkml:trace>
  <inkml:trace contextRef="#ctx0" brushRef="#br0" timeOffset="70897.23">9003 12182 751 0,'0'0'350'0,"0"-1"-114"15,-2 12-129-15,1 7-32 0,-4 13-4 16,-1 10-9-16,3 8-26 16,2 5-10-1,4-4-10-15,5-10-4 16,13-11-2-16,4-7 2 16,14-13 1-16,2-2 2 0,-1-15 1 15,-2-8-1-15,-7-11-3 16,-4-6-1-1,-8-6-4-15,0-3 0 0,-12 0-1 16,1 3 0-16,-7 10-1 16,-3 3-5-16,-1 16 25 15,-1 5 4-15,-2 18 8 16,-3 4 4-16,0 12-20 16,3 9-4-16,6 6-4 15,7 4-2-15,7-5-2 16,-4-10 5-16,3-13-82 15,-1-4-73-15</inkml:trace>
  <inkml:trace contextRef="#ctx0" brushRef="#br0" timeOffset="71411.42">9449 12482 1056 0,'-2'8'412'0,"-5"11"-273"0,0 1-57 15,6 10-22-15,-4-2-10 16,8 2-20-16,0 1-4 15,2-4-114-15,3-2-81 16</inkml:trace>
  <inkml:trace contextRef="#ctx0" brushRef="#br0" timeOffset="71622.25">9521 12477 735 0,'12'2'319'0,"18"17"-126"16,2 1-14-16,-3 3-3 16,-1 11-12-16,-14-2-55 15,-11-5-30-15,-15-1-43 16,-10-3-12-16,-13-4-7 16,0 0-7-16,-4-11-107 15,3-7-120-15</inkml:trace>
  <inkml:trace contextRef="#ctx0" brushRef="#br0" timeOffset="71968.52">10003 12301 963 0,'12'-6'407'16,"8"-1"-208"-16,13 3-126 0,11-3-21 16,8 6-23-16,1 0-11 0,-1 1-11 15,-5 4-1-15,-10 1-169 16</inkml:trace>
  <inkml:trace contextRef="#ctx0" brushRef="#br0" timeOffset="72190.06">10058 12461 663 0,'10'4'374'0,"6"-2"-25"0,14 3-156 16,8 4-8-1,4-7-39-15,5 6-29 16,-5-1-65-16,-8-7-18 16,1 0-122-16,-11-7-88 15</inkml:trace>
  <inkml:trace contextRef="#ctx0" brushRef="#br0" timeOffset="73418.03">11104 12290 428 0,'-12'1'221'0,"-13"-2"-34"15,-5-6-29-15,2-11-25 16,5-6-11 0,11-8-44-16,11-4-19 0,15 2-33 15,9 1-11-15,13 6 12 16,4 8 9-16,1 16 4 15,-3 6 9-15,-7 24-3 16,-5 7 10-16,-19 15 22 16,-10 7-2-16,-32 10-14 15,-9 3-20-15,-10-2-29 16,2-5-5-16,17-18-11 16,7-11-12-16,21-15-18 0,8-8-1 15,15-8 9-15,10-4 9 16,15-4 16-16,4-4 0 15,12-4 0-15,1 4 0 0,2-4-64 16,0 2-68-16</inkml:trace>
  <inkml:trace contextRef="#ctx0" brushRef="#br0" timeOffset="73727.2">11678 12171 913 0,'-18'-9'407'0,"-20"-11"-209"16,-2 5-48-16,-1 13-76 16,0 3-30-16,3 18-30 0,4 8-9 15,7 10-6 1,10 10-1-16,16 13-2 16,3-1 2-16,24 2 1 15,3-11 1 1,14-17 4-16,11-9 2 0,0-24 6 15,-21-15 3 1,-17 8 7-16,0 0 2 16,30-42 37-16,-14-11 17 0,-31-8 6 0,-23 19-3 15,-31 7-42 1,-7 5-23-16,4 16-61 0,5 6-30 0</inkml:trace>
  <inkml:trace contextRef="#ctx0" brushRef="#br0" timeOffset="74244.55">12087 12358 1013 0,'12'-2'392'15,"12"-1"-259"-15,11 1-36 16,16-1-29-16,5 0-15 0,10 3 31 16,-1 0-110-16</inkml:trace>
  <inkml:trace contextRef="#ctx0" brushRef="#br0" timeOffset="74878.5">12926 12283 560 0,'0'-13'328'0,"0"-7"-61"0,-7-5-70 15,-4-4-23 1,-10 3-46-16,-1 3-21 16,-12 4-40-16,1 8-19 15,5 13-29-15,-7-2-12 16,16 18-12-16,0 1-2 15,5 2-1-15,7 6 0 16,8-1 3-16,11 0 2 16,13-3 3-16,2-6 3 15,6-10 1-15,-3-4-6 16,1-8-15-16,2-2 1 0,-12-4-2 16,-1 1 7-16,-8 4 10 15,-4 3-1-15,-3 8 12 16,-1 9 7-16,0 9 6 15,1 4 2-15,-1 11-8 16,-4-1-4-16,-13 5-1 16,-7-3 1-16,-14-11-2 15,-2-3 1-15,-1-11-2 16,1-7-1-16,13-8 1 0,5-5-3 16,7-3-21-1,10-2-23-15,7 2-77 0,8-1-52 16</inkml:trace>
  <inkml:trace contextRef="#ctx0" brushRef="#br0" timeOffset="75042.14">13084 12577 1012 0,'0'-2'527'0,"1"1"-137"0,5 1-226 15,-6-1-56-15,0 0-85 16,0 0-106-16</inkml:trace>
  <inkml:trace contextRef="#ctx0" brushRef="#br0" timeOffset="75478.95">13273 12267 1020 0,'11'5'421'0,"6"1"-218"16,18 10-79-1,-1 7 4-15,12 8-8 0,-4 5-26 0,-11 2-45 16,-10-6-13-16,-29 1-19 16,-12-6-3-16,-19-2-2 15,-10-6-3-15,2-13-4 0,7-5-3 16,13-14-13-16,12-6-7 16,24-11-5-16,10-6 0 31,21-12 11-31,11-1 4 0,4 1 7 0,1 4 1 31,-15 9 3-31,-13 5 5 0,-28 6 28 16,-15 0 4-16,-26 8 4 0,-8-1-2 15,-9 9-28 1,3 6-5-16,11 7 1 16,11 11-48-16,11 7-98 15</inkml:trace>
  <inkml:trace contextRef="#ctx0" brushRef="#br0" timeOffset="75900.8">13821 12406 1161 0,'1'0'553'0,"7"3"-197"0,-2-1-110 15,4 2-109-15,1-1-42 16,-3-8-102-16,2-1 86 15</inkml:trace>
  <inkml:trace contextRef="#ctx0" brushRef="#br0" timeOffset="76630.19">14581 12162 447 0,'0'0'256'15,"-4"-7"-38"1,-7 1-81-16,-7 4-79 16,-7-3-23-16,-10-1-23 0,2 5-5 15,-6-1 1-15,0 2 0 0,6 7-3 32,5 3 0-32,10 4 8 15,1-1 9-15,8 0 17 0,2 0 7 16,4 0 15-16,8 2 9 15,-1-4 21-15,-1-1 7 16,-2-5-9-16,-1 1-13 16,1-2-31-16,-1-4-11 15,0 0-14-15,0 0-3 0,0 0-5 16,15-2-2-16,46-1-4 16,-23 3-2-16,10 5-4 15,2 4-1-15,5 13-3 16,-12 1 0-16,-10 12 19 15,-13 5 24-15,-21 0 30 16,-6 1 9-16,-23-6-13 16,-10-7-21-16,-15-5-24 15,-6-7-4-15,4-9-2 16,5-7 1-16,19-12-17 16,7-3-26-16,13-12-44 15,9 4-31-15,8 0-97 16,6-2-43-16</inkml:trace>
  <inkml:trace contextRef="#ctx0" brushRef="#br0" timeOffset="76918.98">14982 12299 749 0,'16'-3'440'16,"9"1"-46"-16,6-1-202 15,3 3-48-15,1-1-70 16,5 1-26-16,0 0-32 0,3 0-6 15,-10 0-139 1,-10 0-55-16</inkml:trace>
  <inkml:trace contextRef="#ctx0" brushRef="#br0" timeOffset="77123.53">15006 12449 911 0,'10'-1'400'0,"15"4"-182"15,8 2-25-15,1-4-46 16,2 1-30 0,2-2-61-16,-6-2-22 15,2-1-57-15,-4 0-46 16</inkml:trace>
  <inkml:trace contextRef="#ctx0" brushRef="#br0" timeOffset="77588.6">15742 12344 688 0,'-2'0'399'15,"5"0"-3"-15,20 3-205 16,10 2-40-16,31-1-25 16,4-2-29-16,2-2-56 15,1-4-18-15,-5-2-98 16,0 1-62-16</inkml:trace>
  <inkml:trace contextRef="#ctx0" brushRef="#br0" timeOffset="78039.28">16470 12143 893 0,'3'-10'392'0,"3"-10"-191"16,8 5-92-16,10 5-13 0,6 6-10 15,2 9-6-15,3 13-23 16,-9 2-16-16,-3 15-2 0,-9 0 4 31,-24 3 10-31,-6 6-2 0,-15 0-17 16,-6-1-9-16,3-3-15 0,1-4-2 31,7-13-3-31,10-6-1 0,11-8-3 16,5-2 0-16,14-1 1 15,3-5 2-15,9 3-1 16,2-3 0-16,6-4-1 15,7 5 4-15,13-6-128 16,2-2-43-16</inkml:trace>
  <inkml:trace contextRef="#ctx0" brushRef="#br0" timeOffset="78652.2">17115 12272 430 0,'9'-4'261'0,"7"-10"-10"16,-7-1-40-16,6 1-38 16,-8-3-12-16,-1 2-31 15,-5-1-15-15,-19-5-38 16,-3 2-21-16,-10 1-27 15,2 4-12-15,5 10-19 0,-4 4-3 16,0 4-4-16,2 8-1 16,7 6 1-16,7 4-1 15,12 2 2-15,4-1 2 16,9-8 3 0,7-1 3-16,0-7 1 0,8-4-7 15,-4-4-4-15,-6-3-1 16,0-1 1-16,-9-1 6 15,-1 5 1-15,6 2 1 16,-2 12 9-16,3 4 4 0,7 12 8 16,-4 7 4-16,-5 2-7 15,-3 3-1-15,-13 0 1 16,-9-6-1-16,-14-10 5 16,-7-11 2-16,-8-9-2 15,3-5-2-15,1-7-4 16,3-2-3-16,7-13-30 0,4-1-86 15</inkml:trace>
  <inkml:trace contextRef="#ctx0" brushRef="#br0" timeOffset="79351.92">17685 11967 618 0,'11'4'367'15,"5"8"-18"-15,9 12-198 16,-1 5-16-16,-6 1-45 16,-7-7-10-16,-13-7-19 15,-3 0-2-15,-6-10-18 16,-1-3-11-16,4-9-18 16,-1-8-6-16,9-9-13 15,5-3-9-15,10-1-3 0,4-8 1 16,7 12 4-16,0 3 5 15,-2 12 0 1,-4 12 12-16,-4 12 23 0,-4 0 11 16,-7 11 16-16,-1-2-7 15,-4-4-16-15,0 1-7 16,-1-10-8-16,1-2-2 16,1-9 1-16,3 0-1 15,10-7-2-15,0-3-1 16,7-3-6-16,1-4-1 0,1 0-2 15,-1 2-1 1,-3 4-3-16,3 9-1 0,-8 8 0 16,0 5 2-1,-5 11 4-15,-11-3 3 16,2 8 1-16,0-3 4 0,0-2-178 16,2 0-138-16</inkml:trace>
  <inkml:trace contextRef="#ctx0" brushRef="#br0" timeOffset="79558.64">17646 12295 1074 0,'13'-5'447'15,"10"-2"-234"-15,23 4-100 16,14 1-10-16,14 2-17 15,-2 0-22-15,11 0-33 16,6 2-10-16,5-4-98 16,5 0-15-16</inkml:trace>
  <inkml:trace contextRef="#ctx0" brushRef="#br0" timeOffset="80069.98">18131 12527 483 0,'-10'-5'315'0,"-12"0"12"0,-4 0-94 15,-5 4-68-15,3 1-26 16,3 2-41-16,-2-2-17 16,10 6-37-16,1 1-10 15,10 6-7-15,7 4-2 16,12 1-4-16,7 1-4 16,9 3-9-16,7 1-1 0,-4 1-1 15,-8 1 7-15,-11-3 33 16,-13-4 13-16,-28-12 17 15,-6-1-4-15,-12-6-29 16,-5-5-13-16,11-1-16 16,-1-1 2-16,14-5-110 15,12 2-25-15</inkml:trace>
  <inkml:trace contextRef="#ctx0" brushRef="#br0" timeOffset="83552.95">18830 12317 559 0,'5'0'378'16,"7"11"55"-16,2 7-190 15,-9 16-106 1,-7 4-32-16,-13 2-44 0,-3-4-51 16</inkml:trace>
  <inkml:trace contextRef="#ctx0" brushRef="#br0" timeOffset="84037.07">19487 12166 833 0,'-7'-4'387'16,"-17"-3"-150"0,-6 3-55-16,-3 5-76 15,-1 9-26-15,10 6-53 16,10 6-13-16,15 8-10 0,9 5-3 15,14 3 1-15,6-1 2 16,8-3 3 0,-2-11 2-16,-5-14 3 15,-12-8 5-15,-8-19 3 0,0-8 2 0,-11-13-2 16,0-5-3 0,-9-8-7-16,-7-2-1 15,-5-9-4-15,3 2-2 16,11 0-5-16,7 0-3 15,14 10-64-15,10 5-41 16,22 19-78-16,2 11-76 16</inkml:trace>
  <inkml:trace contextRef="#ctx0" brushRef="#br0" timeOffset="84461.32">19671 12186 737 0,'4'4'378'0,"5"5"-100"16,-1 8-95-16,4 6-19 16,-5-2-32-16,0 2-25 15,-1-3-47-15,-3-5-15 0,3-3-19 16,-4-7-2-16,4-10-3 16,3-7 0-16,3-7-6 15,4-2-4-15,2-4-7 16,1 2-2-16,1 3-2 15,0 2 0-15,-2 12 0 16,0 6 5-16,-2 15 15 16,-7 6 6-16,-3 6 3 15,-5 3-3-15,-2-1-33 16,4 0-66-16</inkml:trace>
  <inkml:trace contextRef="#ctx0" brushRef="#br0" timeOffset="84873.31">19998 12065 613 0,'9'-21'339'0,"-2"-18"-39"16,15 2-145-16,9 6-6 0,-1 1 12 15,8 11-2 1,-6 11-27-16,-6 7-22 16,-2 25-30-16,-2 7-11 0,0 20-8 15,-3-1-5 1,0 4-22-16,-4 0-8 0,-2-7-12 15,-3-2-1-15,-5-10-5 16,-2-7-1-16,-3-11-2 16,0-3-13-16,-6-12-19 15,-9-3-4-15,-11-4-5 16,-8 3 13-16,-6 4 11 16,0 5 5-16,11 5-41 15,6-5-64-15,15-5-395 16</inkml:trace>
  <inkml:trace contextRef="#ctx0" brushRef="#br0" timeOffset="85053.09">20518 12348 1298 0,'-1'2'561'0,"1"0"-302"16,-5 2-99-16,5-4-94 15,0 0-28-15,0 0-50 16,-1 5 3-16</inkml:trace>
  <inkml:trace contextRef="#ctx0" brushRef="#br0" timeOffset="86321.13">8345 13743 576 0,'0'-5'293'0,"4"-12"-72"15,4-1-87-15,6-5-68 16,9-1-1-16,4-5 8 16,5 6 5-16,-1 3 1 15,-4 8-13-15,-2 23-19 16,-3 6-3-16,-7 16 4 16,-1 6 3-16,-9 4-11 15,-3 1-13-15,6 0-15 0,1-5-4 16,8-11-2-1,3-7 0-15,4-13 4 0,0-8 1 16,3-14 1-16,1-3 0 16,-4-13-3-16,2-1-3 15,-6-4-6-15,-4-2-3 16,-2 5-3-16,-11 0 0 16,1 9 4-16,-2 7 2 0,-2 10 4 15,-3 6 2-15,-5 14 8 16,0 5 2-1,-3 11 4-15,7 7 4 0,6 7 0 16,1 0 0-16,8-4-6 16,0-3-6-16,0-13-22 15,4-5-58-15</inkml:trace>
  <inkml:trace contextRef="#ctx0" brushRef="#br0" timeOffset="86586.95">9088 13924 834 0,'-1'4'401'0,"-1"13"-117"0,-2 4-104 15,2 12-64 1,2 4-14-16,-1 1-39 0,0 0-21 0,2-5-22 16,2-2-28-1,3-12-144-15,-1-5-167 0</inkml:trace>
  <inkml:trace contextRef="#ctx0" brushRef="#br0" timeOffset="86796.1">9050 13967 780 0,'18'-7'425'16,"8"-8"-80"-16,17 17-139 15,1 2-33-15,-1 13-33 16,0 5-25-16,-14-2-43 16,-3 10-13-16,-15-7-26 0,-8 2-4 15,-6 3-8 1,-10-4-5-16,-13-2-4 15,-10-4-3-15,-6-3-38 16,-1-2-44-16,9-6-162 16,6-3-160-16</inkml:trace>
  <inkml:trace contextRef="#ctx0" brushRef="#br0" timeOffset="87414.45">8492 13400 648 0,'-4'-4'347'0,"-3"0"-78"16,7-1-92-16,18 6-84 15,11 4-25-15,25 1-32 16,9 1-7-16,13 1-15 0,0-3-4 16,-1-1-4-16,-2 3 1 15,-20-10-20-15,-3 1-26 16,-18-5-76-1,-10-7-38-15,-9-2-4 0,-10 0 27 16,-8-2 83-16,-5 2 44 16,-2-1 52-16,-1 5 18 0,7 5 28 15,0 4 9 1,12 9 3-16,3 3-4 16,8 6-12-16,0 3-5 0,-6 1-15 15,-1 0-9-15,-11-2-13 16,-8-1-11-1,-6-2-14-15,-1-2 24 0,1-8-137 16,5-1-411-16</inkml:trace>
  <inkml:trace contextRef="#ctx0" brushRef="#br0" timeOffset="87702.04">9550 13683 1145 0,'1'-4'161'0,"6"0"-62"15,16 4 128-15,10-2-82 0,19 2-63 16,1 1-14 0,0 0-37-16,-1 2-14 15,-20-1-43-15,2 3-64 0,-16-4-223 16</inkml:trace>
  <inkml:trace contextRef="#ctx0" brushRef="#br0" timeOffset="87907.36">9622 13780 729 0,'4'5'387'0,"3"1"-111"0,19 1-74 32,4-1-12-32,9 0-30 15,-1-2-14-15,1-2-44 0,1 0-24 16,-5-2-40-1,0 0-29-15,-13-3 384 16</inkml:trace>
  <inkml:trace contextRef="#ctx0" brushRef="#br0" timeOffset="88418.4">10498 13248 756 0,'-20'11'363'0,"-17"12"-128"16,2 27-96-16,5 13-26 0,8 18-13 16,8 3-9-1,10-1-33-15,4 2-13 16,16-3-20-16,13-5-5 15,17-14-6-15,13-18-1 16,13-22-20-16,1-11-68 0</inkml:trace>
  <inkml:trace contextRef="#ctx0" brushRef="#br0" timeOffset="88638.43">10579 13644 921 0,'14'4'390'0,"9"1"-192"16,22 3-104-16,3-4-1 16,11-1-31-16,5 2-20 0,-7-7-67 15,3 5-57 1</inkml:trace>
  <inkml:trace contextRef="#ctx0" brushRef="#br0" timeOffset="88988.29">11071 13542 892 0,'8'-6'352'0,"9"-16"-207"0,9 3-25 15,11 11-18 1,-2 1-4-16,11 25-34 16,-8 6-10-16,-12 5-2 15,-5 5 4-15,-29-2 1 16,-6 2-3-16,-19 5-18 15,-3 3-13-15,1 0-13 16,5-6-3-16,8-9-2 16,11-9-2-16,10-10-4 15,2-5 0-15,16-7-1 16,0 1 1-16,16-1 1 16,-3 4 0-16,5 1-47 15,2-1-64-15</inkml:trace>
  <inkml:trace contextRef="#ctx0" brushRef="#br0" timeOffset="89452.43">11662 13614 551 0,'0'-12'345'16,"0"-8"-25"-16,-4-1-100 16,-9 2-28-16,-3 5-58 15,-7 0-33-15,-4 12-53 16,-5-4-17-16,0 10-22 16,1 2-5-16,8 3-5 15,7 8-2-15,10-4-1 0,7 6 1 16,10-6 2-16,2-4 1 15,9-6 3 1,0-4 2-16,2-4-1 0,2 4 0 16,-7-1-2-1,-1 2-1-15,0 7-2 0,-5-1 0 16,1 5-1-16,3 4 1 16,-3 1 1-16,1 5 3 0,3 3 1 31,-2 2 0-31,-14-1 12 15,2 3 5-15,-18-5 11 0,-8-2 2 0,-6-6-6 16,-14-7-3 0,3-7-10-16,0-4 7 15,11-7-130-15,7-3 428 16</inkml:trace>
  <inkml:trace contextRef="#ctx0" brushRef="#br0" timeOffset="90073.04">12014 13392 778 0,'6'1'379'0,"9"7"-119"0,4 7-63 16,-1 6-63-16,0 4-23 16,-9-1-40-16,-7-3-10 15,-4-4-19-15,-5-5-10 16,4-8-11-16,2-4-4 16,6-12-8-16,5-6-5 15,4-7-11-15,2-4-2 16,1 3 1-16,0 2 1 0,-4 10 2 15,2 9-1-15,-4 10 3 16,-4 9 5-16,-3 9 9 16,-5 0 4-16,-2 2 1 15,-4-2-4-15,0-7-5 16,3-3-2-16,4-7-2 16,4-7 0-16,6-9-2 15,1-1-1-15,6-8-1 16,4 3-2-16,-1 4 1 15,6 0 0-15,-2 12-2 0,-3 3 1 16,-4 10 1 0,-4 2 2-16,-5 2 9 15,-4 0-30-15,-2-4-157 16</inkml:trace>
  <inkml:trace contextRef="#ctx0" brushRef="#br0" timeOffset="90282.76">12099 13708 638 0,'4'-3'351'0,"15"0"-39"16,4-2-112-16,11 2-73 15,4-1-26-15,11 2-49 16,5-1-15-16,5 0-20 15,-1 3 4-15,-9 0-168 16</inkml:trace>
  <inkml:trace contextRef="#ctx0" brushRef="#br0" timeOffset="90641.95">12354 13833 556 0,'-9'-1'332'16,"-7"0"-45"-1,-3 0-89-15,-2 0-29 0,1 2-45 16,4 3-22-16,7 3-41 15,1 4-11-15,8 0-8 16,3 1-5-16,19 5 1 16,7 2 2-16,11 2-7 15,3 4-1-15,-14-2-1 0,-7-5 2 16,-22 1 1 0,-15-3 0-16,-19-11-2 15,-5 2-5-15,-1-8-12 16,2-6-9-16,12 2-86 15</inkml:trace>
  <inkml:trace contextRef="#ctx0" brushRef="#br0" timeOffset="91095.03">12574 13178 915 0,'19'7'415'15,"15"5"-184"-15,9 32-70 16,6 14-4-16,4 27-14 15,-2 5-13-15,-15-2-38 16,-11-1-22-16,-29-6-27 16,-10-1-11-16,-17-5-15 15,-5-11-4-15,2-19-44 16,4-11-40-16,6-24-159 16,4-5-169-16</inkml:trace>
  <inkml:trace contextRef="#ctx0" brushRef="#br0" timeOffset="91404.99">13254 13604 1106 0,'-1'-4'541'16,"1"-3"-199"-16,1 3-116 15,0 0-133-15,2 0-41 16,-3 4-69-16,0 0-71 15,0 0-236 1</inkml:trace>
  <inkml:trace contextRef="#ctx0" brushRef="#br0" timeOffset="91725.32">13264 13779 806 0,'0'6'393'0,"0"9"-122"0,0 8-41 16,0 7-50-16,0 6-21 0,0 10-48 15,-1 1-20-15,-1 6-29 16,-1 0-5-16,-8-2-9 15,-3 2 16-15,-8-7-8 16,-4-3-11 0,-1-15-5-16,1-9-22 0,2-18-16 0,4-9-23 15,5-14-67 1,5-8-41-16,12-5-121 16,7-3-30-16</inkml:trace>
  <inkml:trace contextRef="#ctx0" brushRef="#br0" timeOffset="92095.32">13032 13313 675 0,'-3'-3'346'0,"-1"-2"-85"16,6 3-69-16,-2 1-69 15,16 0-29-15,56-1-49 16,-24 5-15-16,15 4-19 16,4 0-3-16,-1 2-3 15,2-2 1-15,-16-3-55 16,-11-2-54-16,-11-5-318 16</inkml:trace>
  <inkml:trace contextRef="#ctx0" brushRef="#br0" timeOffset="92275.81">13488 13199 459 0,'9'4'271'0,"13"5"-24"0,1 4-34 16,1 7-39-16,-3 2-2 16,-15 7-12-16,-6 3-9 0,-23 2-32 15,-10 0-29-15,-9-3-38 16,0-5-31-1,6-7-496-15</inkml:trace>
  <inkml:trace contextRef="#ctx0" brushRef="#br0" timeOffset="95839.57">1813 14807 586 0,'-5'7'295'16,"3"13"-53"-1,1-11-138-15,1 2-16 0,-4 49-6 16,4 5-16-16,5 6-27 0,7-30-12 16,8-8-12-1,1-5-1-15,12-17 2 16,1-6 3-16,3-15 2 0,-4-9 1 15,-8-7-2-15,-5-6-1 16,-11-2-2-16,3-1-2 16,-12-1-3-16,1 2-7 0,-1 10 34 15,-2 7 4-15,2 17-6 16,0 7 5-16,1 17-37 16,8 11-5-16,9 11 4 15,4 7 0-15,1 11-2 16,-5 1 1-16,-11 6 2 15,-10-3 1-15,-7-8 1 16,-7-6 1-16,-5-16-4 16,-1-12-12-16,-6-18-40 15,1-9-25 1,-3-15-105-16,2-3-76 0</inkml:trace>
  <inkml:trace contextRef="#ctx0" brushRef="#br0" timeOffset="96334.04">2340 15159 720 0,'0'5'372'0,"-3"7"-61"15,3 11-120-15,1 12-73 16,2 4-9-16,1 8-46 16,1-2-17-16,1-5-23 15,-2-8-3-15,1-12-102 16,-1-9-90-16</inkml:trace>
  <inkml:trace contextRef="#ctx0" brushRef="#br0" timeOffset="96562.93">2300 15214 697 0,'14'-7'361'0,"10"-6"-99"16,11 7-118-16,6 6-17 16,4 3-20-16,-2 9-16 0,-7 6-15 15,-10 5-10 1,-15 7-25-16,-9 5-5 0,-8 9-9 15,-5-2-7-15,-9 1-7 16,-1-5-1-16,-5-15-100 16,0-6-10-16</inkml:trace>
  <inkml:trace contextRef="#ctx0" brushRef="#br0" timeOffset="96921.39">2939 15120 1008 0,'14'-4'404'15,"7"-1"-224"-15,18 5-119 0,5-4-4 16,11 3-13-16,5 1-15 15,-9 0-63 1,-3 0-76-16</inkml:trace>
  <inkml:trace contextRef="#ctx0" brushRef="#br0" timeOffset="97096.65">3027 15235 764 0,'4'1'405'16,"9"-1"-53"-16,8 0-199 15,10-2-10-15,10-1-41 16,2-2-24-16,4 0-51 0,-3 0-71 16</inkml:trace>
  <inkml:trace contextRef="#ctx0" brushRef="#br0" timeOffset="97697.12">3758 14895 872 0,'-3'6'367'0,"-3"7"-161"16,5 15-150-16,2 9-5 15,8 9 13-15,23-15 0 32,-16-16-2-32,-8-6 24 15,1-1-70-15,52 33 24 0,6-9-19 16,-1-27-1-16,-53-26-1 0,5-6-4 15,-4-3-2 1,-7-2-4-16,-3-1-1 16,-4 7-3-16,0 2-2 0,-4 18-10 15,3 6-4 1,0 12-2-16,4 15 4 0,7 11 11 16,1 9 6-16,-3 14 13 15,-13 0 3-15,-8 10 4 16,-6-5-1-16,-10-10-9 15,4-7-1-15,-8-21-1 16,0-8 10-16,-5-23-56 16,2-8-44-16,6-12-110 15,5-7-96-15</inkml:trace>
  <inkml:trace contextRef="#ctx0" brushRef="#br0" timeOffset="98085.81">4224 15318 684 0,'-2'8'372'15,"-4"14"-17"-15,1 8-166 0,-1 6-66 16,-1 1-17-1,1-6-48-15,0-2-23 16,4-13-18-16,0-6 3 0,3-12 0 16,2-11-3-16,5-9-4 15,3-8-4-15,0-9-5 16,6-2 2-16,-1-3-14 16,-1 3-2-1,0 12-2-15,-4 5-3 0,-5 16 14 0,2 8 6 16,-3 12 12-1,0 3 3-15,7 13 2 0,2 2-4 16,6 3-8 0,2 5-1-16,1-7-4 15,-4-4-4-15,-3-8-97 16,-3-6-67-16</inkml:trace>
  <inkml:trace contextRef="#ctx0" brushRef="#br0" timeOffset="98240.05">4191 15457 865 0,'9'-3'421'0,"7"-1"-95"16,14-1-208-16,7 0-21 16,8 3-31-16,-3 0-21 15,-9 1-114-15,-4-2-42 0</inkml:trace>
  <inkml:trace contextRef="#ctx0" brushRef="#br0" timeOffset="99717.04">4967 15000 762 0,'0'-2'393'16,"1"1"-123"-16,0 5-58 15,-1-4-88-15,0 20-29 0,4 54-21 16,-2-21-11 0,3 10-16-16,0-1-11 15,0-9-20-15,0-7-16 0,0-19-130 16,1-6-94-16</inkml:trace>
  <inkml:trace contextRef="#ctx0" brushRef="#br0" timeOffset="99899.42">4754 15249 772 0,'5'-1'363'0,"18"-5"-106"16,12 0-86-16,18 3-52 16,6-2-6-1,11 1-42-15,2 4-21 0,-7 0-115 16,-6 0-81-1</inkml:trace>
  <inkml:trace contextRef="#ctx0" brushRef="#br0" timeOffset="100770.73">5619 15093 662 0,'10'-10'288'0,"8"-12"-119"16,4 0-15-16,5 4-8 15,-2 5-12-15,-1 14-29 16,-2 10-9-16,-8 15-9 0,-3 8-9 16,-5 9-23-1,1 8-13-15,-2 1-20 16,4-1-6-16,5-12-6 0,1-9-2 16,5-17 0-16,2-12 4 15,0-17 2-15,1-8 0 16,-3-10-4-1,-3-4-4-15,-3-1-4 0,-5-2-2 16,-3 3-5-16,-6-2 0 0,-3 4-1 16,-1 5 2-1,-3 14-2-15,6 14-1 16,-1 17-1-16,-1 7 1 0,1 10 6 16,0 6 1-16,2 10 4 0,6 6-1 31,7 3-1-31,5-6-8 0,5-6-164 15</inkml:trace>
  <inkml:trace contextRef="#ctx0" brushRef="#br0" timeOffset="101434.82">6211 15244 707 0,'-6'7'327'0,"-5"9"-124"16,1 5-46-16,11 5-39 0,6-2-10 16,12-1-25-16,3-5-14 15,4-11-27-15,0-7-10 16,1-9-13-16,-1-5-1 15,-9-9-4 1,0 0 0-16,-8-2-4 0,1 0-2 16,-2 8-4-1,-8 3-4-15,4 14-4 16,0 10 3-16,-1 16 5 0,4 10 6 16,-2 13 8-16,-1 2-1 0,-4 3-2 15,0-3 1 1,-10-8-2-16,-5-4 2 15,-10-15 1-15,-8-9 0 16,-2-13-17-16,0-9-33 0,6-12-103 16,6-3-98-1</inkml:trace>
  <inkml:trace contextRef="#ctx0" brushRef="#br0" timeOffset="102696.03">6534 15414 764 0,'0'2'347'0,"0"10"-141"16,0 4-43-16,0 11-40 15,-5 5-13-15,0 2-41 16,2 0-16-16,3-4-24 16,-2-4-4-16,2-7-107 15,-1-4-74-15</inkml:trace>
  <inkml:trace contextRef="#ctx0" brushRef="#br0" timeOffset="103425.48">7087 14965 967 0,'0'3'454'15,"2"2"-145"-15,4 14-175 0,0 9-39 16,1 6-12 0,-4 7-16-16,-3 9-26 15,-1 6-10-15,1 5-16 16,6-3-6-16,12-9-6 15,8-9-3-15,12-14-18 16,6-11-21-16,-2-13-85 16,-1-6-64-16</inkml:trace>
  <inkml:trace contextRef="#ctx0" brushRef="#br0" timeOffset="103620.4">7002 15181 663 0,'0'0'381'16,"9"1"1"-16,11 1-159 0,20 1-71 15,11-2-7-15,13 0-48 16,1 0-27-16,-9-3-44 16,-10 2-62-16,-17-2-177 15</inkml:trace>
  <inkml:trace contextRef="#ctx0" brushRef="#br0" timeOffset="107737.43">6566 15446 496 0,'-1'-7'302'16,"1"-5"-15"-16,0 1-23 15,2 7-78-15,3 4-31 0,2 4-68 16,3 8-24 0,8 12-31-16,7 4-10 0,3 12-8 15,2-3-4-15,-1 0-4 16,-6-8 0-16,-1-12-97 16,-3-3-112-16</inkml:trace>
  <inkml:trace contextRef="#ctx0" brushRef="#br0" timeOffset="107946.51">6500 15575 673 0,'0'1'365'0,"1"-1"-52"16,14-1-124-16,16 4-15 15,13-7-25-15,10 6-28 16,-2-2-60-16,-4-1-23 16,-14 4-120-16,-10-3 71 15</inkml:trace>
  <inkml:trace contextRef="#ctx0" brushRef="#br0" timeOffset="110401.39">8072 15069 808 0,'0'0'366'15,"0"9"-150"-15,0 10-50 16,3 21-69-16,2 10-14 0,6 12-41 16,2 4-17-1,-2-6-13-15,0-8 5 16,-3-18-107-16,-1-12-86 15</inkml:trace>
  <inkml:trace contextRef="#ctx0" brushRef="#br0" timeOffset="110545.51">7927 15303 1105 0,'11'1'419'0,"20"0"-298"16,14-1-37-16,21-1-31 0,10-1-13 15,0-1-17 1,-2 0-80-16</inkml:trace>
  <inkml:trace contextRef="#ctx0" brushRef="#br0" timeOffset="110909.79">8864 15136 592 0,'3'-16'294'0,"9"-11"-80"16,-3-7-65-16,2 0 4 16,-1-3-11-16,-7 1-10 15,3 10-13-15,-3 4-11 16,-3 17-29-16,-4 5-20 16,0 18-39-16,2 11-12 15,2 12-3-15,11 13 2 16,1 1-2-16,2 3 0 15,4-3-1-15,-4-8-20 0,1-13-148 16,2-5-346-16</inkml:trace>
  <inkml:trace contextRef="#ctx0" brushRef="#br0" timeOffset="111087.23">8758 15394 1061 0,'11'-2'414'0,"18"-5"-275"16,9-2-62-16,18 1-31 0,7 1-14 15,9 7-21-15,3 2-23 16,-2 6-170-16</inkml:trace>
  <inkml:trace contextRef="#ctx0" brushRef="#br0" timeOffset="111439.6">8898 15507 879 0,'12'-6'321'0,"22"-4"-244"15,8 1-12-15,15 9 20 16,1 4-2-16,-15 13-24 0,-14 3 6 16,-32 5-9-16,-16 2-6 15,-23 9 1 1,-5-3-14-16,-4 3-22 16,-1-6-3-16,18-8-3 15,8-5-2-15,19-7-2 0,13-4 12 16,11-6 32-1,9 0 6-15,15 2 6 16,1-1-13-16,10 2-32 16,2 0-7-16,2-6-102 15,2 0 161-15</inkml:trace>
  <inkml:trace contextRef="#ctx0" brushRef="#br0" timeOffset="112399.73">9820 15312 633 0,'2'-8'297'0,"0"-10"-111"0,-2-4-20 16,-6 1-34-16,0 2-18 15,-7 0-37 1,2 7-17-16,-10 5-29 16,-7-1-11-16,-4 9-15 0,-2 3-5 0,3 7-8 15,8 7-2-15,11 5-1 16,2 0 0-16,10 3 3 15,3-2 3-15,11-3 3 16,5-4 1 0,9-4-5-16,2-9-6 0,-1-7-13 31,-5-4-2-31,-2-5 6 0,-3 2 6 0,-7 2 11 16,2 2 3-16,-3 6 1 15,-3 5 4-15,1 7 12 16,0 7 7-1,5 4 12-15,1 8 1 0,3 5-8 16,-10-5-4-16,-8 3 1 16,-8-4 17-16,-11-3 17 15,-3 6 4 1,-17-12-6-16,0-5-17 0,-10-5-17 16,2-11-3-16,8-6-5 15,7-1-4-15,16-8-30 16,9 0-39-16,14-2-122 15,6 0-249-15</inkml:trace>
  <inkml:trace contextRef="#ctx0" brushRef="#br0" timeOffset="112809.45">10232 14859 804 0,'-1'0'372'0,"-1"10"-132"15,4 14-52-15,-2 11-56 16,1 10-6-16,-1 8-40 16,-3-1-17-16,1 12-27 15,0-4-12-15,7-4-16 16,11-3-3-16,2-16-4 15,5-6-2-15,0-10-1 16,-2-9-38-16,2-11-99 0,4-2-85 16</inkml:trace>
  <inkml:trace contextRef="#ctx0" brushRef="#br0" timeOffset="112979.59">10128 15169 700 0,'3'0'354'16,"5"-2"-61"-1,16 2-135-15,10 4-30 16,13-3-26-16,9 1-31 0,4 2-53 16,-2-2-33-16,-5 2-173 15</inkml:trace>
  <inkml:trace contextRef="#ctx0" brushRef="#br0" timeOffset="113299.7">10554 14721 933 0,'17'-7'386'0,"26"1"-219"0,-1 6-24 16,-5 11-45-16,-6 4-18 0,-18 1-38 31,-7 7-2-31,-13 6-7 0,-10 4-2 16,-9 7-7-1,1 0-8-15,5-13-7 16,10-6-1-16,19-9 0 15,10-10 0-15,9-2-3 16,10 3 0-16,3-1-39 16,4 3-56-16</inkml:trace>
  <inkml:trace contextRef="#ctx0" brushRef="#br0" timeOffset="113917.71">11384 15157 343 0,'-3'-3'164'16,"0"3"-52"-16,3 0 5 15,0 0 28 1,0 0 10-16,0 0 14 0,10-1-3 16,20-3-32-16,59-4-20 15,-17 8-48 1,3 1-19-16,1 2-32 15,-6 0-20-15,-12 0-113 16,-5-2-80-16</inkml:trace>
  <inkml:trace contextRef="#ctx0" brushRef="#br0" timeOffset="114157.33">11416 15263 647 0,'2'0'277'15,"8"-1"-124"1,8-2-17-16,20 1-17 16,14 2-9-16,10 4-42 0,3 0-18 15,-1 0-26 1,-3-2-4-16,-1-2-97 15,-3-5-85-15</inkml:trace>
  <inkml:trace contextRef="#ctx0" brushRef="#br0" timeOffset="114378.83">11914 15101 690 0,'13'2'336'16,"8"2"-80"-16,10 8-114 15,2-4-1-15,-2 8 0 0,-1 1-24 16,-9 9-48-16,-6 4-21 16,-16-4-33-16,-5-2-24 15,-12-2-112-15,-6-3-105 16</inkml:trace>
  <inkml:trace contextRef="#ctx0" brushRef="#br0" timeOffset="114712.64">11438 15014 804 0,'-15'2'353'15,"-18"10"-159"1,-2 4-33-16,5 9-29 0,1 5-11 15,15 6-28-15,4 0-4 16,11 2-2-16,12 1-6 16,20-8-14-16,14-6-15 15,16-12-24-15,2-10-67 16,-8-7-521-16</inkml:trace>
  <inkml:trace contextRef="#ctx0" brushRef="#br0" timeOffset="116415.08">12753 15029 392 0,'-2'-6'280'16,"0"-3"-12"-1,-2 5-63-15,3 9-23 0,-5 10-54 16,5 8-27-16,6 12-21 15,-3-2-13-15,13 5-25 16,1-7-9 0,6-10-7-16,7-8-2 0,4-16-3 15,-1-6 0 1,-2-9 0-16,-5-9-1 16,-4 1-2-16,-5-7-3 0,-6 6-5 15,-6-3-2-15,-4 3-5 0,0 8-1 16,-4 6-10-16,0 8-3 15,-1 11 0-15,4 13 1 16,2 8 12 0,7 16 3-16,10 19 12 15,-3 4 2-15,-4 18 0 0,-5-2 0 16,-13-4-9 0,-5-5-1-16,-14-22-1 0,-4-10 2 0,-10-19 3 15,2-9 0-15,6-11-38 16,2-10-28-16,5-14-68 15,5-7-46-15,11-7-134 16</inkml:trace>
  <inkml:trace contextRef="#ctx0" brushRef="#br0" timeOffset="116728.78">13145 15357 593 0,'6'2'369'16,"3"-1"11"-16,-4 8-194 15,-3 5-36-15,-1 9-47 16,-2 1-29-16,-1 4-41 16,3 4-12-16,0-7-12 15,2 1-2-15,0-1-33 16,-3-12-47-16,-1-4-121 16,-1-4-128-16</inkml:trace>
  <inkml:trace contextRef="#ctx0" brushRef="#br0" timeOffset="116960.99">13191 15323 709 0,'10'-6'375'0,"10"-2"-95"16,13 10-130-16,-2 5-25 0,9 10-34 15,-4 7-19 1,-10 4-29-16,-5 6-14 0,-16 4-19 15,-7 0-1-15,-16-8 1 16,-7-1 0-16,-7-6-2 16,-1-4-2-1,2 0-29-15,8-4-37 0,1-9-110 16,1-3-73-16</inkml:trace>
  <inkml:trace contextRef="#ctx0" brushRef="#br0" timeOffset="117630.2">13691 15138 830 0,'3'1'402'0,"-1"2"-144"16,9-3-124-16,8 0-33 15,15-1-50-15,12-1-19 16,9-1-20-16,5 0-5 16,-1-3-36-16,-4 5-40 15,-7 1-118-15,-9 4-100 16</inkml:trace>
  <inkml:trace contextRef="#ctx0" brushRef="#br0" timeOffset="117953.8">13787 15273 433 0,'-2'1'237'0,"-4"5"-22"16,-3-5-17-16,10 2-12 0,6 0-11 15,13-2-22-15,11 1-8 16,9-2-25-16,5 0-13 15,6 0-29-15,0 2-19 16,-10 1-26-16,-4 1-11 0,-17-3-13 16,-4 1-6-16,-8-1-84 15,-2-1-69 1</inkml:trace>
  <inkml:trace contextRef="#ctx0" brushRef="#br0" timeOffset="121422.45">14754 14956 548 0,'-20'-2'329'0,"-8"-2"-25"0,1 8-162 16,-3 0-48-1,8 14-46 1,7 9-15-16,1 7-13 15,10 10-1-15,10 4-8 0,6-1-3 16,14 1-4-16,11-9 2 16,20-15 6-16,-1-10 4 15,12-18 5-15,-3-9 7 16,-18-17 50-16,-2-5 18 16,-23-6 22-16,-12-1 5 15,-24-1-40-15,-17 0-20 0,-25-1-31 16,-8 1-16-1,3 12-18-15,3 3-4 16,18 19-29-16,11 7-59 16,13 4-183-16</inkml:trace>
  <inkml:trace contextRef="#ctx0" brushRef="#br0" timeOffset="121643.83">14882 14978 784 0,'2'5'387'0,"-1"4"-117"16,-3 5-45-16,-13 6-63 16,-6 6-30-16,-11 10-51 15,-4 0-21-15,3 7-30 16,5-4-7-16,19-9-71 15,6-4-71-15</inkml:trace>
  <inkml:trace contextRef="#ctx0" brushRef="#br0" timeOffset="122085.03">15419 14851 1017 0,'0'11'419'16,"0"16"-237"-16,1 11-48 15,6 18-31-15,3 4-19 0,5 2-37 16,0 0-11 0,-1-3-14-16,-4-9-4 15,-1-17-42-15,-5-9-51 0,-5-18-155 16</inkml:trace>
  <inkml:trace contextRef="#ctx0" brushRef="#br0" timeOffset="122267.83">15271 15135 975 0,'11'1'429'0,"17"-3"-197"16,15 1-45-16,17-2-50 0,9 3-31 16,-4 0-58-16,-4 1-18 15,-14-5-138-15,-4 1-40 16</inkml:trace>
  <inkml:trace contextRef="#ctx0" brushRef="#br0" timeOffset="122827.36">16190 15184 543 0,'-16'-10'294'16,"-15"-11"-46"-1,5-5-17-15,13-6-57 16,13 0-38-16,9-1-72 15,8-2-22-15,7 11 1 16,5 2 7-16,10 21 7 16,2 9-1-16,-1 15-19 15,-5 10-7-15,-16 7-6 16,-16-4 4-16,-28 10-2 16,-14 3-3-16,-16-1-7 15,8 7-5-15,11-11-1 0,8-12-2 16,24-14-2-16,-1-11 0 15,22-7-1 1,7-1 1-16,17 0-2 0,7 1 0 16,2 6-2-16,4-2 0 15,-6 2-23-15,-6-4-63 16</inkml:trace>
  <inkml:trace contextRef="#ctx0" brushRef="#br0" timeOffset="123235.73">16709 15090 655 0,'-6'-9'333'16,"-9"-4"-64"-16,-2-1-62 15,-5 4-55-15,-1 3-23 16,1 6-64-16,0 4-23 16,0 8-34-16,7 9-8 15,1 3-3-15,4 8 0 0,10 9 3 32,3 2 0-32,11 7 4 0,2-4 0 15,18-7 4-15,-2-12 1 16,17-13 4-16,2-12 2 15,-7-17 3-15,2-7 2 16,-19-11 26-16,-11-4 17 16,-21-3 22-16,-15-4 9 15,-23 2-14-15,-3 9-14 0,1 8-28 16,2 6-11-16,18 9-30 16,8 4-58-16,7 8-59 15</inkml:trace>
  <inkml:trace contextRef="#ctx0" brushRef="#br0" timeOffset="123697.05">17039 15201 687 0,'3'0'431'0,"2"-3"4"16,-4 4-150-16,-1-1-131 16,0 0-46-16,-1 0-56 15,1 0-80-15</inkml:trace>
  <inkml:trace contextRef="#ctx0" brushRef="#br0" timeOffset="124344.8">17555 14990 522 0,'0'-2'315'15,"1"-3"-24"-15,-3 0-163 0,1 4-40 16,0 0-46-16,-1 0-14 16,-15-4-15-16,-35-4-5 15,21 3-3-15,-1 1 0 16,8 5-2-16,-2 3-2 16,4 5-1-16,3 4 3 15,5 6 13-15,0 3 12 0,6 3 29 16,1-6 9-16,5 4 1 31,2-7-6-31,7-8-17 16,3 1-6-16,10-7-6 0,0-1-3 15,10-6-11 1,4 2-6-16,3 0-3 0,3 4 2 16,0 7 11-16,-5 5 4 0,-5 5 1 15,-7 5-1 1,-13 5-5-16,-1 5 0 0,-22 1 1 15,-3-2-1 1,-12-3-2-16,-2-1-1 0,-8-12-2 16,-5-6 0-16,-3-9-16 15,-4-9-24-15,10-8-93 16,9-1-39-16,16-2-146 16</inkml:trace>
  <inkml:trace contextRef="#ctx0" brushRef="#br0" timeOffset="124884.45">16758 15106 560 0,'-1'3'326'0,"-3"0"-36"0,-8 1-61 15,-6 14-74-15,-11-3-22 16,-5 16-45-16,6 7-30 16,-1-2-33-16,8 3-9 15,13-10-30-15,-4-7-51 0,15-10-396 16</inkml:trace>
  <inkml:trace contextRef="#ctx0" brushRef="#br0" timeOffset="126639.19">17925 15166 627 0,'2'1'295'15,"9"1"-85"-15,5 3-6 16,8-1-10 0,11-1-24-16,6-1-65 15,7 1-34-15,1-3-27 16,-3 0-66-16,-7 0-187 15</inkml:trace>
  <inkml:trace contextRef="#ctx0" brushRef="#br0" timeOffset="129164.64">18549 14932 540 0,'0'-1'317'0,"-5"1"-64"16,4 2-66 0,0-2-17-16,-1 4-42 0,-9 17-22 0,-12 44-41 15,13-36-22-15,10 1-30 32,4-4-5-32,6-7-2 15,8-1 1-15,11-9 2 16,11 1 3-16,3-9-36 15,-3-2-36-15,-9-2-77 0,-6-4-56 16,-14 2-178-16</inkml:trace>
  <inkml:trace contextRef="#ctx0" brushRef="#br0" timeOffset="129348.29">18739 14957 673 0,'0'5'332'0,"-3"3"-114"16,1 9-33-16,0 14-42 15,1-2-18-15,3 9-22 16,-1 4-15-16,2 3-34 16,1 5-13-16,0-7-19 15,3-9-5-15,3-13-32 16,-4-14-66-16,4-10-225 16</inkml:trace>
  <inkml:trace contextRef="#ctx0" brushRef="#br0" timeOffset="129551.79">19007 15371 1006 0,'0'-3'491'0,"0"-2"-157"0,-5 2-124 15,5 2-109-15,0-1-36 0,0 1-96 16,0 0-88-16</inkml:trace>
  <inkml:trace contextRef="#ctx0" brushRef="#br0" timeOffset="130225.92">19377 15138 566 0,'9'-1'324'16,"8"-2"-70"-1,-9-5-85-15,3-2-31 16,-5-2-47-16,-1-2-20 15,-5-3-26-15,0-2-11 0,-10-4-17 16,-5 0-1-16,-8 3 2 16,-7 4-1-1,-3 11-5-15,-6 1-4 16,2 10-11-16,2 2-2 16,5 7-3-16,7 2 0 15,6 2 0-15,8 4-1 0,9-4 3 16,2 4 2-1,12-4 4-15,1-8 1 0,6-6 1 16,3-4-2-16,5-7-15 16,3 1-5-16,3-1-3 15,-6-2 2-15,-5 4 13 16,-4 7 2-16,-8 5 2 16,1 3 5-16,-5 9 16 15,-1 1 8-15,0 5 4 16,3 5-3-16,-3-1-15 15,-8 0-6-15,-8-1 31 16,-12-1 7-16,-11-4 13 0,-1-1 4 16,-10-9-10-16,-2-7-4 15,9-13-9 1,6-9-4-16,17-8-87 16,9 0-54-16,8 5-218 0</inkml:trace>
  <inkml:trace contextRef="#ctx0" brushRef="#br0" timeOffset="130595.52">19650 15191 1254 0,'-2'-1'501'16,"2"1"-322"-16,0 0-65 15,0-1-56-15,0 1-14 16,0-1-110-16,0 0 29 16</inkml:trace>
  <inkml:trace contextRef="#ctx0" brushRef="#br0" timeOffset="131659.69">20352 14952 461 0,'1'3'305'15,"-2"-2"-19"1,-12 0-128-16,-3-1-41 0,-16-2-65 16,-3 0-15-16,-6-3-13 15,-1 0-4 1,6 0-7-16,4-1-5 0,14 1-6 15,0 1-2 1,12 8-4-16,-1 2 2 0,-4 7 21 16,4 2 15-16,-4 3 24 15,3 8 3-15,2-3-14 16,-1 2-11-16,7 0-14 0,0-5-5 16,2-5-2-1,4-6 0-15,0-9 3 16,4 0 7-16,11 0 0 0,1 0-2 15,10-1-8 1,6 7-8-16,6 3-5 16,2 8-1-16,-4 10 8 15,-9-3 7-15,-14 11 16 0,-16-2 8 0,-18 6 2 32,-14-3-1-32,-18-5-4 15,-3-4-4-15,-2-11-6 16,4-7-2-16,8-15-17 0,6-6-34 0,16-9-109 31,5-3-69-31</inkml:trace>
  <inkml:trace contextRef="#ctx0" brushRef="#br0" timeOffset="132143.22">20393 14662 592 0,'-1'-4'346'15,"-3"-7"-62"-15,12 2-70 0,6 3-17 16,3-4-41-16,8 6-20 16,-1 3-40-16,5 5-18 15,0 11-27-15,-10 1-6 16,-16 10-2-1,-12 0-4-15,-14 4-6 16,-2 1-6-16,1 3-14 0,6 2-3 16,11-6-4-16,8-3 0 0,7-17 2 15,12-1-1-15,12-6 2 16,0-6-2-16,17 3-2 16,-8-3-1-16,-4 3 0 15,-6 1-1-15,-12-1-27 16,-8-1-51-16,-10-2-159 15</inkml:trace>
  <inkml:trace contextRef="#ctx0" brushRef="#br0" timeOffset="145626.72">1818 16362 732 0,'7'2'324'15,"8"0"-131"-15,25-1-69 0,9 2-1 16,18-2-22 0,10 1-28-16,2 3-42 15,-3-2-14-15,-4-2-50 0,-8-1-66 0</inkml:trace>
  <inkml:trace contextRef="#ctx0" brushRef="#br0" timeOffset="145880.5">1950 16495 809 0,'1'0'316'0,"11"0"-177"15,7 0-42-15,19-1-11 16,8-1 1-16,15-2-34 16,9 1-18-16,3 1-18 15,2-1-3-15,-10 2-87 16,-12-2-80-16</inkml:trace>
  <inkml:trace contextRef="#ctx0" brushRef="#br0" timeOffset="146118.17">2322 16281 584 0,'7'-5'268'0,"14"-3"-84"15,7 2-31-15,11 9-1 16,2 5-5-16,-3 11-25 16,-4 8-12-16,-18 7-31 15,-5 2-15-15,-12 0-24 16,-5-4-18-16,-11-4-115 16,-6-2-98-16</inkml:trace>
  <inkml:trace contextRef="#ctx0" brushRef="#br0" timeOffset="146430.84">1916 16284 831 0,'-16'-1'356'16,"-21"1"-175"0,-1 6-41-16,0 12-30 15,8 7-26-15,15 6-58 0,10 3-15 16,17-1-22-16,10-1-4 15,16-5 6-15,6-5 1 16,4-3-81-16,-1-8-120 0</inkml:trace>
  <inkml:trace contextRef="#ctx0" brushRef="#br0" timeOffset="147970.35">3298 16315 350 0,'1'-4'205'0,"0"-7"1"16,-1 4 5-16,-2 5-11 16,-2 2-26-16,3 0-56 15,0 0-33-15,-2 21-36 16,2 43-10-16,9-22-13 16,3-4-4-16,6-7-12 15,4-8-2-15,5-10-1 16,1-10 2-16,2-10 5 15,-3-5 1-15,-7-11 3 0,0 0-2 16,-11-10-2-16,-3 2-2 16,0 7-4-1,-5 2-4-15,3 14-9 0,-1 6-6 16,3 13 1 0,1 11 6-16,4 17 13 0,3 10 5 0,-4 8 2 31,0 3-6-31,-7 5 3 15,-6-5 3-15,-4 1 1 16,-1-2 2-16,-14-17-1 0,2-2-1 16,-13-21-9-16,-5-10-13 15,2-12-50-15,3-6-40 16,13-10-83-16,6-1-54 16</inkml:trace>
  <inkml:trace contextRef="#ctx0" brushRef="#br0" timeOffset="148228.67">3713 16657 789 0,'0'0'362'15,"0"3"-118"-15,0 9-110 16,2 5-10-16,-2 9-11 0,-2 3-27 16,-1 9-47-16,1-1-14 15,1 1-17-15,1-5-1 16,0-17-70-16,1-5-60 16,1-11-252-16</inkml:trace>
  <inkml:trace contextRef="#ctx0" brushRef="#br0" timeOffset="148459.12">3679 16714 696 0,'1'-4'325'0,"7"-6"-123"15,5 4-57 1,14-3-47-16,6 3-19 0,12 3-18 16,3 3-5-1,1 12-8-15,-8 5 1 0,-13 7-9 16,-14 0 0-16,-14 6 0 15,-9-1-4-15,-13 2-7 16,-1 3-3-16,-17-8-4 16,1-4-5-16,-5-8-42 15,4-6-51-15,9-8-112 16,9-1-83-16</inkml:trace>
  <inkml:trace contextRef="#ctx0" brushRef="#br0" timeOffset="148843.59">4328 16423 939 0,'8'0'383'0,"19"3"-219"0,3 2-43 15,10-3-13-15,0 1-28 16,-6-4-44 0,2 1-11-16,-5-1-39 0,2-1-41 15,-6 0-115 1,-3-2-100-16</inkml:trace>
  <inkml:trace contextRef="#ctx0" brushRef="#br0" timeOffset="149076.7">4401 16578 494 0,'2'0'280'16,"18"6"9"-16,-3-6-104 15,8-1-22-15,8 1-18 16,-8-1-52-16,10 1-21 0,-7 0-37 16,-2 1-11-16,-8 3-38 15,-4 3-58-15</inkml:trace>
  <inkml:trace contextRef="#ctx0" brushRef="#br0" timeOffset="150437.62">5192 16507 659 0,'1'0'340'0,"6"-6"-57"15,4-3-101-15,14-12-80 16,7-5-12-16,7-11-43 0,-2-4-17 16,-7 2-8-16,-9 0-1 15,-5 12 13 1,-8 7 7-16,-8 8 3 16,-4 6-1-16,-8 9-10 0,5 8-6 15,1 20-6 1,3 11 2-16,3 15-7 15,0 3-6-15,9 5-4 16,5-5-1-16,2-12-3 0,-8-5 3 16,2-13-75-1,-3-6-75-15</inkml:trace>
  <inkml:trace contextRef="#ctx0" brushRef="#br0" timeOffset="150816.18">5902 16372 669 0,'-8'-7'368'0,"-9"-9"-49"15,-7 0-108-15,-4 5-86 16,-1 3-30-16,0 9-55 15,4 12-19-15,2 11-26 16,5 7-7-16,14 12-2 16,4 2 0-16,17-2 1 15,6-1 2-15,12-11 0 16,4-10 3-16,6-10 8 16,-5-14 2-16,-5-12 13 15,-6-7 17-15,-11-11 46 16,-2-4 23-16,-16-7 31 15,-6 0-5-15,-8 2-34 16,-10 7-23-16,-9 12-43 16,-5 8-13-16,-6 15-64 15,6 2-65-15</inkml:trace>
  <inkml:trace contextRef="#ctx0" brushRef="#br0" timeOffset="151248.31">6310 16368 653 0,'-12'-4'395'16,"-7"-7"-9"-16,-3 6-246 15,-2 2-42-15,1 8-61 16,3 8-16-16,2 12-25 0,4 5-5 16,8 8-4-1,5 1-1-15,10-2-2 0,11-2 0 16,11-9 12-16,8-7 9 15,7-12 16-15,-1-6 6 16,-5-9 18 0,-6-8 18-16,-13-8 51 15,-9-4 18-15,-11-6 8 0,-4 2-17 16,-15-3-52-16,-5 4-23 0,-11 4-35 31,-3 4-13-31,1 9-97 0,2 6-65 0</inkml:trace>
  <inkml:trace contextRef="#ctx0" brushRef="#br0" timeOffset="151452.49">6335 16420 914 0,'-4'0'457'16,"-3"3"-143"-16,-9 8-190 0,-4 5-43 16,-3 5-52-1,-2 3-10-15,-3 2-91 0,-1-2-106 0</inkml:trace>
  <inkml:trace contextRef="#ctx0" brushRef="#br0" timeOffset="151721.17">5943 16362 798 0,'-3'5'439'0,"-6"1"-48"16,-10 11-218-16,-2 10-40 0,-3 1-56 0,0 5-32 31,6-4-37-31,4-3 4 16,5-6-128-16,2 1-146 16</inkml:trace>
  <inkml:trace contextRef="#ctx0" brushRef="#br0" timeOffset="153211.6">6779 16522 706 0,'0'0'308'16,"12"4"-120"-16,5 1-25 16,20 2-12-16,10-2-9 0,17-2-56 15,6 4-26-15,-2-4-32 16,-5 2-51-16</inkml:trace>
  <inkml:trace contextRef="#ctx0" brushRef="#br0" timeOffset="164973.22">7522 16594 589 0,'1'-9'277'0,"7"-13"-100"15,0-5-18-15,1-8-23 16,3-6-7-16,-2-3-11 16,-2 1 3-16,-3 13 6 0,-5 7-1 15,-4 16-24 1,0 9-24-16,-3 17-41 0,1 11-14 15,4 17-9-15,-1 4 2 16,5 5 13 0,0 2-4-16,1-5-3 15,3-5-4-15,2-11-11 16,-1-11-1-16,6-15-60 0,2-5-73 16</inkml:trace>
  <inkml:trace contextRef="#ctx0" brushRef="#br0" timeOffset="165337.32">7891 16496 819 0,'-5'-8'390'0,"0"-11"-140"16,5-2-76-16,4-1-82 16,14 5-25-16,19 11-39 0,1 6-11 15,4 14-3-15,-11 4 6 16,-21 11 9 0,-9 1 3-16,-18 6-4 15,-8 2-5-15,-11-5-5 0,3 1-4 16,7-5 0-1,8-8-2-15,11-3-4 16,3-3 0-16,14-5 0 0,3-1 0 0,22 2 0 16,5-2-1-16,6-6 0 15,5-1-14 1,-6-6-153-16</inkml:trace>
  <inkml:trace contextRef="#ctx0" brushRef="#br0" timeOffset="165687.57">8278 16498 1029 0,'5'-7'427'0,"13"-10"-249"15,4 0-44-15,3 3-53 16,6 6-24-16,2 12-32 16,-2 3 3-16,-7 10 8 15,-8 4 4-15,-20 4 3 16,-9 6-8-16,-11 0-10 16,-3 5-7-16,6-1-7 15,3-4-4-15,8-6-2 16,5-5-1-16,7-9 0 15,3-4 2-15,12-3 0 0,-3-3 1 16,10-1-3 0,4 0 5-16,2 0-94 0,4-1-92 15</inkml:trace>
  <inkml:trace contextRef="#ctx0" brushRef="#br0" timeOffset="165836.57">8721 16728 986 0,'4'-2'569'0,"3"1"-56"16,5 1-282-16,-1 0-53 15,0 1-89-15,-1 0-39 0,-2-1-39 16,-7 0-71-16</inkml:trace>
  <inkml:trace contextRef="#ctx0" brushRef="#br0" timeOffset="166458.63">9318 16374 687 0,'-1'-3'353'16,"-5"-3"-95"0,1 4-69-16,-9 2-82 15,-7 3-24-15,-8 1-32 16,-7-1-8-16,0-1-13 0,3 1-6 0,4 0-14 31,4-1-2-31,5 3-6 16,9 4 2-16,4 6 5 15,1 5 5-15,5 2 11 16,0-3 6-16,3 0 5 16,4-3-1-16,6-3-5 15,4-3-7-15,13-5-9 16,9-4-4-16,14 1-5 16,3 2 0-16,0 5-3 15,-3 2 1-15,-14 9 0 16,-11 1 1-16,-16 4 21 15,-15 3 15-15,-17-3 32 16,-2 2 6-16,-12-9-11 16,0-7-13-16,-10-11-27 0,-4-6-9 15,5-9-32-15,6-4-41 16,18 1-147-16,11 4-12 16</inkml:trace>
  <inkml:trace contextRef="#ctx0" brushRef="#br0" timeOffset="166938.06">10106 16524 811 0,'6'0'365'0,"20"0"-164"15,12-2-30-15,18-5-45 0,11 1-28 16,12 3-48-1,4 3-17 1,-1 3-2-16,-7 3-66 0,-18-5-176 16,-10-1-157-16</inkml:trace>
  <inkml:trace contextRef="#ctx0" brushRef="#br0" timeOffset="167159.1">10292 16609 493 0,'-3'-2'322'0,"3"0"20"16,4 1-134-16,-4-1-74 0,30 2-23 0,61 0-34 15,-22 2-24 1,6 1-30-16,-3-1-10 15,-17 2-59-15,-10-4-87 16</inkml:trace>
  <inkml:trace contextRef="#ctx0" brushRef="#br0" timeOffset="167355.79">10737 16430 579 0,'10'4'316'15,"5"5"-23"-15,7 5-159 16,5 6 4-16,-8 2-1 16,-4 1-10-16,-13 3-39 15,-5-4-19-15,-9-2-40 16,-7-1-29-16,-5-5-135 16,-4-5-167-16</inkml:trace>
  <inkml:trace contextRef="#ctx0" brushRef="#br0" timeOffset="167584.31">10260 16408 832 0,'-14'5'370'0,"-28"9"-177"16,9 9-31-16,1 5-37 15,5 1-16-15,24 3-11 16,10-2 0 0,21-2-2-16,10-3-9 15,7-4-30-15,-1-6-11 0,4-6-183 16</inkml:trace>
  <inkml:trace contextRef="#ctx0" brushRef="#br0" timeOffset="168238.96">11512 16322 664 0,'-3'16'276'0,"-1"19"-151"0,-1 9-41 32,10 3-22-32,3-5-3 0,10-9-9 15,5-10-3 1,6-13 1-16,0-6-2 0,-1-13-4 15,-1-5-4-15,-6-11-12 16,-4-4-5-16,-3-9-5 16,-5-7-3-16,-6 0-4 15,3 3-2-15,-4 13 0 16,-2 11 11-16,0 15 1 16,-4 6 4-16,1 19 6 15,6 11-10-15,9 18 4 16,5 10-1-16,-1 6-5 15,0 1 6-15,-11-1 8 16,-11-5 0-16,-2-4 4 16,-10-5-5-16,-5-13-10 15,2-8-2-15,-11-17-2 16,-3-10-4-16,2-14-12 0,0-3-23 16,9-8-81-16,8-2-53 15,13 0-181-15</inkml:trace>
  <inkml:trace contextRef="#ctx0" brushRef="#br0" timeOffset="168460.94">11922 16658 902 0,'2'-1'399'0,"5"2"-197"15,0 5-44-15,0 9-63 16,-1 5-24-16,-4 7-39 16,-2 0-10-16,-1 5-15 15,0-4 1-15,0-7-82 16,1-4-81-16</inkml:trace>
  <inkml:trace contextRef="#ctx0" brushRef="#br0" timeOffset="168667.41">11980 16623 818 0,'17'0'365'0,"21"0"-157"0,6 3-53 16,-3 9-33-16,-5 3-17 16,-15 5-25-16,-10 4-10 0,-17 3-23 15,-9 0-6-15,-15 2-16 16,-6-1-8-16,-6-3-10 15,1-2 6-15,7-7-89 16,7-8-68 0</inkml:trace>
  <inkml:trace contextRef="#ctx0" brushRef="#br0" timeOffset="169024.73">12371 16521 622 0,'12'-2'390'16,"21"-1"32"-16,7 0-223 16,15 3-100-16,-3 0-25 15,-6 2-40-15,-7-1-11 0,-10-1-32 16,-2-1-54-1,-9-4-250-15</inkml:trace>
  <inkml:trace contextRef="#ctx0" brushRef="#br0" timeOffset="169223.51">12424 16626 967 0,'9'1'426'0,"17"2"-211"16,12-3-15-16,11 0-40 15,-2 0-30-15,-3 0-50 16,-9 0-24-16,-9-4-11 16,1 0-69-16</inkml:trace>
  <inkml:trace contextRef="#ctx0" brushRef="#br0" timeOffset="169663.53">13132 16556 790 0,'-4'0'405'0,"4"3"-95"0,8 2-75 0,17-1-62 15,15 0-20 1,20-1-45-16,6-2-35 0,9-1-43 15,-4-1-39 1</inkml:trace>
  <inkml:trace contextRef="#ctx0" brushRef="#br0" timeOffset="170557.15">13885 16538 390 0,'-16'-7'258'16,"-16"-5"20"-16,2-7-49 0,10-12-47 31,8-3-34-31,18-5-61 0,12 0-34 0,17 7-29 16,10 7 4-16,11 17 8 15,1 9 4 1,-3 24-4-16,-10 8-2 0,-28 13 12 0,-12 6 2 16,-30 0 2-1,-13-4-10-15,-14-5-20 0,-4-3-6 16,10-11-6 0,9-6 0-16,20-11-4 15,12-6-2-15,17-6 0 16,11 0-1-16,15 0 2 15,6-2-1-15,6 2-1 16,1 2-19-16,-3-1-127 16,-6-1-123-16</inkml:trace>
  <inkml:trace contextRef="#ctx0" brushRef="#br0" timeOffset="170899.11">14228 16427 893 0,'-1'-12'382'16,"4"-16"-213"-16,9 4-35 16,17 6-25-16,6 5-15 15,11 11-8-15,3 6-11 16,-7 12-18-16,-6 8 0 15,-20 7 1-15,-10 3 2 16,-25 4-10-16,-11-1-10 16,-17 0-17-16,-1-2-10 15,2-6-7-15,8-1-1 16,15-9-5-16,12-4 0 0,19-5-2 16,9-7 1-16,16-1 1 15,3-2 0-15,9 0-27 16,0 2-38-16,1-2-149 15,-4 0-191-15</inkml:trace>
  <inkml:trace contextRef="#ctx0" brushRef="#br0" timeOffset="171040.9">14682 16710 1343 0,'0'2'570'0,"0"-1"-320"0,1 3-37 16,-1-4-84-16,0 0-39 15,0 0-45-15,0 0-58 16,0-2-366 0</inkml:trace>
  <inkml:trace contextRef="#ctx0" brushRef="#br0" timeOffset="171627.39">15139 16287 792 0,'1'-2'350'0,"-2"2"-184"16,-10 2-35-16,-8 0-52 31,-6 2-23-31,-5 0-16 15,-2-1-8-15,3 4-13 0,1-1-4 0,5 2-11 16,6 3 4 0,8 0 3-16,1 5 7 15,3 5 18-15,3 3 1 16,0 4 5-16,2-5-4 0,2-2-13 0,3-5-5 31,6-9-8-31,4 0 0 16,13-9-3-16,7-2-1 0,5 0-4 15,6 4-2 1,2 10-1-16,1 5 1 0,-8 7-2 16,-8-2 4-16,-24 7 30 15,-14-5 16-15,-21 3 25 16,-2-12 4 0,14-8-16-1,2 2-13-15,-48 4-21 0,-4-3-19 0,11-15-131 16,23-7-69-16</inkml:trace>
  <inkml:trace contextRef="#ctx0" brushRef="#br0" timeOffset="172286.94">15570 16517 886 0,'7'5'405'0,"9"5"-175"16,-6 6-41-16,-4 4-59 0,-1-1-29 16,-7 2-43-16,-2-1-15 15,-5-6-21-15,1-2-6 16,1-9-4-1,2-3-1-15,9-7-4 0,-1-6-2 16,6-5-7-16,3-3-1 16,3-1-1-16,5 2 1 15,9 7 3-15,5 3 0 16,-1 10 2-16,-5 7 5 0,-11 7 15 16,-5 4 8-1,-11 1 7-15,-2 1 0 0,-7-4-14 31,-3-1-7-31,3-5-9 0,4-4 1 16,5-6-3-16,4-7 0 16,8-9-1-16,2-2-3 15,5-6-1-15,2 1 0 0,2 5-2 16,1 0 2 0,-1 12 0-16,-3 4 0 0,-6 10 3 15,-5 9 0 1,-6 6 17-16,-4 3 6 0,-1 1 5 15,-2-4-2-15,1-6-11 16,2-1-54-16</inkml:trace>
  <inkml:trace contextRef="#ctx0" brushRef="#br0" timeOffset="173413.94">16545 16635 1085 0,'-1'14'447'15,"-1"14"-267"-15,-12 5-37 0,-15-1-41 16,3-6-102-16</inkml:trace>
  <inkml:trace contextRef="#ctx0" brushRef="#br0" timeOffset="173828.48">17349 16474 779 0,'-7'5'373'0,"-12"9"-144"0,-6 2-20 16,-15 7-75-16,-5-2-32 16,-6-4-54-16,1 0-17 0,10-6-14 15,7-5-2-15,8-13-13 16,9-6-17 0,12-11-41-16,4-2-10 0,11 0 5 15,8-1 20-15,7 10 58 16,3 8 18-16,8 14 26 15,1 11 5 1,0 11-12-16,-1 4-8 0,-12 6-18 16,-5-3-10-1,-10-3 2-15,-2-5-66 0,-4-7-203 16</inkml:trace>
  <inkml:trace contextRef="#ctx0" brushRef="#br0" timeOffset="173975.55">17122 16237 1082 0,'0'-1'472'0,"2"0"-256"16,6 3-95-16,15 8-74 0,4 3-80 16</inkml:trace>
  <inkml:trace contextRef="#ctx0" brushRef="#br0" timeOffset="174442.61">17489 16539 819 0,'10'5'421'16,"6"3"-131"-16,9-3-108 15,13 5-15-15,11-6-58 0,-1-4-27 16,5-1-33 0,-9-9-14-16,-17-5-16 15,-5-1-2-15,-19-7-5 16,-10 2-5-16,-20-2-8 16,-7 4-4-16,-14 6-6 15,-3 4 0-15,6 14-1 0,4 10 2 16,16 13 2-16,6 7 2 15,8 8 4 1,6 3 2-16,6 8 0 0,7 2 1 16,2-1 0-16,1 2 0 15,3-12-48-15,1-7-83 16</inkml:trace>
  <inkml:trace contextRef="#ctx0" brushRef="#br0" timeOffset="174906.31">18249 16509 48 0,'4'-5'36'16,"2"-11"25"-1,3 2 6-15,-1-3 67 0,-1 2 18 16,-5 5 20-16,-3 1 6 0,-9 9-22 16,-5 1-8-1,-10 11-7-15,-11 7-2 0,-16 4-16 16,-1 6-14-16,2 0-39 15,7-6-16 1,15-8-26-16,6-8-7 16,13-10-5-16,5-1-4 0,12-8-7 15,4-1-2 1,14-3 10-16,-1 2 5 16,5 12 21-16,4 7 9 0,0 18 11 15,2 2 2-15,-3 6-12 16,-2 2-11-16,-4-6-3 15,-6 0-69-15,2-12-160 16</inkml:trace>
  <inkml:trace contextRef="#ctx0" brushRef="#br0" timeOffset="176153.75">9373 17421 372 0,'-7'5'262'16,"0"12"43"-16,-2 5-110 15,2 9-58-15,5 2-16 16,2 3-32-16,4 0-26 0,9-8-30 16,6-3-14-1,5-16-6-15,2-9 0 16,4-15 3-16,-3-6 1 0,-4-6-1 16,-4-3 0-1,-4-1-1-15,-6 1 9 0,-6 5 24 16,-3 7 11-16,0 10 0 15,0 10-7-15,7 11-21 16,3 6-13-16,8 14-7 16,5 5-2-16,-3 9-6 15,-2 11 0-15,-13 3 7 0,-8-2 0 16,-19-5 4-16,-6-6 1 16,-13-11 1-16,-3-7-3 15,-1-16 3-15,1-12-3 16,14-13-44-16,10-7-36 15,15-10-156-15,7-4-193 16</inkml:trace>
  <inkml:trace contextRef="#ctx0" brushRef="#br0" timeOffset="176504.53">9874 17723 1026 0,'-3'0'493'16,"0"1"-169"-16,5 13-161 15,-2 6-33-15,2 12-33 16,2 2-19-16,-4 5-36 16,-1 1-16-16,1-10-14 15,0-8-52-15,2-11-140 16,-1-7-76-16</inkml:trace>
  <inkml:trace contextRef="#ctx0" brushRef="#br0" timeOffset="176757.48">9865 17737 640 0,'11'-8'394'0,"13"-6"-5"15,6 6-200-15,10 6-34 16,6 5-40-16,-3 6-25 0,-9 6-38 16,-7 3-9-16,-15 7-19 15,-13 5-2-15,-19 7-2 16,-12 2 0-16,-14-1-6 16,-2-5-2-16,0-11 0 15,8-4-30 1,14-14-128-16,5-4-87 0</inkml:trace>
  <inkml:trace contextRef="#ctx0" brushRef="#br0" timeOffset="177420.13">9403 17241 678 0,'0'0'341'0,"7"0"-78"16,8 0-72-16,25 2-75 15,17 0-6-15,25 1-34 0,4 3-25 0,-3 3-25 16,-6 3-7-16,-20-4-12 31,-2 1-12-31,-17-5-49 16,-8-4-29-16,-16-2-98 0,-10-7-37 0,-10-6 27 15,-8-5 30 1,-8-6 107-16,0 0 65 0,3 1 67 16,6 6 18-1,11 9 29-15,3 2 1 16,11 14-12 0,5 3-5-16,6 10-6 0,3 8-8 0,-4 4 2 15,-5 6 2 1,-13 4-12-16,-8-2-9 0,-9-7-34 15,0-1-14 1,2-16-90-16,5-7 255 0</inkml:trace>
  <inkml:trace contextRef="#ctx0" brushRef="#br0" timeOffset="177938.36">10578 17594 726 0,'8'0'349'0,"16"1"-84"16,12-1-88-16,16 2-46 15,2 1-28-15,2-1-63 16,-1 0-9-16,-8-2-171 0,-6 0-310 16</inkml:trace>
  <inkml:trace contextRef="#ctx0" brushRef="#br0" timeOffset="178109.31">10674 17727 825 0,'11'0'407'0,"9"0"-103"15,11-2-166-15,7 1-5 16,6-3-52-16,1 0-29 0,3 0-102 16,-2-2-108-16</inkml:trace>
  <inkml:trace contextRef="#ctx0" brushRef="#br0" timeOffset="178499.65">11561 17287 825 0,'-24'12'411'0,"-15"11"-129"16,0 24-122-16,-1 10-20 15,14 14-39-15,9 4-21 0,16 3-33 16,11-3-13 0,23-7-17-16,9-7-6 15,19-24-7-15,6-8-58 16</inkml:trace>
  <inkml:trace contextRef="#ctx0" brushRef="#br0" timeOffset="178771.06">11787 17660 1210 0,'7'1'474'0,"19"0"-312"0,15 0-43 15,18 0-25-15,10-1-31 16,5 0-25-16,-3 0-56 15</inkml:trace>
  <inkml:trace contextRef="#ctx0" brushRef="#br0" timeOffset="179303.06">12397 17676 1007 0,'-10'-14'441'16,"-5"-17"-239"-1,9-1-62-15,22 3-73 0,11 1-13 16,12 13-5-16,7 6 0 15,6 13 5-15,0 13-8 0,-10 9-6 16,-10 5 5-16,-28 8 0 16,-12 3-4-1,-32 6-12-15,-10 3-7 0,-12-6-12 16,0-7-3 0,16-19-7-16,10-11-11 0,23-14-13 15,12-7-3-15,18-2 6 16,11 0 9-16,13 5 13 15,8 3 2-15,5 7-2 16,-1 3-1-16,-2 8-46 16,-7 3-29-16</inkml:trace>
  <inkml:trace contextRef="#ctx0" brushRef="#br0" timeOffset="179891.99">12987 17710 460 0,'-20'-8'341'16,"-17"-7"30"-16,11-5-142 15,8-1-43-15,18-7-75 16,7 3-34-16,18-2-23 16,10 4 0-16,12 15 3 0,8 5 1 15,-3 14-15-15,-4 12-7 16,-22 6 2-16,-12 7 5 15,-26 12 0-15,-16-4-6 16,-21 4-12 0,-3-3-8-16,-1-13-8 0,11-8 0 0,16-15-2 15,9-4-3 1,17-5-2-16,6-3-1 16,19 3-1-16,7-1 0 15,18 1 0-15,5 0-1 0,-7 0-42 16,-7 0-66-1</inkml:trace>
  <inkml:trace contextRef="#ctx0" brushRef="#br0" timeOffset="180046.83">13447 17914 1317 0,'3'4'584'0,"1"2"-298"0,0-2-67 16,-3-1-99-16,0-2-47 15,-1-2-95-15,-1-1-100 16</inkml:trace>
  <inkml:trace contextRef="#ctx0" brushRef="#br0" timeOffset="180652.03">13992 17526 820 0,'0'-1'368'0,"-11"3"-180"15,-5 2-40-15,-13 2-59 16,-8-1-14-16,-4-1-19 15,-1 0-10-15,3-4-10 16,9 5-8-16,5-8-11 16,7 0-6-16,13 2-11 15,-2 1 4-15,7 7 13 16,2 7 6-16,-2 5 12 0,0 1-3 16,0-1-9-1,0-4-5-15,4-5-4 0,0-2-2 16,13-7-2-1,2-1-1-15,16-4-2 0,11 0-2 16,11 6-1 0,6 8 5-16,-2 10 8 0,-11 7 2 15,-20 2 13-15,-17 1 7 16,-27 5 14-16,-12 1 3 16,-19-2-4-16,-6-4-11 15,-8-15-19-15,4-9-6 16,8-15-12-16,10-7-23 0,12-11-109 15,12 0-67-15</inkml:trace>
  <inkml:trace contextRef="#ctx0" brushRef="#br0" timeOffset="181273.65">14645 17635 843 0,'7'9'410'16,"6"3"-102"-16,-4 16-199 0,-3 0-13 31,-2 3-28-31,-7-3-20 0,-2-3-18 15,2-5-4-15,-3-7-8 16,6-7 2-16,0-14-3 16,0-7-2-1,9-9-9-15,3-4-6 0,6-1-1 16,9 1-1-16,3 8 0 16,1 5 8-16,2 11 19 15,-4 8 13-15,-9 10 19 16,-5 5 1-16,-9 5-8 15,-6 1-11-15,0-5-16 16,-5-5-8-16,3-10-6 16,0-3-2-16,8-10-1 15,7-6-2-15,4-6-2 16,5-5 0-16,2 2-1 16,-2 7 1-16,1 8-1 15,2 6 1-15,-11 9 1 0,-1 4 5 16,-7 10 3-16,-6 2 0 15,-6 1 12-15,2-2-59 16</inkml:trace>
  <inkml:trace contextRef="#ctx0" brushRef="#br0" timeOffset="181629.78">15395 17347 1125 0,'19'13'469'16,"26"23"-253"-16,4 7-30 15,-4 19-24-15,-13 2-16 0,-23 5-39 16,-9 5-24 0,-36-5-38-16,-8-3-12 15,-13-21-33 1,-3-14-50-16,20-28-106 0</inkml:trace>
  <inkml:trace contextRef="#ctx0" brushRef="#br0" timeOffset="182068.14">16074 17541 826 0,'-3'-8'563'0,"3"-1"65"0,0 1-287 15,1 4-172-15,2 3-57 16,-3-4-71-16,0 4-20 16,-1 0-65-16,1 0-84 15</inkml:trace>
  <inkml:trace contextRef="#ctx0" brushRef="#br0" timeOffset="182416.09">16122 17663 912 0,'-2'5'434'0,"2"7"-158"0,2 8-50 16,0 10-52-16,5 5-30 15,-6 11-35-15,-2 3-11 16,1 4-28-16,-10-10-12 16,1-2-22-16,-7-14-9 15,-6-13-5-15,-1-7-2 16,-15-22-7-16,4 1-4 15,-4-13-38-15,7 2-41 16,17-4-159-16,7-3-80 16</inkml:trace>
  <inkml:trace contextRef="#ctx0" brushRef="#br0" timeOffset="182959.34">15682 17258 1052 0,'12'-1'405'15,"31"0"-279"-15,16-1-35 16,28 1 7-16,3 1-6 16,0 2-19-16,-6 6-8 15,-17 1-30-15,-6-1-15 16,-16-1-14-16,-10-3-8 15,-19-4-69-15,-7 0-53 0,-12-6-103 16,-6-3-52 0,-10-6 20-16,-2-3 52 0,0 0 115 15,2-4 78-15,9 4 92 16,3 3 28-16,7 5 51 16,4 4 11-16,7 6-3 15,5 2-9-15,7 6-29 16,7 6-14-16,2 6-6 15,-1 2 3-15,-13 5 6 16,-13-1 0-16,-23-1-14 16,-11 1-14-16,-12-3-36 15,-4 0-14-15,8-2-13 16,4-3-35-16</inkml:trace>
</inkml:ink>
</file>

<file path=ppt/ink/ink32.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4-10-09T12:14:18"/>
    </inkml:context>
    <inkml:brush xml:id="br0">
      <inkml:brushProperty name="width" value="0.05292" units="cm"/>
      <inkml:brushProperty name="height" value="0.05292" units="cm"/>
      <inkml:brushProperty name="color" value="#FF0000"/>
    </inkml:brush>
  </inkml:definitions>
  <inkml:trace contextRef="#ctx0" brushRef="#br0">1767 9365 319 0,'0'-12'227'0,"1"-7"43"16,0 5-37-16,-1 14-72 16,-1 6-29-16,-3 17-60 15,-3 8-32-15,0 19-17 16,-3 6-3-16,-2 5-5 15,0-1-2-15,-2-6-1 0,5-4-1 16,2-11-1-16,3-9 1 16,3-16 6-16,-1-11 5 15,4-14 2-15,3-13-1 16,4-18-9 0,0-4-8-16,4-7-3 15,1-1 0-15,-3-2-1 16,3 4 2-16,-3 2-2 15,-1 2 0-15,-3 13 1 0,-3 3 2 16,-2 16 8-16,-2 6 6 0,0 9 0 16,-2 5-3-16,11 15-6 15,-3 6-6-15,9 20-1 16,5 7 2-16,3 10 0 16,8 2 1-16,5 1 1 15,-5-2 0-15,-6-9 1 16,-2 0 0-1,-10-15-4-15,0-10-26 16,-5-13-184-16,-1-11-190 0</inkml:trace>
  <inkml:trace contextRef="#ctx0" brushRef="#br0" timeOffset="454.65">1723 9638 460 0,'2'0'242'15,"10"0"-34"-15,5 1-84 16,12-4-45-16,6-1-6 0,10-3-27 16,5-1-14-1,1 4-19-15,-5-2-3 16,-8-1-10-16,-6-1-4 0,-8-3-13 16,-6 6-2-16,-7 4-3 15,-2 1 1-15,2 12 9 16,-4 6 6-16,0 8 13 15,1 5 10-15,-5 3 4 16,4-1 0-16,-1-9-4 16,-3-2-1-16,2-10 1 15,-4-7 7-15,-1-7 12 16,1-6 1-16,-2-12-2 16,0-3-9-16,1-5-13 15,0-5-3-15,7 3 0 16,3 4 1-16,5 4 7 15,2 6 1-15,2 10-1 16,-3 0-2-16,-2 12-5 16,-3 4 0-16,-1 8-1 0,1 5-1 15,1 1 1 1,-3 2 0-16,0 0-5 0,0-4-8 0,6-6-109 16,6-5-105-16</inkml:trace>
  <inkml:trace contextRef="#ctx0" brushRef="#br0" timeOffset="725.41">2751 9674 682 0,'-5'-5'335'0,"-8"-6"-105"16,-4-4-34-16,0-4-45 15,-2 3-20-15,-2 0-36 0,1 4-16 16,-4 8-29-16,-1 3-12 16,2 7-20-16,4 7-9 15,10 9-9-15,2 0-1 16,8 6-2-16,1-3 1 16,11-2 2-16,4-1 0 15,8-10 2-15,1-6 2 16,0-6-1-16,-1-2-6 15,-5-11-98-15,-3-3-79 0</inkml:trace>
  <inkml:trace contextRef="#ctx0" brushRef="#br0" timeOffset="870.28">2655 9435 401 0,'-7'-14'299'0,"-5"-11"64"16,-1 4-64-16,4 11-91 15,2 4-54-15,5 6-101 16,1 2-36-16,9 9-156 15,7 0-209-15</inkml:trace>
  <inkml:trace contextRef="#ctx0" brushRef="#br0" timeOffset="1519.6">3142 9603 614 0,'0'-1'238'16,"6"-6"-168"-16,6 2-27 15,15 0-23-15,1-4-2 0,-3 5 1 16,3 1 0-16,-7-2 1 15,-3 5 1-15,-4 0 7 16,-7 1 5-16,-13 5 2 16,-8 4-1-16,-1 2-12 15,-1 3-11-15,4 2-12 16,5 2-5-16,4 7-3 16,4 2 0-16,5 4 3 15,5 3 4-15,7-4 2 16,0-5 3-16,9-9 5 0,0-11 2 15,2-14 7-15,-2-9 3 16,-4-11 2-16,-4-2-2 16,-6-1-3-1,-3 0-3-15,-5 5-3 16,0 4 1-16,-3 11 10 16,1 3 3-16,0 10 5 15,0 6-2-15,1 8-11 16,-4 6-3-16,-2 5-6 0,-3 1-1 15,-2-7-1-15,7-2 0 16,2-11 1-16,0-5 2 16,8-6 2-16,1-9 0 15,2-8-1-15,10-1-3 16,-7-3-3-16,0 3 0 16,4 8 2-16,-8 1 1 15,6 12 4-15,-6 2 2 16,-1 12 2-16,0 3 1 0,0 9-4 0,1 0-1 15,0 3-9 1,-1 0-14-16,2-5-112 16,-1-3-94-16</inkml:trace>
  <inkml:trace contextRef="#ctx0" brushRef="#br0" timeOffset="1756.42">3801 9645 615 0,'1'-7'362'0,"1"-8"-53"15,1 12-116 1,2 0-40-16,3 11-56 16,2 8-29-16,6 7-21 15,0 5-7-15,4 0-9 16,-2-3-3-16,1-5 1 16,-4-6 3-16,-1-10 21 15,-4-4 14-15,-1-12 10 0,1-5-1 16,-6-6-18-16,1-2-15 15,-3 2-20-15,3 2-7 16,-1 7-76-16,3 2-96 16</inkml:trace>
  <inkml:trace contextRef="#ctx0" brushRef="#br0" timeOffset="2754.44">4754 9533 556 0,'-11'-1'257'0,"-10"1"-104"16,-2 1-37-16,-1 8-44 16,2 3-16-16,0-1-32 15,9 3-14-15,11 0-14 16,7 0 0-16,15 0 4 15,4 0 0-15,5-5 6 16,2-5 1-16,-2-4 2 16,-6-1 3-16,-8-3 11 15,-7 0 1-15,-15 2-3 16,-8-2-3-16,-6 3-13 16,-5 2-1-16,-2 2-4 15,0 1-2-15,1 6-3 16,3-2-4-16,8 5-3 15,3 5-1-15,3 2-2 16,6 4 1-16,4 0 2 0,4 2 3 16,14-2 5-1,0 0 3-15,7-10 4 16,3-8 3-16,-4-13 3 0,5-6 2 16,2-13 1-16,-1-2 0 15,-1-1-1-15,0-4 0 16,-10 2-1-16,-1 3-1 15,-3 7 0-15,-7 4 7 16,0 14 2-16,8 3 2 0,-3 9 1 16,1 7-2-1,-5 6-1-15,-9 2 0 0,-3 3-6 16,3-3-3-16,-1-4-3 16,4-2-1-16,-3-10 1 15,-5-3 1-15,10-7-2 16,-2-9 0-16,5-5-2 15,2-5-3-15,1-4-1 0,-2-2-4 16,3 1-9 0,0 3-4-16,-4 4-1 0,-2 4 1 15,-5 8 1 1,-2 4-2-16,-10 5-4 16,6 10 0-16,-5 4 11 15,-3 4 7-15,12 6 9 16,-3-3 6-16,11 4 7 0,7-1 0 0,11-5-4 15,8-6-8-15,7-6-122 16,-1-4-159-16</inkml:trace>
  <inkml:trace contextRef="#ctx0" brushRef="#br0" timeOffset="3190.77">5449 9584 649 0,'-9'-6'302'0,"-16"-3"-124"16,1 3-44-16,-7 6-60 16,-1 6-23-16,1 5-36 0,3 8-10 15,11 6-6 1,5 4-1-16,12 6 1 15,6-2 1-15,10-2 2 0,6-2 3 0,7-8 4 16,1-4 1-16,0-7 1 16,-10-5 0-16,-5-6-5 15,-1-4-1-15,-11-7 0 16,0-1-1-16,-9-4 2 16,-2-1 1-16,-1 4-2 15,-3 4-1-15,4 9-6 16,-1 3-2-16,3 15 1 15,4 9 2-15,0 17 6 16,2 8 3-16,0 9 5 16,1-1 5-16,-1 0 5 15,0-6 1-15,0-7-4 16,0-4-6-16,6-12-27 16,1-9-93-16</inkml:trace>
  <inkml:trace contextRef="#ctx0" brushRef="#br0" timeOffset="3796.02">5595 9660 407 0,'-2'-4'274'0,"-5"-4"19"16,2 3-95-16,3 3-94 16,-3 2-28-16,2 7-41 15,1 1-15-15,-3 10-12 16,2 4 2-16,-1 3-2 16,5 2 2-16,9 0 1 15,0-1 4-15,10-8 6 16,-2-3 2-16,3-10 2 0,-1-7-1 15,-5-8-2 1,-3-4-1-16,-2-5-2 0,0 1-1 16,-1-2-5-16,-2 1 1 15,-6 0-5-15,-14 0-1 16,11 8-7-16,1 0-3 16,1 9-8-16,16 4 1 15,-9 10 3-15,1 4 2 16,7 6 5-16,0-1 4 15,2-1 1-15,2 0 3 0,4-5 2 16,-4-1 0-16,-1-10 1 16,1-1 0-16,-5-9 0 15,0-6 0-15,1-2-16 16,-3-3-29-16,-2-1-99 16,-1 0-63-16,-7-2-106 15,-2-2 8-15,-6 1 96 16,1-3 84-16,-6 0 193 15,-3-2 60-15,-2 1 68 16,2 4 16-16,2 6-26 16,3 4-27-16,2 4-58 0,0 6-34 15,2 1-55-15,3 3-17 16,4 6-163-16</inkml:trace>
  <inkml:trace contextRef="#ctx0" brushRef="#br0" timeOffset="4335.03">6062 9652 388 0,'4'1'233'0,"2"5"9"0,1 4-50 16,0 15-50-16,-1 4-10 0,-1 5-38 15,0-2-13 1,1-4-15-16,2-4-7 0,2-9-6 16,-1-7-3-1,5-12-9-15,-3-8-5 16,-5-10-11-16,2-2-4 16,-2-3-5-16,2 3-4 15,6 4-8-15,-5 2-29 0,0 4-254 16</inkml:trace>
  <inkml:trace contextRef="#ctx0" brushRef="#br0" timeOffset="4661.15">6398 9629 667 0,'1'4'294'0,"8"14"-140"0,-9 2-30 16,3 10-32-16,3 4-15 0,-5-7-26 15,2 0-9-15,-2-10-16 16,3-3-7-16,0-8-1 31,2-6-1-31,2-10-1 16,1-3 0-16,5-7-5 16,-2-1-2-16,3 1-4 15,-2-1-2-15,1 4-2 0,1 4-1 16,-2 6 1-16,-1 4 1 15,0 6 2-15,-4 5 2 0,-2 11 2 0,-2 4 1 16,-1 7 0-16,0 2-3 31,2-1-6-31,5 0-15 0,3-3-261 0</inkml:trace>
  <inkml:trace contextRef="#ctx0" brushRef="#br0" timeOffset="5018.36">6991 9676 732 0,'-8'-7'355'0,"-16"-7"-127"15,3 4-58-15,-2 1-81 31,-1 3-29-31,6 8-43 16,-3 4-11-16,5 11-9 16,0 5 0-16,4 5 0 15,7 0 1-15,11 4 2 16,8 1 1-16,6-5 7 16,2-4 4-16,-2-7 3 0,2-7 2 15,-2-9 3-15,-9-5 1 16,-5-9 8-16,-5-2 10 15,-9-4 2-15,-2 1-3 16,-5 3-13-16,-3 4-15 16,5 5-81-16,1 3-100 15</inkml:trace>
  <inkml:trace contextRef="#ctx0" brushRef="#br0" timeOffset="5400.96">7116 9686 595 0,'10'0'348'16,"10"0"-30"-16,-4 11-137 16,-3 1-27-16,-9 9-40 15,-16 0-19-15,3 2-51 16,-3 2-15-16,3-4-13 15,13-2-3-15,-7-9-7 0,3-9-2 16,4-9-3 0,4-5-1-16,6-6-2 0,2-2-1 15,3-2-1 1,2 2 0-16,4 3 0 0,3 3 2 16,0 6 0-16,-1 3 2 15,-5 6 3-15,0 3 2 16,-10 8 21-16,-1 2 10 0,-5 6 11 15,-3 3 2-15,-1 9-15 16,-2 2-10-16,3 7-12 16,-3-6-5-16,4-4-86 15,6-5-158-15</inkml:trace>
  <inkml:trace contextRef="#ctx0" brushRef="#br0" timeOffset="6675.91">7738 9835 332 0,'6'2'201'0,"7"9"6"0,-2 0-72 0,-4 10-37 15,-3 1-4-15,-8-4-20 16,-5-1-25-16</inkml:trace>
  <inkml:trace contextRef="#ctx0" brushRef="#br0" timeOffset="8026.2">8378 9549 677 0,'-3'-2'295'0,"-11"-3"-131"15,-6 2-32-15,-4 9-37 16,-4 1-26-16,-3 4-53 0,6 11-13 16,8 2-9-1,7 5-2-15,21 2 2 16,7-4 3-16,12-4 3 16,8-7 1-16,-1-7 3 15,-3-7 3-15,-10-7 8 16,-11-2 6-16,-13 0 10 15,-6-1 9-15,-16 2 4 16,-7 1-5-16,-6 1-10 16,1 4-13-16,12 3-23 0,10-2-121 15</inkml:trace>
  <inkml:trace contextRef="#ctx0" brushRef="#br0" timeOffset="8417.93">8570 9560 735 0,'-8'0'342'16,"-6"3"-156"-16,1 6-90 15,3 3-31-15,2 4-41 16,1 2-9-16,7 4-10 16,4 2-3-16,10 5 0 15,2-2 0-15,-1-2 2 16,12-3 1-16,4-6 5 16,2-3 3-16,9-10 26 0,-11-4 26 15,-7-11 34 1,-5-7 15-16,-11-7 1 0,-8-3-20 15,-10-1-33-15,0 1-19 16,-7 4-27 0,2 3-11-16,7 8-20 0,0 0-41 0,8 14-165 15,2 5-116-15</inkml:trace>
  <inkml:trace contextRef="#ctx0" brushRef="#br0" timeOffset="8705.08">8909 9613 769 0,'0'-8'357'0,"-4"-2"-153"16,4 6-85-1,1 5-29-15,2 16-35 16,1 4-15-16,3 19-10 16,-1 6 2-16,4 19-2 15,-5 5-2-15,1 3-9 0,-1-2-5 16,-5-16-4-16,4-12 0 16,-1-17-8-1,2-9-46-15,3-11-396 0</inkml:trace>
  <inkml:trace contextRef="#ctx0" brushRef="#br0" timeOffset="8878.03">8964 9836 658 0,'0'-1'298'0,"1"-1"-86"15,12 0-165-15,4 0-21 0,11 0 7 16,-9-1-2-16,16-3-12 15,-1-1-5-15,2-3-39 16,10-1-95-16</inkml:trace>
  <inkml:trace contextRef="#ctx0" brushRef="#br0" timeOffset="9181.16">9279 9674 366 0,'0'0'246'0,"-4"1"-14"0,3 3-35 0,0-4-82 15,1 0-30-15,1 17-21 16,5 30-5-1,-2-30-9-15,-4-6-7 0,0-3-13 16,0-5-2-16,0-2-2 31,-1-4-2-31,0 2-5 16,0-1-6-16,-1-19-8 16,2-31-1-16,9 25-4 15,2 0 0-15,1 2-8 16,3 6 1-16,1 9 5 0,0 8 2 15,3 7 7-15,-6 4 1 16,-1 5 1-16,-3 5 1 16,-2 4 1-16,-2-1-1 0,-4 7-2 0,-1-3-1 31,-2-3-4-31,5 1-3 16,5-9-179-16</inkml:trace>
  <inkml:trace contextRef="#ctx0" brushRef="#br0" timeOffset="10051.6">9859 9633 476 0,'-7'-4'238'15,"-7"0"-66"-15,-10 2-35 16,-4 2-39 0,0 7-23-16,1 0-40 15,7 0-13-15,8 3-20 16,5-1-7-16,11 3-1 0,10-1 0 15,4-4 6-15,9 0 2 16,-1-6 2-16,3 1 2 0,-9-4 5 16,-4-1 4-16,-10-2 7 15,-11 0-1-15,-4 2-8 16,-4 0-4-16,-7 6-5 0,-1 3 5 16,-8 3 9-16,-2 3 4 15,9 2 2-15,3 2-4 16,17-1-5-16,2 2-3 15,10 1-1-15,9 0-1 16,5-2 1-16,7-3 0 16,0-4 0-16,-1-6-1 0,3-2-5 15,-5-4-9-15</inkml:trace>
  <inkml:trace contextRef="#ctx0" brushRef="#br0" timeOffset="10300.21">10042 9696 620 0,'13'1'323'0,"10"3"-117"16,16 1-29-16,8-4-7 16,-2 0-69-16,0-1-31 15,-10 0-41-15,-1-1-81 16</inkml:trace>
  <inkml:trace contextRef="#ctx0" brushRef="#br0" timeOffset="11505.72">1718 10671 458 0,'-1'3'233'0,"3"7"-61"0,5-2-35 16,10 0-21-16,7-4-13 15,2-2-16-15,1-6-6 16,0-9-10-16,0-4-4 16,0-7-10-16,-2-1-7 15,-9-5-9-15,-6 0-4 16,-10-3-1-16,-8 4-3 15,-10 8-6-15,-5 1-2 16,-10 12-20-16,13 3-3 16,-14 10-7-16,5 8-6 0,5 7 2 15,-5 3-6-15,21 14-2 16,4 2 4-16,8 15 9 16,7 4 4-16,4 5 4 15,2 1-1-15,-3-6 1 16,-4-4 0-16,-9-10 0 15,-2-7 0-15,-4-11-7 16,0-3-29-16,0-15-127 16,3-4-146-16</inkml:trace>
  <inkml:trace contextRef="#ctx0" brushRef="#br0" timeOffset="12022.52">2331 10490 880 0,'-2'0'359'15,"0"3"-198"-15,-4 3-41 16,-1 9-20-16,1-1-16 16,-7 3-37-16,-4 5-12 15,-9-1-16-15,-8 0-2 16,1-3-9-16,1-9-8 0,4-6-29 15,6-3-24-15,9-6-20 16,4 0-4-16,7-4 10 16,4-3 17-16,10-1 15 15,2-3 10-15,5 1 16 16,4 5 6-16,-2 6 10 16,3 6 7-16,0 13 12 15,-2 2 3-15,-1 10-1 16,0 3-4-16,-4 2-11 15,3 2-5-15,2-8-6 16,4-4-2-16,4-11-4 16,1-5-1-16,-2-10-1 15,-2-4-6-15,-8-10-7 16,-6-5-1-16,-4-4 3 16,-1-3 7-16,-1 1 10 15,1 4 4-15,-2 6 10 0,-3 9 9 16,0 11 11-16,-3 7 3 15,0 8-5-15,2 5-8 16,-2 6-10-16,2-1-5 16,2-1-5-16,-2-2-4 15,3-4-87-15,3-5-115 16</inkml:trace>
  <inkml:trace contextRef="#ctx0" brushRef="#br0" timeOffset="12194.63">2501 10258 1151 0,'-2'-7'454'0,"-4"-5"-319"16,-1 2-53-16,5 7-65 16,-1 3-27-16,4 3-119 15,-1-3-104-15</inkml:trace>
  <inkml:trace contextRef="#ctx0" brushRef="#br0" timeOffset="12384.16">2676 10531 400 0,'14'20'242'0,"15"16"-26"0,-2 0-42 16,-9-11-38-16,-1-6-4 16,-2-8 12-16,-2-8 8 15,5-13-24-15,-1-4-22 16,-3-11-41-16,1-4-20 15,-5-5-21-15,-1 1-13 16,0 7-91-16,-3-3-114 16</inkml:trace>
  <inkml:trace contextRef="#ctx0" brushRef="#br0" timeOffset="13060.23">3269 10684 413 0,'0'-8'251'0,"0"-6"-7"16,0-1-76-16,-8-4-62 0,-5 3-17 15,-9 0-25-15,-3 4-13 16,-2 11-22-16,1 1-12 15,3 8-21-15,2 2-9 16,5 7-8 0,9 6 1-16,7 2 5 0,3 4 5 15,15-5 10-15,0-3 5 16,7-7 8-16,3-7 4 16,1-9 4-16,-1-5 1 0,-10-7-1 15,-5 0 1-15,-8-7 0 16,1 3-1-16,-1-1 0 15,-3-3 2-15,-2 10 10 16,-5 1 3-16,1 9-2 16,3 2-4-16,1 5-20 15,0-5-7-15,0 0-4 16,2 8 0-16,1 13 1 16,53 29 0-16,-23-29 2 15,2-1 2-15,-2-10 6 16,-2-2 1-16,-3-7 6 15,-1-5 3-15,-4-8 1 16,-4-6 0-16,-3-8-3 16,-4-1-4-16,-1-2-3 0,-2-5-1 15,-9 4 0-15,-2 0-2 16,-1 7-5-16,1 6-3 16,0 10-6-1,0 6 1-15,-4 11 4 16,3 10 2-16,2 8 6 0,1 7 0 15,2 9-2-15,0 5-1 16,4 9-2-16,2 7 0 0,3 1 1 16,0-1-1-16,-3-16 0 15,0-11-2-15,0-16-42 16,0-12-97-16</inkml:trace>
  <inkml:trace contextRef="#ctx0" brushRef="#br0" timeOffset="13210.39">3657 10759 976 0,'1'-3'373'0,"10"-3"-272"16,5 0-46-16,10-1-35 0,4-1-9 16,7 1-36-1,2 2-176-15</inkml:trace>
  <inkml:trace contextRef="#ctx0" brushRef="#br0" timeOffset="13579.19">4145 10537 676 0,'-9'-7'331'0,"-13"-12"-106"0,-1 3-42 0,1 3-72 15,5 5-33-15,0 10-61 16,5 4-19-16,7 7-24 15,-4-1-5-15,11 3 1 16,7 1 4-16,4-1 13 31,7 0 7-31,2-2 6 0,-3-3 2 16,-6 0-2-16,-4-6-6 16,-9-3-38-16,-7 1-15 15,-8-2-4-15,-4 0 5 0,-6 0 37 16,3 0 16-16,5 5 17 15,1 2 9-15,6 5 13 16,3 0 9-16,8 5 9 16,6 1 1-1,4 0 7-15,10 2-1 0,1-6 4 16,2-4 0-16,8-4-9 0,-5-5-11 16,3-5-13-16,0-8-118 15</inkml:trace>
  <inkml:trace contextRef="#ctx0" brushRef="#br0" timeOffset="14134.84">5113 10716 476 0,'6'-5'281'0,"6"-11"-29"16,-3 1-38-16,-6-1-56 0,-3 0-14 15,-9 2-19 1,-6-2-8-16,-8 2-19 16,-4 0-14-16,-2 4-26 15,3 8-17-15,4 2-31 16,0 4-10-16,9 11-12 16,1 4 0-16,10 8 4 15,2 3 2-15,9 4 3 16,6-4-1-16,1-6 0 15,12-2-3-15,2-12-14 16,3-5-21-16,6-11-123 16,-3-8-142-16</inkml:trace>
  <inkml:trace contextRef="#ctx0" brushRef="#br0" timeOffset="14256.37">5033 10425 885 0,'-8'-7'377'0,"-2"-5"-227"15,2 3-54-15,7 3-81 16,3 5-30-16,6 4-172 16</inkml:trace>
  <inkml:trace contextRef="#ctx0" brushRef="#br0" timeOffset="14764.53">5197 10540 525 0,'-2'4'321'15,"16"5"-47"-15,13-6-109 16,7 2-34-16,16-2-63 16,-10-2-21-16,-8-1-25 15,-2 0-5-15,-4-2-8 16,-8-6 0-16,2 5-1 16,-8-4 0-16,-6 0 4 15,-4 4-2-15,-11-2-4 0,-1 5-4 16,-5 6-6-1,-4 1-2-15,2 6-1 0,-4-1 0 16,3 2 1-16,5 7 1 16,7 2 2-16,6 2 1 0,9 2 4 15,4 1 2 1,7-4 4-16,0-5 2 16,7-3 2-16,-3-4-2 15,3-10 0-15,1-2 0 16,-4-8-2-16,4-6 0 15,-3-4 1-15,-1-5-1 16,-4-4 1-16,-4 2-1 0,-14 2 2 16,0 3 0-16,-2 9 2 15,-2-2 4-15,0 11 14 16,-3 2 6-16,1 11 6 16,0 9-1-16,4 3-6 15,5 2-1-15,-4 4 2 16,10 2 3-16,4-1-4 15,-2 0-2-15,7-4-10 16,-10-6-5-16,-1-8-11 16,-1-6-7-16,4-12-210 15</inkml:trace>
  <inkml:trace contextRef="#ctx0" brushRef="#br0" timeOffset="19068.18">6236 10578 687 0,'-2'-3'368'0,"-2"3"-77"16,1-1-104-16,2 1-30 16,0 0-46-16,0 0-29 15,1 0-46-15,0 0-14 16,0 0-21-16,0 0-33 16,0-1-249-16</inkml:trace>
  <inkml:trace contextRef="#ctx0" brushRef="#br0" timeOffset="19441.16">6220 10777 591 0,'-2'0'322'16,"-5"1"-44"-16,3 1-38 0,3-2-50 0,0 0-29 15,0 0-59-15,0 0-21 16,0 0-33-16,1 0-9 16,0 0-18-16,0 0-10 0,0-1-72 15,10 0-143 1</inkml:trace>
  <inkml:trace contextRef="#ctx0" brushRef="#br0" timeOffset="21194.9">1572 11864 637 0,'-4'0'281'0,"0"1"-138"0,12-1-83 0,2 1-10 0,22 4-16 16,12 1 0-16,11 1-1 16,15 2-3-16,13-1-7 15,-1 4-4-15,-10 1-6 16,-10-2-2-16,-19-3 2 31,-9-5 2-31,-11-3-5 16,-5-1-3-16,-15-8-20 15,-1-5-4-15,-16-7 4 16,-8-6 2-16,-3-2 16 16,-1 2 6-16,8 5 11 15,3 5 4-15,9 7 6 16,4 2-2-16,0 8-12 0,6 1-5 16,10 10-7-16,-2 3-3 15,12 5 5-15,0 0 3 16,0-1 8-16,0-1 3 15,-7-1 4-15,-2-2 6 16,-11-5 19-16,-4 0 12 16,-8 1 12-16,-5 4 2 15,-11 4-13-15,0 0-7 0,-2 1-12 16,3-1-9-16,9-4-17 16,2-4-10-16,11-6-69 15,5-3-119-15</inkml:trace>
  <inkml:trace contextRef="#ctx0" brushRef="#br0" timeOffset="21927.4">3059 11484 539 0,'10'-4'257'0,"9"-2"-47"15,-14 1-13-15,-17 8-28 16,-9 5-21-16,-24 3-76 0,-10 6-34 16,-10-3-20-16,-3-4-2 15,8-3-4 1,7-5-3-16,14 0-5 16,11-2-6-16,19-4-21 15,9-1-5-15,15 1-6 0,8 2 1 0,13 2 17 31,5 8 5-31,9 8 15 16,-4 3 8-16,-12 15 10 16,-15 5 6-16,-29 12 1 0,-16 6-4 15,-11 2-7-15,-3-6-4 16,3-11-4-16,6-9 0 16,6-17-1-16,5-4 0 15,14-15-13-15,6-5-4 16,12-3-4-16,10-1-1 15,8 5 12-15,6 3 3 0,10 12 4 16,0 5 3 0,4 8 2-16,-1 6-2 0,-18-10 1 15,-1 2-4-15,-9-8-20 16,-4-3-116-16</inkml:trace>
  <inkml:trace contextRef="#ctx0" brushRef="#br0" timeOffset="22100">3163 11827 538 0,'12'-4'232'0,"19"-3"-100"16,-2 0-34-16,4 1-16 16,-5 1-11-1,-7 0-30-15,2 1-12 0,-15 1-26 16,-3 0-93-16</inkml:trace>
  <inkml:trace contextRef="#ctx0" brushRef="#br0" timeOffset="22266.66">3243 11778 361 0,'-2'1'276'16,"0"1"-10"-16,3 5-55 16,-1-7-38-16,0 1-55 15,8 22-11 1,8 36-12-16,-12-28-10 0,-4 1-20 0,-2-3-14 15,8-7-26-15,2 1-11 16,5-13-49-16,4-4-128 16</inkml:trace>
  <inkml:trace contextRef="#ctx0" brushRef="#br0" timeOffset="22743.66">3648 11905 719 0,'-3'-6'342'0,"-2"-9"-127"0,-4 0-32 16,-1 0-50-16,-4-1-23 0,-12 1-40 16,7 2-20-16,-10 4-30 15,5 8-16-15,4 8-21 31,-3 5-9-31,10 10-3 16,5 3 6-16,9 3 11 0,12 2 5 16,7-5 6-16,0-4-1 15,7-8-2-15,-6-10-3 16,4-5 0-16,-1-3 2 0,-1-8 5 16,0-4 4-16,-3-2 5 15,-1-6 1 1,-5 6 1-16,-2 4 2 0,-2 7 2 15,1 8 0-15,-3 9 0 0,-1 7-1 16,-2 5-3-16,2 3-3 0,2 1-4 16,1-6 0-1,5-2 1-15,-3-5 1 0,4-6 8 16,-2-5 5-16,2-8 18 16,-1-5 9-16,2-11 8 15,-5 0-1-15,-4-2-16 16,0 3-8-16,-6 4-20 31,1 0-36-31,-3 6-436 16</inkml:trace>
  <inkml:trace contextRef="#ctx0" brushRef="#br0" timeOffset="23362.47">4834 11766 503 0,'6'0'292'0,"8"0"-67"15,-13 6-20-15,-6 5-14 16,-12 14-42-16,-9 5-14 0,-8 8-48 16,-3 3-22-16,2-5-24 15,2 0-15 1,4-18-17-16,10-7-1 0,3-13-6 15,3-10-5-15,6-8-14 16,3-5-3 0,5-8-1-16,2 0 6 15,5 3 11-15,-2 1 4 0,2 10 3 16,1 4 4-16,6 16 5 16,5 8 2-16,1 18 4 15,1 8 0-15,-1 6-4 16,5 5-4-16,1-4-10 15,2-5-8-15,-3-7-209 16</inkml:trace>
  <inkml:trace contextRef="#ctx0" brushRef="#br0" timeOffset="23532.89">4666 11563 1047 0,'-6'-3'448'0,"-1"-4"-262"0,4 5-73 16,9 10-81-16,5 2-25 15,6 7-37-15,9 3-136 0</inkml:trace>
  <inkml:trace contextRef="#ctx0" brushRef="#br0" timeOffset="24142.53">4981 11378 721 0,'4'0'298'0,"8"-3"-145"16,4 1-38-16,20 2-29 16,8-3-5-16,9-1-38 15,1 2-10-15,-12-4-13 0,-8 0-3 16,-16-2-2-16,-5 1-2 16,-16 2-4-16,-9 0-2 15,-9 5-6-15,-6 0-1 16,7 5-2-1,3 1-2-15,9 6-1 0,9 3-1 16,-1 7 0 0,2 0 2-16,6 2 2 15,0-4 2-15,3-7 2 0,0 0 1 16,-9-5 2-16,-2-2 2 16,-9 0 0-16,-1-4 0 15,-4 3-2-15,0-2-3 16,5 2-4-16,1 5-3 0,6 9-2 0,4 5 2 15,8 15 2-15,-2 6 1 16,10 18 1-16,2 11 1 16,-2 7 7-16,2-5 9 31,-14-14 20-31,-9-9 9 0,-17-17 14 16,-1-5 1-16,-9-14-11 0,-3-6-4 15,3-17-15-15,-8-6-6 16,6-13-11-16,9-1-6 15,10-3-13-15,7 2-9 0,11 5-28 16,6-2-35-16,11 6-131 16</inkml:trace>
  <inkml:trace contextRef="#ctx0" brushRef="#br0" timeOffset="24697.09">5535 11973 366 0,'5'-5'225'0,"3"-4"-40"15,-1-2-39-15,0-1-12 16,-7-2 1-16,-3-1 5 15,-6 2 13-15,-1-1-5 16,-5 2-37-16,-4 2-22 0,-1 8-49 16,-2 2-16-16,2 14-24 15,3 0-5-15,3 10-7 16,7 2-1-16,6 3 0 16,8 4 2-16,12-7 3 15,-1-5 2-15,7-8-1 16,-4-9-2-16,3-6-1 15,0-5 0-15,-3-7 3 16,0-1 4-16,-11-8 5 16,1-1 3-16,-7-2 11 15,0-1 5-15,0 10 4 16,0-1 1-16,0 10-6 16,0 7-4-16,3 3-4 15,3 11-2-15,2 8-1 0,1 3 0 16,4 4-1-16,-2-4 0 15,1 0 2 1,1-6 4-16,-1-5 19 16,3-5 12-16,0-11 16 0,2-5 1 15,0-8-14-15,-1-3-12 0,-2-3-16 16,-8-4-6-16,0-1-28 16,1 2-31-16,-4 2-129 15,3 7-106-15</inkml:trace>
  <inkml:trace contextRef="#ctx0" brushRef="#br0" timeOffset="25026.32">6287 11891 515 0,'2'11'333'0,"-2"17"16"15,-1 3-78-15,-12-4-89 16,-2 0-37-16,-6-6-65 0,-5 1-29 15,-2-9-23-15,-2-3-6 16,2-10-11-16,2-4-6 16,4-6-21-16,5-5-13 15,4-8-25-15,5-1-11 16,7 2 1-16,5 1 8 16,10 10 26-16,4 1 18 15,6 10 28-15,4 7 18 16,2 7 30-16,-1 2 13 15,2 11 15-15,-1-4-2 16,-5 2-10-16,-1 3-10 0,-8-8-26 16,-3-1-15-16,-1-2-129 15</inkml:trace>
  <inkml:trace contextRef="#ctx0" brushRef="#br0" timeOffset="25465.72">7056 11793 967 0,'6'3'429'0,"14"13"-214"15,7 10-58-15,12 14-59 16,7 7-22-16,-1-1-30 16,-3-2-11-16,-9-8-22 15,-9-5-14-15,-4-9-151 16,-2-7-123-16</inkml:trace>
  <inkml:trace contextRef="#ctx0" brushRef="#br0" timeOffset="25665.48">7404 11835 997 0,'-15'8'445'15,"-17"17"-219"-15,-10 3-48 16,-11 8-79-16,1 0-33 15,10-1-45-15,5-6-7 16,14-4-16-16,7-5-49 16,12-7-174-16,6-5-148 15</inkml:trace>
  <inkml:trace contextRef="#ctx0" brushRef="#br0" timeOffset="25849.73">7556 11563 894 0,'-4'-4'442'16,"-7"-2"-159"-16,-4 9-75 0,-7 4-111 16,-1 6-37-16,6 7-43 0,0-3-14 15,11 12-83 1,2-2-128-16</inkml:trace>
  <inkml:trace contextRef="#ctx0" brushRef="#br0" timeOffset="26043.09">7554 11812 791 0,'6'8'378'0,"11"11"-122"0,5 3-73 0,10 12-47 15,2 0-26 1,-3 1-46-16,-1 2-18 16,-8-7-28-1,-5-4-8-15,-1-10-37 16,0-2-84-16,-7-12-320 0</inkml:trace>
  <inkml:trace contextRef="#ctx0" brushRef="#br0" timeOffset="26204.5">7857 11866 806 0,'-11'4'413'16,"-17"3"-116"-16,-5 7-58 15,-14 9-93-15,-1 3-39 16,0 5-60-16,4 2-18 0,9-5-21 0,9-1-9 16,12-6-117-1,7-7-110-15</inkml:trace>
  <inkml:trace contextRef="#ctx0" brushRef="#br0" timeOffset="26460.93">8165 12125 761 0,'7'1'409'0,"3"2"-121"16,-9 9-79-16,-5 3-28 15,-15 6-82-15,-5 2-36 0,-1 2-114 16,2 0-432-1</inkml:trace>
  <inkml:trace contextRef="#ctx0" brushRef="#br0" timeOffset="27109.85">8538 11787 823 0,'13'0'342'0,"22"0"-197"16,11 0-31-16,13 7-43 15,3 1-17-15,-8 0-30 16,-7 0-8-16,-9-4-17 15,-8-4-29-15,-5-2-216 16</inkml:trace>
  <inkml:trace contextRef="#ctx0" brushRef="#br0" timeOffset="27298.15">8775 11828 283 0,'0'11'251'16,"0"7"36"-16,3 8-51 0,0 1-27 15,-3 6-53-15,1-1-27 16,4-2-51-16,1-6-18 16,2-7-31-16,0-5-11 15,-2-8-90-15,5 2-124 16</inkml:trace>
  <inkml:trace contextRef="#ctx0" brushRef="#br0" timeOffset="27615.06">9125 11875 676 0,'-11'-5'335'31,"-9"-7"-118"-31,-3 5-101 0,0 5-30 0,3 4-48 16,4 5-19-16,7 12-19 0,1 2-5 15,7 6-2-15,5 7 0 16,9-7 3-16,9 1 0 16,8-8 5-1,2-9 3 1,4-6 5-16,-3-4 6 16,-6-8 14-16,-7-3 8 15,-15-8 25-15,-5-4 7 16,-15-2-5-16,-3-1-8 15,-6 1-29-15,-2-3-26 16,6-1-155-16</inkml:trace>
  <inkml:trace contextRef="#ctx0" brushRef="#br0" timeOffset="28035.12">9771 11842 550 0,'-6'-9'309'0,"-7"-12"-38"15,-4 4-151-15,3 7-36 16,-3 10-40-16,-4 8-15 16,4 14-20-16,2 3-2 15,2 7-5-15,17-4-2 16,-3-14-3-16,1 0 1 16,20 35 2-16,6-5 3 0,11-8 3 15,-16-31 2-15,-4-2 8 16,-6-3 6-16,-12-6 14 15,2-2 3-15,-12-5 1 16,-8-1-6-16,-9-4-14 16,-5 2-6-16,0-5-68 15,3-2-127-15</inkml:trace>
  <inkml:trace contextRef="#ctx0" brushRef="#br0" timeOffset="28483.46">9893 11807 609 0,'-3'-4'345'0,"-8"-5"-58"0,-1 4-73 16,7 9-103-16,-1 4-32 16,3 10-39-16,3 4-10 15,1 5-6-15,4 1-2 16,8 5-9-16,1-6-2 15,8-4-4-15,-2-5 1 0,3-9-1 16,0-2 1-16,0-6 2 16,-1-4 1-1,-7-10 1-15,-1-1 0 16,-6-7 0-16,-1 1 0 16,-5-1-2-16,-2 0-1 0,-7 7-4 15,1 2-2-15,0 8-5 16,2 8-1-16,5 4 0 15,-2 7 0-15,4 2 4 16,5 1 3-16,6 2 7 16,3-6 2-16,4 2 13 15,-1-8 6-15,-2-7 16 16,1 3 4-16,-3-8-5 16,-2-4-8-16,1 0-19 15,-5-7-9-15,-2-6-25 16,-6 1-41-16,-2-6-120 0,-1 2-108 15</inkml:trace>
  <inkml:trace contextRef="#ctx0" brushRef="#br0" timeOffset="28604.29">10134 11718 634 0,'-3'-4'357'0,"-2"0"-58"0,-1-3-67 0,0 3-105 15,5 3-46-15,1 1-72 16,0 0-73-1</inkml:trace>
  <inkml:trace contextRef="#ctx0" brushRef="#br0" timeOffset="28832.35">10329 11759 616 0,'-4'0'396'16,"-4"7"22"-1,1 6-172-15,7 16-98 16,5 10-33-16,7 14-43 16,3 3-17-16,-3 2-27 15,-1 1-8-15,-4-2-11 16,-1-2-3-16,-1-12-6 16,-3-8-4-16,5-14-89 15,-3-10-102-15</inkml:trace>
  <inkml:trace contextRef="#ctx0" brushRef="#br0" timeOffset="29308.4">10353 12053 985 0,'0'-2'422'0,"2"-2"-218"15,17 4-111-15,5 0-28 16,12-3-25-16,5 0-11 15,5-2-17-15,-2-1-8 16,-1 3-40-16,-5-6-63 16,-7-2-132-16,2 2-72 0,-6-5-47 15,3 5 59-15,-4-5 136 16,-2 1 85-16,-6 5 152 16,-5 1 42-16,-4 10 44 15,-4 1 1-15,-8 8-42 16,-1 0-29-16,-11 2-24 15,-6-1-4-15,4 0-17 16,-8-5-8-16,5-4-19 16,2-2-5-16,-4-11-5 15,6-2-1-15,5-5-6 16,-1-4-1-16,10 1 5 16,2 2 2-16,7 2 6 15,2 4 6-15,3 3 13 16,-1 6 11-16,3 7 14 0,3 6 4 15,1 9-3 1,3 5-3-16,2 3 9 16,2 1 4-16,-1 1 5 15,-2-4-5-15,-3-10-26 16,-4 1-13-16,0-8-23 0,-4-2-10 16,-2-1-133-16</inkml:trace>
  <inkml:trace contextRef="#ctx0" brushRef="#br0" timeOffset="30905.82">2020 12656 317 0,'-17'-4'228'0,"-13"-6"21"16,-14 3-88-16,-1 3-20 15,6 4-47-15,3 2-28 16,13 9-44-16,6 1-13 15,6 1-13-15,8-2-5 16,9 0 0-16,10-2 1 16,4-1 6-16,4 0 3 0,1-4 5 15,-2-2 1-15,-2-1 3 16,-6-1 1-16,-15 2 3 16,-4 1-1-16,-13 5-3 15,-8 2-3-15,-2 6-7 16,-2 2 0-16,4 6-1 15,5 2-1-15,8 4 0 16,6 3 0-16,12-6-1 31,8-3 3-31,8-7 2 0,5-8 2 0,10-9 3 16,1-5-3-16,7-9-26 16,-8-3-28-16,-8-7-64 15,-4 1-21-15,-9-5 20 16,0 3 28-16,-5 1 72 0,-2-2 34 15,-6 8 49-15,-1 0 20 16,0 13 16-16,-1 2-6 16,0 8-33-16,-1-5-18 31,0 0-22-31,8 23-6 0,13 36-5 0,-15-25-4 31,-5 2 1-31,-2 0 0 16,1-12 0-16,2-5 0 15,-2-13 1-15,4-6 0 0,4-8-6 0,-5-10-4 0,10-7-7 32,-3-9-3-32,2-3 1 15,4 4 2-15,-7 3 3 16,3 3 0-16,-8 12 2 16,-4 4 0-16,-7 6-1 15,0 5 1-15,-2 8 4 16,0 3 1-16,9 9 4 15,1 6-1-15,11 5 2 16,4 6-1-16,5-4 1 16,4-1 0-16,-1-11 0 15,4-6 0-15,1-10-116 16</inkml:trace>
  <inkml:trace contextRef="#ctx0" brushRef="#br0" timeOffset="31259.17">2393 12703 371 0,'9'2'207'0,"16"0"-18"16,4-2-89-16,10 0-37 16,-1 0-10-16,1 0-15 15,-2 0-6-15,-6 0-6 16,-4-1-2-16,-13-2 0 15,-7 0 1-15,-8-2-18 16,-6 3-7-16,-5 0-8 16,-4 2-4-16,-4 1 6 15,0 1 0-15,-1 5 2 16,8 6 6-16,3 6 17 0,4 3 9 16,5 12 16-16,1 0 3 15,3 7-1-15,5 1-2 16,4-4-10-16,-1-9-7 15,10-6-7-15,0-9-3 16,10-8-81 0,3-4-149-16</inkml:trace>
  <inkml:trace contextRef="#ctx0" brushRef="#br0" timeOffset="31640.47">2998 12703 548 0,'-19'-2'298'16,"-15"0"-28"-16,1 3-164 15,7 6-18-15,10 6-29 16,5 2-16-16,15 0-32 16,3 3-9-16,11 0 4 15,6 1 2 1,2-3 4-16,-3-6 2 0,-1-5-2 15,-3-4-6-15,-6-3-60 16,1 1-43-16,-12-5-49 16,-2 1-5-16,-8 2 54 15,-9-3 39-15,-4 6 58 0,-8 6 24 16,3 9 53 0,6 7 11-16,4 10 5 0,7 0-10 15,12 2-40 1,6-5-10-16,11-6-8 15,5-7-4-15,4-6-2 16,1-4-1-16,-1-11-125 16,0-2-168-16</inkml:trace>
  <inkml:trace contextRef="#ctx0" brushRef="#br0" timeOffset="31900.64">3168 12715 453 0,'10'-12'262'0,"9"-8"5"16,1 6-45-1,-3 13-38-15,0 5-30 0,4 19-71 0,-1 6-8 16,1 10-12-16,-2 4-6 16,-3 1-13-16,-2 0-8 15,1-6-16-15,-1-5-3 16,-5-14-2-16,4-7-2 16,-4-9-3-16,-3-6-2 15,-2-4-8 1,-9-6-6-16,-9 2-12 15,-6 7-3-15,-12 5-1 0,-4 4 4 0,0 7 8 16,3-4 2 0,11-1-62-16,8 2-86 0</inkml:trace>
  <inkml:trace contextRef="#ctx0" brushRef="#br0" timeOffset="32460.71">3670 12765 461 0,'-5'-3'264'16,"-7"-3"-31"-16,-5 3-36 15,-1 5-74-15,2 1-33 16,4 6-64-16,8 2-16 15,1 3-14-15,9 1-3 16,8 1 5-16,1-3 2 0,8-3 4 16,-3-3 3-16,-1-3 0 15,-3-2-4-15,-5-3-30 16,-5 2-19-16,-10-1-28 16,-4 0-4-16,-9 2 27 15,1 2 17-15,-3 5 26 16,2 1 7-16,4 5 4 15,4 3 5-15,2-1 8 16,8 7 5-16,8-3 8 16,2-3 3-16,10-1 5 15,-1-8 3-15,3-3-5 16,2-4-3-16,-2-6-6 16,-1-4-4-16,1-7-5 15,0-1-4-15,-4-9-3 16,0-1-2-16,-4 0 0 0,-4-2 0 15,-5 9 4-15,-3 0 10 16,-4 11 15 0,-2 4 2-16,3 7-2 0,0 6-10 15,3 11-12 1,4 5 0-16,-1 3 2 0,3 1-1 16,-1-3-2-16,0 0-3 15,-5-8-9-15,-1-2-64 16,-4-9-234-16</inkml:trace>
  <inkml:trace contextRef="#ctx0" brushRef="#br0" timeOffset="32621.36">3889 12579 1183 0,'-2'-5'488'0,"1"4"-311"16,-1 5-68-16,2-4-76 15,0 7-18-15,2 17-12 16,2 32-17-16</inkml:trace>
  <inkml:trace contextRef="#ctx0" brushRef="#br0" timeOffset="33933.75">4816 12752 540 0,'-8'-1'253'0,"-18"-2"-83"15,-6 2-52-15,-5 7-34 16,-8 3-13-16,11 4-34 15,3 1-13-15,12 1-24 0,11-3-7 16,9 0-3 0,8-2 0-16,13-3 6 15,6-1 4-15,7-3 4 16,0-3 2-16,-5-1 3 0,-5-3 0 0,-12-1 4 31,-7 3 0-31,-10 1-4 16,-10 1-2-16,-8 8-7 15,-2 1-3-15,-5 8 0 16,3 6-1-16,1 4 0 16,3 2 0-16,12-1-1 15,5-2 1-15,14-8 5 16,6-2 6-16,11-6 4 0,1-5 2 16,7-5-3-16,0-2-1 15,2-1-1-15,0-4 0 16,-4-4 1-16,-3 0-1 15,-8-9 0-15,-4 1 0 16,-4 0 3-16,-8 0 1 16,-9 1 5-16,0 3 0 0,-6 3-1 15,0 5-4-15,5 7-12 16,-1 4-7-16,4 9-6 16,3 5 0-16,7 4 7 15,5 3 3-15,4-2 6 16,3-6 4-16,2-4 6 15,0-5 5-15,5-8 14 16,-3-4 9-16,-1-5 10 16,-5-7-1-16,-8-1-10 15,-2 2-11-15,-4-3-14 16,-3 4-12-16,0 3-93 16,2 2-112-16</inkml:trace>
  <inkml:trace contextRef="#ctx0" brushRef="#br0" timeOffset="34294.65">5223 12970 579 0,'0'4'320'15,"2"9"-18"-15,0-4-129 16,7 2-54-16,0 0-10 16,5 0-29-16,2-3-20 15,2 4-28-15,2 0-8 16,-5-6-9-16,2 2 0 15,-2-12 2-15,1-2 0 0,-4-6-1 16,0-6-1 0,0-6-1-16,-11-13 1 15,1-12 2-15,-2-5 1 16,-11-10-1-16,0 1-2 0,-10 3-2 16,-13-1-1-16,-6 10-7 15,-2 7 0-15,1 18-4 16,7 7-3-16,8 16-11 15,4 9-5-15,16 12-2 0,6 6 2 16,20 10 9-16,9 0 3 16,14 3-4-1,7 0-11-15,5-2-46 0,2 0-85 16</inkml:trace>
  <inkml:trace contextRef="#ctx0" brushRef="#br0" timeOffset="34725.99">5595 12818 614 0,'-4'-2'320'16,"-2"2"-98"-16,-2 3-91 15,0 3-30-15,1 8-43 16,2 8-11-16,7 7 6 15,3 2 3-15,7 3 0 16,0-7-2-16,9-7-14 16,7-3-1-16,4-10 0 15,1-4-3-15,-1-6-10 16,-5-5-3-16,-7-8-4 16,-4-4-1-16,-5-8-10 15,-7 0-13-15,-4-4-73 16,-5-2-48-16,-3 4-117 15,0 1-76-15,1 6-45 16,0 7 41-16,2 5 162 16,0 0 145-16,2 2 226 15,0 1 54-15,-1 0 44 16,-1 0-32-16,0 0-68 16,0-1-35-16,2 4-73 15,0 2-28-15,2 1-50 0,1 2-20 16,0 0-125-1,0 0-148-15</inkml:trace>
  <inkml:trace contextRef="#ctx0" brushRef="#br0" timeOffset="35027.42">5908 12890 1420 0,'7'26'55'16,"3"1"-7"-16,11 25 43 15,3-1-43-15,-2-5-18 0,-4 0-18 16,-6-1-6-16,-13-5-3 16,-4-3-3-16,-10-8-12 15,1-2-28-15,-5-16-32 16,-3-4-4-16,6-14 15 16,3-9 27-16,6-10 44 15,6-4 18-15,1-6 17 16,0-8 9-16,7 1 2 15,7 0-8-15,5-5-15 16,3 4-6-16,2-3-11 16,-2 3-5-16,-1 12-11 15,2 6-9-15</inkml:trace>
  <inkml:trace contextRef="#ctx0" brushRef="#br0" timeOffset="35373.97">6184 12986 575 0,'8'6'261'0,"11"9"-99"0,0-2-14 0,0-7-1 15,-2-2-10 1,-1-9-37-16,-1-5-17 16,-1-2-34-16,1-5-17 0,-7-8-13 15,-6-4-4-15,-5-2-5 16,-6 2-5-16,-10 7-7 15,-1 6-6-15,-7 8-3 16,-3 4-4-16,6 10 2 16,0 7-1-16,4 5 0 15,5 5 1-15,8 7-1 16,5 1 2-16,8 8 6 16,7-2 8-16,4-1 16 0,2 1 8 15,1-4 1 1,-6 3-5-16,-3-5-7 15,-3-3-2-15,-2-10-4 16,-1-6 3-16,-1-7-222 16</inkml:trace>
  <inkml:trace contextRef="#ctx0" brushRef="#br0" timeOffset="35715.3">6757 12883 746 0,'-2'10'318'16,"-10"8"-154"-16,-4 4-18 0,-9 2-10 15,-8-1-22 1,-3-4-46-16,0-3-19 16,3-9-21-16,5-5-6 15,5-7-10-15,6-3-5 0,-1-6-10 16,4-7-6-16,11 1-21 15,3-1-4-15,10 0-1 16,8 5 1-16,1 1 23 16,3 4 6-16,1 10 14 15,-2 5 11-15,1 17 12 16,-4 4 5-16,2 9-1 16,1 2-7-16,-2-4-12 0,1 0-6 15,-4-4-58-15,-1-5-124 16</inkml:trace>
  <inkml:trace contextRef="#ctx0" brushRef="#br0" timeOffset="35940.57">6855 12773 899 0,'-2'-8'438'0,"2"-9"-169"16,0 17-131-16,-2 6-43 15,2 17-50-15,-3 7-14 16,6 19-4-16,11 9 1 16,-2 6-4-16,2-3-1 15,-2-1-8-15,-7-6-4 16,0-6-9-16,-3 1 1 16,-2-16-181-16,4-5-214 15</inkml:trace>
  <inkml:trace contextRef="#ctx0" brushRef="#br0" timeOffset="36314.54">6898 13016 545 0,'-1'1'309'0,"8"2"23"0,2 0-225 15,16 4-52-15,6-3-2 16,1-4-22-16,0 0-10 15,-2-8-9-15,-6-6-12 16,-4-6-55-16,-4-6-18 16,-10 0-1-16,-1-1 11 15,-1-2 62 1,-4 1 20-16,1-3 20 0,-3 1 12 0,-2 9 24 16,3 5-2-16,-4 16-15 15,3 5-8-15,1 17-26 16,1 7 3-16,2 17 9 15,5 8-1-15,5 6 0 16,-1-4-7-16,1-2-10 16,-2-2-2-16,-4-4-2 15,-2 4-1-15,-2-10 0 16,-2-8 2 0,0-15 10-16,1-11-76 0</inkml:trace>
  <inkml:trace contextRef="#ctx0" brushRef="#br0" timeOffset="36692.54">7147 12995 469 0,'5'-7'283'15,"11"-5"-23"-15,-5 6-57 16,8 3-85-16,3 2-29 0,4 1-43 16,2-3-8-16,-2 1-3 15,-4-4 0-15,-8-2-3 16,-1-2-2-16,-9-1-12 15,0 3-8 1,-1 8-13 0,-2 1-3-16,-1 15 4 0,-2 4 4 15,0 4 15 1,1 3 4-16,4-6-1 16,3-3 0-16,-3-11-1 15,2-3 0-15,2-5 0 0,2-5-4 16,1-8-7-16,5-5-3 15,0-3-4-15,0-1 0 16,3 6 0-16,-4 3-1 16,-1 7 0-16,-1 8 3 15,-2 14 23-15,-2 6 10 0,-1 8 13 16,1-2-2 0,-1 2-21-16,2-5 7 0</inkml:trace>
  <inkml:trace contextRef="#ctx0" brushRef="#br0" timeOffset="38203.34">8166 12702 782 0,'0'-2'376'0,"0"2"-182"16,0 9-65-16,5 20-75 15,-1 10-26-15,6 17 7 16,0 5-1-16,-3-12-9 16,2 1-4-16,-2-20-48 15,-1-8-88-15</inkml:trace>
  <inkml:trace contextRef="#ctx0" brushRef="#br0" timeOffset="38594.82">8372 12811 522 0,'0'-5'274'16,"-5"-5"-64"-16,0 5-64 15,-12 6-62-15,-3 5-18 0,-1 7-25 16,-3-2-6-16,7 1-14 15,3 3-8 1,7-1-12-16,7 4-2 16,8 2-4-16,10-1 3 15,5-2 4-15,-3-3 1 16,6-3 0-16,-2-3 1 16,4-1-4-16,4-4-2 15,0-3-11-15,-2-7-14 0,-1-9-7 16,-4-5 3-16,-6-5 19 15,-2 2 22-15,-10 1 39 16,-4 3 15-16,-5 7 33 16,-7 5 4-16,-3 8-12 0,2 7-12 15,1 9-34 1,3 6-12-16,6 8-14 16,1 1-3-16,6 3-7 15,-1-7-3-15,-2-6-46 16,3-1-71-16</inkml:trace>
  <inkml:trace contextRef="#ctx0" brushRef="#br0" timeOffset="38745.91">8571 12638 587 0,'-7'-9'344'0,"-6"-4"-12"0,5 5-218 15,5 1-102-15,1 6-37 0,5 3-217 16</inkml:trace>
  <inkml:trace contextRef="#ctx0" brushRef="#br0" timeOffset="38948.18">8710 12774 619 0,'7'18'318'0,"9"23"-65"16,0 1-51-16,-1 2-56 0,-4-2-21 15,1-11-40-15,0-7-13 16,1-17-5 0,2-8-4-16,0-13-15 15,-3-7-8-15,1-8-18 16,-3 0-4-16,-3-6-6 16,-6-1-7-16,-3 4-92 15,2 4-89-15</inkml:trace>
  <inkml:trace contextRef="#ctx0" brushRef="#br0" timeOffset="39264.42">9054 12861 733 0,'-2'11'351'16,"-5"11"-100"-16,0 1-63 15,0 0-61-15,-1-6-19 16,5-4-55-16,3-6-18 15,2-6-14-15,6-1-3 16,1-8-7-16,0-5-7 0,5-7-14 16,0-5-5-16,2-1-1 15,3 0 4-15,5 8 7 16,-4 4 3-16,0 9 8 16,-3 5 8-16,-6 11 19 15,-2 7 9-15,-1 10 5 16,-2 4-2-16,1 3-17 15,2-4-8-15,-2-2-15 16,3-2 1-16,-2-8-195 16,0 0-248-16</inkml:trace>
  <inkml:trace contextRef="#ctx0" brushRef="#br0" timeOffset="39583.35">9622 12880 556 0,'-8'-12'307'16,"-15"-11"-37"-16,0 1-67 16,-4 11-67-16,2 2-31 0,2 9-57 15,-1 5-20-15,2 9-20 16,0 6 0-1,9 9 1-15,8 3 0 16,8 0 1-16,9 0-1 16,8-12 1-16,2-1 1 15,0-9 3-15,-2-6 0 0,-9-1 6 16,-8-4 0-16,-8-6-4 16,-7 0-1-16,-6-4-11 15,0 1-30-15</inkml:trace>
  <inkml:trace contextRef="#ctx0" brushRef="#br0" timeOffset="39927.21">9711 12850 1026 0,'3'1'438'0,"7"6"-229"0,-2 6-56 15,-1 6-64-15,-4 1-18 16,-2 1-33-16,0-3-7 16,-3-6-12-16,1-2-4 0,0-7-4 15,1-3-1 1,0-4-1-16,0 3-1 16,0-1-3-16,1-9-3 15,16-36-2-15,-8 25-1 16,9 4 0-16,0 3-1 15,-3 7 0-15,4 7 1 16,-7 8 1-16,-1 9 2 0,0 7 4 16,-4 3 3-16,-1 0 2 15,0-3-1 1,1-1-3-16,-6-7-2 0,4-4-83 16</inkml:trace>
  <inkml:trace contextRef="#ctx0" brushRef="#br0" timeOffset="40375.21">10418 12638 725 0,'-1'-4'367'0,"-4"2"-110"15,0 5-45-15,4-3-52 16,-2 30-24-16,0 66-17 16,10-21-13-16,8 9-25 15,1-3-16-15,-4-11-31 16,-4-10-14-16,-6-17-20 15,2-4-13-15,-2-14-118 16,0-4-102-16</inkml:trace>
  <inkml:trace contextRef="#ctx0" brushRef="#br0" timeOffset="40554.42">10428 12980 892 0,'9'0'360'16,"12"-6"-229"-16,10 1-37 0,15 2-45 15,3-8-16-15,4 6-22 16,-4-2-11-16,-10-2-279 16</inkml:trace>
  <inkml:trace contextRef="#ctx0" brushRef="#br0" timeOffset="40960.08">10971 12745 454 0,'-5'-13'327'16,"-6"-6"16"-16,-11 4-129 0,-8 1-39 16,-7 9-66-16,4 4-30 15,3 3-45 1,7 4-13-16,16 5-19 15,-1 0-2-15,13 4-1 16,2 1-1-16,4-2 3 16,6-1 1-16,6-1 1 0,5-2-1 15,1-1-11-15,-1-3-20 16,-13-6-34-16,-4 0-7 0,-12-3-12 16,-12-1 15-16,-11 4 33 15,-7 0 9-15,-6 0 23 31,7 2 6-31,4 1 7 16,10 7 8-16,9 4 23 0,-1 2 12 16,11 7 32-16,-1 3 13 15,9 5 11-15,7-4 4 16,7-4-6-16,7-5-8 16,3-7-26-16,-1-3-15 15,-4-7-29-15,-4-3-4 0,-8-9-154 16</inkml:trace>
  <inkml:trace contextRef="#ctx0" brushRef="#br0" timeOffset="41954.18">1802 13644 577 0,'-16'0'281'0,"-17"6"-107"0,-2 7-37 16,3 7-67-16,4 7-17 16,13 5-24-16,6 3-6 15,15 1-3-15,10-2 1 16,13-5 5-16,6-8 0 15,5-12-3-15,0-8-1 16,-5-8 3-16,-10-4 8 16,-12-6 19-16,-10 0 3 15,-17 1-4-15,-7-1-12 16,-13 4-22-16,-4-1-4 0,0 2-8 16,3 5-2-1,17 0-53 1,9 4-102-16</inkml:trace>
  <inkml:trace contextRef="#ctx0" brushRef="#br0" timeOffset="42189.01">1959 13671 684 0,'0'-4'358'31,"6"-5"-103"-31,7 2-86 0,13 3-97 0,4 2-32 16,7 2-29-16,1 2-3 15,-5 1-3-15,-3-1-5 16,-3 3-102 0,-4-5-78-16</inkml:trace>
  <inkml:trace contextRef="#ctx0" brushRef="#br0" timeOffset="42355.55">2120 13681 498 0,'-4'6'258'15,"-4"8"-75"-15,3 5-40 0,4 8-57 16,1 3-16-16,0 3-13 16,3-1-7-16,-3-2-13 15,2-5-7-15,0-8-12 16,1-3-36-1</inkml:trace>
  <inkml:trace contextRef="#ctx0" brushRef="#br0" timeOffset="42666.07">2567 13762 737 0,'-5'12'311'15,"-7"16"-160"-15,-4 1-30 0,-2-5-23 16,-4-2-18-16,-3-10-30 16,2-8-11-16,3-7-17 15,-2-9-6-15,6-7-14 16,1-3-10-16,7-2-13 16,4 0-5-16,10 5-3 15,5 3 5-15,6 8 7 16,2 4 7-16,3 10 17 15,-1 5 13-15,2 15 18 16,0 3 2-16,-2 5-1 16,2 5-9-16,-7-3-11 15,1-4-9-15,3-4-223 16</inkml:trace>
  <inkml:trace contextRef="#ctx0" brushRef="#br0" timeOffset="43030.17">2758 13800 703 0,'-3'13'282'0,"-3"16"-156"16,5 3-40-16,8-1-6 16,4-1 8-16,13-8-4 15,6-4-6-15,6-12-12 16,2-7-11-16,-8-12-16 15,-3-9-4 1,-9-8-6-16,-5-3-2 0,-2-8-4 16,-10-1 1-16,-6-4-5 15,-9-2 1-15,-13 2-7 16,-6 0-3-16,-14 2-7 16,-2 5-5-16,-2 11-7 15,6 12 4-15,11 19 5 16,7 6 0-16,15 10 7 0,7 3-5 15,14 7-1-15,6 2 0 16,15 0-1-16,4-2-2 16,16-2-57-1,5 0-101-15</inkml:trace>
  <inkml:trace contextRef="#ctx0" brushRef="#br0" timeOffset="43683">3206 13704 735 0,'-10'-3'351'15,"-11"-3"-155"-15,-1 5-52 0,3 3-81 16,3 4-34-16,9 4-29 16,3 3-5-16,12 2-5 15,5 0 4-15,4-1 6 16,2-2 2-16,-2-5 5 15,0-2 1-15,-6-3-2 16,-1-2-5-16,-8 0-4 16,-2 3-5-16,-5 1-1 15,4-4 2-15,-1 0 4 16,-9 6 3-16,-39 30 12 0,33-23 4 16,4 2 2-16,6-1-2 15,11 1-11-15,5 0-2 0,7-2-1 16,3 0 0-16,4-3 2 31,1 0 0-31,-1-5 1 16,3-4-1-16,0-3-6 15,-2-2-10-15,-2 1-4 0,-2-2 1 0,-7 2 6 16,-1-2 11-16,-3 3 11 16,-2-2 2-16,6 3 1 15,1 1-1-15,4 0-4 16,0-1 0-16,0-1 0 15,4-6 2-15,-10 0 0 16,5-1 1-16,-5-6 3 16,-6 2 0-16,-4-4 2 15,-2-2-1 1,-6 0-4-16,0-2-1 16,-12 1-2-16,-1 3-4 15,0 8-7-15,1 5-2 0,7 10-5 16,-2 9 2-16,1 11 7 15,3 7 3-15,3 7 7 16,6-1 2-16,2 5 0 16,2-2-2-16,4-1-5 15,2 2-1-15,-1-9-2 16,0 0 0-16,-1-2-4 16,-5-7-64-16</inkml:trace>
  <inkml:trace contextRef="#ctx0" brushRef="#br0" timeOffset="44013.71">3695 13776 852 0,'5'0'375'15,"3"9"-179"-15,-2 7-43 0,-6 12-26 16,-4 6-6-1,-5-3-22-15,-1-1-16 16,0-7-40-16,5-6-16 0,5-11-19 16,4-2-7-16,9-10-11 15,-1-8-7-15,4-4-6 16,-3-4 1 0,6 1 6-16,2 4 4 15,2 5 6-15,1 4-1 16,-2 8 0-16,-1 4 2 0,-9 11 4 15,0 3 2-15,-6 8 1 16,-3-2 1-16,-1 0-2 16,-2 0-33-16,-5-5-245 0</inkml:trace>
  <inkml:trace contextRef="#ctx0" brushRef="#br0" timeOffset="44193.07">3767 13572 915 0,'-4'-6'503'16,"-1"-6"-106"-16,1 12-231 15,-1 5-64-15,5 9-78 16,2 2-18-16,3 8-75 16,6 0-80-16</inkml:trace>
  <inkml:trace contextRef="#ctx0" brushRef="#br0" timeOffset="45246.91">4807 13705 433 0,'-11'-3'211'16,"-16"-3"-50"-16,-2 1-26 15,-1 4-29 1,-2 2-14-16,8 4-41 15,1 1-16-15,11 3-26 0,7 3-8 16,12 3-7 0,8 0-1-16,7-5 7 15,1 1 4-15,0-6 5 16,0 0 2-16,-7-4 6 16,-3-2 1-16,-13 0 0 15,-6-2-4-15,-8 2-7 16,-1 1-5-16,-4 0-2 15,-3 4 1-15,-2 0-2 16,-2 5-2-16,7 3-2 16,4 1-1-16,7 2-1 15,4 2-1-15,8 4 1 16,0 1 1-16,12-3 4 0,4-2 2 16,5-6 2-16,4-1 3 15,6-8 3-15,-2-5 0 16,5-9 2-16,-1-7-1 15,-8-3-1-15,-3 1 0 16,-12 5-3-16,-2 6 1 0,-8 5 9 16,-4 5 2-16,-1 4 4 15,0-4 1-15,0 0-7 16,0 1-1-16,-4 10-2 16,-8 27 0-16,11-33 3 15,1-4 1-15,1-6-2 16,0 4-2-16,0 0-7 15,5-13-2-15,21-40-1 16,-12 28 1-16,4 3 0 16,-1-2 4-16,2 10 27 15,-3 4 13-15,-4 5 13 0,2 6 2 16,-3 6-23 0,4 3-8-16,-1 8-9 0,-1 8-5 15,-1 3-6-15,-2 6-2 16,1 3-5-1,0-3-5-15,-5-4-75 16,4-2-88-16</inkml:trace>
  <inkml:trace contextRef="#ctx0" brushRef="#br0" timeOffset="45452.21">5316 13747 763 0,'0'1'353'16,"-4"6"-128"-16,-1 11-118 16,-2 4-13-16,0 11 2 15,3-4-4-15,5 1-29 16,6-2-19-16,6-13-29 0,1-2-17 16,4-11-142-16,-1-4-183 15</inkml:trace>
  <inkml:trace contextRef="#ctx0" brushRef="#br0" timeOffset="45800.24">5448 13759 693 0,'5'2'277'0,"14"1"-167"0,2 1-13 15,11 0-15-15,2 0-16 0,1-2-32 16,2-2-9 0,-8-2-5-16,-3-3-3 15,-5-2-6-15,-7-1-4 16,-6 1-19-16,-6 0-13 16,-9 3-7-16,-5-1 2 15,-8 5 11-15,-3 1 9 16,-1 8 6-16,-2 3 2 0,6 5 10 15,2 3 4 1,9 5 2-16,3 3 0 0,9 1-5 16,2-1-2-16,10-1-1 15,5-4 0-15,5-5-5 16,5-4-44-16,4-6-173 16</inkml:trace>
  <inkml:trace contextRef="#ctx0" brushRef="#br0" timeOffset="46113.91">6121 13849 432 0,'7'0'281'0,"4"2"-7"15,-4 4-73-15,-7 6-96 16,-1 1-23-16,-7 3-25 16,-5-1-4-16,-5-1-9 0,-5-3-5 15,-4-2-9-15,0-3-6 16,2-6-7-1,2-2-2-15,5-12-3 0,4 1-2 16,4-7-5-16,2 0-2 16,4 2-5-16,4 0-5 15,6 7-1-15,6 2 4 16,4 9 12-16,-3 2 8 16,6 13 17-16,-4 6 0 15,5 7-2-15,0-1-4 16,-1 2-13-16,1 0-4 15,-6-9 2-15,-1 1-86 0</inkml:trace>
  <inkml:trace contextRef="#ctx0" brushRef="#br0" timeOffset="46261.84">5994 13642 909 0,'-6'-9'453'15,"-1"-5"-141"-15,4 6-104 16,3 8-119-16,1 4-34 16,4 8-51-16,-2 1-4 15</inkml:trace>
  <inkml:trace contextRef="#ctx0" brushRef="#br0" timeOffset="46723.06">6350 13735 630 0,'0'-3'364'16,"3"3"-60"-16,-1 1-58 0,-2-1-97 15,2 7-41-15,10 23-39 16,27 56-6 0,-8-29-12-16,-3 0-8 0,-2-6-20 15,0 2-18-15,-6-11-132 16,-2-9-117-16</inkml:trace>
  <inkml:trace contextRef="#ctx0" brushRef="#br0" timeOffset="46936.42">6603 13783 804 0,'-12'0'368'0,"-18"1"-162"0,0 7-51 15,-2 13-71-15,0 4-16 16,3 12-14-16,-3 2-4 16,-2 4-7-16,1-1-9 15,2-7-21-15,4-2-9 16,8-7-119 0,2-4-98-16</inkml:trace>
  <inkml:trace contextRef="#ctx0" brushRef="#br0" timeOffset="47268.54">6709 13762 752 0,'-1'0'331'15,"-3"0"-160"-15,2 6-84 16,1-6-15-16,1 3-1 16,0 19 0-16,10 33-2 15,3-27-5-15,5-6-24 16,4-3-11-16,6-8-8 0,-2-7-1 16,1-7 5-1,-4-7 3-15,-10-10 3 16,0 0 0-16,-9-3-5 0,-2 1-5 15,2 1-10 1,-4 3-7-16,-3 9-29 0,3 2-81 0,-2 9-383 16</inkml:trace>
  <inkml:trace contextRef="#ctx0" brushRef="#br0" timeOffset="47504.38">7013 13739 709 0,'4'1'388'0,"-1"3"-63"16,9 9-185 0,-1 3-22-16,9 4-29 0,-1 2-8 15,4 2-22-15,1-2-13 16,-3-2-21-16,1-3-7 16,-4-9-5-16,-1-2 1 0,-3-10 3 0,0-6 0 15,-2-10 0-15,-1-2-4 16,-3-5-2-16,-3 1-3 15,-1 6-5-15,-3-2-7 16,-1 10-87-16,-1 3-76 16</inkml:trace>
  <inkml:trace contextRef="#ctx0" brushRef="#br0" timeOffset="47882.1">7652 13749 516 0,'6'-6'272'16,"1"-3"-66"0,0 0-26-16,-6 2-45 15,-4 1-22-15,-12 0-34 16,-5 2-10-16,-9 2-22 15,-1 2-8-15,0 5-16 0,-1 3-9 16,7 7-12-16,7 5-7 16,12 3-4-16,5 5 0 15,16 2 2-15,1-2 6 16,12-4 4-16,4-4 2 16,-6-8 2-16,-1-2 1 15,-11-6 5-15,-5-6 2 0,-10 1-1 16,-9-2-1-1,-4-4-6-15,-7 2-3 16,0-6-57-16,3-3-103 0</inkml:trace>
  <inkml:trace contextRef="#ctx0" brushRef="#br0" timeOffset="48220.61">7759 13772 921 0,'11'2'451'0,"5"2"-173"16,-4 7-100-16,0 4-37 16,-8 0-51-16,-2 2-21 15,-2-6-29-15,0 1-8 16,0-5-11-16,1-1-4 16,-2-6-7-1,-3-2-4-15,3 1-12 0,1 0-9 16,2-13-22-1,17-38-8-15,-4 30-1 16,-3 1 5-16,5 8 20 16,0 2 8-16,1 10 15 0,0 2 6 15,-3 11 13-15,-5 3 5 16,-2 7 7-16,2 3 1 16,-2 2-6-16,1-1-5 0,-1-5-11 15,-3-3-5 1,2-5-65-16,3-6-114 0</inkml:trace>
  <inkml:trace contextRef="#ctx0" brushRef="#br0" timeOffset="48434.18">8362 13901 873 0,'-1'-1'525'16,"-1"2"-21"-16,2 5-281 0,0-6-40 0,0 0-74 16,0 0-24-1,0 0-49-15,0 0-13 16,0 0-110 0,0 0-18-16</inkml:trace>
  <inkml:trace contextRef="#ctx0" brushRef="#br0" timeOffset="49539.11">1437 14814 616 0,'8'0'267'0,"15"0"-123"0,14 3-39 16,24 2-29-16,8 1-19 15,16 2-26 1,5 0-3-16,-3 3-3 0,-4 0 0 16,-23-2-2-16,-8 0-3 15,-22-7-2 1,-6-2-1-16,-15-2-29 0,-9-7-15 15,-11-6-15-15,-11-3 0 16,-1-7 25-16,-1 0 12 16,6 0 8-1,3 0 3-15,7 9-3 16,6 3 3-16,10 6 12 16,4 4 6-16,9 7 12 0,2 4 7 15,3 11 5-15,-1 1 7 16,-3 7 17-16,-5 2 13 15,-15 2 28-15,-4 1 2 16,-19-4-11-16,4-1-13 0,-4-7-40 16,5-4-15-16,10-3-22 15,-4-7-26 1,8-3-222-16</inkml:trace>
  <inkml:trace contextRef="#ctx0" brushRef="#br0" timeOffset="50207.21">3027 14584 374 0,'10'0'218'16,"7"-4"-18"-16,-16 7-53 15,-1 4-13-15,-21-2-34 16,-8 6-27-16,-12-3-46 16,-9-1-8-16,-5-2-6 15,1-1-3-15,4-4-4 16,6-1-1-16,15-4-6 15,5 1-6-15,14-1-15 16,8 0-6-16,11 3-2 16,8 0 1-16,14 4 6 0,-1 6 5 15,9 13 16-15,0 6 9 16,-12 8 25 0,-11 4 4-16,-30 9 0 15,-13-1-6-15,-14 5-9 16,-2-2-4-16,3-15-2 15,8-5-1-15,11-13-2 0,8-5-4 0,11-5-1 32,1-2 6-32,10-1 7 0,4-2 4 15,14 2-1-15,9-2-8 16,7 4-7-16,8 3-3 16,0-1 0-16,0 1 1 0,-8-6-61 15,-5-1-150 1</inkml:trace>
  <inkml:trace contextRef="#ctx0" brushRef="#br0" timeOffset="50403.53">3082 14870 795 0,'7'1'310'15,"17"1"-196"1,5 3-43-16,7-1-15 0,1 2-9 15,1-5-23-15,2-1-4 16,-10-1-5 0,1-6-5-16,-15-1-173 15,-5 0-119-15</inkml:trace>
  <inkml:trace contextRef="#ctx0" brushRef="#br0" timeOffset="50543.94">3315 14886 362 0,'-5'10'253'0,"-4"12"17"0,0 1-76 0,5 4-81 16,3-2-22 0,3-2-31-16,4 1-16 15,1-8-18-15,2 1-8 16,2-6-128-16</inkml:trace>
  <inkml:trace contextRef="#ctx0" brushRef="#br0" timeOffset="50979.45">3716 15028 477 0,'0'-6'284'16,"-2"-4"-67"-16,-7-1-51 16,-6-2-16-16,-12-6-40 15,-4 2-12-15,-3-7-23 16,3 7-21-16,11 8-33 15,1 2-13-15,8 14-18 16,4 0-4-16,3 9-4 16,4 4 3-16,8-1 9 15,3 8 5-15,7-6 6 16,5-4 5-16,0-5 2 16,1-8 1-16,2-1 6 15,-1-4 1-15,-3-5 6 0,-2 4 5 16,-8-4 16-16,-1 2 5 15,-6 5 1-15,1-1-3 16,0 6-18-16,-1 2-7 16,5 1-6-16,-1 0-2 15,2-1-3-15,-1-2 3 0,-4-7 14 16,1-3 7-16,0-7 7 16,-2-3-1-1,1-3-11-15,0-3-9 0,1-1-12 16,-1-2-10-16,0-1-99 15,0 3-79-15</inkml:trace>
  <inkml:trace contextRef="#ctx0" brushRef="#br0" timeOffset="51615.07">4969 14847 614 0,'-1'4'302'0,"-5"9"-62"15,-9 5-67-15,-7 10-36 0,-9 1-7 16,-11 0-47-16,0-3-15 16,-3-7-28-16,6-7-5 15,10-13-5-15,5-8-2 16,10-9-7-16,1-6-9 15,6-2-12-15,4 2-4 16,5-4-4 0,3 2 2-16,1 2 2 0,2 5-1 15,-2 6-1-15,0 7-5 16,6 12 6 0,-4 9 3-16,14 13 3 15,4 6 9-15,6 9-2 0,7 1-1 0,-8-1-3 16,-1-4-2-16,-1-7-39 15,-5-5-87-15</inkml:trace>
  <inkml:trace contextRef="#ctx0" brushRef="#br0" timeOffset="51793.4">4808 14552 1123 0,'-5'-3'425'16,"-4"1"-330"0,7 7-66-16,11 13-42 15,6 2-9-15,14 1-139 0</inkml:trace>
  <inkml:trace contextRef="#ctx0" brushRef="#br0" timeOffset="52441.65">5022 14468 752 0,'0'-3'307'16,"7"1"-174"-16,9-1-62 16,21 6-39-16,5-1 3 15,5-2-6-15,1-2-8 16,-10-3-4-16,-5 1 0 16,-16 1 0-16,-10-3-2 0,-9 5-11 15,-9 1-4-15,-8 0-5 16,-1 4-2-16,-2 3 2 15,1 1 0-15,10 4 3 16,5 5 2-16,3 3 19 16,11 2 7-16,3 1 6 15,3 0 0-15,7-7-12 16,-7-1-3-16,-3-5-4 16,-3-2 1-16,-2-2 3 15,-5-3 1-15,-1-1 0 16,0-1-2-16,-1-1-9 15,1 0-3-15,0 0-7 0,0 0-4 16,3 11 2-16,25 44 1 16,-6-10 1-16,3 13 1 15,-2 10 1 1,-3-1 1-16,-10-12 4 0,-8-10 1 16,-12-17 8-16,-5-6 3 15,-18-12 6-15,-4-4 4 0,-9-8-2 16,1-9-1-16,8-6-8 15,8-5-8 1,20-7-17-16,9 4-12 16,16-4-13-16,7 1 0 0,11 7 7 15,1 4 7-15,8 10-9 16,-3 3-23-16,-4 6-125 16,1 2-106-16</inkml:trace>
  <inkml:trace contextRef="#ctx0" brushRef="#br0" timeOffset="52892.47">5690 14979 298 0,'6'-8'181'15,"6"-3"-10"-15,0-4-19 16,-9-4-29-16,-2 3 0 16,-9-5 14-16,-6-1-3 15,-7 3-13-15,-5 0-15 0,0 6-48 16,3 3-21-16,6 14-33 15,5 3-8-15,6 10-9 16,1 3 1 0,5 4 2-16,8 5 1 15,6-1 5 1,2 1 0-16,5-8 5 0,0-1 2 16,-1-13 3-16,-1-2 3 0,0-5 3 15,-4-8 2-15,1-6-2 16,-1-5 0-1,0-3 6-15,0 1 11 0,-5-1 19 16,-2 3 8-16,-4 2 5 16,-1 5-7-1,-1 13-17-15,-1 4-6 0,-1 11-12 0,0 2-4 16,7 2-2 0,1-2 0-16,5-5-1 15,-1-5 3-15,-1-9 8 0,0-6 4 16,0-7 0-16,-2-3-2 15,-1-3-12-15,-4-1-11 16,2 1-81 0,-1 1-96-16</inkml:trace>
  <inkml:trace contextRef="#ctx0" brushRef="#br0" timeOffset="53222.58">6326 14805 750 0,'1'13'360'0,"-3"13"-107"0,-3 3-65 15,-10 2-40-15,-3-1-39 16,-4-7-57-16,-4-1-21 16,-4-8-13-16,-2-5-4 15,6-8-42-15,2-4-29 16,5-13-41-16,3-1-8 15,6-2 29-15,4 1 24 0,7 2 31 16,7 1 7-16,7 2 9 16,2 4 14-16,1 7 47 15,0 6 20-15,-1 10 28 16,2 5 5-16,2 9-12 16,-3-4-8-16,1 2-23 15,0-2-16-15,-2-7-27 16,0 2-108-16</inkml:trace>
  <inkml:trace contextRef="#ctx0" brushRef="#br0" timeOffset="53862.74">6979 14818 543 0,'-3'8'302'0,"-4"3"-1"16,7 10-195-16,4 3-12 15,9 1 3-15,6-6-9 16,10-7-18-16,6-5-9 15,-9-14-19-15,3-4-7 16,-7-8-11-16,-5-3-3 0,-4-2-11 16,-9-1-2-16,-6 5-6 15,-4 2-2-15,2 11-9 32,0 7-2-32,5 12-1 0,2 9 1 15,4 14 18-15,1 12 7 16,0 8 9-16,-1 6 1 15,-8-3-5-15,-10-3-2 16,-14-4-2-16,-7-5 1 16,-9-10 0-16,-4-10 1 15,6-19 3-15,3-7 1 16,5-16-2-16,6-9-3 16,7-8-10-16,6-4-5 15,7-5-11-15,8 0-7 0,9 2-39 16,5 3-64-16,11-2-203 15</inkml:trace>
  <inkml:trace contextRef="#ctx0" brushRef="#br0" timeOffset="54026.23">7334 14487 1024 0,'-3'7'400'0,"-7"11"-268"15,-3 10-59-15,-2 10-32 16,-1 4-16-16,10 1-25 16,5 0-55-16,6 0-370 15</inkml:trace>
  <inkml:trace contextRef="#ctx0" brushRef="#br0" timeOffset="54458.31">7412 14821 592 0,'-7'1'319'16,"-4"6"-55"-16,0 5-90 0,6 10-62 16,2 0-20-16,6 5-13 15,3 0-1-15,4-9-2 16,5 1-7-16,1-10-24 15,2-6-8-15,8-5-14 16,-2-8-4-16,-2-8-5 16,-3-2-1-16,-5-4-3 15,-1-1-1-15,-6 2-2 16,-1 2-2-16,-4 9-5 16,-1 5-3-16,0 9-2 15,1 9 0-15,4 10 7 0,0 8 5 16,3 12 2-16,0 5 0 15,1 2-5-15,-5 3 0 16,-10-4 0-16,-10-3 0 16,-14-3 4-16,-7-4 1 15,-4-12 3-15,-2-8 1 16,8-18-2-16,0-8-2 0,11-12-24 31,8-7-49-31,9-2-147 0,10 1-142 16</inkml:trace>
  <inkml:trace contextRef="#ctx0" brushRef="#br0" timeOffset="54682.08">7944 14965 1010 0,'3'3'464'16,"5"2"-206"-16,-1 7-119 0,-6 4-34 15,-1 5-42-15,-7-2-18 16,-4 0-51 0,-2-4-80-16</inkml:trace>
  <inkml:trace contextRef="#ctx0" brushRef="#br0" timeOffset="55104">8270 14720 597 0,'2'0'342'16,"2"-1"-37"-16,13-2-156 15,6 3-36-15,9-1-36 16,9-1-15-16,5 0-27 16,-5-3-7-16,-3 0-12 15,-9 1-5-15,-15-1-24 16,-6 3-62-16,-9-2-131 0,-5 2-118 15</inkml:trace>
  <inkml:trace contextRef="#ctx0" brushRef="#br0" timeOffset="55229.27">8444 14701 349 0,'-4'11'231'16,"-5"13"19"-16,2 2-36 16,7 9-59-16,-1 2-25 0,7-1-56 15,2-3-25 1,2-8-27-16,2-6-11 0,2-9-160 15</inkml:trace>
  <inkml:trace contextRef="#ctx0" brushRef="#br0" timeOffset="55527.95">8811 14802 524 0,'0'-8'280'0,"-5"-10"-55"0,-2 2-31 15,-9 2-47-15,-3 2-32 16,-4 4-59 0,4 6-18-16,3 6-27 0,2 6-11 15,9 8 0-15,4 5 1 16,9 7 6 0,7 4 3-16,7 1 1 15,5-8-1-15,-1-9 1 16,1-9 1-16,-6-14 8 15,1-4 4-15,-10-13 6 16,-5-3 1-16,-16-3-4 16,-10-2-6-16,-13 4-10 0,-8 4-2 15,3 3-106-15</inkml:trace>
  <inkml:trace contextRef="#ctx0" brushRef="#br0" timeOffset="56110.83">9505 14660 515 0,'-15'-2'320'16,"-11"-2"-47"-16,0 10-125 15,-1 3-43-15,5 7-67 0,4 5-15 16,7 6-3-16,11 5 2 15,6 7 1-15,12 0 1 16,8-7-5-16,3-3-2 16,5-11-1-16,-2-8 1 15,-9-9 5-15,-7-7 0 16,-12-4-1-16,-6-4-2 16,-15-3-8-16,-9 1-4 15,-8-4-4-15,0 3-3 0,9-2-110 16,11 3-133-1</inkml:trace>
  <inkml:trace contextRef="#ctx0" brushRef="#br0" timeOffset="56534.66">9580 14726 536 0,'2'2'287'0,"0"1"-67"16,0 4-56-16,-2-7-68 15,0 0-29-15,0 0-29 16,0 14-3-16,5 31 4 16,2-25 4-16,6 0-2 15,3-1 1-15,6-8-4 16,3-3-2-16,3-8-7 16,-6-6-5-16,-2-8-7 0,0-4-2 15,-8-3-4-15,-1 0-2 16,-3 1-3-1,-3 2-1-15,-5 4-3 0,-1 4-2 16,-9 5-5-16,3 5-1 16,3 6 0-16,3 4 1 15,4 3 8-15,-2-1 5 16,7 8 15-16,0-4 9 16,6 1 9-16,6 2 2 0,2-11 6 15,1-2 1-15,2-6 3 16,-8-3-4-16,-3-5-12 15,-2-1-10-15,-4-7-14 32,-1 1-3-32,-1 1-33 0,-4-1-58 0,-1 0-153 15,-3-1-137-15</inkml:trace>
  <inkml:trace contextRef="#ctx0" brushRef="#br0" timeOffset="56664.73">9825 14509 411 0,'-5'-8'289'0,"-3"-8"35"0,1 9-60 15,4 3-108-15,3 8-44 16,5 7-76-16,-3 2-24 16,4 5-62-16,4 1-93 15</inkml:trace>
  <inkml:trace contextRef="#ctx0" brushRef="#br0" timeOffset="56866.15">10126 14606 819 0,'-1'0'396'0,"-1"4"-122"15,-3 7-55-15,3 11-72 16,2 9-20-16,4 6-53 16,8 11-17-16,0 14-23 15,0 4-10-15,1 7-14 16,-2-11-4-16,-2-6-6 15,-2-8-43-15,0-11-109 16,-1-9-80-16</inkml:trace>
  <inkml:trace contextRef="#ctx0" brushRef="#br0" timeOffset="57049.25">10216 14897 916 0,'7'-5'428'0,"2"-6"-179"16,6 1-125-16,-5 1-30 0,8 1-54 16,2-1-23-16,7 4-30 15,10-2-40-15,-3 0-165 16,1-1-238 0</inkml:trace>
  <inkml:trace contextRef="#ctx0" brushRef="#br0" timeOffset="57325.85">10652 14712 602 0,'2'0'346'0,"-1"-1"-42"16,-1 3-73-16,-1-2-97 16,0 0-27-16,-4 8-41 15,-19 9-19-15,-41 25-19 0,27-27-3 16,-3-8-10 0,2-5-6-16,3-7-14 15,3-6-6-15,9-9-18 0,7-1-3 16,9 2 3-16,7 2-1 15,9 3 14-15,6 2 10 0,11 10 43 16,4 3 23-16,4 16 43 16,2 10 15-1,-1 10-10-15,0 4-10 0,-4 0-33 16,0-2-18-16,-7-9-27 16,-4-6-7-16,-11-14-122 15</inkml:trace>
  <inkml:trace contextRef="#ctx0" brushRef="#br0" timeOffset="58863.56">1761 15693 413 0,'-3'-8'274'0,"0"-5"-10"16,-9 3-72-16,-5-2-28 15,-5 6-39 1,-2 2-17-16,-2 0-39 0,5 6-12 16,4 3-29-16,2 3-16 15,6 6-16-15,4 1-3 16,0 1-1-16,6-1 2 16,4-3 1-16,2-2 1 15,8-7 2-15,-1-1 0 16,-4-6 0-1,0 0-2-15,-6 0-6 0,-5 2-6 0,-4 2-4 16,4 0-1-16,0 0 4 16,-13 5 4-16,-33 27 3 15,33-14 2 1,6 4 0-16,4 0 1 0,11-2 4 16,6 2 0-16,9-6 4 15,3-5 2-15,9-5 2 0,0-6 2 31,0-5-5-31,-6-1-28 16,-7-7-112-16,-5-2-80 0</inkml:trace>
  <inkml:trace contextRef="#ctx0" brushRef="#br0" timeOffset="59255.1">1862 15684 551 0,'0'-6'331'0,"1"-5"-36"16,2 8-63-16,0 8-105 15,2 8-49-15,3 12-61 16,1 2-1-16,1 8-2 16,-4-2 0-16,-4 5-1 15,0-3 1-15,-2-8 3 16,4-6 1-16,2-13-7 0,1-8-11 16,3-9-35-16,2-7-19 15,2-7-22 1,2-1-2-16,-2-7 26 0,-2 3 12 15,3-1 25-15,-4 2 10 16,-2 8 4-16,0 2 7 16,-8 11 8-16,-1 4 0 15,-5 6 6-15,-7 4 1 0,-2 7 6 16,3 2 2-16,-2 1-1 16,6 2-1-16,7 2 1 15,2-1 4-15,17 1 5 16,-1 0-4-16,5-4-8 15,4-5-4-15,-4-5-10 16,3-4-43-16,0-6-197 16</inkml:trace>
  <inkml:trace contextRef="#ctx0" brushRef="#br0" timeOffset="59614.81">2250 15684 831 0,'9'2'297'15,"15"1"-255"-15,7 4-18 16,9-3-13-16,2 0-1 16,-5-2 1-16,-3-2 1 0,-16-2 2 15,-6-2-6 1,-3 4-21-16,-11-6-9 15,-1 1-7-15,-6 1 2 0,-11-1 18 16,4 4 8 0,-8 3 21-16,2 4 20 0,2 7 26 15,-2 4 7-15,11 7-9 16,0 2-12 0,9 1-17-16,4 3-5 0,11 3-8 15,6 0-2-15,11-2-6 16,-1-10 0-16,6-7-86 0,1-6-74 15</inkml:trace>
  <inkml:trace contextRef="#ctx0" brushRef="#br0" timeOffset="59974.75">2763 15706 815 0,'-15'-6'330'0,"-13"-1"-225"32,3 2-29-32,7 4-33 0,7 5-21 15,4 4-14-15,7 2-2 16,3 7-5-16,8-2 1 16,6 0 3-16,1-2 2 15,4-4 2-15,-4-2 1 16,-6-3-1-16,-1-3-6 0,-9-1-11 15,-2 0-4 1,-9 1-2-16,-7 2 5 16,-10 7 11-16,2 1 10 0,3 5 24 15,9 4 6 1,9 1 4-16,2 4-2 16,12 0-16-16,2-1-2 0,13-4-3 15,6-6-3-15,6-13-32 16,-1 0-46-16,-2-5-245 15</inkml:trace>
  <inkml:trace contextRef="#ctx0" brushRef="#br0" timeOffset="60271.32">3039 15624 893 0,'6'-1'492'16,"-1"-9"-91"-16,5 16-266 0,0 10-60 15,0 6-53-15,3 8 1 16,0 2 2-16,6 3 2 16,-3 0-4-16,-5-1-2 15,-3-2-7-15,-4 0-3 16,-2-11-1-16,2-2 0 16,-3-15-3-16,0-2-3 15,-2-7-8-15,0 4-3 16,-1 0-4-16,1 0-2 15,0-1 4-15,-18 0 0 16,-33 9 4-16,29 3 4 16,1-4 14-16,9-4-67 15,6-3-352-15</inkml:trace>
  <inkml:trace contextRef="#ctx0" brushRef="#br0" timeOffset="60955.56">3595 15760 459 0,'-9'-4'242'0,"-10"-4"-60"16,2 5-47-16,-3-2-20 0,7 5-41 15,5 2-31-15,1 5-39 16,3 3-4-16,8 1-2 16,-1 4 3-16,5-2 9 15,4 1 1-15,-3-4 2 16,6-2 1-16,-4-5 3 16,0-1 3-16,-3-2 2 15,-9-4-2-15,-3 3-10 0,-7-2-5 16,-5 4-8-16,1 6-2 15,-7 1 1-15,8 6 1 16,0 4-3 0,9 0 4-16,7 7 11 15,-2-3 7-15,10-4 13 16,0 0 1-16,6-6-4 0,7-2-2 16,4-8-3-1,0-6 1-15,-2-11 0 0,-1-3 1 16,-2-7-4-1,-1 2-2-15,-3-1-3 0,-3 1 0 0,-9 5-1 16,-5 1 0-16,-2 8-1 16,-6 5-3-16,4 8-5 15,0 4-3-15,3 8-5 16,1 3 0-16,4 6 2 16,1 2 2-16,-2-4 3 15,3 2-3-15,-4-9-168 0</inkml:trace>
  <inkml:trace contextRef="#ctx0" brushRef="#br0" timeOffset="61113.54">3717 15568 1104 0,'-3'-4'477'0,"-4"-9"-253"0,0 14-172 16,1 4-43-1,6 11-8-15,1 6-103 0</inkml:trace>
  <inkml:trace contextRef="#ctx0" brushRef="#br0" timeOffset="62100.13">4659 15734 655 0,'-7'-2'295'0,"-8"-1"-141"0,-1-1-57 16,-5 4-53-16,2 0-16 15,-2 0-16-15,-3 2-3 16,11 2-7-16,0-1-5 16,11 8-15-16,2-3-2 15,0 3-4-15,5 7 1 0,8 0 15 16,5 2 3-16,4-4 10 16,0-6 5-1,-6-9 5-15,-4-3 3 0,-6-4-15 16,-2-1-17-16,-10 3-29 15,-7-2-6-15,-8 4 8 16,-4-1 13-16,-1 7 16 16,1 5-1-16,8 7-1 15,3 3-1-15,6 4 4 16,4 3 7-16,5-2 12 16,6 2 13-16,6-7 14 15,6-4 0-15,3-8 1 0,4-8-5 16,9-12-4-1,-3-4-1-15,0-11-4 0,-3 1-2 16,-6-4-4 0,-2 0 2-16,-5 3 26 15,-5 3 11-15,-11 7 14 16,-4 4-1-16,-9 7-34 16,0 6-13-16,3 7-21 15,5 3-4-15,3 9 0 0,4 4 3 16,3 5 6-16,6 5 6 15,5 0 11-15,5-2 8 16,4-9 22-16,0-7 10 16,5-9 20-16,-4-7 5 15,-2-8-6-15,-6-3-8 16,-4-7-17-16,-1-1-10 0,-7-4-15 16,-4-2-7-1,-4-2-23-15,-2 5-35 0,1 7-95 16,3 3-65-16,2 8-261 0</inkml:trace>
  <inkml:trace contextRef="#ctx0" brushRef="#br0" timeOffset="62438.35">5058 15881 771 0,'0'9'351'0,"3"14"-156"0,5 1-39 0,1-5-45 15,4-1-14-15,2-10-14 31,0-2 0-31,2-14-9 0,1-1-7 0,0-12-18 16,4-9-16-16,4 0-17 16,0-10-4-16,1-2-4 15,-3-2-1-15,-14-9-12 16,-7 0-22-16,-16-8-12 16,-10-2 1-16,-13 5 11 15,-5 6 16-15,-7 23 9 16,0 16 1-16,10 24-4 15,7 13-3-15,18 11-5 16,10 2-3-16,14 0 10 16,12 0 7-16,13-6 8 15,7 1 1-15,5-6-3 16,2-2-2-16,0-1-50 0,-1-4-53 16,-7-1-330-16</inkml:trace>
  <inkml:trace contextRef="#ctx0" brushRef="#br0" timeOffset="62739.37">5461 15748 546 0,'-1'0'325'0,"-6"0"-42"15,-3 9-136-15,3 5-32 16,0 10-51 0,5 8-17-16,6 1 7 15,2 3 4-15,8-6-1 16,1-6-3-16,9-7-7 0,2-6-1 16,-3-16 0-1,2-2-2-15,-5-13-7 0,-2-1-7 0,-1 0-16 16,-4 1-28-1,-6 2-103-15,-1 3-101 16</inkml:trace>
  <inkml:trace contextRef="#ctx0" brushRef="#br0" timeOffset="62888.4">5561 15523 980 0,'-4'-2'454'0,"-2"1"-222"15,1 1-69-15,3 0-109 16,1 0-37-16,1 2-40 16,4 14-90-16</inkml:trace>
  <inkml:trace contextRef="#ctx0" brushRef="#br0" timeOffset="63776.64">5777 15717 813 0,'11'-1'338'15,"13"1"-189"-15,4 11-52 0,-2 24-28 16,-2 10 0-16,-8 18-7 16,1 9-5-1,-17-9-12-15,-7-3-5 16,-9-13-7-16,-9-7-6 15,1-7-12-15,-4-6-10 0,1-14-33 16,1-7-11-16,3-13-17 16,6-7 4-16,8-9 21 15,2-4 7-15,14-10 18 16,6-3 4-16,13-10 10 16,2-4 5-1,6-2 8-15,6 6 4 0,-11 10 1 16,5 8-4-1,-8 14-9-15,-3 3-7 16,1 11-17-16,-5 4-19 16,-4 7-15-16,-2 6-2 0,-4 8 10 15,-1 1 17-15,1 4 17 16,3-1 3-16,4-3 9 16,5-5 5-16,6-11 7 15,1-4 0-15,0-8 1 0,-2-5-3 16,-4-4-2-1,-1-2 0-15,-6-2-1 16,-2 0-1-16,-13-4 0 16,-7 2-3-16,-13-1-5 15,-2 3-3-15,-4 5-5 16,-1 4-3-16,5 11-6 16,1 5 0-16,7 6-2 15,2 4 2-15,3 7-1 0,3 5 1 16,6 12 10-1,1 3 6-15,5 5 9 0,1 3 2 16,-4-6-3-16,3 4-3 16,-4-10-5-16,1-1-9 15,0-8-126-15,1-7-149 16</inkml:trace>
  <inkml:trace contextRef="#ctx0" brushRef="#br0" timeOffset="64136.17">6652 15792 737 0,'-9'16'319'16,"-6"12"-165"-16,-4 6-34 15,-6 1-13-15,1-5-34 0,0-6-28 16,1-11-21-16,3-2-3 15,2-12-3-15,-1-3-3 16,7-11-14-16,-1-8-10 16,5-6-13-16,8 0-3 15,2 2 5-15,9 1 6 16,7 7 14 0,-2 0 11-16,12 12 30 0,-4 6 18 15,-1 8 16-15,1 10-5 16,-4 6-21-16,-2 7-15 15,-3 8-19-15,-2 1-4 16,-5-2 4-16,-1-3-83 0,0-11-282 16</inkml:trace>
  <inkml:trace contextRef="#ctx0" brushRef="#br0" timeOffset="64360.55">6752 15726 849 0,'1'-8'443'0,"3"-9"-156"0,0 19-120 16,-3 9-44-16,4 16-74 15,-1 9-16-15,5 14-2 16,-1-1-1-16,9 13-3 16,-1-4-5-16,-2-4-8 15,4 0-3-15,-11-12-10 16,0 1-72-16,1-12-148 15,-6-8-206-15</inkml:trace>
  <inkml:trace contextRef="#ctx0" brushRef="#br0" timeOffset="64677.42">6866 15988 740 0,'2'-5'384'0,"5"2"-89"16,1-1-175-16,1-1-36 0,5 5-47 15,-1-5-17-15,9-1-12 0,1-1-7 16,-1-10-55 0,-2-2-31-1,-6-3-24-15,-1-1 2 0,-2-1 55 16,-1 1 29-16,2-2 41 16,-3 0 19-16,-2 6 55 15,-1 3 26-15,-6 16-5 0,0 7 0 16,-1 17-28-16,1 13-16 0,2 12 1 15,4 6-5 1,7 3-19 0,-1-8-9-16,7-1-13 15,-3-9-7-15,-2-5-8 16,-4-7-17-16,-10-14-86 16,0-6-80-16</inkml:trace>
  <inkml:trace contextRef="#ctx0" brushRef="#br0" timeOffset="65089.21">7088 15965 777 0,'7'-4'361'0,"8"-2"-148"0,6 0-64 16,6-2-64-16,6 2-26 16,1-8-34-16,-1-2-8 15,-2-1-5-15,-2-5-3 16,-10 2 0-16,-2-2 2 15,-6 6 35-15,-3 3 9 16,-3 8 2-16,1 8-4 0,-1 10-34 16,1 9-9-16,0 10 4 15,-1-1 3-15,0 3 5 16,-5-6 2-16,-1-9-1 16,2-2-2-16,1-12 1 15,1-10-1-15,5-9-8 16,-1-6-2-16,9-7-11 15,4-2 0-15,2-1-1 16,4 4-2-16,-6 2 0 16,-1 7-1-16,-3 13-1 15,-4 4 1-15,-4 14 5 16,-1 6 6-16,-2 14 10 16,0 5 4-16,-2-1-4 15,2-1-2-15,2-14-113 16,3-2 278-16</inkml:trace>
  <inkml:trace contextRef="#ctx0" brushRef="#br0" timeOffset="65899.38">8181 15672 578 0,'16'-7'382'0,"6"-11"-13"16,6 18-167-16,-4 4-49 15,-1 16-78-15,-4 9-23 16,-14 4-31-16,-4 3-3 16,-16-5-2-1,4-3 2-15,1-5-2 0,3-6 0 16,5-10-2-16,0-7-12 16,1-10-14-16,3-4-7 15,6-6-5-15,5 4 8 16,4-1 7-16,0-3 0 15,2 3-9-15,-3-3-7 16,2 0-12-16,0-1 0 16,-6 2 2-16,-4 3 7 0,-7 10 9 15,-4 5 1-15,-3 8 9 16,-3 5 3-16,-2 6 12 16,6 6 8-16,6 6 9 15,9 1 3-15,12-2-1 16,4-2-2-16,9-8-4 15,2-7-1-15,-3-12 3 16,-2-8-1-16,-3-12-5 16,-2-3 0-16,-6-2-8 15,-1-1-1-15,-6 1 0 16,-4-1-1-16,-1 4 2 16,-8 4-2-16,0 7-4 15,-1 5-6-15,-1 10-7 16,2 2 0-16,-1 11 5 15,1 5 7-15,4 6 5 0,-5 1-1 16,0 3-1-16,2 2 2 16,-2-5-56-16,0 0-76 15</inkml:trace>
  <inkml:trace contextRef="#ctx0" brushRef="#br0" timeOffset="66080.68">8703 15356 1193 0,'-5'-1'437'0,"-6"1"-359"16,2 7-44-16,3 5-34 16,4 2-30-16,9 8-152 15,3-1-150-15</inkml:trace>
  <inkml:trace contextRef="#ctx0" brushRef="#br0" timeOffset="66301.72">8837 15644 618 0,'2'13'306'0,"11"17"-86"16,-3-1-42-16,3 0-55 15,3-3-17-15,-5-7-20 16,1-4-1-16,1-11 19 0,-5-6 2 15,5-7-12 1,-1-5-15-16,3-3-26 16,2 3-7-16,-2-2-12 0,-2 2-6 15,-2 1-14-15,-3-1-33 16,-1 4-127-16,1 1-121 16</inkml:trace>
  <inkml:trace contextRef="#ctx0" brushRef="#br0" timeOffset="66870.14">9128 15657 885 0,'9'5'380'16,"13"4"-190"-16,3 7-37 15,2 8-46-15,-4 1-24 0,-7-1-43 16,-4-2-7 0,-6-6-8-16,-3-5-1 15,-2-4 3-15,-5-7 3 16,3-2-14-16,1 1-23 15,0 0-41-15,0-7-21 0,4-16-15 16,14-29 16-16,3 33 25 16,-3-1 14-16,6 8 23 15,1 4 4-15,-5 9 19 16,0 2 10-16,-7 11 9 16,-4 8 0-16,-6 5-8 15,0 3-8-15,-3 2-4 16,-4-3-2-16,2 2-2 15,2-5 0-15,3-5-59 16,2-5-71-16</inkml:trace>
  <inkml:trace contextRef="#ctx0" brushRef="#br0" timeOffset="67190.53">9799 15648 637 0,'-11'-8'305'15,"-10"-6"-132"-15,0 7-45 16,2 7-67-16,2 1-25 16,6 8-20-16,2-2-2 0,5 8 0 15,4 1 1-15,1 4 3 16,10 7-1-16,1-4 0 15,3 0 0-15,4-4-1 16,-7-5 2-16,-1-7 7 16,-7-7 4-1,-2 0-1-15,1 1-2 0,-5-2-12 16,1 0-6-16,0 0-88 0,-17-10-283 16</inkml:trace>
  <inkml:trace contextRef="#ctx0" brushRef="#br0" timeOffset="67512.03">9865 15672 1037 0,'9'7'425'0,"3"8"-255"16,4 6-39-1,-8 0-54-15,-3-3-14 16,-4-2-26-16,0-3-10 15,0-7-5-15,3-2 1 0,4-5-1 16,1-5 0 0,4-6-12-16,2-7-7 15,3-5-8-15,3 0-3 16,2 3 3-16,1 1 2 16,1 9 1-16,-4 4 2 15,-1 7 1-15,1 7 4 0,-11 8 13 16,-1 2 4-16,-4 10 9 0,-4-2 2 0,-1 3-7 31,0-2-6-31,0-5-9 16,-2-4-61-16,2-5-99 15</inkml:trace>
  <inkml:trace contextRef="#ctx0" brushRef="#br0" timeOffset="68810.05">1603 16496 653 0,'0'4'324'0,"0"13"-92"16,-2 10-81-16,-2 21-58 15,-1 10 0-15,4 13-11 16,0 6-16-16,3 5-25 16,4-7-12-16,2-16-13 15,5-9-2 1,2-19-48-16,-4-7-55 0</inkml:trace>
  <inkml:trace contextRef="#ctx0" brushRef="#br0" timeOffset="68971.36">1639 16773 940 0,'3'-1'387'0,"4"-5"-225"0,3 3-74 16,9 2-55-16,0-1-6 15,10 1-17-15,0-3-1 16,7-4-150-16</inkml:trace>
  <inkml:trace contextRef="#ctx0" brushRef="#br0" timeOffset="69345.95">2140 16552 599 0,'-14'-6'312'16,"-15"-4"-59"-16,3 2-58 15,2 4-72-15,3 4-31 0,8 4-65 16,1 4-19 0,6 1-15-16,5-2-3 0,9 2 0 15,4 1 4 1,9 0 7-16,2-2 5 16,1-6 0-16,-4-2 1 0,-3 0-15 0,-7 0-4 15,-15 1-7-15,-1 5-2 16,-12-3 12-16,-4 5 3 15,1-2 5-15,-3 1 1 16,4 5 11-16,3 1 11 16,8 6 21-1,6 3 6-15,8-3 10 0,5 2-1 0,10-2-4 16,4-7 0-16,4-4-16 16,3-4-7-16,5-7-16 15,1-2-59-15</inkml:trace>
  <inkml:trace contextRef="#ctx0" brushRef="#br0" timeOffset="69928.73">3054 16599 601 0,'-9'-5'302'15,"-14"0"-82"-15,2 2-43 16,-9 7-49-16,0 4-29 16,6 9-58-16,0 5-15 15,16 7-25-15,4 5-3 16,11 4 0-16,7-1 2 16,10-5 4-16,4-6 5 15,3-14 6-15,-3-8 6 16,-7-11 11-16,-5-8 4 0,-12-3 3 15,-4-2-3-15,-10 4-14 16,-12 2-7 0,-15 4-10-16,-3 3-3 0,-3 3-3 15,10 2-2-15,14 2-96 16,8 2-63-16,18-2-231 16</inkml:trace>
  <inkml:trace contextRef="#ctx0" brushRef="#br0" timeOffset="70125.56">3182 16643 733 0,'6'0'351'16,"9"-2"-132"-16,6 2-56 16,5 1-63-16,3 1-32 15,3 3-36-15,-1-2-7 0,-2 3-6 16,-1-6-7-16,-4 0-53 15,-7 0-62-15,-6-4-231 16</inkml:trace>
  <inkml:trace contextRef="#ctx0" brushRef="#br0" timeOffset="70283.55">3359 16677 496 0,'-5'7'287'0,"-3"12"-51"16,1 4-37-16,2 6-76 15,5 1-30-15,2 2-38 16,3 1-13-16,3-5-18 16,0-3-4-16,2-13-91 15,1-10-109-15</inkml:trace>
  <inkml:trace contextRef="#ctx0" brushRef="#br0" timeOffset="70583.06">3785 16682 689 0,'0'9'322'0,"-8"12"-117"31,-1 3-47-31,-10 4-36 0,-4 0-18 0,-3-7-25 16,-2-2-15-16,-2-11-16 31,5-3-7-31,5-10-13 0,2-7-6 0,6-5-9 16,1-2-7-1,3-5-9-15,3 4-6 0,4 0-7 16,3 2-2 0,11 7 3-16,-4 4 16 0,10 11 28 15,-2 4 15-15,0 13 11 0,4 3-6 16,1 9-19 0,-3 3-10-16,2 0 14 0,1 1-98 15</inkml:trace>
  <inkml:trace contextRef="#ctx0" brushRef="#br0" timeOffset="75180.23">4011 16680 668 0,'-11'0'327'0,"-11"0"-109"0,2 10-67 16,4 11-88-16,3 5-23 15,9 11-35 1,3 1-6-16,12 0-2 0,9-1 3 15,8-15 4-15,6-9 5 16,6-20 8-16,3-13 5 0,-4-14 9 16,-3-9 4-16,-13-5 18 15,-10-1 6 1,-13-2 10-16,-7 3 0 0,-22 1-16 16,-10-4-12-16,-10 8-14 15,-3 4-9-15,5 20-2 16,10 12-4-1,7 19-14-15,11 10-6 0,15 9-10 16,5 2-1-16,21-3 4 16,8-4 2-16,15-9-3 15,14-4-16 1,12-4-119-16,6 2-73 16</inkml:trace>
  <inkml:trace contextRef="#ctx0" brushRef="#br0" timeOffset="79627.31">4543 16634 518 0,'-8'-5'317'0,"-5"-7"-34"16,-6 8-109-16,-2 2-30 16,0 2-64-16,2 4-31 15,0 5-39-15,4 2-10 16,4 4-16-16,8 1-4 16,10 0 2-16,7-2 1 15,6-4 10-15,-2 1 4 16,-1-7 3-16,-4-1 6 15,-5-2 4-15,-2-2 5 16,-3-3 8-16,-4 1-3 0,0 1-6 16,0 1-4-1,-9 0-5-15,-14 0 0 16,-32 7 2-16,30 2 2 0,14 2-5 16,3 2-3-16,9 0-2 15,4 2-5 1,6 6 1-16,8-1 3 15,2 1 1-15,6-2 1 16,0-4 1-16,0-3 3 0,-1-8 2 16,-3-4 2-16,4-7 1 15,-5-4 0-15,5-1-1 16,1-2-1-16,-5 0-2 16,1-4-1-16,-4 2 2 0,-3 2 0 15,-5 1 6 1,-2 5 4-16,-9 0 6 0,-5-1 3 0,-7 3 6 15,-1 1-1-15,2 2-7 16,2 4-5-16,-2 6-17 16,2 2-3-16,-1 9-7 15,-1 3 2-15,4 9 7 16,1 5 1-16,1 10 6 16,3 7 3-16,0 2-3 15,4 2 4-15,3-1-3 16,3-3-1-16,4-5-2 15,2-6-3 1,2-13-28-16,0-5-51 0</inkml:trace>
  <inkml:trace contextRef="#ctx0" brushRef="#br0" timeOffset="79992.36">4900 16718 833 0,'1'0'371'16,"1"1"-146"-16,1 13-111 0,-2 1-17 0,0 10-6 16,-1-1-14-16,-1-1-37 15,1-2-9-15,5-13-13 16,1-4-4-16,6-11-3 15,-2-11-1-15,8-3-3 16,-3-8-3-16,0-1 0 16,2 4 0-1,-4 8-1-15,0 6-2 0,-2 15 0 16,-7 5 5-16,0 13 9 31,-1 4 3-31,3 8 0 16,1 1-4-16,0-7-10 0,-1 3-12 15,-3-10-116-15,-2-4-101 16</inkml:trace>
  <inkml:trace contextRef="#ctx0" brushRef="#br0" timeOffset="80160.42">4984 16332 864 0,'0'-6'435'0,"-1"-5"-154"16,1 14-114-16,0 22-114 16,0 8-25-16,9 16-13 15,-3-3-2-15,6-2-155 16</inkml:trace>
  <inkml:trace contextRef="#ctx0" brushRef="#br0" timeOffset="80764.69">5645 16607 520 0,'1'0'266'15,"4"-1"-66"-15,13 1-88 0,7 1-19 16,15 3-35-16,3 1-20 16,9 2-19-16,-2 1-2 15,-10-4 0-15,-4-1 0 16,-15-5 1-16,-3-4 4 15,-10 2 3-15,-3-3 2 16,-5 2-7 0,-9-3-4-16,-6 7-11 0,-6 1-5 15,-2 1-1-15,3 10 0 0,3 6 0 16,1 3-3 0,8 11 2-16,2 1 1 15,9 3 1-15,9-1 0 0,1-4 4 16,5-1-1-16,0-9 0 15,9-6-7 1,4-10-80-16,5-7-51 16,5-12-186-16</inkml:trace>
  <inkml:trace contextRef="#ctx0" brushRef="#br0" timeOffset="81026.45">6341 16707 230 0,'7'-1'200'0,"3"0"80"0,-5 6-19 15,-7 12-73-15,-9 3-30 16,-8 7-76-1,-4 1-28-15,-7-3-17 16,1-2-4-16,2-9-3 16,2-5-3-16,4-10-8 15,3-8-3-15,4-7-6 16,0-6-2-16,5-3-2 16,2-1-2-16,6 2-5 15,2 4 1-15,8 10 11 0,3 8 10 16,5 9 28-16,3 6 7 15,2 11 2-15,-1 2-5 16,1 5-19-16,-2 1-10 0,1-2-12 31,-1-2-17-31,-1-8-200 16</inkml:trace>
  <inkml:trace contextRef="#ctx0" brushRef="#br0" timeOffset="81232.28">6431 16712 963 0,'0'0'422'0,"2"3"-165"0,8 15-142 15,3 6-16-15,10 15-11 16,2 4-22-16,6 5-17 16,2 5-5-16,1-3-9 15,1-4-6-15,-6-8-18 16,-5-7-47-16,-7-12-139 15,-7-8-75-15</inkml:trace>
  <inkml:trace contextRef="#ctx0" brushRef="#br0" timeOffset="81430.68">6705 16740 659 0,'-5'-3'425'16,"-6"-2"-22"-16,-6 8-194 0,0 7-51 15,-5 10-76-15,-4 8-17 16,0 13-8-16,-6 4 0 16,-5 12 0-16,1-3-8 15,-3-1-22-15,1-1-10 16,0-6-131-16,-1-5-128 16</inkml:trace>
  <inkml:trace contextRef="#ctx0" brushRef="#br0" timeOffset="81981.13">6862 16669 722 0,'-2'6'331'15,"-4"7"-141"-15,2 6-67 0,0 6-46 16,8 5-10-16,4 0-4 16,5 0-5-16,10-6-9 15,-4-9-6-15,-1-10-6 16,4-6-1-16,-6-13 5 16,3-5 0-16,-1-8-3 15,-6 0-5-15,-4-2-13 16,-6 1-7-16,-2 6-119 0,-3 2-104 15</inkml:trace>
  <inkml:trace contextRef="#ctx0" brushRef="#br0" timeOffset="82131.95">6972 16494 850 0,'-4'-1'408'0,"-6"-6"-179"0,6 7-63 15,1 8-106-15,3 2-40 16,3 9-59-16,0-3-105 0</inkml:trace>
  <inkml:trace contextRef="#ctx0" brushRef="#br0" timeOffset="82791.98">7182 16626 659 0,'2'5'286'31,"2"5"-134"-31,15 4-84 16,5-2-5-16,12 1-11 16,2-1-7-16,-5-2-10 15,-3-5-6-15,-11-3-7 16,-5-5-1-16,-10 0 2 15,-1-3 4-15,-5 1-6 16,1 1-5-16,-5-1-10 16,-6 3-5-16,-3 2-1 15,-7 1-1-15,0 9 0 16,5 3 0-16,1 6 2 16,3 1 1-16,6 3 3 0,5 0 2 15,5-1 0-15,7-1 1 16,4-6 3-16,6-3 1 15,-2-10 3-15,5-2 2 0,-2-9 4 16,-5-6 0-16,3-5-2 16,-4-4-2-16,1-3-6 15,-2 4 0-15,-5 1-5 16,1 4-1-16,-2 5-7 16,2 5-5-16,-3 12 4 15,-2 3 10-15,2 11 21 16,-1 5 11-16,-3 1 3 15,-3 3-6-15,0-2-14 16,-1-4-5-16,1-6-5 16,3-5 0-16,1-11 6 15,3-6 0-15,3-9-3 16,4-7-2-16,2-4-8 16,2 0-1-16,2-1-2 15,4 0-2-15,2 10 0 0,-2 1-1 16,-5 12 15-16,-3 7 20 15,-5 11 24 1,-3 7 10-16,-2 10-7 0,-3 3-15 16,-1 10-24-16,-1 3-9 15,2-3-93-15,4-3-93 16</inkml:trace>
  <inkml:trace contextRef="#ctx0" brushRef="#br0" timeOffset="83640.06">7896 16667 504 0,'-1'0'275'15,"5"6"-18"-15,7-2-133 0,10 1-57 16,9 0-1-16,7-5-15 16,4-2-11-1,1-2-10-15,-4-2-3 0,-9-1-5 16,-9-3-2-16,-10 1-3 16,-5 1-2-16,-6-1-7 15,-6 4-3-15,-7 0-6 16,-2 2-2-16,-6 3-3 15,2 7 2-15,1 8 9 16,2 5 6-16,9 11 10 16,1 1 2-1,9 4-3-15,4 1-4 0,8 0-6 16,4 0-3-16,9-7-2 16,3-7 0-16,12-14-5 15,-2-8-36-15,8-11-112 16,-2-5-29-16,-3-14-8 0,6-1 38 15,0-4 109-15,0-2 30 16,1 6 40-16,-6 5 35 16,-15 11 63-16,-9 7 38 15,-16 12 22-15,-6 6-14 16,-15 10-49-16,-3 2-32 16,-7 2-46-16,-2 1-15 15,-1-7-10-15,4-3-2 16,-1-9-1-16,4-7-1 0,7-8-4 15,1-6-3-15,5-5-8 16,-3-3-2-16,2-4-3 16,5 5-4-16,5 2-2 15,2 6-3-15,8 9-10 16,-6 3 0-16,6 5 4 16,1 8 4-16,6 7 11 15,5 2 4-15,5 3 1 16,3 2 0-16,-1-2-1 15,2 0 1-15,-3-3-1 16,0-6-2-16,-5-5-66 16,-5-3-76-16</inkml:trace>
  <inkml:trace contextRef="#ctx0" brushRef="#br0" timeOffset="83813.25">8857 16885 1177 0,'1'2'503'0,"1"4"-282"15,4 1-38-15,-3 1-61 16,1-2-47-16,2 2-43 16,-1-6-84-16</inkml:trace>
  <inkml:trace contextRef="#ctx0" brushRef="#br0" timeOffset="90185.9">1870 17456 247 0,'-3'-3'174'0,"-4"-2"7"0,0-2-50 0,2 0-67 15,3-3-28-15,2 5-32 16,-2 0-10-16,-2 3-53 16,3 1-79-16</inkml:trace>
  <inkml:trace contextRef="#ctx0" brushRef="#br0" timeOffset="90559.62">1826 17435 445 0,'-9'-4'272'0,"-8"2"-25"0,-12 3-49 0,-4 5 3 16,-8 9-36-16,0 2-28 15,9 17-48 1,4 5-29-16,16 15-21 16,9 8-8-16,19 4-9 15,11-1-5-15,16-14-8 16,13-8-3-16,12-21-1 16,6-13 1-16,0-19 5 15,-7-12 7-15,-17-18 12 16,-12-11 4-16,-27-10 8 0,-5-4 0 15,-24 5-5 1,-18 2 5-16,-23 9 7 16,-15 6-5-16,-4 7-9 0,7 7-15 15,24 16-46 1,14 8-28-16,20 16-115 16,11 7-103-16</inkml:trace>
  <inkml:trace contextRef="#ctx0" brushRef="#br0" timeOffset="90774.52">1652 17654 984 0,'-8'1'418'0,"-3"-1"-219"16,8 3-66-16,10 2-55 15,12-3-29-15,20 3-43 16,14-2 1-16,25 0-1 16,8 3 2-16,1 0-156 15</inkml:trace>
  <inkml:trace contextRef="#ctx0" brushRef="#br0" timeOffset="91256.89">2456 17556 764 0,'-10'-2'352'0,"-16"-4"-147"16,1 5-44-16,-1 8-74 15,2 2-28-15,12 8-54 16,1 2-7-16,16-1-13 16,8-1 0-16,11-3 7 15,7-4 2-15,2-4 3 16,-3-3-2-16,-9-5-1 15,-6-1 1-15,-13-2 7 16,-2 3 5-16,-14 2 3 16,-3 0-1-16,-9 6 3 0,-5 4 4 15,1 4 5-15,2 4-1 16,11 6-8 0,5-4-5-16,11 3 0 0,4-1 4 15,15-1 8 1,6 0 3-16,12-7-1 15,3-6-3-15,-2-8-6 0,-2-4-15 0,-8-4-137 16,-9-2-190-16</inkml:trace>
  <inkml:trace contextRef="#ctx0" brushRef="#br0" timeOffset="91659">2617 17635 934 0,'0'0'387'0,"-3"9"-222"16,-2 3-51-16,-2 10-35 16,-2 3-15-16,7 2-25 15,3-2-8-15,4-3-14 0,5-1-5 16,3-5-5-16,2-4 2 16,4-12 3-1,2-6 3-15,0-9 2 0,-4-2 1 16,-3-1-1-16,-3 1 0 15,-5 0 0-15,-2 2 0 16,-4 4 6-16,-3 6-1 0,-2 10 1 16,-1 8-1-1,1 7-9 1,4 2 0-16,7 1-7 0,3 1-1 0,5-3-3 16,3-2 0-16,5-10 5 31,3-4 3-31,4-11 11 15,-5-3 8-15,-2-9 13 0,-7-4 7 16,-4 2 3 0,-3-3-8-16,-11 3-25 15,2 3-44-15,-9 2-156 16</inkml:trace>
  <inkml:trace contextRef="#ctx0" brushRef="#br0" timeOffset="92220.95">3053 17774 726 0,'0'4'303'16,"1"8"-162"-16,13 2-30 15,7 2-13-15,5-2-14 16,14-9-25-16,-5 0-5 0,3-8-11 16,-2-4-1-1,-11-8-6-15,-5-4-1 16,-11-1-2-16,-9-1-4 0,-8-1-10 15,-4 0-5-15,-13 2-7 16,-1 2-5-16,-3 9-6 16,-1 5-4-1,5 9-10-15,0 10-2 0,8 9-1 16,4 3 0-16,7 9 7 16,4 6 5-16,4 5 7 15,6-1 4-15,4-1 2 16,4 0 1-16,9-10-259 15</inkml:trace>
  <inkml:trace contextRef="#ctx0" brushRef="#br0" timeOffset="92729.19">3601 17744 721 0,'-5'-11'319'16,"-6"-7"-147"-16,-4 1-23 16,-2-2-33-16,-2 5-16 0,-1 6-34 15,1 1-21-15,0 12-30 0,1 7-10 16,6 8-9-1,5 8-1-15,6 4 3 0,10 3 1 16,6-4 3-16,4-2 2 16,5-12 3-16,-5-4 1 15,2-12 6-15,0-6 3 16,-4-5 3-16,0-6 2 0,-6-6-1 16,1 2-2-16,-8 3-3 15,3 3-2-15,-7 7 13 16,-2 1 6-16,0 6-1 31,0 2 1-31,1-2-11 16,0 0-2-16,1 3 5 0,6 13 2 15,26 29 0 1,-11-31 1-16,0-6 2 16,2-1 0-16,-7-4-6 15,0-3-2-15,-6-3-5 16,-2-5-6-16,-3-5-60 0,-3-3-56 15,1 1-285 1</inkml:trace>
  <inkml:trace contextRef="#ctx0" brushRef="#br0" timeOffset="92866">3748 17548 802 0,'-5'-11'442'0,"-8"-6"-79"15,2 4-98-15,6 12-138 16,0-1-52-16,3 10-68 15,3 7-65-15</inkml:trace>
  <inkml:trace contextRef="#ctx0" brushRef="#br0" timeOffset="93248.69">3970 17580 553 0,'3'-1'368'15,"-1"-1"30"-15,3 10-207 16,-3 10-34-16,1 14-44 16,2 12-14-16,0 10-12 15,3 4-12 1,0 3-16-16,-1-7-14 15,-3-5-32-15,1-9-15 0,1-17-87 16,0-8-66-16</inkml:trace>
  <inkml:trace contextRef="#ctx0" brushRef="#br0" timeOffset="93389.64">4060 17831 758 0,'4'-1'415'0,"2"-3"-34"15,3 1-276-15,3 1-31 0,6-5-46 16,8 1-24-16,3-2-156 16</inkml:trace>
  <inkml:trace contextRef="#ctx0" brushRef="#br0" timeOffset="93767">4522 17623 843 0,'-13'-4'402'0,"-17"-5"-164"15,-1 0-57-15,-5 4-80 16,5 2-37-16,7 5-48 16,6 5-12-16,13 3-16 0,5 1-3 15,9 3 7 1,7-2 3-16,7-1 9 0,2 0 2 15,0-5 1-15,-2-5 0 16,-8-1-1-16,-1-1-1 16,-11-3 1-16,-2 3-1 15,-6 4-1-15,4-3 0 16,-4 1 6-16,-22 1 10 0,-28 48 13 16,34-32 5-16,10 7 2 15,6-3 1-15,9 0 5 31,6 1 4-31,8-5 3 0,9-2-5 16,5-8-16-16,4-4-10 16,-1-4-37-16,-1-4-49 0</inkml:trace>
  <inkml:trace contextRef="#ctx0" brushRef="#br0" timeOffset="94240.92">5541 17346 759 0,'0'0'352'0,"2"2"-90"16,-2 12-97-16,7 18-45 0,-3 5 0 16,-1 8-33-16,1 5-9 15,-4-1-3-15,3 2-6 16,-1 3-20-16,2-5-11 16,6-3-22-16,3-3-6 15,9-10-7-15,5-3-5 16,10-12-16-16,4-7-19 15,7-9-110-15,-1-4-105 16</inkml:trace>
  <inkml:trace contextRef="#ctx0" brushRef="#br0" timeOffset="94448.2">5470 17632 437 0,'-3'-2'307'0,"4"2"73"16,4 2-125-16,-5-2-50 15,22 5-7-15,52 11-34 16,-19-12-22-16,4 3-52 0,3-4-27 16,-4-3-47-16,-8-2-80 15</inkml:trace>
  <inkml:trace contextRef="#ctx0" brushRef="#br0" timeOffset="94823.83">6111 17645 762 0,'-4'1'378'16,"-4"1"-148"-16,13-3-80 16,8 1-15-16,16-5-56 15,7 5-20-15,14 0-22 0,3 2-6 16,0 2-14-16,-7 0-11 16,-12-3-169-16,-6 1-308 15</inkml:trace>
  <inkml:trace contextRef="#ctx0" brushRef="#br0" timeOffset="95005.85">6155 17730 524 0,'0'3'311'15,"3"3"-1"-15,7 0-95 0,14 2-59 16,6-2-21-16,13 1-42 15,4-2-20-15,-2-3-28 16,-3-2-15-16,-5-2-140 16</inkml:trace>
  <inkml:trace contextRef="#ctx0" brushRef="#br0" timeOffset="95442.11">6949 17549 682 0,'-14'-3'395'0,"-6"1"-80"15,-5 2-125-15,-2 10-43 16,0 6-80-16,-6 2-25 16,7 6-25-16,3 3-3 15,14 12-9-15,9 0-3 0,15 5 1 16,7-2 1-16,14-8 6 16,6-4 3-1,3-10 5-15,3-10 2 16,1-12 3-16,-3-10 2 0,-1-13 8 0,-8-4 9 15,-14-7 28-15,-9-4 13 16,-17 0 6-16,-11 0-5 16,-18 2-35-16,-2 11-23 0,-8 8-23 31,9 2-12-31,5 14-57 16,0-3-59-16,8 10-196 0</inkml:trace>
  <inkml:trace contextRef="#ctx0" brushRef="#br0" timeOffset="95661.92">7048 17627 439 0,'2'-2'305'0,"2"0"64"0,-4 1-61 16,-2 1-83-16,1 0-35 15,-10 4-90-15,-43 24-5 16,25-6-23-16,-2 4-19 16,-2 2-25-16,8 1-13 15,2 0-94-15,4-6-56 16</inkml:trace>
  <inkml:trace contextRef="#ctx0" brushRef="#br0" timeOffset="96279.01">8144 17569 352 0,'-9'0'242'0,"-13"1"45"0,-2 2-87 15,-5 4-60-15,1 5-18 16,9 4-59-16,3 6-23 16,12 3-11-16,9 5-4 15,14 1 7-15,10-4 4 16,14-10-9 0,3-9-2-16,-1-11 3 15,-6-6 1-15,-18-3 4 16,-11-5 0-16,-18 2-8 15,-15 0-6-15,-11 5-11 0,-7 5-4 16,5 3-3 0,12 1-2-16,14 2-143 0,8 2-160 15</inkml:trace>
  <inkml:trace contextRef="#ctx0" brushRef="#br0" timeOffset="96490.34">8286 17605 647 0,'13'-2'361'0,"6"-2"-29"0,10 4-203 31,5 0-23-31,1 0-40 0,4 3-22 0,-3-2-20 31,-2-1-6-31,-10 0-38 0,-5 0-33 0,-8-6-127 16,-7 3-114-16</inkml:trace>
  <inkml:trace contextRef="#ctx0" brushRef="#br0" timeOffset="96619.35">8449 17615 414 0,'-4'5'312'16,"-1"7"-1"-16,2 5-78 15,-2 5-36-15,5 7-65 16,3 1-27-16,4 1-44 15,4-1-20-15,0-6-31 16,-2-3-70-16</inkml:trace>
  <inkml:trace contextRef="#ctx0" brushRef="#br0" timeOffset="96920.78">8641 17688 993 0,'2'6'439'0,"4"9"-197"15,0 4-58-15,-3 3-53 16,0 1-26-16,-3-4-50 16,-3-4-12-16,2-6-12 15,0-7-3-15,5-9-7 16,5-7-4-16,8-8-9 16,4-2-5-16,4 0-3 15,-2-2 0-15,1 9-2 16,-2 2-1-16,-6 11 3 15,3 7 1-15,-4 11 19 16,-7 6 8-16,-1 8 13 16,-7 4 2-16,-2 4-11 15,2 1-8-15,0-5-28 0,2-6-70 16</inkml:trace>
  <inkml:trace contextRef="#ctx0" brushRef="#br0" timeOffset="97445.72">9789 17597 688 0,'0'-7'336'0,"-11"-5"-109"0,-4 1-28 16,-15 6-39-16,-1 1-29 16,0 6-54-16,-2 9-15 15,7 6-35-15,5 4-14 16,11 5-12-16,9 2-2 15,10 4-2-15,7 0 3 16,13-7 1-16,3-3 4 0,3-12 5 16,-3-4 2-1,-14-6 5 1,-7-1 1-16,-15-5-7 0,-3 3-11 16,-12-4-47-16,-3-1-42 15,-2-1-166-15</inkml:trace>
  <inkml:trace contextRef="#ctx0" brushRef="#br0" timeOffset="97761.17">9846 17639 858 0,'2'1'375'0,"6"0"-195"0,4 3-26 15,-3 4-32-15,-1-1-26 16,0 4-24-16,-2 3-7 0,0 1-12 15,-2 0-6-15,-1 2-16 32,2-1-5-32,2-2-8 15,4 0-4-15,5-4-2 16,1-3-1-16,10-3 0 16,-1-4 1-16,1-6 1 0,-2-2 2 15,-9-5 2-15,-1-4 1 16,-8-6-1-1,-2 0-3-15,-9-1-4 0,-2 4-7 16,-3 3-37-16,0 3-62 16,4 6-177-16</inkml:trace>
  <inkml:trace contextRef="#ctx0" brushRef="#br0" timeOffset="98046.36">10217 17624 747 0,'0'-4'413'0,"4"-6"-71"15,-3 9-77-15,3 8-92 0,2 8-37 16,-1 22-52-16,3 4-5 15,-1 17-18 1,3 3-13-16,-1 1-22 16,2-5-8-16,-4-9-54 0,2-8-61 15,-7-19-154-15,-1-6-172 16</inkml:trace>
  <inkml:trace contextRef="#ctx0" brushRef="#br0" timeOffset="98190.39">10331 17819 897 0,'1'-3'509'0,"5"-1"-24"0,2 4-331 15,6-2-34-15,4-1-64 16,1 0-26-16,4-2-32 16,2-1-81-16</inkml:trace>
  <inkml:trace contextRef="#ctx0" brushRef="#br0" timeOffset="98531.5">10512 17337 829 0,'-1'0'404'0,"1"18"-129"16,0 13-101-16,9 29-96 15,4 6-7-15,3 3-27 16,-1-3-12-16,-2-11-15 16,-6-3-3-16,-8-11-15 15,-5-9-62-15,-3-15-248 16</inkml:trace>
  <inkml:trace contextRef="#ctx0" brushRef="#br0" timeOffset="98844.26">10633 17273 925 0,'16'-2'389'15,"13"1"-213"-15,-3 8-49 0,-9 12-45 16,-4 6-19-16,-11 2-25 16,-2 1-11-16,-16-3-9 15,-3 0-1-15,2-9-6 16,-1-2-8-16,9-6-30 15,8-7-6-15,8-1-6 16,11-1 5-16,3 1 26 16,5 2 3-16,-4 6 4 15,-2 7-3-15,-2 2 2 16,-8 5 2-16,-9 0 2 16,-4-2 3-1,-10 0-1-15,-1-1-8 0,2-5-116 16,-5-5-114-16</inkml:trace>
  <inkml:trace contextRef="#ctx0" brushRef="#br0" timeOffset="99359.78">11081 17654 518 0,'3'-4'282'15,"5"-7"-56"-15,-8-3-30 0,-8 1-41 16,-6-3-17-16,-13 4-25 16,-5 3-7-16,0 9-31 15,2 4-16-15,7 9-28 16,7 0-13-16,9 8-9 16,5 3 0-16,10 4 3 15,6-3 1-15,9-5 0 16,4-5-1-16,3-13 1 15,0-5-3-15,-3-12-5 16,-4-5-3-16,-4-5-8 16,0-2 0-16,1-3 1 15,1-2 1-15,7-8 4 16,-3-2 0-16,2 0 0 16,-4 5 1-16,1 15 9 15,-2 8 9-15,-1 21 30 16,0 8 9-16,-5 22 4 15,2 5-3-15,-4 6-28 16,-1 1-9-16,-8-8-13 16,-2 0-2-16,-4-7-3 0,-4-7-2 15,3-7-11-15,-3-9-41 16,-3-9-49-16,-1-5-11 16,-7-8-23-16,-3 0 23 15,1 2 38-15,-5 3 12 16,0 10 33-16,-5 3 18 15,1 5 9-15,4 0-31 16</inkml:trace>
  <inkml:trace contextRef="#ctx0" brushRef="#br0" timeOffset="99782.07">11630 17607 1283 0,'9'1'530'0,"0"8"-323"0,0 8-48 15,-2 9-66-15,-6 2-30 16,-1-1-36-16,-6-5-6 16,4-8-7-16,0-9 1 15,6-8-3-15,10-9-1 16,7-7-3-16,2-2-3 16,-3-2-2-16,-4 2-2 15,-2 6-1-15,-4 5-2 16,1 10-2-16,0 9 0 15,-5 11 2-15,-1 2 0 0,-2 4 2 16,-3 2 0-16,-3-5-6 16,0 0-40-1,-1-6-103-15,2-3-93 0</inkml:trace>
  <inkml:trace contextRef="#ctx0" brushRef="#br0" timeOffset="99955.05">11690 17265 1119 0,'-3'-3'514'0,"3"1"-235"16,-1 7-95 0,1-5-114-16,3 30-27 0,10 48-30 0,-5-30 0 15,1-3-159-15</inkml:trace>
  <inkml:trace contextRef="#ctx0" brushRef="#br0" timeOffset="100920.17">12508 17537 624 0,'3'-4'326'16,"9"-9"-52"-16,4 4-119 16,15 2-70-16,5-1-8 15,3 8-27-15,2 0-14 0,-2 0-13 16,-11-1-3-16,-7-2-5 16,-6 1-3-16,-11-1-5 15,-4 3-2-15,-10 3-2 16,-7 1-2-16,-6 7 1 15,0 2 0-15,3 5 1 16,1 4 1-16,12 2 4 16,3 5 3-16,11 0 6 15,7 0 2-15,7-5 5 16,3-5-1-16,4-9-4 16,-1-5-1-16,1-10-2 15,-4-5 0-15,-2-10-4 16,0-2-1-16,-2-1-3 15,-2-2-1-15,-5-2 1 0,0-1-1 16,-9 10-3-16,-2 4 2 16,-3 13 5-16,-3 8 7 15,-1 9 9-15,2 7 1 16,0 1 6-16,3 1 0 16,7-1-4-16,6-4-2 15,3-1-8-15,1-8-1 16,-1-9 4-16,-3-6 1 0,0-9-2 15,3-3-1-15,-3-2-8 16,-2-4-2-16,-3 0-2 16,-2 6-2-16,1 3-6 15,-1 6-3-15,1 8 1 16,-4 5 1-16,-2 10 6 16,6 3 5-16,0 4-1 15,7-1-2-15,3-5-1 16,-2-1-1-16,0-9 1 15,-4-3 1-15,-6-8 2 16,-2-3 0-16,1-3-2 16,-1-3-2-16,5 0-4 15,-1 1-2-15,1 1-4 16,7 5-2-16,-5 4-2 0,3 4 0 16,-1 7 4-16,2-1 1 15,1 6 3-15,0-3 1 16,1-5 3-16,-1-1 2 15,0-10 4-15,1-2 1 16,-3-6 3 0,-1-2 1-16,-4-3-2 15,-4 2-3-15,0-2-24 0,0-1-52 16,0 7-167-16</inkml:trace>
  <inkml:trace contextRef="#ctx0" brushRef="#br0" timeOffset="101474.37">14526 17489 859 0,'3'3'410'0,"-4"10"-159"0,-10 1-19 16,-14 10-67-1,-7-1-30-15,-12 4-50 16,-2 0-26-16,1-9-30 0,1-2-7 16,13-13-5-1,9-5-1-15,8-8-8 0,7-5-8 16,0-5-19-16,3-2-13 15,1 1-11-15,2 2 2 16,10 0 12-16,4 2 12 16,3 6 12-16,6-1 5 15,-1 11 12-15,-2 3 10 0,6 18 19 0,0 11 4 16,0 8-1-16,3 6-8 0,-5 2-16 31,-1-3-5-31,2-6-79 16,3-4-79-16</inkml:trace>
  <inkml:trace contextRef="#ctx0" brushRef="#br0" timeOffset="102106.82">14555 17060 889 0,'11'-1'345'0,"13"-1"-229"15,7-2-23-15,9 4-14 16,5 1-16-16,10-1-31 16,0 2-6-16,-9-5-10 15,-7-3-2-15,-19 3 0 16,-10-5-4-16,-16 1-9 16,-7 1-3-16,-11 2-5 15,-1 6 2-15,1 5 2 16,4 0 0-16,11 2-1 15,3-3 2-15,12 5 2 16,4 2 2-16,4 1 2 16,1-3 0-16,-4-4 0 15,-4-2 0-15,-5-4 3 0,-2 2 2 16,-5 0 14-16,4-3 5 16,0 0 14-16,-1 14 1 15,4 56-5-15,6-18-2 16,9 18-6-16,2 10 0 15,-3 0-5-15,0 0-4 16,-16-11-6-16,-10-5-4 0,-16-11 2 16,-5-8-1-16,-5-12 3 15,1-9 0-15,-1-19 2 16,4-5-1-16,7-20-5 16,6-4-6-16,11-5-19 15,6-2-9-15,5 2-34 16,10 3-23-16,4-1-69 15,-1 2-87-15</inkml:trace>
  <inkml:trace contextRef="#ctx0" brushRef="#br0" timeOffset="102232.59">14790 17527 790 0,'10'2'391'15,"13"3"-95"1,4 3-94-16,9-1-75 0,1 1-34 15,3-3-91-15,0-5-84 16</inkml:trace>
  <inkml:trace contextRef="#ctx0" brushRef="#br0" timeOffset="102669.88">15384 17699 456 0,'-1'-6'285'0,"-1"-11"14"15,-6 2-80-15,-8-5-63 0,-9 1-23 16,-8-2-38-16,-2-2-11 0,1 10-14 31,3 7-6-31,6 10-17 0,6 8-14 0,6 7-14 16,6 2-4-1,7 5 0 1,1 1 2-16,15 0 4 0,3-5 1 16,11-7-4-1,4-4-1-15,-2-10-27 0,-2-4-48 16,-7-8-154 0</inkml:trace>
  <inkml:trace contextRef="#ctx0" brushRef="#br0" timeOffset="102806.63">15346 17363 696 0,'-1'-4'299'0,"-5"-4"-138"16,6 8-140-16,0 2-45 16,3 4-154-16</inkml:trace>
  <inkml:trace contextRef="#ctx0" brushRef="#br0" timeOffset="103010.75">15429 17517 374 0,'8'11'274'16,"6"16"11"-16,3 0-81 15,-2-1-25-15,0 1-34 16,-3-5-12-16,-4-7-12 16,-1-4 2-16,3-9 6 15,-1-5-3-15,5-9-20 16,0 2-15-16,-3-9-27 15,2 1-9-15,-8-1-21 16,1-1-11-16,-3 5-76 16,-1 2-76-16</inkml:trace>
  <inkml:trace contextRef="#ctx0" brushRef="#br0" timeOffset="103579.2">15758 17541 737 0,'-8'7'363'15,"-4"2"-131"-15,3 12-107 16,0 1-34-16,9 5-32 16,2 2-3-16,11-2 6 0,4-2 3 15,4-9-7-15,2-4-9 16,0-13-12-16,-2-4-6 15,-1-5-7-15,0-7-4 16,-4-2-6-16,0-2-3 16,-7-2-1-16,-3 5-2 0,-6-1-2 15,-7 6-1-15,2 5-9 16,-4 1-3-16,1 14 3 31,4 4 2-31,3 7 7 0,4 4 5 16,11-1 5-16,4-4 3 15,8-2 8-15,3-2 6 16,-1-9 9-16,-1-2 6 0,-9-7 4 16,-6-5-3-16,-10-4-15 15,-2 1-8-15,-1-2-15 16,1 0-13-16,0 4-75 16,2-3-47-16,-2 6-131 15,0-3-109-15</inkml:trace>
  <inkml:trace contextRef="#ctx0" brushRef="#br0" timeOffset="103823.55">16104 17516 364 0,'2'-2'338'16,"6"-1"111"-16,-3 2-53 16,-2 4-111-16,2 6-58 15,-1 8-85-15,7 0-23 0,-3 7-33 16,3-3-13-16,3 0-23 16,-2-1-7-1,3-4-18-15,-2 1-4 16,-2-9-7-1,1-4-3-15,2-5 0 0,1-5-1 16,3-3-5-16,0-1-2 16,0-6-1-1,-1-2 0-15,-1-2 2 16,-4-1-1-16,-2 4-2 16,-1 0-3-16,-6 9-58 0,1 1-52 15,-2 6-187-15</inkml:trace>
  <inkml:trace contextRef="#ctx0" brushRef="#br0" timeOffset="104053.05">16654 17710 992 0,'3'2'585'16,"4"1"-105"-16,-2 2-179 16,0 3-35-16,0-1-96 15,-3 1-39-15,2-3-54 16,-2-2-28-16,0-6-83 16</inkml:trace>
</inkml:ink>
</file>

<file path=ppt/ink/ink33.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5-10-08T06:33:53.145"/>
    </inkml:context>
    <inkml:brush xml:id="br0">
      <inkml:brushProperty name="width" value="0.05292" units="cm"/>
      <inkml:brushProperty name="height" value="0.05292" units="cm"/>
      <inkml:brushProperty name="color" value="#FF0000"/>
    </inkml:brush>
    <inkml:context xml:id="ctx1">
      <inkml:inkSource xml:id="inkSrc61">
        <inkml:traceFormat>
          <inkml:channel name="X" type="integer" max="11752" units="cm"/>
          <inkml:channel name="Y" type="integer" max="6608" units="cm"/>
          <inkml:channel name="T" type="integer" max="2.14748E9" units="dev"/>
        </inkml:traceFormat>
        <inkml:channelProperties>
          <inkml:channelProperty channel="X" name="resolution" value="400" units="1/cm"/>
          <inkml:channelProperty channel="Y" name="resolution" value="400" units="1/cm"/>
          <inkml:channelProperty channel="T" name="resolution" value="1" units="1/dev"/>
        </inkml:channelProperties>
      </inkml:inkSource>
      <inkml:timestamp xml:id="ts1" timeString="2025-10-08T06:34:15.956"/>
    </inkml:context>
  </inkml:definitions>
  <inkml:trace contextRef="#ctx0" brushRef="#br0">1733 9168 451 0,'-8'-8'238'0,"-8"-16"-44"0,6-7-40 16,6-7-17-16,6-3 2 15,11-6 0-15,3 4-1 0,6 8-26 16,1 9-28-16,-1 23-41 15,5 13-17-15,13 23-20 16,6 6 3-16,16 6-1 16,2-2-2-16,-4-10 0 15,-4-5 1-15,-9-12 2 16,-6-5 4-16,-15-15 13 16,-7-4 9-16,-18-9 8 15,-6-10-1-15,-13-9-12 16,-2 0-10-16,2-1-14 15,3 6-6-15,10 12-16 16,4 8-10-16,13 14-6 16,7 9 1-16,2 12 11 15,18 5 10-15,3 2 10 0,-3 2 4 16,-1-2 12-16,-17-2 6 16,-17-4 10-16,-5-5 12 15,-13-7 13-15,-4-4-1 16,-6-4-11-1,2-1-15-15,11 2-110 0,6 0-155 16</inkml:trace>
  <inkml:trace contextRef="#ctx0" brushRef="#br0" timeOffset="631.59">3398 8733 752 0,'-1'-3'426'15,"-4"-4"-115"1,-19 4-111-16,-8 3-46 15,-20 5-78-15,13-3-21 16,19-1-20-16,1 2-8 0,-50 2-17 16,1-2-10-1,22-3-18-15,36 0-14 16,13 0-12-16,11 1 1 16,17 7 13-16,5 8 10 15,11 15 14-15,3 7 5 0,-14 13 19 16,-8 3 8-16,-29 0 9 15,-15 1 0-15,-22-5-12 0,-5-4-6 16,-2-9-4-16,6-7 0 0,17-17 1 16,-1-10-3-16,14-10-11 15,9-1-9-15,10-1-8 16,13 0-2 0,15 4 8-1,4 2 5-15,6 5 6 16,1 4 0-16,5 3 2 15,-3 3 0-15,-3-3-110 16,1 0-157-16</inkml:trace>
  <inkml:trace contextRef="#ctx0" brushRef="#br0" timeOffset="945.51">3491 9075 1050 0,'6'-2'394'16,"11"-5"-302"-16,11 5-44 16,2 2-32-16,2 0-4 15,-3 4-3-15,-6 1 0 0,-8 0-65 16,-3-3-51-16,-12-2-53 16,-4-2-12-16,-5-1 64 15,-3 0 52-15,-1-3 77 16,3 4 42-16,5 2 55 15,2 7 19-15,1 9 6 16,1 0-18-16,0 8-37 16,1 0-22-16,4 2-33 15,3 2-13-15,5-4-14 16,3-4-61-16,14-7-147 16,-2-5-100-16</inkml:trace>
  <inkml:trace contextRef="#ctx0" brushRef="#br0" timeOffset="1335.2">4005 9202 328 0,'4'-4'303'0,"2"-6"92"16,-6 0-55-16,-6 1-101 0,-3 0-47 15,-6-1-65 1,-1 1-31-16,-9 4-42 0,-6 2-18 16,-2 5-26-16,-2 9-4 15,6 4-6-15,9 3-6 16,15 5-6-16,7-2-1 15,21-1 0-15,10-5 1 16,10-12 7-16,0-3 2 0,-6-13 3 16,-8 1 3-1,-13-8 4-15,-1-1 0 0,-2 1 5 16,-4-2 0-16,0 1-1 16,-3 1-2-16,0 11-6 15,3 4-3-15,2 12-2 16,4 6 0-16,4 5 2 15,0 4 1-15,4 4 0 16,3-2 0-16,-4-6 1 16,3-4 0-16,-3-10 38 15,-2-5 11-15,-1-10 17 16,-5-3 5-16,-2-2-35 16,-3 0-12-16,-5 5-107 15,2 2-178-15</inkml:trace>
  <inkml:trace contextRef="#ctx0" brushRef="#br0" timeOffset="1904.19">4908 9033 914 0,'-5'2'393'0,"1"1"-187"16,5 12-150 0,7 7-35-16,6 5-10 15,3-1-3-15,7-3-1 16,-2-4-1-16,5-12 4 0,1-6 2 0,-4-10 9 16,-5-7 2-16,-8-5 44 15,-7-2 16-15,-6 1 19 16,-3 1 7-1,-2 7-35 1,3 7-19-16,0 14-27 16,6 14-10-16,13 23-24 0,3 10-1 0,9 26 0 31,-6 6 1-31,-10 3 12 0,-11-5 3 16,-15-18 6-16,-7-12 3 15,-8-20 6-15,-2-9 6 0,-2-21 1 16,0-12-3-1,4-17-12-15,4-6-13 16,10-8-32-16,8-3-47 16,12-12-160-16,1-4-143 15</inkml:trace>
  <inkml:trace contextRef="#ctx0" brushRef="#br0" timeOffset="2055.13">5178 8852 896 0,'6'-13'464'15,"2"-13"-140"1,0 9-95-16,-2 12-119 16,-2 7-42-16,-7 19-45 0,8 9-11 15,2 18-134 1,-3 7-146-16</inkml:trace>
  <inkml:trace contextRef="#ctx0" brushRef="#br0" timeOffset="2461.74">5410 9092 719 0,'-3'-3'351'16,"3"0"-135"-16,-1 5-71 15,1-2-70-15,0 0-18 16,1 4-7-16,9 11-3 0,25 26-13 15,-17-32-5-15,1-5-7 16,2-4-1-16,1-10 10 16,-3-7 13-16,-5-6 18 15,-2-2 5-15,-8-1 2 16,-1 10-8-16,-1 5-17 16,-1 5-11-16,0 14-16 15,2 9-8-15,2 14-9 16,6 14 0-16,6 18 0 15,1 6-1-15,-1 10 0 16,1-5 2-16,-23-13 6 16,-7-5 4-16,-15-22 7 15,-11-3 1-15,9-12 4 16,-1-12-1-16,7-14-13 0,4-11-23 16,6-11-91-16,6-4-70 15,11-1-193-15</inkml:trace>
  <inkml:trace contextRef="#ctx0" brushRef="#br0" timeOffset="2625.82">5934 9270 700 0,'8'1'399'16,"1"9"-38"-16,-2 3-89 0,-4 16-99 15,-3 5-36-15,-6 6-69 16,2 2-24-16,0-9-33 15,-4-5-147-15</inkml:trace>
  <inkml:trace contextRef="#ctx0" brushRef="#br0" timeOffset="3159.58">6298 9094 912 0,'4'-1'401'0,"9"-3"-197"15,12 4-75-15,15-3-62 16,5 2-13-16,8 1-20 15,-2-4-9-15,-8 5-12 16,-4-3-2-16,-20-3-26 16,-4 5-59-16,-10-10-117 0,-4 5-73 0,-5 0-120 15,-7-1 48 1,-6 7 124 0,-5-1 105-16,1 10 223 15,2 0 49-15,1 3 49 16,5 5-8-16,6 0-54 15,-1 3-24-15,6 4-42 16,4 3-19-16,1 1-27 16,6-2-13-16,5-3-36 15,5-3-76-15</inkml:trace>
  <inkml:trace contextRef="#ctx0" brushRef="#br0" timeOffset="3432">6915 9211 880 0,'-1'-6'436'16,"-1"-8"-155"-16,-4 1-58 16,-7 4-102-16,0 3-41 15,-5 6-52-15,4 6-12 16,1 6-16-16,3 10-3 16,9 5-3-16,2 4-1 0,13 2 0 15,5-5-1-15,11-8 3 16,-2-9 2-16,4-13 6 15,-4-7 5-15,-6-13 8 16,0-4 5-16,-16-6 34 16,-7 3 10-16,-17 3-2 15,-8 3-5-15,-4 9-40 16,0 5-73-16,7 11-531 16</inkml:trace>
  <inkml:trace contextRef="#ctx0" brushRef="#br0" timeOffset="3939.62">7793 9138 720 0,'-4'-7'411'16,"-3"-7"-77"-16,-5 2-147 15,-5 3-47-15,-5 5-78 0,2 5-28 16,0 14-29 0,1 4-5-16,8 14-4 15,7 5-2-15,12 4 1 16,9 2 1-16,16-5 2 15,4-6 3-15,6-16 7 16,-3-8 3-16,-13-14 14 16,-11-7 5-16,-14-11 15 0,-8-3 0 15,-15-1-14-15,-7 2-7 0,-8 10-117 16,3 4-74 0</inkml:trace>
  <inkml:trace contextRef="#ctx0" brushRef="#br0" timeOffset="4316.49">7944 9193 799 0,'-2'-3'407'0,"-4"-2"-129"16,3 5-66-16,-1 6-106 16,-2 4-43-16,4 10-52 0,-2 2-3 15,4 4-5 1,4 2 0-16,6-4-1 15,6-3 1-15,8-11 11 16,5-5 4-16,5-12 10 16,-2-7 4-16,-1-7-4 15,-5-2-2-15,-7-1-3 16,-4 2 0-16,-13 5 7 16,-3 4 2-16,-7 13-7 0,-7 5-4 15,3 11-16 1,4 6-4-16,11 4-2 0,9 0-1 15,9-5 2 1,6-6 0-16,3-9 3 16,2-6 7-16,-2-9 11 0,-7-5 4 15,-8-8 0-15,-4 0-4 16,-6-1-28-16,1 0-72 16,-6 1-211-16,-1-3-181 15</inkml:trace>
  <inkml:trace contextRef="#ctx0" brushRef="#br0" timeOffset="4424.55">8263 9013 869 0,'-8'-11'460'0,"-3"-9"-135"16,0 4-70-16,3 9-133 16,4 1-54-1,7 5-65-15,1 6-99 0,8 8-377 16</inkml:trace>
  <inkml:trace contextRef="#ctx0" brushRef="#br0" timeOffset="4620.5">8434 9065 2100 0,'3'23'32'0,"2"9"-7"16,3 25 28-16,6 24-33 16,-1 5-6-16,5 6-6 15,-1-5 0-15,0-20-1 16,1-11 0-16,-2-18-5 15,2-6-46-15,-3-13-194 16,0-11-197-16</inkml:trace>
  <inkml:trace contextRef="#ctx0" brushRef="#br0" timeOffset="4779.18">8567 9319 1025 0,'0'-3'434'16,"-1"-4"-243"-16,12 7-125 15,8 3-38-15,13 1-27 16,4 4-17 0,7-3-147-16,-1-4-113 0</inkml:trace>
  <inkml:trace contextRef="#ctx0" brushRef="#br0" timeOffset="5018.51">9049 9214 896 0,'4'0'437'15,"-1"0"-171"1,-4 5-63-16,0-5-68 15,-1 0-35-15,-30 17-34 16,-30 28-13-16,24-37-31 16,3-5-7-16,6-9-15 15,3-6-15-15,7-10-36 16,2-5-13-16,8-2-5 16,6 3 11-16,12 4 23 15,4 7 15-15,11 9 20 0,-1 6 16 16,8 13 32-16,1 8 7 15,2 14 2 1,-2 6-7-16,-7 4-23 0,0-4 8 16,-5-10-258-16</inkml:trace>
  <inkml:trace contextRef="#ctx0" brushRef="#br0" timeOffset="5873.13">9641 9089 573 0,'0'-6'341'16,"-3"-6"-21"-16,2 4-53 0,0 10-105 16,1 10-51-16,8 18-83 15,1 6-15-15,5 11-4 16,-1 1-2-16,-3-3-62 0,3-7-75 15,-3-16-310 1</inkml:trace>
  <inkml:trace contextRef="#ctx0" brushRef="#br0" timeOffset="6101.32">9809 9136 550 0,'5'-4'344'16,"0"-3"13"-16,-6 9-201 15,-7 3-48-15,-10 6-39 16,-5 4-17-16,-9-1-35 0,1-1-6 16,9-2-8-1,6 0-7-15,20-4-7 16,14-4 0-16,11 2 3 16,4-1 5-16,4 6 3 15,0 1 0-15,1 1-95 0,-2-4-68 16,-1-5-211-16</inkml:trace>
  <inkml:trace contextRef="#ctx0" brushRef="#br0" timeOffset="6267.08">10049 9148 442 0,'-1'-13'338'15,"3"-12"71"-15,-8 7-82 16,0 6-123-16,2 11-37 16,-3 12-81-16,6 4-32 15,2 14-43-15,3 2-1 0,2 3-3 16,-1-2-1-16,1 0-2 15,1-6-4-15,4-9-181 16,5-4-337-16</inkml:trace>
  <inkml:trace contextRef="#ctx0" brushRef="#br0" timeOffset="6483.21">10231 9112 855 0,'-2'0'416'16,"-3"0"-117"-16,7 11-180 31,4 6-43-31,3 9-15 16,5 7-6-16,0 0-22 0,1-2-8 0,3-9-10 31,-1-8 1-31,1-14 20 0,3-8 10 16,-5-14 18-16,1-6-1 15,-4 1-20 1,-7 0-11-16,-4 5-79 0,0 7-124 15</inkml:trace>
  <inkml:trace contextRef="#ctx0" brushRef="#br0" timeOffset="7005.91">10765 9118 1074 0,'-7'-8'456'0,"-8"-7"-252"15,-4 3-77-15,2 11-74 16,-1-1-25-16,0 8-35 16,2 0 7-16,3 4-5 15,7 4-4-15,9 2-1 16,9 2-1-16,11-2 3 16,4-2 1-16,3-2 2 15,-2-5 2-15,-11-6 3 16,-5-1 2-16,-10-4 5 15,-2-1-1-15,-8 0-1 16,-5 2-2-16,-7 3-3 16,-7 2-3-16,4 8-2 15,2 5-1-15,9 1-1 0,6 3 0 16,7 0 5 0,8 0 2-16,6-2 8 15,-1-1 5-15,4-3 5 0,1-4 3 16,-1-9 0-16,3-6-3 15,4-7-7-15,2-6-2 0,2-6-4 16,-2-3 0-16,-4-4 3 16,-4 1 1-16,-11 4 1 15,-5 5 17 1,-3 8 16-16,-2 9 1 0,-4 7 0 16,2 5-19-16,-1 10-20 15,2 4-3-15,3 10-2 16,3 0-1-16,3 3-33 15,0-3-43-15,2-7-172 16,-1-4-163-16</inkml:trace>
  <inkml:trace contextRef="#ctx0" brushRef="#br0" timeOffset="7130.21">10889 9004 1047 0,'-8'-27'537'0,"-10"-21"-149"16,8 19-231-1,10 11-62-15,5 14-72 16,2 4-29-16,21 15-267 0</inkml:trace>
  <inkml:trace contextRef="#ctx0" brushRef="#br0" timeOffset="7862.51">11145 9075 823 0,'-6'-2'348'0,"-2"2"-210"16,9 0-31-16,14 9-38 0,6-1-10 16,8-1 0-16,2-4-10 15,-2-3-17 1,1 0-6-16,-9-4-5 15,-4 4-1-15,-7 0 17 16,-6 0 6-16,-8 6-1 16,-7 1-1-16,-4 5-20 15,1 5-10-15,4 6-7 16,5 1-2-16,0 8-2 16,5 0 0-16,11 3-1 15,0-2-1-15,17-6-3 16,5-6-8-16,12-18-83 15,10-7-44-15,8-15-76 0,0-5-2 16,-2-8 85 0,-4 1 51-16,-19-1 129 0,-9 6 55 15,-19 10 81-15,-12 4 4 16,-6 13-39-16,-6 6-40 16,-13 11-78-16,0 5-8 0,-17 1-7 15,-1-1-2 1,0-6-2-16,5-5 0 0,10-12 4 15,6-6-2-15,10-12-4 16,4-4-7-16,13 0-9 16,6 3-3-16,11 7 1 15,3 5 1-15,3 11 5 16,1 4 1-16,-1 11 4 16,1 3 4-16,-2 0 4 15,-2-2 0-15,0-7-1 16,0-5 0-16,-1-14 1 15,2-6 0-15,-2-11 1 16,2-5-1-16,-2-1-5 16,0 3 0-16,-1 7-1 15,-5 5 0-15,-8 7 24 16,-1 7 6-16,-6 10 6 16,0 6 1-16,3 11-21 15,1 3-5-15,3-2-6 16,1-3-1-16,-1-8-8 15,-1-6-89-15</inkml:trace>
  <inkml:trace contextRef="#ctx0" brushRef="#br0" timeOffset="8675.3">1802 9900 709 0,'-2'-7'365'16,"1"0"-121"-16,1 8-60 15,4 30-89-15,2 14-34 16,-1 24-27-16,-2 11-2 15,0 9-6-15,1-1-4 16,4-7-12-16,0-7-1 0,5-21-3 16,0-12-1-16,1-18-62 15,4-8-60 1,-3-11-243-16</inkml:trace>
  <inkml:trace contextRef="#ctx0" brushRef="#br0" timeOffset="9120.14">1892 10225 640 0,'2'-7'364'0,"9"-7"-63"16,6 1-142-16,14 4-110 15,5 2-26-15,7 5-16 16,4-2-2-16,-2 1-113 0,3-2-79 16,0-6-90-1,-9-4 0-15,-9-6 118 16,-1-1 109-16,-11-2 193 15,-4 4 59-15,-11 2 81 16,-6 3-3-16,-13 5-74 16,0 2-51-16,-7 4-81 15,-1 4-26-15,1 6-32 0,3 3-10 0,8 7-10 16,5 3-2 0,11 0-2-16,5 1 1 0,9-3 2 31,8-6 1-31,-2-7 2 0,0-3 1 15,-5-4 1-15,-7 1 0 16,-8-2-18-16,-9-1-6 0,-10 5-7 16,-3 4-1-1,-4 5 15-15,1 3 4 16,3 1 5-16,5 2 0 16,13-1 7-16,7 1 7 15,11-3 16-15,8-5 5 0,11-7 1 16,4-5-5-16,9-9-12 15,0-1-89-15</inkml:trace>
  <inkml:trace contextRef="#ctx0" brushRef="#br0" timeOffset="9535.13">3211 9964 893 0,'-15'-6'423'16,"-20"1"-189"-16,1 7-83 16,5 22-103-16,6 6-31 15,7 6-18-15,15 5-5 0,11 1 1 16,9-2 1-16,16-4 1 16,1-11 1-16,6-11 2 15,-7-9 2-15,-4-12 17 16,-6-5 18-16,-17-5 44 15,-6-4 8-15,-22 2-6 16,-8 4-16-16,-20 2-46 0,2 6-11 16,2 4-65-1,13-2-73-15</inkml:trace>
  <inkml:trace contextRef="#ctx0" brushRef="#br0" timeOffset="9709.06">3352 10001 939 0,'11'-3'441'0,"10"-5"-181"16,12 1-144-16,5 2-45 15,3-3-41-15,1 6-11 16,-7 1-10-16,-5-2-2 16,-5 7-93-16,-10-3-74 15,-5-1-312-15</inkml:trace>
  <inkml:trace contextRef="#ctx0" brushRef="#br0" timeOffset="9858.66">3559 10002 482 0,'-2'6'301'0,"-6"7"-21"15,4 2-50-15,-1 7-83 16,5 3-25-16,3 5-33 16,3 2-18-16,0-1-28 15,-3-4-13-15,4-5-18 16,0-7-36-16,9-11-254 15</inkml:trace>
  <inkml:trace contextRef="#ctx0" brushRef="#br0" timeOffset="10123.37">3996 10090 746 0,'-9'14'358'0,"-7"10"-133"16,-12 1-94-16,-4 2-33 15,-3-6-34-15,0-8-12 16,2-10-21 0,6-4-9-16,6-14-20 15,5-2-9-15,8-3-14 0,4-2-5 16,9 1 11-16,-3 3 11 16,17 6 22-16,4 5 17 15,5 11 20-15,8 5 2 0,-4 13-6 16,0 4-9-16,-5 5-18 15,1-1 11-15</inkml:trace>
  <inkml:trace contextRef="#ctx0" brushRef="#br0" timeOffset="10630.91">4167 9998 753 0,'-14'8'324'0,"-11"16"-171"15,2 4-65 1,16 9-42-16,7 1-6 16,13-2 13-16,11 0 9 15,5-10 14-15,3-8 2 16,7-18-6-16,-1-7-8 0,-2-16-12 15,-2-8-5 1,-11-9-15-16,-8-5-4 16,-15-12-8-16,-14-4-8 0,-29-12-14 15,-8 1-7-15,-11 11-9 16,1 11-1-16,17 28-2 16,9 15-2-16,20 18-4 15,6 8 2-15,18 13 10 16,12 7 2-16,18 2 6 15,8 2 0-15,19-6-118 16,9-1-123-16</inkml:trace>
  <inkml:trace contextRef="#ctx0" brushRef="#br0" timeOffset="11264.62">4784 10053 602 0,'-17'-8'333'0,"-9"-11"-121"15,-11 3-6 1,0 3-67-16,5 1-63 0,3 6-29 16,12 10-36-16,4 0-8 15,10 9-8-15,4 1-3 16,9 1 5-16,6 2 1 16,5 2 2-16,-1-2 1 0,-7-1 2 15,-2-1 2-15,-10-4 2 16,-4-1 2-16,-9-3 2 15,-2-3 2-15,-5 1-3 16,2-1-2-16,4 1-7 16,3 1-4-16,8 1-5 15,3 1-1-15,11 2 3 16,4 3 1-16,6 2 4 16,2 0 1-16,0-2 0 15,2-3 0-15,4-3 2 16,3-5 1-16,4-8 2 15,0-5 1-15,-5-9 1 16,-2-2-1-16,-5 5-1 16,-3-1-1-16,-4 3-1 0,-2 5 0 15,-4 6-2 1,1 3 0-16,-6 1 0 16,0 0 1-16,-7-2 2 15,0 1 3-15,-1 0 6 0,0 0-1 16,-1 0 0-16,1 0-5 15,0 0-4-15,-3-6-3 16,-2-1-2-16,-22-27-1 0,27 35-3 16,-1 0 0-1,-1 3 0-15,2-3-1 0,0 0 5 16,0 9 9 0,-3 16 14-16,-4 37 6 15,8-20 14-15,2 4-5 0,0 7-7 16,6 1-6-16,-1-2-10 15,-3-4-5-15,3-6-3 16,-3-9-4-16,2-5-159 16,7-4-242-16</inkml:trace>
  <inkml:trace contextRef="#ctx0" brushRef="#br0" timeOffset="11610.94">5197 10110 909 0,'2'3'352'16,"1"7"-235"-16,2 5-58 16,-6 8-16-16,3-2 0 15,-2 0-1-15,0-4-2 16,0-6-5-16,-1-2-7 15,-2-10-7-15,8-7-2 16,5-10-5-16,5-6-3 16,13 0-7-16,-4 2-2 15,-2 6 13-15,0 9 9 16,-7 5 16-16,-5 6 5 0,-2 11-9 16,1 2-8-16,-5 8-14 0,5-5-4 15,-3-1-32 1,1-5-76-16,-2-5-274 15</inkml:trace>
  <inkml:trace contextRef="#ctx0" brushRef="#br0" timeOffset="11772.08">5302 9892 1041 0,'0'-5'500'16,"0"-4"-202"-1,0 4-102-15,5 11-131 0,-2 3-27 0,4 6-86 32,3 6-155-32</inkml:trace>
  <inkml:trace contextRef="#ctx0" brushRef="#br0" timeOffset="12234.47">6077 9965 849 0,'13'3'354'0,"16"4"-207"16,10 1-49-16,9 2-48 15,2-2-11-15,-3 0-12 16,-8-2-5-16,-11-4-6 0,-12-2 0 15,-11-5-3 1,-5-1-3-16,-15-2-5 16,-4 3-3-16,-10 9-8 15,-1 4-2-15,4 8-3 0,4 6 0 16,12 1 6-16,7 1 1 16,14 4 4-16,7-4 2 0,14-3-1 15,0-5 0 1,3-5-69-16,2-3-68 15</inkml:trace>
  <inkml:trace contextRef="#ctx0" brushRef="#br0" timeOffset="12486.91">6692 10108 593 0,'2'0'316'0,"0"4"-70"16,-2 6-73-16,-14 6-88 15,4 0-17-15,-12 1-31 16,-3-2-11-16,1-7-9 15,-8 0-2-15,4-12-32 16,1-4-10-16,9-6-7 16,-1-2 0-16,13 4 24 15,3-2 10-15,8 3 24 16,10 2 17-16,4 3 43 16,6 8 19-16,4 9 8 0,-2 6-6 15,4 12-26-15,1 3-19 16,5-2-25-16,2-2-47 0</inkml:trace>
  <inkml:trace contextRef="#ctx0" brushRef="#br0" timeOffset="12897.16">6882 10007 883 0,'-4'-1'394'16,"-1"7"-211"-16,3 4-55 15,17 18-64 1,5 12-18-16,18 20 7 15,5 15-1-15,4 15-8 16,3 1-8-16,-10-11-61 0,-4-14-80 16,-10-22-157-16</inkml:trace>
  <inkml:trace contextRef="#ctx0" brushRef="#br0" timeOffset="13108.32">7186 10110 769 0,'-16'-3'453'16,"-13"-1"1"-16,-4 9-334 15,-3 10-45-15,0 18-46 16,-1 10-11-16,1 19-4 16,0 4-3-16,5 6-7 15,3-6 1-15,12-9-77 16,2-12-57-16,11-17-256 15</inkml:trace>
  <inkml:trace contextRef="#ctx0" brushRef="#br0" timeOffset="13388.28">7354 10153 873 0,'-3'0'380'16,"-7"0"-201"0,6 6-107-16,4 7-33 15,7 4-11-15,9 3 7 16,5 3 16-16,3-5 6 16,7-2 4-16,3-6-2 0,-1-9-3 15,-3-4-1-15,-9-8-9 16,-7-2-6-1,-11-3-15-15,-3 1-7 0,-4 0-113 16,-2-1-93 0</inkml:trace>
  <inkml:trace contextRef="#ctx0" brushRef="#br0" timeOffset="13513.02">7454 9939 1018 0,'-5'-9'485'15,"-1"-7"-188"1,-2 5-67-16,6 8-115 15,4 4-41-15,0 8-59 0,8 5-26 16,5 7-300-16</inkml:trace>
  <inkml:trace contextRef="#ctx0" brushRef="#br0" timeOffset="14212.01">7778 10060 789 0,'2'0'366'16,"1"0"-143"-16,16 1-132 15,5 4-30-15,5-4-23 16,5 0-8-16,-1-1-12 16,-2-2-3-16,-5-2-4 15,-3 4-2-15,-12-2 3 16,-10 1-4-16,-10 2-3 15,-11 0-3-15,-8 3-4 16,2 2-2-16,1 7-2 16,8 0 1-16,7 5-1 15,8 3 3-15,7 0 3 16,4-2 2-16,8-1 5 16,-3-5 2-16,5-7 5 15,1-3 1-15,2-9 2 16,0-3-1-16,-3-6-3 0,0-2-3 15,-4 4-5-15,-1 0-2 16,-4 4-2-16,4 6-1 16,-8 7 0-16,-4 5 0 15,-1 8 1-15,-3 3 2 16,3 1-1-16,0-3 0 16,0-5-1-16,3-7 2 15,1-11 1-15,5-7-1 16,2-7 1-16,6-1-2 0,2-3-1 15,5 1 1-15,7 3 5 16,-1 0 8-16,0 10 13 16,-3 4 7-16,-12 11 8 15,-2 10-1-15,-11 12-5 16,2 4-5-16,-5 7-12 16,0-2-7-16,7-2-29 15,2-4-74-15,4-12-286 16</inkml:trace>
  <inkml:trace contextRef="#ctx0" brushRef="#br0" timeOffset="14585.03">8454 10083 760 0,'0'-1'402'0,"0"-3"-68"0,16 6-226 15,8-1-35 1,12 2-32-16,11 2-7 0,7-4-16 16,0-1-7-16,-3 0-5 15,-11-6 0 1,-14 2-1-16,-6 0-1 0,-12 1-1 16,0 3 0-16,-4-3-1 15,-8 1-1-15,-2 1-1 16,5 0-1-16,0 1-3 15,-6 1 0-15,-4 2 1 16,-27 23 2-16,30-11 1 16,-2 3 2-16,2 4 0 15,6 5 1-15,4-2 0 16,6 1-1-16,13-4-1 16,0-6-1-16,10-9-68 15,6-5-83-15</inkml:trace>
  <inkml:trace contextRef="#ctx0" brushRef="#br0" timeOffset="14870.16">9329 10111 762 0,'0'0'391'15,"-3"1"-128"-15,-5 2-84 0,-9 10-107 16,-10-2-25-16,-11 7-22 16,-4 0-7-1,-4-4-10-15,4 0-2 16,4-13-3-16,5-1 0 15,9-11 1-15,5-3-1 16,8-4-5-16,5 0-7 16,11 2-6-16,7 2 0 15,7 7 9-15,3 2 8 0,2 9 20 16,0 5 13-16,0 10 32 16,1 5 11-16,4 5 0 15,1 1-11-15,0-5-35 16,-3-4-12-16,-2-6-133 15,0-6-153-15</inkml:trace>
  <inkml:trace contextRef="#ctx0" brushRef="#br0" timeOffset="15035.55">9711 10242 1309 0,'5'7'537'15,"-1"14"-347"-15,0 3-41 16,-12 2-90-16,-4-1-22 16,-2-6-71-1,-3-1-118-15</inkml:trace>
  <inkml:trace contextRef="#ctx0" brushRef="#br0" timeOffset="15608.12">10529 10112 739 0,'-9'10'332'15,"-18"12"-155"-15,-7 6-37 16,-6-3-69-16,-1-1-20 15,7-6-31-15,4-8-2 0,7-11-3 16,4-10-3 0,4-8-12-16,7-5-8 0,12-1-9 15,4 1 11-15,10 7 45 16,2 2 19-16,2 13 21 16,3 5-6-16,2 14-33 15,-4 10-14-15,1 9-13 16,-3-1-30-16,-1 0-269 15</inkml:trace>
  <inkml:trace contextRef="#ctx0" brushRef="#br0" timeOffset="15759.66">10365 9895 1057 0,'0'-1'398'16,"1"-5"-277"-1,5 10-104-15,7 7-64 16,10 11-255-16</inkml:trace>
  <inkml:trace contextRef="#ctx0" brushRef="#br0" timeOffset="16016.27">10683 10167 713 0,'11'7'375'15,"19"3"-107"-15,1-6-88 0,-2-5-89 16,0-8-18-16,-7-8-19 0,-1 0-6 15,-7-4-19 1,-5 3-8-16,-13-5-8 0,-12 2-3 16,-7 6-12-1,-1 5-8-15,1 12-6 16,2 8 0-16,-1 12 5 16,5 6 3-16,8 12 4 15,3 2 3-15,8 4 1 16,2 1 2-16,-1-1 1 15,3-1 1-15,0-9-1 0,4-6 0 0,3-10 0 32,1-9-26-32,4-11-295 0</inkml:trace>
  <inkml:trace contextRef="#ctx0" brushRef="#br0" timeOffset="16339.05">11342 10081 964 0,'-8'7'402'15,"-11"11"-246"-15,1 5-37 16,-2 0-63-16,-6 1-20 16,0-4-24-16,-9-5-1 15,-5-9-4-15,3-4-2 0,-5-8-4 16,14-6-2-16,7-2-3 15,7 0-3 1,15 0-5-16,1 1 2 0,15 6 17 16,2 1 12-16,5 8 29 15,4 6 12-15,2 10 12 16,-1 8 3-16,2 5-11 16,-5 2-12-16,0-4-26 15,-8-4-7-15</inkml:trace>
  <inkml:trace contextRef="#ctx0" brushRef="#br0" timeOffset="17204.52">3444 11306 628 0,'2'-2'297'0,"11"-8"-122"15,5-5-24-15,10-13-49 0,3-4-12 0,7-4-15 16,-1 2-3 0,-1 10-12-16,-3 9-11 15,-12 14-17-15,-4 9-7 0,-9 22-8 16,-5 8-2-1,-4 19-4-15,-2 5 0 16,3 0-4-16,7-3 0 16,1-13-1-16,5-14-2 15,4-14 3-15,3-10 3 16,11-16 13-16,1-10 3 16,2-15 0-16,0-10-4 0,-11-19-9 15,2 5-4-15,-8 0-4 16,-5 2 0-16,1 19-5 15,-2 6-1-15,-7 18-3 16,2 10 1-16,-7 18 0 16,-7 6 2-16,3 21 2 15,-2 9 3-15,5 10 2 16,2-2-1-16,8-11-1 16,1-7-1-16,8-23-47 15,9-4-109-15</inkml:trace>
  <inkml:trace contextRef="#ctx0" brushRef="#br0" timeOffset="17988.43">4221 11510 460 0,'-6'7'271'15,"-3"5"12"1,1 7-210-16,3 5-24 15,8 4-29-15,4 0-13 16,6-4 1-16,4-8 2 16,7-11 20-16,-1-5 7 0,2-15 11 15,-3-5 1-15,-8-4 8 16,-3-3 3-16,-6 1-1 16,-5-1-4-16,-5 9-27 15,0 4-13-15,3 12-16 0,2 6-3 16,5 15-1-1,4 9-1-15,7 12 4 16,6 8 1-16,-1 3-1 16,-4 3 2-16,-13-2 1 15,-9-3 4-15,-20-9 33 16,-7-8 10-16,-16-15 19 16,1-6 6-16,2-17-26 15,5-10-10-15,17-12-50 0,5-7-51 0,23-1-147 16,10-1-154-1</inkml:trace>
  <inkml:trace contextRef="#ctx0" brushRef="#br0" timeOffset="18339.24">4722 11100 760 0,'-10'7'361'0,"-16"5"-117"15,-7 7-59-15,-1 11-64 16,1 3-29-16,10 12-56 16,6 7-19-16,15 1-11 15,8 2-2-15,17-5-3 16,8-8-1-16,9-14 3 16,3-10-38-16,2-11-135 15,-1-7-158-15</inkml:trace>
  <inkml:trace contextRef="#ctx0" brushRef="#br0" timeOffset="18560.61">4962 11101 705 0,'-2'-8'407'0,"-1"-5"-33"16,1 6-147-1,1 12-112-15,2 9-36 16,-3 12-53-16,1 8-7 15,0 12-4-15,-5 5-4 0,6 7-5 16,0 3-1-16,7-6-2 16,8-8-1-16,10-14-2 15,1-11 0-15,5-8-110 16,0-5-98-16</inkml:trace>
  <inkml:trace contextRef="#ctx0" brushRef="#br0" timeOffset="18716.43">4807 11333 949 0,'0'0'412'16,"4"0"-216"-16,12 2-84 16,17 5-75-16,4-1-12 15,8-1-11-15,1 0-23 0</inkml:trace>
  <inkml:trace contextRef="#ctx0" brushRef="#br0" timeOffset="18914.13">5263 11125 1081 0,'-1'0'521'0,"1"-2"-207"15,6 8-140 1,11 19-117-16,7 6-23 0,10 21-3 0,-2 3-1 15,-10 4-5 1,-5 0-4-16,-18-13-10 16,-4-4-26-16,-4-17-171 15,-2-7-235-15</inkml:trace>
  <inkml:trace contextRef="#ctx0" brushRef="#br0" timeOffset="19147.04">5770 11272 1016 0,'-2'0'480'15,"-1"-3"-208"-15,11 6-149 16,9 0-52-1,13 2-47-15,8 2-3 16,2-2-10-16,1 2-10 16,-6-1-186-16</inkml:trace>
  <inkml:trace contextRef="#ctx0" brushRef="#br0" timeOffset="19337.46">5769 11438 964 0,'4'2'466'15,"4"1"-143"-15,16 2-160 16,8 1-42-16,8-2-34 16,-1 0-25-16,-2-4-45 15,-3 1-123-15</inkml:trace>
  <inkml:trace contextRef="#ctx0" brushRef="#br0" timeOffset="19787.45">6418 11357 791 0,'4'0'362'16,"8"-1"-150"-1,10 0-21-15,21-2-54 0,8 0-31 0,17 2-58 32,2-2-19-32,-6 1-84 0,-8 0-118 15</inkml:trace>
  <inkml:trace contextRef="#ctx0" brushRef="#br0" timeOffset="20235.09">7046 11318 568 0,'5'-7'252'16,"7"-8"-124"-16,0-5-53 15,3-5-19 1,-1-3 20-16,-6-5 45 15,-3 2 15-15,-7 4 2 16,-2 9-16-16,-3 8-42 16,0 7-17-16,3 9-31 15,-2 4-13-15,5 12-13 16,1 7-2-16,8 11 0 0,2 7-1 0,3 9 1 31,-3 0 3-31,-3-6 0 16,-2-6 2-16,-7-13 2 15,-6-9 3-15,-10-7 1 16,-5-5 0-16,-3-5-1 16,-1-1-3-16,6-5-3 15,6-1-4-15,10-6-12 16,5-1-4-16,12 2-2 0,6-3 2 16,8 9 9-16,5-2 3 15,5 4 0-15,1 2-1 16,4-1-69-16,3-2-96 15</inkml:trace>
  <inkml:trace contextRef="#ctx0" brushRef="#br0" timeOffset="20777.9">7687 11136 442 0,'6'-5'301'0,"6"-1"34"16,-6-1-90-16,-7 6-99 15,-9 1-42-15,-12 0-69 0,-3 6-19 16,-11-2-6-16,1 0-2 15,2-1-4-15,3-3-1 16,7 0-4-16,4 0-3 16,5 2-2-16,1 3-1 15,4 3 0-15,4 2 1 16,0 1 5-16,1 2 3 16,6 3 10-16,-2-2 1 15,5 1 3-15,1-4-2 16,-5-6-4-16,5 1 2 15,3-9 8-15,2-1 2 0,10-7-1 16,3 1-3-16,8 7-11 16,1 1-3-16,10 9-2 15,0 7 1-15,1 8 1 16,-2 5 2-16,-15 7 0 16,-6 4 1-16,-21 1 2 15,-7 1 1-15,-19-5 1 16,-11-4 1-16,-8-5-1 15,-7-8 0-15,4-13 1 16,0-4 1-16,14-14-14 0,5-4-40 16,16-7-212-1</inkml:trace>
  <inkml:trace contextRef="#ctx0" brushRef="#br0" timeOffset="21452.15">8182 11115 536 0,'8'-1'272'15,"12"-2"-75"1,0 7-20-16,-1 4-54 0,-2 6-21 16,-7 8-37-1,-2 1-5-15,-8 1-13 16,-5-2-8-16,2-7-18 16,-2-6-7-16,6-9-12 0,5-3-18 15,9-12-19 1,1-4-1-16,4-4 3 15,-3-2 16-15,-2 2 19 0,2 4 15 16,-5 9 30-16,-2 4 6 16,-3 11 3-16,-5 5-9 15,-2 6-23-15,-1 5-4 16,-1 2-5-16,-2-2-4 16,4-4-5-16,0-4-2 15,4-10-4-15,4-3-4 16,2-10-11-16,6-4 0 0,4-8 2 15,0 1 5-15,2-2 8 16,-6 2 5-16,1 11 7 16,-2 2 2-16,-7 11 5 15,1 10 0-15,-3 8-5 16,-1 2-4-16,5 5 0 16,2-4-53-16,3-3-273 15</inkml:trace>
  <inkml:trace contextRef="#ctx0" brushRef="#br0" timeOffset="21651.35">8215 11431 1046 0,'19'-4'469'0,"8"-4"-213"15,20 2-126-15,7 1-30 16,7 1-38-16,6 1-17 16,1 3-70-16,-2 0-98 15</inkml:trace>
  <inkml:trace contextRef="#ctx0" brushRef="#br0" timeOffset="22060.55">8457 11643 785 0,'-17'-1'356'15,"-12"0"-166"-15,8 2-101 16,3 4-30-16,10 5-29 16,6 1-7-16,6 4 3 15,7 7 8-15,13 3 13 16,5 4 2-16,7 4-5 0,-5-2-5 0,-13-3 13 15,-11-1 24 1,-16-6 46-16,-10-5 14 16,-14-7-13-16,1-7-26 15,3-6-51-15,3-7-19 16,12-8-42-16,5-3-79 16</inkml:trace>
  <inkml:trace contextRef="#ctx1" brushRef="#br0">9130 19044 0,'0'0'0,"0"0"0,0 0 0,0 0 0,0 0 0,0 0 0</inkml:trace>
  <inkml:trace contextRef="#ctx0" brushRef="#br0" timeOffset="23331.14">1594 12989 707 0,'-7'-5'410'16,"-7"5"-23"-16,6-11-205 15,8-5-34-15,8-8-47 0,7-15-24 16,8-7-34 0,1-3-3-16,3 5-9 15,-2 7-1-15,3 20-7 16,4 11-7-16,18 26-6 0,11 16-4 15,16 14-4 1,0 6 2-16,-3-4 0 16,-10-9-1-16,-17-15-1 0,-9-9-3 15,-20-19-22-15,-9-5-7 16,-19-15-6-16,-6-6 1 16,-13-9 20-16,-2-2 9 15,8-1 3-15,-3 5-2 16,15 9-18-16,5 5-11 15,12 17-8-15,5 3 4 16,14 15 16-16,2 5 10 16,7 8 10-16,3 3 2 0,-11 0 6 15,-1 3 5-15,-15-2 15 16,-9-3 12-16,-13-4 6 16,-7-4 0-16,-4-11-12 15,2 0-46-15</inkml:trace>
  <inkml:trace contextRef="#ctx0" brushRef="#br0" timeOffset="24029.33">3180 12684 539 0,'-4'0'287'0,"-4"0"-66"15,-4 1-44-15,-17 6-57 16,-5 3-13-16,-10 4-23 16,-14 0-11-16,-6-5-20 15,1-4-17-15,11-4-22 0,15-1-5 16,21 0-23 0,9 0-17-16,12-3-4 15,5 0 0-15,22 3 13 0,9 5 16 16,11 12 16-1,0 8 11-15,-10 18 13 16,-11 8 3-16,-24 6-1 0,-11-1-6 16,-26-5-6-16,-7-5-3 15,-8-7-5-15,2-6-3 16,6-11 0-16,12-9 2 16,11-13-7-16,7-1-7 0,7-10-9 15,6 4-7 1,18 2 2-16,8 4 8 15,19 11 7-15,3 5 8 0,-4 8 2 16,-3 2-2-16,-2-5-2 16,-4-2-13-16,-2-11-268 15</inkml:trace>
  <inkml:trace contextRef="#ctx0" brushRef="#br0" timeOffset="24345.9">3181 13044 1041 0,'8'-5'414'16,"15"-1"-249"-1,4-2-53-15,12 5-32 16,2 1-19-16,0 1-40 16,0 2-10-16,-13 2-9 0,-6 0-38 15,-13 0-109-15,-4-3-64 0,-5 0-123 16,-4-2-5-1,3 1 103-15,0 0 83 16,0 1 203-16,0 0 88 16,-5 1 85-16,1 0 2 15,-2 3-49-15,5 4-35 0,-28 38-78 16,30-25-20 0,8-3-29-16,4 1-9 15,6-1-56-15,3-2-79 0,4 0-198 0</inkml:trace>
  <inkml:trace contextRef="#ctx0" brushRef="#br0" timeOffset="24737.57">3671 13206 469 0,'9'-6'266'0,"9"-5"-40"15,-2-3-37-15,-2-2-46 16,-4-3-1-16,-4 0-9 16,-5-2-4-16,-9 4-19 15,-7 4-29-15,-12 5-35 16,-2 5-15-16,-1 6-19 15,3 5-5-15,7 6-8 0,2 2-3 16,11 4-2 0,0-3-1-16,13 1 0 0,4 2 1 0,10-5 1 15,5-5 1 1,4-9 2 0,1-2 1-16,0-10 2 15,-4-1 3-15,-5-5 2 16,-1 0 2-16,-10 5-1 0,2 1 0 15,-3 6-3-15,-1 4-1 16,2 5-2-16,1 5 1 16,2 6 0-16,2 3-1 15,7-1 1-15,0 1-1 0,1-7 2 0,-2-7 2 32,-1-8 26-32,-2-7 16 15,-4-7 20-15,1-1 4 0,-7-1-21 16,1 0-11-16,-6 0-160 15</inkml:trace>
  <inkml:trace contextRef="#ctx0" brushRef="#br0" timeOffset="27625.81">4605 13015 697 0,'-1'-12'394'15,"1"-4"-104"-15,3 9-120 16,10 11-39-16,9 19-71 16,5 3-20-16,9 10-12 15,3 3-5-15,2 0-10 16,-7-2 0-16,-1-3-179 15,-9-9-180-15</inkml:trace>
  <inkml:trace contextRef="#ctx0" brushRef="#br0" timeOffset="27792.12">5001 12969 841 0,'-17'5'371'16,"-28"13"-186"-16,-7 0-53 0,-4 17-51 31,-3-2-19-31,6 1-23 16,6-2-19-16,17-4-32 0,8-10-61 0,18-9-236 31</inkml:trace>
  <inkml:trace contextRef="#ctx0" brushRef="#br0" timeOffset="27981.12">5239 12627 854 0,'-10'4'358'0,"-16"3"-213"16,-1 5-69-16,1 8-62 15,0 3-12-15,5 7-63 16,8 3-164-16</inkml:trace>
  <inkml:trace contextRef="#ctx0" brushRef="#br0" timeOffset="28166.8">5192 12857 585 0,'1'9'319'15,"1"4"-14"-15,11 10-200 16,6 7-3-16,10 9-34 16,4-1-23-16,2 1-25 15,-5-3-8-15,-3-11-88 16,-5 2-100-16</inkml:trace>
  <inkml:trace contextRef="#ctx0" brushRef="#br0" timeOffset="28337.78">5467 12993 1082 0,'-16'9'439'0,"-29"11"-271"15,-3 6-53-15,-11 3-55 16,0 1-14-16,12-2-24 16,9-2-9-16,19-7-110 15,11-4-98-15</inkml:trace>
  <inkml:trace contextRef="#ctx0" brushRef="#br0" timeOffset="28504.43">5779 13153 978 0,'-6'8'424'16,"-10"13"-236"-16,-6 3-67 15,-4 3-65-15,2-2-104 16</inkml:trace>
  <inkml:trace contextRef="#ctx0" brushRef="#br0" timeOffset="29115.37">6168 12947 493 0,'1'1'272'15,"4"3"-36"-15,12 2-111 0,10 2-9 16,18-4-38-16,5-2-28 16,3-2-23-16,2-1-8 15,-13-3-11-15,-8-4 0 16,-11-2-53-16,-8-3-61 15,-9 1-117-15,-4 4-75 16,-9 4-9-16,-6 4 60 16,-5 11 176-16,-4 3 118 0,0 3 160 15,4 6 32-15,-1-1-9 16,4 1-27-16,7 7-65 16,-1-4-22-16,7 4-43 15,2-3-19-15,9-3-34 16,3-2-12-16,14-10-74 15,3-2-101-15</inkml:trace>
  <inkml:trace contextRef="#ctx0" brushRef="#br0" timeOffset="29374.01">6775 13084 731 0,'-6'-4'383'0,"-2"-6"-107"15,-10 4-93-15,0-3-31 16,-4 2-50-16,-1 5-25 15,7 4-51-15,0 4-14 16,7 9-12-16,2 0-3 16,7 6-1-16,5 1-1 15,10-4-1-15,7-1 1 16,8-6 5-16,6-4 0 0,-1-11 7 16,-5-6 2-1,-12-4 5-15,-9-3 2 16,-15-3 0-16,-7 2-2 0,-14 1-8 15,-6 4-33-15,-2 1-371 16</inkml:trace>
  <inkml:trace contextRef="#ctx0" brushRef="#br0" timeOffset="29898.28">7584 12972 580 0,'-13'-6'352'15,"-6"-3"-61"-15,-9 6-114 16,-1 5-48-16,4 13-73 16,1 3-21-16,6 11-25 15,9 2-6-15,9 3-4 16,8 3-2-16,12-7 3 16,3-5 3-16,4-10 5 15,1-9 2-15,-4-7 6 16,-6-5 7-16,-15-6 8 15,-6 1 0-15,-15 0-10 16,-8-1-8-16,-2 4-89 16,4 3-113-16</inkml:trace>
  <inkml:trace contextRef="#ctx0" brushRef="#br0" timeOffset="30402.26">7716 13040 614 0,'0'-3'393'0,"-1"-4"-3"16,0 3-228-16,1 4-51 15,0 0-69-15,0 0-21 0,0 0-14 16,0 16-2 0,6 37-2-16,1-26-1 15,7-2 0-15,4-3-1 16,9-8 0-16,-1-6 1 0,3-10 3 15,-1-7 1-15,-10-8 4 16,4-1 3-16,-13-2 5 16,-1 0 9-16,-5 1 5 15,-8 1 5-15,0 5 8 16,-3 3-7-16,1 5-11 16,0 5-9-16,3 7-17 15,4 5-2-15,2 0 0 16,7 2 1-16,5-1 0 0,2-4 3 15,7 0 1-15,-1-3 3 16,0-1 3-16,1 0 1 16,-4-4 0-16,-3-1-1 15,-2-3-1-15,1-9-2 16,1-5-3 0,0 0-4-16,-2-7-91 0,-3 1-45 0,-7-5-88 15,-6-2-18-15,-12-2 72 16,-6-2 42-1,-5 5 86-15,0 3 31 0,6 9 50 16,2 4 14 0,7 8-2-16,3 4-11 0,7 4-110 15</inkml:trace>
  <inkml:trace contextRef="#ctx0" brushRef="#br0" timeOffset="31152.98">8287 12881 930 0,'-2'-12'481'0,"-2"-8"-171"16,1 15-128-16,2 11-49 16,3 25-80-16,3 13-25 15,9 18-8-15,3 7-4 16,-1 6-6-16,-3-2-3 0,-10 3-3 15,-2-2-1-15,3-12-3 16,0-8-47-16,3-18-96 16,1-5-83-16</inkml:trace>
  <inkml:trace contextRef="#ctx0" brushRef="#br0" timeOffset="31334.53">8371 13136 927 0,'10'-5'349'15,"11"-2"-268"-15,7-2-35 16,4 6-36 0,3 0-6-16,0 3-86 15,-1 1-86-15</inkml:trace>
  <inkml:trace contextRef="#ctx0" brushRef="#br0" timeOffset="31593.86">8835 13050 595 0,'2'0'330'16,"-3"5"-85"-16,-12-1-40 16,-8 11-85-16,-8-4-44 0,-10-2-39 15,3-1-8 1,1-8-12-16,7-1-4 15,12-7-7-15,5 0-5 16,8-2-10-16,4-2-3 16,12 3 2-16,6 1 2 0,8 7 13 15,2 2 9-15,-1 10 25 16,-1 6 9-16,-5 4 7 16,0 4-3-16,1-3-23 15,-4-1-9-15,0-6-118 0</inkml:trace>
  <inkml:trace contextRef="#ctx0" brushRef="#br0" timeOffset="35907.24">9412 12886 788 0,'0'5'335'0,"-1"18"-174"16,7 10-62-16,4 14-48 15,2 4-11-15,1-3-18 16,-7-2-5-16,-1-8-34 16,0-4-17-16,0-10-193 15</inkml:trace>
  <inkml:trace contextRef="#ctx0" brushRef="#br0" timeOffset="36302.11">9697 13032 734 0,'-3'-2'350'0,"-10"1"-135"15,-5 1-42-15,-10 3-75 16,-2 4-27-16,-4 2-43 0,2 0-11 16,8 3-13-16,3-1-4 15,14 2-7-15,7 2-5 16,12-1-1-16,7-3 2 15,11 3 7-15,5-4 3 16,10-4 4-16,0-1 3 16,-2-7 2-16,-5-2-1 15,-7-6-7-15,-8-3 0 0,-5-5 0 16,-3-5 0-16,-8 1 9 16,-2-1 1-16,-5 7 17 15,0 5 9-15,-3 9-2 16,2 7-2-16,1 8-16 15,0 7-8-15,4 7-3 16,3-1 0-16,0 1-2 16,1-4 1-16,1-6 2 15,-1-2-6-15,1-7-86 16,-1-3-97-16</inkml:trace>
  <inkml:trace contextRef="#ctx0" brushRef="#br0" timeOffset="36666.21">9996 13040 597 0,'2'0'341'0,"4"2"-32"15,2 9-92-15,2 1-87 16,-1 8-19-16,2 0-45 16,-2 2-19-16,1-4-24 15,2-3-5-15,5-9 1 0,5-6 4 16,6-14 4-1,1-6 0-15,-2-7-5 0,-5-6-3 16,-8 6-6 0,-5-2-14-16,-6 8-143 15,1 10-221-15</inkml:trace>
  <inkml:trace contextRef="#ctx0" brushRef="#br0" timeOffset="37179.7">10518 12987 609 0,'-5'-3'362'15,"-5"-9"-19"-15,-4 5-132 16,-3-2-99-16,-2 1-33 16,1 3-50-16,-3 5-19 0,3 9-18 15,5 3-5 1,5 4-9-16,8 4-1 15,10-3 4-15,4 1 5 16,7-3 13-16,1-5 4 16,1-1 4-16,-2-4 1 0,-6-2 6 15,-5-3 3-15,-10-6-1 16,-8 3-2-16,-10-2-5 16,-4 2-4-16,-3 4-2 15,4 0-2-15,6 7-5 16,4 4-5-16,8 5-1 15,3 0 0-15,8 0 6 16,1 1 3-16,11-7 3 16,0 0 3-16,9-7 5 15,3-5-1-15,2-7 3 16,2-3 1-16,-4-9-1 16,-3-3 0-16,-4-2-3 15,-1-1-1-15,-6 1-3 16,-5 2 15-16,-6 10 21 15,-6 0 5-15,-2 13 7 0,-3 12-16 16,1 5-20-16,0 7-7 16,2 4-6-16,1-3-2 15,0 1-2-15,2 3-33 0,5-7-97 16,-1-2-61-16</inkml:trace>
  <inkml:trace contextRef="#ctx0" brushRef="#br0" timeOffset="37355.07">10713 12813 969 0,'-5'-7'473'0,"-1"-3"-181"16,2 3-118-16,4 9-131 15,2 3-15-15,11 6-164 16,3 4-340-16</inkml:trace>
  <inkml:trace contextRef="#ctx0" brushRef="#br0" timeOffset="38130.47">10938 12997 573 0,'-4'2'326'0,"-2"-2"-80"16,10 1-109-16,-4-1-40 0,4 0-46 16,23 4-4-1,36 4-12-15,-28-8-5 16,-4 0-10-16,-1-2-3 0,-14 0-1 15,-5 1 0-15,-13 0-6 16,-7 1-4-16,-9 2-6 16,-6 4-2-16,-4 5 2 15,4-1-1-15,9 5-2 16,3 0-1-16,12 0-1 16,4 3 1-16,8-2 3 15,11-3 1-15,11-3 4 16,4-4-1-16,4-6-44 15,3 0-33-15,-5-5-39 16,-1-3-2-16,-2-2 43 16,-5-1 32-16,-2 2 49 15,-6 3 10-15,-11 6 48 16,-7 3 20-16,-9 6 7 0,-6 3 0 16,-6 6-41-1,-2 1-18-15,-4 0-16 16,1-1-6-16,0-6-1 0,2-4 0 15,5-9-4-15,-1-4 1 16,10-5-8-16,2-3-1 16,4-1-5-16,5-1-1 15,4 0 0-15,0 6 1 16,5 6-7-16,-1 4 1 16,-2 9 7-16,-2 2 4 0,0 4 17 0,3-1 2 15,4-4 0 1,6-2-4-16,3-9-1 15,1-3 0-15,-3-10 1 16,-2-2 0-16,-1-3-3 16,-1-2-2-16,-2-2-1 15,0 2-2-15,-6 2-3 0,4 7 0 0,-8 9 5 32,-1 3 6-32,-1 10 15 15,-5 4 2-15,3 8-6 16,1 1-5-16,0 1-12 15,4-3 0-15,0-7-92 16,0-4-121-16</inkml:trace>
  <inkml:trace contextRef="#ctx0" brushRef="#br0" timeOffset="38925.8">1664 13870 195 0,'-2'-8'127'0,"-4"-9"33"16,5-3 20-16,0 1 40 16,-1 2 12-16,1 8-21 15,0 9-34-15,1 27-59 0,1 15-27 16,7 31-38-1,3 9-1-15,0 10-18 16,3-2-10-16,1-3-9 0,-1-7-5 16,-1-20-2-1,-3-9-7-15,-3-21-72 0,0-9-64 16</inkml:trace>
  <inkml:trace contextRef="#ctx0" brushRef="#br0" timeOffset="39078.86">1678 14071 836 0,'9'-3'360'0,"4"-1"-181"0,14 4-118 16,2-1-21-16,12-3-23 16,6 3 4-16,6-2-165 15</inkml:trace>
  <inkml:trace contextRef="#ctx0" brushRef="#br0" timeOffset="39435.3">2203 13894 671 0,'-11'-5'356'32,"-9"-8"-94"-32,-4 6-107 15,1 1-35-15,0 6-55 16,0 7-28-16,7 5-31 15,0 2-6-15,5 3-15 16,8-1-2-16,9 1 2 16,7-4 3-16,13-5 12 0,3-3 2 15,-1-4 6 1,1 0-1-16,-8-1 2 0,-6 0-3 16,-10-1-6-16,-8 1-2 15,-12 1-3-15,-3 2 2 16,-4 7 12-16,-2 0 12 15,10 3 16-15,1-1 2 16,10 3-9-16,3-3-8 16,9 2-12-16,7 0-3 0,11-8 1 15,5 1 0-15,7-4-15 16,1-7-58-16</inkml:trace>
  <inkml:trace contextRef="#ctx0" brushRef="#br0" timeOffset="39820.96">3103 13852 455 0,'-8'-10'327'16,"-9"-6"36"-16,-1 4-97 15,-5 9-118-15,2 6-49 16,4 14-68-16,3 5-19 16,7 9-17-16,3 5-5 15,8-1-3-15,7 0 3 16,12-8 8-16,3-4 6 15,5-13 6-15,2-4 4 16,-13-7 8-16,-2-7 4 16,-17-1 4-16,-8 1 1 0,-13 4-5 15,-3 4-6-15,-4 2-7 16,-1 2-5-16,8-1-83 16,9 0-89-16</inkml:trace>
  <inkml:trace contextRef="#ctx0" brushRef="#br0" timeOffset="40011.57">3188 13908 822 0,'8'-7'382'0,"14"-4"-156"16,7-1-55-16,10 3-80 15,5 2-22-15,1 5-38 16,-1 1-14-16,-17 1-8 0,-1 2-9 15,-15 1-76-15,-2 1-58 16,-3-4-167-16,-6-2-130 0</inkml:trace>
  <inkml:trace contextRef="#ctx0" brushRef="#br0" timeOffset="40153.87">3443 13834 457 0,'-3'4'329'16,"-1"2"-15"-16,-1 7-100 15,-2 6-32 1,2 6-68-16,2 8-20 15,3 1-34-15,6 2-17 0,0-6-24 16,0-8-6-16,2-7-74 16,0-5-66-16</inkml:trace>
  <inkml:trace contextRef="#ctx0" brushRef="#br0" timeOffset="40452.6">3775 13942 621 0,'4'5'344'16,"2"9"-78"-16,-6 4-85 15,-2-1-25-15,-12 4-54 16,-3-2-28-16,-7-3-34 0,-2-2-8 16,1-7-13-1,-1-3-18-15,6-7-25 16,1-6-9-16,4-4-6 0,5-5 11 15,6-1 14-15,4 3 1 16,11 1-1-16,0 3 5 16,8 9 20-16,4 4 8 15,0 14 23-15,2 7-2 0,-1 5-12 16,1-1-4 0,2-4-118-16,6 0-190 0</inkml:trace>
  <inkml:trace contextRef="#ctx0" brushRef="#br0" timeOffset="40996.25">3974 13905 882 0,'-2'10'346'16,"-5"17"-230"-16,1 3-30 16,6 5-27-16,1 1-4 15,9-8-13-15,2-3-12 16,9-9-9-16,3-7 1 0,7-5 6 16,1-6 7-1,-6-11 6-15,-3-2 1 0,-16-7-3 16,-2 0-6-16,-10-7-11 15,-6-2-3-15,-10-17-3 16,-5-6-2-16,-5-12-2 16,1 2-4-16,3 13-6 15,-2 8-1-15,2 23 13 16,3 7 3-16,4 8-7 16,10 8-9-16,14 5-16 15,6 6-5-15,16 7 7 16,7 2 8-16,7 2 15 15,9-2-40-15,6 7-169 0</inkml:trace>
  <inkml:trace contextRef="#ctx0" brushRef="#br0" timeOffset="41677.14">4487 13863 761 0,'-5'-9'379'16,"-16"-9"-120"-16,3 4-57 16,-2 9-81-16,-3 5-35 0,5 8-55 15,2 3-20 1,10 6-19-16,6 2-5 0,13 1 3 16,7 0 4-1,2-4 8-15,1-5 3 0,-7-5 4 16,0-5 1-16,-4-3 6 15,-6 1 2-15,-6-2-5 16,-5 1-4-16,-11 2-7 16,-4 6-4-16,-4 4 2 15,-5 4 0-15,7 2-3 16,4-2-1-16,9 6-3 0,5-1 1 16,8-3 4-16,5 2 2 15,7-7 0-15,3-4 4 0,6 1 0 16,3-7-11-1,2-7-55 1,4-3-36-16,0-6-54 0,0 2 4 0,-2 1 52 31,-3 1 33-31,-12 5 93 0,-3 0 39 16,-7 6 48-16,-2 6 14 16,0 0-29-16,2 0-30 0,2 0-43 15,3-3-14 1,4 0-5-16,1-3 1 15,4-1 1-15,0-3 2 16,-5-7 2-16,-2 2 0 16,-6-10 1-16,-2 2 0 15,-9-2-3-15,-4-5-3 16,-6 3-6-16,-6 4-4 0,-3 6-5 16,0 7-4-16,2 10-7 15,1 7-4-15,7 11 4 16,0 7 6-16,4 1 15 15,1 4 9-15,2-4 11 0,2 1 2 16,3 3-2 0,0 0-4-16,7 1-9 15,1 1-4-15,6-6-60 16,-3-3-76-16</inkml:trace>
  <inkml:trace contextRef="#ctx0" brushRef="#br0" timeOffset="42010.52">4944 13952 759 0,'6'-6'437'16,"2"-5"-74"0,-3 10-184-16,5 5-49 15,-9 16-57-15,1 5-13 16,2 7-18-16,-7-2-10 15,6-5-16-15,-2-5-4 16,1-5-4-16,0-5 2 0,8-9 3 0,0-7-5 31,3-11-3-31,2-2-4 0,0-4-6 16,1 4 2-16,1 1 1 16,1 3-2-16,-1 11-7 15,-1 3-4-15,-4 10 1 16,-1 5 0-16,-4 2 7 15,-3 4 3-15,-1 0-18 16,1-1-57-16,-1-5-171 16</inkml:trace>
  <inkml:trace contextRef="#ctx0" brushRef="#br0" timeOffset="42171.55">5059 13663 1206 0,'-1'3'462'16,"-2"11"-331"-16,3 6-81 15,1 11-94-15,3 3-141 16</inkml:trace>
  <inkml:trace contextRef="#ctx0" brushRef="#br0" timeOffset="43054.39">5983 13824 684 0,'-9'-3'318'16,"-8"-7"-130"-16,-1 8-33 0,-1 7-61 16,0 2-26-1,6 6-47-15,3 0-18 16,7 2-16-16,7 2-1 15,7 0 5-15,7-1 5 0,7-7 7 0,-2-3 2 16,0-3 0 0,-3-1 1-16,-12-2 5 15,-1 0 2-15,-7-1-8 16,-10 1-4-16,-6 4-8 16,-4 1-3-16,-3 7 2 15,1 4 0-15,4 1 1 16,4 1 0-16,10 0 3 15,5-2 3-15,14 0 2 16,2 1 2-16,5-9 3 16,4-4 0-16,-5-1 2 15,4-6 1-15,0-2 2 16,-4-6 0-16,-2 1 0 0,-1-4-5 0,-4-2-9 16,-1 7-5-1,-1 2-8 1,2 8-1-16,-5 10 6 15,0 0 2-15,0 4 11 0,-4-6 4 0,0 1 4 16,-4 3 3 0,-1-11 10-16,-3-1 1 15,3-6 1-15,0 4-2 16,0-3-13-16,5-14-2 16,14-38-1-16,-9 26-1 15,4-3-2-15,2-5 4 16,5 8 34-16,-1 8 13 0,1 16 12 15,-4 6-1-15,-5 15-28 16,3 7-11-16,-7 9-10 16,0 3-3-16,0 0-8 15,0 1-13-15,-3-6-137 16,3-2-108-16</inkml:trace>
  <inkml:trace contextRef="#ctx0" brushRef="#br0" timeOffset="43229.9">6558 13882 822 0,'1'-8'433'0,"0"-4"-116"16,1 9-73-16,-3 15-94 16,-1 10-43-16,-1 16-55 15,0 5-10-15,2-3-26 0,2-1-8 16,10-9-114-16,4-8 31 15</inkml:trace>
  <inkml:trace contextRef="#ctx0" brushRef="#br0" timeOffset="43730.73">6703 13822 764 0,'-2'3'395'16,"-4"1"-103"-16,8 1-186 15,9 0-36-15,13-3-29 0,9 1 1 16,10-5-7-16,0-2-6 16,-6-5-10-1,-7-3-1-15,-13 1 1 0,-4 1 2 16,-12 2-6-16,-5 7-7 15,-8 7-10-15,-7 4-7 16,-5 13 0-16,4 5 5 16,2 4 4-16,6 4 0 0,10 1-1 15,5-5-1-15,15-8 2 16,1-6 4-16,8-9 4 16,1-7-8-16,3-3-69 0,-3-7-56 15,8-7-201 1,5-7-125-16</inkml:trace>
  <inkml:trace contextRef="#ctx0" brushRef="#br0" timeOffset="43968.77">7250 13915 187 0,'18'-3'175'0,"-3"3"24"0,15 0 77 16,-18 8-44-16,-8 6-25 15,-13 2-53 1,-10 4-35-16,-8 2-70 0,-5 0-16 0,-4-6-9 31,2-5 0-31,3-11 0 0,1-9-1 0,7-8-6 16,4 1-3-1,8-6-9 1,9 5-5-16,10 0-7 16,8 1-7-16,4 11 2 15,3 7 6-15,2 20 10 16,-1 4 7-16,4 8 2 16,1 1-2-16,-2-3 0 0,0-2-4 0,-4-8-116 15,-3-5-114-15</inkml:trace>
  <inkml:trace contextRef="#ctx0" brushRef="#br0" timeOffset="44111.84">7184 13652 1137 0,'-1'-2'526'0,"-4"-1"-236"16,5 1-164-16,0 2-106 15,0 0-26-15,8 5-396 0</inkml:trace>
  <inkml:trace contextRef="#ctx0" brushRef="#br0" timeOffset="44480.83">7479 13898 1068 0,'1'-2'456'15,"3"2"-275"-15,4 8-50 0,7 19-79 16,2 8-11-16,11 16 0 16,2-4-8-16,6 6-8 15,3 0-6-15,-8-12-126 16,-1 0-111-16</inkml:trace>
  <inkml:trace contextRef="#ctx0" brushRef="#br0" timeOffset="44688.1">7774 13908 1111 0,'-11'7'463'16,"-22"7"-273"-16,0 3-65 15,-3 10-69-15,-3 0-16 0,2 9-22 16,1 3-5 0,1-3-11-16,3 1 1 15,9-4-38-15,4-3-42 16,15-7-118-16,4-6-104 0</inkml:trace>
  <inkml:trace contextRef="#ctx0" brushRef="#br0" timeOffset="44986.91">7844 13923 968 0,'-1'2'411'0,"-7"1"-233"0,1 4-50 16,6 7-71-1,-5 1-20-15,9 9-24 16,5 3-5-16,2 0 0 0,6-2-1 16,8-3 2-1,1-8 4-15,8-8 5 16,2-6 10-16,-5-11 32 16,-5-6 2-16,-10-5 2 15,-5 0-9-15,-10-2-37 16,0 3-38-16,-9 5-114 0,2 2-94 15</inkml:trace>
  <inkml:trace contextRef="#ctx0" brushRef="#br0" timeOffset="45241.86">8209 13915 682 0,'1'-1'437'15,"1"1"14"-15,5 6-231 0,2 10-120 16,2 7-28-16,0 3-20 16,2 1-16-16,1-2-16 15,-3-2-5-15,1-8-3 16,-1-5 2-16,1-10 30 16,3-7 11-16,-1-11 7 15,1 2-1-15,-3-6-31 16,-4-1-14-16,3 0-147 15,-2 0-122-15</inkml:trace>
  <inkml:trace contextRef="#ctx0" brushRef="#br0" timeOffset="45664.42">8778 13849 617 0,'-11'-1'360'0,"-17"-1"-54"16,-4 2-63-16,0 14-103 15,0 2-51-15,13 10-63 16,1 1-21-16,16-1-10 16,9 2-2-16,12-6 6 15,5-4 3-15,6-7 11 16,-1-4 9-16,-6-11 16 15,-4 1 10-15,-12-4 15 16,-7-2-2-16,-8 4-18 16,-6 2-12-16,-4-1-44 15,-1 4-55-15,7 1-204 16</inkml:trace>
  <inkml:trace contextRef="#ctx0" brushRef="#br0" timeOffset="45976.61">8792 13915 873 0,'4'0'465'16,"8"6"-93"-16,2 8-219 16,-1 6-49-1,3 7-44-15,-10-3-10 16,1-3-25-16,-4-1-9 16,-2-10-6-16,-1-3-1 0,5-7-1 15,1-4-13 1,4-8-15-16,6-8-7 0,5-4-7 15,2-3 12-15,2 4 12 16,-1 3 3-16,1 11 4 16,-7 4 13-16,-5 14 41 15,-4 13 14-15,-7 9 26 16,2 4-6-16,-2 0-20 16,0-1-12-16,4-10-22 15,-1-4-6-15,-1-9-36 16,2-10-56-16</inkml:trace>
  <inkml:trace contextRef="#ctx0" brushRef="#br0" timeOffset="47145.4">17335 345 555 0,'-20'-12'274'0,"-28"-17"-73"0,-4 1-28 16,-3 6-35-16,2 5-13 16,-2 20-48-16,1 16-30 0,2 28-47 31,3 9-18-31,15 18-19 15,10 8 4-15,31 4 14 16,22 1 5-16,37-17 19 16,22-16 4-16,28-33 11 15,8-22 21-15,0-32 58 0,-15-14 26 16,-23-20 32-16,-19-4-8 16,-34 0-17-16,-22 1-18 15,-47-6-37-15,-24 0-20 16,-40 3-62-16,-12 9-29 15,4 31-134-15,10 24-97 16</inkml:trace>
  <inkml:trace contextRef="#ctx0" brushRef="#br0" timeOffset="50754.16">9550 14083 641 0,'-9'7'334'15,"-10"13"-79"-15,-4 3-96 16,-3 5-79-16,5-2-25 0,8-6-50 15,5-5-71-15</inkml:trace>
  <inkml:trace contextRef="#ctx0" brushRef="#br0" timeOffset="51102.35">10112 13935 725 0,'-1'3'335'15,"-5"9"-128"1,-2 2-72-16,-7 3-50 16,-2 2-26-16,-8 2-32 15,-3-4-7-15,-2-5 0 16,-1-4 2-16,7-8-7 0,0-5-9 0,9-1-19 31,5-8-8-31,3-2-1 16,5-3 7-16,4-3 31 15,3 11 17-15,4 5 14 0,1 8 2 16,5 14-16-16,0 4-13 0,7 6-11 16,5 3-3-1,3-1 8-15,1-6-54 16,-2-3-300-16</inkml:trace>
  <inkml:trace contextRef="#ctx0" brushRef="#br0" timeOffset="51252.48">9974 13723 824 0,'-5'-4'425'16,"-3"-3"-62"-16,8 10-333 15,0 3-29-15,13 13-157 16</inkml:trace>
  <inkml:trace contextRef="#ctx0" brushRef="#br0" timeOffset="51546.94">10337 14033 661 0,'8'4'370'15,"5"3"-84"-15,4-2-120 16,-1-4-36-16,1-3-59 16,3-3-22-16,-6-9-18 15,-1-2-3-15,-9-6-31 16,-4 0-18-16,-13-1-28 16,-5 7-8-16,-7 8 8 15,-6 3 7-15,5 16 13 0,5 4-1 16,9 11 11-16,6 8 10 15,6-3 14-15,0 2 8 16,6 0 2-16,5 0-2 16,4 0-5-16,6-1 3 15,-1-5-104-15,-1-6-128 16</inkml:trace>
  <inkml:trace contextRef="#ctx0" brushRef="#br0" timeOffset="51880.41">10894 13949 669 0,'-6'6'366'16,"-4"9"-58"-16,-5 6-186 15,-1 0-37-15,-4 2-42 16,0-3-11-16,1-8-15 15,-1-2-17-15,3-10-40 16,-5-6-11-16,2-6-7 0,0 0 13 16,6-1 35-16,6 0 7 15,9-2 15-15,8 3 11 16,6 5 22-16,2 4 9 16,2 10 9-16,-4 7 1 15,1 7-1-15,-1 1-4 16,-1 2-16-16,1-1-10 15,1-3-14-15,0-3-15 16,5-6-149-16</inkml:trace>
  <inkml:trace contextRef="#ctx0" brushRef="#br0" timeOffset="52967.86">3515 15055 324 0,'-5'-1'246'0,"-2"1"51"0,0-4-54 15,6-2-71-15,5-3-35 16,6-11-60-16,7-4-23 16,2-11-19-16,4 2-2 15,3 9-4-15,-4 6-4 16,-4 19-14-16,-1 12-5 15,-2 23-2-15,0 9 0 0,0 10 3 16,2 2 0-16,-4-4-2 16,5-1 1-1,-1-12 2-15,0-7 0 0,3-19 3 16,1-10 1 0,2-19-28-16,1-12-5 15,-2-11-3-15,-6-3 0 16,-6-2 25-16,-4 5 2 15,1 4-1-15,2 2-2 16,-1 10 0-16,-1 1 1 0,-3 12 4 16,-2 8 1-16,-1 7 12 15,4 8 2-15,-4 9 11 16,2 3 8-16,-3 10-5 16,0 2-4-16,4 2-11 15,0 0-25-15,11-9-184 16</inkml:trace>
  <inkml:trace contextRef="#ctx0" brushRef="#br0" timeOffset="53189.39">4154 15184 1002 0,'4'6'429'15,"5"8"-229"-15,3 7-59 0,7 10-42 16,2 2-26-16,5 5-36 16,2 0-10-1,-2-4-55 1,1-3-62-16,-9-11-166 0,-3-9-105 16</inkml:trace>
  <inkml:trace contextRef="#ctx0" brushRef="#br0" timeOffset="53340.03">4396 15251 829 0,'-15'10'435'15,"-11"3"-122"-15,-5 12-154 16,-2 2-50-16,3 6-63 16,5-1-19-16,7-9-83 15,5-2-100-15</inkml:trace>
  <inkml:trace contextRef="#ctx0" brushRef="#br0" timeOffset="53643.71">4786 14842 693 0,'-15'2'372'16,"-20"8"-82"-16,0 6-94 16,0 8-76-16,3 6-26 15,3 3-39-15,8 4-6 16,13 2-28-16,3 3-9 15,12 1-6-15,6 2-3 0,10-3 0 16,4-4 5-16,0-11-66 16,7-10-80-16</inkml:trace>
  <inkml:trace contextRef="#ctx0" brushRef="#br0" timeOffset="54109.65">4826 15081 886 0,'6'2'369'0,"11"3"-209"16,10 2-40-16,13-1-28 16,5 4-25-16,7-6-31 15,-1 0-9-15,-7-2-4 0,-2-3-48 16,-11-4-177-1</inkml:trace>
  <inkml:trace contextRef="#ctx0" brushRef="#br0" timeOffset="57031.36">4969 14899 663 0,'-4'-5'347'0,"1"-1"-109"16,0 7-63-16,-1 20-76 15,6 11-35-15,-1 16-25 0,4 2-5 16,4 11-13-16,-3-5-6 15,11-6-5-15,-2-5-1 0,10-23-4 16,7-10-1 0,4-16-28-16,0-6-64 15</inkml:trace>
  <inkml:trace contextRef="#ctx0" brushRef="#br0" timeOffset="57299.85">5400 14884 900 0,'-2'0'439'15,"-5"3"-94"-15,9 15-259 16,5 11-30-16,10 12-13 15,1 2-6-15,2 9-9 16,-8 1-5-16,-5 4-9 16,-1 2-3-16,-12-8-3 0,3-6-8 15,-4-13-102-15,2-8-34 16</inkml:trace>
  <inkml:trace contextRef="#ctx0" brushRef="#br0" timeOffset="57529.68">5815 15033 773 0,'14'-1'368'16,"8"-2"-161"-16,14 4-102 15,-2 2-27-15,3 2-52 16,-2 1-8-16,-2-3-122 16,1 0-192-16</inkml:trace>
  <inkml:trace contextRef="#ctx0" brushRef="#br0" timeOffset="57726.83">5886 15167 1027 0,'5'1'447'0,"10"5"-202"0,4 0-67 16,11 3-42-16,1-2-30 15,5-1-52-15,1-3-22 16,-5-1-67-16,-6 2-102 15</inkml:trace>
  <inkml:trace contextRef="#ctx0" brushRef="#br0" timeOffset="59386.17">6509 15086 255 0,'-3'-3'190'15,"-2"-4"35"-15,1-2-46 0,3-2-50 16,5 0-17-16,12-8-30 16,5-2-16-1,16-7-10-15,3 3 1 0,10 10-7 16,3 10 2 0,1 19-5-16,-7 12-6 0,-15 16 0 0,-12 4-2 31,-19 13-9-31,-6 0-4 0,-22-2-7 15,-5 0-3-15,-10-14 0 16,0-4 1-16,5-19 8 16,2-8 0-16,8-20-15 15,7-7-7-15,14-9-25 16,7-1-4-16,17 1 16 16,5 3 10-16,8 12 26 0,2 3 8 15,5 13 1 1,2 7-5-16,-2 7-11 15,0 1-4-15,-2-5-5 16,-2-3-32-16,1-12-216 16</inkml:trace>
  <inkml:trace contextRef="#ctx0" brushRef="#br0" timeOffset="59744.74">7364 15035 1086 0,'-13'-7'465'16,"-16"-6"-262"-16,-3 0-51 16,0 5-74-16,3 5-30 15,5 6-36-15,1 5-13 0,6 13-13 16,1 4-6-16,9 9 1 15,5 4 4-15,9 3 8 16,9 1 5-16,13-6 3 16,7-4 2-16,9-15 5 15,-2-8 1-15,0-12 1 16,-1-12 3-16,-12-12 4 16,-6-6 5-16,-14-4 9 15,-12-1 4-15,-18 3-2 16,-10 4-5-16,-20-4-12 15,7 13-30-15,4 4-163 16</inkml:trace>
  <inkml:trace contextRef="#ctx0" brushRef="#br0" timeOffset="60191.5">7885 14937 520 0,'0'-6'374'15,"-3"-7"-1"-15,2 19-166 0,1 15-38 16,0 21-85 0,0 9-20-16,4 14-24 15,-1 5-6-15,9-4-17 0,-2-5-2 16,3-16-69 0,1-12-85-16</inkml:trace>
  <inkml:trace contextRef="#ctx0" brushRef="#br0" timeOffset="60360.98">7750 15157 874 0,'9'-1'409'0,"6"-2"-156"0,10 3-141 16,8 0-8-16,5 5-45 15,7 1-18-15,10 3-23 16,7 1-7-16,8-2-410 15</inkml:trace>
  <inkml:trace contextRef="#ctx0" brushRef="#br0" timeOffset="60631.63">8412 14890 972 0,'-4'5'426'16,"-4"11"-208"-16,-2 5-85 15,4 12-69-15,-1 2-21 16,7 0-25-16,5-2-6 16,6-5 1-16,5-1 0 15,11-7 1-15,4-4 0 16,9-10-3-16,2-6 1 0,1-11-77 15,-4-4-64 1,-10-2-160-16</inkml:trace>
  <inkml:trace contextRef="#ctx0" brushRef="#br0" timeOffset="60791.09">8640 14946 497 0,'-6'9'286'15,"-1"6"-43"-15,3 7-58 16,1 6-24-16,6 4-20 15,-1 5-16-15,1 2-35 16,1 1-2-16,-3 3-34 16,1-4-14-16,3-3-34 15,1-6-90-15</inkml:trace>
  <inkml:trace contextRef="#ctx0" brushRef="#br0" timeOffset="61169.1">8913 14849 1104 0,'0'6'442'0,"-7"14"-277"16,0 9-68-16,-2 19-51 15,-1 2-1-15,6 4-7 16,4 2-2-16,8-5-3 0,5 2-9 15,5-5-13-15,3-5-3 16,2-10-3-16,4-8-1 16,-1-10-58-16,0-4-78 15,-4-12-357 1</inkml:trace>
  <inkml:trace contextRef="#ctx0" brushRef="#br0" timeOffset="61350.23">8809 15135 850 0,'3'-2'428'16,"12"2"-105"-16,2-2-131 16,14 7-73-16,9 5-36 15,7 1-48-15,1 4-13 16,-2-5-217-16</inkml:trace>
  <inkml:trace contextRef="#ctx0" brushRef="#br0" timeOffset="61975.96">9652 14958 887 0,'8'4'351'16,"8"4"-236"-16,2 4-28 16,-6 7-28-16,0 2-11 15,-9-2-14-15,-3 1-5 0,-3-8-10 16,-2-3-1-16,2-9-13 15,3-7-12-15,2-12-15 16,7-4-6-16,10 0 6 16,-2 3 9-16,2 0 13 15,0 5 9-15,-5 6 22 16,2 5 5-16,-3 12 9 16,-5 5 0-16,-6 9-9 15,4 1-4-15,-6 0-12 16,-4-3-6-16,-1-6-6 15,-2-4-2-15,3-5-10 16,3-5-7-16,7-11-10 16,3-5-2-16,5-6 6 15,6 0 6-15,3 1 7 16,-3 3 5-16,2 6 10 0,-4 4 3 16,-6 11 2-1,0 8 0-15,-3 7-8 16,-1 7-3-16,-3 1-44 0,2 1-89 15</inkml:trace>
  <inkml:trace contextRef="#ctx0" brushRef="#br0" timeOffset="62199.47">9626 15222 947 0,'5'-3'428'0,"12"-4"-175"16,10 0-103-16,17 4-66 15,6 2-17-15,10 2-33 0,3 2-9 16,6-1-35-16,0 2-110 16</inkml:trace>
  <inkml:trace contextRef="#ctx0" brushRef="#br0" timeOffset="62635.48">10023 15403 535 0,'-7'-3'312'0,"-9"-5"-33"16,-7 0-81-16,-9 4-56 0,-5 2-23 15,-1 2-30-15,2 6-16 16,11 7-36-1,4-1-13-15,12 6-22 16,6-3-1-16,8 2 6 16,13 2 6-16,9 3 14 15,4 0-1-15,5 0-4 16,0 1-3-16,-12-6-3 16,-3 2-1-16,-15-6 40 0,-10-3 13 15,-15-2 9-15,-7-4 4 16,-5-1-41-1,-4-5-13-15,10-3-12 0,2 0-52 16,3-6-137 0</inkml:trace>
  <inkml:trace contextRef="#ctx0" brushRef="#br0" timeOffset="94093.03">1663 16870 524 0,'0'7'259'15,"2"1"-60"1,4-7-68-16,2-4 15 0,1-20-5 16,5-9-13-16,1-21-44 31,1-9-12-31,-3-12-1 16,-4-2 3-16,-4-2-1 15,-3 3-3-15,-1 14-1 16,-1 8 2-16,0 26 2 15,-3 12-8-15,-2 19-30 0,2 12-12 16,3 20-20-16,3 13-5 16,12 17-3-16,7 4-1 15,16 11 1-15,7-3 4 16,3-6 1-16,3-8 2 0,-13-26-1 16,-9-10-20-1,-12-18-91-15,-4-4-101 0</inkml:trace>
  <inkml:trace contextRef="#ctx0" brushRef="#br0" timeOffset="94437.14">1634 16641 891 0,'5'2'390'16,"4"4"-135"-16,15 7-227 16,8 5-10-16,9 2-8 15,-3-1-2-15,-4-2-102 16,-4-3-166 0</inkml:trace>
  <inkml:trace contextRef="#ctx0" brushRef="#br0" timeOffset="94595.5">1464 16503 972 0,'-1'0'424'16,"-1"0"-209"-16,12 0-155 15,8 6-31-15,14 2-30 16,8 8-16-16</inkml:trace>
  <inkml:trace contextRef="#ctx0" brushRef="#br0" timeOffset="94928.83">2160 16766 902 0,'0'0'449'16,"7"0"-127"-16,1-2-168 15,14-3-98-15,3-3-16 16,4-2-20-16,2-1-5 16,-7-2-2-16,-5-1 2 15,-10-5 5-15,-6 0 2 16,-12-3 5-16,-7 0 0 16,-13 0-5-16,-2 2-7 0,3 9-19 15,3 4-11-15,12 15-9 16,6 13 2-16,3 16 6 15,4 11 8-15,4 12 6 16,0 1 3-16,5 3 0 16,-1-7 2-16,0-13 2 15,2-4-4-15,3-13-55 16,2-8-88-16</inkml:trace>
  <inkml:trace contextRef="#ctx0" brushRef="#br0" timeOffset="95209.69">2790 16647 1116 0,'-8'11'485'16,"-14"15"-256"-16,-3 5-59 16,-8 1-80-16,-1-4-26 0,6-9-39 15,1-9-20 1,4-10-76-16,3-9-24 15,-1-12-14-15,4-1 8 16,12-3 72-16,0 1 33 16,12 5 31-16,5 3 8 15,6 7 6-15,5 4-8 16,1 12-11-16,2 8-1 0,4 15-2 16,0 1-3-16,1 6 45 15,1-4-220-15</inkml:trace>
  <inkml:trace contextRef="#ctx0" brushRef="#br0" timeOffset="95881.79">4092 16892 868 0,'7'-9'417'0,"4"-8"-150"0,2 13-171 31,-6 6-20-31,-1 13-40 16,-1 7-4-16,-2 10-3 0,0 8-1 15,2 0-12-15,2 0-6 0,7-1-6 16,3-7 0-16,6-7-1 16,3-4 1-16,3-18 1 15,4-5 2 1,-2-15 0-16,-1-7 1 15,-4-7 0-15,-3-4 0 16,-5-1-2-16,-4-1 2 0,-8-1 0 16,-5 3 0-16,1 9 1 15,-7 5 0-15,3 15 5 16,0 7 3-16,-2 14 8 16,2 10 4-16,2 7-1 0,2 0 0 0,4 5-6 31,6-6-5-31,1 2-5 15,1-2-4-15,0-12-34 16,-2-3-113-16</inkml:trace>
  <inkml:trace contextRef="#ctx0" brushRef="#br0" timeOffset="96818.14">4047 16571 838 0,'0'-2'354'15,"1"1"-217"1,7 1-39-16,12 4-60 16,7 7-13-16,20-2-4 0,3 1-1 0,8-3-3 15,-3-4-3-15,-3-1-7 16,-7-5-1-16,-16-7-63 31,-3-1-34-31,-18-4-13 16,-3-1 1-16,-5 2 64 0,-6 5 39 0,1 3 57 15,-4 6 13 1,5 9 13-16,0 3 4 16,6 1-35-16,-2 4-3 15,2-2 1-15,-2 1-6 16,-1-1-11-16,1-3-12 0,2-2-174 16</inkml:trace>
  <inkml:trace contextRef="#ctx0" brushRef="#br0" timeOffset="97230.29">4962 16637 800 0,'-10'-2'398'15,"-6"2"-119"-15,-5 2-78 16,-6 6-66-16,0 2-24 15,-14 7-33-15,0 3-14 16,-1 15-22-16,2 6-13 0,11 13-21 16,7 4-4-16,22 2-4 15,11-2 0 1,21-11 7-16,11-1 1 0,12-13 1 16,3-8 0-1,-5-8-3-15,-6-12 5 0,-12-10-119 16,-5-4-96-16</inkml:trace>
  <inkml:trace contextRef="#ctx0" brushRef="#br0" timeOffset="97485.6">5089 16662 1238 0,'2'3'481'15,"2"2"-331"1,0 8-32-16,7 13-46 16,-3 1-9-16,0 16-21 15,-2 3-10-15,-5 5-13 0,-1 1-3 0,3-7-10 16,1-6-3-16,7-7-3 16,3-8-2-1,0-5 14-15,1-4-57 16,1-7-116-16,-2-3-115 15</inkml:trace>
  <inkml:trace contextRef="#ctx0" brushRef="#br0" timeOffset="97681.5">4962 16925 892 0,'-2'3'476'0,"-6"-3"-125"15,14 0-200 1,9-3-16-16,20 2-64 16,17 1-5-16,11-1-23 15,2 0-15-15,-3-3-47 16,-5 0-111-16</inkml:trace>
  <inkml:trace contextRef="#ctx0" brushRef="#br0" timeOffset="98025.3">5406 16646 1113 0,'15'13'477'16,"8"9"-249"-16,8 19-101 15,-1 12 0-15,-3 13-20 16,-8 1-20-16,-16-2-27 15,-6-4-10-15,-13-11-28 16,0-2-7-16,5-18-93 16,-2-12-96-16</inkml:trace>
  <inkml:trace contextRef="#ctx0" brushRef="#br0" timeOffset="98369.77">5936 16880 978 0,'5'0'461'16,"4"0"-122"-16,15 5-266 15,8 2-28-15,15 2-23 16,1 1-11-16,5-2-70 15,-3-2-115-15</inkml:trace>
  <inkml:trace contextRef="#ctx0" brushRef="#br0" timeOffset="98591.98">5970 17043 715 0,'-1'0'442'15,"4"0"37"-15,8 1-226 16,15-1-97-16,10-1-18 0,8-3-58 16,3 0-12-16,-6 1-42 15,-7 1-14-15</inkml:trace>
  <inkml:trace contextRef="#ctx0" brushRef="#br0" timeOffset="99421.15">6606 16876 733 0,'-2'0'363'0,"-1"0"-120"16,0-1-56-16,3-1-59 15,0 1-29-15,7-5-30 16,16-9-17-16,34-34-19 15,-26 32-8-15,2 6-14 16,0 4-3-16,-4 7-4 16,-5 3-1-16,-14 8 1 15,-1 5 2-15,-9 6 3 16,-2 4 3-16,0 7 4 0,-4 3 0 16,9 13-3-1,-3-9-2-15,0-7-5 16,5-4-1-16,-2-20-2 0,11 6 2 15,1-14 1-15,2-4 2 16,1-12 1-16,1-8 2 16,1-6-5-16,-1-2 1 15,-2-5-1-15,-4 0-2 16,-2-1 1-16,-4-1-1 16,-7 8 0-16,0 3 2 15,-5 13-1-15,-3 6 0 16,1 8-2-16,0 4-3 0,4 11 0 15,3 8 4-15,6 12 5 16,2 6 5-16,4 3 0 16,0 0 1-16,1-7-5 15,2-7-3-15,1-10-186 16</inkml:trace>
  <inkml:trace contextRef="#ctx0" brushRef="#br0" timeOffset="99977.01">7268 17060 642 0,'7'0'379'16,"2"2"4"-1,12 10-235 1,2 6-5-16,3 7-41 16,2 1-26-16,-5 3-31 0,-3 0-15 15,-5-4-11-15,-4-5-60 16,-1-12-182-16</inkml:trace>
  <inkml:trace contextRef="#ctx0" brushRef="#br0" timeOffset="100150.05">7467 17064 1081 0,'-12'5'454'0,"-11"13"-267"15,-3 1-50-15,-2 5-63 16,-2 4-20-16,-10 2-26 15,2-2-8-15,7-5-14 16,8-6-16-16,14-9-150 16,9-5-100-16</inkml:trace>
  <inkml:trace contextRef="#ctx0" brushRef="#br0" timeOffset="100531.48">7882 16661 615 0,'-18'0'402'16,"-10"3"18"-16,-7 9-247 16,-8 8-37-16,4 11-59 15,-2 5-20-15,11 9-31 16,9 4-7-16,19 4-16 15,8-1-2-15,18-8-1 0,6-6-2 16,8-10 1 0,2-5-30-16,2-9-174 0</inkml:trace>
  <inkml:trace contextRef="#ctx0" brushRef="#br0" timeOffset="100796.59">8046 16665 691 0,'-3'-4'416'0,"-3"-2"-7"0,1 8-190 0,-2 13-91 15,2 8-42 1,-3 15-39-16,1 8 1 16,2 9-5-16,2 4-7 15,4-4-15-15,6-4-8 0,8-13-9 16,5-8-2-1,6-10 0-15,1-8 0 16,1-5-21-16,-2-4-47 0</inkml:trace>
  <inkml:trace contextRef="#ctx0" brushRef="#br0" timeOffset="100946.51">7847 16872 876 0,'2'4'401'32,"6"1"-150"-32,9 6-178 15,6-1-10-15,14-1-36 16,5-2-13-16,5-4-36 16,2-5-134-16</inkml:trace>
  <inkml:trace contextRef="#ctx0" brushRef="#br0" timeOffset="101097.65">8292 16699 932 0,'6'-1'442'0,"10"2"-163"0,-2 12-67 15,-3 15-67-15,3 7-12 16,-3 15-23-16,2 2-19 16,-12-3-37-16,0-1-13 15,-8-14-24-15,1-7-66 16,6-11-271-16</inkml:trace>
  <inkml:trace contextRef="#ctx0" brushRef="#br0" timeOffset="101483.62">8862 16843 955 0,'-1'3'455'16,"-6"5"-168"-16,6 13-112 0,1 9-86 16,0 2-14-16,4 4-20 15,-3-5-9 1,6 1-21-16,0-3-7 16,0-4-9-16,1-3-2 0,-1-6-4 15,3-3-3 1,4-6-74-16,1-5-81 15</inkml:trace>
  <inkml:trace contextRef="#ctx0" brushRef="#br0" timeOffset="101669.33">8849 16707 879 0,'-3'-2'498'16,"2"1"-34"0,1 1-297-16,0 0-133 0,0 0-16 15,0 0-117-15</inkml:trace>
  <inkml:trace contextRef="#ctx0" brushRef="#br0" timeOffset="102068.73">8570 16449 946 0,'3'0'374'16,"13"0"-229"-16,10 2-54 15,17-2 7 1,14 3-19-16,3-2-28 16,6 1-13-16,-3 3-22 15,-5-2-5-15,-2 1-7 16,-10-3-4-16,-14-1-34 0,-7 0-30 0,-14-4-28 31,-4 2-7-31,-7-4 36 16,-3-5 31-16,-5-3 43 0,0-2 25 15,3 3 26 1,1 3 16-16,4 5 8 16,3 5-5-16,-1 8 0 15,-1 8-5-15,-2 11-3 16,-5-1-8-16,-5 1-27 16,2-3 17-16,0-10-187 15</inkml:trace>
  <inkml:trace contextRef="#ctx0" brushRef="#br0" timeOffset="102472.14">9657 16695 970 0,'0'0'457'16,"1"2"-155"-16,2 23-186 15,3 9-28-15,3 22-28 16,4 8-7-16,2 3-19 0,2-2-7 16,-1-16-12-16,-2-7-8 15,-1-15-83-15,-6-10-64 16</inkml:trace>
  <inkml:trace contextRef="#ctx0" brushRef="#br0" timeOffset="102640.2">9473 16994 777 0,'3'-4'396'0,"8"4"-104"15,8 0-65-15,15 0-57 16,11 0-29-16,20-4-52 15,2 0-26-15,-2-1-44 16,-1-1-98-16</inkml:trace>
  <inkml:trace contextRef="#ctx0" brushRef="#br0" timeOffset="103160.02">10322 16726 951 0,'8'-4'420'16,"7"-1"-205"-16,-1 7-67 15,-6 15-62-15,0 6-9 16,-2 15-15-16,-2 5-5 0,2 7-13 16,-1-2-17-16,1-7-19 15,4-5-4-15,4-9-4 16,3-7 0-16,5-8 0 15,4-6 3-15,2-11-5 0,2-4-2 16,1-8-30 0,-2-3-6-16,-4-6 1 15,1-4 1-15,-8-11 28 16,-2-5 5-16,-8-5 8 16,-4 4 4-16,-2 14 41 15,-4 11 16-15,0 21 7 16,-1 10 1-16,0 16-34 15,2 10-15-15,3 13-9 16,3 3 0-16,3-3-7 16,2 0-4-16,5-7-24 15,-3-6-105-15</inkml:trace>
  <inkml:trace contextRef="#ctx0" brushRef="#br0" timeOffset="103610">10924 17067 639 0,'-5'1'384'0,"-5"6"-22"16,-1 8-129-16,6 5-98 16,1 2-40-16,12-3-53 0,7-1-8 15,9-8-18-15,4-7-5 16,0-7 0-16,-5-8 0 16,-8-5 5-1,-4-3 3-15,-7 1-1 16,-2 4 2-16,-1 4 6 0,0 8-3 15,1 9 0-15,1 4-5 16,-1 8-8 0,2 7-3-16,-4 6 0 15,0 1 0-15,-7 7 5 0,-3-1 9 16,-11-2 12-16,-2-1 6 0,-6-10 1 16,-3-5-6-16,2-15-11 15,3-6-9 1,8-13-61-16,7-7-80 15</inkml:trace>
  <inkml:trace contextRef="#ctx0" brushRef="#br0" timeOffset="104000.27">11448 16602 951 0,'-19'11'444'0,"-16"5"-181"15,4 15-162-15,6 8-34 0,6 12-31 16,11 7-3-16,10 6 1 16,8-3-1-1,9-6-11-15,2-9-6 0,7-13-6 0,-3-2-3 31,2-11-15-31,1-4-58 16,1-9-262-16</inkml:trace>
  <inkml:trace contextRef="#ctx0" brushRef="#br0" timeOffset="104230.33">11658 16695 1005 0,'-3'-1'482'0,"-3"1"-207"31,1 8-91-31,-2 14-79 16,5 9-35-16,1 16 1 16,-3 4 0-16,13 7-20 15,-4-3-6-15,7-10-21 16,4-3-11-16,-3-12-6 16,-1-3-3-16,2-9-2 15,-2-6-2-15,3-8-50 16,0 0-65-16,1-9-286 15</inkml:trace>
  <inkml:trace contextRef="#ctx0" brushRef="#br0" timeOffset="104419.73">11568 16902 545 0,'0'0'297'0,"7"0"-22"15,9 1-86-15,4-1-49 16,12 5-22-16,6 2-50 16,-4 1-15-16,6 5-22 15,-7-8-9-15,-5-3-122 16</inkml:trace>
  <inkml:trace contextRef="#ctx0" brushRef="#br0" timeOffset="104627.84">11911 16651 1192 0,'3'7'474'15,"4"12"-314"1,1 10-10-16,5 18-30 16,-2 7-17-16,4 11-21 0,-2-1-17 0,-6-8-27 15,-4-4-8 1,-8-12-21-16,-8-3-20 15,-2-8-193-15,3-7-392 16</inkml:trace>
  <inkml:trace contextRef="#ctx0" brushRef="#br0" timeOffset="105061.76">12501 16793 1133 0,'2'-4'540'16,"4"0"-216"-16,1 0-117 16,-1 4-105-16,2 1-44 15,-1-1-40-15,1 0 24 0,-3-3-174 16,2 1-295 0</inkml:trace>
  <inkml:trace contextRef="#ctx0" brushRef="#br0" timeOffset="105386.27">12546 17000 812 0,'4'4'370'0,"7"8"-174"0,-3 8-11 16,-2 6-44 0,-3 9-19-16,-3 12-32 15,-2 3-16-15,-5 16-25 0,-5 0-5 16,-4-1 1-16,-3-6 12 16,-6-15-2-16,-1-11-3 15,-5-18-11-15,-1-10-17 0,0-18-11 16,2-5-9-1,5-17-58-15,4-2-42 16,6-8-145-16,4-4-241 0</inkml:trace>
  <inkml:trace contextRef="#ctx0" brushRef="#br0" timeOffset="105915.28">12243 16511 691 0,'-3'-3'352'16,"4"-1"-132"0,10-1-69-1,8-1-27-15,24 2-35 0,11 3-5 16,20 1-22-16,8 3-9 16,-4 0-24-16,-7-3-11 15,-22 0-14-15,-11-3-27 16,-14-2-100-16,-10-2-61 15,-9-4-141-15,-5 3 5 0,-14-10 110 16,-3 1 82-16,1 1 183 16,0 1 44-1,7 7 32-15,8 4-6 16,1 4 12-16,4 4 4 0,-4-4-7 16,0 0 6-16,11 11-10 15,34 40 2-15,-37-27 21 16,-4 2 4-16,-11-1 2 15,-7-1-7-15,-8-2-42 0,-7-5-25 16,6-2-47 0,-1-2-13-16,11-1-130 15,13-1-106-15</inkml:trace>
  <inkml:trace contextRef="#ctx0" brushRef="#br0" timeOffset="108456.51">13178 16947 871 0,'3'4'382'16,"6"-2"-188"-16,12 1-61 15,12-1-60-15,7-5-23 16,12 2-28-16,-1-4-5 16,0-4-126-16,-5 1-118 15</inkml:trace>
  <inkml:trace contextRef="#ctx0" brushRef="#br0" timeOffset="108725.67">13196 17117 749 0,'2'2'348'0,"8"-2"-99"0,10 1-74 16,15-1-32-1,10 0-16-15,9 0-35 16,-1 0-20-16,-9 0-18 16,-12 0-9-16,-13-1-24 15,-11-3 0-15,-11 0-94 16,-2 0-95-16</inkml:trace>
  <inkml:trace contextRef="#ctx0" brushRef="#br0" timeOffset="110241.13">14271 16577 849 0,'-14'5'370'16,"-20"17"-194"-16,-3 16-70 15,-5 33-58 1,-2 17-20-16,16 20-14 16,13 7-6-16,33-10 0 15,14-6-1-15,15-22-4 16,6-16 0-16,6-30-82 15,3-19-175-15</inkml:trace>
  <inkml:trace contextRef="#ctx0" brushRef="#br0" timeOffset="116069.5">15154 16931 790 0,'-6'-12'406'0,"-5"-9"-122"15,1 3-113-15,-4 6-21 16,-5 4-49-16,-1 5-22 16,-8 6-40-16,2 6-18 15,1 10-20-15,0 7-3 16,9 6-4-16,5 5 1 16,11 1-2-16,7 1 0 0,11-2-3 15,9-5 1 1,8-7 4-16,3-10 2 0,5-14 7 15,-6-11 4-15,-9-11 7 16,-5-9 4-16,-16-6 12 16,-7-1 5-16,-13-6 0 15,-1 5-6-15,-8 1-16 16,0 5-14-16,4 15-113 16,-3 3-104-16</inkml:trace>
  <inkml:trace contextRef="#ctx0" brushRef="#br0" timeOffset="116562.56">15659 16766 926 0,'0'0'419'0,"-3"4"-173"15,1 21-149 1,4 14-35-16,-1 20-22 16,9 6-8-16,0-2-15 0,0-2-6 15,1-13-3 1,-1-3 1-16,-1-15-139 0,-2-9-76 16</inkml:trace>
  <inkml:trace contextRef="#ctx0" brushRef="#br0" timeOffset="116713.11">15550 17045 863 0,'7'-1'414'0,"14"-4"-148"16,8 4-60-16,5 0-69 16,7 0-45-16,5 2-54 15,0 0-40-15</inkml:trace>
  <inkml:trace contextRef="#ctx0" brushRef="#br0" timeOffset="119168.67">14550 16986 346 0,'-11'-25'250'0,"-4"-15"9"16,17-9-105-1,13 3-7-15,15 10-14 0,4 8-10 16,2 19-22-1,1 12-19-15,-5 20-44 0,-2 9 0 16,-14 17 5-16,-10 1 5 16,-20 8 0-1,-10 0-6-15,-9-9-16 16,1-5-7-16,1-19-3 0,-1-11-5 16,4-17-9-16,0-9-2 15,10-9-10-15,7 2-1 16,13 3 5-16,8 5 2 15,13 10 7-15,7 3 7 16,6 13 12-16,2 7 4 16,-1 6 2-16,-3 2-4 15,2-5 0-15,0-7-188 0</inkml:trace>
  <inkml:trace contextRef="#ctx0" brushRef="#br0" timeOffset="119996.73">16258 16762 755 0,'-2'0'365'0,"-7"2"-115"16,-5 8-84-16,-8 13-60 16,-5 5-16-16,5 7-27 15,4-1-8-15,9-2-22 16,5 0-9-16,12-7-15 0,11-2-1 16,13-9 3-16,10-5 0 15,-1-4-1-15,1-5-3 16,-6-3-32-16,-6-2-58 15,-5-4-166 1</inkml:trace>
  <inkml:trace contextRef="#ctx0" brushRef="#br0" timeOffset="120178.58">16439 16771 921 0,'-1'6'428'16,"0"7"-171"-16,-2 20-127 15,2 8-15-15,-2 12-34 16,1 5-15-16,2-3-23 0,1-4-9 16,7-8-15-16,2-10-37 15,3-10-169-15,-3-8-179 16</inkml:trace>
  <inkml:trace contextRef="#ctx0" brushRef="#br0" timeOffset="120433.25">16673 16721 1083 0,'-4'-1'471'0,"-8"3"-249"0,3 12-81 16,-3 16-77-1,2 12-16-15,3 8-14 16,1 6-4-16,6-2-6 15,5-3-6-15,4-6-8 0,7-4-3 0,7-7-2 32,3-7-1-32,7-8-1 0,-2-9-16 0,-4-10-92 15,-2-3-66 1,-11-7-256 0</inkml:trace>
  <inkml:trace contextRef="#ctx0" brushRef="#br0" timeOffset="120597.94">16648 16991 894 0,'4'-1'472'16,"4"-1"-50"0,14 2-309-16,1 3-27 15,12-1-45-15,0 4 13 0,-2-2-457 16</inkml:trace>
  <inkml:trace contextRef="#ctx0" brushRef="#br0" timeOffset="121181.37">17312 16719 885 0,'8'5'344'0,"8"7"-238"16,-3 9-23-16,-4 5-26 15,-3 2-8 1,-6-3-15-16,0-4-8 16,0-7-14-16,0-6-2 0,4-15-2 15,1-5-2-15,6-15-1 16,3-4-4-16,5 3-1 15,1 5 0-15,5 13 13 16,-2 4 10-16,-4 7 24 16,-1 6 9-16,-8 6 3 15,-2 1-4-15,-7 2-19 16,-1 0-9-16,-1-8-13 16,1 0-2-16,2-11-3 15,5-7-2-15,6-8-1 16,1-3-1-16,3 2-2 0,0 0-1 15,-4 9 0-15,0 4-1 16,-4 12-1 0,-1 6-1-16,-2 13-1 0,-5 5 1 15,-1 5-12 1,-5 1-65-16,4-2-273 16</inkml:trace>
  <inkml:trace contextRef="#ctx0" brushRef="#br0" timeOffset="121361.41">17372 17005 816 0,'1'-4'389'0,"12"-3"-140"16,4-1-94-16,17 10-74 15,5-1-27-15,1 6-33 16,0-2-4-16,-6 1-179 15</inkml:trace>
  <inkml:trace contextRef="#ctx0" brushRef="#br0" timeOffset="121672.65">17593 17148 691 0,'-13'-3'344'16,"-12"-1"-105"-16,-4-1-65 15,7 5-69-15,5 0-37 0,12 8-45 16,5 2-12 0,14 1-6-16,7 4 3 15,0 5 0-15,5 4-2 16,2 2-2-16,-5 5-1 15,-5 2 6-15,-8 0 17 16,-17-2 23-16,-9-1 5 0,-16-10 1 16,3-10-13-1,-3-14-26-15,5-12-46 0,13-13-203 16</inkml:trace>
  <inkml:trace contextRef="#ctx0" brushRef="#br0" timeOffset="122031.94">17899 16545 865 0,'10'2'418'0,"11"2"-104"16,9 21-204-16,5 19-41 15,0 26-11-15,0 17-10 16,-9 15-19-16,-3 1-4 0,-14-9-9 15,-11-7-6-15,-13-11-10 16,-7-6-29-16,-1-18-96 16,4-14-56-16</inkml:trace>
  <inkml:trace contextRef="#ctx0" brushRef="#br0" timeOffset="122394.18">18571 16998 993 0,'0'7'441'15,"-1"3"-202"-15,-2 11-134 16,-2 8-13 0,2 6-26-16,0 7-11 15,0 3-14-15,5 0-7 16,5-5-17-16,1-4-6 15,9-14-4-15,2-8-2 0,5-12-4 16,0-4-45-16,-7-10-183 16</inkml:trace>
  <inkml:trace contextRef="#ctx0" brushRef="#br0" timeOffset="122546.66">18553 16866 972 0,'-2'-3'454'15,"1"-5"-135"-15,3 6-266 0,6 0-25 0,5 1-232 16</inkml:trace>
  <inkml:trace contextRef="#ctx0" brushRef="#br0" timeOffset="122901.84">18393 16657 784 0,'9'-5'360'15,"17"-4"-131"-15,3 2-98 16,11 7-47-16,1 3-25 15,6 5-38-15,3 5-6 0,-1 0-2 16,-1-3-44-16,-14-1-51 16,-7-6-23-16,-11-4-44 15,-6-6 41-15,-6-10 54 16,-1-2 47-16,-1-9 99 16,2 5 32-16,5 5 45 15,0 4-5-15,2 13-48 16,2 1-26-16,1 15-43 15,-5 2-15-15,-1 8-6 16,-4 3-4-16,-7 0-8 16,-4-3 7-16,0-4-173 0</inkml:trace>
  <inkml:trace contextRef="#ctx0" brushRef="#br0" timeOffset="123449.42">19332 16959 672 0,'2'-1'394'0,"5"1"-2"0,-3 15-249 16,2 11-45-16,5 12-35 15,-3 7-13 1,3 6-30-16,5 1-5 0,-4-5-20 16,-4-4-100-16</inkml:trace>
  <inkml:trace contextRef="#ctx0" brushRef="#br0" timeOffset="123617.5">19148 17162 1058 0,'14'-7'513'16,"12"-1"-166"-16,20-2-184 15,11 2-14-15,9 6-67 16,-3 0-26-16,-8 4-29 15,-9 3-91-15</inkml:trace>
  <inkml:trace contextRef="#ctx0" brushRef="#br0" timeOffset="124001.81">20201 16683 990 0,'-21'2'434'15,"-25"13"-226"-15,-5 15-76 16,6 27-70 0,4 12-24-16,20 19-19 15,14-1-4-15,16-3-3 0,12-3-2 0,14-13-2 31,5-6-1-31,12-19-5 16,8-12-87-16</inkml:trace>
  <inkml:trace contextRef="#ctx0" brushRef="#br0" timeOffset="124162.87">20274 17090 770 0,'8'-1'385'0,"5"-1"-46"16,14-2-223-16,5 3-21 16,7 1-24-16,1 1-29 0,0 5-31 15,4 1-28-15</inkml:trace>
  <inkml:trace contextRef="#ctx0" brushRef="#br0" timeOffset="124410.39">20835 17012 764 0,'5'-12'371'0,"0"-15"-119"16,1-6-43-16,-2-1-50 0,-6 0-36 16,1 9-44-16,0 8-12 15,-5 14-23 1,3 10-9-16,-4 27-24 0,2 9-7 15,5 19 0 1,0 2 0-16,5 2-1 16,3-4 0-16,6-8-19 0,2-6-122 15</inkml:trace>
  <inkml:trace contextRef="#ctx0" brushRef="#br0" timeOffset="124990.87">21429 16856 859 0,'0'0'388'16,"2"0"-186"-16,-4 0-42 16,1 0-68-1,-4 0-32-15,-25 0-34 16,-33 4-7-16,23-4-5 15,2 1-3-15,4 3-8 16,5 4-3-16,8 6-3 16,5 2 0-16,3 9 0 0,2 0 1 0,0 1 2 15,5-2 0 1,3-4 0-16,4-5 0 16,6-9 2-16,2 1 3 15,6-12 3-15,6-6 2 16,13-1-2-16,5 1-3 15,12 8-5-15,-2 9 0 16,-3 15 2-16,-9 2 0 16,-11 9 2-16,-11 3 4 0,-18-1 9 15,-4 4 6-15,-18-3 5 16,-8-5 1-16,-12-10-2 16,-6-9-3-16,2-17-5 15,6-9-4-15,16-10-22 16,10-3-36-16,17 3-114 15,8 2-181-15</inkml:trace>
  <inkml:trace contextRef="#ctx0" brushRef="#br0" timeOffset="125618.9">21866 16750 607 0,'5'0'332'0,"5"2"-48"16,2 9-111-16,1 15-81 15,-1 7-12-15,-2 7-27 16,-3-1-6-16,-5-4-13 15,-3-5-7-15,-2-14-10 16,1-2-4-16,4-14-1 0,4-10-3 16,2-15-3-1,1-8-1-15,1-5-4 0,0-1 1 16,5 12 0-16,-1 5 1 16,-1 9 3-1,-1 5 1-15,-5 8 3 16,-2 7 2-16,-2 6 0 0,-3 3 0 15,-1-1-2-15,-1 0-1 0,-1-7-4 16,3-2 2 0,5-9-1-16,7-5-2 15,10-4 1-15,1-2-2 16,6 3-2-16,-1 6 0 16,-1 8 0-16,-2 8-1 0,-9 13 1 15,-4 0 0-15,-9 6 0 16,-3 0 1-16,-1-5-20 15,-2-3-86-15</inkml:trace>
  <inkml:trace contextRef="#ctx0" brushRef="#br0" timeOffset="125809.89">21868 17151 959 0,'8'-2'425'16,"14"-2"-188"-16,8 2-72 16,17 0-48-16,5 0-25 0,9-2-42 15,0-1-19-15,-7 5-156 16,-7 0-116-16</inkml:trace>
  <inkml:trace contextRef="#ctx0" brushRef="#br0" timeOffset="126117.75">22075 17308 721 0,'-12'-1'379'16,"-9"-3"-105"-16,4 2-138 15,1 1-29-15,9 1-53 16,6 6-18-16,7 6-13 0,11 7-4 16,8 9-9-1,3 1-2-15,-3 4-4 16,-4-4-2-16,-16-3 4 0,-8-3 3 0,-18-2 13 16,-9-5 6-1,-8-11 5 1,1-6-1-16,9-18-40 15,4-7-91-15</inkml:trace>
  <inkml:trace contextRef="#ctx0" brushRef="#br0" timeOffset="126460.81">22376 16626 675 0,'11'-2'388'16,"5"-3"-93"-16,12 15-91 15,4 18-31-15,7 28-73 16,5 20-20-16,-3 21-26 16,-4 2-10-16,-18-10-9 15,-15-8-6-15,-21-12-14 16,-13-7-3-16,-8-10 0 16,-4-11-48-16,9-21-108 15,8-11-61-15</inkml:trace>
  <inkml:trace contextRef="#ctx0" brushRef="#br0" timeOffset="126702.51">23085 17016 905 0,'6'-3'471'16,"6"-3"-104"-1,-9 5-226-15,-2 1-49 0,-1-1-54 16,-1 1-8-16,0 0-154 16,0 0-101-16</inkml:trace>
  <inkml:trace contextRef="#ctx0" brushRef="#br0" timeOffset="126935.6">23063 17136 1007 0,'-2'12'437'16,"0"20"-230"-16,1 7-61 16,1 15-64-16,0 6-30 15,-3 6-29-15,0-4-2 16,-11-5-2-1,-1-8-1-15,-6-19-1 16,-1-1 4-16,-2-18 7 0,1-9 0 16,1-8-4-1,-2-9-8-15,13-6-31 16,1-3-36-16,8-7-130 0,4-6-79 16</inkml:trace>
  <inkml:trace contextRef="#ctx0" brushRef="#br0" timeOffset="127385.68">22802 16689 765 0,'3'-1'351'0,"12"-3"-122"0,11 3-69 16,12 1-38-1,9-2-14-15,15 2-42 16,3 2-19-16,4 0-25 16,-2 3-8-16,-19-5-13 15,-9-3 0-15,-20-8-37 16,-12-1-16-16,-8-5-19 15,-4 1-1-15,-8-2 37 16,3 3 16-16,0 4 25 16,3 1-1-16,8 10 5 0,3 5 3 15,8 3 18-15,2 10 13 16,0 3 19-16,-8 5 20 16,0 8 14-16,-8-3 10 15,-10-2 22-15,7-6-10 16,-10-8-28-16,2-5-18 15,-4-9-99-15,-2 2-590 0</inkml:trace>
</inkml:ink>
</file>

<file path=ppt/ink/ink34.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5-10-08T06:36:53.550"/>
    </inkml:context>
    <inkml:brush xml:id="br0">
      <inkml:brushProperty name="width" value="0.05292" units="cm"/>
      <inkml:brushProperty name="height" value="0.05292" units="cm"/>
      <inkml:brushProperty name="color" value="#FF0000"/>
    </inkml:brush>
    <inkml:context xml:id="ctx1">
      <inkml:inkSource xml:id="inkSrc90">
        <inkml:traceFormat>
          <inkml:channel name="X" type="integer" max="11752" units="cm"/>
          <inkml:channel name="Y" type="integer" max="6608" units="cm"/>
          <inkml:channel name="T" type="integer" max="2.14748E9" units="dev"/>
        </inkml:traceFormat>
        <inkml:channelProperties>
          <inkml:channelProperty channel="X" name="resolution" value="400" units="1/cm"/>
          <inkml:channelProperty channel="Y" name="resolution" value="400" units="1/cm"/>
          <inkml:channelProperty channel="T" name="resolution" value="1" units="1/dev"/>
        </inkml:channelProperties>
      </inkml:inkSource>
      <inkml:timestamp xml:id="ts1" timeString="2025-10-08T06:41:08.625"/>
    </inkml:context>
  </inkml:definitions>
  <inkml:trace contextRef="#ctx0" brushRef="#br0">20073 11175 792 0,'-6'-9'338'0,"-5"-4"-195"0,5 12-25 16,2 26-58-1,6 21-32-15,1 49-32 16,3 21-2-16,6 39 1 15,2 15-31-15,1 1-35 16,-1-5 0-16,-2-19 3 16,-3-19 34-16,0-28-83 0,0-15-150 15</inkml:trace>
  <inkml:trace contextRef="#ctx0" brushRef="#br0" timeOffset="244.01">19923 12294 621 0,'-3'0'269'0,"-1"4"-129"16,4 6-20-16,12 11-23 15,8 6-8-15,13 11-26 16,6 2-22-16,0-1-22 16,-4-2-1-16,-11-12-5 15,-6-8 34-15,-8-12 60 16,-4-11 25-16,9-16 28 15,6-5-32-15,22-23-66 16,8-9-26-16,11-8-92 16,5-1-114-16</inkml:trace>
  <inkml:trace contextRef="#ctx0" brushRef="#br0" timeOffset="1214.88">20790 11682 497 0,'2'-6'321'15,"2"-3"-8"1,-2 4-78-16,-4 15-109 16,-3 8-41-16,-2 24-55 15,1 12-6-15,3 17-4 16,2 4-8-16,3-6-4 16,4-8-2-16,5-16-2 0,2-10-1 0,2-13-3 31,-1-8-5-31,-1-10-51 15,0-2-63-15</inkml:trace>
  <inkml:trace contextRef="#ctx0" brushRef="#br0" timeOffset="1414.05">20674 12013 929 0,'11'0'368'0,"19"0"-252"16,9 2-29-16,10 5-45 16,-3-2-39-16,-4-3-387 15</inkml:trace>
  <inkml:trace contextRef="#ctx0" brushRef="#br0" timeOffset="1662">21054 11958 932 0,'18'0'369'16,"23"-3"-261"-16,3 3-31 15,1 4-50 1,-4-4-12-16,-9-1-66 0,-6-1-65 16</inkml:trace>
  <inkml:trace contextRef="#ctx0" brushRef="#br0" timeOffset="1827.77">21082 12030 816 0,'2'1'377'16,"10"-1"-143"-16,5-1-68 0,13 0-83 15,4 1-14-15,3 0-38 16,0 0-22-16,0 0-257 15</inkml:trace>
  <inkml:trace contextRef="#ctx0" brushRef="#br0" timeOffset="2384.3">21596 11849 564 0,'4'-6'340'16,"2"-4"-13"-16,-6 1-85 15,-6 2-105-15,-5 1-40 16,-6 5-69-16,-3 1-17 16,0 1-17-16,2 1-22 15,-2 3-43-15,3-1-13 16,9 1-14-16,-6 5 21 0,10 3 41 16,0 5 13-16,-5 7 21 15,4 2 3-15,2-2 5 16,1 1 3-16,4-5 6 15,4-6 2-15,6-7 8 16,4-8 7-16,4-12 28 16,2-2 14-16,1 0 10 15,1 5-7-15,3 9-29 16,0 4-16-16,-2 10-18 0,-7 6-4 16,-8 5-3-1,-5 2-2-15,-11-1 1 16,-6-1 1-16,-15-3 0 15,-8-3 1-15,-8-5-2 16,-2-5 4-16,3-8 2 16,9-4-1-16,7-9-1 15,9-1-19-15,9 4-143 0</inkml:trace>
  <inkml:trace contextRef="#ctx0" brushRef="#br0" timeOffset="5525.21">21117 13432 336 0,'-3'0'223'0,"-6"-2"13"0,2-1-12 15,7 3-57-15,2 0-24 16,-2 0-44-16,14 0-25 16,60 3-22-16,-17-3-13 15,10-6-53-15,1 0-118 16</inkml:trace>
  <inkml:trace contextRef="#ctx0" brushRef="#br0" timeOffset="5891.95">21630 13415 468 0,'0'0'241'16,"9"0"-46"-16,9-1-22 15,20-4-24-15,12 0-13 16,10 1-42-16,-2 4-25 16,-7 1-40-16,-6 5-8 15,-9 3-130-15,1 2-174 0</inkml:trace>
  <inkml:trace contextRef="#ctx0" brushRef="#br0" timeOffset="6212.09">22282 13410 557 0,'-1'0'278'0,"2"1"-92"16,12 3-46-16,8-2-55 15,9 2-17-15,14-4-21 0,7-2-10 16,10 1-15-16,1-2-1 15,2-2-233-15</inkml:trace>
  <inkml:trace contextRef="#ctx0" brushRef="#br0" timeOffset="6496.9">22810 13445 661 0,'9'1'271'0,"18"-1"-161"15,5 0-21-15,15 0-23 16,6 0-22-16,0 1-28 0,-1 1-5 16,-8-2-116-16</inkml:trace>
  <inkml:trace contextRef="#ctx0" brushRef="#br0" timeOffset="6970.5">23240 13260 513 0,'10'5'248'0,"13"9"-79"0,7 4-23 15,5 5-37 1,4 4-22-16,-4-3-43 16,-1-2-14-16,-7-5-20 15,-9-2 1-15,-5-8 18 16,-12 0 9-16,-10-1 25 16,-11 2 1-16,-9 5-18 0,-2 6-11 0,7 2-23 15,1-3-5 1,5 2-8-16,8-5-12 15,8-1-94-15,3-3-119 16</inkml:trace>
  <inkml:trace contextRef="#ctx0" brushRef="#br0" timeOffset="7242.43">23550 13033 827 0,'13'5'325'0,"19"10"-215"15,4 2-44-15,9 12-23 16,0 2-11-16,-6-1-14 0,-3 2-6 15,-9-6-1 1,-1-1 0-16,-5-8-87 0,-1-3-90 16</inkml:trace>
  <inkml:trace contextRef="#ctx0" brushRef="#br0" timeOffset="7466.25">23913 13067 591 0,'-1'0'328'16,"-5"0"-87"-16,-8 0-97 15,-5 1-35-15,-11 8-44 16,-5 4-10-16,-11 6-14 16,-2 3-8-16,-5 4-10 15,3-1-3-15,15-2-9 16,11-1-6-16,19-9-5 15,5-3-11-15</inkml:trace>
  <inkml:trace contextRef="#ctx0" brushRef="#br0" timeOffset="9455.79">21318 13525 446 0,'6'-8'274'0,"-2"-2"-47"16,3-3-56-16,-2-2-25 15,-2 7-40-15,-1-2-15 16,-7 1-30-16,5 9-22 0,0 7-31 31,2 11-13-31,4 14-8 0,-5-3 8 0,4 6 5 31,-1-3 0-31,0 1 5 0,-4-1 1 0,-15-4 3 32,-14-5 2-32,-6 2-1 0,-3-3 2 15,7-6-29-15,11 1-26 16,7-11-150-16,9-3-160 15</inkml:trace>
  <inkml:trace contextRef="#ctx0" brushRef="#br0" timeOffset="9994.53">21693 13739 333 0,'-6'2'216'16,"-7"6"7"-16,-1 4-75 15,3 6-66 1,3 3-18-16,8 1-26 0,4 3-6 16,16-5 14-16,3-4 13 15,14-8 25-15,6-8 12 16,-2-8 2-16,2-7 3 15,-13-12-1-15,-8-1-5 0,-13-8-14 16,-7-2-16-16,-13 0-28 16,-7-2-9-16,-12 6-15 15,-9-1-7-15,-1 11-8 16,-2 5-2-16,10 13-6 16,7 7-2-16,13 6-6 15,9 2 1-15,15 4 4 16,11-1 3-16,13 7 8 15,2-1 1-15,4 0 1 16,-6-3 2-16,-4-6-22 16,7 0-113-16</inkml:trace>
  <inkml:trace contextRef="#ctx0" brushRef="#br0" timeOffset="136558.49">1858 9299 891 0,'-6'13'353'0,"-6"20"-241"15,1 16-41-15,3 20-35 16,2 7-20-16,6 6-16 16,-1-2 0-16,1-5 5 15,2-10 2-15,8-20 6 16,2-13 5-16,4-25 44 16,-4-9 19-16,-3-29 26 15,-3-6 7-15,-9-30-23 16,-4-9-7-16,-12-8-23 15,2-6-12-15,3 11-26 16,1 11-10-16,6 19-9 16,0 9-1-16,5 17-3 15,7 5-14-15,13 8-22 16,12-3-3-16,29 1-1 16,11 2 12-16,13-3-5 15,5 2-65-15,-24 3-201 16</inkml:trace>
  <inkml:trace contextRef="#ctx0" brushRef="#br0" timeOffset="136783.78">2122 9660 644 0,'0'2'282'16,"0"4"-115"-16,0 10-115 0,7 6-26 16,-3 11-3-1,1 3-2-15,6 2-1 16,-5-2-19-16,4-7-273 16</inkml:trace>
  <inkml:trace contextRef="#ctx0" brushRef="#br0" timeOffset="137061.41">2555 9736 697 0,'0'3'388'16,"2"9"-101"-16,-9 6-51 0,-4 2-37 16,-10 5-66-16,-3-2-36 15,-5-10-47-15,0-6-9 16,2-12-14-16,0-6-7 15,10-10-16-15,2 0-8 16,9-1-8-16,5 1-1 16,7 2 3-16,4 3-7 15,9 7-12-15,4 4 4 0,7 14 5 16,-2 9 10-16,4 15 14 16,-5 6-1-16,-3 4-49 15,6-2-148-15</inkml:trace>
  <inkml:trace contextRef="#ctx0" brushRef="#br0" timeOffset="137465.36">3426 9433 1148 0,'1'0'441'16,"1"8"-311"-16,-1 8-61 16,-2 19-43-16,-5 10 4 0,-1 16 3 15,-1 5-3-15,6 7-10 16,2 2-6-16,13-12-12 16,3-8-1-16,4-14 0 15,6-10 4 1,-3-15 5-16,7-2 8 0,2-14-79 15,-1-2-79-15,-9-11-252 0</inkml:trace>
  <inkml:trace contextRef="#ctx0" brushRef="#br0" timeOffset="137615.53">3221 9749 737 0,'-4'-3'437'0,"-4"-2"-66"0,19 3-165 31,9-1-38-31,32 2-80 16,17 0-21-16,0 2-45 0,6 3-10 0,-14 5-204 16</inkml:trace>
  <inkml:trace contextRef="#ctx0" brushRef="#br0" timeOffset="137784.84">3748 9660 896 0,'8'0'371'15,"9"0"-184"-15,18 1-159 16,8 1-17-16,8 3-33 16,-5 0-80-16</inkml:trace>
  <inkml:trace contextRef="#ctx0" brushRef="#br0" timeOffset="137959.74">3788 9749 861 0,'-11'3'429'0,"3"2"-154"16,8 2-80-16,19 1-92 15,13-4-34-15,10-1-32 16,2-2-12-16,1-1-34 0,-1 0-80 15</inkml:trace>
  <inkml:trace contextRef="#ctx0" brushRef="#br0" timeOffset="138452.8">4499 9558 639 0,'-1'-4'390'15,"-4"-5"-28"-15,0 5-167 16,-1 2-43-16,-13-6-51 16,-3 4-18-16,-5-4-44 15,-3-1-13-15,2 8-23 16,4 1-10-16,3 4-12 15,2 9-3-15,-1 2-1 16,2-2 3-16,6 5 6 16,3-2 5-16,10-5 13 15,-2 0 5-15,1-5 10 16,0-5 2-16,6-2 1 16,7-6-1-16,7-2-2 15,5 0-8-15,4 2-15 16,3 6-8-16,3 4-5 15,3 10 1-15,-5 6 5 16,-4 8 5-16,-12 9-6 0,-7-2 6 16,-13 7 25-16,-6-1 7 15,-8-3 27-15,-9-6 2 16,-12-13-8-16,-4-8-5 16,-1-18-12-16,4-7-19 15,11-6-69-15,5 0-48 0,19 6-128 16,4 0-86-16</inkml:trace>
  <inkml:trace contextRef="#ctx0" brushRef="#br0" timeOffset="138654.52">4804 9831 933 0,'6'2'433'15,"4"6"-187"1,1 2-78-16,-5 9-71 16,-5 1-20-16,-4 5-26 15,-8 1 0-15,-5-2-22 0,-4 2-5 0,-4-8-166 16</inkml:trace>
  <inkml:trace contextRef="#ctx0" brushRef="#br0" timeOffset="139660.78">2007 11310 334 0,'18'-22'254'16,"11"-15"13"-16,2 8-77 0,-1 3-24 15,-6 14-56 1,-3 7-30-16,-10 10-19 16,-3 10-1-16,-8 10-11 0,-1 6-3 15,-4 11-15-15,0 2-9 16,5-3-15-1,1 0-3-15,10-13-2 0,4-2 1 16,11-9 4 0,3-4 3-16,-2-11 10 15,2-7 2-15,-1-15 6 0,-1-7 1 0,2-11-2 32,-5-8 0-32,-3-2-4 15,-7-1-3-15,-5 9 2 0,-3 10 14 16,-6 13 11-16,1 11-4 15,-2 14-9-15,-4 7-13 16,2 14-20-16,-2 5 4 16,5 14-8-16,10-1-1 15,6 4 1-15,-6-10 20 16,6-10-113-16,-2-4-74 16,-2-17-247-16</inkml:trace>
  <inkml:trace contextRef="#ctx0" brushRef="#br0" timeOffset="140046.22">2079 10960 817 0,'0'-3'402'15,"-2"-2"-135"1,10 3-182-16,9 3-39 0,14 5-36 31,12 4 1-31,16-2 0 16,6 2 0-16,7-5-1 0,-3-2 2 15,-16 1 4-15,-12-1-24 16,-17 0-66-16,-12-3-9 16,-11-10-11-16,-4-5 25 15,-14-11 73-15,-2 2 22 16,5 3 41-16,-2 4 14 15,9 10 3-15,5 2-25 0,5 8-44 16,12 5-16 0,8 8-22-16,-4 2 7 0,-3 7 16 15,-7-1 3-15,-8-5 15 16,-1 2 5-16,-6-2-44 16,-1-3-114-16</inkml:trace>
  <inkml:trace contextRef="#ctx0" brushRef="#br0" timeOffset="140375.83">3057 10955 852 0,'-3'-6'409'0,"-8"-1"-155"0,-2 3-53 16,-13 14-78-16,-4 8-36 16,-4 14-53-16,-2 6-14 15,11 13-20-15,5 8-5 16,15 8-4-16,8 7 2 15,16-2 2-15,7-6 4 16,10-15 1-16,5-12-1 0,-6-22-73 16,10-3-87-1</inkml:trace>
  <inkml:trace contextRef="#ctx0" brushRef="#br0" timeOffset="140873.68">3378 11138 644 0,'6'-5'383'0,"6"-4"-68"15,-12 1-105-15,-5 2-43 16,-9 3-65-16,-8-2-25 16,-3 5-33-16,-4-2-15 15,2 2-17-15,4 3-10 0,6 1-21 16,0 4-11 0,3 1-6-16,2 1 0 15,1 4 14-15,1 0 9 16,4 2 5-16,0 2 2 0,3-8 6 15,-1-3 2-15,4-7 9 16,5-4 5-16,7-3 1 16,6 1-5-16,8 0-16 15,4 1-10-15,9 7-11 16,5 7-1-16,-1 9 5 16,-2 4 4-16,-14 9 20 15,-12 0 15-15,-20 4 32 16,-9-1 9-16,-16 1-1 15,-2-6-9-15,-4-14-14 16,-5-8-3-16,2-18-67 16,5-7-53-16,10-5-164 15</inkml:trace>
  <inkml:trace contextRef="#ctx0" brushRef="#br0" timeOffset="141124.56">3480 10972 1082 0,'8'-4'479'16,"4"-3"-230"-16,9 19-159 16,7 11-51-1,4 17-29-15,-1 8 1 0,-13 15 5 16,-13 4 0-16,-15 9 3 15,-7 4-3-15,-5-18-4 16,4-7 0-16,2-24-99 16,6-12-114-16</inkml:trace>
  <inkml:trace contextRef="#ctx0" brushRef="#br0" timeOffset="141394.41">3989 11179 985 0,'11'-1'395'0,"15"-1"-255"15,13 2-61 1,9 0-40-16,0 0-14 16,-2 0-10-16,-7 0-11 15,-11-1-102-15,-7 1-133 16</inkml:trace>
  <inkml:trace contextRef="#ctx0" brushRef="#br0" timeOffset="141573.45">4001 11290 914 0,'7'2'419'0,"11"3"-128"16,9-2-95-16,14-3-14 16,2-1-29-16,4-3-72 15,-1 1-21-15,-11 0-45 16,-4-2-70-16</inkml:trace>
  <inkml:trace contextRef="#ctx0" brushRef="#br0" timeOffset="142171.81">4986 10800 600 0,'-6'-5'401'15,"-8"-1"8"1,-16 14-214-16,-7 9-45 0,-17 24-73 15,-2 17-25 1,13 20-35-16,8 9-12 0,29 11-7 16,18 2-1-1,26-6 1-15,12-11 2 16,12-25 10-16,-5-14-31 0,-1-24-103 16,-5-9-79-1</inkml:trace>
  <inkml:trace contextRef="#ctx0" brushRef="#br0" timeOffset="142565.46">5097 10948 851 0,'-3'-3'432'0,"-3"6"-171"16,0 6-88-16,0 14-114 15,1 7-35-15,0 7-7 16,5 0-4-16,9 0-7 16,6-3-1-16,14-5-2 15,3-4 0-15,6-12 6 16,2-4 5-16,-6-12-39 0,0-3-42 16,-10-8-82-16,-6-3-28 15,-7-5 12-15,-8-2 40 16,-1-5 81-16,0 6 45 15,-2 2 81-15,-3 7 29 16,-1 13 37-16,-1 0-13 16,0 16-33-16,4 3-21 15,1 10-37-15,0 7-7 16,4 5-16-16,-3 0-6 0,1 4-5 16,-1-1-1-16,-1-5-20 15,4-1-64-15,-3-11-264 16</inkml:trace>
  <inkml:trace contextRef="#ctx0" brushRef="#br0" timeOffset="142886.98">5679 11171 747 0,'-4'-11'390'16,"-8"-13"-99"-16,-3 2-48 15,-4 2-81-15,-3 6-33 16,-1 11-63 0,1 2-34-16,-1 9-40 0,1 7-13 15,8 11-3-15,0 9 3 16,11 6 6-16,4 5 4 16,10-3 4-16,9 1 3 15,6-11 3-15,7-5 2 0,7-17 8 16,4-11 3-16,-1-17 9 15,-4-7 5-15,-15-13 30 16,-10-2 10-16,-20-1 2 16,-11-1-10-1,-19 12-38-15,-3 9-47 0,1 16-117 16</inkml:trace>
  <inkml:trace contextRef="#ctx0" brushRef="#br0" timeOffset="143519.27">6135 10951 936 0,'8'2'378'0,"13"9"-238"16,0 5-61 0,3 6-37-16,-5 8-9 0,-8-7 0 15,-6 0 0-15,-5-8 0 16,0-7 1-16,0-5 7 0,1-5 0 16,3-12-4-16,-1-5-3 15,4-11-20 1,1-1-6-16,10 6-8 15,-2 3-2-15,3 14-10 16,0 6-5-16,-10 6 15 16,4 5 2-16,-9 7 12 15,3 0 5-15,0 1-7 16,0-1 0-16,0-7 1 16,-5-7 3-16,1-2 9 15,-3-5 0-15,-2 4-1 16,2 0-3-16,0-6-11 0,3-9-5 15,8-27-7 1,-7 37-7-16,2 11-6 0,-4 5-1 16,6 12 4-1,-1 4 5-15,1 3-4 0,1-2-81 16</inkml:trace>
  <inkml:trace contextRef="#ctx0" brushRef="#br0" timeOffset="143744.72">6109 11245 819 0,'14'1'427'15,"9"0"-124"-15,21 1-154 16,9-2-32-16,11 0-67 15,-5-2-22-15,-3 0-13 16,-5 0-21-16,-11-2-154 16,0 3-187-16</inkml:trace>
  <inkml:trace contextRef="#ctx0" brushRef="#br0" timeOffset="144072.66">6471 11417 514 0,'-4'-6'313'0,"-12"-5"-16"16,1 0-73-1,1 7-70-15,-7 4-26 16,-2 4-43-16,2 10-22 0,2 3-36 15,9 3-16-15,13 8-13 16,4-3-3-16,13-1 1 16,2 0 2-16,3-4 4 15,-4 1-1-15,-11-5 54 16,-1-2 33-16,-14-5 42 16,-10-4 9-16,-10-9-44 15,-10-4-32-15,-3-7-61 16,4-5-46-16,13 3-194 15</inkml:trace>
  <inkml:trace contextRef="#ctx0" brushRef="#br0" timeOffset="144491.86">6665 10825 847 0,'6'-9'455'0,"7"-3"-134"0,7 8-114 15,18 26-136 1,8 15-39-16,3 30-22 16,-3 12-1-16,-16 20 4 15,-17 6-1-15,-17 13-1 16,-17-6-2-16,-11-14-4 15,0-12 0-15,-2-33-18 16,11-12-39-16,10-28-118 16,7-10-216-16</inkml:trace>
  <inkml:trace contextRef="#ctx0" brushRef="#br0" timeOffset="144805.52">7346 11234 741 0,'3'-5'468'0,"1"-4"-42"0,1 10-212 16,-5 2-55-16,-1 16-68 15,-6 7-20-15,-2 17-20 16,2 5-11-16,3 5-27 16,5-4-7-16,7-15-3 15,4-5-3-15,3-17 2 16,3-4 4-16,-4-9-30 16,2-6-38-16,-7-11-151 15,-7-3-203-15</inkml:trace>
  <inkml:trace contextRef="#ctx0" brushRef="#br0" timeOffset="144953.25">7349 11081 1174 0,'-5'-7'508'0,"0"-1"-289"15,8 4-93 1,5 4-90-16,1 3-111 15</inkml:trace>
  <inkml:trace contextRef="#ctx0" brushRef="#br0" timeOffset="145314.72">7172 10830 879 0,'0'-6'389'16,"-3"-3"-194"-16,14 6-123 15,14 3-24-15,17 7-27 16,10 1-3-16,12 1 1 16,-2-1 0-16,-7-4-3 15,-6 1 0-15,-19-5 0 0,-11 0-14 0,-13-7-17 31,-6-2-6-31,-4-4-8 0,0 1 11 16,0 5 4 0,3 2 2-16,5 5 9 15,1 5 6-15,7 6 18 0,0 4 19 16,-4 7 31-16,-3 0 8 16,-6 1 3-16,-3-1-14 0,-6-8-59 15,3-4-98-15</inkml:trace>
  <inkml:trace contextRef="#ctx0" brushRef="#br0" timeOffset="145899.76">8008 11144 743 0,'-3'-7'462'16,"-2"-5"-62"-16,2 12-183 15,-1 5-66-15,4 18-104 16,1 8-33-16,9 17-9 16,3 9-1-16,1 1 0 15,-2-4 12-15,-4-14-97 16,-4-10-66-16,-2-14-231 0</inkml:trace>
  <inkml:trace contextRef="#ctx0" brushRef="#br0" timeOffset="146049.27">7838 11299 1099 0,'9'-2'477'15,"21"-1"-258"-15,11-2-52 16,25-1-73-16,10 3-33 16,5-2-31-16,-9 3-28 0</inkml:trace>
  <inkml:trace contextRef="#ctx0" brushRef="#br0" timeOffset="146561.83">8759 10782 641 0,'-12'0'332'15,"-10"5"-93"-15,-12 15-89 16,-4 10-36-16,-2 24-44 16,4 7-23-16,16 20-32 15,13 8-4-15,16 5-4 16,11 2-1-16,9-11 3 16,2-13 2-16,6-28-3 0,1-13-41 15,2-16-244 1</inkml:trace>
  <inkml:trace contextRef="#ctx0" brushRef="#br0" timeOffset="146738.15">8812 11206 880 0,'15'0'359'0,"15"0"-220"15,10 0-51 1,19 1-41-16,2 4-16 16,3 3-123-16</inkml:trace>
  <inkml:trace contextRef="#ctx0" brushRef="#br0" timeOffset="147006.58">9344 11132 567 0,'-8'-16'370'0,"0"-17"37"0,-1-2-212 0,9 5-83 31,2 5-24-31,-2 7-12 16,4 9-7-16,-4 11-13 15,2 10-11-15,0 14-24 16,-2 9-6-16,0 10-3 15,0 6-1-15,4 2 0 16,-1 0-2-16,3-7-2 16,2-7-1-16,0-14-31 15,1-6-65-15</inkml:trace>
  <inkml:trace contextRef="#ctx0" brushRef="#br0" timeOffset="147440.3">9733 10985 597 0,'4'-7'328'16,"2"-5"-44"-16,-6 2-76 0,-8 9-86 15,-7 4-33-15,-13 0-58 16,-3 1-17-16,-2 3-6 15,0-7-2-15,9 3-3 16,8 4-1-16,6-2-6 16,3 4 2-16,-1 4 15 15,-1-1 12-15,-2 7 19 16,1-2 1-16,4 2-14 0,4-3-9 16,5-4-13-1,7-1 1-15,3-8 1 16,15-3 0-16,12 0-2 15,10-2-3-15,6 7-6 16,-2 6-4-16,-11 6 0 16,-7 9 0-16,-12 1 16 0,-14 3 21 15,-20 2 33-15,-10-1 13 0,-13-4-7 16,0-1-15-16,-8-12-26 16,1-11-10-16,6-15-45 15,6-8-70 1</inkml:trace>
  <inkml:trace contextRef="#ctx0" brushRef="#br0" timeOffset="148044.23">10124 10892 624 0,'7'-5'376'16,"4"-4"-63"-16,5 9-124 15,4 7-39-15,-4 14-56 0,-3 3-9 16,-10 5-21-16,-4-5-12 0,-4-4-17 16,0-6-11-1,1-7-4-15,4-4 3 16,0-9-3-16,6-3-2 15,4-12-10-15,2 0-5 16,4-1-3-16,-1 0-1 16,1 4-1-16,-1 6-2 15,0 11-4-15,-6 3 7 0,-2 14 19 16,-2 5 8-16,-7 4 9 16,0 1-4-16,-2-6-16 15,4-5-6-15,0-4-3 16,6-6 2-16,3-5 0 15,0-3 0-15,5-10-1 16,1-2-2-16,3 4-5 16,-3-2 1-16,0 8-3 15,-2 3-4-15,-3 8-2 16,-2 4 1-16,-2 6-19 16,-1 5-60-16,-1-2-290 15</inkml:trace>
  <inkml:trace contextRef="#ctx0" brushRef="#br0" timeOffset="148234.95">10066 11219 924 0,'2'2'396'0,"16"4"-215"15,12-2-47 1,20-4-64-16,9-1-17 15,9-4-27-15,-2 2-7 16,-6 1-66-16,-3 2-86 16</inkml:trace>
  <inkml:trace contextRef="#ctx0" brushRef="#br0" timeOffset="148518.75">10315 11386 1018 0,'-13'-8'487'0,"-4"-5"-190"15,2 8-164 1,2 7-51-16,12 10-64 16,1 3-16-16,6 7-10 0,8 7 0 15,9 0 7 1,3 1 2-16,1-4 3 15,-6-5 0-15,-17-3 30 0,-12-5 19 16,-14-3 20-16,-5-3 6 16,-8-7-24-16,4-7-18 15,3-11-66-15,8-5-103 0</inkml:trace>
  <inkml:trace contextRef="#ctx0" brushRef="#br0" timeOffset="148956.93">10686 10757 817 0,'0'-15'409'15,"4"-10"-129"-15,4 14-84 16,14 27-111-16,1 22-29 16,22 40-46-16,5 17-3 0,-6 20-1 0,-3-1-1 31,-37-3-1-31,-20-2-1 16,-22-18 2-16,-5-10 0 15,4-28 6-15,8-16 0 16,8-19-61-16,8-8-42 0,10-18-382 15</inkml:trace>
  <inkml:trace contextRef="#ctx0" brushRef="#br0" timeOffset="149198.55">11222 11058 1219 0,'2'-3'531'16,"3"-3"-294"-16,2 6-72 16,-7 0-112-16,4 1-27 15,-4-1-1-15,0 0-65 16,0 0-195-16</inkml:trace>
  <inkml:trace contextRef="#ctx0" brushRef="#br0" timeOffset="149442.8">11249 11232 745 0,'0'12'459'16,"-2"6"-14"-16,4 18-265 15,0 7-48-15,3 9-76 16,5 9-22-16,-8-1-14 16,2-2 11-16,-9-1 18 15,-9-6 5-15,-2-7-4 16,-3-6-12-16,-7-15-16 16,1-7-4-16,-3-16-5 15,4-7-30-15,10-14-104 0,4-8-72 16</inkml:trace>
  <inkml:trace contextRef="#ctx0" brushRef="#br0" timeOffset="149941.43">11064 10797 733 0,'0'-5'403'0,"0"-3"-91"16,13 1-135-16,8 5-47 0,17 1-48 15,6 1-22-15,10 2-22 16,0 2-7-16,0 2-14 16,-2 0-4-16,-8-4 0 15,-6-2 1-15,-13-3-31 16,-4-2-23-16,-12-3-43 16,-6-2-13-16,-8-3 21 15,-9-2 20-15,-2 2 43 16,0 2 14-16,3 4 8 15,9 4-1-15,4 3-1 16,2 0 0-16,-2 0 6 16,0 0 4-16,20 10 2 15,30 23-1-15,-35-11 25 16,-3 6 20-16,-16 2 25 0,-8 1 10 16,-14 0-25-16,-1-5-20 15,0-3-41-15,5-10-102 16</inkml:trace>
  <inkml:trace contextRef="#ctx0" brushRef="#br0" timeOffset="179930.71">1818 12699 551 0,'-4'6'306'0,"-1"4"-44"0,3 3-73 15,2-10-58 1,4-2-12 0,13-13-18-16,2-13-5 0,10-15-6 15,3-7-5-15,-9-13-4 16,-3-11-4-16,-10-9-17 16,-5 3-15-16,-6 10-22 15,-3 13-4-15,-3 22 1 16,3 12 5-16,-1 15-4 15,2 8-9-15,4 25-19 16,6 8-7-16,14 26-2 16,9 11 4-16,16 4 7 15,2-2 2-15,11-17-47 16,0-11-57-16,-13-21-89 16,-4-8-38-16,-20-11-22 15,-10-6-89-15</inkml:trace>
  <inkml:trace contextRef="#ctx0" brushRef="#br0" timeOffset="180079.77">1982 12504 556 0,'20'1'329'0,"10"5"-10"0,10 1-207 15,3-3-37 1,-9 3-76-16,-5-1-99 15</inkml:trace>
  <inkml:trace contextRef="#ctx0" brushRef="#br0" timeOffset="180214.72">1814 12437 835 0,'0'0'356'16,"0"0"-142"-16,14 7-199 15,10 5-24-15,20 5-116 16</inkml:trace>
  <inkml:trace contextRef="#ctx0" brushRef="#br0" timeOffset="180512.12">2487 12566 729 0,'13'3'430'31,"-7"-2"-20"-31,0 0-239 0,27 3-29 15,-1 0-55-15,3 2-17 16,-19-11-30-16,-2-2-4 16,-9-9 3-16,-5-6-3 15,-11-3-5-15,-7-5-6 16,-5 1-20-16,-1 8-8 0,0 14-14 16,3 10-4-16,2 21 1 15,3 5 3 1,6 6 5-16,6 6 1 0,11 1 3 15,9 1 3-15,5-1 4 16,4-6 1-16,0-8-42 0,-4-7-55 16,1-8-129-1,-1-9-158-15</inkml:trace>
  <inkml:trace contextRef="#ctx0" brushRef="#br0" timeOffset="180770.03">3066 12450 984 0,'0'9'460'16,"-7"13"-189"-16,-3 2-46 15,-11 3-87 1,-1 0-40-16,-5-2-60 16,2-6-15-16,-2-11-39 15,3-8-26-15,6-9-20 0,4-1-4 16,7-8 22-16,7 2 27 15,10 4 28-15,5-1 7 0,11 8 9 16,0 6-4-16,2 7-12 16,1 9-1-1,-4 7-4-15,-3 0 0 0,3 4-81 16</inkml:trace>
  <inkml:trace contextRef="#ctx0" brushRef="#br0" timeOffset="181340.15">1873 13418 865 0,'0'-8'446'16,"-3"-3"-126"-1,2 6-104-15,1 25-107 16,1 12-47-16,7 24-52 16,4 10-3-16,3 15 3 0,1 0-1 15,-2-4-2-15,1-6 4 16,-6-19-74-1,1-9-70-15,-4-18-268 16</inkml:trace>
  <inkml:trace contextRef="#ctx0" brushRef="#br0" timeOffset="181775.1">2245 13652 781 0,'1'3'328'16,"1"3"-160"0,1 8-46-16,-3 11-23 15,0 2-12-15,-4 10-39 16,3 2-14-16,3-2-20 15,4-2-4-15,8-10-3 16,1-3 1-16,7-13 15 16,6-6 5-16,5-9 15 15,4-10 6-15,-4-10-5 16,-2-5 0-16,-7-8-8 16,-7 0-5-16,-7 1 0 15,-6 4 2-15,-4 15 3 16,-1 6-2-16,-2 16-11 15,-5 7-5-15,4 10-6 0,0 7-4 16,4 8-1-16,7 0-4 16,3 1-2-1,5-1 0-15,0-11-67 0,0-7-69 16,0-11-202-16</inkml:trace>
  <inkml:trace contextRef="#ctx0" brushRef="#br0" timeOffset="182118.64">2185 13500 1113 0,'1'0'424'0,"11"4"-309"16,8-1-43-16,22 0-42 15,11 1-6-15,9-4-10 16,-2 1-7-16,-9-4-3 16,-10 1-5-16,-15 1-24 15,-7-6-6-15,-9-2-4 16,-8-5 9-16,-2-4 26 16,-5 1 4-16,3 3 13 15,1 6 0-15,2 8-5 0,6 7-1 16,0 8-4-1,3 3 0-15,-2 12 9 0,-3-2 1 16,-1-2-1-16,-4-6 0 16,3-6-178-16</inkml:trace>
  <inkml:trace contextRef="#ctx0" brushRef="#br0" timeOffset="182505.31">3053 13447 746 0,'-3'-1'445'15,"-10"-4"-74"1,-4 11-164 0,-4 6-44-16,-10 12-81 15,-1 9-26-15,3 9-31 16,6 6-16-16,19 7-12 0,8 4-2 15,14 1 1-15,6-1 3 0,6-16 0 16,5-9-8-16,4-21-146 16,7-11-153-1</inkml:trace>
  <inkml:trace contextRef="#ctx0" brushRef="#br0" timeOffset="182964.93">3371 13570 613 0,'1'-3'356'0,"2"-1"-21"15,-2 0-81-15,-2 3-73 16,0 0-38-16,-1-1-66 15,1 1-28-15,-21-4-31 16,-31-9-3-16,27 11-14 16,-2 6-4-16,5 6-13 15,0 1-3-15,5 10 5 16,3-6 2-16,7 3 8 16,4 0 1-16,5-5 0 15,4-2 3-15,-1-10 4 16,5-3 3-16,6-6 2 15,4-2-3-15,10 2-6 16,6 4-1-16,6 5-3 0,3 4 1 16,-3 12 3-16,-4 4 2 15,-14 8 11-15,-9 1 8 16,-17 0 14-16,-11-1 4 16,-16-4-2-16,-4-2-5 0,-7-10-12 15,-2-6-3-15,5-9-79 16,4-3-60-16,13-3-162 15,5 0-206-15</inkml:trace>
  <inkml:trace contextRef="#ctx0" brushRef="#br0" timeOffset="183185.26">3526 13474 1038 0,'4'-3'498'16,"9"-2"-179"-16,8 13-206 15,4 9-58-15,7 14-37 16,-4 8-2-16,-13 11 1 16,-8 6 3-16,-21 0-1 15,-9-6-1-15,-2-7-38 16,2-10-98-16</inkml:trace>
  <inkml:trace contextRef="#ctx0" brushRef="#br0" timeOffset="183642.55">3851 13423 876 0,'-2'-19'476'16,"-1"-12"-137"-16,1 11-111 0,0 5-63 16,2 15-93-1,0 8-32-15,1 23-31 0,5 13 4 16,7 25 2-16,1 10-1 15,0 13-1-15,-5 2-3 16,1-9 1-16,-1-8-3 16,-1-29-7-16,5-11-22 15,-3-24-64-15,3-13-87 16</inkml:trace>
  <inkml:trace contextRef="#ctx0" brushRef="#br0" timeOffset="183884.81">4246 13644 1130 0,'14'0'442'0,"23"-2"-306"15,9 0-27-15,6-1-37 16,-2 0-21-16,-11-2-27 16,-3-1-10-16,-8 3-94 15,-1 2-75-15</inkml:trace>
  <inkml:trace contextRef="#ctx0" brushRef="#br0" timeOffset="184060.93">4351 13758 848 0,'14'0'446'0,"13"3"-141"0,7-1-110 16,8-1-32-16,0 3-72 16,-1 0-26-1,1-3-33-15,-7 3-82 0</inkml:trace>
  <inkml:trace contextRef="#ctx0" brushRef="#br0" timeOffset="185212.93">4879 13452 664 0,'15'3'299'16,"14"3"-123"-16,1 33-91 15,0 12-24-15,1 21-13 0,-2 9-12 16,-3-1-3-16,-2-3-3 16,-8-21 3-16,-4-18 3 15,-1-23 33-15,-1-17 9 16,2-26 1-16,-1-10-4 15,-5-26-38-15,-5-10-11 16,-11-12-12-16,-6-2-4 16,-9-8-16-16,2 4-10 15,9 13-10-15,2 6 1 0,1 24 10 16,-2 10 8-16,-1 10 7 16,2 4 2-16,6 2-2 15,6 2 0-15,2-1-3 16,-1 2-2-16,9 6-6 15,-1-2-3-15,11 5-4 16,5 4-1-16,13 4 3 16,12-2 1-16,24 4 5 15,12-6 0-15,33-3 2 16,27 1 1-16,40-2 2 0,24 3 1 16,33 6 2-1,6 1 1-15,-2 1 1 16,4-4 3-16,-17 2 2 0,-11 0 1 15,-11-4 3 1,-6 2 0-16,-6 0-1 16,-7-5-1-16,-8 4-3 0,-23 4-2 15,-31 2 0-15,-16 7-2 16,-36 2-1-16,-14 1-2 16,-26-1-8-16,-17 1-3 15,-21-5 1-15,-4 5 2 16,-4-9 14-16,2-1 6 15,5-3-1-15,3-7-4 0,2 0-7 16,5-2-3-16,0 2 1 16,-1 2 2-16,-5 4 4 15,-2-1 1-15,-3 4 5 16,0-1 2-16,-1 0 2 16,1 0-2-16,1 1-3 15,0 2 0-15,7 29 2 16,16 68 1-16,-14-20 1 15,-9-7 7-15</inkml:trace>
  <inkml:trace contextRef="#ctx0" brushRef="#br0" timeOffset="192417.76">5466 13403 662 0,'-2'-3'333'0,"1"-4"-98"15,1 1-42-15,1 8-68 16,0 5-31-16,-3 12-46 15,0 6-10-15,-1 5-11 16,6 4-6-16,9-3-7 0,3-6-2 16,10 0-4-16,2-3-2 15,3-3-3-15,0 0 2 16,-3-8-102-16,0-7-88 16</inkml:trace>
  <inkml:trace contextRef="#ctx0" brushRef="#br0" timeOffset="192600.45">5706 13350 468 0,'-5'-4'328'16,"-4"-1"12"-16,1 10-71 15,3 22-118-15,3 9-36 16,3 11-52-16,4 6-17 16,9-2-22-16,1 0-8 15,1-4-6-15,1-2-2 16,-5-4-2-16,-1-4-1 15,-4-9-64-15,0-4-33 16,1-10-289-16</inkml:trace>
  <inkml:trace contextRef="#ctx0" brushRef="#br0" timeOffset="192943.87">6144 13557 682 0,'-3'-7'382'16,"-2"-11"-66"-16,-3 6-121 15,-5 0-33-15,-6 4-48 0,-2 2-30 16,-9 5-43-16,0 2-17 16,4 10-24-16,2 5-10 15,6 8-6 1,5 7 0-16,5 6 2 15,6 3 6-15,12 4 6 16,6-7 2-16,13-7 7 0,9-9 2 16,11-17 2-16,2-4 2 15,-1-19 3-15,-10-8 3 16,-17-8 8-16,-9-6 3 16,-17 1-8-16,-12-2-5 0,-11 8-34 15,-4 6-41 1,-1 11-130-16,4 5-276 0</inkml:trace>
  <inkml:trace contextRef="#ctx0" brushRef="#br0" timeOffset="193272.65">6184 13157 917 0,'10'-14'450'15,"2"-13"-184"-15,15 16-89 16,4-2-39-16,8 13-66 16,-1 3-25-16,-11 7-26 15,-9 5-5-15,-19 8-4 16,-13 4-2-16,-14 9 2 0,-4 1-2 15,3-5-3-15,9-3-3 16,20-14-4-16,9-5-3 16,23-7 0-16,8-3 0 15,3 0 3-15,1 1-71 16,-10 8-188-16</inkml:trace>
  <inkml:trace contextRef="#ctx0" brushRef="#br0" timeOffset="193693.05">6734 13512 602 0,'0'-8'395'0,"-1"-2"35"16,0 2-109 0,-1 4-102-16,0 5-59 15,2 9-97-15,0 5-33 16,5 14-30-16,3 6 0 0,5 5 1 16,2 3-1-1,-1-5-69-15,-2-4-86 0,-6-10-217 16</inkml:trace>
  <inkml:trace contextRef="#ctx0" brushRef="#br0" timeOffset="193852.75">6577 13625 737 0,'-2'0'394'16,"2"-3"-117"-16,17 4-91 15,12 3-36-15,29-3-55 0,5-1-16 0,8-2-41 31,-4-3-11-31,-16 2-183 0,-7 0-337 16</inkml:trace>
  <inkml:trace contextRef="#ctx0" brushRef="#br0" timeOffset="194270.61">7436 13211 950 0,'-12'9'399'0,"-19"23"-243"16,-1 11-42-16,1 20-67 15,5 10-20-15,15 2-12 16,11 0-3-16,18-8-3 16,6-9-2-16,9-8-2 0,2-10 1 15,9-18-99-15,0-4-54 16</inkml:trace>
  <inkml:trace contextRef="#ctx0" brushRef="#br0" timeOffset="194455.81">7514 13574 929 0,'12'0'396'16,"11"2"-211"-16,17-2-119 15,6 1-22-15,3 3-26 16,-2-5-46-16,-8 4-252 15</inkml:trace>
  <inkml:trace contextRef="#ctx0" brushRef="#br0" timeOffset="194721.66">7921 13501 951 0,'0'-11'423'15,"0"-19"-205"-15,-6-1-58 16,6 4-60-16,-1 5-13 0,-2 15-33 16,8 10-12-16,-5 14-22 31,1 8-11-31,4 12-2 16,-1 7 3-16,6 3 1 0,-4-2-2 15,5-4-2-15,-1-7-3 16,2-12-3-16,-1-5-1 0,0-11-114 15,-1-5-93 1</inkml:trace>
  <inkml:trace contextRef="#ctx0" brushRef="#br0" timeOffset="195131.61">8298 13394 908 0,'1'-5'411'0,"7"-2"-183"0,-8-1-43 15,-3 4-82 1,-1-1-31-16,-13 1-50 16,0-1-12-16,-5 2-10 15,-1-1-3-15,5 6-7 16,1 5-4-16,3 7-1 15,0 5 1-15,-4 0 6 16,1 2 5-16,4 1 6 0,1-3 2 0,11-6 0 31,1-5 3-31,14-6 2 0,5-3 2 16,17 0-2-16,2-1-4 16,6 2-6-16,1 8-2 15,-9 2 0-15,-5 6 0 16,-13 4 15-16,-10 1 16 15,-15 1 24-15,-4 2 7 16,-15-4-9-16,-2-2-13 16,-5-4-19-16,-5-7-40 0,10-6-156 15,2-2-204-15</inkml:trace>
  <inkml:trace contextRef="#ctx0" brushRef="#br0" timeOffset="195409.48">8381 13234 956 0,'10'-4'485'16,"13"2"-150"-16,8 14-180 15,3 12-46-15,-2 24-48 16,-6 5-14-16,-14 12-12 0,-9 2-9 16,-11-3-14-16,-6 1-5 15,-4-11-15-15,0-8-45 16,1-17-128-16,5-10-99 16</inkml:trace>
  <inkml:trace contextRef="#ctx0" brushRef="#br0" timeOffset="195782.32">8633 13176 874 0,'10'-10'397'15,"17"-5"-178"-15,6 4-35 16,0 11-47-16,-1 4-34 16,-8 7-46-1,-5 6-9-15,-16 3-4 16,-3 6-3-16,-18 1-5 15,-8 3-7-15,3-1-14 0,2-4-6 16,21-5-5-16,11-7-2 16,16-9-3-16,6-5-3 0,5-9-25 15,-1 1-33 1,-2-1-144-16,0 5-283 16</inkml:trace>
  <inkml:trace contextRef="#ctx0" brushRef="#br0" timeOffset="196333.96">9327 13447 708 0,'1'-7'339'32,"1"-4"-136"-32,1-7-33 0,7 3-55 15,4-1-20 1,10 4-25-16,4 3-6 0,0 7-24 15,0 7-8-15,-7 14-3 16,-5 6 5-16,-10 6 7 16,-1 2-4-16,2-8-9 15,4-1-7-15,9-15-4 16,4-13-2-16,0-6 3 16,-2-11-1-16,-10-2-3 15,-8 0-3-15,-7 1-34 16,-4 6-51-16,-4 9-114 15,0 8-106-15</inkml:trace>
  <inkml:trace contextRef="#ctx0" brushRef="#br0" timeOffset="196605.7">9318 13668 653 0,'7'0'315'15,"17"3"-110"-15,12-3-11 16,16-4-43-16,5 1-27 16,2-1-40-16,-7 1-15 0,-15 3-22 15,-8 1 2 1,-17-1-15-16,-5 1-6 0,-6-2-14 15,-1 2 0-15,-1-1-130 16,0 0-105-16</inkml:trace>
  <inkml:trace contextRef="#ctx0" brushRef="#br0" timeOffset="203936.48">10048 13275 622 0,'3'-3'339'0,"2"-3"-50"16,-3 3-50-16,-7 8-78 15,-3 7-31-15,-7 13-70 16,1 6-19-16,4 10-28 16,7 0-9-16,11-7-8 15,9-3-1-15,10-14 2 16,4-2 0-16,3-9-53 16,-3-5-52-16,-3-3-151 15,-3-8-152-15</inkml:trace>
  <inkml:trace contextRef="#ctx0" brushRef="#br0" timeOffset="204105.06">10278 13295 582 0,'-3'3'319'15,"-8"10"-64"-15,-1 4-74 16,2 17-84-16,4 7-24 16,1 7-33-16,4 3-9 15,3 0-15-15,2-6-6 16,1-3-4-16,7-6-2 15,-8-6-38-15,3-3-35 16,0-7-247-16</inkml:trace>
  <inkml:trace contextRef="#ctx0" brushRef="#br0" timeOffset="204521.11">10436 13380 869 0,'8'-7'369'0,"15"-4"-207"0,11 2-32 16,7 0-57-1,6 6-21-15,0 5-27 0,-12 2-11 0,-12 6-6 16,-12 2 2 0,-18 1 2-1,-5 6 4-15,-14-1 4 0,0-4-2 0,7-1-8 32,2-5-10-32,18-1-9 15,9 2-6-15,15 1 1 0,5 4 4 16,4 6 4-16,-9 4 2 15,-10 4 12-15,-11 3 14 0,-18 4 30 16,-14-3 9 0,-18-3 4-16,-2-5-12 0,-1-15-35 15,15-5-54 1,16-13-215-16</inkml:trace>
  <inkml:trace contextRef="#ctx0" brushRef="#br0" timeOffset="205120.21">11076 13223 707 0,'3'-3'370'16,"9"-1"-112"-16,3 4-60 15,5 11-85-15,-2 4-30 16,-5 8-26-16,-4 5-13 15,-11 3-12-15,-1-1-8 16,-1-6-9-16,-2-5-2 16,6-12-6-16,0-8-3 15,2-16-8-15,4-6-3 16,5-12 0-16,6 2 2 0,3 2 6 16,-2 3 4-16,-3 12 13 15,-3 3 12-15,-1 12 14 16,-1 3-3-16,0 13-5 15,-3 5-7-15,-3 5-12 16,-1 5 1-16,-3-3-7 16,-3-2-2-16,3-10-7 15,0-3-7-15,1-13-10 16,6-10-1-16,7-10 4 16,0-5 6-16,6 2 7 15,3 3 2-15,-3 9 7 16,1 8 1-16,-9 8 3 15,-4 7 1-15,-3 12-6 0,-4 2 0 16,-1 5 2 0,0 2-42-16,3-5-238 15</inkml:trace>
  <inkml:trace contextRef="#ctx0" brushRef="#br0" timeOffset="205359.1">11041 13547 555 0,'2'3'339'0,"10"0"4"16,14 1-118-16,22-1-82 15,10-2-29-15,6-1-57 16,2-1-17-16,-11 1-24 15,-1-1-19-15,-6 1-127 16,-8 0-96-16</inkml:trace>
  <inkml:trace contextRef="#ctx0" brushRef="#br0" timeOffset="205834.49">11422 13761 1000 0,'-7'-5'450'0,"-13"-3"-221"16,-4 2-42-16,-9 7-92 15,4 5-32 1,1 2-37-16,5 4-17 0,3 0-9 16,7 2-5-16,7 5-14 15,7-1-3-15,14 4-1 16,2 1 3-16,13 0 10 15,3 1 5-15,0 1 6 16,-3-4 3-16,-15-2 16 16,-9-3 22-16,-21-2 55 15,-7-1 28-15,-13-5-5 16,-2-5-12-16,4-3-52 16,3-5-27-16,7-1-13 0,4-3-10 0,10 3-43 31,1-1-36-31,7 7-134 15,1 3-101-15</inkml:trace>
  <inkml:trace contextRef="#ctx1" brushRef="#br0">7827 19044 0</inkml:trace>
  <inkml:trace contextRef="#ctx0" brushRef="#br0" timeOffset="-173769.46">1898 15179 750 0,'-7'-4'358'0,"-7"1"-165"16,-1 5-53-16,0 20-77 15,1 9-30-15,3 18-19 16,10 7 0-16,13 4-8 16,8-1-1-16,16-20-1 15,2-8 17-15,2-26 38 16,4-9 24-16,-9-17 52 15,-7-17 3-15,-10-15-6 16,-10-15-13-16,-9-8-45 16,-9-3-14-16,-16-1-27 15,-8 6-10-15,-15 14-11 16,-1 13-7-16,3 33-15 16,3 14-5-16,10 30-3 15,6 8-1-15,18 6 2 16,11 1 2-16,32-9 1 15,18 0 1-15,28-9-26 16,11-6-79-16,12-7-256 0</inkml:trace>
  <inkml:trace contextRef="#ctx0" brushRef="#br0" timeOffset="-173533.65">2424 15183 901 0,'-4'1'382'0,"3"5"-215"16,10 1-74-16,22 2-54 0,6-2-8 16,9-2-4-1,-1-4-7-15,0-4-9 0,0-1 1 16,-7 1-95-16,-4-1-95 15</inkml:trace>
  <inkml:trace contextRef="#ctx0" brushRef="#br0" timeOffset="-173382.36">2540 15331 430 0,'-8'6'291'0,"2"4"19"0,11 2-78 16,18-3-98-16,14-5-30 15,8 1-45-15,1-3-23 16,-8 2-53-16,-6 0-256 16</inkml:trace>
  <inkml:trace contextRef="#ctx0" brushRef="#br0" timeOffset="-172951.58">3107 14961 943 0,'5'-6'395'16,"1"-4"-243"-1,1 3-45-15,0 16-62 0,-6 8-16 16,-2 18-12-16,-4 10-5 15,-8 16-7-15,6 6-3 16,4 10-2-16,4-1-3 16,13-7 3-16,4-8 0 15,9-18 1-15,3-8 0 16,6-18 1-16,-3-8 4 0,0-15-69 16,-4-4-83-16</inkml:trace>
  <inkml:trace contextRef="#ctx0" brushRef="#br0" timeOffset="-172799.14">3031 15293 805 0,'1'1'360'16,"12"2"-171"0,8 3-70-16,23 1-59 0,10-2-22 15,8 0-23 1,-1 1-20-16</inkml:trace>
  <inkml:trace contextRef="#ctx0" brushRef="#br0" timeOffset="-172517.78">3691 15300 907 0,'-4'7'413'15,"-4"10"-188"-15,-8 0-46 0,-6 9-70 16,-3-1-39-16,-2-4-47 15,-2-3-8-15,2-14-31 16,3-6-22 0,-2-9-14-16,4-2-9 15,3-3 11-15,0-1 13 16,13-2-2-16,9 2 1 0,19 2 9 16,6 6 7-16,9 8 33 15,0 3 15-15,-3 14 31 16,-3 7 5-16,-6 8-12 15,-5 4-6-15,-6-2-23 0,-3 0-19 16</inkml:trace>
  <inkml:trace contextRef="#ctx0" brushRef="#br0" timeOffset="-172197.89">3886 15287 701 0,'10'-2'432'0,"6"-6"23"16,-4 10-306-16,-3 11-32 0,-9 9-58 15,-7 5-22 1,0 7-16-16,-1-4-4 16,6-13-7-16,3-2-4 15,3-16 4-15,6-7 1 0,-1-12 4 16,5-6 1-1,1-6-2-15,1-2-2 16,4 6-3-16,0 5 1 16,3 9-2-16,1 13 3 0,-8 10 4 15,1 9 0-15,-10 10 0 16,-4 8-3-16,-1 2-3 0,-2-2-19 16,6-8-238-1</inkml:trace>
  <inkml:trace contextRef="#ctx0" brushRef="#br0" timeOffset="-171976.79">4160 15092 780 0,'6'-1'440'16,"9"1"-28"0,7 0-236-16,11 6-106 0,0-3-23 15,2 1-52 1,-3 1-82-16</inkml:trace>
  <inkml:trace contextRef="#ctx0" brushRef="#br0" timeOffset="-171800.76">4506 14948 829 0,'0'-5'480'0,"-3"-5"-72"0,1 7-221 16,3 1-71-16,-1 6-77 15,0-4-21-15,0 0-13 16,1 18 3-16,5 37 8 16,2-27 5-16,-3-2 2 15,4 0-2-15,1-3-7 16,-7-7-2-16,4-2-124 15</inkml:trace>
  <inkml:trace contextRef="#ctx1" brushRef="#br0" timeOffset="5675.39">10902 19044 0,'0'0'0</inkml:trace>
  <inkml:trace contextRef="#ctx0" brushRef="#br0" timeOffset="-168305.34">5008 14795 801 0,'-17'3'342'16,"-20"21"-186"-16,-4 21-52 16,-3 36-51-16,6 22-17 15,12 37-19-15,16 10-4 16,24 13-3-16,11-5 1 16,15-26 0-16,4-15 0 15,5-37-2-15,-1-21 4 16,6-31-191-16</inkml:trace>
  <inkml:trace contextRef="#ctx0" brushRef="#br0" timeOffset="-167754.06">5271 15508 886 0,'18'4'347'15,"29"5"-205"-15,17 3-44 16,33 3 15-1,23 1-20-15,17-2 11 0,2-6-17 16,2-8-23 0,-17-5 3-16,-16-5-176 0</inkml:trace>
  <inkml:trace contextRef="#ctx0" brushRef="#br0" timeOffset="-166108.34">5358 15128 603 0,'10'0'353'15,"10"3"-38"-15,17 1-134 16,5 0-18-16,12 0-70 16,-1-1-31-16,-8 0-84 15,0 0-160-15</inkml:trace>
  <inkml:trace contextRef="#ctx0" brushRef="#br0" timeOffset="-165773.86">5890 15095 476 0,'3'-22'315'16,"4"-19"8"-16,-7 3-65 15,0 12-72-15,-4 7-24 16,-5 18-46-16,5 8-30 16,-4 18-47-16,3 8-17 15,3 8-16-15,0 4-2 0,9 4-1 16,0-1-2-16,7-5-33 15,-5-8-65-15,4-14-337 16</inkml:trace>
  <inkml:trace contextRef="#ctx0" brushRef="#br0" timeOffset="-165375.26">6230 15029 662 0,'0'-3'358'0,"-3"-2"-80"31,-3-2-59-31,-9-1-87 16,-2 2-40-16,-4 0-50 15,-2 3-15-15,-2 0-20 0,-1 2-5 16,4 9-8-16,-1 5-3 15,8 7 0-15,3-1-1 16,4 1 3-16,5-4 0 16,3-4 3-16,4 0 1 15,6-7 5-15,5-1 2 16,9 2 1-16,4-1 0 16,4 2-1-16,6 3 0 0,-5 6 2 15,-4 0 0-15,-13 5 25 16,-13 1 6-16,-12 0 9 15,-11 0 2-15,-10-6-20 16,-3-6-4-16,-2-10-95 16,5-1-106-16</inkml:trace>
  <inkml:trace contextRef="#ctx0" brushRef="#br0" timeOffset="-165014.22">5568 15693 622 0,'0'-6'397'16,"-3"-4"-24"-1,-1 10-187-15,-1 11-49 16,-1 11-78-16,0 5-26 0,6 4-17 16,3-1-6-16,6 0-3 15,7-3 0-15,6-6 2 16,5-2 2-16,-1-12-1 0,2-3 0 15,-6-5 0-15,-4-1-31 16,-2-1-143-16,-2 1-100 16</inkml:trace>
  <inkml:trace contextRef="#ctx0" brushRef="#br0" timeOffset="-164859.68">5812 15790 546 0,'-4'-3'388'0,"2"-4"-20"15,-7 12-114-15,-1 8-67 16,0 12-98-1,0 7-37-15,4 11-34 16,4 3-6-16,2-2-7 16,2-1 1-16,5-11-95 0,1-6-61 0,4-9-222 15</inkml:trace>
  <inkml:trace contextRef="#ctx0" brushRef="#br0" timeOffset="-164531.98">6055 15855 930 0,'-10'-4'426'0,"-11"-3"-202"16,-1 3-54-16,0 10-96 15,-1 7-33-15,1 13-39 16,6 4-6-16,8 6-5 15,12 2 0-15,12-7 3 16,2-3 2-16,9-11 4 16,1-9 3-16,4-8 5 15,0-9 2-15,-4-6 4 16,-3-2 1-16,-8-6 4 16,-5-3 1-16,-11 0-2 0,-6-4-4 15,-9 7-11 1,-3 7-12-16,-1 10-71 15,-1 7-53-15,5 7-262 16</inkml:trace>
  <inkml:trace contextRef="#ctx0" brushRef="#br0" timeOffset="-164396.72">6061 15892 810 0,'0'-2'447'16,"-1"1"-100"-16,0 0-66 15,0 1-137-15,-1 0-50 16,1 1-64-16,-15 20-13 15,-22 30-8-15,28-26 14 16,0-6-157-16</inkml:trace>
  <inkml:trace contextRef="#ctx0" brushRef="#br0" timeOffset="-163933.54">6523 14765 821 0,'4'1'411'0,"8"19"-108"15,9 21-119 1,13 40-93-16,2 20-17 0,-8 36-33 16,-12 13-14-16,-26 23-13 15,-13 5-2-15,-7-17-3 16,-1-11 1-16,10-38 2 16,5-22 0-16,8-37 0 15,5-19 3-15,6-31-133 16</inkml:trace>
  <inkml:trace contextRef="#ctx0" brushRef="#br0" timeOffset="-163146.52">7040 15397 633 0,'1'0'327'0,"5"1"-71"0,9 0-59 16,13-3-72-1,11-2-16-15,16-1-44 16,1 4-23-16,-8 1-19 0,-8 0 14 15,-19 0-138 1,-7-2-128-16</inkml:trace>
  <inkml:trace contextRef="#ctx0" brushRef="#br0" timeOffset="-162873.33">7095 15545 526 0,'1'1'294'16,"10"-1"-43"-16,6 0-40 15,16-2-35-15,9-2-11 0,3 1-28 16,4 1-27-16,-13-3-48 15,-6 2-21-15,-11-2-20 16,-11 3-3-16,0 0-126 16,-4-1-183-16</inkml:trace>
  <inkml:trace contextRef="#ctx0" brushRef="#br0" timeOffset="-153179.52">7041 15239 751 0,'-1'-2'372'0,"-5"-4"-126"16,0-5-36-16,6-4-69 16,-2-3-31-16,10-4-47 15,4-4-17-15,12-1-15 16,3 1-6-16,3 6-4 15,0 5-1-15,-5 10-6 16,-5 7-4-16,-1 17-3 16,-2 5 0-16,1 7 0 15,7-1 1-15,4-14 1 0,4-4 1 16,4-17 6 0,-8-9 4-16,-9-9 9 0,-7-4 2 15,-18-2-27 1,-1 0-68-16</inkml:trace>
  <inkml:trace contextRef="#ctx0" brushRef="#br0" timeOffset="-152703.7">7886 15428 948 0,'2'2'443'0,"9"3"-176"15,22-2-108-15,19-1-26 16,34 4-42-16,5-1-22 16,-4 3-37-16,-10-4-40 0</inkml:trace>
  <inkml:trace contextRef="#ctx0" brushRef="#br0" timeOffset="-152194.87">8861 15436 635 0,'-16'2'333'15,"-20"2"-60"-15,-5-4-48 16,-4-11-61-16,3-10-28 15,14-13-61-15,11-7-30 0,22-4-22 16,12 4-9-16,23 11 0 16,3 8 8-16,2 21 12 15,1 11 2 1,-12 25-2-16,-11 12 2 16,-18 21-1-16,-14 1-3 15,-15 4-4-15,0-6-6 0,0-16-9 16,3-5-3-16,5-23-30 15,-2-8-8-15,3-15-2 16,2-9-2-16,7-10 32 16,8-3 18-16,15 1 12 15,8 4 3-15,8 13-2 16,2 6-12-16,1 12-11 0,-5 1 3 16,1 2-142-1,1-4-152-15</inkml:trace>
  <inkml:trace contextRef="#ctx0" brushRef="#br0" timeOffset="-151887.42">9184 15540 473 0,'-1'-4'309'15,"0"-5"24"-15,1-3-76 16,3-2-68-16,6-3-28 15,4-10-38-15,1-2-9 16,-1-12-15-16,-3-1-11 0,-2 6-25 16,-3 3 1-1,-5 18-2-15,-3 10-10 16,-8 21-17-16,-1 12-17 0,3 19-18 16,6 11 0-16,3 6 3 15,4-4 3-15,2-5 0 16,-2-8 2-16,4-13 1 15,0-2-4-15,8-15-1 16,-1-9-42-16,7-15-305 16</inkml:trace>
  <inkml:trace contextRef="#ctx0" brushRef="#br0" timeOffset="-151471.82">9622 15174 769 0,'-2'-9'418'16,"-4"-4"-95"-16,-1 2-78 16,0 5-113-16,-1 5-54 0,-1 9-66 15,2 1-15-15,7 8-11 16,5 8 1-16,9-5 2 16,6 3 3-16,8-7 18 15,3-6 7-15,6-11 17 16,-8-8 17-16,-6-9 26 15,-7-2 7-15,-10-1 7 16,-6 0-5-16,-14 2-27 16,-9 2-11-16,-16 7-18 15,2 3-16-15,-2 7-53 0,-1 7-102 16</inkml:trace>
</inkml:ink>
</file>

<file path=ppt/ink/ink35.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5-10-08T06:46:39.710"/>
    </inkml:context>
    <inkml:brush xml:id="br0">
      <inkml:brushProperty name="width" value="0.05292" units="cm"/>
      <inkml:brushProperty name="height" value="0.05292" units="cm"/>
      <inkml:brushProperty name="color" value="#FF0000"/>
    </inkml:brush>
    <inkml:context xml:id="ctx1">
      <inkml:inkSource xml:id="inkSrc122">
        <inkml:traceFormat>
          <inkml:channel name="X" type="integer" max="11752" units="cm"/>
          <inkml:channel name="Y" type="integer" max="6608" units="cm"/>
          <inkml:channel name="T" type="integer" max="2.14748E9" units="dev"/>
        </inkml:traceFormat>
        <inkml:channelProperties>
          <inkml:channelProperty channel="X" name="resolution" value="400" units="1/cm"/>
          <inkml:channelProperty channel="Y" name="resolution" value="400" units="1/cm"/>
          <inkml:channelProperty channel="T" name="resolution" value="1" units="1/dev"/>
        </inkml:channelProperties>
      </inkml:inkSource>
      <inkml:timestamp xml:id="ts1" timeString="2025-10-08T06:49:10.650"/>
    </inkml:context>
  </inkml:definitions>
  <inkml:trace contextRef="#ctx0" brushRef="#br0">2213 9380 541 0,'-5'-4'309'0,"-8"-3"-40"0,-7 4-105 16,-11 5-64-1,-5 4-14-15,-13 0-5 16,-5-2-6-16,-10-4-19 16,5-1-10-16,6-2-23 15,11-2-8-15,19 2-13 16,2-1-5-16,20 1-13 15,8-1 0-15,19 7 6 16,7 4 6-16,22 17 14 16,2 9 6-16,-6 13 6 15,-11 8 2-15,-30 6 6 16,-12 3-3-16,-25-2-3 0,-7 0-2 16,-5-13-6-16,1-5-1 15,11-20 5-15,5-11 1 16,12-22-6-16,3-10-6 15,10-10-12-15,7-3-6 16,8 8 0-16,10 8 1 16,12 13 5-16,3 8 1 15,5 9 1-15,-3 6 1 16,-6 4-1-16,5 0-38 0,-1-3-225 16</inkml:trace>
  <inkml:trace contextRef="#ctx0" brushRef="#br0" timeOffset="318.32">2273 9578 882 0,'8'-3'353'0,"19"-1"-230"15,10 2-45-15,4 5-44 0,1 3-9 0,-13 1-12 31,-6-5-2-31,-9-2-4 16,-4 3-2-16,-6-3-7 16,-2-3-9-16,-8 0-7 15,5 2-4-15,0-1-3 0,0 1 10 16,0 0 28-16,0 1 12 16,-9 2 26-16,1 3 3 15,-21 40-14-15,29-18-7 16,6 1-15-16,4 4-5 15,2-2-8-15,0-1 0 16,5 6-116-16,-2 0-103 16</inkml:trace>
  <inkml:trace contextRef="#ctx0" brushRef="#br0" timeOffset="763.33">2848 9856 451 0,'5'-9'329'16,"3"-9"3"-16,-7 1-73 15,-5-1-32-15,-8-3-75 16,-6-1-37-16,-7 0-59 16,0 1-21-16,-7 6-18 15,1 3-5-15,-1 7-17 16,1 5-8-16,7 12-8 16,4 5-1-16,14 9 7 15,6 3 2-15,12 1 7 16,7 0 3-16,10-7 4 15,4-6 4-15,0-11 0 16,-5-6 3-16,-4-10 3 0,-2-6 1 16,-4-7 3-16,3-2 0 15,-7 0 17-15,-3-1 1 16,-4 5-3-16,-1 6-3 16,1 10-25-16,0 6-5 15,3 11-5-15,3 1 1 16,2 6 5-16,2 7 1 0,2-1 2 15,-1-2 2 1,4-3 1-16,-4-8 2 16,6-11 25-16,-3-5 14 0,0-16 19 15,5-3 6-15,-5-8-19 16,1-1-13-16,-9 5-14 16,-5 4-51-16,-8 13-343 15</inkml:trace>
  <inkml:trace contextRef="#ctx0" brushRef="#br0" timeOffset="1402.4">3846 9626 965 0,'-4'0'351'16,"-3"6"-291"0,3 9-39-16,7 6-25 15,5 5 1-15,14 2 4 0,3-2 5 16,5-5 3-1,-1-3 3-15,-3-7 10 0,-6-6 15 16,-6-9 24-16,0-4 11 16,-5-10 23-1,-2-4-4-15,0-3-10 16,-3-1-9-16,-4 7-26 16,3 4-9-16,-3 13-23 15,0 6-6-15,6 16-8 16,3 10-6-16,8 13 2 15,-1 9 0-15,-7 9 0 0,-4-1 0 16,-14-8 1-16,-4-2 2 0,-9-17 3 16,-5-6 6-1,-1-10 8-15,-5-11 4 16,-2-10 2-16,-1-6-4 16,2-14-36-16,8-7-30 15,10-18-121-15,11-5-133 16</inkml:trace>
  <inkml:trace contextRef="#ctx0" brushRef="#br0" timeOffset="1553.04">4214 9329 769 0,'-1'-5'461'0,"-3"-6"-18"15,0 18-335 1,-1 12-60-16,1 22-108 15,0 7-109-15</inkml:trace>
  <inkml:trace contextRef="#ctx0" brushRef="#br0" timeOffset="2016.37">4348 9656 927 0,'-4'0'388'16,"-3"3"-227"-16,3 2-65 16,6 7-60-16,5 4-13 15,9 3-10-15,5 3-3 0,3-3 2 16,4-4-1-16,-4-6 3 15,-6-3 4-15,2-11 11 16,-6-1 6-16,2-9 7 16,0-6 2-16,-10-1 8 15,-1 1 0-15,-1 5-5 16,-2 6-4-16,-2 7-29 16,0 8-7-16,-2 13-10 15,0 8-3-15,2 12 2 16,0 7 1-16,2 12-2 15,-2 5 1-15,-2 0 3 16,-5-7 3-16,-8-16 22 16,1-5 9-16,-2-12 8 15,-2-7 3-15,-3-12-11 16,-5-5-6-16,1-14-15 0,3-4-33 16,12-9-100-1,7-2-93-15</inkml:trace>
  <inkml:trace contextRef="#ctx0" brushRef="#br0" timeOffset="2347.59">5069 9744 902 0,'11'0'452'0,"12"8"-141"0,1 5-116 15,-11 11-78 1,-10 7-35-16,-19 3-30 16,-8 2-16-16,-8-7-39 0,3-6-121 0</inkml:trace>
  <inkml:trace contextRef="#ctx0" brushRef="#br0" timeOffset="3072.76">5928 9515 558 0,'-7'-5'262'0,"-13"0"-116"15,-6 3-26-15,-8 3-37 16,0 8-8-16,9 5-18 16,5 0-22-16,18 8-31 15,6-1-5-15,14-2 1 16,11 0 5-16,1-6 2 15,1-4 0-15,-7-3 1 16,-9-2 4-16,-7-4 13 16,-8-1-2-16,-15-2-1 15,-8 0-5-15,-13 3-11 16,-4 4 6-16,7 5 10 16,5 1 2-16,16 4-4 15,9 2-5-15,12 0-5 16,8-1 1-16,15-4 5 15,6-5-1-15,0-8-5 16,-3-1-14-16,-6-6-161 0,-10-4-243 16</inkml:trace>
  <inkml:trace contextRef="#ctx0" brushRef="#br0" timeOffset="3301.18">5885 9346 934 0,'-3'-9'376'0,"-1"-7"-232"0,7 9-128 15,2 7-18 1,5 10-154-16,4 5-78 0,0 10-59 16,1 0-3-16,1 4 217 15,7 2 139-15,3 0 173 16,6 6 26-16,9 6-55 16,-3-1-58-16,5 9-89 15,-4 0-26-15,-8-4-21 16,0-2-4-16,-1-12-102 15,-2-6-128-15</inkml:trace>
  <inkml:trace contextRef="#ctx0" brushRef="#br0" timeOffset="3474.99">6383 9610 747 0,'-7'-11'424'16,"-4"-8"-65"-16,-11 14-165 15,-8 5-46 1,-4 17-70-16,-8 6-33 15,-8 16-34 1,0 7-5-16,3 11-3 16,3 2-2-16,14-3-51 0,9-2-55 15,10-17-163-15</inkml:trace>
  <inkml:trace contextRef="#ctx0" brushRef="#br0" timeOffset="4117.1">6614 9748 655 0,'4'-11'307'16,"0"-8"-130"-1,-2-2-25-15,-5 0-45 0,-6 3-26 16,-11 0-27-1,-3 6-9-15,-9 7-19 16,1 4-7-16,2 5-20 16,3 7-10-16,11 5-13 15,3 2 2-15,11 9 8 16,3-4 5-16,12-2 16 16,7-1 5-16,7-8 4 15,5-5 1-15,-2-8-2 16,-1-6-2-16,-1-4-1 15,-8-3-1-15,-4-5 0 0,-1-2 0 16,-9-2 3-16,1 1-5 16,-8 3 28-16,-9 3 8 15,2 6 4-15,-1 5 4 16,2 5-32-16,8 1-10 16,-3 8-10-16,2-1 0 15,10 11 0-15,1-1 1 0,13 2 5 16,0 0 5-1,4-5 12-15,0-4 5 0,-3-10 5 16,0-5 0-16,-7-8-5 16,-2-4-3-16,0-5-6 15,-1-2-3-15,-2-1-5 16,-4-5 10-16,-4 9-4 16,-6 5-2-16,-4 8-6 15,-4 8-12-15,1 13 0 16,0 3-1-16,3 18 1 15,4 10 1-15,0 8 0 16,3 10 0-16,3 4 0 16,1-6 1-16,3-9 0 15,2-10 2-15,0-16 2 0,1-7-36 16,-1-13-159-16,-1-6-101 16</inkml:trace>
  <inkml:trace contextRef="#ctx0" brushRef="#br0" timeOffset="4263.32">6930 9810 609 0,'9'-6'354'15,"5"-3"-19"1,15-2-247-16,7 6-37 0,8 1-141 16,6 4-189-16</inkml:trace>
  <inkml:trace contextRef="#ctx0" brushRef="#br0" timeOffset="4621.97">7486 9579 501 0,'-9'-7'305'0,"-6"-3"-5"16,-8-3-69-16,-7 7-70 15,2 3-34-15,4 4-58 16,2 8-24-16,13 2-33 15,3 0-7-15,6 3-5 0,3 0 0 16,8-1 2 0,0 0 2-16,7-1 1 15,-3-4-1-15,-6-3-5 16,-2-4-8-16,-10-1-8 0,-4-1 0 16,-8 0 3-1,-1 1 4-15,-1 3 4 0,1 0-1 16,6 9-3-16,-1-1 0 15,7 7 8-15,4 3 4 16,9-1 16-16,6 2 12 16,8-3 12-16,1-6 2 15,6-7-7-15,-1-6-9 16,-4-3-43-16,-1-2-97 16</inkml:trace>
  <inkml:trace contextRef="#ctx0" brushRef="#br0" timeOffset="5363.93">3213 10881 658 0,'-1'-3'335'0,"-5"0"-119"16,-2 6-73-16,0 14-82 16,0 6-24-16,7 8-12 15,3 1-2-15,11-1-7 16,4-5 0-16,4-10 3 16,6-5 2-16,1-8 4 15,2-3 0-15,5-10-2 16,-7-6-1-16,-5-8-3 15,-4-4-3-15,-5-3-4 16,0-1-1-16,-7 4-3 16,1 5-1-16,-8 9-4 15,0 11-2-15,-2 18-1 0,-2 9 0 16,8 20-1-16,1 7 0 16,9 9-2-16,2 2 0 15,-5 2 1-15,-5 0 2 16,-13-5 16-16,-7-5 8 15,-18-13 12-15,-5-7 3 16,-6-20 0-16,-5-12-4 0,10-14-5 16,19-13-2 15,10 12-33-31,0 1-28 0,-9-53-84 0,16-3-64 0</inkml:trace>
  <inkml:trace contextRef="#ctx0" brushRef="#br0" timeOffset="5616.38">3860 10701 916 0,'-7'-4'394'0,"-10"2"-223"0,-5 2-41 15,-6 12-65-15,-3 6-15 16,-1 16-18-1,3 11-9-15,8 12-12 16,8 8-5-16,16-3-2 16,9-11 1-16,14-12 3 0,10-6 0 15,11-8 1-15,0-2-1 16,4-8-81-16,-7-7-82 16</inkml:trace>
  <inkml:trace contextRef="#ctx0" brushRef="#br0" timeOffset="5848.3">4010 10827 580 0,'1'-3'317'0,"3"-1"-78"16,-3 5-78-16,-1-1-87 16,0 3-26-16,0 27-23 15,-1 47-5-15,-9-29-12 16,6-1-4-16,3-4-2 15,3-5 1-15,14-8 4 16,4-3 2-16,7-10-1 16,6-6 2-16,4-6-38 15,-2-4-95-15</inkml:trace>
  <inkml:trace contextRef="#ctx0" brushRef="#br0" timeOffset="6047.47">3927 11000 684 0,'-2'1'409'15,"2"0"-43"-15,7 1-158 16,-7-2-116-16,18 0-32 16,49 2-22-16,-23-3-15 15,2-2-25-15,-1-3-67 0,-8-2-163 16,-6-4-152-16</inkml:trace>
  <inkml:trace contextRef="#ctx0" brushRef="#br0" timeOffset="6199.37">4296 10813 618 0,'1'-13'369'0,"3"-9"-47"0,4 8-108 16,5 7-46-16,7 12-62 16,4 10-32-16,5 21-42 15,0 9-5-15,-7 9-5 16,-6 0-2-16,-15-8-2 15,-3-7-3-15,-9-9-2 16,6-4-37-16,2-8-223 16</inkml:trace>
  <inkml:trace contextRef="#ctx0" brushRef="#br0" timeOffset="6449.38">4824 10845 972 0,'8'0'416'0,"16"-2"-198"15,10 1-79-15,5-1-64 16,8 0-13-16,-2 0-42 15,-2 1-8 1,-4 1-46-16,-9-1-84 0</inkml:trace>
  <inkml:trace contextRef="#ctx0" brushRef="#br0" timeOffset="6631.89">4907 11000 954 0,'13'3'442'16,"17"2"-191"-1,4 0-13-15,8-3-78 16,-1 0-48-16,-2-2-70 0,-1 0-16 16,-9-4-128-16</inkml:trace>
  <inkml:trace contextRef="#ctx0" brushRef="#br0" timeOffset="7884.33">5580 10820 770 0,'-4'-3'374'15,"-7"1"-143"1,0 3-69-16,-3 14-87 0,6 7-33 0,5 13-34 16,3 4-4-16,14 1 1 31,4-3 2-31,14-9 4 0,5-5 2 15,8-12 2-15,-1-7 2 0,-4-10 2 32,-4-8 1-32,-10-9 1 0,-4 0 2 15,-10-9 15-15,-2 0 7 0,-9 3 3 32,-1 3 1-32,0 17-25 15,-2 7-11-15,0 20-13 0,2 11-7 16,2 16 0-16,6 7 2 15,-2 6 0-15,-5-2 0 16,-6-1-2-16,-10-3 1 16,-10-9 5-16,-9-7 1 15,-8-11 5-15,1-10-9 0,3-11-21 16,5-6-17-16,11-11-72 16,8-4-69-16</inkml:trace>
  <inkml:trace contextRef="#ctx0" brushRef="#br0" timeOffset="8146.19">6152 11102 1050 0,'1'6'399'0,"-3"11"-290"16,-3 2-24-16,0 3-26 16,-4 2-4-16,7 1-10 0,3-1-4 15,9-4-7-15,2-3-7 16,7-4-10-16,0-5-4 16,-1-3-4-16,-2-4-58 15,-7-7-307-15</inkml:trace>
  <inkml:trace contextRef="#ctx0" brushRef="#br0" timeOffset="8306.11">6100 10884 1109 0,'6'-4'500'0,"5"-4"-239"15,4 2-93-15,-1 6-94 16,-1 3-34-16,-3 4-130 15,-2 1-224-15</inkml:trace>
  <inkml:trace contextRef="#ctx0" brushRef="#br0" timeOffset="8892.26">6763 10798 559 0,'1'-13'392'15,"-1"-8"26"1,3 9-174-1,-1 4-51-15,1 13-90 16,4 11-38-16,2 19-52 16,4 11-4-16,0 8 2 0,-1 3-2 0,-2-8-2 15,-3-7-1 1,-5-12-1-16,1-7-11 16,-3-8-135-16,-3-1-86 15</inkml:trace>
  <inkml:trace contextRef="#ctx0" brushRef="#br0" timeOffset="9034.36">6598 10975 681 0,'5'-2'381'16,"5"-4"-103"-16,19 3-97 16,13-1-40-16,19 1-68 15,5 3-17-15,5 1-25 16,-7-1-120-16</inkml:trace>
  <inkml:trace contextRef="#ctx0" brushRef="#br0" timeOffset="9457.28">7391 10797 820 0,'0'7'300'16,"-5"11"-221"-16,-1 8-11 16,6 14-4-16,1 2 0 0,7-1-17 15,4-3-9-15,5-12 8 16,4-6 6-16,5-7 14 15,2-12 3-15,-2-5-14 16,-1-11-6-16,-1-8-18 16,-2-4-9-16,-5-13-9 15,-1 0 0-15,-7-3-6 16,-3 3 17-16,-7 11 14 16,-5 10 0-16,-4 12 1 15,-3 7-20-15,3 16-17 16,-1 9-2-16,10 13 0 15,5 6 1-15,5 0 0 16,7-4 0-16,4-8-47 16,-1 0-84-16</inkml:trace>
  <inkml:trace contextRef="#ctx0" brushRef="#br0" timeOffset="9950.01">7828 10973 986 0,'6'-2'392'0,"-6"1"-272"15,7 4-49-15,-6 6-55 16,4 6-8-16,5 4-4 16,-1-3 1-16,7-2 1 15,-10-4 1-15,7-4 7 0,-3-5 5 16,-4-7 13 0,6-1 5-16,-4-4 6 0,0-2 2 15,0 0-8 1,-4 0-4-16,-4 4-13 15,2 3-9-15,-4 8-7 16,0 6-3-16,1 5-1 16,1 8 0-16,7 14-2 15,-2 3 1-15,1 9-3 16,-3 3-1-16,-9-5 1 0,-3-1 3 16,-14-6 9-16,1-6 7 15,-6-9 8-15,2-6 2 16,5-14 1-16,-1-10 0 15,8-14-15-15,9-5-16 16,10-2-128 0,8 1-103-16</inkml:trace>
  <inkml:trace contextRef="#ctx0" brushRef="#br0" timeOffset="10226.88">8149 11199 765 0,'1'2'350'0,"-1"-1"-156"15,1 2-53-15,-1-3-68 0,0 1-11 16,2 23-18-1,5 22 1-15,-1-27 4 16,3-2 0-16,3-7-6 0,2 0-7 16,0-8-15-1,-3-6-43-15,-3-5-269 16</inkml:trace>
  <inkml:trace contextRef="#ctx0" brushRef="#br0" timeOffset="10391.06">8165 11057 1182 0,'0'-3'532'16,"0"-1"-262"-16,1 2-90 0,-1 2-114 16,0 0-25-1,0 0-168-15</inkml:trace>
  <inkml:trace contextRef="#ctx0" brushRef="#br0" timeOffset="10966.67">8519 10507 1041 0,'0'-1'474'16,"-2"2"-262"-1,2 10-69-15,2 17-110 16,1 8-30-16,1 20-3 16,-1 8 0-16,-2 13 2 0,2 7 0 15,4-9 2 1,2-5 0-16,7-22 0 15,6-6 1-15,10-16 0 0,6-5 1 16,6-13 1 0,-2-7 7-16,-10-7-121 15,-10-6-117-15</inkml:trace>
  <inkml:trace contextRef="#ctx0" brushRef="#br0" timeOffset="11133.73">8412 10814 1162 0,'22'3'539'0,"29"3"-234"15,13-1-20-15,19-5-108 16,-7-3-53-16,-13-3-75 16,-7-3-75-16</inkml:trace>
  <inkml:trace contextRef="#ctx0" brushRef="#br0" timeOffset="17854.69">4856 11996 469 0,'6'-3'270'0,"11"2"-24"15,9-1-114-15,7 1-15 16,19 1-35-16,2-3-22 0,7 3-32 16,-1-1-7-16,-15 2-63 15,-8 4-118-15</inkml:trace>
  <inkml:trace contextRef="#ctx0" brushRef="#br0" timeOffset="18051.29">4935 12132 537 0,'16'3'294'16,"13"2"-103"-16,16-1-40 15,9 2-17-15,6-1-60 16,-2 2-11-16,-7-3-35 15,-7 0-51-15</inkml:trace>
  <inkml:trace contextRef="#ctx0" brushRef="#br0" timeOffset="18514.26">5985 11913 790 0,'-12'-12'344'0,"-15"-6"-193"32,-2 8-61-32,-3 17-68 15,-3 11-17-15,5 17-7 16,8 9-1-16,17 9-2 16,12 0 2-16,18-2 3 15,8-6 1-15,10-13 4 16,14-5 4-16,15-19 5 15,-2-12 12-15,-1-13 46 16,-14-9 22-16,-30-10 27 16,-12-3-8-16,-25-3-48 15,-13 1-28-15,-24 3-37 0,-5 4-7 16,-1 8-52-16,4 4-45 16,18 11-161-16,8 3-166 15</inkml:trace>
  <inkml:trace contextRef="#ctx0" brushRef="#br0" timeOffset="18655.33">6116 11925 476 0,'0'4'265'15,"-3"8"-27"-15,-10 6-52 0,-16 8-53 16,-6 9-26-16,-5 2-46 16,0 2-16-16,11-1-22 15,5-2-6-15,15-5-186 16</inkml:trace>
  <inkml:trace contextRef="#ctx0" brushRef="#br0" timeOffset="19266.94">6740 12089 579 0,'-5'-1'312'16,"1"0"-63"-16,8-2-72 15,24 2-70-15,12 0-26 16,16 1-40-16,8 0-9 16,4 0-17-16,-1 0 6 15,-1 1-292-15</inkml:trace>
  <inkml:trace contextRef="#ctx0" brushRef="#br0" timeOffset="19668.76">7365 11955 524 0,'6'-11'299'15,"-6"-18"-35"-15,0 4-75 16,11 15-77-16,-12-2-23 16,1 8-44-16,6 6-18 15,-2 8-23-15,1 8-4 16,4 11 0 0,-3 4 1-16,6 9 3 15,0 1 2-15,-3-4 3 16,-1 1 0-16,-8-8 0 15,-2-7-1-15,-4-3 1 16,-5-8 1-16,-3-7 4 0,1 0 0 16,-3-11 0-16,4-1-2 15,3-2-4-15,4-3-4 0,7 5-6 16,6 1-2-16,7 0-2 16,6 4 1-1,11 1 3-15,3 2 0 16,6 2-41-16,0 0-79 15</inkml:trace>
  <inkml:trace contextRef="#ctx0" brushRef="#br0" timeOffset="20236.74">8066 11891 657 0,'6'-6'368'16,"5"-3"-82"-16,-11 3-119 15,-3 0-45-15,-16 5-67 0,-6-2-26 16,-13 1-25 0,-4 2-2-16,4-1-3 0,5 1-9 15,13 4-10-15,1 1-8 16,6 8 2-16,3 3 7 16,-3 6 10-16,5 2 7 15,0 2 3-15,0-7 2 0,7-2 2 16,1-5 0-16,1-6 2 15,2-1 2-15,6-4 4 16,3-4 1-16,7-2-3 16,6-1-3-16,5 2-6 15,5 9-2-15,12 7-1 16,3 3-1-16,0 9 1 16,-8 0 0-16,-17 6 3 15,-10-1 3-15,-25-4 15 16,-5-3 9-16,-17-8 9 15,-6-4 0-15,-5-11-9 16,-6-4-8-16,6-8-10 16,6-3-7-16,11-4-53 0,9 3-46 15,10 4-144 1,7 6-53-16</inkml:trace>
  <inkml:trace contextRef="#ctx0" brushRef="#br0" timeOffset="20556.9">8389 11757 909 0,'0'-5'443'15,"0"-2"-169"-15,0 13-166 16,-3 7-46-16,1 18-51 16,2 7-1-16,-5 13-6 0,4 4-2 15,1 0-1-15,3 0-1 16,6-13 2-16,3-5 1 16,13-11-1-16,3-7 2 15,7-8 2 1,1-8 2-16,-9-9-60 15,-6-2-58-15,-9-6-258 16</inkml:trace>
  <inkml:trace contextRef="#ctx0" brushRef="#br0" timeOffset="20747.08">8251 12005 905 0,'11'2'397'15,"18"3"-198"-15,8-3-20 16,17-2-34-16,2 1-23 16,-3-3-38-16,-7 1-18 15,-21-2-30-15,-8 0-11 16,-9 2-5-16,-6-1 10 0,-1-7-106 0</inkml:trace>
  <inkml:trace contextRef="#ctx0" brushRef="#br0" timeOffset="24726.21">9041 11985 621 0,'5'0'279'0,"17"4"-115"15,11-5-47-15,25 3-42 16,6-1-17-16,2 0-31 16,-4 3-11-16,-9-6-108 15,-1 1-99-15</inkml:trace>
  <inkml:trace contextRef="#ctx0" brushRef="#br0" timeOffset="24903.8">9163 12059 549 0,'7'1'303'15,"8"3"-80"1,15 0-86-16,7 3-20 16,9-1-56-16,4-5-10 15,3 0-65-15,0-2-104 16</inkml:trace>
  <inkml:trace contextRef="#ctx0" brushRef="#br0" timeOffset="25120.74">9747 12072 546 0,'7'-4'315'16,"10"1"-42"-16,20-1-112 15,7 2-22-15,13 2-56 16,-1 0-27-16,-5 0-46 16,-2 0-70-16</inkml:trace>
  <inkml:trace contextRef="#ctx0" brushRef="#br0" timeOffset="25397.93">10264 11890 601 0,'-2'-26'309'15,"-4"-14"-90"-15,4 5-75 16,1 6-21-16,0 16-22 15,-2 2-18-15,4 11-53 16,-1 6-16-16,6 14-28 0,2 7-7 16,3 23 15-1,-1 5 0-15,0 7 2 16,0-3 3-16,-7-8 1 0,1-5 4 0,-1-9 6 31,-1-4-4-31,9-11-143 16</inkml:trace>
  <inkml:trace contextRef="#ctx0" brushRef="#br0" timeOffset="25889.34">10702 11798 437 0,'0'-1'251'16,"-4"-3"-53"-16,-9 1-62 15,-5 3-87-15,-7 0-20 0,0-2-13 16,-3 2-5-16,2 0 11 16,2-1 4-1,3 4 1-15,3 1 3 0,9 3-9 31,5-4 0-31,0 1 8 0,-12 11 0 0,6 2-1 16,2 0 2-16,7-8 2 16,1 0 0-16,0-3 3 15,4 0-2-15,7-1-9 16,6 2-5-16,11 0-8 16,5 1-4-16,10 2-4 15,4 4-1-15,0 4 0 16,-4 2-1-16,-3 4-1 15,-6 2 0-15,-11-3-3 16,-5 1-3-16,-21-6 1 16,-11-3 10-16,-20 0 25 15,-6-3 9-15,-7-8 16 0,-4-2-6 16,8-6-12-16,10-4-1 16,20 0-89-16,13-1-90 15</inkml:trace>
  <inkml:trace contextRef="#ctx0" brushRef="#br0" timeOffset="26250.11">11001 11703 514 0,'5'-7'293'15,"7"-7"-29"1,3 6-53-16,1 9-80 16,1 7-32-16,-4 14-61 15,0 3-13-15,-9 16-11 16,-4 7-5-16,-5 12-2 0,3 5-2 15,6-10 1 1,5-7 1-16,10-12 0 16,1-9 3-16,-1-10 3 0,0-2 3 15,-6-9 5 1,0-4-22-16,0-2-96 0,-3-5-92 16</inkml:trace>
  <inkml:trace contextRef="#ctx0" brushRef="#br0" timeOffset="26451.04">10904 11918 521 0,'9'2'325'16,"6"0"-24"-16,18 0-69 15,9 0-6-15,15 1-46 16,3-1-32-16,-6 0-67 15,-13-1-26-15,-18-2-31 16,-10-1 7-16,-6-4-162 16</inkml:trace>
  <inkml:trace contextRef="#ctx0" brushRef="#br0" timeOffset="86000.3">2207 13080 543 0,'-4'2'329'0,"-7"-2"-33"0,-6 1-39 15,-11 5-104-15,-8-1-44 16,-8 0-64-16,-6-4-14 16,-10-6-12-16,1-3-2 15,9 0-8-15,13-1-5 16,20 2-13-16,9 4-14 0,14 3-13 15,11 0-5-15,20 10-4 16,13 4 8 0,12 11 7-16,1 12 5 0,-19 4 16 15,-12 8 11-15,-26 6 27 16,-19 2 5-16,-14 1 3 16,-11-7-7-16,-9-13-15 15,2-8 0-15,3-15 2 16,4-10 1-16,18-10 0 15,7-4-6-15,17-5-19 16,10-1-7-16,16 6-11 16,8 1 3-16,13 7 10 15,3 3 3-15,1 5 9 16,-1 4 0-16,-5-1 17 16,0 0-130-16</inkml:trace>
  <inkml:trace contextRef="#ctx0" brushRef="#br0" timeOffset="86310.37">2357 13332 840 0,'15'-4'307'15,"21"1"-254"-15,3 1-15 0,0 2-18 16,-1 1-5-16,-13 0 4 15,-4-1-46-15,-16 2-99 16,-5-2-28-16,-5 1-21 16,4-1 53-16,0 0 142 15,0 0 54-15,-1 0 79 16,1 0 12-16,0 0-15 16,-7 12-10-16,-10 35-43 15,20-26-12-15,1 3-22 16,1-1-16-16,-6 0-22 15,0-1-9-15,2-1 2 0,0-2-62 0,14-2-205 16</inkml:trace>
  <inkml:trace contextRef="#ctx0" brushRef="#br0" timeOffset="86737.75">2954 13523 598 0,'1'-3'351'0,"5"-9"-28"31,-11-5-62-31,-2-2-79 16,-5-4-24-16,-8 3-50 0,0 0-22 0,-9 4-29 16,-1 5-26-1,-3 10-30-15,4 4-6 16,10 14-9-16,4 4-2 16,10 3-2-16,6 2 2 15,11-3 1-15,3-3 3 16,8-6 7-16,5-1 2 15,4-12 8-15,1-1 3 0,-3-9 0 16,-4-8 2-16,-10 0-3 16,0-5 1-16,-3 5 1 15,-6 2-2-15,-2 6-7 16,0 6-5-16,-2 8-7 16,9 4-1-16,-1 10 5 15,3 0 2-15,-1 2 6 16,0 0 0-16,6-4 1 15,1-5 1-15,3-10 34 16,2-4 11-16,-5-25 20 16,2 10 7-16,-1-7-15 15,-5-6-6-15,-2 11-18 16,-9-10-21-16,-5 7-169 0</inkml:trace>
  <inkml:trace contextRef="#ctx0" brushRef="#br0" timeOffset="87186.19">3751 13275 895 0,'19'4'355'16,"31"10"-235"-16,9 12-43 15,-2 16-34-15,0 6-12 16,-16 3-10-16,-13-5 0 15,-6-12-44-15,-5-5-94 0</inkml:trace>
  <inkml:trace contextRef="#ctx0" brushRef="#br0" timeOffset="87348.41">4186 13279 920 0,'-7'-1'451'15,"-12"-2"-171"1,-6 8-76-16,-9 20-104 15,-5 5-36-15,-3 16-38 16,0 2-7-16,-1-2-10 16,4-4 17-16,10-10-216 0,7-8-223 15</inkml:trace>
  <inkml:trace contextRef="#ctx0" brushRef="#br0" timeOffset="87522.73">4378 12923 1114 0,'-3'-5'454'0,"-6"-5"-291"0,6 7-78 16,3 7-73-16,1 5 26 15,7 10-353-15</inkml:trace>
  <inkml:trace contextRef="#ctx0" brushRef="#br0" timeOffset="87699.65">4403 13219 1022 0,'4'9'419'0,"6"13"-269"15,3 3-28-15,4 12-51 16,5 7-29-16,0 3-29 15,2 2-1-15,-1-10-13 16,-2-6-51-16,3-11-209 16</inkml:trace>
  <inkml:trace contextRef="#ctx0" brushRef="#br0" timeOffset="87864.92">4767 13341 800 0,'-17'-2'435'15,"-22"2"-88"-15,-5 9-116 16,-5 16-116-16,0 5-39 16,0 4-46-1,7 0-14-15,6-6-8 16,3-3-41-16,10-4-216 0</inkml:trace>
  <inkml:trace contextRef="#ctx0" brushRef="#br0" timeOffset="88029.95">4997 13497 822 0,'3'9'459'16,"2"2"-82"-16,-5 10-167 16,-4 1-44-16,-8-1-73 15,3 2-12-15,-6-6-570 16</inkml:trace>
  <inkml:trace contextRef="#ctx0" brushRef="#br0" timeOffset="88717.95">2666 14379 739 0,'1'-4'390'31,"2"-2"-103"-31,3 6-71 16,9 7-99-16,7 11-38 15,20 14-45-15,9 7-11 16,11 5-8-16,0-1-2 0,-10-7 25 16,-12-7-64-16,-9-3-306 15</inkml:trace>
  <inkml:trace contextRef="#ctx0" brushRef="#br0" timeOffset="88909.18">3161 14383 625 0,'-11'-6'405'0,"-14"-3"46"15,3 6-217-15,3 11-104 16,-1 7-34-16,-6 10-50 16,1 7-19-16,-11 8-17 15,-2 2-2-15,0-3-20 16,-5-3-98-16</inkml:trace>
  <inkml:trace contextRef="#ctx0" brushRef="#br0" timeOffset="89372.13">3457 14179 670 0,'-3'-3'359'16,"-5"-3"-74"-16,-6 5-84 15,-9 11-83-15,-3 6-43 16,-9 13-51-16,1 6-11 15,6 10-8-15,5 4-3 16,16 3-2-16,7 0-3 16,15-4-2-16,9-4 0 15,19-13 0-15,3-2 4 16,8-9-1-16,0-6-74 16</inkml:trace>
  <inkml:trace contextRef="#ctx0" brushRef="#br0" timeOffset="89611.34">3709 14229 956 0,'0'0'419'0,"-3"0"-194"16,3 11-135 0,0 10-36-16,0 12-20 15,1 10-10-15,-1 11-9 16,0 3-4-16,-1 0-2 15,1-4-3-15,4-13-3 16,7-8-1-16,6-12-2 16,6-4 1-16,7-8 4 15,2-4 3-15,3-7-77 16,-4-8-98-16</inkml:trace>
  <inkml:trace contextRef="#ctx0" brushRef="#br0" timeOffset="89780.14">3607 14473 1011 0,'6'0'412'31,"15"1"-255"-31,9 3-43 0,8 1-42 16,5 0-22-16,0-5-12 15,-3 1-78-15,-4-10-292 16</inkml:trace>
  <inkml:trace contextRef="#ctx0" brushRef="#br0" timeOffset="89923.29">3983 14285 804 0,'6'-12'427'0,"3"-12"-86"15,3 8-53-15,4 16-103 16,0 10-40-16,19 22-79 0,-3 14-21 0,-5 14-5 31,-7 7 2-31,-28-4 0 16,-3-4-2-16,-6-14-17 15,5-10-87-15</inkml:trace>
  <inkml:trace contextRef="#ctx0" brushRef="#br0" timeOffset="90306.18">4484 14382 690 0,'9'0'345'0,"6"0"-113"16,22-1-112-16,15-3-18 15,7 2-51-15,3-1-18 16,-10 3-12-16,-8 2-58 0,-19-1-296 15</inkml:trace>
  <inkml:trace contextRef="#ctx0" brushRef="#br0" timeOffset="90470.77">4529 14522 821 0,'11'1'417'15,"14"3"-152"-15,21 1-82 16,8-4-18 0,9 3-73-16,-3-4-7 0,-8-3-159 15</inkml:trace>
  <inkml:trace contextRef="#ctx0" brushRef="#br0" timeOffset="90854.92">5195 14327 792 0,'7'5'334'15,"18"17"-165"-15,12 9-77 16,18 16-25-16,0 2-16 0,2 0-21 16,-9-6-6-16,-17-7-22 15,1-5-88-15</inkml:trace>
  <inkml:trace contextRef="#ctx0" brushRef="#br0" timeOffset="91031.19">5584 14345 1282 0,'-14'11'505'0,"-18"12"-343"0,-2 3-54 16,6 6-56 0,-3 3-18-16,0-4-24 15,6 1-6-15,-3-1-85 0,7-2-121 16</inkml:trace>
  <inkml:trace contextRef="#ctx0" brushRef="#br0" timeOffset="91308.03">5783 14609 1038 0,'-1'-6'467'0,"-2"4"-213"15,-1-1-96-15,3 3-83 16,0 0-29-16,-2 3-35 16,-7 19-4-16,-10 32-4 15,17-26-2-15,4-2-2 16,6-1-1-16,6-7 2 15,3-2 0-15,5-8-25 16,-3-5-65-16</inkml:trace>
  <inkml:trace contextRef="#ctx0" brushRef="#br0" timeOffset="91483.78">5823 14462 858 0,'0'-7'517'16,"2"2"-12"-16,-2 3-255 0,1 1-150 15,-1 1-43 1,0 0-202-16</inkml:trace>
  <inkml:trace contextRef="#ctx0" brushRef="#br0" timeOffset="92022.86">6416 14260 1057 0,'0'-5'496'0,"0"-2"-216"16,-3 7-78-16,3 13-103 0,-4 13-40 16,5 22-41-1,0 8-2-15,5 11-3 16,1-5-2-16,5-6-4 0,-2-11 10 16,2-15-110-1,1-5-108-15</inkml:trace>
  <inkml:trace contextRef="#ctx0" brushRef="#br0" timeOffset="92188.61">6250 14452 775 0,'15'2'414'31,"9"-2"-94"-31,21 4-103 0,5 0-25 0,11 1-64 31,0 3-40-31,-10-2-50 0,-5 1-67 16</inkml:trace>
  <inkml:trace contextRef="#ctx0" brushRef="#br0" timeOffset="93556.92">6973 14441 332 0,'6'-15'226'0,"-1"-9"9"0,9-4-94 16,2-1 1-16,4 4-7 15,3 4-5-15,-6 9-40 16,-2 7-28-16,-7 15-47 15,-1 11-14-15,-8 15-1 16,-3 7 4-16,-1 8 2 16,-1 0 1-16,6-8-1 15,5-5-1-15,7-12-1 16,8-6 0-16,8-13 44 16,6-7 6-16,7-10 10 15,-4-3 3-15,-5-9-37 16,-6-3-1-16,-8-5-4 15,-5-4-5-15,-2-2-6 16,-3 4-3-16,-6 6 18 16,1 9 8-16,-5 10 10 15,-5 3 1-15,1 4-26 16,1 4-7-16,1 11-12 16,4 5-2-16,6 8 5 0,3 5 5 15,4 3 5-15,2-3 2 16,0-4-2-16,1-4-4 15,2-6-75-15,-2-2-112 16</inkml:trace>
  <inkml:trace contextRef="#ctx0" brushRef="#br0" timeOffset="94243.77">7562 14593 972 0,'3'-2'421'0,"10"5"-234"16,6 6-43-16,16 9-85 0,7 7-10 16,5 6-16-16,-3 0-9 15,-7-1 15-15,-12-3-60 16,-8-12-414-16</inkml:trace>
  <inkml:trace contextRef="#ctx0" brushRef="#br0" timeOffset="94416.69">7839 14601 1071 0,'-11'4'496'15,"-11"0"-228"1,5 7-141-16,-5-1-43 16,-1 7-58-16,-1 4-12 15,-3 5-9-15,1 4 2 0,-4 3-87 16,3 1-86-16</inkml:trace>
  <inkml:trace contextRef="#ctx0" brushRef="#br0" timeOffset="94662.99">7944 14863 982 0,'0'3'431'16,"-4"9"-239"-1,4 0-43-15,-3 8-72 0,3 0-33 16,9 0-27 0,1 2-6-16,3-2-4 15,0-4 0-15,-3-9-23 0,2-6-39 16,-3-8-283-16</inkml:trace>
  <inkml:trace contextRef="#ctx0" brushRef="#br0" timeOffset="94810.54">7994 14668 912 0,'-1'-2'496'0,"-1"-4"-84"0,1 6-282 15,0 0-53-15,1 0-123 16</inkml:trace>
  <inkml:trace contextRef="#ctx0" brushRef="#br0" timeOffset="95307.28">8332 14128 789 0,'2'-9'401'0,"1"-4"-116"16,-2 3-74-16,-1 12-104 16,2 9-36-16,3 16-51 15,-5 8 3-15,-1 16 7 16,-4 11-4-16,-1 8-8 16,6 5-6-16,5-9-8 15,6-8-1-15,7-19 0 0,2-5 1 16,5-12 8-16,1-8 1 15,4-10-25-15,-7-9-64 16,-4-10-313-16</inkml:trace>
  <inkml:trace contextRef="#ctx0" brushRef="#br0" timeOffset="95500.78">8215 14352 864 0,'-2'-1'405'16,"5"2"-133"-16,11 1-50 0,19 1-49 16,7-1-8-16,14-2-57 0,1-1-26 15,-7-1-41-15,1-1-8 16,-16 3-133 0</inkml:trace>
  <inkml:trace contextRef="#ctx0" brushRef="#br0" timeOffset="96992.34">9164 14273 941 0,'0'-7'430'0,"-1"-6"-187"16,1 6-59-16,0 13-88 15,-2 11-41-15,1 25-56 16,2 8-2-16,5 11 4 16,4 3 0-16,7-13 2 0,0-7 3 15,7-12-163-15,1-9-197 16</inkml:trace>
  <inkml:trace contextRef="#ctx0" brushRef="#br0" timeOffset="97146.98">8992 14414 1020 0,'6'3'435'0,"15"2"-205"15,14 1-41 1,26 1-21 0,6-1-38-16,2-5-70 15,-1-1-16-15,-10-2-164 0</inkml:trace>
  <inkml:trace contextRef="#ctx0" brushRef="#br0" timeOffset="97522.2">9856 14088 570 0,'1'-21'317'0,"3"-19"-27"0,2 3-67 15,-2 20-29 1,1 2-19-16,-6 15-66 16,0 8-31-16,-3 16-55 15,-1 15-18-15,7 13-2 16,0 6 0-16,7 5 0 0,7-4 0 16,6-4 1-16,2-6-2 15,3-14-200-15</inkml:trace>
  <inkml:trace contextRef="#ctx0" brushRef="#br0" timeOffset="97671.97">9778 14460 734 0,'14'-3'344'0,"24"-6"-115"15,12 3-97-15,20 5-52 0,1 1-21 16,-3 9-28-1,-7 1-75-15</inkml:trace>
  <inkml:trace contextRef="#ctx0" brushRef="#br0" timeOffset="97996.51">9852 14721 1178 0,'-3'-5'467'0,"-2"-7"-307"0,14 0-55 0,20-1-39 32,9 0-6-32,19 8-16 0,2 5-4 15,-1 13-17 1,-11 10-4-16,-29 8 0 0,-18 7 2 16,-39 10 0-16,-14 8-3 0,-15 1-10 15,32-26-3 1,19-16-4-1,0 2-3-15,-25 25-14 0,20-14 0 16,47-17-1-16,25-12 6 16,23-9 11-16,2 5 0 15,-7-2 3-15,-9 4 0 16,-18 5-7-16,-11-2-79 0</inkml:trace>
  <inkml:trace contextRef="#ctx0" brushRef="#br0" timeOffset="99093.28">10734 14538 458 0,'10'-5'314'15,"10"-4"-35"1,1-6-41 0,-7-5-26-16,-3-6-64 15,-3-1-22-15,-13-2-29 16,3-2-10-16,-12 1-20 16,-3 3-12-16,-9 4-25 15,-3 4-15-15,-7 15-16 16,-2 4-8-16,1 17-6 0,0 5-2 15,13 16-2 1,7 3 2-16,17 4 4 0,11 2 1 16,15-12 3-16,5-7 5 15,6-13 4-15,0-13 6 16,-3-8 8-16,-10-4-1 0,-9-10 2 16,0 2-3-16,-8-2-3 15,-1-1-2 1,-5 11-6-16,-2 1-4 0,-5 12-4 15,5 9-2 1,3 6-1-16,4 3 2 0,13 0 4 16,7-4 10-16,14-1-189 15</inkml:trace>
  <inkml:trace contextRef="#ctx0" brushRef="#br0" timeOffset="99301.01">11048 14583 1173 0,'1'0'467'16,"7"4"-294"0,6 5-53-16,8 9-61 15,1 3-8-15,5 0-27 0,-3 2-8 16,0-3-24-16,1-6-67 15,-3-8-253-15</inkml:trace>
  <inkml:trace contextRef="#ctx0" brushRef="#br0" timeOffset="99437.15">11322 14553 693 0,'-10'2'473'16,"-8"-2"-13"-1,-8 11-203-15,-4 6-69 0,-8 2-110 16,-1 7-36-16,5 2-30 15,4 0-20-15,11-4-176 16</inkml:trace>
  <inkml:trace contextRef="#ctx0" brushRef="#br0" timeOffset="99871.48">11553 14433 510 0,'4'2'332'0,"0"-2"-4"16,0 0-82 0,-4-1-17-16,0 0-42 15,0 1-36-15,0 0-75 16,0 0-25-16,0-1-248 16</inkml:trace>
  <inkml:trace contextRef="#ctx0" brushRef="#br0" timeOffset="102171.2">12115 14075 757 0,'2'-10'370'15,"1"-8"-128"1,-1 7-31-16,0 11-81 15,-2 4-38-15,0 15-52 16,-2 4-22-16,-4 14 4 16,1 12 0-16,-4 9-5 0,4 10-4 0,8 3-10 31,5-6-2-31,16-9 0 16,6-8 0-16,0-20 5 0,-1-9 3 15,-3-10 11 1,-10-12 4-16,-1-6-15 15,-1-1-64-15</inkml:trace>
  <inkml:trace contextRef="#ctx0" brushRef="#br0" timeOffset="102338.2">11945 14343 1217 0,'0'3'494'0,"11"7"-268"15,12 2-90-15,25 2-50 16,7-1-14-16,5-6-53 16,3-4-76-16</inkml:trace>
  <inkml:trace contextRef="#ctx0" brushRef="#br0" timeOffset="102655.25">12378 14007 812 0,'2'-17'375'0,"4"-11"-152"16,14 9-48-16,6 6-26 15,9 14-22-15,-1 4-25 16,-4 10-65-16,-1 6-11 0,-21 3-8 15,-11 0 4 1,-20 3 2-16,-11-1-1 16,0-2-10-16,10-1-8 15,23-5-4-15,15-7 3 0,29-4 9 16,7-2-1 0,12-5 1-16,-2 1-1 0,-19-1-9 15,-4 1 7-15,-18 4-168 16</inkml:trace>
  <inkml:trace contextRef="#ctx0" brushRef="#br0" timeOffset="119079.62">4415 15500 1011 0,'11'3'397'15,"18"1"-256"-15,13 2-27 16,20-4-30-16,2-1-20 0,6-1-39 0,-8-3-11 15,-17 2-38 1,-6-1-63-16,-16 0-224 16</inkml:trace>
  <inkml:trace contextRef="#ctx0" brushRef="#br0" timeOffset="119243.42">4453 15648 884 0,'5'0'382'0,"16"3"-181"16,18 2-46-16,18 1-39 15,11 1-27-15,3 1-51 16,-8-1-9-16,-14 1-99 16</inkml:trace>
  <inkml:trace contextRef="#ctx0" brushRef="#br0" timeOffset="119728.76">5610 15490 860 0,'-21'-9'417'0,"-14"-10"-180"16,-4 11-111-1,5 8-47-15,1 12-73 16,4 13-20-16,10 12-26 0,4 4 3 16,21 13 10-16,9-3 6 15,16 0 18-15,3-4 2 0,12-17 2 16,8-5 4-16,12-21 8 16,3-13 7-16,-8-14 49 15,-8-7 24 1,-28-13 44-16,-13 1 6 15,-22-8-40-15,-14 2-25 0,-8 0-55 16,-1 9-18 0,-3 13-29-16,0 5-43 15,6 17-121-15,3 7-196 16</inkml:trace>
  <inkml:trace contextRef="#ctx0" brushRef="#br0" timeOffset="119888.24">5840 15558 1067 0,'-13'6'455'15,"-21"9"-265"1,-8 4-45-16,-12 18-65 16,-3 4-36-16,5 6-50 15,10 0-86-15</inkml:trace>
  <inkml:trace contextRef="#ctx0" brushRef="#br0" timeOffset="120442.86">6609 15375 881 0,'-2'10'353'16,"1"19"-204"-16,0 15-66 15,0 16-26-15,-1 3-9 16,2 4-22-16,3-7-10 0,3-5-3 15,3-5-45 1,3-16-149-16</inkml:trace>
  <inkml:trace contextRef="#ctx0" brushRef="#br0" timeOffset="120600.26">6388 15686 868 0,'10'2'393'15,"16"4"-149"1,16 0-71-16,15-4-54 16,21 0-34-16,13-4-48 15,-3-3-68-15</inkml:trace>
  <inkml:trace contextRef="#ctx0" brushRef="#br0" timeOffset="121184.02">7497 15635 558 0,'-4'5'298'0,"-12"4"-79"16,-6 3-54-16,-13-8-74 16,-1-4-28-16,-2-9-22 15,2-13 3-15,8-9-13 16,11-1-6-16,17-6-16 16,11 6 3-16,16 6 21 15,4 6 13-15,4 20 28 16,2 6-3-16,9 23-19 15,-3 3-6-15,-13 11-12 0,-14 2-7 16,-31 2-2-16,-14 4-3 16,-5 0-10-16,2-6-3 15,6-11-4-15,12-10 0 16,3-14 4-16,5-8-3 16,10-7-5-16,5-1 0 15,12-2-6-15,13 3 0 16,20 1 2-16,5 2 4 15,14 1-149-15,-4 0-171 16</inkml:trace>
  <inkml:trace contextRef="#ctx0" brushRef="#br0" timeOffset="121429.09">8078 15657 557 0,'-11'-7'378'0,"-17"-5"42"16,-5-2-144-16,-6 6-113 15,-2 1-49-15,4 11-69 16,3 7-27-16,5 7-22 16,4 5-2-16,10 4-3 15,11 3 1-15,12 1 4 0,11 0 4 16,8-9 22 0,-2-5 8-16,7-10 11 15,1-6-1-15,0-8-12 16,-1-3-5-16,-9-7 2 0,-8-3-52 15,-9-3-461 1</inkml:trace>
  <inkml:trace contextRef="#ctx0" brushRef="#br0" timeOffset="121663.13">8205 15453 1153 0,'18'12'455'0,"14"7"-314"15,1 3-35 1,-5 9-46-16,-10-3-23 0,-8 5-23 16,-8 4-7-16,-7 4-2 15,4-2 1-15,1-1 2 16,0-2-1-16,1-8-3 16,6-1 0-16,2-10-2 15,10-3 0-15,-1-14-24 0,8-6-65 16</inkml:trace>
  <inkml:trace contextRef="#ctx0" brushRef="#br0" timeOffset="121815.5">8217 15627 773 0,'11'5'447'31,"5"-3"9"-31,21 5-305 15,3-4-28-15,10-3-51 0,3 0 6 0,-8-2-582 16</inkml:trace>
  <inkml:trace contextRef="#ctx0" brushRef="#br0" timeOffset="122593.89">9242 15551 999 0,'-1'7'378'16,"3"17"-277"-16,-2 7-49 0,10 19-18 15,-4 3-10-15,2-1-9 16,0-4-4-16,-4-14 8 16,4-9-44-16,-7-17-209 15</inkml:trace>
  <inkml:trace contextRef="#ctx0" brushRef="#br0" timeOffset="122752.45">9031 15689 969 0,'18'-3'462'16,"14"-4"-181"-16,34 0-93 15,6 0-26-15,4 3-61 16,-1 4-32-16,-26 0-32 16,-4 0-73-16</inkml:trace>
  <inkml:trace contextRef="#ctx0" brushRef="#br0" timeOffset="123562.62">10065 15625 903 0,'-9'-11'372'0,"-4"-13"-233"16,12-2-48-16,24-4-44 16,13 3-9-16,14 11-8 15,8 10-1-15,1 21-6 16,-3 10-7-16,-10 10-3 0,-13 2 0 15,-33 7 5-15,-19 2 1 16,-19 7-1-16,-10 1-3 16,-2-8-5-16,5-3-2 15,4-18 0 1,11-7 3-16,15-15 12 0,11-5 10 0,17-8 38 31,15-1 14-31,13 0 13 16,8 1-2-16,1 12-34 15,1 1-13-15,-6 7-25 16,-7 0 13-16,-3-1-131 0</inkml:trace>
  <inkml:trace contextRef="#ctx0" brushRef="#br0" timeOffset="123969.05">10701 15469 997 0,'4'-9'464'16,"-1"-6"-197"-16,-1 14-133 15,0 10-40-15,-2 19-48 16,-3 6-15-16,-2 10-15 0,-1 6-5 16,3 6-4-16,2 3-6 15,5 2-1-15,2 0 0 16,5-7 0-1,4-6 3-15,7-15-2 16,3-9 1-16,6-18-4 0,4-7-40 16,3-15-150-16,-2-11-206 15</inkml:trace>
  <inkml:trace contextRef="#ctx0" brushRef="#br0" timeOffset="124118.58">10561 15711 698 0,'-2'0'420'16,"-1"0"-60"-16,19 5-142 16,13 1-48-16,19-2-69 15,11 2-23-15,0-1-43 16,3-2-27-16,-2 3-527 16</inkml:trace>
  <inkml:trace contextRef="#ctx0" brushRef="#br0" timeOffset="124407.9">10998 15266 930 0,'10'-4'416'15,"12"-9"-212"1,14 11-25-16,-1 1-75 15,5 4-32-15,-11 6-45 0,-8 4-11 16,-16 5-4-16,-12 3 0 16,-23 9 2-16,-6 5 1 0,-6 4-9 15,5-5-2 1,22-6-3-16,15-4-1 16,30-8 4-16,12-3 2 0,15-2 3 15,-1-6 3-15,-2-2 15 16,-6-1-56-1</inkml:trace>
  <inkml:trace contextRef="#ctx0" brushRef="#br0" timeOffset="138140.62">11739 11989 661 0,'-9'1'333'16,"-8"3"-111"-1,16 0-33-15,20-2-57 0,17 2-27 16,28-4-31 0,16-1-21-16,19-1-28 15,-1 0-6-15,-14-1-6 16,-13 1 3-16,-24 2-75 16,-12-1-56-16,-19 7-142 15,-8 1-127-15</inkml:trace>
  <inkml:trace contextRef="#ctx0" brushRef="#br0" timeOffset="138490.23">11822 12087 558 0,'-8'5'267'16,"-7"2"-100"-16,8 0-28 15,23-2-21-15,13-3-12 16,25-2-20-16,13 0-16 15,12-6-35-15,2 3-11 16,-6-4-11-16,-9 2-25 16,-19 3-75-16,-11-8-37 15,-15 3-109-15,-10-6-31 0,-14-2 56 16,-4 0 50-16,-8-10 161 16,1-4 90-16,3-1 70 15,8 4 9-15,6 7-13 16,9 10-19-16,13 13-29 15,3 8-12-15,4 16-16 16,-2 3-4-16,-15 1 3 16,-9 1 2-16,-14-5-8 15,-8-5-12-15,-1-8-16 16,4-6-79-16</inkml:trace>
  <inkml:trace contextRef="#ctx0" brushRef="#br0" timeOffset="139722.9">13072 11952 769 0,'6'-3'321'0,"14"1"-171"0,10 1-49 15,14 0-51-15,4 1-4 16,10 0-26 0,1 0-6-16,-6 0-4 0,-6-5-1 15,-19-1-16-15,-11 0-12 16,-16-6-9-16,-4-1-1 0,-12-4 17 16,0-3 12-1,2 2 24-15,3 1 9 16,8 5 20-16,2 4 3 15,6 12-11-15,2 5-6 16,4 8-16-16,-3 7-7 16,-3 1-4-16,-2-1 3 15,1-4-285-15</inkml:trace>
  <inkml:trace contextRef="#ctx0" brushRef="#br0" timeOffset="140007.9">13962 11938 818 0,'-15'0'394'15,"-19"5"-149"1,-3 5-71-16,-4 12-90 0,3 3-29 15,5 10-38-15,7 7-8 0,11 6-9 32,6 7-1-32,10 5-2 15,9-5 2-15,17-3 1 16,4-8 0-16,13-13 4 0,-1-7-22 16,1-17-172-1</inkml:trace>
  <inkml:trace contextRef="#ctx0" brushRef="#br0" timeOffset="140246.88">14090 11970 1166 0,'0'0'455'0,"-2"11"-305"16,1 4-46-1,-1 13-48-15,0 8-5 16,-3 5-17-16,2 3-8 0,3 4-10 15,0-3-3-15,11-3-4 16,5-6-1-16,10-14 3 16,0-4 1-16,1-11 0 15,-2-7 3-15,-5-4-86 16,-2-5-62-16,-4-5-259 16</inkml:trace>
  <inkml:trace contextRef="#ctx0" brushRef="#br0" timeOffset="140422.6">13958 12209 796 0,'0'0'431'0,"0"-1"-90"16,17 2-176-16,5 1-58 16,11 2-56-16,-1-2-18 15,-2-2-74-15,-2 0-70 16,-8-1-172-16,-4-6-119 15</inkml:trace>
  <inkml:trace contextRef="#ctx0" brushRef="#br0" timeOffset="140570.73">14208 12107 518 0,'5'-10'334'15,"5"-3"16"-15,3 3-39 0,2 5-84 16,5 9-40-16,7 6-79 16,4 11-33-16,11 18-32 15,-4 5-7-15,-10 10-7 16,-10 0-5-16,-20-6-3 15,-12-8-2-15,-5-14-13 16,0-5-75-16</inkml:trace>
  <inkml:trace contextRef="#ctx0" brushRef="#br0" timeOffset="140980.91">14799 12149 713 0,'9'-1'355'0,"17"-4"-90"16,13 3-113-16,17 2-68 16,3 3-26-16,-4 5-33 15,-7 2-44-15,-22-5-161 0</inkml:trace>
  <inkml:trace contextRef="#ctx0" brushRef="#br0" timeOffset="141144.7">14822 12246 950 0,'7'4'439'15,"17"6"-169"-15,11-2-35 16,17 1-59-16,5-2-41 16,-10-6-73-16,-2-1-30 15,-15-5-601-15</inkml:trace>
  <inkml:trace contextRef="#ctx0" brushRef="#br0" timeOffset="146152.46">14852 12927 695 0,'10'0'348'15,"11"0"-82"-15,18 2-160 16,10-3-18-16,8 1-38 16,-5-3-13-16,-9-3-57 15,-4 5-77-15</inkml:trace>
  <inkml:trace contextRef="#ctx0" brushRef="#br0" timeOffset="146300.9">14914 13014 908 0,'6'-2'392'16,"20"-1"-189"-16,11 1-68 15,11 2-56 1,8 0-22-16,-6-1-73 15,2 1-98-15</inkml:trace>
  <inkml:trace contextRef="#ctx0" brushRef="#br0" timeOffset="146531.34">15498 12924 877 0,'25'-3'387'16,"15"-1"-202"-16,12 4-86 16,4 1-28-16,0 1-37 0,-1 3-15 15,-8-2-161-15</inkml:trace>
  <inkml:trace contextRef="#ctx0" brushRef="#br0" timeOffset="146913.14">15655 12541 664 0,'-18'14'306'0,"-26"24"-127"0,-6 10-63 15,3 24-54 1,7 14-16-16,25 17-21 16,18-2-11-16,32-7-2 15,14-15 3-15,17-20 5 16,4-11 45-16</inkml:trace>
  <inkml:trace contextRef="#ctx0" brushRef="#br0" timeOffset="147386.33">16032 12889 686 0,'2'-17'350'0,"3"-25"-98"15,-2-6-55-15,-1 3-72 16,-1 6-31-16,1 17-32 15,-2 9-13-15,-1 21-20 16,-1 11-5-16,-1 20-23 0,0 15 2 16,7 16-3-1,1 5 1-15,1-9 1 16,7-7-1-16,-9-19 1 0,4-10 5 16,-4-8-152-16,-1-4-325 15</inkml:trace>
  <inkml:trace contextRef="#ctx0" brushRef="#br0" timeOffset="147856.76">16375 12776 835 0,'3'-2'352'16,"0"-3"-193"0,1 4-42-16,-5 0-57 15,0 0-19-15,-1 0-31 16,-17-4-6-16,-36-8-4 16,26 9-3-16,4 0-13 15,2 4-8-15,8 3-4 16,2 3-1-16,-4 7 9 0,5 4 8 15,-3 5 9 1,2 1 3-16,8 3 17 0,-1-6 3 16,6-3 2-1,5-5 0-15,8-8-8 16,10-2-2-16,8-2-2 16,7 0-4-16,10 7-7 15,5 7-1-15,1 8 2 16,-4 3 1-16,-13 5 8 15,-11-5 4-15,-24 1 45 0,-9-4 16 16,-22-7 13-16,-5 0 0 16,-11-7-43-16,0-7-15 15,9-6-95-15,6-5-76 0</inkml:trace>
  <inkml:trace contextRef="#ctx0" brushRef="#br0" timeOffset="148158.42">16690 12700 912 0,'-3'1'402'0,"-3"8"-186"15,2 8-82-15,-2 17-65 16,2 9-4-16,1 16-20 16,-2 2-15-16,4-3-16 15,3-3-4-15,7-20-3 0,5-3 0 16,8-15 1-16,5-6 1 16,1-7-1-16,-3-4-8 15,-7-9-106-15,-4 0-121 16</inkml:trace>
  <inkml:trace contextRef="#ctx0" brushRef="#br0" timeOffset="148307.55">16573 12948 1049 0,'25'3'485'15,"20"3"-227"-15,15-6-120 16,-1 2-48-16,-8-4-55 15,-11-5-149-15</inkml:trace>
  <inkml:trace contextRef="#ctx1" brushRef="#br0">23184 18142 0,'0'0'0</inkml:trace>
  <inkml:trace contextRef="#ctx0" brushRef="#br0" timeOffset="151513.42">17143 12978 626 0,'-1'-2'295'0,"5"4"-94"16,3 6-59-16,7 9-53 16,-1 4-5-1,-3-1-30-15,-3 0-19 16,-6-1-10-16,-1-1-2 0,-3-6-6 16,1-4-1-16,2-8-1 15,0-7-1-15,6-5 1 16,0-7-2-16,4-5-7 15,1-1-2-15,6 3-5 16,2 9 1-16,1 10 6 16,2 3 1-16,-4 12 9 15,-1 0-3-15,-7 3 5 16,-7 2 0-16,-4 1-4 16,-4-3-1-16,-2-7-5 15,6-1-1-15,1-14-1 16,6-2 3-16,8-8-6 15,1-10 2-15,10 6-4 16,2-5-2-16,-4 6-1 0,1 11-1 16,-7 9 1-16,-1 12 2 15,-2 12 3-15,-2 1-1 16,-8 3 1-16,-4-2-1 16,0-3-35-16,0-2-65 15</inkml:trace>
  <inkml:trace contextRef="#ctx0" brushRef="#br0" timeOffset="151765.99">17564 12569 967 0,'11'6'419'31,"7"11"-198"-31,22 18-130 16,10 16-18-16,11 22-15 16,-3 4-5-16,-22 9-28 15,-11-1-7-15,-30-13-4 16,-14-3-1-16,-9-17-1 16,-4-9 0-16,3-18-63 15,7-7-44-15,7-20-243 16</inkml:trace>
  <inkml:trace contextRef="#ctx0" brushRef="#br0" timeOffset="152252.98">18114 12841 888 0,'-2'-2'487'16,"-7"-2"-101"-16,5 2-187 15,12 2-134-15,6 0-40 0,14 1-136 16,5-1-108 0</inkml:trace>
  <inkml:trace contextRef="#ctx0" brushRef="#br0" timeOffset="152622">17967 12661 671 0,'2'0'313'16,"12"-5"-76"-16,9 5-84 15,19 4-45 1,10-2-7-16,11 3-50 16,5-5-19-16,-8 0-17 0,-6-2-3 15,-17 1-2 1,-15-1 2-16,-19-5-2 16,-6 1-7-16,-14-1-3 0,1-2-5 0,1 2-1 15,4 1 4 1,7 1-7-16,5 4-5 15,11 3 4-15,5 4 4 16,2 6 14-16,0 3 8 0,-4 5 27 16,-10-1 17-16,-12 0 14 15,-9-2 4 1,-9-5-28-16,1-3-17 16</inkml:trace>
  <inkml:trace contextRef="#ctx0" brushRef="#br0" timeOffset="153670.71">11710 15661 724 0,'6'0'338'15,"16"0"-109"1,11 0-93-16,20-3-35 16,7 2-30-16,6-1-43 15,-4 2-13-15,-14-1-21 16,0 1-52-16,-22 1-313 15</inkml:trace>
  <inkml:trace contextRef="#ctx0" brushRef="#br0" timeOffset="153906.62">11800 15727 357 0,'2'0'256'0,"16"2"34"15,3-2-45-15,16 0-70 0,11-2-31 16,10-3-63-16,8-1-24 16,-5-4-33-16,0 1-22 15,-13 1-157-15,-7-2-189 16</inkml:trace>
  <inkml:trace contextRef="#ctx0" brushRef="#br0" timeOffset="154150.95">12115 15467 935 0,'1'2'365'0,"12"12"-235"16,6 2-64-16,17 12-34 16,4 2-4-16,10-4-13 15,-4 4-4-15,-14-5-3 16,-11-2-2-16,-25 2 0 16,-9-4-1-16,-14 2 6 15,1-1 0-15,-9-3 8 0,6 2-39 16</inkml:trace>
  <inkml:trace contextRef="#ctx0" brushRef="#br0" timeOffset="155036.05">12885 15308 728 0,'17'1'362'0,"18"1"-118"0,19 2-118 15,10 0-24 1,8 2-51-16,-9-2-20 16,-9-1-20-16,-11-1-3 0,-13-1-8 15,-7-1-37-15,-17 0-86 16,-5 0-84-16</inkml:trace>
  <inkml:trace contextRef="#ctx0" brushRef="#br0" timeOffset="155162.64">13250 15272 361 0,'-3'-3'271'0,"-3"-1"17"15,6 4-40-15,5 9-71 16,8 9-33-16,6 6-22 16,-1 2-13-16,-6 6-40 15,-9-5-15-15,-10 1-45 16,-6-4-77-16</inkml:trace>
  <inkml:trace contextRef="#ctx0" brushRef="#br0" timeOffset="155551.1">13779 15269 808 0,'-16'0'398'16,"-14"3"-135"-16,-1 15-139 15,-1 8-38-15,4 19-50 16,9 11-16-16,12 9-12 0,10 3 2 16,17-5 4-1,10-4 1-15,19-12 1 16,4-10 0-16,7-13 10 15,-1-10-81-15,-14-14-270 16</inkml:trace>
  <inkml:trace contextRef="#ctx0" brushRef="#br0" timeOffset="155789.22">13951 15294 1002 0,'0'0'424'15,"4"8"-227"-15,0 9-84 16,5 19-53-16,2 6 0 16,-3 8-4-16,1 6-11 15,-3-6-20-15,1 0-5 16,3-10-6-16,6-4-5 16,7-9-1-16,0-8-1 0,1-8-1 15,-3-8-19-15,0-3-109 16,-1-6-72-16</inkml:trace>
  <inkml:trace contextRef="#ctx0" brushRef="#br0" timeOffset="155970.83">13857 15568 587 0,'2'0'356'0,"12"4"47"0,8-2-230 15,18 5-57-15,3-1-22 16,2-4-47-16,-2 4-18 16,-9-4-83-16,-6-2-92 15</inkml:trace>
  <inkml:trace contextRef="#ctx0" brushRef="#br0" timeOffset="156151.48">14239 15331 1006 0,'4'0'452'16,"9"7"-199"-16,2 10-97 16,10 21-80-16,-1 7 1 0,-3 8 2 15,-3-1-4-15,-15-2-14 16,-3 1-13-16,-11-3-25 16,-3-2-9-16,1-13-19 15,-1-5-85-15</inkml:trace>
  <inkml:trace contextRef="#ctx1" brushRef="#br0">20069 19044 0,'0'0'0</inkml:trace>
  <inkml:trace contextRef="#ctx1" brushRef="#br0" timeOffset="12506.84">20271 19044 0</inkml:trace>
  <inkml:trace contextRef="#ctx0" brushRef="#br0" timeOffset="163968.41">13219 12145 627 0,'-1'-1'300'0,"-1"-1"-116"16,-3 3-46-16,4-1-71 16,0 0-25-16,0 6-29 15,-1 15-2-15,4 33 2 16,8-29-1-16,10-4 0 16,3-6 2-16,8-10 4 15,-4-4 2-15,2-9 3 16,1-5 0-16,-9-5 1 15,-3-7 0-15,-8 2-2 16,-5 3-2-16,-5 6-1 16,-1 3-7-16,-2 15-12 15,-3 5-7-15,3 16-11 0,1 10-1 16,8 16 5-16,2 4 3 16,5 8-2-16,-2 2 22 15,-11-10 29-15,-4-4 10 16,-19-14 34-16,-5-6-11 15,-13-16-4-15,-2-8-3 16,7-16-9-16,4-12-8 16,19-10-19-16,9-4-40 15,6 1-89-15</inkml:trace>
  <inkml:trace contextRef="#ctx0" brushRef="#br0" timeOffset="164702.45">12934 15558 854 0,'-2'3'381'0,"4"11"-158"0,12 2-83 31,16 16-70-31,12 2-2 16,10 3-22-16,-1 3-16 15,-4-7-9-15,-7-3 0 0,-11-12-70 16,-4-6-81 0</inkml:trace>
  <inkml:trace contextRef="#ctx0" brushRef="#br0" timeOffset="164867.63">13285 15586 1280 0,'-13'3'509'0,"-16"6"-346"16,-2 6-60-16,-8 11-62 16,-5 5-20-16,-1 7-17 15,0 3-2-15,10-3-20 16,9-6-72-16</inkml:trace>
  <inkml:trace contextRef="#ctx0" brushRef="#br0" timeOffset="165485.78">14755 15576 890 0,'4'0'384'0,"15"-1"-190"16,12 0-38-16,19 1-57 16,8 1-23-16,7 4-47 15,-9-3-11-15,-11 3-71 0,-12-2-65 0</inkml:trace>
  <inkml:trace contextRef="#ctx0" brushRef="#br0" timeOffset="165670.92">14772 15697 764 0,'6'2'384'0,"6"-1"-86"16,20 2-150-16,10 0-8 15,16-2-48-15,1 0-31 16,-4-1-51-16,-4 0-67 15</inkml:trace>
  <inkml:trace contextRef="#ctx0" brushRef="#br0" timeOffset="166112.61">15781 15204 810 0,'-20'8'359'16,"-22"15"-169"-16,-5 9-55 15,12 25-62-15,-1 6-20 16,13 12-29-16,17 1-4 0,13-5-4 16,11-3 1-1,17-8-3-15,3-6-4 0,21-14-20 16,4-10-84-16</inkml:trace>
  <inkml:trace contextRef="#ctx0" brushRef="#br0" timeOffset="166449.26">16107 15478 950 0,'-3'-17'401'0,"3"-17"-227"16,0 2-41-16,20 12-46 15,9 8-18-15,10 14-27 16,5 11-14-16,-7 15-20 0,-8 3-7 16,-22 6 4-1,-14 0 1-15,-24 0 5 0,-8 1 3 16,-6-8-3-16,5 0 1 16,13-9-3-16,5-9 0 15,18-4-12-15,4-8-4 16,22-1-2-16,7-1-3 15,17 0 8-15,6 4 0 16,7 3-49-16,2 5-82 16</inkml:trace>
  <inkml:trace contextRef="#ctx0" brushRef="#br0" timeOffset="166736.98">16700 15497 653 0,'-7'-14'362'16,"-7"-15"-91"-16,-2 10-86 16,-3 1-34-16,-8 9-62 15,2 6-21-15,-11 6-47 16,-1 5-13-16,9 15-18 16,-1 7-8-16,20 9-6 15,3-1 0-15,19-2 13 16,12-1 7-16,11-14 18 15,7-1 10-15,5-15 9 0,2-5 4 16,-5-9 3-16,-9-9 1 16,-18-4 4-16,-17-6-3 15,-28-3-25-15,-15 1-15 16,-12 2-71-16,1 7-43 16</inkml:trace>
  <inkml:trace contextRef="#ctx0" brushRef="#br0" timeOffset="167040.97">17020 15281 990 0,'1'-1'384'0,"3"2"-263"15,0 11-32-15,3 15-34 16,1 8-3-16,-4 13-17 0,-4 2-5 16,-1 4-15-1,-5-1-5-15,0-4-3 16,6 0-2-16,7-6 1 0,6-6 3 16,9-14 9-16,-2-13-15 15,1-18-125 1,-7-8-315-16</inkml:trace>
  <inkml:trace contextRef="#ctx0" brushRef="#br0" timeOffset="167184.77">16890 15531 1178 0,'15'2'495'15,"19"1"-285"-15,9 5-35 0,4 0-83 16,-1-1-30-1,-10-2-133-15,0-2 124 16</inkml:trace>
  <inkml:trace contextRef="#ctx0" brushRef="#br0" timeOffset="167573.3">17601 15418 651 0,'1'-4'417'16,"-1"2"-24"-16,-3 3-189 15,3-1-126-15,2 30-40 16,7 39-11-16,9-18-10 15,-4-5-10-15,1 0 2 16,-4-6-13-16,-5-6-61 0,-2-10-232 16</inkml:trace>
  <inkml:trace contextRef="#ctx0" brushRef="#br0" timeOffset="167728.03">17454 15599 975 0,'7'-1'448'0,"8"-1"-173"16,10 0-101-16,15-2-83 16,12 3-21-16,16 1-44 0,8 1-26 15,3-1-473-15</inkml:trace>
  <inkml:trace contextRef="#ctx0" brushRef="#br0" timeOffset="168380.41">18298 15515 852 0,'-4'-1'399'15,"-1"-6"-167"-15,1-1-59 0,0 0-73 16,6-2-35 0,1-4-42-16,3 2-10 15,2 4-10 1,0-1 0-16,-4 4 11 16,0 1 11-16,-3 4 7 0,-2-1 0 0,0 0-11 15,0 1-8 1,-1 0-7-16,-1 0 1 15,-2 0 2-15,1 0-1 16,3-2-3-16,0 1-4 16,2-3-6-16,14-13-4 15,57-18-9-15,-29 36 1 16,-4 18 2-16,-4 9-1 0,-15 10 8 16,-5 5-3-16,-21 1 2 15,-14 1 1-15,-22-4 6 16,-3-3 4-16,1-10 5 15,5-5 0-15,23-13-5 16,11-3-2-16,16-6-1 0,12-1 2 16,13-1 10-1,4 0 1-15,5 2-1 16,-8 3-5-16,-7 1-51 16,1-1-91-16</inkml:trace>
  <inkml:trace contextRef="#ctx0" brushRef="#br0" timeOffset="168637.27">18764 15433 832 0,'6'-2'411'15,"2"0"-101"-15,3 3-137 0,1 14-68 16,-5 6-27-1,-1 6-44-15,-3 3-12 16,-1-2-8-16,1 1-5 16,4-1-2-16,2-3-2 15,7 0-2-15,4-4 0 16,1-8-10-16,-2-3-28 16,-4-8-116-16,3-4-67 15</inkml:trace>
  <inkml:trace contextRef="#ctx0" brushRef="#br0" timeOffset="168785.68">18692 15610 905 0,'6'-2'444'0,"13"0"-132"16,9 1-118-16,20 1-77 15,6 0-36-15,1 5-58 16,-10-5-141-16</inkml:trace>
  <inkml:trace contextRef="#ctx0" brushRef="#br0" timeOffset="169294.04">18928 15220 467 0,'0'-10'295'0,"6"-9"18"16,8 3-103-16,8 5-49 15,5 5-13-15,3 5-40 16,3 5-20-16,1 8-47 0,-3 4-15 15,-11 2-15-15,-10 2 3 0,-14 1 6 32,-11-2 2-32,-8 0 2 0,-3-1-3 15,12-4-1 1,-2-2 2-16,16-3 6 0,3-4 15 16,9-5 5-16,14 0-3 0,12-3-8 15,11 0-17 1,3-2-44-16,7 3-65 15</inkml:trace>
  <inkml:trace contextRef="#ctx0" brushRef="#br0" timeOffset="170117.44">19669 15583 639 0,'5'0'327'0,"8"4"-99"0,-1 3-79 16,1 3-61 0,0 7-18-16,-6 4-15 15,-2 1-13-15,-7-1-21 16,-2-3-4-16,-1-5 0 16,0-6 6-16,5-8 6 15,0-6 0-15,5-11-4 0,2-2-8 16,6-8-9-16,4-1-5 15,7 6-5-15,3 6 14 16,3 8 9-16,-4 7 5 16,-9 8 9-16,-1 7-13 15,-7 8-7-15,-7-2-4 16,-2 0-2-16,-7-5-1 16,-1-9-1-16,8-2-1 15,7-5-6-15,5-7-1 16,9-2-4-16,-5-8-1 15,4 1 2-15,2 3 1 0,-5 4 3 16,5 9 2-16,-10 8 3 16,-6 4 1-16,-1 10-1 15,-4 3-1-15,0 0-38 16,3-1-81-16</inkml:trace>
  <inkml:trace contextRef="#ctx0" brushRef="#br0" timeOffset="170386.1">20112 15146 846 0,'24'6'431'0,"14"5"-99"15,22 23-163-15,4 12-8 16,-2 25-11-16,-7 6-13 16,-21-2-35-16,-16-6-22 15,-24-18-41-15,-9-6-15 16,-10-11-9-16,-3-4 12 0,8-11-134 16,0-4-174-16</inkml:trace>
  <inkml:trace contextRef="#ctx0" brushRef="#br0" timeOffset="171199.07">20886 15427 895 0,'-3'3'433'16,"0"3"-145"-16,3 12-141 15,1 6-25 1,11 8-29-16,3 3-19 0,0 1-23 16,1-5-12-16,4-2-14 15,0-7-3-15,3-8-2 16,-2-9 2-16,-10-8-11 15,-5-5-35-15,-6-7-191 0,-9-7-169 16</inkml:trace>
  <inkml:trace contextRef="#ctx0" brushRef="#br0" timeOffset="171349.78">20812 15220 1150 0,'0'0'518'16,"1"0"-259"0,6 2-110-16,-7-2-104 15,7 0-45-15,19 3-158 16</inkml:trace>
  <inkml:trace contextRef="#ctx0" brushRef="#br0" timeOffset="171964.23">20631 14998 550 0,'1'0'289'0,"3"-4"-71"16,11 3-100-16,8 0-13 16,19 1 0-16,11 0 1 15,10-1-9-15,1 2-13 0,-3 0-39 16,-2 4-18-1,-16-3-11-15,-8 1 1 0,-22-5 18 16,-11-1 3-16,-10-2-2 16,-6-3-1-16,-1 8 1 15,-2-1 4-15,7 5 1 16,7 9-2-16,12 1-18 16,10 4-10-16,11 2 0 15,-3-7-2-15,-7-4-3 16,-6-2 2-16,-14-6 8 15,-2-3 3-15,-10-5 3 16,0-1-1-16,-6-2-12 16,1 2-17-16,-5 8 186 15</inkml:trace>
  <inkml:trace contextRef="#ctx0" brushRef="#br0" timeOffset="175629.11">18170 13082 642 0,'-4'-2'325'0,"2"1"-87"0,-1 1-42 0,2 0-81 16,0 0-31-16,0 7-56 31,1 23-6-31,17 64 13 15,-3-28 2-15,-3 11 8 0,-7-4-2 16,-8-2-8-16,-15-15 2 0,-12-19-6 0,-1-7 4 31,-5-28 8-31,9-6-2 16,9-22-8-16,7-11-8 16,15-4-135-16,4 2-240 0</inkml:trace>
  <inkml:trace contextRef="#ctx0" brushRef="#br0" timeOffset="5799.81">1782 16718 554 0,'-5'10'278'15,"-4"7"-94"-15,3 0-29 16,4-9-50-16,2-4-13 0,2-7-9 16,4-10-5-16,5-17-15 15,2-11-11-15,5-18-15 16,3-3 3-16,-2-9 8 16,0 0 2-16,-6 5 9 15,-3 5 2-15,-5 17-2 16,-3 13 0-16,-3 16-9 15,1 8-17-15,-1 12-28 16,3 9-9-16,4 9-18 16,3 7 2-16,11 12 9 15,3 4 1-15,1 12 1 16,6 5-1-16,-8 1 4 16,-1 0 2-16,-2-5 4 15,0-8 2-15,-1-14-30 16,1-8-49-16,2-22-156 0</inkml:trace>
  <inkml:trace contextRef="#ctx0" brushRef="#br0" timeOffset="5999.81">1855 16572 773 0,'16'0'285'16,"11"3"-212"-16,10 5-61 15,0-5 2-15,1 7-49 0,-6-2-117 0</inkml:trace>
  <inkml:trace contextRef="#ctx0" brushRef="#br0" timeOffset="6169.81">1636 16451 709 0,'-4'-1'385'16,"-9"-6"8"-16,10 6-353 16,4 5-31-16,15 1-27 15,9 6-14-15,19 3-62 16,9-1-114-16</inkml:trace>
  <inkml:trace contextRef="#ctx0" brushRef="#br0" timeOffset="6489.81">2372 16626 978 0,'8'3'377'0,"11"3"-274"15,3 3-2-15,0-7-20 16,-1-2-22-16,-4-4-21 15,-3-4-4-15,2-2 1 16,-5-3 0-16,-6-4-2 16,-5-2-3-16,-13-2-3 15,-5 0-4-15,-4 9-8 16,4 4-6-16,-4 8-10 16,2 6-6-16,4 8-10 15,-1 5-4-15,9 7 4 16,3 4 3-16,5 9 10 15,4 4 5-15,0 4 2 0,2-1 0 16,1-3 2-16,1-3-2 16,4-10-42-1,-1-7-81-15,3-13-260 0</inkml:trace>
  <inkml:trace contextRef="#ctx0" brushRef="#br0" timeOffset="6829.8">3021 16474 574 0,'-2'7'339'0,"-4"10"26"16,0 3-178-16,-8 10-52 16,-3 0-27-16,-8-1-54 15,-4 0-17-15,-1-8-14 16,-1-5-1-16,3-14-29 15,0-5-16-15,5-8-23 16,1-1-7-16,6-3 11 0,7 2 5 16,7-2 4-16,4-1 4 15,9 4 25-15,6 4 11 16,8 8 20-16,5 4 5 16,6 6 2-1,2 4 3-15,-1 3 4 16,-3 0-2-16,-6 2-13 15,-5-6-8-15,-6-4-52 16,-4-5-89-16</inkml:trace>
  <inkml:trace contextRef="#ctx0" brushRef="#br0" timeOffset="7929.81">5490 16666 574 0,'3'0'260'15,"-1"6"-60"-15,4 14-148 16,6 10-2-16,1 21 16 16,0 6-3-16,-3-1-15 15,-2 1-8-15,-2-18-13 16,0-8-5-16,-2-16-4 0,-1-5 9 15,2-16 5-15,-3-9 3 16,0-19 0-16,0-13-8 16,3-6-2-16,6-3 11 15,12 11 19-15,5 7-2 16,11 16-12-16,0 7-15 16,8 17-26-16,0 7-3 15,-11 10 0-15,-4 3 3 16,-14-2-74-16,-6 1-78 15</inkml:trace>
  <inkml:trace contextRef="#ctx0" brushRef="#br0" timeOffset="8389.81">5535 16481 611 0,'0'2'263'0,"3"-1"-103"16,7 1-110-16,7 5-6 15,18-4 12 1,7 4-6-16,14 0-16 0,1-4-8 16,3 6-12-16,-11-8-1 15,-11 0-5-15,-8 5-23 16,-16-11-38-16,-4 4-14 16,-12-9 2-16,-2-5 27 15,-10 0 53-15,2 1 29 16,-4 2 32-16,-2 2 14 0,7 5 8 15,-1 1-19-15,12 6-35 16,4 6-18-16,13 6-26 16,1 3 1-16,1 4 4 15,-4-1 3-15,-9-2 2 16,-4-3 8-16,-2-3-107 16,-5-2-189-16</inkml:trace>
  <inkml:trace contextRef="#ctx0" brushRef="#br0" timeOffset="8759.81">6358 16568 508 0,'-4'-4'354'32,"-9"-1"44"-32,-6-2-145 15,-5 10-90-15,-4 2-40 16,-2 10-53-16,0 8-20 0,4 14-25 15,3 3-8-15,14 11-11 16,9 2-2-16,14 2-3 16,10 3 0-16,4-10 1 15,5-2 1-15,-4-13-42 16,0-7-52-16,5-5-117 16,-2-8-67-16</inkml:trace>
  <inkml:trace contextRef="#ctx0" brushRef="#br0" timeOffset="9019.81">6529 16606 912 0,'-1'-2'408'16,"-4"-8"-183"-16,3 8-69 15,2 7-68-15,1 5-29 16,4 11-44-16,-3 3 5 15,-2 11 1-15,0 4 0 16,0 7-7-16,5 2-2 16,6-2-6-16,2-3-2 15,4-8 0-15,-1-9-1 16,3-8 0-16,-2-6-1 0,-1-7-43 16,0-5-41-16,-1-6-146 15</inkml:trace>
  <inkml:trace contextRef="#ctx0" brushRef="#br0" timeOffset="9219.81">6433 16807 801 0,'-1'-4'355'15,"8"-1"-143"-15,3-1-89 16,15 2-61-16,5 2-9 15,4 1-33-15,4 1-9 16,3 0-46-16,-4-3-115 16</inkml:trace>
  <inkml:trace contextRef="#ctx0" brushRef="#br0" timeOffset="9379.8">6802 16578 1063 0,'4'0'440'15,"6"9"-260"-15,0 3-52 16,8 21-70-16,0 7-9 0,-6 13-19 16,-1 9-5-1,-7 6-8-15,-4-2-2 16,-7-6-8-16,1-7-59 0,-1-19-176 16</inkml:trace>
  <inkml:trace contextRef="#ctx0" brushRef="#br0" timeOffset="9739.81">7175 16790 908 0,'9'2'387'0,"10"0"-197"16,18 0-130-16,12-2-3 16,-4 1-34-16,2 0-10 15,-14 1-38-15,-4 0-56 16</inkml:trace>
  <inkml:trace contextRef="#ctx0" brushRef="#br0" timeOffset="9979.81">7217 16983 831 0,'11'0'346'16,"15"0"-188"-1,11 1-43-15,6 1-2 16,-2-4-20-16,-8 2-31 16,-8 1-16-16,-6-1-21 15,-4 3-74-15</inkml:trace>
  <inkml:trace contextRef="#ctx0" brushRef="#br0" timeOffset="10709.81">7888 16715 542 0,'-2'-1'337'15,"-2"-3"16"-15,0 1-117 0,3 3-99 32,1 0-33-32,7 14-54 15,38 48-5-15,2-19 0 16,0 4-8-16,6 2-18 0,-8-5-4 15,-8-9-31-15,-5-5-60 16,-10-7-178 0</inkml:trace>
  <inkml:trace contextRef="#ctx0" brushRef="#br0" timeOffset="10939.8">8189 16725 647 0,'-8'3'361'16,"-10"4"-21"-16,-4 14-223 15,-4 6-25-15,-4 14-16 16,-3 4-15-16,-2 1-17 16,0-2-7-16,4-9-24 15,4-7-3-15,11-11-4 16,8-3-3-16,3-9-53 15,6 2-30-15,7-7-163 16</inkml:trace>
  <inkml:trace contextRef="#ctx0" brushRef="#br0" timeOffset="11329.8">7819 16534 456 0,'-2'-2'264'0,"12"1"18"15,3 0-161-15,16 4-53 16,8 3 5-1,6-4-22-15,7 0-16 0,4-4-21 16,0-2-2-16,-5 1-2 16,-8 0 2-16,-14-4-45 15,-8 0-26-15,-13-6-18 16,-4 0-2-16,-2 1 44 16,-4-1 32-16,-2 7 60 15,4 3 22-15,-4 6 13 16,4 3-8-16,2 11-49 15,0 1-19-15,1 2-89 16,0 3-128-16</inkml:trace>
  <inkml:trace contextRef="#ctx0" brushRef="#br0" timeOffset="11629.81">8655 16602 631 0,'-6'-1'359'16,"-9"-4"-19"0,-3 3-128-16,-5 9-74 15,-3 0-27 1,-1 12-48-16,-3 3-19 0,3 8-25 15,3 5-11-15,10 11-14 16,4 7-8-16,10 2-1 16,9 2 2-16,11-3 5 15,5-10 3-15,9-5 7 16,0-7-61-16,3-11-175 16</inkml:trace>
  <inkml:trace contextRef="#ctx0" brushRef="#br0" timeOffset="11879.81">8816 16620 877 0,'-1'2'423'0,"-8"-3"-146"16,2 7-125-16,6 12-81 15,-5-1-17-15,6 15-18 0,0 3-9 16,-2 6-14-16,-2 2-3 15,7 7-6-15,4-4-1 16,4-6 0-16,5-3-1 16,0-11 1-16,3-1-1 15,-2-11 2-15,-3-1-26 16,0-12-85-16,-2-4-44 16</inkml:trace>
  <inkml:trace contextRef="#ctx0" brushRef="#br0" timeOffset="12059.81">8596 16884 607 0,'-1'0'334'0,"8"0"10"16,9 3-201-16,15-3-81 15,11 0 1-15,1 0-40 16,1-2-12-16,-5 0-23 15,-5-4-87-15</inkml:trace>
  <inkml:trace contextRef="#ctx0" brushRef="#br0" timeOffset="12229.8">9031 16619 1116 0,'4'3'447'15,"8"6"-260"-15,7 11-81 16,11 10-53-16,0 7 9 15,-7 10-9-15,-9 0-7 16,-15 4-1-16,-7-3-14 16,-3-8-61-16,-2-2-57 15,3-19-431-15</inkml:trace>
  <inkml:trace contextRef="#ctx0" brushRef="#br0" timeOffset="12619.81">9618 16667 638 0,'-5'-7'412'15,"1"0"30"-15,2 7-204 0,2 12-130 16,2 8-37-16,5 14-56 15,4 7-2 1,5 14-4-16,0 0-1 16,-3-3 0-16,-4-7-14 0,-7-18-89 15,-3-5-47-15</inkml:trace>
  <inkml:trace contextRef="#ctx0" brushRef="#br0" timeOffset="12779.81">9477 16881 977 0,'1'2'414'16,"7"-1"-192"-16,7 1-109 15,19-3-62-15,8-3 0 16,12-2-23 0,9-4-14-16,-5-2-55 15,-2-3-93-15</inkml:trace>
  <inkml:trace contextRef="#ctx0" brushRef="#br0" timeOffset="13379.8">10240 16718 745 0,'-3'-1'342'0,"-5"2"-157"16,-3 6-66-16,1 10-70 15,-2 7-22-15,8 10-17 16,3 1-5-16,6 0 1 16,11-3 0-16,4-9 1 15,2-8 2-15,6-15 6 0,-2-6 2 16,-1-7 4-16,-1-5-1 15,-9-2 0-15,-2 0 0 16,-3 0 0-16,-2 4-1 16,-4 6 5-16,1 5-3 15,-4 6-1-15,0 9 2 16,3 14-9-16,-4 8-1 16,4 12-3-16,2 7-6 15,-3 3-1-15,-3 1 0 0,-9 2 3 16,-6-5 2-16,-7-6 6 15,-1-5 3-15,1-12 5 16,-1-9 1-16,0-23-6 16,-2-6-12-16,3-16-36 15,4-8-26-15,10-5-65 16,5-4-51-16</inkml:trace>
  <inkml:trace contextRef="#ctx0" brushRef="#br0" timeOffset="13929.81">10210 16557 631 0,'5'0'242'0,"11"2"-165"15,6 0-35-15,10 3-10 16,6-1 0-16,7 1-4 16,0-3-4-1,-2-2-4 1,-4 0-1-16,-11-1 2 15,-8-3-21-15,-8-2-35 16,-8-1-6-16,-4-7-6 16,-2 0 18-16,-2 2 48 15,-1 4 19-15,0 8 27 16,2 3 10-16,3 8 2 0,0 3-9 0,0 2-13 31,0 1-6-31,-8 0-15 16,2-1-1-16,-2-5-120 15,3-3-221-15</inkml:trace>
  <inkml:trace contextRef="#ctx0" brushRef="#br0" timeOffset="14249.81">10930 16528 572 0,'-14'-6'330'0,"-14"3"-32"16,-3 5-98-16,3 13-86 15,-1 4-25-15,-3 3-35 16,8 8-11-16,4 8-20 15,6 7-4-15,16 14-9 16,2 3-2-16,12 3 0 16,6-5-1-16,5-8-1 15,2-9-2-15,-3-10-45 16,2-7-34-16,3-11-217 16</inkml:trace>
  <inkml:trace contextRef="#ctx0" brushRef="#br0" timeOffset="14509.81">11136 16647 936 0,'-1'-2'422'0,"0"1"-180"0,1 3-149 16,0-2-28 0,0 0-17-16,3 13 1 0,15 43-3 15,-13-26-1-15,-5 10-11 16,-2 2-9-16,-4 4-13 15,5 5-3-15,7-8-5 16,3-7-2-16,9-12-3 16,1-5-5-16,5-8-30 15,0 0-31-15,2-5-96 16,-1-9-54-16,-7-6-202 16</inkml:trace>
  <inkml:trace contextRef="#ctx0" brushRef="#br0" timeOffset="14879.81">10972 16898 648 0,'2'-3'322'16,"9"0"-91"-16,7 2-67 15,17-2-60-15,8 1-29 16,-11-1-45-1,-16 1-10-15,1 1-10 0,46-6-1 16,-9-3-76-16,-8-2-68 16,-28-3-128-16,-4-3-15 15,-6-2 76-15,0-1 78 16,-5-4 210-16,-3 2 54 0,-2-2 66 16,2 5 24-16,6 8-25 15,2 1-19-15,5 10-55 16,2 2-33-16,4 13-48 15,7 7-19-15,-2 9 19 16,-4 6 7-16,-10 9 8 16,-6 3 1-16,-14 2-30 15,-5-2-11-15,-4-8-52 16,-2-7-58-16,8-12-459 16</inkml:trace>
  <inkml:trace contextRef="#ctx0" brushRef="#br0" timeOffset="15229.8">11965 16832 849 0,'0'0'420'16,"4"-5"-120"-16,16 5-201 0,9-1-37 15,20 1-42 1,4 2-9-16,-1-2-6 16,-1 2-38-16,-18-2-160 15,0 1-238-15</inkml:trace>
  <inkml:trace contextRef="#ctx0" brushRef="#br0" timeOffset="15479.8">12019 16993 897 0,'8'-1'369'15,"20"1"-204"-15,5 1-39 16,9-1-24-16,1 5-15 15,-9-5-34-15,0 0-13 0,-10-1-18 16,0-4-7 0,-5 1-78-16,-9-5-110 0</inkml:trace>
  <inkml:trace contextRef="#ctx0" brushRef="#br0" timeOffset="16939.8">12897 16410 413 0,'-4'0'228'15,"-15"-4"-11"-15,-6 6-21 16,-14 5 16-16,-3 2-19 16,2 16-50-16,-2 4-16 0,2 15-76 15,4 10-14-15,9 13-20 16,8 9-10 0,24 13-1-16,13-2 1 15,19-7-3-15,5-13 0 0,12-25-5 16,1-11-25-16,5-19-154 15,12-11-256-15</inkml:trace>
  <inkml:trace contextRef="#ctx0" brushRef="#br0" timeOffset="17359.81">13212 16765 651 0,'-10'-17'348'0,"-1"-13"-63"16,-1-3-143-16,11 5-26 15,9 3-40-15,2 4-9 16,12 8-15-16,-1 4-6 15,6 13-9-15,3 8-16 16,1 10-12-16,-5 3 2 0,-18 7 17 16,-8 9 5-1,-22 6 2-15,-4 3-2 16,-11-4-12-16,2-6-4 0,-1-10-1 16,5-8 0-16,6-14-13 15,2-6-3-15,10-8-15 16,8-2-9-16,14-1 5 15,6 2 3-15,13 7 8 16,1 0 8-16,3 13 2 16,6 3 0-16,-2 1 0 15,-1 6 40-15,-1-5-217 16</inkml:trace>
  <inkml:trace contextRef="#ctx0" brushRef="#br0" timeOffset="17739.81">13678 16747 651 0,'-3'-9'357'15,"-11"-7"-84"1,-2 3-98-16,-1 2-24 15,-11 5-57-15,2 4-28 0,-1 9-42 16,-1 7-17-16,7 10-19 16,4 6-7-16,6 8-7 15,8 7 2-15,13 6 6 16,7-2 3-16,12-14 10 16,5-7 2-16,5-17 3 15,0-6 4-15,-2-11 8 16,-6-10 5-16,-8-15 11 15,-6-7 7-15,-14-4 13 16,-1-2 5-16,-17 2-2 0,0 4-9 16,-7 6-27-16,2 7-44 15,7 12-174 1</inkml:trace>
  <inkml:trace contextRef="#ctx0" brushRef="#br0" timeOffset="18179.81">13919 16594 925 0,'1'0'406'16,"0"3"-188"-16,6 4-131 15,1 6-32-15,1 4-10 16,-2 3-4-16,-5 9-2 16,-5 3-3-16,-6 11-9 15,-3 0-6-15,4-1-10 16,7 0-3-16,8-10-3 16,6-3-1-16,5-13-3 0,4-2 0 15,0-8-33-15,0-5-26 16,0-5-104-16,-5-11-142 15</inkml:trace>
  <inkml:trace contextRef="#ctx0" brushRef="#br0" timeOffset="18379.81">13816 16792 885 0,'13'1'415'16,"9"1"-182"-16,17-2-111 16,5 0-29-16,2 0-52 15,-1-5-13-15,-8 2-28 16,-5-5-56-16</inkml:trace>
  <inkml:trace contextRef="#ctx1" brushRef="#br0" timeOffset="-132210.19">16830 19044 0</inkml:trace>
  <inkml:trace contextRef="#ctx0" brushRef="#br0" timeOffset="18979.81">14612 16623 760 0,'1'0'389'0,"0"0"-138"15,-1 13-105 1,-6 8-41-16,5 19-44 0,2 10-3 15,0 15-13-15,4 7-4 16,1-10-11-16,1-8-8 16,-1-20-51-16,-1-12-68 15,3-14-235-15</inkml:trace>
  <inkml:trace contextRef="#ctx0" brushRef="#br0" timeOffset="19149.81">14419 16886 971 0,'12'-3'396'0,"24"-2"-231"15,8-1-53-15,10-1-50 16,1 5-16-16,-4-1-31 16,0 3 13-16,-1 1-247 15</inkml:trace>
  <inkml:trace contextRef="#ctx0" brushRef="#br0" timeOffset="19729.81">15193 16850 395 0,'-13'-5'215'16,"-1"-8"-27"-16,-2-6-8 16,6-6-34-1,7-4-32-15,6-5-68 16,14 4-21-16,12 3 23 15,3 2 16-15,11 14 10 16,1 8-1-16,2 10-42 16,-1 12-25-16,-12 13-9 15,-14 0 1-15,-26 9 9 0,-19 6 6 16,-22-1 0-16,-3-1-16 16,2-5-80-16,4-10-57 15,14-7-69-15,4-5 10 16,15-7 63-16,6-2 62 15,12 1 105-15,7-2 18 16,11 3 19-16,11 0-7 16,6-5-33-16,7 0-9 15,4-6-135-15</inkml:trace>
  <inkml:trace contextRef="#ctx0" brushRef="#br0" timeOffset="20009.81">15640 16607 1061 0,'0'0'442'0,"-1"0"-276"15,-1 7-60-15,2-7-64 0,0 10-20 16,4 56-7-1,0-26 2-15,0 10 3 0,0 4-1 16,3 6-7-16,-3-7-1 16,2-9-6-1,7-3-1-15,-1-15-24 16,5-3-32-16,1-12-104 0,-2-5-120 16</inkml:trace>
  <inkml:trace contextRef="#ctx0" brushRef="#br0" timeOffset="20219.81">15581 16836 973 0,'13'2'394'0,"18"1"-252"15,5 1-17-15,4-2-36 0,2-1-25 16,-4-1-34 0,-5-2-10-16,-9-6-113 15</inkml:trace>
  <inkml:trace contextRef="#ctx0" brushRef="#br0" timeOffset="20729.8">15775 16543 616 0,'8'-9'269'15,"4"-7"-85"-15,11-3-67 16,8 4 23-16,7 3 12 16,0 4-22-16,2 13-63 15,-4 4-32-15,-14 5-19 16,-11 2 8-16,-15 6 7 16,-12 0 4-16,-14 1-1 15,-4-1-12-15,4-6-12 16,6 0-3-16,16-6-7 15,11 0 0-15,18-7 0 0,9-3 2 16,14-1 0-16,0 1-2 16,-3 0-32-16,1 4-83 15</inkml:trace>
  <inkml:trace contextRef="#ctx1" brushRef="#br0" timeOffset="-125400.19">19040 19044 0,'0'0'0,"0"0"0,0 0 0</inkml:trace>
  <inkml:trace contextRef="#ctx0" brushRef="#br0" timeOffset="25969.81">16253 16895 497 0,'-1'-10'306'16,"0"-5"5"-16,9 3-158 15,6 7-22-15,8 9-42 16,3 5-29-16,1 16-21 15,-3 6-2-15,-9 0-1 16,-9 4-1-16,-7-7-6 16,-5-6-5-16,0-4-5 0,3-6 4 15,4-11 1 1,0-3-1-16,5-15-7 0,6-7-9 16,7 1-8-1,4-1-4-15,1 7 2 0,1 4 1 16,-1 4-1-16,0 3 0 15,-3 8-1 1,-1 0-1-16,-7 6 3 0,0 2 0 16,-6 4 2-16,-4 4 0 15,-3-3 2-15,-5-1 2 16,4 1 1-16,0 0 1 16,1-5-3-16,6-1 0 15,1-13 0-15,4-6-1 16,5-7 1-16,0-3 1 15,-2 6-3-15,2 6-1 16,-6 9-3-16,-4 4-2 16,1 12-57-16,-6-3-86 0</inkml:trace>
  <inkml:trace contextRef="#ctx0" brushRef="#br0" timeOffset="26459.81">16807 16358 959 0,'16'12'353'0,"24"20"-272"15,12 16-16-15,7 19 9 16,-6 7 3-16,-20 9 0 31,-12 8-8-31,-21 6-24 16,-8-1-11-16,-8-13-11 0,-9-15-5 0,-1-23-9 31,4-9-47-31,-1-18-160 16</inkml:trace>
  <inkml:trace contextRef="#ctx0" brushRef="#br0" timeOffset="26899.8">17444 16817 710 0,'2'0'339'16,"-4"5"-125"-16,2 6-97 15,-2 10-79-15,-3 4-6 16,4 10 1 0,1 3-4-16,3 0-6 15,0-2-1-15,6-10-14 16,6-1-3-16,4-8-3 16,0-8 4-16,1-7-76 0,-7-5-99 15</inkml:trace>
  <inkml:trace contextRef="#ctx0" brushRef="#br0" timeOffset="27069.8">17386 16699 1114 0,'1'-1'419'16,"2"1"-276"-16,6 1-114 0,5 5-99 15</inkml:trace>
  <inkml:trace contextRef="#ctx0" brushRef="#br0" timeOffset="27449.81">17199 16470 574 0,'10'-2'302'16,"19"-3"-16"-16,10 5-190 15,20 6-48-15,8 2-6 16,0 0-23-16,-5 0-7 0,-11-3-3 15,-11-2 0 1,-12-5-35-16,-7-4-22 16,-13-6-18-16,-6-3-2 15,-7 3 37-15,-5-6 21 16,-2 1 20-16,3 3 12 0,8 7 33 16,0 5 9-16,3 4 15 15,-2-2 2 1,0 0-8-16,9 25 2 0,6 36 1 15,-20-29-7-15,-5-3-25 16,-1-3-2-16,7-6-160 16</inkml:trace>
  <inkml:trace contextRef="#ctx0" brushRef="#br0" timeOffset="27939.81">18180 16705 1001 0,'0'1'398'15,"2"7"-255"1,1 6-42-16,3 16-34 16,5 7-14-16,-2 14-19 15,3 3-7-15,-2-2-7 0,-2-6-5 16,0-14-55-16,-1-2-61 0,-2-17-214 15</inkml:trace>
  <inkml:trace contextRef="#ctx0" brushRef="#br0" timeOffset="28109.81">18016 16934 888 0,'8'-1'438'16,"11"-1"-133"-1,11-1-144-15,5-1-20 16,22-1-48-16,2-1-26 16,9 2-40-16,-5 3-9 0,-13-4-156 0</inkml:trace>
  <inkml:trace contextRef="#ctx0" brushRef="#br0" timeOffset="28579.81">19005 16372 835 0,'-8'2'326'0,"-14"12"-215"15,-6 9-27-15,-9 20-21 16,-4 7-10-16,2 12-18 16,8 4 0-16,21 9-3 15,10 6-3-15,27 4-9 16,17-2-2-16,9-18-3 15,4-9-4-15,-2-19-44 16,-5-10-78-16</inkml:trace>
  <inkml:trace contextRef="#ctx0" brushRef="#br0" timeOffset="28789.81">19046 16869 863 0,'0'0'371'15,"4"0"-172"-15,7 2-84 16,24 2-60-16,14-2-5 16,18 0-28-16,5 0-9 15,-4-2-70-15,-2 0-174 16</inkml:trace>
  <inkml:trace contextRef="#ctx0" brushRef="#br0" timeOffset="29219.81">19634 16758 588 0,'4'-11'288'0,"7"-16"-90"0,-2 2-33 16,-4-1-38-16,-4 2-9 16,-2 5-25-16,-2 5-10 15,0 4-33-15,0 7-22 0,2 3-39 16,1 2-14 0,0-2-1-16,0 0 8 15,0 11 22 1,0-7 7-16,11 60 5 0,-4-3 2 15,2 11 4-15,0 6 2 0,-3-33-2 16,-3-8-3-16,3-12-7 16,-3-12-26-16,3-8-243 15</inkml:trace>
  <inkml:trace contextRef="#ctx0" brushRef="#br0" timeOffset="29729.81">20197 16649 518 0,'2'1'320'0,"-2"-2"-13"16,-6-2-176-16,5 3-28 16,0-1-54-16,-21-1-19 15,-38-3-13-15,31 1-3 0,3-6-5 16,2 1-6 0,4-1-8-16,-1 4-5 0,3 6-11 15,5 1 2-15,-2 10 2 16,-1 1 3-16,-2 4 14 15,1 5 7-15,5 1 11 16,4 1 3-16,9-2-2 16,5-5-1-16,10-3 1 15,7-6 0-15,10-4-2 16,4 0-2-16,6 2-6 0,2 3-3 16,-1 9 6-1,-6 4 5-15,-14 7 12 16,-9 2 6-16,-18 3 7 0,-11 1-1 15,-12-2-6-15,-5-1-4 16,-8-9-5 0,3-7-2-16,2-13-36 0,2-5-61 15</inkml:trace>
  <inkml:trace contextRef="#ctx0" brushRef="#br0" timeOffset="30119.81">20406 16501 596 0,'4'-3'364'15,"8"0"-73"-15,-8 4-107 0,-1 7-35 0,2 13-67 32,-3 5-12-32,-2 8-15 15,-1 3-10-15,0 6-15 16,1 3-10-16,-3 5-10 15,8 0-2-15,2 0-4 16,1-2 1-16,2-14 0 16,-1-2-2-16,1-13-44 15,3-10-45-15,2-5-124 16,3-4-101-16</inkml:trace>
  <inkml:trace contextRef="#ctx0" brushRef="#br0" timeOffset="30329.8">20322 16794 887 0,'2'0'387'0,"12"2"-179"15,7-1-40-15,11 4-50 16,4 0-18-16,5-5-49 15,-1-2-17-15,-1-2-34 16,-5-2-85-16</inkml:trace>
  <inkml:trace contextRef="#ctx0" brushRef="#br0" timeOffset="30989.81">20957 16789 664 0,'5'-1'324'0,"4"2"-76"0,1 7-119 16,2 13-56-1,-4 4-6-15,2 9-18 16,-5-2-6-16,-8-2-6 16,1-3-4-16,-2-14-9 0,1-2-4 15,2-12 2-15,2-7-2 16,3-7-6-16,2-7-4 16,9-6-11-1,0 0-6-15,8 2 1 16,0 9 1-16,-1 7 3 0,0 8 2 15,-7 10 7-15,-4 4 2 16,-1 8 5-16,-5 3 0 16,-5 0-2-16,0-4-2 15,-3-3-3-15,-1-4 0 16,3-9 0-16,3 1-2 0,11-15 0 16,3-7-2-1,7-7-1-15,1-2-2 16,1 5 0-16,1 3 0 15,-2 9 0-15,-3 3 0 16,-4 9 1-16,-3 9 2 0,-9 8 3 16,1 9 2-16,-5 4-1 15,-1 1 2-15,-3-7-116 0,0-6-219 16</inkml:trace>
  <inkml:trace contextRef="#ctx0" brushRef="#br0" timeOffset="31389.81">21453 16320 782 0,'16'16'332'16,"12"13"-143"-16,11 29-123 15,8 8 13-15,2 12 22 16,-3-1 3-16,-16-3-22 16,-14-3-18-16,-22 0-29 15,-12-6-8-15,-9-13-10 16,-2-9 5-16,4-18-95 16,1-10-76-16</inkml:trace>
  <inkml:trace contextRef="#ctx0" brushRef="#br0" timeOffset="31749.81">22184 16643 959 0,'-2'-1'456'16,"-2"-3"-174"0,2 1-131-16,2 3-104 15,0 0-25-15,0 0-42 0,0 0-75 16</inkml:trace>
  <inkml:trace contextRef="#ctx0" brushRef="#br0" timeOffset="32099.81">22222 16825 492 0,'-2'6'271'0,"-3"13"-39"0,-1 9-67 16,0 16-36-16,2 8-19 16,2 3-19-16,-1 4-41 15,0 4-18-15,-4-2 15 0,-8 10 52 16,-6-2 14 0,-5-14 1-16,-2-4-19 0,3-26-49 15,0-12-7-15,5-18-2 16,2-5-2-16,3-18-16 15,6-2-16-15,3-8-44 16,6 0-34-16,6-2-93 16,7-3-82-16</inkml:trace>
  <inkml:trace contextRef="#ctx0" brushRef="#br0" timeOffset="32709.81">21971 16303 439 0,'0'1'244'16,"-9"0"-61"-16,12-1-31 0,6 2-18 16,16 2-41-16,16-1-19 15,19 2-46 1,10-4-9-16,4-1-9 0,-6-5-1 16,-15 2 1-16,-11-1 4 15,-23 1 7 1,-8 0 2-16,-15-1-29 15,-7-1-21-15,1-1-22 0,0 3-6 16,5-1 22 0,-1-2 13-16,3 0 0 15,4-1-6-15,5 1 0 16,3 2 6-16,3-1 53 0,-7 3 24 16,1 2 17-16,4 6 7 15,0 8-8-15,0 3 8 16,-5 6 39-16,-8 6 7 15,-9 0-10-15,-3-1-21 16,-4-7-46-16,1-8-20 16</inkml:trace>
</inkml:ink>
</file>

<file path=ppt/ink/ink36.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5-10-08T07:07:22.578"/>
    </inkml:context>
    <inkml:brush xml:id="br0">
      <inkml:brushProperty name="width" value="0.05292" units="cm"/>
      <inkml:brushProperty name="height" value="0.05292" units="cm"/>
      <inkml:brushProperty name="color" value="#FF0000"/>
    </inkml:brush>
    <inkml:context xml:id="ctx1">
      <inkml:inkSource xml:id="inkSrc12">
        <inkml:traceFormat>
          <inkml:channel name="X" type="integer" max="11752" units="cm"/>
          <inkml:channel name="Y" type="integer" max="6608" units="cm"/>
          <inkml:channel name="T" type="integer" max="2.14748E9" units="dev"/>
        </inkml:traceFormat>
        <inkml:channelProperties>
          <inkml:channelProperty channel="X" name="resolution" value="400" units="1/cm"/>
          <inkml:channelProperty channel="Y" name="resolution" value="400" units="1/cm"/>
          <inkml:channelProperty channel="T" name="resolution" value="1" units="1/dev"/>
        </inkml:channelProperties>
      </inkml:inkSource>
      <inkml:timestamp xml:id="ts1" timeString="2025-10-08T07:16:05.523"/>
    </inkml:context>
  </inkml:definitions>
  <inkml:trace contextRef="#ctx0" brushRef="#br0">18830 14489 486 0,'2'-9'317'15,"2"-8"-5"-15,-4-2-86 16,-6 0-9-16,-7 0-31 16,-4 3-23-16,-7 5-49 15,-3 4-22-15,-6 11-47 16,1 9-17-16,3 10-24 0,6 7-6 16,10 6-4-16,9-1-1 15,12 1 2-15,5-5 2 16,15-4 5-16,4-5 3 15,5-8 1-15,-10-11 2 16,-13-1-2 0,-1 1 1-16,34-4 3 0,-9-5 1 0,-13-9 5 15,-25 1 0 1,-9-5-1-16,-5 4-3 0,-7 3-9 16,2 4-3-16,1 11-5 15,3 9 1-15,4 13 3 16,4 5 1-16,7 12 0 15,3 3 0-15,5 3 3 16,0 3 1-16,-2-5 5 16,1-6 0-16,0-9-2 15,-2-5-2-15,-1-16-17 16,0-2-77-16,0-8-200 16</inkml:trace>
  <inkml:trace contextRef="#ctx0" brushRef="#br0" timeOffset="490.97">19055 14623 797 0,'1'1'437'0,"-1"-1"-90"16,1 2-217-1,-1-2-43-15,0 0-101 0,0 0-122 16</inkml:trace>
  <inkml:trace contextRef="#ctx0" brushRef="#br0" timeOffset="776.34">19223 14538 746 0,'1'-1'385'0,"9"-2"-93"32,6 2-88-32,14 1-91 15,7 2-34-15,5 0-55 16,-1-2-13-16,-4 4-6 16,-5-3-26-16,-3 3-161 15,-1 0-150-15</inkml:trace>
  <inkml:trace contextRef="#ctx0" brushRef="#br0" timeOffset="972.15">19296 14638 519 0,'0'3'357'0,"1"3"4"16,9 0-130-16,4 1-19 15,7 0-34-15,2-3-17 16,4 1-41-16,-2-3-30 0,-3-2-49 16,-5 0-16-16,-2-1-188 15</inkml:trace>
  <inkml:trace contextRef="#ctx0" brushRef="#br0" timeOffset="1405.72">19757 14624 865 0,'2'-1'413'0,"9"-1"-156"15,7 2-46-15,18-1-91 16,7-1-31-16,6 5-48 16,0 0-19-16,-10 4-82 15,-5 1-105-15</inkml:trace>
  <inkml:trace contextRef="#ctx0" brushRef="#br0" timeOffset="1855.99">20242 14595 634 0,'-4'0'338'0,"-7"3"-63"0,3 5-148 15,5 4-28-15,4 7-28 16,7 0-8 0,13 3-20-16,2-4-1 0,10-7 1 15,5-2-2-15,-2-12-2 16,2-4-1-16,-6-10 13 15,-7-8 4-15,-3-4 10 16,-12-5 2-16,-11-9-12 16,-7-7-3-16,-13-15-10 15,-3-9-7-15,-17 5-17 16,0 5-6-16,-14 20-2 0,-3 14-2 16,27 26-2 15,15 2-2-31,1 1-16 0,-42 6-5 0,25 19 0 15,17 5 2-15,45 2 11 16,15 1 3-16,27-2 1 16,3-2 1-16,5-1-95 15,-5-3-142-15</inkml:trace>
  <inkml:trace contextRef="#ctx0" brushRef="#br0" timeOffset="2227.6">20606 14620 828 0,'0'2'379'0,"-3"4"-165"16,-1 1-41-16,-2 6-52 16,0 2-24-16,0 6-34 15,-1 3-13-15,4-1-18 16,2-1-5-16,4-4-8 0,8-5-2 15,4-5-5-15,2-1-2 16,3-7-4-16,1-2-22 16,1-6-100-1,1-5-82-15</inkml:trace>
  <inkml:trace contextRef="#ctx0" brushRef="#br0" timeOffset="2472.05">20646 14522 754 0,'-1'-2'410'0,"-2"0"-66"0,2 3-48 16,0-1-75-1,0 0-39-15,0 0-77 16,1-1-29-16,0 0-40 16,0 0 2-16,0 1-80 0</inkml:trace>
  <inkml:trace contextRef="#ctx0" brushRef="#br0" timeOffset="-48129.93">19046 14708 434 0,'0'-1'251'16,"-3"-3"-26"-16,2 4-57 0,0 0-74 16,0 0-29-16,0 0-41 15,0 17-5-15,1 36 5 16,4-23 6-16,-3 3 24 15,-2 3 0-15,2-1-2 16,1-2-6 0,2-13-28-16,3-7-7 15,-6-8-26-15,2-8-33 0,1-10-161 0</inkml:trace>
  <inkml:trace contextRef="#ctx0" brushRef="#br0" timeOffset="-47788.79">19022 14654 198 0,'-4'-4'186'0,"1"-5"27"16,1 5-17-16,1 0-14 16,2 4-28-16,-1 0-4 15,0 0-2-15,0 0-6 16,11 3-27-16,12 2-20 15,31 12-49-15,-30-12-18 16,-3 0-4-16,-3 0-76 0</inkml:trace>
  <inkml:trace contextRef="#ctx0" brushRef="#br0" timeOffset="-47324.91">19053 14954 345 0,'0'1'260'16,"-3"2"24"0,3 1-78-16,-1-4-26 0,0 0-39 15,1 0-24-15,0 0-22 16,6 1-7-16,17 3-27 16,29 6-10-16,-30-7-30 15,0 4-7-15,-9-6-66 16,4-4-94-16</inkml:trace>
  <inkml:trace contextRef="#ctx0" brushRef="#br0" timeOffset="-46969.03">19057 14790 561 0,'-3'0'290'16,"-1"1"-74"-16,3 2-20 0,1-3-26 16,0 0 0-16,0 0-8 15,13 4-18 1,31 19-41-16,-29-16-20 0,1-2-40 16,2-3-11-16,1-1-53 15,-3-4-133-15</inkml:trace>
  <inkml:trace contextRef="#ctx1" brushRef="#br0">25271 17044 0</inkml:trace>
  <inkml:trace contextRef="#ctx0" brushRef="#br0" timeOffset="94070.47">17614 14789 383 0,'-8'1'230'0,"-3"0"-13"0,7-1-43 0,3-1-51 32,1 0-24-32,0 0-19 0,0 0 5 15,0 0 14-15,-2 1 5 16,2 0-13-16,0 0-16 15,0 0-14-15,0 0-1 16,10-2 11-16,20-6-2 16,58-37 9-16,-9 2-3 15,18-17-5-15,4-4 5 16,-4 2-25-16,-12 4-7 16,-21 18-18-16,-14 7-2 0,-20 14 1 15,-8 8-1-15,-14 5 3 16,-3 5 0-16,-6-1-6 15,-4 1-25-15,4 1-281 16</inkml:trace>
</inkml:ink>
</file>

<file path=ppt/ink/ink37.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0-10-09T11:39:15.858"/>
    </inkml:context>
    <inkml:brush xml:id="br0">
      <inkml:brushProperty name="width" value="0.05292" units="cm"/>
      <inkml:brushProperty name="height" value="0.05292" units="cm"/>
    </inkml:brush>
  </inkml:definitions>
  <inkml:trace contextRef="#ctx0" brushRef="#br0">10312 10926 94 0,'0'-4'43'16,"0"-1"-1"-16</inkml:trace>
  <inkml:trace contextRef="#ctx0" brushRef="#br0" timeOffset="163.56">10269 10997 139 0</inkml:trace>
  <inkml:trace contextRef="#ctx0" brushRef="#br0" timeOffset="719.05">8035 8505 10 0,'9'-3'2'0</inkml:trace>
  <inkml:trace contextRef="#ctx0" brushRef="#br0" timeOffset="1152.08">10355 11020 349 0,'-1'-1'145'0</inkml:trace>
  <inkml:trace contextRef="#ctx0" brushRef="#br0" timeOffset="1567.75">8027 8308 627 0,'-2'-4'234'16</inkml:trace>
</inkml:ink>
</file>

<file path=ppt/ink/ink38.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0-10-09T11:42:42.361"/>
    </inkml:context>
    <inkml:brush xml:id="br0">
      <inkml:brushProperty name="width" value="0.05292" units="cm"/>
      <inkml:brushProperty name="height" value="0.05292" units="cm"/>
    </inkml:brush>
  </inkml:definitions>
  <inkml:trace contextRef="#ctx0" brushRef="#br0">8715 8568 358 0,'0'-4'196'0,"1"-7"-61"16,5 4-55-16</inkml:trace>
  <inkml:trace contextRef="#ctx0" brushRef="#br0" timeOffset="1404.6">10808 12201 572 0,'0'-1'218'0,"-1"1"-135"16</inkml:trace>
  <inkml:trace contextRef="#ctx0" brushRef="#br0" timeOffset="2050.52">8368 13527 568 0,'0'-2'207'0,"11"1"-140"15</inkml:trace>
</inkml:ink>
</file>

<file path=ppt/ink/ink39.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255" units="dev"/>
          <inkml:channel name="T" type="integer" max="2.14748E9" units="dev"/>
        </inkml:traceFormat>
        <inkml:channelProperties>
          <inkml:channelProperty channel="X" name="resolution" value="1333.61829" units="1/cm"/>
          <inkml:channelProperty channel="Y" name="resolution" value="1777.91638" units="1/cm"/>
          <inkml:channelProperty channel="F" name="resolution" value="0.00051" units="1/dev"/>
          <inkml:channelProperty channel="T" name="resolution" value="1" units="1/dev"/>
        </inkml:channelProperties>
      </inkml:inkSource>
      <inkml:timestamp xml:id="ts0" timeString="2019-10-03T09:27:22.871"/>
    </inkml:context>
    <inkml:brush xml:id="br0">
      <inkml:brushProperty name="width" value="0.05292" units="cm"/>
      <inkml:brushProperty name="height" value="0.05292" units="cm"/>
      <inkml:brushProperty name="color" value="#FF0000"/>
    </inkml:brush>
  </inkml:definitions>
  <inkml:trace contextRef="#ctx0" brushRef="#br0">18431 1039 86 0,'0'0'32'16,"0"0"-4"-16,0 0-7 16,0 0-6-16,0 0-3 15,0 0-3-15,0 0-4 16,-6 44 2-16,6-8-4 0,0 22 2 16,3 9-2-16,1 25 1 15,0 3-3-15,1-8 0 16,-2 5 1-16,0 0-3 15,-3-21 0-15,4-9-1 0,-4-13 1 16,0-28-1-16,3-9-5 31,-3-12-8-31,0-16-27 16,0-8 1-16,0 2 0 0,5-22 1 16</inkml:trace>
  <inkml:trace contextRef="#ctx0" brushRef="#br0" timeOffset="585.79">18433 1053 67 0,'0'0'33'16,"0"0"-7"-16,0 0-5 15,0 0-3-15,-14-41-6 16,14 41-3-16,0 0-2 0,0 0-1 15,-44 50-2-15,44-50-1 16,0 0 2-16,-55 67-2 16,55-67-2-16,-36 44 1 15,36-44-1-15,0 0-1 16,0 0 2 0,0 0 0-16,0 0-2 15,0 0 1-15,0 0 0 16,0 0-1-16,14-60 0 15,-14 60 0-15,43-40 0 16,-43 40-2-16,44-45 1 16,-44 45 0-16,31-45 0 15,-31 45 2-15,0 0 0 0,0 0-2 16,0 0 0-16,0 0 2 16,45 38 0-16,-45-38 1 15,30 70-1-15,-30-70 0 16,43 54-3-16,-43-54-9 15,38 44-29-15,-38-44-1 0,0 0 1 16,40 20-2-16</inkml:trace>
  <inkml:trace contextRef="#ctx0" brushRef="#br0" timeOffset="1034.58">18982 805 59 0,'0'0'35'0,"0"0"-2"15,-41-10-6-15,41 10-9 16,-42 39-5-16,42-39-6 15,-45 41-1-15,45-41-1 16,-35 51-1-16,35-51-1 16,-11 77-1-16,11-77 1 15,20 68 0-15,-20-68-2 0,45 34-3 16,-45-34-3-16,64 28-20 16,-64-28-16-16,63-21 0 15,-63 21-1-15,56-32-2 16</inkml:trace>
  <inkml:trace contextRef="#ctx0" brushRef="#br0" timeOffset="1420.1">19182 815 60 0,'0'0'40'0,"0"0"0"15,0 0 0-15,0 0-24 0,0 0-8 16,6 57-1-16,-6-57-2 15,4 54-1-15,-4-54-1 16,8 65-1-16,-8-65 1 16,7 55 0-16,-7-55-1 15,9 44-1-15,-9-44-2 16,0 0-3 0,0 0-3-16,0 0-16 15,0 0-21-15,0 0 0 16,0 0 0-16,0 0 2 15</inkml:trace>
  <inkml:trace contextRef="#ctx0" brushRef="#br0" timeOffset="1674.95">19081 955 42 0,'0'0'38'0,"-45"-10"2"16,45 10-1 0,0 0-14-16,0 0-10 15,0 0-6-15,56 7-6 16,-56-7 2-16,62 8-2 16,-62-8-5-16,71 0-9 15,-71 0-29-15,55-10-4 16,-55 10 3-16,43 12 0 15</inkml:trace>
  <inkml:trace contextRef="#ctx0" brushRef="#br0" timeOffset="2175.6">19409 865 74 0,'0'0'39'0,"0"0"1"16,42-22-12-1,-42 22-10-15,0 0-8 0,41 32-5 16,-41-32 1-16,0 0-1 15,48 60 0-15,-48-60-2 32,11 55-2-32,-11-55 3 0,-19 54-1 15,19-54-1-15,-43 49-2 16,43-49 0-16,-46 37-4 16,46-37-2-16,0 0-11 15,-50 12-27-15,50-12-1 16,0 0 0-16,0 0-1 15</inkml:trace>
</inkml:ink>
</file>

<file path=ppt/ink/ink4.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5-10-03T06:51:51.562"/>
    </inkml:context>
    <inkml:brush xml:id="br0">
      <inkml:brushProperty name="width" value="0.05292" units="cm"/>
      <inkml:brushProperty name="height" value="0.05292" units="cm"/>
      <inkml:brushProperty name="color" value="#FF0000"/>
    </inkml:brush>
    <inkml:context xml:id="ctx1">
      <inkml:inkSource xml:id="inkSrc50">
        <inkml:traceFormat>
          <inkml:channel name="X" type="integer" max="11752" units="cm"/>
          <inkml:channel name="Y" type="integer" max="6608" units="cm"/>
          <inkml:channel name="T" type="integer" max="2.14748E9" units="dev"/>
        </inkml:traceFormat>
        <inkml:channelProperties>
          <inkml:channelProperty channel="X" name="resolution" value="400" units="1/cm"/>
          <inkml:channelProperty channel="Y" name="resolution" value="400" units="1/cm"/>
          <inkml:channelProperty channel="T" name="resolution" value="1" units="1/dev"/>
        </inkml:channelProperties>
      </inkml:inkSource>
      <inkml:timestamp xml:id="ts1" timeString="2025-10-03T06:52:26.175"/>
    </inkml:context>
  </inkml:definitions>
  <inkml:trace contextRef="#ctx0" brushRef="#br0">1816 8984 1188 0,'-1'0'492'0,"4"4"-273"0,10-1-35 0,27 6-46 16,17 0-7-1,20-4-45-15,4-2-18 0,-4-6-34 0,-9 3-13 32,-14-4-111-32,-5 1-116 0</inkml:trace>
  <inkml:trace contextRef="#ctx0" brushRef="#br0" timeOffset="413.4">1846 9205 1130 0,'1'-2'497'16,"17"1"-222"-16,11 1-95 0,29 0-86 15,8 4-12 1,6-2-44-16,0 4-15 15,-16-2-48-15,-11 2-108 0</inkml:trace>
  <inkml:trace contextRef="#ctx0" brushRef="#br0" timeOffset="609.29">1880 9452 1141 0,'24'2'491'32,"16"-1"-264"-32,23-1-86 15,11-1-22-15,6 2-43 16,-14 0-19-16,-4 5-36 0,-9-1-39 0,-13 0-243 31</inkml:trace>
  <inkml:trace contextRef="#ctx0" brushRef="#br0" timeOffset="1027.43">2749 9193 691 0,'-18'-1'365'0,"-18"-1"-80"0,-1 3-78 16,3 4-86-1,8 4-38-15,11 1-60 16,8 0-20-16,9 3-15 0,10-3-2 16,11 1 5-1,0-2 3-15,7-4 7 16,-4-1 4-16,-7-2 2 15,-8 0 4-15,-14 3 2 0,-12 3 0 16,-9 10 10-16,-4 2 17 16,6 6 14-16,0 4 2 15,13-3-10 1,9 1-14-16,6-9-17 16,12-1-1-16,7-9-4 0,4-3-4 15,5-7 0-15,-3-11-42 16,-2-11-147-16,-7-9-162 15</inkml:trace>
  <inkml:trace contextRef="#ctx0" brushRef="#br0" timeOffset="1129.75">2685 9047 967 0,'-12'-5'464'0,"-9"-4"-186"16,9 9-177-16,5 0-60 0,12 10-108 15,4 3-126-15</inkml:trace>
  <inkml:trace contextRef="#ctx0" brushRef="#br0" timeOffset="1435.05">2942 9449 1097 0,'13'8'442'0,"11"1"-277"15,-2 2-33-15,-2-13-49 16,-2-3-19-16,1-5-34 0,-2-8-10 15,1-3-4-15,-9-4 0 16,-4-3-3 0,-6 1-3-16,-10-1-5 15,-2 5-3-15,-11 2-2 0,2 5-3 16,-4 12-5-16,1 4-1 0,6 13-5 16,2 8 2-16,17 12 3 15,4 8 2 1,14 13 4-16,5 0 1 15,-5-1 2-15,4-1 0 16,-12-6-3-16,0 1 1 16,9-7-186-16</inkml:trace>
  <inkml:trace contextRef="#ctx0" brushRef="#br0" timeOffset="2009.55">3572 9321 562 0,'-6'-13'351'16,"-9"-12"9"-1,-2 6-126-15,-5 13-93 16,-6 4-36-16,-1 10-61 0,1 5-17 15,2 9-27-15,9 3-8 16,10 7-2-16,7-2-1 16,12-3 5-1,6-6 3-15,7-11 5 0,1-6 4 16,1-10 3-16,-6-6 2 16,-2-7-2-16,0 0 0 15,-6 2-2-15,-2 2 0 16,-1 13-4-16,-7 2-1 0,-9 9 2 15,5 8 0-15,1 5 3 16,0-1-4 0,16 2-3-16,1-4 0 0,3-9 0 15,4-4 3-15,0-10 6 16,0-10 1-16,-4-10 4 16,-2-1 2-16,-7-13 6 15,2-1 14-15,-4-4 29 16,-2-2 13-16,-15 9 8 15,8 9-9-15,0 14-30 16,0 13-14-16,14 19-16 16,-12 13-4-16,4 22-2 15,3 11-2-15,5 9-3 16,2-3-1-16,0-8 0 16,-1-10 0-16,1-13-1 15,-2-4 0-15,-2-15-37 16,-2-10-47-16,-6-14-184 0</inkml:trace>
  <inkml:trace contextRef="#ctx0" brushRef="#br0" timeOffset="2155.48">3820 9456 1017 0,'12'-2'421'15,"13"-2"-226"1,13 1-155-16,6-4-5 15,0-3-236-15</inkml:trace>
  <inkml:trace contextRef="#ctx0" brushRef="#br0" timeOffset="2497.16">4341 9188 799 0,'-2'-7'380'0,"-6"-5"-137"16,-2 1-57-16,-9 8-62 15,-7 5-30-15,-4 7-48 16,2 3-20-16,4 6-22 16,8-3-4-16,13 0-7 15,4 2-4-15,9-7-12 16,3-2-2-16,0-3-2 16,-1-4 5-16,-7-1 15 15,3 0 7-15,-9 0 4 16,1 0 2-16,-2 3-3 15,1-3-2-15,-1 0-1 0,1 0 0 16,-6 12 4 0,-9 33 3-16,23-28 14 0,5 1 9 15,4 3 23-15,-4-10 7 32,-5-7 13-32,0 2-3 0,27 8-21 0,-4-7-2 15,2-13-70-15</inkml:trace>
  <inkml:trace contextRef="#ctx0" brushRef="#br0" timeOffset="3052.99">5354 9285 439 0,'6'-7'281'0,"1"-7"7"15,-2-2-47-15,-5 0-44 16,-6-1-8-16,-6-4-16 16,-4 5-14-16,-15 6-41 15,0 6-26-15,-6 12-46 16,1 6-16-16,11 11-21 16,6 4-5-16,19 8-4 15,11 1 0-15,18-3-1 16,8-5 0-16,6-15-1 15,2-10-6-15,-9-9-75 16,-5-8-70-16,-17-13-363 16</inkml:trace>
  <inkml:trace contextRef="#ctx0" brushRef="#br0" timeOffset="3144.94">5257 8966 756 0,'-2'-8'334'15,"-1"-8"-176"1,4 6-93-16,8 14-112 0</inkml:trace>
  <inkml:trace contextRef="#ctx0" brushRef="#br0" timeOffset="3587.95">5480 9166 1139 0,'1'4'491'0,"0"2"-258"0,15-2-116 16,6-1-28-16,9-6-40 15,6-2-16-15,0-5-16 0,-5 0-4 16,-3 2-5 0,-7 0-1-16,-10 2 0 15,-4 1-1-15,-8-2 1 16,-3 4-1-16,-7 2-5 16,-4 1-1-16,-5 9-1 15,-3 1-2-15,2 9-1 16,2 6 1-16,6 8-1 15,8 3 1-15,8-1 2 0,9-4 1 0,6-8 2 32,13-8 1-32,3-15 2 15,5-7 0-15,-1-13 2 16,-9-5 1-16,-5-1-1 0,-6-2 0 0,-4 4-2 31,-5 2-1-31,-7 7 1 16,2 6 3-16,-5 8 3 0,-4 5 0 15,2 11 4-15,-2 5-1 16,1 5 2-16,7 2 5 16,5 0-2-16,4-2-3 0,3-6 2 0,-1-6-55 31</inkml:trace>
  <inkml:trace contextRef="#ctx0" brushRef="#br0" timeOffset="4341.49">7019 9273 773 0,'1'-4'345'16,"3"-3"-158"-16,11-6-72 0,8 1-11 16,12-3-15-1,7 2-10-15,3 4-19 16,-1 3-11-16,-14 3-15 16,-4 3-6-16,-19 2-2 0,-7 6-1 0,-10 9 0 15,-11 4-1-15,-3 15-13 31,-3 3-2-31,11 7-6 16,8 1 1-16,16-4 0 16,13-5 2-16,13-17 6 0,9-2 1 15,0-20 2-15,-5-13-1 16,-6-12 1-16,-10-13 1 16,-7-11 3-16,0-3-1 15,-8 2-3-15,1 9-5 16,-6 9 4-16,-4 10 2 0,-4 17-3 15,-2 6-1-15,2 16-11 16,-2 8-3 0,5 15-2-16,3 6 2 15,9 5 2-15,8-2-32 0,3-12-240 16</inkml:trace>
  <inkml:trace contextRef="#ctx0" brushRef="#br0" timeOffset="4725.88">7064 8960 815 0,'0'0'362'0,"7"0"-172"0,10 4-40 16,22 1-64-16,16 3-2 16,15 0-12-16,3-2-21 15,-3-1-18-15,-8-2-10 16,-15-3-11-16,-7 0-2 16,-21-4-2-16,-10-3-13 15,-16-5-20-15,-5-3-3 16,-6-1-3-16,0 0 11 0,8 4 8 15,3 4-6 1,7 8-6-16,6 7 2 16,2 9 21-16,1 7 13 0,-3 7 18 15,-5-2 2-15,-6-4-10 16,0 2-6-16,1-8-125 16</inkml:trace>
  <inkml:trace contextRef="#ctx0" brushRef="#br0" timeOffset="5042.07">7922 9090 629 0,'-5'-2'382'16,"-10"-5"-35"-16,-1 7-123 0,-6 15-107 15,-4 5-35 1,2 17-36-16,4 6-12 16,12 16-21-16,8 6-3 15,13-2-5-15,8-4-2 16,6-18-5-16,-2-11-7 0,5-13-104 15,0-9-123-15</inkml:trace>
  <inkml:trace contextRef="#ctx0" brushRef="#br0" timeOffset="5254.31">8070 9058 1122 0,'2'-5'485'16,"-1"3"-277"-1,0 6-54-15,-1-4-74 16,0 16-28-16,2 54-17 16,-2-24-7-16,-1 10-11 15,1 1-3-15,7-1-9 0,7-5 0 0,10-11-3 16,4-8-2-16,4-18-54 16,-1-5-58-16,-9-15-167 31</inkml:trace>
  <inkml:trace contextRef="#ctx0" brushRef="#br0" timeOffset="5414.61">7964 9300 811 0,'0'-2'407'16,"8"1"-123"-16,7 0-63 0,20-1-112 15,5 0-28 1,10-2-52-16,-2 0-15 0,-10 2-66 15,-8 1-83-15</inkml:trace>
  <inkml:trace contextRef="#ctx0" brushRef="#br0" timeOffset="5595.74">8293 9110 789 0,'3'-6'462'0,"8"-4"-100"15,3 10-148 1,2 8-48-16,8 14-78 15,1 5-14-15,10 15-12 16,1 3-6-16,-6 16-17 16,-6 2-8-16,-21-7-17 15,-4-5-2-15,-6-23-158 16,-1-8-119-16</inkml:trace>
  <inkml:trace contextRef="#ctx0" brushRef="#br0" timeOffset="5862.38">8770 9221 917 0,'17'-2'405'0,"23"0"-216"15,0 0-48-15,3 0-73 16,-2 2-29-16,-7-2-15 16,-6 2-59-16,-10 0-239 15</inkml:trace>
  <inkml:trace contextRef="#ctx0" brushRef="#br0" timeOffset="6043.72">8775 9336 772 0,'1'3'423'16,"9"1"-78"-1,15 5-88-15,9-3-84 0,12-5-37 16,12-1-55-16,-9-5-26 15,8 0-21-15,-12-2-64 0</inkml:trace>
  <inkml:trace contextRef="#ctx0" brushRef="#br0" timeOffset="6783.04">9441 9171 1055 0,'7'0'429'0,"16"7"-266"16,7 9-50-16,24 19-46 15,7 9-8-15,2 7-15 16,-8 2-13-16,-18-5-43 15,-8-13-85-15</inkml:trace>
  <inkml:trace contextRef="#ctx0" brushRef="#br0" timeOffset="6952.07">9788 9148 864 0,'-10'-6'487'0,"-3"-2"-65"16,-9 10-254-16,-8 9-56 15,-8 13-50-15,-7 8-13 0,-4 11-16 16,3 2-8 0,11 7-13-16,5-3 58 15,18-11-307-15</inkml:trace>
  <inkml:trace contextRef="#ctx0" brushRef="#br0" timeOffset="7187.3">9974 8670 1319 0,'-6'-2'542'16,"-14"10"-347"-16,-7 18-72 15,-8 26-97-15,2 11-6 16,12 13-7-16,7-3-21 16</inkml:trace>
  <inkml:trace contextRef="#ctx0" brushRef="#br0" timeOffset="7560.51">10315 8924 1074 0,'-10'-1'483'15,"-11"-2"-233"1,-4 6-59-16,-11 18-97 16,2 7-23-16,2 14-38 15,6 9-11-15,16 10-13 16,9 3-3-16,17 5-2 15,11-4-2-15,16-8-3 0,-1-9-17 0,1-20-129 32,1-12-99-32</inkml:trace>
  <inkml:trace contextRef="#ctx0" brushRef="#br0" timeOffset="7803.54">10490 9034 727 0,'1'-2'404'0,"3"-3"-64"16,-2 4-83-16,-2 1-102 15,0 0-38-15,6 18-55 16,10 46-10-16,-16-19-15 16,-2 5-7-16,2 8-12 15,8-3-5-15,15-7-7 16,9-9-2-16,12-21-3 15,-1-6-15-15,-6-17-66 16,-9-6-48-16,-13-7-214 16</inkml:trace>
  <inkml:trace contextRef="#ctx0" brushRef="#br0" timeOffset="7986.31">10362 9221 1190 0,'4'-3'501'16,"13"-2"-288"-16,6-1-69 15,24 4-79-15,4-3-20 0,2 5-24 16,-2 2 0-16,-20-1-170 16,-4 4-211-16</inkml:trace>
  <inkml:trace contextRef="#ctx0" brushRef="#br0" timeOffset="8194.79">10701 9030 908 0,'7'-9'491'16,"6"-1"-144"-16,10 10-153 0,0 7-58 15,8 17-64-15,-2 4-10 16,-3 12-14-1,-3 10-2-15,-23 11-11 16,-10 6-4-16,-13-6-10 16,-2-7-3-16,11-13-127 15</inkml:trace>
  <inkml:trace contextRef="#ctx0" brushRef="#br0" timeOffset="15565.97">1816 10620 696 0,'-1'3'327'15,"-1"-1"-101"-15,18 2-99 16,14 1-14-16,24-3-14 15,7-2-20-15,12 0-43 16,-4-4-13-16,-7 0-47 0,-5 1-62 16,-24-2-272-16</inkml:trace>
  <inkml:trace contextRef="#ctx0" brushRef="#br0" timeOffset="15810.96">1907 10760 607 0,'11'2'305'16,"14"-1"-58"-16,13 0-59 16,15-3-43-16,6-3-18 15,3 1-57-15,-2 4-22 0,-15 0-16 16,-9 3-12-16,-17 0-2 15,-7-2 0-15,-9-1 8 16,0-3-43-16,-3 2-303 16</inkml:trace>
  <inkml:trace contextRef="#ctx0" brushRef="#br0" timeOffset="24358.14">2843 10710 719 0,'7'1'358'0,"14"2"-87"16,9-1-85-1,18 4-73 1,10-2-22-16,11 2-50 16,5-1-18-16,-3-2-126 15</inkml:trace>
  <inkml:trace contextRef="#ctx0" brushRef="#br0" timeOffset="24691.26">3500 10507 603 0,'6'-2'350'0,"3"2"-52"15,-2 1-87-15,-4 13-71 16,-8 6-16-16,-9 7-24 16,-3 8-12-16,2 1-47 15,7-3-19-15,15-4-12 16,14-8 0-16,15-10 2 15,11-3 1-15,2-11-11 0,0-3-37 16,-13-7-122 0,-7-3-68-16,-11-7-234 15</inkml:trace>
  <inkml:trace contextRef="#ctx0" brushRef="#br0" timeOffset="24841.16">3761 10521 398 0,'-7'-8'315'15,"-3"-10"18"-15,0 15-82 0,1 8-45 16,6 14-55-16,3 10-29 15,1 14-26-15,1 5-6 16,-1 8-36-16,-1-1-11 16,2-2-20-16,-1-7-7 15,7-9-93-15,-5-7-133 16</inkml:trace>
  <inkml:trace contextRef="#ctx0" brushRef="#br0" timeOffset="25100.45">4184 10560 833 0,'0'-3'451'0,"0"2"-104"16,-1 3-113-16,1-2-109 15,0 16-26-15,8 52-19 0,4-22-18 16,0 4-26-16,-5 3-9 16,6-9-14-16,-3-6-4 15,-5-14-56 1,4-9-71-16,-16-12-308 0</inkml:trace>
  <inkml:trace contextRef="#ctx0" brushRef="#br0" timeOffset="25245.72">4042 10727 965 0,'4'-2'470'16,"11"-1"-149"-16,12-3-85 15,18 2-104-15,15 0-31 0,11 2-59 16,-4 2-19 0,-8 2-96-16,-14 0-91 15</inkml:trace>
  <inkml:trace contextRef="#ctx0" brushRef="#br0" timeOffset="25685.84">4871 10483 937 0,'0'7'397'16,"-4"13"-205"-16,-4 1-54 16,-6 12-32-16,1 2-20 0,5 7-39 15,7-1-14-15,16-8-19 16,11-6-2-16,15-16-1 15,4-10 1-15,2-7-21 16,0-9-65-16,-10-2-324 16</inkml:trace>
  <inkml:trace contextRef="#ctx0" brushRef="#br0" timeOffset="25844.2">5038 10504 972 0,'0'8'417'0,"-2"9"-205"15,-5 7-57-15,7 14-31 16,-1 3-22-16,1 7-39 16,7 2-15-16,-2-1-26 0,4-3-7 15,2-8-97-15,2-5-131 16</inkml:trace>
  <inkml:trace contextRef="#ctx0" brushRef="#br0" timeOffset="26115.57">5336 10310 1172 0,'0'-1'495'0,"0"4"-287"15,4 11-76-15,3 20-80 16,-4 8-4-16,0 13 0 15,-3 3-1-15,-2 7-15 16,5-1-4-16,9-1-16 16,6-5-2-16,10-18-2 0,-2-9 1 15,2-17 0-15,-1-9 6 16,-5-9-89 0,2-8-98-16</inkml:trace>
  <inkml:trace contextRef="#ctx0" brushRef="#br0" timeOffset="26298.69">5289 10608 972 0,'9'0'471'16,"2"-2"-160"0,25 1-134-16,6-2-37 0,12 0-46 15,7 1-26-15,-8-5-37 16,-4 4-10-1,-14-2-63-15,-10 1-50 16</inkml:trace>
  <inkml:trace contextRef="#ctx0" brushRef="#br0" timeOffset="30933.47">1811 11862 718 0,'-1'11'290'0,"0"27"-146"16,1 14-41-16,1 23-16 16,0 8-12-16,4 6-45 15,2-1-8-15,5-16-9 16,-2-11 0-16,3-28 6 15,-1-16 12-15,0-24 38 16,0-15 10-16,-2-25 6 16,-7-12-9-16,-10-17-29 15,-5-6-9-15,-13-3-11 16,0-3-4-16,4 7-11 16,5 13-9-16,13 25-1 0,4 12-2 15,17 19-14-15,10 5-1 16,23 8-5-16,11 6 1 15,11 6 17-15,4-2 3 16,-5 3-135-16,-4 0-234 16</inkml:trace>
  <inkml:trace contextRef="#ctx0" brushRef="#br0" timeOffset="31162.87">2148 12202 602 0,'-3'7'300'16,"2"15"-86"-16,-3 2-58 15,4 14-52 1,4 1-20-16,2 0-29 15,5-4-17-15,5-14-137 16</inkml:trace>
  <inkml:trace contextRef="#ctx0" brushRef="#br0" timeOffset="31431.36">2550 12288 885 0,'-4'13'417'0,"-8"10"-162"15,5 6-43 1,-14-4-82-16,-1-4-34 16,-6-7-52-16,-7-11-10 0,7-10-11 15,-1-5-21-15,13-11-45 16,4 0-12-16,13 0-11 16,8 2 13-16,11 7 26 15,3 6 1-15,9 16 13 16,-2 6 12-16,5 20 14 15,-5 7 7-15,-8 0-1 0,7-3-5 16,-1-13 508 0</inkml:trace>
  <inkml:trace contextRef="#ctx0" brushRef="#br0" timeOffset="31875.33">3535 11885 888 0,'0'0'372'0,"6"11"-196"15,-6 17-64-15,-3 29-34 16,-1 11 5-16,-6 22-15 16,-4 5-10-16,13 6-32 15,11-5-15-15,15-29-9 16,17-14 0-16,14-31 9 16,-5-16-5-16,5-11-132 15,-7-10-128-15</inkml:trace>
  <inkml:trace contextRef="#ctx0" brushRef="#br0" timeOffset="32026.56">3414 12272 716 0,'6'0'384'0,"5"0"-45"16,13 3-210-16,16-1-28 15,14-2-43-15,8-2-24 16,10-4-8-16,-3 1-94 15</inkml:trace>
  <inkml:trace contextRef="#ctx0" brushRef="#br0" timeOffset="32189.93">3992 12200 1064 0,'6'-4'414'0,"11"0"-276"15,9-2-68-15,23 4-45 16,-1 2-3-16,-2 1-42 16,-4 3-94-16</inkml:trace>
  <inkml:trace contextRef="#ctx0" brushRef="#br0" timeOffset="32340.96">4011 12269 926 0,'-2'1'457'15,"2"1"-126"-15,3 3-98 0,-3-5-106 16,29 3-22 0,50 7-53-16,-24-8-25 15,3-3-27-15,-9-3-165 0</inkml:trace>
  <inkml:trace contextRef="#ctx0" brushRef="#br0" timeOffset="32862.31">4865 11890 631 0,'7'-2'325'0,"5"0"-86"15,-9 2-52 1,-11 9-70 0,-10 3-25-16,-14 2-38 15,-4 3-14-15,-2-2-15 0,5-5-4 16,10 1-8-16,6-9-2 0,9 0-5 15,0 3-6 1,2 2-4-16,0 6-6 16,3 4-3-16,-2-1 4 15,5-3 4-15,2-3 2 16,0-4 7-16,2-5 5 16,3-2 7-16,4 0 0 15,5-9-4-15,9 3-5 16,17 1-8-16,4 0-4 0,10 7-1 0,-6 7 1 15,-9 8 2 1,-8 4 3-16,-19 4 7 0,-10 2 13 16,-13-1 18-16,-13-1 5 15,-15-8 5 1,-9-8-8-16,-6-8-59 16,4-4-79-16</inkml:trace>
  <inkml:trace contextRef="#ctx0" brushRef="#br0" timeOffset="33088.68">4571 12321 519 0,'-3'0'334'0,"-2"1"3"15,19 1-152-15,13 2-26 16,22-4-47-16,15-2-20 16,15 0-48-16,3 0-12 15,-6 2-43-15,-9 2-94 16</inkml:trace>
  <inkml:trace contextRef="#ctx0" brushRef="#br0" timeOffset="33433.17">4696 12569 1059 0,'-3'-5'446'0,"-1"-4"-263"16,11-4-75-16,18-2-59 15,15 4-21-15,16 6-16 16,2 6-7-16,-11 11-9 15,-16 5-3-15,-27 8 6 16,-7 2 5-16,-23 7 11 16,-10 1 4-16,-8-3-2 15,-4-3-3-15,10-9-3 0,11-8-1 16,13-9-7-16,10-3-3 16,14-6-5-16,6 0-3 15,18 5 1-15,5 1 1 16,2 5 4-16,1 0 1 15,-8 2 9-15,-5 0 4 16,-2-2 5-16,0-5 19 16</inkml:trace>
  <inkml:trace contextRef="#ctx0" brushRef="#br0" timeOffset="33871.18">5702 12181 601 0,'-8'-3'403'16,"-9"-5"10"0,-9 3-194-16,2 3-47 0,-5 3-76 15,3 0-32 1,16 7-53-16,5 1-14 15,16 5-13-15,7 5-2 16,12 4 9-16,1 0 4 16,-3 2 5-16,-10 0 1 0,-18-1 31 15,-14 1 6-15,-18-8 8 16,-4-4 2 0,-4-13-18-16,7-6-64 0,10-4-202 15</inkml:trace>
  <inkml:trace contextRef="#ctx0" brushRef="#br0" timeOffset="34080.64">6019 12376 832 0,'9'7'417'0,"6"4"-143"0,-10 6-93 31,-5 6-37-31,-10 6-47 16,-5-2-14-16,-7 0-54 15,-1-7 11-15,0-1 43 0</inkml:trace>
  <inkml:trace contextRef="#ctx1" brushRef="#br0">14193 18932 0,'0'0'0,"0"0"0,0 0 0,0 0 0,0 0 0,0 0 0,0 0 0,0 0 0,29-58 0</inkml:trace>
  <inkml:trace contextRef="#ctx0" brushRef="#br0" timeOffset="35633.74">6847 12179 536 0,'11'-16'275'0,"5"-12"-51"0,8 3-90 15,5 5-19-15,4 16-29 31,1 7-26-31,-6 26-47 16,-6 7-4-16,-15 13 1 16,-6 8 0-16,-3-3 7 0,1-8 1 0,4-16-1 31,7-11 3-31,9-19 7 0,4-6 1 0,3-17 6 16,-2-9-1-16,-5-7-7 15,-1-5-2 1,-3-2-7-16,-1 4-5 15,-5 6-5-15,-2 7 13 16,-7 15 10-16,-1 10 1 16,-6 15 4-16,1 10-12 15,5 18-11-15,1 5 0 16,11 5-5-16,9 0-3 16,9-9 1-16,3-5 3 15,0-18-85-15,-1-8-118 16</inkml:trace>
  <inkml:trace contextRef="#ctx0" brushRef="#br0" timeOffset="35989.78">6886 11915 636 0,'10'0'333'0,"3"-2"-42"16,20 0-195-16,8-2-27 15,22-1-20-15,14 2-9 16,0 3-22-16,-4 1-5 16,-25 4 1-16,-16-3-5 15,-24-3-31-15,-8-5-11 16,-7-8-13-16,-2-3 3 15,-3-7 28-15,-1 1 12 16,4 5 28-16,4 3 13 16,9 15 2-16,2 5-2 15,6 12-9-15,-3 6-4 16,-4 8 7-16,-6 0 2 0,-6 1 50 16,-1-5-106-16</inkml:trace>
  <inkml:trace contextRef="#ctx0" brushRef="#br0" timeOffset="36356.6">7874 11634 709 0,'-23'5'403'16,"-19"9"-66"-1,-23 25-164-15,-4 20-38 16,7 39-59-16,10 15-23 16,35 28-33-16,20 9-10 15,30-10-8-15,20-9 0 0,22-33 3 16,3-25-7-16,14-32-309 16</inkml:trace>
  <inkml:trace contextRef="#ctx0" brushRef="#br0" timeOffset="36906.11">8247 11740 285 0,'17'-6'243'16,"15"-4"71"-16,-9 0-49 16,-12 7-75-16,-9 1-24 15,-8 2-55-15,-6 3-20 16,-6 2-32-16,-5 0-19 15,-9 0-20-15,1-2-5 0,-7 1-8 16,4 2-3 0,6 1-7-16,3 3-5 15,9 0-1-15,1 2 0 16,4-1 3-16,0 1 2 0,3-1 1 16,0 1-3-16,5 4-1 15,0 0 1-15,5 3 0 16,5-2 4-16,3-5 2 15,4-4 3-15,6-10 2 16,6-2-1-16,10-8-4 16,9 2-2-16,10 5-8 15,-3 5 0-15,-10 11 1 16,-8 6 0-16,-20 8 20 0,-12 4 18 16,-17 0 19-16,-6 0 5 15,-16-8-10 1,-1-5-12-16,1-9-69 15,3-6-97-15</inkml:trace>
  <inkml:trace contextRef="#ctx0" brushRef="#br0" timeOffset="37117.47">7939 12178 736 0,'6'0'359'0,"18"0"-93"16,14 2-85-16,31-2-68 15,13 6-24-15,0 2-50 16,-7 1 9-16,-19 5-179 16,-10-3-169-16</inkml:trace>
  <inkml:trace contextRef="#ctx0" brushRef="#br0" timeOffset="37432.11">8051 12481 957 0,'4'-6'378'0,"13"-5"-258"16,9-7-31-1,19 2-45-15,6 4-13 16,-1 6-21-16,-8 7-7 16,-22 14-7-16,-13 3 4 0,-25 9 7 15,-13 3 5 1,-16-1 7-16,1-2-5 16,3-5-5-16,13-1-2 15,20-9-7-15,6-4 0 0,23-4-3 16,8-1 1-16,15-1 2 15,3 1 1 1,3 2 2-16,-5-3 1 0,-4-2-52 16,-3-1-216-16</inkml:trace>
  <inkml:trace contextRef="#ctx0" brushRef="#br0" timeOffset="37707.67">8534 11692 625 0,'6'-11'433'16,"12"-9"27"-1,6 9-231-15,15 28-136 0,4 16-48 16,4 44-21-16,0 18-1 15,-20 26 0-15,-8 6 1 16,-29 11-2-16,-14 0-3 16,-12-14-4-16,0-9-3 15,9-42-48-15,6-15-132 0</inkml:trace>
  <inkml:trace contextRef="#ctx0" brushRef="#br0" timeOffset="38059.45">9055 12172 713 0,'7'1'401'15,"18"-1"-34"-15,9-1-172 16,19-2-97-16,3 0-33 15,-6 1-43-15,-4 1 4 16,-12 1-137-16,-5-1-125 0</inkml:trace>
  <inkml:trace contextRef="#ctx0" brushRef="#br0" timeOffset="38252.58">9064 12307 791 0,'14'1'401'16,"19"-1"-122"-1,11 0-47-15,19 0-86 0,-6 0-38 16,-7 0-52 0,-4 0-18-16,-8-2-139 15,-7-4-181-15</inkml:trace>
  <inkml:trace contextRef="#ctx1" brushRef="#br0" timeOffset="11428.13">17037 19044 0,'0'0'0,"0"0"0,0 0 0</inkml:trace>
  <inkml:trace contextRef="#ctx0" brushRef="#br0" timeOffset="46595.3">10179 11862 763 0,'-13'-6'382'0,"-21"0"-132"16,-10 6-53-16,-10 16-90 16,-3 13-40-16,8 19-46 15,8 9-15-15,19 9-12 16,11 2-2-16,22-1 5 16,17-5 2-16,24-11 1 15,10-15 2-15,14-23 5 16,-7-11 4-16,-20-20 66 0,-17 0 24 15,-34-15 24-15,-20-3 2 16,-33 3-59 0,-13 0-22-16,-14 16-26 0,7 10-9 15,24 7-9-15,13 8-6 16,29 2-215-16</inkml:trace>
  <inkml:trace contextRef="#ctx0" brushRef="#br0" timeOffset="47794.21">10712 11803 549 0,'3'-7'336'16,"-1"-7"-45"-16,8 6-113 16,3 4-45-16,0 4-70 15,3 8-23-15,4 11-24 0,-6 6-5 16,-4 7 4-16,-4 0-1 15,-8-7 2-15,2-4 1 16,-3-12 7-16,1-7 4 16,2-13-3-16,0-5-4 15,6-12-18-15,6-3-4 16,6 1-5-16,2 4 1 16,2 12 1-16,0 6 0 15,-4 10 5-15,-3 4 3 16,-3 7 5-16,-1 3 2 15,-5 0-2-15,0 3-1 0,-3-4-1 16,-2-1-1-16,1-4 0 16,0-8-1-1,5-6-20-15,2-8-7 16,8-4-7-16,2-2-1 16,2 7 18-16,3 3 5 0,-1 10 7 15,-3 7 4-15,-6 11 6 16,-5 3 2-16,-5 1 0 15,-1 1-3-15,-3-4-75 16,2-5-373-16</inkml:trace>
  <inkml:trace contextRef="#ctx0" brushRef="#br0" timeOffset="47998.78">10785 12080 782 0,'2'-1'458'16,"3"-3"-19"-16,22 2-272 31,14 3-41-31,24 1-49 0,13 3-18 0,4 0-32 16,-5 0 12 0,-12-1-206-16,-10-2-174 15</inkml:trace>
  <inkml:trace contextRef="#ctx0" brushRef="#br0" timeOffset="48433.5">10998 12276 667 0,'-17'-1'384'16,"-9"-4"-72"-16,-9 3-126 0,0 3-38 16,5 3-70-16,7 7-28 15,13 3-39 1,10 1-8-16,22 4-3 0,13 4 2 16,18 5 9-16,7 4 3 15,-7 5-3-15,-12-3-1 16,-26-1 7-16,-17-9 7 0,-33-3 19 15,-10-3 4 1,-11-11 0-16,-2-7-22 16</inkml:trace>
  <inkml:trace contextRef="#ctx0" brushRef="#br0" timeOffset="48820.61">9914 11574 702 0,'-23'13'321'15,"-21"34"-127"-15,-7 22-37 0,1 44-57 16,13 19-17-1,29 29-37-15,25 6-18 16,27-9-13-16,9-6-1 0,12-26 1 16,1-17-64-16</inkml:trace>
  <inkml:trace contextRef="#ctx0" brushRef="#br0" timeOffset="49319.74">11322 11630 920 0,'18'21'414'16,"12"16"-195"-16,14 49-99 15,1 16-29-15,-13 36-10 16,-14 15 1-16,-34 3-13 15,-15-4-12-15,-9-25-23 16,6-23-11-16,17-40-1 16,6-19-86-16,17-37-109 15</inkml:trace>
  <inkml:trace contextRef="#ctx0" brushRef="#br0" timeOffset="49736.57">11976 12107 762 0,'-3'4'402'0,"-6"11"-54"16,-3 9-171-16,-1 19-66 15,2 7-17-15,6 9-38 16,8 0-18-16,13-13-24 0,6-8-3 16,9-20-2-16,2-12-1 15,-2-9-5 1,-4-7-31-16,-13-11-108 0,-9-3-136 16</inkml:trace>
  <inkml:trace contextRef="#ctx0" brushRef="#br0" timeOffset="49920.71">11893 11986 1313 0,'3'-4'543'0,"0"-4"-311"16,7 4-162-16,4 2-70 15,5-3-272 1</inkml:trace>
  <inkml:trace contextRef="#ctx0" brushRef="#br0" timeOffset="50390.83">11776 11724 888 0,'3'-2'410'15,"5"2"-171"1,19 0-82-16,12 3-22 16,22 0-44-16,9 3-27 15,9 0-39-15,-11-3-10 16,-16 2-73-16,-8-2-43 16,-24-3-94-16,2 0-19 15,-15-6 57-15,-10-6 39 0,-5-6 95 16,-9-1 29-16,6 0 42 15,-1 3 12-15,2 5 23 16,9 5-2-16,1 7-16 16,8 8-1-16,8 9-13 15,2 2-3-15,1 7 4 16,-9 1 1-16,-7 0 22 16,-9-1 12-16,-6-6-5 15,3-4-8-15,1-10-52 16,-2-5 332-16</inkml:trace>
</inkml:ink>
</file>

<file path=ppt/ink/ink40.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5-10-08T07:32:25.574"/>
    </inkml:context>
    <inkml:brush xml:id="br0">
      <inkml:brushProperty name="width" value="0.05292" units="cm"/>
      <inkml:brushProperty name="height" value="0.05292" units="cm"/>
      <inkml:brushProperty name="color" value="#FF0000"/>
    </inkml:brush>
  </inkml:definitions>
  <inkml:trace contextRef="#ctx0" brushRef="#br0">9189 11487 509 0,'-43'16'246'0,"-43"15"-63"16,14-2-29-16,28-13-3 15,15-5-3-15,31-12-41 16,17-11-28-16,38-17-40 0,29-15-11 16,36-34 17-1,25-14 8-15,31-13 0 16,1-2-6-16,6 6-20 0,-12 9-12 16,-40 9-7-1,-20 8 3-15,-41 26 3 16,-23 8 3-16,-26 19 8 0,-10 6 10 15,-21 7 7-15,-9 2-1 16,-16 0-10-16,-2-2-12 0,-5 0-13 16,5-4-1-16,14 4-5 15,5-2-6 1,18 1-9-16,4-3-3 16,16 3 1-1,10 3 2-15,7 0 10 16,6 10 1-16,-14 2 4 0,-8 8 4 15,-20 11 14-15,-10 3 10 16,-14 8 10-16,-3-2-5 0,5-4-14 0,7-9-15 16,19-14-40-16,11-8-66 31,20-13-347-31</inkml:trace>
  <inkml:trace contextRef="#ctx0" brushRef="#br0" timeOffset="407.75">10857 10088 836 0,'-10'-7'372'0,"-15"-4"-180"16,0 4-52-16,0 14-64 16,-1 7-27-16,8 13-35 15,2 5-10-15,16 13-5 16,2 4 1-16,13 2 3 0,11 1 3 16,9-9 6-16,13-10 3 15,15-19 12-15,4-11 7 16,9-22 28-1,-5-11 20-15,-17-13 32 0,-12-6 17 16,-34-6 2-16,-13 4-16 16,-30 6-38-16,-15 3-25 15,-12 17-34-15,-6 5-13 0,5 16-15 16,10 5-21-16,12 8-85 16,4 5-69-16,14 0-182 15,3 4-163-15</inkml:trace>
  <inkml:trace contextRef="#ctx0" brushRef="#br0" timeOffset="696.14">11044 10108 845 0,'-6'-5'439'0,"-3"-6"-133"15,3 2-115-15,1 3-41 16,5 2-57-16,-5 2-26 16,-7 9-41-16,-4 7-10 15,-13 16-15-15,3 8-2 16,-9 4 5 0,13 12-2-16,-1-1 2 0,3-3 2 15,12-7-4-15,-7-16 3 0,10-16-1 16,1-5-9-1,-2-7-100-15,-1-5-121 16</inkml:trace>
</inkml:ink>
</file>

<file path=ppt/ink/ink41.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255" units="dev"/>
          <inkml:channel name="T" type="integer" max="2.14748E9" units="dev"/>
        </inkml:traceFormat>
        <inkml:channelProperties>
          <inkml:channelProperty channel="X" name="resolution" value="1333.61829" units="1/cm"/>
          <inkml:channelProperty channel="Y" name="resolution" value="1777.91638" units="1/cm"/>
          <inkml:channelProperty channel="F" name="resolution" value="0.00051" units="1/dev"/>
          <inkml:channelProperty channel="T" name="resolution" value="1" units="1/dev"/>
        </inkml:channelProperties>
      </inkml:inkSource>
      <inkml:timestamp xml:id="ts0" timeString="2019-10-03T09:27:46.136"/>
    </inkml:context>
    <inkml:brush xml:id="br0">
      <inkml:brushProperty name="width" value="0.05292" units="cm"/>
      <inkml:brushProperty name="height" value="0.05292" units="cm"/>
      <inkml:brushProperty name="color" value="#FF0000"/>
    </inkml:brush>
  </inkml:definitions>
  <inkml:trace contextRef="#ctx0" brushRef="#br0">18704 884 39 0,'0'0'28'0,"9"-43"-3"16,-9 43-4-16,0 0-2 15,0 0-2-15,0 0-5 16,0 0-3-16,-6 77-1 16,6-26-1-16,0 20-2 15,0 13 1-15,-4 5-4 16,4 13 1-1,0-5-1-15,0-6 0 16,0-10-3-16,0-17-1 16,0-15-4-16,0-17-2 15,2-5-13-15,-2-27-18 16,0 0 1-16,0 0-1 16,-9-25 1-16</inkml:trace>
  <inkml:trace contextRef="#ctx0" brushRef="#br0" timeOffset="519.97">18674 860 18 0,'0'0'28'0,"0"0"-5"0,0 0-4 16,0 0-3-16,0 0-3 16,0 0-3-16,0 0-1 15,0 0-2-15,-37 41-1 16,37-41-1-16,-32 44-1 15,32-44 0-15,0 0-1 16,-46 45 1-16,46-45 0 0,0 0-1 16,0 0 0-16,0 0-1 15,0 0 0-15,0 0 1 16,21-48 0-16,-21 48-2 16,32-50 1-16,-32 50-3 15,35-46 2-15,-35 46 0 0,0 0-1 31,0 0 0-31,41-48 0 0,-41 48-1 16,0 0 0-16,0 0 2 16,0 0-1-16,0 0 1 15,18 46 0-15,-18-46-1 16,26 43 0-16,-26-43-5 16,36 41-10-16,-36-41-23 15,48 28 0-15,-48-28-1 0,45 8 0 16</inkml:trace>
  <inkml:trace contextRef="#ctx0" brushRef="#br0" timeOffset="920.92">19159 718 41 0,'0'0'34'0,"0"0"-1"15,0 0-7-15,0 0-9 16,-49 7-6-16,49-7-6 0,0 0 2 16,-43 63-1-16,43-63-3 15,-6 71 0-15,6-71-1 16,16 47-1-16,-16-47 1 16,0 0-3-16,52 59-6 15,-52-59-15-15,48 12-16 31,-48-12 0-31,0 0 0 0,51-22 1 16</inkml:trace>
  <inkml:trace contextRef="#ctx0" brushRef="#br0" timeOffset="1205.08">19327 753 62 0,'0'0'34'0,"-8"-43"0"0,8 43-13 16,0 0-7-16,0 0-7 15,0 0-3-15,9 63 1 16,-9-63-2 0,10 61 2-16,-10-61-2 15,8 44-1-15,-8-44-3 16,10 48 0-16,-10-48-2 15,0 0-5-15,0 0-14 16,0 0-16-16,0 0-2 16,0 0 3-16,0 0 1 15</inkml:trace>
  <inkml:trace contextRef="#ctx0" brushRef="#br0" timeOffset="1421.52">19264 834 68 0,'0'0'36'15,"0"0"-1"-15,0 0 2 16,0 0-31-16,42-4-4 16,-42 4-7-1,47 4-14-15,-47-4-17 0,46 6-3 31,-46-6 2-31,0 0 0 0</inkml:trace>
  <inkml:trace contextRef="#ctx0" brushRef="#br0" timeOffset="1805.13">19527 756 44 0,'0'0'35'0,"0"0"-2"16,0 0-4-16,0 0-12 16,0 0-8-16,48 34-5 15,-48-34 0-15,20 41 2 0,-20-41-2 16,8 61 0-16,-8-61-1 16,0 0 0-16,-25 58-3 15,25-58-8-15,0 0-29 16,-53 34-3-16,53-34 1 15,0 0-2-15</inkml:trace>
</inkml:ink>
</file>

<file path=ppt/ink/ink42.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5-10-08T07:44:42.631"/>
    </inkml:context>
    <inkml:brush xml:id="br0">
      <inkml:brushProperty name="width" value="0.05292" units="cm"/>
      <inkml:brushProperty name="height" value="0.05292" units="cm"/>
      <inkml:brushProperty name="color" value="#FF0000"/>
    </inkml:brush>
    <inkml:context xml:id="ctx1">
      <inkml:inkSource xml:id="inkSrc51">
        <inkml:traceFormat>
          <inkml:channel name="X" type="integer" max="11752" units="cm"/>
          <inkml:channel name="Y" type="integer" max="6608" units="cm"/>
          <inkml:channel name="T" type="integer" max="2.14748E9" units="dev"/>
        </inkml:traceFormat>
        <inkml:channelProperties>
          <inkml:channelProperty channel="X" name="resolution" value="400" units="1/cm"/>
          <inkml:channelProperty channel="Y" name="resolution" value="400" units="1/cm"/>
          <inkml:channelProperty channel="T" name="resolution" value="1" units="1/dev"/>
        </inkml:channelProperties>
      </inkml:inkSource>
      <inkml:timestamp xml:id="ts1" timeString="2025-10-08T07:48:16.244"/>
    </inkml:context>
  </inkml:definitions>
  <inkml:trace contextRef="#ctx0" brushRef="#br0">16784 11496 208 0,'4'-2'180'16,"4"-5"23"-16,-4-3 1 15,-3 5-1-15,-7-3-8 16,-2 0-8-16,-6 2-31 16,-2 2-20-16,-3-3-32 15,1 4-17-15,2 3-36 16,-1 0-13-16,4 5-24 16,1 0-10-16,2 6-9 15,1 0-7-15,9 7-4 16,5 5 2-16,4-3 2 15,8 4 5-15,5-7 5 16,0-2 2-16,6 0 1 0,-2-7 3 16,-3-8 1-1,-1 1 0-15,-2-8 18 0,-6-8 11 16,-5-2 27-16,-8-7 14 16,-9-3 2-1,-4 7-1-15,-6 0-9 0,-4 3-7 16,-4 5-15-16,-2 5-11 15,1 7-19-15,2 3-10 0,5 5-9 16,4 2-4 0,5 2-7-16,4 1-2 15,7 8-7-15,2 1 3 16,4 2 2-16,3-3 1 16,5-8 7-16,2-2 1 15,8-8 11-15,5-1 7 0,0-9 11 16,0-7 10-16,-6-5 6 15,-5-2 2-15,-4-3 0 16,-2 3-6-16,-10 4 6 16,-3-2 2-16,-12 6 3 15,-5 2-1-15,-9 2-20 16,-3 4-6-16,1 6-13 0,2 5-3 16,4 9-4-1,3 0-2-15,9 3-1 16,4 2-2-16,4 2 2 15,4 0-1-15,9-1 1 16,2-3 3-16,10-8 1 16,2 1 3-16,1-10 2 15,0-1 2-15,-5-5 4 16,-5-6 3-16,-8-4 5 0,-4-4 2 16,-6-5-1-1,-3 2-3-15,-1-2-7 0,-4-1-37 16,8 5-190-16,3 2-158 15</inkml:trace>
  <inkml:trace contextRef="#ctx0" brushRef="#br0" timeOffset="573.81">17058 10604 716 0,'-7'5'394'16,"-4"5"-75"-16,-3 17-175 15,-3 8-41-15,-9 16-44 16,-3 3-12-16,2 3-15 0,0-1-2 15,8-7-17 1,1 0-5-16,6-13-6 16,0-4 0-16,5-9 6 15,4-9-1-15,3-8 25 0,-1-6 6 16,1-16 2 0,4-5 1-16,8-11-18 0,4-6-4 15,9-8-3-15,1-6-4 16,2-5-5-16,-2 4-1 0,-8 7 14 15,-3 7 11-15,-10 15 15 16,2 7 8-16,-4 7-3 16,-2 3-4-16,1 7-12 15,-2-1-10 1,0 1-17-16,0 0-8 0,0 8-6 16,4 19 1-16,11 42 3 15,-3-25-1-15,5 9 2 16,4 1 1-16,-1-6 0 15,0-2 2-15,-3-9 0 0,-2-7 1 16,-1-7 19-16,-1-4-45 16,-3-7-58-1,-3-5-35-15,-1-2-112 0,-4-5-17 16,-5-9-195 0</inkml:trace>
  <inkml:trace contextRef="#ctx0" brushRef="#br0" timeOffset="779.65">16899 10970 642 0,'-3'0'368'15,"-4"0"-39"-15,7-3-58 16,0 2-66-16,7-1-26 16,23-6-41-16,49-14-11 15,-39 13-36-15,0-1-21 16,-14 6-35-16,-7 0-9 15,-6-1-9-15,-4-1-3 16,-4 5-33-16,2 2-96 16</inkml:trace>
  <inkml:trace contextRef="#ctx0" brushRef="#br0" timeOffset="183845.25">2057 8153 746 0,'-3'-6'406'15,"-3"-9"-112"-15,-2 16-138 16,1 13-43-16,5 23-73 0,-3 16-23 15,3 27-7-15,-1 6 0 16,1-2-3 0,3-9 2-16,5-22 0 15,0-12-3-15,-2-19-3 16,0-9 78-16,-7-19 48 16,1-12 11-16,-2-17 13 15,-9-13-77-15,7-15-45 16,-3-7-11-16,1-11-12 15,7 0 0-15,-2 12-7 16,2 8-1-16,7 25 0 0,-1 7-4 0,-2 15 0 16,-1 8-1-16,2 2-11 15,0 4-4 1,1 15-3-16,5 12 1 16,1 21 15-16,0 15 5 15,8 22 3-15,-1-1 2 0,10-12-3 16,2-15 0-16,11-28-2 15,1-10 2-15,-2-22 6 16,-2-9 6-16,-5-21 8 0,-5-14-2 16,-5-20 1-16,-6-8-1 15,-12-8-4-15,-4 2 1 16,-3 18-8-16,2 10-6 16,0 23-6-1,0 14-7-15,-1 17-7 16,-4 11 3-16,1 17 0 0,1 10 5 15,0 17 10 1,2 6 1-16,7 15 1 16,3-2 2-16,12-9-3 0,2-4-2 0,8-25-5 15,5-5-5-15,3-14-103 16,3-8-71-16,2-3-141 31,-1-5-74-31</inkml:trace>
  <inkml:trace contextRef="#ctx0" brushRef="#br0" timeOffset="184146.41">2884 8509 210 0,'9'-12'197'16,"15"-18"85"-16,0-4-18 15,-1-5-24-15,-2-2-5 0,-9 1-3 16,-8 1-3 0,-6 7-18-16,-5 3-13 15,-11 3-51-15,-4 4-28 0,-13 8-51 16,-6 2-27-16,-2 17-29 15,-2 9-9-15,1 15-4 16,8 7-1-16,10 15-2 16,9 3-1-16,17-1-4 15,8 0 0-15,15-12 1 16,6-10 1-16,10-17 0 16,6-10 3-16,7-11 6 15,-6-12 7-15,-4-15 3 16,-9-6 1-16,-13-12-11 15,-7 0-38-15,-7 7-145 0,-6 8-114 16</inkml:trace>
  <inkml:trace contextRef="#ctx0" brushRef="#br0" timeOffset="184623.15">3228 8177 802 0,'4'-5'436'0,"3"-2"-86"16,1 14-226-16,0 6-58 16,-4 23-42-16,-1 8-1 15,-7 14-4-15,-3 6-1 16,-2-5-6-16,1-7 0 16,2-14 0-16,3-14 2 0,-1-14 35 15,4-3 37-15,0-20 16 16,0-7 1-16,3-16-27 15,-1-12-39-15,-1-10-15 16,-1-5-3-16,6 5-10 16,-1 5 4-16,2 17 4 15,2 12 3-15,-4 16-4 16,0 8-6-16,4 18-10 16,4 9-4-16,8 14 1 15,6 8 1-15,6 9 2 16,0-5 1-16,-1-7 2 15,-3-11-1-15,-1-18 1 16,-2-6 2-16,2-19 10 16,4-9 1-16,-5-20 47 15,-2-13 10-15,-4-7 7 0,-5-2 0 16,-8 0-45-16,-8 7-12 16,-7 15-19-16,-5 10-8 15,-7 15-45-15,1 9-48 16,3 10-234-16,3 9-236 15</inkml:trace>
  <inkml:trace contextRef="#ctx0" brushRef="#br0" timeOffset="184985.72">4161 8216 998 0,'-10'-10'474'0,"-17"-12"-190"15,-1 4-68-15,1 7-102 16,-7 7-42-16,8 10-54 0,-5 7-15 16,-4 16-11-16,2 7-1 15,0 14-1-15,9 4 0 16,18 6-2-16,12-4-4 15,18-35-2 1,-12-11 0 0,1 1 10-16,43 16 10 0,10-27 32 15,3-10 28-15,-34-27 40 0,-8-8 12 16,-16-13-10-16,-11-3-24 16,-11 7-48-16,-8 8-38 15,-12 18-127-15,-6 13-84 0,-7 19-428 16</inkml:trace>
  <inkml:trace contextRef="#ctx0" brushRef="#br0" timeOffset="185303.05">2088 8887 870 0,'14'0'359'0,"37"-3"-177"16,26-2-72-16,61 1 19 16,25 1-6-16,46 12-31 15,10 0-19-15,19 2-30 16,1-6-13-16,-25-13-2 15,-15-4 0-15,-67-5 0 16,-30 4 0-16,-57 5-3 0,-20 4 3 0,-25 5-10 16,-8 2-17-1,-9-3-221-15</inkml:trace>
  <inkml:trace contextRef="#ctx0" brushRef="#br0" timeOffset="185908.2">4948 8436 711 0,'9'-7'388'0,"6"-4"-75"15,1 7-93-15,-4 8-108 16,-5 10-35-16,-3 11-41 15,-4 3-10-15,-7 6-2 16,1-4-2-16,1-10-6 16,7-2-4-16,6-14-5 15,3-6 4-15,9-13 2 16,2-8 0-16,6-7-1 0,5-1-4 16,0 2-2-16,-5 6 11 0,-10 12 8 15,-3 8 2 1,-10 19 3-1,-5 10-7-15,-2 9-6 16,-3 6-1-16,-1-5 18 0,3-2-102 16</inkml:trace>
  <inkml:trace contextRef="#ctx0" brushRef="#br0" timeOffset="186806.33">6253 8289 609 0,'-4'-8'380'0,"-3"-10"-36"16,-14 4-148-16,-1 3-43 16,-5 7-66-16,-4 4-23 15,6 10-44-15,2 1-16 16,9 9-13-16,7 5-2 16,13 3 0-16,7 8 2 0,16-8 5 15,-3-6 4-15,9-11 3 16,-2-7 4-16,-5-8 7 15,-2-3 8-15,-17-7 6 16,-9 3 1-16,-18-2-9 16,-7 2-9-16,-11 11-12 15,-1 1-7-15,3 12-5 16,4 3-1-16,9 4-1 16,5 3 1-16,10-1 2 15,6 4 1-15,10-2 4 16,7-2 1-16,9-5 4 15,2-2 2-15,6-8 3 16,4-5 2-16,3-4 3 16,1-8 1-16,-1-9 3 15,-7 0 2-15,-9-8 1 16,-5 3 0-16,-13 1-4 16,0 3-3-16,-5 9 8 0,1 4 3 15,-3 8-3-15,0 4 0 16,-1 8-14-1,-2 2-2-15,2 5 0 0,1-2 0 16,1-6 0-16,0-2 0 16,5-6 5-16,-2-4 3 15,0-12 5-15,0-7 2 0,-1-12-2 16,4-8-4 0,5 1-6-16,1 4-3 15,5 4 0-15,0 8-1 0,-2 13 0 16,0 5 1-16,-5 14 1 15,-3 5 0-15,-2 16 2 16,-3 2-1-16,-1 10-1 16,3 1 0-16,4-10-73 15,4-4-115-15</inkml:trace>
  <inkml:trace contextRef="#ctx0" brushRef="#br0" timeOffset="186970.95">6831 8304 839 0,'1'0'444'0,"-4"1"-136"15,-1 12-106-15,1 17-128 0,1 6-29 16,3 7-15 0,2-3-11-16,10-9-20 15,-2-6-90-15</inkml:trace>
  <inkml:trace contextRef="#ctx0" brushRef="#br0" timeOffset="187341.67">6983 8231 968 0,'0'-1'396'0,"9"1"-249"15,6-1-63-15,15 2-65 16,7 3-8-16,5-3-5 16,0 1 1-16,0-2 4 15,-5 0 0-15,-11-2 3 16,-3-3 3-16,-16 1 6 16,-5-3 4-16,-12 1 4 15,-7 1 6-15,-7 7 2 16,-4 2-1-16,-2 9-10 15,6 2-8-15,3 7-17 16,6 5-3-16,12 10-3 16,3 4-1-16,11-3 1 15,8-4 2-15,7-7-1 0,5-8 0 16,10-6-8-16,-1-6-27 16,0-13-100-1,8 2-114-15</inkml:trace>
  <inkml:trace contextRef="#ctx0" brushRef="#br0" timeOffset="187593.79">7710 8327 769 0,'0'4'392'0,"0"1"-105"15,-13 13-127-15,-8 4-46 0,-8 4-39 16,-3 4-26 0,-1-3-27-16,-1-5-5 0,4-10-4 15,3-5-4-15,3-7-14 16,5-10-4-16,6-6-6 15,4-3 1-15,9-4 8 16,2 2 0-16,10 10 3 16,0-1 3-16,5 11 7 15,2 8 2-15,3 13 0 16,2 6-1-16,2 5-4 16,-4-1-1-16,-4-1-46 15,-2-6-109-15</inkml:trace>
  <inkml:trace contextRef="#ctx0" brushRef="#br0" timeOffset="187738.35">7547 8068 1341 0,'-2'0'496'15,"-1"1"-388"-15,3 6-52 16,0-7-346-16</inkml:trace>
  <inkml:trace contextRef="#ctx0" brushRef="#br0" timeOffset="188124.23">7839 8240 989 0,'0'-3'474'15,"-4"1"-217"-15,4 8-105 16,5 5-123-16,31 69-25 16,5-6 0-16,5 5 1 15,0-5-1-15,0-4 12 16,-6-12-147-16,-6-7-104 15</inkml:trace>
  <inkml:trace contextRef="#ctx0" brushRef="#br0" timeOffset="188305.85">8225 8313 1132 0,'-21'0'491'16,"-19"1"-260"-16,-12 21-114 0,-5 11-41 15,-1 16-37 1,5 5-15-16,10 5-23 16,6-2 3-16,16-3-148 15,2-1-118-15</inkml:trace>
  <inkml:trace contextRef="#ctx0" brushRef="#br0" timeOffset="188587.82">8377 8344 880 0,'-9'2'449'0,"-10"0"-131"16,6 11-187-16,-1 2-51 15,8 10-53-15,7 5-11 16,11 1-9-16,0 0 2 0,8-9 6 0,2-6 7 31,7-11 13-31,4-5 7 0,-1-8 15 16,-3-3 3-16,-10-6-7 15,-8-7-5-15,-7-4-28 16,-4 1-52-16,-3 3-194 16,0 6-221-16</inkml:trace>
  <inkml:trace contextRef="#ctx0" brushRef="#br0" timeOffset="188801.84">8628 8333 1099 0,'5'0'473'0,"7"2"-264"16,1 7-89-16,4 15-83 16,-2 2-11-16,-2 10-6 15,0-3-2-15,-3-4-5 16,3-4-2-16,2-11 0 15,0-6 4-15,2-10 12 0,-1-7 6 16,2-10 4-16,-1-3-4 16,-5-6-34-16,-2 1-67 15,3-1-427-15</inkml:trace>
  <inkml:trace contextRef="#ctx0" brushRef="#br0" timeOffset="189306.42">9231 8282 828 0,'-5'-6'431'16,"-10"-6"-134"-16,-6 6-119 15,-3 6-45-15,-5 3-68 16,-1 8-29-16,4 10-30 15,3 4-6-15,10 10-4 16,6 1-2-16,9-2-3 16,10-9-1-16,7-9-2 15,3-5 2-15,3-8-4 0,-2-4-15 16,-3-12-33-16,-2 1-7 16,1-6 9-16,-3 2 16 0,-1 2 38 15,0-1 14 1,-3 5 37-16,-1 3 11 15,3 9 10-15,-5 7-2 16,0 5-23-16,-2 6-5 0,-6-1 0 16,4-1-1-1,-5-4-9-15,-1-5-5 16,2-9-2-16,6-5-1 0,7-8-3 16,4-7-1-16,5-4-6 15,3-2-3 1,0 5-5-16,4 4-1 0,-1 16-2 15,-6 5-1-15,-8 13 3 16,-3 8 2-16,-7 5 4 16,-4 3 0-16,-1-2 23 15,0-1-80-15</inkml:trace>
  <inkml:trace contextRef="#ctx0" brushRef="#br0" timeOffset="190113.04">10177 8249 774 0,'2'-6'405'16,"7"-1"-125"-1,3-1-75-15,12 2-114 16,-1 3-39-16,8 0-35 15,6 2-7-15,-8 1-3 16,1 0 0-16,-12 0 2 16,-6 0 1-16,-6-1 4 15,-6 1-2-15,-12-1-7 16,-5 1-5-16,-7 6-13 16,-2 5-3-16,8 12-3 15,-1 6 1-15,11 8 6 16,4 3 2-16,8 1 8 15,11-7 2-15,5-13 2 16,9-5 4-16,-2-13 5 16,3-7 4-16,1-6 2 0,-3-10-1 0,-7-6-3 31,5-2-3-31,-4-4-4 0,-1 1-1 16,0 9-7-16,-10 4-4 0,-5 14-9 15,-2 8-2 1,-4 15 5-16,-3 6 4 15,-1 11 11-15,1 1 2 16,6-7-1-16,4-3-1 16,9-7 1-16,1-8 2 15,1-10 7-15,0-7 2 16,-3-12 0-16,0-4-1 16,-4-5-7-16,0-2-4 0,1 0-5 15,-5 3-5-15,8 10-5 16,-3 2-1-16,-2 11-2 15,2 3 1-15,-4 8 5 16,4 4 2-16,4 3 7 16,6 3 2-16,6-1 11 15,0-1 5-15,-2-2 10 16,-6-3 5-16,-14-4 9 16,-5 0 10-16,-10 2 5 15,-4 2-7-15,-1 1-34 16,5-3-169-16</inkml:trace>
  <inkml:trace contextRef="#ctx0" brushRef="#br0" timeOffset="190583.82">11747 8018 975 0,'0'-3'452'16,"2"4"-233"-1,-1 7-70-15,-1 24-99 16,3 13-34-16,-1 23-13 16,0 16 1-16,3 13 0 15,-2-5 0-15,5-13 5 16,-2-17-14-16,-4-27-117 16,1-9-84-16</inkml:trace>
  <inkml:trace contextRef="#ctx0" brushRef="#br0" timeOffset="190878.98">11696 8142 616 0,'13'-29'311'0,"15"-28"-62"0,8 15-56 15,6 21-66-15,-3 14-25 16,-4 16-56-16,-6 8-21 16,-17 11-3-16,-8-3-5 15,-18 7-5-15,-9-4-1 16,-1-1-5-16,1-1 4 0,8-12-36 15,6-3-7 1,13-11-5-16,10-6-6 16,12-1 31-16,9 2 0 0,5 5-1 15,-2 5 0-15,-4 10 10 16,-14 1 7-16,-18 8 15 16,-16 3 8-16,-19 4 2 15,-3 2 0-15,-5 0-7 16,9-7-4-16,11-12-76 15,10-7-75-15</inkml:trace>
  <inkml:trace contextRef="#ctx0" brushRef="#br0" timeOffset="191466.42">12481 8255 480 0,'5'3'325'0,"1"11"24"15,-13 3-70-15,-13 6-124 16,-6 5-27-16,-9 1-60 0,0-2-16 16,-1-4-24-16,1-4-3 15,8-9-7-15,-1-7-1 16,3-10-7-16,7-4-8 16,1-8-13-16,9-2-7 15,8 1-4-15,1-2 0 16,14 5 0-16,2 8-3 15,10 7 2-15,5 4 3 0,4 14 6 16,-2 2 7-16,-3 8 5 16,-5 0 7-16,-8 0-142 15,-2-3-60-15,-4-7-124 16,-4-1-30-16,5-9 157 16,0-5 105-16,0-4 219 15,4-1 60-15,-4-3 36 16,3 5-26-16,11 1-62 15,-1-2-29-15,2 1-24 16,0-4-11-16,-3-1-17 16,0 0 0-16,-7-9-14 15,-5-2-4-15,-5-9-6 0,-4-4-2 16,-5-1-5-16,-4 1-2 16,-8 5-12-16,-2 8-6 15,-3 13-12-15,-3 6-3 16,1 16-1-16,-2 3 0 15,7 16 5 1,3 4-1-16,4 5 4 0,5 4 2 16,6-7 10-16,5 2 5 15,5-6 3-15,3-3 0 16,2-2-7-16,0-5-4 0,0-7-78 16,2-6-122-16</inkml:trace>
  <inkml:trace contextRef="#ctx0" brushRef="#br0" timeOffset="191749.1">12927 8216 975 0,'-1'-5'444'15,"0"-4"-211"-15,-5 0-54 16,-1 11-96-16,-2 7-31 15,-7 3-34-15,7 15-11 0,4 4-2 16,5 1-1 0,13 5-1-16,3-8 4 15,8-8 8 1,5-6 7-16,3-9 12 0,0-6 3 16,-5-7-4-16,-3-4-6 15,-2-2-13-15,-3 0-4 16,-7 0-71-16,-3 2-69 0,-6-1-280 15</inkml:trace>
  <inkml:trace contextRef="#ctx0" brushRef="#br0" timeOffset="191878">13014 8083 1084 0,'-5'-9'513'15,"-2"-4"-227"-15,0 2-72 16,5 10-140-16,2 4-36 0,7 8-241 15</inkml:trace>
  <inkml:trace contextRef="#ctx0" brushRef="#br0" timeOffset="192640.32">13219 8215 704 0,'0'-1'371'0,"7"0"-92"16,3-2-141-16,19 1-100 16,7 1-15-1,9 1-3-15,5-1-1 16,-4-1-2-16,-5 0 1 0,-14-4 0 15,-10 5 3-15,-14-1-1 16,-6 2-6-16,-16 5-9 16,-8 3-4-16,-3 6-3 15,0 6 0-15,9 5 1 16,8 3-3-16,12 4-1 0,2-2 1 16,12-4 5-16,4-5 5 15,9-12 8-15,3-4 3 0,2-10 8 31,-1-4-1-31,-5-8-3 16,-2-3-1-16,-6-3-7 0,-3-1-3 16,0 7-7-1,-6 1-5-15,-2 12-8 16,-1 6-2-16,-7 13 3 0,2 6 4 16,-1 7 6-1,1 1 3-15,-3-4 0 0,2-3 1 16,-2-13 1-16,3-4 6 15,8-10 4-15,0-5 1 0,4-13-1 16,1-5-4-16,2-4-5 16,0-1-2-1,4 9 2-15,4 5 5 16,0 11 8-16,0 6 0 16,-3 12-2-16,-6 6-4 15,-3 13-8-15,-1 4 1 0,-5 4-1 16,2 2 0-16,-6-5-26 15,-1-3-53-15,0-8-191 16</inkml:trace>
  <inkml:trace contextRef="#ctx0" brushRef="#br0" timeOffset="192979.48">13966 8266 927 0,'4'-5'407'16,"11"-3"-215"0,7 1-68-16,12-1-80 15,8 3-11-15,-7 1-9 16,-5 1-3-16,-9 0-5 0,-9 2-3 16,-7 0-1-16,-2 0 0 15,-6 0-4-15,2 1-1 16,0 0-5-16,0 0 0 15,-8 3 2-15,-7 5 0 16,-26 32 1-16,33-19 0 16,5 9-4-16,4 4-2 15,6-2-1-15,0-2 0 0,8-6 0 16,2-4 2-16,9-12-38 16,4-3-37-16,14-11-159 15,10-6-170-15</inkml:trace>
  <inkml:trace contextRef="#ctx0" brushRef="#br0" timeOffset="193373.97">14660 8309 553 0,'1'0'320'0,"-1"3"-30"15,-7 4-61-15,-11 10-79 16,-5 4-19-16,-12 6-47 16,-5-5-23-16,0-3-32 15,-1-4-10-15,10-9-6 16,4-4 4-16,5-11-1 15,3-6 0-15,9-10-11 16,6-2-5-16,11 3-8 16,8 1-5-16,4 8 0 15,1 5-2-15,0 10 3 16,-2 9 3-16,0 10 5 16,1 8 3-16,2 3 5 0,4 0 2 15,3-6-1-15,-4-8 1 16,-1-9 4-16,-2-6 2 15,-5-10 2-15,4-5 1 0,1-7-4 16,1-1-3-16,8 2-7 16,1 1-1-1,1 8-3-15,-2 4-3 0,-8 10 5 16,-4 10 2-16,-11 5 26 16,-6 4 22-16,-6 1 36 15,-13-3 8-15,-9-5-20 16,-5 0-21-16,6-5-137 15</inkml:trace>
  <inkml:trace contextRef="#ctx0" brushRef="#br0" timeOffset="195127.18">15624 8017 772 0,'2'1'336'16,"-2"2"-202"-16,1 9-45 16,1 16-66-1,-2 5-14-15,0 12 2 0,1-1 7 16,2-6-184-16,3-6-149 15</inkml:trace>
  <inkml:trace contextRef="#ctx0" brushRef="#br0" timeOffset="195276.51">15758 8062 609 0,'0'-5'360'0,"-1"-4"-71"15,-1 9-91-15,0 9-110 16,1 9-39-16,3 11-25 15,2 0-6-15,5 5-4 16,4-1-49-16</inkml:trace>
  <inkml:trace contextRef="#ctx0" brushRef="#br0" timeOffset="195648.46">16107 8264 944 0,'-13'-7'384'16,"-4"-2"-249"-16,-1 3-57 16,3 15-68-1,8 10-14-15,1 9-12 0,8 6 2 16,10 5 9-16,4-1 3 15,5-10 3-15,-2-4 3 0,4-14 8 16,-5-10 5-16,-3-9 35 16,-7-11 13-1,-13-15 11-15,3-6 5 0,-7-9-19 16,-3-5-9-16,6-1-8 16,-1 1-6-16,11 0-17 15,7-3-7-15,12 3-17 16,5 4-8-16,11 15-10 15,-1 12-30-15,-1 24-125 0,-1 10-92 16</inkml:trace>
  <inkml:trace contextRef="#ctx0" brushRef="#br0" timeOffset="195991.51">16347 8425 881 0,'7'2'379'0,"17"4"-204"16,5-1-38-16,8-4-52 31,2-1-21-31,-10-7-28 0,-2-4-6 0,-13-10-4 32,0-1 1-32,-4-3-1 15,-8-2-1-15,-6-2-7 0,-6 0-3 16,-11 9-15-16,0 3-4 15,-5 16-6-15,-3 4-1 16,2 7 4-16,2 8 1 16,10 14 0-16,2 7 0 15,12 16 1-15,6 0 2 16,5-2 1-16,6-2 2 16,2-10 0-16,-2-2 1 0,-2-5-27 15,1-4-50-15,-4-11-135 16,2-7-212-16</inkml:trace>
  <inkml:trace contextRef="#ctx0" brushRef="#br0" timeOffset="196307.65">17073 8278 700 0,'-8'3'385'15,"-3"6"-42"-15,-10 9-223 0,0 7-47 16,-8 5-33 0,-2-1-14-16,-3-4-15 0,-1-8-1 15,4-13 3-15,3-5-1 16,5-19-1-16,3-1 0 16,10-7-7-16,4 0 0 15,11 4-5-15,8 2 1 0,14 10 6 16,6 1 2-16,5 11 5 15,-1 7-2-15,-4 15-5 16,-3 6-1-16,-12 12 1 16,-1-1-2-16,-7-2-84 15,-5-7-123-15</inkml:trace>
  <inkml:trace contextRef="#ctx0" brushRef="#br0" timeOffset="196503.46">17213 8026 988 0,'-1'-5'455'16,"2"-2"-221"-16,0 0-83 16,3 7-111-1,2 7-24-15,0 6-13 16,0 10-2-16,1 3-71 15,-4-1-87-15</inkml:trace>
  <inkml:trace contextRef="#ctx0" brushRef="#br0" timeOffset="196656.79">17356 8010 685 0,'4'-11'418'0,"2"-12"-19"15,0 9-118-15,-4 15-138 16,-1 10-46-16,-3 15-67 15,-3 3-18-15,1 9-3 16,-1 0 27-16,6 0-216 16</inkml:trace>
  <inkml:trace contextRef="#ctx0" brushRef="#br0" timeOffset="197198.26">18052 8237 812 0,'-13'1'351'0,"-13"5"-198"16,-1 3-50-16,0 10-73 15,6 6-23-15,9 13-20 16,9 5-3-16,16 0 7 15,8-2 5-15,11-12 6 0,1-8 6 16,0-14 12 0,-5-7 13-16,-12-13 27 0,-4 1 5 15,-19-10-6 1,-6-3-13-16,-9-1-56 0,0-2-62 16</inkml:trace>
  <inkml:trace contextRef="#ctx0" brushRef="#br0" timeOffset="197371.42">18195 8249 849 0,'13'-4'430'15,"22"0"-118"-15,13-1-149 16,13 6-100-16,-6-1-24 16,-11 4-22-16,-8-1-6 15,-18-1-66-15,0 2-77 16,-8-1-191-16,-8-3-99 0</inkml:trace>
  <inkml:trace contextRef="#ctx0" brushRef="#br0" timeOffset="197513.55">18474 8245 252 0,'-6'0'223'0,"-7"-1"79"15,4 5-30-15,5 1-82 16,0 3-25-16,3 9-58 16,-2 2-19-16,-1 12-30 15,1 3-13-15,4 5-24 16,3-2-7-16,3-5-18 15,0-3-72-15,1-7-316 0</inkml:trace>
  <inkml:trace contextRef="#ctx0" brushRef="#br0" timeOffset="197789.96">18815 8346 926 0,'-7'-11'429'15,"-11"-12"-189"-15,-3 5-52 16,1 7-95-16,-3 2-32 0,0 9-47 16,4 6-14-16,-1 7-7 15,4 6 0 1,6 10-4-16,6-1 0 16,12 3 2-16,10 0 2 0,11-8 5 0,5-3 2 15,1-15 9-15,-2-2 5 16,-9-9 7-1,-3-1 8-15,-14-7 5 16,-6-4-3-16,-10-2-39 16,-6-3-81-16</inkml:trace>
  <inkml:trace contextRef="#ctx0" brushRef="#br0" timeOffset="198309.87">19456 8268 503 0,'0'0'273'15,"-1"0"-45"-15,1 8-100 16,6 6-25-16,0 10-19 15,6 8-12-15,-5-1-25 16,-6-1-11-16,-2-5-11 16,-6-6 0-16,5-10 7 15,-2-6 6-15,1-14 3 16,2-5-2-16,-5-16-16 16,6-4-9-16,1-3-13 15,8 4-4-15,16 9-7 16,0 2 2-16,18 11 7 15,-4 3 5-15,-3 12 9 16,-3 8 0-16,-16 9-2 16,-6 7-1-16,-14 7-3 15,-5 4-1-15,1 1-29 0,4-2-79 16</inkml:trace>
  <inkml:trace contextRef="#ctx0" brushRef="#br0" timeOffset="198644.63">19831 8363 873 0,'6'-1'399'16,"5"-3"-183"-16,4 5-63 15,7 8-75-15,0-1-9 0,2 1-12 16,0-3-8-16,-6-5-12 16,0-2-7-16,-1-10-4 15,-5-1 0-15,-3-9-1 0,-8-2-2 16,-9-5-6-16,-6 0-5 15,-9 3-9 1,4 2-4-16,-8 9-8 16,3 6-2-16,4 14-2 15,-2 4 1-15,6 11 3 16,1 5 2-16,5 11 2 16,2 7 0-16,8 11 2 0,0 5 1 0,6-4 1 15,3-2 1-15,-1-6 10 16,3-7-47-16,4-7-180 31,-1-6-214-31</inkml:trace>
  <inkml:trace contextRef="#ctx0" brushRef="#br0" timeOffset="198932.22">20384 8397 767 0,'-2'-20'395'0,"-10"-18"-130"31,0 5-96-31,-6 5-33 0,-7 8-40 16,2 6-12-16,-6 10-37 16,-1 4-16-16,4 5-23 15,3 11-5-15,8 8-5 16,8 5-1-16,12 11 3 15,6-3 0-15,14 2 3 16,3-8 1-16,3-8 1 16,5-5-2-16,-6-10-36 15,-3-4-59-15,-5-12-246 0</inkml:trace>
  <inkml:trace contextRef="#ctx0" brushRef="#br0" timeOffset="199033.75">20362 8155 590 0,'-4'-11'324'0,"-8"-13"-76"16,5 8-109-16,1 9-105 0,3 7-108 16</inkml:trace>
  <inkml:trace contextRef="#ctx0" brushRef="#br0" timeOffset="199200.71">20433 8113 996 0,'0'0'497'0,"-2"1"-123"15,6 14-243-15,-1 11-52 0,3 21-33 16,5 12-8-16,-6 16-20 16,5 7-6-16,-2-3 1 15,-1-7-38-15,-1-15-62 16,1-10-86-16,-2-17-221 16</inkml:trace>
  <inkml:trace contextRef="#ctx0" brushRef="#br0" timeOffset="199496.03">20464 8150 769 0,'11'-14'431'0,"1"-17"-64"16,10 10-195-16,5 7-38 16,-1 7-70-16,5 9-28 15,-6 10-32 1,-6 3-3-16,-18 3-3 15,-7 2-1-15,-17 0-1 0,-4-2 0 16,9-4-8-16,9-1-6 16,18-5-13-16,9-3-1 15,14 3 8-15,0-1 7 16,1 6 11-16,1-1 2 16,-12 8 3-16,-6 1 3 0,-16 0 10 15,-13 5 1-15,-9-6 0 16,0 1-7-16</inkml:trace>
  <inkml:trace contextRef="#ctx0" brushRef="#br0" timeOffset="199853.44">20850 8147 554 0,'15'-8'349'0,"15"-9"-7"0,-1 3-63 15,-3 12-100 1,1 8-51-16,-3 14-76 16,0 11-17-16,-3 10-10 15,-4 4-4-15,-4 9-4 0,-3-1-1 16,-6-6-5-1,-3-8 1-15,0-11 1 0,-2-13 0 16,-1-10 9-16,-2-5 2 16,-10-19-2-16,-1 1-2 15,-8-8-13-15,-3 1-6 16,0 10-5-16,0 11-3 16,3 12-2-16,-1 4 0 15,2 11-51-15,6-2-62 16</inkml:trace>
  <inkml:trace contextRef="#ctx0" brushRef="#br0" timeOffset="200228.09">21253 8214 787 0,'9'0'402'15,"2"-1"-118"-15,8 10-161 16,-6 4-45-16,-3 8-34 16,-5 2-3-16,-7 1-4 15,-1-1-1-15,-6-6-10 16,5-2-4-16,2-10-2 0,3-5 0 15,8-9-1-15,2-6-1 16,6-7-9-16,2-1-4 16,-1 4-5-16,-1 7-3 15,2 9-4-15,-7 3 0 16,-1 10 1-16,-4 3 1 16,-2 9 4-16,-3 4 1 0,-1 2-27 15,1 1-79-15</inkml:trace>
  <inkml:trace contextRef="#ctx0" brushRef="#br0" timeOffset="200485.98">21640 8109 999 0,'0'-1'445'15,"2"1"-212"-15,-1 19-128 0,4 9-38 16,4 21-3-16,0 7 1 16,2 15-11-16,-3 0-11 15,-3-2-23 1,-2-8-6-16,-2-13-3 0,0-11-1 16,2-13-17-1,3-6-38-15,3-12-102 16,2-3-95-16</inkml:trace>
  <inkml:trace contextRef="#ctx0" brushRef="#br0" timeOffset="200637.29">21665 8363 856 0,'-1'-5'452'0,"2"-6"-131"15,9 4-104-15,11 2-127 16,8 4-39-16,7 5-33 15,-3-1 0-15,-5 4-182 16</inkml:trace>
  <inkml:trace contextRef="#ctx0" brushRef="#br0" timeOffset="201069.28">22290 8170 736 0,'0'0'380'0,"0"3"-134"15,-2 2-64 1,0-5-93-16,-1 6-26 15,-12 23-12-15,-23 26-6 16,2-29-13-16,-2 0-5 0,-8-8-10 16,0-2-2-1,7-8-2-15,1-7 2 16,10-9 3-16,6-7 0 16,9-8 1-16,4-3-4 0,3 3-10 15,9 4-5-15,7 6-14 16,9 4-1-16,13 9 1 15,0 4 5-15,5 11 7 16,-1 6 2-16,-4 6 1 16,1 2 1-16,-6-2 0 15,-6-1-1-15,-10-8-62 16,-5 0-112-16</inkml:trace>
  <inkml:trace contextRef="#ctx0" brushRef="#br0" timeOffset="201314.32">22457 8431 838 0,'1'0'413'16,"3"0"-139"-16,-4 0-67 0,0 0-80 16,0 0-33-16,0 0-45 15,0 0-13-15,0 0 350 16</inkml:trace>
  <inkml:trace contextRef="#ctx1" brushRef="#br0">9326 19044 0,'0'0'0</inkml:trace>
  <inkml:trace contextRef="#ctx1" brushRef="#br0" timeOffset="35.64">3980 13397 0</inkml:trace>
  <inkml:trace contextRef="#ctx0" brushRef="#br0" timeOffset="214358.57">2975 11016 377 0,'1'-4'246'0,"2"-6"26"16,3-1-60-16,-2-9-34 15,-3-2-12-15,-1-5-21 16,-7-4-11-16,-12-1-27 16,-5 4-14-16,-19 9-41 15,-3 9-20-15,-9 18-30 16,0 11-15-16,7 25-15 16,2 8 0-16,24 8-1 15,9 1 9-15,18-9 12 16,14-4 3-16,19-13 6 15,9-9 2-15,17-18 6 16,0-9 1-16,-9-19 10 16,-2-5 4-16,-21-8 5 15,-11-5 1-15,-7-7-1 16,-11-4-3-16,-8-2-8 0,-2 8-5 16,-7 17-11-16,6 14-8 15,2 22-6 1,5 12-1-16,7 12 2 0,8 4 6 15,11-2 5-15,8-1 2 16,10-10 0-16,-1-6 0 16,0-10-111-16,-6-8-96 0</inkml:trace>
  <inkml:trace contextRef="#ctx0" brushRef="#br0" timeOffset="214703.01">2494 10529 838 0,'2'-4'347'0,"19"4"-180"0,11 4-68 15,34 2-8 1,23 2 11-16,25-2-11 15,8 0-13-15,-1-5-38 16,-6 8-15-16,-17-3-11 16,-10-2-4-16,-30 1-2 15,-18-5-10-15,-33-7-22 16,-12-6-14-16,-26-10-14 0,-8-2 10 0,-7-5 21 16,-1 0 15-1,14 11 10-15,8 3 5 16,17 11-18-16,8 7-2 15,14 13 4-15,4 3 10 16,10 12 44-16,0 3 16 16,-11-3 19-16,-7 4-9 0,-18-5-18 15,-8 0-12-15,-6-5-19 16,3-4 27-16,8-10-276 16</inkml:trace>
  <inkml:trace contextRef="#ctx0" brushRef="#br0" timeOffset="-214423.6">3710 10880 1059 0,'1'-2'433'0,"11"0"-265"16,12 2-32-16,29 0-42 15,12 0-12-15,14 1-25 16,0 2-17-16,-11 0-20 16,-9-1-8-16,-13 1-17 15,-7-1-41-15,-15-1-125 16,-4-1-95-16</inkml:trace>
  <inkml:trace contextRef="#ctx0" brushRef="#br0" timeOffset="-214212.83">3797 11056 636 0,'4'0'332'16,"15"2"-38"-16,11-2-54 16,20 0-34-1,9 4-12-15,6-1-53 16,1 3-27-16,-12-6-28 0,-7 2-24 15,-14-1-30 1,-9-2-6-16,-11 4-29 0,-5-6-81 16</inkml:trace>
  <inkml:trace contextRef="#ctx1" brushRef="#br0">11562 18649 0,'0'0'0,"0"0"0,0 0 0,0 0 16,0 0-16,29 20 0,-23-22 0</inkml:trace>
  <inkml:trace contextRef="#ctx1" brushRef="#br0" timeOffset="2090.25">6666 13774 0</inkml:trace>
  <inkml:trace contextRef="#ctx0" brushRef="#br0" timeOffset="-212158.73">5201 11019 443 0,'9'-11'301'16,"7"-8"-20"-16,-4-9-46 15,-6-4-17-15,-13-9-34 16,-8-3-18-16,-16 0-33 16,-9 6-25-16,-7 15-49 15,-1 10-24-15,6 17-33 16,5 8-7-16,6 18-12 0,6 8 1 15,6 17-2-15,10 3 4 16,21-3 5 0,5-1 2-16,14-17 8 15,8-8 0-15,10-11-1 16,6-10 0-16,2-10-4 0,-3-8-1 16,-11-6 4-16,-6-6 2 15,-12-4-1-15,-8-2 3 16,-12-2-1-16,-7 5-1 15,-9 9 1-15,-5 9 3 16,-2 10 5-16,3 7-2 16,8 8-2-16,10 2-4 15,15 5-5-15,9 0 1 0,5 2 2 16,5 2 0-16,-6-5-93 16,-1 0-86-16</inkml:trace>
  <inkml:trace contextRef="#ctx0" brushRef="#br0" timeOffset="-211962.56">5604 11087 1035 0,'4'-7'496'16,"11"6"-190"0,6 6-125-16,9 6-105 15,5 10-12-15,5 2-13 16,-5 0-5-16,-4 4-18 15,-3-2-10-15,-11-3-33 16,-2-7-58-16,-4-8-156 16,-1-7-126-16</inkml:trace>
  <inkml:trace contextRef="#ctx0" brushRef="#br0" timeOffset="-211824.27">5926 11081 667 0,'-6'-4'394'15,"-10"-4"-43"-15,-6 4-86 16,-8 3-108-16,-4 7-39 0,-11 11-57 15,-9 5-20-15,-1 14-25 16,3-3-6 0,12 1-5-16,12-4-26 0,16-12-169 0</inkml:trace>
  <inkml:trace contextRef="#ctx1" brushRef="#br0" timeOffset="6637.17">12669 18972 0,'0'0'0,"0"0"0,0 0 0,0 0 0,0 0 0,0 0 0,0 0 0</inkml:trace>
  <inkml:trace contextRef="#ctx0" brushRef="#br0" timeOffset="-208261.1">6483 10621 129 0</inkml:trace>
  <inkml:trace contextRef="#ctx0" brushRef="#br0" timeOffset="-207669.77">5063 10501 501 0,'0'-4'269'0,"9"-4"-56"16,12 3-88-1,28 4-46-15,23 2 6 16,29 5 0-16,13 0-15 0,19 6-33 16,-3 0-16-16,-16-1-8 15,-16 0 1-15,-34-5 2 16,-23-4 2-16,-29-4-3 16,-15-3-5-16,-20-13-4 15,-8-7-1-15,-2-3-1 16,3 0 7-16,8 9 11 15,7 8 4-15,13 11-9 16,4 4-6-16,13 15-11 16,3 2 4-16,1 7 25 0,-2 1 8 15,-10-3 3-15,0 1-7 16,1-8-30-16,5 2-107 16</inkml:trace>
  <inkml:trace contextRef="#ctx0" brushRef="#br0" timeOffset="-207396.43">6747 10541 825 0,'0'-3'402'15,"3"1"-186"-15,2 7-49 16,-5-5-75-16,5 30-14 16,8 60 25-16,-4-17-10 15,1 17-23-15,4 1-17 16,-3-6-29-16,4-11-7 16,4-25-3-16,-5-12-1 0,-1-13-92 15,-1-12-74-15</inkml:trace>
  <inkml:trace contextRef="#ctx0" brushRef="#br0" timeOffset="-207263">6566 10949 924 0,'6'-3'400'0,"17"1"-178"16,9 0-48-16,27 3-65 15,10 4-21-15,6-2-59 16,3 4-12-16,-3-5-169 0</inkml:trace>
  <inkml:trace contextRef="#ctx0" brushRef="#br0" timeOffset="-206801.42">7897 11010 631 0,'7'-9'304'0,"1"-10"-124"0,4 0-10 16,-6-8 1-16,-9-6-7 16,-5-5-12-16,-4 1-39 15,-10 2-23-15,-7 12-39 16,-9 6-14-16,-17 17-21 15,-4 9-7-15,-3 20-7 16,4 8-3-16,19 15-6 16,11 4 1-16,26-4 1 15,10-6 2-15,22-18 3 16,10-7 2-16,14-10 3 16,6-6 3-16,-4-11 2 15,-6-3-1-15,-14-12 2 16,-7 1-2-16,-11-2 0 15,-7 1 0-15,-8 7-1 16,-2 3-2-16,-3 14-3 16,1 7-2-16,2 11-1 15,0-1-1-15,12 6 0 0,3-1-1 16,6-1-91-16,4 3-153 16</inkml:trace>
  <inkml:trace contextRef="#ctx0" brushRef="#br0" timeOffset="-206459.44">8153 11079 1037 0,'4'0'408'0,"2"0"-268"16,7 2-51-16,9 4-52 15,4-1-2-15,4-3-12 16,-5-2-5-16,-3-5 0 15,-5-3 3-15,-9-3 0 16,-1-2-1-16,-8-2-4 16,-3 4-5-16,4 7-11 15,-2 4-4-15,8 15-4 16,-2 2 1-16,2 13 7 16,-3 4 0-16,0 12 35 15,3 7 9-15,-7 12 9 0,-3 3 4 16,-12-8-20-16,-7-4-2 15,-16-20-1-15,-6-10-1 0,-9-15-8 16,-3-10 0 0,11-17-152-1</inkml:trace>
  <inkml:trace contextRef="#ctx0" brushRef="#br0" timeOffset="-206009.29">7587 10542 804 0,'8'0'313'16,"20"0"-201"-16,10 0-41 16,23 2-11-16,14 2-3 15,20-1-18-15,11 1-8 16,13 2-14 0,-11-6-3-16,-25-2-2 15,-17 1-13-15,-40-12-4 0,-9 2-6 16,-20-7-3-1,-9-3 14-15,-6 0 16 16,-2 0 18-16,10 10 20 0,4 4 0 16,6 10-17-16,5 6-15 15,6 14-16-15,1 10 6 16,2 5 38-16,-5 2 11 0,-8-5 12 16,-4-5-3-16,-2-6-32 15,-2-5-11 1,6-4-123-16</inkml:trace>
  <inkml:trace contextRef="#ctx1" brushRef="#br0" timeOffset="10228.35">7749 16233 0</inkml:trace>
  <inkml:trace contextRef="#ctx0" brushRef="#br0" timeOffset="-205429.72">3613 12490 848 0,'2'-3'362'0,"6"-1"-189"0,14 1-60 15,24 2-55-15,9 1-3 16,19 1-16-16,2 5-12 16,-8-1-13-16,-6 0-2 15,-8 0-79 1,-8-5-125-16</inkml:trace>
  <inkml:trace contextRef="#ctx0" brushRef="#br0" timeOffset="-205236.13">3698 12634 813 0,'8'4'379'0,"4"-2"-144"16,24 0-47-16,14 0 7 15,13-4-18-15,6 2-30 0,-8-1-72 16,-10-3-23-16,-8 1-31 15,-9-2-21-15</inkml:trace>
  <inkml:trace contextRef="#ctx0" brushRef="#br0" timeOffset="-204533.53">5087 12283 841 0,'-23'0'384'0,"-20"0"-179"16,-1 10-121-16,4 11-39 16,4 20-41-1,5 11-6-15,14 13-6 0,12 6 0 16,19 1 1-16,14-3 1 0,13-10 3 16,3-11 3-1,22-21 7-15,5-18 5 16,17-22 40-1,-1-11 25-15,-17-22 47 0,-14-3 21 16,-31-8-1-16,-14-7-13 0,-24-6-28 16,-12-4-20-16,-26 6-41 15,-7 9-14-15,-10 26-30 16,0 9-4-16,13 19-109 16,10 6-84-16</inkml:trace>
  <inkml:trace contextRef="#ctx0" brushRef="#br0" timeOffset="-204202.42">5367 12366 811 0,'-8'-1'400'15,"-12"5"-142"-15,-7 8-72 16,-15 16-93-16,-6 9-31 15,-5 8-39-15,0 6-11 16,13-6-9-16,8-1-3 16,19-12-49-16,9-5-96 0</inkml:trace>
  <inkml:trace contextRef="#ctx0" brushRef="#br0" timeOffset="-201240.63">6308 12278 629 0,'0'-2'371'16,"0"-3"-71"-16,0 18-171 15,0 12-49-15,1 29-57 16,6 12 4-16,2 6-1 16,2-2-4-16,1-12-5 0,-2-9-5 15,-5-7 0-15,-2-8-1 16,3-12-122-16,-3-7-225 15</inkml:trace>
  <inkml:trace contextRef="#ctx0" brushRef="#br0" timeOffset="-201079.66">6040 12658 994 0,'8'-3'362'16,"19"1"-277"-16,6-1-26 15,41-1-5-15,11-1-1 0,13-1-21 16,13 2-13 0,-13 0-134-16,-3 8-296 0</inkml:trace>
  <inkml:trace contextRef="#ctx0" brushRef="#br0" timeOffset="-200449.82">7530 12596 675 0,'3'-4'337'16,"3"-9"-104"-16,-1 1-33 15,-8-6-55-15,-5-2-21 16,-16-4-34-16,-5 0-16 16,-4 6-28-16,-3 7-13 0,6 11-26 15,-2 4-7 1,-3 15-8-16,5 2-3 0,9 10 2 15,10 5-1-15,17 1 4 0,9-3 1 16,11-5 4 0,4-6-1-16,5-11-5 15,3-5-5-15,-4-12-13 16,1-4-3-16,-7-9 6 16,-7 0 10-16,-9-2 17 15,-5-1 8-15,-7 6 2 0,-2 2-3 16,-2 11-7-1,1 5-4-15,2 14-5 16,1 10-3-16,8 17 2 0,3 16 1 16,4 25 1-1,-1 7 2-15,-13 0 12 16,-8-5 6-16,-15-23 21 16,-8-7 23-16,-7-17 22 15,1-7 15-15,-6-23 1 16,1-14-15-16,-6-22-29 0,4-12-19 0,6-12-26 15,4-2-9 1,18-6-63-16,4-12-47 16,17-7-151-16,8-4-113 15</inkml:trace>
  <inkml:trace contextRef="#ctx0" brushRef="#br0" timeOffset="-199952.21">7165 12109 756 0,'-1'-2'333'0,"2"2"-178"15,11 0-46-15,20 0-56 16,12 2-10-16,21 3 0 16,10-1 1-16,14 2-11 15,6-4-4-15,0-3-13 0,-7 2-2 16,-25-3-2-16,-17-1-1 15,-24 1 3-15,-12-5-6 16,-14-6-13-16,-6-2-1 16,-12-9-11-16,-3-1 3 15,4 3 9-15,5 7-1 16,14 10 5-16,2 3-1 16,10 9-1-16,7 6 2 0,4 6 8 15,3 9 8-15,-6 3 33 16,-9-1 23-16,-13 3 28 15,-3 0 1-15,-10-7-22 16,-2-2-21-16,-5-9-32 16,0-2-21-16,0-5-530 15</inkml:trace>
  <inkml:trace contextRef="#ctx0" brushRef="#br0" timeOffset="-196708.58">3382 14320 615 0,'4'-1'319'0,"14"-2"-52"16,12 3-172-16,18 0-72 15,10 1-5-15,13-1-9 16,1-3-3-16,-2 3-35 16,-7 0-82-16</inkml:trace>
  <inkml:trace contextRef="#ctx0" brushRef="#br0" timeOffset="-196543.02">3426 14537 905 0,'9'1'356'0,"20"3"-214"16,10 0-45-16,17-4-18 15,12 0-15-15,5 1-7 16,-3-1-100 0</inkml:trace>
  <inkml:trace contextRef="#ctx0" brushRef="#br0" timeOffset="-195963.2">4909 14140 847 0,'-12'-7'401'15,"-23"-6"-157"1,-9 6-64-16,-4 9-91 0,-2 8-33 16,4 16-46-1,3 10-8-15,13 21-6 16,7 11-2-16,22 17 0 15,8-1 1-15,21-3 3 16,8-11 2-16,17-20 2 16,13-9 2-16,11-22 6 15,1-11 3-15,-3-23 50 16,-8-12 19-16,-19-15 27 0,-10-7 10 16,-30-13-34-16,-15-6-17 15,-25-4-29-15,-8 1-15 16,-10 11-22-1,5 12-6-15,6 18-67 16,1 8-53-16,10 13-159 0,1 7-317 0</inkml:trace>
  <inkml:trace contextRef="#ctx0" brushRef="#br0" timeOffset="-195798.7">5050 14254 848 0,'3'0'385'0,"-3"0"-174"15,-7 6-44-15,-16 10-53 16,-10 10-25-16,-17 17-34 16,-7 7-18-16,-9 6-21 15,7-2-5-15,19-12-28 16,12-6-116-16</inkml:trace>
  <inkml:trace contextRef="#ctx0" brushRef="#br0" timeOffset="-194767.39">5065 11940 481 0,'-14'1'268'0,"-6"1"-28"15,5 3-99-15,10 1-66 16,9 3-10-16,17 1-10 16,11-4 2-16,21-2 3 15,11-2-6-15,14-2-20 0,-1-2-8 16,-4 1-13-16,-13-3-2 16,-25 3-3-16,-11-2 2 15,-18-2-6-15,-8-4-7 16,-10-4-8-16,-1-2-1 15,0 1 0-15,3 4 5 16,9 4-7-16,2 6 0 0,7 11 8 16,2 1 7-16,7 12 42 15,-4 1 27-15,-8-1 45 16,-5 1 18-16,-12-6 0 16,0-1-21-16,1-6-47 15,1-8-43-15</inkml:trace>
  <inkml:trace contextRef="#ctx0" brushRef="#br0" timeOffset="-194240.05">5446 14465 1404 0,'-1'1'549'0,"2"-1"-378"15,3 2-69-15,-4-2-59 16,0 0-15-16,0 0-76 15,5 0 24-15</inkml:trace>
  <inkml:trace contextRef="#ctx0" brushRef="#br0" timeOffset="-193851.88">5818 14352 752 0,'0'0'423'16,"0"-2"-52"-16,0 13-252 15,0 12-42-15,-1 13-32 16,-1 8 3-16,-2 3-5 16,1-1-5-16,5-5-15 15,2-7-6-15,14-7-8 16,3-7-2-16,12-8 0 15,2-5 1-15,0-8 0 0,-2-2-40 16,-6-3-231-16</inkml:trace>
  <inkml:trace contextRef="#ctx0" brushRef="#br0" timeOffset="-193672">5775 14178 1275 0,'2'-2'511'0,"3"-2"-330"16,5 1-91-16,10 4-60 15,2 1-14-15,7 3-33 0,-5-2-142 16</inkml:trace>
  <inkml:trace contextRef="#ctx0" brushRef="#br0" timeOffset="-193353.26">5719 13937 1123 0,'8'-1'422'0,"20"2"-306"0,15 4-32 0,16 3-19 15,9 2-6 1,1 2-19-1,-2-2-15-15,-14-5-12 16,-9-2-2-16,-21-1-2 0,-7-4 0 16,-13-4-14-1,-3-4-1-15,-3-11-5 0,-3 2 0 16,6 1 10-16,3 3 1 16,3 12 2-16,3 3 4 15,-4 9 7-15,1 9 6 16,-5 11 19-16,-2 5 4 0,-9-2-6 15,-1-2-7 1,10-6-183-16</inkml:trace>
  <inkml:trace contextRef="#ctx0" brushRef="#br0" timeOffset="-190631.85">6756 14535 583 0,'-3'-1'280'0,"0"1"-80"15,3-1-55-15,0 1-13 16,17 0-3-16,63 2-2 16,-14-3-7-16,15 4-36 0,10-3-19 15,-3 0-37-15,-7 2-39 16</inkml:trace>
  <inkml:trace contextRef="#ctx0" brushRef="#br0" timeOffset="-190065.96">7987 14520 810 0,'0'-15'413'16,"-1"-10"-136"-16,-9-4-103 0,-3-1-27 15,-11-2-30 1,-5 2-15-16,-1 12-29 16,-4 7-16-16,-4 17-34 15,-2 10-10-15,5 17-9 0,6 4-4 16,18 9-4-16,11-2-1 16,18-10 1-16,7-4 1 15,15-14 1 1,2-9-2-16,2-10 0 15,-4-7-1-15,-9-8 3 0,-2 0 2 16,-9 3 1-16,-5 5 2 16,-6 9-3-16,-2 7-2 15,-3 10-1-15,2 6 1 16,1 13 2-16,0 7 0 0,-2 18 0 16,-4 9-1-16,-9 13 1 15,-8-4 2 1,-10-11 2-16,-6-9 2 0,-8-24 4 15,1-8 2-15,-7-22 7 16,1-7-1-16,5-19 1 16,2-13-37-16,20-12-172 15,12-6-164-15</inkml:trace>
  <inkml:trace contextRef="#ctx0" brushRef="#br0" timeOffset="-189659.33">8663 14290 908 0,'2'-6'471'16,"4"-2"-146"-16,-1 1-135 15,-2 1-48-15,1 1-74 16,-1 0-29-16,3 3-18 16,0 2-87-16</inkml:trace>
  <inkml:trace contextRef="#ctx0" brushRef="#br0" timeOffset="-189376.35">8709 14507 1038 0,'-2'11'382'0,"2"19"-292"16,1 9-36-16,13 18-16 15,7 12-5 1,0 22-40-16,5 8 79 16,-11-4 6-16,-7-7 2 15,-16-20 32-15,-14-11-78 16,-18-17 7-16,-11-11 5 0,-3-25-2 16,-1-12-8-16,9-26-42 15,8-10-36-15,12-16-87 16,4-8-65-16</inkml:trace>
  <inkml:trace contextRef="#ctx0" brushRef="#br0" timeOffset="-188882.09">8515 13917 684 0,'-4'-1'347'0,"-1"-1"-109"16,9 3-139-16,-4-1-27 16,27 4-33-16,55 2-4 15,-5-3-3-15,4-3-2 16,2 0-12-16,-4 0-4 0,-21 0-2 16,-6-1 0-16,-24-4 1 15,-10-2 5-15,-13-7-1 16,-6-3-1-16,-8-4-3 15,0-3-6-15,3 3-6 16,2 5-2-16,6 6-6 16,4 9-2-16,6 13 5 15,2 13 6-15,-2 22 32 16,-3 3 32-16,-9 6 29 16,0-3 7-16,-9-15-15 15,0-6-27-15,4-13-32 16,2-8-7-16</inkml:trace>
  <inkml:trace contextRef="#ctx0" brushRef="#br0" timeOffset="-188388.26">3524 16353 939 0,'20'3'349'0,"21"-1"-255"16,15 3-60-16,9 0 0 0,4-1-6 16,-5-2-7-1,-9 0 17-15,-15-2-84 0</inkml:trace>
  <inkml:trace contextRef="#ctx0" brushRef="#br0" timeOffset="-188192.17">3560 16581 925 0,'-2'0'433'16,"2"0"-132"-16,10 1-157 15,12 1-15-15,22 0-6 16,3-3-20-16,13-1-46 16,1 1-18-16,-2 0-65 15,1 2-107-15</inkml:trace>
  <inkml:trace contextRef="#ctx0" brushRef="#br0" timeOffset="-187861.31">4683 16453 1036 0,'1'-2'418'0,"10"1"-214"0,11 1-39 16,23 3-16 0,10-2 5-16,11 1-48 15,1-3-29-15,-3-3-44 16,1 2-11-16,-1-4-74 0,4 1-156 15</inkml:trace>
  <inkml:trace contextRef="#ctx0" brushRef="#br0" timeOffset="-187201.22">5923 16529 566 0,'7'-4'316'16,"6"-3"-70"-16,7-2-82 15,-3-2-2-15,-1-9-28 16,-4-2-12-16,-6-8-19 16,-6-1-14-16,-10-4-31 15,-6-2-9-15,-11 4-5 16,-9 3-2-16,-11 12-7 15,-3 7-7-15,-3 17-18 16,6 8-7-16,13 16-7 16,9 8-2-16,20 7-2 15,9 4 2-15,18-6 2 16,8-3 2-16,10-15 2 16,6-9 0-16,-2-12 0 15,-1-7 0-15,-11-6 0 0,-10-10 0 16,-4 4 2-16,-5-1 1 0,-5 1 0 15,-2 9 0 1,-2 2-3-16,1 6-1 16,2 18-2-16,3 0 0 15,3 16 0-15,1 4 1 16,4 14 1-16,2 5 0 16,-7 15 2-16,-8 5 8 0,-16-4 10 15,-12-6 5 1,-19-17 16-16,-3-12 2 15,-9-19 4-15,-4-9 0 0,2-20-14 16,1-10-16-16,18-21-73 16,14-12-72-16,28-15-375 15</inkml:trace>
  <inkml:trace contextRef="#ctx0" brushRef="#br0" timeOffset="-186866.97">6708 16206 1305 0,'-3'-8'561'0,"-4"-9"-320"16,4 3-69-1,3 7-112-15,0 2-31 0,6 7 12 16,3 2-116-16,4 7-251 15</inkml:trace>
  <inkml:trace contextRef="#ctx0" brushRef="#br0" timeOffset="-186621.32">6711 16406 945 0,'-9'19'418'0,"-6"13"-190"0,7 13-143 31,6 4-12-31,9 11-28 0,4 5-7 16,3 18 60 0,-1 3 3-16,-9-3-2 0,-4-8-5 0,-9-26-61 31,-8-7 1-31,-12-14 23 16,-6-8 3-16,-4-13-2 15,1-8-11-15,7-22-43 0,6-7-39 16,7-18-123-16,6-13-78 15</inkml:trace>
  <inkml:trace contextRef="#ctx0" brushRef="#br0" timeOffset="-186140.99">6489 15775 893 0,'-4'-3'416'0,"-4"-1"-177"16,6 3-79-16,16 1-86 15,10 1-31-15,27-1-32 16,13 0 0-16,21 1-1 15,2-1-1-15,-4 1-3 16,-6 0-1-16,-18-2 1 0,-5-2 1 16,-16-2 2-16,-9-2 8 15,-23-1-1-15,-6-3-3 16,-17-6-1-16,-10 0-7 16,-1-1 0-16,-2 0 2 15,14 7-3-15,5 0-2 16,10 8-2-16,3 2-4 0,6 2-1 15,8 6 1 1,11 9 5-16,1 7 5 16,5 11 25-16,-7 4 33 0,-15 4 53 15,-10 0 23-15,-20-7 13 16,-6-1-24-16,-10-13-50 16,3-5-24-16,3-9-54 15,7-3-222-15</inkml:trace>
</inkml:ink>
</file>

<file path=ppt/ink/ink43.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3-10-11T08:08:30.239"/>
    </inkml:context>
    <inkml:brush xml:id="br0">
      <inkml:brushProperty name="width" value="0.05292" units="cm"/>
      <inkml:brushProperty name="height" value="0.05292" units="cm"/>
      <inkml:brushProperty name="color" value="#FF0000"/>
    </inkml:brush>
  </inkml:definitions>
  <inkml:trace contextRef="#ctx0" brushRef="#br0">4371 15302 352 0,'-2'-5'140'0,"-3"-2"-189"16</inkml:trace>
</inkml:ink>
</file>

<file path=ppt/ink/ink44.xml><?xml version="1.0" encoding="utf-8"?>
<inkml:ink xmlns:inkml="http://www.w3.org/2003/InkML">
  <inkml:definitions>
    <inkml:context xml:id="ctx0">
      <inkml:inkSource xml:id="inkSrc0">
        <inkml:traceFormat>
          <inkml:channel name="X" type="integer" max="11752" units="cm"/>
          <inkml:channel name="Y" type="integer" max="6608" units="cm"/>
          <inkml:channel name="T" type="integer" max="2.14748E9" units="dev"/>
        </inkml:traceFormat>
        <inkml:channelProperties>
          <inkml:channelProperty channel="X" name="resolution" value="400" units="1/cm"/>
          <inkml:channelProperty channel="Y" name="resolution" value="400" units="1/cm"/>
          <inkml:channelProperty channel="T" name="resolution" value="1" units="1/dev"/>
        </inkml:channelProperties>
      </inkml:inkSource>
      <inkml:timestamp xml:id="ts0" timeString="2025-10-08T07:56:48.510"/>
    </inkml:context>
    <inkml:brush xml:id="br0">
      <inkml:brushProperty name="width" value="0.05292" units="cm"/>
      <inkml:brushProperty name="height" value="0.05292" units="cm"/>
      <inkml:brushProperty name="color" value="#FF0000"/>
    </inkml:brush>
    <inkml:context xml:id="ctx1">
      <inkml:inkSource xml:id="inkSrc1">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1" timeString="2025-10-08T07:56:49.163"/>
    </inkml:context>
  </inkml:definitions>
  <inkml:trace contextRef="#ctx0" brushRef="#br0">4072 12241 0,'0'0'0,"12"31"15</inkml:trace>
  <inkml:trace contextRef="#ctx1" brushRef="#br0">2020 10084 478 0,'0'0'259'0,"-2"9"-28"0,-4 9-44 15,-12 15-52-15,-4 12-17 0,-9 12-48 16,1 7-19 0,3 0-19-16,4-5-6 15,7-11-12-15,4-11-3 16,8-14-3-16,4-5-2 0,7-9 2 16,0-5 1-1,3-8 6-15,0-8 2 0,5-14 1 16,3-6-1-16,2-20-4 15,1-3-2-15,0-9-3 16,-3 4-1-16,-3 10-2 16,-3 6-1-16,-8 16 1 15,0 7 3-15,-3 12 14 16,-2 5-2-16,0 7-5 16,2 7-7-16,7 17-16 15,5 9-1-15,9 18 2 16,5 7 1-16,7 12 3 15,5-1 1-15,6-6 2 16,-1-7 1-16,-6-21 3 16,-6-5 0-16,-15-12 4 15,-10-5 6-15,-17-7 33 16,-17-4 7-16,-21-6 3 16,-5-3-6-16,-5-3-33 15,6-1-6-15,7 0-12 0,2 0-5 16,9 6-51-1,5 1-34-15,14 7-78 0,8 5-48 16,13 5-88-16,9 0-124 16</inkml:trace>
  <inkml:trace contextRef="#ctx1" brushRef="#br0" timeOffset="514.23">2658 10593 418 0,'3'-11'260'15,"-1"-8"-31"-15,0-2-43 16,-2 6-8-16,-7-1-18 16,-5-3-10-16,-3 0-28 15,-4-1-17-15,-2 3-33 16,1 5-16-16,-2 11-28 15,3 2-12-15,-4 12-14 16,-4 1-4-16,9 10-7 16,-1 0 0-16,12 0 0 15,12 4 0-15,9-10 4 16,2 1 1-16,9-10 4 16,-4-4 1-16,4-6 3 0,3-4 0 15,-8-7 4-15,-2-1 1 16,-4-5 2-16,-3 0 1 15,-4 3-2-15,-4 0 0 16,-3 8-11-16,-3 7-5 16,-2 8-5-16,2 7-2 15,3 6 4-15,0-3 2 0,12 3 0 16,2-3 1 0,8-6 4-16,3-4 1 0,3-8 4 15,0-6 2-15,-1-10 6 16,-2-1 3-16,-5-5 5 15,-3-1-1-15,-9 1-2 16,-2 1-2-16,-6-1-45 16,-5 4-65-16,-1 2-352 15</inkml:trace>
  <inkml:trace contextRef="#ctx1" brushRef="#br0" timeOffset="836.96">2798 10244 850 0,'4'-15'437'15,"-1"-11"-147"-15,12 2-116 16,4 1-41-16,8 5-74 0,11 7-27 16,3 11-20-16,-2 7-3 15,-8 17 1 1,-2 11 1-16,-13 15 3 16,4 10 1-16,-3 8-2 15,-2-2-2-15,6-11-2 16,-3-6-2-16,1-19 0 0,-2-8 2 15,-4-11 7-15,-4-6 11 16,-7-10 10-16,-4-5 0 0,-10-12-8 16,-2-6-12-16,-5 3-17 15,-1 1-8 1,-2 13-12-16,2 12-2 16,-4 13 2-16,1 7 4 0,5 2 8 15,2 0 2-15,0-3-125 16,5-2-92-16</inkml:trace>
  <inkml:trace contextRef="#ctx1" brushRef="#br0" timeOffset="1469.68">3572 10359 544 0,'-8'-7'356'0,"-5"-5"-8"16,-9-1-141-1,0 4-35-15,-3 2-71 16,1 4-31-16,-2 5-49 0,2 4-15 16,2 8-11-16,4 3-5 15,13 5-2-15,5 0 0 16,14-1 2-16,3-3 3 15,6-5 6-15,6-4 2 16,-5-8 4-16,-5 0 2 16,-4-3 7-16,-10-5 4 15,-5 2 1-15,-3-2-1 16,-12 5-8-16,-2 6-6 0,-5 8-6 16,-1 7-3-16,9 5-2 15,3 1 0-15,11 0 1 16,8-5 0-16,10-2 4 15,9-5 2-15,-3-8 4 16,1-4 3-16,3-4 2 16,-5-5 2-16,5-6 4 15,-2-2-1-15,-3-6-1 16,1-4 0-16,-4 1 0 16,-4-3-1-16,-7 2 1 15,-3 5-1-15,-6 10-1 16,-4 12-4-1,1 0-4-15,2 0-2 0,0-1-5 0,-5 18-1 16,-12 44 1 0,21-38 0-16,10-5 3 0,1-2 1 15,5-9 5 1,1-3 3-16,2-6 4 0,2-5 2 16,0 0 4-16,0-4 0 15,-5 0-2-15,-3 4-2 16,-1-5-51-16,-5-9-84 15</inkml:trace>
  <inkml:trace contextRef="#ctx1" brushRef="#br0" timeOffset="1593.22">3811 10115 1073 0,'-9'-5'518'0,"-3"-4"-202"16,-2 3-91-16,6 4-129 15,3 4-42-15,10 4-49 16,3 4-7-16,9 10-235 15</inkml:trace>
  <inkml:trace contextRef="#ctx1" brushRef="#br0" timeOffset="2245.56">4281 10444 459 0,'-2'-11'284'16,"-4"-7"6"-16,-2-5-64 16,-4 0-48-16,-3 4-19 0,-4 7-51 15,-1 5-32 1,-6 15-53-16,-1 8-16 15,5 11-14-15,3 7-1 16,10 3 0-16,9-4 1 16,9-7 4-16,7-5 1 0,8-9 4 15,1-2 4-15,2-5 2 16,-6-6 1-16,0-6 1 16,1-2 0-16,-3-8 0 15,0 2-1-15,-6 2-1 0,-3 0-1 16,-5 10-5-1,-4 2-4-15,-5 2-9 0,2-1-1 16,1 0-2 0,0 0 3-16,-1 11 4 15,2 30 1-15,15-37 1 16,2-4 2-16,7 0 4 16,-2-7 3-16,-1-4 3 15,-1-6 1-15,-7-8 1 16,1-3-1-16,-8-5 0 0,0 1 0 15,-5 6 7 1,0 5 7-16,-1 12 18 0,0 4-2 16,0 8-10-16,0 8-7 15,5 10-19-15,-4 6 2 16,5 14 1-16,-2 4 2 0,-3 2 1 16,2 3 1-1,-3-2 1-15,1-2-2 0,2-3 1 16,-2-7-1-1,5-6-3-15,0-3-9 16,-4-13-232-16,4-6-171 0</inkml:trace>
  <inkml:trace contextRef="#ctx1" brushRef="#br0" timeOffset="2371.91">4468 10590 1015 0,'4'-4'396'0,"9"-8"-279"15,7 4-60-15,11-5-40 16,8 2-45-16,10 0-371 16</inkml:trace>
  <inkml:trace contextRef="#ctx1" brushRef="#br0" timeOffset="2724.54">5021 10244 974 0,'-13'-3'443'16,"-11"-1"-195"-16,3 4-139 0,2 4-40 15,3 6-42-15,3-2-14 16,8 10-18-16,2 0-4 16,3 1-1-16,9 1-1 15,5-6 2-15,6-3 1 16,2-5-26-16,-9-4-8 15,-1-4-3-15,-9 0 1 0,-6-1 33 16,-3 0 9-16,5 2 3 16,-1 1 2-16,-18 4 15 15,-27 15 6-15,34 3 4 16,5 1 2-16,9 0-4 16,8 3 2-16,8-10 7 15,2-4 3-15,5-2-7 16,-4-7-4-16,5-4 5 15,3-2-49-15</inkml:trace>
  <inkml:trace contextRef="#ctx1" brushRef="#br0" timeOffset="3255.28">5916 10222 745 0,'-11'-4'359'0,"-6"-4"-145"15,-4 10-110-15,-4 5-37 16,2 10-53-16,3 10-9 16,9 10-11-1,7 4 3-15,17 8 4 16,9-9 2-16,6-9 3 16,4-8 2-16,-2-12 2 15,-4-11 3-15,-5-7 11 0,-7-3 25 16,-14-7 28-16,-6 2 3 15,-13 1-8-15,-2 3-27 16,1 5-31-16,-3-3-6 16,12 3-174-16</inkml:trace>
  <inkml:trace contextRef="#ctx1" brushRef="#br0" timeOffset="3806.93">5968 10279 713 0,'6'-1'331'0,"13"-4"-122"16,11 3-80-16,13-3-53 15,2 1-13-15,2-1-24 16,-5 0-9-16,-5-3-9 16,-4 1-3-16,-11-1 1 15,-7-1-1-15,-11 1 1 0,-4 0-3 16,-10 7-15-1,-4 2-4-15,-3 13-11 16,-3 4-1-16,2 7 4 0,3 5 1 16,4 3 3-1,5-1 3-15,9-1 3 16,4-5 2-16,8-7 6 16,0-3 4-16,5-12 5 0,1-4 5 15,0-12 2-15,0-3-1 16,1-5-2-16,-5-5-5 15,-2-2-6-15,2-1-2 16,-5 6-6-16,-1 8-1 16,-2 13-7-16,-6 6 2 15,0 16 7-15,-2 4 3 0,-1 7 7 16,0 4-2 0,-2-4-5-16,1-5 0 15,0-11 0-15,5-7 5 0,2-10 8 16,0-8 2-16,5-12 1 15,-1-6-5-15,1-6-6 16,6 3-1-16,5 5-2 16,4 6 1-16,1 13 3 15,-4 6 9-15,-8 18 13 16,-7 4 0-16,-6 12-1 16,-2 4-10-16,-4-1-193 15</inkml:trace>
  <inkml:trace contextRef="#ctx1" brushRef="#br0" timeOffset="4372.07">7418 10187 662 0,'-9'3'314'0,"-18"11"-122"0,-3 7-41 15,8 11-62 1,4 8-24-16,16 8-28 15,7 1 0-15,19-8 8 16,2-9 0-16,7-16 2 16,4-15-2-16,-6-10 8 15,-3-9 11-15,-13-19 0 0,-9-4-4 16,-7-11-19-16,-7-3-12 16,-11-4-13-16,1-2-4 15,1 2-5-15,6 2-4 0,12 4-6 16,12 3-4-1,11 10-8-15,8 7-28 16,16 29-160-16,-12 4-133 16</inkml:trace>
  <inkml:trace contextRef="#ctx1" brushRef="#br0" timeOffset="4542.15">7677 10217 607 0,'-1'8'299'0,"0"13"-101"16,6 7-44-16,4 7-53 16,2 4-27-16,4-1-37 15,-2-6-14-15,3-5-56 16,1-10-70-16</inkml:trace>
  <inkml:trace contextRef="#ctx1" brushRef="#br0" timeOffset="4826.69">8078 10235 600 0,'0'4'354'0,"-2"4"-30"0,-1 7-86 15,-10 9-77-15,-4 5-34 16,-6 4-46-16,-5-3-19 16,0-6-27-16,5-6-6 15,1-15-9-15,4-3-2 16,4-13-2-16,-4-5-4 15,6-7-6-15,1 2-2 16,8-2-4-16,7 3-1 0,7 5-5 16,7 1-3-16,2 7-3 15,7 4 1-15,1 9 3 16,0 4 2-16,3 11 4 16,-5 4 0-16,-3 7 2 15,-1 1-45-15,-1 1-245 16</inkml:trace>
  <inkml:trace contextRef="#ctx1" brushRef="#br0" timeOffset="5156.31">8405 10309 488 0,'-4'-13'338'16,"-6"-10"46"-16,-4 1-85 15,-7 6-96 1,2 7-46-16,0 9-83 0,0 5-32 15,5 12-36 1,-3 6-6-16,6 9-3 0,11 4-1 16,11 3 4-16,9-1 0 15,7-7 2-15,-3-6 2 16,-2-14 1-16,0-9 3 0,-5-6 8 16,0-9 3-1,-7-16 6-15,-6-4 7 16,-4-14 23-16,-1-4 2 15,-8-7 7-15,-1-1-6 16,-1-5-30-16,0-2-8 0,7 8-19 16,8 9-16-16,7 18-95 15,4 12-54-15,16 25-211 16</inkml:trace>
  <inkml:trace contextRef="#ctx1" brushRef="#br0" timeOffset="5574.66">8593 10371 751 0,'8'0'347'16,"7"3"-139"-16,8-3-47 16,6 2-50-16,1-1-17 15,0-3-35-15,-2-3-10 16,-7-6-18-16,-6-3-3 16,-7-2-2-16,-1-3 0 15,-9 0-7-15,-3 0-3 0,-9 1-12 16,-4 1-4-16,-3 7-4 15,0 3-4 1,3 7-3-16,2 5-1 0,1 6 1 16,2 8 2-16,6 11 10 15,3 8 5-15,8 14 12 16,9 5 4-16,5 1-1 16,1-4-2-16,-2-8-7 15,-3-4-10-15,0-7-282 16</inkml:trace>
  <inkml:trace contextRef="#ctx1" brushRef="#br0" timeOffset="6010.26">9148 10256 889 0,'-12'-6'411'0,"-18"-5"-193"15,-3 4-52-15,2 8-89 16,1 3-32-16,10 11-35 16,5 3-7-16,12 5-2 15,8 1 1-15,12-2 4 16,6-4 2-16,11-7 2 15,1-4 2-15,-1-11 2 16,-4-4 1-16,-12-5 7 16,-10-2-41-16,-13 0-400 15</inkml:trace>
  <inkml:trace contextRef="#ctx1" brushRef="#br0" timeOffset="6208.03">9265 10136 1108 0,'3'2'444'16,"5"11"-261"-16,4 7-46 15,2 18-26-15,1 9-10 16,-10 19-37-16,2 6-17 16,-3 1-26-16,-4-2-6 15,1-12-6-15,-1-9-2 0,2-11-81 16,3-9-101-16</inkml:trace>
  <inkml:trace contextRef="#ctx1" brushRef="#br0" timeOffset="6645.89">9354 10378 478 0,'17'-9'305'16,"21"-10"22"-16,3 7-185 16,2 7-83-16,-5 6-23 15,-13 9-24-15,-3 1-4 16,-12 2-5-16,-7 2-5 16,-4-5-60-16,-1-1-40 15,0-3-69-15,2-7-3 16,-1-6 58-16,0-7 56 15,1-5 114-15,2-2 40 16,9 2 52-16,4 3 4 16,6 5-21-16,0 2-20 0,3 6-32 15,-1 3-8 1,-6 7-1-16,-2 5 11 0,-5 4 6 16,-4 1-2-16,-3-1-14 15,1 2-18-15,-4-7-25 16,-2 1-6-16,0-4-10 15,1-3-2-15,0 0-4 16,1 1-2-16,1-4-14 16,-1-2-38-16,0 0-139 15,0-1-157-15</inkml:trace>
  <inkml:trace contextRef="#ctx1" brushRef="#br0" timeOffset="7206.94">9729 10425 536 0,'3'-8'309'16,"1"-3"-63"-16,4-7-76 15,4-3-29-15,8 0-53 16,1-3-17-16,6 4-5 0,-2 3 2 16,10 9-7-16,-6 2-7 15,-3 17-17-15,-2 9-6 16,-16 11 3-16,1 6-1 16,-7 1-7-16,0-1-6 15,-2-7-16-15,1-5-63 16,-1-13-270-16</inkml:trace>
  <inkml:trace contextRef="#ctx1" brushRef="#br0" timeOffset="7382.08">9784 9987 858 0,'2'-10'481'16,"-2"-4"-76"-16,4 13-245 15,3 4-57-15,0 18-62 16,3 5-12-16,-1 9-11 16,-2 0 5-16</inkml:trace>
  <inkml:trace contextRef="#ctx0" brushRef="#br0" timeOffset="8619.94">9793 19044 0</inkml:trace>
  <inkml:trace contextRef="#ctx0" brushRef="#br0" timeOffset="8671.63">3750 13725 0,'0'0'0</inkml:trace>
  <inkml:trace contextRef="#ctx1" brushRef="#br0" timeOffset="8425.63">2156 11288 478 0,'-9'-9'302'0,"-14"-13"-3"16,0 4-67-1,-14 8-80 1,1 8-34-16,-4 12-54 16,-6 11-21-16,11 20-28 15,2 8-7-15,18 13-13 16,10 4 0-16,19-5 1 16,14-4 0-16,14-14 7 15,6-10 3-15,8-15 5 0,1-12 2 16,-1-18 6-16,-1-9 23 15,-12-9 31 1,-11-7 7-16,-18-8 20 0,-9-1-15 16,-18-10-20-16,-13 3-9 15,-22 8-30-15,-10 7-14 16,0 21-54-16,5 6-63 16,10 15-211-16</inkml:trace>
  <inkml:trace contextRef="#ctx1" brushRef="#br0" timeOffset="8881.1">2555 11284 903 0,'0'4'360'0,"0"8"-220"16,0 9-62-16,-5 16-29 16,2 5-1-16,-4 12-10 15,-2 3-13-15,2-6-10 16,-5-4-5-16,2-12-5 16,4-13 5-16,5-8 7 15,1-13 18-15,4-9 13 0,-3-6 1 16,6-16-9-16,-2-2-16 15,8-10-12-15,1-6-5 16,0-9-4-16,4 0 1 16,0-3-4-16,-2 9 0 15,-1 18-1-15,-4 8 3 0,-6 16 7 16,-2 8 2-16,1 11 5 16,-3 9-1-1,6 17-6-15,3 8-2 0,2 11-5 16,2 5-1-16,1-6 0 15,-2-6 2-15,3-9 0 16,1-6-1-16,-5-9-44 16,-1-6-65-16,-6-6-199 15</inkml:trace>
  <inkml:trace contextRef="#ctx1" brushRef="#br0" timeOffset="9064.14">2524 11525 976 0,'3'-3'378'15,"14"-2"-265"1,2 3-54-16,15-2-47 16,5 3-4-16,7 4-20 0,-2 2-112 15</inkml:trace>
  <inkml:trace contextRef="#ctx1" brushRef="#br0" timeOffset="9344.02">2225 11365 857 0,'-3'0'387'0,"-5"3"-207"16,-7 7-47 0,-13 15-77-1,-4 8-26-15,-6 11-10 16,-2 0-9-16,5-5-24 15,6-3-66-15</inkml:trace>
  <inkml:trace contextRef="#ctx1" brushRef="#br0" timeOffset="9713.27">3174 11681 1075 0,'-1'0'520'16,"0"3"-205"-16,-1-2-119 16,0-1-44-16,1 0-64 0,1-1-29 15,0 0-37 1,0 0-28-16,0 0-553 15</inkml:trace>
  <inkml:trace contextRef="#ctx1" brushRef="#br0" timeOffset="11260.21">3815 11149 861 0,'-3'-2'434'16,"-5"-3"-161"-16,1 7-88 15,4 17-118-15,3 12-40 16,3 25-26-16,4 8 3 0,3 12 4 15,-1-1-1-15,4-11-1 16,0-9-17-16,4-16-145 16,-1-10-114-16</inkml:trace>
  <inkml:trace contextRef="#ctx1" brushRef="#br0" timeOffset="11474.81">4111 11175 898 0,'-1'-4'466'0,"-2"-6"-154"16,-1 10-159-1,2 3-55-15,-1 19-71 16,-1 12-14-16,4 26-7 16,-1 7 0-16,7 5 0 15,2 0-1-15,3-16 25 16,3-6-85-16,1-16-190 15,0-8-230-15</inkml:trace>
  <inkml:trace contextRef="#ctx1" brushRef="#br0" timeOffset="11624.45">3910 11463 659 0,'0'-2'406'15,"-1"-13"3"-15,2 3-169 16,21 14-125-16,-6-5-45 15,11 3-63-15,9 1-7 16,11 1 41-16,9 4-112 16</inkml:trace>
  <inkml:trace contextRef="#ctx1" brushRef="#br0" timeOffset="12212.98">4792 11374 833 0,'2'4'351'16,"3"5"-177"-16,-2 12-121 15,3 6-29-15,-3 10-5 16,-3 1-5-16,1 0-3 15,-1-2-3-15,0-11-27 16,6-6-40-16,1-12-77 16,3-10-89-16,8-10-118 15,-2-7 37-15,9-5 97 16,-2-3 123-16,-2-1 199 16,-1 1 29-16,-12 3 41 0,2 7 4 15,-3 10-5-15,-8 5-19 16,-7 6-41-16,-7 5-30 15,-1 8-44-15,0 0-7 0,3 6-23 16,2-4-12 0,1 1-8-16,8-3-2 15,13 0 4-15,7 1 3 16,7-5 5-16,0 2 2 0,0-12 0 16,7-2 0-16,2-5-7 15,6-5 7-15,-7-5-35 16,-2-1 2-16,-12-8 12 15,-6 1 4-15,-7 5 88 16,-3 2 24-16,-3 6 29 16,0 6-4-16,2 7-53 15,-2 1-24-15,0-4-31 16,0 4-8-16,-1 14-3 16,1 31-3-16,-1-33-6 0,1 3 2 15,1-6 18 1,-1-1-68-16,2-2-198 15</inkml:trace>
  <inkml:trace contextRef="#ctx1" brushRef="#br0" timeOffset="12342.82">5193 11217 1046 0,'-2'-7'494'15,"-4"-6"-179"1,6 12-235-16,3 2-17 15</inkml:trace>
  <inkml:trace contextRef="#ctx1" brushRef="#br0" timeOffset="12823.09">5446 11380 786 0,'0'-2'366'0,"0"-2"-185"31,11 13-82-31,-2 8-28 16,8 15-33-16,1 5 6 15,-2 4 13-15,1-3-1 16,-3-5-10-16,0-6-6 16,-2-11-8-16,2-4 16 15,2-17 19-15,-1-7 5 0,6-14-2 16,-2-1-15-16,-6-8-23 16,-1 3-8-16,-10 3-31 15,-2-2-79-15,-1 9-239 16</inkml:trace>
  <inkml:trace contextRef="#ctx1" brushRef="#br0" timeOffset="13100.03">5802 11371 887 0,'9'10'401'16,"9"11"-190"-16,-4 4-82 15,0 5-18-15,-8 2-40 16,-6-6-18-16,0-1-25 0,1-4-8 15,2-12-8 1,0-3 2-16,7-8 3 0,-1-6-1 16,3-12-2-16,5-3-5 15,-3-8-8-15,4 2-1 16,4 5 0-16,-1 5-1 16,2 15-3-16,-5 4-1 0,-4 15 2 15,-7 4 2 1,-4 8 3-16,-3 0 4 0,0 2 24 15,0 0-106 1</inkml:trace>
  <inkml:trace contextRef="#ctx1" brushRef="#br0" timeOffset="13645.18">6407 11410 691 0,'-6'-14'381'16,"-10"-11"-65"-1,-1 5-75-15,-12 12-92 16,1 9-41-16,-3 14-63 0,0 8-19 16,6 14-22-1,4 2-3-15,16-1-2 16,7 0-2-16,19-9 1 0,6-8 1 15,6-9 1 1,3-7 0-16,-4-9-29 0,-2-7-24 16,-10-1-48-16,-6-3-17 0,-3-1 14 15,-7-3 19 1,-1-2 44-16,0-2 15 16,0 5 9-16,5 3 0 0,2 9 1 15,-1 11 10 1,2 7 34-16,-7 9 22 0,1 6 36 15,-3-2 3-15,0-2-20 16,0-5-17-16,0-7-30 16,2-5-7-16,4-8-3 15,1-2-1-15,6-10-5 16,3-3-4-16,1-5-3 0,0-2 0 16,4 2 1-16,-1 1 1 15,-1 8 5-15,-2 6 8 16,-6 10 26-1,0 6 17-15,-4 8 28 16,-2 4 2-16,-3 0-14 16,-4 4-16-16,-3-4-30 15,3-2-14-15</inkml:trace>
  <inkml:trace contextRef="#ctx1" brushRef="#br0" timeOffset="14393.99">7582 11283 682 0,'-8'-8'353'16,"-7"-6"-99"-16,-7 4-114 15,-4 3-29-15,0 7-56 16,3 5-23-16,9 4-34 16,5 5-8-16,9 4-4 15,8 2 1-15,14 3 9 0,6-1 2 16,10-7 3-16,-1-4 2 15,-11-7 2-15,-4-3 2 16,-15-2 1-16,-6 1-1 16,-7-3-5-16,-9 3-1 15,-8 1-3-15,-6 3 1 0,-1 3-3 16,6 5-2-16,4 7 0 16,8 2 4-1,9 4 4-15,3 0 4 0,13 1 4 16,4-4 1-16,11-6 4 15,4-6 2-15,5-13 2 16,5-1 0-16,-2-13-4 16,0 1-1-16,-3-7-1 15,-9-5 0-15,-7 0 1 16,-5-2-1-16,-8 7-3 16,-4 5-2-16,-2 10-1 15,-2 6-1-15,-7 9 1 16,4 5 1-16,0 8-4 15,1 5-1-15,4 5-2 16,0-2-1-16,5 1 0 16,-1-5 4-16,1-3-134 15,-1-6-116-15</inkml:trace>
  <inkml:trace contextRef="#ctx1" brushRef="#br0" timeOffset="14573.36">7727 11151 973 0,'0'-14'429'16,"1"-7"-233"-16,5 5-108 16,3 5-40-16,3 10-48 15,0 4-74-15</inkml:trace>
  <inkml:trace contextRef="#ctx1" brushRef="#br0" timeOffset="14789.1">7915 11326 875 0,'10'12'388'16,"14"20"-195"-1,2 0-47-15,5 2-70 16,-2-1-22-16,-5-11-25 0,0-4 4 0,-3-13 32 15,-4-6 10 1,-2-12 4-16,0-4-9 16,-6-8-37-16,1-1-12 15,-5-5-72 1,0 1-71-16,4-1-340 0</inkml:trace>
  <inkml:trace contextRef="#ctx1" brushRef="#br0" timeOffset="15202.14">8504 11239 433 0,'2'11'306'16,"2"12"25"-16,-7 2-72 0,-9 6-99 0,-8 0-38 15,-6 0-58-15,1-1-21 32,2-6-21-32,5-7-5 0,3-14 0 15,0-5 1-15,2-12-7 16,2-4-6-16,7-3-10 15,1-3-6-15,7 2-5 16,8-1 0-16,1 8-2 0,4 8 0 16,2 14 7-1,-2 9 2-15,6 12 10 16,-3 2 9-16,2 0 11 16,3-3 3-16,0-7-2 15,3-5-5-15,-3-11-3 16,1-5 2-16,-3-10 2 15,-1-4 2-15,-1-8-4 16,-4-2-3-16,-3-3-2 16,-2 0-3-16,-6 5-5 0,-2 8-5 15,1 15-7-15,2 5 6 16,-3 12 12-16,1 5 6 16,1 4 9-16,1 1-6 0,3-3-10 0,0 0 0 31</inkml:trace>
  <inkml:trace contextRef="#ctx1" brushRef="#br0" timeOffset="16089.74">9565 11279 443 0,'-13'-9'303'16,"-8"-4"1"-16,-9 3-124 15,-1 5-40-15,2 7-75 16,2 7-34-16,12 4-42 16,8 5-8-16,9 4-1 15,11 4 4-15,8-1 13 16,8-2 4-16,6-9 5 15,-4-5 3-15,-8-9 5 0,-4-1 4 16,-18-5 0-16,-1-2-4 16,-14 1-9-1,-6 1-5-15,-9 6-3 0,-6 2-1 16,7 6-3 0,5 3-4-16,10 5-1 15,9 7 1-15,4 3 8 16,5-2 3-16,9-3 9 15,7-4 3-15,8-7 2 0,2-4 1 16,5-12 1-16,-3-6-1 16,2-8-1-16,-3-5 0 15,-7-4 0-15,-2-1-1 16,-8-4-1-16,-4 7-3 0,-4 7-3 16,-7 5-3-1,-3 14-4-15,-4 2 1 16,-3 12 0-16,5 6 0 15,3 8 3-15,8-7-2 16,-3-11 3-16,1 1 0 0,21 25 9 16,4-6 6-16,7-16 9 15,-12-15 11-15,-3-11 24 0,-2-2 4 16,-7-6-1 0,-1-3-10-16,-5 1-29 0,-4-2-8 15,2 5-47 1,-4 0-53-16,-4 4-179 15</inkml:trace>
  <inkml:trace contextRef="#ctx1" brushRef="#br0" timeOffset="16429.96">9975 11379 717 0,'2'10'336'15,"5"13"-138"-15,1 0-63 16,7 0-58-16,3 0-21 15,3-3-16-15,5-3-2 16,4-6 2-16,1-7 2 16,3-6 4-16,0-10-5 0,-4-7-8 15,-4-9-4 1,-5-12-7-16,-1-4 1 16,-14-12 0-16,-5-3 2 15,-14-7 1-15,-11-2-1 16,-17 5-1-16,-6 4 4 0,-14 17 9 15,0 9-1-15,8 19-5 16,10 9-11-16,18 15-23 16,15 8-7-16,18 7-3 15,12 7-1-15,23-1 4 16,8 2-40-16,11 4-126 16,1-1-122-16</inkml:trace>
  <inkml:trace contextRef="#ctx1" brushRef="#br0" timeOffset="16731.3">10445 11297 775 0,'-4'-2'407'0,"-6"-2"-120"15,1 7-110-15,-3 1-54 16,4 9-59-16,1 4-27 16,2 8-21-16,7 4-4 15,6 2-4-15,5-2 0 16,12-7 3-16,3-5-2 16,8-9 5-16,1-8 1 15,0-6 3-15,-4-11 2 0,-9-4-2 16,-3-3-2-16,-12-6-33 15,-3 2-52-15,-6-1-207 16</inkml:trace>
  <inkml:trace contextRef="#ctx1" brushRef="#br0" timeOffset="16834">10520 11057 1000 0,'-1'0'419'0,"3"0"-274"16,1 2-80-16,-3-2-164 0</inkml:trace>
  <inkml:trace contextRef="#ctx1" brushRef="#br0" timeOffset="17060.09">10747 11355 859 0,'7'3'375'0,"6"-1"-175"0,13 1-72 16,6-2 4-1,6-1-19-15,2 1-20 16,-1 1-45-16,-5-1-18 0,-8 2-55 16,-5-3-67-16</inkml:trace>
  <inkml:trace contextRef="#ctx1" brushRef="#br0" timeOffset="17946.23">1779 12317 479 0,'6'-1'285'15,"15"9"-2"-15,4 15-154 16,21 31-73 0,3 12-8-16,-6 13-10 0,-5 1-2 15,-25 0-8-15,-11-2-1 16,-14-6-10-16,-10-5-1 16,-7-23 1-16,-4-9 7 15,-7-27 13-15,-1-9 0 16,2-23-4-16,2-13-7 15,11-15-7-15,10-10 8 16,16-12 20-16,7 1 10 16,19-2 11-16,6 7-7 15,13 11-23-15,4 5-13 0,2 21-19 16,0 4-5-16,-11 17 5 16,-4 5-61-16,-5 6-165 15,-2 6-190-15</inkml:trace>
  <inkml:trace contextRef="#ctx1" brushRef="#br0" timeOffset="18273.71">2228 12437 611 0,'4'5'311'0,"3"-3"-80"16,9 7-111 0,2-2-8-16,5-2-26 15,2 1-10-15,-1-8-20 16,-1-1 0-16,-3-5 0 15,-5-4-2-15,-5-3-9 16,-2-2-7-16,-6-3-11 0,-2 0-3 16,-12 0-3-1,-3 2-3-15,-8 4-10 0,-2 3-5 16,4 13-13-16,0 5-5 16,6 10 3-16,0 6 2 15,1 6 7-15,4 3 2 16,3 8 2-16,4 3 3 15,6 1-2-15,4 3 1 16,3 2-2-16,4-2-1 0,-2-1 2 0,-2-5 0 16,5-7 12-1,0-7-59-15,6-12-205 16</inkml:trace>
  <inkml:trace contextRef="#ctx1" brushRef="#br0" timeOffset="18610.42">2899 12325 986 0,'-7'10'371'0,"-12"10"-267"15,-1 5-23-15,-4 6-21 16,0 0-13-16,-1-6-25 15,-2-3-5-15,0-10 2 16,1-8 1-16,6-4-4 0,0-8-5 16,11-3-11-16,1-3-5 15,7-2-10-15,4-2-3 16,9 1-2-16,3 3 5 16,6 5 8-16,4 8 3 15,1 8 7-15,0 7 2 16,-2 9 1-16,1 2-1 15,-3 7-1-15,0-1 8 0,-7 1-142 16</inkml:trace>
  <inkml:trace contextRef="#ctx1" brushRef="#br0" timeOffset="18866.87">3023 12322 1016 0,'2'-1'422'0,"1"-4"-244"15,7 12-110-15,7 9-26 16,1 19-5 0,1 10 7-16,-1 9 1 15,-9 5-4-15,-3-2-11 0,-1 2-9 16,-1-4-10-16,2-2-2 0,1-10 3 15,1-6-44-15,0-12-168 16,-1-5-131-16</inkml:trace>
  <inkml:trace contextRef="#ctx1" brushRef="#br0" timeOffset="19025.54">3142 12590 884 0,'5'-5'409'15,"5"-3"-158"-15,11 2-176 16,5 1-34-16,4 8-32 16,2 0-3-16,5 5-77 15,-4 1-101-15</inkml:trace>
  <inkml:trace contextRef="#ctx1" brushRef="#br0" timeOffset="19238.67">3438 12313 971 0,'-4'-2'447'16,"-4"-1"-211"-16,-1 6-82 15,6 17-104-15,3 8-26 16,3 16-21-16,6 3 1 16,-3 9 2-16,1 1-1 15,0 2 0 1,-2 2 0-16,1-2 0 15,-3-1-2-15,-3-1 32 16,0-9-87-16,-2-13-260 0</inkml:trace>
  <inkml:trace contextRef="#ctx1" brushRef="#br0" timeOffset="19639.02">3495 12565 998 0,'4'-1'375'0,"6"-1"-280"16,2 1-50-16,8-2-34 16,-3 1-2-16,6 1-5 15,-1-2 1-15,-1 1 4 16,1-4 1-16,-7-3 3 16,-4 0 0-16,-2-5-4 15,-2 5-4-15,0 4-11 16,-2 2-2-16,1 10 7 15,-2 7 5-15,0 1 18 16,0-2 4-16,-1 4-3 16,-2-9-1-16,2-4-2 15,2 1 4-15,2-13 2 16,0-4-3-16,2-5-6 16,4-3-7-16,2-2-7 15,3 5-1-15,6 3-2 0,-3 5-1 16,0 10 18-16,-2 6 7 15,-3 9 22-15,-1 7 7 16,-4 2-10-16,0 2-5 16,-5-1-18-16,-2-2-24 15</inkml:trace>
  <inkml:trace contextRef="#ctx1" brushRef="#br0" timeOffset="20088.46">4678 12270 805 0,'-2'-2'391'16,"0"1"-175"-16,7 22-119 16,4 20-43-16,8 28-30 15,2 8 15-15,1 10 10 16,2-1-4-16,-7-5-14 16,1-3-10-16,-5-19-5 15,-4-9-3-15,-3-23-39 16,0-11-87-16</inkml:trace>
  <inkml:trace contextRef="#ctx1" brushRef="#br0" timeOffset="20238.92">4776 12542 868 0,'17'0'325'0,"22"5"-248"16,9 2-34-16,7 1-20 15,-4 2-7-15,7-7-38 16,-4 0-75-16</inkml:trace>
  <inkml:trace contextRef="#ctx1" brushRef="#br0" timeOffset="20555.9">5407 12377 385 0,'1'-6'283'0,"-3"-6"35"16,-9 1-48-1,-10 2-77-15,-7-1-34 16,-2 3-56-16,-1 1-26 15,3 6-48-15,5 4-18 16,10 4-21-16,4 3-7 16,5 4 1-16,5 2 2 15,8 2 4-15,5-2 2 0,9-3 2 16,4-4 2-16,-7-5 4 16,-5-2-5-16,-5 0-8 15,-9-3-6-15,-7 0-11 16,-6 0 5-16,-12 1 5 15,1 7 5-15,1 5 17 16,5 2 12-16,10 4 14 16,7-3 14-16,14 3 20 15,7-5-1-15,16-2 2 16,5-4-10-16,5-5-23 16,0-2-11-16,-5-5-103 15</inkml:trace>
  <inkml:trace contextRef="#ctx1" brushRef="#br0" timeOffset="21044.3">6386 12257 614 0,'-11'4'324'0,"-7"4"-87"15,-6 18-132-15,2 10-26 0,7 11-45 16,7 3-4-16,15-7-11 16,8-7-2-1,13-11 5 1,3-8 2-16,2-11 7 15,-3-7 3-15,-16-10 20 0,-2-3 11 0,-16-2 5 32,-10-1-5-32,-12-2-28 0,-9 3-17 15,-4-1-14-15,4 6-22 16,20 8-118-16,6-4-108 0</inkml:trace>
  <inkml:trace contextRef="#ctx1" brushRef="#br0" timeOffset="21203.35">6532 12282 702 0,'12'-2'353'0,"18"1"-117"15,1-2-67-15,9 3-77 16,1-1-32-16,-4-1-32 0,-3 2-9 16,-6 0-19-1,-6 0-59-15,-9 0-231 16</inkml:trace>
  <inkml:trace contextRef="#ctx1" brushRef="#br0" timeOffset="21352.7">6704 12276 490 0,'-7'6'297'0,"-4"13"-37"0,2 3-49 0,2 7-88 32,2 5-22-32,5 3-23 15,2 0-20-15,5-6-23 16,3-3-11-16,1-10-7 15,5-6-45-15,4-6-145 0</inkml:trace>
  <inkml:trace contextRef="#ctx1" brushRef="#br0" timeOffset="21628.92">7127 12360 542 0,'3'5'351'15,"2"3"18"-15,-5 8-104 16,-11 6-91-16,-5 1-31 0,-12 1-56 15,-4-5-30-15,1-5-29 16,3-4-9-16,4-10-8 16,2 0-2-16,3-9-6 15,1-6-3-15,4-1-5 16,3-4-3-16,10 1-5 16,2 2 0-16,11 5-2 15,6 4 3-15,2 11 15 16,6 8 9-16,4 10 18 15,1 7 5-15,3 0-5 16,1 1-5-16,-6-3-7 16,0-5-105-16</inkml:trace>
  <inkml:trace contextRef="#ctx1" brushRef="#br0" timeOffset="22137.96">7371 12368 816 0,'-6'-1'382'0,"-6"-3"-160"16,2 11-119 0,4 6-38-16,4 13-31 0,2 4-4 15,15 3-4-15,3-2 1 16,9-13 7-1,2-4 1-15,5-14 5 16,2-11 1-16,0-10 0 16,-1-9-3-16,-11-14-2 15,-6-1-3-15,-17-10-5 16,-7 2 0-16,-20-6-5 16,-11 4-2-16,-13 4-9 0,-4 6-1 0,8 21 5 15,3 11 2 1,11 16 6-16,10 11-2 15,12 11-11-15,10 2-5 16,24 8-6-16,8-3 0 16,23-1 11-16,9-4-61 15</inkml:trace>
  <inkml:trace contextRef="#ctx1" brushRef="#br0" timeOffset="23061.54">7931 12321 476 0,'-6'-7'301'0,"-1"-5"-37"16,-2 6-76-16,-5 0-34 0,5 7-64 15,-3 1-26-15,7 6-45 16,1 1-12-16,3 2-10 16,3 0-4-16,8-3 6 15,0 0 2-15,0-2 4 16,1-4 1-16,-7 0 3 15,0-1 1-15,-8 2-4 16,3-3-4-16,0 0-2 16,-8 12-4-16,-38 38 1 15,35-23 1-15,5-4 3 16,4 1 2-16,12-4 3 16,6-3 2-16,7-5 3 15,9-5-1-15,9-4-1 16,2-3 0-16,5 0-1 15,-3-5 1-15,-5-6 1 16,-2-4 1-16,-7-6 2 16,-4 3 1-16,-8-1 1 15,-8 1 1-15,-7-1-3 0,-3 2-3 16,-1 8-9-16,0 2-8 16,1 8-7-16,4 4-2 15,3 4 4-15,4 5 6 0,2-2 4 16,2-1 2-1,9-2 0-15,-6-4 2 16,1-5 5-16,-1 0 1 16,-12-7 4-16,0-2 2 15,-6-3 0-15,-2-4-2 16,-10 0-5-16,-2-2-2 0,-4 2-5 16,-5 2-3-16,-2 5-9 15,0 6-3-15,2 11-4 16,2 7 0-16,5 17 0 15,2 3 5-15,6 6 8 16,6 6 6-16,9 1 18 16,3 2 7-16,10 1 5 15,1-4-1-15,-6-4-11 16,2-6-4-16,-4-14-4 16,-3-6-2-16,3-10-44 0,-5-7-77 15</inkml:trace>
  <inkml:trace contextRef="#ctx1" brushRef="#br0" timeOffset="23395.29">8509 12363 1040 0,'2'0'431'16,"5"4"-248"-16,0 6-63 15,1 9-55-15,-1-2-8 0,-3 8-24 16,0-3-10 0,0-5-13-16,2 1-4 0,0-18 4 15,2 0-1-15,2-13 0 16,3-2-1-16,4-4-5 16,3-5-1-16,1 4 0 15,1 0-1-15,-2 11-1 16,-1 4-5-16,-2 15-3 15,-3 6 0-15,-5 8 1 16,-3 4 3-16,-4 0 5 16,-2 0-35-16,-1-5-151 15,-4-3-309-15</inkml:trace>
  <inkml:trace contextRef="#ctx1" brushRef="#br0" timeOffset="23561.18">8612 12004 941 0,'-3'-3'493'0,"-5"3"-93"0,1 15-291 16,1 10-61 0,5 13-38-16,4 3 11 15</inkml:trace>
  <inkml:trace contextRef="#ctx1" brushRef="#br0" timeOffset="24234.87">9321 12265 594 0,'0'-2'319'16,"0"-3"-61"-16,6 5-174 16,-6 0-35-16,15 2-25 15,47 6 1-15,-18-7-2 16,1-1-3-16,-6-1-4 0,-5-2 0 15,-16 1-1 1,-6 2 1-16,-12 0-2 16,-10 1-3-16,-7 5-6 15,-4 2-3-15,-5 7-2 16,2 5 2-16,2 2 7 16,4 2 4-16,16 3 1 0,3 1-3 15,14 0-6 1,6-2-1-16,1-6-4 15,7-5-23-15,5-8-110 0,6-7-144 16</inkml:trace>
  <inkml:trace contextRef="#ctx1" brushRef="#br0" timeOffset="24504.79">9869 12360 593 0,'-1'3'318'15,"-3"9"-58"-15,-4 6-70 16,-2 8-82-16,-2 3-13 0,-4-3-39 15,1-1-20-15,-3-6-17 16,-2-5-3-16,5-13 1 16,-4-3 3-16,6-12-7 0,0-6-8 15,10-2-9 1,4-4-5-16,14-1-1 16,3-1 1-16,-2 9 9 0,8 5 3 15,-6 13 11 1,-2 8 3-16,4 15 1 15,-1 3-2-15,3 7-6 16,2 2-3-16,2-9-74 16,-3 1-121-16</inkml:trace>
  <inkml:trace contextRef="#ctx1" brushRef="#br0" timeOffset="24699.5">10095 12332 682 0,'0'-4'388'16,"2"1"-82"-16,2 7-123 16,-4-4-92-16,8 17-23 15,30 45 1-15,-16-24-1 16,1-2-23-16,-4-1-13 16,1-6-20-16,-2-6-21 0,-4-8-91 15,0-5-67 1</inkml:trace>
  <inkml:trace contextRef="#ctx1" brushRef="#br0" timeOffset="24864.27">10246 12301 1176 0,'-2'1'111'0,"-10"5"-1"16,-3 7 86-16,-10 18-76 15,-4 10-30-15,-3 12-43 16,-3 2-7-16,2 1-17 15,0-4-7-15,10-7-25 16,7-4-69-16</inkml:trace>
  <inkml:trace contextRef="#ctx1" brushRef="#br0" timeOffset="25182.28">10340 12335 705 0,'-1'-2'351'0,"-1"0"-126"16,2 3-75-16,0-1-82 15,0 0-25-15,2 16-11 16,12 39 2-16,-2-29 10 15,-1 1-1-15,6-6 2 16,2-2-3-16,2-8-7 16,2-5-1-16,0-7-7 15,-4-5-2-15,0-10-5 16,-3 0-20-16,-6-12-78 16,-3-3-58-16,-8-1-282 15</inkml:trace>
  <inkml:trace contextRef="#ctx1" brushRef="#br0" timeOffset="25307.38">10464 12154 672 0,'-4'-4'398'16,"-1"-6"-47"-16,2 3-61 15,3 6-125-15,0 1-61 16,0 0-82-16,0 0-18 0,0 0-115 16,7 11-136-16</inkml:trace>
  <inkml:trace contextRef="#ctx1" brushRef="#br0" timeOffset="25942.21">10667 12340 617 0,'0'-5'332'0,"5"-5"-50"0,4 2-114 15,5 4-69 1,8 1-26-16,5 3-36 16,3 1-14-16,-2 3-12 15,-5-1-1-15,-6 0-1 16,-9-2 0-16,-5 1-1 16,-3-2-1-16,-8 0-3 0,-1 4-1 15,0 0-5-15,-3 4-3 16,2 8-3-16,3-2-1 0,2 7 0 15,3 1 3 1,7 1 2 0,-1 0 4-16,6-7 4 15,2-3 5-15,0-9 15 0,3-4 6 16,1-5 6-16,1-5-3 16,3-9-12-16,1-2-7 15,-1-7-6-15,-2 0-1 0,-5 3-2 16,-1 2 0-16,-5 11-8 15,-4 5-4-15,-3 13 6 0,0 6 3 32,0 12 12-32,-1 5 3 0,1 0-6 15,0-2-2-15,1-10-6 16,2-3 3-16,0-11 8 16,1-4 3-16,1-9 2 15,3-9-2-15,6-4-8 16,1-1-4-16,3 1-3 15,0 3-2-15,0 6 0 0,2 4-1 16,-3 10-4 0,-5 5 2-16,-6 11 10 15,-3 6 7-15,-5 9 13 16,1 0-1-16,-2 1-9 16,3-1-6-16,4-5-56 15,-2-5-95-15</inkml:trace>
  <inkml:trace contextRef="#ctx1" brushRef="#br0" timeOffset="26304.99">11243 12317 661 0,'-1'-1'375'16,"1"-4"-62"-16,6 5-121 0,-6 0-93 16,16 0-29-16,53-1-27 15,-25 0-8-15,-3-3-15 16,-6-1-4-16,-9-2-2 16,-4-2 1-16,-9 1 1 15,-4 1 1-15,-12 1-9 16,-9 4-7-16,-11 2-9 15,0 6-4-15,1 7 1 16,4 5 4-16,9 8 3 16,-1 2 0-16,10 4 1 15,0-1 0-15,11-1 1 16,4-4-9-16,10-10-72 0,3-4-49 16,3-12-234-16</inkml:trace>
  <inkml:trace contextRef="#ctx1" brushRef="#br0" timeOffset="26623.11">11829 12355 563 0,'0'1'317'0,"-1"3"-40"15,-5 2-101 1,-6 6-78-16,2 2-11 16,-7 6-18-16,4-3-13 15,-8-2-22-15,-1-2-8 0,4-10-8 16,-6-3-4-16,5-8-12 15,1-9-4-15,-1-10-9 16,7 0-3-16,6 0 0 16,6 4-2-16,13 9 4 15,3 2 12-15,2 7 25 16,2 5 18-16,-5 9 27 16,2 8 5-16,5 12 15 15,-2 1 4-15,5 5-10 0,-1-4-7 16,-1-8-30-16,0-3-13 15,-5-10-18 1,-4 0-4-16,-3-5-79 16,-2-4 405-16</inkml:trace>
  <inkml:trace contextRef="#ctx0" brushRef="#br0" timeOffset="27756.83">9810 19044 0,'0'0'0</inkml:trace>
  <inkml:trace contextRef="#ctx1" brushRef="#br0" timeOffset="27479.15">1869 13493 514 0,'-14'-1'254'16,"-12"6"-65"-16,-6 5-34 0,-4 12-51 16,3 6-27-1,7 3-58-15,8 4-14 16,16 5-7-16,12 0 0 15,15-3 5-15,11-1 4 0,10-14 4 16,3-9 0 0,2-15 4-16,-4-8 4 15,-13-11 16-15,-10-1 17 0,-18 0 38 16,-11 0 7-16,-19 5-11 16,-12 1-14-16,-11 5-43 15,-3 4-12-15,8 6-16 16,7 2-23-16,12 6-108 15,9 1-116-15</inkml:trace>
  <inkml:trace contextRef="#ctx1" brushRef="#br0" timeOffset="27660.18">1995 13558 938 0,'15'-1'380'0,"18"-6"-213"0,4 1-68 15,10 4-33-15,-2-2-13 16,-1 5-29 0,-4-1-8-16,-16 6-1 15,-4-5-31-15,-7-1-143 16,-5 4-133-16</inkml:trace>
  <inkml:trace contextRef="#ctx1" brushRef="#br0" timeOffset="27792.4">2231 13576 614 0,'-4'6'341'15,"-6"10"-81"-15,2-3-55 0,5 6-90 16,3 3-30 0,0 0-38-16,6 2-8 15,2 3-18-15,0-3-11 16,3-2-82-16,3-6-123 0</inkml:trace>
  <inkml:trace contextRef="#ctx1" brushRef="#br0" timeOffset="28092.73">2673 13645 771 0,'-14'-7'410'16,"-9"-6"-101"-16,-8-4-151 16,5 4-23-16,6 3-60 15,-2 7-26-15,9 9-38 16,-1 2-16-16,0 9-11 15,7 3 0-15,5 10 6 16,4 2 7-16,13-1 3 0,4-2 0 16,5-12 2-16,3-3-2 15,5-14 5 1,1-7 3-16,0-11 7 0,-5-8 2 16,-13-1 3-1,-7 0-2-15,-9 5-23 0,-9 1-28 16,-10 4-120-16,-2 4-196 0</inkml:trace>
  <inkml:trace contextRef="#ctx1" brushRef="#br0" timeOffset="28334.18">2712 13627 756 0,'14'2'356'0,"8"2"-137"15,6 5-73 1,4 1-18-16,-2 4-32 15,-2 3-23-15,-5 5-31 0,-4-1-8 16,-5-1 5 0,0-5 12-16,-9-10 25 15,3-3 15-15,-2-8 7 16,2-6-9-16,6-6-25 0,-1-2-15 16,-3-2-24-1,-2 0-8-15,-6 9-30 16,2 2-47-16</inkml:trace>
  <inkml:trace contextRef="#ctx1" brushRef="#br0" timeOffset="28730.94">3867 13613 690 0,'-3'-9'380'15,"-5"-6"-114"-15,10 11-75 0,5 4-32 16,12 18-83-16,8 6-34 16,10 14 2-1,3 6 0-15,-1 4-9 16,1-3-7-16,-4-7-15 15,-1-6-2-15,-4-12-143 0,0-11-156 16</inkml:trace>
  <inkml:trace contextRef="#ctx1" brushRef="#br0" timeOffset="28906.44">4295 13536 1030 0,'-14'0'443'0,"-14"9"-236"16,-4 6-60-1,-7 12-68-15,-2 5-18 0,0 5-29 16,-4 3-14-16,6 0-14 16,6-2 5-16,8-10-82 15,10-7-43-15,13-13-270 16</inkml:trace>
  <inkml:trace contextRef="#ctx1" brushRef="#br0" timeOffset="29098.64">4462 13234 1094 0,'-2'0'486'16,"-15"-1"-258"-16,-8-2-76 16,7 14-99-16,-4 5-32 15,3 13-23 1,7 12 3-16,-4 5-111 15,2 0-93-15</inkml:trace>
  <inkml:trace contextRef="#ctx1" brushRef="#br0" timeOffset="29301.14">4476 13622 917 0,'1'-2'422'0,"9"2"-196"15,4 2-64 1,10 11-76-16,5 1-17 0,2 7-22 16,0 2-13-16,-6 1-18 15,-2 0-8-15,-8-4-21 16,-3-5-46-16,-1-10-121 16,-1-3-146-16</inkml:trace>
  <inkml:trace contextRef="#ctx1" brushRef="#br0" timeOffset="29439.1">4786 13595 576 0,'-2'-6'370'0,"-11"-6"-11"16,-7 11-55-16,-9 12-99 15,-9 4-54-15,-8 12-68 16,1 4-27-16,0 6-30 16,2 1-11-16,11-2-53 15,5-4-66-15</inkml:trace>
  <inkml:trace contextRef="#ctx1" brushRef="#br0" timeOffset="30499.59">5446 13596 757 0,'9'3'329'15,"6"5"-155"1,1 10-87-16,-8 1-6 15,-6 7 6-15,-2 2-5 16,-8 2-13-16,-4 0-9 16,3-7-31-16,0-4-12 0,2-11-9 15,5-6-3-15,3-6-5 16,6-7-1-16,4-5-2 16,6-1 1-1,1-10 0-15,4 1 0 0,0-7 2 16,-1 2 0-16,-8 3 6 15,-6 3 1-15,-6 11 0 16,-3 5-2-16,-4 9-5 16,-1 5 0-16,2 8 0 15,1 3 0-15,8 9 2 0,4 0-2 16,14 5 0-16,6 2 0 0,11-7 0 16,3-2 0-1,9-14-31 1,4-4-35-16,-4-10-55 15,-7-3-12-15,-10-9 27 16,-7-4 37-16,-3-4 56 0,-1-1 14 16,-9 1 28-1,1 3 21-15,-8 9 43 16,-4 4 8-16,-6 10-9 16,-7 5-15-16,-10 8-32 0,4 6-8 15,-4 6-9-15,-2-1-6 16,3 0-11-16,-2-8-3 15,5-7 4-15,2-6 1 16,2-11-6-16,4-6-6 16,8-9-11-16,0-3-5 15,12 1-3-15,-2 4 3 0,4 6-1 16,1 3-1 0,-1 10-1-16,-4 2 1 0,3 11 5 15,2 8 4-15,-2 5 9 16,5 2 5-16,2-3 0 15,0-2 1-15,7-9 3 16,-1-5 0-16,3-11 4 0,1-5 2 16,-3-7-2-1,-3-7-2-15,-2-2-2 16,-5-1-2-16,-3 0 2 16,-2 3 0-16,-6 7-2 15,-1 2 3-15,-1 12 3 16,-1 2 4-16,-3 14 11 0,0 6 1 0,-2 10-5 31,1 3-6-31,4-2-17 16,3-1-121-16</inkml:trace>
  <inkml:trace contextRef="#ctx1" brushRef="#br0" timeOffset="31342.98">7288 13559 381 0,'1'-7'244'16,"-4"-11"-3"-16,-7 0-48 15,-11 2-51-15,-7 3-14 16,-6 10-28-16,1 2-15 16,5 4-37-16,6 6-24 15,12 3-27-15,6 4-5 16,11 5-1-16,7 2 2 15,11-7 6-15,6 1 1 16,5-9 3-16,3-2 3 0,-11-6 2 16,-7-2-4-16,-15-2-17 15,-8 1-17-15,-10 1-12 16,-10 2 2-16,-8 4 12 16,-6-1 13-16,6 7 7 15,7-2-3-15,10 5 0 0,9 1 3 16,4 1 11-16,6 2 4 15,7 0 12-15,7 0-2 16,9-4-2 0,3-5 0-16,8-9-2 15,-1-6 0-15,-5-10 1 16,-3-4 2-16,-7-1-1 16,-2-3 0-16,-7 4-1 15,-1 3-1-15,-8 1-3 0,-5 5-3 16,-1 5-13-16,-1 7-8 0,-3 8-3 15,1 6 1-15,3 5 8 32,0 2 2-32,3 3 6 15,10 1 3-15,4-5 8 0,4-2 10 16,9-11 13-16,-2-6 7 16,-3-11 34-16,-1-5 7 15,-10-3-2-15,-5-2-5 16,-9 1-36-16,-2 2-47 0,-2 5-168 15</inkml:trace>
  <inkml:trace contextRef="#ctx1" brushRef="#br0" timeOffset="31690.51">7844 13558 982 0,'-6'7'403'0,"-6"11"-236"16,5 4-44-16,6 6-53 15,4 3-15-15,11-1-32 0,0-3-6 16,5-9-2 0,0-4 1-16,6-13 7 15,7-8 2-15,3-12 2 0,3-6 0 16,-5-8-7 0,-7-1-1-16,-11-6-2 15,-4-5 0-15,-18-9 3 16,-14-10 0-16,-23-5-3 15,-8-2-1-15,-12 8-14 16,1 15 4-16,8 29 3 16,1 11-2-16,15 21 9 0,5 8-6 0,20 8-6 15,14 6-4 1,23 8 0-16,14-3 1 0,16-2 0 16,2-4-12-1,17-10-19-15</inkml:trace>
  <inkml:trace contextRef="#ctx1" brushRef="#br0" timeOffset="32228.98">8354 13580 657 0,'0'-6'334'0,"-3"-1"-96"15,3 5-33-15,-2 0-73 16,-2 8-31-16,4-6-51 16,-1 5-15-16,1 20-18 15,7 29-3-15,4-34 1 16,9 1 4-16,3-14 12 16,7-6 5-16,2-12 5 15,-1-2-2-15,-7-7-10 16,-6-2-4-16,-13 0-41 0,-5-2-57 15,-5-4-301-15</inkml:trace>
  <inkml:trace contextRef="#ctx1" brushRef="#br0" timeOffset="32331.59">8465 13342 728 0,'-3'0'328'0,"1"0"-147"15,4 2-133 1,-2-2-79-16</inkml:trace>
  <inkml:trace contextRef="#ctx1" brushRef="#br0" timeOffset="32618.19">8680 13521 754 0,'13'19'347'16,"16"24"-141"-16,3 6-29 0,-1 0-52 15,0 3-25 1,-4 2-47-16,-12-2-9 0,-13-1-14 15,-4-1-4-15,-20-14-2 16,-1-5-7-16,-14-13-5 16,-3-11 0-16,-3-10 2 15,4-4 1-15,12-15-1 0,11-8-3 16,23-16-3 0,8-9 0-16,14-10 9 0,4 1 6 15,5 5 8 1,-1 4-2-16,0 13-8 15,-5 8-8-15,-9 8-3 16,0 10-37-16,-6 7-193 16</inkml:trace>
  <inkml:trace contextRef="#ctx1" brushRef="#br0" timeOffset="32955.5">9054 13637 964 0,'7'3'429'16,"11"2"-209"-16,8 0-36 16,7-2-63-16,0-3-34 15,-1-3-40-15,-8-9-10 16,-6-1-7-16,-2-1-5 0,-6-2-8 16,0 2-3-1,-10-5-6-15,-7-1-6 0,-8-1-14 16,-6 1-6-16,-4 9-5 0,-3 0-2 15,3 14 9 1,1 5 2-16,3 9 4 16,2 5 4-16,8 7 7 15,3 3 9-15,8 5 12 0,4 8 6 16,5 2 11 0,3 7-5-16,0 2-7 15,0-6-5-15,6-2-14 0,-7-11-1 16,3-11-570-1</inkml:trace>
  <inkml:trace contextRef="#ctx1" brushRef="#br0" timeOffset="33465.97">9735 13477 636 0,'-7'7'312'16,"-7"9"-80"-16,-5 9-124 15,-5 3-15-15,-4 3-24 16,-2-4-15-16,0-11-21 0,2-5-3 15,8-13 1 1,1-8-4-16,11-11-9 16,6-3-8-16,8-3-14 15,6 0-4-15,7 5-1 16,1 4 6-16,5 13 9 0,0 7 6 16,-1 18 9-16,0 5-2 15,-3 8-3-15,-1 2-1 16,-2-4-5-16,2-2-18 15,-1-5-188-15</inkml:trace>
  <inkml:trace contextRef="#ctx1" brushRef="#br0" timeOffset="33686.2">9844 13380 908 0,'1'-6'437'16,"6"-2"-202"-16,2 19-107 15,1 12-35-15,6 24-41 16,-3 6 8-16,3 12 5 16,0 2-4-16,-4-1-21 15,-2 4-11-15,-3-4-11 16,-5-7-7-16,1-12 0 16,0-10 13-16,1-20-126 0,1-13-95 15</inkml:trace>
  <inkml:trace contextRef="#ctx1" brushRef="#br0" timeOffset="34023.08">9991 13606 1064 0,'10'1'394'16,"15"2"-311"-16,4-1-32 0,3 3-28 15,2-2-3 1,0-3-72-16,-3-1-52 0,-8-3-184 15,-5-4-72-15,-7-4 64 0,-3-6 78 16,-1-7 284-16,-4 1 116 16,-2-7 80-1,2 2 12-15,-3 6-42 16,1 5-31-16,-3 15-67 16,3 8-35-16,-1 20-40 15,0 10-10-15,0 14-5 16,0 4-1-16,1 5-13 0,3-1-5 15,3 3-7-15,-2 0-3 16,2-7-6-16,1-8-1 16,-3-16-53-16,4-13-108 15</inkml:trace>
  <inkml:trace contextRef="#ctx1" brushRef="#br0" timeOffset="34412.53">10328 13641 1178 0,'9'-3'458'0,"5"-2"-323"0,3 0-48 0,4 0-53 15,0 0-11 1,4-1-83-16,0-1-86 16,1 0-242-16,-4-2-80 15,-4-2 79-15,-2-1 138 16,-3 3 376-16,-4 2 150 15,-1 3 89-15,0 7-24 16,-1 7-88-16,0 3-54 0,-1 4-71 16,0 0-22-16,0-2-37 15,1-2-17-15,1-7-22 16,2-4-7-16,-1-4-5 16,4-9-2-16,4-5-5 15,0-1-3-15,3-2-4 16,-5 3 1-16,-1 8-3 15,1 1 1-15,-5 8-3 16,3 9-2-16,-8 6 0 16,-2 2 0-16,0 4 3 15,-3 0 1-15,2-5 0 16,1 3-7-16,-3-10-124 16,0-2-104-16</inkml:trace>
  <inkml:trace contextRef="#ctx1" brushRef="#br0" timeOffset="34571.65">10743 13227 1257 0,'-3'-4'546'16,"3"3"-308"-16,-1 5-93 16,1-4-114-16,0 5-17 0,5 25-32 15,8 35 66-15</inkml:trace>
  <inkml:trace contextRef="#ctx1" brushRef="#br0" timeOffset="35036.63">11531 13296 721 0,'-2'-6'392'0,"-4"-4"-88"16,3 10-118-1,3 23-101-15,4 20-32 0,9 27-13 0,4 15 4 16,3 5 0 0,-2-7-3-16,-5-6-19 0,-3-10 13 15,0-14-128 1,-2-12-92-16</inkml:trace>
  <inkml:trace contextRef="#ctx1" brushRef="#br0" timeOffset="35195.56">11552 13577 769 0,'9'-3'414'0,"14"-9"-71"0,6 9-180 16,10 1-112-16,3-2-19 16,-2 4-47-1,5-1-83-15</inkml:trace>
  <inkml:trace contextRef="#ctx1" brushRef="#br0" timeOffset="35509.36">12102 13385 557 0,'-10'-11'332'0,"-17"-9"-13"16,-6 1-96-16,-3 10-94 16,-2 3-41-1,7 12-60-15,4 3-20 16,10 7-16-16,9 1-1 0,11 2-3 15,9 2 5-15,10-5 7 16,1-2 2-16,-2-4 2 16,-4-5 1-16,-11-3-2 15,-6-1-8-15,-11 2-17 16,-4 2-2-16,-4 5 1 16,-1 1 8-16,6 1 34 15,5-1 7-15,10 4 28 16,7-2 19-16,12-2 13 15,8 2 4-15,7-8-20 16,6 0-16-16,2 0-30 16,-1-4 18-16,-12-2-169 15</inkml:trace>
  <inkml:trace contextRef="#ctx1" brushRef="#br0" timeOffset="36012.18">12910 13359 596 0,'-10'0'343'15,"-8"3"-61"1,-8 9-121-16,-3 8-33 0,6 11-62 31,2 7-22-31,19 1-32 16,9-2-2-16,17-7-3 0,12-6 4 16,5-11 6-16,3-7 3 15,-8-8 7-15,-7-6 6 16,-18-2 7-16,-12-5-1 0,-20 1-13 15,-9 0-11 1,-8 1-15-16,-3 2-13 16,12 2-87-16,11 3-98 15</inkml:trace>
  <inkml:trace contextRef="#ctx1" brushRef="#br0" timeOffset="36152.48">13087 13349 965 0,'10'0'409'15,"20"0"-227"1,4 2-65-16,-1-2-59 16,1 2-21-16,-6-4-23 15,-1 1-53-15,-6 1-274 16</inkml:trace>
  <inkml:trace contextRef="#ctx1" brushRef="#br0" timeOffset="36315.43">13223 13387 614 0,'-3'16'352'0,"0"8"-63"16,1 8-95-16,4 2-21 15,2-3-48-15,1 0-27 16,7-9-46-16,-1-2-17 16,8-11-16-16,5-4-54 15,8-9-209-15</inkml:trace>
  <inkml:trace contextRef="#ctx1" brushRef="#br0" timeOffset="36585.97">13696 13457 978 0,'-2'11'399'0,"-5"13"-235"16,-5-1-23-16,-6-6-31 15,-3-2-19-15,-3-8-42 16,1-3-13-16,0-8-19 15,1-4-3-15,3-6-8 16,-1-5-6-16,6-4-8 16,7 2-5-16,12 1-7 15,6 7 1-15,9 10 8 16,3 6 10-16,0 13 28 16,3 6 11-16,-2 4 11 0,-1-2-4 15,1-2-18 1,0-2 9-16,-1-5-566 15</inkml:trace>
  <inkml:trace contextRef="#ctx1" brushRef="#br0" timeOffset="37125.56">14000 13430 790 0,'-17'3'378'0,"-14"3"-148"0,3 10-105 15,2 8-34-15,11 4-37 16,13 5-10 0,13-4-3-1,12-3 6-15,17-8 5 16,2-10-3-16,2-8-5 15,-4-6-3-15,-10-14-8 0,-5-5-2 0,-12-7-11 16,-3-6-4 0,-10-6-16-1,-12-4-13-15,-18-9-17 0,-14 1-3 16,-14 4 7-16,3 6 12 0,10 15 5 16,9 10-2-1,18 14-14-15,7 7-2 0,11 14 2 16,6 2 4-1,13 9 12-15,10 3 1 0,19-3-41 16,9 2-39-16,10-3-152 16</inkml:trace>
  <inkml:trace contextRef="#ctx1" brushRef="#br0" timeOffset="37687.81">14478 13349 797 0,'-6'-6'347'0,"-13"-5"-168"16,-4 0-19-16,-8 4-44 16,-2 6-19-16,7 6-48 15,2 4-18-15,12 5-26 16,7-1-5-16,12 1-6 16,7-1 0-16,13-2 3 15,5-1 1-15,2-2-20 16,1-6-16-16,-6 1-14 0,-7-2 0 15,-10-1 24-15,-6 2 20 16,-13 3 21-16,-8-1 7 16,-8 5 17-16,-2 0 8 15,4 0 2-15,4 1-6 16,11 1-18-16,2 0-9 16,7 0-6-16,6 2 2 15,6 1 3-15,6 0 2 16,7-1 0-16,0-6 0 0,5 0-3 15,0-3-1-15,-3-8-1 16,0-6-1-16,1-8-2 16,1 1 0-16,3-2-3 15,-3 0-1-15,-7-3-9 16,-9-4-1-16,-17 2 0 16,-6 1 1-16,-16 8 3 15,-6 4-3-15,0 12-7 16,4 9 1-16,6 10 8 15,5 10 4-15,7 4 16 16,-2 3 10-16,11 4 14 0,0-3 5 16,5 0 3-16,1 1-5 15,-3-5-11-15,5 1-7 16,-1-7-11-16,5-5-4 16,2-11-50-1,5-6-72-15</inkml:trace>
  <inkml:trace contextRef="#ctx1" brushRef="#br0" timeOffset="38008.59">14954 13397 744 0,'4'5'369'0,"3"5"-96"15,-3 8-99-15,3 7-53 16,-2 3-13-16,-1-4-33 15,2-1-17-15,0-11-27 16,-2-8-8-16,6-5-5 16,1-5-7-16,2-9-18 15,1-3-8-15,2-6-6 16,-2-2 4-16,-2 6 13 16,0 5 4-16,-7 9 3 15,0 6 2-15,-2 10 7 0,1 6 1 16,-1 9-1-1,2 3-1-15,-2-2-6 16,0-3-1-16,3-6-67 0,-5-7-107 16</inkml:trace>
  <inkml:trace contextRef="#ctx1" brushRef="#br0" timeOffset="38155.19">15051 13153 972 0,'-1'-5'470'16,"-1"-5"-194"-16,4 8-91 16,1 8-129-16,2 9-33 15,2 13-54-15,-7 6 282 0</inkml:trace>
  <inkml:trace contextRef="#ctx1" brushRef="#br0" timeOffset="39120.44">15959 13288 425 0,'3'-5'265'0,"-2"0"-8"16,-1-1-44-16,-17 1-68 16,-4 4-24-16,-9 5-38 15,-2 0-18-15,9 8-36 16,4 5-15-16,19 5-18 16,6 2-5-16,19 0 5 15,11-2 3-15,8-7 1 16,2-2 0-16,-13-10-15 15,-7-4-12-15,-18-3-7 16,-4-3-2-16,-13 1 15 16,-8 2 7-16,-15 3 6 15,-9 1 2-15,2 6 1 0,1 2 0 16,12 8 3-16,5 0 3 16,12 6 10-16,6 0 5 15,11-1 6-15,7-4 2 16,13-4 0-16,5-3-1 15,9-9-3-15,1-1-2 16,-3-11-3-16,-4-8-3 16,-8-2-2-16,-2-3-2 0,-10 3-1 15,0-2-1-15,-7 8-3 16,-4-2 0-16,0 10-5 16,-4 7 0-16,-4 7 2 15,3 7 2-15,-4 5 5 16,-2-3-3-16,6-3 0 15,-3-4 1-15,3-7 7 16,-2-1 3-16,0-8 0 16,1 6 0-16,1 0-7 15,5-22-3-15,21-30-3 16,-2 30 0-16,1 3 0 16,2 6 6-16,-4 10 15 15,-3 5 3-15,-10 14 6 0,-1 5-3 16,-6 7-9-16,-2 8-2 15,-2 1-6-15,-2-1-3 16,6 1-44 0,1-8-66-16</inkml:trace>
  <inkml:trace contextRef="#ctx1" brushRef="#br0" timeOffset="39291.56">16524 13402 852 0,'0'-17'421'0,"6"-15"-144"15,-2 6-42-15,-4 16-88 16,3 10-44 0,-2 15-59-16,2 7-19 0,0 11-20 15,-1 6-1-15,-1-3-11 16,3-4-58-16</inkml:trace>
  <inkml:trace contextRef="#ctx1" brushRef="#br0" timeOffset="39655.41">16708 13298 759 0,'11'0'312'16,"18"3"-189"-1,4 1-15-15,9 3-40 16,1-1-19-16,-9 0-29 0,-1-2-4 16,-14-1-2-16,-6-2 2 0,-9 0 2 15,-5 0-3-15,-10 0-4 16,-7 2-4 0,-7 1-5-16,-4 2 14 15,-2 5 19-15,5 3 4 16,6 5 5-16,11-1-13 15,11-1-16-15,6 2-4 16,14-4-2-16,5 3-2 0,5-8-4 16,4-2-27-16,-3-1-92 15,0-9-79-15,1-1-221 16</inkml:trace>
  <inkml:trace contextRef="#ctx1" brushRef="#br0" timeOffset="39928.46">17261 13372 653 0,'6'-7'351'0,"4"-9"-74"15,-2 6-42-15,-4 5-88 16,-2 5-40-16,-2 8-60 16,-6 4-17-16,-9 5-8 15,-5 3 1-15,-14 0-4 16,0 1-2-16,-5-8-9 16,7-5-3-16,10-7 0 15,0-4 0-15,17-7-16 0,0 0-7 16,5-6-19-16,6 1-4 15,0 6 12-15,-1 2 4 16,11 15 16-16,1 6 7 16,3 12 9-16,7 8 9 15,-3-5 9-15,3 0-1 16,-1-4-5-16,-6-8 1 0,-5-5-80 16,-4-3-64-1</inkml:trace>
  <inkml:trace contextRef="#ctx1" brushRef="#br0" timeOffset="40070.58">17141 13132 1024 0,'-2'-2'484'0,"-2"0"-231"16,2 2-96-16,2 0-128 15,0 0-18-15,1 18-440 16</inkml:trace>
  <inkml:trace contextRef="#ctx1" brushRef="#br0" timeOffset="40344.73">17489 13301 500 0,'4'-5'358'0,"3"-5"13"15,3 20-173-15,4 14-23 0,8 28-52 16,9 13-5-16,9 4-16 16,0-2-13-1,1-12-37-15,-5-7-19 16,-7-9-66-16,-3-10-55 0,-10-15-53 15</inkml:trace>
  <inkml:trace contextRef="#ctx1" brushRef="#br0" timeOffset="40510.19">17812 13362 948 0,'-11'0'466'0,"-14"-1"-167"15,-6 14-134 1,-7 8-37-16,-9 14-50 15,3 4-15-15,3 2-27 16,5 3-14-16,12-6-12 16,-2-2-29-16,8-4-128 15</inkml:trace>
  <inkml:trace contextRef="#ctx1" brushRef="#br0" timeOffset="40834.38">17892 13325 743 0,'-1'-5'380'0,"-2"-2"-122"0,0 6-62 15,-2 6-98-15,1 5-28 16,0 12-27-1,4 5-3-15,5 5 2 16,2 1 2-16,10-4 4 16,3-5 4-16,1-12 10 15,6-8 7-15,-3-10 10 16,-2-8-4-16,-3-6-16 16,-8-3-9-16,-3-1-25 15,-6 0-10-15,-3 1-61 16,0 5-61-16,-5 9-481 15</inkml:trace>
  <inkml:trace contextRef="#ctx1" brushRef="#br0" timeOffset="41089.41">18153 13283 762 0,'5'-1'422'0,"5"1"-73"0,0 7-130 31,3 15-115-31,-2 1-16 16,3 7-20-16,1-2-20 16,-2-5-20-16,1-4-4 0,-3-8 20 0,-1-5 16 15,5-6 15 1,2-6 4-16,1-10-23 16,0-4-17-16,-6-4-20 15,-2 1-4-15,-5 4-85 16,-4 3-32-16</inkml:trace>
  <inkml:trace contextRef="#ctx1" brushRef="#br0" timeOffset="41745.35">18758 13314 574 0,'-19'-4'320'16,"-13"-7"-56"-16,-2 9-149 16,4 2-45-16,6 9-40 15,6 5-9-15,6 8-10 16,2 4 0-16,12 1 1 15,3 0 1-15,11-5 5 16,3-6 2-16,3-8 2 16,6-4 1-16,-3-10-4 15,3-4-3-15,0-1-4 16,-3-2-3-16,-6 5-5 16,-4 3 11-16,-6 7 19 0,-3-1 10 15,-1 6 15-15,3 3-9 16,-1-1-15-16,1 0-9 0,-2-2-11 15,-1-4-3 1,3-6 1 0,1-2-2-16,4-7-6 15,4 3-5-15,-1-6-4 0,1-1-1 16,2 0 4-16,-4-3 1 16,1 9 2-16,-3 3 7 15,-5 7 13-15,2 10 15 16,-4 10 24-16,0 4 5 15,-3 5-8-15,-1-4-12 16,2-2 3-16,0-1-79 0</inkml:trace>
  <inkml:trace contextRef="#ctx1" brushRef="#br0" timeOffset="42255.18">19761 13341 485 0,'-5'-7'305'0,"-7"-3"-19"15,-6 4-144-15,-5 5-35 16,-8 9-52-16,1 5-13 16,2 11-23-16,3 6-4 0,12 4-5 15,8 6 0-15,17-7 5 16,11-1 3-16,13-9 8 16,8-8 2-16,-1-9 4 15,-3-7 5-15,-15-10 19 16,-10-1 3-16,-15-4-3 15,-9-3-9-15,-12 0-31 16,-4-3-12-16,-1 2-97 16,7 2-101-16</inkml:trace>
  <inkml:trace contextRef="#ctx1" brushRef="#br0" timeOffset="42412.25">19842 13351 890 0,'12'-4'449'15,"16"-5"-150"1,2 3-108-16,4 2-127 16,5 2-24-16,1-3-24 0,0 3-7 15,-3-1-25-15,-8-1-50 16,-11 2-133-16,-6-2-99 0</inkml:trace>
  <inkml:trace contextRef="#ctx1" brushRef="#br0" timeOffset="42557.16">20076 13316 376 0,'-5'5'284'0,"-5"13"35"16,-3-1-43-16,4 7-95 16,4 3-37-16,4 0-54 15,4 1-22-15,6-4-28 16,4-2-15-16,3-3-46 16,4-1-67-16,2-6-238 15</inkml:trace>
  <inkml:trace contextRef="#ctx1" brushRef="#br0" timeOffset="43020.59">20476 13506 701 0,'-1'-6'336'0,"-2"-15"-124"16,-5-2-41 0,-1-6-58-1,-6-5-13-15,-7 0-27 16,0 6-9-16,-5 13-26 0,2 10-13 15,3 13-15-15,0 6-6 0,6 10 2 16,6 4 0-16,8 6-1 16,7 1 1-16,11-5-1 15,4-4 1 1,6-8 0 0,-2-4 1-16,4-12 5 0,-1-2 0 15,-7-8 1-15,3-5 0 0,-9-5-1 16,-4-5-2-16,2 0 2 15,-3-2-1-15,1 3-1 16,0 3-1-16,-9 5 3 16,1 7-3-16,1 8-1 15,3 5 0-15,3 11-3 16,-1 3 1-16,3 6 2 0,1 3 0 16,2-6 0-1,3-3-1-15,3-7 3 16,-1-5 1-16,1-6 24 15,-1-1 9-15,1-5 6 16,0-8 2-16,-2-8-22 16,-3-2-8-16,-5-3-11 0,-4 0-11 15,-6 4-119 1</inkml:trace>
  <inkml:trace contextRef="#ctx1" brushRef="#br0" timeOffset="43675.22">21454 13408 590 0,'-6'-7'322'16,"-1"-7"-65"-16,3 6-106 15,-2 6-87-15,6 4-18 16,1 6-13-16,-1 7-1 16,9 6-3-16,5-2-1 15,6-2-1-15,7-6 1 16,1-10 4-16,-1-2 0 15,-3-8-6-15,-5-3-2 16,-2-3-5-16,-6-2-1 0,-3-1-1 16,-1-2 2-1,-3 7-2-15,0 6-6 16,1 14-7-16,2 13-3 0,3 20-1 16,2 11 2-16,3 10 1 15,1 0-1-15,-10-3 1 16,-6-3 0-16,-20-10 8 15,-11-3 2-15,-14-18 8 16,-7-8 1-16,0-15 0 16,6-10 0-16,10-18-2 15,11-8-1-15,10-9-41 16,6-3-31-16,13-6-108 16,7-2-112-16</inkml:trace>
  <inkml:trace contextRef="#ctx1" brushRef="#br0" timeOffset="43824.92">21822 13077 838 0,'10'-14'425'15,"10"-7"-123"-15,-8 3-43 16,-5 18-109-16,-7 7-42 16,-9 14-67-16,-5 7-27 15,-6 9 16-15,-1 4-84 16</inkml:trace>
  <inkml:trace contextRef="#ctx1" brushRef="#br0" timeOffset="44274.68">22018 13371 655 0,'-6'9'333'0,"-5"8"-103"0,4 10-101 31,3 2-25-31,9 1-31 0,7-1-13 16,11-7-14 0,6-5-5-16,1-14-3 0,0-7 4 0,-2-10 8 31,-4-7-2-31,-7-3 1 15,2-3-2-15,-9-4-5 16,-2 0-2-16,-1 3-7 16,-2 5-7-16,-1 11-16 15,2 9-6-15,1 15-4 0,0 9-1 16,2 21 3-16,3 6 3 16,1 7 2-16,-5 3 1 15,-5-9 2-15,-5 1 0 16,-21-8 2-16,-4-4 4 0,-20-8 1 15,-5-9 3-15,2-13 2 0,4-9-4 32,19-15-23-32,8-4-35 15,17-4-146-15,7 2-109 0</inkml:trace>
  <inkml:trace contextRef="#ctx1" brushRef="#br0" timeOffset="44504.25">22639 13532 1107 0,'4'0'469'0,"0"-2"-245"15,-1 0-48-15,-3 2-42 16,-2 0-2-16,1 0-27 15,0 0-15-15,0 1-30 16,0 2-21-16,0-3-19 0,0 2-6 16,1-2-107-16</inkml:trace>
  <inkml:trace contextRef="#ctx1" brushRef="#br0" timeOffset="48779.89">1687 14938 576 0,'-9'5'265'0,"-11"6"-102"16,-1-2-37-16,13-3-23 15,-1-3 2-15,3-10-2 16,4-8-3-16,2-12-16 15,6-10-15-15,10-10-22 16,6-2-6-16,4 0 2 16,4 5 0-16,6 17-13 15,6 10-8-15,16 26-18 16,9 15-5-16,6 20 0 16,4 10 1-16,0 5 3 0,-6-3 3 15,1-13-1 1,-5-8 1-16,-15-22 2 15,-7-9 3-15,-24-14-11 16,-13-9-8-16,-16-8-5 16,-7-4-5-16,-9-5 13 15,-3-1 5-15,2 2 0 16,2 5-4-16,12 10-21 0,11 5-17 0,12 10-17 16,9 5-5-1,5 9 17-15,6 5 17 0,-2 6 24 16,1 0 17-1,-10 2 18-15,-6 1 10 16,-9 2 39-16,-7 1 5 16,-14 3 6-16,-5-1-4 15,-7-4-39-15,1-7 1 16,11-9-344-16</inkml:trace>
  <inkml:trace contextRef="#ctx1" brushRef="#br0" timeOffset="49586.64">3505 14600 460 0,'1'3'253'0,"-3"7"-11"16,-10-1-42-16,-19 7-7 16,-14 0-37-16,-18 0-64 15,-7-3-23-15,3-4-27 16,3-7-8-16,15-6-23 15,8 0-9-15,19-4-5 16,5 3-16-16,17 0-44 16,7 3-9-16,18 6 6 15,15 9 9-15,12 16 53 0,3 5 20 16,-7 17 27-16,-11 6 12 16,-20 6 13-16,-10-1 0 15,-17-9-21-15,-4-7-9 16,-11-15-14-16,-5-7-1 15,-5-14-2-15,-2-5-2 0,7-9-16 16,6-5-5-16,7-2-17 16,8 0-10-16,11 1-15 15,7 2-5-15,21 6 9 16,4 4 9-16,13 4 27 16,6 5 5-16,13 4 3 15,-2-4 2-15,4 4 15 16,-2-3-103-16</inkml:trace>
  <inkml:trace contextRef="#ctx1" brushRef="#br0" timeOffset="49781.96">3651 14928 789 0,'14'4'347'0,"7"1"-138"0,7 5-158 15,5 0 0 1,3 0-22 0,-2 0-8-16,2-4-6 0,-6-2 1 15,-3-5-125-15,-4-6-165 0</inkml:trace>
  <inkml:trace contextRef="#ctx1" brushRef="#br0" timeOffset="49951.76">3859 14916 536 0,'-6'14'261'0,"-4"10"-101"16,3 1-44-16,2 2-62 16,3-7-19-16,2 2-21 15,2 3-3-15,6-6-5 16,4 2-15-16,3-4-50 16,0-3-33-16,4-5-92 15,2-1-25-15,2-5 29 16</inkml:trace>
  <inkml:trace contextRef="#ctx1" brushRef="#br0" timeOffset="50347.92">4079 15157 249 0,'22'-4'195'16,"-7"0"-36"-16,16-9 42 0,-3 1-17 16,-11-5-27-1,-3-2-3-15,-11 1-14 16,-3-4-12-16,-12 4-8 16,-9 3-12-16,-11-2-21 15,-1 4-16-15,-1 7-45 16,7 5-16-16,9 8-27 15,2 5-6-15,9 5-3 16,3 5 2-16,4 1 12 0,5 2 3 16,11-5 5-16,3-2 2 15,6-7 2-15,1-9 1 16,2-6 2-16,-2-9 1 16,-1-5 3-16,0 1 1 15,-6-5 2-15,-2 4 0 16,-4-1 1-16,-3 7 2 15,-2 7-2-15,0 5-1 16,1 7-2-16,-1 1-3 0,3 8 2 16,-1 0 0-16,1-2-2 15,2 1 0-15,1-6 1 16,-1-3-4-16,1-6 52 16,-2-5 17-16,1-11 14 15,4-1 8-15,1-4-50 16,-2-4-15-16,-2 5-16 15,-6 1-3-15,-5 4-139 16</inkml:trace>
  <inkml:trace contextRef="#ctx1" brushRef="#br0" timeOffset="50740.13">5143 14968 816 0,'4'-7'408'0,"6"-2"-160"16,4 9-81-16,12 13-108 15,10 12-23-15,13 6-4 16,3 4 0-16,-1-2-5 15,-8-4-5-15,-14-3-42 16,-6-4-92-16</inkml:trace>
  <inkml:trace contextRef="#ctx1" brushRef="#br0" timeOffset="50909.77">5557 14889 918 0,'-11'5'430'0,"-10"8"-171"15,-3 15-140-15,-3 6-33 16,-6 6-41-16,-4-1-9 0,-6-2-23 16,3-1-5-16,4-6-40 15,7-6-65 1,9-9-289-16</inkml:trace>
  <inkml:trace contextRef="#ctx1" brushRef="#br0" timeOffset="51100.19">5694 14546 880 0,'-8'0'431'16,"-12"0"-171"-16,-1 9-113 15,-1 11-109-15,2 4-27 16,8 9-104-16,4 2-125 15</inkml:trace>
  <inkml:trace contextRef="#ctx1" brushRef="#br0" timeOffset="51314.79">5706 14972 965 0,'7'-4'422'16,"9"0"-237"-16,5 3-51 0,10 13-70 16,3 4-19-1,2 6-11-15,-1 3-7 0,-9 2-12 0,-4-3-4 16,-7-4-21 0,-3-3-56-16,1-7-167 15</inkml:trace>
  <inkml:trace contextRef="#ctx1" brushRef="#br0" timeOffset="51479.17">6070 14957 665 0,'-15'6'409'16,"-7"7"-32"-16,-8 6-183 16,3 6-52-16,-7 3-74 0,-6 0-28 0,2 1-27 31,-4-4-5-31,11-3-61 15,7 0-56-15,10-6-296 0</inkml:trace>
  <inkml:trace contextRef="#ctx1" brushRef="#br0" timeOffset="51725.77">6424 14953 1258 0,'1'1'537'0,"-1"-2"-303"16,1 1-55-16,-1 0-86 15,0-1-34-15,0 1-43 16,0 0-5-16,0 0-105 15,0 0-97-15</inkml:trace>
  <inkml:trace contextRef="#ctx1" brushRef="#br0" timeOffset="51999.38">6437 15145 1089 0,'1'0'481'0,"0"0"-254"16,-1 3-58-1,0-3-80-15,0 0-25 16,0 0-21-16,0 0-4 16,0 0 5-16,0 0 2 15,0 0 7-15,0 0 0 16,0 0-12-16,0 0-5 0,0 0-18 15,0 0-4 1,0 0-7-16,0 0-3 16,0 0-12-16,0 0-59 0</inkml:trace>
  <inkml:trace contextRef="#ctx1" brushRef="#br0" timeOffset="55765.88">7271 14832 795 0,'0'-5'378'0,"-2"-5"-167"16,7 7-47-16,18 21-82 15,5 12-35-15,27 25-27 16,4 5 3-16,6 1 1 15,6-2-4-15,-3-12-1 16,-3-1-2-16,-9-11-106 16,-10-6-102-16</inkml:trace>
  <inkml:trace contextRef="#ctx1" brushRef="#br0" timeOffset="56017.32">7863 14777 679 0,'-12'12'319'0,"-14"5"-115"16,-6 22-93-1,-12 11-18-15,-13 4-16 0,0 4-3 16,-6-3-17-16,2-10-6 15,7-8-16-15,8-6-18 16,13-13-4-16,4-2-20 16,17-8-96-16,1-4-84 0</inkml:trace>
  <inkml:trace contextRef="#ctx1" brushRef="#br0" timeOffset="56361.79">7929 15106 1135 0,'0'3'460'15,"0"11"-293"1,-4 4-64-16,3 16-70 16,3 8-4-16,1 7-10 15,4 5-2-15,-1-4-5 0,-1-7-4 16,5-16-17-16,-3-8-50 15,4-15-126-15,-3-7-124 16</inkml:trace>
  <inkml:trace contextRef="#ctx1" brushRef="#br0" timeOffset="60117.43">7940 15151 648 0,'0'-3'345'16,"-1"-4"-111"-16,1 3-50 16,0 4-94-16,0 0-36 15,23 14-21-15,39 48 1 16,-27-18-2-16,4 4-3 15,-1 4-9-15,-1 0-3 16,3-8-23-16,-3-8-105 0</inkml:trace>
  <inkml:trace contextRef="#ctx1" brushRef="#br0" timeOffset="60337.14">7952 15355 861 0,'-1'0'373'16,"9"5"-165"-16,7 3-68 16,16 2-51-1,10-1-6-15,11-4-33 0,1-4-14 16,-4-1-53-1</inkml:trace>
  <inkml:trace contextRef="#ctx1" brushRef="#br0" timeOffset="61700.27">8556 14982 611 0,'-6'-2'356'16,"-4"0"-42"-16,12-3-165 16,9 2-39-16,22-2-55 15,12 1-20-15,18 1-19 16,3 2-5 0,0-1-4-16,-3 1 1 15,-16 1-118-15,-3 0-186 16</inkml:trace>
  <inkml:trace contextRef="#ctx1" brushRef="#br0" timeOffset="61894.47">8626 15075 702 0,'-1'0'333'0,"6"0"-110"15,8 0-67-15,22 2-55 16,10 1-1-16,10 5-25 16,5-1-19-16,-3-5-25 15,-3 0-45-15</inkml:trace>
  <inkml:trace contextRef="#ctx1" brushRef="#br0" timeOffset="62244.87">9464 14738 1052 0,'5'1'419'16,"6"6"-244"-16,18 19-120 15,13 11-12-15,16 16 8 0,5 2-5 16,-3 3-10-16,-4-5-10 15,-10-13 3-15,-1-1-77 16,-8-12-178-16</inkml:trace>
  <inkml:trace contextRef="#ctx1" brushRef="#br0" timeOffset="62484.51">9981 14772 944 0,'-13'-3'415'0,"-15"2"-209"15,0 4-46-15,-7 14-67 16,0 11-22-16,-10 18-33 16,-5 8-6-16,-13 3-9 15,-2-1-5-15,5-10-5 16,9-6-3-16,20-6-3 15,8-11-1-15,16-12-123 16,9-5-123-16</inkml:trace>
  <inkml:trace contextRef="#ctx1" brushRef="#br0" timeOffset="62986.2">10305 15189 640 0,'-4'-8'368'16,"-11"-8"-78"-16,3 5-105 16,-13 2-35-16,-1 7-65 15,0 2-24-15,0 6-37 0,3 8-12 16,6 3-13-1,3 6-3-15,14 7-1 16,3 1 0-16,17 5 2 16,7-5 1-16,9-7 3 15,5-5 2-15,-2-17 3 16,-6-6 4-16,-7-12 15 16,-6-5 21-16,-12-3 12 0,-5-1 2 15,-14 0-16 1,-7-1-22-16,-3 4-13 15,-2 3-51-15,5 6-175 16,-1 6-302-16</inkml:trace>
  <inkml:trace contextRef="#ctx1" brushRef="#br0" timeOffset="64554.51">10862 14788 641 0,'0'0'348'0,"-2"0"-88"15,-2 14-123-15,1 11-42 16,3 27-40-16,4 8-2 16,6 10-6-16,-2-2-7 15,3-12-6 1,3-9-10-16,-4-16 0 0,3-6-79 16,-4-14-171-16</inkml:trace>
  <inkml:trace contextRef="#ctx1" brushRef="#br0" timeOffset="64714.47">10681 15029 922 0,'0'-4'422'0,"1"-3"-188"16,6 4-69-16,12 3-74 16,9 0-18-16,15 2-30 15,8 1-10-15,12-3-16 16,9 0-50-16</inkml:trace>
  <inkml:trace contextRef="#ctx1" brushRef="#br0" timeOffset="65207.84">11454 14819 804 0,'9'-10'418'16,"6"-10"-137"-16,0 14-132 15,-4 6-46 1,-2 18-62-16,-2 5-14 15,-3 12-10-15,-2 8-5 16,-5 5-4-16,-1 3-3 0,4-1-3 16,2-4 0-1,13-6-1-15,7-3 2 16,10-10 1-16,5-8 1 0,1-12 3 16,4-7 2-16,-11-18 2 15,-1-7 2-15,-3-9 1 16,-7-5-1-16,3-9-3 15,-3-3-1-15,-8-9-2 16,-1-2-3-16,-6 14 30 16,0 9 1-16,-5 23 5 15,-2 13 1-15,-3 20-28 16,-2 13-3-16,3 18-2 16,0 8 1-16,3 4-2 15,3-3-1-15,6-5-4 0,5-7 26 16,10-10-215-16</inkml:trace>
  <inkml:trace contextRef="#ctx1" brushRef="#br0" timeOffset="65626.56">12102 15076 832 0,'-2'-1'381'0,"-2"-1"-192"16,4 2-56-16,0 0-70 15,1 0-30-15,27 8-14 16,33 41 1-16,-25-25-1 0,-7-2-4 15,-3-1-5 1,0-1-1-16,-6-5-90 0,2-4-110 16</inkml:trace>
  <inkml:trace contextRef="#ctx1" brushRef="#br0" timeOffset="65806.23">12320 15086 708 0,'-7'0'365'15,"-5"0"-115"1,0 3-100-16,-6 3-32 0,-2 4-39 16,-3 4-13-16,-3 9-23 15,-1 1-9-15,1 4-19 16,3-2-7-16,2-4-62 16,4-1-88-16</inkml:trace>
  <inkml:trace contextRef="#ctx1" brushRef="#br0" timeOffset="66580.21">12574 14985 1028 0,'-5'2'420'16,"-4"5"-265"-16,1-1-52 16,4 0-59-16,3-2-19 15,4-1-64-15,8 2-90 0</inkml:trace>
  <inkml:trace contextRef="#ctx1" brushRef="#br0" timeOffset="67002.3">13017 14570 1077 0,'-1'-6'467'0,"-2"2"-270"0,-2 6-72 16,-2 16-80-1,-1 11-25-15,-1 15-9 16,2 8 0-16,4 14-3 16,3 4-1-16,10 0-2 0,6-3 0 15,15-15-2-15,7-8 0 16,11-15-1-16,-1-6 0 15,-4-12 1-15,-6-7 4 16,-13-7-63-16,-4-5-54 16,-9-4-243-16</inkml:trace>
  <inkml:trace contextRef="#ctx1" brushRef="#br0" timeOffset="67223.25">12826 14836 844 0,'0'-2'406'16,"3"-3"-149"-1,7 3-76-15,14 1-55 16,9 1-13-16,22 0-15 16,7 2-15-16,6 3-32 15,-12-4-16-15,-14 2-18 16,-9-1-5-16,-20-2-25 15,2 0-73-15</inkml:trace>
  <inkml:trace contextRef="#ctx0" brushRef="#br0" timeOffset="75479.2">18550 18168 0</inkml:trace>
  <inkml:trace contextRef="#ctx1" brushRef="#br0" timeOffset="75264.4">14117 14762 923 0,'0'0'387'0,"0"0"-227"16,14 0-36-16,16 0-60 15,14-1-20-15,30 0-28 16,6-1-8-16,13 0-19 16,-7 0-57-16,-19 0-245 15</inkml:trace>
  <inkml:trace contextRef="#ctx1" brushRef="#br0" timeOffset="75512.3">14141 14905 841 0,'2'2'372'0,"0"-4"-199"15,15 0-93-15,17-1-24 16,28-5-31-16,15 2-1 15,18 6-6-15,-7 3-6 16,-16 8-4-16,-12-2-20 16,-15-1-123-16,-5-3-178 0</inkml:trace>
  <inkml:trace contextRef="#ctx1" brushRef="#br0" timeOffset="75812.03">14561 14660 684 0,'5'-2'332'16,"9"-1"-78"-16,6 3-111 15,9 9-30-15,2 4-7 16,5 10-21 0,1 5-14-16,0 0-27 0,-8-1-10 15,-13-1-18-15,-8-2-3 16,-15-1-8-16,-7 0-23 16,-19-5-94-16,-2 2-91 0</inkml:trace>
  <inkml:trace contextRef="#ctx1" brushRef="#br0" timeOffset="76174.86">14190 14699 447 0,'-1'-8'304'0,"-5"-2"53"0,-2 0-150 16,-6 7-77-16,-10 4-16 15,-6 8-33 1,-4 7-10-16,0 12-17 16,10 3-15-16,17 8-20 0,17 2-6 15,28-1 3-15,11-2 2 0,14-10 0 0,-2-11 19 32,-7-5-86-32</inkml:trace>
  <inkml:trace contextRef="#ctx1" brushRef="#br0" timeOffset="88026.82">15329 14941 683 0,'1'2'269'0,"5"-6"-161"15,6-5-10-15,15-10 1 16,0-13-4-16,5-7-19 16,-2-5-6-16,-6-5-8 15,-4 1 0-15,-15 0 0 16,0 5 5-16,-6 14 10 16,-4 6-3-16,-3 19-22 15,-3 5-13-15,-2 16-33 0,3 7-6 16,11 17-5-16,7 6-1 15,13 10 3-15,0 6 1 16,0 0 2-16,0-4 3 16,-10-12 1-16,-5-4 0 15,-8-16 2 1,-8-1 1-16,-14-8 1 16,-6-3 1-16,-8-8 0 0,-2-2-1 0,6-5-3 15,7-1-1-15,15 1-6 16,9-3-2-16,16 3-2 15,10 1 0-15,14 1 4 16,8 2 1 0,3-3 1-16,-3-4 0 15,2 1-4-15,-4-4-71 16</inkml:trace>
  <inkml:trace contextRef="#ctx1" brushRef="#br0" timeOffset="88436.65">16038 14744 578 0,'-1'-8'341'16,"-3"-7"-66"-16,-8-1-64 0,-8 2-28 0,-9 2-57 15,-4 4-28 1,-5 11-48-16,0 5-17 16,3 15-29-16,6 5-8 0,11 14-6 15,6 7 0 1,16 8 1-16,6 5 3 16,13-8-2-16,9-6 2 15,20-22 3-15,7-9 2 16,5-19 3-16,-3-8 4 15,-14-12 3-15,-10-7 6 16,-16-12 35-16,-11-9 13 0,-17-4 13 16,-8 0-2-16,-13 10-33 0,-4 6-16 15,-1 14-19-15,1 8-7 16,1 11-45 0,5 7-47-16,0 11-176 15</inkml:trace>
  <inkml:trace contextRef="#ctx1" brushRef="#br0" timeOffset="88612.12">16047 14759 475 0,'1'-3'362'16,"2"-3"26"-16,-5 6-172 0,1 0-43 0,0 0-77 31,-10 12-26-31,-51 59-13 0,23-27-3 16,-1 5-24-1,1 2-14-15,12-14-13 16,12-5-70-16</inkml:trace>
  <inkml:trace contextRef="#ctx1" brushRef="#br0" timeOffset="88986.84">16602 14805 454 0,'0'0'299'0,"7"0"39"0,5 1-122 16,21 0-61 0,7-2-24-16,11-2-54 15,3-2-21-15,-6 1-33 16,-5 0-6-16,-9 1 2 0,-6-1-33 15,-12-2-144-15,-5 3-218 16</inkml:trace>
  <inkml:trace contextRef="#ctx1" brushRef="#br0" timeOffset="89283.89">16670 14976 623 0,'4'1'303'16,"10"1"-95"0,7 1-25-16,10-5-35 15,2-1-15-15,8 1-37 16,-3-1-14-16,-7 1-12 15,-3 2-2-15,-13 0-1 16,-3 1-2-16,-6-1-20 16,2 0-11-16,-4 0-19 0,-1-3-5 15,3 2-50 1,-6 1-94-16</inkml:trace>
  <inkml:trace contextRef="#ctx1" brushRef="#br0" timeOffset="100059.37">17683 14721 565 0,'-14'-6'363'15,"-16"-6"-1"-15,-1 9-208 16,1 6-45-16,2 14-65 16,3 5-19-16,10 23-22 15,8 9-3-15,18 12-1 16,10 2 0-16,20-15 1 16,13-11 2-16,13-21 3 15,9-8 3-15,6-17 7 16,-10-5 36-16,-16-20 54 0,-11-5 20 15,-29-17 38-15,-14-7-26 16,-23-3-44-16,-19-3-19 16,-26 13-47-16,-6 9-11 15,-1 19-16-15,10 9-2 16,24 13-82-16,7 1-66 16,24 10-155-16,7 3-136 15</inkml:trace>
  <inkml:trace contextRef="#ctx1" brushRef="#br0" timeOffset="100224.83">17933 14776 895 0,'-8'0'394'0,"-13"8"-204"16,-5 5-47-16,-13 17-72 15,-3 5-23-15,0 8-25 16,2-1-13-16,18-7-1 15,11-7-85-15</inkml:trace>
  <inkml:trace contextRef="#ctx1" brushRef="#br0" timeOffset="100614.46">18587 14663 877 0,'-1'-5'472'15,"-4"-5"-136"-15,2 12-185 16,-1 7-47-16,4 16-75 16,-1 7-8-16,6 13-4 15,0 6-3-15,2 6-3 16,3 2-1-16,-7-9-2 0,0-11-39 15,1-13-130 1,-2-7-100-16</inkml:trace>
  <inkml:trace contextRef="#ctx1" brushRef="#br0" timeOffset="100793.5">18439 14907 737 0,'0'-4'371'0,"0"0"-130"0,20 4-97 0,6 0-22 16,18-3-35-16,8 2-11 31,7 0-24-31,3 0-11 16,-6 3-59-16,-7 2-101 0</inkml:trace>
  <inkml:trace contextRef="#ctx1" brushRef="#br0" timeOffset="101320.89">19319 14704 794 0,'3'3'332'15,"-1"11"-180"-15,0 9-54 16,-7 12-23-16,-2 8-14 0,4 8-18 16,3 3-10-16,10-10-10 15,8-7-5-15,15-17-5 16,2-11 1-16,0-9 5 16,-2-12 2-16,-16-12 2 15,-1-2 16-15,-4-17 11 16,-4-3 3-16,5 1 4 15,-6 2-4-15,-2 18 17 16,-4 8 4-16,-7 17-9 16,-2 5-12-16,-1 21-34 15,7 9-8-15,2 12-3 16,0 1-2-16,9-4-2 16,-7-6 0-16,8-8 3 15,6-4-48-15,0-7-219 16</inkml:trace>
  <inkml:trace contextRef="#ctx1" brushRef="#br0" timeOffset="101691.03">19756 15012 1094 0,'3'-3'491'16,"9"-1"-234"-16,4 6-75 0,7 6-88 15,2 2-17 1,2 6-22-16,3 2-12 0,-12-2-17 16,2 5-8-16,-8-4-12 15,-8-8-16-15,3 2-149 16,1-8-71-16,2-2-185 16,-1-3-94-16,2-12 86 15,-3 0 131-15,-3-8 337 16,1 3 171-16,-9 4 168 0,0 3-17 15,-4 9-101-15,-6 0-47 16,2 8-83-16,-7-2-32 16,-2 7-34-1,-5 4-9-15,-8 3-18 16,-3 5-9-16,-1-4-15 16,3 5-3-16,10-10-1 15,5-3-87-15</inkml:trace>
  <inkml:trace contextRef="#ctx1" brushRef="#br0" timeOffset="102176.62">20332 14399 765 0,'6'-12'446'16,"1"-11"-94"0,-7 18-138-1,3 8-56-15,-1 25-87 0,1 9-35 16,2 16-6-1,-2 4-4-15,-2 6-7 0,-1 3-5 16,1 3-7 0,-1 0-1-16,7-7-3 0,3-5 1 15,9-16 2-15,3-11 0 16,2-14-17-16,9-9-53 16,1-12-196-16</inkml:trace>
  <inkml:trace contextRef="#ctx1" brushRef="#br0" timeOffset="102409.68">20176 14709 911 0,'10'-1'412'0,"8"0"-177"16,28 1-121-16,17 0-16 16,7 2-38-1,5-2-18-15,-15 2-42 0,-15-2-89 16</inkml:trace>
  <inkml:trace contextRef="#ctx1" brushRef="#br0" timeOffset="114008.22">21229 14786 821 0,'0'0'341'16,"9"0"-177"-16,11 0-38 0,26-2-40 15,19 4-11 1,19-4-37-16,6 0-14 0,0 2-12 15,-8-1-3-15,-14 7-5 16,-8 2-44-16,-29 3-158 16,-9 1-177-16</inkml:trace>
  <inkml:trace contextRef="#ctx1" brushRef="#br0" timeOffset="114253.07">21398 14922 771 0,'-5'0'358'15,"2"-4"-170"-15,6 4-41 16,-3 0-50 0,28 1-30-16,56 5-23 15,-21-1-7-15,9-4-16 16,-1 2-4-16,-14-4-4 15,-3-4-1-15,-14-1-17 16,-8-6-39-16,-5-2-95 0,-6-1-67 16</inkml:trace>
  <inkml:trace contextRef="#ctx1" brushRef="#br0" timeOffset="114447.17">21867 14713 657 0,'18'-1'353'16,"10"1"-67"-16,2 7-120 16,-5 5-14-16,-10 7-20 0,-3 4-21 15,-12 2-41-15,-4 4-19 16,-5 0-31-16,-6-3-21 16,-5-4-102-16,2-2-69 15</inkml:trace>
  <inkml:trace contextRef="#ctx1" brushRef="#br0" timeOffset="114691.32">21449 14727 559 0,'-16'-3'329'15,"-14"1"-14"-15,-8 2-75 16,-1 12-84-16,3 5-25 16,10 13-37-16,9 8-10 15,20 8 1-15,20 8-3 16,20-10-15-16,2-8-12 16,1-18-23-16,-12-10 6 15,-5-4-117-15</inkml:trace>
  <inkml:trace contextRef="#ctx1" brushRef="#br0" timeOffset="115503.98">1860 16121 779 0,'-1'1'339'0,"2"1"-168"15,14 3-44-15,29-2-40 16,9-2-7-16,25 2-23 15,4 1-18-15,6 2-22 16,2 3-9-16,-11-1-46 16,-5 0-70-16</inkml:trace>
  <inkml:trace contextRef="#ctx1" brushRef="#br0" timeOffset="115723.51">2027 16282 680 0,'1'2'282'0,"6"5"-154"16,8 1-43-16,21-3-34 16,9 1-3-16,22-8-15 15,10 1-12-15,11-6-12 16,-7-2 0-16,-9 2-212 15</inkml:trace>
  <inkml:trace contextRef="#ctx1" brushRef="#br0" timeOffset="115883.87">2638 16122 729 0,'6'-3'329'15,"8"-1"-127"-15,2 3-80 16,7 10-47-16,-1 2-3 0,-5 12-21 15,-4 4-9-15,-13 6-9 16,-8 3-51 0,-10 0-293-1</inkml:trace>
  <inkml:trace contextRef="#ctx1" brushRef="#br0" timeOffset="116122.59">2127 16100 739 0,'-19'0'346'15,"-16"2"-163"1,-10 7-72-16,3 6-24 0,0 8-44 16,5 2-14-16,22 7-2 15,12 2 1-15,22 3 0 16,9 0 4-16,17 0-4 15,2-6-4-15,9-4-5 16,1-6-1-16,-1-13-130 0</inkml:trace>
  <inkml:trace contextRef="#ctx0" brushRef="#br0" timeOffset="117067.08">11020 19044 0</inkml:trace>
  <inkml:trace contextRef="#ctx1" brushRef="#br0" timeOffset="116855.42">3301 16257 702 0,'10'1'278'15,"17"-6"-171"-15,6-3-2 16,9-12 15-1,-1-7-12-15,-7-11-29 0,-8 0-6 16,-8-3-22-16,-7 3-9 16,-5 6 5-16,-2 2 4 15,-4 13 9-15,-1 4-5 0,1 17-27 16,-4 9-11 0,3 16-19-16,-2 7-1 15,6 16 1-15,0 7 1 16,5 9 2-16,-1 4 2 15,-2-6 5-15,2-5 1 0,-7-18 1 16,-4-10 1-16,-3-12 6 16,-4-10 8-16,-2-7 7 15,-1-4-1-15,-7-10-10 16,6-1-12-16,6 2-24 16,3 0-6-16,14 3-4 15,7 2 2-15,10 4 12 16,5 0 4-16,11 3 3 15,2-3 4-15,3 0-44 16,1 2-65-16</inkml:trace>
  <inkml:trace contextRef="#ctx1" brushRef="#br0" timeOffset="117239.53">4107 16061 871 0,'-21'-10'415'16,"-16"-5"-139"-16,4 4-161 15,4 5-26 1,5 11-60-16,2 5-25 16,5 14-35-16,4 11-2 15,11 11 11-15,8 10 5 16,18 9 16-16,0-3 3 15,11-4 5-15,1-12 1 0,13-18 5 16,6-12 1-16,5-22 8 16,0-9 8-16,-14-18 41 15,-10-9 19-15,-19-6 31 0,-11-4 1 0,-18 3-31 32,-10 2-19-32,-11 10-39 15,-6 6-15-15,0 12-19 16,3 2-10-16,10 9-69 15,7 5-47-15,8 5-140 16,6 3-150-16</inkml:trace>
  <inkml:trace contextRef="#ctx1" brushRef="#br0" timeOffset="117375.01">4186 16094 624 0,'2'0'370'16,"-5"2"-37"-16,-3 9-61 15,-10 16-94 1,-6 5-36-16,-4 12-55 0,-4 6-22 15,6-2-32-15,8 1-13 16,3-12-40-16,11-8-71 16</inkml:trace>
  <inkml:trace contextRef="#ctx1" brushRef="#br0" timeOffset="117747">4817 16147 1089 0,'7'0'436'16,"16"-2"-281"-1,6-1-52-15,8 1-47 0,5-1-15 16,-6 2-22-16,2 1-8 15,-3 0-19-15,-8-2-56 0,1 5-159 16,-5-1-174-16</inkml:trace>
  <inkml:trace contextRef="#ctx1" brushRef="#br0" timeOffset="117948.93">4816 16275 720 0,'6'2'343'0,"12"-2"-112"0,10 0-50 15,16-2-28 1,2-4-29-16,1 1-47 0,-1 0-15 16,-6 3-24-1,-4-2-11-15,-7 3-77 16</inkml:trace>
  <inkml:trace contextRef="#ctx1" brushRef="#br0" timeOffset="118707">5753 16133 684 0,'13'-7'337'16,"11"-8"-134"-16,1 4-40 16,-5 14-74-16,-6 2-15 15,-7 17-15-15,-7 8-2 16,-8 11-16-16,-3 10-15 0,-1 5-14 15,1-2-2-15,11-7-3 16,9-5 1-16,10-16 0 16,3-4 2-16,8-14 3 15,-7-12 1 1,7-10 0-16,-3-6 1 0,-8-14-3 16,1-3-1-16,-5-6-1 15,2-1-1-15,-1 1-3 16,-2 6-1-16,-11 10-1 15,0 7 0-15,-6 11 12 16,-3 5 3-16,2 10 3 16,-4 0 0-16,3 10-6 0,2 4 1 15,-1 4 4-15,4 10 0 16,7 11-5 0,5 3-4-16,5-1-7 15,3-8 11-15,0-12-127 16,3-7-132-16</inkml:trace>
  <inkml:trace contextRef="#ctx1" brushRef="#br0" timeOffset="119502.07">6317 16460 670 0,'1'1'310'0,"1"1"-143"0,-2 3-23 15,-1-5-36-15,0 0-13 16,-2 12-16-16,-11 40-14 16,7-27-33-16,-1-1-13 15,8-1-11-15,7-3-4 16,8-2-2-1,2-3 0-15,1-6 7 0,1-3-22 0,-4-8-89 16,-1-3-91-16</inkml:trace>
  <inkml:trace contextRef="#ctx1" brushRef="#br0" timeOffset="119742.09">6351 16352 772 0,'2'-1'447'0,"3"-2"-87"16,2 0-139-1,-2 2-39-15,1-1-68 0,-4 2-28 16,-2 0-35-1,0 0-15-15,0 0-72 16,-1 0-77-16</inkml:trace>
  <inkml:trace contextRef="#ctx1" brushRef="#br0" timeOffset="122895.04">7007 16217 614 0,'0'-4'337'0,"-8"-9"-56"16,-4 4-42-16,-6 7-60 0,-5 2-24 31,-3 6-55-31,-5 6-22 0,3 9-44 0,-2 4-21 16,14 14-16-1,8 7-3-15,17 4 1 16,18 2 1-16,10-16-11 16,7-11-51-16,19-19-170 15,-3-11-245-15</inkml:trace>
  <inkml:trace contextRef="#ctx1" brushRef="#br0" timeOffset="123233.19">7308 16259 853 0,'-13'-1'381'15,"-20"0"-203"-15,3 3-55 16,3 6-84-16,0 2-30 15,10 11-25-15,3 6-8 16,12 11-4-16,7 5 2 16,16 1 8-16,10-5 4 0,14-14 7 15,3-8 3 1,-2-18 8-16,-4-7 9 16,-16-14 54-16,-7-7 26 0,-13-9 33 15,-7-5 7-15,-9 1-44 16,-8 2-26-16,-8 12-53 15,-8 8-53-15,-4 19-223 16</inkml:trace>
  <inkml:trace contextRef="#ctx1" brushRef="#br0" timeOffset="123653.86">7721 16261 590 0,'-13'-6'372'15,"-7"-4"-41"-15,-9 4-121 16,-1 1-50-16,7 5-89 16,6 5-40-16,13 6-30 15,8 6-1-15,14 7-3 16,7 5 5-16,9 9 2 15,-2 4 2-15,-11-1 40 16,-12-2 23-16,-16-11 35 16,-9-5 5-16,-12-10-32 0,-2-6-15 15,0-15-113-15</inkml:trace>
  <inkml:trace contextRef="#ctx1" brushRef="#br0" timeOffset="124105.6">8103 15955 910 0,'-1'0'404'16,"-3"2"-190"-16,-4 14-132 15,-1 7-38-15,-3 12-27 16,2 2-6-16,8 10-6 16,4 2-3-16,13 0-1 15,8-9 1-15,12-11 1 16,4-8 1-16,5-10 0 15,-2-3-7-15,-6-4-113 16,-7-1-113-16</inkml:trace>
  <inkml:trace contextRef="#ctx1" brushRef="#br0" timeOffset="124921.83">8289 16055 910 0,'-3'-1'410'15,"-6"9"-201"-15,2 9-56 16,3 22-92-16,4 14-11 16,0 18-11-16,5 9-13 0,-2-7-6 15,2-7-6-15,15-20-32 16,2-12-87-16</inkml:trace>
  <inkml:trace contextRef="#ctx1" brushRef="#br0" timeOffset="125278.49">8660 16112 706 0,'-18'-4'365'16,"-18"-3"-76"-1,-2 5-107-15,2 7-82 16,2 9-27-16,5 15-46 16,7 7-13-16,14 13-9 0,7 7-3 15,17 4 0 1,7-4 1-16,17-13 3 0,9-10 2 16,13-19 2-16,1-13 2 15,-1-12 6 1,-14-13 3-16,-17-19 16 0,-5-3 20 15,-23-12 24-15,-3-1 4 0,-17 6-12 16,-16 1-24-16,-16 18-41 16,-5 10-11-16,1 18-124 15,10 6-133 1</inkml:trace>
  <inkml:trace contextRef="#ctx1" brushRef="#br0" timeOffset="125628.79">8895 15982 849 0,'-12'-4'395'31,"-3"-6"-178"-31,6 7-113 16,-3 3-34-16,12 10-52 16,0 5-16-16,6 6-3 15,5 2 1-15,6-3 5 16,4 0 2-16,5-7 12 16,0-4 19-16,-2-10 31 15,-1-5 13-15,-9-9 24 0,-3-3-3 0,-14-7-10 16,-8-2-7-1,-13 1-30-15,-5-1-15 16,2 14-28-16,4 5-29 0,6 8-150 16</inkml:trace>
  <inkml:trace contextRef="#ctx1" brushRef="#br0" timeOffset="127275.28">9271 16338 1065 0,'-2'-1'482'16,"-2"0"-224"-16,4 2-104 16,0-1-85-16,0 0-24 15,0 0-277-15</inkml:trace>
  <inkml:trace contextRef="#ctx1" brushRef="#br0" timeOffset="127585.42">9765 16044 910 0,'-3'2'404'0,"-2"6"-178"15,-5 3-126-15,6 18-55 16,1 4-3-16,2 12 2 16,-1 7 1-16,4 12-8 15,1 1-5-15,11-3-8 16,9-3-10-16,6-20-4 16,5-8 0-16,1-16-3 15,-3-5-19-15,-3-9-135 0,-5-3-203 16</inkml:trace>
  <inkml:trace contextRef="#ctx1" brushRef="#br0" timeOffset="127831.4">9539 16308 856 0,'-2'0'424'0,"-4"2"-152"16,11-2-128-16,-5 0-22 15,16 0-38-15,55 3-11 16,-12-3-14-16,2 0-14 16,3-3-22-16,-6 0-4 15,-11 0-5-15,-6 1-3 0,-18-3-9 16,-8 1-71-16</inkml:trace>
  <inkml:trace contextRef="#ctx1" brushRef="#br0" timeOffset="135470.51">11315 16238 816 0,'8'-2'356'0,"11"3"-176"16,7 2-12-16,-2 4-16 16,-1 6-19-16,-9 6-37 0,-5 0-32 15,-6 10-40-15,-4-1-30 16,-6-1-164-16,-3 2-150 15</inkml:trace>
  <inkml:trace contextRef="#ctx1" brushRef="#br0" timeOffset="135878.19">10608 16276 615 0,'4'-4'329'0,"6"-6"-61"16,25 5-104-16,8 1-17 15,25 4-22-15,13 1-23 16,13 5-46-16,8 1-18 15,-11 3-23-15,-15-2-3 16,-26-2-11-16,-9 0-47 16,-12-4-176-16</inkml:trace>
  <inkml:trace contextRef="#ctx1" brushRef="#br0" timeOffset="136107.57">10722 16409 785 0,'6'0'312'16,"13"3"-170"-16,6-3-32 16,33 1-26-16,9 1-6 15,22-2-41 1,9 3-9-16,-17-3-7 15,-10 1-3-15,-17-1-24 16,-17-6-59-16</inkml:trace>
  <inkml:trace contextRef="#ctx1" brushRef="#br0" timeOffset="136265.96">11315 16224 558 0,'17'8'291'0,"9"4"-78"0,3 6-34 15,-3 7-5 1,-11 3-28-16,-5 5-27 16,-15 1-60-16,-6-3-23 0,-11-2-104 0,-3-5-114 15</inkml:trace>
  <inkml:trace contextRef="#ctx1" brushRef="#br0" timeOffset="136477.15">10833 16273 665 0,'-20'4'287'0,"-21"9"-133"0,4 5-29 16,2 7-24 0,13 2-14-16,14 3-23 0,10 3-5 0,28-1-13 31,8-2-3-31,32-8-14 15,8-6-5-15,10-6-223 16</inkml:trace>
  <inkml:trace contextRef="#ctx1" brushRef="#br0" timeOffset="136890.04">12319 15832 1027 0,'2'1'415'0,"4"9"-242"0,1 14-86 16,1 23-52-16,-1 7 2 16,0 14-6-1,-2 5-3-15,2 1-4 16,5 2-4-16,7-6-10 0,3-8-3 0,13-18-2 15,1-11 2 1,2-20 11-16,-3-8-34 0,-8-10-113 16,-6-8-132-16</inkml:trace>
  <inkml:trace contextRef="#ctx1" brushRef="#br0" timeOffset="137056.43">12212 16169 824 0,'3'0'408'16,"4"-1"-110"-16,15 1-141 15,11 0-19-15,24 1-35 0,8-2-25 16,9 0-41 0,0-4-38-16</inkml:trace>
  <inkml:trace contextRef="#ctx1" brushRef="#br0" timeOffset="137391.64">13000 16111 829 0,'7'0'370'16,"15"0"-130"-16,14 0-129 0,13 1-37 15,4-1-12-15,3 0-31 16,-6 0-14-16,-2-1 38 16,-2 0-98-16,-11 3-288 15</inkml:trace>
  <inkml:trace contextRef="#ctx1" brushRef="#br0" timeOffset="137585.05">13077 16234 704 0,'0'1'334'0,"10"3"-93"0,8-1-50 16,12-2-25 0,6 1-4-16,3-3-48 15,1 1-29-15,-2-1-43 16,-1 1-18-16,-6-4-114 0</inkml:trace>
  <inkml:trace contextRef="#ctx1" brushRef="#br0" timeOffset="138212.93">14243 16190 499 0,'-51'-3'264'15,"-47"-3"-4"-15,11 8-231 16,6 5-25-16,28 0 22 15,23-2 11-15,55-3 2 16,39-2 0-16,61-4-29 16,39 1-12-16,65-3 29 15,27-1 16-15,56 0 32 16,10-1 7-16,14 0-28 16,-6 0-13-16,-31-1-28 15,-17 1-3-15,-58-1-2 16,-29 6 35-16,-61 2-215 0</inkml:trace>
  <inkml:trace contextRef="#ctx1" brushRef="#br0" timeOffset="138748.11">15063 15812 576 0,'5'-17'254'15,"10"-18"-100"-15,0-6-15 16,0-2 6 0,-3-5-3-16,-3 7-9 15,-2 5-4-15,-6 13 1 0,1 7-7 16,-4 17-46-16,1 13-21 16,1 17-46-16,0 14-11 15,8 15 2-15,-3 0 3 0,6 4 1 16,2-1 1-1,3-15 0-15,-1-8-23 0,2-18-158 16,1-11-190 0</inkml:trace>
  <inkml:trace contextRef="#ctx1" brushRef="#br0" timeOffset="139077.79">15561 15673 906 0,'-12'-9'437'16,"-3"-6"-162"-16,-5 5-140 16,-4 5-40-16,5 6-56 15,-4 4-21-15,2 13-21 16,7 8-4-16,7 9-2 16,8 11 0-16,15 6 1 0,10-1 0 15,15-4 3 1,8-7 2-16,5-23 5 0,4-7 6 15,-3-20 7-15,-2-13 13 16,-8-16 50 0,-8-9 16-16,-21-8 33 0,-14 5-4 15,-20 3-47-15,-12 5-20 0,-13 12-41 16,0 4-11-16,2 11-9 16,5 7-33-1,13 10-115-15,-1 1-91 0</inkml:trace>
  <inkml:trace contextRef="#ctx1" brushRef="#br0" timeOffset="139262.05">15702 15673 819 0,'-1'-2'413'0,"-1"4"-162"16,-7 3-53-16,-9 9-79 0,-3 6-24 15,-7 7-13-15,-3 5-7 16,4 7-33 0,1 1-19-16,8-3-5 15,6-6-52-15</inkml:trace>
  <inkml:trace contextRef="#ctx0" brushRef="#br0" timeOffset="140282.03">16187 19044 0,'0'0'0</inkml:trace>
  <inkml:trace contextRef="#ctx1" brushRef="#br0" timeOffset="139934.74">14000 16578 758 0,'7'0'352'0,"8"-3"-141"15,-10 3-63-15,-6 18-53 16,-3 3-18-16,-9 15-26 0,4 3-17 15,2 5-17 1,4-2-4-16,14-1-5 0,6-6-2 16,12-8 5-16,1-9 1 15,-1-18 7-15,2-5 2 16,-7-17-1-16,3-6 1 16,-2-10-2-16,-4-3-1 15,1-4-3-15,-6-2-3 0,-7 11 20 16,-2 2 13-1,-6 17 35-15,-1 10 2 0,-3 9-22 16,-1 12-14-16,-1 8-33 16,1 7-2-16,4 5-2 15,1 4-1-15,4 3-3 16,4-1-1-16,0-2-2 16,1-3-81-16,3-11-234 15</inkml:trace>
  <inkml:trace contextRef="#ctx1" brushRef="#br0" timeOffset="140162.49">14556 16792 841 0,'-3'-2'421'16,"0"2"-140"-16,-4 6-103 15,0 9-72-15,0 5-25 16,0 9-21-16,2-1-6 15,5 2-23-15,5 0-11 16,9-9-11-16,3 0-1 16,4-8-1-16,-1-5 1 15,-5-8-14-15,-2-6-37 0,-8-10-151 16</inkml:trace>
  <inkml:trace contextRef="#ctx1" brushRef="#br0" timeOffset="140349.36">14567 16623 617 0,'2'-6'423'0,"-2"-2"66"0,2 5-193 16,-2 2-133-1,-2 2-40-15,2-1-73 16,-1 0-20-16,1 0-14 15,0 0-75-15</inkml:trace>
  <inkml:trace contextRef="#ctx1" brushRef="#br0" timeOffset="140721.56">14884 16740 1046 0,'0'-2'441'16,"3"0"-230"-16,4 0-76 15,-7 2-60 1,0 0-21-16,13 0 21 15,34 1-113-15</inkml:trace>
  <inkml:trace contextRef="#ctx1" brushRef="#br0" timeOffset="141084.15">15535 16649 521 0,'-2'-8'326'0,"-5"-6"3"16,-2-1-54-16,-10 4-68 15,0 4-40-15,-11 5-73 16,-1 2-35-16,-4 12-38 16,2-1-11-16,4 10-10 15,2 4 0-15,10 3-4 16,8 7-2-16,12 4 0 16,11 1-1-16,18-2 0 15,8-6 2-15,14-14-44 16,7-6-56-16,1-14-172 15</inkml:trace>
  <inkml:trace contextRef="#ctx1" brushRef="#br0" timeOffset="141327.76">15777 16720 585 0,'-4'-9'412'0,"-3"-6"-20"16,-7 2-146-16,-4 0-65 16,-4 5-96-16,-1-1-28 15,0 3-36-15,3 8-10 16,7 2-11-16,-2 7-5 15,7 8-1-15,5 2-1 16,0 7 0-16,9 2 1 16,7-3 1-16,6-1 1 0,13-11 5 15,2-6 2 1,1-9 6-16,-8-8 3 0,-5-6 9 16,-7-1-25-16,-7-5-114 15,-2 1-77-15,-7-1-258 16</inkml:trace>
  <inkml:trace contextRef="#ctx1" brushRef="#br0" timeOffset="141488.96">15856 16664 738 0,'9'1'393'0,"16"2"-84"16,5 4-70-16,4 6-54 16,3 2-21-16,-7 12-29 15,-4-2-17-15,-16 6-39 16,-7-1-18-16,-12-8-21 15,-11 0-9-15,-2-16 4 16,-3-4-55-16,-2-9 37 16</inkml:trace>
  <inkml:trace contextRef="#ctx1" brushRef="#br0" timeOffset="141905.35">16302 16388 627 0,'2'0'360'0,"2"6"-18"16,-1 11-190-16,1 18-99 15,-4 5-8-15,0 4-10 0,-5-2-4 0,3-1 3 31,4-3-1-31,7-6-8 0,12-3-3 16,11-11-8-16,6-4 1 16,5-9 1-16,-6-6-22 15,-7-9-132-15,-3-2-136 0</inkml:trace>
  <inkml:trace contextRef="#ctx1" brushRef="#br0" timeOffset="142091.91">16539 16455 681 0,'-1'-4'356'0,"-6"-1"-103"16,3 5-65-16,-1 15-94 16,2 7-26-16,3 14-23 15,-2 4 4-15,9 7-1 16,-2-1-5-16,5 5-16 16,-3-1-7-16,-1-3-8 15,2-6-20-15,-1-10-153 16,7-7-176-16</inkml:trace>
  <inkml:trace contextRef="#ctx1" brushRef="#br0" timeOffset="142437.03">16976 16605 618 0,'-9'-9'358'16,"-4"-5"-69"-16,-8 3-114 0,-7 0-40 16,-1 6-63-16,-2 3-23 0,-1 2-37 0,4 7-10 31,5 8-8-31,1 6-2 16,7 11 6-16,3 1 0 15,10 11 2-15,6-1 0 16,14-1 0-16,6-4 1 15,14-13 5-15,6-8 0 0,6-17 8 0,-2-8 3 16,-3-15 6 0,-11-7 3-16,-17-6 3 15,-8-1-3-15,-19-2-6 16,-2 6-5-16,-7 3-15 16,-3 2-51-16,5 15-287 15</inkml:trace>
  <inkml:trace contextRef="#ctx1" brushRef="#br0" timeOffset="142731.02">17054 16500 562 0,'0'-4'323'0,"-3"-1"-48"16,-1-1-152-16,1 5-35 15,0 2-50-15,3-1-11 16,0 0-7-16,1 3 2 16,4 9 2-16,22 27 1 15,-2-31 20-15,-5-6 10 16,2-3 31-16,-2-7 13 16,-9-6 3-16,-8-5 1 0,-10-2-32 15,-7 3-15-15,-8 5-34 16,0 9-14-16,1 7-41 15,4 7-85-15</inkml:trace>
  <inkml:trace contextRef="#ctx0" brushRef="#br0" timeOffset="143685.45">19645 19044 0,'0'0'0,"0"0"0,0 0 0,0 0 0</inkml:trace>
  <inkml:trace contextRef="#ctx1" brushRef="#br0" timeOffset="143358.43">18220 16160 471 0,'6'-12'291'15,"3"-9"-34"-15,-2-7-49 16,-3-6-5-16,-3 2-36 16,-2 0-22-16,-1 10-37 0,0 10-12 15,0 5-45-15,2 12-21 16,-2 6-23 0,3 10-6-16,7 16-2 15,1 1-1-15,4 8 2 16,-2-3 2-16,-3-4 0 15,-2-1 2-15,-7-7-1 16,-5-3 1-16,-4-8 0 16,-4-2 0-16,-5-10-18 15,2-1-10-15,-2-7-18 16,4-3-2-16,8-2 13 16,4-4 6-16,17 1 9 0,12-2-1 15,17 1 0-15,9 2 5 16,6 1 7-16,-4 3 3 15,-16 4-91-15,-6 1-128 16</inkml:trace>
  <inkml:trace contextRef="#ctx1" brushRef="#br0" timeOffset="143822.9">18458 15729 627 0,'-15'-13'309'0,"-31"-12"-60"16,-6 5-107-16,-12 11-50 15,-6 2-17-15,4 11-48 16,4 6-19-16,3 14-13 16,5 10-3-16,1 30-1 0,0 13 1 15,15 20 4 1,9 7 3-16,20-1 4 16,12-2 4-16,25-2 0 15,14-9-1-15,22-22-1 0,19-15 2 16,30-34 10-16,14-10 12 15,17-27 15-15,-1-15 8 16,-9-33 11-16,-17-12 21 0,-38-19 12 16,-27 0 22-1,-60-4 9-15,-39-7-28 0,-47 12-29 16,-14 4-35 0,-29 27-33-16,1 19 3 0,14 17-140 15,3 6 14-15</inkml:trace>
</inkml:ink>
</file>

<file path=ppt/ink/ink45.xml><?xml version="1.0" encoding="utf-8"?>
<inkml:ink xmlns:inkml="http://www.w3.org/2003/InkML">
  <inkml:definitions>
    <inkml:context xml:id="ctx0">
      <inkml:inkSource xml:id="inkSrc0">
        <inkml:traceFormat>
          <inkml:channel name="X" type="integer" max="11752" units="cm"/>
          <inkml:channel name="Y" type="integer" max="6608" units="cm"/>
          <inkml:channel name="T" type="integer" max="2.14748E9" units="dev"/>
        </inkml:traceFormat>
        <inkml:channelProperties>
          <inkml:channelProperty channel="X" name="resolution" value="400" units="1/cm"/>
          <inkml:channelProperty channel="Y" name="resolution" value="400" units="1/cm"/>
          <inkml:channelProperty channel="T" name="resolution" value="1" units="1/dev"/>
        </inkml:channelProperties>
      </inkml:inkSource>
      <inkml:timestamp xml:id="ts0" timeString="2025-10-08T09:17:19.565"/>
    </inkml:context>
    <inkml:brush xml:id="br0">
      <inkml:brushProperty name="width" value="0.05292" units="cm"/>
      <inkml:brushProperty name="height" value="0.05292" units="cm"/>
      <inkml:brushProperty name="color" value="#FF0000"/>
    </inkml:brush>
    <inkml:context xml:id="ctx1">
      <inkml:inkSource xml:id="inkSrc1">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1" timeString="2025-10-08T09:17:20.374"/>
    </inkml:context>
    <inkml:brush xml:id="br1">
      <inkml:brushProperty name="width" value="0.05292" units="cm"/>
      <inkml:brushProperty name="height" value="0.05292" units="cm"/>
      <inkml:brushProperty name="color" value="#FFFFFF"/>
    </inkml:brush>
  </inkml:definitions>
  <inkml:trace contextRef="#ctx0" brushRef="#br0">3980 17663 0,'0'0'16</inkml:trace>
  <inkml:trace contextRef="#ctx1" brushRef="#br0">1919 17144 826 0,'-15'12'341'0,"-21"18"-199"0,1 8-44 31,7 16-31-31,3 6-18 0,17 2-25 0,9 4-6 16,21-6-10-16,12-7-2 15,20-13-2-15,6-7 1 16,4-22-2 0,1-9 3-16,-5-22 5 15,-5-9 4-15,-6-20 15 16,-12-4 7-16,-22-12 28 16,-17-8 8-16,-30 2 7 15,-14-1-1-15,-10 23-31 16,-1 8-14-16,2 26-27 15,4 11-9-15,4 9-16 16,5 9-35-16,17 3-162 16</inkml:trace>
  <inkml:trace contextRef="#ctx1" brushRef="#br0" timeOffset="883.7">1761 17351 808 0,'14'2'292'0,"21"5"-231"16,13 3-23-16,18 3 1 0,1-2-5 16,0-4-16-1,-1 1-2-15,-10-4-3 0,1-2 0 0,-9-5-88 31,-6-6-106-31</inkml:trace>
  <inkml:trace contextRef="#ctx1" brushRef="#br0" timeOffset="1569.34">2667 17481 432 0,'0'-1'273'0,"1"-4"-34"0,-1 4-70 15,-1 0-22-15,0 0-41 16,0 0-10 0,-3-5 2-1,-2-5 1-15,-31-29-20 0,20 32-15 16,0 8-31-16,-4 1-13 16,6 8-16-16,-2 3-8 0,-2 6-17 15,11 7-6-15,3 6-2 16,5 1 0-16,13 0 10 15,-2-4 6 1,5-11 3-16,5-4 5 0,-3-15 4 0,2-8 0 16,0-6-2-16,-6-9-4 15,-2 1-1 1,-3-2 2-16,-8 3 8 0,2 9 14 16,-5 5 22-16,-5 7 1 15,1 8 8 1,-1 5-7-16,5 13-14 0,-7 1-2 0,21 0-16 31,0 3-3-31,10-9 0 0,19-1-51 0,-11-7-248 16</inkml:trace>
  <inkml:trace contextRef="#ctx1" brushRef="#br0" timeOffset="2077.77">3319 17399 955 0,'-2'-1'422'0,"2"1"-245"16,2 2-42-16,-2-2-73 16,19 13-34-16,56 53-11 15,-26-19-1-15,1 11-3 16,-5 2-1-16,-6-5-4 0,-2 0 0 16,-5-16 6-1,-1-9-49-15,-6-12-134 0,-8-14-134 16</inkml:trace>
  <inkml:trace contextRef="#ctx1" brushRef="#br0" timeOffset="2174.79">3666 17388 875 0,'-9'6'415'16,"-9"4"-174"-16,-3 13-96 15,-1 2-30-15,-6 14-40 16,-2 10-12-16,-2 15-30 15,-2 4-12-15,-4 1-14 16,2-6-20-16,8-22-86 16,9-10-72-16</inkml:trace>
  <inkml:trace contextRef="#ctx1" brushRef="#br0" timeOffset="2761.64">3874 17539 769 0,'6'8'331'15,"2"2"-180"-15,13 4-72 0,3-5-7 16,5-1-30-1,-4-3-8-15,1-5-6 16,-2-3-1-16,-7-12 6 16,0 0 1-16,-9-12 4 0,-4-2 2 15,-8 1 4 1,-11-3 1-16,-4 10-6 16,-7 3-6-16,-1 9-16 15,6 8-10-15,-1 11-16 16,0 6-6-16,5 14-6 15,1 5 0-15,10 7 8 16,8 8 5-16,13 11 11 16,2-3 5-16,3 5 5 15,1-2 1-15,-5-11-3 16,0-1-3-16,-1-15-15 0,1-8-59 16,1-8-307-16</inkml:trace>
  <inkml:trace contextRef="#ctx1" brushRef="#br0" timeOffset="3305.63">4150 17436 898 0,'-2'0'404'0,"1"1"-191"0,2 7-120 16,5 5-28-1,1 4-24-15,-1 5-2 16,0 1-5-16,-2 3-5 0,0-5-13 16,-1-6-3-16,1-9-2 15,-1-7 1-15,2-17-1 16,3-1-1-1,2-10-5-15,3 4-3 0,4 3-4 16,1 0-2 0,3 11 1-16,-1 1 1 0,-3 14 8 15,-2 11 7-15,-5 10 5 16,0 9 0-16,-7 6-7 16,2 1 14-16,6 0-193 15</inkml:trace>
  <inkml:trace contextRef="#ctx1" brushRef="#br0" timeOffset="3695.34">4663 17400 786 0,'-11'-9'379'15,"-13"-11"-140"-15,-1 1-42 16,6 12-76-16,1 6-35 0,5 10-47 16,0 8-22-1,4 10-17-15,4 0-3 16,10 2-8-16,8 2 1 15,8 1 3-15,4 0 0 16,4-6 2-16,1-8 1 16,-3-10 2-16,-5-6 2 0,-9-7 15 15,-7-4 7-15,-13-4 7 16,-5 0 1-16,-14-2-10 0,-3 8-6 16,0 1-84-1,7 3-82-15</inkml:trace>
  <inkml:trace contextRef="#ctx1" brushRef="#br0" timeOffset="3885.76">4912 17407 732 0,'-3'-3'467'16,"4"-4"-22"-16,1 9-253 15,-4-2-54-15,1 0-93 0,1 9-23 16,0 12-10-16,0 31-4 16,4-26-4-16,4 2-50 15,-1 1-212-15</inkml:trace>
  <inkml:trace contextRef="#ctx1" brushRef="#br0" timeOffset="4113.78">5105 17311 829 0,'-6'3'438'15,"-3"3"-63"-15,5 14-246 16,1 9-38-16,7 13-35 16,2 5-16-16,6 9-16 0,4 8-6 15,2 5-9-15,1-3-3 16,-1-11-1-16,-5-8-29 16,0-18-124-16,-3-5-107 15</inkml:trace>
  <inkml:trace contextRef="#ctx1" brushRef="#br0" timeOffset="4362.71">5187 17540 888 0,'0'0'407'15,"0"0"-168"-15,6-1-128 0,-6 1-84 16,0 0-13-16,21 0-11 15,34-3-48 1,-23 0-362-16</inkml:trace>
  <inkml:trace contextRef="#ctx1" brushRef="#br0" timeOffset="4614.79">5625 17468 633 0,'-9'-9'369'16,"-6"-5"-60"-16,-3 0-110 0,1-1-26 16,2 7-69-16,-2 3-27 15,3 8-46-15,-1 4-14 16,-1 3-8-1,10 6-6-15,1 3-5 0,3 0-4 16,9 7 2-16,5-5 3 16,10-5 1-16,5 1 4 15,3-15 5-15,0-1 1 0,-4-4 9 16,-5-8 2 0,-9-3 5-16,-6-2-1 0,-9-3-77 0,-4 2-83 15</inkml:trace>
  <inkml:trace contextRef="#ctx1" brushRef="#br0" timeOffset="5154.62">5916 17434 588 0,'1'3'299'0,"0"8"-74"15,4 1-76-15,-8 5-43 16,3 3-27-16,-3 2-34 0,-4-4-9 15,6-5-11-15,-3-3-3 16,2-7 3-16,0-3-1 16,-5-7-4-16,0-3-2 15,3-11-8-15,2 0-3 16,3-7 1-16,6 3 5 16,5 0 21-16,7 0 11 15,-1 8 12-15,-2 3-4 0,0 12-19 16,-3 5-10-16,-1 12-11 15,0 5-3 1,-4 13-1-16,-4 2-3 0,3 11-11 16,1-1-50-16,6-2-191 15</inkml:trace>
  <inkml:trace contextRef="#ctx1" brushRef="#br0" timeOffset="5474.48">6387 17501 693 0,'-3'-9'339'0,"-6"-9"-101"0,-4 5-21 15,-6 1-67-15,-1 0-31 0,-6 5-56 16,2 0-27-1,2 7-18-15,1 6-8 16,9 4-14-16,3 7-6 0,4 3 1 16,6 1 2-16,9 4 3 15,3-5 4-15,7-4 1 16,0-5 6-16,2-11 13 16,1 0 7-16,-6-7 13 15,-1-3 1-15,-11 1-9 16,-3-3-34-16,-5 1-197 15</inkml:trace>
  <inkml:trace contextRef="#ctx1" brushRef="#br0" timeOffset="5986.71">6508 17397 1118 0,'0'0'474'16,"-4"0"-278"0,3 7-51-16,-2 9-72 15,1 5-21-15,0 6-20 16,0 3-9-16,4-2-11 15,3-3-8-15,7-5-7 16,1-5-18-16,3-6-140 16,1-2-130-16</inkml:trace>
  <inkml:trace contextRef="#ctx1" brushRef="#br0" timeOffset="6312.55">6700 17431 964 0,'1'3'393'0,"3"9"-226"15,3 1-38-15,-1 7-16 16,0 3-9-16,-4-4-27 15,-2 3-20-15,0-6-29 16,0-2-9-16,4-8-12 16,-1-6-4-16,10-13-22 15,1-6-7-15,3-4-5 16,7-2 3-16,-2 7 20 0,2 2 4 16,-4 7 1-16,-4 4 1 15,-7 6 8 1,-2 8 11-16,-2 12 15 15,-5 2 1-15,3 5-7 0,2-3-9 16,1-1-15-16,5 2-23 16,-2-9-169-16,-3 3-250 0</inkml:trace>
  <inkml:trace contextRef="#ctx1" brushRef="#br0" timeOffset="6475.75">6876 17197 1037 0,'-6'-3'490'0,"2"-2"-219"15,-2 3-100-15,5 8-120 16,2 4-36-16,-1 10-37 16,7 2-78-16</inkml:trace>
  <inkml:trace contextRef="#ctx1" brushRef="#br0" timeOffset="6965.11">7320 17415 582 0,'-8'-3'344'0,"-9"-4"5"15,-4 2-98 1,-7 6-79-16,4 2-39 0,1 8-86 16,1 0-23-16,9 7-34 0,5 5-10 15,13 0-6 1,9 5 1-16,13-3 7 16,8-2 4-16,4-8 5 15,0-8 2-15,-10-7 8 0,-5-6 7 0,-12-3 21 31,-8 0 5-31,-13-7 8 0,-8 2 1 16,-20 5-9 0,-3 0-7-16,3 4-54 0,2 4-79 15</inkml:trace>
  <inkml:trace contextRef="#ctx1" brushRef="#br0" timeOffset="7517.71">7705 17569 482 0,'1'-7'244'0,"1"-8"-75"15,2 1-20-15,-5-7-24 16,-2 5-4-16,-6-3 15 16,-8 0 1-16,-5 5-18 15,-5-1-13-15,-1 8-43 16,0 5-22-16,3 9-32 16,7 7-9-16,6 5-16 15,2 0-2-15,10 4 1 16,0-4 1-16,10 2 3 15,3-1 4-15,6-9 3 0,4-3 1 16,2-7 3-16,0-6 2 16,-2-10 3-16,-3-3 0 15,-5-2 0-15,-2 1-2 16,-4 5 1 0,-3-1 2-16,-4 6 3 0,-2 3 0 15,-1 7 1-15,0 9-1 16,4 8-2-16,6 3 0 15,6 0-5-15,6-3 0 16,5-4-1-16,4-1 1 0,3-10 5 16,-4-6 8-16,0-8 17 15,-5-5 15 1,-8-6 12-16,0 3-1 16,-12-4-10-16,-4-1-12 15,-8 6-18-15,-7 1-21 0,-5 10-89 16,3 8-75-16</inkml:trace>
  <inkml:trace contextRef="#ctx1" brushRef="#br0" timeOffset="7865.77">8164 17336 658 0,'-1'-1'385'15,"-4"2"-58"-15,2 10-108 16,1 16-110-16,1 8-39 16,2 17-25-16,2 3 2 0,1 11-1 15,2 7-3-15,0-1-16 0,0-1-11 32,1-16-11-32,2-10-12 0,0-21-93 15,0-7-70-15</inkml:trace>
  <inkml:trace contextRef="#ctx1" brushRef="#br0" timeOffset="8032.63">8215 17566 1076 0,'3'0'406'0,"6"-1"-314"31,11 1-40-31,13-1-46 15,2 1-4-15,3-4-56 16,-4 1-67-16</inkml:trace>
  <inkml:trace contextRef="#ctx1" brushRef="#br0" timeOffset="8516.86">8613 17320 786 0,'-13'-6'380'0,"-17"-2"-140"16,2 3-69-16,7 10-86 16,4 5-39-16,8 6-48 15,3-1-11-15,8 3-7 16,6-2 1-16,8-4 5 15,2 3 3-15,1-8-19 16,-3 0-15-16,-2-5-38 16,-1-2-25-16,-10 2 3 15,0-2 10-15,-14 0 47 16,-5 0 50-16,-6 3 65 16,-5 2 23-16,5 7 34 15,3 4-1-15,10 5-15 0,6 0-11 16,13 3-35-1,7-2-18-15,13 2-18 0,9-3-3 16,6-9-5-16,2-4-4 16,-1-11-8-16,-8-2-65 15</inkml:trace>
  <inkml:trace contextRef="#ctx1" brushRef="#br0" timeOffset="9230.86">9393 17354 541 0,'0'-2'298'0,"4"1"-48"15,7 4-117-15,13 6-71 16,6 2-10 0,10-1-5-16,3-1-8 0,-4-6-11 15,-2-2-4-15,-12-6-3 16,-5-1 2-1,-11-2 2 1,-4 1 2-16,-10 2-4 0,-5 4-8 0,-9 3-12 16,-3 6-4-1,2 9-9-15,-1 2 2 0,3 4 3 16,4 4 1-16,6 1 7 16,4 0 1-1,11 2 2-15,7-5 0 0,8-4-3 16,3-5 3-16,5-13 4 15,-1-3 1-15,0-12 5 0,2-3-2 16,-6-11-8 0,-2-1-1-16,-5-4-3 0,-3 4-1 15,-7 6 8-15,-1 5 4 16,-3 16 7-16,-4 1 8 16,-1 9 7-16,1 3-2 0,-2 3-5 31,2-1-8-31,0-3-9 15,0-2-3-15,2-6-4 0,5-3 0 0,3-3-6 16,2-8-1-16,1-8-1 31,-1-2 0-31,7 0 4 16,-2 1 3-16,3 11 4 16,-5 4 3-16,-4 7 3 15,-2 9 2-15,-3 6-2 16,2 4 0-16,-1 1-6 15,3 0-4-15,2-1-89 16,1 1-95-16</inkml:trace>
  <inkml:trace contextRef="#ctx1" brushRef="#br0" timeOffset="9487.4">10136 17433 1084 0,'4'3'416'0,"-1"5"-284"16,8 6-54-16,2 4-17 16,2 2-13-16,4 1-16 15,-2-4-4-15,2-3-4 16,-2 1-5-16,0-9-6 16,-1-2 2-16,-2-7 5 15,4-10 5-15,0-4 5 16,2-3 1-16,1 1-1 15,-3-1-4-15,-4 3-8 16,-2 2-4-16,-6 3-11 16,-1 2-41-16,-7 3-229 15</inkml:trace>
  <inkml:trace contextRef="#ctx1" brushRef="#br0" timeOffset="10765.85">11295 17442 623 0,'1'-3'271'0,"3"-7"-135"15,3-3-16-15,4-14-20 16,1-8-9-16,3-3-8 16,-3-1 2-16,-1 7-6 15,-3 6-12-15,-8 10-20 16,0 9-15-16,-3 12-17 16,0 10-5-16,2 11-10 15,2 10 0-15,9 10-5 16,6 5-1-16,5 0 1 15,-1-3 3-15,-5-9 4 16,-5-3 3-16,-10-10 2 16,-4-4 3-16,-13-8 5 15,-5-8-1-15,-9-8 1 0,-1-3-4 16,3-8-6-16,6 2-5 16,13 3-4-16,4 2-7 15,8 5-1-15,8 1 6 16,8 3 7-16,5-2 9 15,12 5 2-15,4-2-3 16,7-4-6-16,4-3 0 0,-1-5-64 16,1-2-98-16</inkml:trace>
  <inkml:trace contextRef="#ctx1" brushRef="#br0" timeOffset="11036.94">11428 17037 431 0,'-12'-9'253'0,"-14"-10"-13"0,-6 8-57 16,-3 11-71-16,-2 6-31 0,-6 16-49 15,-4 4-19 1,-3 14-12-16,4 9 1 16,13 13 0-16,10 11 2 0,23 6 6 15,11 3 2-15,25-7-1 16,11-6-1-1,11-18-5-15,1-8-2 0,18-21-1 16,4-13 3 0,17-21 5-16,2-13 5 0,-15-21 6 15,-11-8 3-15,-28-17 38 16,-14-6 25-16,-26-4 42 16,-14 1 6-16,-30 13-21 0,-20 10-21 15,-29 20-46 1,-10 9-14-16,-3 14-25 15,11 6-11-15,25 2-54 16,14 2-45-16,17 4-157 0</inkml:trace>
  <inkml:trace contextRef="#ctx1" brushRef="#br0" timeOffset="11679.38">12755 17399 723 0,'-14'5'344'0,"-12"5"-151"15,-6 4-89-15,3 0-31 16,4 6-47-16,4 2-12 16,14 0-11-16,6 4-3 0,14-3-1 15,7-6-1-15,10 0 1 16,5-3 0-16,-2-10 6 16,-6-3 5-1,-9-8 13-15,-4-1 17 0,-16-4 28 16,-6 2 10-16,-11 5-8 15,-6-1-15-15,-3 4-32 16,5 2-16-16,5 0-72 16,5 2-74-16</inkml:trace>
  <inkml:trace contextRef="#ctx1" brushRef="#br0" timeOffset="12102.33">13031 17422 818 0,'-11'-2'385'0,"-16"-3"-173"16,-1 1-57-16,5 4-91 31,6 2-37-31,9 5-39 0,6 3-7 0,8 4-4 16,4 1 1-1,11-5 11-15,2 2 2 0,0-3 8 16,0-1 1-16,-7-2 2 16,-3-6 0-1,-6 0 0-15,-5 0-3 16,-9 0-6-16,-6 1 1 16,-7 0 4-16,-5 0 9 0,2 4 11 15,4 3 4 1,7 1 8-16,10 6-2 15,4 0 2-15,9-1-3 16,9 3-10-16,2 1-4 0,12-7-7 0,-3 1-2 16,7-12-16-1,1-7-60-15</inkml:trace>
  <inkml:trace contextRef="#ctx1" brushRef="#br0" timeOffset="12785.39">13821 17563 699 0,'8'0'311'0,"6"0"-116"0,10 3-153 16,6 3-14-16,1 1-9 15,1-5-3-15,-2-5-3 16,-2-2-1-16,-11-6-47 15,-2-1-29-15,-3-4-19 16,-3-2-1-16,-1-1 48 16,-3-2 36-1,-3 2 59-15,-1 4 25 0,0 2 46 16,1 5 16-16,-1 9-12 16,-1 5-13-16,-1 8-38 15,1 8-21-15,1 2-26 16,6 5-13-16,1-4-12 15,2-2-4 1,-3-6-63-16,1-3-79 0</inkml:trace>
  <inkml:trace contextRef="#ctx1" brushRef="#br0" timeOffset="13149.03">14531 17517 592 0,'-3'5'293'0,"-8"9"-95"16,-4 6-36-16,-5-2-51 15,-1 3-31 1,-2-4-40-16,0-3-9 16,0-6-12-1,-2-8-4-15,6-7-23 0,3-1-8 0,2-6-10 16,3 3 0-1,3-3 15-15,4-6 5 16,8 0 8-16,6 4 12 0,6-1 23 16,1 9 8-16,1 7 1 15,2 2-2-15,0 7-12 16,2 9-3-16,2 7-4 16,0 0-6-16,1 6-7 15,-2-8-13-15,-1-5-218 16</inkml:trace>
  <inkml:trace contextRef="#ctx1" brushRef="#br0" timeOffset="13636.49">15523 17439 722 0,'-6'7'324'0,"-7"12"-127"15,-8 0-64-15,-4 9-33 16,-5-1-15-16,-5-2-38 16,2 0-11-16,2-7-10 15,2-2-4-15,3-16-5 16,2-4-2-16,6-12-15 15,-2-6-6-15,9 4-9 16,4-1-5-16,7 2-2 16,5 0 5-16,4 3 20 15,1 0 11-15,4 13 9 16,4 1 1-16,6 13-13 16,0 2-4-16,3 5-1 0,1 5-2 15,-3-1-2 1,0 1-10-16,-7-2-122 15,-2 0-154-15</inkml:trace>
  <inkml:trace contextRef="#ctx1" brushRef="#br0" timeOffset="13801.55">15237 17283 1041 0,'-3'-4'446'0,"-4"-5"-241"0,5 8-147 16,4 1-37-16,8 4-76 16,5 4-90-16</inkml:trace>
  <inkml:trace contextRef="#ctx1" brushRef="#br0" timeOffset="14226.8">15466 17407 580 0,'4'-22'310'15,"-2"-15"-61"-15,16 2-81 0,9-1-6 0,-1 7-9 16,3 5-23-16,-5 13-51 15,-3 20-29 1,-11-6-34-16,1 2-3 0,33 34 1 16,-1 10 2-16,-1 15-1 15,-19-13-2-15,-5-10-5 16,0-2-2 0,-4-12-1-16,-4-5 1 15,-4-13 0-15,-4-7-2 0,-3-6-14 16,-4-7-6-16,-6-5-10 0,-5 1 1 15,-9 4 10-15,-3-4 2 16,-5 18 5 0,-1 3 0-16,5 11 0 0,0 7-1 31,9 0 7-31,10 0-61 0,3-7-175 0</inkml:trace>
  <inkml:trace contextRef="#ctx1" brushRef="#br0" timeOffset="14625.13">15832 17409 856 0,'12'-20'435'15,"12"-17"-153"-15,11 10-114 0,1 9-36 16,6 18-81-1,1 14-33-15,-6 20-10 0,-8 2 0 16,-4 6 2-16,-4-2-2 16,0-6 0-16,-2-1-2 15,-6-7-2-15,-4 0 2 16,-4-7-2-16,2-4-1 16,-2-4-8-16,-1-7-10 15,-4-7-25-15,-2-5-8 16,-5-3 0-16,-3-4 5 15,-3 3 25-15,0 2 3 16,-2 5 2-16,-2 6 1 0,-2 9 3 16,1 7 3-16,-3 3 3 15,1-4-15-15,10-1-175 16</inkml:trace>
  <inkml:trace contextRef="#ctx1" brushRef="#br0" timeOffset="15044.27">16318 17533 716 0,'6'3'333'16,"6"5"-96"-16,2 3-69 0,-2 4-25 15,-3 3-14-15,-4-1-48 16,-2 3-17 0,1-7-30-16,0-5-9 0,4-8-11 15,5 0-4-15,3-9-4 16,0-8-1 0,5 0-4-16,-1-6 0 15,-2 2 0-15,3 2 2 0,-3 11-1 16,-2 1 2-16,-4 7 10 15,1 8 9-15,-6 10 10 0,-2 5 0 16,3 11-9-16,-5-2-8 16,-3-4-11-1,3 1-22-15,2-4-196 0</inkml:trace>
  <inkml:trace contextRef="#ctx1" brushRef="#br0" timeOffset="27222.34">17321 17438 479 0,'-13'-3'281'0,"-11"-3"-39"16,-1 3-95-1,-3 4-24-15,-1 2-47 0,4 5-19 16,9 4-28-16,3-3-9 15,13 6-5-15,4-2-2 16,5-2-6-16,7 4 0 16,4-3-4-16,0-2 0 15,2 1 1-15,-3-8 1 0,-7-3 5 16,-2-1 5 0,-10-5 3-16,-3 3-1 0,-13-3-5 15,-6 5-5-15,-5 1-3 16,-1 3 2-16,0 5 13 15,5 4 5-15,13 8 0 16,2-1-1-16,11 6-15 16,9 0-3-16,7-5-4 15,7 1 0 1,8-8 1-16,3-5 1 0,2-12-47 16,3-5-46-16,-2-9-180 15</inkml:trace>
  <inkml:trace contextRef="#ctx1" brushRef="#br0" timeOffset="28141.74">17484 17136 643 0,'8'0'293'0,"14"-4"-140"16,2 0-26-1,6-3-47-15,0-2-21 0,2 2-26 16,-3 1-5-1,-8 2-7-15,-6-1 0 16,-12 3 4-16,-6 0-3 16,-11 2-8-16,-6 1-3 0,-6 4-9 0,-1-1 1 15,3 6-3 1,3-1 0-16,8 6 1 16,7 6 3-16,6 3 5 15,4 5 2-15,4-2-3 0,6-3-1 0,10-7-3 31,-1-3-1-31,4-8 2 16,-5 0 3-16,-13-6 8 16,-1 0 3-16,-7-3 4 15,-2-4 0-15,-4 2-8 16,-6-2-4-16,1 3-10 16,0 4-4-16,3 4-9 15,5 7-1-15,4 8 2 16,5 7 4-16,4 9 6 0,3 5 1 15,-2 6 7 1,-3 2 7-16,-6 0 10 0,-4-4 8 16,-16-5 9-16,-1-1-1 15,-9-9-1-15,-1-7-3 16,-3-16-9-16,-2-9-12 0,7-11-35 16,3-1-26-1,11 0-85-15,8-1-46 16,7 1-52-16,12 0-2 0,10 1 38 15,3 5 45-15,11 2 63 16,0-2 5-16,4-1 30 16,1-3 11-16,-3-2 20 15,-4 2 39-15,-7 0 87 16,-4-6 36-16,-10 8 79 16,-5-2 21-16,-6 9-17 15,-4 4-23-15,-2 0-71 16,0 0-40-16,0 0-48 15,-1 6-14-15,0 17-11 0,1 30-5 16,7-29-8 0,1-2 1-16,0-3-89 15,-1-4-80-15</inkml:trace>
  <inkml:trace contextRef="#ctx1" brushRef="#br0" timeOffset="28317.8">17891 17248 1077 0,'-4'-6'502'16,"-1"-4"-230"-16,2 9-146 15,0 1-54-15,1 6-67 16,2-6-70-16,0 0-281 16</inkml:trace>
  <inkml:trace contextRef="#ctx1" brushRef="#br0" timeOffset="28683.85">18263 17506 739 0,'-12'-2'340'15,"-11"-5"-152"-15,-2 4-39 16,-2 4-66-16,6 8-24 0,2 7-36 0,5 6-8 31,10 2-15-31,0-2-2 16,12 5-6-16,5-5 2 0,8-3 2 16,4-3 3-1,-1-8 6-15,-1-2 5 0,-10-7 40 0,-6-4 18 16,-14-5 7-1,-7-2 0-15,-10-2-41 16,-5 5-18-16,4 5-31 16,2 0-61-16,11 8-402 15</inkml:trace>
  <inkml:trace contextRef="#ctx1" brushRef="#br0" timeOffset="29289.25">18462 17483 885 0,'-2'1'398'0,"-4"3"-193"16,-3 3-60-1,-2 11-59-15,-2 2-23 0,5 6-26 16,5 5-4-16,10-3-21 16,4 0-6-16,7-4-5 15,2-6-1-15,1-7 0 16,-1-5 3-16,0-13 6 16,-4-6 4-16,-3-7 3 15,-1-4 1-15,-5-1-1 16,3-1 0-16,-10 2-3 15,-3 0-1-15,0 8-2 16,-5 1 0-16,3 13-7 16,1 4-2-16,2 11-4 15,2 2-2-15,3 4 2 0,5 5 1 16,3-3 1-16,7 3 0 16,9-5 0-16,4-9 2 15,5-5 4-15,1-6 3 16,-8-7 17-16,-4-4 10 15,-11-4 11-15,-8-3 2 16,-10 2-15-16,-7-2-12 16,-5 2-71-16,-5 2-60 0,5 5-258 15</inkml:trace>
  <inkml:trace contextRef="#ctx1" brushRef="#br0" timeOffset="29650.79">19070 17503 446 0,'-6'-4'303'15,"-8"-5"31"1,0 9-101-16,-4 6-78 0,0 3-34 16,-7 5-55-16,12 1-22 31,6-8-31-31,1 1-8 0,-11 28-4 0,9 1 1 15,16 4 0 1,11-13 2-16,9-7 1 0,-2-4 1 0,1-11 4 31,-3-8 3-31,-3-9 28 16,-7-3 15-16,-11-6 19 0,-3 4 3 16,-15-1-19-16,1 2-14 15,-12 5-23-15,-1-1-9 16,7 8-60-16,-1 1-79 15</inkml:trace>
  <inkml:trace contextRef="#ctx1" brushRef="#br0" timeOffset="30127.57">19223 17554 338 0,'5'-3'260'15,"2"-2"32"-15,2 3-37 16,0 9-63-16,-8 1-41 15,6 8-48-15,0 8-17 16,-6 0-31-16,6 2-12 0,-7-3-14 16,-1-2-7-1,1-13-11-15,0-2 1 16,5-13-4-16,3-6-2 16,2-7-1-16,4-7-4 15,1 1-1-15,0 1 2 16,5 8 13-16,-2 4 9 15,2 6 8-15,-2 6 9 16,-4 6 4-16,0 4-2 0,-6 10-4 16,0 0-9-16,-1 7-17 15,1 1-6-15,0 1-42 16,-2-3-59-16,-6-3-290 0</inkml:trace>
  <inkml:trace contextRef="#ctx1" brushRef="#br0" timeOffset="30547.9">19823 17680 1015 0,'-1'0'478'0,"-2"0"-199"0,2 0-67 0,1 0-63 15,0 0-30 1,0-1-28-1,0 0-10-15,0 0-33 0,0 0-14 0,0 0-94 16,0-1-105 0</inkml:trace>
  <inkml:trace contextRef="#ctx1" brushRef="#br0" timeOffset="178484.79">12458 15286 536 0,'0'0'286'15,"-1"2"-73"-15,0 3-77 16,1-5-27-16,0 0-23 15,0 11-9-15,0 38-25 16,0-28-7-16,0-1-14 0,1 1-5 16,3-5-10-16,-1-3-6 15,6-5-6-15,3-2-1 16,3-6 0-16,2-3-5 16,-2-2-87-16,-1-3-95 15</inkml:trace>
  <inkml:trace contextRef="#ctx1" brushRef="#br0" timeOffset="179184.29">12440 15173 333 0,'0'-1'219'15,"0"-2"13"-15,1 1-24 16,-1 2-25-16,0 0-12 15,0 0-24-15,0 0-9 0,0 0-35 16,0 0-19-16,0 0-20 16,0 0-13-1,0 0-16-15,0-1-5 0,0 0-17 16,0 0-89 0</inkml:trace>
  <inkml:trace contextRef="#ctx1" brushRef="#br0" timeOffset="180936.66">20129 15186 485 0,'0'-2'285'0,"-1"0"-51"0,0 1-82 15,0 1-29 1,0 0-50-16,0 0-21 0,0 0-16 31,-1 0-6-31,0 16-9 0,-3 41-6 0,4-24-7 16,1-1-3-16,6-16-4 15,0-3 1-15,4-5-1 0,2-3 1 16,0-5 0-16,5-2 0 16,-1-5-44-16,0-6-57 0</inkml:trace>
  <inkml:trace contextRef="#ctx1" brushRef="#br0" timeOffset="181470.1">20110 15009 487 0,'-1'0'329'0,"0"0"38"0,-1 3-108 16,1-3-73-16,1 0-24 15,0 0-50 1,0-2-21-16,0 1-36 0,0 0-16 15,0 1-19-15,0 0-5 16,0-1-56-16,0 0-89 16</inkml:trace>
  <inkml:trace contextRef="#ctx0" brushRef="#br1" timeOffset="194207.73">13522 17733 0</inkml:trace>
  <inkml:trace contextRef="#ctx1" brushRef="#br0" timeOffset="-203254.65">13860 17331 700 0,'-1'-3'388'16,"-4"-1"-96"-16,3 5-107 16,1-1-38-16,0 0-68 15,0 7-25-15,-2 17-28 16,0 36-6 0,6-14-10-16,3 8-3 15,3 18-2-15,3 5-3 0,-1-6 1 16,0-7 1-16,0-22-74 15,-5-9-95 1</inkml:trace>
</inkml:ink>
</file>

<file path=ppt/ink/ink46.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5-10-08T08:01:17.158"/>
    </inkml:context>
    <inkml:brush xml:id="br0">
      <inkml:brushProperty name="width" value="0.05292" units="cm"/>
      <inkml:brushProperty name="height" value="0.05292" units="cm"/>
      <inkml:brushProperty name="color" value="#FF0000"/>
    </inkml:brush>
  </inkml:definitions>
  <inkml:trace contextRef="#ctx0" brushRef="#br0">1848 10644 667 0,'-8'-11'381'15,"-3"-10"-67"-15,0-7-132 16,1-4-41-16,10-16-76 15,7-5-24-15,18-5-30 0,13 0-3 16,15 23 5 0,4 13 0-16,5 36-4 15,3 18-1-15,3 23 0 0,0 8-2 16,4-7 0-16,-1-4-1 16,-4-16 1-16,-5-13 2 15,-14-12 5-15,-12-12 3 16,-18-15 13-16,-7-7 3 15,-17-16 2-15,-3-4-2 16,-11-9-12-16,1 1-9 16,6 12-12-16,4 9-6 0,6 20-15 15,8 10-1-15,11 16 3 16,5 6 1-16,12 11 14 16,2 3 1-16,-6-1 4 15,-4-2 0-15,-17-5 5 16,-8-5 9-16,-13-6 16 15,-5-2 2-15,0-6-3 16,5 2-26-16,7-4-288 16</inkml:trace>
  <inkml:trace contextRef="#ctx0" brushRef="#br0" timeOffset="503.12">3643 10201 1000 0,'-3'-3'430'16,"-5"1"-247"-16,-7 2-56 0,-9 7-61 15,-9 1-18-15,-27-1-4 16,-6-1-3-16,-8-6-14 16,6-4-6-16,27-3-18 15,14 1-6-15,18 1-20 16,7-1-3-16,17 6 0 16,10 5 1-16,22 8 17 15,7 7 6-15,-2 11 6 16,-8 6 6-16,-29 14 5 15,-12 3 0-15,-21 2 1 16,-8-3-3-16,-5-11-2 0,-3-6 0 16,5-17 3-16,1-3 2 15,12-11-2-15,4-1-5 16,12-4-12-16,5-3-6 16,17 2-3-1,9 2 4-15,14 4 6 16,8 3 2-16,-1 6 1 0,-4-4 0 0,3-1-1 15,1-2 49 1,-4-8-244-16,5-1-182 16</inkml:trace>
  <inkml:trace contextRef="#ctx0" brushRef="#br0" timeOffset="799.06">3650 10496 984 0,'4'-4'404'0,"12"-2"-243"16,9 1-66-16,12 0-50 16,8 2-9-16,5 0-11 15,-4 1-4-15,-6 2-7 16,-3 1-3-16,-12-2-20 0,-4-4-52 16,-9-1-73-1,-9-4-32-15,-6 1-12 16,-5 3 50-16,-7 5 101 0,-4 1 57 15,-3 4 88 1,-1 5 22-16,5 5-4 16,3 3-18-16,2 9-51 0,5 2-23 0,8 3-23 31,4 0-10-31,12-2-22 16,3-2-100-16</inkml:trace>
  <inkml:trace contextRef="#ctx0" brushRef="#br0" timeOffset="1226.94">4313 10548 501 0,'-3'-7'352'0,"-9"-8"45"16,-9 7-103-16,0-4-99 16,-5 3-44-1,0 4-67-15,1 1-23 16,-1 7-35-16,2 6-12 15,6 10-17-15,8 2-4 0,10 5 0 16,6-2 1-16,8-5 4 16,5-1 0-16,7-9 2 15,1-4 0-15,-5-13 5 16,-1-4 3-16,-1-8 3 16,-1 0 1-16,1-2 1 15,-2 1 0-15,0 8-3 16,-4-2-3-16,3 15-1 15,0 2-1-15,-2 2 1 16,1 11 2-16,0 6-2 16,0-1 0-16,-2 5 0 15,-2-5 0-15,-3-9 0 16,-1-1 2-16,1-10 22 16,2-4 19-16,1-9 10 15,2-2 0-15,1-3-17 16,-5-6-18-16,0 6-4 0,-1 1-57 15,-3 8-163-15</inkml:trace>
  <inkml:trace contextRef="#ctx0" brushRef="#br0" timeOffset="5190.51">1973 11636 666 0,'1'-2'318'15,"-3"0"-135"-15,1 2-56 16,-1 0-65-16,1 5-23 16,-3 25-22-16,-1 42 1 0,12-25-11 15,5 0-2 1,6-4 0-16,5-2 0 0,0-13 5 16,2-12 1-16,8-8 7 15,-9-8 7-15,4-17 22 16,-4-4 9-16,-12-14 17 15,2-5 3-15,-4-1-12 16,-5-1-8-16,-5 6-8 16,0 8-8-16,-8 10-11 15,1 7-9-15,0 15-30 16,3 8-9-16,5 21-7 16,5 12 3-16,12 20 11 15,4 6 3-15,0 4 2 16,-4-6-1-16,-18-8 6 15,-5-3 3-15,-16-12 13 16,-6-5 5-16,1-15 13 0,-9-11 4 16,3-14 9-16,1-9-1 15,3-14-22-15,10-2-31 16,11-6-86-16,3 2-60 16,12 3-145-16,12 4-142 15</inkml:trace>
  <inkml:trace contextRef="#ctx0" brushRef="#br0" timeOffset="5997.07">2550 12038 672 0,'-1'-1'400'0,"-4"-5"-55"16,2 11-210-16,-1 5-50 15,-1 13-67 1,-2 7-7-16,-3 5-3 16,1 6-1-16,-6-3-2 15,0-1 0-15,5-7 4 16,2-9 1-16,7-11 4 0,2-5 3 15,5-16 0-15,4-7-1 16,1-15-2-16,7-5-3 16,-2-5-1-16,-1-4 0 15,-1 4 9-15,-5 4 3 16,-1 15 18-16,2 8 4 16,0 12-15-16,-3 10-7 15,8 11-22-15,2 7-7 16,9 12 5-16,2 0 3 0,4 3 3 15,-1 0 2-15,-7-6-25 16,-4-5-64-16,-9-9-168 16</inkml:trace>
  <inkml:trace contextRef="#ctx0" brushRef="#br0" timeOffset="6154.05">2570 12220 1237 0,'7'-2'464'16,"13"-7"-358"-16,7 1-44 16,14 0-34-16,5 1 7 15,-2 7-229-15</inkml:trace>
  <inkml:trace contextRef="#ctx0" brushRef="#br0" timeOffset="6404.59">3037 11850 850 0,'14'-2'328'0,"24"1"-226"16,7 0-40-16,12 1-23 16,3 0-12-16,-7 1-3 15,-5 0-62-15</inkml:trace>
  <inkml:trace contextRef="#ctx0" brushRef="#br0" timeOffset="6595.45">3067 12005 946 0,'11'-1'409'0,"25"-2"-223"0,16 0 2 0,5-1-60 15,6 2-36 1,-9 0-53-16,-4 0-20 15</inkml:trace>
  <inkml:trace contextRef="#ctx0" brushRef="#br0" timeOffset="7263.71">3939 11681 560 0,'0'9'248'15,"-6"14"-107"-15,6 7-76 16,-1 8-16-16,5 4 7 15,15-2 13-15,3-2-1 16,5-15 0-16,3-8 8 16,-4-18 24-16,1-10 5 0,-3-14-7 15,-5-7-11-15,-2-4-31 16,-3 0-10-16,-11 2-5 16,0 5-1-16,-9 6-5 15,-1 8-6-15,-2 13-31 16,2 6-16-16,6 21-15 15,0 7-1-15,13 27 16 16,4 9 4-16,9 12 8 16,-2 0 2-16,-13-5 4 15,-5-5 5-15,-17-11 10 0</inkml:trace>
  <inkml:trace contextRef="#ctx0" brushRef="#br0" timeOffset="7541.16">4495 12125 656 0,'-5'-3'348'16,"-9"-1"-75"-16,-2 0-78 16,1 4-81-16,-3 0-37 0,1 8-63 15,1 5-21-15,4 7-26 16,5 5-2-16,14 10 2 16,-2-4 7-16,12 1 19 15,5-4 7-15,0-14 30 0,5-4 19 16,-3-14 47-1,-2-6 0-15,-4-7 46 16,-3-4 1-16,-13-3-25 16,-5-2 3-16,-13 0-60 15,-1 4-20-15,-11 2-80 16,0 3-74-16</inkml:trace>
  <inkml:trace contextRef="#ctx0" brushRef="#br0" timeOffset="8229.04">4992 11743 1055 0,'0'-4'478'0,"1"0"-262"15,6 8-81-15,4 20-100 16,1 13-23-16,0 19 13 16,-4 4 3-16,5 1-5 0,-6-8-3 15,2-14-4-15,-1-4-2 16,-2-13-82-16,1-3-115 15</inkml:trace>
  <inkml:trace contextRef="#ctx0" brushRef="#br0" timeOffset="8364.04">4885 11960 1158 0,'18'2'460'0,"12"-1"-277"0,19 5-131 16,5-4-7-16,8 1-15 15,-2 0-35 1</inkml:trace>
  <inkml:trace contextRef="#ctx0" brushRef="#br0" timeOffset="8903.65">4236 12082 486 0,'-3'0'252'0,"-3"8"-65"16,1 1-54-16,-1 12-46 15,4 6-3-15,2 14-7 16,0-1-4-16,0 7-9 16,0-2-8-16,-6-12 11 15,-3-2 17-15,-11-17 17 16,-6-7 4-16,-9-19-17 15,-3-11-21-15,7-8-31 16,5-2-14-16,11 6-23 16,4 9-12-16,11 6-58 15,10 6-90-15</inkml:trace>
  <inkml:trace contextRef="#ctx0" brushRef="#br0" timeOffset="9620.48">5600 11786 851 0,'2'-4'388'0,"2"-1"-201"32,-3 3-60-32,-1 2-71 15,0 7-23-15,0 23-4 16,0 58 2-16,0-27-11 16,3-2-6-16,11-5-7 0,2-8 0 15,4-18 2-15,5-6 1 16,5-19 8-16,2-7 4 15,10-13 5-15,-9-9 1 16,-3-11-1-16,-4-7-3 16,-16-10-1-16,5 1-1 15,-13 1 8-15,-2 6 16 16,-1 17 12-16,-7 11-3 0,3 18-23 16,-1 11-20-16,1 19-19 15,6 8-2-15,4 10 5 16,5 0 4-16,7-3 0 15,-3-6 2-15,6-7-72 16,-5-3-114-16</inkml:trace>
  <inkml:trace contextRef="#ctx0" brushRef="#br0" timeOffset="10070.05">6144 12060 657 0,'-6'1'277'16,"-5"7"-147"-16,-1 7-44 0,8 10-36 15,1-1-12-15,6-3-20 16,5-2-2-16,8-7 9 15,0-5 8 1,7-10 25-16,0-6 10 16,-3-7 7-16,2-4 3 15,-8 1 4-15,-3-1 2 0,-8 1-2 16,-2 5-5-16,-1 7-32 16,2 6-21-16,1 9-25 15,-2 6-8-15,8 12-2 16,0 7 6-16,2 12 4 15,-2 3 1-15,-8 1 1 16,-2-1 6-16,-16-7 27 16,-5-4 7-16,-11-9 16 15,-7-6 5-15,-1-17-15 16,1-9-5-16,7-14-29 0,9-9-38 16,15-6-114-1,10 0-79-15</inkml:trace>
  <inkml:trace contextRef="#ctx0" brushRef="#br0" timeOffset="10851.37">6557 12388 699 0,'-6'-7'359'16,"-7"0"-120"-16,-1 2-94 15,-5-1-28-15,-3 8-54 16,3 1-23-16,2 6-35 15,3 6-12-15,10 8-17 16,-1 5 2-16,5-4 9 0,5 1 5 16,12-10 12-16,6-3 6 15,11-12 22-15,-2-7 30 16,-8-10 58-16,-3-9 21 16,-15-2 20-1,-9-1-21-15,-18 2-59 0,-4 7-26 0,-3 7-53 16,5 2-63-16,13 7-168 15</inkml:trace>
  <inkml:trace contextRef="#ctx0" brushRef="#br0" timeOffset="11244.74">6695 12042 954 0,'-1'1'464'0,"0"3"-184"16,2-4-160-16,-1 0-45 15,0-1-61-15,13-1-14 16,44-5-225-16</inkml:trace>
  <inkml:trace contextRef="#ctx0" brushRef="#br0" timeOffset="11505.45">7037 11547 1048 0,'3'-2'445'16,"1"0"-231"-16,6 10-143 15,1 11-25-15,5 19-1 16,-4 7 3-16,-4 20-9 16,-5 9-6-16,-3 6-17 15,0-5-3-15,5-15-3 0,4-14-1 16,6-20 0-16,4-7-1 15,2-15-2 1,5-3-1-16,4-5-56 16,2-3-69-16</inkml:trace>
  <inkml:trace contextRef="#ctx0" brushRef="#br0" timeOffset="11677.37">6958 11835 700 0,'-2'0'430'16,"-2"3"0"0,13 2-250-16,10 5-40 15,22-2-35-15,9-3-9 0,12 0-48 16,0-5-16-16,-5-1-91 16</inkml:trace>
  <inkml:trace contextRef="#ctx0" brushRef="#br0" timeOffset="12006.34">7692 12082 1050 0,'12'-3'477'16,"22"-7"-193"-16,11 5-77 15,8-1-70-15,0 1-38 16,-3 5-57-16,-4 1-34 16</inkml:trace>
  <inkml:trace contextRef="#ctx0" brushRef="#br0" timeOffset="12451.16">8434 11846 941 0,'5'-15'401'15,"7"-20"-207"-15,4-5-34 0,1-3-24 16,-2-1-16-16,-7 2-29 15,0 5-15 1,-3 14-26-16,-4 4-12 16,-2 18-31-16,-1 10-10 0,-3 14-14 15,2 14-6-15,2 17 12 16,3 4 6-16,6 11 4 16,1-2 1-16,1-13-71 15,0-2-100-15</inkml:trace>
  <inkml:trace contextRef="#ctx0" brushRef="#br0" timeOffset="12620.92">8329 12049 788 0,'0'-3'431'0,"8"-4"-73"15,9 2-196-15,29-1-113 16,13 0-19-16,19 3-14 15,6 3-7-15,-6 4-28 16,-9 5-83-16</inkml:trace>
  <inkml:trace contextRef="#ctx0" brushRef="#br0" timeOffset="12965.16">8407 12277 903 0,'-3'-10'369'16,"-3"-5"-213"-16,21 0-94 15,2-2-7-15,20 7-8 16,7 2-3-16,5 8-19 16,1 6-11-16,-11 8-9 15,-11 4 2-15,-28 9 14 16,-16 5 3-16,-25 7 3 15,-6 4-2-15,-6-2-12 16,6-5-1-16,11-11 1 16,7-10 2-16,17-14 4 15,6-3-2-15,18-9-1 16,8-1 4-16,19 4 3 16,6 1 2-16,6 7-2 15,2 8-6-15,-5 5-10 16,1-1-4-16,-9 0-170 15</inkml:trace>
  <inkml:trace contextRef="#ctx0" brushRef="#br0" timeOffset="13514.27">9298 12079 740 0,'1'-7'338'0,"2"-8"-136"16,-2-4-28-16,-2-4-39 15,-3 2-16-15,-10-5-32 16,-4 2-12-16,-10 4-24 16,-5 2-16-16,-3 18-33 0,2 5-9 15,4 15-17-15,6 4-3 16,14 4 1 0,5 2 4-16,17-4 11 15,10 1 7-15,10-11 5 16,7-8 1-16,3-2-1 0,-8-6 0 15,-4-1 2-15,-5-5 0 16,-11-2 2-16,-2 3 0 16,-3 2-4-16,-1 7-1 15,-6 8 0-15,0 5 1 16,-3 16 4-16,1 1 1 16,-5 10-1-16,-3 2-1 0,-9-3 23 15,-11-3 14 1,-9-11 18-16,-5-11 4 0,-5-17-14 15,1-7-11-15,8-17-19 16,7-4-31-16,19-8-114 16,7-4-136-16</inkml:trace>
  <inkml:trace contextRef="#ctx0" brushRef="#br0" timeOffset="13784.19">9571 11599 736 0,'5'-12'449'15,"2"-3"-30"1,6 11-265-16,0 7-49 16,0 16-62-16,2 8-7 15,-3 16-4-15,-7 2-7 16,-5 22-11-16,-5 0-4 0,0 1-3 15,3 1 1 1,11-21-1-16,8-6 2 16,11-18-1-16,5-7-1 0,-1-7-45 15,-5-10-90 1,-3-5-390-16</inkml:trace>
  <inkml:trace contextRef="#ctx0" brushRef="#br0" timeOffset="13946.33">9499 11809 949 0,'4'-2'424'15,"13"-1"-191"1,9 3-77-16,21 0-69 16,9 0-23-16,4 0-33 15,-3 0 7-15,-12 0-170 16</inkml:trace>
  <inkml:trace contextRef="#ctx0" brushRef="#br0" timeOffset="14307.93">9826 11461 900 0,'5'-12'363'0,"13"-11"-201"16,2 1-30-16,16 12-36 15,4 3-7-15,-2 11-39 16,-1 3-15-16,-17 7-7 16,-11 4 5-16,-15 2 2 15,-10 13-2-15,-7 0-6 16,2 0-8-16,11-3-3 15,7-10 4-15,19-6 11 16,3-4 6-16,19-7 3 16,6 1-2-16,4-4-10 15,4-3-7-15,-17-3-7 16,-5-3-3-16,-12 3-86 16,-4 5-13-16</inkml:trace>
  <inkml:trace contextRef="#ctx0" brushRef="#br0" timeOffset="17940.02">3074 13197 734 0,'9'2'316'0,"20"2"-173"15,7-1-23-15,14-3-48 16,8-1-25-16,4-6-28 16,-2-2-19-16,-9 4-158 15</inkml:trace>
  <inkml:trace contextRef="#ctx0" brushRef="#br0" timeOffset="18116.79">3174 13334 706 0,'19'0'366'0,"23"-5"-85"0,10 3-77 16,6 0-78-16,-2-2-33 15,-8 4-52-15,-12 0-12 16</inkml:trace>
  <inkml:trace contextRef="#ctx0" brushRef="#br0" timeOffset="18810.97">3980 13100 551 0,'-2'6'200'16,"3"15"-140"-16,-1 6-33 16,3 10 11-16,5 3-6 15,0-5 1-15,9-5 12 0,7-13 33 16,5-10 10-16,8-13-3 15,-3-11-9-15,-6-10-9 16,-5-5-1-16,-12-3 2 16,-4-3 2-16,-7 9-3 15,-4 2-2-15,-6 11-12 16,0 8-12-16,-1 8-32 16,1 8-12-16,2 19-11 15,4 12-2-15,5 21 9 16,5 15 5-16,3 9 17 0,-5-6 9 0,-5-10 8 31,-7-8 33-31,-13-14 9 16,-3-1-1-16,-9-11 6 15,2-11-28-15,-3-19-13 16,0-6-5-16,8-14-35 16,2-4-49-16,14-3-139 15,3-3-106-15</inkml:trace>
  <inkml:trace contextRef="#ctx0" brushRef="#br0" timeOffset="19120.18">4497 13487 647 0,'-11'-4'320'0,"-7"-5"-98"15,-5 2-49-15,-2 6-72 16,2 2-30-16,-1 11-56 16,5 3-15-16,4 5-17 15,9 3-4-15,14 2 1 16,11 2 2-16,11-4 29 16,3-7 16-16,-4-15 45 15,-3-2 23-15,-6-13 26 16,-8-1 7-16,-4-3-21 15,-6-3-18-15,-12-2-77 16,-5-1-87-16</inkml:trace>
  <inkml:trace contextRef="#ctx0" brushRef="#br0" timeOffset="19453.47">4962 13153 924 0,'0'-7'464'16,"0"-2"-175"-16,5 10-157 16,2 7-42-16,1 20-70 15,1 5-6-15,0 16 1 16,2 6 0-16,-4 0-1 16,-3-2 0-16,-4-13-50 0,-1-9-95 0</inkml:trace>
  <inkml:trace contextRef="#ctx0" brushRef="#br0" timeOffset="19597.79">4839 13271 960 0,'26'2'447'16,"15"6"-201"-1,15-8-96-15,9 0-28 16,-1-2-61-16,4-7-36 0</inkml:trace>
  <inkml:trace contextRef="#ctx0" brushRef="#br0" timeOffset="20269.83">5632 13071 545 0,'6'-6'299'0,"8"-2"-68"16,-3 3-57-16,-3 9-73 15,-4 9-24-15,-8 13-31 16,-4 10-7-16,-2 17-13 16,3 4-12-16,8 8-9 15,6-1-1-15,14-17-3 16,5-9 26-16,15-24 26 15,2-15 14-15,2-15 22 16,-5-13-15-16,-12-14-9 16,-2-2-4-16,-14-10-12 15,1 4-8-15,-8 5-18 0,-6 6-6 0,1 11-5 16,-4 7-3 0,1 19-13-16,2 4-5 0,-8 11-8 15,9 11-1 1,0 11 10-1,3 5 3-15,5 13 5 16,-2 0 0-16,-1-3 2 0,2-3-1 16,6-10-63-16,-4-6-145 15</inkml:trace>
  <inkml:trace contextRef="#ctx0" brushRef="#br0" timeOffset="20556.12">6143 13392 773 0,'-4'0'366'0,"-3"3"-145"31,1 11-76-31,0 9-69 15,-1 2-20-15,7 13-20 16,0-5-14-16,6 0-14 16,6-1-3-16,3-11-1 15,6-2 1-15,2-12 4 16,0-5 1-16,-1-9-96 0,-6-2-95 16</inkml:trace>
  <inkml:trace contextRef="#ctx0" brushRef="#br0" timeOffset="20720.84">6212 13251 1244 0,'0'-2'534'16,"-2"-2"-303"-16,1 3-58 15,1 1-99-15,0 0-33 16,0 0-107-16,0 0-508 0</inkml:trace>
  <inkml:trace contextRef="#ctx0" brushRef="#br0" timeOffset="21287.54">6810 13130 304 0,'0'-6'229'0,"-3"-4"20"15,-10-2-36-15,-11 8-54 16,-7-1-17-16,-10 5-13 16,0 1-18-16,1 4-49 15,4 3-24-15,13 9-43 16,8 3-14-16,23 6-12 16,9 5 8-16,24 2 23 15,8 1 12-15,6-1 21 16,2-2-3-16,-18-5-1 15,-4 0 1-15,-27-6 28 16,-10-2 7-16,-24-6 6 16,-13-4 2-16,-5-11-45 15,-2-5-52-15,13-8-137 0,5-3-206 0</inkml:trace>
  <inkml:trace contextRef="#ctx0" brushRef="#br0" timeOffset="21459.33">6926 13155 842 0,'2'0'446'0,"5"2"-103"31,-5 14-200-31,5 8-40 16,-6 12-55-16,-1 6-15 16,5 4-15-16,-5 1-5 0,9-5 40 15,-3-8-100-15,-4-12-240 16</inkml:trace>
  <inkml:trace contextRef="#ctx0" brushRef="#br0" timeOffset="21621.56">6912 13015 987 0,'2'-8'416'16,"-2"-10"-220"-16,4 10-144 15,-2 3-29-15,-1 5-92 16,5 4-95-16</inkml:trace>
  <inkml:trace contextRef="#ctx0" brushRef="#br0" timeOffset="21871.16">7071 13243 470 0,'13'15'309'0,"10"24"-7"0,-5-3-59 16,-9-5-73-16,-5-1-20 15,-8-15-9-15,0-6 1 16,-1-12-35-16,-1-10-23 16,6-12-46-16,6-8-20 0,9-6-19 15,8 0-9-15,11 8-5 16,8 6 0-16,2 13 8 16,-4 7 8-16,-7 13 14 15,-10 7 6-15,-15 13 8 16,4 6 0-16,-10 8-5 15,-1 0-3-15,1-5 8 16,-2-7-81-16</inkml:trace>
  <inkml:trace contextRef="#ctx0" brushRef="#br0" timeOffset="22341.76">7797 12963 623 0,'-10'-2'323'16,"-17"-1"-66"0,-3 6-91-16,-2 20-58 0,-1 8-33 15,6 16-47 1,7 8-15-16,16 12-12 16,4 4 0-16,19 3-1 15,2-12-1-15,18-12-3 16,10-7-12-16,5-25-195 15</inkml:trace>
  <inkml:trace contextRef="#ctx0" brushRef="#br0" timeOffset="22698.92">8023 13258 670 0,'-7'10'262'16,"-5"10"-164"-16,8 6-31 15,5 4 4 1,11 5 16-16,2-3-3 0,4-4-16 0,-1-4-6 16,-1-11-5-1,3-7 6-15,1-10 22 16,0-10 3-16,7-14-15 0,-5-9-13 16,-3-13-28-16,-3-2-2 15,-19-8 8 1,-10-1 3-16,-22 0-3 15,-9-1 0-15,-9 17-2 0,0 11 1 0,5 25-8 32,7 10-8-32,14 20-22 15,8 2-10-15,19 7-3 0,9 1-1 16,21-5 3 0,14 0 1-16,18-4-47 15,5 0-64-15,7 2-315 16</inkml:trace>
  <inkml:trace contextRef="#ctx0" brushRef="#br0" timeOffset="22945.26">8341 13379 788 0,'1'3'335'0,"-2"4"-163"16,-1 7-68-16,-1 6-26 16,-1 2 1-16,4 8-13 15,2-5-4-15,5 2-15 16,-1-4-13-16,7-8-14 16,3-5-8-16,0-5-4 15,6-2-16-15,0-6-156 16</inkml:trace>
  <inkml:trace contextRef="#ctx0" brushRef="#br0" timeOffset="23173.82">8408 13211 901 0,'-4'-3'449'16,"-2"0"-147"-16,6 3-65 16,0 0-108-16,0 0-49 15,0 0-64-15,0 0-8 16,0 0-112-16,0 0-178 16</inkml:trace>
  <inkml:trace contextRef="#ctx0" brushRef="#br0" timeOffset="23415.63">8536 12925 967 0,'19'17'389'16,"22"22"-234"-16,4 13-10 15,0 16-8 1,-5 5-7-16,-20 11-30 16,-7 2-29-16,-20-5-26 0,-8-11-15 15,-5-20-10-15,-2-11-11 16,6-21-526-16</inkml:trace>
  <inkml:trace contextRef="#ctx0" brushRef="#br0" timeOffset="23839.26">8996 12999 891 0,'7'-6'432'15,"3"-6"-176"-15,7 20-154 16,0 10-42-16,6 15-52 16,2 10 0-16,-2 9 6 15,-3 9 5-15,-10 3 0 0,0 3 0 16,-4-9-5 0,4-6-3-16,0-20-2 0,2-9-1 15,4-14-1-15,5-5-4 16,3-10-108-16,-1-10-118 15</inkml:trace>
  <inkml:trace contextRef="#ctx0" brushRef="#br0" timeOffset="24030.88">8919 13253 930 0,'6'0'477'15,"6"0"-119"-15,22 4-172 16,11-2-21-16,25 0-63 16,6-2-35-16,-7-3-60 15,-8-2-81-15</inkml:trace>
  <inkml:trace contextRef="#ctx0" brushRef="#br0" timeOffset="24462.05">9699 13328 682 0,'18'0'351'16,"23"3"-82"-1,11 1-114-15,8 1-67 16,2-3-26-16</inkml:trace>
  <inkml:trace contextRef="#ctx0" brushRef="#br0" timeOffset="24851.07">10327 13139 770 0,'1'-21'443'16,"2"-13"-32"-16,-1-12-237 16,2-5-38-16,-2 0-43 15,-2 2-19-15,3 15-28 16,1 12-10-16,-3 20-28 16,-1 9-8-16,-3 31-11 15,-2 9-3-15,4 14 7 16,3 5 3-16,15-4-77 15,-2-4-98-15</inkml:trace>
  <inkml:trace contextRef="#ctx0" brushRef="#br0" timeOffset="25031.97">10166 13289 888 0,'11'-2'365'15,"18"-2"-217"-15,14 1-43 16,22 2-37-16,6 0-25 0,14 1-33 16,-1 5-2-16,-13 0-104 15,-9 2-269-15</inkml:trace>
  <inkml:trace contextRef="#ctx0" brushRef="#br0" timeOffset="25327.91">10350 13520 974 0,'-4'-5'408'0,"4"-3"-221"16,2-4-61-16,24 2-31 16,5-1-16-16,14 3-23 15,8 8-12-15,-9 6-19 16,-7 6-4-16,-28 9 8 15,-14 1 16-15,-30 6 8 0,-9 4 2 16,-13-2-18-16,3 4-18 16,13-7-11-16,7-1-3 15,23-7-7-15,4-6-2 16,22-5 0-16,7-5 0 16,21-3-1-16,14-1-1 15,10-4-32-15,11 0-63 16</inkml:trace>
  <inkml:trace contextRef="#ctx0" brushRef="#br0" timeOffset="25924.76">11123 13379 442 0,'15'-7'287'0,"6"-9"-27"0,0-1-60 16,-5-4-21 0,-5-3-28-16,-5-2-15 0,-6 1-17 15,-2-2-6 1,-21 6-25-16,-3 2-12 16,-13 11-29-16,-6 5-19 15,5 7-26-15,4 10-6 0,12 7-12 16,6 6 2-16,12 7 0 15,6 0 2 1,10 0 2-16,6-5 0 0,10-7 0 16,4-7 0-16,3-11 10 15,-1-4 2-15,-4-10 5 16,-4-3 2-16,-2 4-5 16,-5 3-3-16,2 10-2 15,-4 6-2-15,-7 13-1 16,6 8 1-16,-6 10 3 0,-1 0 3 15,-11 1 5 1,-13-4 2-16,-16-7 5 16,-8-7 3-16,-11-8 7 15,2-8 4-15,2-10-1 0,4-6-3 0,16-11-90 16,6-6-145-16</inkml:trace>
  <inkml:trace contextRef="#ctx0" brushRef="#br0" timeOffset="26208.64">11513 12851 1002 0,'2'-6'433'0,"3"-3"-245"16,-2 9-59-16,2 20-74 15,-3 10-21-15,-1 11 0 16,-1 8-1-16,-5 1 4 16,-5-2-2-16,-1 2-13 15,0 0-5-15,6-2-4 16,5 3-2-16,15-4-2 16,7-5 0-16,12-10-3 15,1-8-2-15,5-12-124 0,-1-11-86 16</inkml:trace>
  <inkml:trace contextRef="#ctx0" brushRef="#br0" timeOffset="26393.87">11296 13190 924 0,'8'-3'434'0,"21"0"-159"0,11-1-114 31,20-2-72-31,10 2-31 16,0 0-44-16,-6-2-86 15</inkml:trace>
  <inkml:trace contextRef="#ctx0" brushRef="#br0" timeOffset="26768.56">11647 12634 806 0,'10'-5'385'0,"13"-8"-130"16,7 6-91-16,10 3-67 15,0 2-25-15,-2 7-38 16,-5 3-19-16,-19 6-10 16,-10 5 4-16,-24 3 22 0,-13 2 7 15,-2 6 1-15,0 1-4 16,19-3-20-16,13-2-3 16,12-11 2-16,7-5 3 15,21-4 1-15,5-4-1 16,6 1-1-16,0 2 1 15,-11 0 5-15,-10-2 3 16,-11-3 2-16,-7 0-2 16,-8-1-9-16,-1-3-10 0,0 0-105 15</inkml:trace>
  <inkml:trace contextRef="#ctx0" brushRef="#br0" timeOffset="38789.08">12620 13301 772 0,'8'-2'349'16,"7"1"-141"-16,27-1-126 0,18 0-27 0,29-4-25 31,14-1-12-31,5 1-14 0,-1 1 1 16,-11 1-53-1,-18 2-45-15,-25 2-103 16,-16 3-106-16</inkml:trace>
  <inkml:trace contextRef="#ctx0" brushRef="#br0" timeOffset="39015.49">12725 13422 502 0,'-7'2'273'16,"-4"4"-63"-16,10 0-66 16,13 2-35-16,14-1-17 0,34-6-9 15,14-2-12-15,24-5-32 16,1 1-7-16,-7 1-9 15,-8-1-2-15,-16 0-11 16,-10 2-13 0,-18 2-76-16,-11-2-63 0,-17 1-258 0</inkml:trace>
  <inkml:trace contextRef="#ctx0" brushRef="#br0" timeOffset="39209.45">13286 13219 852 0,'1'-4'375'0,"8"2"-180"16,6 2-33-16,19 9-55 16,0 7-13-16,9 6-23 15,-3 5-2-15,-15 3-8 16,-7 2-4-16,-26 0-8 0,-12-1-12 16,-10-2-8-16,-2-4-7 15,1-12-80-15,3-3-84 16</inkml:trace>
  <inkml:trace contextRef="#ctx0" brushRef="#br0" timeOffset="41861.44">12899 12917 703 0,'2'-7'330'16,"4"-12"-115"-16,1-3-47 16,5-2-43-16,3-2-10 0,5-2-21 15,-1 3 1-15,-5 6-1 16,-4 4-6-16,-9 13-23 16,-4 10-15-16,0 19-32 15,-2 11-10-15,3 15-7 16,4 2-1-16,6-5-28 15,6-9-46-15,4-18-204 16</inkml:trace>
  <inkml:trace contextRef="#ctx0" brushRef="#br0" timeOffset="42216.71">13009 12650 806 0,'-16'-4'327'16,"-21"-5"-202"-16,-2 5-27 16,-8 9-27-1,1 7-12-15,2 14-26 0,8 4-9 16,11 14-12-16,6 5 0 16,15 12 2-16,9 5 6 15,22-4-2-15,12-5-1 16,23-17-1-16,9-10 0 15,15-16 6-15,0-13 6 0,-15-16 52 16,-10-11 24-16,-24-22 41 16,-9-7 19-16,-20-19-12 15,-8-4-21 1,-24 5-54-16,-6 10-27 0,-17 21-40 16,-4 11-9-16,4 15-4 15,3 7-18-15,9 17-146 16,11 10 237-16</inkml:trace>
  <inkml:trace contextRef="#ctx0" brushRef="#br0" timeOffset="44278.62">1757 14682 832 0,'25'6'357'15,"19"3"-202"-15,26 2-71 16,7-3-14-16,9-3-38 16,-3-2-12-16,-4-3-95 15,-5-1-129-15</inkml:trace>
  <inkml:trace contextRef="#ctx0" brushRef="#br0" timeOffset="44508.13">1837 14847 598 0,'-2'2'279'0,"0"4"-65"15,20-2-118-15,11 2 5 16,22-6-2-16,8-5-14 15,15 0-44-15,4-3-18 16,0 2-13-16,0 0-19 16,-12 3-214-16</inkml:trace>
  <inkml:trace contextRef="#ctx0" brushRef="#br0" timeOffset="44719.02">2458 14632 802 0,'15'3'338'0,"15"7"-183"0,1 7-43 15,-5 9 0 1,-10 4-3-16,-12-3-14 16,-2 5-4-16,-20 3-44 15,2-2-15-15,-11 4-101 16,-16-10-153-16</inkml:trace>
  <inkml:trace contextRef="#ctx0" brushRef="#br0" timeOffset="45086.49">2003 14353 536 0,'2'-1'287'0,"5"-5"-65"15,1-1-10-15,1-8-52 16,4-5-25-16,-4-9-37 16,1 0-12-16,-7 1-13 15,-2 4-7-15,-1 14-16 16,-1 4-15-16,0 14-22 16,0 9-9-16,2 11-10 15,7 5 2-15,1 4-3 0,-1-3-69 16,0-5-205-16</inkml:trace>
  <inkml:trace contextRef="#ctx0" brushRef="#br0" timeOffset="45454.15">2064 13988 811 0,'-17'-11'373'0,"-23"-1"-164"16,-3 7-90-16,-9 11-79 16,3 13-20-16,4 11-20 15,4 5-10-15,16 15-5 16,5 3 1-16,20 12 3 16,9 8 5-16,15-2 6 15,13-4 0-15,19-15-1 16,6-11 5-16,14-23 8 15,7-13 3-15,0-25 21 16,-1-15 20-16,-8-26 59 16,-17-7 34-16,-31-17 64 15,-24 4-6-15,-44 7-32 16,-19 5-29-16,-19 20-72 0,-2 8-22 16,11 24-43-16,6 10-6 0,13 21-169 15,6 8-516-15</inkml:trace>
  <inkml:trace contextRef="#ctx0" brushRef="#br0" timeOffset="57018.58">3182 14776 527 0,'1'-4'244'16,"5"-8"-83"-16,0-5-11 15,3-5 0-15,0-3-4 0,4-2-8 16,1-2-4-16,-4-4-10 16,-1 6 1-16,-4 5-15 15,-3 4-9-15,0 13-27 16,-2 3-23-16,-2 4-34 16,2-2-9-16,0 5-8 15,2 18-1 1,10 38 1-16,0-27 2 0,4 8-3 15,-1 3 0 1,-1 7 1-16,-3-1 0 16,-8-4 1-16,-2-3 3 15,-7-13-1-15,-6-3 1 0,-5-14 7 16,-2-5 3-16,-5-6 3 16,4-5 1-16,2-6-3 15,3 0-4-15,10-1-8 16,4 0-3-16,10 5-5 15,5 0-1-15,16 4 3 16,6 2 2-16,11 4 1 16,2 1 0-16,2-1 0 0,-6-1-80 0</inkml:trace>
  <inkml:trace contextRef="#ctx0" brushRef="#br0" timeOffset="57482.38">3967 14678 729 0,'8'-2'372'16,"5"-5"-102"-16,18 2-125 16,6 0-19-16,12 1-47 15,4 4-26-15,-4-1-27 0,-2 0-10 16,-9 1-40-16,-8-2-58 15,-7 3-251-15</inkml:trace>
  <inkml:trace contextRef="#ctx0" brushRef="#br0" timeOffset="57782.58">4011 14818 571 0,'6'1'289'0,"14"0"-56"0,4-3-10 15,16-4-17 1,9-2-20-16,4 2-43 15,1 3-18-15,-7 0-28 16,-4 5-20-16,-15 1-35 16,-4 1-11-16,-14-2-13 15,-8-2-27-15,-3 0-93 0</inkml:trace>
  <inkml:trace contextRef="#ctx0" brushRef="#br0" timeOffset="62590.71">5013 14615 677 0,'-1'-6'365'0,"-7"-4"-71"0,-5-1-51 16,-2 7-85-16,-2 4-45 15,-3 10-74-15,2 10-25 16,4 20-23-16,6 9-4 16,12 14-2-16,16 2 3 15,16-9 6-15,12-6 2 16,20-26 2-16,8-15 1 15,6-19 3-15,-10-18 4 16,-22-18 49-16,-13-6 17 16,-30-10 20-16,-10 1 13 0,-32 5-27 15,-12 7-12-15,-15 16-20 16,-3 12-15-16,11 8-22 16,7 8-7-16,21 3-39 15,7 1-58-15,14 7-211 16,5 4-133-16</inkml:trace>
  <inkml:trace contextRef="#ctx0" brushRef="#br0" timeOffset="62771.69">5280 14607 607 0,'-6'-1'432'15,"-15"2"60"-15,-3 8-193 16,-18 13-130-16,-5 8-38 15,0 13-57-15,-1 3-21 16,16-1-35-16,11-3-8 16,12-14-104-16,10-8-108 15</inkml:trace>
  <inkml:trace contextRef="#ctx0" brushRef="#br0" timeOffset="63279.59">6041 14532 985 0,'-1'5'405'16,"1"13"-236"-16,1 6-58 15,2 14-60-15,1 9-5 0,0 4-20 16,-1 2-8-16,5-5-6 16,3-7-2-1,-2-17-79-15,2-8-87 0</inkml:trace>
  <inkml:trace contextRef="#ctx0" brushRef="#br0" timeOffset="63435.52">5917 14723 1080 0,'7'-3'441'0,"19"2"-259"15,11-2-47-15,22 2-47 16,12 1-23-16,11-2-6 16,-2 1-94-16</inkml:trace>
  <inkml:trace contextRef="#ctx0" brushRef="#br0" timeOffset="64012.78">6754 14587 613 0,'14'-3'317'15,"12"-2"-90"1,-3 5-68-16,-5 12-63 0,-10 4-4 16,-11 15-6-1,-4 5-2-15,-6 9-20 0,2 2-23 0,11-3-27 31,5-7-5-31,14-12 2 0,2-9 1 16,6-17 3-16,1-9 1 16,6-18 4-16,2-5 1 15,-6-10 0-15,-5-4 1 0,-10 4-6 16,-6 0-2 0,-9 16-1-16,-1 9-1 0,-8 18 6 15,0 13 1-15,-2 10 6 16,2 8-6-16,4 10-3 15,8 1-3-15,6 7-7 16,6 1 2-16,9-8-32 16,-1-6-103-16</inkml:trace>
  <inkml:trace contextRef="#ctx0" brushRef="#br0" timeOffset="64208.93">7326 14897 782 0,'0'4'415'16,"-1"3"-52"-1,-4 10-215 1,1 10-27-16,-1-1-40 0,1 5-29 16,5-7-33-16,1-5-10 15,7-3-9-15,1-7-56 16,2-9-182-16</inkml:trace>
  <inkml:trace contextRef="#ctx0" brushRef="#br0" timeOffset="64352.06">7345 14727 1235 0,'0'-4'539'15,"0"-5"-290"1,6 3-82-16,-6 4-104 15,5 1-38-15</inkml:trace>
  <inkml:trace contextRef="#ctx0" brushRef="#br0" timeOffset="64909.7">7936 14592 542 0,'-7'-5'299'15,"-6"-1"-71"-15,-8 2-46 16,-9-1-6-16,-8 2-30 16,-1 2-27-16,0 1-48 15,5 2-24-15,14 6-39 16,8-1-8-16,17 9-6 0,10 3-2 16,17 8 6-1,5 5 2-15,1 0 5 16,-2-2 2-16,-14-2 1 15,-8-1 3-15,-17-4 14 16,-7 0 6-16,-15-8 5 0,-5-3 1 16,-3-12-61-16,-3-5-51 15,9-9-118-15,6-2-125 16</inkml:trace>
  <inkml:trace contextRef="#ctx0" brushRef="#br0" timeOffset="65068.79">8063 14643 858 0,'4'0'449'16,"4"-3"-132"-16,-8 8-152 15,-1 10-46-15,-4 8-56 16,1 6-10-16,0 6-29 16,1 1-11-16,3-5-99 0,3-4-109 15</inkml:trace>
  <inkml:trace contextRef="#ctx0" brushRef="#br0" timeOffset="65243.03">8025 14346 1131 0,'-2'-4'473'0,"-2"-1"-278"15,2 5-124-15,8 12-70 31,3 4 13-31,8 8-148 0,2 5-186 16</inkml:trace>
  <inkml:trace contextRef="#ctx0" brushRef="#br0" timeOffset="65481.89">8310 14751 726 0,'-1'15'380'15,"0"10"-109"1,1 2-92-16,-5-4-29 15,2-6-34-15,-1-4-13 0,-1-14-21 16,0-7-13-16,6-13-27 16,1-6-15-16,20-4-22 15,-1-2-4-15,10 4-2 16,6 2 6-16,-8 10 14 16,4 8 4-16,-7 15 15 15,-5 10 3-15,-12 13-1 0,-4 3-2 16,-5 5-11-1,0-1-8-15,3-4-449 16</inkml:trace>
  <inkml:trace contextRef="#ctx0" brushRef="#br0" timeOffset="65915.1">8982 14329 921 0,'-14'6'421'0,"-21"19"-183"16,-1 15-73-16,1 19-80 0,4 8-24 15,20 12-38 1,6 1-10-16,16 7-7 16,10-2 1-16,15-12 0 15,9-15 0-15,9-23 0 16,6-13-56-16</inkml:trace>
  <inkml:trace contextRef="#ctx0" brushRef="#br0" timeOffset="66285.4">9277 14494 1130 0,'0'1'444'0,"-2"2"-306"16,-1 7-43-1,-3 9-41-15,-7 0-1 16,2 12-10-16,-1 0-9 0,9-3-23 15,10 4-5-15,15-10-1 16,2-3 0-16,8-6-1 16,1-2 5-16,1-11-77 0,3-3-50 15,-6-11-120 1,-2-4-72-16,-10-9 7 16,-5 0 53-16,-9-6 176 15,-5 1 115-15,-7 5 149 16,-5 2 31-16,0 14-4 15,-3 7-35-15,3 17-59 16,1 5-28-16,3 14-41 0,1 2-12 0,3 9-16 31,3 1-7-31,3 3 6 16,6-1-78-16</inkml:trace>
  <inkml:trace contextRef="#ctx0" brushRef="#br0" timeOffset="66607.05">9830 14579 851 0,'-8'-10'412'0,"-13"-10"-155"15,-4 5-36-15,-10 12-80 16,-2 4-41-16,-2 14-62 15,3 6-14-15,11 5-22 16,7 6-3-16,15 8-5 16,8-2 1-16,19 2 4 15,6-2 1-15,14-9 5 0,2-6 1 16,0-15 9 0,-4-8 5-16,-8-15 12 15,-3-8 5-15,-15-9 5 16,-5-3-3-16,-16-3-27 15,-8 2-41-15,-6 5-172 16</inkml:trace>
  <inkml:trace contextRef="#ctx0" brushRef="#br0" timeOffset="66887.71">9980 14440 719 0,'-7'-6'389'16,"-7"-3"-84"-16,3 6-103 0,5 3-100 15,2 5-38-15,9 4-36 16,6 2-6 0,10 0 18-16,3-2 10 0,-2-5 23 15,-1-8 6-15,-11 0 0 16,-3-5-4-16,-7-8-17 15,-3 5-12-15,-7-6-26 16,0 2-21-16,-3 9-140 16,0 4-104-16</inkml:trace>
  <inkml:trace contextRef="#ctx0" brushRef="#br0" timeOffset="67200.98">10249 14341 1131 0,'5'3'494'0,"2"4"-242"16,12 18-145-16,13 16-31 15,2 13-36-15,1 8-11 16,-16 7-16-16,-9-1-2 0,-16 4-2 16,-7-4 0-16,-9-8 0 15,0-7 8-15,-1-18 31 16,0-8 7-16,4-14 3 16,-1-8-4-16,11-2-110 15,-11-16 376-15</inkml:trace>
  <inkml:trace contextRef="#ctx0" brushRef="#br0" timeOffset="67923.99">11190 13973 745 0,'-23'6'365'15,"-16"10"-109"-15,-21 30-141 16,-9 22-4-1,3 52-33-15,5 20-16 0,19 44-21 16,16 15-13-16,22-12-16 16,21-6-3-16,33-32-1 15,8-24 0-15,23-30 4 16,-1-21-16-16,-6-32-212 16</inkml:trace>
  <inkml:trace contextRef="#ctx0" brushRef="#br0" timeOffset="68863.11">11179 14781 965 0,'23'-5'324'15,"50"-7"-304"-15,35-5-36 0,69 6 20 16,34 2 18 0,52 8 17-16,16 3 5 15,24 9-10-15,-4 0-8 0,-10-1-5 16,-12 1-4-16,-30-7-3 15,-20 1 3-15,-34-1-195 16</inkml:trace>
  <inkml:trace contextRef="#ctx0" brushRef="#br0" timeOffset="69327.39">12334 14451 415 0,'-10'-8'309'0,"-2"-8"22"0,5-1-105 16,3-3-35-16,15-8-66 15,-2-3-29-15,14-3-38 16,1-3-9-16,-2 2-4 15,-1 5-1-15,-8 10 3 16,-4 5 2-16,-5 8-9 16,-4 4-10-16,-3 13-18 15,-5 9-9-15,-1 23-8 0,-2 13 1 16,8 20 4 0,2 1 0-16,8-6 12 15,6-11-73-15,15-20-263 16</inkml:trace>
  <inkml:trace contextRef="#ctx0" brushRef="#br0" timeOffset="69637.69">12843 14307 767 0,'-16'-8'377'15,"-15"-9"-111"-15,-4 5-82 16,3 3-83-16,1 6-34 15,-1 9-49-15,9 12-17 16,1 17-3-16,7 8 0 16,12 11 0-16,10 3 1 15,21-5 3-15,7-9 3 0,11-15 7 16,3-12 3-16,6-12 7 16,1-8 8-16,-5-15 31 0,-11-7 23 15,-19-19 29 1,-17-9 0-16,-25-6-23 0,-16-1-23 15,-18 12-43 1,-3 7-14-16,1 24-88 16,3 11-82-16</inkml:trace>
  <inkml:trace contextRef="#ctx0" brushRef="#br0" timeOffset="70214.07">11411 15089 648 0,'3'0'277'0,"2"11"-132"16,0 3-52-16,1 18-11 16,-2 10 0-16,1 7-6 15,0 10-12-15,4-2-20 16,5-5-10-16,5-15 3 16,6-12 7-16,7-19 14 0,0-10 4 15,2-15-9 1,0-9-8-16,-11-15-17 15,-3-5-6-15,-5-5-7 16,-6 3-3-16,-2 13 5 0,-2 9 15 16,-5 17 13-16,-3 5 0 15,-1 16-9-15,-4 9-15 16,1 12-16-16,3 6 0 16,3 4-4-16,1-1 0 0,3 0 5 15,4-4-36-15,5-5-177 16</inkml:trace>
  <inkml:trace contextRef="#ctx0" brushRef="#br0" timeOffset="70421.34">11905 15414 895 0,'-4'1'440'16,"-4"5"-155"-16,-3 6-147 15,2 6-36-15,1 7-41 0,2 0-13 16,2 3-20 0,7-4-8-16,1-4-14 15,5-4-2-15,9-7-9 16,-3-5-40-16,5-11-141 16</inkml:trace>
  <inkml:trace contextRef="#ctx0" brushRef="#br0" timeOffset="70565.02">11912 15249 856 0,'-1'-1'401'16,"1"-1"-173"-16,2 2-109 16,-2 0-60-16,0 0-86 0</inkml:trace>
  <inkml:trace contextRef="#ctx0" brushRef="#br0" timeOffset="70986.11">12901 14415 613 0,'2'-8'380'0,"2"-5"-60"0,-7 4-72 16,-4 4-39-16,-9 6-81 15,-6 8-32 1,-9 14-56-16,-4 6-17 0,5 15 7 15,-3-5-75-15</inkml:trace>
  <inkml:trace contextRef="#ctx0" brushRef="#br0" timeOffset="71630.22">12424 15190 479 0,'-14'-4'345'0,"-20"-8"62"16,-3 9-144-16,-2 5-99 16,5 7-38-16,9 16-60 0,2 1-23 15,17 15-29-15,4 3-6 16,9 3-4-16,7 0-3 15,7-11-15-15,9-4-37 16,15-20-118-16,6-1-72 16</inkml:trace>
  <inkml:trace contextRef="#ctx0" brushRef="#br0" timeOffset="71880.53">12727 15352 581 0,'0'-12'352'16,"1"-9"-37"-16,-4 1-96 15,-7-6-22-15,-9 4-42 16,-3 2-29-16,-9 2-48 16,-4 11-20-16,4 8-37 15,-1 8-12-15,11 11-12 16,4 3-3-16,17 12-2 16,7 0 2-16,14 3 1 15,7-6 3-15,10-9 2 16,-3-7 1-16,-4-16 6 15,-7-3 2-15,-11-15 3 16,-4-2-6-16,-7-2-90 16,-3-5-77-16</inkml:trace>
  <inkml:trace contextRef="#ctx0" brushRef="#br0" timeOffset="72112.69">12840 15256 655 0,'2'-1'385'0,"9"1"-33"15,2 1-91-15,6 10-87 16,3 6-27-16,-2 7-46 16,-3 1-26-16,-16 4-20 15,-5 1-7-15,-16-1-6 16,-8-8-4-16,-4-10-4 15,-2-9-57-15,6-14-193 16</inkml:trace>
  <inkml:trace contextRef="#ctx0" brushRef="#br0" timeOffset="72660.92">13246 15080 1018 0,'1'0'421'16,"-5"1"-264"0,1 9-46-16,-6 10-64 15,-3 2-11-15,6 12-7 16,-1 1-7-16,6 6-10 0,6 1-3 15,12-4-4 1,7-5 1-16,17-12 1 16,0-6 0-16,-2-16-19 15,-3-7-31-15,-8-11-59 0,-6-5-26 16,-6-4-2 0,-1-3 28-16,-8-3 61 15,-3 0 34-15,-9 1 55 16,-5 5 19-16,-5 12 21 15,0 7-3-15,5 15-26 16,1 10-14-16,4 15-17 16,3 8-5-16,4 13-5 15,2 4-3-15,0 4-6 0,1-3-3 16,5-10-44-16,2-10-81 0</inkml:trace>
  <inkml:trace contextRef="#ctx0" brushRef="#br0" timeOffset="73023.95">13786 15237 583 0,'-2'-4'293'0,"-7"-10"-93"16,3 7-59-16,-4 4-73 15,-4 0-25-15,1 8-34 16,-2 2-4-16,-1 7 4 16,2 2 16-16,-8 9 27 15,4 5 15-15,7 11 12 16,2 3-9-16,15 0-16 16,8-2-11-16,7-16-12 15,10-5 0-15,9-16-1 16,0-10 3-16,5-12 6 0,-8-5 0 15,-13-12 2-15,-9-2-2 16,-16-7-4-16,-11-2-6 16,-14 1-29-16,-3 4-50 15,4 17-187-15</inkml:trace>
  <inkml:trace contextRef="#ctx0" brushRef="#br0" timeOffset="73307.47">13900 15100 838 0,'-3'-2'354'0,"-4"-3"-206"15,1 5-46-15,6 8-45 16,1-3-9-16,12 4-2 15,6-1 6-15,8 3 16 16,4-2 11-16,-3-7 24 16,-4-4 12-16,-16-7 1 15,-6-3-10-15,-14-4-37 16,-8 5-24-16,-2-1-62 16,-4 0-69-16</inkml:trace>
  <inkml:trace contextRef="#ctx0" brushRef="#br0" timeOffset="73738.19">14164 14028 1030 0,'13'10'403'16,"22"29"-240"-16,11 18-25 16,24 57-18-16,4 23 0 15,-7 35-28 1,-20 13-25-16,-38-19-6 16,-21-5-11-16,-41-21-12 15,-5-18-1-15,-7-24-3 0,8-20-3 0,15-33-6 16,11-15-3-16,14-18-18 15,0-3-70 1</inkml:trace>
  <inkml:trace contextRef="#ctx0" brushRef="#br0" timeOffset="75217.72">14853 14835 820 0,'9'1'371'0,"26"2"-126"0,15-1-66 16,16-3-20 0,9-2-25-16,-2 1-59 0,-9-1-29 15,-9 4-37 1,-8 2-100-16</inkml:trace>
  <inkml:trace contextRef="#ctx0" brushRef="#br0" timeOffset="75654.73">15901 14685 672 0,'-4'-9'341'16,"0"-8"-91"-16,-1-7-83 15,0-8-10-15,5-9-17 16,-1-8-17-16,2-7-28 16,2 2-9-16,1 11-28 15,0 10-11-15,0 19-13 16,-1 5-8-16,-3 10-16 15,1 7-8-15,1 17-9 0,2 12-1 16,0 17 4 0,4 7 1-16,-2 1 3 15,0-3-29-15,-2-3-188 16</inkml:trace>
  <inkml:trace contextRef="#ctx0" brushRef="#br0" timeOffset="75821.88">15676 14837 964 0,'16'-3'406'15,"19"-9"-213"-15,16 7-105 16,30 2-44-16,0 2-16 16,1 2-18-16,-2 2-3 15,-14 4-297-15</inkml:trace>
  <inkml:trace contextRef="#ctx0" brushRef="#br0" timeOffset="76158.64">15788 15032 1059 0,'-6'-8'446'15,"-4"-10"-267"-15,16 5-94 0,12-3-13 16,21 3-38-1,11 6-6-15,6 11 4 16,-1 8 0-16,-18 14 7 16,-10 4 3-16,-21 8 3 15,-13 0-1-15,-24 5-11 16,-14-3-4-16,-10-4-12 16,2-5-3-16,13-15-3 0,12-5-3 15,16-11-4 1,7-2-2-16,15-9-3 15,7-2 1-15,16 1 0 0,8 4 2 16,9 12 4-16,-2 5 1 16,-8 7-2-16,-3 4-2 15,-17-3-16-15,1 0-32 0</inkml:trace>
  <inkml:trace contextRef="#ctx0" brushRef="#br0" timeOffset="76852.51">16650 14255 854 0,'-11'-1'411'16,"-19"8"-163"-1,-2 17-89-15,-8 32-94 0,7 17-26 0,7 18-26 16,10 10-3 0,16-1-3-16,6-8-4 15,18-9-6-15,8-15-4 16,17-26-8-16,11-13-27 15,9-25-232-15</inkml:trace>
  <inkml:trace contextRef="#ctx0" brushRef="#br0" timeOffset="77354.67">17086 14628 770 0,'2'-6'372'16,"-2"-10"-134"-16,1 1-29 0,-5-7-47 16,-8-2-24-1,-5-2-35-15,-5 2-17 16,-2 4-45-1,-2 10-18-15,-2 11-33 16,-4 6-6-16,6 23-3 16,2 1 1-16,12 7 8 15,11 4 2-15,15-11-1 0,10-2 1 16,15-13 1 0,-2-7 0-16,-3-14 8 0,-7-6 1 15,-14-5 6-15,0-3 1 16,-6 1 0-16,-4 2 2 15,-5 2-5-15,-2 5-3 16,4 6-8-16,-1 3-4 16,9 13-2-16,0 1 1 15,-5 15 5-15,5 4 1 16,-8 5 3-16,1 7 1 16,-5-2 6-16,-4-2 5 0,-8-7 7 15,-7-9 1-15,-2-14 1 16,-2-11-2-16,8-12-47 15,4-4-67-15</inkml:trace>
  <inkml:trace contextRef="#ctx0" brushRef="#br0" timeOffset="77513.03">17243 14860 1354 0,'1'2'554'15,"0"0"-357"-15,-1-1-38 16,0-1-90-16,0-1-20 16,0 0 288-16</inkml:trace>
  <inkml:trace contextRef="#ctx0" brushRef="#br0" timeOffset="77937.2">17321 14593 668 0,'15'5'356'16,"10"3"-120"-16,16 10-60 16,5 4-23-16,0 9-61 0,-6 3-18 15,-20-3-17-15,-18-1-5 16,-14-1-5-16,-6-1 0 16,-15-7-16-16,1-7-7 15,-2-16-5-15,2-12-8 16,26-13-35-1,14-5-10-15,27-12-5 16,7-1 4-16,7-1 31 0,-12 1 7 16,-15 4 23-1,-11 4 12-15,-20 4 13 0,-6 8-4 16,-21 12-19-16,-13 5-14 16,-2 16-52-16,1 9-114 15</inkml:trace>
  <inkml:trace contextRef="#ctx0" brushRef="#br0" timeOffset="78255.73">17603 14194 815 0,'9'-7'452'15,"18"4"-66"1,9 10-136-16,17 30-105 16,10 19-14-16,0 29-34 15,-5 6-18-15,-18 11-24 16,-17-4-16-16,-31-1-14 15,-20-2-3-15,-24-16-7 16,-2-11-2-16,1-32-85 0,9-11-18 16</inkml:trace>
  <inkml:trace contextRef="#ctx0" brushRef="#br0" timeOffset="78799.42">18232 14727 1136 0,'0'0'493'0,"0"2"-247"15,2 2-65-15,-2-4-86 16,0 0-20-16,0 0-14 16,5 0-61-16</inkml:trace>
  <inkml:trace contextRef="#ctx0" brushRef="#br0" timeOffset="79228.09">18924 13828 980 0,'-36'4'413'0,"-44"31"-237"15,-9 23-63-15,2 52-51 16,12 33-12-16,30 44-13 16,18 18-4-16,40 13-11 15,15-19-5-15,36-32-4 16,15-26-2-16,18-48 3 15,3-19-7-15</inkml:trace>
  <inkml:trace contextRef="#ctx0" brushRef="#br0" timeOffset="79784.62">19185 14656 674 0,'-23'0'316'16,"-19"0"-138"-16,16 2-71 16,31 2-96-16,24 1-18 15,56 3-9-15,26-1 6 16,68-6 32-16,27-1 19 0,53 0 22 15,26 0 6 1,10 2-9-16,2 4-20 16,-40-1-45-16,-16-5-5 15,-40 0 5-15,-26 0 0 16,-36 1-44-16</inkml:trace>
  <inkml:trace contextRef="#ctx0" brushRef="#br0" timeOffset="80200.61">20177 14380 860 0,'5'-14'356'31,"7"-23"-191"-31,0-1-61 16,1-4-25-16,-1-3 11 15,-4 2 10-15,1-1-7 16,-5 9-12-16,-2 12-16 0,-2 11-31 16,-6 10-14-16,-1 17-21 15,-1 12-6-15,7 25-3 16,2 9 4-16,8 10 4 16,2 1 29-16,0-9-152 15,2-5-111-15</inkml:trace>
  <inkml:trace contextRef="#ctx0" brushRef="#br0" timeOffset="80498.91">20660 14215 858 0,'-5'-15'415'16,"-10"-17"-141"-16,-1 5-60 15,-7 11-83-15,0 6-33 16,-2 8-55-1,0 6-18-15,6 13-22 16,-1 4-3-16,13 17-5 0,1 7-2 16,11 10 3-16,12 5 2 15,10-8 0-15,10-7 3 16,12-21 9-16,6-8 4 16,-1-20 34-16,-2-10 12 0,-17-15 35 15,-15-10 14-15,-27-7-9 16,-20-7-11-1,-24 1-44-15,-8 8-21 0,2 12-77 16,10 8-37-16</inkml:trace>
  <inkml:trace contextRef="#ctx0" brushRef="#br0" timeOffset="81136.23">19236 15084 968 0,'0'8'371'0,"-1"7"-241"16,-6 5-48-16,-3 14-16 15,-3 4-10-15,1 7-27 16,7 0-8-16,7-1-3 15,8-9 2-15,13-15 7 16,6-7 4-16,10-22 6 16,2-9-4-16,-4-17-5 15,-4-4-4-15,-12-5-5 16,-3-3 0-16,-9 6-8 16,-4 6-2-16,0 15 1 15,-10 3-2-15,3 19 1 0,2 11 1 16,-1 13-3-16,6 15-1 15,-5 2-1-15,5 2 0 16,-2 3-3-16,3-2 0 16,0-7-85-16,1-5-96 15</inkml:trace>
  <inkml:trace contextRef="#ctx0" brushRef="#br0" timeOffset="81355.49">19661 15437 999 0,'-4'2'426'0,"-5"7"-220"15,-2 4-45-15,0 6-54 16,1 1-27-16,7 3-47 16,3 0-15-16,7-5-12 15,7 2-5-15,6-9 2 0,1-2-21 16,2-2-124-16,-2-7-49 15</inkml:trace>
  <inkml:trace contextRef="#ctx0" brushRef="#br0" timeOffset="81487.74">19699 15222 1010 0,'0'-6'478'0,"-1"-5"-197"16,-1 4-122-16,1 6-90 15,1 2-105-15</inkml:trace>
  <inkml:trace contextRef="#ctx0" brushRef="#br0" timeOffset="81966.68">20260 15210 670 0,'-6'-7'344'15,"-10"-8"-79"-15,-10 1-37 16,-10 7-49-16,-6 3-34 16,3 9-67-16,1 5-26 15,8 10-39-15,10 9-12 16,6 8-8-16,11 7-4 16,10 2-3-16,12-3-4 0,25-9-41 15,8-10-42-15,21-16-127 16,-1-6-122-16</inkml:trace>
  <inkml:trace contextRef="#ctx0" brushRef="#br0" timeOffset="82252.09">20526 15280 585 0,'-3'-13'319'0,"-7"-12"-69"16,-2 2-35-16,-6 8-79 16,0 5-28-16,-6 10-46 15,-7 1-24-15,-3 13-28 16,1 4-11-16,7 7-7 15,10 5 5-15,15 2 4 0,5-2 7 16,17-7 3 0,5-4 0-16,6-15 3 15,3-6 0-15,-9-14-1 16,5-4-2-16,5 0-4 0,3 4-2 16,6 8 3-16,-4 5 16 15,-14 9 44-15,-7 6 19 0,-16 9 26 16,-6 5-4-16,-16 5-33 15,-5-2-17 1,-3-4-25-16,0-7-83 16</inkml:trace>
  <inkml:trace contextRef="#ctx0" brushRef="#br0" timeOffset="82791.99">20949 15020 919 0,'-9'2'390'16,"-4"2"-183"-16,-9 15-165 15,2 13-23-15,7 9 2 16,5 1 4-1,14 3 3-15,11-3 4 16,4-10-6-16,4-4-1 0,6-18-2 16,-3-9-2-16,10-11-1 15,-6-8-16-15,-5-7-38 16,-3-4-14-16,-13-2-29 16,-1-8 13-16,-9 3 38 15,0 5 16-15,-2 6 48 16,-3 10 12-16,1 15 5 15,-4 7-1-15,-2 20-21 16,-2 14-9-16,4 12-6 16,5 8-3-16,9 5-4 0,7-1-4 0,8-9-23 15,4-10-66 1,9-15-151 0</inkml:trace>
  <inkml:trace contextRef="#ctx0" brushRef="#br0" timeOffset="83085.37">21515 15198 714 0,'-15'-12'390'0,"-8"-11"-77"16,-2 4-153-16,-2 6-27 15,3 10-54-15,1 3-22 16,3 20-28-16,-2 1-6 15,10 19-11-15,1 7-5 16,14 4-1-16,8 5-1 0,11-11 5 16,5-7 2-16,6-17 12 15,3-11 6-15,1-19 8 16,-2-9 6-16,-8-18 6 16,-9-3-3-16,-14-6-10 15,-10-3-11-15,-10 9-31 16,-5 3-41-16,-5 9-160 15</inkml:trace>
  <inkml:trace contextRef="#ctx0" brushRef="#br0" timeOffset="83360.45">21656 15078 646 0,'-7'-5'350'0,"-5"-7"-89"16,-1 5-143-16,3 7-38 15,1 5-47-15,7 6 3 16,4 7 6-16,6-6 4 16,13 2 7-16,3-7 3 15,8-4 12-15,1 0 7 16,-11-11 7-16,-9-3-7 15,-14-1-24-15,-13-4-66 0</inkml:trace>
  <inkml:trace contextRef="#ctx0" brushRef="#br0" timeOffset="83779.48">21779 13931 1022 0,'13'15'396'16,"17"26"-225"-16,10 25-55 0,20 62 11 16,7 26 8-1,3 39-21-15,-7 13-6 0,-37-24-24 0,-20-13-11 16,-37-30-23-1,-13-19-8-15,-8-31-11 16,1-16-3-16,6-30-7 16,4-13-1-16,2-15-103 15,3-4-102-15</inkml:trace>
  <inkml:trace contextRef="#ctx0" brushRef="#br0" timeOffset="84801.24">22085 13686 758 0,'-6'-8'389'0,"-1"-9"-106"0,4 5-60 0,13-5-83 16,11 0-31-16,21 4-35 31,9 3-12-31,3 13-16 0,-2 9-8 16,-22 13-11-1,-11 4 1-15,-34 13 11 0,-17 6-1 0,-19 4-7 16,-5-1-5-16,19-9-11 16,13-11-3-1,32-16 5-15,16-7 0 16,25-11 4-16,5-5 3 15,5-1-8-15,-5 2 0 16,-13 5-1-16,0 3 2 16,-20 2 10-16,-6 1 2 15,-13-2 3-15,-6-2-4 0,1 0-5 16,3 0-21-16,0 0-151 16</inkml:trace>
  <inkml:trace contextRef="#ctx0" brushRef="#br0" timeOffset="188627.11">5554 10420 589 0,'0'0'300'0,"-5"5"-74"15,-3 9-55-15,-14 12-55 16,-4 6-32-16,-10 2-49 15,-4 3-8-15,-1-9-6 16,2-10-5-16,1-12-11 0,2-9-7 16,10-12-13-16,4 1-2 15,10-6-1-15,6 0 3 16,9-3 15 0,6-4 16-16,12 2 38 15,6 4 12-15,10 14 5 0,4 7-11 16,0 24-32-16,-5 6-10 15,-15 15-17-15,-3 4-1 16,-6-1-93-16,1 0-214 16</inkml:trace>
  <inkml:trace contextRef="#ctx0" brushRef="#br0" timeOffset="188783.21">5268 10099 1363 0,'0'5'467'0,"6"10"-422"0,11 8-45 15,15 13-127-15</inkml:trace>
  <inkml:trace contextRef="#ctx0" brushRef="#br0" timeOffset="189346.24">5630 10130 756 0,'15'1'315'0,"6"1"-185"0,19 1-51 16,8-1-4-16,10-3-28 15,1-5-14 1,-14-4-8-16,-11 0 0 0,-23-3 9 16,-6 5-2-16,-10-1-12 15,-10 4-7-15,-10 7-17 0,-7 5-7 16,-4 8-2-16,6 3 1 15,13 0-5-15,11 2 1 16,16-1 5 0,7-1 3-16,6-2 7 15,-3-3 1-15,-5-3 5 16,-4-2 1-16,-9-4 3 16,0 0 1-16,-8 2-5 15,-2 3-5-15,1 12-1 16,5 6-2-16,6 14-2 0,8 7 0 0,8 11 10 31,5 2 5-31,-2-2 8 0,-4-4 1 16,-15-11 37-16,-4-7 13 15,-23-7 19-15,-6-6 14 16,-17-17-32-16,-7-8-8 16,2-20-15-16,4-8-9 15,21-7-57-15,14 3-58 16,25 3-146-16,13 9-153 0</inkml:trace>
  <inkml:trace contextRef="#ctx0" brushRef="#br0" timeOffset="189840.44">6288 10546 483 0,'4'-5'325'16,"4"-6"29"0,-1 6-160-1,-6-7-27-15,-4 5-34 16,-4 0-21-16,-11-1-38 16,-6 1-15-16,-4 6-29 15,-3 3-13-15,1 6-23 16,6 4-8-16,7 5-15 15,6 1-3-15,13 3 3 16,10 5 4-16,4-3 14 0,9-5 1 16,5-7 5-16,2-7 0 15,4-9 2-15,-4-8 4 16,-6-6 5-16,1-3 3 16,-9 1 3-16,2 1 7 15,-6 3 12-15,-8 2 2 16,-1 7-14-16,-1 8-14 15,-2 5-18-15,1 7-5 0,5 8 9 16,-2-1 6-16,1 2 5 16,0-3 2-16,0-7 4 15,2-6 30-15,3-10 54 16,1-7 17-16,6-9 12 16,-2 0-28-16,0-5-53 15,-2 3-16-15,-2 2-217 16,0 4-342-16</inkml:trace>
  <inkml:trace contextRef="#ctx0" brushRef="#br0" timeOffset="190213.46">7064 10400 502 0,'0'0'339'15,"1"-2"42"-15,3 5-176 0,-6-3-96 16,1 0-30-16,-3 7-40 16,-8 15-13-1,-51 31-12-15,26-31-3 16,-2-6-11-16,-1-2-25 0,1-11-45 15,1-4-17-15,5-9-3 16,4-5 20-16,17-4 34 16,11 1 25-16,19 0 48 15,9 0 26-15,11 14 40 16,6 4 4-16,-1 13-16 16,-4 9-12-16,-4 7-21 15,-8 5-10-15,-7-6-15 16,-2-2-33-16</inkml:trace>
  <inkml:trace contextRef="#ctx0" brushRef="#br0" timeOffset="190902.73">7746 10486 584 0,'-5'7'299'16,"-5"6"-10"-16,7 10-251 16,3 4-12-16,14 1 17 0,4-3 12 15,13-2 8-15,3-7-1 16,0-10-14-16,2-3-11 15,-5-11-4-15,0-3 1 16,-9-11 3-16,-7-4 0 16,-10 1-6-16,-5-3-4 15,-7 9-10-15,-1 1-4 16,-1 10-11-16,1 8-6 16,5 15-6-16,7 12-1 0,10 14 4 15,-3 10 7-15,-7 9 17 16,-6 3 6-16,-10 1 4 15,-2-7 1-15,0-13-4 16,-1-12 2-16,-2-23-7 16,0-9-21-16,-7-27-47 15,5-9-40-15,2-14-133 16</inkml:trace>
  <inkml:trace contextRef="#ctx0" brushRef="#br0" timeOffset="191083.53">8106 10058 839 0,'1'-5'477'15,"0"-7"-105"1,-3 17-207-16,-4 14-58 16,-10 19-78-16,-1 13-7 15,1 19-8-15,7 7 4 16</inkml:trace>
  <inkml:trace contextRef="#ctx0" brushRef="#br0" timeOffset="191597.61">8324 10442 944 0,'-1'-3'416'0,"-5"2"-216"0,2 5-122 16,4-4-33-1,0 0-33 1,2 21-3-16,7 37 2 15,-5-30-2-15,7 1-3 16,-3-8 2-16,7-6 0 16,0-5 3-16,2-10 4 15,5-4 4-15,0-8 2 16,-3-5 1-16,-3-8-1 0,-4 0-4 0,-2-1 31 16,-3 0 4-16,-2 9 7 15,0 4 5-15,-3 8-42 16,1 10-7-1,2 19-15-15,1 6-5 16,7 16 2-16,1 4-1 16,-9 10-3-16,-5 5-1 15,-18 1 3-15,-6 1 3 0,-12-16 5 16,-1-5 7-16,3-28 11 0,0-11 1 16,10-22-13-16,3-15-8 15,13-10-26 1,7-7-32-16,11 2-105 0,10 2-119 15</inkml:trace>
  <inkml:trace contextRef="#ctx0" brushRef="#br0" timeOffset="191875.39">8971 10356 1107 0,'-3'-3'562'0,"1"-2"-184"16,-2 3-163-16,2 2-62 15,1 0-83-15,0 0-32 0,0 0-29 16,1 0-21-16,0 0-206 16</inkml:trace>
  <inkml:trace contextRef="#ctx0" brushRef="#br0" timeOffset="192345.81">8992 10703 447 0,'0'0'239'16,"0"0"-48"-16,1 0-41 0,-1 0-30 15,0 0-15 1,0 0-31-16,0 0-13 15,0 0-14-15,0 0 6 16,0 0 15-16,0-1 10 0,0 0 6 16,0 0-10-16,0 0-19 15,0-1-13-15,0 1-22 16,0 0-2-16,0 1 11 16,0 0 11-16,0 0 15 15,0 0-2-15,0 0-11 0,0 0 5 16,0 0-145-16</inkml:trace>
</inkml:ink>
</file>

<file path=ppt/ink/ink47.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5-10-08T09:18:04.940"/>
    </inkml:context>
    <inkml:brush xml:id="br0">
      <inkml:brushProperty name="width" value="0.05292" units="cm"/>
      <inkml:brushProperty name="height" value="0.05292" units="cm"/>
      <inkml:brushProperty name="color" value="#FF0000"/>
    </inkml:brush>
    <inkml:brush xml:id="br1">
      <inkml:brushProperty name="width" value="0.05292" units="cm"/>
      <inkml:brushProperty name="height" value="0.05292" units="cm"/>
      <inkml:brushProperty name="color" value="#7030A0"/>
    </inkml:brush>
    <inkml:context xml:id="ctx1">
      <inkml:inkSource xml:id="inkSrc55">
        <inkml:traceFormat>
          <inkml:channel name="X" type="integer" max="11752" units="cm"/>
          <inkml:channel name="Y" type="integer" max="6608" units="cm"/>
          <inkml:channel name="T" type="integer" max="2.14748E9" units="dev"/>
        </inkml:traceFormat>
        <inkml:channelProperties>
          <inkml:channelProperty channel="X" name="resolution" value="400" units="1/cm"/>
          <inkml:channelProperty channel="Y" name="resolution" value="400" units="1/cm"/>
          <inkml:channelProperty channel="T" name="resolution" value="1" units="1/dev"/>
        </inkml:channelProperties>
      </inkml:inkSource>
      <inkml:timestamp xml:id="ts1" timeString="2025-10-08T09:19:53.732"/>
    </inkml:context>
  </inkml:definitions>
  <inkml:trace contextRef="#ctx0" brushRef="#br0">22751 14593 571 0,'2'0'264'0,"9"-3"-91"15,11 3-66-15,15 4-40 16,9-3-13-16,22 4-29 15,2 0-10 1,7 0-8-16,-4 5 0 16,-16-1-44-16,-10-2-69 15</inkml:trace>
  <inkml:trace contextRef="#ctx0" brushRef="#br0" timeOffset="273.73">22782 14703 489 0,'-1'-2'280'15,"-7"1"-68"-15,19 1-93 0,13 0-30 16,4-3-27-1,15 0 4-15,12 0 3 16,3-2-4-16,13 5-24 16,-3 3-9-16,-9 2-19 15,-7 4-3-15,-15-3-3 16,-6 1 6-16,-15 0-140 16,-3-1-139-16</inkml:trace>
  <inkml:trace contextRef="#ctx0" brushRef="#br0" timeOffset="540.02">23167 14510 640 0,'13'-1'319'0,"10"0"-93"15,7 9-110-15,5 7-23 0,-1 7-18 16,0 2-14-16,-8-1-14 16,-9-2-3-16,-12-5-17 15,-6 0-8-15,-8 0-3 16,-2 4-3-16,-10 2-3 16,-5-2-1-16,-13 0-63 15,-5-3-58-15,0-3-198 16</inkml:trace>
  <inkml:trace contextRef="#ctx0" brushRef="#br0" timeOffset="954.42">22878 14528 638 0,'-7'-1'314'0,"-6"0"-102"0,-12 2-83 15,-6 7-27-15,-15 4-16 16,-3 2-13-16,0 4-20 16,4-1-6-1,16 2-14-15,9-2-3 0,26 3 9 0,14 2-2 16,26 4 4 0,7 0-2-16,6-2-13 0,-5 2-3 15,-16-5 11-15,-6-1-68 16</inkml:trace>
  <inkml:trace contextRef="#ctx0" brushRef="#br0" timeOffset="2232.27">1715 16073 742 0,'0'3'292'0,"7"1"-168"16,10 0-43-16,23 3-21 15,17-5 3-15,20-1-26 16,7 3-7-16,0-4-11 15,-8 1-4-15,-13-1 0 16,-7-4 1-16,-9 4-56 16,-6-3-115-16</inkml:trace>
  <inkml:trace contextRef="#ctx0" brushRef="#br0" timeOffset="2483.55">1833 16178 594 0,'0'-2'259'16,"0"-3"-132"-16,10 1-46 15,15 3-9-15,20 2-9 16,7 0-4-16,9 5-28 15,3-2-10-15,-5 1-8 16,2-1 1-16,-1-1-1 16,-4-4-19-16,-7-6-238 0</inkml:trace>
  <inkml:trace contextRef="#ctx0" brushRef="#br0" timeOffset="2729.53">2312 15985 828 0,'15'4'299'0,"19"10"-245"16,10 4-2-16,3 9 24 15,-2 1-8-15,-13-8-9 16,-7 0-9-16,-10-6-24 15,-8-7-22-15,-6 3-128 16,-3-3-230 0</inkml:trace>
  <inkml:trace contextRef="#ctx0" brushRef="#br0" timeOffset="3095.72">1975 15980 862 0,'-8'2'353'16,"-17"4"-216"-16,-6 1-31 16,-6 7-54-16,-6 0-15 15,5 5-28-15,0 1-5 16,9-3-4-16,8 3-1 16,11-5-6-16,4 1 0 15,11 1 1-15,5-1 1 0,9 5 5 16,7 2-1-1,7-1 0-15,1 0 2 0,8-7 16 16,-1-5-77-16</inkml:trace>
  <inkml:trace contextRef="#ctx0" brushRef="#br0" timeOffset="4388.22">3210 16074 372 0,'0'-2'245'16,"0"0"-24"-16,1-4-74 15,-1 5-26-15,0 0-47 16,8-17-17-16,26-41-3 16,-19 26 6-16,-4-1 7 0,-3 3 5 15,-3 10-4-15,-4 3-6 16,-5 14-11-16,-1 2-9 16,-1 6-17-16,0 8-8 15,0-1-15-15,3 4-2 16,-1-1-6-16,3 7-2 15,4 6-1-15,0 6-1 16,1 5 5-16,-2 1 4 0,-2-2 2 16,1-1 4-1,-1-5 2-15,0-6 2 16,-7-5 6-16,-2-6 5 16,-6-9 4-16,-5-5 0 15,1-5-8-15,0-4-6 0,5 3-9 16,6-3-2-16,6 6-15 15,4 3-2-15,5 2-2 16,-7-2 2-16,7 4 11 16,17-3 3-16,40 37 4 15,-25-31 1-15,9-9-76 0,5-4-87 16</inkml:trace>
  <inkml:trace contextRef="#ctx0" brushRef="#br0" timeOffset="4755.18">3851 15961 814 0,'1'2'303'15,"12"5"-217"1,8-2-44-16,13 0 1 0,10-2-1 15,4-4-10-15,2-1-4 16,-4-3-11 0,-3-4-2-16,-8 3 0 15,-3-2-27-15,-12 5-125 0,-4 3-117 16</inkml:trace>
  <inkml:trace contextRef="#ctx0" brushRef="#br0" timeOffset="5000.52">3960 16110 497 0,'-2'0'299'15,"2"-2"-41"-15,1 3-75 16,-1-1-80-16,0 0-27 15,20 0-25-15,36 0-5 0,-12 1-20 16,2 1-7-16,-5 0-7 16,1 1 1-1,-12-3 5-15,-2-2-44 0</inkml:trace>
  <inkml:trace contextRef="#ctx0" brushRef="#br1" timeOffset="27043.63">7595 14311 774 0,'-16'13'274'0,"-21"29"-230"0,-8 17-37 15,-16 21-5-15,-9 11 0 16,-19 13 10-16,-10 7 8 16,-2 3 9-1,4-6 2-15,5-14-4 16,4-14-5-16,7-21 0 0,9-9 0 16,31-25-36-16,18-11-147 15</inkml:trace>
  <inkml:trace contextRef="#ctx0" brushRef="#br1" timeOffset="27803.68">12088 15039 572 0,'-15'7'250'0,"-22"9"-115"16,-2 12-50-16,-15 17-19 16,-5 8 14-16,-9 18 14 15,-1 8-2-15,-12 8-9 16,-6-1-12-16,-2-9-27 16,1-9-10-16,20-15-18 15,11-8-1-15,20-15-10 16,3-8-75-16</inkml:trace>
  <inkml:trace contextRef="#ctx0" brushRef="#br0" timeOffset="34303.62">4726 16031 417 0,'-1'7'183'15,"-4"2"-64"-15,5-6-30 0,7-9-6 16,7-6-1-16,9-10-24 16,6-7-10-16,3-8-14 15,-3-2-2 1,-1-1 3-16,-5 6 3 0,-11 11 1 16,-1 4 6-16,-11 12 5 15,-7 1-7-15,-2 6-13 16,-3 6-10-16,2 4-19 15,3 0-1-15,1 1 0 16,5 0-2-16,5 3 4 0,-4 2 5 16,7 13 3-1,-2 8 2-15,-5 7-1 0,2 3-3 16,-4-3-2-16,-3-4-1 16,-4-5 2-1,1-4 1-15,-7-7 8 0,-8-2 4 16,-6-8 2-1,-1 0-1-15,-1-9-6 0,7-2-4 16,9-3-8-16,5 0-12 0,12 0-12 16,4 1-3-16,18 1 1 15,9 3 11 1,16-1 8-16,8 1 2 16,-5 0 3-16,-3-4 1 15,-8-1 2-15,-5-5-6 16,-3-3-168-16</inkml:trace>
  <inkml:trace contextRef="#ctx0" brushRef="#br0" timeOffset="37915.19">5446 15872 437 0,'-4'-5'269'0,"-7"-3"1"15,-5 1-52 1,-7 7-54-16,-3 3-33 0,-6 11-70 16,3 6-24-16,3 9-38 0,4 1-11 15,11 9-5 1,5-1 0-16,14 3 4 16,8 0 2-16,12-9 7 15,8-4 3-15,2-16 6 16,2-6 5-16,-5-16 10 15,-1-9 5-15,-8-10 16 16,-8-6 20-16,-9-6 35 16,-8 0 15-16,-13 3 10 15,-7 4-18-15,-11 10-41 16,-10 7-24-16,-4 8-31 16,0 2-5-16,10 3-88 15,8 4-97-15</inkml:trace>
  <inkml:trace contextRef="#ctx0" brushRef="#br0" timeOffset="38833.72">5500 15941 681 0,'-7'8'333'16,"-8"9"-100"-16,-4 10-97 15,-6-1-9-15,-1 8-45 16,1-2-35-16,5-7-29 15,10-3-10-15,10-12-188 16</inkml:trace>
  <inkml:trace contextRef="#ctx0" brushRef="#br0" timeOffset="40509.09">7216 15646 648 0,'-10'3'323'0,"-16"9"-85"16,-7 4-64-1,-9 16-55 1,-1 8-20-16,7 23-38 0,6 7-27 0,13 11-17 15,9 3-6 1,5-6-6-16,10-4-1 0,10-8-1 0,2-9 1 31,12-16-3-31,7-8-3 0,9-21-64 0,9-10-56 16</inkml:trace>
  <inkml:trace contextRef="#ctx0" brushRef="#br0" timeOffset="40808.85">7387 15812 762 0,'-1'4'311'0,"-1"9"-181"15,-3 3-19-15,-2 7-21 16,1 6-16-16,0 0-31 16,5 2-14-16,2-2-18 15,7-2-2-15,6-7-3 16,-1-2 1-16,5-8 2 0,3-6 0 16,1 0-33-16,7-3-39 15,-6-6-135-15,-4-2-127 16</inkml:trace>
  <inkml:trace contextRef="#ctx0" brushRef="#br0" timeOffset="40992.94">7533 15867 485 0,'-7'-10'309'15,"-8"-9"-16"-15,5 9-54 16,4 17-114-16,4 6-43 16,4 15-56-16,2 6-8 0,-1 6 4 15,1 0 6-15,-2 4 3 16,2-2-3-16,0-1-6 15,0 1-8-15,1-7-5 16,0-1 12-16,5-8-143 16,2-6-183-16</inkml:trace>
  <inkml:trace contextRef="#ctx0" brushRef="#br0" timeOffset="41340.24">7882 15898 842 0,'-9'-8'379'0,"-7"-8"-180"16,-2 2-51 0,-4 9-73-16,-2 5-23 0,-8 13-35 15,4 7-11-15,1 10-14 16,5 5-6-16,11 9-2 15,7-1 0-15,15 2 7 16,9 0 4-16,11-11 10 16,8-3 8-16,1-14 11 15,-1-13 1-15,1-13 3 16,-4-9-2-16,-7-10 0 16,-4-2 2-1,-20-6 3-15,-2-1 0 0,-16 2-2 16,-6-1-5-16,-3 6-11 15,-3 1-20-15,6 6-144 16,3 6-336-16</inkml:trace>
  <inkml:trace contextRef="#ctx0" brushRef="#br0" timeOffset="41700.33">8073 15805 466 0,'-3'4'194'0,"1"4"-97"0,2 4-37 16,10 2-6-16,7-2 3 15,7 2 8-15,2-3 3 16,0-8 24-16,-4-2 27 16,-6-7 30-16,-6-3 9 15,-10-5-3-15,-6-3-22 0,-12-1-43 16,-4 2-25-16,-6 4-42 16,1 4-13-16,5 7-118 15,4 1-99-15</inkml:trace>
  <inkml:trace contextRef="#ctx0" brushRef="#br0" timeOffset="42136.06">8313 15582 655 0,'5'4'350'16,"8"4"-62"-16,9 16-175 16,3 12-12-16,9 20-28 15,-4 10-7-15,-7 16-13 16,-13 3-4-16,-21-2-6 0,-14-3-1 15,-7-14 6 1,1-1-2-16,1-10-13 16,7-3-6-16,-1-10-17 0,1-12 11 15,10-12-145-15,0-7-182 16</inkml:trace>
  <inkml:trace contextRef="#ctx0" brushRef="#br0" timeOffset="45838.01">5887 15716 689 0,'0'-4'343'0,"0"-4"-117"0,0 8-58 16,1 12-81-16,-1 8-34 31,0 22-34-31,-5 8 2 16,-3 13 0-16,3 5-1 0,5-1-8 15,9 1-5-15,7-13-4 0,12-2-1 32,-1-17 3-32,2-12 1 0,2-11 5 15,-7-9-14-15,-3-7-110 16,-8-4-134-16</inkml:trace>
  <inkml:trace contextRef="#ctx0" brushRef="#br0" timeOffset="45945.65">5774 16028 713 0,'-2'3'335'0,"-1"1"-144"16,3-1-53-16,0-3-60 0,7 1-20 15,23 6-19-15,46 8-10 16,-33-12-1-16,2-2-73 15</inkml:trace>
  <inkml:trace contextRef="#ctx0" brushRef="#br0" timeOffset="46493.47">6425 16151 524 0,'4'-11'304'0,"-1"-7"-70"16,-3-2-66-1,-3 3-20-15,-4 2-32 0,1 3-2 16,-4 4-15-16,-2-1-8 0,-5 6-31 16,-3-1-17-16,-4 5-30 15,0 10-11-15,-2-1-11 16,5 5-4-16,7 7-2 15,2 0-1 1,12 5 3-16,4-3 4 0,8-4 4 16,6-5 3-1,4-9 2-15,3-1 1 0,0-15-3 16,-2-2-8-16,-3-8-16 16,-3-3-1-16,-5-1 1 0,-3 4 8 15,-6 5 18 1,-3 5 4-16,-1 10 5 0,-2 9 1 15,-2 8-4 1,2 6-5-16,5 3-1 16,0-5-1-16,11-3-60 15,1-3-90-15</inkml:trace>
  <inkml:trace contextRef="#ctx0" brushRef="#br0" timeOffset="46982.47">6554 16019 722 0,'3'-1'373'15,"5"1"-118"-15,1 3-95 16,4 4-35-16,-2 11-46 16,-2 1-15-16,-2 10-23 15,-2 0-3-15,-4 4-9 16,-1-2-4-16,-2-10-7 15,-1-1-1-15,1-13 4 16,1-7 3-16,1-8-5 16,2-4-3-16,8-9-12 15,0-3-4-15,6-2 0 16,3 0-1-16,1 4 1 16,0 5 0-16,-3 8 24 15,-1 3 7-15,-4 13 13 0,-2 8 3 16,2 11-20-16,-2 6-7 15,0 0-10-15,5 1-4 16,-2-5-2-16,0-6-1 16,-6-7-148-16</inkml:trace>
  <inkml:trace contextRef="#ctx0" brushRef="#br0" timeOffset="52969.18">8675 16122 727 0,'-4'0'331'0,"-2"0"-145"16,6 3-44-16,0-3-41 15,12 1-16-15,59 9-23 16,-20-8-9-16,8-1-18 15,-2-1-8-15,0-2-11 16,-5 2-35-16,-12 0-310 16</inkml:trace>
  <inkml:trace contextRef="#ctx0" brushRef="#br0" timeOffset="53476.98">9394 15888 836 0,'-9'4'341'15,"-1"17"-211"-15,-3-1-27 0,8 15-40 16,5 1-18-16,0-5-25 16,8 2-8-16,-1-15-7 15,9 0 0-15,12-6 2 16,1-4 2-16,8-3 2 15,-5-5-24-15,-7-10-70 16,-2-1-63-16,-9-5-246 16</inkml:trace>
  <inkml:trace contextRef="#ctx0" brushRef="#br0" timeOffset="53667.47">9565 15891 552 0,'-3'-1'306'0,"1"1"-66"16,0 3-24-16,2-3-59 15,-2 12-29-15,0 50-33 0,2-27-14 16,5 6-19-16,2 1-6 16,3 0-12-1,-2 6-9-15,0-11-16 16,1-2-5-16,1-10-7 0,-1-6 0 16,-2-8-121-16,-1-7-115 15</inkml:trace>
  <inkml:trace contextRef="#ctx0" brushRef="#br0" timeOffset="53906.57">9792 16312 783 0,'-4'1'419'0,"-3"1"-63"16,7 2-121-16,0-4-89 0,0 0-36 15,0 0-66-15,0-1-12 16,0 0-131-16,0-1-115 16</inkml:trace>
  <inkml:trace contextRef="#ctx0" brushRef="#br0" timeOffset="54620.82">10271 16055 583 0,'1'-6'287'0,"7"-2"-85"31,-4-8-27-31,1-1-49 16,-5-2-16-16,-5-3-29 16,0 4-11-16,-9 3-23 15,2 1-10-15,-9 7-19 16,-9 4-7-16,-7 7-5 15,-5 4-1-15,2 8-7 16,7 1-6-16,11 1-7 0,7 6-2 16,12-2-7-16,6 1 0 15,13-6 0-15,6-4-1 16,10-6-18-16,2-3-14 16,6-6-16-16,-8-1 6 15,-7-7 31-15,-6 0 21 16,-12-1 28-16,2-1 8 15,-8 4 15-15,-1 0 9 0,0 3 1 16,0 2-9 0,0 2-28-16,0 1-13 15,0 0-16-15,0 0 1 0,6 11 3 16,24 40-1-16,-14-20 5 16,-8 3 2-16,-3 4 27 15,-4-1 17-15,-10-4 31 16,-5 2 17-16,-7-8 6 15,-12-4 5-15,-11-10-7 16,0-7-11-16,2-7-21 16,9-6-20-16,15 0-32 15,4-2-38-15,10 1-144 16</inkml:trace>
  <inkml:trace contextRef="#ctx0" brushRef="#br0" timeOffset="60146.56">10759 16545 686 0,'-9'-2'308'0,"-4"-2"-147"0,8 1-92 16,27 3-62-16,24 1 2 16,42 0 30-16,32 2 8 15,40-4 18-15,21-5 2 16,37 5-11-16,20-4 1 0,28 0-3 15,9 1-4-15,18-6-11 16,-8 2-3-16,-5 1-5 16,-15 1-1-16,-26 6-4 15,-17 1-5-15,-43 8-12 16,-13 1 12-16,-39 5-163 16</inkml:trace>
  <inkml:trace contextRef="#ctx0" brushRef="#br0" timeOffset="61252.73">12318 16116 589 0,'-5'-9'336'0,"-3"-9"-43"0,-1 3-58 0,-7 5-86 15,1 1-38-15,-2 4-64 16,1 8-27-16,5 7-29 15,2 6-10 1,-2 5 0-16,7 8 1 0,5 9 6 16,1 3 5-16,11 8 1 15,3-6 2-15,16-8 3 16,7-7 2-16,17-17 9 16,1-10 6-16,-5-17 12 15,-5-8 14-15,-19-11 25 16,-9-3 5-16,-25 0 3 15,-10 4-1-15,-18 5-13 0,-11 2-5 16,-4 9-17-16,-1 3-16 16,6 3-20-1,11 8-50-15,13 5-123 16,4 0-134-16</inkml:trace>
  <inkml:trace contextRef="#ctx0" brushRef="#br0" timeOffset="61841.49">11731 16254 588 0,'-4'-1'335'0,"2"-1"-20"16,3-5-172-1,-1 6-25-15,0 0-37 0,9-17-24 16,32-37-18-16,-21 27 4 16,0 1 7-1,-3-2 2-15,-9 2 4 0,1 5-5 16,-9 12-20-16,-3 5-6 16,-1 13-16-16,-4 6-7 15,-1 12 1-15,5 8 0 16,3 10-3-16,2 6 3 15,10-1 2-15,1-2 1 16,6-8-47-16,4-7-88 0</inkml:trace>
  <inkml:trace contextRef="#ctx0" brushRef="#br0" timeOffset="62384.92">12840 16129 567 0,'-1'-5'295'0,"1"-2"-65"0,-5-1-35 16,-3-1-35-16,-5 0-11 15,-9-1-37-15,5 5-15 0,-1 5-48 16,0 2-22-1,2 7-28-15,-3 6-8 16,4 8-3-16,2 6 0 16,10 7 1-16,3 3 0 0,6 1 2 15,8-1 0-15,15-4 4 16,7-5 2-16,13-13 6 16,3-7 3-16,0-13 9 15,-7-7 4-15,-13-12 11 16,-6-5 5-16,-16-6 11 15,-5-3 2-15,-12-3-6 16,-5-2-7-16,-8 6-20 16,-6 2-10-16,-1 14-17 15,-3 10-28-15,0 8-124 16,-3 8-152-16</inkml:trace>
  <inkml:trace contextRef="#ctx0" brushRef="#br0" timeOffset="62603.72">12927 16140 1008 0,'-5'0'447'0,"-11"1"-223"15,-8 7-46-15,-5 3-90 16,-6 6-26-16,4 6-42 15,2 1-11-15,1 5-36 16,4 1-74-16</inkml:trace>
  <inkml:trace contextRef="#ctx0" brushRef="#br0" timeOffset="62926.53">12448 16127 738 0,'-6'2'381'16,"-5"0"-103"-16,-15 9-111 0,-7 6-37 15,-4 9-32 1,0 4-23-16,5 4-37 0,4 0-11 16,11 0-18-1,3-4-31-15,4-9-238 16</inkml:trace>
  <inkml:trace contextRef="#ctx0" brushRef="#br0" timeOffset="69744.45">10820 16913 559 0,'7'-13'297'0,"8"-14"-72"16,0 7-51-16,-1 13-73 15,0 9-28-15,-5 13-23 16,-3 10 2-16,-6 15 8 16,-5 5 0-16,-1 8-16 15,-2 4-13-15,5 0-17 16,5-4-3-16,14-13-5 15,5-9-1-15,9-17 0 16,1-9 0 0,0-16 5-16,0-7 4 0,-2-20 2 15,-4-1 2-15,-4-4-1 16,-5 0-3-16,0 12-4 16,-2 5-1-16,-9 8 7 15,-1 9 13-15,-6 8 10 16,-2 7 1-16,-1 12-7 15,0 6-14-15,3 10-11 16,1 0-3-16,5 3-5 16,9 0-1-16,2-9-85 0,1-5-83 0</inkml:trace>
  <inkml:trace contextRef="#ctx0" brushRef="#br0" timeOffset="69990.77">11351 17272 974 0,'-2'6'393'15,"-6"10"-252"-15,3 5-53 16,2 4-47-16,3 3-15 31,5-3-19-31,-1-3-5 0,10-4-16 16,-2-8-41-16,5-5-145 15</inkml:trace>
  <inkml:trace contextRef="#ctx0" brushRef="#br0" timeOffset="70215.79">11401 16979 1214 0,'-5'-2'507'16,"0"2"-310"-16,-2-3-75 15,9 3-98-15,3 3-49 16,4-3-225-16</inkml:trace>
  <inkml:trace contextRef="#ctx0" brushRef="#br0" timeOffset="70659.67">11630 16798 693 0,'0'-15'337'0,"-1"-16"-110"0,5 0-69 0,14 6-39 15,1 3-15-15,7 12-32 16,1 6-11-16,-11 14-26 31,1 9-6-31,-12 10 12 16,-3 5 4-16,-11 7-3 0,-5-2-7 16,-10 0-16-16,-3-4-5 0,5-12-5 15,-2-4-10 1,5-14-26-16,1-5-6 15,7-1-7-15,6-4 6 16,10 2 15-16,5-1 0 16,12 2 1-16,3 2 6 0,4 6 13 15,1 5 9 1,-7 4 7-16,-1 0-1 0,-9-2 4 16,3-3-86-16</inkml:trace>
  <inkml:trace contextRef="#ctx0" brushRef="#br0" timeOffset="71135.16">12283 17017 806 0,'-8'-2'424'0,"-6"-2"-124"0,-3 4-126 16,-3-4-40-16,-6 6-62 16,1 6-24-16,1 11-32 15,4 4-13-15,5 7-12 16,4 0-4-16,9 3-4 15,4 4-1-15,13-2-1 16,4-3-1-16,5-11-7 16,5-3-29-16,4-11-75 15,4-7-33-15,8-4-111 16,-1-9-53-16</inkml:trace>
  <inkml:trace contextRef="#ctx0" brushRef="#br0" timeOffset="71407.69">12553 17136 312 0,'-1'-9'255'15,"-5"-12"50"-15,-6 3-41 16,-6 5-68-16,-3 4-22 16,-2 3-32-16,-2 2-25 15,-2 2-51-15,2 2-29 16,3 10-38-16,3 2-14 16,7 12-10-16,1 3 1 0,9 10 2 15,4 0 1 1,10-4 3-16,9-3-1 15,5-11 2-15,5-10 3 16,4-11 9-16,-4-10 8 16,-7-10 13-16,-6-2 8 0,-15-6 9 15,-5-1-1-15,-17 2-6 16,-5 2-30-16,-6 6-135 16,0 3-269-16</inkml:trace>
  <inkml:trace contextRef="#ctx0" brushRef="#br0" timeOffset="71903.9">12874 17057 597 0,'-5'-4'357'16,"-5"-4"-49"-16,-7 0-92 15,-2 3-30-15,-3 3-57 16,-3 2-32-16,7 4-58 16,3 3-19-16,8 2-29 0,4 2-8 15,8 9-6-15,7-1 0 0,3 13 8 16,4 1 6-16,-2 3 18 31,-4-2 10-31,-9-6 15 16,-5-3 7-16,-8-5 5 15,-6-6 0-15,-3-14-3 16,-1-8-8-16,-2-12-66 16,6-4-61-16,3-7-241 15</inkml:trace>
  <inkml:trace contextRef="#ctx0" brushRef="#br0" timeOffset="72279.05">12955 16841 561 0,'0'-13'292'16,"-2"-7"-77"-16,13 4-59 16,4 1-18-16,4 8-33 15,4 3-20-15,-1 8-53 16,0 6-14-16,-5 11 19 15,-7 3 6-15,-12 6 8 16,-7 2 2-16,-9-3-26 16,-1 0-10-16,6-7-10 0,3-5-7 15,10-5-10-15,3-3-5 16,10-6-3 0,5 2 1-16,9-4-34 15,1 1-66-15</inkml:trace>
  <inkml:trace contextRef="#ctx0" brushRef="#br0" timeOffset="72685.61">13490 16705 649 0,'-17'8'368'15,"-12"8"-35"1,-3 17-203 0,4 7-30-16,6 15-42 15,2 1-17-15,12 2-27 0,4 0-6 16,5-4-6-16,6 2-2 0,7-8-1 16,5-4-6-16,4-15-58 15,2-6-53-15,6-15-187 16</inkml:trace>
  <inkml:trace contextRef="#ctx0" brushRef="#br0" timeOffset="72968.69">13666 16825 749 0,'-8'5'333'16,"7"7"-134"-16,-11 7-122 15,5 1-9-15,3 12-16 16,-3-4-12-16,7-1-23 16,6-1-7-16,6-5-7 15,0-4 0-15,7-2-1 16,-3-4-1-16,3-9-24 15,0-3-35-15,-2-7-105 16,2-4-142-16</inkml:trace>
  <inkml:trace contextRef="#ctx0" brushRef="#br0" timeOffset="73137.07">13796 16785 758 0,'-5'5'397'0,"-7"7"-119"16,6 11-128-16,3 7-35 0,2 11-50 15,2-3-10-15,3 3-11 16,-2 0-8-16,0-4-14 16,2 4-6-16,3-6-8 15,1-4-25-15,4-9-164 16,3-7-221-16</inkml:trace>
  <inkml:trace contextRef="#ctx0" brushRef="#br0" timeOffset="73532.62">14084 16875 664 0,'-9'-3'360'0,"-16"1"-68"15,-1 2-106-15,0 7-99 32,2 6-30-32,1 6-40 0,4 6-13 15,5 4-9-15,2 4-3 16,12 3-5-16,4-3 0 0,11 4 2 16,4-6 1-1,9-7 4-15,4-4 3 16,3-12 6-16,2-9 4 0,-5-12 14 15,-4-7 6-15,-10-10 18 16,-8-1 11-16,-7-1 15 16,-7-2 6-16,-8 6-3 15,0 3-11-15,-9 9-28 16,-5 2-19 0,-3 7-89-16,-3-2-73 0</inkml:trace>
  <inkml:trace contextRef="#ctx0" brushRef="#br0" timeOffset="73836.69">14229 16834 560 0,'-2'4'288'16,"-12"1"-67"-16,13 5-152 31,1-1-23-31,2-1-12 16,7-1 7-16,0-5 28 0,0-1 14 15,2-1 4-15,-2-2-4 16,-3-4-19-16,-4-4-10 15,-4-1-31-15,-4 3-50 16,-1 0-240-16</inkml:trace>
  <inkml:trace contextRef="#ctx0" brushRef="#br0" timeOffset="74090.49">14327 16727 890 0,'10'10'384'15,"9"4"-205"-15,11 21-90 0,4 10-7 16,2 10-33-16,-7 8-10 16,-15 2-13-16,-13-3-6 15,-16 6-3-15,-5-1-2 16,-3-5-2-16,0-5-3 15,6-16-8-15,1-6-36 16,5-17-165 0</inkml:trace>
  <inkml:trace contextRef="#ctx0" brushRef="#br0" timeOffset="75125.16">14857 16400 739 0,'0'-2'317'15,"11"0"-163"-15,11 0-37 16,24 1-46-1,14 1-6-15,12 4-20 0,4 2-11 16,4 1-15 0,-3 0-1-16,-3-1-14 15,-8-3-44-15,-16-4-178 0</inkml:trace>
  <inkml:trace contextRef="#ctx0" brushRef="#br0" timeOffset="75373.68">15038 16489 862 0,'5'2'323'0,"12"3"-219"15,9 3-41-15,13-2-7 16,6 6-2-16,9-4-23 16,7-4-7-16,4-2 3 15,1-6-66-15,-6-9-244 16</inkml:trace>
  <inkml:trace contextRef="#ctx0" brushRef="#br0" timeOffset="75687.69">15436 16275 754 0,'2'-3'372'0,"8"-3"-125"16,2 6-90-1,11 13-81-15,7 7-22 16,3 14-23-16,1 4-9 0,-14 4-3 16,-5 1-1-16,-12-6 3 15,-5-4 1-15,-6-5-22 16,-5-4-47-16,-10-9-283 15</inkml:trace>
  <inkml:trace contextRef="#ctx0" brushRef="#br0" timeOffset="76098.25">15058 16288 430 0,'-4'0'269'16,"-12"4"31"-16,-3 7-124 15,-12 6-39-15,-9 3-15 0,-3 5-40 16,-2-1-23-16,10 0-43 16,5 1-8-16,14-10-14 15,9 3-6-15,9-1-10 16,9-2-4-16,19 7 4 15,8-3 3-15,15-2 10 16,6 3 9-16,-6 0-201 16</inkml:trace>
  <inkml:trace contextRef="#ctx1" brushRef="#br0">13697 9537 0</inkml:trace>
  <inkml:trace contextRef="#ctx0" brushRef="#br0" timeOffset="211294.42">16170 16568 699 0,'-5'0'317'0,"4"0"-141"0,-1 0-106 16,1 0-22-1,0 0-34-15,0 0-9 16,1 4 2-16,2 2 8 0,1-5 20 15,14 9 17-15,27 5 45 16,-37-22 27-16,-7 1 39 16,-4-2 0-16,-9 2-35 15,1 1-32-15,-1 4-54 16,-2-1-17-16,9 0-23 16,2 2-5-16,5 2-121 15,-1-2-122-15</inkml:trace>
  <inkml:trace contextRef="#ctx0" brushRef="#br0" timeOffset="211739.51">16600 16605 490 0,'0'-4'304'15,"-5"1"-11"-15,-4-5-59 16,4 8-84-16,-4 1-40 16,5 5-64-16,1 4-22 0,4 3-26 15,5 3-6-15,1-5-2 0,5 2 0 16,-1-8 7 0,-1-5 5-16,-5-7 26 15,0-4 25-15,1 1 43 16,-6-1 19-16,-2 1 7 15,1 5-20-15,-10-1-42 16,0 5-25-16,7 4-51 16,-8-3-85-16,7 2-410 15</inkml:trace>
  <inkml:trace contextRef="#ctx0" brushRef="#br0" timeOffset="212171.98">16957 16649 409 0,'-6'-2'300'0,"-4"0"53"15,0-1-116-15,2 2-103 16,1-1-43-16,5 5-67 16,0 0-17-16,2-3-12 15,0 0-3-15,1 0 8 16,19 2 4-16,29 31 8 0,-30-32 8 15,-2-3 17-15,-1-3 15 16,-10-3 49 0,-4 0 13-16,-5 2 11 0,-8-3-5 15,0 4-40-15,-7-2-16 16,0 5-28-16,-1 2-13 0,5 0-16 16,3-1-57-16,9 1-215 15</inkml:trace>
  <inkml:trace contextRef="#ctx0" brushRef="#br0" timeOffset="212682.77">17855 16348 779 0,'-4'-1'350'16,"2"-4"-171"-16,10 6-101 15,24 1-60-15,10 2-9 0,14-1 6 16,9 1-4-16,5-2-6 16,4 0 1-16,1 2 2 15,-10-4-44-15,-15-1-179 16</inkml:trace>
  <inkml:trace contextRef="#ctx0" brushRef="#br0" timeOffset="212923.98">17946 16494 550 0,'0'0'288'0,"0"1"-17"16,22 6-185-16,3 1-19 0,21 3 0 31,7-2-5-31,14-2-24 16,0-4-9-16,-1-6-10 0,-5 4-3 15,-18-7-133-15,-3 5-236 0</inkml:trace>
  <inkml:trace contextRef="#ctx0" brushRef="#br0" timeOffset="213153.88">18379 16277 1002 0,'12'4'362'15,"20"10"-283"-15,0 6-2 0,-5 10 0 32,3 7 4-32,-9 0-26 15,-2-2-14-15,-8-11-23 16,-10-2-22-16,-3-3-103 16,-9-1-94-16</inkml:trace>
  <inkml:trace contextRef="#ctx0" brushRef="#br0" timeOffset="213491.8">18014 16303 798 0,'-12'4'356'0,"-19"7"-164"16,-6 4-39-16,-2 4-49 15,-1 4-25-15,11 5-40 16,6 1-18-16,14 0-9 15,11 1-3-15,16-4 0 16,10-4-2-16,14-4-7 16,8 0-1-16,-4-11-172 15</inkml:trace>
  <inkml:trace contextRef="#ctx0" brushRef="#br0" timeOffset="-213555.75">19110 16526 630 0,'4'-15'318'16,"-1"-10"-106"-16,14-6-37 16,4 0-5-16,6 2-32 0,-1-2-25 15,0 15-43-15,-3 5-18 16,-12 9-17-16,3 10-6 15,-8 12-10-15,-2 4-1 16,0 16-9 0,-4-2 0-16,1 5-4 15,3 0-1-15,4-7-3 0,3-1 0 16,5-11-1-16,3-6 0 16,4-14 3-16,0-6 4 15,-7-17 3-15,4-4 1 0,-7-12 0 16,4 0-3-1,-1-3-1-15,-4-5-1 16,-6 3-2-16,-4 3 1 16,1 12 3-16,-6 10 9 15,8 22 0-15,-8 6 0 16,-2 23-1-16,0 3-9 0,0 12 1 16,0-2-1-16,11-7-5 15,2-3-2-15,-1-16-1 16,17 1-33-16,-8-19-102 15,7-1-78-15</inkml:trace>
  <inkml:trace contextRef="#ctx0" brushRef="#br0" timeOffset="-213285.5">19740 16621 959 0,'-3'7'436'15,"-3"7"-173"-15,-3 3-102 16,4 9-64-16,-1 3-23 0,5 5-36 16,2-2-15-1,5-3-14-15,1-4-4 0,3-8-6 0,0-4-22 31,1-9-62-31,-1-4-51 0,-2-10-211 16</inkml:trace>
  <inkml:trace contextRef="#ctx0" brushRef="#br0" timeOffset="-213081.99">19749 16506 1185 0,'0'-3'505'0,"-2"0"-301"16,2 3-58-16,0 0-91 16,0-1-29-16,0 1-96 15,0 0-106-15</inkml:trace>
  <inkml:trace contextRef="#ctx0" brushRef="#br0" timeOffset="-212712.37">20117 16470 563 0,'-4'-1'365'15,"3"0"8"-15,1 1-170 16,0 0-102-16,8 0-30 16,22 1-28-16,52 4-13 15,-27-3-20-15,0-2-3 0,-6 10-36 16,-10-7-52 0,-11 4-161-16</inkml:trace>
  <inkml:trace contextRef="#ctx0" brushRef="#br0" timeOffset="-212443.15">20167 16608 807 0,'0'3'344'16,"5"6"-159"0,8-3-34-16,17 2-42 15,8 1-21-15,7-8-51 16,-1 6-18-16,-8-7-7 16,-1-1 1-16,-6 0-107 15,-1-2-321-15</inkml:trace>
  <inkml:trace contextRef="#ctx0" brushRef="#br0" timeOffset="-211944.18">20048 16295 1045 0,'0'0'426'0,"0"-6"-283"15,5-2-38-15,7-4-59 16,6-4-20-16,8 0-15 16,5 3-4-16,1 9-7 0,-3 4 0 15,-3 9-1-15,-4 4 0 16,-3 2 1-16,-2 2 2 15,0-2-1-15,2-1 1 16,2-5 1-16,0-6 2 16,-2-7 5-16,-1-7 4 15,-4-7 7-15,-3-5 4 16,-3-2 0-16,-8 0-2 16,-5 6-10-16,3 5-19 15,-3 9-126-15,5 5-305 16</inkml:trace>
  <inkml:trace contextRef="#ctx0" brushRef="#br0" timeOffset="-211459.54">20821 16555 507 0,'8'0'316'16,"6"0"-24"-16,6-8-100 0,3-6-16 0,1-6-52 31,-4-6-25-31,-4-5-36 0,-5 2-8 16,-3-3 0-16,0-1 3 16,-4 4 7-16,-1 3-1 15,-3 12-6-15,0 8-17 0,0 9-21 16,-4 9-10-16,0 12-17 15,1 9 1-15,4 13 1 16,0-1 0 0,1 6 1-16,3-1 4 15,-4-5 2-15,1 1 0 16,6-12-1-16,-1-3 4 0,7-16-88 16,4-5-63-16,3-15-381 15</inkml:trace>
  <inkml:trace contextRef="#ctx0" brushRef="#br0" timeOffset="-211095.19">21347 16366 876 0,'-8'-4'426'0,"-13"-5"-153"15,0 6-82-15,-2 10-97 16,-1 4-36-16,4 14-49 0,-1 5-12 16,10 8-12-16,9 1-4 15,11 4 1-15,8-9 4 16,8 1 4-16,1-6 1 16,5-10 1-16,-2-5 2 15,2-15 6-15,-7-7 7 16,-4-15 9-16,1-6 4 0,-9-6 8 15,0-3 8 1,-11-8 18-16,-3 2 6 0,-13-3 13 16,-4 2-6-16,-7 16-18 15,-4 6-13-15,-4 16-33 16,2 8-19-16,3 12-126 16,5 3-119-16</inkml:trace>
  <inkml:trace contextRef="#ctx0" brushRef="#br0" timeOffset="-210858.24">21394 16410 670 0,'-8'8'413'15,"-3"6"-38"-15,-14 11-176 0,-4 4-42 16,-5 1-75-16,-2 3-27 0,3-5-33 16,4-3 2-1,14-4-131 1,8-6-122-16</inkml:trace>
  <inkml:trace contextRef="#ctx0" brushRef="#br0" timeOffset="-210525.44">21551 16707 979 0,'-2'2'544'31,"-3"0"-63"-31,4 0-323 15,0-2-54-15,1 0-67 0,0 0-20 16,0-1-63-16,0 0-93 16</inkml:trace>
  <inkml:trace contextRef="#ctx0" brushRef="#br0" timeOffset="-210006.42">21885 16290 585 0,'-1'0'347'0,"1"0"7"0,8 0-173 15,9 6-90-15,9-4-4 16,8 2-22-16,0-3-14 15,0-6-18-15,-1-1-3 16,-10-2-6-16,-4 1-2 16,-9 4-3-16,-6 1-2 15,-6 4-6-15,-6 5-3 16,-6 12 1-16,-1 9 0 16,2 15-1-16,1 4 0 15,7 6-4-15,4 0-2 0,4-2-2 16,5-3 0-1,2-6 1-15,1-7 0 16,-3-10 1-16,1-6-5 0,-5-12-59 16,-4-6-67-16,-6-11-253 15</inkml:trace>
  <inkml:trace contextRef="#ctx0" brushRef="#br0" timeOffset="-209823.68">21861 16552 747 0,'10'4'409'16,"8"2"-110"-16,12 0-109 0,4-3-28 0,12 0-72 15,4 0-22-15,3-3-37 16,-2 0-13-16,-10-1-77 16,-4-3-92-1</inkml:trace>
  <inkml:trace contextRef="#ctx0" brushRef="#br0" timeOffset="-209188.01">22636 16240 798 0,'-3'3'382'16,"3"7"-118"0,3 3-108-16,1 10-79 15,3 3-11-15,-2 6-25 16,0 0-11-16,-3-8-9 16,0-3-4-16,0-15-4 15,2-6 1-15,4-11 3 0,1-6 1 16,5-9-3-16,1-1-3 15,2-2-8-15,2 1 1 16,1 10 8-16,1 3 2 16,-1 11 2-16,-4 6 2 15,-8 8-2-15,-1 6 3 0,-5 6 3 16,-3 2 0-16,1-1-8 16,-3-2-5-1,4-9-7-15,2-6-3 16,3-9-1-16,-3-6-3 0,3-10 3 15,0-5 1-15,6 1 1 16,1-1 1-16,0 7-1 16,6 4 2-16,-14 8 0 15,5 5 3-15,-5 6 5 16,-2 11 3-16,2 10 0 16,-5 3-1-16,1 4-6 15,-1-5 2-15,3-6-116 16,3-5-92-16</inkml:trace>
  <inkml:trace contextRef="#ctx0" brushRef="#br0" timeOffset="-208917.82">22542 16563 617 0,'-4'-1'392'0,"0"1"-5"15,8 6-166-15,18 0-88 16,15-2-38-16,25-1-25 16,9-3-17-16,7 2-27 15,-6 0-7-15,-10 3-9 16,-2 1-2-16,-14-6-75 0,-3 0-68 31</inkml:trace>
  <inkml:trace contextRef="#ctx0" brushRef="#br0" timeOffset="-208320.68">22925 16823 513 0,'-4'-7'339'15,"-1"-2"-3"-15,-5 0-118 16,-4 1-20-16,-6 5-49 16,-6 1-30-16,-2 3-48 15,3 7-20-15,1 5-35 16,6 2-11-16,9 3-20 16,5 3-6-16,14-2-3 15,10 3 1-15,9 0 11 0,3-2 3 16,-2 0 8-1,-4-5 1-15,-9 2 7 16,-7-1 12-16,-10-2 29 0,-3 5 12 16,-17-3 21-1,-5-1 6-15,-15-3-13 0,-8-6-12 0,0-10-21 16,2-3-21 0,15-3-25-16,8-5-24 0,15 3-69 15,6 0-48 1,12 1-110-16</inkml:trace>
</inkml:ink>
</file>

<file path=ppt/ink/ink48.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5-10-08T09:41:37.336"/>
    </inkml:context>
    <inkml:brush xml:id="br0">
      <inkml:brushProperty name="width" value="0.05292" units="cm"/>
      <inkml:brushProperty name="height" value="0.05292" units="cm"/>
      <inkml:brushProperty name="color" value="#FF0000"/>
    </inkml:brush>
  </inkml:definitions>
  <inkml:trace contextRef="#ctx0" brushRef="#br0">5853 16533 422 0,'2'5'158'0,"-4"1"-115"15,0-1-30-15,3 2-4 0,-3-2 6 16,2 1 17-16,1 1 10 16,1 0 18-16,3-2 1 15,2 1-3-15,0 3-7 16,4 4-14-16,-3-4-5 16,3 5-11-1,0-1-6-15,0 1-9 0,3 3-2 0,-1 0-1 31,-1-4 0-31,3-2 0 0,-4 0 2 0,1-3 3 32,2-1 5-32,-3-3 6 0,6 0 3 15,-4-4 4 1,1 1-2-16,3 1-2 0,1-2-4 0,1 4-6 16,2-2-3-16,-2-2-4 31,0-1 0-31,1-1-2 15,-2-1 1-15,3-1 0 16,0 1-1-16,3-2 1 16,-1 0-1-16,3 1-1 15,1 0 0-15,-3 0-1 0,-1 1 0 16,1-2 1-16,-5 1-1 16,3-2 1-16,-1-1-1 15,-3-1 1-15,6 0-2 16,-1 0 1-16,2 2-1 15,-1 3 0-15,-1-1 0 16,0 2 0-16,0 2 0 0,1 1-1 16,-2 1 0-16,3 2 0 15,4-3 0-15,1 1 0 16,2 3 1-16,-5-1 1 16,-2-1-1-16,-3-3 1 15,0-1 0-15,2 1-1 16,-1 2 1-16,-3 3-1 15,-4 3 0-15,-1 1-1 16,-2 0 0-16,3 3 0 16,-2 0 1-16,2 1 0 15,-1 1 2-15,0-3 0 16,-1 1 0-16,1 1 0 0,-1-3 1 16,-1 1 1-16,0-1 1 15,-5-3 1-15,1 1 1 16,-1-4 1-16,1 1 0 15,-3-3 1-15,-1-2 0 16,-3 0 1-16,2 1 0 16,-4-1 2-16,0 0-1 0,0-1-2 15,0 0-1-15,0 0-4 16,0 0-1-16,0 0-1 16,0-1-1-16,7-11-1 15,23-32 0-15,-19 30-1 16,1 2-1-16,-2 4 1 15,-2 1-2-15,1 3 1 16,4-1-1-16,-3 3 0 16,3 3 0-16,0 0 0 15,-2 1 0-15,0-1 2 16,3 0 0-16,-1 0 1 16,4-1 0-16,6-2 0 15,-1 0 0-15,5-4 1 0,0 1-1 16,-1-1 1-16,2-1-1 15,-2 5-1 1,1-1 0-16,-2 4 0 0,-2 3 0 16,0 0 0-16,-1 3 1 15,-1-4 0-15,4 1 1 0,0-3 1 16,-1 0-1-16,-5-3 0 16,-4 1-1-16,0-1 0 15,0 3 0-15,3 1-2 31,0 3 1-31,-1 3 1 0,1-1 0 0,2-1 0 16,1-2 0 0,1-2 0-16,0 0 1 0,5-1 0 15,-1-2 0 1,2 1 0-16,3-1-1 0,-3-1 0 16,2 1 0-16,2 1 0 15,-5 1-1-15,0 1 1 16,-4 1 0-16,-8-2 0 15,5 1 1-15,-3-1 1 16,-2-1 0-16,2-2 0 0,-2-1 1 16,-1-1-1-16,1-2 0 15,0-1 0-15,-1 0 1 16,-3-2-1-16,1 2 1 16,-5 0 0-16,0-1 0 15,0 1 1-15,0-4 1 16,-2 3-1-1,0 3 1-15,-4-4 4 16,0 1 16-16,0-3 8 0,-1-2 2 0,0 3-4 31,3 2-15-31,-3-2-10 16,0 3-2-16,1 4-60 0,0-1-125 16</inkml:trace>
  <inkml:trace contextRef="#ctx0" brushRef="#br0" timeOffset="5236.73">6733 17086 336 0,'-6'-2'224'0,"-2"1"-13"16,-3 2-63-16,-2 3-19 15,-2 3-38-15,4 7-19 0,-2 4-37 16,2 10-15-16,7 5-10 16,2 1-1-16,6 4 0 0,9 0 0 15,5-5-9 1,6-6-1-16,5-11 1 0,2-8 5 16,2-15 26-1,-4-8 21-15,-4-21 35 16,-8-7 19-16,-8-7 22 15,-5-3 4-15,-13 8 1 16,-9 7-9-16,-16 15-37 16,-7 9-25-16,-9 14-42 15,2 2-17-15,7 6-39 16,6 4-39-16,17-5-135 0,5 0-129 16</inkml:trace>
  <inkml:trace contextRef="#ctx0" brushRef="#br0" timeOffset="5556.01">7014 17371 696 0,'-1'3'369'16,"1"2"-62"-16,-2 0-77 16,1-5-76-16,1 0-37 15,0 0-70-15,0 0-22 16,0 0-91-1,0 0-108-15</inkml:trace>
  <inkml:trace contextRef="#ctx0" brushRef="#br0" timeOffset="6083.58">7208 17132 645 0,'-8'-4'351'0,"-10"1"-67"0,1 5-58 15,5 0-88 1,1 6-36-16,7 0-59 16,4-1-21-16,6 5-18 15,5-2-2-15,12 4 0 16,6 1 0-16,12 4 3 16,0-1-1-16,-7 0-1 15,-11 0 0-15,-16 4 4 16,-4 3 3-16,-16 2 2 15,-3 0 1-15,-8-6-1 16,-5-6-1-16,7-8-6 16,2-6-6-16,13-7-16 0,4-5-3 15,10-10-1-15,7-6 6 16,4-5 11-16,3-4 4 16,0 1 8-16,-5-1 7 15,-7 4 13-15,-7 2 5 16,-10 4 3-16,-3 10 0 15,-9 3-5-15,-2 7-5 16,0 6-12-16,-3 0-7 16,3 3-67-16,1 4-67 0,4 3-331 15</inkml:trace>
  <inkml:trace contextRef="#ctx0" brushRef="#br0" timeOffset="6496.81">7509 17083 564 0,'0'-3'332'0,"1"-2"-56"15,-1 2-58-15,0 3-71 16,0 0-28-16,0 0-20 16,0 0-4-16,-1 15-32 15,-6 31-17-15,5-30-27 16,1-1-7-16,4-1-9 15,4-3 0 1,6 0 1-16,2-3 1 0,3-6-1 16,5-2 0-16,4-1-2 0,0-3-1 15,-1 0-55-15,-3-1-49 16,-8-1-177-16</inkml:trace>
  <inkml:trace contextRef="#ctx0" brushRef="#br0" timeOffset="6768.32">7690 17041 551 0,'-2'0'350'15,"-3"-5"-33"-15,3 5-123 16,1 0-37-16,-1 0-66 31,1 0-24-31,-1 11-22 16,-3 44-7-16,7-16 2 15,-1 0-2-15,3 4-3 0,2-1 2 16,1-5-2-16,-1-2 0 16,1-9 0-16,1-3-3 15,-1-6-8-15,0-7-3 16,-2-3-4-16,-1-3-2 16,-2-4-1-16,0-4-18 15,-2 3-176-15</inkml:trace>
  <inkml:trace contextRef="#ctx0" brushRef="#br0" timeOffset="12968.52">12111 17443 251 0,'-1'0'97'0,"-1"2"-62"16,-1-1-33-16,3-1-7 15,0 0 9-15,-1 0 23 16,1 0 12-16,-1 0 24 16,1 0 0-16,0 0-6 15,0 5-7-15,0-2-15 16,1 2-8-16,3 2-11 16,-1 0-4-16,17 33 2 15,-17-33 2-15,2-1 6 16,-2 4 4-16,0-2-2 15,2 4 0-15,0-2-3 16,3-4-4-16,2-1-4 16,0 2 2-16,1-5 3 15,0-1 5-15,-2-1 4 16,2 0 1-16,0 0-4 16,1 1-4-16,1-1-8 15,-1 4-4-15,-2-3-3 16,2 0-1-16,-4 4-1 15,3-4 1-15,3 0 0 0,-1 1-1 16,-1-4 0 0,2 3 0-16,2-1 5 0,-1 0 4 15,4 1 10-15,-2-2 1 0,0 1-2 16,3 0-4 0,1-2-11-16,2 1-1 15,0-1-1-15,0 1-1 16,1 1-1-16,3-2 1 15,-3 0-1-15,-1-1 0 16,-1 0 0-16,-3 2 2 0,3-3-1 16,-2 0 1-16,-3 1 0 15,2-1 0 1,-2 3-1-16,2 1 1 0,1 0-3 16,2 4 1-16,-2-3 0 15,-2-1-1-15,0 1 0 16,0-1 0-16,0 5 1 15,2-1-1-15,-1-3-1 16,2 2 0-16,-1-2-1 16,-2 5-1-16,2 2 1 15,-3-2 0-15,0 2 0 16,2-1 1-16,-1-1 0 16,-3 2 1-16,-3-2 0 0,0-2-1 0,-5 3 0 31,4 0-1-31,-3 0 0 15,-5 2 0-15,5-2 1 16,-3 1 0-16,0 0 1 0,-1-1 0 16,0 1 1-16,-2-1 0 15,-1-1 0-15,5 1 0 16,-6-4 1-16,1-1 3 0,8-2 3 16,-4-1 3-1,-1-3 1-15,3-1 0 0,-4-1-4 16,-1-2-1-1,4 5-1-15,-4-2-2 0,3 1 0 16,-1 0 0-16,-1-2-2 16,1 1 1-16,2-1-2 15,-4 1 0-15,5-2-1 16,0 3 0-16,0-3-1 16,3-1 0-16,2 0-1 15,3 0 0-15,1 1-1 16,0 2-2-16,0 2 0 15,-1 0-1-15,-1 0 0 16,2 3 2-16,2-1 1 16,-1 1 2-16,6 0 0 15,0-1 2-15,2-4 0 16,1 1-1-16,-2 1 0 16,0 0-1-16,-3 3-1 15,-4-2-1-15,0 1-1 16,-4 0-1-16,2 3 2 15,2 2 0-15,-4-1 3 0,6 0 2 16,-2-3-1-16,0-3 1 0,3 2-1 16,-4-2-2-16,0 3 0 15,0 2-2-15,-2-1-1 16,1 1 0-16,0 1 1 16,0-2 1-1,1 2 2-15,3 1 1 16,0-4 2-16,5-1 2 0,2-3-1 15,0 1-2-15,0-1-2 16,-6 4-2-16,0 0-1 16,-3 4-2-16,-2-2 2 15,0 3 2-15,-1-2 0 16,-2-1 4-16,1-2 0 16,2 2 1-16,-1-5-1 15,-1 1 0-15,1-1-2 16,-3-1 0-16,2 1-2 15,1-1 0-15,-5 4-1 0,0-1-2 16,-4 2 2 0,1 0 1-16,-2-1 1 15,2-1 2-15,2-1 3 0,0-4-1 16,3 1 0-16,-2 2 1 16,0-2-1-16,-1 1-1 15,-3-4-1 1,-1 5 0-16,1-1 1 15,-3 3 3-15,0 1 6 0,-2-2 0 16,0 1 1-16,0 0-4 16,0 0-4-16,0 0-15 15</inkml:trace>
  <inkml:trace contextRef="#ctx0" brushRef="#br0" timeOffset="22655.13">12821 17834 421 0,'-7'2'152'0,"-5"4"-117"15,-1 2-20-15,0 1 15 16,5 0 7-16,-1 7 8 16,5 1-1-16,-3 9 0 15,1 1-2-15,2 5-7 16,4-1-8-16,6-8-17 16,3 1-5-16,11-14 0 15,-2-2 6-15,12-8 33 16,5-5 13-16,-2-12 27 15,1-2 11-15,-8-6 3 16,-1-7 4-16,-14 4 7 16,-9-3 2-16,-15 4-11 15,-10 5-12-15,-11 4-31 0,2 2-19 16,3 2-24 0,1 0-6-16,12 4-12 0,2 3-35 15,11 3-116-15,2 4-66 16</inkml:trace>
  <inkml:trace contextRef="#ctx0" brushRef="#br0" timeOffset="23113.87">13053 18080 566 0,'-1'2'234'16,"-1"1"-116"-16,2-1 5 15,0-2 13-15,0 0-11 16,0 0-36-16,0 0-17 15,0 0-25-15,0 0-18 0,3 3-14 16,4 0 0-16,-2-1 2 16,-2 0 3-16,-2-2 2 15,0 0-41-15</inkml:trace>
  <inkml:trace contextRef="#ctx0" brushRef="#br0" timeOffset="23841.4">13491 17843 622 0,'0'0'241'16,"-1"-4"-116"-16,-1 2-28 15,1 1-2-15,-1 0-11 0,1 0-56 16,0 0-13-16,0-1-7 16,0 1-1-16,0 0-4 15,-11-6-1-15,-34-14-3 16,28 23 0-16,-7 6 0 15,2-1 1-15,-1 4 4 16,2 2 3-16,4 1 5 16,4-2 0-16,5-2-1 15,-2 1-3-15,8-2-5 16,2 1-3-16,1-4-2 16,7-1 0-16,-2-2 2 0,2-3 2 15,3 2 1-15,0-4 1 16,5 2-4-16,0 0 0 0,7 3-4 31,2 0 0-31,1 4 0 16,-3 4-1-16,0 4 1 15,-5 3 1-15,-3 5 1 0,-1-5 2 16,-13 0 25-16,-2-2 7 16,-12-6 6-16,-5 2 4 15,-8-4-17-15,-7-3-3 16,-1-5-6-16,-2 0-3 15,9-6-9-15,7 3-6 16,7 3-25-16,5 0-25 0,6 2-118 16,3-2-144-1</inkml:trace>
  <inkml:trace contextRef="#ctx0" brushRef="#br0" timeOffset="24538.14">13685 17858 346 0,'-5'-1'203'0,"-2"-2"6"0,-2 3-101 16,3 2-8-16,5 0-16 15,-1 0-18-15,1-2-20 16,0 0-6-16,-1 0-10 16,2 0 3-16,2 11 3 15,3 4 0-15,24 27-1 16,-16-24-9-16,6-1-18 15,3 5-2-15,-5 2-2 16,3-3 0-16,-9 1 4 0,-6-4 1 16,-10-2 3-16,-6 1 2 15,-8-2 3-15,-6-3 1 16,4-7 1-16,-5-4-6 16,7-8-18-16,7-4-6 0,-1-1-9 15,5-2 2-15,8-7 10 31,0 0 2-31,11 0 2 16,0-5 1-16,3 3 17 16,1-2 11-16,6-4 14 0,2 0 4 15,0 1-12-15,-1 3-7 16,-5 5-9-16,-4 6 0 16,-5 2 5-16,-5 4 2 15,-5 1 3-15,-1 0-5 16,-16 4-14-16,0 1 4 15,-8 7-136-15</inkml:trace>
</inkml:ink>
</file>

<file path=ppt/ink/ink49.xml><?xml version="1.0" encoding="utf-8"?>
<inkml:ink xmlns:inkml="http://www.w3.org/2003/InkML">
  <inkml:definitions>
    <inkml:context xml:id="ctx0">
      <inkml:inkSource xml:id="inkSrc0">
        <inkml:traceFormat>
          <inkml:channel name="X" type="integer" max="11752" units="cm"/>
          <inkml:channel name="Y" type="integer" max="6608" units="cm"/>
          <inkml:channel name="T" type="integer" max="2.14748E9" units="dev"/>
        </inkml:traceFormat>
        <inkml:channelProperties>
          <inkml:channelProperty channel="X" name="resolution" value="400" units="1/cm"/>
          <inkml:channelProperty channel="Y" name="resolution" value="400" units="1/cm"/>
          <inkml:channelProperty channel="T" name="resolution" value="1" units="1/dev"/>
        </inkml:channelProperties>
      </inkml:inkSource>
      <inkml:timestamp xml:id="ts0" timeString="2025-10-13T06:30:05.224"/>
    </inkml:context>
    <inkml:brush xml:id="br0">
      <inkml:brushProperty name="width" value="0.05292" units="cm"/>
      <inkml:brushProperty name="height" value="0.05292" units="cm"/>
      <inkml:brushProperty name="color" value="#FF0000"/>
    </inkml:brush>
    <inkml:context xml:id="ctx1">
      <inkml:inkSource xml:id="inkSrc1">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1" timeString="2025-10-13T06:30:05.814"/>
    </inkml:context>
  </inkml:definitions>
  <inkml:trace contextRef="#ctx0" brushRef="#br0">25069 16020 0,'0'0'0</inkml:trace>
  <inkml:trace contextRef="#ctx1" brushRef="#br0">17087 7883 944 0,'-3'-8'448'0,"-2"-4"-200"0,6 7-59 16,9 13-95-16,17 16-42 15,17 21-35-15,8 8-1 0,2 6-2 16,-3 0-3-16,-10-2-4 15,-4 2-2-15,-11-5-3 16,0-4-21-16,-2-7-173 16,-1-10-129-16</inkml:trace>
  <inkml:trace contextRef="#ctx1" brushRef="#br0" timeOffset="254.36">17556 7897 949 0,'-11'4'417'0,"-22"11"-194"16,-7 5-56-16,-14 16-69 15,-7 10-24-15,-3 15-47 16,3 3-10-16,11 1-10 15,8-5-2-15,17-16 0 16,7-5 0-16,11-14-4 0,4-9-37 16,9-8-158-16,0-6-154 15</inkml:trace>
  <inkml:trace contextRef="#ctx1" brushRef="#br0" timeOffset="580.06">17623 8566 702 0,'6'1'330'0,"8"-1"-130"15,1 3-3-15,0-6-47 16,1 0-14-16,-2-3-28 15,-2-5-10-15,-4-4-16 16,-4-4-6-16,-8-10-15 16,-6-4-11-16,-6-16-16 15,0-5-9-15,5-11-23 16,7 3-7-16,11 4-13 16,5 8-4-16,11 9 4 15,2 6 2-15,3 8-32 16,1 5-60-16,-3 12-262 0</inkml:trace>
  <inkml:trace contextRef="#ctx1" brushRef="#br0" timeOffset="754.11">17624 8357 1392 0,'1'-2'530'0,"9"0"-396"15,6 0-55-15,16 2-66 16,5 2-4-16,7-1-59 16,3-1-132-16</inkml:trace>
  <inkml:trace contextRef="#ctx1" brushRef="#br0" timeOffset="979.43">18240 8108 1065 0,'0'-4'448'0,"10"-1"-259"15,12-1-69-15,17 4-70 16,14 4-16-16,2 3-15 0,-5-1-8 15,-9-1-52-15,-6 0-142 16</inkml:trace>
  <inkml:trace contextRef="#ctx1" brushRef="#br0" timeOffset="1154.96">18278 8266 1282 0,'20'-5'511'0,"24"5"-353"16,6 0-16-16,-4 3-55 15,-7 5-33-15,-13-7-58 16,-2-2-181-16</inkml:trace>
  <inkml:trace contextRef="#ctx1" brushRef="#br0" timeOffset="1564.21">18896 7966 1195 0,'-4'0'482'0,"4"7"-326"16,11 6-68-16,19 15-79 15,7 10-7-15,15 17 5 16,-1 5 3-16,-2 4 3 16,-3 2 0-16,-11-12-42 15,-6-6-111-15</inkml:trace>
  <inkml:trace contextRef="#ctx1" brushRef="#br0" timeOffset="1774.66">19397 7932 1079 0,'-18'1'481'0,"-13"5"-213"16,-12 7-161-16,-2 13-30 15,-3 11-36-15,-6 2-9 16,3 9-24-16,6 3-3 16,8 0 14-16,8 2-75 15,8-8-146-15,5-3-96 16</inkml:trace>
  <inkml:trace contextRef="#ctx1" brushRef="#br0" timeOffset="2020.36">19507 8302 1196 0,'-5'7'446'16,"5"15"-342"-16,-4 4-20 15,-1 6-40 1,2 4-9-16,-4 0-22 15,7 2-5-15,0-1-2 16,1-3-1-16,2-5-2 16,1-8-2-16,12-7-1 15,3-7-7-15,11-7-241 16</inkml:trace>
  <inkml:trace contextRef="#ctx1" brushRef="#br0" timeOffset="2184.37">19514 8138 1207 0,'0'-3'608'0,"0"-3"-164"16,-1 4-270-16,1 0-56 16,0 2-67-16,0 0 0 0,0 0-322 15</inkml:trace>
  <inkml:trace contextRef="#ctx1" brushRef="#br0" timeOffset="2552.7">20108 8022 1071 0,'-4'1'471'0,"-2"7"-253"15,-2 6-103-15,6 15-101 16,-2 4-12 0,4 15 0-16,5 5 0 15,2 4 1-15,2-1 2 0,2-12 2 16,-6-5 19-16,-1-12-141 16,-2-7-104-16</inkml:trace>
  <inkml:trace contextRef="#ctx1" brushRef="#br0" timeOffset="2707.81">19999 8206 1009 0,'0'-1'480'16,"6"2"-203"0,10 5-108-16,23 9-122 15,14 1-16-15,19 1-8 0,4-3-4 16,-4-10-250-1</inkml:trace>
  <inkml:trace contextRef="#ctx1" brushRef="#br0" timeOffset="3314.52">20766 8033 837 0,'-1'-8'366'0,"3"-10"-177"16,6 5-39-16,14 0-55 16,3 6-19-16,1 15-33 15,-3 10-20-15,-9 16-7 16,-12 8-5-16,-6 9-6 0,0 4 0 15,-2 1 0-15,6 0 1 16,6-12 1-16,2-10 2 16,3-17 1-16,3-11 18 15,1-20 14-15,0-10 1 16,7-19-3-16,-1-6-20 16,1-5-20-16,0-4-6 0,-4 6-1 15,-1 11 1 1,-6 11 4-16,-4 7 5 15,-7 20-9-15,-6 3-6 0,-6 15-9 16,0 10-5-16,5 7 8 16,1 4 3-16,6 6 7 15,9 2 2-15,4 4 4 16,4 3 2-16,1-6 3 16,-2-1 1-16,-1-16-102 15,1-9-165-15</inkml:trace>
  <inkml:trace contextRef="#ctx1" brushRef="#br0" timeOffset="3510.38">21257 8338 1210 0,'8'5'489'0,"7"7"-276"16,11 10-142-16,4 2-19 15,-1 6-14-15,-3-1-12 0,-7-5-10 16,-4 0 13 0,1-11-198-16,3-3-210 15</inkml:trace>
  <inkml:trace contextRef="#ctx1" brushRef="#br0" timeOffset="3662.59">21515 8348 1226 0,'-14'11'521'16,"-10"10"-279"-16,-1 7-150 16,-2 2-27-16,-5-2-39 15,0-2-14-15,-1-4-34 16,6-2-65-16,9-4-446 0</inkml:trace>
  <inkml:trace contextRef="#ctx1" brushRef="#br0" timeOffset="4033.93">21900 7680 1392 0,'-2'0'531'16,"0"11"-404"-16,-4 5-78 16,0 25-60-16,-2 16-5 15,-8 20 13-15,1 11 1 16,8 4 1-16,2-3 0 0,13-5-1 15,5-7 1-15,12-12 3 16,3-10 1-16,9-24 5 16,3-10-3-16,-2-22-5 15,2-6-10-15,-9-17-148 16,-4-10-155-16</inkml:trace>
  <inkml:trace contextRef="#ctx1" brushRef="#br0" timeOffset="4217.18">21693 8135 1343 0,'4'3'535'16,"17"2"-309"-16,15 0-16 16,18-1-20-1,6-1-25-15,-1-5-77 16,-7-4-31-16,-6-4-36 0,-4-3-103 15</inkml:trace>
</inkml:ink>
</file>

<file path=ppt/ink/ink5.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5-10-03T07:29:27.827"/>
    </inkml:context>
    <inkml:brush xml:id="br0">
      <inkml:brushProperty name="width" value="0.05292" units="cm"/>
      <inkml:brushProperty name="height" value="0.05292" units="cm"/>
      <inkml:brushProperty name="color" value="#FF0000"/>
    </inkml:brush>
  </inkml:definitions>
  <inkml:trace contextRef="#ctx0" brushRef="#br0">19399 7420 167 0,'14'-11'162'16,"19"-4"17"-16,-1-8-16 15,-5-11-9-15,-3-4-19 16,-5-4-2-16,-6 1-8 16,-3 2-7-16,-8 2-10 0,-7 4-5 0,-12 5-15 15,-6 2-11 1,-7 8-35-16,-4 4-20 16,-10 12-33-1,3 6-11-15,-8 15-11 0,2 6-2 0,10 13-8 16,7 7-8-1,22 9 5-15,12 3 8 16,23 2 22-16,13-4 14 0,16-15 14 16,10-10 2-1,1-25 2-15,2-7-1 0,-7-25 1 16,-7-8 1-16,-11-14 5 16,-13-6 2-16,-20-4 3 15,-17 3-1-15,-23 6-7 16,-7 6-4-16,-6 17-13 15,4 11-5-15,8 20-9 16,6 5-3-16,11 19 1 16,1 0 3-16,16 10 11 15,7 5 7-15,8-4 23 16,12 0 8-16,6-7 6 16,4-7-5-16,4-5-15 15,-2-7-9-15,0 0-63 16,-5-3-100-16</inkml:trace>
  <inkml:trace contextRef="#ctx0" brushRef="#br0" timeOffset="519.92">20064 7211 815 0,'11'-2'354'16,"10"0"-194"-16,22 0-76 16,10 2-10-16,15 0-28 15,0-2-4-15,-5 0-10 16,-6-5-5-16,-15 0-9 0,-5-2-3 16,-10 0-2-16,-9-1 3 15,-11-1 7-15,-7-1-1 16,-11-2-4-16,-3-3-4 15,-2 1-13 1,1 0-3-16,10 1-8 0,4 2-6 16,5 5-5-16,4 1 0 15,6 7 7-15,4 8 5 16,3 8 11-16,-1 5 7 16,-8 6 37-16,-11-1 22 15,-12 5 21-15,-6 0-1 16,-2-5-33-16,2-5-23 15,13-12-71-15,3-3-108 0</inkml:trace>
  <inkml:trace contextRef="#ctx0" brushRef="#br0" timeOffset="3269.73">21060 7215 662 0,'14'0'252'16,"17"0"-172"-1,13 0-3-15,19-5 4 16,5-4-2-16,-1-10-14 16,-7 0-2-16,-21-7 16 15,-11 2 4-15,-17-3 26 16,-7-1-1-16,-22 4-27 15,-10 1-15-15,-27 15-42 16,-12 10-11-16,-7 15-12 16,0 12-1-16,15 15-1 15,11 3-1-15,26 8-4 16,17 2 3-16,34-5 7 16,20-6 9-16,37-16 19 15,7-12 8-15,3-19 0 16,-7-10-2-16,-26-10-16 15,-10-6-37-15,-20 2-508 16</inkml:trace>
  <inkml:trace contextRef="#ctx0" brushRef="#br0" timeOffset="4336.76">19236 8301 499 0,'0'-7'279'16,"-2"-6"-63"-16,2 6-61 16,2 18-87-16,1 9-28 0,1 26-32 15,-1 13 4 1,3 13-2-16,-1 5-2 16,0 0 2-16,1-3-1 0,-2-10 2 15,0-7 0-15,0-21 2 16,-2-9-1-16,3-19 7 15,-2-10 5-15,6-20 1 16,4-12-1-16,8-17-12 16,8-1-8-16,13 0-4 15,3 6 0-15,8 15 1 16,-1 8 3-16,1 23-1 16,-1 8 1-16,-15 21 4 15,-9 10 4-15,-32 9 9 16,-15 8 3-16,-25 4 3 15,-12-3-3-15,-5-14-11 16,-3-11-9-16,6-25-32 16,5-10-23-16,14-15-32 15,14-3-15-15,22-1-1 0,11 1 12 16,25 2-10-16,10 4-52 0</inkml:trace>
  <inkml:trace contextRef="#ctx0" brushRef="#br0" timeOffset="4703.15">20000 8754 855 0,'1'-4'364'0,"8"-5"-201"0,6 1-49 16,21 1-63-16,15-1-9 15,24 0-19 1,8 2-5-16,-3 0-9 16,-10 2-2-16,-18-2 0 0,-14-2-1 15,-15 0 1 1,-7-2-6-16,-17-3-15 16,-6 0 0-16,-7-4-2 15,-3 2 4-15,8 1 10 0,3 2 0 16,8 8 0-16,6-1 5 15,1 8 11-15,3 6 7 16,-6 6 21 0,-4 3 5-16,-2 5-5 15,-5-3-5-15,4-3-19 16,0-1-95-16</inkml:trace>
  <inkml:trace contextRef="#ctx0" brushRef="#br0" timeOffset="4983.61">20966 8942 672 0,'5'9'303'16,"2"6"-103"-16,7-6-131 0,0-9 7 16,4-14 12-1,0-9 4-15,0-15-15 16,-3-8-12-16,-6-9-9 15,-4-6-3-15,-7-10-6 0,-4-4 0 0,-4-20-9 32,3-8-10-32,11 2-11 15,9 5-11-15,10 26-8 0,1 13 1 16,3 22-6 0,2 10-2-16,4 19-11 15,1 10-66-15,-2 20-265 16</inkml:trace>
  <inkml:trace contextRef="#ctx0" brushRef="#br0" timeOffset="5156.8">20968 8539 898 0,'33'-2'402'0,"20"2"-151"16,27 0-140-16,5 5-8 0,-9 7-26 15,-7 3-18-15,-25 0-165 16</inkml:trace>
  <inkml:trace contextRef="#ctx0" brushRef="#br0" timeOffset="7949.56">19679 9908 675 0,'-16'-11'332'0,"-12"-5"-121"16,-15 9-76-16,-4 7-21 16,-6 19-28-16,-2 10-16 15,11 14-38-15,9 9-18 16,27 7-19-16,16 3-3 15,23-1 6-15,14-3 2 16,11-18 4-16,1-13 2 16,15-21-4-16,3-12-46 0,6-17-130 15,0-4-137-15</inkml:trace>
  <inkml:trace contextRef="#ctx0" brushRef="#br0" timeOffset="8434.1">20156 10101 724 0,'1'-6'343'16,"12"-6"-137"-16,9 5-88 0,25 7-71 16,18 8-17-1,9 6-13-15,7-2-2 0,-8 0-1 31,-10-4-1-31,-10-3-1 16,-10-5 1-16,-17-1 3 0,-7-4 7 16,-19-9 2-16,-9 2-1 0,-10-7-4 15,-3 0-8 1,5 6-11-16,5 2-6 16,10 6-17-16,4 4-1 15,9 2 5-15,1 6 6 16,7 4 15-16,1 0 14 0,-7 4 35 15,-6 0 12-15,-15 1 9 16,-9 3-8-16,-5 1-36 16,1-2-33-16,12-2-212 15</inkml:trace>
  <inkml:trace contextRef="#ctx0" brushRef="#br0" timeOffset="9165.33">21432 10211 641 0,'5'-5'316'0,"7"-4"-105"15,8 1-38-15,-8 0-52 16,-4 1-9-16,-4 0-8 16,-4-1-9-16,-2-1-15 15,1 1-13-15,-14-6-23 16,0 0-10-16,-20-7-13 16,-9 1-3-16,-10-1-10 15,-9 4-6-15,8 8-16 16,4 8-11-16,13 13-15 15,9 6-9-15,17 13 9 16,11 6 8-16,21 5 18 0,12-3 11 16,23-7 6-16,9-9 3 15,4-12 2 1,-2-9-2-16,-15-17 0 16,-4-9-1-16,-9-20 0 0,-6-8 0 15,-9-9 1-15,-6-8 3 16,-11-15 2-16,-5-4 2 15,-14-8 7-15,-6 9-2 16,-5 21 9-16,-1 15 2 0,6 29 2 16,4 13-6-1,11 22-18-15,2 8-7 0,10 21-15 16,8 17 3 0,7 21 7-16,6 12 12 15,3 2 34-15,-4-8 14 0,-8-18 18 16,-5-11-5-16,-13-15-21 15,-2-6-10-15,-5-16-16 16,1-1 15-16,0-12 23 16</inkml:trace>
</inkml:ink>
</file>

<file path=ppt/ink/ink50.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5-10-13T06:38:03.058"/>
    </inkml:context>
    <inkml:brush xml:id="br0">
      <inkml:brushProperty name="width" value="0.05292" units="cm"/>
      <inkml:brushProperty name="height" value="0.05292" units="cm"/>
      <inkml:brushProperty name="color" value="#FF0000"/>
    </inkml:brush>
    <inkml:context xml:id="ctx1">
      <inkml:inkSource xml:id="inkSrc30">
        <inkml:traceFormat>
          <inkml:channel name="X" type="integer" max="11752" units="cm"/>
          <inkml:channel name="Y" type="integer" max="6608" units="cm"/>
          <inkml:channel name="T" type="integer" max="2.14748E9" units="dev"/>
        </inkml:traceFormat>
        <inkml:channelProperties>
          <inkml:channelProperty channel="X" name="resolution" value="400" units="1/cm"/>
          <inkml:channelProperty channel="Y" name="resolution" value="400" units="1/cm"/>
          <inkml:channelProperty channel="T" name="resolution" value="1" units="1/dev"/>
        </inkml:channelProperties>
      </inkml:inkSource>
      <inkml:timestamp xml:id="ts1" timeString="2025-10-13T06:38:36.396"/>
    </inkml:context>
  </inkml:definitions>
  <inkml:trace contextRef="#ctx0" brushRef="#br0">1867 8430 827 0,'-16'0'397'16,"-18"0"-145"-16,16 0-56 0,18 2-89 16,10 0-35-16,31 3-43 15,9 1-12-15,21-2-3 16,6 4 1-16,-6-2-6 15,1 0-1-15,-15-5-55 16,-4-1-74-16,-10 2-243 16</inkml:trace>
  <inkml:trace contextRef="#ctx0" brushRef="#br0" timeOffset="199.41">1852 8634 603 0,'-9'3'339'0,"-9"5"-57"16,11-3-80-16,22 0-85 15,19-3-20-15,27-1-23 16,10-1-7-16,11 0-15 16,-6 0-13-16,-15 1-21 0,-8 3-18 15,-17-2-142-15,-7 1-105 16</inkml:trace>
  <inkml:trace contextRef="#ctx0" brushRef="#br0" timeOffset="369.89">1867 8855 712 0,'3'2'333'0,"11"2"-115"15,14-2-51-15,19-2-54 16,6-1-23-16,9 0-47 15,1-1-19-15,-1 0 7 0,1-1-91 16</inkml:trace>
  <inkml:trace contextRef="#ctx0" brushRef="#br0" timeOffset="745.95">2831 8643 705 0,'-13'-13'364'0,"-14"-6"-112"16,-6 3-95-1,-4 4-28-15,-4 10-48 0,0 3-24 0,10 9-38 16,8-2-15 0,12 9-22-16,5-4-5 15,13 4 4-15,7-1 6 16,13-1 11-16,7-3 2 0,3-2 4 15,-3-2 1 1,-9-5 4-16,-6 1 5 16,-18-3 5-16,-6 2 1 0,-18 3-2 15,-8 2-4-15,-4 5-8 0,-1 0-4 16,8 2-2 0,11 2-2-16,12-4-3 15,11 1 3-15,16 1 3 16,6-3 4-16,7-2 3 15,2-2-1-15,-6-4-2 16,-3-1-36-16,-10-4-197 16</inkml:trace>
  <inkml:trace contextRef="#ctx0" brushRef="#br0" timeOffset="892.57">2687 8425 1280 0,'-7'-7'512'0,"-5"-8"-345"31,7 8-95-31,7 7-97 0,7 5-50 16,10 13-197-16,3 3-192 15</inkml:trace>
  <inkml:trace contextRef="#ctx0" brushRef="#br0" timeOffset="1182.95">2892 8740 566 0,'17'9'295'15,"20"10"-69"-15,-3-3-51 0,3-8-61 16,0-5-18-16,-2-6-31 16,1-6-7-16,-9-10-3 15,-6-3 0-15,-8-4 1 16,-10-2-1-16,-11 3-11 16,-8 2-12-16,-14 5-22 15,-3 4-8-15,0 12-8 16,-5 2 1-16,12 9-2 15,4 8-4-15,7 6-4 16,15 9-2-16,6 13 9 16,4 7 5-16,1 10 8 15,3 0 2-15,-6-8 2 16,0-6 0-16,1-13-3 16,-1-7-6-16,4-5-230 15</inkml:trace>
  <inkml:trace contextRef="#ctx0" brushRef="#br0" timeOffset="1836.04">3585 8868 751 0,'-4'-16'415'0,"0"-13"-119"0,-7 0-112 16,-3-2-38-16,-2 4-70 16,-2 3-13-16,-5 6-24 15,-2 4-13-15,-5 9-26 16,-1 9-11-16,3 7-19 16,3 8-1-16,13 5 0 15,4 2 2-15,10 3 9 16,8 0 3-16,11-5 9 15,6-1 7-15,0-11 8 16,1-5 5-16,-4-8 10 16,-5-9 4-16,0-6 2 15,-2-4 1-15,-5-1-5 16,-2-3-4-16,-2 3-8 0,-6 6-5 16,-4 5-10-1,2 8-8-15,-3 6-6 0,3 5-1 16,5 3 2-1,4 3 3-15,10 2 6 0,4-2 3 16,10-1 2-16,1-6 2 0,-4-8 7 16,1-5 5-1,-6-11 7-15,-3-1 3 16,-2-8 1-16,-5-1 0 0,-7-6 24 16,-3-2 11-16,-5 5-5 15,-4 4-3-15,0 12-32 16,-1 8-16-16,-1 7-9 15,4 8-2-15,2 16-4 16,0 5 2-16,8 14 4 16,0 5 1-16,2 10 2 15,2 5 3-15,-1-5 2 16,-2-7 3-16,-1-13 1 16,-3-6 0-16,0-11 0 15,0-7-30-15,3-11-170 0,1-7-311 16</inkml:trace>
  <inkml:trace contextRef="#ctx0" brushRef="#br0" timeOffset="1970.67">3879 8879 1045 0,'10'-4'380'0,"16"-8"-318"0,8 1-37 0,11 3-147 16,2 1-255-1</inkml:trace>
  <inkml:trace contextRef="#ctx0" brushRef="#br0" timeOffset="2303.62">4463 8627 685 0,'-9'-7'422'0,"-16"-9"-3"16,-4 3-170-16,-4 6-113 15,0 0-43-15,4 8-62 16,4 3-23-16,2 4-26 16,15 4-6-16,12 1-3 15,5 2 3-15,20 2 9 16,-7-5 3-16,1-1 9 16,-2-5 1-16,-6-1 3 15,-6-4-1-15,-9 2-5 16,-6-1-1-16,-10 0-4 15,-1 4 11-15,-3 1 11 16,5 3 1-16,7 4 10 16,7 0-3-16,9 2 6 15,10 0 6-15,7 0 6 16,4-1 0-16,-2-2-7 16,-2-4-5-16,-2-6-6 0,-1-5-49 15</inkml:trace>
  <inkml:trace contextRef="#ctx0" brushRef="#br0" timeOffset="2838.7">5512 8759 496 0,'5'-4'320'16,"3"-5"5"-16,0-4-67 16,5-1-81-16,-4-1-25 15,-2-3-16-15,-1-1-8 0,-15-3-26 16,-3 3-20-1,-11 5-44-15,-7 4-19 16,-6 10-12-16,0 4-2 0,-1 7-11 16,4 5-5-1,15 7-7-15,5 0-3 16,23 2 3-16,10-2 1 16,7-4 6-16,6-6 4 0,0-6 6 15,-1-4-26-15,-2-7-106 16,0-3-74-16</inkml:trace>
  <inkml:trace contextRef="#ctx0" brushRef="#br0" timeOffset="2962.48">5471 8363 1045 0,'0'-8'436'0,"-3"-9"-277"15,5 6-99-15,3 9-141 16,7 1-143-16</inkml:trace>
  <inkml:trace contextRef="#ctx0" brushRef="#br0" timeOffset="3421.91">5593 8535 753 0,'2'10'357'0,"10"12"-134"0,10 1-61 16,15-5-69-16,3 1-19 15,8-6-27-15,-2-5-11 16,-9-8-7-16,-2-4 1 15,-10-5-1-15,-7 0 0 0,-2-3-1 16,-9 1-1 0,-7 3 7-16,-2 2-5 15,-7 5-12-15,-2 0-6 0,-7 6-15 16,-2-1-3-16,-3 8 1 16,1 6-2-16,7 1-2 15,3 7 0-15,12 1 1 0,5 0 1 16,10-3 5-1,4-1 1-15,6-7 2 16,2-1 3-16,2-9 0 16,-2-6 3-16,1-10-5 15,2-4-5-15,0-8-13 16,0-3-3-16,-4-2 10 16,-7-2 4-16,-11 9 26 15,-4 5 9-15,-5 8 8 16,-6 7 3-16,1 4-13 15,0 5-8-15,2 8-12 16,4 4-1-16,5 6 8 16,5 1 8-16,8-1 7 15,-5-2 1-15,10-4-5 0,-2-4-3 16,-9-10-85-16,4-4-443 16</inkml:trace>
  <inkml:trace contextRef="#ctx0" brushRef="#br0" timeOffset="7752.57">7308 8698 859 0,'6'-12'379'0,"3"-10"-193"0,14-4-49 16,0 0-18-16,7 5-31 16,-1 7-22-16,-8 14-39 0,-3 8-16 15,-9 18-11 1,-4 7-1-16,-5 16 1 16,0 3 2-16,3-2 3 15,1-4 1-15,15-15-4 16,3-6 4-16,10-21 1 15,5-11 1-15,2-21 11 0,-1-8 2 16,-7-13 8 0,-4-2 2-16,-14 3-6 15,0 4-6-15,-8 17-13 16,-4 5-5-16,-2 14-24 16,-4 8-2-16,5 10-6 15,1 11 1-15,5 9 18 0,4 1 5 16,2 6 4-16,-3-2 3 15,5 0 2 1,0-1 1-16,2-9 1 0,1-1 1 16,-1-11-75-16,-1-3-139 15</inkml:trace>
  <inkml:trace contextRef="#ctx0" brushRef="#br0" timeOffset="7946.89">8100 8650 859 0,'-1'-6'447'0,"24"-4"-108"15,12-2-172-15,10 3-110 16,15 4-25-16,-16 5-22 16,-5 0-3-16,-7 9-102 15,-5-1-111-15</inkml:trace>
  <inkml:trace contextRef="#ctx0" brushRef="#br0" timeOffset="8109.39">8148 8776 912 0,'3'0'377'15,"17"0"-220"-15,9 0-58 16,13 1-43-16,4 1-23 15,7-1-80-15,3-1-120 0</inkml:trace>
  <inkml:trace contextRef="#ctx0" brushRef="#br0" timeOffset="8423.76">8708 8542 798 0,'2'1'342'0,"12"5"-184"16,5 6-42-16,6 11-55 15,4 7-7-15,-7 11 9 16,-4 1 10-16,-9-4 14 16,-2 0 3-16,-6-10-18 0,1-6-7 15,-5-11 3-15,-1-7 5 16,1-12-7-16,-4-11-5 15,6-9-26 1,1-9-18-16,4-3-24 0,6 1-8 16,9 5-13-1,9 7-2-15,12 13 3 0,7 5 2 16,9 13-61-16,0 5-96 16</inkml:trace>
  <inkml:trace contextRef="#ctx0" brushRef="#br0" timeOffset="8952.86">9321 8613 991 0,'-3'-3'420'0,"-5"-1"-248"0,1 6-53 15,1 8-74-15,0 6-21 0,3 7-20 32,3 1 3-32,7 6 13 15,-4-10 4-15,11 3 9 16,1-3 6-16,5-9 10 15,6 2 7-15,3-19 11 16,-1-8-3-16,0-10-10 16,0-4-11-16,-8-3-15 0,-4 0-3 0,-9 2-8 15,-5 4-5 1,-4 10-17-16,-4 7-7 16,-2 9-9-16,3 11-1 15,4 9 7-15,5 3 2 16,9 9 6-16,6-7 1 15,9 2 3-15,5-3 1 0,10-4 2 16,4-3 2 0,0-11 11-16,-6-6 2 15,-14-9 8-15,-5-7 3 0,-11-3 9 16,-6-4 3-16,-9-1-5 16,-6 0-5-16,-5 3-40 15,3 2-54-15,7 5-181 16</inkml:trace>
  <inkml:trace contextRef="#ctx0" brushRef="#br0" timeOffset="10544.38">1839 9715 714 0,'-4'-8'348'0,"-6"-3"-109"15,3 3-64-15,7 8-108 16,4 9-37-16,7 15-57 15,2 11-8-15,1 20 29 16,-1 4 4-16,-9-2 5 16,-1-2 2-16,-7-14 3 0,-3-8 2 15,-2-9 2 1,0-9 1-16,2-9 0 16,6-2-17-16,6-10-33 0,9-5-18 15,16-10-45 1,6-7 6-16,11-6 18 15,-3-6 17-15,-7-3 42 0,-7-2 15 0,-8 5 27 16,-7 13 25 0,-9 11 32-16,-6 6-2 15,-11 12-19-15,-3 0-21 16,-6 11-32-16,-7 4 3 16,-1 1 3-16,4 4-5 15,3 1-3-15,9-1-7 16,8 0-9-16,8 1-1 0,10-4 0 15,5 0 3-15,10-5 5 16,4-4 3-16,10-4 4 16,0-4 4-16,5-5-1 15,-4-5-2-15,3-5-4 16,2-3-1-16,-3 1 0 0,1 4-2 16,-15 5-4-16,-6 5 1 15,-16 12 5 1,-9 5 8-16,-4 5 19 15,-9 2 7-15,-6-2-2 16,-2-3-2-16,-4-4-7 16,2-5 2-16,2-9 9 15,4-2 1-15,4-13-4 16,1-3-9-16,11-9-25 0,6-3-12 0,12 5-14 16,6 1-3-16,4 7-3 15,-2 5-1 1,0 11 1-16,0 5 4 15,-3 15 16-15,-1 6 8 16,-7 4 8-16,0 0 0 16,1-4 1-16,1-8 0 15,5-9 2-15,0-5 2 16,3-11 7-16,1-4 3 16,0-8 8-16,-2-5 5 0,-1-11 25 15,0-2 8-15,-1-2-15 16,-1 5-10-16,-8 15-34 15,-5 7-11-15,-7 14 1 16,-1 10 0-16,-5 10 8 16,2 11 0-16,1 8 6 15,2 4 3-15,5-6-6 16,2-4 3-16,8-11-95 16</inkml:trace>
  <inkml:trace contextRef="#ctx0" brushRef="#br0" timeOffset="11159.72">4268 10108 759 0,'5'-8'391'16,"-1"-12"-120"-16,-1 3-90 16,-2 0-20-16,-9-6-31 0,-4 2-18 15,-7-5-29-15,-5-1-22 16,-4 5-33-16,-2 5-15 16,0 9-27-16,2 8-5 15,4 10-8-15,3 8 4 16,9 9 4-16,4 4 1 15,11 2 5-15,6-2-2 16,6-6 4-16,8-4 1 16,8-9 5-16,5-4-1 15,-4-8-48-15,4-6-59 0,-8-7-327 16</inkml:trace>
  <inkml:trace contextRef="#ctx0" brushRef="#br0" timeOffset="11276.36">4178 9769 1124 0,'-5'-7'449'0,"-7"-10"-304"16,6 3-87-16,11 3-151 15,6 3-133-15</inkml:trace>
  <inkml:trace contextRef="#ctx0" brushRef="#br0" timeOffset="11712.33">4309 9840 820 0,'2'10'357'16,"4"5"-159"-16,17 1-103 0,7-2-18 16,11-4-14-1,5-3-15-15,-6-7-22 0,1-2-6 16,-6-6-2-16,-7-2 1 16,-2 3 3-16,-9-1 4 15,-9 2 14-15,-7 4 4 16,-6 2-5-16,-8 2-7 0,-7 7-24 15,0 3-7-15,-1 6-5 16,5 3-3-16,5 6-1 16,5 2-1-16,6 1 1 15,5 0 2-15,7-8 1 16,1-2 2-16,12-8 3 16,0-7 1-16,4-5 5 15,-4-7 1-15,3-6 4 16,1-3 1-16,-3-8 0 15,2-2-2-15,-6-4-3 0,-1 2-3 16,-8 7-1-16,-5 5-2 16,-8 11-7-1,-2 7-5-15,-4 7-5 16,1 8 1-16,-1 6 10 16,2 4 4-16,4 1 5 15,4-1 1-15,4-2-1 16,0-3 0-16,1-6-141 15</inkml:trace>
  <inkml:trace contextRef="#ctx0" brushRef="#br0" timeOffset="12378.33">2964 11427 581 0,'22'-23'323'15,"16"-15"-96"-15,2 0-22 0,-5 7-29 16,-8 11-61-16,-8 9-34 16,-11 12-51-16,-6 7-10 15,-8 17-18-15,-2 11 0 0,-3 14 2 16,3-1 3 0,14-3-1-16,3-6 0 15,11-15 4-15,3-3 1 16,2-16 14-16,1-4 20 0,2-10 19 0,2-11 3 15,0-1-6 1,0-13-17 0,-4-6-16-16,-4-5-4 0,-3-3-20 15,-1 6-4-15,-6 13-12 16,-5 11-10-16,-8 16-1 16,-2 3-1-16,-10 13-2 15,4 7 5-15,-1 13 9 16,5 6 5-16,6 1 4 15,8-1 1-15,5-11 2 16,5-4 1-16,7-8-93 16,-5-7-85-16</inkml:trace>
  <inkml:trace contextRef="#ctx0" brushRef="#br0" timeOffset="12575.97">3729 11275 716 0,'14'-2'376'0,"10"-2"-46"16,20 4-245-16,7 1-20 16,5 3-37-16,-9 2-11 15,-10 3-113-15,-7-1-79 16</inkml:trace>
  <inkml:trace contextRef="#ctx0" brushRef="#br0" timeOffset="12746.81">3745 11440 1005 0,'0'7'407'0,"6"6"-239"16,11-2-40-16,24 2-41 15,9-5-10-15,5-5-36 16,2-2-5-16,-6-5-205 16</inkml:trace>
  <inkml:trace contextRef="#ctx0" brushRef="#br0" timeOffset="13449.26">4755 11068 856 0,'0'-4'374'0,"-6"-2"-189"15,-4 3-55-15,-9 3-64 16,-5 0-34-16,-8 0-35 16,-4 0-6-16,0-2-3 0,4 0-6 15,7 1-13 1,7 2-2-16,7 3 1 0,0-1 5 16,9 5 14-16,-1 2 11 0,1 1 16 15,-1 4 11 1,2-1 12-16,0-4 0 15,-2-2-5-15,5-1-4 16,0-1-11-16,-2 0-5 0,2-3-6 16,-2-3-2-16,0 0-3 15,0 0-1 1,1 0-5-16,27 11-1 16,41 14 0-16,-23-8-1 0,13 10 4 15,-1 2 1-15,-12 5 3 16,-9 2 3-16,-23-1 7 15,-13-1 5-15,-19-4 10 16,-5 0 3-16,-15-6-2 16,-1-4-2-16,-5-6-5 15,0-7 1-15,5-10 1 16,4-6 0-16,11-8-41 16,5-2-29-16,15-4-67 15,7-1-46-15,14-2-199 16</inkml:trace>
  <inkml:trace contextRef="#ctx0" brushRef="#br0" timeOffset="13894.03">4953 11153 865 0,'0'-2'416'0,"4"-2"-172"15,-8 6-128-15,3-2-39 16,0 0-49-16,-3 7-10 16,-3 12-1-16,-8 31 1 15,18-28 1-15,4 1 0 16,2-3-4-16,8 0-3 0,6-7-1 16,1 0-3-16,9-8-21 15,-3-5-51-15,-3-3-120 16,1-6-68-16,-7-6-168 15,-4-1 15-15,-5-6 183 16,-7-2 141-16,-6-3 292 16,-3 0 81-16,-6-2 9 15,5 5-42-15,3 6-56 16,2 7-27-16,5 10-63 16,-3 1-32-16,2 6-48 0,0 4-19 15,1 7-3-15,2 9 5 16,-1 10 9-16,-3 3 5 15,-3 8-4-15,-1 2-2 16,-1 0-8-16,-2-1-3 16,8-10-5-1,-1-8-26-15</inkml:trace>
  <inkml:trace contextRef="#ctx0" brushRef="#br0" timeOffset="14541.44">5913 10812 812 0,'0'-10'399'16,"-5"-6"-143"-16,-6 8-106 15,11 19-114-15,-3 14-30 16,9 24-27-16,6 11 10 16,1 5 13-16,1-3 5 15,-4-12 2-15,-1-5 2 16,-9-14 0-16,0-7 1 15,0-12 6-15,0-7 5 0,6-6 0 16,1-8-1-16,2-8-16 16,9-3-8-16,1-3-33 15,8 1-12-15,-1 5-4 16,-4 1 4-16,-8 7 31 16,-11 2 6-16,-15 4 3 15,-8 3-2-15,-4 7-5 16,-1-1 5-16,7 6 3 15,2-2-6-15,9-1-5 16,7 4-1-16,9-1 2 16,10 5 6-16,7-1 7 15,3 0 3-15,5-3-58 16,-2-3-65-16,-2-4-180 16</inkml:trace>
  <inkml:trace contextRef="#ctx0" brushRef="#br0" timeOffset="14960.46">6253 11148 477 0,'3'-8'273'0,"3"-9"-11"16,-1 4-47-16,3 9-77 16,-1 1-9-16,3 9-44 15,-5 6-37-15,1 3-14 0,-2 6-1 16,-3-3-2-16,-1-1-2 16,0-5-5-16,0-7-2 15,1-5 4-15,3-2 3 16,-4 1 1-16,0 0-3 15,3-17-10-15,39-33-6 16,-23 29-11-16,-1 1-6 0,2 9-5 16,-1 7-3-16,-5 7 4 15,-6 6 3-15,-5 7 5 16,-2 3 3-16,-1 7 4 16,-2-3 0-16,2-3-1 15,0-3-1-15,0-8 2 16,6-3 3-16,5-10 4 15,0-5 2-15,8-5-2 16,-1-3-1-16,3-3-5 16,1 0-2-16,0 4-4 15,1 4-3-15,-8 4-5 16,3 9-2-16,-5 2 0 16,-5 5 2-16,2 13 3 15,-5 0 1-15,0 8 2 0,4 3-26 16,0-1-229-1</inkml:trace>
  <inkml:trace contextRef="#ctx0" brushRef="#br0" timeOffset="15317.72">5886 11436 821 0,'-6'-3'383'0,"0"2"-160"15,5 1-68-15,8 0-79 16,16 1-25-16,28 1-31 16,20 3 5-16,39 0 2 15,5 0-6-15,14 1-7 16,-7-2 0-16,-19-1-2 16,-9 2-2-16,-31 1-30 0,-13 3-50 15,-28 2-199-15</inkml:trace>
  <inkml:trace contextRef="#ctx0" brushRef="#br0" timeOffset="15858.61">6214 11638 888 0,'-1'-9'453'0,"-2"-5"-139"15,2 6-155 1,-2 5-58-16,1 11-72 16,1 6-23-16,1 17-21 15,0 8 6-15,4 9 9 0,1 3 2 16,0-3 1 0,-1-4 2-16,-1-9 2 15,-2-6 2-15,-1-16 4 16,0-7 2-16,2-6 5 0,3-7-1 15,8-10-3-15,4-3-8 16,8-8-12-16,5 2-4 16,-5 5-2-16,-3 5 0 0,-7 13 2 15,-7 4-2-15,-4 13 1 16,0 4 0 0,-3 7 7-16,-1 2 2 15,7 0 5-15,-2-8 2 16,7-3 3-16,4-3 2 0,6-9 1 15,4 0 0-15,-2-5-128 16</inkml:trace>
  <inkml:trace contextRef="#ctx1" brushRef="#br0">14444 19044 0</inkml:trace>
  <inkml:trace contextRef="#ctx0" brushRef="#br0" timeOffset="33702.78">7335 11451 501 0,'17'0'237'0,"26"0"-91"16,10 4-7-16,16-1-44 16,5-1-23-16,-8-2-47 15,-7 0-56-15,-17 0-270 0</inkml:trace>
  <inkml:trace contextRef="#ctx0" brushRef="#br0" timeOffset="33897.68">7408 11532 628 0,'2'2'300'0,"12"1"-73"16,11 0-50-16,25 0-11 15,8-2-25-15,13-1-64 16,-7 2-21-16,-18-2-68 16,-9 1-194-16</inkml:trace>
  <inkml:trace contextRef="#ctx0" brushRef="#br0" timeOffset="34515.03">8468 11509 598 0,'-33'1'277'16,"-26"3"-110"-16,21 0-60 15,36 1-58-15,26 2-13 16,59-7-14-16,38 0 15 16,74-2 54-1,33-3 12-15,57 5 21 16,17-4 10-16,22 7-34 15,5-1-21-15,-29-1-37 16,-20 4-15-16,-63-7-9 16,-36-4 2-16,-56-2-123 0,-27 0-116 15</inkml:trace>
  <inkml:trace contextRef="#ctx0" brushRef="#br0" timeOffset="35175.86">8835 10928 597 0,'4'-1'297'0,"1"-5"-85"16,1 3-30 0,-6-2-44-16,0-1-21 15,-1 2-46-15,-7-6-25 16,-7 5-35-16,-4-2-6 0,-7 0-4 16,-3 3-1-1,3 4-1-15,0 2-3 0,5 2-9 16,3 3-4-16,-2 7-4 15,-1 2-4-15,5 7 2 16,6 2 4-16,4-1 7 0,5-5 7 16,1-8 6-16,0-1 2 15,8-8-1 1,7 2-2-16,17 4-4 16,9-5-5-16,8 8-5 15,3 2-1-15,1 8 6 16,-9 4 3-16,-15 3 8 15,-14-1 9-15,-26-3 20 0,-7 1 11 16,-12-5 7-16,-4-3-1 16,-2-10-14-16,-2-6-3 15,4-10-38-15,8-4-40 0,8-4-97 16,9 1-75 0</inkml:trace>
  <inkml:trace contextRef="#ctx0" brushRef="#br0" timeOffset="35599.13">9087 10968 958 0,'9'-4'402'15,"9"-2"-203"-15,-14 6-129 16,-4 6-25-16,-7 10-13 15,-2 1-7-15,-1 4-13 16,4 2-7-16,10-5-3 16,4 1-1-16,12-1-1 15,2-3 2-15,5-4 4 16,3-4 0-16,-5-3 3 0,-1-4-25 16,-6-6-64-16,-2 0-49 15,-5-11-103 1,-4-1 6-16,-1-4 69 15,-4-6 64-15,-2 3 141 16,0 7 45-16,-3 6 35 16,-2 9-3-16,1 5-29 15,0 5-17-15,3 8-20 16,1 7-8-16,0 2 2 16,1 2-2-16,1 2-11 0,1 0-5 15,3-1-12-15,0 2-6 16,3-3-8-16,2-4-18 0,-1-4-286 15</inkml:trace>
  <inkml:trace contextRef="#ctx0" brushRef="#br0" timeOffset="35761.22">9505 11300 958 0,'2'-2'416'15,"4"-4"-218"1,-2 2-120-16,5 1-154 0,4 2-191 16</inkml:trace>
  <inkml:trace contextRef="#ctx0" brushRef="#br0" timeOffset="36118.42">9957 11050 661 0,'-20'-15'398'16,"-14"-9"-11"0,0 6-255-16,-1 7-42 15,4 11-49-15,2 7-19 0,2 10-14 16,5 6-7-1,10 9-12-15,11 2 1 16,15 5 2-16,7 2 2 16,13-8 5-16,5-2 1 0,9-12 6 15,2-3 3-15,-1-16 3 16,-11-5 44-16,-14-13 42 16,-9-9 11-16,-15-6 15 15,-7-4-41-15,-11-2-42 16,-3 0-14-16,3 4-29 15,3 6-34-15,8 11-103 16,3 9-110-16</inkml:trace>
  <inkml:trace contextRef="#ctx0" brushRef="#br0" timeOffset="36455.2">10209 11066 831 0,'-9'-3'378'16,"-7"-5"-172"-16,-1 8-140 0,-1 3-48 16,5 12-37-16,4 7-6 15,10 5 10-15,6 5 11 16,12 0 5-16,4-1 3 15,7-4 8-15,0-6 9 16,0-12 28-16,1-3 19 16,0-11 51-16,0-5 11 15,-8-11 17-15,-4-8-8 16,-15-4-46-16,-5-5-12 0,-11 3-42 16,-4 4-10-16,-6 6-25 15,-1 7-15-15,-1 11-42 16,-1 7-81-16</inkml:trace>
  <inkml:trace contextRef="#ctx0" brushRef="#br0" timeOffset="36837.94">10705 11092 796 0,'-4'-7'394'0,"-8"-8"-135"0,-2 6-78 16,-7-2-102-16,-2 9-42 16,-4 8-56-16,2 3-16 15,2 9-3-15,2 2 4 16,11 6 13-16,5 8 6 15,17 3 6-15,6 2 1 16,16-7 10-16,4-4 6 16,0-13 34-16,1-6 19 15,-7-12 48-15,1-7 17 0,-12-13 17 16,-6-7-5-16,-11-6-42 16,-11-6-23-16,-11 1-67 15,-8 1-49-15,-8 10-147 16,-11 7-140-16</inkml:trace>
  <inkml:trace contextRef="#ctx0" brushRef="#br0" timeOffset="37441.97">8869 11848 641 0,'-1'-3'330'16,"1"-5"-100"-16,5-3-121 15,10 0-28-15,11-2-11 16,5 4-7-16,14 5-10 16,-2 4-8-16,1 8-32 15,-6 4-5-15,-16 6-1 16,-8 1 3-16,-18-2 6 16,-5-1 4-16,-5-2 2 15,-1-4-2-15,9-3-7 0,5-2-5 16,9-4-6-16,8 3-2 15,6 1-5-15,4 9 1 16,-2 7 1-16,-8 2 3 16,-11 2 3-16,-12-1 4 15,-21-2-3-15,-5 1 1 16,-9-3-1-16,5-6 6 16,12-8-75-16,9-4-71 15,16-7-309-15</inkml:trace>
  <inkml:trace contextRef="#ctx0" brushRef="#br0" timeOffset="37787.16">9599 11902 664 0,'4'-10'336'0,"0"-11"-101"16,-2 0-34-16,-2 5-41 15,-5 2-22-15,-10 6-39 16,-6 4-21-16,-10 5-56 16,-3 6-12-16,0 11-13 15,0 5-7-15,7 11 0 16,7 0-1-16,16 7-3 16,5-1 1-16,18-4 0 15,5-5 1-15,13-12 6 16,-7-12 2-1,-15-3 6-15,0-1 4 0,37-3 12 0,-5-1 12 16,-21-10 28-16,-32-8 6 16,-24-2-5-16,-13 3-8 15,-14-4-29-15,-1 9-10 16,16 8-77-16,6-2-91 16</inkml:trace>
  <inkml:trace contextRef="#ctx0" brushRef="#br0" timeOffset="38146.65">10000 11962 708 0,'-8'-17'365'0,"-9"-17"-85"15,0 2-78-15,-10 9-76 16,-3 9-32-16,-2 14-50 16,-2 6-14-16,7 10-18 0,0 6-4 15,9 7-8 1,4 2-7-16,11 2-1 16,6 1 1-16,12-4 3 0,7-1 5 15,14-7 5-15,5-7 2 16,10-9 6-16,2-6 12 15,-10-10 29-15,-8-4 14 16,-19-13 15-16,-9-5-3 16,-12-3-27-16,-10-8-24 15,-4 7-91-15,-2 3-70 0</inkml:trace>
  <inkml:trace contextRef="#ctx0" brushRef="#br0" timeOffset="38508.51">10367 11997 536 0,'0'-6'338'0,"0"-7"6"15,-5-5-68-15,-5 1-75 16,-5-2-34-16,-5 4-73 15,-3 4-34-15,1 11-54 0,0 3-17 16,2 16-13 0,2 2 0-16,7 11 3 0,2 4-4 15,11-1-1 1,8 0 0-16,11-10 4 16,7-4 6-16,3-7 13 15,0-9 7-15,2-7 49 0,-4-5 19 16,-3-9 40-16,-3 1 9 15,-15-10-22-15,-6-2-12 16,-15-5-41-16,-6-7-22 16,-3 7-161-16,5 1-377 0</inkml:trace>
  <inkml:trace contextRef="#ctx0" brushRef="#br0" timeOffset="39009.91">11740 11426 626 0,'14'-6'364'15,"11"-2"-21"-15,17 4-255 16,8-1-27-16,7 8-39 0,-3 2-73 16</inkml:trace>
  <inkml:trace contextRef="#ctx0" brushRef="#br0" timeOffset="39164.02">11811 11561 690 0,'5'1'349'0,"8"-1"-71"16,18-1-178-16,9 0-18 0,18-3-39 15,8 6-73 1,-4-1-298-16</inkml:trace>
  <inkml:trace contextRef="#ctx0" brushRef="#br0" timeOffset="39518.44">12469 11496 701 0,'0'-12'379'0,"1"-11"-62"0,6-12-147 16,-3-5-16-16,0-6-41 16,-4 0-19-16,-1 9-14 15,-4 5-2-15,-3 17-2 16,3 6-5-16,0 7-46 15,-2 3-22-15,7 13-20 16,-3 6-8-16,6 12 11 16,5 8 4-16,6 5 7 0,-1 2 2 15,1-3 2-15,-5-6 0 16,-5-7 3-16,-5-8-1 16,-8-9-2-16,-5-3-2 15,-4-9-4 1,1-1-4-16,4-1-10 15,4-3-10-15,8-2-34 0,7 0-13 16,12 3-3 0,9 1 8-16,11 1-31 0,2 1-36 15</inkml:trace>
  <inkml:trace contextRef="#ctx0" brushRef="#br0" timeOffset="40042.05">12954 11126 845 0,'9'-2'371'0,"6"0"-174"0,-4-1-27 16,-14 5-49 0,-4 1-24-16,-9 4-49 15,-3-1-17-15,-7-1-18 16,2 1-5-16,1-2-6 16,2 1-3-16,0 2-10 15,1 1-1-15,0 7-1 0,2 2 2 16,6 3 6-16,2 1 2 15,5-6 2-15,5 0 1 16,1-7 5-16,4-3 3 16,3-3 4-16,-1-2 0 15,16-5-2-15,5 1-3 16,12 2-9-16,6 3-3 0,1 14-2 16,2 5 1-16,-2 13 3 15,-5 5 2 1,-18 1 1-16,-9-2 0 0,-20-6 5 15,-5-6 5-15,-14-6 5 16,-6-3 3-16,-8-8-1 16,-7-6 2-16,1-9 1 15,1-5-12-15,11-8-101 16,6-1-92-16</inkml:trace>
  <inkml:trace contextRef="#ctx0" brushRef="#br0" timeOffset="40590.63">13462 11059 1240 0,'11'-1'481'15,"8"1"-342"-15,2 4-58 0,-2 11-49 16,-4 2-8 0,-7 3-5-16,-1-1 1 0,-7-5-2 15,0-2 0-15,-2-5-1 16,1-2 2-16,0-5 9 15,1-2 0-15,0 1-4 16,0 0-5-16,4-15-16 16,17-32-6-16,-3 34-8 15,-2 2-1-15,0 7 0 16,-3 2 3-16,-2 5 4 16,1 6 1-16,-5 4 6 0,-4-2 2 15,-5-3 3-15,-2-1 1 16,2-4-1-16,2-2-1 15,0 0 2 1,0-1-1-16,0 0 0 16,4-2 2-16,12-6-5 15,32-21-2-15,-25 21-2 16,-4 2-4-16,-2 7-3 16,-3 5-3-16,-3 7-1 15,-4 6 1-15,-2 6 3 0,-1 2 3 16,0 3-49-16,2-1-110 0</inkml:trace>
  <inkml:trace contextRef="#ctx0" brushRef="#br0" timeOffset="40834.29">13405 11370 862 0,'4'2'374'0,"17"0"-161"0,14 3-79 15,23-1-48 1,5-2-13-16,11-2-40 16,-1-5-12-16,-6 2-10 15,2-3 4-15,-12 3-112 16,-11 2-96-16</inkml:trace>
  <inkml:trace contextRef="#ctx0" brushRef="#br0" timeOffset="41189.58">13725 11562 956 0,'-10'-3'423'0,"-7"-4"-210"0,-3 1-63 31,3 6-84-31,4 0-21 16,0 7-39-16,10 6-11 0,6 3-10 15,8 2-2-15,6 4 8 16,0 0 4-16,9 4 7 15,-2 2 2-15,1-6 6 0,-5 1 25 16,-8-2 40 0,-16-8 34-16,-16-3 25 15,-7-2-10-15,-13-7-25 16,13 5-30-16,5-6-30 16,7 0-12-16,10-9-59 15,4-1-53-15</inkml:trace>
  <inkml:trace contextRef="#ctx1" brushRef="#br0">9813 19044 0,'0'0'0,"0"0"0,0 0 0,0 0 16</inkml:trace>
  <inkml:trace contextRef="#ctx0" brushRef="#br0" timeOffset="58008.94">1762 13430 515 0,'13'-9'335'16,"5"-6"-26"-16,5-18-56 16,1-6-22-16,1-12-47 15,1-5-27-15,-1-3-59 16,-5-3-21-1,-7-2-20-15,-4 0-13 16,-10 3-9-16,-4 8-7 16,-4 16-18-16,2 9-6 15,0 17-11-15,2 8-9 0,4 19-6 16,0 13-1 0,8 24 1-16,8 11 5 0,15 6 3 15,8 0 3-15,5-2 7 16,-1-7 4-16,-2-6 2 15,-6-9 2-15,-3-17 2 16,-4-7 0-16,-6-12-59 16,-6-6-94-16</inkml:trace>
  <inkml:trace contextRef="#ctx0" brushRef="#br0" timeOffset="58172.69">1900 13251 961 0,'29'-2'395'15,"17"-3"-238"-15,10-1-89 16,3 2-19-16,-7 0-17 0,-6 1-90 16</inkml:trace>
  <inkml:trace contextRef="#ctx0" brushRef="#br0" timeOffset="58329.05">1787 13086 847 0,'-8'-2'407'0,"-8"2"-174"16,10 0-78-16,19 2-107 16,9 5-35-16,27 2-26 15,16 4-32-15,13 8-375 16</inkml:trace>
  <inkml:trace contextRef="#ctx0" brushRef="#br0" timeOffset="58611.72">2473 13287 862 0,'19'1'380'0,"24"5"-208"16,4-4-23-16,1-1-60 15,-1-2-32-15,-4-7-26 16,-8 0-2-16,-17-7 7 0,-6 0 5 15,-14-6 4 1,-6 0 0-16,-15 0-14 0,-6 1-12 16,-9 10-32-16,-3 0-12 15,7 15-4-15,4 5 1 16,7 10 15-16,8 4 4 16,10 7 3-16,0 5 4 0,5 4 3 15,2 1 3-15,4 1 4 16,2 0-1-16,0-8 0 15,-1-2-2-15,-2-7-172 16</inkml:trace>
  <inkml:trace contextRef="#ctx0" brushRef="#br0" timeOffset="58936.86">3296 13226 1020 0,'-4'3'429'0,"-9"8"-245"16,-5 2-65-16,-11 7-68 15,-3 0-14-15,-3-8-19 16,2-4-37-16,7-12-64 16,2-11-15-16,1-7-7 15,6 0 34-15,-1 1 88 16,6 4 30-16,13 5 17 15,0 4-1-15,10 6-25 16,8 7-15-16,7 8-5 16,10 8 9-16,7 10 49 0,1 6 15 15,-5 2 29-15,-3-2 0 16,-9-8-41-16,-3-5-15 16,-4-12-33-16,-6-3-5 15</inkml:trace>
  <inkml:trace contextRef="#ctx0" brushRef="#br0" timeOffset="60066.77">4423 14215 479 0,'1'-6'313'0,"0"-3"-3"15,-2 5-88-15,-11 12-103 16,-1 10-44-16,-6 9-49 16,2 11-11-16,5 6-5 15,8 2-1-15,12 2 1 16,8-8 0-16,9-12 1 16,3-5 3-16,3-14 2 0,-1-6 2 15,-3-12 9-15,-1-7 19 16,-6-14 25-16,-2-7 7 15,-5-3-6-15,-5-4-18 16,-7 5-27-16,-1 8-6 16,-5 12-4-16,0 10-6 15,-1 10-12-15,-1 7-6 16,1 13-6-16,2 7 0 16,7 9 6-16,9 2 0 15,13 0 3-15,5-6 1 0,2-8 3 16,4-8 0-1,3-12 5-15,0-5 3 0,0-9 42 16,-3-6 21-16,-10-10 33 16,-6-7 7-16,-7-5-30 15,-8-6-17-15,-8 8-35 16,-6 5-12-16,-8 11-54 16,-3 10-47-16,2 11-186 15,-1 7-253-15</inkml:trace>
  <inkml:trace contextRef="#ctx0" brushRef="#br0" timeOffset="60355.62">5188 14210 1096 0,'-2'0'462'16,"4"0"-277"-16,7 3-72 0,21 1-81 16,11 0-12-16,13-1-4 15,-1 2-4-15,-8-2 0 16,-12 2-4-16,-11-1-65 15,1 2-95-15</inkml:trace>
  <inkml:trace contextRef="#ctx0" brushRef="#br0" timeOffset="60574.35">5219 14471 705 0,'17'8'312'0,"23"3"-130"15,11 1 1-15,5-4-3 0,-4-3-13 16,-13-1-43 0,-10-1-31-16,-13-3-45 15,-4 0-9-15,-9-5-4 0,2 0-127 16</inkml:trace>
  <inkml:trace contextRef="#ctx0" brushRef="#br0" timeOffset="63014.64">6215 14329 760 0,'-9'1'342'0,"-6"4"-178"0,15 2-67 16,37-2-48-16,21 1-7 15,40-2 6-15,21-2 20 16,29 5 10-16,8-1-3 15,9 2-2-15,-4 1-19 16,-33-8-28-16,-9 0-8 16,-36-7-56-16,-16-5-120 15</inkml:trace>
  <inkml:trace contextRef="#ctx0" brushRef="#br0" timeOffset="63664.89">6592 13999 729 0,'7'-12'342'16,"15"-17"-105"-16,4-8-50 0,11 3-40 0,1 1-21 16,-3 10-55-1,-4 6-18 1,-12 10-29-16,-8 7-9 0,-7 10-15 15,-5 9-4-15,-9 16 2 16,1 3 1-16,6 7 1 16,5-4 1-16,15-10 1 15,4-5-1-15,7-12 3 16,2-5 1-16,-1-13 7 16,1-8 5-16,-5-12 11 15,-2-7 6-15,-1-6 2 16,-5-7 4-16,-4-2-5 15,-3 5-6-15,-7 11-6 16,-2 11-8-16,-6 19-11 16,-4 11-2-16,-3 16-5 15,1 11-3-15,6 11 6 16,5-3 0-16,8-1 1 0,6-7-47 16</inkml:trace>
  <inkml:trace contextRef="#ctx0" brushRef="#br0" timeOffset="64303.16">6651 14693 692 0,'0'-2'402'16,"0"-1"-58"-16,-1 3-213 15,1 0-56-15,0 0-62 16,0 13-10-16,4 48 5 16,-1-24 2-16,-3 4 6 15,0-2-3-15,0-3 3 16,-1-9 0-16,1-9-1 16,-1-5 6-16,0-9 58 15,-2-5 23-15,4-7 18 16,2-7 0-16,-3-8-62 0,3-5-21 15,4-7-19 1,0 4-3-16,10 2 2 16,1 6-3-16,7 10-6 15,10 1-4-15,6 9-5 16,10 1-1-16,-1 4 0 16,2 2-15-16,4 4-233 15</inkml:trace>
  <inkml:trace contextRef="#ctx0" brushRef="#br0" timeOffset="66095.9">7970 14256 994 0,'13'-4'397'0,"20"-1"-269"0,12 5-37 0,13 4-50 15,2 4-17-15,-6 2-70 31,-10-1-82-31</inkml:trace>
  <inkml:trace contextRef="#ctx0" brushRef="#br0" timeOffset="66264.44">7994 14392 957 0,'12'2'394'0,"21"0"-227"15,18 0-34 1,25 0-43-16,6 3-23 16,-4-4-48-16,-5 0-96 15</inkml:trace>
  <inkml:trace contextRef="#ctx0" brushRef="#br0" timeOffset="66583.95">8764 14321 819 0,'3'-1'319'16,"9"0"-225"-16,15-1-8 16,40 4-21-1,23 2 23-15,48 8 12 0,26 2-1 16,23 3 0 0,-1 0-19-16,-13-10-23 0,-13-2-5 15,-43-11-61-15,-21-6-80 16,-40 0-295-16</inkml:trace>
  <inkml:trace contextRef="#ctx0" brushRef="#br0" timeOffset="66938.45">9146 14043 893 0,'7'-9'366'16,"9"-23"-217"0,0-3-20-16,0-8-22 0,-4-9-6 15,-11 11-37-15,-1 1-11 0,-9 11-27 31,-2 11-17-31,2 10-9 16,1 6-15-16,1 12-23 0,1 11-8 16,6 23-4-16,2 13 15 15,8 8 23-15,3 0 7 16,1-9 7-16,-3-7 5 0,2-14 7 16,-5-5-45-1</inkml:trace>
  <inkml:trace contextRef="#ctx0" brushRef="#br0" timeOffset="67386.48">9676 13841 915 0,'7'-5'399'0,"8"-9"-207"15,-2-1-43-15,-13 4-59 16,1 2-24-16,-15 6-36 16,-8 0-14-16,-9 2-16 15,-8 1-3-15,1 0-3 16,0 1-10-16,5 9-35 16,6 2-8-16,0 8 0 15,8 2 10-15,2 5 33 0,2 1 7 16,9-1 5-16,0-1 1 15,6-9-1 1,1-3 4-16,8-6 22 0,4-6 11 16,15-5 7-16,10 0 2 15,13-1-21-15,6 7-12 16,3 8-4-16,-6 3-3 16,-13 8 2-16,-11 1 4 15,-22-1 12-15,-6 1 17 16,-16-6 20-16,-8-2 4 15,-11-4-4-15,-7-5-13 16,-5-6-17-16,3-2-35 0,9-6-152 16,6-2-177-16</inkml:trace>
  <inkml:trace contextRef="#ctx0" brushRef="#br0" timeOffset="67869.89">9302 14739 814 0,'7'-8'427'0,"1"-9"-128"16,-5 1-91-16,-5 1-30 15,-9 1-54-15,0 1-26 16,-12 7-54-16,-3 2-26 0,-7 10-30 15,-3 6-9-15,6 13-7 16,5 5 1-16,13 9 2 16,11 4 3-16,15 4 5 15,9-6 4-15,16-5 12 16,3-12 4-16,1-18 8 16,-4-4 18-16,-13-13 24 15,-5-10 8-15,-13-14 8 16,-1-5-13-16,-8-5-26 15,-6 4-12-15,-8 8-49 0,-1 11-46 16,-6 17-184 0</inkml:trace>
  <inkml:trace contextRef="#ctx0" brushRef="#br0" timeOffset="68046">9552 14975 852 0,'0'1'492'16,"-1"2"-55"-16,0 0-144 0,-1-5-131 15,2 1-58 1,0 0-80-16,0 0-91 0</inkml:trace>
  <inkml:trace contextRef="#ctx0" brushRef="#br0" timeOffset="68536.53">9674 14660 1202 0,'6'-2'164'0,"-2"-3"-43"0,13-5 112 15,3 2-53 1,8-1-84-16,2 6-36 0,-1 4-40 15,-3 3-7-15,-4 3-8 0,-7 1-1 32,-14 4-1-32,-1 2 1 15,-12 6 2-15,0-1 2 16,2-3-1-16,-1 1-3 16,11-6-7-16,2-1-3 15,8-1-3-15,5-1 1 0,7 4 3 0,2 6 1 0,4 7 2 16,-6 3 1-1,-13 2 7 1,-8-3 6-16,-18-4 10 16,-10-2 5-16,-4-4-1 15,-4-7 0-15,8-9 5 16,5-2-65-16</inkml:trace>
  <inkml:trace contextRef="#ctx0" brushRef="#br0" timeOffset="68959.66">10523 14210 859 0,'9'0'379'0,"9"0"-174"16,21 1-107-16,10 3-25 16,6-1-31-16,-2 1-17 15,-12-1-33-15,-5 1-61 0,-8-1-185 16</inkml:trace>
  <inkml:trace contextRef="#ctx0" brushRef="#br0" timeOffset="69140.04">10649 14344 718 0,'5'6'380'16,"3"6"-120"-1,15 1-68-15,4-4-21 0,10-2-65 16,2-6-29 0,-1-4-39-16,1-3-209 15</inkml:trace>
  <inkml:trace contextRef="#ctx0" brushRef="#br0" timeOffset="69681.52">11594 14223 464 0,'-33'-1'219'0,"-30"1"-65"16,6 0-23-16,22 1 7 15,12 0-15-15,23 1-29 16,16 2-12-16,33 2-37 15,23-1 7-15,29 7-10 16,17 3-9-16,31 1 16 0,-3 2 1 16,12-7 5-1,-7-5 4-15,-36-6-28 16,-16-2-7-16,-48-3-56 0,-19-2-52 16,-22 2-209-16</inkml:trace>
  <inkml:trace contextRef="#ctx0" brushRef="#br0" timeOffset="70036.9">11476 13900 767 0,'7'-13'354'0,"8"-18"-139"15,2-2-22-15,-2-3-61 0,-2 0-29 16,-7 5-48-16,-1 6-15 16,-3 10-14-1,-2 3-1-15,0 10-17 16,-4 2-11-16,-1 6-17 15,4-6-7-15,0 14-1 0,-1 55 5 0,5-14 14 16,3 5 4-16,2 0 6 31,3-8 2-31,2-14 6 16,1-8-28-16</inkml:trace>
  <inkml:trace contextRef="#ctx0" brushRef="#br0" timeOffset="70340.83">11845 13694 790 0,'-5'0'379'0,"-5"0"-160"16,8 10-123-16,4 7-32 16,16 13-17-16,10 7 8 0,12 8 5 15,3-2-9-15,-4-4-20 16,-5-5-6-16,-16-11-3 16,-9-3 3-16,-19-9-3 15,-8 0-19-15,-19-4-78 16,-6-3-42-16,-4-6-211 15</inkml:trace>
  <inkml:trace contextRef="#ctx0" brushRef="#br0" timeOffset="70486.11">11859 13693 489 0,'12'-7'375'0,"15"-7"63"15,3 5-133-15,2 7-142 16,3 2-51-16,6 5-64 15,2 2-24-15,2 2-45 0,0 0-88 16</inkml:trace>
  <inkml:trace contextRef="#ctx0" brushRef="#br0" timeOffset="70814.98">12500 13785 453 0,'-6'-6'280'0,"-8"-3"16"16,-5-2-76-16,-11 0-56 15,-2 4-29-15,-6 4-66 16,0 4-31-16,7 11-41 16,5 8-10-16,11 12-12 15,7 5-3-15,16 9 3 16,7-2 0-16,17-2 13 15,6-5 8-15,5-16 12 16,6-8 7-16,-6-13 59 16,-5-6 22-16,-13-17 40 15,-13-6 7-15,-16-18-49 16,-9-9-20-16,-10-5-48 0,-6 4-39 16,0 17-115-16,3 14-98 15</inkml:trace>
  <inkml:trace contextRef="#ctx0" brushRef="#br0" timeOffset="71381.97">11778 14636 599 0,'-2'-6'362'16,"4"-8"7"0,8 1-166-16,12 0-61 15,9 0-12-15,6 4-23 0,1 1-16 0,7 8-35 32,-2 1-17-32,-3 8-24 0,-6-2-5 0,-19 4-5 15,-9 2 3 1,-19 2 3-16,-8 4 0 15,-10-2 2-15,-2 0-2 16,4-5-3-16,6-4 1 0,13-6-17 16,8-1-7-1,9 0-4-15,13 2-3 16,10 2 11-16,8 5 5 0,4 8 0 0,-4 3 1 16,-10 5 7-1,-12 2 7-15,-24-4 14 16,-13 0 8-16,-26-4 5 15,-9-6-2-15,-12-12-9 16,4-4-6-16,13-9-130 16,9-1-161-16</inkml:trace>
  <inkml:trace contextRef="#ctx0" brushRef="#br0" timeOffset="74268.64">5339 15855 393 0,'-10'3'285'15,"-5"0"0"-15,8-2-67 16,7 2-43-16,16-1-83 15,11 0-41-15,16 2-35 16,10 1 0-16,10 1 1 16,-2 1-1-16,-1-1-27 15,-6-6-86-15</inkml:trace>
  <inkml:trace contextRef="#ctx0" brushRef="#br0" timeOffset="74449.92">5412 16068 801 0,'13'2'321'16,"27"5"-190"-16,8 2 2 0,9-1-17 16,0 0-24-16,-8-3-47 15,-8-5-45-15</inkml:trace>
  <inkml:trace contextRef="#ctx1" brushRef="#br0" timeOffset="41628.74">9208 18378 0,'0'0'0</inkml:trace>
  <inkml:trace contextRef="#ctx0" brushRef="#br0" timeOffset="75455.57">6846 15764 952 0,'1'-3'410'15,"4"-4"-220"-15,-5 2-49 0,-21 3-70 16,-3-1-30-16,-15 0-35 16,-7-1 3-16,3-3-2 15,3 3-5-15,7 3-56 16,4 1-18-16,5 9-11 15,2 2 1-15,3 8 46 16,4 3 12-16,3 7 12 16,3 4 4-16,4 1 9 15,3-5 4-15,8-6 2 0,3-4 3 16,4-9 4 0,3 1 1-16,10-5-3 15,8-1-2-15,17 7-7 16,6 4-2-16,3 5 2 15,-8 4 0-15,-17 5 4 16,-16-4 2-16,-28 5 6 16,-14-1 2-16,-23 0 3 0,-8-4 0 15,-5-12 8-15,2-9 4 16,9-18 4-16,9-8-10 16,15-3-39-16,7-3-22 15,19 2-41-15,9 6-2 16,21-1-37-16,16 6-36 15</inkml:trace>
  <inkml:trace contextRef="#ctx0" brushRef="#br0" timeOffset="75786.58">7216 15959 718 0,'-4'-9'376'0,"-9"-8"-88"15,-4-1-57-15,-8 5-83 16,-2 2-38-16,-6 8-60 16,2 3-24-16,2 16-26 15,5 7-5-15,8 13-8 16,6 3-1-16,10 5 3 16,5-4 3-16,15-2 2 0,5-3-1 15,16-13-2 1,5-6 2-16,9-16 7 0,-2-6 6 15,-7-14 16-15,-9-3 8 16,-18-6 31 0,-12-1 2-16,-14-1-4 0,-11-3-10 15,-15 3-41-15,-3 2-34 16,-4 7-141-16</inkml:trace>
  <inkml:trace contextRef="#ctx0" brushRef="#br0" timeOffset="76365.35">8019 15929 626 0,'1'2'280'31,"1"4"-119"-31,4 10-82 0,3 13-61 15,0-1-1-15,0 4-6 16,-2-4 0-16,-1-6 0 16,-2-5 1-16,-3-7 2 15,1-4 11-15,-1-7 37 0,1-6 5 16,2-11 1-16,3-3-9 0,4-10-39 16,8 1-4-1,11 2-6 1,0 3-1-16,3 11-4 15,-2 7-4-15,-10 9-52 16,-2 8-97-16</inkml:trace>
  <inkml:trace contextRef="#ctx0" brushRef="#br0" timeOffset="76678.46">8671 16017 505 0,'0'3'263'0,"0"4"-65"0,-3 4-47 15,-12 1-51-15,-5 4-21 16,-11 1-34-16,0 0-12 16,0-7-4-16,2-3 0 0,5-9-2 15,2-5-4 1,1-8-12-16,2-2-7 0,7-2-4 15,0 1-9-15,8 2-15 16,6 4-10-16,6 5 4 16,6 6 6-16,9 11 18 15,3 4 10-15,9 3 4 16,0 4 1-16,3-2-3 16,0-1 62-16</inkml:trace>
  <inkml:trace contextRef="#ctx0" brushRef="#br0" timeOffset="77122.22">9015 16144 444 0,'4'-5'280'0,"4"-4"8"15,-1-3-40-15,-3 2-60 0,-3 1-32 16,-1-2-57-16,-5 0-18 15,-7-4-30-15,-6 0-8 16,-9-4-18-16,-1 2-12 16,-6 6-24-16,3 2-14 0,3 13-20 15,0 3-3 1,12 9 12-16,4 6 9 16,18 1 18-16,3 1 7 15,11-3 2-15,1-8 3 0,3-8 1 16,7-4 1-16,-1-10 6 15,3-6 2-15,-3-8 7 16,-4-10 2-16,-7-10-2 16,0-4 1-16,-7-11 3 15,-4-1 23-15,-8 2 29 16,-5 3-1-16,-3 39-15 31,3 7-33-31,1 1-43 0,-13-7-8 0,3 30-2 0,6 14 7 16,13 21 10-16,5 9 5 15,8 5 2 1,0 4-8-16,-2-7-189 16,-3-7-140-16</inkml:trace>
  <inkml:trace contextRef="#ctx0" brushRef="#br0" timeOffset="77413.34">7925 16292 903 0,'15'-1'331'0,"13"2"-242"16,49 0-70-16,28 2 12 15,36 0 53 1,20 0 11-16,5-3-8 16,-3 0-5-16,-14 0-51 15,-19 1-13-15,-35 1-9 16,-17-2-61-16</inkml:trace>
  <inkml:trace contextRef="#ctx0" brushRef="#br0" timeOffset="77882.86">8834 16591 303 0,'1'-6'241'0,"3"-2"70"15,-2 1-46-15,-14 0-83 16,-3 4-46-16,-12 0-67 15,-8 0-9-15,-7 3-1 16,-2-1-11-16,3 3-32 16,5 3-16-16,14 1-19 15,10 5-3-15,14 3 2 16,12 2 4-16,20 8 9 16,10 2 4-16,13 0 3 15,-5 2 3-15,-16-4 3 16,-10-2 2-16,-26-5 41 15,-9 4 22-15,-20-6 19 16,-7-3 5-16,-9-8-28 16,-5-8-17-16,12-11-49 0,3-5-129 15</inkml:trace>
</inkml:ink>
</file>

<file path=ppt/ink/ink51.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3-10-11T09:28:09.014"/>
    </inkml:context>
    <inkml:brush xml:id="br0">
      <inkml:brushProperty name="width" value="0.05292" units="cm"/>
      <inkml:brushProperty name="height" value="0.05292" units="cm"/>
      <inkml:brushProperty name="color" value="#FF0000"/>
    </inkml:brush>
  </inkml:definitions>
  <inkml:trace contextRef="#ctx0" brushRef="#br0">1856 15574 424 0,'-10'-1'286'0,"-20"1"20"0,-7 0-47 15,-5 13-82-15,-1 9-33 16,8 24-68-16,8 14-24 16,17 15-29-16,12 3-16 15,28-2-9-15,8-8-2 16,23-15 4-16,10-13 3 16,11-29 5-16,3-15 3 15,-5-21 6-15,-12-12 8 16,-27-9 19-1,-12-4 10-15,-30-8 15 0,-14 1 5 16,-22-3 3-16,-14 4-7 16,-20 7-23-1,-5 7-14-15,-4 10-30 0,8 5-7 16,20 13-65-16,8 5-46 0,18 8-193 31</inkml:trace>
  <inkml:trace contextRef="#ctx0" brushRef="#br0" timeOffset="117.6">1649 15745 376 0,'11'7'288'16,"19"6"57"-16,10 4-97 15,23-7-115-15,13-1-35 16,13-3-54-16,5-4-51 16</inkml:trace>
  <inkml:trace contextRef="#ctx0" brushRef="#br0" timeOffset="852.82">2504 15813 718 0,'-15'0'314'16,"-17"0"-166"-16,8 7-58 16,7 3-67-16,7 3-24 15,16 1-24-15,9 1-2 16,15-2 12 0,0-2 8-16,0-3 12 15,-3-5 4-15,-14-3 3 16,2 1 5-16,-8-2 5 15,-11-3 0-15,-12 4 4 0,-5 2 14 16,-11 7 18-16,2 4 3 0,5 4-3 16,3 2-19-1,16-2-35-15,6 4-8 0,13-5-8 16,7-2 0 0,9-6 12-16,2-5 3 0,0-1 6 15,-3-8 1-15,-4-7-20 16,-1-1-27-1,-8-12-18-15,-1 4 0 16,-4 1 14-16,-8 0 28 16,-3 8 32-16,-3 2 20 0,-7 6 21 15,2 6 1-15,3 10-12 16,3 5-22-16,3 5-18 16,6 2-7-16,6 1-4 0,4-3 0 0,10-6 3 15,-1-6 4 1,1-9 6-16,-3-2 3 15,-6-11 6-15,0-3 1 0,-5-5-3 32,2 3-4-32,-5 3-3 15,-5 4 0-15,-2 4 14 16,-2 4 3-16,0 5 2 16,0-2 1-16,0 0-15 15,2 7-3-15,-1 9-6 16,49 25-2-16,-23-34 0 15,6-1 5-15,-1-6 18 0,-2-5 9 16,-8-6 19-16,-10-5 1 16,-9-3-8-16,-2-1-6 15,-3 2-41-15,2 1-44 16,-7 8-187-16</inkml:trace>
  <inkml:trace contextRef="#ctx0" brushRef="#br0" timeOffset="1214.56">3130 15985 778 0,'8'5'366'0,"12"7"-122"16,2-3-95-16,7 1-33 15,-3 0-30-15,5-3-34 16,1-5-13-16,-7-2-12 15,3-7-1-15,-10-7 5 0,-4 3 4 16,-7-10 0-16,-7-1-5 16,-13-3-19-16,-8-2-9 15,-11 4-10-15,-5 2-2 16,-1 9-3 0,4 7-4-16,7 13-13 0,6 7-5 15,9 13 11 1,4 6 10-16,9 10 34 15,3 4 14-15,7 9 5 0,4 6-3 16,1-2-15-16,1 1-6 16,2-9-9-16,-4-11-71 0</inkml:trace>
  <inkml:trace contextRef="#ctx0" brushRef="#br0" timeOffset="1851.84">3766 15922 571 0,'-7'-9'316'0,"-8"-9"-75"32,-8 4-74-32,-2 0-22 15,-6 6-41-15,0 7-17 16,4 6-50-16,2 9-21 16,10 5-26-16,4 3-10 0,12 2-2 15,5 1 7-15,10-3 11 16,6-2 5-16,7-6 9 15,5-6-2-15,-2-8 3 16,-4-5 4-16,-7-5 4 16,-5-2 0-16,-7-1-5 15,-1 1-2-15,-3 0-7 16,-2 0-2-16,-4 6-3 16,1 3-6-16,3 2-8 15,-3 1-1-15,0 0 4 16,10 3 10-16,15 2 17 0,34 7 6 15,-32-11 6 1,-1 1-1-16,-9 2-6 16,-3-4 0-16,-6 0-1 15,-4-6-15-15,0-1-122 0,-4-3-156 16</inkml:trace>
  <inkml:trace contextRef="#ctx0" brushRef="#br0" timeOffset="1960.1">3882 15722 575 0,'-3'-3'277'16,"-7"0"-102"-16,3 3-57 0,6 3-70 16,0 2-31-16</inkml:trace>
  <inkml:trace contextRef="#ctx0" brushRef="#br0" timeOffset="2289.48">4174 15762 825 0,'-5'-3'437'0,"-4"-3"-121"0,1 8-94 16,2 17-109-16,3 9-50 16,6 21-44-16,4 5 1 15,8 13-5-15,0 11-2 0,-2 5-1 16,0 5 1-16,-3-17-50 15,0-14-68 1</inkml:trace>
  <inkml:trace contextRef="#ctx0" brushRef="#br0" timeOffset="2471.09">4174 16009 1189 0,'3'0'446'16,"3"1"-300"-16,19 8-142 16,6-9-5-16,17 6 17 15,4-6-63-15,-3-7-397 16</inkml:trace>
  <inkml:trace contextRef="#ctx0" brushRef="#br0" timeOffset="2814.23">4709 15795 641 0,'-13'-3'421'0,"-20"-6"55"0,-1 3-226 15,3 6-122-15,1 0-40 16,10 7-69-16,9 0-23 16,7 4-23-16,2 1-6 0,8-2 2 15,4 2 4-15,6-4 15 16,7-2 8-1,-2-5 4-15,-2-1-6 0,-6-3-11 16,-3-1-6-16,-10 2-6 16,-7-2 7-16,-16 5 11 15,-3 4 11-15,-2 6 20 16,1 3 7-16,10 5 17 16,2-1 0-16,12 4 8 15,9 1 4-15,15-2-3 16,8-3 0-16,11-5-16 15,-2-4-6-15,7-7-12 16,-3-4-12-16,-5-8-120 16</inkml:trace>
  <inkml:trace contextRef="#ctx0" brushRef="#br0" timeOffset="3382.45">5647 15883 778 0,'-7'-3'378'0,"-8"-7"-129"0,-4 2-24 16,-9 1-49-16,0 2-30 15,-1 5-54-15,3 3-24 0,5 5-43 16,0 4-14 0,10 7-15-16,2 4-5 15,13 5-7-15,8 0-2 0,9-2 5 16,7-3 4-16,7-8 8 31,4-6 4-31,-1-13-32 16,-2-10-25-16,-8-9-79 15,-10-4-40-15,-14-7 15 16,-4-2 25-16,-20-1 102 0,-4-3 61 16,-5 5 79-16,-7 1 13 15,6 4-6-15,4 6-24 16,10 6-64-16,4 7-15 16,10 8-173-16</inkml:trace>
  <inkml:trace contextRef="#ctx0" brushRef="#br0" timeOffset="3811.84">5681 15793 910 0,'1'9'435'16,"1"4"-151"-16,14 0-173 16,5-3-27-16,15-5-46 15,4-1-15-15,0-3-13 16,0-2 0-16,-17-4-26 15,2-2-25-15,-10-4-40 16,-2 2-3-16,-5 2 28 0,-8 4 23 16,-6 4 35-16,-6 5 15 15,2 7 29 1,-6 4 9-16,5 7 7 16,3 3-12-16,3 1-32 15,5-1-9-15,8-5-2 16,6-3 1-16,5-3 4 0,4-7 0 15,-7-9 2-15,3-4 1 16,2-13 1-16,0-2 0 16,5 0-13-16,-1-7-8 15,-3 0-5-15,-3-1 2 0,-10 5 8 16,-3 5 14-16,-8 15 32 16,0 5 14-16,-3 16 30 15,1 7 1 1,3 5-29-16,1 4-14 0,9 1-34 15,4-4-27-15,10-2-143 16</inkml:trace>
  <inkml:trace contextRef="#ctx0" brushRef="#br0" timeOffset="4514.72">6836 15770 940 0,'1'7'383'0,"-1"1"-226"0,15 8-78 16,7 3-16-16,13-6-20 0,9 0-14 16,6-11-14-1,3-2 1-15,-9-5 4 16,-7-3 2-16,-16-4 0 15,-8 3-8-15,-17-1-12 16,-10 3-4-16,-15 7-6 0,-6 4 2 0,-3 11-3 31,4 4 1-31,11 5-7 16,8 6-2-16,12 1 0 16,7 4-1-16,14-5 5 15,8-5 4-15,13-7-21 16,9-6-25-16,10-10-55 15,-2-6-30-15,1-11-42 16,-14-5 26-16,-15-4 64 16,-5 1 39-16,-16-2 147 0,-1 4 48 15,-11 2 59 1,-6 6 19-16,-10 10-42 16,-2 3-33-16,-6 7-62 15,2 4-31-15,13 9-49 0,3 0-16 16,17 0-12-16,7 1 1 15,12-4 9-15,5 1 7 0,2-7 10 16,2-4 4-16,-6-10 9 16,-4-8 8-16,-10-9 32 15,-6-2 15-15,-14-1 16 16,-9-2-8-16,-2 5-36 16,-6 0-36-16,3 5-156 15</inkml:trace>
  <inkml:trace contextRef="#ctx0" brushRef="#br0" timeOffset="5568.92">8408 15842 545 0,'-4'8'290'15,"-9"14"-22"-15,-2 5-50 16,-5 7-39-16,-2 0-34 15,-5-5-77 1,-7-5-17-16,-4-12-13 0,-4-10-1 0,2-5-6 16,6-10-7-16,12-5-15 15,8-3-8-15,14-5-13 16,8 1-5-16,11 1 4 16,5 2 8-16,9 7 11 15,2 13 13-15,3 12 9 16,2 12-2-16,-6 11 0 15,-3 2-6 1,-8-3-7-16,-2-2-10 16,6-3-155-16</inkml:trace>
  <inkml:trace contextRef="#ctx0" brushRef="#br0" timeOffset="6247.24">8771 15835 924 0,'-18'-4'429'0,"-12"0"-202"16,-5 4-98-16,0 3-38 16,8 7-61-16,3 1-22 15,15 3-23-15,4 1-8 16,12-4 0-16,7 0 1 15,8-2 12-15,3-1 7 16,-1-5 7-16,-2 2 2 16,-8-3 6-16,-4-2 4 15,-10 1-3-15,-4-1-1 16,-12 0-5-16,-9 4-4 0,-2 4 10 0,-4 6 6 16,8 2 6-16,5 3 0 15,14 2-11-15,4-1-7 31,8-6-7-31,7 1-2 16,8-8 3-16,4-4 1 0,8-4-7 16,0-7-11-16,2-6-20 15,-4-5-1-15,-5 3 9 16,-6 1 13-16,-7 10 30 16,-5 3 17-16,1 5 21 15,4 4 7-15,5 4-7 16,2 0-12-16,2-2-18 15,-2-3-5-15,0-8-1 16,0-1 0-16,-3-7 1 16,-1-3 0-16,-3-9 0 15,-6 0 0-15,-9-4-1 16,-7 1-2-16,-15 2-6 16,-6 3-5-16,-5 5-8 15,1 4-4-15,3 11-6 0,7 9-4 16,7 9-2-16,5 1-1 15,6 10 11-15,1 2 8 16,6 11 8-16,2 5 8 16,-1 8-2-16,3 4-2 15,-1 3-3-15,2 1 1 0,-4-9-11 16,1-7-58-16,7-17-287 16</inkml:trace>
  <inkml:trace contextRef="#ctx0" brushRef="#br0" timeOffset="6583.21">9384 15982 734 0,'0'-7'358'16,"-5"-5"-146"-16,0 1-50 15,-2-1-7-15,-9 0-21 16,2 2-11-16,-9-2-26 0,0 6-24 16,1 8-41-16,-2 3-17 15,13 13-26-15,3-1-4 16,13 4 1-16,9 4 3 16,9-4 8-16,6 2 2 15,-2-11 6-15,3-7 4 16,-5-14 9-1,-1-4 7-15,-9-5 13 0,-9-4 3 16,-16 1-8-16,-9 0-12 16,-12 4-103-16,-5 0-160 0</inkml:trace>
  <inkml:trace contextRef="#ctx0" brushRef="#br0" timeOffset="7195.88">9774 15820 610 0,'-11'-3'347'16,"-2"-1"-84"-16,-10 10-85 15,-6 4-24-15,-1 9-69 16,-1 5-24-16,8 9-44 16,8 2-17-16,16-1-14 15,7 1-2-15,20-11 6 16,7-3 6-16,5-13 9 16,-2-8 6-16,-9-8 22 0,-10-7 24 15,-14-3 23-15,-6-1 13 16,-18 0-4-16,-1 4-25 15,-9 0-27-15,-1 5-20 16,10 5-62-16,2-2-72 16</inkml:trace>
  <inkml:trace contextRef="#ctx0" brushRef="#br0" timeOffset="7391">9870 15851 987 0,'9'6'430'0,"0"4"-245"16,10 8-67-16,-1 4-26 15,-4 4-48-15,1-1-15 0,-12-2-12 16,1 2 3 0,-4-6-57-16,2-4-51 0,3-4-164 15,0-11-179-15</inkml:trace>
  <inkml:trace contextRef="#ctx0" brushRef="#br0" timeOffset="7580.5">10088 15902 518 0,'2'-5'323'0,"2"-7"-11"0,-8 9-41 15,-11 6-84-15,-4 9-31 0,-7 8-64 16,1-1-23-16,9-2-41 16,5 3-18-1,14-3-14-15,11 1-5 16,13-3 2-16,8-4 2 15,12-4-26-15,0-2-43 0,3-3-175 32,-4-3-184-32</inkml:trace>
  <inkml:trace contextRef="#ctx0" brushRef="#br0" timeOffset="7840.24">10629 15873 771 0,'0'4'409'16,"-8"9"-103"-16,-6 5-43 0,-14 7-89 15,-2 1-50-15,-6-3-64 0,-1-7-15 32,5-6-17-32,1-7-4 15,8-5-17-15,1-4-14 0,7-9-22 16,0-6-13-16,6-2-12 16,4 1 4-16,8 5 7 15,5 2 2-15,10 13 19 16,4 6 12-16,7 15 19 15,0 5 10-15,1 6 7 16,0-1-7-16,-2 0-5 16,-1-3-3-16,-5-7-130 15,-4-6-130-15</inkml:trace>
  <inkml:trace contextRef="#ctx0" brushRef="#br0" timeOffset="7990.77">10413 15602 1221 0,'-2'-3'544'0,"-6"3"-294"0,3 5-100 15,4 11-114-15,1 4-29 0,10 5-90 16,6 3-103-16</inkml:trace>
  <inkml:trace contextRef="#ctx0" brushRef="#br0" timeOffset="8593.68">10945 15863 481 0,'-20'-2'344'0,"-14"-2"-2"16,-4 5-126-16,-1 6-53 0,12 10-90 16,6 5-33-16,10 7-33 0,9 5-8 31,6 0-8-31,4-3 0 15,8-2 5-15,8-5 4 16,11-8 6-16,0-6 2 0,1-10 2 16,-4-8-6-16,-13-4-3 15,-7-5 2-15,-10 1 1 16,-6 0 4-16,-8 3 17 16,-6 5 5-16,0 8 13 15,-1 11 8-15,1 13 8 16,3 9-4-16,6 19-6 15,3 7-9-15,7 11-19 16,0-4-7-16,10-7-5 16,2-9 7-16,6-26-83 0,9-6-62 15,2-20-131 1</inkml:trace>
  <inkml:trace contextRef="#ctx0" brushRef="#br0" timeOffset="8878.41">11247 15968 684 0,'-9'-2'388'16,"-9"-8"-80"-16,-3 10-126 16,-3 0-46-16,-1 4-71 15,1 7-24-15,4 4-22 16,7 2-4-16,9 3-4 15,5 0-3-15,14 3-4 16,2-3-1-16,8-3 3 0,2-6 2 16,-2-8 2-16,3-2-3 15,-4-12-23-15,0-4-24 16,-6-6-62-16,-6-2-51 16</inkml:trace>
  <inkml:trace contextRef="#ctx0" brushRef="#br0" timeOffset="9177.51">11405 15908 1009 0,'1'0'426'16,"7"0"-245"-16,4 10-32 0,9 10-60 0,5 3-8 31,1 10-12-31,-6-3-5 0,-12 1-9 16,-9 0-4-16,-16-6-3 0,-5-4 9 15,-4-12-116 1,1-9-87-16</inkml:trace>
  <inkml:trace contextRef="#ctx0" brushRef="#br0" timeOffset="10113.33">12319 15752 751 0,'-13'0'335'0,"-10"4"-166"15,2 3-46-15,3 7-70 16,7 1-24-16,11 2-28 16,0 2-4-16,18-3 3 15,-2-5 2-15,7-1 5 16,5-3 3-16,-10-7 1 16,-2-3-3-16,-8-1-10 15,-9 0-5-15,-13 3-5 16,-3 1 2-16,-10 6 19 15,4 3 12-15,1 4 21 0,6 4 10 16,6 1 1 0,3 1 1-16,13 5-15 0,0-5-8 15,12-2-12-15,3 0-8 16,6-10-4-16,7 1 2 16,3-10 3-16,1-9 2 15,-4-6-28-15,1-5-9 16,-6-5-2-16,-4-3-1 15,-4 0 29-15,-7-2 9 16,-7 8 7-16,-2 4 10 0,-3 10 10 16,0 7-1-1,-2 11 0-15,0 7-11 16,1 8-10-16,0 1 0 0,0 6-7 16,2 4-1-16,-2-8-1 15,0-1-1-15,2-8-29 16,-1-14-40-16,3-3-123 0,2-8-71 15,2-12-77-15,6 4-4 16,-1-9 106-16,5-3 70 16,1 6 158-1,-5-3 89-15,-3 6 121 0,-2 4 39 16,-7 10 4-16,-2 2-27 16,-3 9-55-16,0-6-23 15,1 0-30-15,-5 4-18 16,-6 5-41-16,-26 34-16 0,31-28-25 15,1-2-8 1,11 1-4-16,-2 3 1 0,12-4 3 16,13 3 1-16,1-4-8 31,8-5-41-31,3 3-204 16</inkml:trace>
  <inkml:trace contextRef="#ctx0" brushRef="#br0" timeOffset="10567.98">12870 15808 938 0,'9'1'390'16,"4"-1"-228"-16,12 3-94 0,7-2-1 15,8-2-40-15,2-1-13 16,-5-3-5-16,-8-3 2 16,-9 1-11-16,-7-3-14 15,-8 5-20-15,-6 0-10 16,-11 5 3-16,-4 4 10 16,-6 9 35-16,4 7 20 15,3 10 25-15,4 3 16 16,11 2 10-16,4-2-8 15,11-6-13-15,3-4-13 16,4-7-16-16,2-7-41 16</inkml:trace>
  <inkml:trace contextRef="#ctx0" brushRef="#br0" timeOffset="11135.01">13503 15769 379 0,'-15'-1'281'16,"-12"-6"14"-16,-4 7-101 0,-2 3-41 15,5 2-72-15,5 4-33 16,8 5-25 0,6 0-5-16,11 2-3 15,4-1 0-15,9-6-6 0,3-1-1 16,1-4 1 0,1-4-2-16,-5-5-22 15,-4-2-3-15,-7 1-2 16,-2 4-3-16,-8 4 17 0,-5 9 6 0,-5 6 26 31,-1 4 17-31,8 2 17 16,2 3 4-16,14 0-9 15,7-3-9-15,8-5-9 16,7-3-6-16,4-8-12 16,0-7-9-16,-4-2-79 15,-5-7-72-15</inkml:trace>
  <inkml:trace contextRef="#ctx0" brushRef="#br0" timeOffset="11386.21">13609 15644 565 0,'11'-13'375'15,"9"-15"22"-15,0 9-89 0,-3 19-101 16,0 12-54-16,2 17-82 16,0 9-9-16,4 7-18 15,3 6-7-15,-2 3-9 16,1-1-1-16,-8-6-7 15,-4-12-3-15,-5-16-7 16,-3-3-22-16,-6-13-32 16,-6 0-9-16,-13-4-3 15,-6-6 18-15,-6 6 23 16,-3-3 6-16,4 10 1 16,2 3 2-16,0 0 14 15,8 1-61-15</inkml:trace>
  <inkml:trace contextRef="#ctx0" brushRef="#br0" timeOffset="12030.68">14189 15774 643 0,'-10'-3'339'0,"-2"-5"-84"16,-2 4-25-16,-7 1-64 15,6 3-42-15,1 4-65 16,1 1-25-16,6 4-34 16,7 0-6-16,3 2-5 15,3 1 1-15,10-1 4 16,2 2 3-16,1-6 4 16,2 0 3-16,-8-4-16 15,-6-3-6-15,-3-2-4 0,-4 0-1 16,-1 2 11-1,0 0 7-15,-1 0 6 16,-1 0 9-16,-17 8 13 0,-23 21 0 16,31-16-6-16,7 4-1 15,4-1-4-15,2 3 2 16,9 0 5 0,5-2-2-16,9-3-3 0,-3-8 0 15,6-5 1 1,2-1-1-16,1-12 0 0,2-3-2 15,-3-8-3-15,-4-6-2 0,-4 3 0 0,-6-1 0 32,-7 10-1-32,-2 6 9 15,-6 11 4-15,-2 4 0 0,1 9 1 16,-1 3-10-16,2 7-6 0,4-1-3 31,3-2 4-31,-1-2-44 16,3-9-147-16,-3-4-153 0</inkml:trace>
  <inkml:trace contextRef="#ctx0" brushRef="#br0" timeOffset="12188.56">14403 15528 1153 0,'-4'-8'619'15,"-8"-8"-185"-15,6 16-223 16,0 9-70-16,5 18-112 15,2 4-22-15,8 14-54 16,7 2 70-16</inkml:trace>
  <inkml:trace contextRef="#ctx0" brushRef="#br0" timeOffset="14307.63">1941 16983 435 0,'-5'-10'299'0,"-7"-7"54"0,-7 2-49 31,-11 3-65-31,-5 7-34 0,-6 5-83 15,3 5-38-15,8 12-50 16,4 5-19-16,15 4-26 16,7 6-11-16,14-1-3 15,10 1 3-15,15-8 12 16,8-5 7-16,10-19 6 16,-5-13 5-16,-10-6 8 15,-9-1 3-15,-19 4 7 16,-8 6-4-16,-11 6-12 15,-3 4 2-15,-7 6-115 16,4-2-132-16</inkml:trace>
  <inkml:trace contextRef="#ctx0" brushRef="#br0" timeOffset="14608.44">2100 16872 909 0,'-1'-1'468'0,"-4"1"-159"15,0 7-59-15,4 21-99 16,-1 6-49-16,2 27-39 15,2 13-15-15,2 17-23 16,0 5-7-16,8-10-10 0,-6-13 1 16,2-29-34-1,1-7-33-15,-5-26-114 16,6-4-103-16</inkml:trace>
  <inkml:trace contextRef="#ctx0" brushRef="#br0" timeOffset="14760.03">2114 17181 1191 0,'4'0'409'0,"13"0"-378"0,8 3-22 16,7-1 11-16,5 0-64 15,-4-2-261-15</inkml:trace>
  <inkml:trace contextRef="#ctx0" brushRef="#br0" timeOffset="15053.16">2640 16969 850 0,'-1'6'403'15,"-6"8"-167"-15,0 2-29 0,-8 5-70 16,-3-4-30-16,-4 2-42 15,-1-1-13-15,1-6-25 0,1-4-5 0,1-9-15 16,-1-6-10-16,5-4-15 16,3-2-6-16,7-3-3 15,4-4 1 1,12 0 3-16,3-2 4 16,10 3 6-1,1 6 6-15,-1 11 10 16,-1 5 5-16,-1 12 6 15,-4 3-1-15,1 11 19 16,1 8-55-16</inkml:trace>
  <inkml:trace contextRef="#ctx0" brushRef="#br0" timeOffset="15510.38">2765 16830 724 0,'8'-19'332'0,"12"-19"-119"0,5 3-18 16,7 21-49-16,5 9-28 15,3 26-46-15,-1 16-9 16,-7 20 5-16,-8 7-4 16,-6 1-20-16,-1 0-10 15,-6-12-13-15,-1-7-2 16,-3-16 0-1,-2-10 2-15,-2-20-22 0,-1-8-17 16,-10-17-15-16,-2-2-7 0,-12-1 11 16,1 4 10-1,-12 9 0-15,-4 6-2 0,-1 14-3 16,-3 9-1 0,5 10 6-16,4 3-32 0,12-3-225 15</inkml:trace>
  <inkml:trace contextRef="#ctx0" brushRef="#br0" timeOffset="15868.45">3269 16985 930 0,'2'4'416'0,"-2"5"-149"0,1 6-115 16,-2 8-49-16,-4 1-17 15,2 2-49-15,-1-6-10 16,4-11-12-16,2-3-2 16,7-12-5-16,2-9-4 15,11-5-2 1,0-4-3-16,5 0-2 15,-1 9-2-15,2 9-5 16,-3 6 6-16,-2 12 13 16,3 6 6-16,-12 6 7 15,-4 2-5-15,-3 3-7 16,-3-1-13-16,-2-6-93 0,-2-5-73 16</inkml:trace>
  <inkml:trace contextRef="#ctx0" brushRef="#br0" timeOffset="16012.62">3341 16713 1252 0,'1'4'468'0,"3"9"-347"16,2 6-72-16,1 13-9 15,1 4-66-15</inkml:trace>
  <inkml:trace contextRef="#ctx0" brushRef="#br0" timeOffset="16486.34">2574 17013 775 0,'2'0'365'0,"2"-2"-162"16,5 3-33-16,-4 4-58 16,5 5-29-16,2 12-29 15,-4 0-14-15,0 7-74 16,-3 5-120-16</inkml:trace>
  <inkml:trace contextRef="#ctx0" brushRef="#br0" timeOffset="17022.14">4418 16828 852 0,'0'3'357'15,"0"1"-175"-15,1 23-103 16,6 9-26-16,4 14-10 0,2 7-11 16,2 3-12-16,-7-1-35 15,-3-12-207 1</inkml:trace>
  <inkml:trace contextRef="#ctx0" brushRef="#br0" timeOffset="17481.24">4610 16917 736 0,'-13'1'402'0,"-8"3"-50"15,-4 5-227-15,-3 3-30 0,4 3-46 16,4 5-19-1,8-1-24-15,6-7-9 0,9 5-10 16,5-9-3-16,14 1 3 16,1 1 7-1,12-2 4-15,4 0 2 16,1-2 2-16,4-6-17 16,-7-6-40-16,-2-1-15 0,-11-9-36 15,-6-1 17 1,-10-1 43-16,-3-3 19 0,-7 2 62 0,-1 6 24 15,-5 2 39 1,-1 1 12-16,0 7-13 16,0 3-21-16,4 9-38 0,2 2-12 15,4 9-12 1,3 5 1-16,8 6-3 16,5-1-2-16,11-6-3 15,4-3-1-15,6-14 5 16,-2-6 3-16,-5-9 10 15,-4-8 5-15,-10-5 22 16,-4-1 4-16,-7 3 1 16,-4-3-5-16,-5 5-24 15,-7-1-7-15,-2 3-74 16,2 4-58-16,3-1-366 16</inkml:trace>
  <inkml:trace contextRef="#ctx0" brushRef="#br0" timeOffset="17702.84">5101 16924 539 0,'8'6'342'0,"7"4"32"16,1 1-138-16,-2 6-66 16,-2 0-26-16,-5 5-56 15,-1 6-19-15,-4-1-30 16,-2 5-13-16,3-11-8 15,0-2-30-15,3-14-97 16,4-9-68-16,6-10-148 16,1-4-89-16</inkml:trace>
  <inkml:trace contextRef="#ctx0" brushRef="#br0" timeOffset="17881.3">5363 16951 563 0,'-2'-3'337'15,"-4"3"-36"-15,-4 0-45 16,-11 5-83-16,2 4-21 0,-4 4-38 15,2 0-20-15,7 3-36 16,5-3-14-16,9 4-13 16,2 2-2-16,11-7-1 15,5 4-7-15,10-6-11 16,3 1-4-16,4-2-84 16,-2-1-86-16</inkml:trace>
  <inkml:trace contextRef="#ctx0" brushRef="#br0" timeOffset="18391.82">5445 16839 828 0,'7'-20'328'16,"8"-20"-172"-1,9-3-7-15,12 12 10 0,1 10-14 16,9 28-34-16,5 17-17 0,1 29-15 16,-1 10 3-16,-8 6-19 15,-8 2-15-15,-13-8-20 16,-6-3-7-16,-9-10-5 16,-4-7 0-16,0-18-1 15,-3-11-5-15,3-17-25 16,-6-15-14-16,-1-9-25 15,-2-7-7-15,-12-1 6 16,0 0 8-16,-8 10 18 0,-5 7 6 31,-5 17 14-31,2 12 6 0,-4 12 7 0,1 1 7 16,10-2-2-16,8 1-7 16,14-12-49-16,9 1-59 15,10-9-255-15</inkml:trace>
  <inkml:trace contextRef="#ctx0" brushRef="#br0" timeOffset="18580.36">6071 16989 946 0,'0'-1'454'0,"3"1"-151"16,-2 4-91-16,-1-4-80 15,0 15-21-15,3 49-40 16,0-25-21-16,-1 3-7 16,5 2-61-16,3-8-418 15</inkml:trace>
  <inkml:trace contextRef="#ctx0" brushRef="#br0" timeOffset="19412.9">6342 16893 787 0,'3'6'329'0,"6"18"-160"0,1 0-41 15,4 14-17-15,-2 1-21 16,-4-3-48-16,-4 2-7 16,-5-11-8-16,-1-5-4 15,1-13-38-15,-2-9-53 16,6-15-115-16,0-7-67 16,6-10-81-16,6-3 42 0,4-3 109 15,-1 3 67-15,-6 8 155 16,-1 7 65-1,-13 13 81-15,-5 6 23 0,-5 13-10 16,-5 4-45-16,1 7-65 16,5 2-19-16,5-2-27 15,3-4-11-15,13 0-7 16,3 0-1-16,8-3-2 16,3-2-1-16,10-7-7 15,0-6-3-15,6-9-11 16,-2-4-7-16,-4-9-5 15,-6 2-2-15,-10-1 9 16,-3-2 8-16,-4 11 3 0,-4-3 17 16,0 8 16-16,-4 7 8 15,-3 5 27-15,1 6-12 16,-3 4-9 0,-2-2-7-16,2 2-24 0,0-1-6 15,2-8-7 1,3 0 0-16,4-10-1 15,1-5-1-15,5-4-3 0,3-5-2 16,1-1-4-16,2 1 0 0,0 6 0 16,-1 4-2-1,-3 7-3-15,0 6 0 16,-4 8 1-16,0 2 1 16,-2 9 3-16,-1 1 1 15,-3 3 0-15,0 1-6 0,-6-3-113 16,-2 0-127-16</inkml:trace>
  <inkml:trace contextRef="#ctx0" brushRef="#br0" timeOffset="19572.74">6770 16632 751 0,'-1'-3'479'16,"-6"-7"15"-16,1 10-290 15,4 19-142-15,2 10-40 0,7 22-28 16,2 4-59-16</inkml:trace>
  <inkml:trace contextRef="#ctx0" brushRef="#br0" timeOffset="20007.79">7718 16871 985 0,'1'9'421'0,"1"4"-221"16,4 17-111-16,0 5-6 15,-5 1-40-15,-1 0-17 16,-5-1-13-16,1-4 0 16,0-10-103-16,2-5-81 15</inkml:trace>
  <inkml:trace contextRef="#ctx0" brushRef="#br0" timeOffset="20350.59">7885 16919 872 0,'-7'6'393'0,"-8"9"-193"16,-6 6-39-16,-4 3-60 16,1 3-31-16,3-2-33 15,7-8-12-15,14 1-16 16,12-4-2-16,12-6 1 15,7 2 0-15,6-10 2 16,0-4-2-16,2-1 0 0,-2-4 0 16,-2-3 0-16,-5-2-9 15,-9-8-3 1,-5 0 0-16,-8-1 1 16,0 6 8-16,-6 7 2 0,-1 4 8 15,-4 6 7 1,0 2 3-16,2-2 9 15,1 4-4-15,2 21-6 0,10 29-3 16,-1-30-10-16,1-3-3 16,-2 1-12-1,-2-6-38-15,-4-4-116 16,-4-7-155-16</inkml:trace>
  <inkml:trace contextRef="#ctx0" brushRef="#br0" timeOffset="20466.97">8083 16704 1029 0,'-2'-4'375'15,"1"3"-317"-15,1 5-73 0</inkml:trace>
  <inkml:trace contextRef="#ctx0" brushRef="#br0" timeOffset="20879.64">8296 16890 1043 0,'2'1'430'0,"2"7"-251"0,-2 6-33 15,13 11-53-15,-3 3-8 16,4 4-21-16,-1-2-11 15,-1-4-15-15,-1-3-9 0,-4-12-5 16,1-8 5-16,2-7 5 16,0-11 1-1,3-7-5-15,2-2-9 0,-5-2-10 16,1 2-18-16,-4 7-103 16,-1 2-93-16</inkml:trace>
  <inkml:trace contextRef="#ctx0" brushRef="#br0" timeOffset="21385.05">8715 16906 1086 0,'0'1'465'0,"-2"3"-273"16,-1 8-39-16,2 9-75 16,0 4-22-16,0 0-20 15,1 2-6-15,2-7-11 16,-2-8-4-16,7-8-1 16,2-8 2-16,7-11-3 15,3-6-2-15,0-5-6 0,7 1-3 16,-5 3-1-16,0 6-1 15,0 10 0-15,-6 6 8 16,-3 12 29 0,2 6 18-16,-5 8 23 15,-2 7-2-15,0-1-30 0,-4-2-16 16,2-1-27-16,2-9-48 16,2-5-126-1</inkml:trace>
  <inkml:trace contextRef="#ctx0" brushRef="#br0" timeOffset="21881.73">9396 16919 582 0,'-6'-5'326'0,"-5"-7"-24"15,-4 4-62-15,-9 4-49 16,-3 4-32-16,2 10-71 0,-1 4-31 16,8 4-44-16,3 3-13 15,8 5-13-15,7 0 0 16,17 1 1-16,5-2 4 15,9-9 4-15,3-2 4 16,-5-12 6-16,2-2 3 16,-10-6 13-16,-12-9 5 15,-9 1 20-15,-14-2 6 0,-10 4-6 16,1 7-7 0,-4-1-26-16,9 6-68 15</inkml:trace>
  <inkml:trace contextRef="#ctx0" brushRef="#br0" timeOffset="22432.28">9678 16924 1131 0,'4'7'481'0,"2"14"-266"16,-2 5-11-16,-1 4-60 16,-3 3-34-16,0-2-54 0,1-8-17 15,4-7-17-15,4-6 2 16,1-16-2-16,5-3-2 15,4-13-3-15,-3-4-6 16,3-4-7-16,-3 1-2 16,3 11-3-16,-2 5-5 15,-1 13-4-15,-1 8 0 16,-7 9 5-16,2 5 5 16,-7 8 11-16,3-1 0 0,-2-3-1 31,3-1-3-31,0-11-59 15,0-3-72-15,-2-9-502 16</inkml:trace>
  <inkml:trace contextRef="#ctx0" brushRef="#br0" timeOffset="22597.56">10241 17112 1408 0,'0'3'561'0,"0"2"-312"0,-2-1-228 0</inkml:trace>
  <inkml:trace contextRef="#ctx0" brushRef="#br0" timeOffset="55904.14">10216 17087 341 0,'6'0'249'0,"1"3"10"15,5 3-76-15,4 4-3 0,-5 5-40 0,-4 1-2 16,-7 6-27-16,-6 1-18 16,-3 0-27-1,-2-3-22-15,1-7-75 0,1-5-125 16</inkml:trace>
  <inkml:trace contextRef="#ctx0" brushRef="#br0" timeOffset="56479.17">10927 16911 535 0,'-15'-1'319'0,"-14"1"-19"16,-3 6-87-16,3 6-99 15,4 3-37-15,8 6-65 16,7 3-15-16,14 4-15 0,4 2 0 16,13-2 5-16,2 0 2 15,10-10 11 1,4-9 2-16,-3-9 5 0,-3-8 9 16,-16-9 11-1,-7-7 5-15,-16-11 45 16,-7 1 16-16,-14-9 14 15,-2-2 1-15,2-5-31 0,7 0-19 16,19 4-32-16,4 2-15 0,16 13-24 16,6 6-12-16,8 10-32 15,6 10-64-15</inkml:trace>
  <inkml:trace contextRef="#ctx0" brushRef="#br0" timeOffset="56869.86">11135 16944 571 0,'6'-3'301'0,"12"8"-70"16,0 3-29-16,-1 8-44 0,-1 10-23 15,-8-2-41-15,-4 3-20 16,-1-8-35-16,-1-4-10 16,1-10-12-16,1-8 0 15,-1-8-4 1,4-5-6-16,2-9-10 15,4 0-4-15,3 3-2 0,3 4 0 16,-4 5 4-16,-1 11-1 16,-6 13 10-16,-6 4 10 15,-1 17 9-15,-2 0 1 16,2 0-8-16,5 2 11 16,5-5-218-16</inkml:trace>
  <inkml:trace contextRef="#ctx0" brushRef="#br0" timeOffset="57237.2">11455 16782 617 0,'16'-15'340'0,"16"-16"-51"0,0 9-47 15,-1 14-61-15,-5 11-21 16,0 17-39-16,-3 9-3 16,1 16-29-16,-4 2-19 15,-2 6-34-15,1 2-13 16,-9-9-8-16,3-7-4 16,-2-10 0-16,-3-9 1 0,-3-9 1 15,-2-2 0-15,-3-9-14 31,-2-1-14-31,-4-3-23 0,5 3-8 16,0 1 2-16,-9 1 11 16,-18 9 16-16,-37 21 7 0,28-10 8 15,4-1 1 1,9-7-83-16,8-6-93 16</inkml:trace>
  <inkml:trace contextRef="#ctx0" brushRef="#br0" timeOffset="57514.28">12018 17130 1027 0,'-2'2'535'16,"0"-1"-173"-16,1 1-158 0,1-2-50 16,0 0-89-16,0 0-25 15,0 0-118-15</inkml:trace>
  <inkml:trace contextRef="#ctx0" brushRef="#br0" timeOffset="58132.07">12718 16634 644 0,'0'-10'336'0,"0"-7"-76"0,0 8-33 15,-2 9-90-15,1 4-34 16,1 25-61-16,-1 8-19 16,2 25 0-16,3 11-4 15,-3 4-4 1,0-3 2-16,1-13-1 0,1-5-1 16,6-15-63-16,-4-9-84 15</inkml:trace>
  <inkml:trace contextRef="#ctx0" brushRef="#br0" timeOffset="58584.81">12961 16851 658 0,'-1'3'316'0,"1"7"-72"16,-3 5-88-16,2 9-40 15,1 2-21-15,1-2-52 16,4 1-17-16,5-2-15 16,0-5-4-16,3-3-4 15,4-5 0-15,1-10 4 16,5 3 3-16,4-8 3 0,-1-2 1 15,-3-6-3-15,-1-5-3 16,-7-4-11-16,-2-5-8 16,-2 2-3-16,-3 0 3 15,-3 0 11-15,-4 3 8 16,-2 9 24-16,-6 4 16 16,0 13 14-16,3 6 8 15,-1 11-9-15,5 3-14 16,3 3-16-16,2-1-10 15,5 1-14-15,-2 1-2 0,5-4 1 16,2-1-14-16,-3-9-103 16,0-9-119-1</inkml:trace>
  <inkml:trace contextRef="#ctx0" brushRef="#br0" timeOffset="58989.41">12923 16696 846 0,'1'0'351'16,"9"-2"-204"-16,9-1-35 0,15 0-48 15,9 0-9 1,8 2-21 0,1 1-10-16,-10 3-12 0,-2-3-1 15,-14 0 2-15,-10 0-2 16,-4-2-14-16,-9 0-18 16,-5-6-15-16,-3 0 0 15,-5-4 13-15,-1-1 15 0,3 5 8 16,2-2 0-16,6 7 1 15,-3 3 6 1,4 3 15-16,-1-3 9 16,0 0 9-16,8 19 0 0,9 32-10 0,-13-28-4 15,-5-5 22 1,0 0-90-16</inkml:trace>
  <inkml:trace contextRef="#ctx0" brushRef="#br0" timeOffset="59260.59">13503 16552 997 0,'-1'-1'443'0,"-4"-3"-236"0,0 8-52 15,4-4-72-15,0 4-12 16,0 26-4-16,6 55 1 16,0-20-13-16,1 4-16 15,1 0-23-15,1-1-4 16,2-4-3-16,2-10-1 0,-2-7-52 16,0-9-44-16,-5-13-211 15</inkml:trace>
  <inkml:trace contextRef="#ctx0" brushRef="#br0" timeOffset="59515.36">13717 16879 700 0,'-1'-1'390'16,"4"0"-24"-16,3 1-182 16,-6 0-92-16,15 1-12 15,42 6-32 1,-24 0-15-16,-2-1-14 16,4-3-4-16,-5-2-12 0,-2-2-46 15,-8-2-198-15</inkml:trace>
  <inkml:trace contextRef="#ctx0" brushRef="#br0" timeOffset="59707.9">13752 16982 589 0,'-1'7'347'15,"2"3"-39"-15,9-2-107 16,11 2-29-16,10-3-44 15,4-3-27-15,-1-3-44 0,-2 2-14 16,-7-3-18-16,-6 2-27 16,-7-2-429-1</inkml:trace>
  <inkml:trace contextRef="#ctx0" brushRef="#br0" timeOffset="60993.96">18549 12841 462 0,'0'-5'270'0,"-2"-6"-18"16,0 1-43-16,4 1-47 16,-6 0-14-16,1 0-37 15,-3 2-17-15,-6 7-32 16,4 1-17-16,0 7-23 15,-4 5-6-15,3 5-8 16,1 2-3-16,7 2-3 16,1-1 0-16,11 0-2 15,0 0 0-15,5-14 7 16,3-3 5-16,-7-15 9 16,3-5 3-16,-5-5 3 15,-5-2 0-15,-5 2 21 16,-7 1 9-16,-9 6 12 15,-3 1 0-15,-2 11-25 16,5 3-13-16,3 7-24 0,5 5-7 16,10 3-7-16,4-2-3 15,7-3 3-15,4-2 5 16,-1-8-132-16,2-3-152 16</inkml:trace>
  <inkml:trace contextRef="#ctx0" brushRef="#br0" timeOffset="61480.01">18197 12239 749 0,'-4'-2'358'0,"-7"2"-155"15,-6 9-53-15,-6 24-63 0,-2 14-22 16,-4 20-13-16,6 3-6 16,6-7-25-16,0-7-5 15,15-19-7-15,1-9-3 16,2-15 4-16,12-11 2 15,0-14 4-15,4-8 1 16,2-15-5-16,1-5-3 16,-3-10-4-16,1-3-1 15,2-6 0-15,-1 2 1 16,0 6-2-16,-2 7-1 16,-4 20 3-16,-3 10 0 0,-4 18 6 15,-1 11 4 1,-1 18-4-16,5 12 0 15,4 16-3-15,6 2-3 0,4 0 1 16,1-8 2-16,-2-11 4 16,-7-7-16-16,-5-11-100 15,-4-7-108 1</inkml:trace>
  <inkml:trace contextRef="#ctx0" brushRef="#br0" timeOffset="61606.9">18083 12503 910 0,'8'-1'407'16,"19"-3"-179"-16,13 5-86 15,3 1-58 1,-23-1-28-16,2 0-115 0</inkml:trace>
  <inkml:trace contextRef="#ctx0" brushRef="#br0" timeOffset="62681.23">21432 15575 672 0,'-8'-1'347'16,"-3"-5"-96"-16,-2 5-122 15,1-1-27-15,2 5-52 16,-2 4-22-16,4 7-24 16,5 0-7-16,3 2-4 15,2 0 0-15,5-4 7 16,6-3 6-16,5-8 21 15,0-1 16-15,-5-5 40 0,-1-3 17 16,-7-3 19-16,-2-3 2 16,-9 0-5-16,-6 0-7 15,-7 5-21-15,1 5-14 16,0 2-35-16,2 4-16 16,5 4-20-16,1 4-5 15,9 2-8-15,9 3-2 16,7-5 5-16,6-2 2 15,3-5 5-15,-1-3-22 0,-3 2-129 16,-5-4-126-16</inkml:trace>
  <inkml:trace contextRef="#ctx0" brushRef="#br0" timeOffset="62981.9">21753 15625 722 0,'0'-5'422'15,"0"-1"-51"-15,0 4-121 16,0 2-101-16,-1 0-42 15,-1 22-40-15,1 44-9 16,-1-20-20-16,1 8-13 16,-4 6-14-16,2-1-3 15,5-11-79-15,3-9-64 0,2-26-314 16</inkml:trace>
  <inkml:trace contextRef="#ctx0" brushRef="#br0" timeOffset="63336.37">21668 15655 1004 0,'12'-8'442'0,"21"-8"-229"16,7 4-37-16,7 7-62 16,-2 3-34-16,-7 4-40 15,-10 2-14-15,-12 4-14 16,-4 4 0-16,-13 1 3 15,-7 2 0-15,-11 4 1 0,-6-3 0 16,6-3-6 0,6-2-6-16,13-5-10 0,7-1-4 15,7 0-4 1,4 2 5-16,7 6 6 0,3 2 1 0,5 8 1 31,-3 5 0-31,-14 6 16 0,-9 4 8 16,-22-1 35-16,-10-3 11 15,-10-11 1 1,1-6-3-16,0-14-30 16,-1-7-11-16,5-7-104 0,4-2-87 15</inkml:trace>
  <inkml:trace contextRef="#ctx0" brushRef="#br0" timeOffset="64048.46">14238 16536 881 0,'-3'5'361'0,"0"18"-201"16,3 17-64-16,3 21-26 15,5 10-12-15,2 5-15 16,-3-8-4-16,2-8-10 15,-2-11-43-15</inkml:trace>
  <inkml:trace contextRef="#ctx0" brushRef="#br0" timeOffset="64495.59">14453 16689 840 0,'2'-5'428'0,"4"-5"-111"16,2 10-181-16,1 3-21 0,0 9-29 0,-1 6-8 31,-2 4-26-31,-4 7-12 0,0 2-23 0,3-1-7 15,5 1-6 1,8-4-1-16,5-10-1 0,2-2 0 0,1-11 3 31,-3-6 2-31,-1-3 4 16,-6-6 1-16,-3-6 2 16,-3-5-1-16,-1-6-4 15,2-2 1-15,-6 0 1 16,-4 3 2-16,-4 6-1 15,-3 5-2-15,-1 9-1 16,3 9-1-16,-1 13 1 16,0 7 0-16,5 13-4 15,3 2-1-15,4 2-2 16,1-1 30-16,3-5-161 16,-1-5-124-16</inkml:trace>
  <inkml:trace contextRef="#ctx0" brushRef="#br0" timeOffset="64840.67">14918 16952 951 0,'-5'4'411'0,"-6"11"-234"15,2 0-27 1,1 4-64-16,1 0-32 0,4-5-33 15,0-3-10-15,4-8-3 16,2-3 1-16,1-10 0 16,4-3 1-16,4-7-3 15,1-5-3-15,1 1 0 16,-2 0-1-16,-1 1 0 16,-1 6 0-16,-2 7-1 15,1 4 2-15,-2 9 3 0,4 5 0 16,0 8 6-16,3 3-2 15,1 3-1 1,1 5-1-16,-1 1-5 0,-1-2 0 16,-4 2-42-1,-3-5-45-15,-6-11-174 16</inkml:trace>
  <inkml:trace contextRef="#ctx0" brushRef="#br0" timeOffset="64992.49">14933 16996 1065 0,'6'2'431'15,"7"3"-271"-15,5-1-71 0,10 0-45 16,0-3-20-16,-1-2-102 16</inkml:trace>
  <inkml:trace contextRef="#ctx0" brushRef="#br0" timeOffset="65490.25">14448 16456 1074 0,'2'0'426'0,"11"0"-270"0,10 1-36 0,24 2-38 16,5 0-20-16,11-2-36 16,0 1-9-16,-11-3-5 0,-6 1 10 15,-16 0-57-15,-10-1-37 32,-14-3-43-32,-6-5-15 0,-5-3 53 15,-5 0 35-15,1-2 37 16,3 3 3-16,6 5 6 15,3 3 11-15,6 6 30 16,3 5 15-16,0 9 26 0,-3 1 4 16,-4 5-13-1,-5 1-9-15,-3 0-32 16,1-1-15-16,4-7-522 16</inkml:trace>
  <inkml:trace contextRef="#ctx0" brushRef="#br0" timeOffset="65874.05">15212 16540 992 0,'0'-2'440'0,"3"1"-243"15,-1 5-44-15,-2-4-63 16,6 23-28-16,15 57-4 0,-8-24-4 16,2 11-19-1,-2 0-1-15,-4-7-13 0,-5-1-5 16,-3-14-37-16,-1-4-48 16,1-11-205-16</inkml:trace>
  <inkml:trace contextRef="#ctx0" brushRef="#br0" timeOffset="66130.66">15503 16773 828 0,'9'-5'387'0,"15"0"-140"15,6-1-123-15,4 2-66 16,-3 4-22-16,-5 0-42 0,2 4-71 16</inkml:trace>
  <inkml:trace contextRef="#ctx0" brushRef="#br0" timeOffset="66293.58">15505 16846 1010 0,'0'3'455'0,"8"3"-174"15,10 2-93-15,10-2-59 16,8-2-33-16,1 0-63 15,-1-3-11-15,1-1-182 16</inkml:trace>
  <inkml:trace contextRef="#ctx0" brushRef="#br0" timeOffset="66678.12">15966 16484 914 0,'3'9'381'16,"5"23"-205"-16,2 13-50 16,5 22 15-16,-3 11-15 15,-4 3-31-15,-1-1-13 16,-8-18-44-16,3-9-40 15,2-20-177-15,1-12-220 16</inkml:trace>
  <inkml:trace contextRef="#ctx0" brushRef="#br0" timeOffset="67102.92">16283 16691 945 0,'6'-2'463'15,"1"-3"-136"-15,1 11-181 16,-3 4-18-16,-4 11-30 16,-1 0-21-16,-2 10-29 15,1 1-14-15,1 2-23 0,6-1-5 16,7-11-3-16,4-7-2 15,9-9 1-15,1-5 1 16,3-10 5-16,-2-4-6 16,-4-8-28-1,-5-5-4-15,-7-5-8 16,0 0 3-16,-10-2 26 16,-1 3 3-16,1 5 6 0,-4 3 0 0,0 9-2 31,2 9 1-31,-3 14 6 15,3 10 11-15,2 11 18 16,-1 3 3-16,3 2-6 0,5-2-9 16,-1-4-14-16,6-5-8 15,4-12-150-15,-5-4-126 16</inkml:trace>
  <inkml:trace contextRef="#ctx0" brushRef="#br0" timeOffset="67415.27">16686 16910 1075 0,'-1'1'474'0,"1"7"-231"0,2 4-55 16,-1 5-97 0,4 4-23-16,-2 2-43 15,1 0-11-15,3 3-5 16,-4-5-28-16,3-6-125 0,-4-4-82 15</inkml:trace>
  <inkml:trace contextRef="#ctx0" brushRef="#br0" timeOffset="67711.2">16686 16899 818 0,'8'-5'378'0,"9"-3"-171"16,-1 1-51-16,4 7-73 15,0 1-32-15,-4 4-35 16,-4 4-7-16,-7 0 0 16,-7 5 0-16,-8-1 1 15,0-3 3-15,2-1-33 16,3-5-11-16,10-1-5 16,4-3-4-16,5 0 28 0,3 3 11 15,3 0 1 1,-3 4-9-16,-3 2 51 15,-7 2 25-15,-14 6 46 16,-7 0 22-16,-9 1-43 0,-3-2-22 16,3-11-45-1,1-3-55-15</inkml:trace>
  <inkml:trace contextRef="#ctx0" brushRef="#br0" timeOffset="68235.89">16286 16488 752 0,'-3'0'430'15,"1"0"-26"-15,8 5-262 0,-6-5-28 0,18 5-39 16,53 6-12-16,-13-9-26 15,1-2-8-15,-9-2-13 16,-5 2-3-16,-19-2-38 16,-6-4-43-16,-9-2-95 15,-9-4-34-15,-8 0 0 16,-2 1 38-16,-7 3 93 16,1 0 32-16,6 5 58 15,2 0 10-15,5 5 38 16,4 5 20-16,4 3 14 15,4 4 9-15,0 2 1 16,0 0-1-16,-7 4-13 16,-3-2-8-16,-2-2-28 0,-6-2-18 15,4-6-69-15,-3-4-58 16</inkml:trace>
  <inkml:trace contextRef="#ctx0" brushRef="#br0" timeOffset="68720.75">17070 16547 968 0,'-1'0'445'0,"-8"1"-216"15,6 12-55-15,5 15-89 16,-3 9-24-16,8 19-3 15,-3 10-3-15,2 12 2 16,3-1 0-16,-1-6-23 16,0-13-7-16,-1-16-13 15,5-11-39-15,-5-10-170 16</inkml:trace>
  <inkml:trace contextRef="#ctx0" brushRef="#br0" timeOffset="69016.28">17450 17112 1552 0,'1'-2'711'0,"-1"-3"-335"0,7 5-157 15,-2 4-41-15,-2-4-85 0,1 3-27 16,-4-4-34-16,-1 0 2 16,-1 0-104-16,1-1-470 15</inkml:trace>
</inkml:ink>
</file>

<file path=ppt/ink/ink52.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1-10-21T13:34:51.379"/>
    </inkml:context>
    <inkml:brush xml:id="br0">
      <inkml:brushProperty name="width" value="0.05292" units="cm"/>
      <inkml:brushProperty name="height" value="0.05292" units="cm"/>
      <inkml:brushProperty name="color" value="#FF0000"/>
    </inkml:brush>
  </inkml:definitions>
  <inkml:trace contextRef="#ctx0" brushRef="#br0">19790 9637 451 0,'-4'2'268'0,"-4"-1"-7"16,4-2-43-16,10-8-68 16,8-6-26-16,17-14-59 15,12-3-18-15,17-11-9 0,7-4 1 16,21 5-6-16,3 7-3 16,4 12-13-16,-3 12-7 15,-31 11-4-15,-18 5-18 16,-15 5-373-16</inkml:trace>
  <inkml:trace contextRef="#ctx0" brushRef="#br0" timeOffset="348.02">20436 9246 618 0,'2'1'269'16,"3"3"-128"-16,8 0-64 15,11 1-42-15,2 3-3 16,10 1-11-16,0 0-2 0,-5 2 5 16,-4-4 6-16,-12-2 55 15,-7-1 37-15,-10 0 40 32,-7 2 3-32,-12 5-39 15,-4 2-36-15,-7 7-45 16,3 3-13-16,12 1-23 0,6-3-21 15</inkml:trace>
  <inkml:trace contextRef="#ctx0" brushRef="#br0" timeOffset="856.04">21106 9289 276 0,'-5'-4'206'15,"-2"-3"34"-15,5 2-31 0,6-4-51 16,6-1-28-16,9-3-42 15,13 1-20-15,20 5-13 16,12 7 2-16,12 10-5 16,1 6-2-16,-2 11-9 15,-8 3-9-15,-5-1-7 16,-7-3-2 0,-14-9-1-16,-5-6 0 15,-11-7-40-15,-5-1-57 0,-13-2-185 16</inkml:trace>
  <inkml:trace contextRef="#ctx0" brushRef="#br0" timeOffset="1150.24">21635 9223 327 0,'2'-5'242'0,"4"1"24"32,7 1-74-32,8 9-73 15,5 5-27-15,9 1-19 16,-4 8-4-16,-2 2-13 16,-3 1-6-16,-7 0-16 15,-1-4-5-15,-10-2-1 16,-6-5 19-16,-2 4 35 0,-7 5 10 15,-10 1 6-15,-4 3-20 0,-6-3-37 16,-1-6-14-16,11-4-56 16,4-9-91-16</inkml:trace>
  <inkml:trace contextRef="#ctx0" brushRef="#br0" timeOffset="1620.53">22260 9630 516 0,'6'-1'228'0,"20"3"-79"15,4 4-54-15,14 8-18 16,15 9-7-16,1 7-3 16,4 5-3-16,-4 13 2 15,-16-3 3-15,-15 5-25 16,-8 3-8-16,-10-15-12 15,1 1-3-15,-4-16-106 16</inkml:trace>
  <inkml:trace contextRef="#ctx0" brushRef="#br0" timeOffset="2068.43">22761 9897 659 0,'-1'-1'358'16,"1"1"-101"-16,1 4-124 15,-1-4-39-15,3 3-51 0,6 20-3 16,43 33-16-16,-28-30-3 16,-6-2-7-16,0 2 0 15,-7-4 4-15,-11-9 1 16,-3-2 12-16,-3-4 5 15,-11-6 21-15,3 1 10 16,-9-3 0 0,-5-4 0-16,4-4-16 15,0 0-13-15,3 0-18 16,7 4-11-16,6 3-46 16,4 1-58-16</inkml:trace>
  <inkml:trace contextRef="#ctx0" brushRef="#br0" timeOffset="2585.09">23103 10469 612 0,'7'0'279'15,"9"6"-93"-15,7 1-73 16,16 24-36-16,2 8 9 16,6 19 11-16,-6 11-2 15,-13 13-18-15,-10 0-8 16,-12-5-35-16,-5-3-10 16,-3-20-5-16,2-6-2 0,-1-12-59 15,-4-8-76-15</inkml:trace>
  <inkml:trace contextRef="#ctx0" brushRef="#br0" timeOffset="2986.25">23212 11020 712 0,'5'3'314'0,"6"5"-144"15,0 3-51-15,6 13 9 16,-3 4-7-16,-3 9-17 15,-4 3-9-15,-3-5-44 16,-3-6-15-16,0-12-7 16,8-8 10-16,2-15 15 31,8-4-1-31,2-18 4 16,2-3-4-16,2 2-13 0,-4-1-2 15,1 12-15-15,-6 0-11 16,-4 7-70-16,-1 8-497 15</inkml:trace>
  <inkml:trace contextRef="#ctx0" brushRef="#br0" timeOffset="3525.64">23295 11687 522 0,'4'4'285'0,"8"10"-78"16,3 10-53-16,-2 10 21 15,-4 16-21 1,-4 2-12-16,-18 12-28 16,-4-4-34-16,-11 7-41 0,-12-1-12 15,1-10-8-15,-4-4-2 16,5-12-3-16,7-8-2 15,8-5-4-15,5-4-3 16,6-13-34-16,3 1-56 16</inkml:trace>
  <inkml:trace contextRef="#ctx0" brushRef="#br0" timeOffset="3910.33">23006 12157 905 0,'3'0'362'0,"2"3"-216"16,-3 6-40-16,-5 15-10 15,-4 2-11-15,-6 16-26 16,-2 5-13-16,-1-1-25 16,-2 1-7-16,8-13-4 0,0-10 0 15,9-10-6-15,4-8-3 16,8-3 23-16,12-2 9 0,16-4 18 15,4 3 8 1,12-9-18-16,1 1-5 0,-4 4-16 16,-2-5-20-16</inkml:trace>
</inkml:ink>
</file>

<file path=ppt/ink/ink53.xml><?xml version="1.0" encoding="utf-8"?>
<inkml:ink xmlns:inkml="http://www.w3.org/2003/InkML">
  <inkml:definitions>
    <inkml:context xml:id="ctx0">
      <inkml:inkSource xml:id="inkSrc0">
        <inkml:traceFormat>
          <inkml:channel name="X" type="integer" max="11752" units="cm"/>
          <inkml:channel name="Y" type="integer" max="6608" units="cm"/>
          <inkml:channel name="T" type="integer" max="2.14748E9" units="dev"/>
        </inkml:traceFormat>
        <inkml:channelProperties>
          <inkml:channelProperty channel="X" name="resolution" value="400" units="1/cm"/>
          <inkml:channelProperty channel="Y" name="resolution" value="400" units="1/cm"/>
          <inkml:channelProperty channel="T" name="resolution" value="1" units="1/dev"/>
        </inkml:channelProperties>
      </inkml:inkSource>
      <inkml:timestamp xml:id="ts0" timeString="2025-10-13T06:47:04.238"/>
    </inkml:context>
    <inkml:brush xml:id="br0">
      <inkml:brushProperty name="width" value="0.05292" units="cm"/>
      <inkml:brushProperty name="height" value="0.05292" units="cm"/>
      <inkml:brushProperty name="color" value="#FF0000"/>
    </inkml:brush>
    <inkml:context xml:id="ctx1">
      <inkml:inkSource xml:id="inkSrc1">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1" timeString="2025-10-13T06:47:05.081"/>
    </inkml:context>
  </inkml:definitions>
  <inkml:trace contextRef="#ctx0" brushRef="#br0">4948 11266 0</inkml:trace>
  <inkml:trace contextRef="#ctx1" brushRef="#br0">2501 8612 772 0,'-21'-2'370'16,"-30"-2"-126"-16,1 4-37 15,-3 5-73-15,4 2-35 16,14 3-68-16,6 4-26 0,14 3-33 31,5 2-9-31,15 5 6 0,8-1 5 0,14-3 22 16,2-2 5-16,12-2 3 15,0-1 2-15,-7-5 0 16,-2 0 1 0,-18-5 7-16,-14-1 4 15,-26 5 6-15,-9 5 7 16,-21 8 1-16,-4 6 0 16,8 6-8-16,3 2-10 15,22 3-16-15,4-3-6 0,21-3-2 16,7-3 2-16,11-6 8 15,14-3 5-15,8-7 4 16,1-2 0-16,-5-7-1 16,-4 1-1-16,-8-5-94 15,-2 0-110-15</inkml:trace>
  <inkml:trace contextRef="#ctx1" brushRef="#br0" timeOffset="170.34">1820 8980 997 0,'-5'-7'436'0,"-1"-7"-240"0,6 2-91 16,5 1-115-16,7 6-13 15,20 5-226-15</inkml:trace>
  <inkml:trace contextRef="#ctx1" brushRef="#br0" timeOffset="344.7">2376 9045 1133 0,'8'0'464'16,"9"4"-273"-16,13 15-122 15,5 7-9-15,8 14-36 16,2 7-12-16,-7 3-7 15,-5 2 2-15,1-6-130 16,-6-7-112-16</inkml:trace>
  <inkml:trace contextRef="#ctx1" brushRef="#br0" timeOffset="539.25">2865 9065 932 0,'-16'-3'512'15,"-10"-6"-96"-15,-9 15-253 16,-5 8-51-16,-4 14-73 16,-5 5-18-16,3 5-9 15,4 1-4-15,2-3-4 16,2 0-2-16,6-7-88 0,4-4-66 16,15-11-190-16,7-4-208 15</inkml:trace>
  <inkml:trace contextRef="#ctx1" brushRef="#br0" timeOffset="1157.64">3080 9178 762 0,'-3'-6'390'0,"-1"-10"-99"16,1 0-66-16,-1 0-62 15,-3 0-24-15,-6 2-49 16,-1-1-25-16,-4 9-42 16,-4-1-22-16,4 8-31 15,-4 6-10-15,6 7-13 0,4 3 0 16,5 6 17 0,6 0 10-16,10-1 21 15,6-3 7-15,7-9 5 16,7-2 2-16,-5-10 2 0,-1-6 0 15,1-8 4-15,-5-5 2 16,-5-2 3-16,-1 1 3 0,-8 4-4 16,-4 0-1-1,2 13-8 1,-7-1-8-16,1 7-9 0,0 7-5 16,1 5-3-16,4 4 2 0,9 6 8 15,4 0 1 1,9-1 5-16,7-2 2 0,1-7 2 15,3-2 2-15,-2-11 1 16,-2-3 1-16,3-10 4 16,-3-8 3-16,-2-4 3 15,-7-4 1-15,-4-5 21 16,-6 7 14-16,-7 1 1 16,5 6-3-16,-8 15-31 15,-2 3-23-15,0 13-16 16,-1 9 0-1,0-11 3-15,1 1 5 0,0 49 4 16,2 10 1-16,-2 12 2 16,7-18 2-16,2-4 3 15,3-7 1-15,2-19 4 0,-6-8 0 16,-2-18-7-16,0-6-42 16,-1-7-251-1</inkml:trace>
  <inkml:trace contextRef="#ctx1" brushRef="#br0" timeOffset="1319.21">3562 9181 1233 0,'3'-5'480'0,"11"-7"-351"16,8 5-61-16,10 5-56 15,7 2-14 1,7 5-152-16,0-1-156 15</inkml:trace>
  <inkml:trace contextRef="#ctx1" brushRef="#br0" timeOffset="1661.96">4103 9043 925 0,'-1'-2'443'0,"-8"-9"-156"16,-1 3-54-16,-4-1-82 0,-6 1-33 0,-1 6-61 15,0 2-23-15,-4 3-31 31,2 5-9-31,8 3-13 16,0-2-5-16,10 1 0 16,1-1 2-16,9 1 8 15,9 1 3-15,3-2 8 16,1-5 1-16,-2-1-6 16,-1-3-5-16,-8 0-1 15,-3 0-4-15,-10 0-4 16,-7 3 3-16,-3 4-3 15,1 4 1-15,5 5-1 0,1-3 0 0,7 0 9 16,6 2 7 0,11-2 21-16,2 1 12 15,4 2 10-15,0-4 9 16,-3-4 0-16,5-3-5 16,4-7-8-16,2-3-34 15</inkml:trace>
  <inkml:trace contextRef="#ctx0" brushRef="#br0" timeOffset="2778.36">12654 19044 0</inkml:trace>
  <inkml:trace contextRef="#ctx1" brushRef="#br0" timeOffset="2963.53">6170 9775 340 0,'12'5'220'0,"12"1"13"16,2-5-7-16,6-4-13 15,0-7-12-15,0-7-23 16,2-4-16-16,-11-4-37 16,-2 2-12-16,-5-1-9 15,-9 4-1-15,-5 1-14 16,-5 0-14-16,-7 4-43 15,-2 2-20-15,-7 6-27 16,-2 5-13-16,-7 4-17 0,1 6-3 16,-2 9 1-1,5 5 9-15,10 11 15 0,6 4 7 16,12-3 12-16,7 1 3 16,15-11 1-16,4-6 0 15,3-11 2-15,4-6 1 16,-8-9 6-16,-3-7 2 15,-3-5 4-15,-5-6 2 16,-6 1 4-16,0 1 2 16,-10 6 5-16,-2 3-1 15,0 11-19-15,-3 4-10 16,-3 11-20-16,1 8-3 16,4 10 8-16,2 4 6 0,13 5 8 15,3 1 2-15,9-3 1 16,0-3 0-16,1-12-57 15,0-8-56-15,0-13-296 16</inkml:trace>
  <inkml:trace contextRef="#ctx1" brushRef="#br0" timeOffset="3252.85">6909 9624 840 0,'0'-1'394'15,"2"-1"-179"-15,7 3-60 16,15-1-81-16,9 1-12 15,15 1-10-15,1-3-8 0,1-1-19 16,-5 2-9-16,-9 1-9 16,-1 5 3-1,-7 0-114-15,-4-4-112 0</inkml:trace>
  <inkml:trace contextRef="#ctx1" brushRef="#br0" timeOffset="3509.93">6963 9790 771 0,'9'1'336'15,"15"2"-172"-15,12-1-25 16,18-3-40-1,2 0-15-15,3-2-20 16,-4 1-8-16,-16 1-11 16,-4-1-11-16,-17 2-18 15,-12-2-3-15,-1 2-62 16,-7 2-130-16</inkml:trace>
  <inkml:trace contextRef="#ctx1" brushRef="#br0" timeOffset="4187.94">7814 9847 897 0,'-9'-2'341'0,"-1"1"-272"16,13 4-60-16,31 2-14 15,19 2 4-15,48 0 31 16,26-3 11-16,39 0 25 16,30 1 7-16,19-2 4 15,9 2-4-15,-2-3-37 16,-26-2-9-16,-31 0-10 0,-32-2-1 16,-42-1-3-1,-18 0-1-15,-42 1-69 16,-8-2-63-16,-17 0-327 15</inkml:trace>
  <inkml:trace contextRef="#ctx1" brushRef="#br0" timeOffset="4980.95">8000 9300 797 0,'-13'-12'367'0,"-13"-16"-153"16,12-3-69-16,23 0-77 16,11 1-19-16,24 4-17 15,8 4-1-15,11 12 14 0,4 8-2 16,-6 14-18-16,-8 8-8 15,-21 8-16-15,-13 2 4 16,-23 3 6-16,-10 7 1 16,-18 10 1-16,-6 0-5 15,1-1-3-15,6-9 0 16,16-14-3-16,8-8-2 0,12-11-8 16,9-1 0-1,9-3 2-15,7 0 3 16,5 2 3-16,-2-1 0 0,-1 1-1 15,1 5 0-15,-4-1 1 16,1 2 0-16,-11-2 2 16,-8-2-1-16,-7 0 1 15,-6-6 2-15,1 2 5 16,-2-1 5-16,2-2 8 16,0 0 5-16,-1-1 4 15,1 0-1-15,0 0-6 16,-5-7-3-16,-2-10-3 15,-8-31-4-15,20 21-10 16,2 1-9-16,14-1-12 16,2 0-1-16,7 9 2 15,3 3 5-15,3 9 3 16,2 7 0-16,-4 8 2 16,-1 3 2-16,-10 5 2 15,-6 2-1-15,-4 3 0 0,-5 3 2 16,-6 2 1-16,4 1 4 15,-8-3 0-15,1-1 0 16,2-3-4-16,-2-2-73 16,6-2-220-16</inkml:trace>
  <inkml:trace contextRef="#ctx1" brushRef="#br0" timeOffset="5439.67">8881 9410 343 0,'0'-5'270'0,"1"-3"73"0,2 0-65 15,3 7-86 1,3 1-42-16,-2 4-82 15,-3 6-33-15,-2 3-30 16,-5 11-2-16,-2 1 2 16,-1 5 1-16,1 2 0 15,1-4 0-15,4-3 1 16,6-3 3-16,9-7 9 16,6-3 4-16,7-7 11 15,4-5 10-15,-1-9 18 0,-2-6 8 0,-1-14 11 16,-3 1-3-1,-4-8-3-15,-2 0-4 16,-9 6-27-16,-1 6-10 16,-5 13-32-16,-4 8-14 15,-1 5-7-15,-5 3-6 0,5-5 1 16,-1 6 4 0,-2 23 7-16,-1 32 4 0,10-30 6 15,2 0 3-15,3-2 24 16,3-4-87-16</inkml:trace>
  <inkml:trace contextRef="#ctx1" brushRef="#br0" timeOffset="5965.57">8355 10110 1001 0,'-1'0'392'0,"2"2"-266"16,7 1-44-16,20 3-40 16,15 0 4-16,26-3 3 15,13 3-4-15,9 2-11 16,-4 0-6-16,-8 0-12 16,-10 0-2-16,-15-5-1 15,-8-2-1-15,-14-1-1 16,-7 0-12-16,-13 0-86 15,-5 0-46-15,-10 1-147 16,-5 0-85-16</inkml:trace>
  <inkml:trace contextRef="#ctx1" brushRef="#br0" timeOffset="6248.01">8850 10186 149 0,'-6'-2'115'15,"-6"-1"20"-15,-3 4-16 0,4 0-16 16,-1-1-1-1,4 4 3-15,8-3 7 16,-1 5-12-16,2 5-11 16,-2 8-13-16,1 6-12 0,-2 12 6 15,2 6 5 1,3 10-14-16,-4-2-3 16,1-3-2-16,-3-3 0 0,-1-15 5 15,4-5 3-15,3-5-5 16,-1-7-3-16,1-4 9 15,0-3 9-15,-3-6 8 16,1-1-1-16,-1 0-17 16,0 0-15-16,-1 0-141 15,-1 0-128-15</inkml:trace>
  <inkml:trace contextRef="#ctx1" brushRef="#br0" timeOffset="10114">1950 11439 435 0,'28'6'261'16,"21"0"15"-16,18 7-175 15,9-3-22-15,4 2-26 16,-4-4-12-16,-15-4-6 16,-9 2-54-16</inkml:trace>
  <inkml:trace contextRef="#ctx1" brushRef="#br0" timeOffset="10309.45">2002 11670 648 0,'3'6'273'0,"12"2"-106"15,13 0-38-15,21 2-22 16,10-6-5-16,13-1-51 16,3-1-18-16,-9-1-16 15,-8-1-2-15,-13 2-126 16,-9 1-225-16</inkml:trace>
  <inkml:trace contextRef="#ctx1" brushRef="#br0" timeOffset="10460.94">2043 11962 653 0,'11'8'290'0,"1"6"-148"31,22-4-56-31,8-3-11 0,18-5-36 16,14-2-16-16,11-4-14 0,-3-4 6 15,4-6-224 1</inkml:trace>
  <inkml:trace contextRef="#ctx1" brushRef="#br0" timeOffset="10806.41">2977 11650 831 0,'-20'-6'407'16,"-22"-8"-139"-1,-7 4-78-15,8 7-84 16,2 0-32-16,11 9-47 0,5 2-17 16,14 7-19-1,5 6-5-15,13 0-1 0,8 0 2 16,7-5 7 0,6-2 3-16,1-5 3 15,-1-3 2-15,-8-4 5 0,-8-2 2 16,-13 0-1-16,-4 0-3 0,-14 4-7 15,-6 2-4 1,-2 6-2-16,-6 5 2 16,11 1 1-16,7 5 0 0,10-1-1 0,8 1 1 31,11-3 2-31,4-1 3 16,8 0 0-16,4-6 1 15,-4-2-9-15,-3-5-45 0,-8-12-233 16</inkml:trace>
  <inkml:trace contextRef="#ctx1" brushRef="#br0" timeOffset="10940.18">2851 11438 971 0,'-3'-4'373'0,"-2"1"-295"15,4 7-77-15,6 12-45 16,7 9-20-16,12 12-162 15</inkml:trace>
  <inkml:trace contextRef="#ctx1" brushRef="#br0" timeOffset="11219.79">3140 11861 439 0,'17'12'250'0,"20"11"-44"0,-4-1-34 16,-1-9-62-16,0-5-12 15,-8-9-16-15,1-8-4 16,-6-10-5-16,-9-4-5 15,-8-9-17-15,-6 2-10 16,-17-5-16-16,-6 3-11 16,-5 10-9-16,0 5-4 15,3 17-8-15,3 7 1 16,6 12 2-16,3 8 4 16,9 14 8-16,3 8 0 0,8 12-1 15,3-5 0-15,7-3-2 16,2-5-1-16,1-14 0 15,2 0 6-15,0-12-151 16,1-6-239-16</inkml:trace>
  <inkml:trace contextRef="#ctx1" brushRef="#br0" timeOffset="11803.88">3716 11853 569 0,'-3'-11'334'16,"-11"-14"-29"-16,-5 6-53 15,-10 3-63-15,-3 2-35 16,0 11-66-16,3 1-27 16,6 5-42-16,5 5-16 15,11 11-13-15,0-1-3 0,13 9 0 16,5-2 2-1,3-4 10-15,7-4 1 16,4-9 3-16,-1-4 2 0,2-7 3 16,-2-2 0-16,-5-12 2 0,1-1-3 15,-7-5-6-15,-5 2 0 16,-5 6-4-16,-3 5-2 16,0 7-12-1,-1 6-5-15,1 8-3 16,2 7 4-16,8 1 11 0,1 1 5 15,9-4 4 1,2-3 1-16,3-8 4 16,4-5 3-16,-3-9 5 0,0-8 4 0,-7-9 2 15,-1-2 1-15,-6-5 10 16,1 0 16-16,-8 3 20 31,-1 5 6-31,0 11-15 16,-2 7-22-16,3 13-25 15,-4 6-10-15,2 13-1 16,2 7 2-16,0 13 1 16,8 9 0-16,-1 6 0 15,2-4-1-15,1-5 1 16,-6-8 0-16,-5-9 0 0,-4-3-1 16,-4-6-1-16,0-5-55 15,1-2-194-15,1-4-175 16</inkml:trace>
  <inkml:trace contextRef="#ctx1" brushRef="#br0" timeOffset="11953.87">4055 11975 777 0,'10'-6'283'0,"15"-2"-229"16,7 1-41-16,6 0-95 15,7 0-202-15</inkml:trace>
  <inkml:trace contextRef="#ctx1" brushRef="#br0" timeOffset="12282.94">4525 11711 924 0,'-9'-6'413'0,"-15"-5"-213"0,0-1-51 15,2 9-85-15,3 1-31 16,2 5-43-16,7 5-17 16,5 2-15-16,3 1 2 15,12-1 13-15,3 0 9 16,4-3 12-16,0 0 1 16,0-3-8-16,-6-2-11 0,-6 1-17 15,-3 0-5 1,-10 4 10-16,-1 1 13 15,-9 7 39-15,1 3 9 0,4 7 10 16,0 0 3-16,11 2-10 16,5 1 2-16,8-5 3 15,10 0-4-15,2-8-6 16,9-2-4-16,1-9-52 16,-1-4-125-16</inkml:trace>
  <inkml:trace contextRef="#ctx1" brushRef="#br0" timeOffset="12722.42">5385 11934 578 0,'3'-6'327'16,"0"-11"-62"-1,1 5-76-15,-4-1-10 0,-6-3-28 16,-1 1-15-16,-13-2-15 16,-5 1-12-16,-6 3-29 15,-5 6-13-15,2 9-43 16,1 9-16-16,7 14-11 16,7 1-2-16,12 8-3 15,7 0 5-15,15-7-2 0,7 0 2 16,9-10 3-16,3-4 0 0,0-8-1 15,1-6-50 1,-6-10-227 0</inkml:trace>
  <inkml:trace contextRef="#ctx1" brushRef="#br0" timeOffset="12873.36">5350 11624 1232 0,'-8'-11'469'16,"-10"-10"-358"-16,9 6-55 16,7 8-82-16,4 5-90 15</inkml:trace>
  <inkml:trace contextRef="#ctx1" brushRef="#br0" timeOffset="13306.28">5501 11804 783 0,'1'7'348'16,"5"6"-144"0,3 0-78-16,12-1-39 0,5-3-12 15,6-3-27 1,4-2-14-16,-2-8-12 16,-4-2-3-16,-5-6-1 15,-4-4 2-15,-5-2 1 16,-5 1-2-16,-6 3-5 15,-5 4-6-15,-7 7-25 16,-6 3-3-16,-5 13 1 0,-3 6 2 0,2 12 17 31,4 4 0-31,6 5-1 0,6 0-1 16,9-4 3-16,4-10 4 0,11-8 7 31,4-7 3-31,8-10 4 0,0 2 2 16,-1-12 0-16,-2-5 0 15,-6-8 0-15,-3-7 0 16,-4-2 2-16,-5 1 3 16,-6 3-8-16,-4 6-3 15,-4 13-16-15,-1 5-8 0,1 11 2 16,-2 7-2-16,1 10 6 16,3 4 0-1,4 0-1-15,1 1-38 0,4-9-323 16</inkml:trace>
  <inkml:trace contextRef="#ctx1" brushRef="#br0" timeOffset="13750.4">6913 11448 890 0,'-1'0'352'0,"5"5"-216"0,18 2-89 16,14 4-19-1,39 5 12-15,15-4 2 0,10 2-8 16,5-2-1-16,-5-6-15 15,-7-1-3-15,-17-8 2 16,-13-5-11-16,-34 0-49 16,-11 0-46-16,-20 0-192 15,-13 3-132-15</inkml:trace>
  <inkml:trace contextRef="#ctx1" brushRef="#br0" timeOffset="13935.78">7406 11530 281 0,'-3'11'208'0,"-5"11"14"15,10 6-81-15,3 5-28 16,4 11 2-16,6 0 6 16,-5 8 0-16,-4 2 15 15,-6 0-6-15,-5-2-11 16,-1-9-17 0,-2-7-21-16,-2-15-46 15,3 1-14-15,2-9-112 0,5-1-182 16</inkml:trace>
  <inkml:trace contextRef="#ctx1" brushRef="#br0" timeOffset="14259.51">7812 11733 549 0,'0'-1'354'15,"7"-1"-13"-15,1 1-136 16,13 1-103-1,11 4-30-15,17-2-25 16,9 3-10-16,2-1-21 0,-3-1-5 16,-14-1-21-1,-8-2-45-15,-11 0-160 16,-5 0-172-16</inkml:trace>
  <inkml:trace contextRef="#ctx1" brushRef="#br0" timeOffset="14430.77">7915 11913 679 0,'3'4'358'15,"8"5"-118"-15,14-4-66 16,13 3-23-16,14-4-67 16,7-2-25-16,-2 2-36 15,-2-1 0-15,-13-3-213 16</inkml:trace>
  <inkml:trace contextRef="#ctx1" brushRef="#br0" timeOffset="14919.04">8619 11529 942 0,'-4'1'360'0,"-9"5"-262"16,-1 4-38-16,-9 6-28 15,3 9-4-15,8 12-2 16,5 3-1-16,16 3-7 16,7-5-1-16,18-5 1 0,5-2-3 15,5-16 2-15,2-1-2 16,-12-14-69-16,-6-10-53 16,-13-5-155-16,-1-8-122 15</inkml:trace>
  <inkml:trace contextRef="#ctx1" brushRef="#br0" timeOffset="15074.23">8798 11562 534 0,'-2'-2'329'0,"-8"-9"-44"16,3 17-119-16,3 10-26 15,-1 14-59-15,5 11-16 16,3 15-20-16,0 9-11 0,5 6-12 16,1-2-5-1,0-9-1-15,4-10-2 0,-4-20 4 16,2-7-51-1,7-14-200-15</inkml:trace>
  <inkml:trace contextRef="#ctx1" brushRef="#br0" timeOffset="15434.75">9039 11636 1048 0,'6'-2'400'16,"10"3"-282"-16,8 9-47 15,13 12-9 1,8 9-12-16,-1 10-18 16,-4 0-5-16,-15-1-13 15,-10-2-3-15,-10-4-6 16,-9-4-1-16,-7-6-3 16,-4-3 2-16,-5-9 5 15,2-5 2-15,1-7 1 16,0-7-7-16,12-9-12 0,5-7-5 0,15-16-3 15,3-5 6 1,7-8 8-16,3 0 8 16,-6 8 30-16,-2 2 17 15,-15 7 28-15,-8 4 0 16,-13 6-26-16,-10 2-22 16,-7 9-31-16,0 8-10 0,1 6-14 15,8 7-9 1,10 12-143-16,6 1-186 0</inkml:trace>
  <inkml:trace contextRef="#ctx1" brushRef="#br0" timeOffset="15819.27">9860 11712 914 0,'-14'-8'413'0,"-15"-7"-203"0,4 5-64 15,5 10-85-15,5 6-29 16,10 12-28-16,5 4-4 16,13 8-2-16,3 4 2 15,7 5 4-15,2 1 1 16,-4-6 5-16,-4-3 3 16,-17-10 38-16,-11 0 8 15,-13-6 5-15,1-4-4 16,2-9-59-16,6-6-83 0</inkml:trace>
  <inkml:trace contextRef="#ctx1" brushRef="#br0" timeOffset="16252.54">10044 11812 447 0,'0'5'276'16,"0"1"30"-16,7 4-141 15,7-1-55-15,4-3-2 16,9-4-24-16,4-2-18 15,0-9-23-15,-3 0-7 0,-11-4 2 16,-3-2 3 0,-11 0 13-16,-3-3 3 15,-7-1-7-15,-5 3-7 16,-11 1-21-16,-3 6-9 0,-1 9-11 16,0 6-3-1,6 9-2-15,5 2 3 0,9 7 5 16,5 2 7-16,9 1 5 15,8 3-1-15,8-3-1 16,4-1-3-16,2-4-3 16,0-8-1-16,-6-8-41 15,0-3-79-15</inkml:trace>
  <inkml:trace contextRef="#ctx1" brushRef="#br0" timeOffset="16537.89">10579 11780 374 0,'1'-5'264'15,"-1"-6"31"-15,-4-1-20 16,-14 0-53-16,-6 0-29 16,-10 4-63-1,-3 2-32-15,-1 6-53 16,4 4-19-16,4 7-20 0,9 7-2 15,10 7 3-15,2 4 2 16,14 7 2-16,6 2 1 0,13-2 1 16,7 0 2-1,8-15 5-15,2-4 0 0,2-10 4 16,0-8 0-16,-2-4 4 16,-7-7-34-16,-7-3-180 15</inkml:trace>
  <inkml:trace contextRef="#ctx1" brushRef="#br0" timeOffset="16733.22">10888 11925 1253 0,'0'1'494'15,"0"-1"-320"-15,3 0-63 16,-3 0-67 0,0-1-4-16,0 0-136 15</inkml:trace>
  <inkml:trace contextRef="#ctx0" brushRef="#br0">18501 19044 0,'0'0'0,"0"0"0,0 0 0,0 0 16</inkml:trace>
  <inkml:trace contextRef="#ctx1" brushRef="#br0" timeOffset="21711.54">11730 11691 860 0,'5'-1'325'0,"15"0"-235"15,3 3-25-15,6 12-5 0,0 3 0 16,-11 8-14 0,-9 5-5-16,-14 6-14 0,-6 5-6 15,-7-1-3-15,0-4 1 16,2-12-6 0,4-9 0-16,12-3-2 0,0-5-1 15,7-4-4-15,1-1 3 0,1-6 4 16,5-4 2-1,6-9 0-15,7-4-3 16,4-14-2-16,4-4 0 16,-4-5 2-16,-1 1 1 15,-7 9-1-15,-6 6-1 16,-9 15-6-16,-4 8-16 16,-5 14-15-16,-3 8-2 15,-2 17-1-15,-2 8 15 0,5 9 12 16,2-3 2-16,10-8-39 15,7-7-66-15,10-15-280 16</inkml:trace>
  <inkml:trace contextRef="#ctx1" brushRef="#br0" timeOffset="22109.4">12373 11856 343 0,'0'1'303'15,"1"3"37"-15,-7 5-90 16,-6 0-46-16,-9 6-88 15,-3 2-34-15,-1 1-41 16,1-2-10-16,6-7 0 0,1-7-1 16,2-9-2-1,3-2-4-15,2-7-13 16,3-3-5-16,3 0-9 16,2-2-5-16,7 4-8 15,1 3-3-15,4 6 0 0,7 8-1 16,1 8 4-16,4 7 1 15,4 6 4-15,-4 1 6 16,5-3 7-16,2 1 5 16,3-12 5-16,-2-4 4 0,-2-14 8 15,-3-5 2-15,-3-8 4 16,-1-3-1-16,-4-4-2 16,-3 2-2-16,-6 7-23 15,1 6-9-15,-3 15-4 16,1 6-1-16,-1 16 12 15,-4 8 7-15,3 10-6 16,2 3 0-16,4-4-36 16,1-6-111-16</inkml:trace>
  <inkml:trace contextRef="#ctx1" brushRef="#br0" timeOffset="22918.02">13415 11511 426 0,'23'4'205'16,"18"-1"-77"-16,12 2-20 15,5-7-2 1,-7-6-15-16,-8-3 5 0,-13-4 4 16,-10 0 5-16,-11-3 4 15,-3 0-17-15,-9 1-24 16,-5 1-18-16,-1 15-44 16,-3 3-22-16,3 21-41 15,-1 12-3-15,5 20 11 16,3 12 9-16,4 19 22 15,8 9 5-15,1 8 10 16,-1-5 12-16,-10-19 22 16,-5-11 12-16,-11-24 19 15,-4-9 2-15,-14-20 7 16,-3-10-5-16,-8-21-34 16,0-9-42-16,13-11-114 15,8-3-87-15</inkml:trace>
  <inkml:trace contextRef="#ctx1" brushRef="#br0" timeOffset="23233.17">13858 11789 730 0,'3'0'363'16,"6"5"-86"-16,4 6-131 15,1 16-67-15,-1 4-23 16,-2 11-36-16,-4-3-1 15,-3-6 2-15,0-10-1 0,0-4 2 16,1-8 1 0,4-11 21-16,2-6 2 0,5-21-2 15,6-2-6-15,3-3-28 16,0 2-6-16,-5 7-5 16,-3 5-6-16,-4 16-5 15,-1 4 0-15,-7 18 4 16,-3 6 6-16,-1 10 4 15,-3 2 4-15,-2-4-3 16,4-7-1-16,6-7-60 16,6-4-84-16</inkml:trace>
  <inkml:trace contextRef="#ctx1" brushRef="#br0" timeOffset="23892.17">14302 11809 636 0,'1'0'308'0,"6"1"-84"16,5 2-93-1,16 4-51-15,4 0-18 16,10 1-32-16,-2 0-9 16,-1-5-1-16,-6-2 4 15,-11-3 7-15,-6-4 5 0,-12 0 3 16,-2-1-5-1,-8 6-34-15,-6 1-15 0,-5 9-21 16,-2 6-4-16,6 9 16 16,1 5 6-16,11 2-26 15,7 3-24-15,12-5-17 0,10-4-2 16,13-8 36 0,3-8 28-16,6-9 25 15,-3-6 4-15,-7-11 2 16,-2 0 2-16,-10-2 5 15,-6-1 8-15,-9 0 26 16,-4 1 22-16,-9 0 23 16,-4 1 9-16,-11 3-15 0,-9 1-22 15,-9 5-28-15,2 5-21 16,0 9-30-16,3 5-9 16,9 11-16-16,4 6 4 15,14 4 13-15,6-2 6 16,8-4 14-16,3-5 3 15,8-12 14-15,4 0 6 0,6-12 12 16,0-4 2 0,-1-7 1-16,-4-7-3 15,-5-1-6-15,-1-2-3 0,-10 4-8 0,-4 4-3 16,-8 5-8-16,-1 6-9 16,-3 9-15-1,-1 6-5-15,4 11 0 0,3 0 6 16,9 5 10-1,6-5 4-15,5-2 4 16,2-7 4-16,0-6 8 16,1-1 2-16,-8-6 5 15,-2 1-1-15,-3-4-45 16,-7 0-105-16</inkml:trace>
  <inkml:trace contextRef="#ctx1" brushRef="#br0" timeOffset="24031.87">15151 11652 1189 0,'-1'-8'546'15,"-1"-13"-251"-15,-2 14-186 16,3 6-76-16,1 7-65 16,1 9-51-16,6 10-389 15</inkml:trace>
  <inkml:trace contextRef="#ctx1" brushRef="#br0" timeOffset="24226.5">15387 11775 1300 0,'-3'0'511'16,"-3"11"-353"-16,1 8-76 0,2 25-75 15,3 15-2 1,6 11-2-16,0 4 1 0,0 1-1 15,-1-3 3-15,2-4-18 0,1-3-33 0,0-19-98 16,3-4-86 0</inkml:trace>
  <inkml:trace contextRef="#ctx1" brushRef="#br0" timeOffset="24403.62">15523 12062 1073 0,'13'-2'399'0,"17"-4"-318"16,-3 5-36-16,7-1-54 16,1 1-68-16</inkml:trace>
  <inkml:trace contextRef="#ctx1" brushRef="#br0" timeOffset="24730.68">16015 11826 751 0,'-9'-6'362'16,"-20"-5"-139"-16,-2 3-49 0,-7 5-82 16,0 6-30-16,4 5-40 15,5 3-14-15,9 3-20 16,5 1-3-16,9 1-1 15,6-1 3-15,10 1 11 16,7-1 3-16,7 0 8 16,-3-3 0-16,-3-5 2 15,-7-1-2-15,-7-1 1 16,-4 3 9-16,-6-1 10 16,0 3 2-16,2-3-3 15,-2-2-9-15,6 5-14 16,1-7-1-16,2 6-2 15,4 0-2-15,4 1 0 16,0-1 0-16,7 2 4 16,1 0-34-16</inkml:trace>
  <inkml:trace contextRef="#ctx1" brushRef="#br0" timeOffset="25283.58">16528 11785 647 0,'-4'-5'406'15,"-1"-3"-22"-15,5 4-222 16,4 4-48-16,14 3-62 15,3 4-16-15,24 2-3 16,11 1-3-16,6 2-11 0,4-3-5 0,-16-3 1 16,-8-4 2-1,-13-2-11-15,-7-1-21 0,-13-1-65 16,-3-2-33 0,-11 0-38-16,-3-1 11 15,-7 0 53-15,-5 0 30 16,2 2 37-16,2 3 4 15,1 5 17-15,2 3 16 16,7 6 22-16,1 1 14 16,5 6-1-16,0 3-10 15,5 5-8-15,2-1-9 0,3-2-6 16,0-2-1-16,-1-7 11 16,1-3-59-16</inkml:trace>
  <inkml:trace contextRef="#ctx1" brushRef="#br0" timeOffset="25644.58">17315 12021 796 0,'3'-2'369'15,"1"-4"-156"-15,-2-3-36 16,-2-4-52-1,-2 0-17-15,-5-4-17 16,-1 1-11-16,-3 0-18 16,-3-2-10-16,-7 0-23 0,-4 0-10 15,-8 5-20 1,-1 4-13-16,4 10-12 0,2 7-3 16,13 10 6-16,4 4 6 15,11 6 6-15,3 2 2 16,12-4 1-16,14-3 3 15,8-8 8-15,6-3 7 16,-3-12 20-16,-3-5 8 16,-14-10 18-16,-8-5 2 0,-15-6-15 15,-11-6-13 1,-7 2-128-16,0 0-178 0</inkml:trace>
  <inkml:trace contextRef="#ctx1" brushRef="#br0" timeOffset="26547.66">2009 12921 828 0,'0'-13'427'15,"0"-11"-136"-15,1 16-142 16,1 14-52-16,0 29-76 16,1 15-27-16,1 28-3 15,1 9 6-15,0 16 4 0,-2 2 4 16,-2-7 2-16,-1-8 0 16,6-25 3-1,-1-10-26-15,1-18-131 0,4-9-140 16</inkml:trace>
  <inkml:trace contextRef="#ctx1" brushRef="#br0" timeOffset="26721.45">2077 13206 945 0,'7'-5'381'0,"12"3"-246"16,8-1-76-1,21 3-48-15,-1 2-8 0,11 0-29 16,-3 3-74-16</inkml:trace>
  <inkml:trace contextRef="#ctx1" brushRef="#br0" timeOffset="27066.06">2632 12941 1140 0,'-18'-4'470'0,"-21"-1"-311"16,6 6-71-16,12 9-80 15,6 3-29-15,10 3-12 0,5-2-4 16,14 1 5-16,4 0 9 0,9-4 14 16,4 2 7-1,-5-6 5 1,0-2-3-16,-14-3 0 0,-6-1 2 15,-10 3-2-15,-11-4 2 16,-9 3 20-16,1 2 2 16,0 2 14-16,4-2 0 15,8 5-27-15,1 1-14 16,10-2-14-16,0 6 2 0,5 1 9 16,8-1 6-16,-1-2 7 15,5-1-1-15,6-7-33 16,-4-1-70-16</inkml:trace>
  <inkml:trace contextRef="#ctx1" brushRef="#br0" timeOffset="27217.44">2646 12679 1221 0,'-2'-3'499'15,"-6"-4"-311"-15,4 1-108 16,7 6-109-16,4 2-18 0,8 8-84 15,5 7-107 1</inkml:trace>
  <inkml:trace contextRef="#ctx1" brushRef="#br0" timeOffset="27515.05">2850 13003 647 0,'21'7'298'0,"24"6"-131"0,0-1-39 15,-6-6-55-15,-4-2-13 0,-8-4-14 0,-2-3-1 16,-10-4-45-16,-3-3-39 31,-14-6-116-31,-5 0-37 16,-10-3 31-16,-6 7 37 16,-3 6 124-16,0 6 32 0,8 8 23 15,3 5 8-15,6 10 16 16,8-1 9-16,1 8 0 15,7 0 3-15,6 2-14 0,-5 2-4 0,4 1-13 16,-3-2-13-16,-1-4-18 16,1-7-6-1,-2-7-34 1,4-1-89-16</inkml:trace>
  <inkml:trace contextRef="#ctx1" brushRef="#br0" timeOffset="27875.62">3274 13190 723 0,'10'0'393'0,"6"-1"-115"16,9 1-92-16,2-1-41 15,2-5-58-15,-3-1-15 16,-3-6-23-16,-4-1-1 15,-9 1-8-15,-4-5-1 16,-9 0-7-16,1-3-9 16,-15-10-13-16,-6 3-9 0,-5 6-27 15,-5 5-15-15,5 22-13 16,0 11-5-16,5 12 17 16,0 6 13-16,9 8 18 15,6 3 9-15,8 6 7 16,6 8 4-16,4 5-2 15,2-2 1-15,-1-9 0 16,-1-9-1-16,1-13 2 16,0-9 2-16,-1-8-64 15,4-7-73-15</inkml:trace>
  <inkml:trace contextRef="#ctx1" brushRef="#br0" timeOffset="28194.64">3811 13131 755 0,'-6'-10'372'0,"-13"-9"-117"15,-4 4-45-15,-7 8-60 16,-1 2-33-16,1 7-68 15,4 5-30-15,7 10-37 16,4 4-10 0,11 7-2-16,5 4 2 15,14 0 7-15,8-2 7 0,9-9 21 16,4-8 12-16,1-15 27 16,-3-7 15-16,-8-13 17 15,-9-3 0-15,-9-6-22 16,-6 0-59-16,-5 2-201 15</inkml:trace>
  <inkml:trace contextRef="#ctx1" brushRef="#br0" timeOffset="28794.64">4636 13049 758 0,'7'-10'386'31,"9"-10"-123"-31,3 3-51 0,6 9-80 16,1 8-58-16,3 10-64 16,0 8-13-16,-7 9-11 0,-7 4 0 15,-8 5 4 1,-5 2 4-16,0 0 7 15,3-2 4-15,5-8 1 16,4-6 2-16,7-13 6 16,2-7 5-16,-1-11 7 15,1-7 1-15,-1-10-3 16,-4 0-1-16,0-3 0 0,0-2-2 0,-9-1-2 31,2-1-2-31,-4 1-8 16,-4 4-4-16,-1 13 3 15,-2 6 1-15,-3 9-9 16,-3 6-2-16,0 3-11 16,-3 3-4-16,6 8 10 0,-2 4 3 15,5 6 6-15,2 3 4 16,11 3 1-16,3-2 0 16,11-3 20-16,3-3-60 15,-1-13-160-15,-2-6-196 16</inkml:trace>
  <inkml:trace contextRef="#ctx1" brushRef="#br0" timeOffset="30963.68">4502 12755 577 0,'1'-2'304'15,"4"-1"-53"-15,22 0-143 16,18 2-28-16,32 1-5 16,16 0-1-16,6 2-27 15,-5 1-7-15,-21-1-17 16,-17 0-4-16,-20-3 2 16,-12-1 3-16,-20-5-42 0,-8 0-28 15,-18-3-32-15,-8-4-3 16,-6-3 13-1,3-3 9-15,14 6 18 16,4 1-4-16,13 9 21 16,5 4 27-16,7 3 33 15,6 8 10-15,7 4 24 16,-1 4 6-16,-3 2 12 0,-4-1 18 0,-11-2 40 16,-11 0-3-16,-14 3-16 15,-4 1-23-15,-2 5-58 16,5-3-16-1,10-3-77 1,2-3-109-16</inkml:trace>
  <inkml:trace contextRef="#ctx1" brushRef="#br0" timeOffset="35487.6">5805 13059 536 0,'-6'1'262'0,"-3"0"-84"16,11-1-46-1,33 0-20-15,10 0-14 0,29 0-8 16,13 1-14-16,10 1-24 15,3 4-10-15,-18-2-19 16,-13-2-8-16,-20 1-5 16,-10-3-26-16,-9-3-188 15</inkml:trace>
  <inkml:trace contextRef="#ctx1" brushRef="#br0" timeOffset="35709.92">5979 13163 735 0,'8'4'284'16,"26"2"-195"-16,9-1-48 16,29 0-8-16,11-3-13 15,-6-2-11-15,-3-1 0 16,-16-3-13-16,-10-4-41 15,-16-1-142-15,-8-1-114 16</inkml:trace>
  <inkml:trace contextRef="#ctx1" brushRef="#br0" timeOffset="35843.63">6503 13104 140 0,'-9'-7'157'0,"-1"-4"13"15,-5-6 53-15,9 4-96 16,6-1-42 0,12 10 5-16,4 4-1 0,2 3 20 15,3 9 4-15,-5 4-33 16,-3 2-3-16,-12 3 8 15,-8 3-5-15,-14 2-10 16,-2-6-13-16,5 1-180 16</inkml:trace>
  <inkml:trace contextRef="#ctx1" brushRef="#br0" timeOffset="36226.46">7285 12773 738 0,'-1'-11'401'0,"0"-6"-63"0,-1 5-52 16,-2 11-122 0,10 11-67-16,-5 17-97 15,1 16-27-15,11 34 11 16,-7 5 10-16,10 14 7 15,-1-2 2-15,-6-9 3 0,0-2 1 0,-5-17-169 16,1-6-144-16</inkml:trace>
  <inkml:trace contextRef="#ctx1" brushRef="#br0" timeOffset="36623.64">7492 13185 968 0,'5'-4'414'0,"6"-7"-249"0,1 4-40 16,-1 10-83-16,-3 4-25 16,-3 8-17-16,-3 3 0 15,-1 7 1-15,1 3 2 16,5 4 4-16,5 1 0 15,7-4 2-15,6-3 0 16,6-12-1-16,2-8 1 16,2-12-1-16,-3-7 0 0,-4-10 3 15,-5-3 1-15,-1-4 3 16,-6-5 0-16,-6 2 1 16,1 1-8-16,-8 12-2 15,2 6-2-15,-3 12-4 16,-2 4-1-16,-1 7-7 15,1 5-1-15,0 9-3 16,0 4 7-16,2 6 5 16,2-1 1-16,1-1-146 15,2-2-105-15</inkml:trace>
  <inkml:trace contextRef="#ctx1" brushRef="#br0" timeOffset="36984.57">7493 12931 1009 0,'16'2'362'16,"31"4"-307"-16,13 3-19 0,13-1-12 15,1 2-7-15,-12-3-6 16,-10-3-2 0,-20-4 2-16,-4-1-23 0,-16-9-48 15,-4 1-25-15,-8-6-31 16,-8-2 21-16,-4 1 46 16,-2-3 28-16,1 8 28 15,7 7 0-15,5 7 10 16,1 7 7-16,3 6 10 15,2 3 6-15,2 5-10 0,0-1-10 16,-1 1 6-16,0-2-70 16</inkml:trace>
  <inkml:trace contextRef="#ctx1" brushRef="#br0" timeOffset="37223.03">8144 12676 1258 0,'-2'-7'540'0,"0"-2"-320"15,2 6-98-15,3 18-100 16,7 16-33 0,7 28-14-16,4 16 13 15,1 20 12-15,-2-3 1 16,-6 0 1-16,-7-5 1 0,-7-10 1 15,-1-2 1 1,-1-15-27-16,2-11-73 0</inkml:trace>
  <inkml:trace contextRef="#ctx1" brushRef="#br0" timeOffset="37522.94">8636 13109 839 0,'10'0'315'15,"14"3"-210"-15,6-1-22 16,10 5 20-16,5-1-10 16,4-2-28-16,4 2-23 15,-6-1-25-15,-3-2-16 16,-10 0-140-16,-8 0-119 16</inkml:trace>
  <inkml:trace contextRef="#ctx1" brushRef="#br0" timeOffset="37671.93">8758 13222 840 0,'11'3'394'16,"7"2"-168"-16,14-1-95 16,5 2-24-16,17-3-52 15,3 0-15-15</inkml:trace>
  <inkml:trace contextRef="#ctx1" brushRef="#br0" timeOffset="38150.48">9385 12918 782 0,'-3'-6'419'16,"1"0"-35"-16,16 28-319 0,10 30-92 15,3 12 3-15,0 16 22 16,1 1 16-16,-6 2 32 16,-3-5 6-16,0-17 3 0,-3-14-8 15,-1-26-9-15,-1-11 13 16,-1-23 17 0,-1-10 2-16,3-29-8 15,-1-11-19-15,-4-18-36 16,-3-8-12-16,-8-15-12 15,-5-5-1-15,-5 4 7 16,-2 7 8-16,-1 28 5 16,6 17 2-16,6 19 1 15,2 11-12-15,10 12-26 0,4 3-5 16,12 6-127 0,5 2-349-16</inkml:trace>
  <inkml:trace contextRef="#ctx1" brushRef="#br0" timeOffset="38555.28">9661 12525 895 0,'-1'0'341'0,"-1"0"-278"16,7 4-66-16,-5-4-29 16,26 8 3-16,69 16 39 15,-4-14 22-15,56 0 28 16,33-1-2-16,62-2-8 15,28 0-16-15,50-1-26 16,21-1-2-16,12-2 1 0,1 1 1 16,-22-4 52-1,-11-2 7-15,-37 4 2 0,-15-2-1 16,-45 1-52-16,-23 2-8 16,-37-3-14-16,-28 4-58 15,-42-2-140 1,-25-1-97-16</inkml:trace>
  <inkml:trace contextRef="#ctx1" brushRef="#br0" timeOffset="39019.4">14106 12614 795 0,'3'0'338'16,"2"9"-186"-16,-2 10-58 16,1 18-51-16,-2 7-3 15,-3 10-8-15,1 5-3 16,-6-6-16-16,3-7-115 0</inkml:trace>
  <inkml:trace contextRef="#ctx1" brushRef="#br0" timeOffset="39564.76">10055 13050 768 0,'-3'-1'399'0,"-3"1"-126"15,0 1-132-15,1 12-113 0,-2 3-28 16,7 7-4-16,1 0 2 16,10-1 4-16,1-3 5 15,5-5 2-15,5-1-2 16,6-3-3 0,7 0-4-16,6-4-50 15,2-2-40-15,-1 0-115 0,-2-3-62 0,-9-1-91 31</inkml:trace>
  <inkml:trace contextRef="#ctx1" brushRef="#br0" timeOffset="39713.49">10383 13159 655 0,'-6'-6'352'0,"-10"-8"-83"15,3 6-60-15,2 7-112 16,2 1-45-16,0 15-52 16,2 5-10-1,1 11 8-15,1 6 4 16,5 3 2-16,-1 4 2 0,1 1-6 15,5-1 0 1,2-8-246-16</inkml:trace>
  <inkml:trace contextRef="#ctx1" brushRef="#br0" timeOffset="40055.27">10759 13278 663 0,'-8'-14'402'16,"-4"-9"-29"-16,-8-3-195 15,2-1-33-15,-7 2-52 16,-2 5-17-16,-4 5-33 0,-3 5-21 0,0 10-35 31,3 7-20-31,6 14-4 16,6 3 5-16,10 11 16 0,8 3 14 15,14 7 3 1,10-1 3-16,16-8 4 16,9-7 1-16,6-16 3 15,-2-11 5-15,-14-17 8 0,-10-9 32 16,-18-14 30-16,-10 1 6 16,-11-1-7-16,-12 0-34 15,-4 9-92-15,1 4-45 16,4 12-306-16</inkml:trace>
  <inkml:trace contextRef="#ctx1" brushRef="#br0" timeOffset="40384.64">10708 13212 687 0,'-3'0'341'15,"-4"3"-110"-15,-5 2-79 16,-5 8-70-16,-1 4-22 16,-6 3-27-16,5 4-14 0,5 1-40 15,5-1-101 1</inkml:trace>
  <inkml:trace contextRef="#ctx1" brushRef="#br0" timeOffset="40737.71">11105 13166 654 0,'-4'-9'384'0,"-8"-12"-41"0,-3 2-116 16,-11 10-111-16,-1 1-47 15,-3 10-61 1,1 6-12-16,1 10-15 16,6 2 3-16,7 12 6 15,8 0 3-15,17 8 7 0,7-1 1 16,16-2 3-16,9-3 2 0,7-14 1 16,2-5 2-1,-6-18 7-15,-8-7 3 0,-11-18 10 16,-8-4 4-1,-12-5 5 1,-1 0 0-16,-10 9-20 0,-6 3-14 16,-10 11-79-16,-4 7-89 0</inkml:trace>
  <inkml:trace contextRef="#ctx1" brushRef="#br0" timeOffset="40896.71">11180 13183 1078 0,'-5'-1'452'16,"-8"1"-275"0,-6 6-62-16,-10 9-86 15,-4 5-13-15,-2 9-12 16,0 4-2-16,11 0-68 16,7-1-103-16</inkml:trace>
  <inkml:trace contextRef="#ctx1" brushRef="#br0" timeOffset="41232.13">11363 12815 1011 0,'8'-7'424'16,"14"-2"-254"-16,2 3-37 15,0 10-70-15,-2 7-18 16,-8 11-25-16,-6 4-9 16,-12 8-8-16,-9 3 0 15,-11 1-1-15,-2-3 0 0,7-8 2 16,7-4-2-16,15-5 1 15,12-3-1-15,11-6-2 16,13-3-3-16,15-2-52 16,2 0-70-16</inkml:trace>
  <inkml:trace contextRef="#ctx1" brushRef="#br0" timeOffset="41492.44">11855 13130 712 0,'-1'-2'465'16,"-5"-3"4"-16,3 6-259 15,2-1-144-15,1 3-37 16,2 27-13-16,11 42 0 15,-3-26-5-15,-1 4-2 0,-1-6-3 16,-3-4-29 0,-4-15-134-16,-1-7-91 15</inkml:trace>
  <inkml:trace contextRef="#ctx1" brushRef="#br0" timeOffset="41644.29">11745 13273 1102 0,'9'-3'469'0,"20"-4"-268"16,16 1-57-16,13-2-72 15,9 2-26-15,2-2-78 16,-6 2-105-16</inkml:trace>
  <inkml:trace contextRef="#ctx1" brushRef="#br0" timeOffset="42141.18">12608 13095 721 0,'8'-1'350'16,"3"-4"-105"-16,-5 0-29 15,-6 3-68-15,-9-3-34 16,-17 5-60 0,-10 1-39-16,-16 4-14 0,1 3-1 0,8 3-7 31,9 4-3-31,13 1-5 16,8 2 1-16,13 1 4 15,6 2 2-15,19 2 6 16,5 5 0-16,10 2 2 15,0 1 1-15,-9 1 2 16,-6-2 1-16,-23-4 6 16,-9-3 3-16,-23-6 3 15,-4-4 6-15,-6-11-10 16,1-7-34-16,13-14-153 0,7-4-238 16</inkml:trace>
  <inkml:trace contextRef="#ctx1" brushRef="#br0" timeOffset="42493.89">12859 13173 793 0,'-6'-6'376'0,"-11"-2"-162"15,-3 0-69-15,-6 7-97 16,3 1-37-16,4 10-40 15,5 6-4-15,7 12 10 16,5 4 9-16,8 5 17 16,5 1 5-16,15-1 3 15,8-5 4-15,10-9 3 16,5-9 2-16,2-14 31 16,-6-5 21-16,-6-13 29 0,-10-5 20 15,-15-8-7 1,-10-1-16-16,-22-3-38 0,-13 3-26 15,-18 1-33 1,-4 5-13-16,6 10-29 0,7 2-44 16,13 13-142-16,10 1-162 0</inkml:trace>
  <inkml:trace contextRef="#ctx1" brushRef="#br0" timeOffset="42660.33">12942 13246 795 0,'-2'-1'397'0,"-7"2"-159"16,0 5-97-16,-11 7-111 15,-2 5-20-15,-2 8-2 16,0 0 0-16,11 1-81 16,6-3-159-16</inkml:trace>
  <inkml:trace contextRef="#ctx1" brushRef="#br0" timeOffset="43032.49">13367 13259 503 0,'-6'-9'329'0,"-6"-12"21"16,-3 2-111 0,-5 1-85-16,-3 3-40 15,-3 7-67-15,2 5-27 0,0 7-37 16,4 8-7 0,8 10 7-16,2 3 5 15,10 4 13-15,3 3 5 16,8 2 1-16,6 0 1 0,15-3 2 15,2-4 1 1,8-16 4-16,-1-6 5 0,-11-13 22 16,-4-10 15-16,-16-10 5 15,-3-1-3-15,-10-2-43 16,-5 2-31-16,-5 3-120 16,-4 4-156-16</inkml:trace>
  <inkml:trace contextRef="#ctx1" brushRef="#br0" timeOffset="43187.89">13424 13222 943 0,'-1'1'416'15,"-8"5"-201"1,-5 1-91-16,-10 10-79 16,-8 2-8-16,-3 10-15 15,-2 2-7-15,8 1 15 16,9-3-74-16,9-10-163 15</inkml:trace>
  <inkml:trace contextRef="#ctx1" brushRef="#br0" timeOffset="43541.24">13573 12935 736 0,'7'-2'347'16,"2"-2"-115"-16,11 2-126 15,2-1-17-15,0 4-5 16,2 2-7-16,-10 9-23 15,-6-1-8-15,-8 8-10 0,-7-2-2 16,-5 5-2-16,-2-1-2 16,6-2-11-16,6 1-1 15,11-5 0 1,11 0 1-16,10-5 0 0,6-4-4 16,0-5-20-16,-2 0-102 0</inkml:trace>
  <inkml:trace contextRef="#ctx1" brushRef="#br0" timeOffset="44070.3">14511 13181 718 0,'0'-6'330'16,"6"-8"-128"-1,5-4-33-15,8-2-49 0,2-2-16 16,3 4-29-16,-2 3-9 15,-2 8-18-15,-1 6-13 16,0 12-32-16,-2 8-13 16,-7 9-7-16,3 6 5 15,0 1 12-15,3-3 2 16,9-9 5-16,2-6 0 16,-3-12 2-16,-2-5 5 15,-9-13 9-15,-4-4-6 16,-9-5-58-16,-4 0-48 0,-6 6-270 15</inkml:trace>
  <inkml:trace contextRef="#ctx1" brushRef="#br0" timeOffset="44335.67">14473 13401 476 0,'0'2'263'0,"3"3"-21"0,8-2-55 16,16 4-44-1,9-3-13-15,7-1-44 16,3-3-6-16,7-4-3 0,-1-2-4 16,0-2-8-16,-8 1-8 15,-15-1-20-15,-8 1-6 16,-13 3-18-16,-1 3-13 15,-9 6-120-15,0 1-340 0</inkml:trace>
  <inkml:trace contextRef="#ctx1" brushRef="#br0" timeOffset="47645.75">15773 13017 972 0,'-15'-2'419'16,"-16"1"-226"-16,-5 1-35 0,-2 4-58 16,0 5-25-16,3 9-47 15,1 5-22-15,4 15-20 16,4 8-7-16,17 10-1 16,9 6 1-16,19-4-17 15,12-4-4-15,10-14-4 16,3-13 5-16,4-19 25 15,-4-10 29-15,-12-15 69 16,-7-7 18-16,-23-5 20 16,-11-1-14-16,-24 4-53 15,-6 6-17-15,-5 8-30 16,3 8-6-16,17 4-87 16,3 1-82-16</inkml:trace>
  <inkml:trace contextRef="#ctx1" brushRef="#br0" timeOffset="47944.98">15996 13055 1213 0,'-1'-3'522'15,"-3"-5"-284"-15,-4 6-107 0,-7 8-84 0,-7 5-28 16,-4 7-21-16,6 5-1 31,7 7-6-31,12 3 0 16,19 3-6-16,10-1-3 0,13-6 3 16,3-4-1-16,-4-10 7 15,-1-5 7-15,-12-5-17 16,0-5-32-16,-7-7-95 15,1-8-90-15</inkml:trace>
  <inkml:trace contextRef="#ctx1" brushRef="#br0" timeOffset="48111.8">16155 13039 612 0,'0'2'348'15,"0"5"-58"-15,4 13-144 16,-4 10-21-16,2 16-22 15,3 8-2-15,-3 8-16 16,4-1-13-16,0-6-34 0,-1-6-15 16,5-18-105-16,-1-7-107 15</inkml:trace>
  <inkml:trace contextRef="#ctx1" brushRef="#br0" timeOffset="48462.95">16560 13213 959 0,'-11'-15'429'16,"-8"-7"-217"-16,-10 8-119 15,-1 7-47-15,-5 13-54 16,-1 3-17-16,7 17-12 15,4 5 3-15,12 14 11 16,8 4 7-16,17 4 3 16,13-1-1-16,19-11 3 15,8-6 3-15,2-20 13 16,-4-8 25-16,-8-15 61 16,-6-14 28-16,-8-11 21 15,-7-6-11-15,-18-6-54 0,-8 1-33 16,-18 5-42-1,-4 2-13-15,-2 11-100 0,4 8-66 16</inkml:trace>
  <inkml:trace contextRef="#ctx1" brushRef="#br0" timeOffset="48674.38">16655 13236 900 0,'-3'1'397'0,"-7"3"-210"16,-6 5-82-16,-5 11-67 15,-5 6-10-15,-8 14 3 16,-2 2-5-16,-4-1-8 16,4-4-6-16,14-11-38 15,7-3-71-15</inkml:trace>
  <inkml:trace contextRef="#ctx1" brushRef="#br0" timeOffset="48883.25">16792 13534 1106 0,'3'-2'550'16,"2"4"-185"0,-2-4-222-16,-3 2-47 0,0 0-87 15,0 0-40 1</inkml:trace>
  <inkml:trace contextRef="#ctx1" brushRef="#br0" timeOffset="49451.25">17099 13196 617 0,'-6'-7'372'0,"-1"-5"-1"16,6 2-208-16,2 2-24 16,10-3-33-16,7 2-8 15,10 0-26-15,9 3-5 16,5 6-20-16,6 1-16 16,-6 6-13-16,-10 1-5 15,-13 5-2-15,-18 0 3 0,-17 3 0 16,-10 3 2-16,-6 0-3 15,2 1-4-15,13-4-14 16,9-1-15-16,13-4-13 16,15 2-3-16,11 2 10 15,6 3 13-15,3 12 11 16,-2 3 2-16,-11 5 7 16,-11-1 2-16,-19-5 7 15,-16-3 0-15,-20-4-2 16,-8-5-2-16,-5-12-12 15,6-5-54-15,11-14-203 16</inkml:trace>
  <inkml:trace contextRef="#ctx1" brushRef="#br0" timeOffset="50125.32">17817 13068 1059 0,'4'-3'426'15,"8"0"-284"-15,1 1-29 16,3 9-53-16,2 2-17 15,-3 8-15 1,-1 3-4-16,-9-3-1 16,-3 4-1-16,-4-6-1 15,-2-1-1-15,1-6-2 0,0-4 2 0,5-7-12 16,1-6-8-16,10-6-14 16,2-5-11-16,3 2 2 15,1 3 6 1,-2 2 17-16,0 5 9 15,-4 8 11-15,0 1 5 16,-8 7-4-16,0 2-2 16,-5 3-3-16,1 0-3 15,-3-1-1-15,-3-2-1 0,2-2-3 16,2-2-1-16,3-6-7 0,2 0 0 16,-4-2 1-1,0 1 0-15,0-1 1 16,6-12 0-16,37-22 2 0,-27 33 0 15,0 6 0 1,0 8 1-16,-1 7-3 16,-2 5-1-16,-3 6 1 15,1 2-67-15</inkml:trace>
  <inkml:trace contextRef="#ctx1" brushRef="#br0" timeOffset="50354.23">17788 13406 1132 0,'9'0'446'15,"15"-3"-293"-15,14 3-47 16,18 0-37-16,3 4-18 15,10 4-26-15,-1 0-12 16,-5 3-42-16,-1 4-82 16,-15 0-266-16</inkml:trace>
  <inkml:trace contextRef="#ctx1" brushRef="#br0" timeOffset="50848.54">18129 13672 994 0,'-1'-5'425'15,"-7"-5"-238"-15,-4 2-49 16,-7 3-65-16,-4 2-23 16,-5 0-31-16,2 3 3 15,7 6-16-15,1-1-9 16,10 5-13-16,6 2-2 15,4 3 1-15,5 2 3 0,5 7 2 16,2 4 3-16,0 3 5 16,3 1 3-16,0-2 7 15,-4-3 5-15,-7-8 28 16,-6 0 13-16,-9-9 53 16,-6-3 11-16,-8-7-12 15,-2-5-10-15,-3-9-43 16,1-5-45-16,8-5-141 15,4 1-320-15</inkml:trace>
  <inkml:trace contextRef="#ctx1" brushRef="#br0" timeOffset="58047.6">1831 14995 632 0,'-2'7'276'0,"3"7"-135"32,5-4 4-32,11-10-8 15,8-5-8-15,11-18-24 16,1-13-12-16,0-21-22 0,-3-5-9 0,-10-9-1 16,-7 0 6-16,-13 11 3 15,-4 7 1-15,-6 15-19 16,-1 10-14-1,2 11-15-15,-2 5-13 16,2 7-9-16,2 5-13 16,3 9-17-16,9 11-5 0,7 18 4 15,6 13 8 1,7 19 11-16,1 8 5 0,6 5 6 16,-3-5-31-16,1-16-141 15,-7-13-80-15</inkml:trace>
  <inkml:trace contextRef="#ctx1" brushRef="#br0" timeOffset="58205.64">2112 14863 753 0,'13'3'279'16,"16"8"-218"-1,5 1-33-15,3 1-119 16</inkml:trace>
  <inkml:trace contextRef="#ctx1" brushRef="#br0" timeOffset="58381.14">1763 14757 1247 0,'-3'-6'503'0,"-3"-4"-297"16,10 4-174-16,13 5-22 16,17 5-23-16,16 4-2 0,17 6-69 15,1 1-91 1</inkml:trace>
  <inkml:trace contextRef="#ctx1" brushRef="#br0" timeOffset="58664.48">2455 14927 556 0,'22'10'310'16,"11"3"-70"-16,7 2-49 16,1-3-20-16,-4-6-58 15,0-6-31-15,-6-8-4 16,-8-7-3-16,-11-12 1 16,-2-2 3-16,-16-8-28 15,-8-1 4-15,-15 5-26 16,-3 4-15-16,-3 16-40 15,4 11-18-15,5 19 7 16,3 13 6-16,10 16 17 16,4 8 2-16,8 2 5 0,5 1 0 15,7-2 4-15,-1-1 2 16,4-3 1-16,-1-5 2 16,-3-12-122-16,3-8-185 15</inkml:trace>
  <inkml:trace contextRef="#ctx1" brushRef="#br0" timeOffset="58966.25">3165 14786 582 0,'3'2'346'0,"2"7"-18"15,-5 6-111-15,-7 8-55 16,-10 1-22-16,-9 4-29 15,-5-4-29-15,-1-8-36 16,4-2-8-16,4-13-47 16,1-3-18-16,4-10-21 15,-1-4-10-15,6 0 21 16,6 1 18-16,9 5 29 16,8 3 8-16,9 7 22 15,5 5 2-15,6 15-13 0,2 8-3 16,1 5-6-16,-2 1-8 15,1-6 6-15,0-4-102 16</inkml:trace>
  <inkml:trace contextRef="#ctx1" brushRef="#br0" timeOffset="61650.97">5510 15734 113 0,'8'0'131'0,"8"3"29"16,5-9-1-1,2-8-6-15,-1-9-31 16,-4-7 1-16,0-5 9 16,-6 2 18-16,-8 1 21 0,-8 4-10 15,-14 6-34 1,-6 0-25-16,-9 14-54 15,-1 6-16-15,-1 13-29 16,3 10-9-16,8 8-18 16,4 4-4-16,11 7 2 15,9-1 6-15,9-3 9 16,7-5 2-16,11-15 5 0,-1-7 0 16,4-15 2-16,0-6 1 0,-7-10 4 15,0-5 6-15,-7-4 16 16,-2 3 7-1,-6 5 9-15,-3 5 6 16,-5 13-13-16,-1 8-10 16,-2 15-17-16,2 9-9 15,6 11-5-15,6-2 2 0,13 1 1 16,4-6 2-16,8-12-91 16,8-5-145-16</inkml:trace>
  <inkml:trace contextRef="#ctx1" brushRef="#br0" timeOffset="61914.73">6106 15511 990 0,'6'0'377'0,"11"-4"-272"0,11 1-44 15,18-2-27-15,9-1-12 16,4 1-14-16,-5 1 16 16,-10 1-144-16,-11 0-147 15</inkml:trace>
  <inkml:trace contextRef="#ctx1" brushRef="#br0" timeOffset="62089.05">6220 15614 849 0,'6'3'437'15,"4"-3"-40"-15,13 4-315 16,12-1-23-16,7 1-25 15,1 0-13-15,2-4-118 16,-2-3-367-16</inkml:trace>
  <inkml:trace contextRef="#ctx1" brushRef="#br0" timeOffset="62712.48">7223 15394 524 0,'-36'-11'297'0,"-26"-9"-26"16,23-13-167-16,10-8-33 16,26-8-34-1,14-2-8-15,23 6 30 16,11 8 9-16,18 19 13 16,0 11 3-16,-8 17-32 0,-6 12-6 15,-24 13-6-15,-13 10 3 16,-18 10-2-16,-11 4-1 0,-19 4-6 15,-5-6-6 1,-2-15-12-16,0-5-1 16,15-25-28-16,7-6-6 15,17-9-33-15,8-7-16 0,15-2 25 16,11 0 12 0,6 1 43-16,3 8 15 15,-1 9 8-15,-7 3-6 0,-5 8-10 16,-3 5-3-16,-5 0-7 15,4 1-2-15,-1-5-79 0,1-1-112 16</inkml:trace>
  <inkml:trace contextRef="#ctx1" brushRef="#br0" timeOffset="63036.35">7667 15457 679 0,'2'3'314'16,"1"5"-76"-16,-5 6-175 16,-2 2-2-16,-8 2 8 0,0 0-9 15,1-4-15 1,2-2-5-16,4-8 4 16,2-4-2-16,1-14-15 15,3-7-10-15,3-11-28 0,7-4-4 0,8 2 13 16,6 1 11-1,7 10 15-15,-1 5 13 16,-1 13 13-16,-6 6-3 16,-5 17-4-16,-3 8-10 15,-11 13-14-15,2 4-5 16,-2 3-4-16,-5-6-1 16,8-6-102-16,-2-6-160 15</inkml:trace>
  <inkml:trace contextRef="#ctx1" brushRef="#br0" timeOffset="63232.34">8227 15459 1143 0,'1'0'585'0,"2"-1"-145"15,-3 0-200-15,0 1-130 16,-1-2-41-16,-1 1-103 16,1 0-103-16</inkml:trace>
  <inkml:trace contextRef="#ctx1" brushRef="#br0" timeOffset="63800.36">8817 15149 712 0,'-18'-1'414'0,"-26"-1"-47"15,-5 7-145 1,-2 11-137-16,4 8-41 16,9 13-52-16,12 8-11 15,20 13-4-15,11-1 4 16,24 1 3-16,8-8 5 15,18-18 5-15,5-9 3 0,-5-17 7 16,-3-4 8 0,-19-11 14-16,-9-4 26 15,-23-4 18-15,-6 0 1 16,-21 2 0-16,-12 3-22 16,-8 5-22-16,-3 7-6 0,12 2-62 15,11 2-75-15</inkml:trace>
  <inkml:trace contextRef="#ctx1" brushRef="#br0" timeOffset="64046.52">8924 15239 881 0,'0'-5'438'0,"3"-3"-137"31,-1 2-119-31,-1 6-103 0,2 4-36 0,-4-4-40 31,-1 0-3-31,-1 24 2 16,-4 32 1-16,13-22-2 15,3-2 0-15,8-2 0 16,3-5-1-16,9-8 1 0,1-7-18 16,5-15-131-16,2-3-89 15,-4-13-197-15</inkml:trace>
  <inkml:trace contextRef="#ctx1" brushRef="#br0" timeOffset="64190.33">9211 15237 526 0,'-3'-6'349'16,"1"-5"0"-16,-6 8-100 0,4 6-138 15,-1 9-43-15,0 10-53 16,4 5-9-16,-1 11-2 16,3 3 2-16,0 2-1 15,4 0-1-15,0-5-13 16,0-3-77-16</inkml:trace>
  <inkml:trace contextRef="#ctx1" brushRef="#br0" timeOffset="64533.58">9589 15287 884 0,'-15'-11'459'0,"-15"-14"-131"0,-5 1-90 16,2 3-111 0,3 8-43-16,2 9-56 15,2 5-22-15,8 18-20 0,3 1-6 16,7 15 0-16,7 4 2 16,6 6 5-16,7-1 3 15,17-6 3-15,6-1-1 16,7-15 2-16,10-8-1 15,1-18 7-15,-4-10 7 0,-3-14 12 16,-15-6 9-16,-15-5 24 16,-5-4 12-1,-17 3-2-15,-7 3-7 0,-12 8-31 16,-5 8-18-16,-4 6-89 16,6 10-103-16</inkml:trace>
  <inkml:trace contextRef="#ctx1" brushRef="#br0" timeOffset="64704.08">9612 15212 842 0,'1'0'430'16,"-1"2"-128"-16,-8 10-122 16,-7 5-46-16,-10 12-49 0,-4 6-25 15,0 10-35 1,0-2-8-16,13-2-19 15,8-8-68-15,14-16-241 16</inkml:trace>
  <inkml:trace contextRef="#ctx1" brushRef="#br0" timeOffset="64929.14">9915 15484 1445 0,'-2'6'612'0,"-2"-3"-370"16,-2 2-66-16,3-4-105 16,2-1-33-16,0 0-18 0,1-1-56 15,0 0-610 1</inkml:trace>
  <inkml:trace contextRef="#ctx1" brushRef="#br0" timeOffset="65492.12">10169 15181 626 0,'0'-3'319'0,"0"-4"-78"16,7 2-113-16,13-4-32 15,3 0-7-15,12 3-3 16,0 0-1-16,-1 7-35 15,1 10-13-15,-13 2-20 16,-9 2-4-16,-17 5 3 16,-12-3 0-16,-13 4 1 15,6 1-1-15,3-5-7 16,5-3-5-16,15-6-13 16,0-2-3-16,22-2-2 15,7 3 1-15,9 7 10 16,1 4 1-16,-10 6 4 15,-6 2 7-15,-23-2 29 0,-8 1 15 16,-24-5 2-16,-7-1-1 16,-11-10-32-16,2-5-83 15</inkml:trace>
  <inkml:trace contextRef="#ctx1" brushRef="#br0" timeOffset="66323.98">7384 15875 384 0,'-45'0'238'16,"-32"-1"-6"-16,18 1-140 0,11-1-27 15,27 0-30-15,12-1-25 16,25 0-18-16,28 2-4 31,-22 0 2-31,1 1 27 0,125 2 21 0,30 2 5 16,67 3-1-16,-17-1-7 15,41-2 4-15,15-5-4 16,22-7 14-16,-1-3 31 16,-5-2 35-16,1 2 8 0,-24 5-16 15,-13 4-36-15,-51 3-48 16,-27 3-11-16,-50-2-34 15,-32 1-71-15</inkml:trace>
  <inkml:trace contextRef="#ctx0" brushRef="#br0" timeOffset="67426.72">10510 18520 0,'0'0'0,"0"0"0,0 0 0,0 0 0</inkml:trace>
  <inkml:trace contextRef="#ctx1" brushRef="#br0" timeOffset="66944.93">8700 16178 664 0,'1'-1'333'0,"1"0"-88"16,-1 0-96-16,-2 1-74 15,0 0-25-15,-2 16-38 16,-9 44-6-16,12-23-1 0,6-3-1 16,11 1-3-1,3-4 0-15,11-9 5 16,0-7 1-16,-1-15 3 16,2-6 0-16,-3-15-13 15,1-3-5-15,-2-6 2 0,-6-3 2 16,-8 4 13-1,-8 5 3-15,-4 6 48 0,-4 9 15 16,-1 9 0 0,-2 1 1-16,0 14-50 15,2 4-17-15,2 12-6 0,3 7 0 16,3 5 3-16,-1 6 1 16,-2-5 2-16,-2-2 0 15,0-6-1-15,1-6-1 16,0-4-35-16,1-4-76 15</inkml:trace>
  <inkml:trace contextRef="#ctx1" brushRef="#br0" timeOffset="67345.46">9094 16328 1024 0,'-1'-5'487'16,"4"-3"-162"-16,17 10-239 16,7 4-40-16,15 14-32 15,3 9 2-15,-3 8 2 16,-4 1 2-16,-15-2-1 16,-7-8 1-16,-13-3 7 15,-5-5 1-15,-9-6 0 16,-4-1-3-16,-2-11-7 15,5 2-5-15,3-9-24 16,4-3-16-16,6-8-14 0,6-11-3 16,10-7 11-16,6-4 10 15,5-5 8 1,2 0 6-16,-3 6 30 0,-10 3 23 16,-16 7 28-16,-10 3 16 15,-19 6-17-15,-4 3-19 16,-9 5-29-16,1 5-23 0,2 6-14 15,1 6-26 1,8 10-133-16,0 6-137 0</inkml:trace>
  <inkml:trace contextRef="#ctx1" brushRef="#br0" timeOffset="68236.21">11362 15686 564 0,'0'-9'346'16,"0"-9"-3"-16,9-2-209 15,7-2-28-15,5 2-6 16,5 7-5-16,-4 9-30 16,-1 5-11-16,1 15-52 15,-4 5-7-15,4 9 0 16,0 1 5-16,1-6 1 16,3-4 4-16,0-13 8 15,-2-8 5-15,0-10 41 16,-8-7 14-16,-7-7 8 15,-3 0-4-15,-8 5-40 16,0 4-13-16,0 12-101 16,-2 3-65-16,-3 8-257 0</inkml:trace>
  <inkml:trace contextRef="#ctx1" brushRef="#br0" timeOffset="68506">11378 15928 810 0,'-3'0'416'0,"0"0"-110"0,8-2-160 16,-5 1-28-1,15-1-32-15,53-7-6 16,-13 7-30-16,4-3-8 0,-5 4-22 15,-1 2-6-15,-22 2-3 16,-5 0 0-16,-12 4 1 16,-9-4 0-16,1 1-4 15,-2-1-5-15,-4-4-197 16</inkml:trace>
  <inkml:trace contextRef="#ctx0" brushRef="#br0" timeOffset="74733.07">14308 18119 0,'0'0'0,"0"0"16</inkml:trace>
  <inkml:trace contextRef="#ctx1" brushRef="#br0" timeOffset="74365.38">12466 15536 796 0,'-9'-8'357'0,"-12"-4"-162"0,-1 2-28 15,-3 7-48 1,4 3-24-16,5 5-50 16,5 7-25-16,11 9-27 15,7 4-6-15,23 10 3 0,12 2 6 16,22 6 5-16,2 1 4 0,-8-6 4 16,-9-1 0-16,-23-12 1 15,-14-3-2 1,-23-3-1-1,-13-1-6-15,-29-3 4 0,-7 0 0 16,-7-12-5-16,4-3-12 16,20-11-33-16,11-4-3 15,20-1 5-15,12-4 21 16,21-4 48-16,11-5 16 16,24-9 17-16,6-1-1 0,-1 0-10 15,-8 1-3-15,-28 8 25 16,-15 2 1-16,-37 10-26 15,-19 5-12-15,-23 11-43 16,-4 3-10-16,13 9-28 16,13 4-70-16,30 6-348 15</inkml:trace>
  <inkml:trace contextRef="#ctx1" brushRef="#br0" timeOffset="74873.82">12804 15608 948 0,'-5'-9'429'0,"0"-2"-186"16,2-2-56 0,14 4-77-16,8 3-27 15,14 2-48-15,6 3-12 16,9 3-10-16,0 5-3 0,-8 3-9 16,-10-1-5-16,-23 4-13 15,-12 2 1-15,-19 3 5 16,-6 3 6-16,-7-4 12 15,5-3 2-15,11-6-2 16,11-3-10-16,17-3-11 16,9-2-3-16,16 3-2 15,7 1 9-15,4 9 3 16,-3 5-1-16,-13 8 0 16,-8-1 0-16,-15 5 9 15,-12-1 7-15,-21 1 9 16,-10-2 1-16,-15-10 0 15,4-7 0-15,8-11-48 16,9-5-60-16,18-3-88 16,7-3-29-16,9 1-18 0,4 0 9 15,7-2-77-15</inkml:trace>
  <inkml:trace contextRef="#ctx1" brushRef="#br0" timeOffset="75052.68">13437 15902 841 0,'-1'1'507'15,"-6"3"-11"-15,-1 2-206 16,-2 1-131-16,-2 1-44 0,5-5-62 16,4 1-22-16,5-4-31 15,4-2-65-15</inkml:trace>
  <inkml:trace contextRef="#ctx1" brushRef="#br0" timeOffset="75698.27">13747 15535 778 0,'-8'-10'422'16,"1"-7"-115"-16,-1 9-112 15,1 5-47-15,8 6-94 16,-1 5-27-16,15 12-37 15,7 4 1-15,20 8 12 16,5 5 1-16,4-1 2 16,-3 0 0-16,-12-6 1 15,0-1-1-15,-19-7 2 16,-7-4-14-16,-15-4-23 16,-19-3-9-16,-24 0-14 15,-13-1 10-15,-9-1 27 16,5-3 9-16,20-8-20 15,17-7-5-15,25-12-22 0,11-3 0 0,25-6 57 16,9-3 25 0,10 0 57-16,5-1 12 15,-7 1-10-15,-7 3-11 16,-23 1 1-16,-16 3-6 16,-26-2-9-16,-14 4-13 15,-8 5-43-15,0 2-11 0,8 15-23 16,6 5-27-1,8 15-156-15</inkml:trace>
  <inkml:trace contextRef="#ctx1" brushRef="#br0" timeOffset="76441.79">14550 15375 753 0,'5'-5'356'0,"6"0"-141"15,0 8-82-15,3 13-77 16,-4 7-26-16,-2 12-27 16,-3-1-3-16,-5-3 3 15,0-2 5-15,-5-9 10 16,5-5 3-16,2-10 12 15,-2-6 7-15,10-13-2 16,2-4-1-16,1-11-17 16,7 1-8-16,-2 1-9 15,-1 4 20-15,-5 10 9 16,1 5-5-16,-7 11-7 16,-3 8-23-16,1 5-12 15,-6 5 5-15,1-2 10 16,-4 0 4-16,2-7 3 0,3-1 0 0,5-10 11 15,9-3 5-15,0-9 3 16,4-5 1-16,2-5-12 16,1 1-5-1,3-1-7-15,-5 7 4 16,-2 11-6-16,-2 6-2 16,-4 14-4-16,-2 4-8 0,-2 9 6 15,-1-1 3 1,1 2-76-16,2-3-120 0</inkml:trace>
  <inkml:trace contextRef="#ctx1" brushRef="#br0" timeOffset="76682.14">14464 15749 864 0,'3'-3'429'0,"10"-3"-130"0,23-2-157 16,8 1-23-16,26 4-40 31,6 0-16-31,10 7-28 0,2 3-13 0,-8-1-7 16,-5 0-35-1,-27-3-86 1,-5-2-78-16</inkml:trace>
  <inkml:trace contextRef="#ctx1" brushRef="#br0" timeOffset="77184.1">14826 16063 642 0,'-8'-6'332'0,"-14"-8"-82"16,-3 3-16-16,-6 3-58 15,-4 5-36-15,5 6-69 0,5 0-27 16,6 9-36-16,6 0-10 15,13 8-18-15,5 4-2 16,15 4 1-16,9 4 4 16,3 0 12-16,-1 0 5 15,-9-5 10-15,-10-1 3 16,-23-8 10-16,-10-1 1 16,-7-6 5-16,-6-9 2 15,4-5-3-15,3-9-20 0,7-5-116 16,5-2-80-16</inkml:trace>
  <inkml:trace contextRef="#ctx1" brushRef="#br0" timeOffset="77610.28">14931 16006 730 0,'-3'-8'343'16,"0"-10"-129"-16,3 2-56 16,10 3-43-16,3 3-1 15,7 5-19-15,3 3-3 16,-1 5-33-16,0 4-21 15,-8 6-21-15,-4 2-8 16,-9 2 10-16,-4 4 6 0,-13-3 4 16,-4 1 0-1,-2 0-13-15,3-2-7 0,9-5-9 16,6 0 0-16,8-8-2 16,9 0-1-16,10-3 5 15,4-1 0-15,3-2 2 16,-2-2 1-16,-1 2-1 15,-4 2 3-15,-7 2-2 16,-1 2 0-16,-7-3 3 16,1 1-50-16</inkml:trace>
  <inkml:trace contextRef="#ctx1" brushRef="#br0" timeOffset="81534.43">15865 15767 998 0,'7'-3'356'0,"9"2"-249"16,28 1-122-16,17 4-7 15,31 1 20-15,19 1 31 0,28 3 41 16,10 2 9 0,14 0 6-16,-7 0-27 0,-24-6-36 15,-20-1-8-15,-41-5-3 16,-20 0-42-16,-30-1-107 16,-13 2-80-16</inkml:trace>
  <inkml:trace contextRef="#ctx1" brushRef="#br0" timeOffset="81819.41">16000 15934 832 0,'0'-1'339'16,"4"1"-196"-16,8 3-89 16,19-2-25-16,9 4 17 15,34-5 42-15,18 2 5 0,31 5-13 16,8 1-12 0,5 0-36-16,2 0-11 15,-7-8-15-15,-7-7-4 16,-21 0-93-16,-19-1-74 0</inkml:trace>
  <inkml:trace contextRef="#ctx1" brushRef="#br0" timeOffset="82048.76">16992 15725 904 0,'6'-4'398'0,"12"-3"-169"15,5 4-144-15,5 8-53 16,7 8-5-16,2 11-8 16,0 7-2-16,-1 6-4 15,-9 2 0-15,-21 0 3 0,-13-3 4 16,-29-5 3-16,-10-2 2 16,-11-4-4-16,-6-2-6 15,-2-7-106-15,0-2-144 16</inkml:trace>
  <inkml:trace contextRef="#ctx1" brushRef="#br0" timeOffset="82537.41">16319 14904 841 0,'-7'-3'352'0,"-8"-2"-210"31,-1 1-75-31,2 8-55 0,3 5-13 16,6 8-3-16,4 0 4 15,8-1 8-15,4-1 4 0,11-5 54 16,-3-4 31 0,-3-6 54-16,-5-4 19 15,-9-2-37-15,-2 0-32 16,-10 4-71-16,0 5-10 16,0 3-195-16,0 1-259 15</inkml:trace>
  <inkml:trace contextRef="#ctx1" brushRef="#br0" timeOffset="82925.57">16287 15231 737 0,'-1'-6'384'15,"0"-5"-120"-15,-1 4-116 16,0 1-38-16,1 2-69 16,-1 4-21-16,1 0-20 15,-1 0-4-15,1 0 4 16,-1 4 1-16,-3 7 0 0,-25 27 0 15,35-30 4-15,3-2 6 16,7-4 40-16,1-2 22 16,3-1 12-16,-4-3 25 15,-9-1-7-15,-1 0-9 0,-11 2-9 16,-5 4-30-16,-5 4-35 16,-3 0-12-16,8 3-147 15,6-2-132-15</inkml:trace>
  <inkml:trace contextRef="#ctx1" brushRef="#br0" timeOffset="83613.56">16760 15118 239 0,'15'1'190'16,"12"1"55"-16,1 1-17 16,-3-1-14-16,-3-4-3 15,-1-2-14-15,-5-7-19 16,-3-1-51-16,-1-4-24 0,-8-4-39 16,-4-2-14-16,-12-4-12 15,-10 1-9-15,-11 6-16 16,-3 3-7-16,-2 12-13 15,4 5-3-15,7 12-6 16,2 3 1-16,11 6-2 16,6 5 1-16,8-5-3 15,9 5 1-15,11-7 1 16,0-6 2-16,9-5 2 16,-1-3 2-16,0-6 10 15,-3-2 3-15,-8-3 10 16,-3-6 5-16,-8 3 2 15,-4 4-2-15,-2 4-6 16,-2 1-3-16,1-1-8 0,0 0-1 0,-3 18-2 16,1 41-1-1,10-19 0-15,-2 0 0 0,-2 8 3 16,-3 0 1 0,-8-3 5-16,-6-4 17 15,-9-10 31-15,-5-5 10 16,-7-12 23-16,-1-5-3 0,1-10-28 15,3-8-11 1,14-8-47-16,6-2-38 0,9-4-89 16,5 3-93-16</inkml:trace>
  <inkml:trace contextRef="#ctx1" brushRef="#br0" timeOffset="89880.91">18291 16104 572 0,'4'-3'245'15,"8"-3"-103"-15,3 0-46 0,5 0-7 16,4-6 7-16,2-6 7 0,1-6 8 31,-7-10 17-31,-7-2 2 0,-11-5-11 0,-6 0-12 31,-17 4-23-31,-3 6-16 0,-11 15-37 16,-2 5-11-16,-5 14-24 16,0 10-9-16,6 12 0 15,4 11-1-15,16 7 3 16,7 6 2-16,14-7 4 15,9-4 1-15,16-10-3 16,8-13 0-16,10-11 3 16,-1-10 4-16,1-12 8 15,-7-5 5-15,-16-10 8 16,-5-2 2-16,-16-6 2 16,-3 4 8-16,-4 15 1 15,-4 7-3-15,1 18-10 16,-1 9-14-16,6 15-10 15,1 6-2-15,1 9 1 16,9-1 1-16,3-1 2 0,7-5 1 16,6-5 0-16,-1-3 49 15,-3-10-181-15,-5-5-166 0</inkml:trace>
  <inkml:trace contextRef="#ctx1" brushRef="#br0" timeOffset="90886.01">18957 15880 753 0,'-5'-2'327'0,"1"-3"-152"16,-5-5-31-16,10-8-48 16,7-3-18-16,10-6-26 15,4-1 4-15,1 5 15 16,-4 4-4-16,-6 11-21 16,0 7-16-16,-6 10-23 15,3 5-2-15,1 8 2 0,1 2-1 16,10-2 1-16,3-2 0 15,1-10 0-15,-2-4 3 16,-5-8 6 0,-7-5 1-16,-7-2-44 15,-5-2-41-15,-9 7-107 16,-3 2-123-16</inkml:trace>
  <inkml:trace contextRef="#ctx1" brushRef="#br0" timeOffset="91079.68">18939 16140 389 0,'-2'0'215'15,"-1"0"-15"-15,2 0-163 16,1 0-13-16,0-1-92 15,0 0-82-15</inkml:trace>
  <inkml:trace contextRef="#ctx1" brushRef="#br0" timeOffset="91302.25">18958 16116 453 0,'-6'2'289'16,"-6"-1"-17"-16,5 3-100 15,2-3-29-15,10 0-27 16,6 3-14-16,11-4 3 0,5 0-2 16,18-4-4-16,5 2-6 15,11-4-34-15,4 3-10 0,-11-3-23 16,-9-1-3 0,-19 2-1-16,-11 0-2 15,-13 6-57-15,-2 3-118 16</inkml:trace>
  <inkml:trace contextRef="#ctx1" brushRef="#br0" timeOffset="92775.01">20103 15752 718 0,'-9'-6'370'0,"-17"-9"-97"16,-1 1-64-16,2 7-94 16,-1 4-41-16,2 7-60 15,2 7-15-15,3 6-11 16,8 4 1-16,13 8 2 16,11 9 1-16,8 9 5 15,5 5 1-15,5-2 3 16,0-6 2-16,-4-10 2 15,-8-7 1-15,-12-7 4 16,-14-5 7-16,-17-2 10 0,-14-6 4 16,-11-7 5-1,-2-3-5-15,13-7-13 16,12 3-14-16,26-7-41 16,15-4-11-16,22-12 2 15,7-13 8-15,13-10 58 16,-2-1 24-16,-10-2 28 15,-9 6 17-15,-26 15 6 0,-13 4-14 16,-28 13-35-16,-10 5-19 16,-5 8-33-16,6 6-7 15,13 5-69-15,10 2-74 16,16 2-167-16,5-1-91 16</inkml:trace>
  <inkml:trace contextRef="#ctx1" brushRef="#br0" timeOffset="93194.5">20348 16095 624 0,'-3'5'363'16,"-2"4"10"-16,2 3-129 15,3-2-46-15,2-1-7 16,6-2-17-16,2-3-10 16,-1-3-29-16,1-1-20 0,-6-4-46 15,-3 0-19-15,-2-3-95 16,-10-1-219-16</inkml:trace>
  <inkml:trace contextRef="#ctx1" brushRef="#br0" timeOffset="94123.85">21002 15711 637 0,'0'-3'346'0,"1"-8"-71"0,-4 1-39 0,-9 3-89 15,1-2-42-15,-11 1-65 16,-5 3-21-1,-4 2-16-15,-2 0-3 16,2 5-6-16,2 0-3 16,5 1-3-16,-1 4-2 15,7 1-4-15,1 0 3 0,3 6 2 16,0 0 3-16,4 3 10 16,-1 5 0-16,2 0 1 15,2 2 0-15,3-2 2 16,2-2 2-16,5-7 1 15,5-5 4-15,10-8 4 16,9-4-2-16,13-3-1 16,4 0-5-16,5 7-3 15,-4 7 0-15,-8 9 0 16,-6 8 2-16,-12 4 4 0,-5 5 2 0,-14-1 4 31,-7-2 2-31,-13-1 1 16,-9-5-1-16,-13-7 4 15,-9-8 4-15,-7-9 7 16,5-3-3-16,11-11-19 16,9-1-29-16,16-1-77 15,4 0-55-15,18 2-327 16</inkml:trace>
  <inkml:trace contextRef="#ctx1" brushRef="#br0" timeOffset="95190.77">21432 16085 377 0,'0'-2'218'15,"7"2"-28"-15,0-7-21 16,-2-1-32 0,7 1-9-16,-8-6 5 15,2-1 14-15,-8 0 11 0,-1-3-11 16,-4 0-20 0,-6-2-51-16,-4 1-43 0,-8 0-11 0,-13 9-28 31,-3 9 17-31,-1 14-8 0,-1 9-4 0,13 13-13 15,8 1 1 1,20 1 2-16,8-2-2 16,21-9-13-1,7-3-8-15,7-13-1 0,1-9 4 16,-3-10 23-16,-5-9 13 16,-11-5 16-16,-4 0 5 15,-11-5 0-15,-5 8-3 16,-1 5 2-16,-2 5-6 15,-3 9-14-15,0 3-2 16,1 1-11-16,0-4 2 16,2 0 6-16,0 0 2 15,0 0 0-15,0 0 0 0,0 1 0 16,0 1 0-16,0 5-2 16,0-1 0-16,2 5-3 15,7 35-2-15,-6-18-4 16,-4 7-1-16,0 13 1 15,-4 6 1-15,-2 18-2 16,-2 0 2-16,-10-5 1 16,-7-6 1-16,-13-19 44 15,-8-5 27-15,-12-13 48 16,2-7 13-16,9-14-24 16,8-9-22-16,17-17-42 15,6-8-16-15,13-18-28 16,5-5-19-16,8-1-95 15,3 2-140-15</inkml:trace>
</inkml:ink>
</file>

<file path=ppt/ink/ink54.xml><?xml version="1.0" encoding="utf-8"?>
<inkml:ink xmlns:inkml="http://www.w3.org/2003/InkML">
  <inkml:definitions>
    <inkml:context xml:id="ctx0">
      <inkml:inkSource xml:id="inkSrc0">
        <inkml:traceFormat>
          <inkml:channel name="X" type="integer" max="11752" units="cm"/>
          <inkml:channel name="Y" type="integer" max="6608" units="cm"/>
          <inkml:channel name="T" type="integer" max="2.14748E9" units="dev"/>
        </inkml:traceFormat>
        <inkml:channelProperties>
          <inkml:channelProperty channel="X" name="resolution" value="400" units="1/cm"/>
          <inkml:channelProperty channel="Y" name="resolution" value="400" units="1/cm"/>
          <inkml:channelProperty channel="T" name="resolution" value="1" units="1/dev"/>
        </inkml:channelProperties>
      </inkml:inkSource>
      <inkml:timestamp xml:id="ts0" timeString="2025-10-14T14:24:48.340"/>
    </inkml:context>
    <inkml:brush xml:id="br0">
      <inkml:brushProperty name="width" value="0.05292" units="cm"/>
      <inkml:brushProperty name="height" value="0.05292" units="cm"/>
      <inkml:brushProperty name="color" value="#FF0000"/>
    </inkml:brush>
    <inkml:context xml:id="ctx1">
      <inkml:inkSource xml:id="inkSrc2">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1" timeString="2025-10-14T13:43:41.515"/>
    </inkml:context>
  </inkml:definitions>
  <inkml:trace contextRef="#ctx0" brushRef="#br0">17357 19044 0,'0'0'0</inkml:trace>
  <inkml:trace contextRef="#ctx0" brushRef="#br0" timeOffset="1">17357 19044 0,'0'0'0</inkml:trace>
  <inkml:trace contextRef="#ctx1" brushRef="#br0">13928 15789 707 0,'-39'-4'329'0,"-45"3"-127"0,-4 10-53 16,-8 27-54-16,4 10-12 16,3 20-35-16,6 9-15 15,27 19-22-15,14 9-10 16,32 17-5-16,15-2-1 0,29-8 2 15,17-10 1 1,32-24 3-16,16-15 0 0,25-32 2 16,7-18 1-16,7-38 4 15,-6-17 4-15,-18-27 1 16,-13-17 3-16,-38-25 10 16,-21-11 34-16,-49-8 47 15,-26 5 19-15,-39 15 12 16,-16 12-31-16,-17 30-52 15,-7 15-22-15,4 34-26 16,6 14-49-16,9 14-194 16</inkml:trace>
  <inkml:trace contextRef="#ctx0" brushRef="#br0" timeOffset="2">17357 19044 0,'0'0'0</inkml:trace>
  <inkml:trace contextRef="#ctx1" brushRef="#br0" timeOffset="-557.14">13813 16176 300 0,'3'-21'228'15,"1"-20"11"-15,-4 11-33 16,-3 4-11-16,-1 12-28 16,-1 9-17-16,-1 1-36 15,3 3-21-15,-2-2-39 16,-8-9-20-16,13 17-32 15,0 6-8-15,3 7-5 16,13 18 1-16,-8 0 4 16,1 5 2-16,3 9 2 15,0 2 2-15,-3-1 1 0,-1-3 3 16,-6-9 1-16,-3-4 1 16,-6-11 4-16,-3-4 0 15,-10-12 3-15,-1-5-4 16,1-7-9-16,-1-7-4 0,7 6-11 15,2-2-2-15,7 6-8 16,2 1 2 0,11 2 5-16,4 1 4 15,9 1 14-15,6 0 0 16,7 1 4-16,2 0 2 16,7-8 1-16,0 0-39 15</inkml:trace>
  <inkml:trace contextRef="#ctx1" brushRef="#br0">13928 15789 707 0,'-39'-4'329'0,"-45"3"-127"0,-4 10-53 16,-8 27-54-16,4 10-12 16,3 20-35-16,6 9-15 15,27 19-22-15,14 9-10 16,32 17-5-16,15-2-1 0,29-8 2 15,17-10 1 1,32-24 3-16,16-15 0 0,25-32 2 16,7-18 1-16,7-38 4 15,-6-17 4-15,-18-27 1 16,-13-17 3-16,-38-25 10 16,-21-11 34-16,-49-8 47 15,-26 5 19-15,-39 15 12 16,-16 12-31-16,-17 30-52 15,-7 15-22-15,4 34-26 16,6 14-49-16,9 14-194 16</inkml:trace>
  <inkml:trace contextRef="#ctx0" brushRef="#br0" timeOffset="3">17357 19044 0,'0'0'0</inkml:trace>
  <inkml:trace contextRef="#ctx1" brushRef="#br0" timeOffset="-16894.09">11596 15748 494 0,'-6'-3'318'0,"-2"-2"8"15,3 5-216-15,1 0-45 16,6 6-38-16,3 2-7 16,7 0 2-16,5 2 10 15,2-4 13-15,4 1 6 0,-1-5 8 16,-7-2 3-16,-7-4 1 16,-1-4 1-16,-14-4-8 15,-3 3-12 1,-13 1-27-16,-10 6-10 0,2 4-51 15,3 5-104 1</inkml:trace>
  <inkml:trace contextRef="#ctx1" brushRef="#br0" timeOffset="-16531.81">11900 15699 975 0,'9'10'406'16,"9"14"-232"-16,1 10-23 0,6 13-52 16,-4 2-12-16,-7 9-27 15,-4 1-16-15,-17 0-11 16,-12-3-6-16,-10-5-9 16,-4-7-1-16,2-13-5 15,7-7-14-15,11-16-126 16,7-8-117-16</inkml:trace>
  <inkml:trace contextRef="#ctx1" brushRef="#br0" timeOffset="-15292.33">12210 15738 583 0,'-7'3'303'0,"-8"0"-58"0,11-1-139 15,4-2-15 1,13-1-6-16,8 0-2 15,20-2-17-15,13 1-10 0,17 1-11 16,7 1-6 0,2 2-11-16,-5 0-5 0,-23 0-11 15,-7-2-1 1,-18-4-2-16,-11-3-17 0,-5 0-46 16,-8-2-12-16,-10-4-18 15,-2 3 13-15,-6-2 39 16,4 0 9-16,10 3 12 15,-4 0-2-15,15 8 2 16,-5 1 0-16,2 6 13 16,3 0 16-16,-2 3 29 15,2 6 18-15,-1 5 28 16,3 4 10-16,-17-1 11 16,-4 1-11-16,-11 0-30 15,0-5-19-15,6-4-14 16,2-5-79-16</inkml:trace>
  <inkml:trace contextRef="#ctx1" brushRef="#br0" timeOffset="-15852.54">12424 16096 503 0,'0'13'312'0,"3"9"-25"16,5 13-110-16,0 9-28 16,0 12-44-16,-1 3-16 0,-10 6-24 15,-6 1 16-15,-13-5-12 16,-5-4-7-16,-4-20-14 15,-1-10-26 1,3-14-9-16,0-7 4 0,1-13-75 16,7-7-61-1,4-8-235-15</inkml:trace>
  <inkml:trace contextRef="#ctx1" brushRef="#br0" timeOffset="-16106.06">12446 15973 835 0,'0'-2'468'0,"-4"-3"-71"16,2 3-113-16,1 1-125 15,-1 1-52-15,1-2-69 16,0 2-17-16,0-1-47 16,1 0-79-16,0 1-472 15</inkml:trace>
  <inkml:trace contextRef="#ctx1" brushRef="#br0" timeOffset="93726.05">9032 15635 519 0,'-5'-1'253'16,"-6"-4"-79"-16,-2 3-33 0,-5-5-42 15,-3-1-15-15,-1-1-37 16,-8-5-14 0,0 6-18-16,0 1-5 0,2 6-4 15,10 4-4-15,2 1-5 16,8 4-7-16,2 2-6 16,5 2 3-16,0 6 13 15,-2 2 5 1,6 5 12-16,-4 3 6 15,-1 4-3-15,0 2-1 0,-7-6-5 16,2 0-6-16,0-12-5 16,7-4-3-16,3-9-4 15,6-3 0-15,8-7 1 16,2-2 1-16,8-1 1 16,4 4-3-16,6 5 0 15,0 2 1-15,3 10 3 16,-4 3 3-16,-6 9 4 15,-7 3 7-15,-14 0 15 16,-8 4 19-16,-13 5 23 16,-8 3 4-16,-15-1-1 0,2-1-12 15,-8-16-4-15,-3-12-1 16,7-7-3-16,-7-7 0 16,11-1-16-16,5-6-7 15,8 1-19-15,9 0-14 16,11-11-13-16,7 3-37 15,11-1-152-15</inkml:trace>
  <inkml:trace contextRef="#ctx1" brushRef="#br0" timeOffset="-17908.67">10712 15563 516 0,'-10'-2'271'0,"-14"8"-41"16,-8 1-42-16,-8 17-34 16,-5 9-20-16,4 16-36 15,7 10-19-15,16 14-24 16,10 4-9-16,20 2-25 16,11-4-9-16,17-11-7 15,9-9 0-15,9-15-18 16,2-7-50-16,3-17-174 15</inkml:trace>
  <inkml:trace contextRef="#ctx1" brushRef="#br0" timeOffset="-17196.64">11429 15921 613 0,'-1'-10'321'0,"-6"-13"-59"0,-4 1-40 15,-6-1-38-15,-5 2-17 16,-6 4-45-16,2 5-25 0,-1 8-48 16,0 4-22-1,6 13-26-15,4 8-5 0,5 14-5 0,9 6 1 16,8 6 3 0,1-2 0-16,10-7 2 15,4-5 0-15,8-14 0 16,5-6 2-16,9-13 1 15,-1-6 4-15,-1-14 3 16,-4-6 1-16,-13-6 4 16,-7-4-1-16,-19-3 0 0,-13-4-6 0,-11 3-19 31,-5-2-36-31,4 14-111 16,5 6-113-16</inkml:trace>
  <inkml:trace contextRef="#ctx1" brushRef="#br0" timeOffset="-17520.1">10878 15846 573 0,'-7'-23'326'0,"-8"-20"-42"16,17 16-148-16,12 4-20 0,12 10-23 15,8 5-13 1,11 10-12-16,2 9-13 0,-2 9-11 16,-6 8 0-1,-17 4-4-15,-11 5 0 0,-23 5-6 16,-9 0-4-1,-16 0-6-15,-4-3-4 16,-2-8-8-16,3-10-1 0,8-13-1 16,8-6-3-16,11-7-7 15,8-2-8-15,8-1-10 16,6-3-2-16,14 3 4 16,1 0 5-16,12-1 5 15,3 8 0-15,3 1 14 16,2 5-47-16,-5 5-76 15,-2-5-55-15</inkml:trace>
  <inkml:trace contextRef="#ctx1" brushRef="#br0" timeOffset="-16894.09">11596 15748 494 0,'-6'-3'318'0,"-2"-2"8"15,3 5-216-15,1 0-45 16,6 6-38-16,3 2-7 16,7 0 2-16,5 2 10 15,2-4 13-15,4 1 6 0,-1-5 8 16,-7-2 3-16,-7-4 1 16,-1-4 1-16,-14-4-8 15,-3 3-12 1,-13 1-27-16,-10 6-10 0,2 4-51 15,3 5-104 1</inkml:trace>
  <inkml:trace contextRef="#ctx1" brushRef="#br0" timeOffset="-19003.47">9601 15810 238 0,'-9'0'184'15,"-13"-1"58"1,-4 2-52-16,-4 3-20 0,0 1-17 16,1-1-40-16,0 1-28 0,6 2-43 15,7 0-11 1,7 3-14-16,5 0 4 15,11 3 14-15,5 1 5 16,19 3 9-16,9 2-2 16,14 4-8-16,3 0-1 15,-10 0-5-15,-9-1-2 0,-18-4-4 16,-17-2-2-16,-17-3 1 16,-10 1 0-16,-22-6-4 15,-1-1-3-15,-3-7-10 16,4-1-2-16,15-3-36 15,6 2-25-15,14 5-83 16,4 1-69-16</inkml:trace>
  <inkml:trace contextRef="#ctx1" brushRef="#br0" timeOffset="-20274.05">7772 15944 810 0,'0'0'398'16,"1"0"-118"-16,9 1-72 16,15 3-68-16,5-2-16 15,19 4-42-15,8-2-26 16,6 2-33-16,3-1-8 15,-3-5-170-15</inkml:trace>
  <inkml:trace contextRef="#ctx1" brushRef="#br0" timeOffset="-19003.47">9601 15810 238 0,'-9'0'184'15,"-13"-1"58"1,-4 2-52-16,-4 3-20 0,0 1-17 16,1-1-40-16,0 1-28 0,6 2-43 15,7 0-11 1,7 3-14-16,5 0 4 15,11 3 14-15,5 1 5 16,19 3 9-16,9 2-2 16,14 4-8-16,3 0-1 15,-10 0-5-15,-9-1-2 0,-18-4-4 16,-17-2-2-16,-17-3 1 16,-10 1 0-16,-22-6-4 15,-1-1-3-15,-3-7-10 16,4-1-2-16,15-3-36 15,6 2-25-15,14 5-83 16,4 1-69-16</inkml:trace>
  <inkml:trace contextRef="#ctx1" brushRef="#br0" timeOffset="-18817.47">9844 15890 811 0,'-7'13'418'16,"-1"11"-87"-16,1 9-182 0,0 4-22 16,4 0-45-16,3-2-22 15,0-3-32-15,0-1-9 16,3-4-65-16,-3-5-73 16</inkml:trace>
  <inkml:trace contextRef="#ctx1" brushRef="#br0" timeOffset="-18638.79">9733 15610 1014 0,'-1'0'410'16,"-2"-5"-241"-16,7 4-135 15,-4 1-23-15,0 0-4 16,0 0-55-16,13 4-144 15,29 40-108-15</inkml:trace>
  <inkml:trace contextRef="#ctx1" brushRef="#br0" timeOffset="-18390.79">9932 15921 556 0,'7'20'328'0,"8"24"-48"16,-3-4-56-16,-8-6-85 15,0-4-27-15,-4-11-40 0,-1-3-10 0,1-13-20 16,2-3-7-1,5-9-12-15,3-6-2 16,8-5-13-16,2-6-4 0,8 3-3 16,0 2 5-16,4 8 16 15,-1 4 11-15,-3 8 14 32,-2 2 1-32,-10 12-1 0,-4 3 0 0,-11 6-2 15,-1 4-3 1,-2-1-12-16,-3 0-8 15,4-5-68-15,1-4-60 16</inkml:trace>
  <inkml:trace contextRef="#ctx1" brushRef="#br0" timeOffset="-17196.64">11429 15921 613 0,'-1'-10'321'0,"-6"-13"-59"0,-4 1-40 15,-6-1-38-15,-5 2-17 16,-6 4-45-16,2 5-25 0,-1 8-48 16,0 4-22-1,6 13-26-15,4 8-5 0,5 14-5 0,9 6 1 16,8 6 3 0,1-2 0-16,10-7 2 15,4-5 0-15,8-14 0 16,5-6 2-16,9-13 1 15,-1-6 4-15,-1-14 3 16,-4-6 1-16,-13-6 4 16,-7-4-1-16,-19-3 0 0,-13-4-6 0,-11 3-19 31,-5-2-36-31,4 14-111 16,5 6-113-16</inkml:trace>
  <inkml:trace contextRef="#ctx1" brushRef="#br0" timeOffset="-17520.1">10878 15846 573 0,'-7'-23'326'0,"-8"-20"-42"16,17 16-148-16,12 4-20 0,12 10-23 15,8 5-13 1,11 10-12-16,2 9-13 0,-2 9-11 16,-6 8 0-1,-17 4-4-15,-11 5 0 0,-23 5-6 16,-9 0-4-1,-16 0-6-15,-4-3-4 16,-2-8-8-16,3-10-1 0,8-13-1 16,8-6-3-16,11-7-7 15,8-2-8-15,8-1-10 16,6-3-2-16,14 3 4 16,1 0 5-16,12-1 5 15,3 8 0-15,3 1 14 16,2 5-47-16,-5 5-76 15,-2-5-55-15</inkml:trace>
  <inkml:trace contextRef="#ctx1" brushRef="#br0" timeOffset="-17908.67">10712 15563 516 0,'-10'-2'271'0,"-14"8"-41"16,-8 1-42-16,-8 17-34 16,-5 9-20-16,4 16-36 15,7 10-19-15,16 14-24 16,10 4-9-16,20 2-25 16,11-4-9-16,17-11-7 15,9-9 0-15,9-15-18 16,2-7-50-16,3-17-174 15</inkml:trace>
  <inkml:trace contextRef="#ctx1" brushRef="#br0" timeOffset="-22986.88">5407 15504 666 0,'-17'8'308'16,"-25"15"-108"-16,-4 3-44 16,8 16-59-16,4 10-25 15,13 16-52-15,9 10-16 16,16 9 0-16,9-4-1 15,15-11 3-15,7-8 1 16,13-12 1-16,2-9 0 16,8-13-30-16,0-4-53 0</inkml:trace>
  <inkml:trace contextRef="#ctx1" brushRef="#br0" timeOffset="-22590.23">5640 15951 964 0,'-9'-18'381'16,"-8"-20"-251"-16,10 1-42 16,12 6-39-16,10 5-4 15,11 10-10-15,5 5-3 16,7 11-4-16,0 8-10 15,2 12-6-15,-7 7 3 16,-11 12 6-16,-11 0 3 16,-20 4 3-16,-12 0 0 15,-15-7-5-15,-6 1-1 16,-6-11-5-16,4-6 0 16,5-9-9-16,5-7-6 15,13-8-32-15,6-7-19 16,15-1-12-16,6-4-1 0,16 6 24 15,9 2 14-15,7 8 16 16,4 4 7-16,-1 5 9 16,-3 4 3-16,-6-1 1 15,-2 6-6-15,-3-3-273 16</inkml:trace>
  <inkml:trace contextRef="#ctx1" brushRef="#br0" timeOffset="-22268.73">6059 15899 865 0,'-13'-6'395'0,"-16"0"-178"0,6 3-77 15,7 8-83-15,0 5-28 16,8 9-32-16,0 6-6 15,5 7-3-15,6 2 1 16,8 3 4-16,2-7 1 16,9-6 1-16,4-2 3 15,8-14 4-15,5-6 4 16,1-12 8-16,-3-8 3 0,-9-8 11 16,-7-2 7-1,-17-1 6-15,-8-3-2 16,-19 1-11-16,-6 3-11 15,-8 2-60-15,3 4-68 0</inkml:trace>
  <inkml:trace contextRef="#ctx1" brushRef="#br0" timeOffset="-21953.41">6260 15693 552 0,'-8'0'327'15,"-7"1"-35"1,4 4-141-16,6 2-101 0,5 2-19 0,7 2 1 16,4 1 11-1,8-2 14-15,2-3 10 0,0-6 1 16,-2-2-2-1,-6-5 11-15,-4-1-5 16,-9-3-13-16,-3 0-10 0,-5-2-28 16,0 3-44-16,3 4-146 15,1 2-217-15</inkml:trace>
  <inkml:trace contextRef="#ctx1" brushRef="#br0" timeOffset="-24672.85">3678 15533 535 0,'-10'2'224'0,"-12"6"-135"16,-4-1-28-16,-8-4-35 16,3 1-10-16,-5-6-6 0,2 0-2 15,1-2-5-15,1 1-4 16,8 7-7-16,0 2-3 16,12 7-4-1,1 4-1-15,7 6 13 16,1 0 13-16,3 6 30 15,0-2 16-15,3-1 11 16,-1-1-7-16,3-9-15 0,3-3-7 0,2-11 9 16,3-2 1-16,10-6-1 15,2-3-5 1,9 3-27-16,6 6-9 0,2 10-2 16,6 9 1-16,4 13 5 15,-6 4 2-15,-11 7 4 16,-10-1 3-16,-22 0 21 15,-7-4 15-15,-16 0 11 16,-9-4 2-16,-11-10-10 16,2-5-14-16,-1-18-13 15,2-5-7-15,5-12-13 16,2-3-10-16,9-3-39 16,9 3-35-16,17 1-121 15,5 0-67-15</inkml:trace>
  <inkml:trace contextRef="#ctx1" brushRef="#br0" timeOffset="-24333.29">4197 16006 339 0,'1'0'241'16,"-1"-9"50"-16,-2 1-82 15,-3 1-43-15,-2-4-20 16,-6-2-37-16,1 3-13 0,-10-1-10 16,-2 3-6-16,-1 8-14 0,-2 0-12 15,4 7-32-15,0 5-13 31,9 6-15-31,5 2-7 0,3 5-6 16,8 3 1-16,6-1 2 16,7 3 6-16,15-5 4 15,5-5 0-15,7-8-41 0,4-5-66 16,-2-6-251-16</inkml:trace>
  <inkml:trace contextRef="#ctx1" brushRef="#br0" timeOffset="-25703.49">2472 15756 695 0,'10'0'318'16,"4"1"-141"-16,14-1-98 15,8 0-8-15,8-2-41 0,6-1-11 16,0-3-150-16</inkml:trace>
  <inkml:trace contextRef="#ctx1" brushRef="#br0" timeOffset="-25496.92">2535 15958 577 0,'0'1'295'15,"4"0"-43"-15,9 2-69 0,7-1-37 16,12 1-10-16,8-3-50 15,3 0-25-15,-2 0-31 16,-1-9-28-16</inkml:trace>
  <inkml:trace contextRef="#ctx1" brushRef="#br0" timeOffset="-24672.85">3678 15533 535 0,'-10'2'224'0,"-12"6"-135"16,-4-1-28-16,-8-4-35 16,3 1-10-16,-5-6-6 0,2 0-2 15,1-2-5-15,1 1-4 16,8 7-7-16,0 2-3 16,12 7-4-1,1 4-1-15,7 6 13 16,1 0 13-16,3 6 30 15,0-2 16-15,3-1 11 16,-1-1-7-16,3-9-15 0,3-3-7 0,2-11 9 16,3-2 1-16,10-6-1 15,2-3-5 1,9 3-27-16,6 6-9 0,2 10-2 16,6 9 1-16,4 13 5 15,-6 4 2-15,-11 7 4 16,-10-1 3-16,-22 0 21 15,-7-4 15-15,-16 0 11 16,-9-4 2-16,-11-10-10 16,2-5-14-16,-1-18-13 15,2-5-7-15,5-12-13 16,2-3-10-16,9-3-39 16,9 3-35-16,17 1-121 15,5 0-67-15</inkml:trace>
  <inkml:trace contextRef="#ctx1" brushRef="#br0" timeOffset="-24333.29">4197 16006 339 0,'1'0'241'16,"-1"-9"50"-16,-2 1-82 15,-3 1-43-15,-2-4-20 16,-6-2-37-16,1 3-13 0,-10-1-10 16,-2 3-6-16,-1 8-14 0,-2 0-12 15,4 7-32-15,0 5-13 31,9 6-15-31,5 2-7 0,3 5-6 16,8 3 1-16,6-1 2 16,7 3 6-16,15-5 4 15,5-5 0-15,7-8-41 0,4-5-66 16,-2-6-251-16</inkml:trace>
  <inkml:trace contextRef="#ctx1" brushRef="#br0" timeOffset="-24022.37">4517 15995 379 0,'0'-6'271'16,"0"-3"17"-16,-8-3-83 0,-4-1-16 16,-6 4-29-16,-1 3-22 15,-4 3-48-15,-2 3-22 16,1 3-43-16,2 1-17 15,11 8-18-15,1 3-5 16,8 8-6-16,1-1 4 0,6 0 0 16,5-3 3-16,11-4 5 15,5 0 3-15,5-7 5 16,-3-5 2 0,-6-5 7-16,-4-5 5 0,-7-5 9 15,1 5 5-15,-10-10 4 16,2 2-4-16,-7 1-51 15,-5-4-86-15</inkml:trace>
  <inkml:trace contextRef="#ctx1" brushRef="#br0" timeOffset="-23463.86">4927 15967 387 0,'0'-4'276'15,"-3"-4"34"1,0-1-42-16,-6 1-71 15,-3 1-32-15,-5 5-47 16,-9 0-18-16,-5 2-28 16,1 0-15-16,6 2-33 0,6 4-16 15,12 4-20 1,2 1-8-16,9 3-2 16,7 3-2-16,9 1 8 0,7 2 5 15,4 3 3 1,0 2 8-16,-14 2 6 15,-5-3 4-15,-19 1 22 16,-6-3 10-16,-13-8 7 16,-8-4-1-16,-4-15-15 15,0-9-7-15,7-10-95 0,6-9-96 16</inkml:trace>
  <inkml:trace contextRef="#ctx1" brushRef="#br0" timeOffset="-22590.23">5640 15951 964 0,'-9'-18'381'16,"-8"-20"-251"-16,10 1-42 16,12 6-39-16,10 5-4 15,11 10-10-15,5 5-3 16,7 11-4-16,0 8-10 15,2 12-6-15,-7 7 3 16,-11 12 6-16,-11 0 3 16,-20 4 3-16,-12 0 0 15,-15-7-5-15,-6 1-1 16,-6-11-5-16,4-6 0 16,5-9-9-16,5-7-6 15,13-8-32-15,6-7-19 16,15-1-12-16,6-4-1 0,16 6 24 15,9 2 14-15,7 8 16 16,4 4 7-16,-1 5 9 16,-3 4 3-16,-6-1 1 15,-2 6-6-15,-3-3-273 16</inkml:trace>
  <inkml:trace contextRef="#ctx1" brushRef="#br0" timeOffset="-22268.73">6059 15899 865 0,'-13'-6'395'0,"-16"0"-178"0,6 3-77 15,7 8-83-15,0 5-28 16,8 9-32-16,0 6-6 15,5 7-3-15,6 2 1 16,8 3 4-16,2-7 1 16,9-6 1-16,4-2 3 15,8-14 4-15,5-6 4 16,1-12 8-16,-3-8 3 0,-9-8 11 16,-7-2 7-1,-17-1 6-15,-8-3-2 16,-19 1-11-16,-6 3-11 15,-8 2-60-15,3 4-68 0</inkml:trace>
  <inkml:trace contextRef="#ctx1" brushRef="#br0" timeOffset="-22986.88">5407 15504 666 0,'-17'8'308'16,"-25"15"-108"-16,-4 3-44 16,8 16-59-16,4 10-25 15,13 16-52-15,9 10-16 16,16 9 0-16,9-4-1 15,15-11 3-15,7-8 1 16,13-12 1-16,2-9 0 16,8-13-30-16,0-4-53 0</inkml:trace>
  <inkml:trace contextRef="#ctx1" brushRef="#br0" timeOffset="92859.45">9140 14341 353 0,'1'0'247'16,"3"0"8"-16,-6 0-106 0,0-2-29 15,1 1-53 1,-1 0-23-16,-21 0-20 0,-32-3-1 0,20 0-8 31,-1-3-4-31,-2 0-9 16,6 2-2-16,8 8-8 0,5 2-4 15,10 5-8 1,1-1-3-16,3 5-4 0,5 4 3 16,0 3 8-16,0 2 9 15,7 2 11-15,-4-2 5 16,1-1 2-16,0-4-4 0,-4-14-3 16,2 2 5-16,5-8 14 15,1-2 2 1,10-3-2-16,7 5-8 0,5 2-14 15,6 3-2 1,0 12 8-16,-2-2 10 16,-8 9 17-16,-6 2 9 0,-16 6 15 15,-9 3 9-15,-16 0 5 16,-9-2-1-16,-8-12 1 16,-4-9-9-16,7-14-22 15,7-7-8-15,9-2-28 16,9-2-23-16,5 0-80 15,2 4-54-15,8-2-295 16</inkml:trace>
  <inkml:trace contextRef="#ctx1" brushRef="#br0" timeOffset="-33066.52">10823 14175 679 0,'-15'16'346'0,"-14"10"-110"0,-10 25-72 16,1 11-12-16,0 17-28 31,12 2-22-31,25 6-42 0,9-4-25 0,18-7-26 31,5-6-3-31,3-12 1 16,-3-10 1-16,5-19 6 0,-3-8-58 16,4-19-211-16</inkml:trace>
  <inkml:trace contextRef="#ctx1" brushRef="#br0" timeOffset="-32499.86">11249 14596 607 0,'-4'-10'284'16,"2"-8"-116"-16,7-2-47 0,11 2-42 16,10 3-7-16,-1 2-1 15,5 9-5-15,1 11-10 16,-6 7-5-16,-4 12-1 15,-9 2 13-15,-14 7 13 16,-8 0-6-16,-17 4-22 16,-4-2-16-16,-1-4-17 15,3-2-4 1,8-9-2-16,3-6-2 0,3-11-2 16,4-5-3-16,8-4-8 15,2-2-4-15,11 0-2 16,4 0 0-16,5 6 6 0,4 1 2 15,4 7-32-15,0-1-30 16,2-1-171-16</inkml:trace>
  <inkml:trace contextRef="#ctx1" brushRef="#br0" timeOffset="-32869.92">10812 14608 618 0,'-4'0'323'15,"1"1"-80"-15,3 3-115 0,0-4-13 0,9 1-25 16,21 6-8-16,49 8-40 31,-26-8-16-31,5-2 16 16,1-1-88-16</inkml:trace>
  <inkml:trace contextRef="#ctx1" brushRef="#br0" timeOffset="-32155.13">11769 14630 515 0,'-5'-7'282'15,"-5"-9"-34"-15,-4 1-21 16,-7 6-47-16,0-1-24 16,-5 13-64-16,-5-1-25 0,1 8-35 15,0 5-13-15,7 5-10 16,7 5-3-16,10 11-3 15,5-1-1-15,9 4-1 16,8-5 0-16,13-8 1 16,5-5 2-16,8-15 0 15,-3-7 2-15,-7-16 1 16,-2-4 2-16,-10-6 2 16,-3-2 0-16,-13 0 0 0,-8-1-2 15,-8 2-5-15,-8-2-28 0,5 5-112 16,-3 3-118-16</inkml:trace>
  <inkml:trace contextRef="#ctx1" brushRef="#br0" timeOffset="-33985.36">9789 14614 515 0,'7'1'335'0,"4"0"-9"15,-3 11-144 1,-1 1-36-16,-5 7-58 0,5 7-22 15,-1 1-34-15,-2 5-12 16,1 0-8-16,-4-2-64 16,-1-7-204-16</inkml:trace>
  <inkml:trace contextRef="#ctx1" brushRef="#br0" timeOffset="-34174.5">9664 14554 446 0,'-11'-1'218'0,"-13"1"-63"16,-8 0-6-16,-3 5-19 16,1 2-22-16,7-1-45 0,10 6-23 15,12-2-34-15,5-2-6 16,14 8-2-16,9-3 3 15,15 4 11-15,9 6 2 16,3 1 3-16,-5 1-3 16,-13 1-3-16,-16-2 4 0,-18-1 25 15,-15-1 1 1,-20-3 1-16,-3-8-5 16,-10-12-25-16,6-7-7 15,10-11-111-15,6-1-97 16</inkml:trace>
  <inkml:trace contextRef="#ctx1" brushRef="#br0" timeOffset="-35479.86">8006 14404 655 0,'-1'9'321'0,"-4"8"-88"16,6 18-133-16,5 5-12 15,7 15-14-15,-1 3-12 16,-1 1-19-16,-3-1-8 0,-4-10-2 16,1-9-59-16,-2-16-231 15</inkml:trace>
  <inkml:trace contextRef="#ctx1" brushRef="#br0" timeOffset="-35304.57">7818 14696 912 0,'8'0'412'15,"9"1"-181"-15,16 0-130 0,12 0-9 16,17-2-41-16,6-3-12 16,8-1-2-16,-3 0-96 15</inkml:trace>
  <inkml:trace contextRef="#ctx1" brushRef="#br0" timeOffset="-34174.5">9664 14554 446 0,'-11'-1'218'0,"-13"1"-63"16,-8 0-6-16,-3 5-19 16,1 2-22-16,7-1-45 0,10 6-23 15,12-2-34-15,5-2-6 16,14 8-2-16,9-3 3 15,15 4 11-15,9 6 2 16,3 1 3-16,-5 1-3 16,-13 1-3-16,-16-2 4 0,-18-1 25 15,-15-1 1 1,-20-3 1-16,-3-8-5 16,-10-12-25-16,6-7-7 15,10-11-111-15,6-1-97 16</inkml:trace>
  <inkml:trace contextRef="#ctx1" brushRef="#br0" timeOffset="-33985.36">9789 14614 515 0,'7'1'335'0,"4"0"-9"15,-3 11-144 1,-1 1-36-16,-5 7-58 0,5 7-22 15,-1 1-34-15,-2 5-12 16,1 0-8-16,-4-2-64 16,-1-7-204-16</inkml:trace>
  <inkml:trace contextRef="#ctx1" brushRef="#br0" timeOffset="-33803.7">9764 14479 625 0,'0'-8'394'16,"-1"-12"-13"-1,2 8-153-15,2 2-132 0,0 2-40 16,-1 1-44-16,5 4-9 0,-1 3-62 16,3 0-70-1,1 9-267-15</inkml:trace>
  <inkml:trace contextRef="#ctx1" brushRef="#br0" timeOffset="-33519.08">9993 14699 574 0,'11'21'343'0,"4"11"-58"0,-4 0-141 16,-5-5-36-16,-5-9-39 15,-1-3-5-15,1-11-9 16,1-5-12-16,-2-13-23 15,4-5-6-15,4-3-10 16,5-1-1-16,6 4-3 16,5-1 0-16,4 5-1 15,2 3-1-15,-1 7-1 16,1 5 15-16,-7 8 28 16,-7 7 14-16,-4 3 35 15,-6 9-5-15,-8 5-17 16,1 2-11-16,-1-2-31 0,2-7-23 15,0-10-183 1</inkml:trace>
  <inkml:trace contextRef="#ctx1" brushRef="#br0" timeOffset="-33066.52">10823 14175 679 0,'-15'16'346'0,"-14"10"-110"0,-10 25-72 16,1 11-12-16,0 17-28 31,12 2-22-31,25 6-42 0,9-4-25 0,18-7-26 31,5-6-3-31,3-12 1 16,-3-10 1-16,5-19 6 0,-3-8-58 16,4-19-211-16</inkml:trace>
  <inkml:trace contextRef="#ctx1" brushRef="#br0" timeOffset="-32869.92">10812 14608 618 0,'-4'0'323'15,"1"1"-80"-15,3 3-115 0,0-4-13 0,9 1-25 16,21 6-8-16,49 8-40 31,-26-8-16-31,5-2 16 16,1-1-88-16</inkml:trace>
  <inkml:trace contextRef="#ctx1" brushRef="#br0" timeOffset="-31849.37">11859 14432 1319 0,'3'4'25'16,"2"-3"11"-16,2 2 30 0,0-4 3 15,-5-6-6-15,-1-1-18 16,0-3-14-16,-2 0-20 16,-2-1 13-16,-2 3-215 15</inkml:trace>
  <inkml:trace contextRef="#ctx1" brushRef="#br0" timeOffset="-32155.13">11769 14630 515 0,'-5'-7'282'15,"-5"-9"-34"-15,-4 1-21 16,-7 6-47-16,0-1-24 16,-5 13-64-16,-5-1-25 0,1 8-35 15,0 5-13-15,7 5-10 16,7 5-3-16,10 11-3 15,5-1-1-15,9 4-1 16,8-5 0-16,13-8 1 16,5-5 2-16,8-15 0 15,-3-7 2-15,-7-16 1 16,-2-4 2-16,-10-6 2 16,-3-2 0-16,-13 0 0 0,-8-1-2 15,-8 2-5-15,-8-2-28 0,5 5-112 16,-3 3-118-16</inkml:trace>
  <inkml:trace contextRef="#ctx1" brushRef="#br0" timeOffset="-32499.86">11249 14596 607 0,'-4'-10'284'16,"2"-8"-116"-16,7-2-47 0,11 2-42 16,10 3-7-16,-1 2-1 15,5 9-5-15,1 11-10 16,-6 7-5-16,-4 12-1 15,-9 2 13-15,-14 7 13 16,-8 0-6-16,-17 4-22 16,-4-2-16-16,-1-4-17 15,3-2-4 1,8-9-2-16,3-6-2 0,3-11-2 16,4-5-3-16,8-4-8 15,2-2-4-15,11 0-2 16,4 0 0-16,5 6 6 0,4 1 2 15,4 7-32-15,0-1-30 16,2-1-171-16</inkml:trace>
  <inkml:trace contextRef="#ctx1" brushRef="#br0" timeOffset="-39786.69">4321 14489 450 0,'-2'-3'274'16,"-6"-6"1"-16,-4 5-48 0,-8-2-35 15,-1 6-23 1,-7 10-53-16,1 1-31 0,5 9-57 16,-3-1-19-16,10 9-20 15,6 2-7-15,9 6-4 16,6 2 3-16,12 0 8 16,7-4 4-16,8-9 8 15,7-8-40-15,12-14-91 16,4-3-83-16</inkml:trace>
  <inkml:trace contextRef="#ctx1" brushRef="#br0" timeOffset="-40292.62">3751 14195 517 0,'-10'1'243'16,"-15"4"-91"-16,-5 0-35 16,-10-4-34-16,3 0-15 0,2-1-29 15,1-5-15 1,8 4-24-16,4 1-9 0,6 8-15 16,7 5-6-1,7 3 4-15,-3 3 10 16,5 5 30-16,-1 2 16 15,1 1 12-15,0 0-2 0,0-8-12 16,5-2-8-16,0-11-6 16,2-3 1-16,9-6 2 15,-2-5-2-15,8 2-8 16,5 1-6-16,7 10-4 0,9 8-3 16,2 10 5-1,-6 6 1-15,-6 9 8 16,-6 1 8-16,-21 4 39 15,-6 0 10-15,-15 0 17 16,-8 0 6-16,-12-9 0 0,1-8 12 16,-14-16 3-1,2-10 0-15,10-8-25 16,1-6-20-16,6-8-29 0,8 0-20 16,7-2-35-16,8 1-20 15,18 7-74 1,4 0-62-16</inkml:trace>
  <inkml:trace contextRef="#ctx1" brushRef="#br0" timeOffset="-39786.69">4321 14489 450 0,'-2'-3'274'16,"-6"-6"1"-16,-4 5-48 0,-8-2-35 15,-1 6-23 1,-7 10-53-16,1 1-31 0,5 9-57 16,-3-1-19-16,10 9-20 15,6 2-7-15,9 6-4 16,6 2 3-16,12 0 8 16,7-4 4-16,8-9 8 15,7-8-40-15,12-14-91 16,4-3-83-16</inkml:trace>
  <inkml:trace contextRef="#ctx0" brushRef="#br0">17911 16179 0</inkml:trace>
  <inkml:trace contextRef="#ctx1" brushRef="#br0" timeOffset="-41055.25">2552 14669 491 0,'7'4'253'0,"13"1"-51"16,7-1-14-16,14-4-48 16,7 1-31-16,-5-1-57 15,0 0-19-15,-12 0-112 16</inkml:trace>
  <inkml:trace contextRef="#ctx1" brushRef="#br0" timeOffset="-41244.2">2486 14494 380 0,'-5'3'241'16,"-3"2"4"-16,8 2-102 0,12 1-50 15,6-1-8-15,11 0-14 16,7-5-20-16,9-2-28 0,2-1-11 15,3 0-4-15,-4 1-18 16,-7-4-152-16</inkml:trace>
  <inkml:trace contextRef="#ctx1" brushRef="#br0" timeOffset="-40292.62">3751 14195 517 0,'-10'1'243'16,"-15"4"-91"-16,-5 0-35 16,-10-4-34-16,3 0-15 0,2-1-29 15,1-5-15 1,8 4-24-16,4 1-9 0,6 8-15 16,7 5-6-1,7 3 4-15,-3 3 10 16,5 5 30-16,-1 2 16 15,1 1 12-15,0 0-2 0,0-8-12 16,5-2-8-16,0-11-6 16,2-3 1-16,9-6 2 15,-2-5-2-15,8 2-8 16,5 1-6-16,7 10-4 0,9 8-3 16,2 10 5-1,-6 6 1-15,-6 9 8 16,-6 1 8-16,-21 4 39 15,-6 0 10-15,-15 0 17 16,-8 0 6-16,-12-9 0 0,1-8 12 16,-14-16 3-1,2-10 0-15,10-8-25 16,1-6-20-16,6-8-29 0,8 0-20 16,7-2-35-16,8 1-20 15,18 7-74 1,4 0-62-16</inkml:trace>
  <inkml:trace contextRef="#ctx1" brushRef="#br0" timeOffset="-39786.69">4321 14489 450 0,'-2'-3'274'16,"-6"-6"1"-16,-4 5-48 0,-8-2-35 15,-1 6-23 1,-7 10-53-16,1 1-31 0,5 9-57 16,-3-1-19-16,10 9-20 15,6 2-7-15,9 6-4 16,6 2 3-16,12 0 8 16,7-4 4-16,8-9 8 15,7-8-40-15,12-14-91 16,4-3-83-16</inkml:trace>
  <inkml:trace contextRef="#ctx1" brushRef="#br0" timeOffset="-38873.33">5222 14110 747 0,'-14'8'344'0,"-23"13"-131"0,-1 10-52 16,-1 14-60-16,3 8-20 16,13 15-47-16,9 5-14 15,15 6-16 1,6-5-6-16,15-4 1 15,9 1 3-15,5-21 7 0,3-5 3 16,10-17-53 0,-2-14-76-16</inkml:trace>
  <inkml:trace contextRef="#ctx1" brushRef="#br0" timeOffset="-38633.16">5259 14569 790 0,'-3'0'343'16,"-1"2"-160"-16,9 2-133 0,10-2-19 15,20 2-14-15,2-2 0 16,11-2-3-16,5 1-3 15,-8 0-143 1</inkml:trace>
  <inkml:trace contextRef="#ctx1" brushRef="#br0" timeOffset="-38236.7">5685 14573 783 0,'-13'-9'354'0,"-10"-15"-152"0,7-6-73 16,14-3-74-16,7 0-19 0,15 10-26 0,7 6-5 31,11 16 1-31,1 7 2 0,3 14-4 16,-10 6 14-16,-11 11 38 15,-12 2 17-15,-18 2 12 16,-8 4-12-16,-9-3-31 16,-3-7-15-1,4-6-7-15,2-8 1 0,3-15 2 16,6-6-3-16,6-7-12 16,4-2-8-16,7-5-15 15,4 1-2-15,7-2 2 16,4 0 2-16,5 7 4 15,3 3 1-15,1 10 1 16,1 2 6-16,1 7-82 16,-3 2-65-16,-4 0-234 15</inkml:trace>
  <inkml:trace contextRef="#ctx1" brushRef="#br0" timeOffset="-37890.16">6262 14558 670 0,'-7'-6'330'16,"-14"-11"-99"-16,-3 2-26 15,-6 7-41-15,-5 0-28 16,1 8-57-16,2 5-23 0,5 5-37 15,1 4-14-15,10 6-15 16,5 3-4-16,8 4-1 16,5 3-1-16,9 0 6 15,5 1 2-15,11-6 3 16,4-5 5-16,7-12 2 16,0-8 3-16,-2-8 6 15,-5-7 2-15,-14-4 6 16,-5-3 1-16,-12-2-14 0,-6 1-38 15,-6 0-153-15,0 0-192 16</inkml:trace>
  <inkml:trace contextRef="#ctx1" brushRef="#br0" timeOffset="-37654.09">6322 14352 703 0,'-6'1'339'16,"-3"2"-102"-16,0 2-167 16,5 1-31-1,10 1-22-15,1 1-1 0,8-2 17 16,2-3 20 0,-3 0 18-16,-4-6 3 15,-7-1-9-15,-3-1-19 0,-4-3-21 16,-2 2-28-16,-3 2-210 15</inkml:trace>
  <inkml:trace contextRef="#ctx1" brushRef="#br0" timeOffset="-36919.56">7070 14556 815 0,'1'0'387'0,"-1"6"-157"15,-2 2-49-15,-3 10-71 16,-1 9-13 0,-1 9-26-16,4 4-18 0,4 4-28 15,4-5-11-15,6-4-8 16,3-8 0-16,2-8 1 16,4-7-1-1,3-13-50-15,-1-2-61 0,-2-11-250 16</inkml:trace>
  <inkml:trace contextRef="#ctx1" brushRef="#br0" timeOffset="-36688.12">7028 14389 1016 0,'5'-1'460'0,"2"-2"-223"16,1 2-131-16,1 0-29 15,-3 1-53-15,3 1-11 16,0 0-119-16,2-1-291 16</inkml:trace>
  <inkml:trace contextRef="#ctx1" brushRef="#br0" timeOffset="-37386.96">6506 14279 752 0,'7'12'361'0,"6"5"-129"0,8 13-92 31,5 8-9-31,0 10-33 0,-1 5-12 16,-10 11-40-1,-11 4-13-15,-12 5-6 0,-9 4-5 16,-5-9-5-16,-2-10-1 15,5-16-2-15,-4-17-48 16,8-16-262-16</inkml:trace>
  <inkml:trace contextRef="#ctx1" brushRef="#br0" timeOffset="-58652.32">10275 13319 541 0,'1'-2'346'0,"1"1"-24"16,0 2-67-16,-2-1-91 15,0 0-33-15,5 22-32 16,4 33-14 0,-4-26-37-16,-2 0-16 15,3-5-13-15,-1-1-55 0,-4-3-129 16,-3-10-106-16</inkml:trace>
  <inkml:trace contextRef="#ctx1" brushRef="#br0" timeOffset="-58820.5">10156 13273 342 0,'-22'-2'274'0,"-14"-4"17"0,-2 0-101 16,1 5-38-16,9 1-71 16,2 0-22-16,15 5-34 15,0-1-8-15,15 7-6 16,5 1 2-16,15 8 1 16,10 2 1-16,5 2-1 15,2 4 4-15,-7 2 7 16,-8-4 4-16,-19 3 6 15,-8-1 0-15,-16-5-3 16,-9-4-4-16,-2-6-4 16,-1-8-4-16,2-9-12 15,6-3-21-15,11-11-75 16,8 5-48-16,12-3-119 16,3-1-103-16</inkml:trace>
  <inkml:trace contextRef="#ctx1" brushRef="#br0" timeOffset="-58502.12">10278 13044 896 0,'-7'-4'386'16,"6"1"-220"-16,-1-2-76 15,1 2-87-15,1 3-12 16,0 0-136-16,0 0-151 16</inkml:trace>
  <inkml:trace contextRef="#ctx1" brushRef="#br0" timeOffset="-58190.95">10396 13326 628 0,'7'18'343'0,"5"19"-65"15,2-1-72 1,-5-9-88-16,-1-4-30 16,-3-7-43-16,0-6-11 15,-4-5 18-15,-1-6 0 16,1-9-7-16,2-5-5 16,7-5-36-16,4-3-4 15,4-2-2-15,4 1-1 16,3 6-1-16,3 3 0 0,0 11 6 15,-2 7 8-15,-4 13 16 0,-6 2 9 16,-5 10 9 0,-3 1-3-16,-6-2-11 15,0 0-7-15,-4-11-16 16,4-1-12-16,-1-9-150 16,0 1-153-16</inkml:trace>
  <inkml:trace contextRef="#ctx1" brushRef="#br0" timeOffset="-60041.75">8956 13000 726 0,'12'0'290'16,"21"3"-186"-16,5 0-49 0,18 3-33 16,7 1-8-1,2 4-8-15,1-3-14 16,-5-1-284-16</inkml:trace>
  <inkml:trace contextRef="#ctx1" brushRef="#br0" timeOffset="-60216.26">8985 12954 633 0,'-2'5'304'15,"1"10"-111"1,-1 8-46-16,2 19-56 0,2 8-9 0,5 19-22 15,1 10-12 1,3 8-22-16,1-4-9 0,0-16-9 31,-1-13 1-31,-1-23-78 16,-3-12-57-16</inkml:trace>
  <inkml:trace contextRef="#ctx1" brushRef="#br0" timeOffset="-60932.48">8174 13102 825 0,'-1'-1'384'16,"2"1"-194"-16,1 12-45 16,8 19-82-16,1 9-26 0,1 17-2 15,-2 3-9-15,-2 1-8 16,-3-4-2 0,3-12-32-16,-4-5-47 15,-4-17-171 1</inkml:trace>
  <inkml:trace contextRef="#ctx1" brushRef="#br0" timeOffset="-60723.25">8044 13332 830 0,'11'-5'386'0,"7"-3"-137"0,17-1-127 15,12-2-3-15,8 3-34 16,4 3-24-16,-5-2-32 16,-9 1-16-16,-5 1-266 15</inkml:trace>
  <inkml:trace contextRef="#ctx1" brushRef="#br0" timeOffset="-60216.26">8985 12954 633 0,'-2'5'304'15,"1"10"-111"1,-1 8-46-16,2 19-56 0,2 8-9 0,5 19-22 15,1 10-12 1,3 8-22-16,1-4-9 0,0-16-9 31,-1-13 1-31,-1-23-78 16,-3-12-57-16</inkml:trace>
  <inkml:trace contextRef="#ctx1" brushRef="#br0" timeOffset="-60041.75">8956 13000 726 0,'12'0'290'16,"21"3"-186"-16,5 0-49 0,18 3-33 16,7 1-8-1,2 4-8-15,1-3-14 16,-5-1-284-16</inkml:trace>
  <inkml:trace contextRef="#ctx1" brushRef="#br0" timeOffset="-59803.73">9024 13348 884 0,'11'0'324'0,"16"-2"-242"0,11-2-47 16,20 1-2-16,0-1-11 16,2 3-32-16,-8 1-141 15</inkml:trace>
  <inkml:trace contextRef="#ctx1" brushRef="#br0" timeOffset="-59453.7">9380 13528 604 0,'1'-4'317'16,"5"-1"-45"-16,2-2-174 15,7-1-15-15,3-6-25 0,2 1-13 16,-4-2-19-16,-1-2-6 16,-4 3-4-16,-4 5 6 15,-4 1 19-15,-1 5 6 16,-2 6-1-16,-1 1-4 15,0-4-21 1,0 1-7-16,0 24-1 0,2 33 0 16,6-21 0-16,0-7 1 0,0 1-2 15,1-6-3 1,-4-8-37-16,1-2-67 16</inkml:trace>
  <inkml:trace contextRef="#ctx1" brushRef="#br0" timeOffset="-58820.5">10156 13273 342 0,'-22'-2'274'0,"-14"-4"17"0,-2 0-101 16,1 5-38-16,9 1-71 16,2 0-22-16,15 5-34 15,0-1-8-15,15 7-6 16,5 1 2-16,15 8 1 16,10 2 1-16,5 2-1 15,2 4 4-15,-7 2 7 16,-8-4 4-16,-19 3 6 15,-8-1 0-15,-16-5-3 16,-9-4-4-16,-2-6-4 16,-1-8-4-16,2-9-12 15,6-3-21-15,11-11-75 16,8 5-48-16,12-3-119 16,3-1-103-16</inkml:trace>
  <inkml:trace contextRef="#ctx1" brushRef="#br0" timeOffset="-58652.32">10275 13319 541 0,'1'-2'346'0,"1"1"-24"16,0 2-67-16,-2-1-91 15,0 0-33-15,5 22-32 16,4 33-14 0,-4-26-37-16,-2 0-16 15,3-5-13-15,-1-1-55 0,-4-3-129 16,-3-10-106-16</inkml:trace>
  <inkml:trace contextRef="#ctx1" brushRef="#br0" timeOffset="-58502.12">10278 13044 896 0,'-7'-4'386'16,"6"1"-220"-16,-1-2-76 15,1 2-87-15,1 3-12 16,0 0-136-16,0 0-151 16</inkml:trace>
  <inkml:trace contextRef="#ctx1" brushRef="#br0" timeOffset="-51282.13">11800 13294 484 0,'-6'-12'279'0,"-1"-14"-33"16,3 0-100-16,9 4-57 16,8 5-7-16,7 8-9 15,5 9-10-15,7 16-27 16,-2 5-14-16,-7 15-11 16,-9 3 2-16,-17 5 6 15,-11-1 4-15,-8 1-5 16,-8-6-2-16,-2-12-5 0,4-6-4 15,-4-19 1-15,11-2-9 16,4-10-21 0,5-3-6-16,12 1-3 0,1-2 6 15,7 6 17-15,-1 1 4 16,13 8 6-16,1 7 3 0,1 7 6 16,2 3 2-1,-2 4-3-15,-2-2-1 16,7-5-88-16,-2 0-147 0</inkml:trace>
  <inkml:trace contextRef="#ctx1" brushRef="#br0" timeOffset="-58190.95">10396 13326 628 0,'7'18'343'0,"5"19"-65"15,2-1-72 1,-5-9-88-16,-1-4-30 16,-3-7-43-16,0-6-11 15,-4-5 18-15,-1-6 0 16,1-9-7-16,2-5-5 16,7-5-36-16,4-3-4 15,4-2-2-15,4 1-1 16,3 6-1-16,3 3 0 0,0 11 6 15,-2 7 8-15,-4 13 16 0,-6 2 9 16,-5 10 9 0,-3 1-3-16,-6-2-11 15,0 0-7-15,-4-11-16 16,4-1-12-16,-1-9-150 16,0 1-153-16</inkml:trace>
  <inkml:trace contextRef="#ctx1" brushRef="#br0" timeOffset="-51731.71">11289 13286 626 0,'6'0'370'0,"4"1"3"15,17 3-260-15,11 3-34 0,10 0-42 16,7 1-16-16,7-4-78 16,0-5-148-16</inkml:trace>
  <inkml:trace contextRef="#ctx0" brushRef="#br0">17911 16179 0</inkml:trace>
  <inkml:trace contextRef="#ctx1" brushRef="#br0" timeOffset="-57667.66">11237 12841 417 0,'-9'-3'271'0,"-14"6"0"15,-5 10-34-15,-17 17-62 0,2 13-25 16,-1 12-35-16,5 4-23 16,14 10-34-16,12 5-9 15,17 5-17-15,10-1-8 16,18-10-9-16,6-11-5 16,10-19-4-1,1-7-1-15,-2-16-73 0,-4-8-70 16</inkml:trace>
  <inkml:trace contextRef="#ctx1" brushRef="#br0" timeOffset="-66441.24">4643 13228 694 0,'-4'-5'335'0,"-7"-6"-117"16,-7-1-37-16,-6 0-35 15,-4-1-16-15,1 5-33 16,3 1-14-16,4 9-45 16,5 9-18-16,0 4-25 15,5 5-11-15,12 3-9 16,-1 3-2-16,10 2 5 0,4 0 4 15,1-2 9-15,9-8 4 16,4-7 5-16,-1-8 1 16,-5-10 8-16,0-4 3 15,-8-10 8-15,-6 0 2 16,-7-7 1 0,-4 2-16-16,-9 2-84 0,0 2-87 15</inkml:trace>
  <inkml:trace contextRef="#ctx1" brushRef="#br0" timeOffset="-66728.27">4417 13193 589 0,'-6'-10'348'15,"-5"-5"-71"-15,-8-1-55 16,-4 3-24-16,-8 6-56 16,-7 4-24-16,6 11-52 15,1 5-23-15,4 9-31 16,9 4-12-16,5 4-13 15,7 5 0-15,13-1 1 16,7 3 4-16,11-5 1 16,6-5-3-16,9-11-75 0,2-9-73 15</inkml:trace>
  <inkml:trace contextRef="#ctx1" brushRef="#br0" timeOffset="-65962.38">4989 13206 558 0,'0'-5'278'0,"-9"-6"-81"15,6 1-21-15,-2-1-31 0,-9 2-9 0,0 3-17 32,-10 4-10-32,-1 3-31 15,2 5-19-15,6 4-40 16,4-1-17-16,9 8-19 16,4-1-4-16,8 3 4 15,5 3 5-15,4 1 11 16,5 4 2-16,-6 2 15 0,-3-2 10 15,-7-3 18-15,-7-3 11 16,-11-7 5-16,-7-5-5 16,-14-10-13-16,-3-7-12 15,-3-12-58-15,9-3-58 16,10-7-259-16</inkml:trace>
  <inkml:trace contextRef="#ctx1" brushRef="#br0" timeOffset="-65460.1">5362 12883 600 0,'-12'10'295'0,"-22"15"-86"15,0 4-23-15,-2 12-45 16,2 6-25-16,10 12-52 15,7 5-21-15,13 6-23 16,10-2-8-16,16-5-7 16,9-6-1-16,12-13-3 15,4-7 5-15,3-17-97 16,-5-6-109-16</inkml:trace>
  <inkml:trace contextRef="#ctx1" brushRef="#br0" timeOffset="-67951.55">3428 12873 698 0,'-5'6'349'0,"-4"1"-121"0,-1 13-105 16,3 7-36-16,2 14-19 15,5 11-10-15,7 19-21 16,2 4-1-16,-2 2-27 16,-1-3-4-16,-4-19 5 15,-1-10-3-15,1-20-30 16,-1-10-57-16,-1-11-202 0</inkml:trace>
  <inkml:trace contextRef="#ctx1" brushRef="#br0" timeOffset="-67768.19">3291 12795 646 0,'7'-6'331'0,"12"-6"-101"32,10 8-87-32,21 2-91 15,0 2-21-15,10 7-19 16,2 1-3-16,-4 1 2 0,1-3-50 15,-10-3-212-15</inkml:trace>
  <inkml:trace contextRef="#ctx1" brushRef="#br0" timeOffset="-72415.45">2560 13206 484 0,'12'4'245'0,"7"1"-73"0,12 0-56 16,10-2-1-16,6 0-28 16,3 0-16-16,-2-3-31 15,-10 0-8-15,-10 0-111 16</inkml:trace>
  <inkml:trace contextRef="#ctx1" brushRef="#br0" timeOffset="-72668.76">2532 13050 425 0,'1'3'243'16,"-2"-1"-19"-16,6 0-126 15,-5-2-19-15,0 0-24 16,17 2-11-16,43 2-20 16,-28-5-10-16,12 0-5 15,-3-3-3-15,-5 3-128 16</inkml:trace>
  <inkml:trace contextRef="#ctx1" brushRef="#br0" timeOffset="-67951.55">3428 12873 698 0,'-5'6'349'0,"-4"1"-121"0,-1 13-105 16,3 7-36-16,2 14-19 15,5 11-10-15,7 19-21 16,2 4-1-16,-2 2-27 16,-1-3-4-16,-4-19 5 15,-1-10-3-15,1-20-30 16,-1-10-57-16,-1-11-202 0</inkml:trace>
  <inkml:trace contextRef="#ctx1" brushRef="#br0" timeOffset="-67768.19">3291 12795 646 0,'7'-6'331'0,"12"-6"-101"32,10 8-87-32,21 2-91 15,0 2-21-15,10 7-19 16,2 1-3-16,-4 1 2 0,1-3-50 15,-10-3-212-15</inkml:trace>
  <inkml:trace contextRef="#ctx1" brushRef="#br0" timeOffset="-67544.43">3427 13080 728 0,'-1'-2'308'0,"6"4"-144"15,14-2-56-15,11-4-45 16,10-1-6-16,10-3-32 16,3 2-13-16,0 4-71 15,-5 3-102-15</inkml:trace>
  <inkml:trace contextRef="#ctx1" brushRef="#br0" timeOffset="-66728.27">4417 13193 589 0,'-6'-10'348'15,"-5"-5"-71"-15,-8-1-55 16,-4 3-24-16,-8 6-56 16,-7 4-24-16,6 11-52 15,1 5-23-15,4 9-31 16,9 4-12-16,5 4-13 15,7 5 0-15,13-1 1 16,7 3 4-16,11-5 1 16,6-5-3-16,9-11-75 0,2-9-73 15</inkml:trace>
  <inkml:trace contextRef="#ctx1" brushRef="#br0" timeOffset="-66441.24">4643 13228 694 0,'-4'-5'335'0,"-7"-6"-117"16,-7-1-37-16,-6 0-35 15,-4-1-16-15,1 5-33 16,3 1-14-16,4 9-45 16,5 9-18-16,0 4-25 15,5 5-11-15,12 3-9 16,-1 3-2-16,10 2 5 0,4 0 4 15,1-2 9-15,9-8 4 16,4-7 5-16,-1-8 1 16,-5-10 8-16,0-4 3 15,-8-10 8-15,-6 0 2 16,-7-7 1 0,-4 2-16-16,-9 2-84 0,0 2-87 15</inkml:trace>
  <inkml:trace contextRef="#ctx1" brushRef="#br0" timeOffset="-67209.86">3623 13453 671 0,'3'-1'280'0,"11"-4"-152"15,3-4-15-15,6-8-6 16,6-3-24-16,-6-5-35 16,-1-2-13-16,-6 5-4 15,-5 3 10-15,-4 8 20 16,-5 8 1-16,-2 11 2 15,-4 9-6-15,2 13-22 16,0 6 0-16,2-2-14 16,3 1-6-16,3-7-8 15,2-6-4-15,1-4-73 16,2-4-90-16</inkml:trace>
  <inkml:trace contextRef="#ctx1" brushRef="#br0" timeOffset="-90442.14">10359 11285 567 0,'4'-5'349'0,"11"-9"-8"16,4 2-164-16,15 3-113 15,6 3-23-15,16 6-27 0,5 0-5 16,0 5-6-16,0 2 10 16,-7 0-173-16</inkml:trace>
  <inkml:trace contextRef="#ctx1" brushRef="#br0" timeOffset="-90623.54">10443 11229 724 0,'-3'0'368'0,"-3"0"-148"0,-1 18-80 16,6 16-30-16,2 25-41 16,2 7 0-16,7 16-18 15,-1 0-16-15,-2-6-15 16,1 2-8-16,-2-14-6 15,0-7-1-15,1-17-54 16,0-14-53-16,-1-16-164 16</inkml:trace>
  <inkml:trace contextRef="#ctx1" brushRef="#br0" timeOffset="-90206.72">10445 11657 907 0,'14'3'402'16,"9"1"-212"-16,18-3-74 15,6 2-23-15,12-2-50 0,-3-1-15 16,-5 0-150-16</inkml:trace>
  <inkml:trace contextRef="#ctx1" brushRef="#br0" timeOffset="-89682.69">10754 11923 605 0,'3'-2'245'0,"4"-6"-149"15,-1-3-38-15,3-5-25 16,0-1-6-16,-1-5 5 0,3 0 5 15,1 0 19 1,-2 2 8-16,-2 9 5 16,-3 2 1-16,-7 9-20 15,-4 3-3-15,1 16-12 0,3 5-10 16,4 13-3-16,4 2-7 16,2-1-8-1,-1-5-3-15,1-5-41 0,4-7-59 16</inkml:trace>
  <inkml:trace contextRef="#ctx1" brushRef="#br0" timeOffset="-89265.51">10984 11809 600 0,'-5'-1'356'0,"-1"4"-31"16,3 4-178-16,3 8-90 15,8 7-25-15,3-4-9 16,8 2-1-16,9-5-9 0,2-7-1 16,3-7-3-1,-3-3 0-15,-5-10 1 0,-4 1-1 16,-5-4-4-16,-7 0 0 16,-6-1-2-1,-2 0 1-15,-3 3 0 16,2 5-1-16,0 8-7 0,-2 2-1 15,2 14 12-15,2 4 12 0,2 12 32 32,4 9 3-32,3 3-3 15,1 4-6-15,-7-2-9 0,-5-1 1 16,-8 0 0-16,-9-3 0 16,-10-6-8-16,-4-9-5 15,-8-18-6-15,-2-9-10 16,5-20-44-16,6-6-33 0,6-15-124 15,13-2-162 1</inkml:trace>
  <inkml:trace contextRef="#ctx1" brushRef="#br0" timeOffset="-88701.42">11687 11476 938 0,'-2'-2'457'0,"1"1"-177"16,1 1-79-16,-2-1-111 16,2 1-39-16,0 0-37 15,0 0-7-15,0 0-115 16,0 0-120-16</inkml:trace>
  <inkml:trace contextRef="#ctx1" brushRef="#br0" timeOffset="-72668.76">2532 13050 425 0,'1'3'243'16,"-2"-1"-19"-16,6 0-126 15,-5-2-19-15,0 0-24 16,17 2-11-16,43 2-20 16,-28-5-10-16,12 0-5 15,-3-3-3-15,-5 3-128 16</inkml:trace>
  <inkml:trace contextRef="#ctx1" brushRef="#br0" timeOffset="-88383.74">11708 11619 611 0,'0'5'331'16,"-5"3"-63"-16,3 9-137 15,1 4-19-15,2 11-32 16,5 9-7-16,-2 12-16 16,1 4-4-16,-2 4-5 15,-2-1 7-15,-4-5 15 16,-6-3 3-16,-10-4-7 16,-5-3-14-16,-7-6-26 0,-4-6-6 15,0-14-2 1,1-9-2-16,9-17-53 15,6-11-47-15,10-17-127 16,8-8-111-16</inkml:trace>
  <inkml:trace contextRef="#ctx1" brushRef="#br0" timeOffset="-87835.68">11511 11194 706 0,'-2'-1'324'0,"2"-1"-153"16,5 0-32-16,-5 0-45 16,12 0-20-16,56-6-15 15,-23 6-5-15,3 2-20 16,-5-1-5-16,-4 3-15 15,-5-1-4-15,-5-2-3 16,-3 1-2-16,-9-5-44 16,-7-2-28-16,-4 2-28 0,-4-3-2 15,-4-1 42-15,-3-1 27 16,-3 1 28-16,-2-4 2 16,2 3 6-16,2 2 3 15,5 2 2-15,1 4 4 16,5 2 8-16,-5 0 3 15,0 0 9-15,3 10 6 0,35 44 28 16,-36-27 16-16,-9 0 19 16,-4 1-5-16,-5-4-32 15,-1-3-22-15,2-9-114 16,1-3-98-16</inkml:trace>
  <inkml:trace contextRef="#ctx1" brushRef="#br0" timeOffset="-67951.55">3428 12873 698 0,'-5'6'349'0,"-4"1"-121"0,-1 13-105 16,3 7-36-16,2 14-19 15,5 11-10-15,7 19-21 16,2 4-1-16,-2 2-27 16,-1-3-4-16,-4-19 5 15,-1-10-3-15,1-20-30 16,-1-10-57-16,-1-11-202 0</inkml:trace>
  <inkml:trace contextRef="#ctx1" brushRef="#br0" timeOffset="-72415.45">2560 13206 484 0,'12'4'245'0,"7"1"-73"0,12 0-56 16,10-2-1-16,6 0-28 16,3 0-16-16,-2-3-31 15,-10 0-8-15,-10 0-111 16</inkml:trace>
  <inkml:trace contextRef="#ctx1" brushRef="#br0" timeOffset="-94224.69">7638 11302 618 0,'-2'-4'339'15,"-2"2"-90"-15,1 5-45 0,2-3-72 16,0 30-28-16,-3 61-23 16,4-24-14-16,0 15-22 15,0 5-15-15,0 1-14 16,0-1-5-16,0-24-7 15,1-12 1-15,0-26-5 16,3-10-2-16,0-15-23 16,2-7-15-16,1-16-46 15,-1-8-32-15,-4-17-126 0</inkml:trace>
  <inkml:trace contextRef="#ctx1" brushRef="#br0" timeOffset="-94025.94">7547 11311 277 0,'3'-5'193'15,"8"-6"21"-15,3 0-7 0,6 0-28 16,9 0-25-16,15 4-47 16,7-1-26-1,12 6-44-15,1 2-13 0,0 5-11 16,-4 4-65-16</inkml:trace>
  <inkml:trace contextRef="#ctx1" brushRef="#br0" timeOffset="-93446.63">7959 11913 506 0,'0'0'242'15,"2"-6"-92"-15,4-5-77 16,1-4-30-16,3-5-7 16,1-2 3-16,0-4 11 15,4 7 8-15,-5 3 14 16,-2 6 2-16,-4 7-9 15,-4 3-5-15,1 6-7 16,-1-6-5-16,0 11 12 16,1 48 4-16,1-17-15 15,1-2-7-15,0 1-21 0,2-4-8 16,-2-11-14 0,2-8-49-16,3-10-404 0</inkml:trace>
  <inkml:trace contextRef="#ctx1" brushRef="#br0" timeOffset="-94757.8">6727 11810 860 0,'14'1'368'0,"20"0"-201"0,8 0-12 15,6-1-49 1,1 0-27-16,0-1-42 15,-5 1-13 1,-1-2-258-16</inkml:trace>
  <inkml:trace contextRef="#ctx1" brushRef="#br0" timeOffset="-94971">6709 11615 780 0,'17'0'335'0,"14"0"-181"15,20 4-86-15,3-2-17 16,6 3-32-16,-8-1-5 16,-9 1-132-1,-3 1-186-15</inkml:trace>
  <inkml:trace contextRef="#ctx1" brushRef="#br0" timeOffset="-94224.69">7638 11302 618 0,'-2'-4'339'15,"-2"2"-90"-15,1 5-45 0,2-3-72 16,0 30-28-16,-3 61-23 16,4-24-14-16,0 15-22 15,0 5-15-15,0 1-14 16,0-1-5-16,0-24-7 15,1-12 1-15,0-26-5 16,3-10-2-16,0-15-23 16,2-7-15-16,1-16-46 15,-1-8-32-15,-4-17-126 0</inkml:trace>
  <inkml:trace contextRef="#ctx1" brushRef="#br0" timeOffset="-94025.94">7547 11311 277 0,'3'-5'193'15,"8"-6"21"-15,3 0-7 0,6 0-28 16,9 0-25-16,15 4-47 16,7-1-26-1,12 6-44-15,1 2-13 0,0 5-11 16,-4 4-65-16</inkml:trace>
  <inkml:trace contextRef="#ctx1" brushRef="#br0" timeOffset="-93081.6">8125 11930 844 0,'2'2'382'0,"1"2"-168"0,12 4-92 31,10 4-33-31,11 2-17 16,8 1-13-16,1 0-30 15,-3 1-11-15,-12-1-27 0,-3 1-52 0,-6-5-190 16</inkml:trace>
  <inkml:trace contextRef="#ctx1" brushRef="#br0" timeOffset="-93772.47">7633 11639 564 0,'2'3'336'0,"9"-1"19"16,11 0-154-16,20-2-81 15,6-1-14-15,5 0-48 16,1-2-25-16,-5-2-24 0,-4 3-56 15,-6-1-296-15</inkml:trace>
  <inkml:trace contextRef="#ctx1" brushRef="#br0" timeOffset="-97372.79">5445 11373 648 0,'4'-9'352'0,"10"-8"-94"15,1 6-138-15,9 2-45 0,18 5-57 16,10 4-10-16,8 5-5 15,3 2 1-15,-1 0-46 32,0 2-97-32</inkml:trace>
  <inkml:trace contextRef="#ctx1" brushRef="#br0" timeOffset="-97545.1">5489 11332 623 0,'-6'-3'339'15,"3"2"-99"-15,1 7-49 0,2-6-80 16,2 30-34-16,5 63-26 16,-4-32-5-16,9 11-19 15,-9-1-5-15,9 7-10 16,2-6-2-16,-9-17-4 16,7-5-3-1,-6-28-62-15,-6-8-62 0,4-12-318 16</inkml:trace>
  <inkml:trace contextRef="#ctx1" brushRef="#br0" timeOffset="-95662.41">5933 11017 342 0,'-12'-6'242'15,"-7"0"8"-15,12 5-95 0,3-1-29 16,13 5-33-1,1 2-11-15,10 4-14 16,0 6-3-16,7 6-8 16,2 0-3-16,-12 4 4 15,0 1 10-15,-17 1 11 16,-7 0-1-16,-7-7-9 16,-4-1-15-16,1-5-27 15,1-4-10-15,3-1-32 0,1-2-53 0,9-1-252 31</inkml:trace>
  <inkml:trace contextRef="#ctx1" brushRef="#br0" timeOffset="-97128.03">5506 11649 649 0,'10'1'321'15,"1"-2"-51"-15,20-2-180 16,9-2-10-16,13-5-24 15,8 1-22-15,7 3-90 16,-7 2-192-16</inkml:trace>
  <inkml:trace contextRef="#ctx1" brushRef="#br0" timeOffset="-96773.57">5775 11940 641 0,'6'-2'299'0,"1"-5"-124"0,8-8-88 15,4-1-12-15,1-8-29 16,-3-3-5-16,1 1 0 16,-7 3 1-16,-5 6 8 15,0 7 0-15,-6 11-9 16,0 8 2-16,0 16-5 16,-2 7-1-16,0 6-5 15,2 2-5-15,0-3-12 16,4-6-5-16,4-5-53 15,2-8-75-15</inkml:trace>
  <inkml:trace contextRef="#ctx1" brushRef="#br0" timeOffset="-94971">6709 11615 780 0,'17'0'335'0,"14"0"-181"15,20 4-86-15,3-2-17 16,6 3-32-16,-8-1-5 16,-9 1-132-1,-3 1-186-15</inkml:trace>
  <inkml:trace contextRef="#ctx1" brushRef="#br0" timeOffset="-95864.05">5446 11083 522 0,'0'0'239'16,"5"0"-77"-16,10 5-33 0,20 0-45 15,8 1-3 1,23-1-38-16,8 1-18 15,6-5-17-15,-4-1-2 16,-12-1-10-16,-13-3-39 16,-19-2-143-16</inkml:trace>
  <inkml:trace contextRef="#ctx1" brushRef="#br0" timeOffset="-96298.47">6015 11922 610 0,'-5'3'314'0,"1"10"-85"15,0-4-90 1,8 3-62-16,7-1-18 0,6-3-20 15,5-2-3-15,8-7-14 16,-1-7-4-16,-2-9-5 16,-8-2 0-16,-7-2-2 15,-3 2 1-15,-9 1 0 16,0 6 2-16,-1 3-5 16,-3 4-1-16,2 11 4 0,0 4 4 0,1 13 15 31,1 4 4-31,5 7-2 15,5 7-2-15,2 12-10 16,1 8 0-16,-7 7 7 16,-11 1 5-16,-8-8 9 15,-8-8-2-15,-11-14-3 16,2-9-6-16,-9-26-13 16,5-9-21-16,5-26-53 15,3-13-46-15,13-17-174 16</inkml:trace>
  <inkml:trace contextRef="#ctx1" brushRef="#br0" timeOffset="-94224.69">7638 11302 618 0,'-2'-4'339'15,"-2"2"-90"-15,1 5-45 0,2-3-72 16,0 30-28-16,-3 61-23 16,4-24-14-16,0 15-22 15,0 5-15-15,0 1-14 16,0-1-5-16,0-24-7 15,1-12 1-15,0-26-5 16,3-10-2-16,0-15-23 16,2-7-15-16,1-16-46 15,-1-8-32-15,-4-17-126 0</inkml:trace>
  <inkml:trace contextRef="#ctx1" brushRef="#br0" timeOffset="-94757.8">6727 11810 860 0,'14'1'368'0,"20"0"-201"0,8 0-12 15,6-1-49 1,1 0-27-16,0-1-42 15,-5 1-13 1,-1-2-258-16</inkml:trace>
  <inkml:trace contextRef="#ctx1" brushRef="#br0" timeOffset="-99410.02">4056 11908 1021 0,'2'0'434'0,"4"0"-205"16,7 5-172-16,5-1-13 0,8 8-10 16,3-1-5-1,-1 2-7-15,-1 1-7 0,-5-3-9 16,-1 0-2 0,-2 0-55-16,-2-2-49 0,0-3-155 15,-4 1-129-15</inkml:trace>
  <inkml:trace contextRef="#ctx1" brushRef="#br0" timeOffset="-100236.21">3405 11378 854 0,'12'0'311'0,"16"-1"-247"15,7-1-30 1,10 2-12-16,5 0-3 15,9 0-7-15,2 0 0 16,-3-2-16-16,-4 0-93 0</inkml:trace>
  <inkml:trace contextRef="#ctx1" brushRef="#br0" timeOffset="-100442.28">3451 11314 575 0,'1'0'365'0,"-1"3"-24"15,0 9-197-15,0 10-49 0,0 17-56 16,5 16-1-16,3 11-16 16,2 6-4-16,-2 5-7 15,-1-3-2-15,-2-8-2 16,2-10 1-16,4-19-34 16,-5-15-71-16</inkml:trace>
  <inkml:trace contextRef="#ctx1" brushRef="#br0" timeOffset="-100013.49">3526 11645 744 0,'0'0'340'0,"2"1"-64"16,11-1-244-16,10 4-16 0,18-5 3 31,7-5-5-31,10-1-60 15,1-5-145-15</inkml:trace>
  <inkml:trace contextRef="#ctx1" brushRef="#br0" timeOffset="-99687.09">3801 11960 747 0,'6'-9'259'16,"8"-9"-222"-16,1-4-5 15,6 3 13-15,-5-3 10 16,-1 2 15-16,-4 3 7 15,-5 7 8-15,0 5-11 0,-7 5-29 16,-4 7-7-16,2 10-16 16,3 6 4-16,1 8 1 15,6 1-7-15,-3-1-9 16,-4-6-4-16,6-3-3 16,-1-2-29-16,-3-8-195 15</inkml:trace>
  <inkml:trace contextRef="#ctx1" brushRef="#br0" timeOffset="-99248.14">4322 11851 951 0,'-12'11'414'16,"-16"10"-207"-1,-3 5-48-15,-1 4-69 16,-2-1-24-16,-1-7-42 0,3 3-13 15,5-4-38 1,3-3-54-16,9-1-272 16</inkml:trace>
  <inkml:trace contextRef="#ctx1" brushRef="#br0" timeOffset="-98786.18">3506 11096 538 0,'0'0'272'16,"1"0"-83"-16,10-2-91 16,3 2-24-16,19 2-25 15,14 3-5-15,24-2-16 16,6 1-9-16,6-3-2 0,-7-1-1 16,-18 0-2-16,-10 2-17 15,-19-2-103-15,-10 0-97 16</inkml:trace>
  <inkml:trace contextRef="#ctx1" brushRef="#br0" timeOffset="-103365.66">1741 11262 794 0,'-2'8'324'0,"-5"13"-182"16,5 14-51-1,4 19-32-15,1 5-9 0,8 10-25 32,-2 0-6-32,-1-3-5 0,4 0-4 15,-5-12 0-15,-4-7-1 16,2-11 2-16,-4-7 2 15,-1-16-33-15,0-3-46 16,-4-15-253-16</inkml:trace>
  <inkml:trace contextRef="#ctx1" brushRef="#br0" timeOffset="-103198.32">1686 11332 603 0,'0'-2'325'0,"6"-1"-74"16,6-1-106-16,18 3-96 16,11 1-14-16,23 3-14 15,6 0-7-15,3-2-7 16,-1-1 0-16,-19-1-34 16,-4 1-84-16</inkml:trace>
  <inkml:trace contextRef="#ctx1" brushRef="#br0" timeOffset="-106306.23">14951 9440 726 0,'-1'1'327'16,"-2"1"-138"-16,1 14-144 0,-1 7-45 15,1 17-6-15,2 10 7 16,4 10 0-16,-1 5 3 16,2 10-20-16,-2-2-93 15</inkml:trace>
  <inkml:trace contextRef="#ctx1" brushRef="#br0" timeOffset="-106120.09">15036 10165 1047 0,'2'0'488'15,"-3"0"-224"-15,-1 0-108 16,2 0-121-16,-1 0-31 15,0 0-41-15,-1 0-85 16</inkml:trace>
  <inkml:trace contextRef="#ctx1" brushRef="#br0" timeOffset="-103365.66">1741 11262 794 0,'-2'8'324'0,"-5"13"-182"16,5 14-51-1,4 19-32-15,1 5-9 0,8 10-25 32,-2 0-6-32,-1-3-5 0,4 0-4 15,-5-12 0-15,-4-7-1 16,2-11 2-16,-4-7 2 15,-1-16-33-15,0-3-46 16,-4-15-253-16</inkml:trace>
  <inkml:trace contextRef="#ctx1" brushRef="#br0" timeOffset="-103198.32">1686 11332 603 0,'0'-2'325'0,"6"-1"-74"16,6-1-106-16,18 3-96 16,11 1-14-16,23 3-14 15,6 0-7-15,3-2-7 16,-1-1 0-16,-19-1-34 16,-4 1-84-16</inkml:trace>
  <inkml:trace contextRef="#ctx1" brushRef="#br0" timeOffset="-102984.47">1765 11607 935 0,'2'0'351'15,"9"4"-241"-15,11-3-92 0,29 1-34 16,9 0 13 0,9-2 25-16,-1 1-104 0</inkml:trace>
  <inkml:trace contextRef="#ctx1" brushRef="#br0" timeOffset="-102610.4">1997 12028 407 0,'2'-2'225'15,"6"2"-24"-15,-2-8-85 0,3-5 0 16,8-6-12-16,-1-4-10 16,0-6-23-16,-6 4-2 0,-1 1 20 31,-3 4 15-31,-2 12 14 0,0 2-2 16,-4 8-45-16,1 5-21 15,4 10-32-15,-5 5-9 16,4 11 2-16,-4-2-1 15,2 3-3-15,9-1-3 0,-3-5 1 16,4-3-2-16,-2-7-13 16,-2-4-70-16</inkml:trace>
  <inkml:trace contextRef="#ctx1" brushRef="#br0" timeOffset="-101845.28">1693 11006 576 0,'-8'-2'359'16,"-3"1"-4"-16,11-1-247 15,6 1-44-15,22 1-52 16,9 0-11-16,23-3 0 16,10 2 0-16,5-6 0 15,-4 6 0-15,-15-1 3 16,-8-2 0-16,-12 5-46 15,-7-4-48-15,-10-1-118 16,-6 0-38-16,-12-4 28 16,-2 1 50-16,-12-2 156 15,-3 1 54-15,-4-2 72 16,2 3 20-16,8 3 4 16,3 0 2-16,2 2-15 15,5 1-17-15,-3 0-34 16,2 0-22-16,1 1-37 15,0 0-11-15,0 0 3 0,0 0 7 16,0 0 15-16,0 0 12 16,0 0 36-16,0 0 8 15,0 0 0-15,-2 0-8 16,1 0-43-16,0 0-16 16,0 0-25-16,0 0-18 15,0 0-15-15,-1 0 1 16,2 0 11-16,5 10 12 0,31 35 15 15,-24-31 1-15,2 1 4 16,-7-5 0-16,-7-3 12 16,0 2 4-16,-6-5-44 0,0 3-83 15</inkml:trace>
  <inkml:trace contextRef="#ctx1" brushRef="#br0" timeOffset="-101135.53">2578 11615 683 0,'0'-1'319'0,"7"1"-121"16,10-2-102-16,8-3-81 15,13 5 2-15,9 0-4 16,0 0-4-1,2 2-3-15,-4-2-24 0,-9-2-232 16</inkml:trace>
  <inkml:trace contextRef="#ctx1" brushRef="#br0" timeOffset="-109129.88">12680 9840 614 0,'-3'-3'316'0,"-6"-6"-70"15,-6 1-32-15,-7 6-83 16,-4 2-36-16,-3 8-78 15,1 6-23-15,9 9-24 16,4 4-4-16,13 8-2 16,7 3 3-16,19-6 14 15,6-1 6-15,4-7 9 0,0-8 3 16,-8-7 7-16,-7-3 6 16,-8-6 19-1,-2-3 14-15,-9-1 21 16,-4-7 5-16,-7-5-13 15,-5-3-15-15,-4-6-45 0,3 7-43 16,1-4-203-16</inkml:trace>
  <inkml:trace contextRef="#ctx1" brushRef="#br0" timeOffset="-108936.95">12750 9872 749 0,'14'0'325'0,"12"-1"-174"16,8-1-21-16,1 2-49 16,2-3-23-16,1 3-32 15,-2 0-9-15,-6-3-5 0,-6 3 1 16,-11-3-67-16,-4 0-61 16,-4 3-221-1</inkml:trace>
  <inkml:trace contextRef="#ctx1" brushRef="#br0" timeOffset="-108782.91">12938 9893 430 0,'-2'8'272'0,"-3"5"-16"0,10 3-113 31,0 6-33-31,0-1-28 0,3 6-5 16,-15-3-28-1,15-4-11-15,5-2-19 0,-4-4-23 16,12-4-286-16</inkml:trace>
  <inkml:trace contextRef="#ctx1" brushRef="#br0" timeOffset="-108224.6">13258 9908 773 0,'-5'0'350'15,"-8"0"-166"-15,7 7-130 16,-1 2-42-16,5 7-30 0,4 8-2 16,-1 2 8-16,6 0 6 15,2-6 2-15,3-4 4 16,5-6 9-16,1-3 4 16,0-2 12-16,0-3 7 15,1-5 8-15,-5-5 2 16,0-5-3-16,-7-8-3 15,-3 2-1-15,0 1 1 16,-8 4 14-16,3 5 2 0,-1 6-6 16,-3-5-9-1,4 8-44-15,0 0-19 16,1 3-6-16,0-3 3 16,0 0 22-16,4 9 10 0,14 2 4 15,28 24 3-15,-23-29 2 16,-2-4 1-16,2 1 1 15,-5-3-1-15,-6-4 4 16,1 3 3-16,-6-5 8 16,-1-2-24-16,-4-5-75 15,-3-1-69-15,-4-2-261 16</inkml:trace>
  <inkml:trace contextRef="#ctx1" brushRef="#br0" timeOffset="-110394.99">11433 9847 444 0,'-7'0'245'0,"-14"2"-51"15,-1 4-53 1,0 10-60-16,6 5-23 0,6 6-34 15,8 7-15 1,10 3-22-16,5-5-1 0,11-1 7 0,3-13 6 31,6-7 9-31,-3-4 8 0,-5-7 21 16,-4-3 19-16,-18-6 34 0,-4-2 10 16,-15-4-14-1,-8 1-19-15,-6 6-41 0,-3-1-21 16,4 2-50-1,8 1-56-15</inkml:trace>
  <inkml:trace contextRef="#ctx1" brushRef="#br0" timeOffset="-110079.99">11634 9899 728 0,'-2'-5'379'0,"-4"-5"-121"16,5 7-101-16,-4 2-45 16,-1 6-75-16,4 6-24 15,-1 9-22-15,4 7 1 16,3 2 7-16,3 2 0 16,8-4 1-16,3-6 0 15,5-7 3-15,1-4 2 0,-3-8 7 16,-4-2 5-16,-1-7 10 15,-3-5 3 1,-1-6 5-16,-1 2 1 0,-4-6-1 16,-7-3 0-1,-2 3-17-15,-6-6-19 0,-4 6-63 16,4 4-51-16,0 4-256 16</inkml:trace>
  <inkml:trace contextRef="#ctx1" brushRef="#br0" timeOffset="-111507.82">10232 9892 697 0,'-11'-4'347'15,"-15"4"-124"-15,3 5-76 16,-2 10-93-16,2 2-27 15,4 0-28-15,7 5-5 0,8 2-5 16,5 2-2 0,11-1-3-16,4-13 1 15,-8-7 8-15,0 2 6 0,32 7 15 16,-2-3 12-16,-6-11 38 16,-23-6 23-16,-9-6 25 15,-8 2-2-15,-12-2-38 16,-4 5-26-16,-10 1-56 15,3-4-57-15,12 7-282 16</inkml:trace>
  <inkml:trace contextRef="#ctx1" brushRef="#br0" timeOffset="-111067.51">10555 9854 839 0,'-13'-6'420'0,"-16"-7"-153"0,-3 3-75 16,6 9-117-1,0 2-47-15,11 9-49 0,5 2-15 16,10 4-12-16,1 1 0 15,12-1 6-15,4 3 6 16,7-7 17-16,2-1 8 16,-5-4 10-16,-10-4 4 15,-1 1 9-15,-2-4 6 16,-11-3-6-16,5 1-7 0,-17 1-9 16,-6 1-9-16,2 3 3 15,-7 9 2-15,6-2-2 16,4 4-1-16,4 3 7 15,4 1 6-15,8-1 16 16,2 1 5-16,12 1 3 16,8-3-1-16,8-2 3 15,8-4 1-15,5-8-3 16,-1-3-2-16,-6-4-23 16,-8-5-76-16</inkml:trace>
  <inkml:trace contextRef="#ctx1" brushRef="#br0" timeOffset="-110394.99">11433 9847 444 0,'-7'0'245'0,"-14"2"-51"15,-1 4-53 1,0 10-60-16,6 5-23 0,6 6-34 15,8 7-15 1,10 3-22-16,5-5-1 0,11-1 7 0,3-13 6 31,6-7 9-31,-3-4 8 0,-5-7 21 16,-4-3 19-16,-18-6 34 0,-4-2 10 16,-15-4-14-1,-8 1-19-15,-6 6-41 0,-3-1-21 16,4 2-50-1,8 1-56-15</inkml:trace>
  <inkml:trace contextRef="#ctx1" brushRef="#br0" timeOffset="-110079.99">11634 9899 728 0,'-2'-5'379'0,"-4"-5"-121"16,5 7-101-16,-4 2-45 16,-1 6-75-16,4 6-24 15,-1 9-22-15,4 7 1 16,3 2 7-16,3 2 0 16,8-4 1-16,3-6 0 15,5-7 3-15,1-4 2 0,-3-8 7 16,-4-2 5-16,-1-7 10 15,-3-5 3 1,-1-6 5-16,-1 2 1 0,-4-6-1 16,-7-3 0-1,-2 3-17-15,-6-6-19 0,-4 6-63 16,4 4-51-16,0 4-256 16</inkml:trace>
  <inkml:trace contextRef="#ctx1" brushRef="#br0" timeOffset="-109842.01">11861 9877 575 0,'5'5'291'16,"5"12"-72"-16,-1-2-29 15,2 8-51-15,0 4-20 16,1 0-50-16,0 0-18 16,2-4-28-1,-5-8-7-15,2-5 13 16,-4-3 11-16,1-10 17 0,7-1 3 15,1-7-9-15,5-3-10 16,-3-5-14 0,-3-2-5-16,-3 0-7 0,-4 4-19 15,-4 2-101-15,1 4-76 0</inkml:trace>
  <inkml:trace contextRef="#ctx1" brushRef="#br0" timeOffset="-109648.6">12217 9844 865 0,'0'1'400'16,"0"3"-161"-16,-2 4-121 15,2 6-31-15,6 12-5 16,-3 3-3-16,4 6-21 0,-1-4-14 16,-2-7-25-1,3-2-9-15,4-8-6 16,-4-6-40-16,2-6-358 0</inkml:trace>
  <inkml:trace contextRef="#ctx1" brushRef="#br0" timeOffset="-109129.88">12680 9840 614 0,'-3'-3'316'0,"-6"-6"-70"15,-6 1-32-15,-7 6-83 16,-4 2-36-16,-3 8-78 15,1 6-23-15,9 9-24 16,4 4-4-16,13 8-2 16,7 3 3-16,19-6 14 15,6-1 6-15,4-7 9 0,0-8 3 16,-8-7 7-16,-7-3 6 16,-8-6 19-1,-2-3 14-15,-9-1 21 16,-4-7 5-16,-7-5-13 15,-5-3-15-15,-4-6-45 0,3 7-43 16,1-4-203-16</inkml:trace>
  <inkml:trace contextRef="#ctx1" brushRef="#br0" timeOffset="-108936.95">12750 9872 749 0,'14'0'325'0,"12"-1"-174"16,8-1-21-16,1 2-49 16,2-3-23-16,1 3-32 15,-2 0-9-15,-6-3-5 0,-6 3 1 16,-11-3-67-16,-4 0-61 16,-4 3-221-1</inkml:trace>
  <inkml:trace contextRef="#ctx1" brushRef="#br0" timeOffset="-108782.91">12938 9893 430 0,'-2'8'272'0,"-3"5"-16"0,10 3-113 31,0 6-33-31,0-1-28 0,3 6-5 16,-15-3-28-1,15-4-11-15,5-2-19 0,-4-4-23 16,12-4-286-16</inkml:trace>
  <inkml:trace contextRef="#ctx1" brushRef="#br0" timeOffset="-114760.38">7024 9962 827 0,'-18'-4'372'0,"-16"4"-173"15,3 5-71 1,11 10-75-16,4 6-25 0,7 4-33 16,9 1-12-1,2 1-13 1,12 1 5-16,9 0 10 15,2-7 6-15,14-7 12 16,-3-8 6-16,2-8 10 0,-7-4 10 16,-13-14 20-16,-7-2 8 15,-12-6 6-15,-11-9-5 16,-8-5-12-16,-6-2-9 16,-6-11-18-16,9 1-8 15,9 3-14-15,4-1-11 16,17 12-14-16,3 5-7 0,6 10-66 15,8 8-45-15,9 12-136 16</inkml:trace>
  <inkml:trace contextRef="#ctx1" brushRef="#br0" timeOffset="-114378.55">7295 10014 574 0,'3'-4'261'15,"2"-1"-111"-15,-4-1-26 16,-1 8-31-16,-1 5-10 15,1 6-19-15,4 7-7 16,1 4-23-16,1-1-11 16,4 4-16-16,-1-7 0 0,7-4 4 15,3-4 6-15,-2-12 11 16,5-3 4 0,-4-9 6-16,3-2 2 15,-1-6 1-15,-3 1 1 16,-4 0-4-16,-9-3-5 0,-5 0-43 15,-1 7-40-15,-3-1-137 16,4 5-159-16</inkml:trace>
  <inkml:trace contextRef="#ctx1" brushRef="#br0" timeOffset="-115776.07">5389 9988 527 0,'0'0'228'0,"6"3"-104"16,10 3-69-16,6-1-55 15,8 2 11-15,7-1 0 0,-1-7 0 0,7-1 1 16,-4-5 1 0,-10-6 4-16,-4 3 3 15,-13-1 8 1,-9 2 6-16,2 4 12 15,-11 5-2-15,-8 5-9 16,-3 8-5-16,-12 6-12 0,7 4-2 0,5 6-4 16,4-1-3-1,9-1-3 1,4 3 0-16,8-8 3 0,3 1 1 16,6-10 0-16,4-7 4 0,5-10 8 15,-2-6 4 1,0-7 0-16,-5-6-1 15,-2-3-5-15,-1-4-4 16,-1 1-6-16,0 8-2 16,-5 2 0-16,0 9 8 15,-7 7 3-15,-4 3-1 16,-4 13-2-16,1 4-9 16,3 8-4-16,1-1-2 0,9-1-2 15,2-4-1-15,6-4-24 16,0-4-39-16,4-7-177 15</inkml:trace>
  <inkml:trace contextRef="#ctx1" brushRef="#br0" timeOffset="-115356.68">6191 9964 355 0,'-3'-6'237'0,"-1"0"16"15,-4-3-35 1,-10 4-61-16,-2 2-27 0,-10-3-57 15,5 3-25-15,5 4-38 16,5 1-16-16,6 3-28 16,4 2-9-16,10 2 0 15,5 4 6-15,17 4 17 16,2 1 10-16,3 0 6 16,-1 3 4-16,-9-3 22 15,-3 4 13-15,-13 0 36 16,-6-2 19-16,-9-4 19 15,-8-6 0-15,-11-11-24 16,-2-7-21-16,5-5-73 16,2-3-52-16,14 5-196 15</inkml:trace>
  <inkml:trace contextRef="#ctx1" brushRef="#br0" timeOffset="-114760.38">7024 9962 827 0,'-18'-4'372'0,"-16"4"-173"15,3 5-71 1,11 10-75-16,4 6-25 0,7 4-33 16,9 1-12-1,2 1-13 1,12 1 5-16,9 0 10 15,2-7 6-15,14-7 12 16,-3-8 6-16,2-8 10 0,-7-4 10 16,-13-14 20-16,-7-2 8 15,-12-6 6-15,-11-9-5 16,-8-5-12-16,-6-2-9 16,-6-11-18-16,9 1-8 15,9 3-14-15,4-1-11 16,17 12-14-16,3 5-7 0,6 10-66 15,8 8-45-15,9 12-136 16</inkml:trace>
  <inkml:trace contextRef="#ctx1" brushRef="#br0" timeOffset="-114378.55">7295 10014 574 0,'3'-4'261'15,"2"-1"-111"-15,-4-1-26 16,-1 8-31-16,-1 5-10 15,1 6-19-15,4 7-7 16,1 4-23-16,1-1-11 16,4 4-16-16,-1-7 0 0,7-4 4 15,3-4 6-15,-2-12 11 16,5-3 4 0,-4-9 6-16,3-2 2 15,-1-6 1-15,-3 1 1 16,-4 0-4-16,-9-3-5 0,-5 0-43 15,-1 7-40-15,-3-1-137 16,4 5-159-16</inkml:trace>
  <inkml:trace contextRef="#ctx1" brushRef="#br0" timeOffset="-114099.63">7601 10008 758 0,'1'2'349'16,"1"0"-144"-16,4 6-114 0,-1-4-22 16,1 7-15-16,-3 2-3 15,4 12-18-15,2 0-12 16,4-2-11 0,3-2 4-16,0-11 14 0,2-5 15 15,-2-5 29 1,-1-8 6-16,-5-7 3 0,1 0-11 0,0 0-26 15,-2-1-11 1,2 8-15-16,-4-5-6 16,-5 4-18-16,2 3-56 15,1-6-174-15</inkml:trace>
  <inkml:trace contextRef="#ctx1" brushRef="#br0" timeOffset="-113569.32">8296 10008 599 0,'-2'7'297'15,"-9"9"-94"-15,-8-1-31 16,-5 7-59-16,-8-7-24 0,-4-1-10 16,6 0-1-16,-2-9 2 15,4 3 1-15,5-9-32 16,-4-2-16 0,14-5-32-16,1-3-12 0,10-5-25 15,3-1-9 1,7 2 2-16,3-2 6 0,7 9 19 15,1 2 8-15,1 2 12 16,0 4 4-16,-1 6 5 16,3 9 4-16,2 8-2 15,0 5-3-15,1 5-6 16,-3 0-23-16,-5-3-136 16,0-3-162-16</inkml:trace>
  <inkml:trace contextRef="#ctx1" brushRef="#br0" timeOffset="-113388.8">8098 9767 871 0,'-5'-5'449'16,"-5"0"-153"-16,4 2-107 15,4 5-158-15,2 4-42 0,12 8-95 16,-3 6-140-16</inkml:trace>
  <inkml:trace contextRef="#ctx1" brushRef="#br0" timeOffset="-113017.02">8469 9931 736 0,'-3'-1'398'16,"1"-3"-148"-16,2 15-143 16,2 9-54-1,7 18-65-15,-2 10 13 16,-4 13 16-16,3 4 1 16,-3 10 1-16,-2 1 0 15,-1-12-8-15,-5-6 0 16,2-20 2-16,-2-11 3 15,3-13-115-15,2-2-100 16</inkml:trace>
  <inkml:trace contextRef="#ctx1" brushRef="#br0" timeOffset="-112868.43">8488 10129 787 0,'6'-1'273'0,"10"0"-233"16,7 1-51-16,3 1 3 16,9 1-44-16</inkml:trace>
  <inkml:trace contextRef="#ctx1" brushRef="#br0" timeOffset="-112310.26">8915 9937 772 0,'-9'-4'365'0,"-9"-6"-139"15,1 1-56 1,2 2-81-16,-2 4-35 0,2 10-55 16,-1 5-13-16,6 4-13 15,8 2-2 1,0-4 1-16,9 1-1 0,8-1 7 15,0-1 4-15,3-5 11 16,-2 0 5-16,-2-6 5 16,-1 0 4-1,-3-2 1-15,-2 0-2 0,-8 0 0 16,-11-7-3-16,1 7-3 16,-8-4 0-16,-3 4 3 15,8 7 1-15,-4 0-2 16,8 3-2-16,7 3-12 15,2-1-2-15,11 2 3 16,0-2 3-16,3-4 6 16,3 0 2-16,4-1 1 0,3-5 2 15,5-2 2-15,0-9 0 16,1-7-15 0,-5-1-18-16,-3-5-10 0,-2 1 1 15,-11 1 27-15,-2 1 23 16,-5 4 46-16,-2 3 25 15,0 9 17-15,-2 3-7 16,0 5-37-16,2-5-27 16,-1 0-27-16,1 22-2 15,2 30-1-15,-3-31-1 16,10 1-30-16,5-2-53 16,5-8-156-16,9 0-199 15</inkml:trace>
</inkml:ink>
</file>

<file path=ppt/ink/ink55.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5-10-14T14:28:34.916"/>
    </inkml:context>
    <inkml:brush xml:id="br0">
      <inkml:brushProperty name="width" value="0.05292" units="cm"/>
      <inkml:brushProperty name="height" value="0.05292" units="cm"/>
      <inkml:brushProperty name="color" value="#FF0000"/>
    </inkml:brush>
    <inkml:context xml:id="ctx1">
      <inkml:inkSource xml:id="inkSrc44">
        <inkml:traceFormat>
          <inkml:channel name="X" type="integer" max="11752" units="cm"/>
          <inkml:channel name="Y" type="integer" max="6608" units="cm"/>
          <inkml:channel name="T" type="integer" max="2.14748E9" units="dev"/>
        </inkml:traceFormat>
        <inkml:channelProperties>
          <inkml:channelProperty channel="X" name="resolution" value="400" units="1/cm"/>
          <inkml:channelProperty channel="Y" name="resolution" value="400" units="1/cm"/>
          <inkml:channelProperty channel="T" name="resolution" value="1" units="1/dev"/>
        </inkml:channelProperties>
      </inkml:inkSource>
      <inkml:timestamp xml:id="ts1" timeString="2025-10-14T14:29:16.825"/>
    </inkml:context>
  </inkml:definitions>
  <inkml:trace contextRef="#ctx0" brushRef="#br0">1816 9633 559 0,'-1'-3'294'16,"-1"3"-85"-16,-3 10-54 0,-5 20-66 15,-3 9-15-15,-2 20-17 16,1 7-11-16,-1 9-22 16,0 3-9-16,-2-3-5 0,1-4 0 15,2-15-1 1,0-9 1-16,6-17 2 16,1-10 0-16,6-18 9 0,2-8 2 15,4-18-3 1,3-10-3-16,4-19-13 15,1-4-3-15,1-10 0 0,-1-1-1 16,-1 1 2 0,3-2 1-16,-1 9 0 15,0 8 0-15,-5 18 11 16,-2 7 7-16,-7 17-1 0,2 8-1 16,5 17-11-16,0 11-6 15,4 23-1-15,1 8 2 16,7 12-3-16,5 2 1 15,7-3 0-15,3-1 0 16,1-9 0 0,-17-25-1-1,-10-17-73-15,1 1-57 0,9 25-214 0</inkml:trace>
  <inkml:trace contextRef="#ctx0" brushRef="#br0" timeOffset="175.13">1730 10097 517 0,'-3'2'302'0,"1"-2"-34"15,2 0-129-15,0 0-95 16,9 0-15-16,21 0-11 16,43 1-6-16,-24-1-44 15,2 3-119-15</inkml:trace>
  <inkml:trace contextRef="#ctx0" brushRef="#br0" timeOffset="412.94">2169 10014 573 0,'-2'1'322'16,"-5"4"-22"-16,7 4-171 15,3 9-87-15,6 6-3 16,4 11-10-16,0 1-5 0,-1-4-5 15,1-2-1 1,2-13 8-16,1-6 23 16,1-16 31-16,0-6 9 15,-1-15-5-15,-1-5-24 16,-1-2-35-16,4 0-8 16,-3 8-96-16,-1 2-71 15</inkml:trace>
  <inkml:trace contextRef="#ctx0" brushRef="#br0" timeOffset="756.39">2691 9986 302 0,'0'5'223'16,"2"5"4"-16,-3 4-46 0,-2 6-8 15,-5 3-29 1,-7 3-16-16,-8 3-32 16,2-3-20-16,-4-4-25 15,3-4-9-15,6-13-12 16,-8-5-4-16,7-10-9 0,5-3-7 16,0-7-12-16,7-1-6 0,8 1-5 15,-1 1-2 1,11 6 4-16,3 1 2 0,7 10 1 31,0 3 4-31,0 14 5 0,1 7 3 16,-3 12 2-16,1 4 0 15,-1 0 12-15,2 0-84 0</inkml:trace>
  <inkml:trace contextRef="#ctx0" brushRef="#br0" timeOffset="1205.42">2831 9933 533 0,'11'-11'257'0,"12"-17"-65"0,6-1-29 16,-1 1-21-16,5 8-17 16,-3 9-43-16,-9 18-19 31,-11-3-24-31,1 0-6 0,34 35-8 0,-12 8-3 15,-1 18-4-15,-14-9-2 16,-9 0-3-16,0-1-1 0,-2-10-2 16,-1-8 0-16,-3-17 4 15,-1-6 4 1,-4-14 11-16,-6-1-2 0,-6-9-8 16,-3-1-17-16,-4-1-25 15,0 2-8-15,-2 9-11 16,6 2-6-16,-1 8-47 15,2 3-43-15,7-1-225 16</inkml:trace>
  <inkml:trace contextRef="#ctx0" brushRef="#br0" timeOffset="1536.15">3337 9986 735 0,'-1'6'326'15,"-4"2"-147"-15,0 7-69 16,2 6-58-16,2-2-9 16,2 7-20-16,8-1-6 15,7 5-6-15,4-2-2 16,10-4 2-16,0-6 1 15,2-12 10-15,2-5 8 16,-8-5 6-16,-4-7 2 16,-2-3 1-16,-5-2-3 0,-7-7-3 15,1-1-3-15,-13-7-68 16,-3 1-54-16,-5 1-148 16,-3-1-80-16,0 1-66 15</inkml:trace>
  <inkml:trace contextRef="#ctx0" brushRef="#br0" timeOffset="1647.23">3459 9860 95 0,'-8'-11'158'15,"3"4"28"-15,-1-9 100 0,0 3-11 16,3 3-38 0,3 2-28-16,-2 1-78 15,4 5-37-15,3 5-62 0,-2 2-22 0,-3-5-28 16,0 0-116-16</inkml:trace>
  <inkml:trace contextRef="#ctx0" brushRef="#br0" timeOffset="2491.84">3949 10110 473 0,'0'-7'257'0,"-1"-7"-40"16,-4 0-49-16,-3 4-49 0,-7 1-16 16,-13 4-21-16,1 2-19 15,-6 6-30 1,0 4-13-16,12 5-29 15,4 3-8-15,10 4-8 16,6 1 3-16,4 2 4 16,4-1 5-16,11-1 11 0,2-4 1 15,6-5 3-15,-1-5 3 16,4-6 5-16,-4-7 2 16,-3-8 0-16,-1-4-1 15,-10-8-2-15,-1-3-1 16,-7 5-1-16,2 3 2 15,-2 9 4-15,-2 7 6 0,-4 4-4 16,2 2-5-16,0 0-7 16,-1 0-6-16,0 8 2 15,0 11 1-15,12 33 0 16,3-32 0-16,6-4 0 0,2-1 3 16,7-11 8-1,1-5 4-15,2-10 10 16,-2-5 1-16,-7-8-2 15,-1-1-4-15,-3-3-7 16,-6-1-2-16,-6 1-1 16,-1 4 1-16,-5 5 2 0,0 0 1 15,-1 12 0-15,-4 7-2 0,-1 7-5 32,1 12-1-32,0 10-3 15,1 0 0-15,6 18 0 16,6 0-1-16,-3 5 0 0,2 4-1 15,-3-10 0-15,-1-6 0 16,7-10 0-16,-1-10 1 16,2-12-102-16,0-2-83 0</inkml:trace>
  <inkml:trace contextRef="#ctx0" brushRef="#br0" timeOffset="2652.71">4222 10218 881 0,'7'-1'341'0,"12"-2"-229"0,5 0-84 31,5 1-6-31,6-1-22 0,-5 0-82 16</inkml:trace>
  <inkml:trace contextRef="#ctx0" brushRef="#br0" timeOffset="3181.84">4699 9979 683 0,'-9'-2'345'16,"-13"0"-114"-16,0 2-45 0,-4 3-84 15,2 2-37-15,6 6-49 16,3 0-14-1,11 1-16-15,1 4-4 0,8-1 2 16,5 4 4-16,8-4 9 16,5 1 3-16,1-6 1 15,-3-4 1-15,-4-4-17 16,0-5-6-16,-11-2 3 16,-2 0 2-16,-9-1 20 15,-11 5 6-15,-4 1 8 0,-5 3 2 16,-2 5 3-1,5 4-3-15,6 3-14 0,6 3-3 16,5 5-3-16,4 1 1 16,3-2 1-1,10-2 0-15,11-2 1 0,0-5 2 0,8-3 5 16,-2-4 2-16,-5-9 2 31,-16-3 0-31,10-4-70 0,-5 0-357 16</inkml:trace>
  <inkml:trace contextRef="#ctx0" brushRef="#br0" timeOffset="4437.15">9516 9932 248 0,'-4'-2'191'0,"-9"-6"55"16,-6 3-48-16,-6 3-35 0,-2 1-22 0,1 5-46 31,4 0-20-31,9 3-42 0,5 1-13 16,15 4-19 0,6 6-2-16,16 5 1 0,6 2 3 15,6 3 3-15,-5 0 1 16,-16 1 29-16,-8-1 13 15,-20-4 30-15,-8-4 11 16,-14-12-19-16,-5-8-11 16,2-13-30-16,2-5-12 0,13-3-51 15,9 4-49-15,12 7-246 16</inkml:trace>
  <inkml:trace contextRef="#ctx0" brushRef="#br0" timeOffset="5601.74">13913 9824 572 0,'-3'-6'289'16,"-8"-6"-69"-16,-4 2-39 16,-8 3-36-16,-2 5-16 15,-4 7-46-15,1 6-20 16,9 10-39-1,4 9-12-15,8 9-12 0,8 1-1 16,14 3-1-16,7-6 0 16,16-9 2-16,1-2 2 15,-3-15 4-15,-4-6 3 16,-16-8 9-16,-9-9 3 16,-18-4 1-16,-12-1-3 0,-12 2-11 15,-2 3-3 1,4 5-6-16,7 4-9 15,17 3-191-15</inkml:trace>
  <inkml:trace contextRef="#ctx0" brushRef="#br0" timeOffset="5987.61">14241 9841 701 0,'-9'-6'352'15,"-14"-4"-121"-15,-2 3-111 16,1 6-35-16,1 8-52 0,8 3-19 0,9 5-16 16,5 0-4-1,11 2 1-15,4-1 2 16,7-2 3-1,0-1 1-15,-2-7-10 0,-1-1-5 16,-5-1 0-16,-3-2 0 0,-17-1 11 16,-4 3 3-16,-7 2 2 0,-6 0 3 31,4 6 5-31,-1 2 1 0,11 0-3 0,4-3-3 31,10 0-5-31,4-5 0 0,5-1 2 16,6-5 2-16,6-6 2 15,1-5-1-15,5-6-1 16,2 2-1 0,2-2-1-16,1 5 0 0,-1 2-1 15,-1 4 0-15,-3 6 3 16,-1 3 12-16,-6 7 18 16,-3 0 8-16,-2 5 8 15,-2 0-8-15,-7 3-2 16,-1-1 4-16,-11-1 12 15,-3 3 7-15,-11-5-8 16,-5 1-11-16,-12-4-23 16,-6-4-27-16,-1-6-216 15</inkml:trace>
  <inkml:trace contextRef="#ctx0" brushRef="#br0" timeOffset="12144.91">2667 11755 301 0,'-8'0'226'16,"-12"-2"11"-16,-3-4-74 15,15 6-17-15,4 1-33 16,4-1-13-16,10 4-23 15,-7-4-7-15,13-2-11 16,8 0-6-16,17 2-8 16,2-1-10-16,7 2-18 0,-2 1-4 15,-10-1-4-15,0 1-19 16,-19-2-397 0</inkml:trace>
  <inkml:trace contextRef="#ctx0" brushRef="#br0" timeOffset="13404.07">2304 12028 906 0,'0'-4'347'16,"0"1"-242"-16,2 4-29 15,-2-1-21-15,8 5-1 16,22 15-14-16,49 35-9 16,-39-28-15-16,0 0-4 15,-10-4-26-15,-4-2-48 16,-6-8-171-16,-5-4-174 16</inkml:trace>
  <inkml:trace contextRef="#ctx0" brushRef="#br0" timeOffset="13599.18">2600 12003 698 0,'-13'8'349'0,"-15"8"-105"16,-5 7-69-16,-6 11-77 0,-5 0-27 16,-2 4-40-16,2-5-14 15,17-6-9 1,5-5-2-16,17-12-12 0,5-5-5 15,2-5-114-15,9-5-229 16</inkml:trace>
  <inkml:trace contextRef="#ctx0" brushRef="#br0" timeOffset="14402.24">4923 11488 512 0,'-3'-3'304'0,"-2"-2"-58"16,0 12-93-16,0 8-29 0,3 17-47 15,-1 8-12 1,5 16-23-16,4 3-9 0,-1 3-14 16,0-2-3-16,-3-17-6 15,0-10-5-15,1-17-92 16,2-9-66-16</inkml:trace>
  <inkml:trace contextRef="#ctx0" brushRef="#br0" timeOffset="14566.61">4714 11698 344 0,'0'0'239'16,"0"4"49"-1,3 1-71-15,-3-5-65 16,30 5-9-16,58-2-37 16,-22-8-23-16,3-6-32 15,-2 1-12-15,-11 2-20 16,-5 1-62-16</inkml:trace>
  <inkml:trace contextRef="#ctx0" brushRef="#br0" timeOffset="15856.06">8412 11842 320 0,'-1'-3'237'0,"-4"-4"14"15,-5 7-68 1,1 9-7-16,-12 11-24 0,-1 9-16 16,-12 11-34-16,-6 1-23 15,0 4-41 1,-1-7-13-16,10-9-14 0,7-7-3 15,11-10-4-15,9-3 0 16,6-9-84-16,8 0-89 16</inkml:trace>
  <inkml:trace contextRef="#ctx0" brushRef="#br0" timeOffset="17443.29">8811 11626 487 0,'0'-4'290'0,"0"-1"-51"15,0 11-57-15,0-6-16 16,0 9-26-16,0 21-9 0,-3 52-44 16,-5-30-20-16,5-1-33 15,-1-5-11-15,11-15-12 16,4-9-3-16,6-17-1 16,2-9 1-1,-5-17-63-15,8-2-44 0,-5-8-112 16,2 4-83-16</inkml:trace>
  <inkml:trace contextRef="#ctx0" brushRef="#br0" timeOffset="17705.4">8773 11458 550 0,'0'0'318'0,"2"2"-10"16,1 0-103-16,-3-2-88 15,0 0-23-15,0 0-55 16,3 0-16-16,5 2-71 0,3 0-128 15</inkml:trace>
  <inkml:trace contextRef="#ctx0" brushRef="#br0" timeOffset="18096.06">8685 11299 660 0,'8'-5'282'0,"14"-6"-133"16,6 4-36-16,14 5-24 15,4 2-14-15,0 3-35 16,3 3-15-16,-8 3-15 15,-1 1-3-15,-9-2-3 16,-12-1 2-16,-4-7-2 16,-1-4-1-16,-6-5-3 15,-1-4-1-15,-7-2 0 16,-7-1 1-16,0 1 1 16,1 4 1-16,2 4-2 0,4 4 0 15,0 11 3 1,1 4 8-16,-1 10 12 0,0 2 4 15,0 0-1 1,-5 0-6-16,2-4-3 0,-1-5-58 16</inkml:trace>
  <inkml:trace contextRef="#ctx0" brushRef="#br0" timeOffset="18572.75">9558 11523 759 0,'0'-2'367'0,"0"3"-146"0,0 3-60 16,-2-4-63-16,1 12-17 15,4 48-16-15,0-22-12 16,7 6-25-16,0 2-9 16,-3-1-10-16,-2-4-2 15,-1-8-1-15,-2-8-36 16,-2-14-102-16,0-4-85 15</inkml:trace>
  <inkml:trace contextRef="#ctx0" brushRef="#br0" timeOffset="18781.79">9399 11725 858 0,'2'-6'372'0,"11"-4"-185"15,6-2-33-15,16-1-43 0,7 1-12 16,10 2-29-16,2 4-14 16,-3 6-20-16,-6 3-11 15,-9 6-14 1,-12-1-4-16,-10 0-37 0,-3 0-83 16</inkml:trace>
  <inkml:trace contextRef="#ctx0" brushRef="#br0" timeOffset="24736.55">5466 13210 371 0,'-2'0'229'0,"-4"-2"-28"16,3 1-32-16,3 1-49 15,0 0-25-15,27 1-30 16,45 2-10-16,-14-3-34 16,9 0-20-16,-1 5-284 15</inkml:trace>
  <inkml:trace contextRef="#ctx0" brushRef="#br0" timeOffset="25173.14">5913 13275 530 0,'-5'-10'234'16,"-2"-15"-95"-16,4-4-42 15,10-4-34-15,5 2 0 0,9 7 2 16,5 2 5-16,8 13 4 16,0 7-2-16,-3 13-10 15,-7 10-1-15,-18 15 5 32,-10 4-2-32,-22 14-15 0,-4 0-12 0,-8-2-18 31,3-1-7-31,6-19-5 0,3-9 0 15,12-13-17-15,6-13-12 16,11-12-5-16,6-5-2 16,9-8 15-16,2 2 11 15,5 9 7-15,0 6 3 16,1 12 2-16,-3 9-1 0,-3 10-3 16,-2 3-1-16,-4 2 0 15,1 1-44-15,2-9-210 16</inkml:trace>
  <inkml:trace contextRef="#ctx0" brushRef="#br0" timeOffset="25494.73">6460 13297 603 0,'-6'-11'367'0,"-3"-11"-45"16,-4 2-97-16,-3 1-23 15,-5 5-56-15,-2 3-33 16,0 10-57-16,-1 3-24 16,3 10-32-16,2 6-3 15,5 10-2-15,8 6 0 16,9 5 2-16,8 1 0 16,12-5 2-16,1-6 0 15,10-11 1-15,-3-8 0 16,0-13 2-16,-1-7 1 15,-8-16 3-15,-3-5 2 16,-12-6 2-16,-3 3-1 0,-10 0-41 16,-3 4-68-1,1 8-221-15</inkml:trace>
  <inkml:trace contextRef="#ctx0" brushRef="#br0" timeOffset="25753.92">6547 13107 583 0,'-4'0'354'15,"-3"-1"-26"1,-1 1-135-16,8 3-117 0,2 4-35 16,12 4-33-16,4-1 0 15,8-2 3-15,-2-2-1 16,-4-6 1-16,-10-4 6 15,-1-6 9 1,-8-2 3-16,-6 0-2 0,-3 1-6 16,-12 6-16-16,-2 0-17 15,2 4-163-15</inkml:trace>
  <inkml:trace contextRef="#ctx0" brushRef="#br0" timeOffset="26012.3">6816 12988 700 0,'8'4'358'0,"15"10"-69"16,4 4-130-16,2 18-50 15,-2 11-20-15,-14 15-31 16,-8 12-15-16,-14 8-21 0,-9 0-3 0,-10-12-7 16,1-5-3-16,-6-20-23 31,6-13-44-31,4-15-241 16</inkml:trace>
  <inkml:trace contextRef="#ctx0" brushRef="#br0" timeOffset="26500.34">7248 13200 623 0,'4'-1'354'16,"-1"-1"-36"-16,1 9-148 0,-1 7-28 16,-3 10-20-16,0 8-17 15,-3 13-37-15,0 4-18 16,5 1-30-16,5-4-7 0,9-13-7 15,4-7-1-15,4-18-5 16,-5-5-4 0,1-12-75-16,-4-8-64 0,-6-6-354 15</inkml:trace>
  <inkml:trace contextRef="#ctx0" brushRef="#br0" timeOffset="26720.92">7258 13014 922 0,'0'-2'440'0,"-3"1"-142"0,6 0-230 16,-3 1-43-16,0 0-72 15,0 0-102-15</inkml:trace>
  <inkml:trace contextRef="#ctx0" brushRef="#br0" timeOffset="27135.87">7059 12758 772 0,'15'0'331'16,"21"3"-171"-16,12 1-24 0,19 1-35 15,-4 0-25-15,-7-3-44 16,-5 2-10-16,-18-4-13 16,1 0-9-16,-8-3-50 15,-5-4-19-15,-10-2-23 16,-4-2-3-16,-7 2 51 16,0-4 17-16,-4 5 32 15,1 0 19-15,2 2 32 16,2 6 16-16,4 5 12 15,2 5-1-15,0 10 1 16,-4 1 1-16,-4 8-4 16,-3 2-6-16,-6-3-31 15,0-3-14-15,3-11-96 16,4-3-69-16</inkml:trace>
  <inkml:trace contextRef="#ctx0" brushRef="#br0" timeOffset="28159.98">12261 13294 367 0,'-2'-12'279'0,"1"-7"17"16,-12 0-64-16,-3 2-20 16,-5 3-40-16,-2 5-28 15,-4 9-50-15,1 6-27 16,3 12-43-16,1 3-12 16,13 18-11-1,9 8 0-15,15 5-1 16,11 1 0-16,11-14-1 15,6-12 1-15,1-17 0 16,-3-9 1-16,-3-17 7 0,-4-6 3 16,-15-15 3-16,-12-5 2 0,-22-1-4 15,-13 2-5-15,-10 8-6 32,0 6-1-32,7 8-108 0,8 9-112 15</inkml:trace>
  <inkml:trace contextRef="#ctx0" brushRef="#br0" timeOffset="28424.1">12422 13129 526 0,'-4'-6'315'16,"-6"-3"-3"-1,-2-1-101-15,2 5-86 0,0 4-34 0,6 1-67 16,0 3-20-16,7 6-11 15,2 1 1-15,9 1 13 32,5 0 8-32,-1-6 13 15,-1 0 7-15,-5-5 20 0,-1-2 9 16,-11-5-2-16,0 0-7 0,-6 1-29 16,-6-1-54-16,7 6-232 15</inkml:trace>
  <inkml:trace contextRef="#ctx0" brushRef="#br0" timeOffset="28674.83">12659 13029 962 0,'10'16'384'0,"17"22"-250"16,5 12-11-16,-5 20-45 16,-3 9-16-16,-29-23-31 31,3-29-9-31,1 2-9 0,-18 76-1 0,-12-17-1 16,-7-19 3-16,20-52-138 15,-1-11-289-15</inkml:trace>
  <inkml:trace contextRef="#ctx0" brushRef="#br0" timeOffset="28988.23">13168 13253 878 0,'8'-4'519'0,"4"-7"-54"0,-6 4-252 15,-2 3-66-15,-4 0-83 16,-1 3-28-16,1 0-97 16,0 1-97-16</inkml:trace>
  <inkml:trace contextRef="#ctx0" brushRef="#br0" timeOffset="29255.42">13181 13456 958 0,'-2'12'438'15,"1"7"-173"1,3 16-170-16,1 3-24 0,5 12-35 16,-2 5-8-1,-6 13 7-15,-4 3 1 0,-15 1 1 16,-5-6-4-16,-12-21-14 15,-3-10-3 1,-1-20 0-16,-1-10-7 16,14-19-66-16,7-11-43 15,14-17-124-15,9-8-101 16</inkml:trace>
  <inkml:trace contextRef="#ctx0" brushRef="#br0" timeOffset="29753.23">13088 12954 813 0,'0'-3'363'0,"0"-1"-204"0,9 3-40 16,14 2-71-16,10 1-25 16,15 4-9-16,6-2-1 15,6 0-4-15,-1 2-1 16,-5 4-2-1,-12-5-2-15,-18-4-10 0,-10-1-22 16,-14-13-32-16,-2-1-11 16,-9-3 6-16,-3-1 19 15,0-1 35-15,-1 2 14 16,9 8 15-16,2-3 1 0,7 6 1 16,6 6 3-16,9 6 4 15,4 6 4 1,-5 12 31-16,-3 5 16 0,-14 1 39 15,-7 3 10-15,-11-5-17 16,-5-6-20-16,0-5-49 16,1-3-13-16,7-3-133 15,5-2-149-15</inkml:trace>
  <inkml:trace contextRef="#ctx0" brushRef="#br0" timeOffset="31794.17">4714 14588 315 0,'0'-9'221'0,"-2"-4"19"0,-5 4-75 16,-2-3-8-1,-9 1-10-15,-2 2-11 0,-5 3-31 16,-3 6-15-16,-1 8-38 15,6 5-19-15,2 2-26 16,6 8-7-16,7 5-8 16,4 1-1-1,9 2 1-15,7-7 2 0,12-9 3 16,3-8 3-16,6-14 3 16,2-7 3-16,-8-11 2 15,-2-2 1-15,-2 1-1 0,1 0 4 31,-2 7 25-31,5 8 3 0,-4 7 8 16,0 8-2 0,-1 12-15-16,-5 3 6 0,-8 13 6 15,-8 0 1-15,-14 2-3 16,-4-4-9-16,-10-7-11 16,1-4-4-16,4-9-36 0,4-1-69 0</inkml:trace>
  <inkml:trace contextRef="#ctx0" brushRef="#br0" timeOffset="38753.81">12062 14319 784 0,'5'1'354'0,"7"5"-158"16,6 24-82-16,7 12-21 15,-5 24-3-15,-5 3-5 16,-17 8-1-16,-15-4-7 15,-17-7-28-15,-3-4-16 16,5-17-22-16,3-12-4 0,18-19-52 16,3-8-42-16,8-12-111 15,4-2-69-15</inkml:trace>
  <inkml:trace contextRef="#ctx0" brushRef="#br0" timeOffset="39150.28">12452 14722 929 0,'-1'-3'508'0,"-1"-1"-109"0,1 3-170 16,0 0-55-16,0 0-82 0,1 0-37 15,0-1-37 1,0 1-48-16,0 0-191 16</inkml:trace>
  <inkml:trace contextRef="#ctx0" brushRef="#br0" timeOffset="39418.25">12912 14608 971 0,'4'-3'433'15,"3"-4"-205"-15,-1 1-72 16,-2-1-84-16,0 6-25 0,-2-2-34 16,0 2-52-16,-2 1-203 15</inkml:trace>
  <inkml:trace contextRef="#ctx0" brushRef="#br0" timeOffset="39683">12941 14682 747 0,'-5'8'392'0,"-7"14"-91"16,4 8-110-16,6 19-81 0,3 7-29 15,1 8-30 1,-1 2-10-16,-5-10-7 16,-6-1-4-16,-5-13-6 15,-2-6-5-15,-4-11-7 16,-1-9 1-16,1-16-5 16,-1-12-12-16,3-12-53 15,2-8-36-15,7-1-108 16,4-2-88-16</inkml:trace>
  <inkml:trace contextRef="#ctx0" brushRef="#br0" timeOffset="40196.58">12746 14359 536 0,'-1'-3'311'16,"-1"-3"-65"-16,9 0-103 0,6 3-30 15,18 0-45 1,11 1-10-16,22 2-11 16,7 1-8-16,6 1-21 15,-7 2-9-15,-16-4-19 16,-11 0-11-16,-24-4-28 16,-2-1-9-16,-13-1 2 0,-4-2 7 15,-6-3 26 1,-5-1 12-16,-6-4 15 15,5 6 12-15,4 2 17 16,1 6 5-16,10 2-4 0,-3 0-7 0,0 0-4 16,0 0 3-16,0 0 16 15,8 10 21 1,28 41 37-16,-36-28 14 16,-8 1 23-16,-10 1-6 15,-8-2-34-15,2-6-21 16,-1-6-38-16,10-4-18 0,7-5-105 15,5-2-99-15</inkml:trace>
  <inkml:trace contextRef="#ctx1" brushRef="#br0">12530 19044 0</inkml:trace>
  <inkml:trace contextRef="#ctx0" brushRef="#br0" timeOffset="42258.25">6453 15575 663 0,'5'-2'359'0,"6"3"-39"15,13 13-148-15,17 23-74 0,1 10-3 16,-3 21-4-16,-12 4-3 15,-29-1-15-15,-16-1-10 16,-15-12-32-16,-4-7-11 16,4-19-10-16,3-15-41 15,11-17-113-15,8-11-103 16</inkml:trace>
  <inkml:trace contextRef="#ctx0" brushRef="#br0" timeOffset="42617.84">7027 15862 600 0,'0'-1'359'0,"-1"1"-27"16,0 7-80-16,0-7-70 0,-2 10-29 16,-8 52-46-16,-1-29-23 15,5 4-43-15,7-1-17 16,1-6-18-16,10-10-2 15,4-10-12-15,3-8-30 0,2-9-84 16,-1-2-60 0,-4-4-342-16</inkml:trace>
  <inkml:trace contextRef="#ctx0" brushRef="#br0" timeOffset="42819.71">7001 15702 991 0,'-2'-3'475'0,"1"-1"-187"15,5 2-120-15,-4 2-108 0,0 0-29 0,7 1-61 31,8 1-100-31</inkml:trace>
  <inkml:trace contextRef="#ctx0" brushRef="#br0" timeOffset="43242.83">6875 15410 1055 0,'0'0'415'0,"5"3"-265"15,11 2-27-15,21 2-39 16,9-3-5-16,21-3-27 15,4-1-15-15,4 1-22 16,-6 0-6-16,-16 2-14 16,-11-2-20-16,-22-1-39 15,-7-4-20-15,-8-3-17 16,-4 0 16-16,-7-1 41 16,0 1 21-16,-3 3 29 15,3-1 18-15,4 5 32 16,1 5 16-16,1 10 35 15,-2 3 1-15,-3 7-12 0,-2 1-14 16,0-4-38-16,-1-1-16 16,5-7-37-1,-3-5-108-15</inkml:trace>
  <inkml:trace contextRef="#ctx0" brushRef="#br0" timeOffset="43970.26">6921 14124 796 0,'2'-3'356'16,"1"1"-175"-16,7-1-42 0,17-1-55 15,6 2-21-15,13 2-25 16,1 1-12 0,-24-1-16-16,2 1-2 15,59 4-4-15,-8-4-1 0,-12-1-26 16,-49 0-31-16,-5-5-56 15,-6 3-24-15,-8-8 11 16,-4-5 30-16,-2 2 60 16,0-3 37-16,6 8 59 15,3 3 23-15,2 5 35 16,2 4 3-16,-3-4-2 16,0 0 3-16,1 22 10 15,2 34 0-15,-8-31-18 16,-3 3-20-16,-2-7-45 15,0-4-20-15,-2-6-43 16,6-3-88-16</inkml:trace>
</inkml:ink>
</file>

<file path=ppt/ink/ink56.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5-10-14T14:32:32.253"/>
    </inkml:context>
    <inkml:brush xml:id="br0">
      <inkml:brushProperty name="width" value="0.05292" units="cm"/>
      <inkml:brushProperty name="height" value="0.05292" units="cm"/>
      <inkml:brushProperty name="color" value="#FFFFFF"/>
    </inkml:brush>
    <inkml:context xml:id="ctx1">
      <inkml:inkSource xml:id="inkSrc1">
        <inkml:traceFormat>
          <inkml:channel name="X" type="integer" max="11752" units="cm"/>
          <inkml:channel name="Y" type="integer" max="6608" units="cm"/>
          <inkml:channel name="T" type="integer" max="2.14748E9" units="dev"/>
        </inkml:traceFormat>
        <inkml:channelProperties>
          <inkml:channelProperty channel="X" name="resolution" value="400" units="1/cm"/>
          <inkml:channelProperty channel="Y" name="resolution" value="400" units="1/cm"/>
          <inkml:channelProperty channel="T" name="resolution" value="1" units="1/dev"/>
        </inkml:channelProperties>
      </inkml:inkSource>
      <inkml:timestamp xml:id="ts1" timeString="2025-10-14T14:32:37.251"/>
    </inkml:context>
    <inkml:brush xml:id="br1">
      <inkml:brushProperty name="width" value="0.05292" units="cm"/>
      <inkml:brushProperty name="height" value="0.05292" units="cm"/>
      <inkml:brushProperty name="color" value="#FF0000"/>
    </inkml:brush>
  </inkml:definitions>
  <inkml:trace contextRef="#ctx0" brushRef="#br0">2608 12136 458 0,'0'-3'212'0,"0"-6"-70"15,-1-1-4 1,-1 10-13-16,-6-1-12 15,2 7-35-15,-2 5-23 16,2 7-15-16,3 4 1 16,-3-6-2-16,8 1-6 15,2-3-19-15,4-3-9 16,4 0-9-16,-2-4-3 0,-1-8 5 16,-5-5 6-16,-3-8 15 15,2-2 5-15,-3-3 11 16,0 3 2-16,0 4 15 15,0 2 6-15,-4 5 7 16,0 0 5-16,-2 4-10 16,0 2-15-16,2 12-22 15,-3 3-12-15,2 8-13 16,6 4-1-16,-1-3 0 16,0-3-3-16,12-5-10 15,-13-5-3-15,8-12 5 16,2-6 6-16,-4-12 17 0,14-8 5 15,-10-6 3-15,-3-8-1 16,-6 3-2-16,-5 8 1 16,-2 7 20-1,2 10 12-15,-7 7 17 16,-4 2 1-16,-4 9-23 0,0 8-16 16,2 10-23-16,2 2-4 15,7 9-6-15,3-1-2 16,6 1-3-16,4-2-1 15,7-10-3-15,2-4 3 0,10-14 7 16,-2-5 4 0,2-16 7-16,3-7 4 0,-7-13 3 15,-1-3 0 1,-7 0 1-16,-11 2 0 0,-4 6 4 16,-4 9 4-16,-5 9 23 15,-2 4 5-15,-3 11-1 16,-2 6-7-16,1 6-26 15,5 7-8-15,2 3-11 16,4 0-4-16,8 4 0 0,1-5-2 16,7 0 4-1,-2-3 1-15,3-8 2 16,-2-6 0-16,1-12 6 16,2-6 3-16,-1-14 2 15,2-3 2-15,-11-9-3 16,2 0-1-16,-6 6 2 0,-5 3-1 0,3 12 1 15,-3 3 1 1,-5 8 2-16,1 5 1 16,1 8-4-1,-4 5-3-15,4 8-5 0,3 6-4 16,3 1-1-16,6 3 1 16,0-5-2-16,5-5 1 0,7-3-1 15,0-7 1 1,4-8 4-16,-2-2 1 0,-6-16 6 15,3-1 2 1,-5-7 2-16,-2-2 1 0,-3 7 0 0,-7-3 1 16,-4 8 2-16,-2 3 3 31,-6 8 3-31,2 3-3 0,-6 9-5 16,4 5-5-16,2 3-8 15,1 8-3-15,11-2-1 16,2 1-2-16,11 1 0 15,3-4 1-15,3-8 1 0,3-4 1 16,-2-11 4-16,0-5 1 16,-1-10 3-16,-6-4 1 0,-2-4 2 31,-7-2-1-31,-4 5 2 16,-4-2 0-16,-2 9 1 0,1 3 0 0,-7 4-1 31,0 9 0-31,-9 5-6 0,1 3-1 15,7 11-4 1,1 0-4-16,10 5-1 16,6 2-2-16,6 0 0 15,7-2 3-15,2-6 1 0,2-5 2 16,1-9 2-16,-2-5 2 16,-3-9 2-16,0-7 4 15,-9-11 0-15,-2-4 2 16,-2-6-1-16,-2 5-1 15,-6 3 1-15,-1 4 0 0,-6 8 1 16,1 3 0 0,-7 7-2-16,-2 3-1 0,-1 10-5 15,-2 6-2-15,8 8-5 16,4 5-1-16,11 7 1 16,2 6 0-16,5 5 3 15,6 3 1-15,-1-8 0 16,5-9 0-16,0-14-1 15,-2-8 2-15,2-7 3 16,1-15 2-16,-6-15 5 16,0-7-1-16,-3-14-1 15,-5 5 0-15,1 3-1 16,-4 3-1-16,-7 9 1 0,-1 4 1 16,-8 9 3-16,2 10 0 15,-4 11-2-15,-3 8-2 16,3 20-6-16,-1 2-3 15,6 7-2-15,7 4 1 16,2 1 0-16,6-2 2 16,7-4 0-1,3-6-1-15,2-15 0 0,0-6 0 16,-2-12 4-16,0-6 1 16,1-13 3-16,-2-6 2 0,-3-17-1 15,-2-3-1-15,-2-2 0 16,-2 4 0-16,-2 12 1 15,-3 1-2-15,-5 14 2 16,0 2 3-16,-5 9-1 16,2 8 0-16,-6 11-6 15,3 4-2-15,4 11-6 16,2 2 0-16,6 11 1 16,4 7 1-16,3-1 2 15,4 0 1-15,3-15-1 16,0-8 0-16,1-14-1 15,-2-7 2-15,1-11 3 16,2-7 3-16,-3-13 2 0,1-6 0 16,-3-13-2-1,0-4 0-15,-4-1-1 0,-3 3 0 16,-3 5 1 0,-3 5 0-16,-5 12 0 15,2 4 2-15,-2 16-2 0,0 8-4 16,2 22-4-16,1 2-4 15,3 17 0 1,3 2 2-16,4 4 2 0,1 1 1 16,7-4-1-16,1-6 0 15,5-18-1-15,0-6 0 16,2-15 4-16,-4-6 3 16,-3-18 5-16,-1-8 1 0,-5-14-1 15,-2-3-1 1,-3 1-2-16,-4 0 0 0,-5 5 1 15,-6 4 0 1,-5 1 2-16,-4 9 1 0,-2 7-1 0,3 10-3 16,3 23-10-16,6 16-6 15,5 15-4 1,1 7 1-16,4 0 7 16,3-4 3-16,3-7 1 15,3-7 0-15,5-9-1 16,-1-6-1-16,5-8 4 15,1-5 1-15,4-4 2 16,-2-4 2-16,-1-11 3 16,-2-3 1-16,-1-8 1 15,-3-8-1-15,-5 0-2 16,-2-2 0-16,-4-1-1 0,-4 5 0 16,-3 2 3-16,-3 3 1 15,-5 11 1-15,-1 7-1 16,0 14-6-16,2 5-4 15,6 14-8-15,1 3 1 16,6-1 1-16,2 8 2 16,3-1 4-16,2-2 0 15,2 4 2-15,0-8 0 16,-1-2 0-16,1-5 2 16,-3-5 0-16,-2-5 2 0,-2-7 3 15,0-4 0 1,-1-7-1-16,0-5-1 0,1-5-5 15,3 2-3-15,10 1-268 16</inkml:trace>
  <inkml:trace contextRef="#ctx1" brushRef="#br1">15666 12218 0</inkml:trace>
</inkml:ink>
</file>

<file path=ppt/ink/ink57.xml><?xml version="1.0" encoding="utf-8"?>
<inkml:ink xmlns:inkml="http://www.w3.org/2003/InkML">
  <inkml:definitions>
    <inkml:context xml:id="ctx0">
      <inkml:inkSource xml:id="inkSrc0">
        <inkml:traceFormat>
          <inkml:channel name="X" type="integer" max="11752" units="cm"/>
          <inkml:channel name="Y" type="integer" max="6608" units="cm"/>
          <inkml:channel name="T" type="integer" max="2.14748E9" units="dev"/>
        </inkml:traceFormat>
        <inkml:channelProperties>
          <inkml:channelProperty channel="X" name="resolution" value="400" units="1/cm"/>
          <inkml:channelProperty channel="Y" name="resolution" value="400" units="1/cm"/>
          <inkml:channelProperty channel="T" name="resolution" value="1" units="1/dev"/>
        </inkml:channelProperties>
      </inkml:inkSource>
      <inkml:timestamp xml:id="ts0" timeString="2025-10-14T13:43:56.963"/>
    </inkml:context>
    <inkml:brush xml:id="br0">
      <inkml:brushProperty name="width" value="0.05292" units="cm"/>
      <inkml:brushProperty name="height" value="0.05292" units="cm"/>
      <inkml:brushProperty name="color" value="#FF0000"/>
    </inkml:brush>
    <inkml:context xml:id="ctx1">
      <inkml:inkSource xml:id="inkSrc1">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1" timeString="2025-10-14T13:43:57.830"/>
    </inkml:context>
  </inkml:definitions>
  <inkml:trace contextRef="#ctx0" brushRef="#br0">12173 19044 0</inkml:trace>
  <inkml:trace contextRef="#ctx1" brushRef="#br0">2024 5347 614 0,'-21'-3'322'0,"-24"-3"-71"16,0 5-54-16,-3 4-79 15,5 7-29-15,11 7-54 16,4 1-27-16,15 6-20 15,6-1-4-15,13 3 1 16,10-1 6-16,12-8 6 16,9 1 3-16,8-5 0 15,5-2 3-15,-1-2 1 16,-6 0-1-16,-16-6 3 16,-7 0 0-16,-12-3 12 15,-5 1 7-15,-7 2 7 16,-14-5 2-16,-9 2 7 15,-15 0 2-15,-7 0-2 16,1 7-6-16,2 6-20 16,7 3-15-16,10 11-10 15,5 4-5-15,17 4 0 0,5 4 3 16,11 0 4 0,6-6 4-16,9-2 4 0,7-7 0 15,10-10 3-15,5-6 0 16,5-10 1-16,-3-4-1 15,-4-6-1-15,-7-3 0 0,-7-6-1 16,0 1 1-16,-6 0 0 16,-2-1 2-16,-7-1 3 15,-6 1 1-15,-9 5 2 16,0 4 0-16,-5 11-10 16,0 4-3-16,-2 9-6 15,1 3 0-15,0 8 5 16,4 3 1-16,-2-3 3 15,4 0 1-15,0-6 2 16,2-2 0-16,0-6 2 16,-2-6 4-16,0-8 3 15,0-5-1-15,2-11-2 16,3-4-3-16,4-2-6 16,0-3-2-16,5 5-1 15,1 2-1-15,0 4 0 16,3 9 0-16,-1 5 0 15,-2 5-1-15,3 8 1 16,-3 4 2-16,5 6 2 0,0 3 0 16,-1 0 1-1,-1-2-1-15,-2 2 0 0,-3-1 0 16,-5-1-42-16,-6-1-42 16,0-5-112-16,-4-1-90 15</inkml:trace>
  <inkml:trace contextRef="#ctx1" brushRef="#br0" timeOffset="186.31">2625 5693 918 0,'0'7'377'16,"-1"9"-228"-1,-2 2-37-15,4 10-52 16,1 1-18-16,3 2-28 15,3-1-5-15,1-4-77 0,2-4-71 0</inkml:trace>
  <inkml:trace contextRef="#ctx1" brushRef="#br0" timeOffset="341.52">2628 5435 1132 0,'-1'-4'452'0,"-2"2"-315"16,1 1-65-16,2 1-62 0,0 0-91 15</inkml:trace>
  <inkml:trace contextRef="#ctx1" brushRef="#br0" timeOffset="732.81">3053 5680 505 0,'-6'-9'353'15,"-1"-3"28"-15,-4 1-164 16,-10-1-30-16,-3 4-60 0,-6 1-31 16,0 7-68-16,2 6-25 15,5 8-26 1,4 6-7-16,8 7 8 16,9 2 5-16,9 3 9 0,6-1 2 15,7-3 5 1,5-7 1-16,7-7 0 0,-2-7 3 15,-4-11 4 1,-3-2 2-16,-13-6 11 0,-5-2 8 0,-8 2 16 16,-10 1 4-1,-14 9-10-15,-8 2-8 16,-1 4-27-16,3 2-71 0</inkml:trace>
  <inkml:trace contextRef="#ctx1" brushRef="#br0" timeOffset="1154.24">3123 5684 591 0,'0'0'321'16,"5"0"-60"-16,5 4-118 15,3 9-62-15,2 2-1 0,-5 5 5 32,-3 0 7-32,-3 3-23 15,-3-1-15-15,-1-4-18 16,-1-7-9-16,0-5 3 15,0-6 2-15,2-11-4 0,1-6-4 16,4-8-17-16,4-2-3 0,5 1-2 31,0 2-2-31,2 4 3 16,-3 6-2-16,0 8 4 0,1 8 2 16,-1 12 8-16,0 6-1 0,-6 8 4 15,-1 4-2 1,-3 0-6-16,3-1-6 0,9-7-244 15</inkml:trace>
  <inkml:trace contextRef="#ctx1" brushRef="#br0" timeOffset="1678.83">3813 5642 507 0,'-1'-4'283'0,"-6"-1"-41"16,-2-2-28 0,-5 2-46-16,-7 2-9 0,-6 2-30 15,-1 2-25-15,0 4-49 16,1 0-26-16,12 5-41 15,3-2-9 1,8 3-4-16,5 3 4 0,12 4 13 16,7 1 3-16,6 3 6 15,3 1 3-15,-7 1 17 16,-6 0 9-16,-9-2 24 16,-5 0 13-16,-2-4 13 15,-5-5 0-15,-14-6-15 16,-6-7-11-16,-10-13-51 0,3-3-47 15,7-11-181 1,2 1-199-16</inkml:trace>
  <inkml:trace contextRef="#ctx1" brushRef="#br0" timeOffset="2000.92">4131 5892 641 0,'2'4'354'16,"2"-1"-55"-16,3 3-157 16,3 8-15-16,-3 2-13 0,-4 4-8 15,-7 7-23 1,-6 0-17-16,-8-1-32 16,-3 1-8-16,3-8-110 15</inkml:trace>
  <inkml:trace contextRef="#ctx1" brushRef="#br0" timeOffset="5482.92">1832 6947 803 0,'-3'14'336'0,"-3"25"-203"15,3 11-28-15,0 21-45 16,3 8-23-16,3 3-22 15,0-4-5-15,2-8-3 16,2-11 1-16,-1-14-2 16,1-9 0-1,1-12-3-15,-1-3-2 0,0-14-79 16,-2-4-87-16</inkml:trace>
  <inkml:trace contextRef="#ctx1" brushRef="#br0" timeOffset="5700.89">1777 7045 855 0,'7'-2'343'0,"12"-7"-219"0,11 1-53 0,28 3-44 31,5-2-9-31,17 5-10 0,-2 2-2 0,-6 6-56 32,-9-2-154-32</inkml:trace>
  <inkml:trace contextRef="#ctx1" brushRef="#br0" timeOffset="5924.31">1836 7376 820 0,'8'4'307'0,"19"0"-221"15,17-3-23-15,14-6-16 16,6-5-9-16,6-4-19 15,-6 3 10-15,-10 2-310 16</inkml:trace>
  <inkml:trace contextRef="#ctx1" brushRef="#br0" timeOffset="6395.54">2243 7661 685 0,'-3'-8'317'0,"5"-10"-121"16,4-2-50-16,11 0-54 16,6 2-17-16,9 10-34 15,5 6-15-15,0 10-8 16,-6 7-1-16,-10 12 14 16,-12 5 4-16,-14 4 0 15,-9 4-1-15,-12-4-14 16,-3-5-4-16,1-5-2 0,1-10-2 15,0-13-11 1,3-3-3-16,3-10-7 16,7 2-2-16,11-1-1 15,3-1-2-15,11 7 3 16,6 1 1-16,6 4 6 16,7 6 4-16,2 3 0 0,-1 2 1 15,4-2 0-15,-5-5 31 0,-2-6-234 16</inkml:trace>
  <inkml:trace contextRef="#ctx1" brushRef="#br0" timeOffset="7039.83">1826 6805 593 0,'-1'0'297'15,"1"-3"-109"-15,8 1-61 16,13-1-59-16,10-4-14 16,20 3-9-16,7-1-11 15,6 2-17-15,3 3-7 16,-8 0-3-16,-4-3 1 16,-8 0-3-16,-4-1-20 0,-14-2-78 15,-6-2-26-15,-14-5-12 16,-8-4 23-16,-8 0 82 15,-2 1 34-15,-1 4 45 16,6 8 8 0,3 2-10-16,0 1-14 15,1 1-26-15,0 0-8 0,9 7 6 16,44 42 4-16,-30-26 3 16,-3 0 4-16,-10-2 20 15,-4-3 7-15,-6-3 1 16,-2-2 0-16,-10-6-95 0,-2 0-157 15</inkml:trace>
  <inkml:trace contextRef="#ctx1" brushRef="#br0" timeOffset="7422.89">2866 7280 607 0,'10'-3'341'16,"8"-5"-9"-16,21 1-219 0,7 1-18 0,9 2-38 31,-1 4-19-31,-4-3-23 16,-2 3-4-16,-10 0-56 0,-6 1-69 0</inkml:trace>
  <inkml:trace contextRef="#ctx1" brushRef="#br0" timeOffset="7629.68">2985 7424 692 0,'6'-1'311'16,"7"0"-94"-16,6 2-86 15,12-1-11-15,5 3-7 0,7 2-44 16,2-2-16-16,-7-2-24 16,-7-3-7-16,-6-4-173 15</inkml:trace>
  <inkml:trace contextRef="#ctx1" brushRef="#br0" timeOffset="8085.13">3839 7006 1034 0,'-4'9'414'0,"-7"5"-249"16,7 17-122-16,1 10-22 15,6 20-8 1,5 9-3-16,2 7 1 0,1 0 1 15,-1-12-4 1,-1-10 0-16,0-14-25 16,1-11-43-16,-7-15-103 15,1-10-122-15</inkml:trace>
  <inkml:trace contextRef="#ctx1" brushRef="#br0" timeOffset="8254.29">3782 6982 919 0,'7'-3'370'15,"11"-8"-229"-15,10 3-65 16,19 1-47-16,3-2-10 16,4 4-14-16,2-1 0 15,-2 4-132-15</inkml:trace>
  <inkml:trace contextRef="#ctx1" brushRef="#br0" timeOffset="8489.26">3839 7231 760 0,'12'4'355'16,"8"2"-97"-16,18-1-181 15,9-2-4-15,12-3-26 16,3 4-17-16,-1-2 7 0,-5 1-85 16</inkml:trace>
  <inkml:trace contextRef="#ctx1" brushRef="#br0" timeOffset="9044.26">4171 7610 673 0,'6'-13'319'0,"13"-12"-111"16,-3 3-52-16,14 12-57 0,3 3-26 16,-1 13-41-16,3 7-4 15,-19 14 0-15,-10 9 1 16,-16 10-4-1,-9-1-3-15,-11-1-8 16,0-4-3-16,-1-12-3 0,0-6-2 16,9-16-6-16,5-6-7 15,9-4-12-15,6-4-3 16,9-5 2-16,4-1 3 16,7 0 15-16,9 3 3 15,5 9 6-15,5 2 2 0,2 11-2 16,-4 2-1-1,-6 2 1-15,-4-1-75 16</inkml:trace>
  <inkml:trace contextRef="#ctx1" brushRef="#br0" timeOffset="9235.67">4482 7679 830 0,'0'-2'455'16,"0"1"-21"-16,12 8-336 31,4 3-42-31,11 9-23 16,5 1-4-16,4 7-11 15,-2 0-5-15,2 1 2 16,-12-4-59-16,-9-9-130 16,-1-5-105-16</inkml:trace>
  <inkml:trace contextRef="#ctx1" brushRef="#br0" timeOffset="9392.59">4759 7631 714 0,'-8'3'373'15,"-10"13"-95"-15,-5 4-76 16,-6 8-91-16,-2 6-33 16,-3-1-44-16,3 0-14 0,5-4-74 15,5-7-108-15</inkml:trace>
  <inkml:trace contextRef="#ctx1" brushRef="#br0" timeOffset="9859.76">3864 6674 645 0,'1'-1'312'0,"5"-2"-139"16,12 2-53-16,20 1-69 15,6 4-15-15,20-1-5 16,3 3-6-16,7 2-16 16,3 0-3-16,-3 0 2 15,-4-1 1-15,-17-8-13 16,-10-4-40-16,-14-5-155 16,-6-8-70-16</inkml:trace>
  <inkml:trace contextRef="#ctx1" brushRef="#br0" timeOffset="10053.91">4523 6586 215 0,'-10'-8'174'15,"-9"-6"40"1,9 9-30-16,9 1-49 0,2 4-29 16,6 5-41-16,0 1-20 15,5 6-16-15,2 6 7 16,2 7 12 0,0 4 16-16,-6 2 27 0,-5 0 10 0,-6-4 2 15,-7-3-15 1,-4-6-38-16,-3-3-15 15,-3-8-112-15,7-6-133 16</inkml:trace>
  <inkml:trace contextRef="#ctx1" brushRef="#br0" timeOffset="10488.99">5310 7065 884 0,'2'-3'418'0,"-2"-1"-201"15,2 14-117-15,1 10-35 0,4 21-50 16,1 8 6-16,2 19-4 16,1 6-2-16,-2-1-5 15,2-2-3-15,-2-23-3 16,-3-6-52-16,-4-19-154 16,-2-6-242-16</inkml:trace>
  <inkml:trace contextRef="#ctx1" brushRef="#br0" timeOffset="10664.6">5117 7361 762 0,'7'-2'398'0,"16"-3"-72"16,12-1-146-16,25 1-84 0,8 0-22 15,3 2-34-15,-3 3-13 16,-15 3-11-1,-6 3 8-15,-9-3-158 0</inkml:trace>
  <inkml:trace contextRef="#ctx1" brushRef="#br0" timeOffset="11106.08">6074 6982 620 0,'-6'-4'375'15,"-2"0"-51"1,1 14-180-1,1 14-55-15,4 27-57 0,2 14-5 16,6 21-5-16,3 5-3 16,1 2-6-16,2-7-2 0,-2-19-6 31,-1-13-1-31,-2-24-66 0,0-11-77 16</inkml:trace>
  <inkml:trace contextRef="#ctx1" brushRef="#br0" timeOffset="11290.84">6010 6968 820 0,'14'-4'329'0,"22"-4"-216"16,5 0-44-16,9 5-41 15,4-1-11-15,4 4-10 16,3 0-2-16,-2 3-70 15,-2 2-122-15</inkml:trace>
  <inkml:trace contextRef="#ctx1" brushRef="#br0" timeOffset="11502.75">6105 7322 751 0,'6'4'292'0,"12"2"-180"15,12 0-59 1,20-6-18-16,9-3-4 0,12-3-9 16,-4 2-53-1</inkml:trace>
  <inkml:trace contextRef="#ctx1" brushRef="#br0" timeOffset="11861.79">6437 7554 559 0,'-1'-10'294'15,"3"-6"-71"1,8 1-60-16,10 5-75 0,5 10-22 16,4 4-32-16,-2 7-6 15,-7 8-8 1,-6-1-1-16,-15 13 1 16,-9 0 0-16,-13 1-1 0,1 5-2 0,-7-11-7 31,1-3-2-31,10-11-3 0,0-6-1 15,15-6-7-15,4 0-3 16,7-5-1-16,1 0 3 16,10 1 11-16,3 2 5 15,8 2 2-15,2 2-4 16,-3 1-4-16,0-1-23 16,-10-4-236-16</inkml:trace>
  <inkml:trace contextRef="#ctx1" brushRef="#br0" timeOffset="12245.82">6749 7590 828 0,'-1'2'355'0,"-4"1"-185"16,3 5-56-16,2 11-57 15,2-2-4-15,9 7-17 16,2-1-8-16,6-6-9 0,2 1-7 15,3-10-3-15,0-6 0 16,-2-6 2-16,-2-8 1 16,-6-8-1-16,-2 0-1 15,-2-6 0-15,-2 2-2 16,-1 6-3-16,2 4-2 16,-2 10-6-16,2 4-2 15,-1 15 1-15,-1 5 1 16,0 19 5-16,0 3 4 15,-5 12 9-15,-3 3 11 16,-7 1 21-16,-7 0 4 0,-7-8-4 16,-2-9-9-16,-11-16-16 15,-4-5-3-15,-6-20-3 16,1-9-13-16,6-18-70 16,3-10-51-16,9-22-229 15</inkml:trace>
  <inkml:trace contextRef="#ctx1" brushRef="#br0" timeOffset="12852.64">6039 6694 716 0,'14'-3'319'16,"9"-1"-135"-16,21 0-103 16,17 2-13-1,16 1-24-15,7 2-16 16,-2 3-15-16,-6 2-1 0,-14 1-3 0,-14-3 1 31,-7-3-3-31,-8-1-14 16,-12-5-40-16,0-4-7 0,-16-6-4 15,-4-3 15-15,-14-4 40 16,-6-3 10-16,0 5 21 16,4 0 6-16,4 9 10 15,3 5 4-15,5 2-16 16,1 2-8-16,7 2-16 16,-5 0-8-16,0 0-5 15,18 9 1-15,39 27 2 16,-29-8 2-16,-5-2 20 15,-9 2 23-15,-13 1 47 16,-9-3 15-16,-10 3 5 16,1 0-14-16,-3-3-42 0,4-1-14 15,5-7-24-15,3-1-4 16,7-8-134-16</inkml:trace>
  <inkml:trace contextRef="#ctx1" brushRef="#br0" timeOffset="16117.76">7541 7282 779 0,'9'2'367'0,"9"1"-146"0,15-2-116 31,12 1-14-31,16-2-52 16,3-3-17-16,-6 1-46 0,-7 1-68 16,-15-4-313-1</inkml:trace>
  <inkml:trace contextRef="#ctx1" brushRef="#br0" timeOffset="16335.55">7630 7438 711 0,'6'4'319'0,"12"3"-126"15,5-4-33-15,16 2-18 16,3-6-23-16,4 1-49 16,-2-3-22-16,-3 2-17 15,1 0-79-15</inkml:trace>
  <inkml:trace contextRef="#ctx1" brushRef="#br0" timeOffset="16833.12">8523 6921 866 0,'-2'10'361'0,"1"19"-183"15,1 10-62-15,5 27-40 16,5 8-3-16,3 15-27 0,3 5-8 15,-5-9-12-15,-1-12-6 16,-7-19-9 0,-2-14 0-16,-1-15-66 0,0-8-45 15,-1-15-254-15</inkml:trace>
  <inkml:trace contextRef="#ctx1" brushRef="#br0" timeOffset="17028.28">8455 7006 929 0,'6'-6'383'16,"6"-5"-218"-16,18 1-105 0,4 1-23 16,30 7-21-16,10 2-9 15,-1 3-7-15,8 7-22 16,-14 1-256-16</inkml:trace>
  <inkml:trace contextRef="#ctx1" brushRef="#br0" timeOffset="17266.21">8570 7339 875 0,'11'2'370'16,"24"3"-213"-16,6-3-13 16,13 2-60-16,3-1-26 15,-17 1-43-15,-4 0-69 16</inkml:trace>
  <inkml:trace contextRef="#ctx1" brushRef="#br0" timeOffset="17863.91">8877 7611 883 0,'7'-8'341'15,"4"-7"-234"-15,12 5-37 0,8 5-28 16,0 5-11-16,6 7-14 16,-6 9-2-16,-13 3 7 15,-4 5 6-15,-17 8 11 16,-8 0 2-16,-12 5-4 16,-5-1-5-16,-9-11-9 15,-1-4-3-15,8-8-6 16,3-7-3-16,11-5-8 15,10-1-3-15,2-2-8 16,4-3-5-16,7-2-6 16,-2-1-1-16,18 3 4 0,3 2 3 15,8 3 7-15,4 4 2 16,-4 3-1-16,-4 0-69 16</inkml:trace>
  <inkml:trace contextRef="#ctx1" brushRef="#br0" timeOffset="18049.92">9186 7695 1159 0,'3'4'443'16,"11"3"-314"-16,5 4-60 15,9 7-29-15,4 3-11 0,-2 4-17 16,-2-2-4-16,-8 0-58 15,-3-5-83 1,-2-6-266-16</inkml:trace>
  <inkml:trace contextRef="#ctx1" brushRef="#br0" timeOffset="18195.93">9457 7662 990 0,'-16'8'451'0,"-17"14"-202"15,0 4-77-15,2 7-95 0,0 2-29 16,2-1-36-16,1-5-32 16,1-11-201-16</inkml:trace>
  <inkml:trace contextRef="#ctx1" brushRef="#br0" timeOffset="18614.12">9709 7392 803 0,'-3'1'479'16,"0"4"-23"-16,-1 2-275 0,3-1-55 15,0-2-70 1,0 0-26-16,1-4-56 0,0-1-71 16</inkml:trace>
  <inkml:trace contextRef="#ctx1" brushRef="#br0" timeOffset="18899.42">10028 7170 943 0,'-3'5'423'15,"-3"6"-162"-15,2 10-172 16,4 9-26-16,5 5-21 16,-2 4-13-16,3 3-18 15,1-1-4-15,2-4-6 16,3-9-1-16,4-8-3 16,2-10-2-16,5-7-26 15,4 2-29-15,-4-6-112 16,-5-6-145-16</inkml:trace>
  <inkml:trace contextRef="#ctx1" brushRef="#br0" timeOffset="19098.98">9986 7037 692 0,'-1'-1'438'16,"0"-3"18"-16,2 3-254 16,-1 1-136-16,0 0-29 15,0-1-22-15,8 0-56 16,2 0-274-16</inkml:trace>
  <inkml:trace contextRef="#ctx1" brushRef="#br0" timeOffset="19348.84">9850 6756 690 0,'4'-5'348'16,"7"1"-79"-16,11 0-163 15,22 5-77 1,7 6-2-16,15 1-8 16,0 4-6-16,-4-2 3 15,-8-1-47-15,-21-2-140 16,-4-3-104-16</inkml:trace>
  <inkml:trace contextRef="#ctx1" brushRef="#br0" timeOffset="19473.88">10336 6721 360 0,'0'-6'308'0,"-1"-4"33"15,1 8-110-15,0 2-33 16,1 9-75-16,2 5-29 0,-2 2-7 16,1 7-11-16,-9 2-26 15,2 2-12-15,-5 2-13 16,2-7-53-16</inkml:trace>
  <inkml:trace contextRef="#ctx1" brushRef="#br0" timeOffset="19921.96">10765 7083 772 0,'2'0'390'0,"-1"7"-144"16,4 10-85-16,2 19-122 16,1 9-11-16,4 14-1 15,5 4-7-15,-2 0-5 16,-9-9-1-16,-1-10-30 15,-5-13-46-15,-6-19-164 0</inkml:trace>
  <inkml:trace contextRef="#ctx1" brushRef="#br0" timeOffset="20094.75">10571 7310 749 0,'5'1'408'15,"17"-1"-8"-15,9 4-264 16,21-4-60-16,4-1-3 16,3-3-22-16,5 0-12 15,-3-2-2-15,-1 0-83 16</inkml:trace>
  <inkml:trace contextRef="#ctx1" brushRef="#br0" timeOffset="20498.07">11633 6863 1014 0,'-4'14'360'0,"2"25"-290"16,3 12-28-16,6 18 1 0,6 8 1 16,-1 6-12-16,-2 1-5 15,-5-1-6-15,0-12-6 16,-4-21-4-16,2-8-20 16,-5-20-124-16,1-3-79 15</inkml:trace>
  <inkml:trace contextRef="#ctx1" brushRef="#br0" timeOffset="20697.64">11504 6979 960 0,'11'-8'379'0,"23"-9"-253"16,7 3-47-16,11 9-50 15,2-1-13-15,3 6-17 16,0 6-2-16,8 2-54 16,2 0-100-16</inkml:trace>
  <inkml:trace contextRef="#ctx1" brushRef="#br0" timeOffset="20907.64">11641 7323 809 0,'9'3'366'16,"3"0"-117"-1,19 1-200-15,8 1-5 0,8-5-22 16,11 0-2-16,4 0-203 15</inkml:trace>
  <inkml:trace contextRef="#ctx1" brushRef="#br0" timeOffset="21398.39">11942 7555 768 0,'0'-8'363'15,"2"-10"-142"-15,8 5-40 16,13 4-66-16,6 8-20 16,12 7-36-16,-2 1-18 15,-2 9-16-15,-13-4-3 0,-16 7 5 16,-7 5 2-16,-18-2 1 15,-3 7-3-15,-13-3-9 16,-3-7-3-16,5-5-6 16,6-5-3-16,14-4-7 15,7-3-8-15,4-1-16 16,1 0-2-16,-1-2 0 16,6 1 4-16,24 0 13 15,43 3-18-15,-33-3-139 16,-2 0-136-16</inkml:trace>
  <inkml:trace contextRef="#ctx1" brushRef="#br0" timeOffset="21762.66">12313 7610 652 0,'-1'2'355'0,"-7"3"-42"16,4 2-230-16,1 3-36 15,2 2-21-15,4 5-1 16,8-4 0-16,5-1-2 16,6-8-5-16,1-5-1 15,2-5 6-15,-2-4 1 0,-5-8 1 16,-5 1-1 0,-8-1 0-16,-1 0-2 0,-4 10-7 15,0 4-8-15,4 5-16 16,-6 7 0-16,5 10 3 15,7 9 4-15,0 13 6 16,6 9-2-16,-10 12-2 16,-5 0 4-16,-12-1 9 15,-5-6 15-15,-10-13 12 0,-8-6 2 16,1-14 4-16,-5-11-8 16,2-14-20-16,7-8-25 15,7-6-78-15,7-8-50 16</inkml:trace>
  <inkml:trace contextRef="#ctx1" brushRef="#br0" timeOffset="22191.02">12848 7344 866 0,'-4'0'512'0,"0"1"-38"15,-1 0-226-15,4-1-157 16,0 0-43-16,1 0-94 16,0-1-95-16</inkml:trace>
  <inkml:trace contextRef="#ctx1" brushRef="#br0" timeOffset="22431.3">13211 7139 851 0,'-2'-4'449'0,"-1"-2"-123"16,-5-2-150-16,8 7-136 15,2 0-46-15,1 1-137 16,-3 0-105-16</inkml:trace>
  <inkml:trace contextRef="#ctx1" brushRef="#br0" timeOffset="22684.95">13204 7303 851 0,'-1'17'381'16,"1"24"-188"-16,1 6-47 16,3 5-72-16,-7-1-13 15,3 5-10-15,-4 1 3 16,-6-4 5-16,6 3-5 16,-16-15-3-16,-2-9 3 0,-2-13 8 15,-7-11-2-15,4-12-16 16,2-7-13-1,7-8-34-15,4-2-27 0,8-9-78 16,4-3-54-16</inkml:trace>
  <inkml:trace contextRef="#ctx1" brushRef="#br0" timeOffset="23253">13060 6880 713 0,'-1'0'372'15,"0"0"-106"1,6 0-172-16,-5-1-41 16,7 0-50-16,23-1-1 15,38-4 0-15,-23 7 2 16,3 6 1-16,4 0-1 15,-3 2 5-15,-6-5-7 16,-16-4-45-16,-9-6-31 0,-8-5-68 16,-3 1-15-16,-10-7 48 15,-6 1 41-15,-6-4 104 16,-1 2 45-16,3 1 40 16,2 5 5-16,4 4-11 15,5 3-20-15,3 5-42 16,4 1-17-16,-5-1-25 15,0 0 0-15,10 6 8 16,37 33 8-16,-35-19 12 16,1 3 11-16,-13 0 41 15,-6 2 17-15,-5-2 6 16,-1 0-9-16,1 0-42 0,-3-6-23 16,4 0-35-16,0-3-84 15</inkml:trace>
  <inkml:trace contextRef="#ctx1" brushRef="#br0" timeOffset="29318.65">2881 8900 570 0,'-1'4'303'0,"1"0"-72"16,8-1-82-1,15-5-58 1,11 1-10-16,16 1-13 0,6 0-23 15,8 4-32-15,-3 1-5 16,-16-2-55-16,-2 0-66 16</inkml:trace>
  <inkml:trace contextRef="#ctx1" brushRef="#br0" timeOffset="29527.2">2902 9085 695 0,'8'0'339'16,"11"1"-68"-16,9-1-136 16,12-1-13-16,14 1-26 15,1-3-33-15,4 1-41 16,-8-3 10-16,-20 1-149 15</inkml:trace>
  <inkml:trace contextRef="#ctx1" brushRef="#br0" timeOffset="30149.44">3937 8651 746 0,'-2'-1'373'0,"-5"9"-130"16,5 12-68-16,3 30-103 15,1 18-11-15,3 15-15 16,6 6-17 0,-4-6-15-16,0-6-2 0,1-12-2 15,-4-10-26 1,-3-19-120-16,5-7-111 0</inkml:trace>
  <inkml:trace contextRef="#ctx1" brushRef="#br0" timeOffset="30382.35">3939 8702 720 0,'5'-2'333'15,"9"-7"-138"-15,6 3-90 16,15 4-74-16,5 2-15 16,14 7-12-16,3 1 1 15,3 5-207-15</inkml:trace>
  <inkml:trace contextRef="#ctx1" brushRef="#br0" timeOffset="30603.51">3965 9042 924 0,'9'5'377'16,"13"-1"-219"0,12 4-14-16,15-4-10 0,4-3-24 15,-2-1-44-15,-4-4-21 16,-11 7-77-16</inkml:trace>
  <inkml:trace contextRef="#ctx1" brushRef="#br0" timeOffset="31752.59">4381 9266 813 0,'5'-7'341'0,"2"-11"-166"0,7 2-37 15,3 1-37-15,5 6-25 16,1 9-53-16,2 9-17 16,-5 12 0-16,-6 4 8 15,-11 10 10-15,-10 1 5 16,-8 1 2-16,-4-5-2 16,-10-10-5-16,2-4-1 15,-2-10-4-15,3-4-5 16,10-4-18-16,3-5-10 15,11-2-16-15,4 0-6 16,14-1 14-16,3 2 5 16,10 5 17-16,-3 4 13 15,1 6 12-15,1 6 4 0,-7-2 1 16,2 0-5-16,-2 0-11 16,-5-8-12-16,-1-4-160 15</inkml:trace>
  <inkml:trace contextRef="#ctx1" brushRef="#br0" timeOffset="34635.49">5089 9034 500 0,'-13'-4'326'0,"-14"-6"-3"16,0 10-82-16,0 1-104 15,1 5-37-15,3 10-49 16,1-1-21-16,10 10-18 16,2 1-8-16,16 3-1 15,6 2 0-15,12-2-4 16,5 1 1-16,8-9-8 0,8-2-32 16,-1-10-112-1,3-3-121-15</inkml:trace>
  <inkml:trace contextRef="#ctx1" brushRef="#br0" timeOffset="34974.18">5403 9123 400 0,'0'-4'254'0,"-10"-5"13"0,2-1-63 16,-3 3-57-16,-6-3-17 0,-5 6-32 15,-3 2-17-15,-3 2-30 16,0 5-17-16,6 8-34 16,7 2-10-16,8 7-13 15,6 2-2 1,13 4 7-16,7-1 4 16,15-2 7-16,7-8 2 0,1-12 1 15,-2-7 2 1,-7-13 7-16,-5-2 8 0,-12-6 26 15,-11-3 14-15,-10-3 23 16,-11 1 1-16,-12 5-20 16,5 5-17-16,-11 6-29 15,5 3-7-15,8 6-130 16,2 2-220-16</inkml:trace>
  <inkml:trace contextRef="#ctx1" brushRef="#br0" timeOffset="35413.06">5822 9079 539 0,'-1'-6'305'0,"-8"-5"-34"15,-3 2-39-15,-8 0-60 16,-2 5-24-16,-1 0-52 15,1 1-26-15,8 4-48 16,6 3-21-16,11 7-12 16,10 2-3-16,12 7 8 15,5 3 7-15,0 5 1 16,0 3-1-16,-15-4 4 16,-10-2 3-16,-17-4 10 15,-10-9 7-15,-10-7 7 0,-2-8 0 16,-1-16-43-16,3-2-53 15,11-4-398-15</inkml:trace>
  <inkml:trace contextRef="#ctx1" brushRef="#br0" timeOffset="35864.94">6377 8647 728 0,'-21'9'352'0,"-15"9"-144"16,-3 12-65-16,0 12-24 15,9 19-46-15,6 8-18 16,15 12-38-16,13-26-6 16,-2-27-8-16,1 0 0 15,22 72-1-15,9-10-2 16,14-19-8-16,-9-42-38 0,8-19-163 16</inkml:trace>
  <inkml:trace contextRef="#ctx1" brushRef="#br0" timeOffset="36211.61">6844 8973 616 0,'-19'-13'406'15,"-13"-4"7"-15,-4 0-207 16,2 3-45-16,3 10-68 15,-1 3-29-15,6 9-46 16,1 8-12-16,3 10-12 16,7 6-2-16,4 6 4 15,9 2 0-15,5 3 1 16,4-4 0-16,12-1-2 16,0-7-2-16,4-11-2 15,6-7 2-15,4-16 7 0,2-6 4 16,-4-12 14-16,-6-1 6 15,-16-4 11-15,-13-2 8 16,-24 9 2-16,-13-1-4 16,-18 10-15-16,-2 6-11 15,12 5-7-15,6-1-52 0,24 3-280 16</inkml:trace>
  <inkml:trace contextRef="#ctx1" brushRef="#br0" timeOffset="36623.51">7056 8984 603 0,'-17'-5'413'16,"-10"-2"17"-16,-1 2-207 0,3 5-55 16,3 6-86-16,5 5-36 15,1 11-44-15,1 0-8 16,7 12-7 0,1-2 2-16,10 5 0 0,6 1 1 0,12-6-3 31,3-3-1-31,9-15 4 0,2-6 4 15,-1-16 9-15,2-7 9 16,-5-9 7-16,-11-5 5 16,-9-2 5-16,-9-2-1 0,-17 3-2 15,-3 0-5 1,-8 4-8-16,-4 2-32 0,7 6-109 16,3 1-113-1</inkml:trace>
  <inkml:trace contextRef="#ctx1" brushRef="#br0" timeOffset="36911.51">7185 8773 570 0,'-8'4'282'16,"-9"3"-55"-16,6 5-184 16,8 2-22-16,10 4-4 15,7 1 7-15,9-2 12 0,2-2 10 16,4-9 19 0,-4-5 3-16,-6-5 21 0,-7-6 2 15,-12-2-17-15,-5-2-11 16,-10 0-64-1,-7 3-59-15</inkml:trace>
  <inkml:trace contextRef="#ctx1" brushRef="#br0" timeOffset="37269.56">7459 8735 810 0,'0'-2'428'16,"3"2"-134"-16,4 8-81 15,8 17-119 1,7 15-34-16,7 21-19 0,0 4-9 16,-3 12-11-16,-7-4-4 0,-8 2-10 15,-15 5-2-15,-15-6 2 16,-4-6 1-16,-10-21 9 31,7-15-29-31,6-21-149 0,-1-14-209 0</inkml:trace>
  <inkml:trace contextRef="#ctx1" brushRef="#br0" timeOffset="48341.28">8112 9019 622 0,'0'-1'339'0,"-1"0"-86"0,1 6-57 16,0-5-65-1,0 10-23-15,0 20-20 0,-1 41 0 16,1-27-30-1,0-2-14-15,3-6-12 0,5-2-21 16,3-14-8-16,6-2 3 16,2-14-25-16,1-6-47 0,1-12-171 31</inkml:trace>
  <inkml:trace contextRef="#ctx1" brushRef="#br0" timeOffset="48595.57">8044 8900 1168 0,'5'0'472'16,"3"-4"-310"-16,4 2-69 0,3-3-60 16,-2-1-24-16,3 4-140 15,-3-3-351-15</inkml:trace>
  <inkml:trace contextRef="#ctx1" brushRef="#br0" timeOffset="49027.15">7955 8629 767 0,'21'-2'342'0,"15"-7"-166"0,13 4-84 16,7 5-20-1,10-3-31-15,5 5-13 16,-7-1-14-16,-7-1-17 0,-20 2-36 16,-12-4-22-1,-11-1-60-15,-5-4-8 16,-9-6 11-16,0-2 20 15,-2 0 69-15,-5-3 36 0,5 6 58 16,0 3 26 0,5 2 29-16,4 5-1 0,0 10-3 15,-1 7-12-15,-3 11 4 16,-3 10 3-16,-7 0-16 16,-5-3-12-16,2-6-39 15,-2-7-15-15,9-8-81 16,1-6-87-16</inkml:trace>
  <inkml:trace contextRef="#ctx1" brushRef="#br0" timeOffset="49486.92">9218 8862 738 0,'-2'1'380'0,"2"10"-98"15,3 9-100-15,0 21-108 16,5 5-13-16,-1 9-28 16,-2 4-12-16,-1 0-9 15,-1 0 0-15,-1-9-40 16,0-7-60-16,2-17-255 16</inkml:trace>
  <inkml:trace contextRef="#ctx1" brushRef="#br0" timeOffset="49662.21">8974 9125 809 0,'3'-1'410'16,"13"-5"-119"-16,10 0-94 0,20 1-98 16,11-4-15-16,13 4-18 15,-1 0-13-15,-1 0-18 16,-3 3-25-16,-10-4-197 15</inkml:trace>
  <inkml:trace contextRef="#ctx1" brushRef="#br0" timeOffset="50044.38">10155 8735 821 0,'-5'8'352'0,"-6"26"-161"16,0 12-60-16,3 28-42 16,5 8-10-16,4 7-33 15,2-4-15-15,0-5-8 0,-1-5-4 16,4-21-25-1,1-7-58-15,5-26-201 0</inkml:trace>
  <inkml:trace contextRef="#ctx1" brushRef="#br0" timeOffset="50244.55">10008 8785 817 0,'10'-7'378'0,"5"-8"-147"16,20 5-124-16,11 0-34 16,17 5-32-16,0 0-17 15,5 5-15-15,0 1 0 0,-4 1-64 16,1 4-77-16</inkml:trace>
  <inkml:trace contextRef="#ctx1" brushRef="#br0" timeOffset="50440.93">10093 9154 779 0,'5'-5'346'0,"21"-1"-145"15,6-1-90-15,22-1-58 16,5 5-11-16,4 1-23 16,4 2-23-16,-6 7-332 15</inkml:trace>
  <inkml:trace contextRef="#ctx1" brushRef="#br0" timeOffset="50796.8">10482 9281 1124 0,'4'-6'434'0,"5"-8"-300"16,7 4-34 0,12 2-42-16,4 5-14 0,3 10-29 15,-4 8-11-15,-14 12 0 16,-11 3 4-16,-24 7 6 15,-3 2 2-15,-15-5-5 16,-1 2-2-16,3-8-2 16,2-11-8-16,7-8-21 15,8-9-14-15,8-4-25 16,7-4 3-16,8-6 15 16,7 2 15-16,13 3 28 15,-4 4 13-15,5 5 17 16,-1 4 3-16,-5 7-8 0,7 1-7 15,-4 1-7 1,-2-3-59-16</inkml:trace>
  <inkml:trace contextRef="#ctx1" brushRef="#br0" timeOffset="51435.63">11364 9044 506 0,'-7'-6'272'0,"-3"3"-56"0,-6-2-60 15,-5 7-56 1,0 4-11-16,-9 0-21 16,1 1-10-16,1 1-25 15,-1-1-11-15,8 2-19 16,11 1-4-16,10-2-2 15,12 2 4-15,19-1 9 0,3-1 1 16,13 7-3 0,4 0-3-16,-7 7-3 0,-2 6-1 15,-19-2 3-15,-11 6 4 16,-20-4 10-16,-9 2 5 0,-12-5 2 16,-5-8 1-16,0-16-7 15,0-6-5-15,4-12-30 16,7-4-23-16,7 3-57 15,8-1-40-15,8 7-118 16,-1 3-127-16</inkml:trace>
  <inkml:trace contextRef="#ctx1" brushRef="#br0" timeOffset="51617.46">11624 9128 906 0,'-5'7'437'0,"-2"8"-156"16,2 6-159-16,3 2-40 15,2 2-48-15,0-1-14 16,2-3-60-16,1 0-75 16</inkml:trace>
  <inkml:trace contextRef="#ctx1" brushRef="#br0" timeOffset="51796.45">11554 8817 893 0,'-1'-6'403'0,"0"-4"-168"0,1 7-184 16,4 4-42-16,2 4-119 15,3 6-130-15</inkml:trace>
  <inkml:trace contextRef="#ctx1" brushRef="#br0" timeOffset="52081.68">11772 9171 975 0,'4'13'440'0,"0"13"-209"15,4 1-68-15,-2-6-83 0,-5-3-23 16,-1-8-24 0,0-5-5-16,3-8-3 0,4-7-5 15,5-7-10-15,1-5-13 16,5-3-17 0,2 1-3-16,5 3 3 15,2 3 5-15,-2 12 6 0,1 2 2 16,-2 9 4-16,-1 10 2 15,-5 10 7-15,-5 5 7 16,-7 6 1-16,-6 1 1 16,-4-3 10-16,1-1-56 15</inkml:trace>
  <inkml:trace contextRef="#ctx1" brushRef="#br0" timeOffset="52588.68">12703 8640 522 0,'-20'8'299'0,"-27"16"-35"16,-10 7-58-16,2 23-72 15,1 13-23-15,15 18-31 16,11 5-15-16,27 8-21 15,12-7-11-15,26-6-22 16,13-6-3-16,9-19 0 16,3-10 3-16,-5-23-82 15,-2-7-67-15</inkml:trace>
  <inkml:trace contextRef="#ctx1" brushRef="#br0" timeOffset="52953.78">13126 8894 594 0,'-12'-16'319'16,"-9"-16"-75"-16,-6 4-46 15,3 14-69-15,-6 8-24 16,-6 15-40-16,1 9-16 15,-2 13-29-15,4 10-12 0,8 9-10 16,5 8-5-16,12 3-1 0,8-1 2 31,11-5 2-31,8-10 2 0,14-12 3 16,9-10 2 0,7-22 7-16,3-2 5 0,-11-18 9 15,-8-4 4-15,-17-8 3 16,-12 1 1-16,-23-1-6 15,-13 2-5-15,-23 11-10 16,-8 2-8-16,6 12-7 16,3 4-10-16,22 13-171 15</inkml:trace>
  <inkml:trace contextRef="#ctx1" brushRef="#br0" timeOffset="53319.11">13398 8982 767 0,'-16'-8'407'0,"-11"-9"-128"16,-2 6-118-16,3 9-54 0,0 7-73 15,7 10-25-15,6 11-22 16,-2 3-3-16,9 14 0 16,1 2 2-16,5 2 9 15,9 1 1-15,4-11 3 16,5-5-1-16,12-15 3 16,2-9 0-16,10-14 13 15,-5-10 5-15,-9-12 9 16,-4-2 10-16,-18-8 0 15,-3 0-1-15,-14 1-11 16,-5 0-10-16,-4 7-54 16,-5 3-48-16</inkml:trace>
  <inkml:trace contextRef="#ctx1" brushRef="#br0" timeOffset="53617.89">13589 8847 741 0,'-4'-2'332'16,"6"2"-180"-16,-3 3-60 0,1-3-46 15,0 0 9-15,1 0 34 16,17 1 5-16,31 33-15 15,-31-31-14-15,-6-3-1 16,-7-7 8-16,-8-1-5 16,-7-1-7-16,-11-2-32 15,-2 1-15-15,-1 3-96 0,-1 3-95 16</inkml:trace>
  <inkml:trace contextRef="#ctx1" brushRef="#br0" timeOffset="53995.43">13846 8706 693 0,'10'2'342'16,"10"10"-98"-16,7 11-72 0,6 30-54 15,-3 12-13-15,-6 18-29 16,-9 3-14-16,-18 3-22 16,-12 0-9-16,-24-3-8 15,-7-4-3-15,-3-17-2 16,5-11 2-16,13-30-67 16,7-11-53-16,15-22-293 15</inkml:trace>
  <inkml:trace contextRef="#ctx1" brushRef="#br0" timeOffset="54568.25">14450 9080 1076 0,'2'-2'501'16,"-2"-5"-231"-16,-2 2-89 15,-1 3-119-15,1 0-48 0,2 0-136 16,0 1-96-16</inkml:trace>
  <inkml:trace contextRef="#ctx1" brushRef="#br0" timeOffset="54908.98">14457 9241 606 0,'-4'2'372'0,"-6"8"11"16,-1 6-144-16,2 17-95 15,2 9-27-15,7 10-50 16,4 8-18-16,6 1-20 16,-2 5-5-16,-7 1-9 15,-8-4-1-15,-9-4 1 0,-7-11-1 16,-10-13 2 0,0-9-1-16,-5-17-14 0,1-10-12 15,7-18-63 1,2-9-37-16,11-12-99 0,7-5-140 15</inkml:trace>
  <inkml:trace contextRef="#ctx1" brushRef="#br0" timeOffset="55503.68">14178 8817 468 0,'3'0'242'0,"2"-2"-60"15,12 1-67-15,15-6-46 16,9 0 1-16,24 1-5 15,3-1-10-15,3 6-20 16,-4 1-14-16,-16 0-14 16,-12-2-10-16,-17-1-28 15,-6-1-20 1,-9 0-40-16,-5 0-12 16,-3-3 22-16,-4-4 18 0,-7-2 63 0,4-1 35 31,1 2 49-31,4 2 21 0,4 6 14 0,2 3 7 15,5 6-14 1,4 4-11-16,4 7-16 0,-1 3-12 16,-4 6-6-16,0 0 2 0,-14 1 17 15,-1-2 4 1,-8-7-11-16,-3-2-10 16,2-8-37-1,0-2-73-15</inkml:trace>
  <inkml:trace contextRef="#ctx1" brushRef="#br0" timeOffset="63839.2">2785 10385 621 0,'0'1'321'0,"2"3"-83"16,7 0-98-16,18 1-92 15,9 1-4-15,17-5-8 16,5 2-19-16,-3 0-5 16,-3-3-42-16,-9 1-183 15</inkml:trace>
  <inkml:trace contextRef="#ctx1" brushRef="#br0" timeOffset="64043.31">2788 10542 499 0,'13'1'288'16,"11"6"-9"-16,16-2-126 15,9-4 9-15,5 1-49 0,-6-9-31 16,-7 4-65-1,-2 3-90-15</inkml:trace>
  <inkml:trace contextRef="#ctx1" brushRef="#br0" timeOffset="84390.65">4100 10214 409 0,'-6'-2'243'15,"-12"-5"-33"-15,-2 4-58 16,-2 2-8-16,-5 1-14 0,3 4-10 16,-5 2-37-1,2 3-23-15,6 2-36 16,3 2-19-16,18 2-20 15,6 4-5-15,17 3-7 16,10 2 5-16,17 6 8 16,6 0 3-16,-1 7 8 15,-5-3 3-15,-22 8 6 0,-12 2 7 0,-27-6 8 32,-12 6 5-32,-18-12 7 0,-6-6-1 15,-4-13-12-15,4-12-6 16,14-14-14-16,8-8-9 15,22-9-9-15,11-2-2 16,14-6 8-16,10 2 13 0,10-5 37 16,1-3 16-1,2 1 11-15,-6-1 1 0,-18 5 17 16,-13 4-3-16,-22 11-6 0,-11 3-9 16,-9 6-44-16,0 2-9 31,5 4-49-31,6 2-56 0</inkml:trace>
  <inkml:trace contextRef="#ctx1" brushRef="#br0" timeOffset="84806.2">4720 10405 821 0,'-10'-3'392'16,"-19"3"-148"-16,-3 4-68 0,1 8-92 15,4 8-26-15,5 2-40 16,8 4-11 0,11 3-7-16,5-1-2 15,17 2-3-15,8-1 1 0,11-7 5 16,-2-6 2-16,10-6-29 15,-2-5-36-15,0-5-99 16,1-2-58 0,-11-5-153-16</inkml:trace>
  <inkml:trace contextRef="#ctx1" brushRef="#br0" timeOffset="85094.11">5023 10534 519 0,'2'-5'291'0,"-2"-5"-32"0,-5-2-18 16,-4 3-34-16,-5-1-26 15,-2 2-52-15,0 5-27 16,-6 2-55-16,-6 0-18 16,3 7-38-1,2 1-15-15,10 10-7 16,8 4 0-16,12 5 9 0,9 3 5 0,9-5-1 16,7 0-4-16,0-12 1 15,-2-9 5 1,0-6 10-16,-7-9 8 15,-3-4 14-15,-6-3 6 0,-11-6 7 16,-4 2 1 0,-15-2-7-16,-8 3-6 15,-5 6-46-15,-6 3-56 16</inkml:trace>
  <inkml:trace contextRef="#ctx1" brushRef="#br0" timeOffset="85490.73">5397 10454 703 0,'-7'-6'356'0,"-10"-4"-110"15,2 3-49-15,1 6-85 32,5 2-37-32,8 5-52 0,1 3-11 0,14 6-9 0,3 1-1 15,11 6 5-15,2 2 0 16,-11-1 9-1,-3 2 22 1,-16-3 37-16,-6-2 11 16,-8 0 4-16,-11-4-18 15,-12-12-29-15,-3-7-12 16,1-11-34-16,9-3-37 0,13-5-158 16,9-2-326-16</inkml:trace>
  <inkml:trace contextRef="#ctx1" brushRef="#br0" timeOffset="85975.22">6032 10091 719 0,'-17'2'341'0,"-15"5"-125"16,-3 14-120-16,4 9-33 15,1 15-40 1,1 7-16-16,14 12-9 0,10 4 0 15,18 3 2 1,9-7 0-16,8-11 3 16,0-5 1-16,-3-14 1 15,5-5-2-15,8-11-43 0,5-7-62 16</inkml:trace>
  <inkml:trace contextRef="#ctx1" brushRef="#br0" timeOffset="86281.28">6417 10341 688 0,'-15'-11'400'0,"-9"-9"-56"15,-4 4-156-15,-10 4-42 16,4 10-70-16,-5 6-33 16,11 13-43-16,1 5-11 0,11 11-6 0,10 8 2 31,6-1 5-31,4 1 2 15,11-7 3-15,6-5 1 16,7-6 4-16,7-9 1 16,7-4 6-16,-8-10 1 0,-9-8 6 15,-5-3 4-15,-13-5 9 16,-7 0 2-16,-17-6-1 16,-9 6-3-16,-19-5-10 15,0 10-5-15,5 7-5 16,4 0-16-16,14 5-187 15</inkml:trace>
  <inkml:trace contextRef="#ctx1" brushRef="#br0" timeOffset="86622.9">6650 10400 660 0,'-10'-8'375'16,"-10"-7"-54"-16,-5 2-90 0,-5 4-104 15,2 4-42-15,-10 5-64 16,16 10-22 0,6 10-22-16,8 10-1 0,18 12 5 15,-4 1 7-15,11-2 9 16,2-8 0-16,12-6 2 15,5-11 2-15,3-15 5 16,1-3 3-16,-4-13 9 16,-7-5 4-16,-10-4 4 15,-8-3 2-15,-18-8-9 16,-10 3-4-16,-10 3-61 16,-1 3-56-16,3 10-329 15</inkml:trace>
  <inkml:trace contextRef="#ctx1" brushRef="#br0" timeOffset="86859.28">6698 10235 757 0,'-2'2'333'0,"2"5"-158"0,4 1-71 0,13 5-35 16,6-5 12-1,7-3 18-15,2-3 2 0,-10-5 5 16,-2-2 3 0,-17-1-5-16,-6-3-9 15,-16 2-39-15,-4 1-18 16,1 3-133-16,2 2-122 0</inkml:trace>
  <inkml:trace contextRef="#ctx1" brushRef="#br0" timeOffset="87155.95">7021 10143 935 0,'16'14'362'0,"25"22"-235"15,3 8-13-15,-2 19-10 16,0 1 2-16,-21 5-28 16,-15 3-4-16,-22-4-31 0,-15-1-10 15,-6-14-13-15,0-12-2 16,6-20-109-16,6-11-128 15</inkml:trace>
  <inkml:trace contextRef="#ctx1" brushRef="#br0" timeOffset="87674.9">7688 10469 844 0,'1'8'353'15,"-2"8"-197"-15,0 7-14 16,-5 10-48-16,2-1-23 0,8 10-43 16,0-2-11-16,11-8-10 15,5-4-1-15,2-17-1 16,0-7 2-16,1-9-41 0,-8-5-68 15</inkml:trace>
  <inkml:trace contextRef="#ctx1" brushRef="#br0" timeOffset="87861.11">7624 10269 1185 0,'0'-3'492'16,"0"1"-284"-16,-2 0-149 15,2 1-36-15,0-1-92 16,2 1-136-16</inkml:trace>
  <inkml:trace contextRef="#ctx1" brushRef="#br0" timeOffset="88106.78">7622 10065 753 0,'15'-2'315'15,"10"0"-160"-15,23 3-117 16,10 3-5-16,1 1-15 16,2 1-7-16,-8 1-2 15,-5 0 5-15,-9-3-92 16,-8-4-71-16,-10-4-186 16</inkml:trace>
  <inkml:trace contextRef="#ctx1" brushRef="#br0" timeOffset="88242.92">8104 10038 236 0,'-5'-13'231'0,"1"5"-11"16,-3-6 86-16,2 2-27 15,3 12-83-15,2 6-41 16,1 11-67-16,-1 1-19 16,0 6-3-16,-2 1-2 15,-5 1-11-15,1 3-17 16,-3-4-5-16,3 0-103 16</inkml:trace>
  <inkml:trace contextRef="#ctx1" brushRef="#br0" timeOffset="88791.62">8778 10315 947 0,'-3'-3'443'0,"-2"3"-200"15,4 10-81-15,0 20-102 16,8 10-22-16,1 15-14 16,1 4-4-16,0 0-5 15,-2-1-1-15,-1-9 4 16,-3-6-62-16,0-18-139 15,-4-8-153-15</inkml:trace>
  <inkml:trace contextRef="#ctx1" brushRef="#br0" timeOffset="88962.7">8548 10499 989 0,'2'0'411'0,"6"1"-228"0,15-1-68 15,34-2-64-15,9 0-1 16,21-3-22-16,-1-1-7 16,-9-3-65-16,-7 2-112 15</inkml:trace>
  <inkml:trace contextRef="#ctx1" brushRef="#br0" timeOffset="89666.58">9903 10255 651 0,'-11'-3'334'0,"-13"0"-97"16,3 3-56-16,6 9-93 0,8 7-26 15,15 12-34 1,16 8-16-16,28 11-3 16,-10-14 1-1,-22-16-1-15,2 0 1 0,54 46 1 0,-16-3 1 16,-41-3 3-16,-48-18 0 16,-24-3-3-1,-3-5-2-15,-4-14-10 16,9-8-3-16,22-12-8 15,11-9-2-15,18-15 0 16,11-11 0-16,11-14 7 16,9-6 7-16,15-3 28 0,4 2 14 15,-5 2 21 1,-8 1 9-16,-22 11 5 16,-15 6 2-16,-28 14-10 15,-11 6-11-15,-15 11-29 16,-2 8-15-16,10 8-16 15,6 5-37-15,13 3-179 0</inkml:trace>
  <inkml:trace contextRef="#ctx1" brushRef="#br0" timeOffset="90215.12">10779 10446 663 0,'-6'-3'304'0,"-6"-2"-115"16,-6 0-23-16,-12 5-23 15,-2 0-14-15,-5 0-43 16,3 6-24-16,11 0-42 16,8 2-18-16,15 7-11 15,11-2-1-15,20 4 4 16,9 0 6-16,7 1 1 16,-1 6 3-16,-12 0 3 0,-9 4 1 31,-16-1 9-31,-9 0 4 0,-13 1 6 0,-7-5-2 15,-12-6-3 1,-6-4-3-16,-3-13-13 16,3-3-22-16,13-8-86 15,10-3-60-15,15-2-266 16</inkml:trace>
  <inkml:trace contextRef="#ctx1" brushRef="#br0" timeOffset="90378.62">10885 10466 500 0,'6'1'323'16,"8"4"16"0,-3 7-90-16,-2 9-91 0,-1 5-21 15,-5 4-52-15,1 0-17 16,-4 3-34-16,0-1-3 16,-1-1-139-16,0-2-114 15</inkml:trace>
  <inkml:trace contextRef="#ctx1" brushRef="#br0" timeOffset="90549.76">10886 10198 936 0,'-3'-5'428'15,"-1"-5"-183"-15,1 8-174 16,3 2-49-16,3 5-54 15,-3-5-74-15</inkml:trace>
  <inkml:trace contextRef="#ctx1" brushRef="#br0" timeOffset="90827.42">11101 10531 537 0,'6'13'370'0,"4"19"19"16,-3 0-129-16,-4-4-125 0,-4 1-39 15,-2-7-43-15,1-6-12 16,0-10-6-16,2-6 1 16,1-9-7-16,2-5-2 15,8-10-17-15,1-5-6 16,11-1-3-16,0 0-1 16,4 10-2-16,-3 5 1 15,-4 14 2-15,-1 2 7 16,-5 10 28-16,1 5 11 0,-6 7 15 15,-1 5-2-15,-3 2-24 16,1 0-10-16,-2-7-29 16,3-1-70-16</inkml:trace>
  <inkml:trace contextRef="#ctx1" brushRef="#br0" timeOffset="91261.73">11950 10118 533 0,'-12'-4'304'15,"-14"2"-38"-15,-9 2-54 0,-5 17-67 0,-2 8-26 16,5 20-45 0,5 11-18-16,11 20-29 15,9 2-5-15,17 2-8 0,9-8-3 16,12-14-4 0,4-6-4-16,7-14-41 15,2-9-70-15</inkml:trace>
  <inkml:trace contextRef="#ctx1" brushRef="#br0" timeOffset="91544.75">12205 10390 893 0,'-12'-12'394'0,"-17"-7"-201"16,-5 4-50-16,-4 16-72 15,-3 10-24-15,10 12-29 0,3 11-9 16,12 6-9-16,11 0-1 16,6 2-1-16,15-8 1 15,17-9 3-15,4-2 2 16,7-11 2-16,-5-1 2 16,-10-10 3-16,-6-2 3 0,-11-10 6 15,-5-1 2 1,-11-6-1-16,-9-2-3 15,-12 1-9-15,-5 2-20 0,1 2-156 16</inkml:trace>
  <inkml:trace contextRef="#ctx1" brushRef="#br0" timeOffset="91901.48">12491 10431 761 0,'-7'-6'403'0,"-10"-3"-118"16,-6 6-114-16,-7 2-39 16,-3 6-70-16,5 7-25 15,4 7-32-15,8 7-6 16,10 3-6-16,5 4-1 15,10-4 2-15,10 0 3 16,11-6 3-16,3-7 2 0,7-7 3 16,-1-9 2-1,-6-9 4-15,-1-3 2 0,-11-8 5 16,-8-2 3 0,-13-4-1-16,-7-1-2 0,-13-4-11 15,3 4-17-15,-2 6-113 16,6 5-74-16</inkml:trace>
  <inkml:trace contextRef="#ctx1" brushRef="#br0" timeOffset="92145.6">12704 10239 644 0,'-4'0'338'0,"-5"-2"-94"15,6 4-115-15,8 5-72 16,0 1-11 0,3 1 16-1,5 0 8-15,1-3-3 16,-3-4 0-16,2-2 1 0,-4-2 1 16,-9-5-10-16,2 0-9 15,-3 2-80-15,-9 0-89 16</inkml:trace>
  <inkml:trace contextRef="#ctx1" brushRef="#br0" timeOffset="92553.11">12956 10046 774 0,'11'1'365'0,"12"10"-133"0,7 7-81 16,7 22-59-16,-1 13 1 16,-6 22 3-16,-4 10 0 15,-14 1-19-15,-13-2-16 16,-24-9-32-16,-12-7-11 15,-15-15 0-15,1-8-47 0,16-24-151 16</inkml:trace>
  <inkml:trace contextRef="#ctx1" brushRef="#br0" timeOffset="92971.88">13581 10438 1083 0,'1'-5'509'0,"-1"-3"-216"0,-1 1-75 32,0 2-120-32,-2 1-42 15,4 1-84-15,-1 3-81 0,0 0-289 0</inkml:trace>
  <inkml:trace contextRef="#ctx1" brushRef="#br0" timeOffset="93223.65">13573 10627 933 0,'-2'15'382'16,"3"29"-241"-16,4 7-34 16,1 20-54-16,4 10 1 0,-14 4 1 31,-7 3 2-31,-15-6-2 0,-7-5-16 0,-4-14-20 31,1-9-4-31,3-20 0 16,1-15 2-16,6-22-13 0,5-17-25 15,16-19-67-15,7-8-60 16,9-13-220-16</inkml:trace>
  <inkml:trace contextRef="#ctx1" brushRef="#br0" timeOffset="93730.68">13424 10083 523 0,'-2'-2'322'15,"1"1"-32"-15,1-1-102 16,0 1-89-16,18 0-41 15,58 1-33-15,-18-2-7 16,1 1-10 0,-3 1-2-16,-7 0-2 0,-8 2 1 15,-14-4-2-15,-8 2-3 16,-15-6-16-16,-8-2-4 16,-9 2 0-16,-4-3 2 15,-3-2 18-15,1 0 4 0,3-3 9 16,2 0 6-1,6 4 22-15,4 5 3 0,7 10 13 16,3 5 5-16,6 18 3 16,1 4 13-16,-8 9 17 15,-2 1-1-15,-11-6-14 16,-2-2-16-16,1-8-31 16,-1-7-40-16</inkml:trace>
  <inkml:trace contextRef="#ctx1" brushRef="#br0" timeOffset="105103.34">14627 10985 421 0,'-21'-18'305'0,"-11"-11"17"15,4-12-126-15,7-2-45 16,19 2-65-16,9 2-27 0,17 9-24 15,8 7-2-15,2 10-3 16,0 12-1-16,2 18-2 16,-5 9 2-16,-8 18 7 15,-16 7 3-15,-23 7 1 16,-14 3-3-16,-14-5-12 16,-3-5-7-16,0-15-8 15,6-11-7-15,14-16-22 16,11-6-13-16,20-11-8 15,11-7 3-15,23 3 14 16,6 1 10-16,6 8 3 16,-3 7 0-16,-7 5 4 15,-4 5 1-15,-12 3-50 16,-4-1-70-16</inkml:trace>
  <inkml:trace contextRef="#ctx1" brushRef="#br0" timeOffset="108232.89">14725 10444 721 0,'-37'-8'336'0,"-31"-5"-147"16,-15 19-93-16,-8 11-31 15,1 25-26-15,10 11-7 16,16 16-11-16,13 12-6 16,20 21-15-16,11 8-8 15,30 4-6-15,11 1 2 16,42-15-2-16,17-10 2 0,33-26-2 16,13-22 2-1,9-42 9-15,3-22 5 0,-13-41 12 16,-4-15 9-16,-36-13 51 15,-26-7 25-15,-45-6 49 16,-25-3 17-16,-38-1-25 16,-27 8-12-16,-35 29-45 15,-5 12-25-15,-2 27-34 16,11 15-32-16,19 13-146 16</inkml:trace>
  <inkml:trace contextRef="#ctx0" brushRef="#br0" timeOffset="124590.89">10075 19044 0,'0'0'0,"0"0"0</inkml:trace>
  <inkml:trace contextRef="#ctx1" brushRef="#br0" timeOffset="124254.9">1807 12331 509 0,'-19'12'293'16,"-17"16"-27"-16,-3 9-126 16,15 16-86-16,9 4-21 15,16 4-28-15,11 2-5 16,14-3-5-16,8-4 0 16,9-21 6-1,10-10 4-15,7-28 24 0,5-14 18 0,-12-22 44 16,-5-8 28-1,-24-10 44 1,-20 1 6-16,-12 4-22 0,-15 2-20 16,-17 5-47-1,-6 2-20-15,-12 11-30 16,5 7-13-16,10 16-27 16,11 6-31-16,20 8-173 15,3 4-155-15</inkml:trace>
  <inkml:trace contextRef="#ctx1" brushRef="#br0" timeOffset="124890.48">3102 12600 649 0,'-17'-1'393'0,"-9"-5"-47"16,-10 1-162-16,3 5-49 0,6 9-82 15,2 6-28-15,19 17-40 16,7 2-7 0,12 4-2-16,11 5 5 0,4-11 5 15,1-3 5-15,2-13 7 16,-1-8 4-16,-1-9 16 15,-9-9 8-15,-9-13 12 16,-7-9 2-16,-9-10-1 16,-7-6-5-16,-9-5-10 15,-4-2-2-15,1-6-9 16,3 1-5-16,16 4-9 0,4 5-8 0,8 9-13 31,12 10-21-31,7 14-107 0,7 7-104 16</inkml:trace>
  <inkml:trace contextRef="#ctx1" brushRef="#br0" timeOffset="125110.16">3318 12578 746 0,'-3'-1'427'15,"-6"-3"-51"-15,2 9-237 16,3 2-48 0,4 11-60-16,0 10-16 0,7 9-9 15,1 3-3-15,-1 2-72 16,2-6-86 0</inkml:trace>
  <inkml:trace contextRef="#ctx1" brushRef="#br0" timeOffset="125253.71">3274 12433 923 0,'-1'-15'465'16,"-1"-10"-164"-16,1 9-141 16,1 6-64-16,1 10-85 15,5 4-93-15</inkml:trace>
  <inkml:trace contextRef="#ctx1" brushRef="#br0" timeOffset="125573.31">3653 12596 902 0,'-6'-3'415'16,"-7"-4"-171"-16,-3 1-53 0,2 3-63 15,0 3-34-15,2 3-58 16,1 3-28-16,2 8-32 16,6 4-7-16,1 9-1 15,7 3 5-15,10 3 6 16,1-3 2-16,8-6 4 16,4-5 1-16,-3-8 9 15,0-5 5-15,-11-7 21 16,-6-5 11-1,-16-5 12-15,-10-1 2 0,-9-2-14 16,-6 2-8-16,18 5-8 16,7 3-50-1,1 1-270-15</inkml:trace>
  <inkml:trace contextRef="#ctx1" brushRef="#br0" timeOffset="125975.5">3807 12603 889 0,'13'-2'371'15,"14"0"-208"-15,2 2-48 16,-5 10-24-16,-5 5-7 0,-14 9-11 16,-4 6-3-1,-16 5-28-15,-5-2-11 16,-3-4-16-16,0-6-3 0,10-13 2 15,2-4-5-15,6-12-18 16,4-5-9-16,7-8-14 16,5-3 3-1,7-4 15-15,0-4 6 16,3 2 8-16,-2 2 1 0,-2 6 9 16,-6 8 7-1,-7 3 29-15,-4 5 6 0,-5 5 3 16,-1 2-4-16,-1 6-27 15,1 3-7-15,3 3-14 16,6 5-3-16,6 1-5 16,-1-1-6-16,10 3-32 15,-4-2-56-15,7-1-156 16,-1-2-146-16</inkml:trace>
  <inkml:trace contextRef="#ctx1" brushRef="#br0" timeOffset="126242.96">4260 12731 284 0,'6'-7'212'16,"4"-12"49"-16,-3-2-34 15,-7 0-10-15,-6 0 6 16,-9 5-12-16,-8 2-15 0,-5 4-52 16,0 1-30-16,-1 6-57 15,3 6-27 1,7 8-37-16,3 7-11 0,13 5-1 15,7 0 3 1,11 2 9-16,4-3 1 0,6-6 1 16,4-4 2-16,-3-10 7 15,0-3 4-15,-6-7 8 16,-5-3 2-16,-7-4-45 16,-5 2-69-16</inkml:trace>
  <inkml:trace contextRef="#ctx1" brushRef="#br0" timeOffset="126549.68">4425 12607 915 0,'0'-2'436'16,"6"1"-189"-16,2 2-73 15,9 11-97-15,7 3-21 16,4 10-15-16,-3 4-3 16,-6 3 9-16,-15 2 9 0,-12-1 17 15,-4-3 0 1,-12-6-17-16,-1-9-15 0,-2-15-33 15,0-4-50-15,2-12-197 16</inkml:trace>
  <inkml:trace contextRef="#ctx1" brushRef="#br0" timeOffset="127482.71">5444 12544 589 0,'-13'-2'302'0,"-11"2"-86"16,-6 2-42-16,3 4-75 16,5 5-32-16,8 1-59 0,12 0-16 15,13 2-18 1,10 1-1-16,13-2 13 15,0-2 5-15,2-3 7 0,-3-1 0 16,-13-5-9 0,-2 0-2-16,-12 1 10 15,-7-5-1-15,-8 2 9 16,-6 0 3-16,-9 0 1 0,3 3 8 16,-4 1 2-1,2 3-4-15,4 4-12 0,4 3-3 16,9 4-1-16,6 2 2 15,10-2 4-15,1-1 1 16,8-4 0-16,4-3 1 16,-2-8 1-16,7-4 0 0,-1-8 4 15,-1-3 1 1,1-3 1-16,-5-2-1 0,-5-1-4 16,-4 5-3-16,-3 8-2 15,-1 4 3 1,-2 12 6-16,-2 2 2 0,-2 8 1 15,-3-2-3-15,0 2-4 16,0-2-2-16,0-6-2 16,0-4-4-16,0-8-14 15,0-3-8-15,0-9-5 16,1-4 3-16,0-10 13 16,1 0 7-16,4-4 2 0,3 2 0 15,4 6 6 1,2 4 10-16,2 9 24 15,2 1 9-15,2 8 11 16,-1 3-3-16,1 8-12 16,-5 5-7-16,-1 6-16 15,-3 2-8-15,-8-1-8 16,6 1-3-16,-7-6-62 0,3 0-65 16,4-7-264-16</inkml:trace>
  <inkml:trace contextRef="#ctx1" brushRef="#br0" timeOffset="127670.85">5987 12535 816 0,'4'4'420'0,"-3"-1"-105"0,-1 16-121 16,0 5-45-1,-6 9-28-15,0 6-31 0,3 3-38 16,6 1-16-16,6-9-48 15,3-6-74-15</inkml:trace>
  <inkml:trace contextRef="#ctx1" brushRef="#br0" timeOffset="128212.02">6167 12602 713 0,'-1'1'330'0,"2"1"-138"15,1 3-87-15,-2-5-73 0,23 1-6 16,55 0-5-16,-25-8-7 16,-5 1-7-1,-5-5 2-15,-17 2 1 16,-7 3 3-16,-14 0 2 16,-2 4-3-16,-15 0-8 0,0 4-3 15,-9 4-5-15,-6 3 3 16,3 8 9-1,-1 2 5-15,11 6-1 0,7 3-4 0,12 1-8 16,11-2-4 0,9-1-35-16,0-3-66 15,7-7-252-15</inkml:trace>
  <inkml:trace contextRef="#ctx1" brushRef="#br0" timeOffset="128501.3">6865 12676 480 0,'-2'2'299'16,"-2"7"5"0,-5 4-69-16,-11 4-71 15,-4 1-38-15,-11-2-63 16,-1-6-20-16,2-8-21 16,-2-4-5-16,6-9-21 15,5-4-12-15,3-3-11 0,7 1-4 16,6-3 6-1,6 5 1-15,9 3 6 16,3-1 6-16,10 10 17 16,-1 0 11-16,-5 9 20 0,8 8 4 15,2 5-6-15,1 5-4 0,8 0-14 32,-5-1-6-32,-3-1-79 15,-6-6-120-15</inkml:trace>
  <inkml:trace contextRef="#ctx1" brushRef="#br0" timeOffset="128709.65">6900 12577 1079 0,'1'1'461'16,"5"2"-238"-16,1 6-56 15,3 6-87-15,16 12-14 16,11 14-40-16,2 1-10 0,8 11-12 15,-13-2 0-15,-8-6-5 16,-2 0-43-16,-6-15-95 16,-1-10-82-16</inkml:trace>
  <inkml:trace contextRef="#ctx1" brushRef="#br0" timeOffset="128880.19">7168 12581 556 0,'-6'-7'391'0,"-7"-3"58"16,-2 9-132-16,-9 2-96 16,-2 13-44-16,-9 10-78 15,-3 7-24-15,7 19-46 0,0 4-12 16,0 8-10-16,3 2 4 16,-8-8-128-16,6-1-103 15</inkml:trace>
  <inkml:trace contextRef="#ctx1" brushRef="#br0" timeOffset="129436.7">7356 12554 854 0,'-2'2'408'16,"-4"1"-171"-16,0 5-55 15,1 9-81-15,5 3-23 0,9 13-25 0,4 1-6 32,6 0-18-32,1-6-9 0,3-10-8 0,-1-6-3 15,0-9 0-15,-2-3 1 16,-4-8-4-16,-2-8-31 15,0-10-101-15,-4-7-78 16</inkml:trace>
  <inkml:trace contextRef="#ctx1" brushRef="#br0" timeOffset="129569.69">7458 12313 619 0,'3'-5'321'0,"-2"-5"-91"15,0 3-52-15,0 4-85 16,-2 0-39-16,1 2-125 16,0 0-175-16</inkml:trace>
  <inkml:trace contextRef="#ctx1" brushRef="#br0" timeOffset="129819.69">7658 12514 691 0,'7'10'362'16,"5"9"-80"-16,3 4-53 0,4 4-87 15,-1-2-31-15,3 7-58 16,0 0-22-16,-3-6-17 16,-3-4 3-16,-3-10 21 15,-3-7 12 1,-1-7 26-16,5-5 3 0,-4-13-11 15,4-1-10-15,-5-9-25 16,-5 1-11-16,3 2-36 16,-2 4-65-16</inkml:trace>
  <inkml:trace contextRef="#ctx1" brushRef="#br0" timeOffset="130405.43">8309 12535 524 0,'-8'-1'293'16,"-16"0"-36"-16,-6-4-46 15,-1 4-70 1,0 1-33-16,7 4-61 0,10 5-35 16,8 0-24-16,5 3-4 15,8-3 0 1,7 3 2-16,11-4 5 16,2-1 1-16,6-4-17 15,-6-3-8-15,-8-1-8 16,-7-3 6-16,-12 1 24 15,-1 0 9-15,-13 3 10 16,-2 0 11-16,-9 7 27 0,-5 4 16 16,5 5 24-16,0 3-2 15,13 3-22 1,8 1-10-16,11 0-22 16,12-2-9-16,12-6-9 0,2-5-2 15,5-5 6-15,-2-4-40 16,-3-3-98-16,-1-4-89 0</inkml:trace>
  <inkml:trace contextRef="#ctx1" brushRef="#br0" timeOffset="130743.68">8438 12559 729 0,'-1'2'345'16,"1"-2"-123"-16,10 0-141 15,11-3-30-15,15 1-21 16,1 0-2-16,11 4-15 16,2 1-5-16,-9 0-5 15,2-1 1-15,-18-5 1 16,-4 1 2-16,-12-2 5 16,-5 0 3-16,-4 0-1 15,-8 0 0-15,-7 4 3 16,-5 3 5-16,-4 5 15 15,1 3 5-15,4 6-7 16,2 4-7-16,6 6-20 0,1-1-5 16,14 4-6-16,6-1-1 15,11-4-2-15,4-2-15 16,5-8-52-16,6-2-40 16,0-8-109-16,-1-5-77 15</inkml:trace>
  <inkml:trace contextRef="#ctx1" brushRef="#br0" timeOffset="131142.81">9111 12654 516 0,'4'-2'290'0,"1"2"-36"16,-8 6-37-16,-12 9-77 15,-6 6-16-15,-11 2-47 16,-5-4-22-16,2-7-29 16,-1-1-9-16,9-14-29 15,8-2-21-15,6-10-29 16,7-5-11-16,5-2 7 15,1-1 14-15,12 2 22 16,3 2 9-16,4 7 30 16,7 5 17-16,-3 10 30 15,3 9 11-15,2 8 3 16,-7 2-5-16,6 2-15 16,1-1-9-16,-3-8-16 15,6-1-6-15,-9-11-5 0,-1-4 1 16,-2-8 0-16,-3-6 0 15,-1-5-3-15,-4-1-2 0,-4-3-3 16,-2 1-1 0,0 5-3-16,5 3-3 0,-6 7-6 15,3 6 2 1,-6 7 14-16,-1 8 14 0,4 10 17 16,-2 4 0-16,3-1-15 15,-1 3-13-15,1-6-144 16</inkml:trace>
  <inkml:trace contextRef="#ctx1" brushRef="#br0" timeOffset="132101.21">10222 12554 862 0,'8'-2'388'16,"12"7"-182"-16,1 2-35 16,3 16-66-16,-3 8-10 0,-14 12-24 15,-1 3-10 1,-18 0-23-16,-6-3-10 15,4-14-14-15,3-8-5 0,7-15-5 16,4-8-8-16,6-17-11 16,0-4-3-16,4-8 1 15,5-2 7-15,-3 2 8 16,1-2 2-16,2 7 0 16,-4 2 2-16,-3 8 2 15,-2 6 0-15,-6 10 0 16,-4 3-1-16,2 8 0 15,-4 0 0-15,3 5-1 0,5 3-2 16,11 1-1-16,5-1-1 16,15-4-41-1,5-4-38-15,14-8-93 16,6-2-66-16,2-5-51 16,1-4-7-16,-10-5 49 0,-10 0 66 0,-10 3 131 15,-5 0 110 1,-11 8 149-1,-6 2 37-15,-11 10 50 0,-6 7-33 16,-14 6-60-16,-5 2-28 16,-2 0-77-16,-5-8-28 15,0-10-36-15,1-7-7 16,2-9-12-16,3-8-4 0,11-2-10 16,4-2-8-16,12 0-12 15,6 1-2-15,11 1-1 16,4 4 5-1,7 9 6-15,-3 6 3 0,0 14 6 16,1 6 3-16,-5 6 5 16,1 1 0-16,-5-4 0 15,-1-1-1-15,6-8 0 16,0-5-1-16,3-10-14 16,4-8-15-16,-9-8-24 15,2-2-3-15,-5-4 14 16,-7-1 16-16,-5 2 29 0,-3 3 16 0,-2 10 34 15,-1 7 4-15,-2 11 17 32,4 9-5-32,0 10-32 15,4 2-4-15,8 1-23 16,3-4-33-16,7-2-93 0</inkml:trace>
  <inkml:trace contextRef="#ctx1" brushRef="#br0" timeOffset="132618.64">12021 12577 713 0,'-11'-2'388'0,"-15"1"-86"0,-2 1-83 15,-2 5-99-15,1 4-41 16,6 11-46-16,4 2-17 16,15 13-16-16,6 5-3 15,15-2-3-15,9 0 1 16,7-13 2-16,6-5 2 15,3-15 4-15,-5-6 3 16,-10-11-1-16,-7-7-3 0,-21-4-1 16,-11-3-1-1,-18 0-1-15,-9 2 1 16,-1 3-3-16,5 5-39 16,16 5-124-16,7 4-169 0</inkml:trace>
  <inkml:trace contextRef="#ctx1" brushRef="#br0" timeOffset="132782.72">12074 12603 458 0,'12'-2'326'0,"14"1"34"15,3-2-73-15,6 1-118 0,-1 2-45 16,6-1-73-16,1 0-24 16,3 1-36-16,-1 0-49 15,-10 0-125 1,-8-4-135-16</inkml:trace>
  <inkml:trace contextRef="#ctx1" brushRef="#br0" timeOffset="132951.01">12293 12589 572 0,'-3'6'349'16,"-1"3"-19"-16,3 7-157 15,1 5-37-15,7 7-30 16,-1 1-14-16,4 1-33 15,0 2-17-15,-1-2-43 16,-1-4-70-16</inkml:trace>
  <inkml:trace contextRef="#ctx1" brushRef="#br0" timeOffset="133419.12">12704 12750 560 0,'-4'-12'342'0,"-5"-10"-30"16,-1 1-130-16,-4 3-33 15,-7 4-52 1,2 5-26-16,-5 9-49 0,-1 2-17 15,7 12-8-15,0 3 1 0,10 8 3 16,5 0 0 0,10-2-4-16,5-3-2 15,10-7 3 1,3-2 2-16,0-10 2 0,-3-1 0 16,-3-10-21-16,2-3-8 15,-8-1-3-15,3 0 5 16,-11-2 25-16,-4 3 8 15,-2 3 10-15,-3 3 10 16,1 6 2-16,-3 2-1 16,4 7-7-16,0 4-10 15,4 5-6-15,2 0-1 16,5-2 0-16,5-1 1 0,6-9 1 16,4-3 3-16,1-5 7 15,-3-8 2-15,-9-2 5 16,-6 0-3-16,-7-2-11 15,-7 2-33-15,1 5-128 16</inkml:trace>
  <inkml:trace contextRef="#ctx1" brushRef="#br0" timeOffset="133628.79">13001 12661 1034 0,'5'4'436'15,"12"10"-258"-15,6 6-40 16,12 11-45-16,5 9-29 16,-9 10-27-16,-8 1-18 15,-18-9-18-15,-6-7 2 16,-8-14 7-16,-6-11-18 16,-12-10-104-16,-8-8-103 15</inkml:trace>
  <inkml:trace contextRef="#ctx1" brushRef="#br0" timeOffset="134686.94">14122 12662 493 0,'0'-2'278'0,"-6"-4"-41"15,-9 4-17-15,-16 2-59 16,-2 4-19-16,-6 9-46 16,3 5-26-16,15 12-40 15,9 3-19-15,27 9-16 16,15 7-2-16,19-4 4 0,1-3 2 15,1-16 3 1,-8-11 2-16,-14-17 9 0,-5-9 5 16,-17-18 7-1,-6-9 1-15,-9-12-3 16,-6-5-5-16,-3-5-6 16,-5-1 1-16,-8-10 13 0,4-7 2 15,6-5-4 1,10 3-5-16,19 13-23 0,8 11-6 0,8 27-4 15,4 10-7 1,2 18-88-16,4 8-59 0</inkml:trace>
  <inkml:trace contextRef="#ctx1" brushRef="#br0" timeOffset="134999.06">14370 12593 532 0,'-1'2'306'0,"-3"2"-39"16,4 13-103-16,0 4-29 16,6 11-28-16,2 2-21 0,9 2-39 15,5-1-13 1,8-9-20-1,5-5-2-15,2-13 5 16,-4-8 6-16,-3-10 27 0,-4-6 12 16,-11-6 12-1,0-3 4-15,-12 2-23 0,-4-1-12 0,-12 6-25 16,1 0-11 0,2 7-61-1,0 4-53-15</inkml:trace>
  <inkml:trace contextRef="#ctx1" brushRef="#br0" timeOffset="135271.6">14742 12670 652 0,'-5'0'294'0,"-4"1"-130"0,2 5-41 31,-2 2-55-31,4 4-18 0,2 6-30 0,1 3-13 0,11 3-7 31,4-1 0-31,13-1 2 16,5-4 10-16,3-7 32 16,1-6 17-16,-3-9 48 15,-6-6 11-15,-9-11 6 16,-6-2-6-16,-17-5-34 16,-8 2-19-16,-10 0-35 15,-4 2-12-15,3 5-20 16,2 2-41-16,9 7-151 15</inkml:trace>
  <inkml:trace contextRef="#ctx1" brushRef="#br0" timeOffset="135798.49">15822 12634 573 0,'-3'14'345'16,"-9"9"-64"-16,-12 11-92 0,-10 3-29 0,-6-1-69 15,0-2-26 1,3-15-27-16,7-7-14 15,0-16-20 1,7-9-10-16,7-12-27 0,-5-3-6 16,14-3 4-16,0 1 6 0,7 4 18 15,10 4 1 1,7 11 13-16,0 3 12 0,6 15 19 16,3 11 8-16,0 13-1 15,4 7-5-15,3 5-13 16,-3 2-6-1,-2-7-41-15,-4-2-63 16,-9-13-356-16</inkml:trace>
  <inkml:trace contextRef="#ctx1" brushRef="#br0" timeOffset="135955">15606 12413 1032 0,'0'-6'440'15,"-2"-4"-271"-15,6 7-68 0,4 10-84 16,6 6-25 0,8 4-171-16</inkml:trace>
  <inkml:trace contextRef="#ctx1" brushRef="#br0" timeOffset="136542.63">15818 12177 766 0,'8'-2'315'0,"21"1"-166"16,9 1-63-16,14 4-19 15,5 0-2-15,-13-1-18 16,-3-1-14-16,-17-3-17 16,-7-3-3-16,-1 0-6 15,-6-4-7-15,-5-2-15 16,-3 1-3-16,-8-1 0 16,-3-2 4-16,5 10 5 15,-2 2-4-15,0 6-2 16,2 8 1-16,1 4 5 15,1 4 5-15,3 4 4 16,3-1 0-16,-2-5 1 16,0-1-1-16,-1-5 1 15,2-3 0-15,-7-4 4 0,3-2 0 16,-6-5 2-16,0 1-4 16,1 4-6-16,5 4-1 15,5 12 0-15,1 10 4 16,10 18 5-16,0 5 0 15,-2 13 10-15,2 1 5 0,-11 0 3 16,-1 3 2-16,-8-8-10 16,-4-1-3-16,-9-14 13 15,-8-10 7-15,-4-14 15 16,-4-11 14-16,3-13 3 16,1-10-5-1,9-9-18-15,8-9-21 16,13-5-53-16,7-2-37 0,12 3-97 15,3 3-137-15</inkml:trace>
  <inkml:trace contextRef="#ctx1" brushRef="#br0" timeOffset="136884.47">16446 12665 436 0,'-1'-7'313'15,"-4"-7"46"1,-3-3-94-16,-8 5-78 0,-5 1-37 0,-3 8-65 16,-1 3-24-1,3 11-47-15,3 7-13 16,7 9-8-16,5 7-3 15,11 6 3-15,9-1 0 0,12-8 4 16,5-3 0 0,6-14 4-16,-2-8 3 15,-10-11 6-15,-5-6 3 16,-7-10-2-16,-6-2-11 16,-4-3-42-16,-2 0-38 15,-8 1-110-15,1-3-78 16</inkml:trace>
  <inkml:trace contextRef="#ctx1" brushRef="#br0" timeOffset="137090.54">16521 12599 527 0,'3'5'322'0,"5"11"-20"15,3 4-52-15,5 9-80 16,-1 0-31-16,2 2-55 16,-2 2-21-16,-4-5-34 15,2-4-8-15,-2-10 8 16,5-8 10-16,4-11 8 15,-4-8 3-15,4-4-14 16,-1-5-11-16,-3-1-11 0,-1 1 0 16,-5 2-99-16,1 1-73 15</inkml:trace>
  <inkml:trace contextRef="#ctx1" brushRef="#br0" timeOffset="137819.04">17153 12648 446 0,'1'-7'265'15,"-1"-3"-47"-15,-2 2-60 0,-9-4-15 0,-5 2-33 16,-2 1-14 0,1 5-36-16,4 3-24 15,7 4-32-15,4 6-12 16,3-1-5-16,1-1 1 16,5 4 6-16,4-3 1 15,0-2 1-15,3 0-1 16,-2-5-6-16,-1-1-4 15,-4 0-8-15,-6-4-8 16,-12 3-1-16,-6 1 4 16,-6 4 11-16,1 5 13 0,6 5 19 15,3 0 4-15,3 4 4 16,2 3-3-16,8 0 4 16,0 0 3-16,6-2 2 15,7-3 2-15,-3-8-7 16,5-3-2-16,2-9 0 15,-2-6-1-15,13-4-7 16,6-2-5-16,11 0-7 16,6 2 0-16,5 4-1 15,0 3 10-15,-7 9 16 16,-1 4 14-16,-21 6 32 16,-5 2 3-16,-16 6 13 15,-8 1 2-15,-11 2-11 16,-7 0-8-16,-11-6-23 15,-3-1-15-15,-9-11-18 16,1-5-17-16,10-8-113 16,7-5-77-16</inkml:trace>
  <inkml:trace contextRef="#ctx1" brushRef="#br0" timeOffset="142601.17">17960 12641 912 0,'-1'0'433'0,"6"6"-172"15,-4-7-61-15,-1 1-90 16,0 0-37-16,-1-1-44 16,0 0-18-16,1-1-7 15,0 1 2-15,0 0-83 0,0 0-80 16</inkml:trace>
  <inkml:trace contextRef="#ctx1" brushRef="#br0" timeOffset="142856.91">17941 12881 884 0,'-10'-6'447'15,"10"6"-147"-15,0 4-94 16,2-4-32-16,-2 0-42 16,0 0-15-16,0 0-54 15,0 0-15-15,3 1-16 16,2 1-63-16</inkml:trace>
  <inkml:trace contextRef="#ctx1" brushRef="#br0" timeOffset="144193.79">6746 14196 404 0,'4'-8'232'0,"3"-14"-26"0,-3 1-9 0,-7-4-19 15,-3 1-14-15,-12 2-19 16,-4 1-12 0,-9 5-33-16,-5 1-12 15,3 12-33 1,-2 3-21-16,7 13-28 0,1 8-11 0,9 9-13 31,6 6 0-31,11 7 2 16,7 1 2-16,11-3 6 15,4-4 2-15,10-15 4 16,2-8 1-16,5-14-5 0,0-9-8 16,-4-13-22-1,-4-7-7-15,-7-5 3 0,-6-1 9 16,-8 5 26-16,-6 1 7 16,-10 8 21-16,-2 10 7 15,-5 7 8-15,1 11 4 0,7 13-8 16,2-1-7-16,9 14-12 15,8-1-5 1,7-3-9-16,5-2 4 0,2-6-96 16,0-5-93-16</inkml:trace>
  <inkml:trace contextRef="#ctx1" brushRef="#br0" timeOffset="144607.07">6513 13785 781 0,'3'-2'326'0,"3"-2"-160"16,18 4-97-16,13 2-20 15,17 4 5-15,11 0-6 16,4 0-23-16,-3-1-7 16,-15 0-10-16,-11-1-3 15,-17-4-48-15,-10-2-26 16,-9-7-62-16,-3-1-24 0,-6-5 33 16,-5-3 27-16,0 1 75 15,-1 1 45 1,6 5 60-16,1 2 12 0,6 9 2 15,2 7-6-15,2 10-25 16,4 2 1-16,1 13 17 16,1 3-5-16,-5-2-10 15,-3 0-14-15,-3-11-49 16,-1-6-85-16</inkml:trace>
  <inkml:trace contextRef="#ctx1" brushRef="#br0" timeOffset="147536.9">7382 14094 902 0,'7'-1'374'0,"12"-4"-208"16,7-4-52-16,18 2-47 0,7-1-14 16,10 9-30-1,0 2-10-15,-5 4-25 16,-5 4-62-16,-18-10-248 0</inkml:trace>
  <inkml:trace contextRef="#ctx1" brushRef="#br0" timeOffset="147740.64">7486 14171 433 0,'-6'2'289'0,"0"6"25"0,10 1-61 0,19-4-54 32,11 3-25-32,21-1-52 15,1-2-34-15,3-2-52 16,-6-3-13-16,-16 0-90 16,-5-3-94-16</inkml:trace>
  <inkml:trace contextRef="#ctx1" brushRef="#br0" timeOffset="148389.44">8672 14124 400 0,'5'-7'248'16,"2"-4"-32"-16,-3-3-64 16,0-5-22-16,-8-2-26 15,-4-6-10 1,-15 1-6-16,-2 3-10 0,-9 12-19 15,-4 6-8-15,-1 15-20 16,-3 5-6-16,2 10-10 16,9 3-5-16,14 5-6 15,11 7-1-15,10 0-2 16,6 1 1-16,8-8-2 16,5-7 0-16,10-14 2 15,3-7 2-15,0-12-2 0,2-8-12 16,-3-8-23-1,-5-6-6-15,-7-3 1 0,-7 4 13 0,-8 9 25 32,-5 0 20-32,-7 16 23 0,-2 3 11 15,-4 5 12-15,2 13-11 0,8 5-22 16,6 3-12-16,16 0-11 16,2-3-44-16,7-5-178 31</inkml:trace>
  <inkml:trace contextRef="#ctx1" brushRef="#br0" timeOffset="148608.79">8921 14204 1072 0,'7'4'464'0,"7"-1"-226"31,9 10-131-31,1 2-19 16,6 9-31-16,-3 5-14 16,-3 5-28-16,-2-1-6 0,-8-7-72 15,-3-4-55-15,-3-15-163 16,0-6-239-16</inkml:trace>
  <inkml:trace contextRef="#ctx1" brushRef="#br0" timeOffset="148743.03">9164 14187 602 0,'-6'-4'420'16,"-7"-6"2"-16,-10 16-166 16,-6 8-47-16,-8 10-90 15,-3 4-33-15,-1 6-52 16,0-1-16-16,9-7-27 0,5 0-57 16,4-9-179-16</inkml:trace>
  <inkml:trace contextRef="#ctx1" brushRef="#br0" timeOffset="149216.81">8461 13777 660 0,'4'-1'338'0,"7"-1"-78"15,20 1-117-15,11-1-23 16,27-1-33-16,3-1-22 15,4 2-38-15,-3 2-10 16,-17 0-10-16,-3 0-13 0,-15 0-36 16,-6-3-38-1,-12-5-46-15,-9-1 9 0,-7-7 35 16,-4-1 40-16,-7-1 61 16,-1 1 27-16,2 7 50 15,1 5 13 1,3 6 14-16,2 12-5 15,2 10-27-15,3 6 1 16,-4 11-10-16,-2 1-12 16,-4-3-23-16,-4-7-17 15,6-9-77-15,3-10-87 16</inkml:trace>
  <inkml:trace contextRef="#ctx1" brushRef="#br0" timeOffset="149584.84">9675 13871 805 0,'0'1'383'0,"-3"-1"-149"15,3 28-80-15,4 8-41 16,6 15-23-16,5 10-14 15,-4-4-30-15,-2 2-7 16,-2-6-19-16,-4-7-25 16,-1-15-114-16,-2-10-68 15</inkml:trace>
  <inkml:trace contextRef="#ctx1" brushRef="#br0" timeOffset="149732.07">9535 14108 740 0,'10'0'386'0,"22"0"-86"16,13 0-105-16,17 1-90 15,3-1-29-15,-6 1-45 16,-6-1-4-16,-8 5-138 0</inkml:trace>
  <inkml:trace contextRef="#ctx1" brushRef="#br0" timeOffset="150312.61">10604 14131 478 0,'-1'-10'289'0,"-2"-7"-16"15,-4 0-67-15,-8 0-58 16,-5-1-15-16,-12-5-28 0,-6 0-12 16,-2 7-27-16,0 7-20 15,4 16-28-15,3 4-11 16,13 10-17 0,2 3-2-16,14 9 3 15,4 3 2-15,7 2 6 0,5 1 0 0,9-10 1 31,5-5 0-31,10-14 0 0,1-5 2 16,1-12-3-16,-1-10-6 16,-7-9-6-1,-3-2 0-15,-10-1 5 0,-3 1 8 16,-9 7 9-16,-3 2 16 16,-5 10 22-16,-1 8 3 15,-3 3 7-15,0 9-10 16,5 12-16-16,2 3-5 15,9 10-11-15,6 2-7 16,5-7-45-16,6-1-72 16</inkml:trace>
  <inkml:trace contextRef="#ctx1" brushRef="#br0" timeOffset="150730.79">10802 14251 632 0,'1'1'319'0,"-2"1"-74"16,2 4-90-16,-1-6-71 0,0 0-10 15,3 2-27-15,11 6-10 16,33 11-11-16,-24-25-2 15,-3-3-6-15,0-3-2 16,-11 1-2 0,-3-2 0-16,-6 3-1 0,-2-1-3 15,-5 9-6 1,4 5 1-16,0 12 3 0,-3 7 9 16,6 16 14-16,-4 6-2 15,4 15-2-15,-1 2-9 0,-2 1-3 16,-3-5 5-16,-7-12 25 15,-3-4 7-15,-5-15 7 16,4-8-3 0,-5-18-22-16,4-7-9 15,0-15-29-15,0-7-30 0,4-5-98 16,0-5-71-16</inkml:trace>
  <inkml:trace contextRef="#ctx1" brushRef="#br0" timeOffset="151192.79">10328 13705 716 0,'1'1'333'16,"7"1"-118"-16,12-2-64 16,14 0-53-16,13 0-2 15,25 0-24-15,4 1-19 0,2 2-21 16,-5 2-11-1,-22-2-11-15,-13-3-6 16,-14-1-43-16,-9-5-26 0,-9-3-37 16,-6 0-7-16,-9-3 35 15,-5-1 25-15,-1-1 36 16,2 0 18-16,6 4 34 16,2 4 11-16,4 7 26 15,1 7 10-15,4 8-2 16,5 6-2-16,-1 8-4 15,1 1-3-15,-6 5-9 16,-3-3-8-16,-4-7-24 16,1-6-22-16,5-12-169 15</inkml:trace>
  <inkml:trace contextRef="#ctx1" brushRef="#br0" timeOffset="151571.99">11535 14075 615 0,'6'-2'339'0,"18"6"-42"16,8-4-112-16,16 5-67 0,5 1-37 15,-2-4-50-15,-1 2-13 16,-11-3-86-16,-2 2-98 16</inkml:trace>
  <inkml:trace contextRef="#ctx1" brushRef="#br0" timeOffset="151763.13">11598 14215 611 0,'15'3'385'0,"8"2"-37"16,12-4-137-16,4 0-36 16,4-1-81-16,2-1-27 0,2-1-25 15,-4 1-58-15</inkml:trace>
  <inkml:trace contextRef="#ctx1" brushRef="#br0" timeOffset="152415.56">12710 14121 341 0,'2'-4'231'0,"2"-12"31"15,1 1-62-15,-5 0-46 16,0-1-14-16,-11-4-18 15,-3 0-18-15,-8 3-13 16,-5-1-9-16,-4 14-34 16,-5 4-10-16,0 13-27 15,-2 7-10-15,11 11-1 16,5 3-3-16,16 8-1 16,9 3 1-16,17-6 0 15,9-3 0-15,13-14 3 16,-2-7 1-16,0-15 2 0,-4-7-1 15,-5-11-26-15,-3-5-12 16,-8-3-7-16,-3-4 0 16,-10-1 30-16,-3 4 13 15,-8 5 14-15,-3 6 11 16,-4 11 13-16,0 4 5 0,1 9-4 16,0 7-10-16,6 8-14 15,4 3-6-15,7 0-9 16,0 2 1-16,2-3-37 15,10 1-74-15</inkml:trace>
  <inkml:trace contextRef="#ctx1" brushRef="#br0" timeOffset="152642.24">12930 14245 771 0,'2'0'395'16,"7"1"-86"-16,9 6-126 16,6 6-76-16,3 6-16 15,1 10-33-15,-5 0-14 16,0 2-21-16,-5-1 1 0,-3-8-97 31,-3-7-52-31,-5-12-207 0</inkml:trace>
  <inkml:trace contextRef="#ctx1" brushRef="#br0" timeOffset="152783.22">13176 14283 506 0,'-2'-7'367'0,"-1"-3"55"0,-4 2-104 16,-2 8-106-16,-6 4-45 16,-13 10-72-16,-6 6-26 15,-10 6-33-15,0 3-15 16,3 3-23-16,7-4-62 15</inkml:trace>
  <inkml:trace contextRef="#ctx1" brushRef="#br0" timeOffset="153220.37">13582 14012 853 0,'-3'0'399'0,"-4"6"-145"16,3 3-81-16,7 9-67 15,-2 1-16-15,5 4-35 16,2 0-17-16,-2 3-19 15,4 1-7-15,3 0-7 16,-2-4-2-16,4-5-1 16,-1-4-11-16,3-10-67 15,-3-4-45-15,7-6-136 16</inkml:trace>
  <inkml:trace contextRef="#ctx1" brushRef="#br0" timeOffset="153387.64">13547 13845 563 0,'2'-3'374'16,"2"0"32"0,1 0-189-16,-5 3-125 0,0-2-33 0,0 1-69 15,1 0-74-15</inkml:trace>
  <inkml:trace contextRef="#ctx1" brushRef="#br0" timeOffset="153784.56">13407 13630 648 0,'-2'-4'390'0,"3"-5"-21"16,6 2-168-16,22 2-101 0,10 4-26 15,14 2-20 1,5 4-17-16,-3 2-16 16,-2-5-6-16,-7 0-14 15,-6-2-31-15,-9 1-60 16,-5-1-27-16,-15-3-18 15,-4-2 25-15,-7-7 60 16,-7-1 26-16,-3-1 40 16,2 1 24-16,2 8 50 15,2 1 5-15,5 10-1 16,1 3-6-16,4 10-29 16,1-2 2-16,-4 7 0 15,-2 3-10-15,-3-2-20 16,-3 0-4-16,5-7-131 0,5-3-186 15</inkml:trace>
  <inkml:trace contextRef="#ctx1" brushRef="#br0" timeOffset="154123.84">14417 13860 700 0,'3'2'392'0,"2"-1"-58"16,1 23-160 0,2 11-48-16,2 12-34 0,3 6-12 15,2 3-32 1,-2-1-11-16,-1-5-7 0,-3-5-56 16,-5-14-147-16,-4-9-112 15</inkml:trace>
  <inkml:trace contextRef="#ctx1" brushRef="#br0" timeOffset="154299.06">14257 14088 869 0,'8'0'409'16,"10"-1"-147"-16,17 3-143 15,6-2-21-15,20 0-41 16,5 3-19-16,-5-6-28 0,-4 3-73 15</inkml:trace>
  <inkml:trace contextRef="#ctx1" brushRef="#br0" timeOffset="154886.57">15330 14113 318 0,'0'-7'244'0,"-5"-7"56"16,-3-6-67-16,-11 3-64 16,-2-2-15-16,-8 3-38 15,-3 0-20-15,2 9-36 16,5 7-19-16,-2 8-22 15,3 6-9-15,8 7-10 16,-3-2-2-16,16 12-8 16,7 2 1-16,7 2 3 15,5-1 0-15,7-9 2 16,1-4-9-16,11-13-27 16,-1-5-15-16,2-7-27 15,-4-5-3-15,-6-6 22 16,-3-5 17-16,-7-1 36 15,-5 1 26-15,-5 2 73 0,-5 3 25 16,-3 8 23-16,1 6-9 16,-3 3-55-16,3-2-26 15,1 0-28-15,1 14-6 16,11 42-10-16,0-26-1 16,-7-2-64-16,1 4-49 15,0-1-110 1,0-6-64-16</inkml:trace>
  <inkml:trace contextRef="#ctx1" brushRef="#br0" timeOffset="155282.54">15562 14271 425 0,'-1'0'278'0,"2"0"18"15,-4 3-103-15,3-3-41 16,0 0-17-16,0 0-23 15,0 0-11-15,0 0-38 16,9 3-12-16,4 3-18 16,27 5-6-16,-29-20-6 15,8 1-3-15,-16-7-5 16,4 5 0-16,-5-3-5 16,2 2-1-16,1 5-6 15,-2 0-7-15,-2 9 2 16,-1 8 4-16,2 12 8 0,2 11 9 0,1 10 14 15,-1 7-1 1,0 4 3-16,-2 0-1 16,-8-9-14-1,-2-6-3-15,-9-10-2 0,-4-7 2 16,-1-8 3-16,0-9 1 16,-1-11-4-16,-2-9-4 0,3-6-42 15,0-9-41 1,4-10-122-16,10-1-166 0</inkml:trace>
  <inkml:trace contextRef="#ctx1" brushRef="#br0" timeOffset="155678.31">16162 13943 1188 0,'0'-3'509'16,"-1"-5"-289"-16,0 1-70 0,3 2-99 15,0 0-26-15,1 3-56 16,-3 1-57-16,0 0-156 15,0 1-203-15</inkml:trace>
  <inkml:trace contextRef="#ctx1" brushRef="#br0" timeOffset="155934.49">16209 14067 664 0,'-5'10'351'16,"-1"9"-93"-16,3 13-105 0,0 8-32 16,7 10-46-16,2 8-21 15,1 17-26-15,-5 1-6 16,-14-5-9-16,-5-7 0 16,-10-19-2-16,2-7 1 15,2-10 0-15,2-7 2 16,-1-15 1-16,5-8-4 15,7-19-30-15,-1-6-33 16,15-9-130-16,4-7-155 0</inkml:trace>
  <inkml:trace contextRef="#ctx1" brushRef="#br0" timeOffset="156507.16">15902 13655 434 0,'-4'0'277'16,"4"-5"4"-1,10 4-134-15,18-5-61 16,12 4-21-16,9-1-7 15,5 2-11-15,12 2-16 16,1-1-8-16,4 3-12 0,-1 0-5 16,-21-2-9-16,-8 2-10 15,-22-4-31 1,-11-4-28-16,-11-3-49 0,-6 1-13 16,-5-3 14-16,0 1 25 15,-2-3 59-15,1-4 29 16,9 4 37-16,6 1 7 15,7 6 26-15,3 2 18 16,4 12 19-16,2 5 10 0,5 10 1 16,-1 5-2-16,-7 3 16 15,-10 2 11-15,-11 0 0 16,-8-4-12-16,-10-9-43 16,2-4-24-16,-5-11-36 15,1-5-66-15</inkml:trace>
  <inkml:trace contextRef="#ctx1" brushRef="#br0" timeOffset="159935.03">1647 16372 519 0,'-3'8'310'0,"-2"3"21"16,7 2-176-16,12-15-61 16,3-12-2-16,12-12-19 0,-2-21-22 15,5-17-28 1,0-6-6-16,-6-8-4 15,-4 8 4-15,-10 8 11 0,-6 2 3 16,-10 4 18 0,-4 5 8-16,0 16 13 0,0 11 4 15,2 23-28 1,2 10-14-16,2 24-28 0,4 13-5 16,15 19 1-16,12 6 1 15,16 11 0 1,3 2-1-16,-5-3 1 0,-5-5-1 0,-12-22-13 15,-4-12-45 1,-5-19-123-16,-4-6-94 0</inkml:trace>
  <inkml:trace contextRef="#ctx1" brushRef="#br0" timeOffset="160077.4">1847 16247 543 0,'18'5'228'0,"22"2"-115"16,8 0-78-16,-2-1-118 0</inkml:trace>
  <inkml:trace contextRef="#ctx1" brushRef="#br0" timeOffset="160256.57">1618 16062 972 0,'-6'0'443'15,"-2"0"-206"-15,6 4-102 16,3 0-119-16,6 2-25 16,12-3-22-16,7 6-54 15,18-5-304-15</inkml:trace>
  <inkml:trace contextRef="#ctx1" brushRef="#br0" timeOffset="160581.19">2156 16348 1012 0,'14'11'393'0,"22"13"-272"15,5-2-21-15,-6-15-18 0,5-1-11 16,-2-9-17-1,-4-8-4-15,-3-7-11 16,-2-6-7-16,-12-8 0 16,-6 0-2-16,-13 1-4 15,-8 3-1-15,-14 6-7 16,-6 5-4-16,-8 9-8 16,1 6-3-16,3 6-9 15,5 8-7-15,11 7 6 16,4 6 3-16,13 12 7 15,6 6 5-15,12 10-4 16,-1 4-1-16,5-1-2 0,-2-1-1 16,0-8-22-16,0-1-52 15,0-11-195-15</inkml:trace>
  <inkml:trace contextRef="#ctx1" brushRef="#br0" timeOffset="160914.5">2957 16242 805 0,'-9'13'393'0,"-16"20"-124"15,-10 2-79-15,-13-3-71 16,1-5-29-16,0-12-48 15,5-10-16-15,10-7-46 16,3-11-26-16,11-4-24 16,8-3-4-16,8-2 24 15,3 0 18-15,12 5 44 0,3 3 16 16,7 8 32-16,3 6 12 16,4 7 4-1,1 7-4-15,6 8-13 0,-1 2-10 16,-3 5-27-16,3-3 28 15,-8-4-152-15</inkml:trace>
  <inkml:trace contextRef="#ctx1" brushRef="#br0" timeOffset="161465.84">3761 16062 826 0,'-7'10'323'0,"-4"16"-208"0,2 6-48 16,9 13-14-1,9-1 2-15,12-1 0 16,8-2-10-16,10-17-11 15,8-6-1-15,-7-18 0 16,-2-9 4-16,-10-13 4 16,-9-9 1-16,-1-16 0 0,-10-3-4 0,-8-12-3 15,-6 3-1 1,-18-3-4-16,-9-5 1 0,-27-4-1 0,-6-4-4 31,-6 12-11-31,5 13-7 16,20 31-16-16,7 16-9 15,13 25-13-15,7 11-1 16,16 13 2-16,11 8 5 16,23 2 12-16,11 3 1 0,18-8-39 15,7-4-70-15</inkml:trace>
  <inkml:trace contextRef="#ctx1" brushRef="#br0" timeOffset="161735.94">4472 16177 740 0,'-7'10'352'0,"-10"15"-104"0,-7 1-79 15,-14 0-53-15,-4-6-12 16,-7-9-38-16,3-8-20 16,4-11-27-16,3-7-16 15,10-9-34-15,5-3-11 16,14 3-7-1,6 3-4-15,13 6 21 0,5 5 13 16,13 7 27-16,3 5 20 16,5 14 20-1,5 6 2-15,-1 8-10 0,-2 0-7 0,-4-2-18 16,-4-7 11-16,-6-4-244 16</inkml:trace>
  <inkml:trace contextRef="#ctx1" brushRef="#br0" timeOffset="162290.16">5550 16108 950 0,'-10'-1'426'16,"-18"-4"-182"-16,1 3-46 15,-1 9-66-15,-2 2-39 16,14 15-81-16,8 6-14 0,11 6-16 16,12 1-3-16,12-3 8 0,-1-3 1 15,13-7 4 1,4-11 2-16,-6-11 5 0,-4-6 7 15,-19-16 18 1,-7 1 6-16,-16-16 5 16,-8-5-1-16,-15-7-10 0,-6-2-1 0,-4-8-6 31,-1 1-6-31,10-7-9 0,4-5-5 0,18 4-17 31,15 2-9-31,19 15-19 16,7 8-20-16,14 17-47 15,-3 10-48-15,7 21-181 16</inkml:trace>
  <inkml:trace contextRef="#ctx1" brushRef="#br0" timeOffset="162805.31">5927 16225 722 0,'-3'-2'324'0,"0"-8"-136"16,-1-2-46-16,-1 1-37 16,-4-5-13-16,-8-1-15 15,-5 1-6-15,-8 5-1 16,-1 4-11-16,7 13-36 15,0 6-13-15,11 10-23 16,7 7-6-16,8 1 4 16,7 0 3-16,16-6 7 15,1-4 1-15,4-10 4 16,1-5 3-16,-5-10 4 16,-5-5 5-16,-3-6 3 15,-7-3 2-15,-3 0 1 0,-3-2 0 16,-5 2-3-16,0 3-2 15,-6 9-6-15,2 4-8 16,4 10-12-16,1 8 0 16,7 4 0-16,2 4 6 15,-1-2 7-15,4-2 1 16,10-8 5-16,3-4 8 0,6-7 14 16,-1-6 14-16,-10-11 24 15,-5-4 5-15,-9-6-2 16,-5-6-10-16,-7 3-44 15,-5 3-51 1,-3 5-146-16,1 6-391 0</inkml:trace>
  <inkml:trace contextRef="#ctx1" brushRef="#br0" timeOffset="163246.11">6205 15937 656 0,'9'-22'308'0,"16"-26"-103"15,10 2-36 1,10 8-22-16,1 9-14 0,-4 16-30 15,-5 12-18-15,0 25-32 16,-4 18 0-16,-3 21 4 16,-2 10 4-16,-16 6 1 15,-2 1-5-15,-5-7-22 16,0-4-13-16,1-20-14 16,1-13-3-16,-2-24-35 0,3-12-31 31,-3-18-46-31,-5-8-10 0,-6-10 23 0,-10-3 27 15,-10-3 43-15,-5 4 10 32,-7 12 9-32,3 9 5 15,5 21 13-15,1 8 6 16,4 15 1-16,1 7-4 0,2 4-15 16,5 3 1-16,9-6-134 15</inkml:trace>
  <inkml:trace contextRef="#ctx1" brushRef="#br0" timeOffset="163710.87">6966 16109 732 0,'-9'-5'364'16,"-9"0"-114"-16,-1-2-43 0,4 8-87 16,0 2-40-16,2 2-66 15,3 5-20 1,10 1-16-16,0 1-3 0,8-4 6 15,2 1 3-15,1-4 9 16,-2-5 2-16,5-1-14 16,-3-2-5-16,-6-3-5 15,-3 2 0-15,-10 1 11 16,1 5 4-16,-11 5 28 16,3 5 16-16,-3 12 20 15,2 0 1-15,14 3-19 16,2-1-10-16,12-3-6 15,-1-3 3-15,9-6 0 16,-3-3-3-16,4-7-3 0,-1-4-17 16,-6-10-62-16,-1-3-77 15</inkml:trace>
  <inkml:trace contextRef="#ctx1" brushRef="#br0" timeOffset="163850.47">6873 15793 1179 0,'-3'-1'486'16,"2"-1"-316"-16,-1 2-88 15,2 0-79-15,0 0-48 0,0 0-324 16</inkml:trace>
  <inkml:trace contextRef="#ctx1" brushRef="#br0" timeOffset="164254.07">7144 16116 693 0,'-5'11'353'0,"-3"8"-89"16,8 13-143-16,4 3-25 15,16 3-38-15,8 1-12 16,14-10-3-16,4-5 2 16,3-15-3-16,-2-10-4 15,-9-14-11-15,1-7-3 16,-10-7-19-16,-5-1-21 16,-12-3-87-16,-11-3-75 15</inkml:trace>
  <inkml:trace contextRef="#ctx1" brushRef="#br0" timeOffset="164445.26">7375 16051 686 0,'0'8'413'16,"-2"7"1"-16,-2 22-233 15,0 14-15-15,-8 21-7 16,3 6-10-16,1 0-35 0,2 0-31 15,6-8-52-15,4-8-40 16,7-9-122 0,0-8-117-16</inkml:trace>
  <inkml:trace contextRef="#ctx1" brushRef="#br0" timeOffset="165180.31">7835 16235 647 0,'0'-8'316'0,"-6"-11"-101"0,-5 0-48 16,-5-1-30 0,-8-1-12-16,-1 6-38 15,-1 4-12-15,0 11-48 16,6 5-22-16,1 10-22 0,5 6-8 0,11 3-3 31,4 5 2-31,14 1 11 16,2-3 6-16,8-7 8 0,-1-2 1 15,0-15 4 1,0-4 0-16,-1-13-16 16,0-2-8-16,-4-5-2 0,-4-1 1 0,-4-1 21 15,-6 0 6 1,-5 7 8-16,-2 2 6 15,-9 5 4-15,2 6-2 16,0 5-8-16,2 5-10 16,7 8-4-16,0 3 0 15,6 3 6-15,5 0 4 16,7-3 1-16,3 0 1 16,2-7 2-16,5-5 0 0,1-6 3 15,0-6 3-15,-5-5 3 16,-8-7 0-16,-4-6-1 15,-4 1-1-15,-4-1-1 16,-1 4 4-16,-3 4 13 16,-3 3 7-16,2 8-4 15,-2 0-11-15,0 18-18 16,2 5-10-16,1 21 3 16,5 10 5-16,1 12 5 15,-1 5 0-15,1-1-3 16,1-1-3-16,3-9-5 15,0-3 0-15,0-15-25 16,-1-6-43-16,-2-21-147 0</inkml:trace>
  <inkml:trace contextRef="#ctx1" brushRef="#br0" timeOffset="165317.09">8110 16401 1014 0,'1'0'446'15,"8"1"-198"-15,4 1-161 0,10-2-65 16,7 1-37 0,5-4-175-16</inkml:trace>
  <inkml:trace contextRef="#ctx1" brushRef="#br0" timeOffset="165792.73">8525 16093 668 0,'-12'-4'357'16,"-10"-2"-92"-16,-1 8-116 16,2 6-36-16,8 5-59 15,3 2-23 1,16 3-24 0,8 0-4-16,15 1-2 0,3-4 1 15,0-6-1-15,-3-1-8 16,-8-8-30-16,-5 0-18 15,-13-1-10-15,-6-1 5 16,-15-1 30-16,-5 2 26 16,-6 1 46-16,1 1 25 0,3 5 40 15,5 2 14 1,10 8-5-16,4 3-3 0,13 3-22 16,2 2-17-16,12-1-30 15,2-2-16-15,6-3-18 16,5-6 6-16,7-12-111 15,2-5-58-15</inkml:trace>
  <inkml:trace contextRef="#ctx1" brushRef="#br0" timeOffset="166122.31">9334 16012 842 0,'1'9'374'0,"6"8"-176"0,-1 30-94 16,5 16-23-16,2 27-3 16,-3 8 3-16,-2-1-8 15,-3-7-5-15,-1-16-28 16,-3-6-14-16,3-16-90 16,-1-13-64-16</inkml:trace>
  <inkml:trace contextRef="#ctx1" brushRef="#br0" timeOffset="166258.31">9418 16321 941 0,'15'2'361'0,"8"2"-220"15,14 3-141-15,6 0-44 16</inkml:trace>
  <inkml:trace contextRef="#ctx1" brushRef="#br0" timeOffset="166611.01">9804 16144 944 0,'-15'-5'402'0,"-20"-5"-235"15,1 5-52-15,9 10-68 16,3-3-26-16,14 8-29 16,3 1-6-16,12-1-4 15,6 4 1-15,9-1-1 16,4-2-10-16,-2-4-25 16,2-1-20-16,-9-3-24 15,-5 0 11-15,-10 1 29 16,-6 1 22-16,-13 3 66 15,-2 3 42-15,-6 6 49 16,2 4 12-16,15 6-1 16,1-4-27-16,14 0-32 15,8-6-7-15,7-9-30 16,6 0-11-16,4-6-70 16,5-2-69-16</inkml:trace>
  <inkml:trace contextRef="#ctx1" brushRef="#br0" timeOffset="167050.57">10652 16124 517 0,'-4'0'250'0,"0"-3"-59"15,5 1-2-15,-1 1-5 16,8 0-19-16,22-4-60 16,39-1-23-16,-26 3-43 15,0-1-14-15,1 3-14 16,-5-4 0-16,-11 1-72 15,-7 4-47-15,-15-4-110 16,-5 4-92-16,-8-1-16 16,-6 1 40-16,-8 3 126 15,-2-1 113-15,1 8 177 16,2-1 60-16,6 8 71 16,1 3 10-16,6 6-48 0,0 5-42 15,5 3-79 1,2 0-32-16,6-2-42 0,3-5-10 15,6-3-68-15,6-4-65 0,-2-11-314 16</inkml:trace>
  <inkml:trace contextRef="#ctx1" brushRef="#br0" timeOffset="167306.34">11174 16201 812 0,'-14'-1'372'0,"-12"1"-185"15,-3 4-38-15,6 8-87 16,5 4-26-16,11 5-23 16,7 2-2-16,9 1-6 15,7 1-1-15,8-5-2 0,6-3 1 16,4-12 14-16,0-5 7 16,-10-12 31-16,-7-5 16 15,-10-4 13-15,-7-1 1 16,-12-1-27-16,-1 0-17 15,-8 3-25 1,0 5-39-16,6 8-105 16</inkml:trace>
  <inkml:trace contextRef="#ctx1" brushRef="#br0" timeOffset="167995.07">12164 16088 583 0,'-9'-17'294'0,"-8"-16"-99"16,6-12-62-16,11-6-23 15,16-3-53-15,10 8-22 0,13 11 21 16,6 15 8-16,5 26 13 16,-2 17-1-16,-9 29-36 15,-11 9 0-15,-33 10 7 16,-18-1 0-16,-24 0-8 16,-8-3-8-16,0-9-17 15,2-6-2-15,3-21-1 16,6-8 1-16,12-21-13 15,7-7-12-15,24-13-14 16,9-4-5-16,22-2 8 16,8 2 8-16,8 8 8 15,-2 8 0-15,-1 12 3 16,-2 9 2-16,-1 6 16 16,-2 1-52-16,-5-1-173 15,-3-8-243-15</inkml:trace>
  <inkml:trace contextRef="#ctx1" brushRef="#br0" timeOffset="168285.47">12663 15835 573 0,'-5'-5'342'0,"-8"-1"-39"15,-2 6-94 1,1 15-113-16,1 7-37 0,15 7-35 15,8 4-7 1,8-5 0-16,12-3-1 0,-1-10-1 16,1-11 5-16,0-10 28 15,-10-2 16 1,-9-10 21-16,-6-1-1 0,-14-4-26 16,-5-5-17-16,-3 5-29 15,-1 3-8-15,0 7-55 16,4 6-55-16,5 8-255 15</inkml:trace>
  <inkml:trace contextRef="#ctx1" brushRef="#br0" timeOffset="168428.77">12574 16099 922 0,'5'4'449'0,"7"8"-179"0,9-8-120 31,4 0-35-31,6-2-69 0,-3-2-20 15,4 0-64 1,-5 0-69-16</inkml:trace>
  <inkml:trace contextRef="#ctx1" brushRef="#br0" timeOffset="168597.44">12617 16236 879 0,'7'0'454'16,"1"1"-91"-16,17 1-227 16,1 2-15-16,3 0-62 15,3 2-25-15,-9 3-113 16</inkml:trace>
  <inkml:trace contextRef="#ctx1" brushRef="#br0" timeOffset="169465.78">13319 15925 778 0,'-6'11'339'16,"-5"26"-155"-1,0 13-61-15,5 18-39 0,2 5-17 16,4-2-33-1,-1-3-9-15,-1-20-8 16,-2-13-3-16,1-21 9 16,1-12-1-16,-3-17-2 15,0-8-2-15,1-13-14 16,-2-7-1-16,0-7 0 16,1-4 2-16,-9-3 1 15,6 2-1-15,2 4 4 16,2 5 6-16,9 10 11 0,-4 7 7 15,5 26 1-15,7 10-4 16,10 24-10-16,10 12-5 16,12 5-5-16,4 5-2 15,6 3-4-15,-1-1 0 16,-2-7-2-16,-2-5 2 0,-15-21-1 16,-2-9 5-16,-13-18 5 15,-5-8 3 1,-4-15 4-16,-2-6-2 0,-6-10-2 15,-2-2-3-15,-7-9-3 16,-6-2-2-16,6 5-8 16,-1 1-28-16,6 21-105 15,0 13-76-15</inkml:trace>
  <inkml:trace contextRef="#ctx1" brushRef="#br0" timeOffset="169665.61">13883 16401 1165 0,'-1'3'498'16,"1"6"-270"-16,3-4-47 15,7-4-66-15,0-3-32 0,5-6-45 16,0-3-35-16,-1-5-34 15</inkml:trace>
  <inkml:trace contextRef="#ctx1" brushRef="#br0" timeOffset="170317.44">14348 15908 548 0,'0'7'286'0,"1"20"-52"0,0 14-60 0,0 23-46 16,-1 10-18-16,-1 5-39 0,0 0-12 31,1-10-23-31,1-16-8 15,3-21-13-15,-1-14 4 0,-3-21 5 16,2-10-3 0,-2-21-8-16,0-7-9 15,-4-17-8-15,-3-4 0 16,-6-6 6-16,0-1 2 16,4 8-4-16,2 10-2 0,10 23 1 15,4 9 0-15,4 28 4 16,9 14 2-16,5 22-3 15,7 11 1-15,10 12-1 16,2 1 0-16,6-4-1 16,-4-8 2-16,-5-21 0 15,-2-14 3-15,-11-23 7 16,3-12 3-16,-8-22 5 16,-2-3 1-16,-8-11 10 15,-8-5 2-15,-12-4 2 16,-9-1 0-16,-11-9-20 15,3 6-9-15,8 11-44 0,6 10-42 16,11 34-155-16,2 10-217 16</inkml:trace>
  <inkml:trace contextRef="#ctx1" brushRef="#br0" timeOffset="170634.41">14898 16284 723 0,'11'1'333'16,"11"4"-173"-16,10-3-49 15,3-2-22-15,1-5-51 16,-6-5-15-16,-8-6-8 16,-3 0-1-1,-5-2-2-15,-7-2-4 0,-13 5-7 16,-5 0-1-16,-16 5-3 15,-2 3 0-15,-4 8 7 16,-1 8 14-16,6 16 11 16,7 5 12-16,13 12 26 15,7 2-1-15,13-3 0 0,10 1-8 16,15-9-28-16,0-10-8 16,7-15-9-16,-3-8-52 15,4-15-331-15</inkml:trace>
  <inkml:trace contextRef="#ctx1" brushRef="#br0" timeOffset="171333.2">15298 16217 647 0,'-5'5'295'0,"-6"11"-115"15,-2 6-36-15,3 10-23 0,4 5-15 0,8 5-35 32,7-4-12-32,12-13-24 0,7-5-6 15,5-20-10-15,2-6-1 0,-2-10-13 32,-6-8-5-32,-12-5-4 0,-5-3-3 0,-11 5 7 31,-8 2 0-31,-4 4 2 0,-3 6 1 0,3 3 1 15,4 7-2-15,3 9 1 16,4 7 1-16,3 8 7 16,3 5 6-1,7 6 13-15,6-1 1 0,5 1-1 16,2-2-4-16,8-9-8 16,-7-6-3-1,3-14 0-15,-5-6 0 16,-7-16-5-16,2-4-9 15,-2-11-17-15,1-5-7 16,0-7-9-16,-1 2 5 16,0-9 13-16,-8-3 5 0,0-12 18 15,-2-6 11-15,-4 10 21 16,8 16 20-16,-9 31-1 16,-1 21-5-16,-3 31-19 15,-2 11-19-15,6 25-8 16,5 3-1-16,4 9-2 15,5-1-1-15,-2 3-2 16,0 1 0-16,0-15-11 16,0-12-34-16,-2-24-79 15,-3-15-46-15</inkml:trace>
  <inkml:trace contextRef="#ctx1" brushRef="#br0" timeOffset="171697.17">15651 16235 766 0,'5'0'312'0,"14"-3"-186"16,4 3-24-16,6 4-43 16,8-2-14-16,3 5-28 15,-1-2 2 1,3-1 11-16,-3 0 3 0,-8-4 4 16,-6 0 5-16,-13 0 5 15,-9 0 2-15,-5 4 16 16,-5 3-5-16,-3 8-6 15,0 4-5-15,6 5-23 16,3 4-8-16,6 2-11 16,6 1-1-16,4-1-2 15,4-6 1-15,6-7 2 0,-2-5 2 16,2-15 7-16,2-5 2 16,-7-12 3-1,-2-7 1-15,-13-6 0 0,-6-4 0 16,-20 4-5-1,2 5-3-15,-9 11-9 0,-2 9-4 16,1 11 5-16,-3 6-54 16,8 2-131-16</inkml:trace>
  <inkml:trace contextRef="#ctx1" brushRef="#br0" timeOffset="172144.04">16270 16289 920 0,'7'6'407'0,"5"7"-189"0,0 8-54 0,-3 8-51 31,-3 3-25-31,-5 1-35 16,-1-5-11-16,-2-9-16 16,-3-5-6-16,4-9-7 15,4-5-2-15,9-12-10 16,6-8-8-16,10-12-14 15,1 0-3-15,1 3 7 16,-4 3 8-16,-4 11 20 16,-3 2 11-16,-8 13 22 15,-1 4 17-15,-5 16 25 16,-4 10-2-16,6 10-6 16,-5 3-14-16,5-3-30 0,-1-5-7 15,-5-10-62-15,7-5-75 16</inkml:trace>
  <inkml:trace contextRef="#ctx0" brushRef="#br0" timeOffset="175092.71">20363 18145 0</inkml:trace>
  <inkml:trace contextRef="#ctx1" brushRef="#br0" timeOffset="174601.97">17281 16288 672 0,'8'0'294'0,"13"3"-134"16,3 10-53-16,5 10-24 15,-5 3-12-15,-15 12-6 0,-10 1-4 16,-19-6-12-16,-5-1-4 0,-1-13-17 15,3-9-6 1,11-8-3-16,5-9-4 16,9-6-9-16,6-9-5 15,13-8-4-15,3 1 1 16,7-8 2-16,2 2 1 16,-5 7 2-16,-2 2-1 15,-9 11 1-15,-3 6 6 0,-13 8 11 16,-4 7 7-16,-10 10 8 15,-3 6-2-15,2 8-10 16,9 2-8-16,13-2-10 16,9 3-3-16,13-7-24 15,-1-4-41-15,5-9-160 16,2-9-156-16</inkml:trace>
  <inkml:trace contextRef="#ctx1" brushRef="#br0" timeOffset="175016.56">17864 16364 788 0,'0'-1'370'16,"-2"8"-137"-16,-5 6-38 16,-13 15-85-16,-5 8-17 15,-11 0-50-15,-1-5-18 16,4-8-15-16,3-8-9 16,8-14-49-16,6-1-25 0,7-14-39 15,2-4-1-15,7-5 42 16,0-4 23-1,4 1 38-15,5 0 8 0,8 7 33 16,0 1 15 0,2 14 14-16,0 5 9 15,-2 10-5-15,2 8-5 16,1 0-6-16,5 4-9 0,-1-4-23 16,1-3-7-16,2-7-6 15,-3-5 1-15,0-8-2 16,0-8-5-1,-3-7-4-15,-5-4-2 0,-7-6 0 16,0 0 4-16,-8 3 3 16,0 4 1-16,-3 10 5 15,-3 9 2-15,3 16 21 16,2 10 9-16,3 17-2 0,-1 2-1 16,8 1-24-1,-5-5 3-15,9-11-145 0,4-4-96 16</inkml:trace>
  <inkml:trace contextRef="#ctx1" brushRef="#br0" timeOffset="175493.91">18919 16266 642 0,'-19'-2'375'15,"-13"0"-60"-15,-4 9-146 16,1 6-40-16,6 10-62 16,4 6-21-16,15 10-30 15,9 3-10-15,17-2-6 16,8-3 1-16,15-12 2 15,2-4 1-15,-3-14 4 16,-4-6 2-16,-16-9 11 16,-11-5 2-16,-7-2 0 0,-10-1-3 15,-16-2-13-15,-3 2-4 16,-9 1-43-16,8 0-49 16</inkml:trace>
  <inkml:trace contextRef="#ctx1" brushRef="#br0" timeOffset="175651.9">18949 16315 925 0,'13'-1'415'0,"12"-2"-191"16,8 3-78-16,8 0-77 16,3 0-22-16,4 0-31 15,-5 0-13-15,-9-3-96 16,-7-1-86-16</inkml:trace>
  <inkml:trace contextRef="#ctx1" brushRef="#br0" timeOffset="175823.87">19109 16359 666 0,'-3'14'369'15,"3"18"-65"-15,3 4-75 16,8 0-103-16,3-3-35 0,1-7-53 15,0-6-15-15,-1-5-136 32,0-7-279-32</inkml:trace>
  <inkml:trace contextRef="#ctx1" brushRef="#br0" timeOffset="176352.71">19529 16486 445 0,'3'-8'245'0,"1"-7"-35"15,-4-2-36 1,-6-1-34-16,-3 0-4 0,-10-1-6 31,4 3-15-31,-5 9-29 16,-7 4-20-16,6 11-41 16,-4 7-11-16,10 9-13 0,7 3-3 15,8 0-4-15,7-1 0 16,9-5 4-16,2-8 1 15,2-7 4-15,-2-6 3 16,-6-10 3-16,2-2 0 16,-4-2 1-16,-4 2-1 15,1 0-1-15,-6 2-1 0,-1 6-7 16,2 1-6-16,1 11-2 0,-2 1 0 16,4 5 5-1,5 3 3-15,6-5 3 16,3 2 0-16,7-6 4 15,-1-5 3 1,2-3 9-16,-3-4 6 16,-5-7 10-16,-5-1 1 0,-7-8-5 15,-4 0-6-15,-8 1-68 16,-3 0-70-16</inkml:trace>
  <inkml:trace contextRef="#ctx1" brushRef="#br0" timeOffset="176679.99">19899 16383 816 0,'2'-4'441'16,"0"-5"-117"-1,4 3-135-15,7 5-43 0,2 8-60 16,8 10-20-16,2 12-28 16,2 3-12-16,-11 0-15 15,-9-3-1-15,-11-2-3 16,-12-9 0-16,-6-8 7 15,2-3-29-15,-13-9-109 16,7 0-66-16</inkml:trace>
  <inkml:trace contextRef="#ctx1" brushRef="#br0" timeOffset="177191.07">20842 16223 915 0,'-14'-1'386'16,"-16"7"-214"-1,2 8-43-15,9 17-41 16,7 8-22-16,22 13-30 15,11 1-8-15,20-6-12 0,-1-8-1 16,-2-19-2-16,-7-6 1 0,-8-14 6 31,-5-7 3-31,-9-17-1 16,-7-9-3-16,-6-16-10 16,-6-3-5-16,-9-13-11 15,0-7-9-15,-3-7-14 16,6-1-7-16,15-1-15 15,6 6-6-15,20 13-25 16,-1 10-19-16,6 26-90 16,0 13-119-16</inkml:trace>
  <inkml:trace contextRef="#ctx1" brushRef="#br0" timeOffset="177512.68">21084 16237 767 0,'-5'5'319'0,"-4"8"-169"15,3 7-28-15,6 15-14 16,2 5-8-16,15 7-14 15,2 1-9-15,9-12-20 16,7-6-8-16,2-16-17 16,-2-8 5-16,-2-7 15 15,-7-11 3-15,-6-7-2 16,-3-6-5-16,-12-9-24 16,-2-3-11-16,-8-3-101 15,-6-1-78-15</inkml:trace>
  <inkml:trace contextRef="#ctx1" brushRef="#br0" timeOffset="177913.07">21585 16370 441 0,'-3'-6'251'0,"-7"-6"-13"0,-4 2-13 16,-6-3-30-16,-4 3-24 15,3 6-75-15,4 3-31 16,7 9-41-16,4 10-10 15,0 8 0 1,4 6 3-16,5 3-6 0,3-4-1 16,12-9 5-1,7-6 5-15,5-11 14 16,0-8 9-16,-6-9 15 16,-9-8 4-16,-14-9-7 0,-5 2-8 15,-17-2-27 1,-7 4-11-16,-1 7-43 0,1 6-59 0</inkml:trace>
  <inkml:trace contextRef="#ctx1" brushRef="#br0" timeOffset="179656.05">2108 17396 790 0,'-5'5'349'15,"-4"17"-145"-15,-8 1-46 0,-12 11-45 16,-5-1-22-16,-11-9-50 16,-1-2-14-16,0-12-10 31,4-7-3-31,13-4-9 15,9-4-8-15,14-9-17 0,8-2-3 16,8-3-2 0,3-1 5-16,5 5 12 15,2 7 4-15,3 7 9 16,2 1 6-16,2 11 6 16,0 7 3-16,2 8-2 0,0 9-1 15,-5 6-6 1,-5 1-4-16,-1-4-42 0,-7-5-93 15</inkml:trace>
  <inkml:trace contextRef="#ctx1" brushRef="#br0" timeOffset="179825.12">1831 17145 878 0,'-1'-5'427'0,"2"-7"-199"15,5 13-78-15,5 24-110 16,4 2-34-16,10 9-29 16,2 0-64-16</inkml:trace>
  <inkml:trace contextRef="#ctx1" brushRef="#br0" timeOffset="180378.28">2176 17024 937 0,'9'4'366'16,"12"-3"-242"-16,8 2-47 0,9-5-15 15,3-2-19 1,5-2-23-16,-1-3-4 0,-9 1-1 16,-10-2-5-1,-15 3-34-15,-5 3-20 0,-11-2-31 16,-1 6-3-16,-8 5 28 16,-6-3 18-16,-2 11 22 15,-1-3 2-15,4 3 2 16,5 5 5-16,10 2 7 0,4 6 2 15,9 1 2-15,4-3-4 16,2-4-4 0,0-7 0-16,-5-6 2 0,-3 0 2 0,-6-1 5 31,-2-4 3-31,-7 4 5 0,-1-1 10 16,-1 4 2-1,4 4 0-15,9 4 0 0,7 8-12 16,9 12-8-16,5 6-5 15,3 11 2-15,-1 0 7 16,-5-4 14-16,-7-2 10 0,-14-12 19 31,-5-5-2-31,-17-9 0 16,-4-7-4-16,-9-11-18 16,-6-7-6-16,5-15-42 0,6 3-43 15,16-6-85-15,12 7-66 16</inkml:trace>
  <inkml:trace contextRef="#ctx1" brushRef="#br0" timeOffset="180905.67">2881 17574 583 0,'-1'-5'331'0,"-6"-8"-18"16,2 3-121-16,-1-1-73 16,-3-2-23-16,-4 1-38 15,-4-7-6-15,-9 3 4 16,-3-1-1-16,1 8-11 16,1 8-11-16,4 6-22 15,5 8-9-15,5 5-12 16,5 3-1-16,10 3 1 0,6 2 3 15,14-3 3 1,2 2 0-16,9-11 1 0,-1-7-1 16,1-9 1-16,-2-11 0 15,-2-6-2-15,-8-4-1 16,-5-2 5-16,-3 1 1 16,-9 2 10-16,1 3 7 15,-6 3 18-15,-1 6 10 16,-1 4-3-16,3 3-8 0,3 10-18 15,3 3-9 1,1 5 2-16,5 9 3 16,-2 2 2-16,2-3-3 0,4 2-5 15,-1-9-1-15,1-7 4 16,1-6 7 0,-4-11 12-16,-4-11 2 0,3-4-3 15,-3-5-6-15,0 1-10 16,4 7-21-16,-3-2-164 15</inkml:trace>
  <inkml:trace contextRef="#ctx1" brushRef="#br0" timeOffset="181620.47">3565 17355 601 0,'-9'-2'287'0,"-14"2"-94"32,-1 1-37-32,4 4-55 15,3 2-37-15,9 3-68 0,5 0-7 16,9 1 1-1,3-2 3-15,6-1 10 16,1-2-1-16,3-3 0 16,-1 1 0-16,-4-7 1 15,-1 0 0-15,-11-2 4 16,-2 1 1-16,-8 0 0 16,-6 3 9-16,-10 2 26 15,-4 3 18-15,-4 7 20 16,1 0-6-16,11 1-26 15,3 1-17-15,12 1-16 0,7 7-2 16,9 1-7-16,5 1-3 16,6-4-4-16,2-6 0 15,4-7 0-15,-3-5 0 16,5-7 5-16,4-6 1 16,-2-11 2-16,10 0-2 15,-3-4-1-15,0-1-2 0,1 10 0 16,1-1-1-1,-3 12 9-15,-3 7 5 0,-13 8 22 16,-4 6 12-16,-16 7 10 16,-3 3 1-16,-13 3-11 15,-9-1-11-15,-9 2-13 16,-3-4-48-16,5-11-130 16,5-4-281-16</inkml:trace>
  <inkml:trace contextRef="#ctx1" brushRef="#br0" timeOffset="181993.53">4437 16749 719 0,'0'-2'433'0,"-6"2"-54"15,-5 4-125-15,1 20-111 16,-1 11-42-16,5 15-33 16,5 7-16-16,5 7-27 15,0 2-9-15,6 8-9 0,-2-6-1 16,-2 0-125-16,0-7-93 16</inkml:trace>
  <inkml:trace contextRef="#ctx1" brushRef="#br0" timeOffset="182300.57">4384 17603 1016 0,'1'-3'491'0,"0"2"-205"0,1 1-115 15,-2 0-28-15,0 0-50 0,0-2-8 32,0 2-3-32,0 0-5 15,2 0-15-15,1 0-10 0,-3 0-21 16,0 0-8-16,0 0-23 15,0 0-48-15</inkml:trace>
</inkml:ink>
</file>

<file path=ppt/ink/ink58.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5-10-14T13:47:08.330"/>
    </inkml:context>
    <inkml:brush xml:id="br0">
      <inkml:brushProperty name="width" value="0.05292" units="cm"/>
      <inkml:brushProperty name="height" value="0.05292" units="cm"/>
      <inkml:brushProperty name="color" value="#FF0000"/>
    </inkml:brush>
  </inkml:definitions>
  <inkml:trace contextRef="#ctx0" brushRef="#br0">1853 5777 636 0,'-8'-7'357'16,"-11"-7"-76"-16,13-8-93 0,3-5-28 16,16-12-49-16,11-4-20 15,13-8-18-15,10 3-4 16,1 11-13-16,-5 13-11 16,0 26-26-16,0 18-11 15,6 30-10-15,7 11-1 0,12 13 3 16,-3-2 2-16,0-18 6 15,-3-13 3-15,-15-20 4 16,-6-12 2 0,-23-18 5-16,-7-7-3 15,-14-13-8-15,-8-8-2 0,-9-5-9 16,-6-2 2-16,-9-4 2 16,0 3-2-16,16 18-8 15,6 6-11-15,22 16-9 16,9 12-1-16,11 11 6 15,6 6 9-15,3 8 8 0,2-1 4 16,-8-2 1 0,-6-4 1-16,-14-3 7 15,-9 0 13-15,-17 1 17 16,-11 2 5-16,-4 2-7 16,0 2-12-16,3-8-54 15,12-2-92-15</inkml:trace>
  <inkml:trace contextRef="#ctx0" brushRef="#br0" timeOffset="692.27">3694 5333 512 0,'-2'5'324'0,"-11"10"-5"0,-5 4-49 15,-20 0-90-15,-6-1-43 16,-9-3-70-16,-5-3-19 16,4-8-25-16,1-4-8 15,13-5-12-15,10-6-3 16,15 4-16-16,9 0-9 16,13 0-8-16,10 4 1 15,17 1 7-15,9 5 6 16,10 12 5-16,-1 7 1 0,-9 15 9 15,-17 1 11-15,-16 17 23 16,-12 4 6-16,-19 1 0 16,-1 2-6-16,-11-11-15 15,-1-9-2-15,3-18-3 16,3-10-5-16,11-16-16 16,9-3-10-16,19-6-10 15,8 1 2-15,19 1 16 16,7 3 9-16,4 5 11 15,4 2 2-15,-3 2 1 16,2 2 1-16,-13-3 7 16,-3-3-28-16,-9-8-382 15</inkml:trace>
  <inkml:trace contextRef="#ctx0" brushRef="#br0" timeOffset="896.2">3718 5662 661 0,'10'0'319'0,"9"-3"-100"15,12 3-132-15,6 0-15 0,8 3-34 16,-6 3-14 0,-1 0-9-16,-8 2-12 0,-15-1-123 15,-3 0-117 1</inkml:trace>
  <inkml:trace contextRef="#ctx0" brushRef="#br0" timeOffset="1376.52">3963 5697 703 0,'6'-3'319'0,"-5"-3"-154"15,6 5-33-15,-9 6-23 0,-1 4-4 16,1 11-4 0,-9 1-3-16,9 11-40 15,-4-2-22-15,9-3-23 16,3-4-9-16,11-10 8 16,8-5-54-16,1-9-364 15</inkml:trace>
  <inkml:trace contextRef="#ctx0" brushRef="#br0" timeOffset="1757.41">4329 5729 426 0,'0'-4'247'16,"-1"-5"-25"-16,0 0-48 0,-2-1-29 15,-7 0 3 1,-1 1 12-16,-11 0-2 16,0 4-30-16,0 3-23 15,-1 2-52-15,7 8-24 0,-3 4-30 16,8 5-11-16,9 3-9 15,3 5-1-15,13 0 3 16,4 0 5-16,6-3 9 16,4-6 3-16,0-13 5 15,-2-4 4-15,-3-12 9 16,-6-2 2-16,-11-1 3 16,-6-3 3-16,-10 1-76 0,-2 3-71 15</inkml:trace>
  <inkml:trace contextRef="#ctx0" brushRef="#br0" timeOffset="2070.75">4452 5699 572 0,'-3'0'321'16,"4"0"-19"-16,3 3-89 0,-4-3-75 16,0 0-5-16,6 17-38 15,36 34-21-15,-31-31-31 16,-2-2-10-16,2-4-15 16,1-7 23-16,-2-9 24 15,0-9 4-15,1-10 8 16,-2-4-18-16,3-1-15 15,-2 3-4-15,-3 3-10 16,-6 3-5-16,-1 5-118 16,-2 4-62-16</inkml:trace>
  <inkml:trace contextRef="#ctx0" brushRef="#br0" timeOffset="2632.4">5521 5691 594 0,'0'2'282'0,"-6"5"-105"15,-6 5-17-15,-9 10-34 16,-6 3-25-16,-9 0-39 16,-5-1-18-16,-1-8-22 15,3-8-4-15,3-10-7 16,7-7-2-16,14-5-8 15,5-4-3-15,10-3-10 0,0-1-3 16,8 0 10 0,4 4 8-16,9 6 12 0,7 6 4 15,2 10-5-15,3 11-4 16,-2 10-3-16,1 5 1 16,-5 5 2-16,-7-4 1 0,3-5-68 15,-6-6-93-15</inkml:trace>
  <inkml:trace contextRef="#ctx0" brushRef="#br0" timeOffset="2804.89">5278 5413 956 0,'-1'-1'429'16,"1"1"-178"-16,6 1-195 0,-6-1-39 15,0 0-82-15,17 1-116 16</inkml:trace>
  <inkml:trace contextRef="#ctx0" brushRef="#br0" timeOffset="3412.31">5596 5218 810 0,'3'0'374'16,"7"-1"-143"-16,3 2-141 0,11 5-73 15,2-3-5-15,6 1-2 0,1-3 0 16,-3-5 6 0,-2-2 3-16,-11-5 1 15,-4-1-3-15,-12-1-17 16,-2 1-9-16,-7 2-6 16,-4 2 0-16,-1 4 7 15,1 3-1-15,4 4-5 16,0 4-3-16,4 8-1 15,4 6 3-15,5 6 5 16,4-1 2-16,5 2 6 16,1-5 2-16,-4-4 3 15,1-1 2-15,-11-6 5 16,-1-1 4-16,-12-5 2 16,-1-1-1-16,-2-5-2 15,-3 0-6-15,9 3-13 16,3 4-5-16,6 6-8 15,6 10-1-15,9 14-1 16,3 7 4-16,11 20 17 16,-8 0 23-16,-7 4 43 0,-7-3 17 15,-19-15 27-15,-6-7-3 16,-10-12-16-16,-1-8-8 16,5-11-18-16,2-8-11 15,7-8-22-15,5-8-15 16,10-12-82-16,6 1-62 15,10-3-187-15</inkml:trace>
  <inkml:trace contextRef="#ctx0" brushRef="#br0" timeOffset="4060.65">6227 5736 553 0,'0'-5'274'0,"0"-9"-77"15,-3 1-27-15,-4 3-21 16,-5 1 1-16,-6 1 1 16,-5 3-9-16,-9 5-40 15,1 4-30-15,2 9-53 16,8 8-18-16,10 8-16 15,7 2-2 1,11-1-4-16,5-1 4 0,12-11 7 16,6-2 4-16,2-12 9 15,0-4 3-15,-2-8 6 16,-1-6 1-16,-3-4 0 16,-4-4 1-16,-5-4-2 0,-5 3-1 15,-10 1 4-15,-1 3 0 16,-2 5-2-16,1 4 1 15,0 6-8-15,0 5-4 0,2 8-4 32,3 5-1-32,2 9 1 0,1 3 2 15,0 0 2-15,1 1 1 0,7-6 1 16,-3-4 1-16,4-10 34 16,0-6 15-16,-8-11 17 31,5-7 3-31,-4-7-29 0,0-1-13 15,4-2-12-15,-8 0-40 16,4 4-213-16,-2-1-270 16</inkml:trace>
  <inkml:trace contextRef="#ctx0" brushRef="#br0" timeOffset="4435.92">6931 5687 580 0,'0'4'359'0,"-5"8"-25"15,0 2-116-15,-16 2-99 16,3 5-37-16,-10 0-31 15,-8-3-15-15,1-5-15 16,-3-5-3-16,2-8-7 16,8-2-5-16,5-6-10 15,5-6-4-15,8-2-9 0,7-4-2 16,10 2-1-16,2 0 4 16,7 4 19-16,3 7 9 15,1 9 19-15,4 6 9 16,2 10 10-16,1 3 3 15,-2 4-9-15,-1 4-7 0,-3-1-16 16,-4-1 6 0,3-6-140-16</inkml:trace>
  <inkml:trace contextRef="#ctx0" brushRef="#br0" timeOffset="4877.42">7633 5626 1042 0,'5'0'412'16,"11"6"-265"-16,10 10-61 0,14 15-57 15,8 5-2 1,-2 8-8-16,1-3-3 0,-13-5 16 0,-6-2-49 16,1-14-236-1</inkml:trace>
  <inkml:trace contextRef="#ctx0" brushRef="#br0" timeOffset="5059.06">8009 5626 866 0,'-16'9'441'0,"-13"19"-123"15,-6 2-107-15,1 4-109 16,1 3-32-16,-2-7-45 15,4-1-9-15,7-7-39 16,4-7-70-16,13-8-274 16</inkml:trace>
  <inkml:trace contextRef="#ctx0" brushRef="#br0" timeOffset="5271.16">8231 5335 1040 0,'-11'4'486'16,"-7"4"-180"-16,-5 13-195 16,0 5-42-16,2 4-40 15,1 0-10-15,8-4-117 16,4-3-116-16</inkml:trace>
  <inkml:trace contextRef="#ctx0" brushRef="#br0" timeOffset="5513.74">8219 5631 846 0,'4'0'410'16,"5"1"-130"-16,7 10-129 15,5 14-83-15,4 1-4 16,-2 6-13-16,-1 2-15 16,1-1-15-16,-10-6-10 0,2-4-132 15,-1-9-126-15</inkml:trace>
  <inkml:trace contextRef="#ctx0" brushRef="#br0" timeOffset="5689.82">8415 5668 1101 0,'-15'8'486'16,"-16"9"-255"-1,-2 7-67-15,-11 0-94 0,2 3-26 0,2-2-28 31,6-5-8-31,19-5-71 0,4-5-68 0,12-8-163 16</inkml:trace>
  <inkml:trace contextRef="#ctx0" brushRef="#br0" timeOffset="5954.24">8801 5631 1125 0,'-2'0'541'0,"2"-2"-207"0,0 2-156 15,-1 0-57-15,1 0-61 16,-1 0-26-16,0 0-37 16,1 0-55-16,0 0-214 15</inkml:trace>
  <inkml:trace contextRef="#ctx0" brushRef="#br0" timeOffset="6257.51">8774 5876 842 0,'1'1'402'15,"-2"0"-125"-15,2 1-48 16,-1-4-39-16,0 2-4 15,0-1-32-15,0 1-14 0,0 0-30 16,0 0-21-16,0 0-35 16,0 0-11-1,0 0-22-15,0 0-7 16,0 0-2-16,0 0-17 0,0 0-123 16,0-1-111-1</inkml:trace>
  <inkml:trace contextRef="#ctx0" brushRef="#br0" timeOffset="11358.02">2384 6871 456 0,'3'-3'248'0,"1"-2"-29"16,-4 3-9-16,-1 2-34 16,-7 0-27-16,-23 4-61 15,-69 17-21-15,31-11-24 16,1 0-7-16,0-5-11 16,5 1-9-16,15 1-14 0,4-1-5 0,20 1-12 15,13-1-9 1,18 0-8-16,11 3-1 0,19 2 9 15,6 2 9 1,9 3 16 0,1 1 5-16,-8 4 5 0,-6 2 2 15,-19 8 7-15,-13 3 2 16,-23 11 3-16,-12 4 0 16,-12 3-7-16,1 2-4 0,-8-9-4 15,5-7-1 1,7-9-2-16,4-5-3 0,16-10-4 0,7 1-2 15,20-1 2-15,8-4 6 16,25 2 2 0,11 2 1-16,6-6-2 15,7-3-4-15,3-2 1 16,0-4 12-16,5-2-154 16</inkml:trace>
  <inkml:trace contextRef="#ctx0" brushRef="#br0" timeOffset="11774.22">2608 7053 948 0,'-2'13'342'15,"-4"18"-252"-15,1 9-40 0,2 19 17 16,3 5 6 0,1 6-19-16,-1-4-10 0,5-12-20 15,1-7-5-15,-4-19-1 16,6-7 0-16,-5-16 3 16,-2-8 2-16,4-14-2 15,-5-5 0-15,2-15-8 16,0-7-1-16,-6-11 0 15,4-8 0-15,-5-9 0 16,-1 0-2-16,4 7-5 16,-1 3-3-16,3 16-3 15,5 6-2-15,1 8-2 16,4 5-3-16,5 6-10 0,5 4-2 16,13 6-3-16,1 3 18 15,19 6-141-15,2 2-109 16</inkml:trace>
  <inkml:trace contextRef="#ctx0" brushRef="#br0" timeOffset="12020.17">2600 7317 980 0,'6'0'375'0,"8"-2"-238"16,11 2-66 0,15-2-29-16,4-1-2 0,12 2-26 0,1 1 18 15,0 1-260 1</inkml:trace>
  <inkml:trace contextRef="#ctx0" brushRef="#br0" timeOffset="12253.41">3028 7458 1164 0,'2'5'452'0,"6"3"-291"0,6 7-79 15,9 3-33-15,7 2-9 16,6 7-24-16,-3-4-5 16,-4-1-67-16,-1 0-69 15,-10-8-214-15</inkml:trace>
  <inkml:trace contextRef="#ctx0" brushRef="#br0" timeOffset="12444.56">3302 7422 711 0,'-8'9'426'0,"-18"12"-41"16,-6 2-132-16,-6 5-122 15,-1 2-39-15,2 4-43 16,3 0-19-16,13-2-7 15,-1-5-54-15,12-10-150 16,2-4-290-16</inkml:trace>
  <inkml:trace contextRef="#ctx0" brushRef="#br0" timeOffset="13054.15">2806 6605 570 0,'-3'0'317'0,"-1"1"-81"0,8 1-108 15,-4-2-81 1,29 3-19-16,50 3 5 16,-21-6-9-16,7 3-15 0,0 0-2 0,-5 1 3 15,-6 1 0-15,-13 0-14 16,-9-1-35-16,-12-2-108 15,-5-2-47 1,-11-5-7 0,-5-4 36-16,-7-5 126 0,-1-1 61 15,3-2 65-15,5 9 25 16,4 6 11-16,2 0-8 16,4 10-1-16,0 5-9 15,1 11 9-15,-2 5 9 16,-4 6-15-16,-4-2-9 15,-7-2-36-15,-2-2-16 0,3-10-47 16,2-7-114-16</inkml:trace>
  <inkml:trace contextRef="#ctx0" brushRef="#br0" timeOffset="13471.83">3853 7202 819 0,'3'2'348'0,"10"3"-163"15,8-5-77-15,14 0-47 16,12-1 3-16,6-6-22 0,5-1-18 16,2-1-23-1,-15-1-71-15,-5 5-267 16</inkml:trace>
  <inkml:trace contextRef="#ctx0" brushRef="#br0" timeOffset="13654.95">3960 7346 917 0,'5'4'371'0,"9"4"-198"0,8 1-42 16,12 0-4-16,8-2-15 0,9-6-50 15,-4-3-16 1,2-11-70-16,2 0-70 15</inkml:trace>
  <inkml:trace contextRef="#ctx0" brushRef="#br0" timeOffset="14432.82">4680 7215 734 0,'0'-3'370'15,"0"3"-139"-15,0 1-75 16,0-1-96-16,3 10-13 0,9 20 9 16,13 46 3-16,-23-29-4 15,-2-4-4-15,-2-9-15 16,0-6-9-16,0-12-12 16,2-11-5-16,3-12-7 15,3-6-3-15,5-15-7 16,5-2-2-16,8-10 0 15,-1-6 1-15,7 3 2 16,4 8 2-16,-3 12 11 0,3 9 5 16,-10 15 16-16,-6 9 7 15,-5 14-1-15,-6 5-1 16,-7 7-9 0,2 1-5-16,-5-4-6 0,-4-3-2 15,5-10-5-15,-4-11-11 0,10-8-18 31,3-5-5-31,3-16-2 0,1-2 8 0,-1-9 11 32,4-2 4-32,5 1 2 0,4 4 1 0,1 5 1 15,-1 4 0 1,-4 10 3-16,-2 7 0 16,-3 6 5-16,-1 8 5 15,-3 9 4-15,-2 2 2 16,-5 10 1-16,0 0-2 15,-3 1-4-15,0 2-2 16,-2-16-47-16,6 0-86 0</inkml:trace>
  <inkml:trace contextRef="#ctx0" brushRef="#br0" timeOffset="14945.29">5677 7374 600 0,'5'-6'330'15,"-4"-2"-50"1,0-5-49-16,-2-2-53 15,-5 1-17-15,-3-6-36 16,-7 2-17-16,-5 0-28 16,-6-1-15-16,-5 9-29 0,0 3-11 15,2 15-24-15,-2 4-7 16,10 13-9-16,3 5 1 16,9 6 2-16,9 5 2 15,6-10 7-15,9 2 0 16,7-17 2-16,0-7-1 15,7-2 1-15,0-13-2 16,2-5-23-16,3-4-13 16,-3-14-12-16,-9 0 1 0,-4-2 29 15,-7 0 15-15,-8 6 21 16,-3 6 22-16,-6 10 26 16,-1 5 5-16,-3 11-2 15,1 5-19-15,9 9-27 16,4 3-6-16,8 6-9 15,6 1 0-15,5-1-2 16,1 1-11-16,3-8-138 16,0 0-140-16</inkml:trace>
  <inkml:trace contextRef="#ctx0" brushRef="#br0" timeOffset="15171.05">5941 7458 836 0,'2'5'394'16,"4"6"-132"-16,8 4-81 0,10 8-33 16,2 5-20-1,5 1-36-15,-4 2-18 0,-2 2-33 16,-4-4-14-16,-3-5-36 15,-4-4-48-15,-5-16-133 16</inkml:trace>
  <inkml:trace contextRef="#ctx0" brushRef="#br0" timeOffset="15345.14">6157 7459 942 0,'-12'9'448'16,"-17"10"-179"-16,-2 3-80 15,0 6-103-15,1 0-31 16,4 3-39-16,-1-2-2 16,1 1-136-1,6-5-15-15</inkml:trace>
  <inkml:trace contextRef="#ctx0" brushRef="#br0" timeOffset="15839.39">5553 6989 817 0,'2'3'327'15,"8"-3"-192"-15,9 1-42 16,13 3-40-16,13-4-3 15,17 2-25-15,4-1-10 16,1 6-6-16,-8 1-1 16,-13 3-35-16,-9-2-54 15,-16-7-256-15</inkml:trace>
  <inkml:trace contextRef="#ctx0" brushRef="#br0" timeOffset="16011.05">6016 6924 572 0,'2'-1'325'15,"3"-1"-71"-15,4 6-86 16,4 4-28-16,1 10-29 16,-2 1 3-16,-1 8 9 15,-6 0-2-15,-8 1-21 16,-6 2-19-16,-8-8-39 0,-2-4-12 16,4-1-62-16,1-5-98 15</inkml:trace>
  <inkml:trace contextRef="#ctx0" brushRef="#br0" timeOffset="22533.19">6875 7313 499 0,'0'0'284'0,"0"0"-49"15,17 0-86 1,13 0-33-16,15 0-41 16,12-3-22-16,14 3-31 15,2 0-8-15,4 3 6 16,-7-1-56-16,-9-2-326 15</inkml:trace>
  <inkml:trace contextRef="#ctx0" brushRef="#br0" timeOffset="22791.3">6964 7437 693 0,'0'4'290'16,"5"0"-140"-16,14 0-43 0,20-1-25 16,8-3-1-16,19 0-27 15,6-1-10 1,-1-1-16-16,-2 1-18 15,-11-2-233-15</inkml:trace>
  <inkml:trace contextRef="#ctx0" brushRef="#br0" timeOffset="23019.36">7473 7245 744 0,'13'12'334'16,"8"10"-151"-16,5 12-76 0,1-1-13 15,-8 2-27-15,-6-4-18 16,-15-5-15-16,-9 0-17 16,-14-4-92-16,-9-4-79 15,-9-4-245-15</inkml:trace>
  <inkml:trace contextRef="#ctx0" brushRef="#br0" timeOffset="23342.5">6938 7224 406 0,'-7'7'282'15,"-19"8"53"1,2 6-126-16,1 9-81 0,2 3-16 0,23 6-36 15,5-1-13 1,21-4-16 0,-2-8-15-16,13-9-16 15,9-3-61-15</inkml:trace>
  <inkml:trace contextRef="#ctx0" brushRef="#br0" timeOffset="24289.55">8856 6892 579 0,'-24'1'293'15,"-39"-1"-87"-15,-7 1-30 16,-6 1-59-1,3 2-29-15,17-1-43 0,13 4-14 0,13 0-15 32,3-3-5-32,18 1-17 0,2 0-6 0,21 5-4 31,9 1 0-31,20 4 8 0,9 3 2 0,11 4 2 31,4 5 1-31,-9 5 4 0,-9 6 4 16,-38 6 7-1,-15 9 1-15,-41 8-2 0,-11 0-3 16,-9-2-5-16,-3-6-1 16,13-15 1-16,4-8 1 15,24-13-2-15,9-6-1 16,18-3 6-16,14-1 3 0,20 4 5 16,15-1 2-16,26 1-7 15,11 0-3-15,8-5-1 16,2 3-1-16,-3-1-3 15,-9-5-60-15</inkml:trace>
  <inkml:trace contextRef="#ctx0" brushRef="#br0" timeOffset="24741.32">9121 7095 840 0,'-4'12'331'0,"-4"10"-193"15,6 20-50-15,0 12 7 16,2 14 6-16,2 6-14 0,1-2-42 15,1-5-16-15,0-19-15 16,2-12-3-16,3-16-8 16,2-13 2-16,-1-19-1 15,-1-11 0-15,-2-15 5 16,0-4-2-16,-3-9 4 16,-7-8 1-16,-6-11 0 15,-7-9 0-15,-14 1-4 16,10 1-2-16,8 13-4 15,8 9 0-15,19 17 2 16,1 12-1-16,9 12 1 16,6 4-3-16,14 9-5 15,2 5-1-15,7 4 2 0,6 3-13 16,0 2-104 0,2-4-83-16</inkml:trace>
  <inkml:trace contextRef="#ctx0" brushRef="#br0" timeOffset="24982.55">9156 7293 854 0,'13'5'410'16,"8"0"-132"-16,18-1-138 16,9-3-13-16,1-3-45 15,5-2-28-15,-4-3-71 16,-7-1-85-16</inkml:trace>
  <inkml:trace contextRef="#ctx0" brushRef="#br0" timeOffset="25404.59">9488 7571 892 0,'6'0'409'16,"3"4"-143"-16,5 13-162 16,16 2-29-16,14 14-22 15,2-1-15-15,9-1-17 16,-13-1-38-16,-9-8-234 15</inkml:trace>
  <inkml:trace contextRef="#ctx0" brushRef="#br0" timeOffset="25588.66">9792 7559 1045 0,'-22'11'455'0,"-29"20"-247"0,-5 2-66 15,-2 8-85-15,6-2-22 0,14-3-24 16,6-5-1-16,18-13-157 16,7-5-233-1</inkml:trace>
  <inkml:trace contextRef="#ctx0" brushRef="#br0" timeOffset="26319.42">10293 7276 733 0,'-2'0'388'0,"-3"2"-99"15,3 7-158-15,-5 6-39 16,4 15-31-16,0 5 1 16,1 5-13-16,3 6-9 15,3-8-18-15,0-3-8 16,9-6-8-16,-2-11-3 15,7-7 0-15,1-3-2 0,4-8-9 16,0-4-47-16,0-6-174 16</inkml:trace>
  <inkml:trace contextRef="#ctx0" brushRef="#br0" timeOffset="26495.87">10289 7185 1071 0,'0'0'443'15,"2"0"-268"1,0 0-66-16,-2 0-65 0,0 0-24 16,0-1-167-16</inkml:trace>
  <inkml:trace contextRef="#ctx0" brushRef="#br0" timeOffset="26946.36">10113 6944 935 0,'12'0'372'0,"19"-3"-220"16,6 3-35 0,18 0-28-16,2 0-18 0,1 0-44 15,4 0-10-15,-11-2-7 16,0-2-1-16,-15-1-32 15,-7 0-40-15,-14-2-84 16,-6-1-26-16,-10-4 11 16,-3-6 38-16,-5 0 84 15,0-2 34-15,3 6 60 16,2 4 39-16,1 7 52 16,3 4 2-16,0 11-10 0,3 9-23 15,-2 10-18-15,-1 3 2 16,-5 3-19-1,-1-4-12-15,-2-6-35 16,1-6-9-16,7-11-161 16,1-7-119-16</inkml:trace>
  <inkml:trace contextRef="#ctx0" brushRef="#br0" timeOffset="27473.04">11004 7288 873 0,'3'0'422'15,"-3"0"-130"-15,21 0-178 16,8 2-43-16,14-1-34 16,15 1-14-16,-7-2-13 15,-7-1-54-15,-3 1-204 16</inkml:trace>
  <inkml:trace contextRef="#ctx0" brushRef="#br0" timeOffset="27706.89">11028 7461 666 0,'12'4'366'16,"10"-2"-73"-16,17-2-98 0,7 0-16 15,3 0-47-15,-3 4-30 16,-7 0-49 0,-5 1-14-16,-8-5-102 0,-3-2-84 15</inkml:trace>
  <inkml:trace contextRef="#ctx0" brushRef="#br0" timeOffset="28850.28">11807 7226 367 0,'-2'4'229'16,"-1"4"4"-16,6 6-59 16,3 14-46-16,4 7-11 15,-1 10-19-15,-2 4-9 16,-6-5-28-16,-1-7-12 15,-2-11-23-15,2-11-5 0,0-15-1 16,0-6-4-16,4-10-6 16,-1-2-5-16,4-14-10 15,2 0-1-15,0-7 2 16,8-2-2-16,4 11 4 16,1 7 10-16,1 14 9 15,-3 7 12-15,-1 14 24 16,0 7-2-16,-4 10 2 15,-2 4-5-15,-10 0-20 16,-3 1-7-16,-4-6-6 16,-1-5-3-16,2-13-4 0,3-4-11 15,1-6-12-15,5-12-9 16,5-6-14-16,0-4 6 16,6-12 3-16,5 2 6 15,2 5 12-15,2 2 2 16,-4 14 3-16,-6 5 4 15,-1 12 9-15,-5 8 11 16,2 11 17-16,-2 3 6 0,-6 0 2 16,4 0-8-1,-5-4-12-15,-1-1-6 16,2-5-25-16,-5-6-56 0</inkml:trace>
  <inkml:trace contextRef="#ctx0" brushRef="#br0" timeOffset="29508.44">12812 7424 399 0,'0'-4'245'0,"0"-8"-14"16,-3-2-58-1,-1-2-52-15,-5 0-9 0,-7 0-7 16,-3 0-4-16,-7 7-17 15,-3 3-12-15,-2 9-29 16,-1 10-14-16,1 7-23 16,5 4-9-16,9 7-9 15,9-1-1-15,15 0-2 16,7 0 3-16,12-6 4 0,4-7 3 0,6-12 5 31,4-5 3-31,-3-10 2 16,-1-2 0-16,-10-4 1 15,-5-7 0-15,-9 0 0 16,-4 2 0-16,-9 5 6 16,-1 7 8-16,-3 10 6 15,-2 5 2-15,3 6-2 16,0 6-9-16,2-1-8 0,5 3-4 16,9-2-15-16,6-4-40 15,6-1-171-15</inkml:trace>
  <inkml:trace contextRef="#ctx0" brushRef="#br0" timeOffset="29743.96">13080 7546 957 0,'8'5'417'0,"11"8"-208"16,0 1-32-16,6 7-65 16,-2-3-18-16,-3 2-45 15,-1 3-15-15,-8-7-28 16,0-4-38-16,1-6-92 16,-2-6-74-16</inkml:trace>
  <inkml:trace contextRef="#ctx0" brushRef="#br0" timeOffset="29885.68">13295 7516 739 0,'-10'4'395'15,"-13"5"-94"-15,-3 4-66 0,-5 6-103 16,-3 4-31 0,-5 7-48-16,-3 0-20 0,5-2-6 15,4-2-58-15,2-9-124 16</inkml:trace>
  <inkml:trace contextRef="#ctx0" brushRef="#br0" timeOffset="30381.65">13702 7257 711 0,'-4'1'388'15,"-1"12"-59"-15,-1 6-100 16,3 9-78-16,-1 7-29 16,3 4-53-16,-3-2-20 0,2-2-29 15,6-5-9-15,6-11-9 16,4-3-1-16,8-9-6 16,0-2-27-16,0-6-127 15,-4-4-84-15</inkml:trace>
  <inkml:trace contextRef="#ctx0" brushRef="#br0" timeOffset="30577.74">13660 7167 1048 0,'-2'-1'511'0,"1"-2"-182"16,4 2-209-16,-3-1-59 16,0 1-108-16,0 0-89 15</inkml:trace>
  <inkml:trace contextRef="#ctx0" brushRef="#br0" timeOffset="31164">13526 6872 613 0,'0'-2'284'0,"6"1"-112"31,10 2-62-31,16 5-51 0,6-1 7 16,10 2 1-16,5 1-12 15,5-1-19-15,1 3-8 0,-7-5-11 0,-8-2 1 32,-16-7-71-32,-5-4-53 15,-11-8-57-15,-6-2-2 16,-10-4 79-16,-5 2 74 15,-5-1 103-15,-1 2 22 16,4 8 23-16,2 3-13 0,6 7-50 16,6 3-21-16,7 8-21 15,4 1-4-15,4 8 16 16,2 1 10-16,-2 3 17 16,-5 0 16-16,-13 2 17 15,-10 0 0-15,-18-2-19 16,-3 1-19-16,-4-4-33 15,5 2 11-15,14-7 381 16</inkml:trace>
  <inkml:trace contextRef="#ctx0" brushRef="#br0" timeOffset="45119.76">14675 7329 399 0,'-1'1'190'15,"-5"1"-43"-15,20 2-63 16,13-4-9-16,21-3-7 16,13 0-21-16,15 2-31 15,4 2-7-15,-3 6-7 0,-14-1 0 16,-14-2-64 0,-13-3-97-16</inkml:trace>
  <inkml:trace contextRef="#ctx0" brushRef="#br0" timeOffset="45702.58">14732 7469 620 0,'0'3'299'0,"5"-2"-116"15,12 0-62-15,7 1-27 0,29-2-23 16,11 2-14-1,16-1-33-15,2-1-5 0,-13-1-7 16,-3 3-29-16,-14 0-115 16,-9-3-138-16</inkml:trace>
  <inkml:trace contextRef="#ctx0" brushRef="#br0" timeOffset="47996.08">15200 7257 614 0,'-4'0'294'0,"-1"0"-115"16,6 1-42-16,-1-1-47 16,0 0-15-16,18 7-19 15,41 20-16-15,-21-9-26 16,1 1-4-16,2-2-4 16,-6-1 0-16,-4-7 1 15,-3 0 1-15,-8-5 3 16,-7-4 1-16,-7 0 6 15,-5-1 2-15,-4-1-6 16,2 1-3-16,0 1-5 16,-25 9 10-16,-46 26 33 15,23-9 15-15,2 4 13 16,3 1-12-16,14-3-31 16,7 2-15-16,16-10-107 0,7-7-108 15</inkml:trace>
  <inkml:trace contextRef="#ctx0" brushRef="#br0" timeOffset="49394.38">1755 8868 796 0,'6'0'284'15,"13"1"-203"-15,14 0-30 16,31-1 5-16,8 0-7 16,16 4-36-16,6-1-7 15,-15 3-1-15,2 3-5 16,-16 0-111-16,-8-1-136 15</inkml:trace>
  <inkml:trace contextRef="#ctx0" brushRef="#br0" timeOffset="49669.65">1867 9037 779 0,'1'0'277'15,"12"1"-208"-15,9 4-11 16,20 0 14-16,10-4-2 16,10-1-24-16,8 0-11 15,-6-4-13-15,4 4-6 16,-3-2-15-1,-9-4-52-15</inkml:trace>
  <inkml:trace contextRef="#ctx0" brushRef="#br0" timeOffset="50016.87">2194 8768 844 0,'8'0'295'0,"13"0"-252"15,7 4-20-15,14 8 9 16,7 2-1-16,6 5-7 0,3 1-3 16,-7-4-9-1,-7-1-2-15,-7-2-2 0,-4-4 0 16,-6 2 0-16,-1-1 1 15,-12-6-1-15,-5 4 4 0,-9-4 10 16,-6 0 4 0,-8 5 15-16,-4 0 7 15,-11 7 32-15,-5 7 16 0,-2 2 8 16,-5 6-8 0,5 3-34-1,4-5-19-15,10-4-24 0,10-4-62 16</inkml:trace>
  <inkml:trace contextRef="#ctx0" brushRef="#br0" timeOffset="51505.08">3805 8582 259 0,'-1'0'222'16,"-9"0"32"-16,-2 0-55 15,-9 1-73-15,-9-1-28 16,-11-2-19-16,-3-3-7 16,-8-3-28-16,3-1-13 15,10 2-21-15,-2 2-4 0,10 5-6 16,2 0-2-1,10 6-1-15,10 0-7 16,15 4-11-16,10 4 0 16,20 5-4-16,8 1 8 15,7 9 13-15,4 3 3 0,-8 1 6 16,-6 4 4-16,-15 2 11 16,-19 3 3-16,-26 11 0 15,-13 2-2-15,-12-7-9 16,-4-3-4-16,3-8 0 15,1-5-1-15,6-4 1 0,8-7-1 16,15-10-11-16,14 0-7 16,23-6 8-16,15 2 2 15,14-1 13 1,9 0 6-16,7-4-9 16,2 3-2-16,6-1-1 15,-2-4-63-15</inkml:trace>
  <inkml:trace contextRef="#ctx0" brushRef="#br0" timeOffset="51914.51">4033 8728 868 0,'-1'8'321'31,"0"15"-229"-31,3 10-53 16,4 19 4-16,1 4 6 15,2 9-2-15,-6-2-5 16,1-9-14-16,1-3-2 0,-8-15-4 16,3-12 0-16,-2-14 14 15,-4-7 4-15,6-14-5 16,-1-8-3-16,-7-18-21 15,7-5-6-15,-6-12 0 16,-5-7 2-16,10-8-1 16,-4-1-3-16,5 5-3 15,3 10-1-15,9 15 1 16,-5 7 5-16,5 11 4 16,4 2-2-16,1 8-8 15,13 1-7-15,4 3-7 16,7 4-1-16,9 4-46 0,3 1-57 15</inkml:trace>
  <inkml:trace contextRef="#ctx0" brushRef="#br0" timeOffset="52176.42">4109 8929 847 0,'6'5'316'0,"14"-2"-208"15,9-3-27-15,16 0-2 0,7-6-15 16,7 3-40-16,-5 3-36 15</inkml:trace>
  <inkml:trace contextRef="#ctx0" brushRef="#br0" timeOffset="52520.83">4374 9145 822 0,'7'4'367'0,"2"2"-128"0,11 10-148 15,4 3-4-15,5 4-12 16,-4 0-15-16,-1 1-31 16,-3-1-8-16,-2-4-21 15,2 1-50-15,-2-11-181 16</inkml:trace>
  <inkml:trace contextRef="#ctx0" brushRef="#br0" timeOffset="52698.21">4642 9147 748 0,'-16'6'425'0,"-13"4"-70"15,-5 7-163-15,2 3-45 16,2 4-65-16,0 1-27 15,5 2-36-15,-1-3-8 16,6-4-30-16,6-4-61 16</inkml:trace>
  <inkml:trace contextRef="#ctx0" brushRef="#br0" timeOffset="53141.99">5051 8851 776 0,'5'2'319'16,"5"1"-147"-1,15-2-102-15,15 2-2 0,10-3-6 16,8 0-21 0,3 0-26-16,-6 0 4 0,-6 1-132 15,-12-1-139-15</inkml:trace>
  <inkml:trace contextRef="#ctx0" brushRef="#br0" timeOffset="53380.67">5126 9025 831 0,'9'0'351'0,"12"0"-166"32,7-1-30-32,15-3-6 15,5 5-10-15,1 3-43 16,-3 0-22-16,-11 1-33 16,-9-4-16-16,-6-1-114 15,-3 0-201-15</inkml:trace>
  <inkml:trace contextRef="#ctx0" brushRef="#br0" timeOffset="54254.94">5942 8870 824 0,'5'2'345'0,"6"10"-195"0,9 4-14 15,-4 12-21-15,1 2-5 16,-6 2-14-1,-9 3-14-15,-4-10-30 16,-3 2-13-16,1-10-20 16,-2-7-6-16,6-7-32 15,2-6-27-15,-2-12-31 16,7-4-9-16,-1-7 15 16,2-4 16-16,6 0 26 15,2-1 8-15,3 4 11 16,3 7 10-16,3 8 25 15,-5 12 8-15,-2 12 15 16,-2 5 6-16,-7 9-8 0,-1-2-3 0,-14 1-12 31,3-2-9-31,0-4-10 16,-8-4-4-16,19-12-6 0,-1-1-7 0,2-9-15 31,11-3-6-31,-6-7-8 16,-1-4 4-16,7-4 10 0,3 3 3 15,4 9 9-15,-2 0 2 16,-1 16 7-16,-3 1 9 16,-8 10 23-16,-1 3 12 15,-8 3 15-15,-4 0-3 0,-3-2-16 16,0-1-10 0,0-2-19-16,3-2-23 15,3-5-143-15</inkml:trace>
  <inkml:trace contextRef="#ctx0" brushRef="#br0" timeOffset="54951.36">6899 9024 434 0,'4'-4'255'16,"-1"-3"-35"-16,3-1-59 15,-6-5-15-15,0-3-11 16,-1 1-6-16,-7-4-21 0,-1 0-8 15,-11 0-12 1,-6-1-12-16,-8 10-25 16,-8-1-12-16,3 14-30 15,2 6-9-15,8 9-9 16,6 8-2-16,11 6 8 16,7 4 2-16,12-2 3 15,-6 1 0-15,26-10-2 16,5-2 0-16,11-9 2 0,11-7 2 0,-15-8 0 15,-4-7-7-15,-11-8-35 16,-2-3-11-16,-10-3-7 16,0-2 7-1,-11-1 36-15,-3-1 13 0,-8 7 18 16,0 6 8 0,1 10 10-16,1 6-1 0,7 11 1 15,1 3-6-15,1 4 1 16,7 2 4-16,5 0 1 15,0-1-1 1,12 2-9-16,-2-5-8 0,8-2-52 16,-1-3-100-16</inkml:trace>
  <inkml:trace contextRef="#ctx0" brushRef="#br0" timeOffset="55348.13">7137 9113 708 0,'0'2'389'0,"4"-1"-62"15,9 2-141-15,16 10-98 16,10-2-7-16,9 12-15 16,0 1-16-16,-10-1-23 15,-11 0-9-15,-7-4-61 16,-6-4-55-16,-2-8-198 16</inkml:trace>
  <inkml:trace contextRef="#ctx0" brushRef="#br0" timeOffset="55586.16">7435 9067 694 0,'-9'1'396'0,"-9"3"-62"15,-1 10-150-15,-5 1-39 16,-7 8-47-16,-4 4-16 15,-6 2-30-15,4 4-13 16,9-8-19-16,6-3-8 16,7-12-48-16,11-4-50 15,5-6-298-15</inkml:trace>
  <inkml:trace contextRef="#ctx0" brushRef="#br0" timeOffset="66053.75">8034 8979 642 0,'2'2'287'16,"6"1"-112"-16,23-2-58 0,15-1-13 16,28-3-16-16,11 2-26 15,7-3-37-15,1 4-10 16,-13 0-4-16,-8-2-10 15,-12 1-130-15,-14-3-147 0</inkml:trace>
  <inkml:trace contextRef="#ctx0" brushRef="#br0" timeOffset="66308.28">8158 9109 693 0,'6'0'295'16,"16"-2"-146"0,11 2-42-16,21-2-29 0,9 4-18 15,8 0-34-15,2 0-9 16,-9-1-8-1,-2-1 1-15,-8 0-125 0,-8-2-172 16</inkml:trace>
  <inkml:trace contextRef="#ctx0" brushRef="#br0" timeOffset="66518.88">8737 8954 623 0,'15'0'260'16,"20"3"-132"-16,-2 2-20 15,-3 6-4-15,-5 4-1 0,-11-3-18 16,-5 6-19 0,-9 0-31-16,-7 3-8 0,-8 0-114 15,-7-5-122 1</inkml:trace>
  <inkml:trace contextRef="#ctx0" brushRef="#br0" timeOffset="66819.39">8039 8979 675 0,'-12'10'315'15,"-14"6"-120"-15,8 9-48 16,14-2-56-16,8 3-22 15,20 5-36-15,3-7-10 0,12-3-13 16,2-8 5 0,10-11-169-16</inkml:trace>
  <inkml:trace contextRef="#ctx0" brushRef="#br0" timeOffset="77277.39">9452 8691 456 0,'-5'3'282'0,"-1"8"-12"16,0 8-96-1,6 20-65-15,0 13-14 0,5 18-20 0,1 7-13 16,-2 2-34 0,4-3-9-16,1-16-8 15,0-11-1-15,1-17-1 16,-3-12 1-16,1-16 8 16,-2-7 4-1,-3-15 5-15,0-9-1 0,-4-12-6 16,-4-7-4-16,-7-11-3 15,-5-11 0-15,-6-18-4 16,3 1-2-16,5 6-3 16,10 14 6-16,7 24 8 15,4 8 4-15,9 12-2 16,0 3-12-16,12 9-16 16,5 0-4-16,12 6 1 15,9 3 5-15,12 6-54 16,2 3-54-16,0 3-197 15</inkml:trace>
  <inkml:trace contextRef="#ctx0" brushRef="#br0" timeOffset="77525.95">9407 8979 543 0,'3'5'316'15,"2"-5"-23"-15,29-4-119 16,12-1-33-16,24-5-55 16,8 7-35-16,-4 7-37 15,-7-1-10-15,-22 2-132 16,-9 0-235-16</inkml:trace>
  <inkml:trace contextRef="#ctx0" brushRef="#br0" timeOffset="77860.2">9772 9308 642 0,'2'-2'304'15,"2"-4"-112"1,10-5-95-16,-5-7-23 0,7-5-24 16,1 1-11-1,-4-1-1-15,2 3 8 16,-7 8 21-16,-6 2 9 15,3 11-8-15,-5 5-5 16,-1 12-18-16,-1 6-8 0,-3 10-5 16,5 4-6-16,1 2-12 15,1-4-5-15,6-5-26 16,-2-8-50-16,7-11-245 16</inkml:trace>
  <inkml:trace contextRef="#ctx0" brushRef="#br0" timeOffset="78176.28">10074 9268 924 0,'13'1'386'16,"18"7"-230"-16,9 6-40 16,-2 6-56-16,0 4-20 15,-7 1-23-15,-9 1-2 16,-1-6-15-16,-4-4-46 15,-3-8-164-15,0-6-181 0</inkml:trace>
  <inkml:trace contextRef="#ctx0" brushRef="#br0" timeOffset="78328.62">10366 9255 657 0,'-16'1'414'15,"-7"3"-17"-15,-7 10-173 16,-2 4-47-16,1 10-70 15,-3 4-32-15,-3-1-44 16,5 0-14-16,5-6-54 16,9-7-63-16,13-10-295 15</inkml:trace>
  <inkml:trace contextRef="#ctx0" brushRef="#br0" timeOffset="78746.64">10811 8869 705 0,'2'-5'403'16,"-3"-2"-69"-16,-3 7-89 0,1 10-115 15,-3 12-41-15,10 16-47 32,1 3-2-32,4 11-13 15,-3-4-8-15,1-1-4 0,0-4-43 16,-2-11-99-16,0-7-77 16</inkml:trace>
  <inkml:trace contextRef="#ctx0" brushRef="#br0" timeOffset="78897.08">10657 9036 750 0,'5'4'377'15,"14"0"-102"1,7 1-95-16,17 2-79 0,10-4-26 16,3-2-40-16,3-1-8 15,-5-2-110-15,-7 1-164 16</inkml:trace>
  <inkml:trace contextRef="#ctx0" brushRef="#br0" timeOffset="79369.02">11411 8638 795 0,'-4'10'364'16,"-1"6"-145"-16,2 17-110 15,2 13-28-15,6 22-25 16,1 10-17-16,-1 7-18 16,-1 0-3-16,-3-10-6 15,-1-14-1-15,3-12-18 16,-2-9-31-16,0-19-73 0,0 1-34 16,0-22-132-16</inkml:trace>
  <inkml:trace contextRef="#ctx0" brushRef="#br0" timeOffset="79543.5">11354 8762 631 0,'7'-6'317'0,"16"-8"-99"16,8 2-76-16,10-1-88 15,10 4-20-15,6 4-24 16,-3 3-6-16,2 4-40 15,-6 3-67-15</inkml:trace>
  <inkml:trace contextRef="#ctx0" brushRef="#br0" timeOffset="79775.35">11391 9053 938 0,'11'2'392'0,"23"-2"-224"16,14 0-40-16,20 2-50 0,1-2-24 15,-9 0-28-15,-7 2-38 16,-18-1-332-1</inkml:trace>
  <inkml:trace contextRef="#ctx0" brushRef="#br0" timeOffset="80275.64">11742 9249 632 0,'11'-8'335'0,"4"-4"-103"16,8 6-83-16,2 2-31 15,2 14-49-15,-2 5-20 16,-14 12-7-16,-11 6-1 15,-17 5-5-15,-6 4-4 16,-7-5-12-16,2-2-6 16,10-10-6-16,4-5-1 15,11-11-7 1,0-2-1-16,7-7-1 0,7-2 0 16,12 0 2-16,6-2 2 15,7 0 1-15,0 2-11 0,-3-1-113 16,-3 0-156-16</inkml:trace>
  <inkml:trace contextRef="#ctx0" brushRef="#br0" timeOffset="80830.86">12050 9353 782 0,'2'1'398'0,"9"6"-109"16,6 4-90-16,11 8-108 15,4 4-18-15,-2 2-35 16,0 1-13-16,-8-2-7 16,1-2-2-16,-8-5-67 15,-4-4-58-15,1-8-242 16</inkml:trace>
  <inkml:trace contextRef="#ctx0" brushRef="#br0" timeOffset="81005.84">12281 9361 756 0,'-10'4'402'16,"-10"6"-92"-16,-7 5-78 0,-4 6-110 15,0 2-34-15,-2 2-55 16,-1 1-14-16,6-3-76 16,4-3-71-16</inkml:trace>
  <inkml:trace contextRef="#ctx0" brushRef="#br0" timeOffset="81455.11">12696 9003 737 0,'7'0'366'0,"3"0"-122"15,14 1-112 1,9 2-41-16,13-1-40 0,4-2-17 15,8 0-21 1,-5-2-2-16,-9 2-79 16,-5 0-74-16</inkml:trace>
  <inkml:trace contextRef="#ctx0" brushRef="#br0" timeOffset="81667.39">12755 9139 561 0,'3'0'303'31,"3"2"-63"-31,12 0-78 0,6-2-16 16,11 3-31-16,9-3-29 15,1 2-39-15,1 0-14 16,-7 1-83-16,-7-1-134 15</inkml:trace>
  <inkml:trace contextRef="#ctx0" brushRef="#br0" timeOffset="82374.25">13465 8923 607 0,'14'9'326'0,"10"6"-80"16,6 12-118-16,1 10-21 0,-9 3-25 15,-6 2-4 1,-15-2-13-16,-3-4-10 0,-7-7-22 16,-3-6-8-16,3-10-2 15,-3-6 2-15,8-15-7 16,-1-6-6-16,8-13-12 16,4-7-8-16,7-1-3 15,4-3 2-15,2 5 2 0,0 5 1 16,3 7 6-1,-2 9 0-15,-8 11 11 0,5 8 6 16,-10 11 7-16,-2 0 1 16,2 4-4-1,-5 1-3-15,-2-3-7 0,0 0-3 16,-1-6 0-16,3-6 0 0,1-8 3 31,4-2-1-31,6-15-7 0,1-2-3 0,4-3-7 16,-2-1-1-1,1 8 0-15,1 0 2 16,-1 14-1-16,0 4 1 16,-7 10 5-16,0 7 3 15,-6 3 6-15,0-1 2 16,-4 4-1-16,3-2-1 16,-3-6-42-16,-1-1-65 15</inkml:trace>
  <inkml:trace contextRef="#ctx0" brushRef="#br0" timeOffset="83032.23">14354 9136 448 0,'5'-6'274'0,"2"-7"-29"15,2 1-99-15,-4-5-24 0,-3 1-17 16,-2 2 0-16,-12-4-1 16,-3 4 1-16,-10-1-9 15,-4 0-7-15,-4 9-24 16,0 1-15-1,3 9-29-15,2 11-12 16,10 0-13-16,3 7-3 0,9 9-2 16,11-3 1-16,7 3 2 15,8-1 1-15,10-7 5 16,-1-1 0-16,8-10 0 16,-2-7-10-16,2-10-17 15,-2-7-3-15,-11-9 0 16,-3-3 13-16,-11-2 17 0,-3 1 3 15,-7 1 20-15,-8 1 15 16,-4 10 23-16,0 3 6 16,0 10-12-16,5 4-15 15,3 5-27-15,4 3-8 16,5 6-5-16,4 1 0 16,4 4 0-1,2 3 0-15,5-2 1 0,0 0-24 0,-3-7-89 16,1-2-79-1</inkml:trace>
  <inkml:trace contextRef="#ctx0" brushRef="#br0" timeOffset="83400.35">14689 9195 522 0,'0'-1'339'16,"-1"0"-11"-16,1 1-85 0,0 0-83 31,2 1-40-31,28 13-43 16,36 18-17-16,-30-14-29 16,-4 3-8-16,-7 4-10 15,-2-1-2-15,-5 0-53 0,-3-7-57 16,-6-5-217-16</inkml:trace>
  <inkml:trace contextRef="#ctx0" brushRef="#br0" timeOffset="83629.5">14933 9195 874 0,'-12'4'411'0,"-14"5"-155"15,-1 4-47-15,-8 3-64 16,1 5-26-16,-7 3-50 16,2 3-22-16,9 3-30 15,5-3-6-15,13-6-8 16,5-6-17-16,7-8-106 16,-1-6-85-16</inkml:trace>
  <inkml:trace contextRef="#ctx0" brushRef="#br0" timeOffset="90175.2">1935 10209 428 0,'2'8'234'0,"-5"17"-38"0,-5 11-23 0,-9 19-32 31,-6 4-32-31,-1 6-52 16,2-4-16-16,4-8-23 16,1-1-3-16,7-20 5 15,0-7 3-15,5-18 23 16,5-9-2-16,4-18-8 16,6-11-3-16,-1-13-28 15,4-6-1-15,1-12 1 16,-4 2 1-16,5-3 2 15,-2 0 2-15,-4 7 9 16,3 8 3-16,-5 16 18 16,2 10 10-16,-6 15-17 0,1 7-15 15,-1 9-32-15,4 11-16 16,9 12-1-16,4 8 3 16,13 16 2-16,1 5 3 15,6 6 6-15,-2-1 8 16,-4-9 17-16,-3-6 5 15,-7-10 9-15,1-4-57 16,0-10-234-16</inkml:trace>
  <inkml:trace contextRef="#ctx0" brushRef="#br0" timeOffset="90516.63">2622 10621 486 0,'-1'-5'280'0,"-5"-9"-19"0,-2 0-62 16,-1 1-42-16,-5-5-11 15,-7-1-19-15,-1 3-15 16,-7 6-33-16,-2 5-17 15,2 9-38-15,1 4-16 16,5 6-24-16,5 3-12 0,14 5-12 16,8 0 2-1,14 1 15-15,5-1 9 16,9-10 16-16,0 1 8 0,-4-11 8 16,-3-2 2-1,-6-5-97-15,-1-5-79 16</inkml:trace>
  <inkml:trace contextRef="#ctx0" brushRef="#br0" timeOffset="90656.07">2504 10286 746 0,'0'-4'353'0,"3"-5"-168"15,-4 2-57-15,1 6-117 0,4 0-64 16,1 6-246-16</inkml:trace>
  <inkml:trace contextRef="#ctx0" brushRef="#br0" timeOffset="90921.14">2716 10470 455 0,'18'20'210'16,"14"25"-53"-16,0 7-28 0,-6 11-32 31,-9 6-3-31,-11 7-43 15,-7 3-13-15,-16-16-12 0,-1-6 2 0,-3-17 7 16,-1-12 8-16,-1-13 18 16,0-13 1-1,-1-16-6-15,2-8-8 0,9-16-4 0,7-2 5 32,6-8 23-32,6-6 13 0,11 1 12 0,6 4-7 15,5 0-28-15,-3 6-17 31,4 3-24-31,-3 2-47 16,1 10-182-16</inkml:trace>
  <inkml:trace contextRef="#ctx0" brushRef="#br0" timeOffset="91420.06">3060 10500 845 0,'-3'-2'410'0,"-2"2"-158"15,0 6-135-15,2 1-46 16,-1 4-63-16,1 1-13 15,5 3-11-15,-1 2 4 16,13 4 11-16,0-7 1 16,2-6 7-16,5-1 4 15,-3-12 8-15,0-2 5 0,-2-2 6 16,-3-6 1 0,-7-1-2-16,-1 0-2 0,-5 1-7 15,0 2-4 1,-2 6-13-16,-2 4-12 0,2 8-24 15,0 6-5-15,4 8 2 16,6 3 8-16,7-3 18 16,5-1 5-16,0-5 5 15,1-3 5-15,5-3 18 16,-1-5 9-16,0-9 31 16,-2-6 11-16,-5-6 2 15,-8-3-4-15,-10-3-24 16,-3 3-14-16,-10 0-42 15,-1 6-46-15,-4 4-136 16</inkml:trace>
  <inkml:trace contextRef="#ctx0" brushRef="#br0" timeOffset="91952.51">4238 10516 526 0,'12'2'315'31,"4"-5"-42"-31,14-5-96 0,1-4-24 0,2-13-49 16,2 0-22-16,-10-8-34 15,2 0-10-15,-17 2-10 16,-3 3-1-16,0 8 17 16,-10 4 5-1,2 12-18-15,-8 6-11 0,-6 19-38 0,3 7-17 31,3 16-3-31,5 4 3 16,6 7 16-16,7 2 9 16,5-8 10-16,0-1-49 15,2-16-185-15</inkml:trace>
  <inkml:trace contextRef="#ctx0" brushRef="#br0" timeOffset="92301.75">4410 10103 744 0,'-24'0'338'0,"-30"9"-158"16,5 7-70-16,3 16-91 16,6 10-19-16,12 19-23 15,0 11-6-15,20 14 7 16,8-1 4-16,17-1 9 15,11-7 2-15,14-12 2 16,7-7 5-16,16-25 7 16,4-13 5-16,10-28 9 0,-2-15 6 15,-10-29 6-15,-19-7 23 16,-13-16 69-16,-16-6 32 16,-26-6 50-16,-7-6-15 15,-33 6-66-15,-8 11-37 16,-10 22-67-16,1 17-18 0,10 22-24 15,4 5-27-15,19 15-148 16,6 7-88-16</inkml:trace>
  <inkml:trace contextRef="#ctx0" brushRef="#br0" timeOffset="92506.61">4978 10682 785 0,'-11'18'320'15,"-11"16"-202"-15,-1 2-42 16</inkml:trace>
  <inkml:trace contextRef="#ctx0" brushRef="#br0" timeOffset="93115.9">5509 10453 626 0,'-11'-11'287'0,"-12"-17"-122"0,11-2-66 16,6-1-60-16,9 0-23 15,15 4-12-15,1 5 3 16,12 11 11-16,2 7 4 16,2 9-3-16,-1 10-3 0,-12 9 10 15,-12 3 15 1,-23 8 17-16,-11 3 2 15,-13-1-11-15,2-1-14 16,5-6-17-16,8-7-6 0,15-7-9 16,7-3-3-16,14-4 0 15,3-1 0-15,9-3 2 16,1-1 2-16,6-1-13 16,1 0-44-16,-9-3-176 15</inkml:trace>
  <inkml:trace contextRef="#ctx0" brushRef="#br0" timeOffset="93477.01">5593 10046 984 0,'-19'-6'427'16,"-26"-3"-236"-16,3 8-70 15,-5 10-88-15,-1 10-28 16,1 19-42-16,1 11-5 16,12 25 6-16,10 14 5 15,22 13 20-15,19-34 5 16,-8-34-3-16,1 1-3 16,53 75 2-16,14-18 1 15,29-44 7-15,-18-52 4 0,8-33 12 16,-4-13 4-16,-25-16 46 15,-10-9 23-15,-35-11 40 16,-16-6 14-16,-27 1-15 16,-21 8-23-16,-32 24-46 15,-16 16-23-15,-7 27-36 16,4 7-53-16</inkml:trace>
  <inkml:trace contextRef="#ctx0" brushRef="#br0" timeOffset="113394.03">3111 12167 478 0,'0'-5'301'15,"-5"-5"-35"-15,1 2-61 16,-8 0-18-16,-6 0-25 0,-3 1-16 15,-7 3-34-15,3 2-22 16,-5 7-48-16,2 7-20 16,2 5-23-16,3 8-5 15,13 8-3 1,6-3 0-16,16 4-1 0,9-3 2 16,13-4 1-16,4-2-13 15,2-13-89 1,2-2-63-16,-4-8-183 0</inkml:trace>
  <inkml:trace contextRef="#ctx0" brushRef="#br0" timeOffset="116970.2">3461 12175 296 0,'-2'-1'203'0,"-8"-2"36"0,-1 2-28 0,-11 0-19 31,-3 1-25-31,-5 5-59 16,0 6-31-16,5 4-53 15,4 4-14-15,12 5-10 0,3 2-3 16,14 1-4-16,10-2 0 16,15-8-1-16,12-8 1 15,1-9 8-15,-4-8 6 16,-14-9 26-16,-8-3 28 15,-12-3 50-15,-8 0 9 16,-14 4-4-16,-10-2-22 16,-12 6-52-16,-2-2-13 15,11 7-34-15,8 1-64 16,14 3-283-16</inkml:trace>
  <inkml:trace contextRef="#ctx0" brushRef="#br0" timeOffset="117527.43">3861 12152 397 0,'-7'-4'279'0,"-9"-3"32"16,-3 2-60-16,-7 1-76 0,4 4-35 16,0 4-63-1,3 3-24-15,4 5-39 0,2-1-14 16,10 5-11-1,4 1-3-15,13 2 2 16,4 5 4-16,9 1 8 16,2-1 9-16,-3 3 19 15,-2-2 9-15,-13-9 13 0,-3 3 13 16,-19-7 17 0,-9-5 0-16,-9-11-12 0,-9-11-20 15,1-9-48-15,6-2-41 0,8 6-128 16,6 4-159-16</inkml:trace>
  <inkml:trace contextRef="#ctx0" brushRef="#br0" timeOffset="118921.45">4283 12182 326 0,'-12'-3'229'16,"-18"-5"33"-16,3-4-42 15,7-10-61-15,1-2-20 16,17-3-54-16,5-2-23 16,15 3-32-16,3 2-7 15,14 8-7-15,6 6-2 16,15 15-6-16,1 7-7 0,-9 13 0 15,-16 5 12-15,-25 11 15 16,-8 8 3-16,-29 7 1 16,-7 6-9-16,-9-7-10 15,0-9 0-15,10-15-2 16,9-8 0-16,11-13-1 16,6-5-6-16,10-1-11 15,7-4-3-15,15-1-3 16,10 0 4-16,12-2 8 15,-1 0 3-15,6-2-77 0,-8-3-78 16</inkml:trace>
  <inkml:trace contextRef="#ctx0" brushRef="#br0" timeOffset="119244.34">4807 12121 544 0,'-11'-6'368'15,"-15"-6"25"-15,2-3-110 0,-4 4-101 16,1 7-43 0,3 8-65-16,-4 8-26 0,5 12-37 15,2 4-11 1,7 10-5-16,7 3-5 0,14 8 3 16,10 3 0-1,15-7-1-15,3-5-1 0,10-17 1 16,2-14 1-16,6-14 3 15,2-12 3-15,-14-15 4 16,-10-6 4-16,-9-8 8 16,-16-2 3-16,-9 0 4 15,-11 4 0-15,-27 8-6 0,-4 6-6 16,-9 12-10-16,4 7 1 16,13 5-132-16,14 9-171 15</inkml:trace>
  <inkml:trace contextRef="#ctx0" brushRef="#br0" timeOffset="119544.63">4977 11876 930 0,'-5'0'376'15,"-5"1"-251"-15,1 1-64 16,10 9-62-16,4 0-9 16,6-1 2-16,7 2 6 0,4-5 11 15,-3-3 5-15,1-2 25 16,-3-4 21-16,-15-8 33 16,-2-4 7-16,-16-2-12 15,-2 0-18-15,-1 6-39 16,-1 5-12-16,2 7-20 15,1 9-1-15,2 6-142 16</inkml:trace>
  <inkml:trace contextRef="#ctx0" brushRef="#br0" timeOffset="121062.16">5546 12105 797 0,'-4'-1'379'0,"2"3"-173"0,2 10-54 16,-2 12-77-16,2 11-23 15,1 12-9-15,-1 5-15 0,0 8-15 16,4-2-4-1,1-11-13-15,1-9-41 0,5-11-176 16</inkml:trace>
  <inkml:trace contextRef="#ctx0" brushRef="#br0" timeOffset="121253.18">5395 12322 918 0,'12'2'369'16,"9"-1"-215"-16,8-1-61 0,19-3-10 15,-2-3-18 1,12-2-30-16,0-1-11 0,-11 3-71 0,-7 0-101 31</inkml:trace>
  <inkml:trace contextRef="#ctx0" brushRef="#br0" timeOffset="123601.27">6307 12013 712 0,'0'3'335'16,"0"-3"-168"-16,12 13-61 16,9 0-15-16,17 12-32 15,6 9 7-15,-2 8-23 16,-6 7-13-16,-15 1-10 15,-7 7-2-15,-20-9-4 16,-9-4-12-16,-13-6-76 16,-6-10-37-16,-5-16-27 0,-1-8 5 15,5-17 72 1,9-6 31-16,19-16 21 16,12-6 2-16,23-14 18 15,3-7 24-15,10-1 51 16,1-2 26-16,-3 11 25 15,-7 9 0-15,-25 7-13 16,-13 11-11-16,-26 11-29 16,-7 12-17-16,-12 12-37 15,-1 4-15-15,3 8-6 0,10-2-67 16,19-1-230 0</inkml:trace>
  <inkml:trace contextRef="#ctx0" brushRef="#br0" timeOffset="124126.4">7080 12162 71 0</inkml:trace>
  <inkml:trace contextRef="#ctx0" brushRef="#br0" timeOffset="124570.46">7049 12158 405 0,'-10'-2'270'0,"-10"-2"-19"0,-5 0-64 15,2 4-23-15,-6 7-60 16,0 2-25-16,4 11-29 16,-2 3-5-16,14 5-3 15,2 5 1-15,11 2-8 16,10 5-9-16,9-5-12 0,15-2-6 0,11-14-32 31,1-10-40-31,10-7-129 16,-14-7-105-16</inkml:trace>
  <inkml:trace contextRef="#ctx0" brushRef="#br0" timeOffset="124840.43">7319 12285 463 0,'0'-6'233'0,"-5"-6"-52"0,-4-1-20 15,-7 2-30 1,-10 1-12-16,-1 7-46 16,-3 1-24-16,3 11-36 0,8 4-14 15,7 9-11 1,5 4-1-16,8 2-3 16,7 4 2-16,13-5 2 0,7-4 3 15,15-7 6-15,-3-6 2 16,-4-16 4-16,-4-3 4 15,-15-12 12-15,-5-4 10 0,-11-2 26 16,-8-4 7 0,-12 3-4-16,-8 3-10 0,-7 6-30 15,3 4-21-15,5 6-141 16</inkml:trace>
  <inkml:trace contextRef="#ctx0" brushRef="#br0" timeOffset="125356.19">7651 12228 290 0,'0'-3'218'0,"-4"-5"40"16,0-2-34-16,-4 2-47 0,1 1-27 16,-5 2-44-16,-3 2-21 15,-3 5-37-15,-2 1-10 16,3 5-20-16,5 4-8 0,9 2-9 16,6 3-3-16,16 5-1 15,6 3 1-15,11 3 2 16,0 0 1-16,-6-2 3 31,-6 2 10-31,-18-7 32 0,-8-1 18 0,-24-4 22 16,-3-9-6-1,-8-7-25-15,0-10-21 16,13-8-67-16,-1-3-54 16</inkml:trace>
  <inkml:trace contextRef="#ctx0" brushRef="#br0" timeOffset="125945.15">8152 11975 793 0,'-18'8'347'0,"-26"13"-176"16,0 4-37-16,4 12-58 15,5 7-22-15,15 10-35 16,9 7-12-16,25 7-7 16,9-3-1-16,21-12 0 15,3-10 2-15,10-24 4 16,1-11 2-16,-5-12 4 16,-3-7 4-16,-20-10 10 15,-10-3 5-15,-19-8 31 16,-14-5 8-16,-27 3 5 0,-14 4-1 15,-11 7-32-15,3 8-13 16,16 8-14-16,9 1-56 16,21 6-203-1</inkml:trace>
  <inkml:trace contextRef="#ctx0" brushRef="#br0" timeOffset="126325.07">8605 12111 816 0,'-5'-6'387'0,"-10"-2"-156"15,-4 1-33-15,-7 5-70 16,-3 2-35-16,-6 6-53 0,5 5-23 15,5 12-22-15,3 7-6 16,13 9-2 0,0 1-2-16,12 7-2 15,12 1 0-15,10-7 3 0,9-1 3 16,6-17 5 0,-3-9 3-16,10-14 3 15,-1-11 4-15,-6-14 7 0,-6-8 5 16,-20-7 6-1,-8-1 1-15,-19-1-4 16,-6 1-3-16,-16 2-9 0,-1 8-4 16,5 10-51-16,3 7-85 15</inkml:trace>
  <inkml:trace contextRef="#ctx0" brushRef="#br0" timeOffset="126648.07">8828 11963 850 0,'-5'-2'346'0,"-2"-3"-233"0,7 11-50 31,-2 3-59-31,5 5-9 0,8 7 2 15,-1-1 3-15,6-3 3 16,-2-4 6-16,7-8 13 16,0 0 13-16,-3-9 43 0,2 2 21 15,-14-8 32-15,-9-4 3 16,-13 1-27-16,-9-2-21 0,-5 4-39 16,-3 4-20-1,9 3-34 1,6 8-73-16</inkml:trace>
  <inkml:trace contextRef="#ctx0" brushRef="#br0" timeOffset="140583.94">9371 12261 475 0,'17'0'293'0,"12"0"1"15,17-4-192-15,4 1-29 0,5-2-42 16,0 3-11 0,-4 1-50-16,-4 1-77 15</inkml:trace>
  <inkml:trace contextRef="#ctx0" brushRef="#br0" timeOffset="140773.87">9427 12371 570 0,'13'2'274'0,"19"2"-107"16,9 2-10-16,14-4-34 0,3 2-21 15,-8-2-33 1,2-1-13-16,-15-1-167 15</inkml:trace>
  <inkml:trace contextRef="#ctx0" brushRef="#br0" timeOffset="141584.29">10269 12200 475 0,'7'-3'281'0,"7"0"-19"16,9 12-119 0,-4 7-16-16,1 13-18 15,-5 6-11-15,-12 7-27 16,-3 1-13-16,-9-6-25 15,1-7-7-15,2-12-4 0,-1-10 2 16,9-11-21-16,3-7-9 16,-1-17-14-16,6-5-11 15,4-5 11-15,-1-4 4 16,11 9 4-16,1 7 0 16,4 10 5-16,-2 9 5 0,-2 12 16 15,-2 5 7-15,-9 10 6 16,0 3-1-16,-12 5-10 15,-3-1-2-15,-7-2-3 16,-1-4-1-16,2-10-1 16,4-5 3-16,6-14-4 15,5-7-1-15,4-13-4 16,2-4-5-16,5 0-3 16,1 1-1-16,6 7 0 15,1 5 0-15,-1 10 0 16,-3 4-1-16,-6 12 7 15,-4 5 1-15,-6 10 8 0,-3 6 4 16,-2 3-1-16,1 2-2 16,-1 0 0-16,1-6-3 15,-1-7-26-15,0-6-57 16</inkml:trace>
  <inkml:trace contextRef="#ctx0" brushRef="#br0" timeOffset="141870.28">11092 12338 884 0,'0'0'464'16,"-1"1"-112"-16,1 1-145 15,0-2-126-15,0 0-24 16,0 0-50-16,0-1-102 16</inkml:trace>
  <inkml:trace contextRef="#ctx0" brushRef="#br0" timeOffset="142538.24">11708 12315 503 0,'-4'-9'290'0,"1"-11"-61"0,-4 3-50 31,-2 1-18-31,-7-2-25 16,-11 1-18-16,-8 6-38 16,-3 3-20-16,-2 10-42 0,7 10-11 15,3 13-16 1,5 7-3-16,17 6-1 0,7 5 2 16,14-5 5-16,9-6 4 15,12-10 5-15,7-9 3 16,4-13 5-16,-2-4 0 0,-8-12 2 15,-6-4 1-15,-12-6 0 16,-9-3-1-16,-2 0-2 16,-3 4-1-16,-5 6 12 15,0 7 10-15,-4 11-2 16,-2 3 1-16,5 12-16 16,1 5-10-16,6 11-2 15,2 3 1-15,1 0 7 16,4-1-37-16,1-4-155 15,5-10-163-15</inkml:trace>
  <inkml:trace contextRef="#ctx0" brushRef="#br0" timeOffset="142759.54">11879 12429 837 0,'6'2'411'0,"14"6"-146"15,3 2-63 1,13 5-83-16,3 5-33 16,4 0-37-16,4 1-10 15,-10-2-14-15,-2-1-6 0,-8 0-27 16,-13-5-30 0,0-6-100-16,-7-5-75 15</inkml:trace>
  <inkml:trace contextRef="#ctx0" brushRef="#br0" timeOffset="142948.94">12184 12464 371 0,'-1'-6'284'0,"-5"-6"57"0,2 0-89 16,2 2-79 0,0 2-24-16,1 6-45 0,-7 6-17 15,-4 12-24-15,-10 4-5 16,-19 12 1-16,-4 2-5 15,-11-2-12-15,2-2-12 16,18-5-15-16,5-10-46 16,23-8-120-16</inkml:trace>
  <inkml:trace contextRef="#ctx0" brushRef="#br0" timeOffset="169713.05">2563 11831 98 0,'4'-4'91'16,"0"-1"52"-1,2-5 1-15,1 2 25 0,-4 1 10 0,4 2 12 16,-7 1-1-16,0 2-27 16,0-1-21-1,-1 3-47 1,0 0-25-16,-15 2-27 0,-45 6-10 0,24-4-17 16,-2-4-3-16,-5 0-9 15,8 0-1 1,10-2-3-16,8 2-3 15,10 0-11-15,6 2-8 16,2 6-6-16,-1 0-2 16,4 9 4-16,3-2 6 15,1 8 11-15,0 1 6 16,-4 1 10-16,0 4 3 16,-3-6 1-16,0-3-3 15,1-6-2-15,0-3-2 0,4-6 2 16,3-2-1-16,5-5-4 15,5-9-1-15,12 7-7 16,3 2-4-16,4 4-1 16,6 13 1-16,-6 3 1 15,-7 3 0-15,-10 14 10 16,-12-2 6-16,-12 11 28 16,-7 1 10-16,-14-4 10 15,-3-4-1-15,-11-17-7 16,-7-12-4-16,-2-16-12 15,-3-11-2-15,9-4-16 16,12-1-6-16,13 4-6 16,6 4-6-16,7 5-25 0,4 3-43 15,12 3-231-15</inkml:trace>
  <inkml:trace contextRef="#ctx0" brushRef="#br0" timeOffset="184349.62">2512 13538 448 0,'0'-13'275'16,"0"-4"-38"-16,-4 2-34 15,-4-3-10-15,-7 5-31 16,-6-1-18-16,-6 5-40 0,-4 8-21 16,-6 8-38-16,4 7-20 15,3 12-32-15,6 6-7 16,15 8-8-16,3 2 1 15,14-1 3-15,3-3 4 16,16-10 5-16,5-3 1 16,11-18-2-16,3-10-4 15,-3-15-10-15,-6-9-2 0,-16-7 8 16,-3-1 9 0,-14-5 16-16,-2 5 8 0,-4 9 7 15,-1 4 12 1,-6 9 15-16,3 8-5 0,-1 5-16 15,0 4-16-15,5 17-24 16,3-1 0-16,5 10 7 16,3 5 3-16,9-3 2 15,1 1 0-15,3-5-74 16,1-2-96-16</inkml:trace>
  <inkml:trace contextRef="#ctx0" brushRef="#br0" timeOffset="184588.5">2786 13732 1013 0,'3'6'385'16,"11"10"-269"-16,7 1-51 0,12 13-12 15,2 0-18-15,-2 6-21 16,-6-1-6-16,-7-8-67 16,-1-3-55-16</inkml:trace>
  <inkml:trace contextRef="#ctx0" brushRef="#br0" timeOffset="184732.3">3043 13744 1049 0,'-8'11'482'0,"-12"15"-214"0,-6 7-72 16,-12 0-93-16,1 2-37 15,2-6-51 1,6-6-72-16,12-10-279 0</inkml:trace>
  <inkml:trace contextRef="#ctx0" brushRef="#br0" timeOffset="185053.31">3432 13501 794 0,'10'3'361'0,"8"0"-141"16,9 3-100-16,8-2-39 15,2 2-28-15,5-5-34 16,-4-2 2-16,0 1-123 15,-4-7-152-15</inkml:trace>
  <inkml:trace contextRef="#ctx0" brushRef="#br0" timeOffset="185318.67">3511 13665 613 0,'3'0'292'15,"11"1"-97"-15,2 1-12 0,11 1-29 16,6-1-28-16,9 3-59 15,2-4-15-15,-5 0-14 16,-1 1-71-16</inkml:trace>
  <inkml:trace contextRef="#ctx0" brushRef="#br0" timeOffset="187211.77">4237 13898 820 0,'7'-1'278'16,"20"-2"-260"-16,19-1-26 15,37 0 0-15,24 1-1 16,40 3 2-16,11 3 2 15,36 4 3-15,2 2 4 0,12 4 9 16,12 2 6 0,14-6 33-16,11 1 8 0,30-8 8 15,7-7 0-15,19-5-22 16,21-4-9-16,5-2-12 16,11 1-3-16,4 1-5 15,-11 3 1-15,6 2-2 16,-5 4-2-16,-20 6-3 15,0 1-3-15,-35 5 0 16,-18 1-1-16,-21-1-1 16,-8 0-1-16,-32-4 1 15,-7-3-26-15</inkml:trace>
  <inkml:trace contextRef="#ctx0" brushRef="#br0" timeOffset="188916.51">4916 13108 195 0,'11'-3'182'0,"6"0"30"15,-15 1-15-15,6-4-4 16,-7 3-23-16,-3-2-21 0,-4 2-50 16,-9 2-26-16,-16-1-39 15,-1-2-12 1,-11-2-11-16,-3 3-3 0,9-1-8 15,4 4-2-15,11 4-7 16,7 1-1-16,3 2-4 16,4 3 1-16,3 2 0 15,0 1 2-15,5 2 4 16,0 4 1-16,0 5 3 16,0 0 1-16,0-1 3 15,0-4 1-15,3 0 1 16,2-8 0-16,4-1-1 0,5-3 0 15,8-6 0-15,10 2-1 16,20 6-1-16,6 4-1 16,-2 9 1-1,-8 4 7-15,-27 4 15 0,-9 3 8 0,-20-2 13 32,-9-1 1-32,-18-4-6 0,-10-6-3 0,-8-10-11 15,3-4-6-15,9-12-47 16,8-6-36-16,19-1-100 15,1-3-77-15</inkml:trace>
  <inkml:trace contextRef="#ctx0" brushRef="#br0" timeOffset="189249.94">5295 13421 428 0,'-4'-6'266'0,"-7"-7"1"15,-2 3-79-15,-7 3-59 0,2 0-15 16,-7 8-37-1,0 4-14-15,1 10-34 0,-4 5-12 0,6 6-13 16,7 6-1 0,12 0-1-16,5 1-2 15,19 1 0-15,4-10-3 16,10-5 0-16,5-6 2 16,4-12-42-16,-1-1-54 15</inkml:trace>
  <inkml:trace contextRef="#ctx0" brushRef="#br0" timeOffset="189590.94">5610 13454 335 0,'-3'-6'256'0,"-8"-3"60"16,-2 2-87-16,-5 1-75 16,-1 3-29-16,-1 4-58 15,-3 4-27-15,5 6-30 16,0 3-9-16,8 9-9 16,2 1-1-16,10 3-1 15,8 0 0-15,3-6 4 16,8 1 3-16,5-10 8 15,3-4 4-15,0-8 15 16,-1-6 14-16,-10-10 15 16,-4-4 5-16,-9-6-4 0,-5 0-14 15,-10 3-50-15,0 2-56 16</inkml:trace>
  <inkml:trace contextRef="#ctx0" brushRef="#br0" timeOffset="189982.3">5894 13469 626 0,'-3'-2'330'0,"1"-1"-94"31,1 2-68-31,1 1-76 0,0 0-29 0,7 4-9 16,13 3 14-16,22 39 15 15,-27-23 2 1,-11 3 0-16,-8-3 0 0,-6 0-16 31,-10-4-7-31,-7-10-24 0,-2-8-10 16,-6-10-45-16,4-11-64 0,7-3-285 16</inkml:trace>
  <inkml:trace contextRef="#ctx0" brushRef="#br0" timeOffset="190600.03">6378 13501 575 0,'-10'-9'278'0,"-15"-13"-92"16,9-2-47-16,7-15-59 15,3-5-25-15,16 1-43 16,1 1-11-16,10 12 10 15,5 5 10-15,1 17 15 16,-4 4 5-16,-1 18 14 16,-6 6 8-16,-16 20 13 15,-1 11 1-15,-17 13-23 16,-7 0-15-16,-4-7-24 16,-3-6-4-16,4-18-2 15,5-6 0-15,9-15 3 0,8-5-1 16,4-7-5-1,8-2-4-15,10-4-5 0,6 3-4 16,7 0 2 0,0 2 2-16,-1 1 0 15,-1 0 11-15,2 0-116 0,2-2-123 16</inkml:trace>
  <inkml:trace contextRef="#ctx0" brushRef="#br0" timeOffset="190892.31">6764 13401 694 0,'-11'-6'396'0,"-15"-7"-61"15,-3 2-85-15,-2 6-108 16,0 5-45-16,1 12-56 16,4 5-19-16,6 11-21 15,3 2-4-15,12 2-8 16,10 0-2-16,12 1 2 15,9-2 1-15,8-7 5 16,2-6 4-16,5-11 2 16,2-5 5-16,-1-9 5 15,-4-8 4-15,-12-7 7 16,-7-5 2-16,-19-6-1 16,-6-1-2-16,-15 3-11 15,-4 4-7-15,-9 9-63 16,1 3-60-16</inkml:trace>
  <inkml:trace contextRef="#ctx0" brushRef="#br0" timeOffset="191183.43">6893 13185 554 0,'0'-2'342'16,"-2"-1"-20"-16,2 1-159 16,0 2-102-16,0 0-24 15,0 0-5-15,2 4 11 16,10 6 13-16,34 27 4 16,-29-33-3-16,-5-4 0 0,-4-6 9 15,-6-2-1-15,-5-5-8 16,-7 2-10-16,-9 0-31 15,-2 4-13-15,-2 7-33 16,3 1-69-16</inkml:trace>
  <inkml:trace contextRef="#ctx0" brushRef="#br0" timeOffset="191580.15">7466 13234 814 0,'-3'-3'408'0,"3"3"-164"15,-1 7-58-15,1-3-72 16,4 26-32-16,15 69-7 0,-8-33-20 15,-4-5-29-15,0-5-9 16,-5-13-17-16,1-10-48 16,-1-15-192-1</inkml:trace>
  <inkml:trace contextRef="#ctx0" brushRef="#br0" timeOffset="191726.96">7363 13467 1073 0,'13'-1'443'0,"24"-4"-283"15,11-1-33-15,7 3-67 16,11-2-25-16,-2 2-87 0</inkml:trace>
  <inkml:trace contextRef="#ctx0" brushRef="#br0" timeOffset="192273.59">7980 13244 859 0,'-2'-2'375'15,"11"5"-170"1,13 10-50-16,35 20-61 0,18 12 6 16,5 11-28-16,-6 1-9 15,-29-2-22 1,-22-6-11-16,-25-7-7 0,-10-5-7 16,-22-10-38-16,-11-5-29 15,-17-16-44-15,-2-6-21 16,10-13 0-16,14-9 7 15,24-8 31-15,10-9 20 0,21-10 41 16,9-3 27-16,17-12 28 16,3 4 11-16,4 4 14 15,-5 4 2-15,-18 16 8 16,-13 7-3-16,-20 13-25 16,-15 5-12-16,-22 8-25 15,-4 3-5-15,-6 6-93 16,5 0-91-16</inkml:trace>
  <inkml:trace contextRef="#ctx0" brushRef="#br0" timeOffset="192647.26">8725 13489 422 0,'-2'-6'275'16,"-4"-8"24"-16,-2-1-69 15,-8-1-46-15,-8 0-22 0,-9 4-48 16,-1 4-25-16,-2 12-48 0,4 5-16 16,8 12-18-16,4 4-5 15,11 7 0 1,9-1 0-16,10 0-1 16,6-3-1-16,14-4-2 15,5-2 1-15,9-8-61 16,4-2-69-16</inkml:trace>
  <inkml:trace contextRef="#ctx0" brushRef="#br0" timeOffset="192928.72">8964 13539 716 0,'-4'-4'338'0,"-5"-12"-131"15,-3-2-33-15,-3 0-51 16,-3-4-21-16,1 7-41 0,1 2-23 15,1 9-26-15,1 5-13 16,2 9-11-16,1 7-2 16,7 6-2-16,1 4 3 15,8-2 2-15,4 1 3 16,6-4 2-16,4-6 3 16,6-6 4-16,1-5 4 15,1-10 11-15,-4-5 9 0,-8-4 13 16,-6 0 1-16,-10-3-10 15,-5 1-11-15,-9-4-67 16,0-1-62-16</inkml:trace>
  <inkml:trace contextRef="#ctx0" brushRef="#br0" timeOffset="193166.01">9115 13477 688 0,'29'8'387'0,"19"5"-106"15,-4 4-77 1,-9 6-36-16,-23 2-68 0,-12 3-22 16,-17 0-24-16,-5-2-9 15,-13-6-11-15,-1-5-1 16,-2-10-105-1,3-8-56-15</inkml:trace>
  <inkml:trace contextRef="#ctx0" brushRef="#br0" timeOffset="193755.64">9807 13173 425 0,'-13'-3'260'16,"-10"5"-3"-16,-8 7-62 15,-15 11-53-15,2 10-23 16,-2 12-42-16,8 8-21 16,19 12-32-16,15 4-8 15,16-4 6-15,11-6 4 0,20-14 6 16,8-12 2-16,9-16-11 15,0-9-5-15,-6-14-2 16,-8-4 0-16,-20-7 6 16,-8-8 1-16,-27-1-1 15,-15 0-1-15,-15-1-10 16,-7 3-3-16,-3 3-6 16,0 4-3-16,8 7-40 15,4 7-51-15</inkml:trace>
  <inkml:trace contextRef="#ctx0" brushRef="#br0" timeOffset="194147.07">10206 13376 499 0,'0'-8'297'16,"0"-7"-47"-16,-11 3-50 16,-6 2-21-16,-9 4-50 15,-3 5-35-15,0 8-51 16,1 5-17-16,10 14-27 16,4 4-6-16,11 11-3 15,5 3-1-15,16-3 3 16,6 0 0-16,17-11 2 15,5-7 2-15,1-12 3 16,-1-6 1-16,-10-12 8 16,-4-8 3-16,-12-9 7 15,-9-7 3-15,-13-7 14 16,-8-3 5-16,-11 0-2 0,-5 0-3 16,-1 12-19-1,-4 0-10-15,4 10-55 16,3 7-73-16</inkml:trace>
  <inkml:trace contextRef="#ctx0" brushRef="#br0" timeOffset="194453.07">10480 13195 564 0,'-4'0'221'16,"-4"3"-136"-1,3 4-28 1,6 4 3-16,5 6 19 0,11 0 20 16,9 1 3-16,9-3 9 0,2-2-12 15,-4-7-16-15,-7-6 5 16,-11-6 14-1,-10-5 6-15,-14-4-8 0,-8 0-16 0,-20-3-43 16,-6 6-18-16,1 7-15 16,4 3-38-16</inkml:trace>
  <inkml:trace contextRef="#ctx0" brushRef="#br0" timeOffset="195653.04">7145 14299 463 0,'-8'0'258'16,"-12"3"-39"-16,0 9-75 16,0 9-69-16,1 9-18 0,12 12-25 15,6 2-9 1,16 5-7-1,7-7-4-15,15-7 1 0,7-7 1 16,8-19 6-16,2-5 8 16,-6-12 36-16,-7-12 17 15,-18-5 45-15,-7-5 21 0,-16-7-3 16,-7 3-10 0,-20-5-38-16,-11-1-29 0,-16 9-37 15,-1 7-13-15,11 15-18 16,9 7-9-16,23 5-69 15,5 5-75-15</inkml:trace>
  <inkml:trace contextRef="#ctx0" brushRef="#br0" timeOffset="195889.43">7452 14645 1222 0,'-1'0'494'16,"-3"0"-305"0,6 2-131-1,-2-2-27-15,0 0-76 16,0-1-80-16</inkml:trace>
  <inkml:trace contextRef="#ctx0" brushRef="#br0" timeOffset="196481.84">7690 14312 715 0,'-2'-5'332'16,"2"-2"-161"-16,7-3-37 16,17-2-56-16,8 2-18 15,12-2-10-15,0 4-4 0,1 7-16 16,-5 2-7-1,-11 12-6-15,-7 2 0 16,-22 11 7-16,-11 2 1 0,-14 1 1 16,-6 2-3-16,1-7-8 15,6-4-2 1,13-11-8-16,3-5-4 16,17-4 0-16,3-3 3 15,11 4 8-15,15 6 3 16,4 7-4-16,1 5-3 0,-10 6 12 15,-17 3 10-15,-27-1 20 16,-10-2 5-16,-19-7-8 16,0-4-7-16,-3-14-14 15,4-5-6-15,5-12-10 16,1 0-11-16,14 4-99 0,5-1-75 16</inkml:trace>
  <inkml:trace contextRef="#ctx0" brushRef="#br0" timeOffset="198498.07">11674 13773 525 0,'0'-8'262'0,"1"-13"-84"0,1-3-29 0,11-1-44 16,-2 1-15-16,4 8-5 15,1 5-7-15,-8 12-19 32,4 9-14-32,-1 16-32 0,-2 6-5 15,5 9-1 1,6-3 1-16,3-11-2 0,4-7 2 0,2-18 3 15,-2-6 2-15,-6-12 5 16,-3-7 1 0,-11-5 2-16,-5 1-2 15,-6 4-4-15,-7 5-5 0,2 6-12 16,0 7-30-16,5 7-132 16,4 2-139-1</inkml:trace>
  <inkml:trace contextRef="#ctx0" brushRef="#br0" timeOffset="198733.23">11681 14006 555 0,'9'-4'306'16,"9"-1"-65"-16,11 2-79 15,9-1-1-15,10 2-45 16,2-1-28-16,5 2-40 16,-7-1-17-16,-8 2-21 15,-10 0 1-15,-12-3-97 0,-5 0-345 16</inkml:trace>
  <inkml:trace contextRef="#ctx0" brushRef="#br0" timeOffset="209592.31">12572 13742 625 0,'-15'-12'288'0,"-10"-16"-121"15,10-2-35-15,22-1-52 0,14 1-22 0,21 4-14 31,7 8 6-31,6 12 14 0,0 8 4 0,-7 16-7 16,-8 3-6-16,-24 13-9 16,-15 8-6-16,-28 11-10 31,-14 5-4-31,-9 2-6 16,-2-7-4-16,7-18-4 0,4-8-6 15,18-18-31-15,7-7-18 16,15-4-25-16,9-1 0 0,12-3 25 0,9 1 15 15,7 5 24 1,5 0 4 0,4 6 6-16,-5-2 2 15,-1 4 1-15,-4 0-21 16</inkml:trace>
  <inkml:trace contextRef="#ctx0" brushRef="#br0" timeOffset="210282.18">13324 13736 362 0,'1'-5'235'16,"5"-5"-29"-16,-1-1-41 16,-3-4-15-16,-2 0-23 15,-4-1-10-15,-6 2-16 16,-5 0-8-16,-10 3-12 16,-6 3-10-16,-2 6-18 15,-5 4-13-15,8 8-27 16,1 3-8-16,6 0-7 0,12 4-3 15,11 0-1 1,8-1 0-16,13-6 4 16,7-2-1-16,1-8-1 15,2-1-5-15,-3-3-9 16,-5-3-1-16,-4 2 3 16,-3 3 5-16,-9 2 8 15,-3 3 0-15,0 11 1 16,0 3 2-16,6 12 3 15,0 1 0-15,4 4 1 0,-3-1 0 16,-1-3 0 0,-7 1 1-16,-11-1 3 15,-8-1 1-15,-16-6 5 0,-2-9 2 16,-6-13 15-16,-1-4 4 16,9-16-3-16,2 2-4 0,13-3-20 15,10 3-9-15,7 8-84 16,8 1-81-16</inkml:trace>
  <inkml:trace contextRef="#ctx0" brushRef="#br0" timeOffset="210920.88">13793 13517 779 0,'9'8'362'0,"5"6"-157"16,1 13-73-16,0 4-24 16,-10 4-34-16,-3-4-19 15,-2-7-25-15,-3-5-9 16,2-8-3-16,1-7-1 0,1-12-15 15,3-5-8-15,2-12-9 16,0-2-4-16,3-3 10 16,3 3 5-16,1 6 5 15,5 3 3-15,-3 10 16 16,-3 6 9-16,-5 6 13 16,-3 10 0-16,-6 6-10 15,-4-1-8-15,0 2-11 16,-2-5-4-16,4-3-2 15,3-5-4-15,6-8-27 16,9-5-10-16,4-11-8 16,5-2 2-16,1-8 24 0,3 6 8 15,-3 1 8-15,0 9 3 16,-5 12 16-16,-4 4 10 16,-7 13 12-16,-1 3 0 15,-5 1-10-15,-2 3-10 16,2-2-7-16,2-1-26 15,-2-6-149-15,4-2-144 16</inkml:trace>
  <inkml:trace contextRef="#ctx0" brushRef="#br0" timeOffset="211164.7">13755 13818 950 0,'7'0'427'0,"21"-1"-172"16,11-2-81-16,32-1-52 0,10 1-25 16,0 3-50-16,-4 3-17 15,-17 4-23-15,-7 2-47 16,-11 1-157-16,-6-2-174 15</inkml:trace>
  <inkml:trace contextRef="#ctx0" brushRef="#br0" timeOffset="211672.32">14087 14147 503 0,'-18'-4'347'16,"-16"-5"24"-16,-3 5-187 16,2 6-38-16,5-1-64 15,3 4-24-15,13 2-37 0,6-1-12 0,15 5-4 31,12 3 2-31,15 3 3 0,5 4 0 16,6 6-3-16,-7 1-1 16,-18 5 4-1,-7 0 4-15,-20-1 16 16,-10-2 14-16,-15-6 12 16,-7-4-1-16,-10-14-9 15,-1-9-14-15,10-15-15 0,5-9-5 16,18-1-41-16,10-2-55 15,14 1-162-15,10 4-261 16</inkml:trace>
  <inkml:trace contextRef="#ctx0" brushRef="#br0" timeOffset="212149.15">14178 14066 786 0,'1'-7'328'16,"5"-4"-166"-16,3-2-28 0,16-1-25 16,1 5-3-16,10 7-29 15,2 2-19 1,-7 11-20-16,-3 1-4 16,-14 4 0-16,-11 2 0 15,-14 7-4-15,-10 1-5 0,-8-1-9 16,-2-2-4-1,8-4-3-15,3-5-3 0,12-6-3 16,8-1-2 0,4-4-1-16,5 1 0 15,5 0 2-15,2 0 1 0,5-3-1 16,4 3 0-16,4-4 1 16,1 0-1-16,2-2 0 15,-1-5 1-15,-6 1-58 16,-4 1-76-16</inkml:trace>
  <inkml:trace contextRef="#ctx0" brushRef="#br0" timeOffset="-213592.76">1716 16421 515 0,'0'3'302'15,"2"3"-10"-15,2-6-77 16,-4-2-63-16,0 1-17 16,19-18-44-16,37-48-27 15,-30 14-30-15,1-6-8 16,-4-2-10-16,-5 1-2 16,-9 5-2-16,-4 5 0 15,-6 8-3-15,-4 8 6 0,-1 13 17 16,1 8 5-1,1 13-3-15,1 6-10 16,5 13-22-16,6 7-6 16,15 13 1-16,9 12 2 15,8 14 1-15,-1 4 1 0,-7 2 1 16,-4-6 1-16,-8-13 2 16,-3-11 0-16,-5-12-35 15,-5-8-42 1,-6-14-129-16,-2-5-156 0</inkml:trace>
  <inkml:trace contextRef="#ctx0" brushRef="#br0" timeOffset="-213445.32">1821 16276 600 0,'17'3'299'16,"12"2"-79"-16,20 1-146 15,10 1-13-15,2-4-32 0,-7 0-95 16</inkml:trace>
  <inkml:trace contextRef="#ctx0" brushRef="#br0" timeOffset="-213274.36">1664 16179 947 0,'-5'-1'422'0,"-3"1"-199"16,13 1-164-16,5 2-33 15,18-3-32-15,5 0-25 16,13 0-239-16</inkml:trace>
  <inkml:trace contextRef="#ctx0" brushRef="#br0" timeOffset="-212940.57">2340 16419 801 0,'17'7'357'16,"10"2"-180"-16,6-3-57 15,-4-6-11-15,-13-9-32 16,-8 4-15-1,1 2-21-15,19-23-7 0,-14-6-8 0,-2-5-1 16,-22 8 0-16,-5 4-2 16,-8 7 6-16,-8 6 6 15,2 12 6-15,-1 7 0 16,7 15-11-16,2 7-10 16,10 10-10-16,5 5-2 15,7 3-1-15,6 5-2 16,4-6-1-16,0 1-1 15,3-8 1-15,-2-6-12 16,2-9-109-16,1-9-108 0</inkml:trace>
  <inkml:trace contextRef="#ctx0" brushRef="#br0" timeOffset="-212622.97">2918 16308 713 0,'0'11'418'16,"0"5"-80"-16,-11 8-108 0,-7 4-37 15,-12-5-85-15,-4-1-34 16,-3-9-42-16,4-9-10 16,3-6-48-16,4-7-26 15,8-8-32-15,4 4-9 16,10-4 29-16,4-1 19 0,12 3 26 15,4 1 10-15,8 3 17 16,4 6 13 0,4 9 26-16,-1 4 14 15,-2 14 20-15,-1 3-1 16,-6 3-20-16,-4-1-15 0,-3-6-30 16,1-5-82-16</inkml:trace>
  <inkml:trace contextRef="#ctx0" brushRef="#br0" timeOffset="-211793.41">5419 16628 530 0,'6'-12'268'15,"-6"-13"-65"-15,0 2-28 16,-11-1-33-16,-10 5-11 16,-7 8-23-16,-7 0-8 15,-8 16-25-15,-2 1-16 16,3 12-33-16,5 7-15 0,9 9-16 16,7 5-2-1,17 6 1-15,6-1 0 16,20-3 5-16,5-5 1 15,11-15 2-15,5-7 2 0,2-20 1 16,3-7 1-16,-6-9-3 16,-8-5-3-1,-11-6-2-15,-8-1 1 0,-13-1 3 16,-2 2 5-16,-7 10 12 16,-1 9 15-16,-5 12 23 15,2 6 5-15,1 10-1 16,0 5-14-16,7 7-25 15,4 2-6-15,7 5-11 0,5-5-3 16,3-3-2 0,5-3-2-16,1-8-103 15,2-1-113-15</inkml:trace>
  <inkml:trace contextRef="#ctx0" brushRef="#br0" timeOffset="-211558.94">5602 16773 1094 0,'5'4'444'0,"11"4"-267"0,6 4-51 31,14 8-40-31,0 2-26 0,5 5-37 0,-3 2-8 16,-9-1-7-1,-6-4-38-15,-8-9-117 0,-4-2-80 16</inkml:trace>
  <inkml:trace contextRef="#ctx0" brushRef="#br0" timeOffset="-211399.78">5912 16771 1005 0,'-9'7'459'0,"-21"12"-198"16,-1 6-58-16,-9 8-77 16,-5 2-35-16,2-3-54 15,1-3-15-15,10-9-76 16,7-6-86-16</inkml:trace>
  <inkml:trace contextRef="#ctx0" brushRef="#br0" timeOffset="-210935.88">5174 16225 901 0,'7'0'366'0,"18"-2"-189"15,14 2-64-15,24-2-19 16,6 0-14-16,9 2-43 16,-4 2-13-16,-5 2-13 15,-4 1-2-15,-9-1-27 16,-8-4-36-16,-16-5-101 15,-8-1-72-15,-12-3-47 0,-11-4 29 16,-7-3 109 0,-4-1 97-16,-2 1 147 15,2 1 44-15,3 7 50 0,6 4-11 16,7 9-47-16,4 4-29 16,10 7-47-16,1 5-6 15,-5 5 8-15,-4 6 5 16,-12 1 12-16,-7 2-6 0,-6-5-27 15,-6-4-13 1,5-10-90-16,0-9-67 16</inkml:trace>
  <inkml:trace contextRef="#ctx0" brushRef="#br0" timeOffset="-210583.12">6421 16510 943 0,'11'4'399'16,"20"-2"-236"-16,12 3-44 15,15-4-57-15,4-1-28 0,0 0-12 16,-7 0-70-16,-16 1-348 15</inkml:trace>
  <inkml:trace contextRef="#ctx0" brushRef="#br0" timeOffset="-210410.93">6454 16667 932 0,'9'5'395'0,"13"-1"-209"16,14 2-34-16,10-4-31 16,6-2-30-16,1-2-42 15,-2-1-47-15</inkml:trace>
  <inkml:trace contextRef="#ctx0" brushRef="#br0" timeOffset="-209735.4">7576 16655 408 0,'-1'-10'229'0,"-6"-9"-25"0,-2-5-59 0,-10 5-30 16,-3 0-4-16,-4 2-6 16,-3 9-3-16,-3 5-25 15,3 7-19 1,1 13-31-16,-1 5-14 0,10 13-12 15,4 3-1 1,12 1 1-16,8 0 1 16,10-3 1-16,1-6-1 15,7-10-1 1,4-4 0-16,5-18-1 16,4-9-1-16,-1-10-11 0,-2-5-8 15,-9-9-4-15,-7 1 4 16,-9-2 13-16,-5 3 10 15,-8 7 20-15,-3 2 18 16,-4 11 37-16,-1 11 10 16,-1 9 4-16,1 9-17 15,6 6-38-15,6 3-13 16,10 6-17-16,4 4-4 0,9-3-2 16,3 1 1-16,4-6-66 15,-1-2-68-15</inkml:trace>
  <inkml:trace contextRef="#ctx0" brushRef="#br0" timeOffset="-209555.9">7816 16766 976 0,'8'6'427'15,"3"4"-204"-15,10 8-128 16,-1-1-18-16,3 6-31 15,-3 0-11-15,-3-1-25 0,0 0-58 16,-7-7-122-16,2-7-100 16</inkml:trace>
  <inkml:trace contextRef="#ctx0" brushRef="#br0" timeOffset="-209398.12">8002 16747 823 0,'-5'2'398'0,"-13"7"-141"15,-1 1-54-15,-2 7-85 16,0 2-25-16,-1 7-44 16,-2-1-15-16,-2 5-15 15,-3-2-13-15,1-9-126 16,7 1-121-16</inkml:trace>
  <inkml:trace contextRef="#ctx0" brushRef="#br0" timeOffset="-208936.03">8372 16537 923 0,'4'3'413'16,"2"10"-157"-1,2 8-91-15,-7 13-30 0,-1 8-23 16,-1 6-48-16,-5 2-17 16,4-4-24-16,1-6-9 15,1-14-11-15,5-9-2 16,16-10-1-16,3-5 0 0,6-2-52 31,3-1-56-31,-9-5-198 16</inkml:trace>
  <inkml:trace contextRef="#ctx0" brushRef="#br0" timeOffset="-208747.34">8359 16404 979 0,'1'0'446'0,"2"0"-198"16,3 0-150-16,-6 0-30 0,0 0-62 16,0 0-88-16</inkml:trace>
  <inkml:trace contextRef="#ctx0" brushRef="#br0" timeOffset="-208480.34">8250 16181 944 0,'6'-5'435'16,"2"-5"-175"-16,19 6-142 0,4 2-33 0,14 4-39 31,8 5-18-31,1 2-18 16,2-1-1-16,-5-2-38 15,-7-3-41-15,-12-3-150 16,-4-2-163-16</inkml:trace>
  <inkml:trace contextRef="#ctx0" brushRef="#br0" timeOffset="-208322.09">8666 16092 412 0,'0'-1'290'15,"-3"-3"13"-15,4 9-41 16,-1-5-68-16,0 0-36 16,8 20-31-16,11 39-12 0,-20-26-27 15,-4-1-17-15,-4-8-35 16,-2-5-10-16,3-10-88 15,2-4-86-15</inkml:trace>
  <inkml:trace contextRef="#ctx0" brushRef="#br0" timeOffset="-207987">9120 16553 794 0,'9'0'377'0,"21"0"-124"15,12-5-105-15,8 0-57 16,5 1-31-16,-7 2-38 16,-6 2-9-16,-5 1-127 15,-6 0-123-15</inkml:trace>
  <inkml:trace contextRef="#ctx0" brushRef="#br0" timeOffset="-207790.37">9173 16690 578 0,'4'1'348'0,"13"5"5"0,10-3-109 0,11-1-67 31,2 0-35-31,0-3-61 16,-1-2-26-16,-7 0-26 15,-1-3-32-15,-9 0-160 16</inkml:trace>
  <inkml:trace contextRef="#ctx0" brushRef="#br0" timeOffset="-207087.52">10261 15910 609 0,'-24'11'295'16,"-28"26"-91"-16,-1 13-41 15,2 29-43-15,6 19-12 0,14 29-37 16,6 11-24-16,15 12-29 16,13-3-11-1,20-25-5-15,12-14-1 16,28-32 0-16,2-20-1 0,5-26-112 0,0-11-155 31</inkml:trace>
  <inkml:trace contextRef="#ctx0" brushRef="#br0" timeOffset="-206641.45">10549 16335 878 0,'8'-15'371'0,"15"-17"-179"15,6 1-27-15,16 10-40 0,0 6-22 16,-4 15-53-16,-2 13-18 16,-23 19-1-16,-9 10 3 15,-16 13 0 1,-14 2-4-16,-15 2-13 0,-7-4-5 16,-8-7-8-16,7-4-5 15,8-13-7-15,12-4-3 0,15-12-7 16,8-9 2-16,20-11 7 15,12-3 0-15,18-2 8 16,5 2 1-16,-1 8 11 16,-7 2 5-16,-14 10 5 15,-8 2 1-15,-9-1 0 16,-2-1-42-16,-4-6-229 16</inkml:trace>
  <inkml:trace contextRef="#ctx0" brushRef="#br0" timeOffset="-206119.02">11195 16454 613 0,'3'-11'305'0,"4"-9"-96"0,1-1-78 16,-2-3-10-16,-6 1-8 15,-4 0-6 1,-6-1-13-16,-8 5-1 16,-5 4-14-16,-6 5-10 15,-5 7-25-15,1 4-14 0,3 9-23 16,3 6-5-16,10 9-5 15,7 4-3 1,11 3-1-16,6 0 0 0,11-8 2 0,8-9 1 16,7-7-4-16,3-4-11 15,-2-6-23-15,-5-4-2 16,-10-3 7-16,-3-4 11 0,-7 2 26 31,-1 3 2-31,-4 4 3 16,1 5 17-16,-1 14 19 0,-4 4 8 0,4 14 10 31,0 4-12-31,-10 3-13 0,0 1-3 0,-11-3-3 16,-8-1 2-16,-10-7-1 31,-2-1-1-31,1-20-6 0,4-9-9 0,13-19-67 16,6-8-59-1</inkml:trace>
  <inkml:trace contextRef="#ctx0" brushRef="#br0" timeOffset="-205430.96">11711 16235 733 0,'6'-4'345'16,"9"4"-143"-16,1 4-48 16,3 12-64-16,-1 6-16 15,-3 10-16-15,-10 3-2 0,-1 1-7 16,-4-2-6-16,-3-16-15 15,2-5-5 1,-3-13-5-16,4-6-4 16,4-10-6-16,2-7-4 15,7-9-7-15,1-2 0 16,7 3 1-16,-2 2 1 0,2 10-1 16,-1 5 0-1,-5 13 3-15,0 7 9 0,-4 11 15 16,-5 7 5-16,-6 5 3 15,0 1-6-15,-6 0-12 16,2-7-4-16,0-8-7 16,3-6-2-16,4-12-17 15,4-8-8-15,8-8-6 0,1-3-1 16,5-5 16 0,-1 5 4-16,3 5 6 15,-2 6 0-15,-3 12-1 16,-1 4 0-16,-11 14 4 15,0 5 1-15,-5 4 1 16,-2 1 6-16,1-3-152 0,-2-3-162 0</inkml:trace>
  <inkml:trace contextRef="#ctx0" brushRef="#br0" timeOffset="-205199.86">11755 16608 1015 0,'8'3'396'0,"14"-2"-264"16,11 1-34-16,18-3-15 16,8-3-24-1,10 1-33-15,0-2-10 0,-9 5-23 16,-10-2-61-16,-14 2-154 0,-11 1-136 15</inkml:trace>
  <inkml:trace contextRef="#ctx0" brushRef="#br0" timeOffset="-204829.05">11833 16885 723 0,'-13'0'371'15,"-15"3"-81"-15,1 3-100 16,17 5-78-16,0 2-26 0,8 1-45 15,6 3-16 1,10 1-7-16,12 0-1 0,12 3-2 16,0-3 0-1,-4 5 2-15,-12 2 5 16,-22 0 12-16,-8 2 6 0,-22-4 0 16,-8-4-6-16,-5-13-12 15,1-7-7-15,6-12-39 16,4-3-39-16,16-1-95 15,9 4-65-15</inkml:trace>
  <inkml:trace contextRef="#ctx0" brushRef="#br0" timeOffset="-204484.88">12014 16835 919 0,'8'-11'387'15,"14"-11"-220"-15,8 5-34 0,7 7-58 16,0 7-21-16,-7 9-35 16,-7 6 2-16,-11 9 23 15,-9 6 8-15,-10 1 7 16,-10 2-5-16,-11-1-24 15,-2-2-8-15,1-9-10 16,6 0-1-16,14-9-9 16,7-6-2-16,11-2 4 15,5-1 0-15,9 0 5 16,3 0 0-16,2 0-4 0,3-2 0 16,-4-1-77-1,-2-1-78-15</inkml:trace>
  <inkml:trace contextRef="#ctx0" brushRef="#br0" timeOffset="-203455.88">12382 15836 701 0,'14'21'299'15,"23"41"-156"-15,12 19-40 16,17 38-37-16,-5 11-8 16,-15 1-15-16,-12 8-4 15,-35-7-6-15,-17-8-4 16,-22-15-7-16,-12-19-2 0,0-21 8 16,5-13 4-1,7-11 0-15,6-4-1 16,12-16-15-16,5-5-7 15,14-13-15-15,8-5-43 16</inkml:trace>
  <inkml:trace contextRef="#ctx0" brushRef="#br0" timeOffset="-203010.96">13153 16525 1002 0,'4'13'437'0,"-6"21"-212"16,-3 7-21-16,-1 7-63 15,-4 1-36-15,6 1-67 16,3-3-17-16,2-18-14 16,13-3-3-16,3-22-2 15,5-5-17-15,0-7-73 16,-1-4-60-16,-3-3-264 16</inkml:trace>
  <inkml:trace contextRef="#ctx0" brushRef="#br0" timeOffset="-202796.58">13128 16373 1077 0,'2'3'419'15,"6"0"-300"-15,2 1-54 16,3-1-102-16,1-2-133 0</inkml:trace>
  <inkml:trace contextRef="#ctx0" brushRef="#br0" timeOffset="-202332.28">12941 16122 910 0,'11'-1'380'0,"16"-4"-203"0,13 0-33 15,15 5-34 1,5 0-22-16,2 1-46 16,-1 2-15-16,-4 3-17 15,-5-4-12-15,-11 4-76 16,-6-5-43-16,-19 0-91 0,-4 0-52 16,-12-1 10-16,-4-3 41 15,-9-4 111-15,-2-3 90 16,-4-4 131-16,-1 0 38 15,3 1 52-15,1 0 5 16,9 6-16-16,4 3-36 0,13 4-68 16,6 6-32-16,9 7-47 15,3 4 6 1,-5 6 21-16,-5 1 11 0,-12 2 21 16,-6 3 5-16,-13 0-6 15,-5-1-8-15,-5-5-24 16,-1-3-13-16,3-8-125 15,4-5 451-15</inkml:trace>
</inkml:ink>
</file>

<file path=ppt/ink/ink59.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5-10-14T13:51:02.496"/>
    </inkml:context>
    <inkml:brush xml:id="br0">
      <inkml:brushProperty name="width" value="0.05292" units="cm"/>
      <inkml:brushProperty name="height" value="0.05292" units="cm"/>
      <inkml:brushProperty name="color" value="#FF0000"/>
    </inkml:brush>
    <inkml:context xml:id="ctx1">
      <inkml:inkSource xml:id="inkSrc4">
        <inkml:traceFormat>
          <inkml:channel name="X" type="integer" max="11752" units="cm"/>
          <inkml:channel name="Y" type="integer" max="6608" units="cm"/>
          <inkml:channel name="T" type="integer" max="2.14748E9" units="dev"/>
        </inkml:traceFormat>
        <inkml:channelProperties>
          <inkml:channelProperty channel="X" name="resolution" value="400" units="1/cm"/>
          <inkml:channelProperty channel="Y" name="resolution" value="400" units="1/cm"/>
          <inkml:channelProperty channel="T" name="resolution" value="1" units="1/dev"/>
        </inkml:channelProperties>
      </inkml:inkSource>
      <inkml:timestamp xml:id="ts1" timeString="2025-10-14T13:51:03.918"/>
    </inkml:context>
  </inkml:definitions>
  <inkml:trace contextRef="#ctx0" brushRef="#br0">1709 5760 683 0,'-4'-1'349'16,"-6"-5"-110"-16,9-7-103 15,3-6-26-15,9-17-46 16,6-6-17-16,9-5-5 16,2 1 3-16,4 7-2 15,3 9-4-15,0 15-18 16,1 9-8-16,5 16-9 15,3 11-2-15,5 16 0 16,8 3 1-16,5 3 1 0,0-4-3 16,6-15 1-16,-1-4 2 15,-9-15 2-15,-12-5 5 16,-17-10 4 0,-13-5-5-16,-12-1-12 0,-5-1-4 15,-13-6-5-15,-1 2 3 16,-8 2 7-16,9 2-1 0,4 7-5 15,4 5-7-15,7 5-19 16,5 0-2-16,6 2 1 16,6 3 5-16,10 5 17 15,-3 2 2-15,2 6 8 16,-6-3 12 0,-17-2 34-16,-4 4 25 0,-8-1 30 15,-3-2-4-15,-3 0-21 16,-2-3-16-16,5-5-183 15,2-3-275-15</inkml:trace>
  <inkml:trace contextRef="#ctx0" brushRef="#br0" timeOffset="715.13">3519 5242 422 0,'2'0'301'32,"4"0"31"-32,-16 7-74 15,-10 5-34-15,-25 5-48 16,-14 2-48-16,-11 0-66 16,-3-4-19-16,13-8-28 15,10-1-6-15,16-6-9 16,8 0-3-16,15 0-20 15,7 0-18-15,6-3-18 16,12 0-4-16,17 2-1 16,9 2 13-16,21 11 25 15,2 7 12-15,-5 10 24 0,-8 4 12 16,-25 10 7 0,-17 5-2-16,-27 12-5 0,-15 4-2 15,-11-3-9-15,-2-7 1 16,6-15 2-16,4-10 0 15,10-16 1-15,10-5-4 0,16-8-21 16,7-1 1-16,21-3 7 16,6 2 3-1,18-3 21-15,7 3-2 0,2 2-7 16,1 2-2-16,-11 2-2 16,-10-1 2-16,-9-3-89 15,-7-3-80-15</inkml:trace>
  <inkml:trace contextRef="#ctx0" brushRef="#br0" timeOffset="888.33">3607 5644 892 0,'16'-1'355'15,"21"-1"-246"-15,3 2-30 16,1-1-43-16,-1-1-11 15,-12 0-5-15,-1 0-7 0,-11 1-97 16,-9 0-82-16</inkml:trace>
  <inkml:trace contextRef="#ctx0" brushRef="#br0" timeOffset="1039.35">3754 5639 580 0,'0'9'324'0,"0"16"-54"16,0 4-66-16,0 5-82 15,0 1-33-15,-1-2-49 16,1-1-17-16,7-6-68 16,3-3-52-16,6-11-176 15</inkml:trace>
  <inkml:trace contextRef="#ctx1" brushRef="#br0">13222 19044 0,'0'0'0,"0"0"0,0 0 0,0 0 0,0 0 0,0 0 0,0 0 0,0 0 0,0 0 0,0 0 0,0 0 0,0 0 0,0 0 0,0 0 0,0 0 0,0 0 0,0 0 0,0 0 0,0 0 0,0 0 0,0 0 0,0 0 0,0 0 0,0 0 0</inkml:trace>
  <inkml:trace contextRef="#ctx0" brushRef="#br0" timeOffset="2517.3">4138 5688 459 0,'-10'0'279'16,"-12"3"-16"-16,-1 3-53 15,0 7-77-15,4 3-35 0,8 4-65 16,5 3-24-16,14 1-24 16,8 2-5-16,17-8 6 15,7-8 7-15,1-11 14 16,5-7 8-16,-10-11 63 16,-9-3 34-16,-22-4 38 15,-12 0 7-15,-24 2-49 16,-9 4-34-16,-4 11-51 15,-2 6-16-15,16 8-68 16,12 3-88 0</inkml:trace>
  <inkml:trace contextRef="#ctx0" brushRef="#br0" timeOffset="2874.51">4410 5680 757 0,'5'4'376'0,"5"1"-91"16,0 10-172-1,5 3-17-15,-1 6-22 0,-3 1-13 16,-2 1-20 0,-1-7-2-16,2-6 10 15,-4-7 9-15,2-7 31 16,-3-5 3-16,3-8-10 0,6-2-9 16,-7-2-32-1,5 2-12-15,-7 3-14 0,1 0-10 16,3-1-113-16,-1 2-65 15</inkml:trace>
  <inkml:trace contextRef="#ctx0" brushRef="#br0" timeOffset="3363.24">5622 5591 625 0,'-6'10'361'16,"-9"14"-60"-16,-10 5-52 0,-9 9-98 16,-3 1-43-1,-3-5-49-15,3-5-17 16,1-13-12-16,4-7-2 15,7-14-7-15,6-7-7 16,11-8-23-16,4-2-7 0,8-5-4 16,7 3 2-16,7 4 3 15,4 4 3-15,6 11-1 16,0 5 3-16,0 12 10 0,0 5 0 16,-4 8 4-1,-1 5-1-15,-1 0-6 16,-4-2-66-16,-2-3-219 15</inkml:trace>
  <inkml:trace contextRef="#ctx0" brushRef="#br0" timeOffset="3526.63">5351 5319 1162 0,'0'-1'463'0,"9"2"-322"16,-6 6-74-16,8 7-72 16,2 5-17-16,7 5-212 0</inkml:trace>
  <inkml:trace contextRef="#ctx0" brushRef="#br0" timeOffset="4189.12">5798 5243 658 0,'6'-1'293'16,"10"0"-131"0,6 1-95-16,7 0-52 0,2 2-3 15,1-2-1-15,-2-3 1 16,-6-3 8-16,-5-2 5 15,-10-1-16-15,-7 0-13 0,-5-1-16 16,-5 5-6-16,-10 0 10 16,2 4 7-16,-1 8 11 15,7 3 6-15,6 6 9 16,-2 7 3 0,4 5-6-16,3 1-4 0,6 3-9 15,6-7 0-15,6-3 1 16,-6-3 2-16,-4-7 6 15,-3 2 6-15,-9-5 14 16,-5-2 2-16,-4-1 1 16,-4 0-6-16,1-1-21 15,2 3-7-15,5 7-3 16,5 4-2-16,10 12 1 16,7 9 1-16,3 14-6 15,0 6 4-15,-3 4 12 0,-6-2 15 16,-9-9 44-16,-10-6 16 15,-8-15 12-15,-5-10-1 16,-4-15-28-16,3-7-12 16,-4-11-21-16,5-5-12 15,9-10-41-15,9-3-35 16,12-3-121-16,11-2-118 16</inkml:trace>
  <inkml:trace contextRef="#ctx0" brushRef="#br0" timeOffset="4696.92">6400 5718 499 0,'-1'-9'323'16,"1"-5"3"-16,-6-2-169 15,-2 0-34-15,-8 2-23 16,-11 0-8-16,-3 8-14 0,0 6-11 0,-1 11-39 31,2 4-13-31,10 8-18 16,3 1-5-16,10 1 0 16,5 2 1-16,9-7 5 15,4-4 3-15,9-8 12 16,5-5 5-16,4-9 4 15,1-3 0-15,0-6-4 16,-2-2-3-16,-13-1-2 16,-1 1 0-16,-8 4-2 15,2 1-2-15,0 3-9 16,-1 3-6-16,3 9-7 0,-5 6 1 16,8 7 5-16,1 2 2 15,-1 5 5-15,5 1 1 16,-3-1 2-16,-1 1 0 15,-4-12 18-15,0-3 14 16,-3-10 39-16,1-8 11 16,2-11-3-16,1-1-10 15,-1-7-37-15,1-1-12 0,-2 4-41 16,0 0-73 0,-2 8-201-16</inkml:trace>
  <inkml:trace contextRef="#ctx0" brushRef="#br0" timeOffset="5183.95">6996 5730 1710 0,'-15'11'41'16,"0"-5"37"-16,-1 2-28 15,-14 7-8 1,-1-5-14-16,3-3-5 0,-2-8-5 16,2-7-3-16,5-7-12 15,5-1-5-15,11-5-14 0,6 2-4 16,10 0-6-1,6 2 2-15,7 9 16 0,8 8 8 16,3 10 12-16,-4 10 5 16,2 8-4-1,-3 0-3-15,0 2-2 16,4-1 24-16,-6-8-155 16</inkml:trace>
  <inkml:trace contextRef="#ctx0" brushRef="#br0" timeOffset="5796.2">7824 5661 681 0,'-1'5'296'0,"-8"9"-150"16,9 3-55-16,5 4-52 15,-1-3-9-15,11-6-10 16,-3-4-1-16,6-5 5 16,3-5 2-16,0-8 2 15,0-4 0-15,-6-5 1 16,-6-2 1-16,-4 6-4 0,-4 2 6 15,-2 7-7-15,1 6-1 16,-1 17-2-16,1 6-8 0,12 22-4 16,4 10-4-1,7 9-3-15,-4 3 1 16,-13 5 47-16,-10-6 19 0,-20-3 31 16,-5-4 11-1,-9-13-27-15,1-8-11 0,-2-23-18 16,3-9-10-1,-2-21-14-15,1-11-9 16,11-15-23-16,5-4-12 0,18-14-32 16,4 1-22-1,16 4-60-15,10 0-39 0,11 7-149 16</inkml:trace>
  <inkml:trace contextRef="#ctx0" brushRef="#br0" timeOffset="5967.52">8190 5288 998 0,'-5'15'456'0,"-4"11"-202"16,-7 16-146-16,-3 5-33 0,0 4-37 16,3 1-126-1</inkml:trace>
  <inkml:trace contextRef="#ctx0" brushRef="#br0" timeOffset="6605.08">8326 5685 788 0,'0'-1'362'0,"2"-3"-187"16,-1 2-55-16,-1 2-78 0,0 0-24 15,1 4-7-15,7 15 1 16,18 26-3-1,-13-30 0-15,3-9 1 0,-2-4 3 16,3-7 5-16,-3-6 2 16,0-5 1-16,-4-4 0 15,-5-1-1-15,-3 1-1 16,-2 2-6-16,-1 2-4 16,0 10-18-16,0 5-9 15,1 15 7-15,2 11 4 0,11 17 15 16,3 12 8-1,6 15-6-15,-4 6-1 0,-8 7 34 16,-10-5 17 0,-13-5 25-16,-7-4 6 0,-11-12-6 15,-2-7-7-15,-2-24-8 16,-2-10-2-16,6-25-27 16,1-16-9-16,6-20-42 0,5-15-31 15,9-9-94 1,8-3-59-16</inkml:trace>
  <inkml:trace contextRef="#ctx0" brushRef="#br0" timeOffset="6991.72">8915 5669 1041 0,'-2'-1'554'16,"0"-1"-140"-1,-3-1-122-15,4 2-141 0,0 0-44 16,0-1-52-16,0 2-20 16,1 0-25-1,0-1 2-15,0 0-90 0,0 0-78 0,0 1-213 16</inkml:trace>
  <inkml:trace contextRef="#ctx0" brushRef="#br0" timeOffset="7325.66">8910 5865 773 0,'-4'1'444'0,"1"0"-50"15,-3 0-83-15,6-1-92 16,-1 0-34-16,0 0-43 15,0 0-17-15,-1 0-25 16,1 0-13-16,0 0-32 16,0 0-12-16,0 0-19 15,1 0-7-15,0 0-8 16,0 0-14-16,0-1-122 16,0 0-94-16</inkml:trace>
  <inkml:trace contextRef="#ctx0" brushRef="#br0" timeOffset="40825.18">2367 6860 340 0,'-10'4'247'0,"-16"7"31"0,-9-5-64 0,-18-2-70 31,-4-4-21-31,-5-6-34 0,3 0-13 16,1-3-21-16,3 0-12 16,11 7-14-16,3 2-4 0,19 4-7 0,10 5-8 15,17 5-5-15,13 1 0 31,20 6-1-31,7 2 3 0,7-1 2 0,-4-1-2 32,-9 2-3-32,-9 0 1 15,-16 2 0-15,-9 4 1 0,-15 6 1 16,-6 0 0-16,-11 7-2 16,-4-5 0-16,-3-5-1 15,4-3 0-15,4-7-3 16,11 1-2-16,15-4-5 15,7-4-1-15,15 0 0 16,8-2 3-16,7-4 4 16,4 1 0-16,9-6 0 15,3 1 0-15,1-3 1 16,-1-2-23-16,-5-1-119 16,-6-1-110-16</inkml:trace>
  <inkml:trace contextRef="#ctx0" brushRef="#br0" timeOffset="41317.57">2597 6946 553 0,'-6'-1'353'0,"0"4"7"0,1 13-199 0,3 10-41 15,2 20-30-15,2 9-11 16,0 16-29-1,-2 0-15-15,4-3-16 16,5-6-4-16,-3-22-4 16,6-9-1-16,-4-16 4 0,-8-12 16 15,2-9 14-15,-2-9 1 16,-3-9 0-16,1-9-17 16,-1-11-11-16,-3-4-3 15,-4-15-5-15,4 0-3 16,-1 4-5-1,3 4-1-15,2 11-2 0,2 5 0 0,4 8-1 16,5 5-2 0,6 7-8-16,2 1-3 0,11 7-3 15,8 0 0 1,12 7-63-16,6 0-63 16,9 8-169-16</inkml:trace>
  <inkml:trace contextRef="#ctx0" brushRef="#br0" timeOffset="41573.96">2666 7164 982 0,'11'1'384'0,"22"-1"-265"0,6-2-32 15,18-4-21-15,2-2-27 0,-5 1-41 32,1 5-79-32</inkml:trace>
  <inkml:trace contextRef="#ctx0" brushRef="#br0" timeOffset="42053.87">3044 7373 501 0,'0'2'250'0,"-1"6"-56"15,1 5-66-15,-3 4-41 16,1 4-7-16,3-2-26 16,4-3-14-16,4-5-18 15,3 0-5-15,-1-10-2 16,2-2 2-16,-2-7 1 15,3-7 2-15,-2 1 0 16,-3-1 1-16,-1 0 10 0,-6 4 6 16,0 4 6-1,-2 4-2-15,2 9-2 16,1 9-2-16,5 10-6 0,7 6-1 16,0 13-14-16,0 1-5 15,-8 9-3-15,-6-2 3 0,-10-4 11 16,-8-3 9-16,-11-14 17 15,-1-5 3 1,-1-16-2-16,3-8-9 0,0-14-22 16,4-14-8-1,1-14-44-15,-1-10-54 0,13-6-196 16</inkml:trace>
  <inkml:trace contextRef="#ctx0" brushRef="#br0" timeOffset="42591.25">2661 6617 823 0,'0'2'356'16,"6"-1"-167"-16,7-4-65 0,17 1-59 15,11-1 2 1,22-1-24-16,4 3-15 0,-2 1-17 16,-4 1-4-16,-17 4-2 15,-8 1-2-15,-13-4-33 16,-4 1-18 0,-11-1-5-16,-3-5 3 0,-9 0 34 15,-4-9 17-15,-5-2 8 16,0 4 5-16,7 2 28 15,1 3 17-15,5 2 12 16,0 4-2-16,0-1-18 0,0 0-12 16,2 2 4-1,2 14 6-15,31 38 2 0,-35-30-4 0,-6-2-13 32,-2-2-8-32,2-8-94 0,2-5-4 15</inkml:trace>
  <inkml:trace contextRef="#ctx0" brushRef="#br0" timeOffset="45457.34">3665 7137 684 0,'1'-1'342'0,"13"1"-97"16,9 0-79-16,25-2-101 15,12 2-10-15,10-2-32 16,-1 0-9-16,-14 6-42 16,-8-2-65-16</inkml:trace>
  <inkml:trace contextRef="#ctx0" brushRef="#br0" timeOffset="45674.67">3733 7291 575 0,'11'4'330'0,"8"2"-72"0,18 1-66 15,10-2-29-15,6-3-61 16,3 0-29-16,-16-1-39 16,-5-1 6-16,-9-2-186 15</inkml:trace>
  <inkml:trace contextRef="#ctx0" brushRef="#br0" timeOffset="46387.4">4501 7083 799 0,'6'1'344'15,"7"5"-162"-15,3 9-43 16,0 13-17-16,-1 6-13 16,-7 12-28-16,-2 4-16 15,-4-4-28-15,-3-9-8 16,-1-14-15-16,2-8-5 0,0-17-8 15,5-7-4-15,5-17-9 16,1-8 0-16,6-8-1 16,4-1 3-1,3 4 3-15,-2 6-2 0,7 13 2 16,-1 10 2-16,1 17 11 16,-1 10 7-16,-15 13 9 15,-4 3 2-15,-11 6-7 16,-5-5-4-16,1-7-5 15,0-3-3-15,6-15-16 16,4-5-4-16,9-13-10 16,3-8-1-16,2-9 13 15,4-5 2-15,1-3 8 16,-6 2 1-16,4 11 0 0,-2 5 2 16,-4 15 11-16,2 10 10 15,-8 11 17-15,2 6 2 16,-11 10-4-16,-2 2-7 15,4-4-11-15,-6 1-29 0,10-15-209 16</inkml:trace>
  <inkml:trace contextRef="#ctx0" brushRef="#br0" timeOffset="46903.88">5452 7290 547 0,'0'-6'293'0,"5"-7"-63"16,-5-1-37-16,1-3-42 0,-1-1-12 15,-5-2-9-15,-3 2-9 0,-8 5-32 32,-9 5-17-32,-9 10-40 0,-1 11-12 0,0 13-17 15,6 4-3-15,12 7-6 16,9 0-1-16,12-1-1 15,9-4 2 1,14-12 2-16,3-8 2 0,7-12 2 0,-1-8 0 16,-3-8-2-1,-6-7-3 1,-7-9-9-16,-3 1-3 16,-10-3 6-16,2 3 3 0,-7 10 13 0,-1 3 20 31,-1 14 13-31,-3 8 8 0,2 14 9 15,-2 8-15-15,4 8-13 16,4 2-8-16,7 4-14 16,2-5-55-16,6-7-228 15</inkml:trace>
  <inkml:trace contextRef="#ctx0" brushRef="#br0" timeOffset="47327.39">5696 7383 578 0,'3'3'305'15,"3"3"-62"-15,9 3-92 16,0-3-65-16,3 2-24 0,6-5-31 15,-2-5-8-15,2 0-8 16,0-8-3 0,-11-6-1-16,4-2 1 15,-12-1 1-15,-4 4-1 16,2 7 30-16,-6 5 1 16,-1 11 11-16,-1 7 9 15,5 18-15-15,0 6 0 0,6 13-14 16,3 3-8-16,-1 11-3 15,-2-3 16-15,-8-2 19 16,-5-3 4-16,-16-22-1 16,-5-7-15-16,-8-18-13 15,-2-9-6-15,6-14-33 0,5-13-35 16,9-15-99 0,1-13-83-16</inkml:trace>
  <inkml:trace contextRef="#ctx0" brushRef="#br0" timeOffset="47819.61">5395 6933 516 0,'7'0'289'16,"8"-3"-13"-16,10-1-98 15,20 0-71-15,3-1-7 0,17 2-45 31,-1 0-16-31,-3 3-18 0,-6-1-8 0,-17 2-23 16,-8 2-27-16,-18-1-47 16,-4-3-16-16,-16-8 6 15,-2-2 25-15,-7-5 47 16,-2 0 28-16,4 0 58 16,1 0 26-16,6 5 37 15,4 6-4-15,11 6-34 16,5 3-18-16,10 14-20 31,4 5 9-31,-7 9 21 16,-4 5 2-16,-16-3-4 15,-6-2-13-15,-6-5-26 16,-4-5-7-16,0-8-20 0,1-5-53 16,2-9-404-16</inkml:trace>
  <inkml:trace contextRef="#ctx0" brushRef="#br0" timeOffset="48499.48">6577 7218 882 0,'14'-1'355'0,"22"-5"-218"32,22 0-33-32,22 0-30 15,7 1-20-15,3 4-29 0,-7 1-7 16,-20 3-6-16,-7 0-54 0,-16-2-221 15</inkml:trace>
  <inkml:trace contextRef="#ctx0" brushRef="#br0" timeOffset="48720.9">6658 7360 651 0,'7'-1'306'0,"13"0"-92"15,8-4-46-15,31 0-34 16,2 0-22-16,10-2-52 16,0 1-19-16,-12 0-38 15,-5 3-71-15</inkml:trace>
  <inkml:trace contextRef="#ctx0" brushRef="#br0" timeOffset="48940.2">7129 7134 934 0,'4'-4'384'16,"19"4"-230"-16,5 3-42 0,11 8-29 15,8 8-2 1,-6 5-15-16,-8 4-5 0,-18 3-23 16,-8 1-12-1,-14-2-46-15,-7 0-43 0,-19-7-157 16,-12-2-183-16</inkml:trace>
  <inkml:trace contextRef="#ctx0" brushRef="#br0" timeOffset="49201.68">6686 7154 520 0,'-21'10'346'16,"-16"8"7"-16,3 8-189 0,2 4-37 16,16 4-36-16,12 5-3 15,20 1-5-15,15-3-4 16,15-7-30 0,7-7-11-16,11-18-156 15</inkml:trace>
  <inkml:trace contextRef="#ctx0" brushRef="#br0" timeOffset="50139.2">8602 6847 308 0,'-6'0'235'0,"-17"1"48"16,-7 7-73-16,-15 4-76 0,-11 0-15 15,-10-1-33-15,-4-3-14 16,-3-7-22-16,7 2-18 16,19 0-19-16,12-3-2 15,23 3-4-15,9-2-1 16,14 0 7-16,13 5 3 16,27 7 8-16,11 3 1 15,14 11-7-15,-6 1-5 16,-19 6 0-16,-15 3 5 15,-30 9 9-15,-14 5 1 16,-21 6-4-16,-7 1-5 16,-1-6-8-16,1-7-3 0,3-14-3 15,5-9-1-15,6-11-4 16,10 1-5-16,20-2-4 16,9 2 4-16,18-3 5 15,7-1 7-15,15-3 3 16,0-2-3-16,10-3-3 15,7-2-11-15,4-2-160 16,2-6-149-16</inkml:trace>
  <inkml:trace contextRef="#ctx0" brushRef="#br0" timeOffset="50543.53">8839 7024 560 0,'-2'-2'386'0,"-5"2"13"0,8 5-176 16,-1 19-103-16,1 8-24 16,5 22 4-16,-3 9-4 15,0 6-23-15,3 1-17 16,1-13-26-16,-2-14-11 15,4-22-8-15,1-9 4 16,-2-18 2-16,1-8 1 16,-4-18 0-16,-8-7-4 0,2-16-6 15,-4-4 1 1,-6-7-4-16,5 0 0 0,-7 4-3 16,2 4-2-16,7 7 0 15,-2 5-2-15,8 13-2 16,2 5-2-16,9 16-3 15,6 1-2-15,14 4 5 16,9 2-29-16,12 1-62 16,7-1-44-16,8 10-173 15,-2 1-161-15</inkml:trace>
  <inkml:trace contextRef="#ctx0" brushRef="#br0" timeOffset="50784.49">8884 7201 912 0,'21'2'426'16,"13"0"-205"-16,9-2-61 15,24 0-25-15,6 0-62 16,-7 0-25-16,-3 0-53 16,-25 0-105-16</inkml:trace>
  <inkml:trace contextRef="#ctx0" brushRef="#br0" timeOffset="52117.08">9299 7454 716 0,'-7'5'329'16,"-8"5"-150"-16,7 7-62 0,7 0-65 0,4-1-18 15,8-2-12 1,4-3-4-16,1-8-3 15,3-3-1-15,-2-10-4 16,-2-1-2-16,0-3 1 16,-4-3-2-16,-4 0 1 15,-2-4-1-15,-5 6 0 0,0 1 0 16,-1 9-2-16,0 5 1 16,1 13 11-16,0 5 4 15,10 15 10 1,2 5 3-16,5 11 2 15,0 8 0-15,-10 3-1 16,-3 0 0-16,-10-8-5 16,-7-6-2-16,-9-16-4 0,-3-5-2 15,-3-17-3 1,0-9-2-16,5-16-9 16,4-11-5-16,4-12-19 0,7-6-18 0,10-6-61 0,6 4-45 31,13 8-113-31,8 4-93 15</inkml:trace>
  <inkml:trace contextRef="#ctx0" brushRef="#br0" timeOffset="52626.75">9942 7154 859 0,'0'-2'425'16,"1"-1"-139"-1,2 1-75-15,-3 0-108 0,0 1-31 16,0 1-39-16,4 0-61 15,6 0-466 1</inkml:trace>
  <inkml:trace contextRef="#ctx0" brushRef="#br0" timeOffset="54525.12">10398 7061 807 0,'-2'-5'491'0,"-4"-2"-55"0,5 3-189 15,1 4-59 1,-1 1-95-16,1-1-33 0,0-1-47 15,0 0-23-15,0 0-155 32,5 0-130-32</inkml:trace>
  <inkml:trace contextRef="#ctx0" brushRef="#br0" timeOffset="54807.4">10414 7230 929 0,'-3'9'387'0,"2"17"-218"16,3 8-23-16,6 14-28 16,0 8-13-16,-5 10-7 15,-3 4-21-15,-12 8-20 16,-1 2-4-16,-6-11-21 15,0-6-6-15,-4-18-5 16,1-15-2-16,3-17 0 16,-5-14-13-16,9-21-59 15,-3-9-33-15,7-16-74 16,-1-4-33-16,5-8-114 16</inkml:trace>
  <inkml:trace contextRef="#ctx0" brushRef="#br0" timeOffset="55304.34">10241 6778 646 0,'0'-1'353'0,"-3"1"-83"16,5 0-76-16,-2-2-82 16,9 1-31-16,21 1-31 0,58 3-8 15,-28 0-21-15,1 2-6 16,-6-4-5-16,0-1-4 15,-15-5-61-15,-8-2-51 16,-13-3-124-16,-7 0-38 16,-12-4 32-1,-4-4 51-15,-8 2 139 16,1 0 66-16,3 6 99 16,2 3 38-16,6 6 32 15,0 4-8-15,3 12-33 0,5 1-20 0,-1 8-17 31,-2 6-3-31,-2 2-17 16,-6 1-12-16,-4 0-26 0,-1-7-14 16,-3-7-19-16,5-6-2 15,-1-8-152-15,1-4-348 16</inkml:trace>
  <inkml:trace contextRef="#ctx0" brushRef="#br0" timeOffset="55698.68">11056 7163 965 0,'8'-1'394'16,"19"-1"-233"-16,10 2-53 16,14 3-47-16,2 0-16 15,-2 4-27-15,-6 0-5 16,-12-3-137-16,-3-2-168 16</inkml:trace>
  <inkml:trace contextRef="#ctx0" brushRef="#br0" timeOffset="55891.98">11093 7317 941 0,'14'1'421'0,"24"2"-196"15,6-2-31-15,1 0-58 16,-1 0-28-16,-11 1-51 15,-2 1-12-15,-3-3-125 16,-4-1 166-16</inkml:trace>
  <inkml:trace contextRef="#ctx0" brushRef="#br0" timeOffset="56697.25">11820 7133 648 0,'4'3'334'16,"5"6"-73"-16,-1 9-92 0,4 15-68 16,-4-1-19-1,-6 9-26 1,-2-1-10-16,-5-9-10 15,0-1-5-15,0-12-12 0,3-7 0 16,2-11-4-16,0-9-4 16,5-13-10-16,2-7-9 15,6-7-6-15,5-2 1 16,5 6 3-16,2 4 6 16,-1 11 14-16,1 7 9 15,-4 10 26-15,-1 6 12 16,0 11 8-16,-7 2-4 0,-7 1-18 15,-3 4-12-15,-9-5-14 16,-1-1-3-16,0-3-3 16,0-9-2-16,5-6-16 15,2-9-6-15,6-11-11 16,5-3-4-16,7-8 9 16,6-1 3-16,2 4 5 15,3 4 1-15,0 13 3 16,-7 7 2-16,-4 14 5 15,-5 7 5-15,-3 6 11 16,5 5 1-16,-7 0 0 16,1 2-3-16,-6-4-7 15,-1-2-1-15,-3-4-40 16,1-4-35-16,1-7-124 16,-2-2-76-16</inkml:trace>
  <inkml:trace contextRef="#ctx0" brushRef="#br0" timeOffset="57243.45">12743 7284 400 0,'5'-6'236'0,"0"-4"-38"16,0-1-52 0,-3 0-7-16,-3-3-1 0,-5-1-3 15,-5 1-19 1,-3 1-17-16,-10 4-36 0,-4 2-14 15,-10 6-22-15,-1 3-8 16,3 10-17-16,4 3-6 16,12 7-5-16,11 3 3 0,10 4 6 15,7-1 7 1,15-3 4-16,-1-4 1 0,8-10 0 31,2-1 0-31,1-10-1 0,-2-4-1 0,-7-10-9 16,-4-3-8-1,-6-8-8-15,-1-2-1 16,-3 1 8-16,-5 0 8 16,-6 9 34-16,1 2 22 15,-1 12 18-15,0 3 4 0,1 14-10 16,-1 5-15 0,3 6-9-16,3 6 0 0,10 2-14 15,3-1-8 1,5-3-7-16,4-7-50 0,1-11-362 15</inkml:trace>
  <inkml:trace contextRef="#ctx0" brushRef="#br0" timeOffset="57851.37">13016 7389 615 0,'0'2'292'0,"4"11"-85"16,4-1-76-16,7 5-38 15,5-4-9-15,9-5-26 16,1 2-13-16,-6-11-10 16,-3-3-4-16,-9-7-6 15,-8-10-1-15,1 5-4 16,-2 2-1-16,-5-3 7 16,3 10 6-16,2 2-7 15,-6 3-6-15,4 10-16 0,-1 3-4 16,3 12 6-16,6 11 7 15,1 2 7-15,0 4 9 16,-5 3 7-16,-7-9 4 16,-7 4 5-1,-7-6-5-15,-9-7-6 0,0-3-4 16,-13-16-3-16,0-6-2 0,2-11-10 16,4-10-32-16,15-10-78 15,7-2-60 1,14-3-215-16</inkml:trace>
  <inkml:trace contextRef="#ctx0" brushRef="#br0" timeOffset="58181.82">13562 7271 833 0,'-2'0'484'0,"1"4"-39"0,0-1-127 16,0-3-105 0,0 0-40-16,1 0-67 0,0 0-34 15,0 0-41 1,0 0-60-16,0 0-208 0</inkml:trace>
  <inkml:trace contextRef="#ctx0" brushRef="#br0" timeOffset="58546.81">13975 7110 1024 0,'0'-5'493'0,"-1"-5"-187"0,-1 3-96 15,1 5-121-15,1-2-37 16,0 4-49-16,0 0-49 16,0 0-149-16,0 0-148 15</inkml:trace>
  <inkml:trace contextRef="#ctx0" brushRef="#br0" timeOffset="58815.4">13967 7241 904 0,'-2'11'401'0,"-4"16"-184"16,-1 10-39-16,2 12-69 0,-3 4-19 16,-2 7-45-16,-1 1-14 15,-7 1-2 1,-1 0 9-16,-2-5 5 0,-2-8 4 15,2-10-2 1,-1-9-10-16,-3-16-3 0,1-8 0 16,-3-14-5-16,3-6-6 15,2-8-28-15,3-7-46 16,5-10-129-16,10-4-161 16</inkml:trace>
  <inkml:trace contextRef="#ctx0" brushRef="#br0" timeOffset="59361.73">13718 6787 804 0,'0'-1'381'0,"0"-2"-165"15,6 0-67-15,-6 2-73 16,19 0-17-16,55-2-5 15,-17 3-7-15,6 0-13 16,2 3-9-16,-6-3-9 16,-13 0-1-16,-14 0 0 15,-11-1-11-15,-13-8-40 16,3-1-16-16,-12-4-9 16,1-3 8-16,-1 4 39 15,-13 1 10-15,7 0 5 0,-3 4 0 16,2 2 5-16,8 3 2 15,1 3 5-15,6 3 5 16,7 9 4-16,0 3 2 16,8 8 8-16,-6-1 10 15,-8 3 19-15,-1 0 7 16,-13-4 31-16,-4 1 6 16,-4-6-7-16,-2 3-7 15,-9-8-41-15,1 3-20 0,1-4-31 16,-1-3-67-16</inkml:trace>
  <inkml:trace contextRef="#ctx0" brushRef="#br0" timeOffset="65395.25">14688 7270 436 0,'-10'0'255'0,"-8"-1"-25"0,8 1-85 15,14 0-16-15,22 1-25 0,10 0-23 16,28-2-34 0,11-2-17-16,12-1-21 0,-3-1-4 15,-4 3 0-15,-8 0-1 16,-16 2 2-1,-6 0-11-15,-21 0-73 16,-9 1-57-16,-17 4-111 16,-6-2-86-16</inkml:trace>
  <inkml:trace contextRef="#ctx0" brushRef="#br0" timeOffset="65646.38">14761 7413 403 0,'-4'0'213'0,"-1"-1"-39"15,4 0-33 1,1-1-38-16,3 1-20 0,27-2-41 0,50-6-8 16,-17 7-10-16,5-2-1 15,3 4-2-15,-4 0-1 16,-6-1-3-16,-5 0-4 15,-4-2-15-15,-2-1-45 16,-14-2-104-16,-6 2-44 31</inkml:trace>
  <inkml:trace contextRef="#ctx0" brushRef="#br0" timeOffset="65968.53">15248 7135 552 0,'6'0'248'0,"7"1"-109"16,7 7-72-16,11 8-27 0,6 1 7 15,6 10 4-15,-3 0-3 16,-2-2-18-16,-6 1-10 15,-12-7-8-15,0 0-1 16,-11-4 0-16,-4-4 4 16,-9-1 13-16,-13 1 12 0,-12 3 32 15,-9 1 20 1,-7 9 13-16,-1-2-9 0,7-3-35 16,8 2-25-16,13-5-29 15,10 0-19-15</inkml:trace>
  <inkml:trace contextRef="#ctx0" brushRef="#br0" timeOffset="67117.87">1708 8689 693 0,'-3'0'311'16,"6"0"-143"-16,8-1-44 15,17-2-27-15,12-2-7 0,29 1-8 32,9 1-18-32,9 4-32 0,1 4-8 0,-15 2-9 31,-12 1-2-31,-11 0-10 0,-3-1-51 0,-14-5-176 31</inkml:trace>
  <inkml:trace contextRef="#ctx0" brushRef="#br0" timeOffset="67358.08">1790 8840 668 0,'4'0'269'0,"8"-2"-136"15,12 2-54-15,24-2-15 16,11-2 1-16,14 6-25 16,2 0-10-16,-4 2-13 15,-5 0-2-15,-6-4-4 16,-5-4-24-16</inkml:trace>
  <inkml:trace contextRef="#ctx0" brushRef="#br0" timeOffset="67687.15">2263 8595 796 0,'11'-2'285'16,"8"6"-225"-16,7 4-10 16,9 1 4-16,2 7-3 15,7-3-20-15,-2 4-10 16,-9 1-10-16,-2-3-2 16,-7 3 0-16,-3-3 1 15,-8-3 2-15,1-2 2 16,-20-3 4-16,0 1 4 0,-9 5 13 15,-15 2 10-15,-4 8 19 16,-14 4 4 0,-3 10 2-16,-1-1-8 0,16 2-22 15,7-5-8 1,16-9-15-16,10-5-67 0</inkml:trace>
  <inkml:trace contextRef="#ctx0" brushRef="#br0" timeOffset="77620.95">3852 8521 495 0,'-5'-2'275'0,"-11"-2"-51"15,-10 2-25-15,-10 5-56 16,-8 1-23-16,-6-1-41 15,-4-3-16-15,-7-2-27 16,4 1-10-16,5 1-15 16,8 1-3-16,20 5-8 15,4-6-6-15,18 3-16 16,7-1-4-16,23 5 0 16,16 6 1-16,10 8 18 15,5 2 3-15,-2 8 4 16,-10 2 0-16,-16 7 6 15,-15 6 2-15,-26 11 5 16,-16 6 0-16,-16 0-1 16,0-3-2-16,1-15-3 0,5-5-2 15,15-12-2 1,4-5-2-16,20-1-3 16,7-6-2-16,12-2 7 15,9-1 3-15,9-8 5 0,12 2 2 16,4-4-2-16,6-2-2 15,1-1-52-15,-1-1-85 16</inkml:trace>
  <inkml:trace contextRef="#ctx0" brushRef="#br0" timeOffset="78063.6">4085 8690 743 0,'0'3'318'16,"-1"9"-149"-16,1 10-57 15,3 21-34-15,1 10 23 0,-2 13-1 16,0 4-12-1,-3-3-29-15,-2-8-20 16,4-12-17-16,1-11-3 16,0-20 3-16,2-7-1 15,1-17 2-15,0-8 0 16,0-14-4-16,0-8-3 0,-7-10-3 16,-5-8-1-1,-9-19-2-15,-1-7 0 16,2-5-7-16,8 6-2 0,11 26-4 15,3 8-3-15,9 23-7 16,-1 8-3-16,13 9-3 16,8 5 0-16,10 2 10 15,8 2 21 1,10-1-115-16,3 3-66 0</inkml:trace>
  <inkml:trace contextRef="#ctx0" brushRef="#br0" timeOffset="78293.03">4102 8926 820 0,'19'0'359'0,"12"0"-194"16,20-4-79-16,6-1-5 16,10 4-47-16,-1 1-9 0,-14 4-174 15</inkml:trace>
  <inkml:trace contextRef="#ctx0" brushRef="#br0" timeOffset="78787.16">4544 9094 722 0,'-1'8'285'0,"-2"7"-170"0,-1 2-26 15,4 7-9-15,1-3-5 16,3-2-27-16,7-4-14 16,0-7-13-16,4-7-2 15,5-5 1-15,-2-6 0 16,-3-7-1-16,0-2-3 15,-7 1-4-15,-3 3-3 16,1 7-6-16,-4 2-3 0,0 8 7 16,3 10 4-1,2 10 5-15,7 9 4 16,-3 14 7-16,-4 6 20 16,-7 11 39-16,-9 2 15 0,-12-4 2 15,-5-2-16 1,-10-14-34-16,-1-6-13 15,3-11-8-15,1-12-3 16,7-20-3-16,2-15-8 0,13-20-63 16,5-6-61-16,18-11-224 15</inkml:trace>
  <inkml:trace contextRef="#ctx0" brushRef="#br0" timeOffset="79195.5">5097 8878 696 0,'15'0'315'0,"19"-1"-142"0,9 1-65 0,18 0-54 16,-3-1-19-1,4 2-19-15,-7-1-11 0,-19 2-174 32</inkml:trace>
  <inkml:trace contextRef="#ctx0" brushRef="#br0" timeOffset="79419.92">5181 9040 768 0,'7'1'352'16,"19"0"-136"-16,9-1-22 15,14-1-41-15,5-2-29 16,-3 2-62-16,-9 0-21 16,-8 0-64-16,-7-1-100 15</inkml:trace>
  <inkml:trace contextRef="#ctx0" brushRef="#br0" timeOffset="80148.09">5960 8870 734 0,'11'11'299'0,"10"16"-185"16,4 3-9-16,-10 8-4 16,-3-1-3-16,-12-3-10 15,0-2-12-15,-10-8-32 16,2-6-11-16,1-11-9 15,1-4-5-15,2-13-14 0,3-4-9 16,3-12-13 0,3-10-1-16,6-2 3 15,2-2 4-15,8 4 3 16,8 11 0-16,1 11 12 16,2 9 8-16,-2 15 20 15,-6 6 11-15,-3 10 12 16,-6 2 0-16,-9 3-10 15,-5-3-7-15,-4-7-16 16,-1-4-5-16,2-8-5 16,2-7-2-16,3-7-4 0,3-6-3 15,4-10-2-15,4 1-1 16,6-2-1-16,0-4-2 0,3 6 0 16,3 6-1-16,-7 5-2 15,0 9 1 1,-7 13 2-16,-5 5 5 15,-7 9 24-15,-1 3 10 16,-5 3 5-16,4 0-2 16,1-6-12-16,1-4-40 15</inkml:trace>
  <inkml:trace contextRef="#ctx0" brushRef="#br0" timeOffset="80819.27">6921 9041 430 0,'3'-7'288'16,"4"-3"-24"-16,-1-3-67 15,-4-1-28-15,-2-2-52 16,-8-5-23-16,-3 0-29 16,-11-1-9-16,-6 4-7 15,-4 5-4-15,-10 12-12 16,3 3-10-16,4 16-20 0,2 4-4 15,15 6-7-15,6 7-2 16,15-4 2-16,8-1 2 16,13-3 4-1,7-11 2-15,8-6 2 16,4-2 2-16,-5-15 2 16,-1-3 0-16,-10-10-2 15,-6-4-1-15,-5 0 0 0,-2-1 0 16,-10 3 0-1,-3 8 3-15,-5 8 0 0,-7 6 10 16,3 10 11-16,2 7 2 16,4 5-1-16,1 3-9 15,7 5-13-15,-2-6 1 0,10-1-113 16,10-1-164 0</inkml:trace>
  <inkml:trace contextRef="#ctx0" brushRef="#br0" timeOffset="81265.23">7141 9118 765 0,'0'2'315'0,"0"8"-173"15,-1 2-38-15,7 2-26 16,8 2-6-16,8-4-23 16,6-3-10-16,5-8-14 15,-1-3-5-15,-1-9-4 16,-4-5-1-16,-10-4-1 16,-2-1-1-16,-9-3-2 0,1 5 1 15,-6 5 13-15,-5 2 14 16,0 9 3-16,-4 3-1 15,1 13-10-15,5 8-13 16,2 12-1-16,2 10 0 16,7 13-5-16,-1 8-2 15,-3 10-4-15,-3-2 36 16,-8-4 23-16,-4-6 5 0,-13-17 9 16,-6-7-31-1,-12-17-15-15,0-8-3 16,6-21-8-16,3-11-4 0,14-13-12 15,6-3-5-15,10 0-32 16,9-1-39-16,10 3-112 16</inkml:trace>
  <inkml:trace contextRef="#ctx0" brushRef="#br0" timeOffset="86306.73">8122 8902 599 0,'-2'2'309'0,"3"-2"-91"0,15 1-71 15,30-4-71-15,17 0-10 16,23-2-10-16,12 2-21 16,4-2-23-16,-2 0-2 15,-7 2 5-15,-14-1-46 16,-21 0-257-16</inkml:trace>
  <inkml:trace contextRef="#ctx0" brushRef="#br0" timeOffset="86542.2">8293 9056 536 0,'-1'0'292'0,"5"-3"-68"16,11 6-79-16,20-6-57 15,11 2-7-15,21 0-4 0,6-3-18 16,12 5-37-16,-3-2-6 16,-13-1-1-16,-1-2-60 15</inkml:trace>
  <inkml:trace contextRef="#ctx0" brushRef="#br0" timeOffset="86759.67">8813 8816 617 0,'11'5'280'16,"21"6"-120"-16,7 6-46 0,0 6-22 16,-1 4-10-16,-13 1-9 15,-10-2-13-15,-16 1-23 16,-13-4 0-16,-20-1-39 15,-7 3-56-15,-20-4-175 16</inkml:trace>
  <inkml:trace contextRef="#ctx0" brushRef="#br0" timeOffset="87082.8">8271 8857 702 0,'-20'4'363'0,"-12"5"-108"0,-7 6-100 15,7 5-37 1,3 6-46-16,5-3-21 16,14 4-26-16,6 1-6 0,15-3-7 0,12 1 0 15,17-1-3-15,10-5-2 16,10-4 5 0,0-4-50-16</inkml:trace>
  <inkml:trace contextRef="#ctx0" brushRef="#br0" timeOffset="88331.53">9754 8561 685 0,'-6'1'333'16,"-2"3"-109"-16,0 20-103 16,0 15-40-16,8 25-22 15,-4 11-14-15,10 11-19 16,0-3-4-16,1-20-5 15,2-8-1-15,-2-23-8 16,1-10-1-16,-6-14 5 16,9-4 7-16,-10-12 5 15,-7-10-1-15,2-2-17 16,-12-8-22-16,-1-8-30 16,2-3-9-16,-5-20 7 15,4-8 14-15,5-7 25 0,4 0 9 16,10 13 16-16,5 8 11 15,11 20 16 1,4 4 3-16,-1 9-9 0,8 5-10 16,5 4-17-16,1 5-4 15,21 4-3-15,0-3-2 16,3 8 1-16,5 1-36 16,-5 2-137-16,-3 4-124 15</inkml:trace>
  <inkml:trace contextRef="#ctx0" brushRef="#br0" timeOffset="88569.16">9713 8844 497 0,'9'2'292'16,"5"4"-49"-16,24-5-58 0,14-1-20 16,16 0-68-16,-1-1-35 15,1 1-46-15,-7 2-5 0,-19-2-134 16</inkml:trace>
  <inkml:trace contextRef="#ctx0" brushRef="#br0" timeOffset="89932.5">10051 9171 299 0,'4'0'193'0,"7"-5"18"16,-1 1-93-16,9-5-48 15,0-4-21-15,3-4-25 16,0-3-10-16,-3-3-7 16,-4 3 0-16,-3 7 33 15,-2 3 21-15,-7 6 43 16,-3 4 6-16,-7 4-16 15,4 8-12-15,-2 12-32 0,2 4-3 16,6 7-15-16,1 2-9 16,6-1-11-1,1-4-3-15,0-6-23 16,5-7-57-16</inkml:trace>
  <inkml:trace contextRef="#ctx0" brushRef="#br0" timeOffset="90509.52">10430 9092 739 0,'-5'6'323'0,"-7"9"-172"0,3 6-43 15,9 5-58 1,6-2-17-16,10 0-15 16,3-7-3-16,8-9-4 15,-2-4 1-15,2-11 0 16,-1-5 0-16,-10-7 0 16,2 0-2-16,-10-1 1 15,-4-1 0-15,-2 2-1 16,-2 2 1-16,-4 8-2 15,1 8 1-15,0 11 4 16,3 8 5-16,4 16 3 0,5 7 0 16,4 17-4-16,0 5 4 15,-2 4 20-15,-4-2 7 16,-10-5 4-16,-5-4-2 16,-14-7-18-16,-7-5-3 15,-7-17-3-15,-3-11-3 16,-1-17-7-16,7-16-8 15,8-20-59-15,4-3-54 0,13-16-233 16</inkml:trace>
  <inkml:trace contextRef="#ctx0" brushRef="#br0" timeOffset="90873.01">11017 9014 642 0,'8'-2'384'16,"7"-1"1"-16,22 5-226 16,8-2-46-1,16 2-48-15,5 0-27 0,-4 0-59 16,-3 2-118-16</inkml:trace>
  <inkml:trace contextRef="#ctx0" brushRef="#br0" timeOffset="104178.3">11220 8840 755 0,'0'0'384'0,"-5"-1"-124"0,0 2-54 16,4-1-82-1,-1 7-31-15,-2 23-37 0,-1 55-10 16,6-34-16-16,3-1-8 16,4-8-1-16,2-6-50 15,6-11-215-15</inkml:trace>
  <inkml:trace contextRef="#ctx0" brushRef="#br0" timeOffset="104723.35">11915 8595 760 0,'-4'1'358'0,"-4"8"-137"15,-2 12-59-15,5 21-54 16,1 13-14-16,4 18-28 16,2 9-11-16,2-2-26 15,-1-8-6-15,3-20-7 16,1-13-1-16,1-22 1 16,1-7 8-16,-1-18 10 15,-1-9 3-15,-2-11-1 16,-5-10-7-16,-6-9-14 15,-7-10-5-15,-7-17-11 16,0-1-4-16,1-6-5 0,4 5 0 16,9 19 0-1,7 13-2-15,12 18-9 0,6 7-4 16,15 12 1-16,4-1 2 16,27 12 38-16,7 3-62 15,7 3-128-15,-1 4-119 16</inkml:trace>
  <inkml:trace contextRef="#ctx0" brushRef="#br0" timeOffset="104961.09">11913 8890 688 0,'16'-1'369'15,"11"-2"-75"-15,29-4-173 0,6 0-21 16,5 1-57-16,-3 1-18 16,-14 5-101-16,-2 3-137 15</inkml:trace>
  <inkml:trace contextRef="#ctx0" brushRef="#br0" timeOffset="105341.25">12243 9051 808 0,'10'-4'338'0,"5"-9"-186"15,8 6-30-15,8 5-41 0,0 6-20 16,-2 11-33 0,-7 4-3-16,-17 11 6 15,-12-2 2-15,-13 7 0 0,-2 0-5 16,-3-9-12-1,11-2-2-15,4-13-1 16,2-4 0-16,10-11-5 16,4-3-2-16,11-2-4 0,7-4-2 15,7 4-1 1,0 2 1-16,4 5-1 16,-4 2-7-16,-1 3-114 15,-1 4-139-15</inkml:trace>
  <inkml:trace contextRef="#ctx0" brushRef="#br0" timeOffset="105792.32">12663 9124 583 0,'-3'1'279'0,"2"6"-106"16,-7-1-37-16,9 2-42 15,2 1-16-15,8 0-26 16,5 0-8-16,-2-7-17 16,6-2-6-16,-2-9-4 15,0 0-2-15,-2-1-3 16,-2 1-1-16,-3-1-5 15,-5 0 0-15,3 8 3 0,-4 1 7 16,0 13 11-16,1 11 1 16,-2 15-5-16,3 8-7 15,0 18-11 1,-5 2 0-16,-7-1 27 0,-11-5 21 16,-10-12 30-1,-3-7 8-15,-8-17-17 0,-3-4-17 16,-3-19-23-1,5-6-5-15,10-15-11 0,8-9-7 16,17-7-11-16,4-5-26 0,13-3-83 16,7 7-57-1,5 5-371-15</inkml:trace>
  <inkml:trace contextRef="#ctx0" brushRef="#br0" timeOffset="106390.9">13227 8945 759 0,'4'0'344'0,"5"-1"-145"16,12-6-50-16,13 2-64 15,10-1-16-15,10-5-38 16,2 8-11-16,-5 0-19 15,-7 2-33-15,-13 5-112 16,-8 3-103-16</inkml:trace>
  <inkml:trace contextRef="#ctx0" brushRef="#br0" timeOffset="106579.02">13278 9090 642 0,'10'2'332'16,"19"-5"-98"-16,9 2-23 0,14-5-78 15,5 3-37-15,-1 2-52 16,-6-5-18-16,-14 6-65 16,-6-1-104-16</inkml:trace>
  <inkml:trace contextRef="#ctx0" brushRef="#br0" timeOffset="107325.27">14033 8896 525 0,'9'3'318'15,"7"5"4"-15,2 12-195 16,-1 7-22-16,-4 11-18 15,-3-1-6-15,-10 4-18 16,-2-6-9-16,-3-8-21 16,-1-6-9-16,3-12-2 15,3-5 1-15,0-10-5 16,1-8-3-16,6-11-12 16,2-4-6-16,6-5-4 15,0 0 0-15,11 7 0 16,-2 4 1-16,3 11 1 15,-1 9 1-15,-9 6 3 0,-1 11 2 16,-8 6 7-16,-5 1 1 16,-3 2 0-16,-3-6-1 15,0-2-2-15,-1-6 0 16,4-5 2-16,2-7-1 16,8-7-1-16,5 0-2 15,2-16-4-15,3 2 0 16,1-4-1-16,4 5-1 15,4 12-3-15,1 1-1 0,-5 17 0 16,-3 5 1-16,-9 12 4 16,-4 5 3-16,-8 4 5 15,-3 2 0-15,-1-3 0 16,-1-3-18-16,4-9-138 16,0-5-314-16</inkml:trace>
  <inkml:trace contextRef="#ctx0" brushRef="#br0" timeOffset="107834.74">14951 9092 438 0,'5'-7'238'16,"4"-7"-36"-16,-1-1-34 0,-6-4-36 16,-2-3-13-16,-8-3-23 15,-4-3-5-15,-8 2-13 16,-2 5-3-16,-8 12-11 15,-5 9-12 1,2 15-20-16,-4 7-9 0,10 4-14 0,11 4-7 31,9-4-3-31,11-3-1 0,14 0 2 16,1-5 1-16,13-5 2 16,0-6 2-16,-3-11 2 15,3 0-1-15,-5-9-9 0,-4 0-4 16,-4 1-2-1,-7-4-1-15,-4 4 10 16,-2 4 1-16,-6 3 1 16,1 5 5-16,-1 12 8 0,0 2 1 0,5 6 1 31,1 4-5-31,11 0-14 16,-2 0-58-16,2-4-163 15,1-4-124-15</inkml:trace>
  <inkml:trace contextRef="#ctx0" brushRef="#br0" timeOffset="108226.52">15148 9081 346 0,'0'1'263'0,"0"4"31"15,3 0-102-15,-3-5-36 0,0 0-52 16,0 0-28-16,7 2-36 15,9 4-8-15,31 20-6 16,-34-31-2-16,7-3-4 16,-4-2-4-16,-3-3-4 15,-3-2-2-15,-3 5-3 16,-5 1 4-16,0 9 7 16,-2 4 6-16,-3 13 9 15,1 3-6-15,2 10-6 16,2 5-6-16,5 2-6 15,1 8-2-15,-1 3-3 16,-5 1 10-16,-9 0 40 16,-6-9 23-16,-15-5 34 15,-4-5-4-15,-6-13-36 0,3 2-19 16,5-19-28-16,0-4-7 16,11-11-19-1,2-4-27-15,7-3-94 16,7-4-64-16</inkml:trace>
  <inkml:trace contextRef="#ctx0" brushRef="#br0" timeOffset="112764.79">1937 10221 625 0,'-14'16'315'15,"-9"11"-102"-15,-6 23-73 32,5 8-25-32,-8 10-38 0,1 6-24 15,3-2-28-15,-3-7-7 0,17-14-7 16,3-14 2 0,10-21 6-16,2-10 2 15,3-23-8-15,5-16-3 16,5-20-11-16,2-11-2 15,2-10 1-15,4 1 1 0,0 1 1 16,1 4-1 0,-1 15 1-16,-2 5 0 15,-5 22 6-15,-2 12-1 0,-3 16 2 16,1 12 1-16,7 16 2 0,3 13 3 16,9 17 10-16,0 9 3 15,4 9-3 1,-1-4-2-16,-4-2-6 15,1-7-2-15,-2-13 6 16,6-8-21-16,0-21-183 16</inkml:trace>
  <inkml:trace contextRef="#ctx0" brushRef="#br0" timeOffset="113060.46">2561 10623 695 0,'-14'-10'365'0,"-6"-6"-105"16,-5 3-102-16,0 5-32 16,0 8-57-16,4 8-27 0,3 10-32 15,3 1-12 1,12 9-9-16,3 0-3 15,16 1 2-15,8-3 2 0,8-9 5 16,2-3 5-16,-1-10 7 16,-3-6 1-1,-3-8-7-15,-6-4-33 0,-9-8-135 16,-9-1-221-16</inkml:trace>
  <inkml:trace contextRef="#ctx0" brushRef="#br0" timeOffset="113201.68">2462 10398 969 0,'-7'-5'422'16,"4"0"-229"-16,-3-4-61 15,4 4-92-15,2 1-25 16,2 4-52-16,-2 0-74 16</inkml:trace>
  <inkml:trace contextRef="#ctx0" brushRef="#br0" timeOffset="113471.71">2670 10623 557 0,'20'27'244'0,"15"35"-126"15,3 10-22-15,-8 9-26 16,-11-2-1-16,-15-3 6 16,-10-1-8-16,-16-13-10 15,-8-6-6-15,-3-20-10 16,-1-11-3-16,-2-25-10 15,10-8-8-15,7-20-16 16,2-8-6-16,16-9 14 16,2-4 14-16,7-6 25 15,8-2 19-15,9-3 21 0,2-2 1 16,14 9-15-16,-7-1-16 16,3 10-59-1,-1 6-63-15,-7 8-258 0</inkml:trace>
  <inkml:trace contextRef="#ctx0" brushRef="#br0" timeOffset="113938.48">3035 10604 835 0,'-5'4'331'16,"-3"7"-220"-16,3 3-43 15,3 8-35-15,2 2-7 16,7-1-8-16,0 0-3 16,8-7-3-16,6-4-1 0,-3-10 2 15,2-4 2-15,-2-12 2 16,-5-2 0-16,-3-6-1 15,-1 0-1-15,-3 4-2 16,-5-2-2-16,0 10-4 16,-1 2 1-16,-2 9-2 15,2 3-2-15,4 11 0 16,3 6-2-16,9 6-1 16,3 0 0-16,6-5 0 15,0-5-1-15,5-9 39 16,4-5 14-16,3-11 48 15,-1-8 17-15,-8-14-20 16,-9-5-9-16,-13-3-40 16,-7-1-15-16,-13 8-20 0,-1 3-45 15,-6 7-119-15,1 6-405 16</inkml:trace>
  <inkml:trace contextRef="#ctx0" brushRef="#br0" timeOffset="114427.85">4501 10610 576 0,'12'-15'262'0,"8"-20"-119"15,3-2-27-15,-5-1-16 16,-2 0-6-16,-6 3 1 16,-2 0 2-16,-5 11-7 31,-3 8 0-31,-3 16-28 0,-2 9-13 0,1 16-31 15,2 11-16-15,4 17-3 16,5 5 0-16,0 10 4 16,3-1 3-16,0-16-47 0,1-6-59 15,2-25-223-15</inkml:trace>
  <inkml:trace contextRef="#ctx0" brushRef="#br0" timeOffset="114781.23">4643 10173 623 0,'-22'-9'348'0,"-17"2"-78"16,-4 6-76-16,-3 18-119 16,-1 8-29-16,-5 18-35 15,3 8-10-15,17 20-7 16,14 4-4-16,20 6-1 15,15 2 2-15,21-5 5 16,-1-1 2-16,20-7 2 16,2-16 0-16,9-27 6 0,11-13 2 15,0-31 5-15,-2-13 3 16,-14-29 11-16,-5-11 23 16,-29-12 48-16,-12 0 20 15,-30-7 12-15,-14 1-11 16,-25 7-34-16,-12 5-15 0,0 30-25 15,-3 15-14-15,12 23-25 16,8 8-10-16,16 9-109 16,9 5-107-16</inkml:trace>
  <inkml:trace contextRef="#ctx0" brushRef="#br0" timeOffset="114986.13">5230 10640 685 0,'-6'19'419'16,"1"16"-43"-16,-18 9-176 0,-4 2-52 15,-7-3-74-15,-6-4-21 0,13-16-136 16</inkml:trace>
  <inkml:trace contextRef="#ctx0" brushRef="#br0" timeOffset="115591.49">5863 10542 622 0,'-13'0'288'0,"-15"-4"-120"16,-6-9-27-16,3-8-25 0,1-6-25 16,11-4-36-16,9 0-15 15,18-1-28-15,6 1-5 16,13 9-2-16,7 4 0 16,4 17 0-16,2 7-2 15,-5 16 0-15,-12 7 5 16,-16 11 20-16,-14 7 4 15,-24 5 4-15,-6 1-4 0,-5-2-16 16,7-9-3 0,15-15-8-16,11-4-5 15,12-14-6-15,10-3-1 0,13-6 2 16,9 0 3-16,8-4 2 16,-2-1 8-16,4 0-94 15,-5 0-142-15</inkml:trace>
  <inkml:trace contextRef="#ctx0" brushRef="#br0" timeOffset="115952.95">6017 10207 656 0,'-18'-12'368'15,"-28"-14"-67"-15,-6 7-87 16,-2 18-112-16,-5 6-39 0,2 19-50 15,5 9-14-15,9 20-12 16,6 9-2-16,16 14-2 16,5 4 0-16,18-3 2 15,12 0 1-15,12 1 3 16,9-2 3-16,18-7 2 16,9-11 1-16,16-29 5 15,10-18 0-15,0-30 5 16,-6-13 3-16,-11-27 4 15,-10-9 3-15,-24-12 18 16,-11-6 21-16,-34 0 59 16,-17 5 26-16,-30 5 21 15,-6 10-14-15,-3 19-60 16,2 11-31-16,12 22-49 16,3 10-54-16,1 13-44 0</inkml:trace>
  <inkml:trace contextRef="#ctx0" brushRef="#br0" timeOffset="132810">2036 12049 621 0,'4'0'287'0,"5"-4"-106"15,7 4-42-15,18 1-42 16,7-1-19-16,16 0-43 16,4 0-14-16,1-1-13 15,2-1-1-15,-9 1-27 16,-12-2-58-16</inkml:trace>
  <inkml:trace contextRef="#ctx0" brushRef="#br0" timeOffset="134243.13">3181 11674 458 0,'-2'1'252'0,"-6"4"-60"15,-5 3-31-15,-7 1-54 16,-4-1-33 0,-3-3-35-1,-3-3-8-15,-5-4-15 16,2-1-4-16,1-1-7 0,9-2-3 16,7 4-5-16,4 1-5 15,7 1-9-15,1 3 4 16,2 10 13-16,1 2 12 15,-1 7 21-15,2 6 0 16,-3 2-6-16,1-1-6 16,0-3-10-16,1-7-4 0,2-6-4 15,6-5-2 1,3-7-1-16,2-1 1 16,10-2 0-16,2-2 1 0,7 8-2 15,7 2-2-15,5 12 0 16,3 4 0-1,-3 10 5-15,-8 4 7 0,-15 7 25 16,-9 6 16-16,-15 1 22 16,-8-3 4-16,-16-9-2 15,-5-9-4-15,-5-12 0 16,-1-8-4-16,3-12-17 16,0-9-11-16,3-8-27 15,5-3-11-15,9-2-23 16,7 2-22-16,12 6-67 15,6 1-47-15</inkml:trace>
  <inkml:trace contextRef="#ctx0" brushRef="#br0" timeOffset="134927.81">3714 11998 455 0,'-8'-2'233'15,"-11"2"-46"-15,-2 0-48 16,-3 3-38-16,2 7-18 0,3 0-38 15,3 0-16 1,8 3-19-16,-1-4-4 16,12 0-9-16,3 2 1 15,12-1 2-15,10-1 1 0,13 7 8 16,0 2 0 0,-2 6 11-16,-9 1 15 15,-18 4 27-15,-7 0 18 0,-15-5 11 16,-12 3-9-16,-16-10-19 15,-2-5-16-15,-3-10-24 16,3-12-14-16,13-3-50 16,3-4-40-16,13 5-114 0,9 0-47 15,8 2-69 1</inkml:trace>
  <inkml:trace contextRef="#ctx0" brushRef="#br0" timeOffset="135122.14">3972 12072 729 0,'0'0'346'15,"-1"9"-122"-15,1 6-67 16,0 6-55-16,1 12-23 16,-1 4-40-16,0 2-14 15,-1 3-18-15,1-8-40 16,4-13-147-16,1-7-207 0</inkml:trace>
  <inkml:trace contextRef="#ctx0" brushRef="#br0" timeOffset="135269.13">3935 11854 797 0,'-1'-4'390'0,"1"-4"-141"16,0 3-90-16,1 2-111 15,-1 2-31-15,0 1-26 16,0 0-46-16,0 0-179 16</inkml:trace>
  <inkml:trace contextRef="#ctx0" brushRef="#br0" timeOffset="135561.99">4073 12107 651 0,'7'14'316'15,"8"14"-119"-15,4 1-50 16,-4-2-64-16,-5-5-27 0,-5-7-23 16,-4-3-2-1,-1-11 27-15,-2-2 0 16,3-10-10-16,5-7-8 16,5-8-38-16,5-4-6 15,4 1-2-15,-2 3-1 0,9 11 1 16,0 7 1-16,0 11 5 15,6 8 6 1,-8 14 10-16,-1 4 6 0,-14 11 8 16,-4 1 0-16,-10-4-8 15,-1-3-5-15,-1-13-20 16,-1-5-80-16</inkml:trace>
  <inkml:trace contextRef="#ctx1" brushRef="#br0" timeOffset="137161.09">13380 19044 0,'0'0'0</inkml:trace>
  <inkml:trace contextRef="#ctx0" brushRef="#br0" timeOffset="139203.11">4917 12104 402 0,'-25'0'230'0,"-28"-3"-3"0,-1-15-14 16,10-16-36-16,8-6-33 15,21-7-76-15,12 0-24 16,17 3-18-16,10 3-1 16,18 12-2-16,11 8 1 0,5 23-12 15,0 13-5-15,-18 23 4 16,-18 8 8-16,-25 16 6 16,-14 4 2-16,-23 5-5 15,-4 0-8-15,-6-17-6 16,1-6 1-16,15-24-1 15,7-11-2-15,19-11-15 16,8-4-4-16,21-6-2 16,11 1 1-16,19 2 12 15,4 3 1-15,-1 5 0 16,-2 3-1-16,-13 3 1 16,-4-1-60-16,-3-6-202 0</inkml:trace>
  <inkml:trace contextRef="#ctx0" brushRef="#br0" timeOffset="139488.03">5378 11925 684 0,'-9'-7'373'0,"-7"-1"-68"0,-8 0-53 16,-8 11-87-16,0 6-41 15,0 11-69-15,1 5-24 16,8 12-27-16,5 4-4 15,8 6-4-15,13 5-1 16,12-6-1-16,10-2 2 16,17-17 1-16,5-11 0 0,12-20 3 15,-1-14 1-15,-12-18 4 16,-9-6 2-16,-22-6 7 16,-11 0 2-1,-13 7 0-15,-12 1-3 16,-13 6-16-16,2 6-18 0,-4 11-80 0,6 10-65 15</inkml:trace>
  <inkml:trace contextRef="#ctx0" brushRef="#br0" timeOffset="139803.81">5520 11775 797 0,'0'4'296'0,"-1"4"-234"0,1 3-38 16,9 6-24-16,2 0 6 16,8-3 15-16,3-4 5 0,5-4 8 15,-7-6 6 1,-5-8 49-16,-6-5 20 15,-12-5 27-15,-6-3-1 16,-11 5-54-16,-3 3-28 16,-2 8-43-16,-2 5-11 15,8 12-125-15,3 3-140 16</inkml:trace>
  <inkml:trace contextRef="#ctx0" brushRef="#br0" timeOffset="142060.84">6207 11872 658 0,'3'-4'346'0,"1"-3"-93"0,-1 7-46 0,-1 16-51 15,-1 9-29-15,4 17-35 16,0 14-3-16,4 11-36 15,0 3-14-15,0-2-18 32,-2-10-7-32,-1-19-38 15,-4-11-54-15,-4-17-113 16,-5-8-110-16</inkml:trace>
  <inkml:trace contextRef="#ctx0" brushRef="#br0" timeOffset="142185.93">6067 12103 593 0,'8'-2'379'0,"7"-7"15"0,22 4-208 16,10-1-54-16,23 4-53 15,4-5-28-15,-5 0-19 16,-3 4-62-16</inkml:trace>
  <inkml:trace contextRef="#ctx0" brushRef="#br0" timeOffset="142769.79">7161 11892 506 0,'-5'-5'293'0,"-17"-3"-25"16,-4 4-53-16,-7 6-62 16,-5 4-29-1,12 5-54-15,4 3-23 0,13 3-31 16,9 6-7-16,22 8-7 16,16 10 0-16,11 11 4 0,3 3 0 15,-13 5 1 1,-14 0 1-16,-23-4 5 0,-12-3 2 15,-15-12 2 1,-2-9-1-16,-6-19-17 16,7-13-11-16,10-19-25 0,8-14-2 0,21-17 7 15,9-6 5-15,14-10 19 16,8 2 3 0,9 1 11-16,3 8 9 15,-15 5 32-15,-17 7 18 0,-26 10 12 16,-26 4-4-16,-22 20-32 15,-4 8-18-15,-11 6-30 32,7 4-55-32</inkml:trace>
  <inkml:trace contextRef="#ctx0" brushRef="#br0" timeOffset="143358.76">7872 12064 356 0,'-9'-3'224'0,"-18"0"7"16,-4 3-42-16,-9 2-50 16,-4 3-26-16,6 6-38 15,5 1-16-15,20 2-31 16,12 4-4-16,25-2-8 15,11 0 0-15,20 3 14 16,-4-1 11-16,-8 4 15 16,-1 1 3-16,-26 7 6 15,-11-1-4-15,-16 0-14 16,-14 0-4-16,-19-12-11 16,5-7-12-16,-4-15-53 15,3-12-47-15,17-10-97 16,10 0-55-16,13 1-166 15</inkml:trace>
  <inkml:trace contextRef="#ctx0" brushRef="#br0" timeOffset="143555.34">8090 12157 525 0,'-2'8'349'15,"-3"12"14"-15,0 5-118 16,0 7-116-16,-1 1-45 0,2 1-47 16,3-2-49-16,1-5-153 15,0-4-204 1</inkml:trace>
  <inkml:trace contextRef="#ctx0" brushRef="#br0" timeOffset="143699.34">8014 11856 913 0,'0'-9'423'15,"-2"-10"-183"-15,2 11-154 0,0 5-51 16,3 4-80-16,4 5-72 16</inkml:trace>
  <inkml:trace contextRef="#ctx0" brushRef="#br0" timeOffset="143959.16">8225 12113 881 0,'11'22'407'0,"8"23"-180"16,-2 0-69-16,-4 0-82 0,-6-5-23 16,-1-9-27-16,-4-7-8 15,0-18 2-15,2-7 1 16,1-16-1-16,2-7 0 15,9-9-11-15,-2 0-4 16,7 4-4-16,2 6-1 16,-6 9-4-16,1 10 5 15,-2 13 17-15,-5 9 11 0,1 12 13 16,-3 3-5 0,-7 1-10-16,1-4-19 0,2-9-121 15</inkml:trace>
  <inkml:trace contextRef="#ctx0" brushRef="#br0" timeOffset="144487.29">8988 11879 886 0,'-18'5'380'0,"-23"12"-207"16,3 7-47-16,9 10-49 16,2 5-17-16,11 5-26 15,2 4-8-15,14 10-20 16,11-2-4-16,12-4-1 15,13-5 2-15,10-21 5 16,3-11 3-16,1-19 4 16,-1-10 3-16,-16-9 6 0,-12-3-2 15,-22-4 31 1,-16 2 2-16,-27 1-7 16,-7 5 1-16,-2 8-36 0,5 2-7 15,20 12-26 1,8-1-65-16,15 7-264 0</inkml:trace>
  <inkml:trace contextRef="#ctx0" brushRef="#br0" timeOffset="144832.16">9393 12060 757 0,'-9'-9'397'16,"-4"-7"-93"-16,-9 3-43 0,-6 6-85 0,5 5-45 16,-10 3-77-1,3 7-25 1,9 11-29-16,-3 1-7 16,17 15-2-16,3 2 0 0,19 5 3 15,5 0 2-15,10-7 2 16,7-3 1-16,-5-17 1 15,6-9 1-15,1-15 3 16,-4-12 2-16,-5-9 6 16,-9-4 1-16,-21-5 1 15,-5 6-3-15,-14 5-5 16,-8 3-5-16,-4 10-42 16,3 2-44-16,3 8-194 15</inkml:trace>
  <inkml:trace contextRef="#ctx0" brushRef="#br0" timeOffset="145125.1">9545 11860 808 0,'-2'-6'379'16,"-2"0"-172"-16,3 3-73 15,6 6-90-15,3 7-19 0,9 5-10 16,4 2 16-16,6 1 18 16,2-1 7-16,1-4 3 15,-3-4-3-15,-7-10 16 16,-3-6 3-16,-17-10 3 16,0-2-6-16,-20-1-34 15,-10-1-13-15,-6 9-19 16,-10 2-4-16,7 8-25 15,6 4-53-15</inkml:trace>
  <inkml:trace contextRef="#ctx0" brushRef="#br0" timeOffset="145553.29">10305 12158 900 0,'3'0'392'31,"10"0"-175"-31,13-1-131 16,14 1-33-16,10 0-15 0,3 1-13 16,3 4-51-16,-8 1-81 15</inkml:trace>
  <inkml:trace contextRef="#ctx0" brushRef="#br0" timeOffset="145745.49">10340 12318 766 0,'8'0'358'16,"17"0"-131"-16,4 0-36 16,13-2-42-16,5-1-39 15,0-2-58-15,-4 2-21 16,-6-3-80-16,-4 0-96 15</inkml:trace>
  <inkml:trace contextRef="#ctx0" brushRef="#br0" timeOffset="149270.78">11121 12127 442 0,'8'-7'269'16,"9"-11"-12"-16,3 0-49 0,11 9-55 15,-1 6-23-15,0 13-32 16,-1 17-12-16,-14 13-23 16,-7 7-7-16,-8 3-18 0,-11-5-8 15,0-13-10 1,1-5-2-16,-3-18 0 0,11-12-8 15,3-16-17-15,1-16-8 16,11-12-13-16,4-1 6 16,11 3 11-1,0 7 3-15,6 12 6 0,-2 8 1 0,-2 12 8 16,-6 6 7 0,-7 17 11-16,-9 5 2 15,-8 9-4-15,0 6-4 0,-6-1-7 31,1-5-2-31,-1-10-4 16,2-10-1-16,6-13 3 16,4-9-1-16,10-16 0 15,2-3-2-15,7 0-5 16,2 2 0-16,0 13-5 16,4 5-1-16,-4 10-1 15,4 10 1-15,-6 9 2 0,-11 4 4 16,-3 8 2-1,-11-1 0-15,0 1 3 0,-1-2 2 16,-8-9-109-16,9-3-96 16</inkml:trace>
  <inkml:trace contextRef="#ctx0" brushRef="#br0" timeOffset="149826.44">12243 12197 642 0,'1'-8'320'15,"-1"-8"-97"-15,-3-2-36 16,-1 2-48-16,-8-2-16 16,-7 1-24-16,-8-1-11 15,-11 3-26-15,-2 6-16 0,-1 9-30 16,5 10-12-1,14 10-13-15,3 2-3 0,12 11-1 16,6 1 2-16,9 1 4 16,10-5 1-1,13-11 6-15,6-7 2 16,6-12 4-16,0-4 1 16,-10-9-8-16,-3-5-16 0,-16-5-25 15,-1-2-3-15,-6 0 8 16,-5 3 16-16,-6 8 27 15,-2 8 10-15,-3 13 24 16,-1 8 7-16,7 8 2 16,1 4-7-16,6-2-22 15,5-2-9-15,10-6-2 16,3-4-34-16,3-7-119 0,3-2-90 16</inkml:trace>
  <inkml:trace contextRef="#ctx0" brushRef="#br0" timeOffset="150315.81">12494 12272 802 0,'0'0'364'0,"0"1"-169"15,0 5-47-15,0-6-65 16,0 0-15-16,7 17-21 16,23 28-14-16,-14-33-15 15,7-4-5-15,-1-9 0 16,-1-5 3-16,-2-9 0 15,-4-3 0-15,-3-1-4 16,-2 2-3-16,-4 7-6 16,0 4 6-16,-2 15 18 15,1 9 5-15,2 18 4 16,1 9-7-16,1 13-20 16,-4 3-3-16,-9 6 1 15,-5 1 13-15,-17-7 23 16,-8-5 4-16,-13-15 7 0,-6-16-6 15,-1-24-8-15,5-9 1 16,17-19-5-16,9-5-7 16,15-2-16-16,8 0-8 15,4 6-10-15,9 6-1 16,7 7-95-16,0 5-56 16</inkml:trace>
  <inkml:trace contextRef="#ctx0" brushRef="#br0" timeOffset="184646.4">2285 13715 599 0,'0'-7'291'0,"-1"-10"-96"16,-2-1-44-16,-3-3-45 0,-1-1-14 15,-5-3-20-15,0 1-3 16,-7 4 1-16,-6 2-3 16,-3 11-14-1,3 11-9-15,-4 15-28 0,5 10-11 16,4 15-11-16,4 0-5 0,17 11 0 31,7-2 2-31,10-9 4 0,1-11 3 16,8-18 5-16,7-9 2 15,9-17 2-15,0-8-1 0,-4-16 0 16,-7-4 0-16,-9-6 2 16,-2 1 1-1,-12 6 3-15,-4 5 1 0,-9 8 4 16,-5 7 13-16,-2 13 5 16,-2 9 3-16,3 19 1 15,-1 7-11-15,11 10-9 16,4 4-4-16,10 0-8 15,4-4-3-15,7-6-55 16,0-6-75-16,3-9-267 16</inkml:trace>
  <inkml:trace contextRef="#ctx0" brushRef="#br0" timeOffset="185035.51">2541 13886 449 0,'0'11'254'16,"3"6"-10"-1,6-2-171-15,2-4-18 0,7-7-21 16,1-3-6 0,5-3-9-16,2-5-1 15,-5-2 2-15,-3-4 0 0,-6-2 2 16,-3 1 0-16,-5 3 38 15,-1 3 21-15,-3 6 16 16,-2 6 3 0,0 10-25-16,-1 5-13 0,2 14-9 15,2 7-2 1,4 12-13-16,5 9 0 0,-3 12 30 16,-3-1 9-16,-6 2 6 15,-6-9-9-15,-9-22-34 16,-5-9-5-16,-1-19 5 15,1-13-1-15,1-16-27 16,5-8-27-16,-1-19-84 0,5-2-50 16,12-9-175-1</inkml:trace>
  <inkml:trace contextRef="#ctx0" brushRef="#br0" timeOffset="185384.07">3135 13681 970 0,'-1'0'451'0,"-1"-2"-225"16,10 2-86-16,22 1-100 16,5-1-28-16,22-1 2 15,-1-5-4-15,0 4-4 16,-2 1 1-16,-14 1-102 15,-6 2-103-15</inkml:trace>
  <inkml:trace contextRef="#ctx0" brushRef="#br0" timeOffset="185574.37">3203 13853 597 0,'5'7'306'0,"3"2"-97"16,9-2-57-16,4-2-3 15,10-4-34-15,5 0-13 0,6-2-39 16,1-2-19 0,-5 0-24-16,-10-3-81 0</inkml:trace>
  <inkml:trace contextRef="#ctx0" brushRef="#br0" timeOffset="192357.23">4086 13973 243 0,'5'-1'130'16,"9"-3"-15"-16,7 4-77 0,16 2-33 16,4 1 0-16,9 1-2 15,6 1 3-15,7-2 33 16,5 1 18-16,14-4 30 15,3 5 7-15,18-5-6 16,5-4-7-16,6 4-8 16,9-5-2-16,6 5-17 15,-4-2-9-15,10 0-19 16,1 0-8-16,3 0-10 16,7 2-1-16,10 0 0 15,4-1-1-15,0-6 1 16,6 2 0-16,-3-6-2 15,-4 1-1-15,13 4 0 16,-4 1 2-16,-1 3 5 16,2 1 0-16,-12 0 1 0,3-2-2 15,3 2-3 1,-6 1-1-16,4-4-2 0,1 0-1 16,-11 1 0-16,0-3-1 15,-6 3-1-15,-2 0 1 16,-9-1 0-16,1-3 0 15,-2-1-1-15,-5-3 0 16,-1 3-1-16,0 4 0 0,-7 2 0 16,1 4 0-16,-10 1 0 15,-10 2 2-15,-11-2 1 16,-8-1 1-16,-1-2 0 16,-5-2 1-16,-9-1-1 15,-14-2 0-15,-14 5-47 16,-5 0-198-16</inkml:trace>
  <inkml:trace contextRef="#ctx0" brushRef="#br0" timeOffset="194815.25">4480 13321 284 0,'2'-4'215'16,"0"-5"48"-16,-6-1-14 0,-1 7-52 15,-5 2-31-15,1 3-57 16,3 5-24-16,2 7-35 16,5 1-9-16,14 9-21 15,11 7-6-15,18 8-5 16,12 4-1-16,-3-2-3 15,-3-4 1-15,-15-8-2 16,-13-2 1-16,-20-4 1 16,-11 0 2-16,-28-7-10 15,-9-1-8-15,-7-14-10 16,0-3-3-16,14-12 1 16,12-4-2-16,21-11-2 0,9-4-3 15,19-9 23-15,4-8 21 16,12-5 46-1,6-2 22-15,-3 8 17 16,-1 4-6-16,-20 11 11 16,-14 7-11-16,-20 8-24 0,-19 2-11 0,-12 11-48 31,-7 2-9-31,6 8-32 0,8 9-73 16,10 8-251-16</inkml:trace>
  <inkml:trace contextRef="#ctx0" brushRef="#br0" timeOffset="195290.49">5143 13444 518 0,'-11'0'278'16,"-16"1"-63"-1,-3 1-41-15,5 2-49 16,-3-1-24-16,11 2-36 0,3-1-15 16,6 0-29-16,9-1-7 15,13 3-3-15,9 0-1 16,17 7 3-16,3 6-1 16,-3 4-1-16,-5 3 3 15,-19-2 5-15,-8 2 5 16,-18-1 9-16,-10-4-1 15,-15-5-2-15,-7-9-3 16,2-14-22-16,6-3-37 16,17-5-90-16,4-1-70 0,10 3-218 15</inkml:trace>
  <inkml:trace contextRef="#ctx0" brushRef="#br0" timeOffset="195475.57">5332 13504 633 0,'6'2'376'0,"-1"-2"-45"16,0 4-90-16,4 13-86 15,-8-1-36-15,-1 6-40 0,0 5-25 16,-6 1-36-16,1-1-8 16,4 0-73-16,-3-8-64 15,0-9-322-15</inkml:trace>
  <inkml:trace contextRef="#ctx0" brushRef="#br0" timeOffset="195625.84">5285 13260 910 0,'1'-9'411'15,"3"-8"-186"-15,0 5-134 16,0 6-37-16,2 5-70 15,2 4-95-15</inkml:trace>
  <inkml:trace contextRef="#ctx0" brushRef="#br0" timeOffset="195913.88">5529 13569 833 0,'6'15'361'0,"3"15"-177"15,0-3-49-15,-7-10-51 16,-2-5-15-16,2-7-22 0,-2-2-3 16,0-8-11-1,-1 4-4-15,1 0-14 0,1-13-12 0,16-35-6 16,0 26-1-16,7 5 0 16,5 4 0-16,-4 6 3 31,2 10 3-31,-8 11 24 15,-3 7 15-15,-7 7 16 0,-4 3 1 16,-5 0-19-16,0-1-14 16,0-7-84-16,2-7 147 15</inkml:trace>
  <inkml:trace contextRef="#ctx0" brushRef="#br0" timeOffset="196455.77">6340 13226 701 0,'-17'-1'340'16,"-21"-2"-113"-16,-7 8-56 15,-3 13-68-15,6 10-28 16,7 16-45-16,9 9-13 0,16 9-12 16,10 1-1-16,20-7 1 15,8-9 2-15,14-15 4 16,7-6 2-16,6-16 1 15,-2-6-1-15,-9-10 1 16,-13-10 2-16,-19-5 15 16,-5-2 8-16,-27-5-1 15,-10 3-2-15,-22-1-19 16,-7 3-11-16,5 12-7 16,9 6-25-16,22 9-177 15</inkml:trace>
  <inkml:trace contextRef="#ctx0" brushRef="#br0" timeOffset="196791.41">6651 13409 850 0,'-12'-8'396'0,"-17"-8"-171"15,-4 3-66 1,2 6-81-16,3 7-29 16,3 12-35-16,1 7-10 0,7 11-6 15,9 6-2-15,8 2 2 16,11 1 2-16,15-2 3 16,-1-8 3-16,12-6 4 15,2-9 1-15,3-11 2 16,-2-7 3-16,-8-8 17 15,-3-2 5-15,-14-11 5 16,-7-2 0-16,-14-6-19 0,-9-2-8 16,-5 6-43-1,-1 0-42-15,4 2-160 16</inkml:trace>
  <inkml:trace contextRef="#ctx0" brushRef="#br0" timeOffset="197070.97">6761 13230 982 0,'-4'0'400'16,"0"0"-264"-16,3 0-48 16,1 0-52-16,0 0-9 15,24 11 8-15,37 13 6 0,-35-17 6 0,-3-6 1 31,-9-3 5-31,-7-4 7 0,-2-7 7 16,-6 4-3-16,-14-5-20 0,-3 4-15 31,-16 2-21-31,-2 1-6 16,4 8 4-16,-3 1-57 16,18 7-225-16</inkml:trace>
  <inkml:trace contextRef="#ctx0" brushRef="#br0" timeOffset="197417.56">7054 13567 899 0,'10'-1'391'16,"18"-5"-181"-16,12 0-58 0,20 4-35 15,0-1-16 1,0 4-43-16,0 6-16 0,-24-4-19 16,0 2-34-16,-11-2-445 15</inkml:trace>
  <inkml:trace contextRef="#ctx0" brushRef="#br0" timeOffset="198184.29">8070 13205 352 0,'11'-2'272'16,"7"-6"29"-16,-14 5-114 0,-10 3-36 0,-15 4-66 31,-5 0-28-31,-11 0-32 0,3-2-7 16,2-2-8-1,6 0-1-15,1-2-5 16,7 1-2-16,6 2-8 16,2 3-7-16,7 9 10 15,-1 3 6-15,-2 5 15 16,-1 4 7-16,11 3-3 0,-4-3-3 15,8-4-4 1,3-5-1-16,-8-8 2 16,13-2 0-16,-5-6-3 0,9 0-1 0,20 4-7 15,2-1-2 1,20 10-2-16,-3 3-1 16,-8 7 1-16,-10 3 2 15,-24 9 20-15,-14 0 10 16,-22-1 17-16,-13 1 4 15,-14-6-12-15,-5-4-8 16,-4-9-12-16,4-4-4 16,11-15-5-16,7-4-2 0,15-5-22 15,5-1-32-15,13 2-112 16,4-2-84-16</inkml:trace>
  <inkml:trace contextRef="#ctx0" brushRef="#br0" timeOffset="198569.13">8510 13504 592 0,'-6'-6'291'15,"-11"-5"-99"-15,-2 3-46 16,-3 4-40-16,-3 4-16 16,-3 1-26-16,1 5-14 15,3 1-33-15,14 3-11 0,12 7-2 16,10-2 4 0,13 5 7-16,6-2 3 0,12-2-3 15,-4 4-2-15,-2-2-4 16,-11-1-2-1,-16-1 11-15,-7 0 11 0,-14-1 14 16,-11 0 3-16,-16-6-9 16,3-3-13-16,0-6-13 15,3-1-2-15,17-4-68 16,-4-2-48-16,14 0-208 16</inkml:trace>
  <inkml:trace contextRef="#ctx0" brushRef="#br0" timeOffset="198753.46">8686 13507 958 0,'0'0'400'0,"0"7"-209"0,0 4-40 16,-2 11-47-16,-2 3-13 0,1 5-48 15,-1 3-17-15,1-2-27 16,2-2-57-1,1-12-165-15</inkml:trace>
  <inkml:trace contextRef="#ctx0" brushRef="#br0" timeOffset="198897.25">8619 13207 913 0,'0'-2'335'0,"2"1"-264"16,4 4-59-16,-6-3-232 16</inkml:trace>
  <inkml:trace contextRef="#ctx0" brushRef="#br0" timeOffset="199160.15">8824 13522 753 0,'3'18'391'15,"5"15"-101"-15,-6-7-134 16,5 2-43-16,-4-7-45 16,-1-5-18-16,0-5-31 15,-2-5-4-15,2-6 1 16,2-8-2-16,6-4-2 0,3-1-5 16,-1-9-7-16,8 3 0 15,0 2 0-15,4 5 0 16,2 12 0-16,-3 7 0 15,-5 6 7-15,-7 4 7 16,-4 4 7-16,-3 1 0 0,-4 2-4 16,-2-1-34-16,0-2-335 15</inkml:trace>
  <inkml:trace contextRef="#ctx0" brushRef="#br0" timeOffset="199708.41">9314 13419 527 0,'0'-10'351'0,"2"-15"24"15,0-2-145 1,20-1-96-16,7 1-24 0,19 11-31 16,14 8-13-16,6 17-22 15,-3 15-13 1,-17 15-15-16,-19 5-2 0,-31 8 0 0,-16 2-1 31,-30-4-2-31,-4-2-2 0,-3-10-3 0,5-9-1 31,17-13 1-31,9-8-1 0,16-8-4 0,8-1-1 0,8-5-3 32,9-1 0-32,15-1 3 0,7 0 0 15,14 5-2 1,3-2 7-16,-1 4-94 0,3 0-54 16,-9-1-225-1</inkml:trace>
  <inkml:trace contextRef="#ctx0" brushRef="#br0" timeOffset="200006.19">10022 13538 408 0,'-2'-8'287'0,"-4"-10"15"15,-9 0-102-15,-7 0-20 16,-10-4-24-16,-7-3-19 16,1-1-54-16,4 7-26 15,4 11-47-15,2 6-11 16,4 19-1-16,-2 6 1 15,9 10 2-15,12 6 5 16,11 3-4-16,16 0 2 16,9-7 2-16,5-3 1 15,9-13 2-15,-1-10 0 0,7-9 1 16,-1-7 1-16,-12-11 1 16,-9-8 2-16,-18-3 2 15,-11-5-1-15,-15-1-4 16,-9 2-9-16,-9 1-52 15,1 5-49-15,7 6-201 16</inkml:trace>
  <inkml:trace contextRef="#ctx0" brushRef="#br0" timeOffset="200305.12">10141 13236 653 0,'-2'-6'329'0,"-4"-3"-102"15,4 6-123-15,0 3-37 16,4 7-32-16,-2-7-7 16,0 0 9-16,9 9 9 0,42 30 12 15,-33-30 5-15,-1-8 7 16,2-4 4-16,-10-6 7 15,-2-6 3-15,-9-3-12 16,-13-1-8 0,-8 1-26-16,-4 6-11 0,-4 7-17 15,1 5-8 1,8 9-43-16,5 5-94 0</inkml:trace>
  <inkml:trace contextRef="#ctx0" brushRef="#br0" timeOffset="201760.71">6942 14342 613 0,'-8'-3'309'0,"-12"3"-99"16,0 5-45-16,-1 13-71 15,-1 7-30-15,7 15-38 16,4 3-8-16,15 5-7 15,13 2 1-15,13-10 0 16,7-5-2-16,7-17-1 16,2-11 0-16,1-15 4 15,-5-7 31-15,-9-14 40 0,-9-4 20 16,-23-8 34-16,-5-1-23 16,-27 1-32-16,-9 4-18 15,-6 11-39-15,0 4-9 0,14 12-12 16,7 5-2-16,14 5-161 31,10 3-112-31</inkml:trace>
  <inkml:trace contextRef="#ctx0" brushRef="#br0" timeOffset="201974.65">7295 14671 1019 0,'0'2'451'0,"-5"-2"-223"0,5 0-137 0,0-2-34 31,0 1-88-31,0 0-80 0</inkml:trace>
  <inkml:trace contextRef="#ctx0" brushRef="#br0" timeOffset="202418.62">7458 14359 598 0,'-1'-8'355'16,"2"-11"-7"-16,10 4-147 16,11 0-85-16,9 4-18 15,14 5-29-15,4 5-21 0,1 8-23 16,-8 3-9-16,-15 6-11 15,-14 5-3-15,-19 7 1 16,-8 3 0 0,-11-1 0-16,-2-1-2 15,8-7-2-15,6-10-7 0,20-6 0 16,9-4 0-16,17-2 3 16,8 4 5-1,-1 6 0-15,3 4 0 16,-17 7 2-16,-10 1 7 0,-19 4 27 15,-16 0 10-15,-21-1 8 16,-11-2-4-16,-9-13-25 16,5-3-8-16,15-8-39 15,12-6-76-15</inkml:trace>
  <inkml:trace contextRef="#ctx0" brushRef="#br0" timeOffset="203106.71">11144 13759 589 0,'2'-5'259'16,"10"-8"-106"-16,3-2-16 16,4 2-9-16,3 2-9 15,-3 6-38-15,-2 5-19 16,-3 9-27-16,-1 5-7 0,-7 6-4 15,-1 2-2-15,0 0-4 16,-1-3-4-16,10-8-2 16,6-7 0-16,6-13 2 15,2-5 0-15,0-8 2 16,-4-2 0-16,-10 3 2 16,-5 2-2-16,-10 6-4 15,-5 3-21-15,-6 10-89 16,0 2-82-16</inkml:trace>
  <inkml:trace contextRef="#ctx0" brushRef="#br0" timeOffset="203328.06">11168 14012 625 0,'7'1'323'0,"16"-1"-59"16,11 1-68-16,8-4-44 16,10-2-37-16,3 2-64 15,-4-2-18-15,-1 2-19 16,-9 0-3-16,-13 2-2 16,-4-1-29-16</inkml:trace>
  <inkml:trace contextRef="#ctx0" brushRef="#br0" timeOffset="204079.59">11973 13807 540 0,'8'-7'274'0,"7"-5"-81"16,9-4-89-16,2-7-12 16,3-2-19-16,1-3-6 15,-3-2 3-15,-3 4 6 16,-9 3-2-16,-2 5-1 16,-7 7-2-1,-4-1-1-15,-1 9-15 0,-1 3-9 16,-3 8-22-16,-4 4-11 0,0 12-5 15,2 2 2 1,2 17 8 0,3 13 3-16,-1 13 1 0,-3 5-3 15,4-9-8-15,0-11-5 0,8-21-5 16,1-12-36 0,10-11-118-16,-1-4-109 15</inkml:trace>
  <inkml:trace contextRef="#ctx0" brushRef="#br0" timeOffset="204465.61">12314 13647 729 0,'0'-2'321'0,"12"2"-130"0,8 2-48 0,22 2-49 16,9 3 0-16,10 0-37 31,-4-2-16-31,-6-5-19 0,-7-4-3 0,-16-4-5 16,-4 0-1-16,-10-2 1 16,-5-2 1-1,-9 2-1-15,-2-2 2 0,-8 9 0 16,-1 3-2-16,-5 5-3 15,-2 9-1 1,3 12-3-16,0 5 1 0,6 16 3 16,1 7 0-16,5 6-1 15,3 1-2-15,8-8-4 0,1-7-2 16,6-14-37-16,-2-9-45 16,-6-16-105-1,-2-6-118-15</inkml:trace>
  <inkml:trace contextRef="#ctx0" brushRef="#br0" timeOffset="204622.62">12437 13825 554 0,'13'7'354'0,"9"3"7"0,18 3-191 16,8-1-28-16,5-3-55 31,-4-3-25-31,-1-6-28 15,-2-1-86-15</inkml:trace>
  <inkml:trace contextRef="#ctx0" brushRef="#br0" timeOffset="205279.03">13316 13623 677 0,'11'0'350'16,"11"3"-100"-16,1 9-104 0,3 10-37 15,-10 7-32 1,-5 1-13-16,-9 1-25 0,-4-3-9 15,-3-7-13 1,0-7-3-16,2-12-9 16,2-6-16-16,2-11-28 0,3-4-9 15,4-9 0 1,6 0 14-16,5 2 24 0,3 1 9 16,4 11 19-16,-3 5 15 0,-3 9 17 15,-1 8 6-15,-8 7-4 16,-3 3-9-1,-8 2-13-15,-3-2-6 0,-1-5-12 16,-1-2-3 0,4-8-3-16,1-5-4 0,8-8-9 15,3-5-8-15,5-3-10 16,1-3 3-16,0 4 6 16,-1-1 6-16,-1 9 6 15,-2 6 0-15,-3 7 4 16,-2 7 0-16,-3 9 3 15,-1 3 1-15,0 7-1 16,-3 0 4-16,4-2-111 16,4-3-104-16</inkml:trace>
  <inkml:trace contextRef="#ctx0" brushRef="#br0" timeOffset="205492.99">13313 13984 721 0,'11'-2'388'15,"11"0"-79"1,21-4-152-16,13 0-25 16,7 0-51-16,2 3-22 15,-6 3-32-15,-6 1-10 0,-5 4-56 0,-5-2-69 16,-11 1-366-16</inkml:trace>
  <inkml:trace contextRef="#ctx0" brushRef="#br0" timeOffset="205842.74">13534 14226 603 0,'-15'0'327'16,"-17"6"-48"-16,3 1-99 15,13 7-73-15,5 4-16 16,22 5-24-16,8 3-10 15,17 6-12 1,5 0-6-16,-4 2-16 0,-9 3-1 16,-19-7 13-16,-13-2 7 15,-23-7 11-15,-7-5-1 0,-17-10-17 16,-2-4-9-16,1-8-10 16,7-8-35-1,15-6-116-15,8-5-81 0</inkml:trace>
  <inkml:trace contextRef="#ctx0" brushRef="#br0" timeOffset="206211.13">13689 14172 878 0,'2'-6'377'16,"3"-10"-199"-16,7 4-38 0,10 5-48 16,4 1-14-1,8 12-22-15,-3 3-17 16,-6 9-11-16,-7 4 5 16,-18 2 16-16,-8 5 3 15,-18-2-5-15,-3 4-10 16,2-9-19-1,4-4-4-15,13-7-5 0,6-8 0 16,8-3-1-16,6-1-1 16,12-2-1-16,5 1-2 15,7 2-3-15,1 0 0 16,2 3-1-16,-1 0-1 16,-4 1-14-16,-2-1-43 0,-9 1-147 15</inkml:trace>
  <inkml:trace contextRef="#ctx0" brushRef="#br0" timeOffset="209534.25">1807 16715 605 0,'-4'9'247'16,"0"5"-118"-16,4-11-56 0,4-9 5 31,10-25 18-31,5-14-1 0,8-23-35 16,9-6 2-16,2-8 5 15,0 3-1-15,-12 4-7 16,-6 7-8-16,-13 22 0 16,-2 12 9-16,-3 23 18 15,-3 10-6-15,-4 5-32 16,1 7-19-16,4 15-26 16,4 9-2-16,11 19 8 15,8 8 1-15,10 5 0 16,0-2 1-16,-1-9-1 15,-5-9 0-15,-9-10-13 16,-3-5-35-16,-9-11-76 16,-2-4-43-16,-12-11-283 15</inkml:trace>
  <inkml:trace contextRef="#ctx0" brushRef="#br0" timeOffset="209661.71">2133 16478 1041 0,'27'6'9'0,"3"-1"1"16,22 10 13-16,-11-5-101 15</inkml:trace>
  <inkml:trace contextRef="#ctx0" brushRef="#br0" timeOffset="209830.87">1775 16387 807 0,'-4'-1'384'0,"-2"3"-180"15,6 5-83-15,14 1-97 0,7 2-24 16,14-4 9 0,8-1-46-16,13 1-232 15</inkml:trace>
  <inkml:trace contextRef="#ctx0" brushRef="#br0" timeOffset="210166.61">2417 16586 725 0,'4'5'368'16,"15"11"-74"-16,7 1-157 0,9-3-68 15,-1-2-16-15,3-8-28 16,-7-6-3-16,-3-3-2 15,-2-6 3-15,-13-9 11 16,-2 2 3 0,-10-6-7-16,-8 1-10 15,-12 0-20-15,-4 1-4 0,-9 3-5 16,1 8 0-16,3 13-9 16,3 11-7-16,7 12 2 15,0 10 9-15,8 7 24 16,3 4 8-16,11 9 7 15,5 1-4-15,5 2-9 16,-3-5-2-16,4-11-5 16,-1-8-2-16,6-16-112 15,3-11-104-15</inkml:trace>
  <inkml:trace contextRef="#ctx0" brushRef="#br0" timeOffset="210462.87">3090 16500 940 0,'-2'11'456'0,"-6"10"-191"0,-8 2-101 16,-5 4-33 0,-10-4-66-16,-6-5-24 0,0-2-17 0,-2-8-18 31,3-9-53-31,2-3-20 15,10-11-13-15,2 0 9 0,13-1 35 16,8-5 8-16,4 3 7 16,11 4 3-16,9 5 11 15,5 13 7-15,10 9 10 16,1 5 0-16,-3 12 2 16,-3 0-2-16,-7 5 10 15,-7-4-63-15</inkml:trace>
  <inkml:trace contextRef="#ctx0" brushRef="#br0" timeOffset="210842.78">1935 16495 902 0,'25'1'317'0,"28"4"-276"15,3 5-15-15</inkml:trace>
  <inkml:trace contextRef="#ctx0" brushRef="#br0" timeOffset="212716.84">5283 16839 318 0,'10'-3'222'0,"5"-3"-3"0,7-7-45 15,-6-6-10-15,-1-1-32 16,-1-2-18 0,-11 0-24-16,4 1-8 15,-16-3-14-15,-9 5-4 16,-18 4-11-16,-11 7-8 15,-5 12-14-15,1 7-9 16,12 17-17-16,5 4-7 16,21 14-8-16,8 2 1 15,15-2 2-15,13 0 4 0,13-14 3 16,5-10 0-16,13-13 1 16,-2-11 1-1,-6-11-2-15,-2-6-6 0,-20-11-15 16,-5-2-2-16,-6-4 5 15,-10 4 6-15,-3 10 19 16,-4 5 16-16,-1 17 4 16,-3 5 4-16,1 17 0 15,7 5-10-15,-1 6-4 16,8-1-6-16,3-5-7 16,4-4-3-16,2-13-23 15,-1-2-33-15,6-8-177 0</inkml:trace>
  <inkml:trace contextRef="#ctx0" brushRef="#br0" timeOffset="213178.79">5648 16932 648 0,'-1'2'290'0,"-4"7"-102"15,3 2-73-15,2 6-23 16,5-4-8-16,6-1-32 0,3-3-9 16,6-9-11-16,0 2-5 15,1-11-6 1,0-7-1-16,-6-3-3 15,-3-6-1-15,-6 6-2 16,0 6-2-16,-5 7-2 16,0 4-4-16,-1 7 23 15,0-5 11-15,3 15 10 16,12 52 8-16,1-16-15 16,-2 4-5-16,-3 13-3 15,-5-4 13-15,-15-3 13 16,-6-7-1-16,-16-17 1 0,-5-8-16 15,-6-24-21-15,1-8-9 0,3-21-42 32,6-10-25-32,11-6-62 0,6-5-37 15,10-3-129-15,4-1-147 16</inkml:trace>
  <inkml:trace contextRef="#ctx0" brushRef="#br0" timeOffset="213641.64">5120 16471 726 0,'-6'1'384'16,"-4"-1"-137"-16,15 4-115 15,10-4-19-15,24-4-60 16,19 5-13-16,19-3-2 16,3 0-14-16,1 3-17 15,-8-1-2-15,-13 0 3 16,-5 3-28-16,-17-7-72 15,-7-2-48-15,-17-3-56 0,-9-5 19 16,-11 1 72-16,-7-4 51 16,-7-4 85-16,0 2 32 15,5 2 43-15,3 5 13 16,10 6-21-16,4 6-19 16,10 7-24-16,5 9-6 15,7 7 10-15,-2 5 12 0,-3 5 6 16,-9 1-6-16,-10-1-14 15,-4-2-13-15,-9-5-17 16,-1-8-35 0,4-10-124-16</inkml:trace>
  <inkml:trace contextRef="#ctx0" brushRef="#br0" timeOffset="213966.93">6361 16706 885 0,'11'-1'362'15,"17"-4"-225"-15,6 3-24 0,11 3-34 16,6 2-29-16,6 1-32 16,-3 2 5-16,-14-3-147 15,-4 1-184-15</inkml:trace>
  <inkml:trace contextRef="#ctx0" brushRef="#br0" timeOffset="214157.38">6410 16857 877 0,'12'4'396'16,"4"1"-188"-16,20 1-73 0,5-1-6 15,8-3-46-15,5-2-25 0,-9 0-28 16,-6-1-2-16,-11-4-127 31</inkml:trace>
  <inkml:trace contextRef="#ctx0" brushRef="#br0" timeOffset="-209435.16">7409 16778 493 0,'-4'-10'267'0,"-2"-11"-39"0,-2-1-46 16,-3-1-33-16,-3 1-11 15,-2 10-33-15,-7 5-18 16,-7 13-40-16,0 9-16 16,-4 12-24-16,7 2-7 15,11 13-5-15,6 0 2 16,15-3 0-16,11 1 2 15,15-13 1-15,7-8 0 0,7-14 1 16,1-5 2-16,-10-20 2 16,-6-2-1-1,-9-12-2-15,-3-6-1 0,-6 1-1 16,-4 1 2-16,-8 3 3 16,-8 3 2-16,-4 12 7 15,1 7 3-15,-3 14 12 16,-2 9 2-16,11 17-3 15,-3 1-2-15,12 9-5 16,4-1 3-16,2 1-1 16,14 1-4-16,2-8-9 15,2-2-10-15,-1-12-104 16,-6-3-99-16</inkml:trace>
  <inkml:trace contextRef="#ctx0" brushRef="#br0" timeOffset="-208867.11">7772 16918 510 0,'-5'1'300'16,"-4"4"-19"-1,4 2-127-15,4 5-86 0,4-2-17 16,9 1-22-16,2-1-7 16,4-5-10-16,3 4-3 15,-3-8-1 1,-1-1 2-16,-4-6 2 0,-4-4 3 0,-2-1 2 16,-6-3 2-16,-1 3 20 15,0 0 11-15,0 6 16 16,0 3-8-16,0 8-7 15,0-6-7-15,1 8-21 16,4 22 2-16,6 39-14 31,-7-20-3-31,-7 10 4 0,-1 2 4 0,-13-4 2 32,5-7 1-32,-10-20 2 0,-3-12 5 0,0-19-8 0,-5-16-18 15,7-18-53 1,6-5-41-1,8-10-131-15,8 4-270 16</inkml:trace>
  <inkml:trace contextRef="#ctx0" brushRef="#br0" timeOffset="-208541.41">8289 16734 1087 0,'-1'0'525'16,"1"0"-183"-16,4 4-125 0,-4-4-122 15,0 0-32-15,0 0-47 16,0 0-12-16,0 0-115 16</inkml:trace>
  <inkml:trace contextRef="#ctx0" brushRef="#br0" timeOffset="-208146.26">8793 16670 779 0,'-3'-11'501'16,"0"-7"14"-16,3 5-301 15,-3 0-56-15,3 11-89 16,0-2-34-16,-1 3-41 0,1 1-56 16,0 0-162-16,0 0-342 31</inkml:trace>
  <inkml:trace contextRef="#ctx0" brushRef="#br0" timeOffset="-207864.77">8794 16804 569 0,'-4'12'321'0,"-1"13"-15"16,4 7-84-16,1 9-52 15,5 6-8-15,-1 6-45 16,-1 6-24-16,-3 9-26 16,-6-8-17-16,-5 6-7 15,-5-9 0-15,-10-14 3 16,-4-3-2-16,-8-20-8 16,1-10-4-16,1-14-13 15,4-8-9-15,8-15-29 0,4 0-16 16,10-11-48-16,3-7-35 15,10-8-102-15,4-5-114 16</inkml:trace>
  <inkml:trace contextRef="#ctx0" brushRef="#br0" timeOffset="-207427.13">8540 16386 850 0,'0'-1'387'16,"0"-1"-134"-16,24 1-163 0,14-1-31 15,28-3-11-15,-1 1-7 16,4 0-31-16,-5 3-6 0,-18 0-1 16,-3-2 2-16,-13 0 1 31,-8-3-33-31,-11-3-45 0,-2 0-5 16,-9-7-2-16,-3 0 36 15,-3-2 43-15,-2 3 9 16,3 4 32-16,3 4 11 15,2 7 12-15,1 5 10 16,4 8-5-16,1 8 6 16,-1 14 17-16,-2 1-6 15,-6 2-22-15,1-5-18 16,-3-12-22-16,3-5-48 0,6-12-163 16</inkml:trace>
  <inkml:trace contextRef="#ctx0" brushRef="#br0" timeOffset="-207060.79">9435 16796 1096 0,'19'-1'436'0,"27"-4"-300"0,10 4-28 32,7 0-49-32,-3 1-26 15,-10 2-14-15,-9 5-52 16,-14-2-192-16</inkml:trace>
  <inkml:trace contextRef="#ctx0" brushRef="#br0" timeOffset="-206843.64">9447 16959 980 0,'11'1'404'0,"17"3"-247"0,16 5-9 16,8-9-27-16,1 3-32 15,-6-1-45-15,-8-3-12 16,-11 2-100-16,-8-3-164 16</inkml:trace>
  <inkml:trace contextRef="#ctx0" brushRef="#br0" timeOffset="-206388.57">10455 16326 803 0,'-21'32'320'16,"-18"42"-183"-16,3 10-23 15,12 14-17-15,6 3-10 0,15 4-45 16,9-8-17-16,18-16-18 0,12-13-5 31,13-27 1-31,11-4-8 16,14-19-114-16,-3-9-141 0</inkml:trace>
  <inkml:trace contextRef="#ctx0" brushRef="#br0" timeOffset="-206113.04">10830 16880 425 0,'-1'-17'241'0,"-5"-27"23"16,9-1-148-16,7 0-30 15,4-1 7-15,9 9 5 16,-2 5 5-16,-7 3 9 16,-5 7 2-16,-7 11-7 15,-2 0-13-15,-6 15-28 16,-2 3-14-16,-6 8-33 16,-1 4-7-16,3 8 3 15,3 12 3-15,3 12 1 16,6 13 1-16,2 5-5 15,3-2-6-15,7-10-17 0,3-10-61 16,10-17-155-16</inkml:trace>
  <inkml:trace contextRef="#ctx0" brushRef="#br0" timeOffset="-205747.15">11037 16586 1050 0,'14'3'376'0,"24"6"-313"15,9 1-16-15,6 3 5 16,-4-4-17-16,-8-7-18 16,-3 0-1-16,-7-4 0 15,-4-3-1-15,-8-7 2 16,-7-4 0-16,-9-6-4 15,1 2 1-15,-8 3-2 16,-4 3 2-16,-6 11 7 16,-4 5 4-16,4 13 6 15,4 9-1-15,4 9 3 16,0 0 2-16,0 11-1 0,5 2-2 16,3 7-12-1,9 7-8-15,0-2-7 0,0-5-2 16,-2-18-7-1,-3-8-38-15,-1-14-113 0,-3-6-53 16</inkml:trace>
  <inkml:trace contextRef="#ctx0" brushRef="#br0" timeOffset="-205572.51">11139 16831 1043 0,'13'3'417'0,"17"1"-240"15,12 1-68-15,14-3 2 16,4-2-27-16,2 2-47 16,3-2-9-16,-4 0-47 0,-6-1-110 15</inkml:trace>
  <inkml:trace contextRef="#ctx0" brushRef="#br0" timeOffset="-204952.92">11876 16498 809 0,'7'0'359'0,"16"8"-152"16,1 9-66-16,-3-1-24 15,-3 12-18-15,-12-2-29 16,-6-3-13-16,-1 0-18 16,-4-5-9-16,1-9-8 0,-1-6-1 0,1-10-25 15,0-6-14-15,5-12-18 32,4 0-8-32,10-3 16 15,3 2 10-15,5 5 7 0,2 3 6 0,-4 12 2 16,-1 5 2-16,-4 11 12 15,-3 6 6-15,-7 8 9 32,-3 1 0-32,-1 0-8 15,-2-2-5-15,-1-8-9 16,1-3-1-16,3-12 1 16,6-5-2-16,6-10-2 0,1-3-3 15,0-4-4-15,-1-3 2 16,-1 7 2-16,0 3-1 15,-3 6-3-15,-2 9-3 16,1 11 1-16,-2 3 2 16,-1 14 4-16,0 1 2 0,-5 1-45 15,0 3-73-15</inkml:trace>
  <inkml:trace contextRef="#ctx0" brushRef="#br0" timeOffset="-204730.61">11946 16860 1056 0,'14'-2'398'0,"28"-3"-274"0,11 5-56 15,15-3 13-15,-1 2-17 16,-4 0-30-16,0 0-7 15,-4 0-17 1,2 0-65-16</inkml:trace>
  <inkml:trace contextRef="#ctx0" brushRef="#br0" timeOffset="-204332.35">12094 17110 841 0,'-19'1'406'16,"-10"5"-140"-16,7 5-137 0,7 5-30 16,20 9-38-1,14-1-16-15,19 1-11 0,8 6 1 0,-1 0-5 32,-13 3 2-32,-20 2 11 0,-10-2 7 15,-18-7 9-15,-7-4-3 0,-21-8-11 16,-8-6-8-16,-7-11-15 31,7-6-8-31,19-11-33 0,11-3-29 16,18-4-100-16,7-2-81 15</inkml:trace>
  <inkml:trace contextRef="#ctx0" brushRef="#br0" timeOffset="-203984.87">12247 17066 753 0,'0'-5'332'0,"5"-2"-146"15,8-1-64-15,4 0-42 16,7 4-12-16,6 1-25 15,-2 3-12-15,4 14-2 16,-9-2 7-16,-14 4 21 16,-6 3 5-16,-21 1 0 15,-4 1-4-15,-5-3-19 16,-2-6-6-16,14-3-7 16,5-2-6-16,7-6-12 15,4 4-2-15,7-3-4 16,3 0 1-16,11 4 3 0,9-1 8 15,7-1-87-15,5 0-72 16</inkml:trace>
  <inkml:trace contextRef="#ctx0" brushRef="#br0" timeOffset="-203600.4">12645 16320 795 0,'-3'7'352'0,"34"37"-136"31,6 16-76-31,12 25-12 0,16 15 1 16,-28 1-10-16,-9 7-9 0,-28-5-26 15,-16-4-23 1,-19-14-35-16,-2-11-9 15,6-13-10 1,5-14-19-16,12-20-112 0,5-11-69 0</inkml:trace>
  <inkml:trace contextRef="#ctx0" brushRef="#br0" timeOffset="-203191.25">13368 16724 1213 0,'1'1'546'0,"-1"-1"-265"16,0 2-176-16,0-2-46 16,0 0-52-16,0 0-15 15,0 0-169-15,0 0 15 16</inkml:trace>
  <inkml:trace contextRef="#ctx0" brushRef="#br0" timeOffset="-202886.85">13376 16885 1017 0,'-2'13'409'0,"2"17"-257"16,8 4-15-16,6 13-23 0,2 4-20 15,-3 15-30-15,-4 8-2 16,-9 11-11-16,-7-1-6 16,-13-14-11-16,-4-4-7 15,-11-30-3-15,1-8 2 16,3-25-1-16,2-9-3 16,8-14-19-16,3-7-21 15,6-6-52-15,6-4-39 0,9-8-123 16,0-6-160-16</inkml:trace>
  <inkml:trace contextRef="#ctx0" brushRef="#br0" timeOffset="-202357.62">13176 16445 883 0,'0'-3'364'0,"5"-4"-205"16,8 3-78-16,19-4-43 0,13 1 8 0,16 2-1 31,12 0-9-31,1 3-14 16,-8 1-10-16,-13 0-23 0,-15 0-23 0,-14-2-41 31,-12-1-30-31,-8-3-31 0,-4-4 20 16,-7-3 42-16,2 0 32 15,-6-4 60-15,3-1 16 16,-1 1 34-16,6 4 10 16,4 7-4-16,1 3 2 0,7 9-6 15,-1 5-1 1,5 10 13-16,2 7-7 16,-3 8 21-16,-2 3 10 0,-10 1 19 15,-7-4 8 1,-8-6-26-16,-5-9-17 0,0-5-40 15,2-7-17-15,4-3-69 16,0-5-85-16</inkml:trace>
</inkml:ink>
</file>

<file path=ppt/ink/ink6.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5-10-03T07:31:34.074"/>
    </inkml:context>
    <inkml:brush xml:id="br0">
      <inkml:brushProperty name="width" value="0.05292" units="cm"/>
      <inkml:brushProperty name="height" value="0.05292" units="cm"/>
      <inkml:brushProperty name="color" value="#FF0000"/>
    </inkml:brush>
    <inkml:context xml:id="ctx1">
      <inkml:inkSource xml:id="inkSrc7">
        <inkml:traceFormat>
          <inkml:channel name="X" type="integer" max="11752" units="cm"/>
          <inkml:channel name="Y" type="integer" max="6608" units="cm"/>
          <inkml:channel name="T" type="integer" max="2.14748E9" units="dev"/>
        </inkml:traceFormat>
        <inkml:channelProperties>
          <inkml:channelProperty channel="X" name="resolution" value="400" units="1/cm"/>
          <inkml:channelProperty channel="Y" name="resolution" value="400" units="1/cm"/>
          <inkml:channelProperty channel="T" name="resolution" value="1" units="1/dev"/>
        </inkml:channelProperties>
      </inkml:inkSource>
      <inkml:timestamp xml:id="ts1" timeString="2025-10-03T07:31:38.482"/>
    </inkml:context>
  </inkml:definitions>
  <inkml:trace contextRef="#ctx0" brushRef="#br0">1892 11932 538 0,'0'-2'318'16,"1"-2"-47"-16,-3 15-106 15,-5 10-28-15,-7 15-32 16,-3 13-11-16,-4 10-21 15,5 5-10-15,2-4-25 16,5-8-8-16,6-20-9 16,1-10 1-16,7-23 24 15,4-13 7-15,2-25 7 0,2-11-1 16,4-13-23-16,0-3-6 16,7 1-10-16,-1 2-3 15,-1 8 4-15,-6 8 4 16,-7 20 5-16,-3 10 0 15,-3 27-8-15,2 13-3 16,3 25-4-16,4 8 1 16,2 10 1-16,4 5 0 15,10 1-4-15,3 2-1 0,4-8-1 16,-2-7-1-16,-11-18 1 16,-6-13-2-16,-9-17-56 15,-7-10-67-15,-5-15-206 16</inkml:trace>
  <inkml:trace contextRef="#ctx0" brushRef="#br0" timeOffset="151.48">1790 12156 637 0,'4'-7'366'0,"1"-7"-12"15,22 6-254 1,15 2-40-16,23 5-38 0,8 0-11 15,-1 2-116 1</inkml:trace>
  <inkml:trace contextRef="#ctx0" brushRef="#br0" timeOffset="423.47">2190 11607 1009 0,'3'-2'423'0,"14"6"-232"15,15 16-94-15,26 24-66 16,8 20 0-16,-3 38 8 16,-10 11 13-16,-31 30 22 15,-18 7 1-15,-20-9-15 16,-7-7-13-16,-11-35-22 15,4-21-1-15,0-30 0 0,3-15-1 16,9-22-31 0,4-11-74-16</inkml:trace>
  <inkml:trace contextRef="#ctx0" brushRef="#br0" timeOffset="1553.46">3413 11891 487 0,'-14'-6'256'16,"-21"-8"-44"0,-3 1-36-16,-10 4-39 15,-2 5-10-15,4 13-38 16,-1 8-18-16,16 11-36 0,8 6-15 0,22 1-16 31,11-2-2-31,18-8 1 0,10-6 2 16,4-4 2-16,5-10 2 15,-6-4 1-15,-8-3 1 16,-14-5 8-16,-13 6 3 16,-22-1-3-16,-14 2-4 15,-18 11-7-15,-4 1-1 16,3 12 1-16,6 4 0 16,18 7-4-16,10 1-3 15,15 5-3-15,6 0-1 16,17-7 3-16,9-3 1 0,15-12 5 15,7-38 1 32,-26 10 2-47,-14 4 19 16,-7 3 15-16,0 0 15 0,85-42 9 0,-10-3-15 16,-25-1-15-16,-60 51-17 15,0 5-11-15,1 7-5 0,7 8-4 16,-4 0 0-16,4 8 0 15,4-1 0-15,-3 0 1 16,6-2 2-16,1-12-150 16,-5-6-96-16</inkml:trace>
  <inkml:trace contextRef="#ctx0" brushRef="#br0" timeOffset="1692.93">3533 11938 700 0,'-4'-15'374'0,"-3"-10"-85"16,2 6-141-16,2 16-118 0,3 10-26 16,8 13-36-1,2 10-107-15</inkml:trace>
  <inkml:trace contextRef="#ctx0" brushRef="#br0" timeOffset="1841.58">3671 12237 497 0,'8'12'362'16,"8"12"49"-16,-1-1-95 15,3-5-117-15,-6-7-35 16,6-6-49-16,-1-6-17 16,4-12-33-16,3-3-10 15,0-6-27-15,-2-2-13 16,-5 1-197-16,-2-1-205 0</inkml:trace>
  <inkml:trace contextRef="#ctx0" brushRef="#br0" timeOffset="2305.02">4321 12160 935 0,'-7'13'426'0,"-15"14"-174"16,-3 4-65-16,-6 1-68 16,-1 0-30-16,-2-5-50 15,7-5-13-15,1-14-10 16,2-6-6-16,6-13-25 15,1-9-15-15,12-7-21 16,5-2-1-16,8 0 14 16,3 3 13-16,4 13 18 15,1 7 5-15,5 15 7 16,2 8 3-16,3 11 3 16,0 4 0-16,8 0 0 0,-2 0 0 15,4-9-1-15,0-5-2 16,-4-13 4-16,-7-6 4 15,-5-12 5-15,-7-9 2 16,0-9-3-16,-3-4-2 16,4 1-5-16,-7-2-3 15,-6 9-5-15,2 9-3 0,-5 10-4 16,4 10 0-16,0 14 6 16,0 4 4-16,-2 8 15 15,4 3 6-15,0 1 8 16,2-2 1-16,2-7-7 15,-6-6-7-15,1-7-12 16,1-3-3-16,-1-6-64 16,0-1-123-16</inkml:trace>
  <inkml:trace contextRef="#ctx1" brushRef="#br0">13285 19044 0,'0'0'0,"0"0"0,0 0 0</inkml:trace>
  <inkml:trace contextRef="#ctx0" brushRef="#br0" timeOffset="4874.65">5536 12247 609 0,'2'-7'273'16,"4"-9"-116"-16,7-4-38 0,11 2-36 16,1-6-3-16,6 3-13 15,-6 1-9-15,2 6-16 16,-6 9-12-16,-6 15-16 15,-2 12 0-15,-9 17 4 16,-3 8 4-16,-5 12 3 16,2 5 0-16,2-11-1 15,5-6-3-15,11-21 1 0,5-14 3 16,10-14 15 0,1-12 3-16,3-23-1 15,-6-5-4-15,-1-11-17 16,-4 2-5-16,-4 4-4 15,-5 6-1-15,-9 12-3 16,1 8-2-16,-10 14 1 16,-4 9 0-16,0 13 6 15,-3 6 2-15,0 12 1 16,7 5 0-16,0 3-3 0,12 3-3 16,6-6-2-16,5-3-1 15,9-13-66-15,-6-10-142 16</inkml:trace>
  <inkml:trace contextRef="#ctx0" brushRef="#br0" timeOffset="5679.54">6476 12007 496 0,'-5'-6'317'0,"-5"-5"-20"15,-7 5-52 1,-13 13-53-16,-9 8-40 16,-12 18-42-16,0 8-26 15,10 16-50-15,13 9-14 0,27 10-18 0,11 0-2 16,24-12 0-16,4-11 3 15,8-21 3 1,2-8-6-16,1-15-154 16,-3-9-178-16</inkml:trace>
  <inkml:trace contextRef="#ctx0" brushRef="#br0" timeOffset="5897.85">6615 12056 1005 0,'-4'1'403'0,"-2"7"-261"16,2 9-39-16,-2 13-46 15,5 12-7-15,2 11-13 16,2 3-7-16,4 7-9 16,3-4-5-16,9-11-6 15,6-9 0-15,11-23 0 0,4-6 2 16,0-17 0-16,-6-8-33 15,-13-9-197-15</inkml:trace>
  <inkml:trace contextRef="#ctx0" brushRef="#br0" timeOffset="6058.05">6500 12250 891 0,'0'0'412'16,"7"0"-173"-16,20 0-127 15,6 0-39-15,19-2-36 16,3-3-14-16,1 4-11 16,-6 0-63-16</inkml:trace>
  <inkml:trace contextRef="#ctx0" brushRef="#br0" timeOffset="6255.22">6861 12041 1076 0,'2'-6'448'16,"10"3"-282"-16,7 10-55 16,5 14-68-1,4 10-11-15,-6 15 25 16,-7 5 14-16,-10 14 7 0,-5 5-3 0,-9-5-31 16,-1-8-17-16,1-16-16 31,1-16-54-31</inkml:trace>
  <inkml:trace contextRef="#ctx0" brushRef="#br0" timeOffset="6503.15">7367 12169 927 0,'9'0'396'15,"14"0"-201"-15,5 1-98 16,11 0-45 0,-2 3-16-16,-2-1-19 15,-1-1-5-15,-6 0-130 16,-3 0-246-16</inkml:trace>
  <inkml:trace contextRef="#ctx0" brushRef="#br0" timeOffset="6677.3">7380 12284 837 0,'6'2'365'0,"7"4"-167"0,9 0-38 15,15-2-13-15,1 2-32 16,1-5-51-16,0 0-21 16,-9-3-94-16</inkml:trace>
  <inkml:trace contextRef="#ctx0" brushRef="#br0" timeOffset="7080.38">7987 12110 867 0,'-1'1'401'0,"8"6"-156"16,9 7-133-16,22 14-74 15,7 8 4-15,8 11 7 16,3 4-5-16,-14 1-10 16,-5-7-8-16,-14-10-11 15,0-5-26 1,-7-21-378-16</inkml:trace>
  <inkml:trace contextRef="#ctx0" brushRef="#br0" timeOffset="7249.26">8369 12145 1049 0,'-9'2'448'16,"-21"5"-252"-16,-2 6-52 15,-13 8-65-15,-10 8-23 16,1 9-27 0,0 1-10-16,10 0-12 15,8 2-5-15,16-10-74 16,7-8-97-16</inkml:trace>
  <inkml:trace contextRef="#ctx0" brushRef="#br0" timeOffset="7465.73">8615 11778 1087 0,'-19'5'456'16,"-12"7"-259"0,0 20-121-16,-4 10-32 0,4 13-30 15,2 5-7-15,6-7-58 16,8 0-160-16</inkml:trace>
  <inkml:trace contextRef="#ctx0" brushRef="#br0" timeOffset="7749.4">8821 12075 897 0,'-9'1'370'16,"-11"7"-227"-16,-4-2-39 16,-5 8-44-16,3 6-12 15,6 12-17-15,5 7-7 16,14 8-11-16,3 5-5 16,9-3-2-16,6-2-2 15,4-11-68-15,3-9-173 16</inkml:trace>
  <inkml:trace contextRef="#ctx0" brushRef="#br0" timeOffset="7998.03">9062 12053 971 0,'-5'-4'441'0,"-7"-1"-192"16,1 4-72-16,3 8-81 15,0 5-28-15,6 10-43 0,2 8-9 16,2 13-4-16,5 5-1 16,2 9-2-16,2 3-1 15,-1-6-3 1,6-2-1-16,3-20 0 16,2-4-1-16,8-14-34 0,-8-13-64 15,2-2-320 1</inkml:trace>
  <inkml:trace contextRef="#ctx0" brushRef="#br0" timeOffset="8177.62">8873 12322 818 0,'3'0'398'0,"5"-2"-121"16,10 2-123-1,15 0-88-15,7-2-12 16,15 0-28-16,1 0-9 0,-27-4-69 31,-14 3-191-31</inkml:trace>
  <inkml:trace contextRef="#ctx0" brushRef="#br0" timeOffset="8362.75">9279 12050 623 0,'2'-3'386'15,"6"2"-9"1,0 6-186-16,12 17-86 16,-3 7-6-16,3 12 13 15,6 9 8-15,-12 2-13 16,-3 3-14-16,-12-4-32 16,-8-4-19-16,4-11-18 15,0-10-100-15</inkml:trace>
  <inkml:trace contextRef="#ctx0" brushRef="#br0" timeOffset="8678.28">9833 12152 904 0,'13'0'400'0,"23"-1"-196"15,4 4-41-15,5-3-57 16,0 0-24-16,-5 1-38 15,-1-1-14-15,-6 2-17 16,-2 0 33-16,-14-1-224 16,-2 3-263-16</inkml:trace>
  <inkml:trace contextRef="#ctx0" brushRef="#br0" timeOffset="8867.57">9874 12249 629 0,'2'1'313'16,"7"5"-58"-16,9-2-56 0,16 3-24 16,7-1-7-16,9-2-44 15,-2-1-21 1,-4-1-39-16,-3-5-19 0,-14 0-25 16,-6-4-7-1,-14 1-105-15,-4 3-166 16</inkml:trace>
  <inkml:trace contextRef="#ctx1" brushRef="#br0">16464 16940 0,'0'0'0</inkml:trace>
  <inkml:trace contextRef="#ctx1" brushRef="#br0" timeOffset="4820.22">17176 19044 0</inkml:trace>
  <inkml:trace contextRef="#ctx0" brushRef="#br0" timeOffset="9698.02">10555 12215 812 0,'0'-2'375'0,"8"1"-166"15,10-1-35-15,24 1-63 16,12 2-21-16,13 1-35 16,3 2-11-16,-3-1-25 15,-6 0-19-15</inkml:trace>
  <inkml:trace contextRef="#ctx0" brushRef="#br0" timeOffset="10068.84">11287 12130 865 0,'-2'-11'385'15,"5"-13"-206"-15,4-5-48 16,20 10-59-16,7 3-11 16,12 11-10-16,6 7-1 0,-6 11-16 15,-7 6-12-15,-21 11 11 16,-18 4 10-16,-30 5 8 0,-13 2 1 16,-10 5-18-1,-2-1-11-15,13-5-17 16,11-5-4-16,20-13-3 15,7-5-3-15,17-7 4 16,10-7 1-16,16-3 2 16,8 0 0-16,12-3 0 15,3-2-58-15</inkml:trace>
  <inkml:trace contextRef="#ctx0" brushRef="#br0" timeOffset="10410.24">11755 12037 737 0,'8'0'335'0,"6"-7"-119"15,23 7-154-15,10 1-19 0,6-1-10 16,1 7-2-16,-11-1-9 15,-7-4 0 1,-11-1-3-16,-7-2-2 0,-12 1-3 16,-3 3 9-16,-9 4 28 15,-6 2 10-15,-2 8 10 16,-3 3-10-16,4 12-29 0,4 8-10 16,6 4-12-1,3 5-2-15,2 0-2 16,4-5 0-16,4-6-1 15,2-10-1-15,-1-13-48 16,-2-10-72-16</inkml:trace>
  <inkml:trace contextRef="#ctx0" brushRef="#br0" timeOffset="10566.05">11855 12254 698 0,'3'-2'357'15,"7"-2"-108"-15,10 2-93 16,23 3-89-16,7 1-23 16,11 3-19-16,-4-1-10 15,-6 0-52-15,-3-3-293 16</inkml:trace>
  <inkml:trace contextRef="#ctx0" brushRef="#br0" timeOffset="10832.15">12620 12075 887 0,'1'0'398'16,"1"4"-162"-16,2 8-120 15,0 9-17-15,3 11-9 16,5 8-11-16,-3 3-31 16,1 3-13-16,-3-4-18 15,-5-5-6-15,2-9-23 16,-1-8-89-16</inkml:trace>
  <inkml:trace contextRef="#ctx0" brushRef="#br0" timeOffset="10996.98">12413 12261 1173 0,'7'-3'470'15,"19"2"-288"-15,8 1-41 16,18 1-49-16,6 2-9 0,-5-2-36 16,-1 0-14-16,-7-1-19 15,-6-3-50-15</inkml:trace>
  <inkml:trace contextRef="#ctx0" brushRef="#br0" timeOffset="11551.57">13136 12075 838 0,'5'-8'379'16,"4"-6"-168"0,9 3-118-16,5-2-22 0,16 6-15 15,7 4-6-15,9 10-17 16,3 8-8-16,-13 6-14 15,-14 1-1-15,-28-1 3 16,-14 1 4-16,-27-1 2 16,-6 2 1-16,3-4-3 0,8-6-5 15,24-4-4-15,12-5-2 16,27-2-3-16,7 3-1 16,14 4 1-16,-2 2-1 15,-11 6 0 1,-9 1 1-16,-25 2 7 15,-15 0 6-15,-28 2 4 16,-12 0 0-16,-7-7-7 16,3-3-1-16,24-11-187 15</inkml:trace>
  <inkml:trace contextRef="#ctx0" brushRef="#br0" timeOffset="11824.55">13756 11915 1033 0,'2'6'423'16,"-1"7"-223"-16,10 19-109 16,3 8 0-16,2 13-1 15,-1 1-8-15,-9 6-32 16,-4 4-9-16,-4 0-13 15,1 0-5-15,7-15-8 16,7-6-4-16,9-23-2 16,5-8-4-16,3-12-12 15,-1-9-72-15,-4-11-350 16</inkml:trace>
  <inkml:trace contextRef="#ctx0" brushRef="#br0" timeOffset="11991.87">13683 12182 944 0,'3'0'406'0,"11"4"-203"0,11 2-39 16,27-1-46-16,7 3-19 16,9-4-50-16,-4-2-15 15,-17-2-255-15</inkml:trace>
  <inkml:trace contextRef="#ctx0" brushRef="#br0" timeOffset="12359.3">14015 11876 936 0,'9'-11'392'0,"15"-7"-206"16,12 5-45-16,4 12-51 16,2 5-11-16,1 10-36 0,-13 1-13 15,-12 5-4-15,-13 2 3 16,-24 0 9 0,-9 6 3-16,-9-1-4 15,2-3-7-15,3-2-13 16,11-6-4-16,18-4-4 15,10 2 0-15,20-6 0 16,10-2 0-16,16-3-2 16,5-2-1-16,2 0-1 0,-3 4 0 0,-18 1 0 15,-11-4 0-15,-17 0-1 16,-6-2 0 0,-7 0-57-16,-4 4-87 15</inkml:trace>
  <inkml:trace contextRef="#ctx0" brushRef="#br0" timeOffset="14498.79">15289 12077 643 0,'-3'-6'312'0,"3"-6"-111"16,3 0-37-16,8 1-57 16,5 4-21-16,4 8-36 15,1 4-11-15,-3 16-12 16,-5-1-1-16,-12 6 4 0,-5-1-1 16,-8-3-3-16,-1-2-2 15,5-11-2-15,0-7-1 16,12-13-2-16,6-11-6 15,12-6-9 1,6 0-2-16,1 4-2 0,5 9 0 0,-7 7 0 16,-1 5 0-1,-11 3-1-15,-4 2 1 0,0 4 4 16,-6-2 4 0,3 2 2-16,-5-3 1 0,-1-1-1 15,3 1-1 1,-5-3-1-16,0 0 1 15,0 0-1-15,0-1 0 16,0 0-3-16,0 0-1 16,4-2-4-16,-3 2-1 15,5 1-1-15,-2 0-1 0,-1 2 1 16,3 11 1-16,24 31 1 16,-30-30 1-16,6-2 0 15,-4-5 0-15,6-3-176 0</inkml:trace>
  <inkml:trace contextRef="#ctx0" brushRef="#br0" timeOffset="14943.9">15219 12318 463 0,'-4'3'269'16,"-9"0"-20"-16,14-1-111 15,15-2-11-15,24-5-13 16,21-3-4-16,30-4-34 15,9 3-16-15,8 4-21 16,-8 3-8-16,-20 2-15 16,-14 1-4-16,-33-1-91 15,-14 2-207-15</inkml:trace>
  <inkml:trace contextRef="#ctx0" brushRef="#br0" timeOffset="15422.3">15601 12573 693 0,'2'-6'319'0,"6"-3"-123"15,-2 0-25-15,-13-1-39 16,-1 3-18-16,-20 0-37 15,-4 8-15-15,-9 6-19 16,-1 4-13-16,11 4-19 16,9 1-7-16,24 9-4 15,11-3 0-15,24 5 2 16,6 1 1-16,2 1 2 16,-4 0 1-16,-25-6 0 0,-9-4 11 0,-24-4 28 31,-17-7 6-31,-12-8 2 0,-7-3-8 15,0-12-31-15,11-1-10 16,17 0-119-16,9-3-135 16</inkml:trace>
  <inkml:trace contextRef="#ctx0" brushRef="#br0" timeOffset="16487.59">3029 13456 579 0,'-6'1'241'0,"4"1"-134"0,11 3-47 16,34 1-36-16,16 0 2 0,28-2-9 31,10-2-2-31,8-6-3 16,-5 0 1-16,-12-7 8 15,-14 2-74-15</inkml:trace>
  <inkml:trace contextRef="#ctx0" brushRef="#br0" timeOffset="16676.8">3755 13256 671 0,'4'0'294'0,"1"8"-138"0,1 7-50 16,1 18-36-16,1 9 0 15,1 8-8-15,2 3-7 16,1-10-19-16,1-7-10 15,0-14-11-15,0-11-6 16,-4-5-69-16,-1-8-70 16,-1-9-184-16</inkml:trace>
  <inkml:trace contextRef="#ctx0" brushRef="#br0" timeOffset="16795.54">3919 13387 517 0,'0'-1'336'0,"0"3"-25"15,0 11-78-15,1 11-124 16,3 5-35-16,4 2-35 15,2-2-13-15,8-3-14 16,1 0 7-16</inkml:trace>
  <inkml:trace contextRef="#ctx0" brushRef="#br0" timeOffset="17009.43">4267 13508 649 0,'10'-1'252'0,"20"-1"-159"0,8-1 1 16,17 2 31-1,10 0 2-15,21-6 5 0,13 1-5 16,16 1-33-16,-4-1-21 16,-5 6-45-16,-15 0-11 15,-24 2-9-15,-7 3-4 16,-24 4-4-16,-9 1 0 15,-11 2-108-15</inkml:trace>
  <inkml:trace contextRef="#ctx0" brushRef="#br0" timeOffset="20512.05">5960 13651 358 0,'5'-3'262'0,"9"-2"-10"16,-4-4-38-1,-1-3-29-15,-1-4-44 0,-3 0-17 16,-5-11-25-1,-2 0-8-15,-12-4-25 0,-4-3-14 16,-4 14-30-16,-2 3-7 16,-9 15-15-16,-1 9-5 15,-5 13 2-15,-2 5-3 0,12 13 2 16,6-2-1 0,20 4-1-16,4-3 5 0,20-11 3 15,10-1 4 1,15-17 9-16,-1-8-1 0,-1-9 0 15,-6-9 0-15,-14-5-1 16,-1-1 0-16,-8-1-2 16,-2 3-1-16,-10 4-3 15,-3 3-4-15,-5 14-4 16,-6 5 0-16,4 15 1 16,0 8 3-16,8 4 3 15,8 0-1-15,10-7-1 16,12-3 22-16,12-8-319 15</inkml:trace>
  <inkml:trace contextRef="#ctx0" brushRef="#br0" timeOffset="20927.93">6452 13205 657 0,'-13'-6'366'0,"-8"5"-75"16,-9 3-100-16,-1 17-104 16,0 10-38-16,6 18-35 15,7 9-8-15,18 12-3 16,10 3-1-16,17-8 2 15,6-8 0-15,6-13 0 16,0-10 0-16,0-13-91 16,-2-9-112-16</inkml:trace>
  <inkml:trace contextRef="#ctx0" brushRef="#br0" timeOffset="21141.73">6717 13191 1111 0,'-2'0'447'16,"-5"5"-299"-16,1 7-54 16,2 21-52-16,1 11-3 0,4 18 6 15,6 8-6-15,5 3-11 16,-1-6-7 0,5-11-11-16,2-5-2 0,4-15-2 15,-2-6-1-15,0-14-12 16,-3-11-65-16,-2-8-191 15</inkml:trace>
  <inkml:trace contextRef="#ctx0" brushRef="#br0" timeOffset="21308.99">6582 13525 788 0,'0'3'382'16,"0"-3"-131"-16,19 0-139 15,13-4-28-15,21 3-40 16,9 1-12-16,-4 1-19 16,-5 4 2-16,-19-4-279 15</inkml:trace>
  <inkml:trace contextRef="#ctx0" brushRef="#br0" timeOffset="21497.6">6948 13255 1143 0,'8'0'435'0,"11"8"-299"16,5 9-25-16,6 21-14 15,4 9 6 1,-3 11-20-16,-5 1-19 0,-15-7-28 16,-10-3-18-16,-11-10-15 15,-2-3-96-15</inkml:trace>
  <inkml:trace contextRef="#ctx0" brushRef="#br0" timeOffset="21739.95">7444 13430 700 0,'5'0'337'0,"8"-5"-101"15,17 6-142-15,11 0-29 16,12 2-27-16,1-1-15 16,-2 0-13-16,-6 1-25 15</inkml:trace>
  <inkml:trace contextRef="#ctx0" brushRef="#br0" timeOffset="21922.73">7495 13555 620 0,'6'4'329'0,"15"-1"-54"15,10 2-75-15,21-3-39 16,5 3-20-16,1-2-42 15,-5 2-20-15,-17 1-33 16,-5-3-18-16,-16-1-100 0,-6-2-77 16</inkml:trace>
  <inkml:trace contextRef="#ctx0" brushRef="#br0" timeOffset="22755.73">8244 13366 811 0,'4'0'363'0,"5"5"-170"15,8 13-93-15,9 22-73 16,4 6 2-16,8 8 1 0,0-3-1 0,5-8-9 31,-5-3-5-31,-8-13-126 0,-9-6-176 0</inkml:trace>
  <inkml:trace contextRef="#ctx0" brushRef="#br0" timeOffset="22934.75">8564 13411 847 0,'-12'-1'407'15,"-14"5"-151"-15,-5 6-79 16,-5 17-89-16,-3 4-17 15,4 10-30-15,-3-1-9 0,7 1-15 16,8-5-2-16,6-12-164 16,14-3-126-16</inkml:trace>
  <inkml:trace contextRef="#ctx0" brushRef="#br0" timeOffset="23149.93">8827 13045 961 0,'-14'4'410'0,"-6"4"-212"16,-4 14-127-16,-2 3-22 15,4 6-25-15,0 3-5 16,11 0-8-16,2-3-56 0,3-7-222 15</inkml:trace>
  <inkml:trace contextRef="#ctx0" brushRef="#br0" timeOffset="23307.69">8905 13104 853 0,'-2'-3'403'0,"2"4"-172"16,-6 3-47-16,5-4-70 15,-4 6-32-15,-1 20-34 16,-40 34-16-16,33-23-19 16,-4 1-100-16</inkml:trace>
  <inkml:trace contextRef="#ctx0" brushRef="#br0" timeOffset="23592.99">9235 13220 755 0,'-13'2'366'15,"-20"7"-125"-15,-7 5-50 16,-6 7-66-16,-1 7-25 15,6 11-47-15,6 5-17 16,14 11-17-16,13 4-10 16,20-5-2-16,13 0 0 0,22-10-2 15,5-7 1-15,12-12-73 0,-1-10-128 32</inkml:trace>
  <inkml:trace contextRef="#ctx0" brushRef="#br0" timeOffset="23830.3">9415 13236 857 0,'-1'-5'383'0,"-1"0"-185"32,1 4-43-32,0 1-43 15,0 1-9-15,0 29-5 16,0 54 6-16,3-23-26 15,1 0-11-15,5-4-30 16,-1-3-14-16,6-15-11 16,0-2-2-16,3-11-3 15,1-5-2-15,2-7 4 16,1-6-75-16,6-8-190 0</inkml:trace>
  <inkml:trace contextRef="#ctx0" brushRef="#br0" timeOffset="24010.41">9304 13476 854 0,'1'-1'380'0,"5"-3"-170"0,11 7-118 16,10-1-30-16,15 2-22 15,7 3-11-15,3-7-16 16,-5 0 1-16,-12-3-229 15</inkml:trace>
  <inkml:trace contextRef="#ctx0" brushRef="#br0" timeOffset="24162.05">9701 13296 721 0,'9'-1'414'16,"6"-3"-113"-16,1 15-88 15,-1 7-44-15,2 19-60 0,3 7-7 16,-6 6-18-16,-6-4-12 15,-12-4-22-15,-7-5-13 16,-4-5-4-16,2 2-80 16</inkml:trace>
  <inkml:trace contextRef="#ctx0" brushRef="#br0" timeOffset="24476.05">10253 13403 976 0,'10'0'413'16,"19"0"-236"0,4 4-44-16,10-2-68 15,3 0-19-15,-2 1-27 16,0 0-6-16,-10-3-143 0,-5-2-179 16</inkml:trace>
  <inkml:trace contextRef="#ctx0" brushRef="#br0" timeOffset="24657">10284 13520 749 0,'6'4'377'0,"16"1"-114"16,3 1-56-1,16-2-61-15,8-3-29 16,0 3-43-16,1 1-21 15,-7-2-49-15,-4 0-91 16</inkml:trace>
  <inkml:trace contextRef="#ctx0" brushRef="#br0" timeOffset="25226.22">10911 13368 722 0,'14'-9'369'0,"8"-6"-140"0,0 14-84 16,-3 9-34-1,0 20-59-15,-3 8-15 16,-8 9-6-16,-1 2 4 0,-8-1 2 15,1-1 1-15,6-10-5 16,6-3-7-16,12-12-5 16,4-9-3-16,7-11 2 15,-1-7 0-15,-7-12-6 16,-2-6-2-16,-8-3-5 16,1-6-2-16,-9-7-5 15,1-1 0-15,-4 4-4 16,-2 7-1-16,-1 18-1 15,-3 9-1-15,-6 9 6 16,2 12 1-16,-1 8 14 0,0 3 5 16,8 6 3-16,-1-3 1 15,4-2-7-15,6-1-3 16,1-12 12 0,2-5-93-16,7-7-405 15</inkml:trace>
  <inkml:trace contextRef="#ctx0" brushRef="#br0" timeOffset="25492.02">11451 13029 658 0,'-5'0'404'15,"-2"3"-14"-15,-7 17-227 16,-4 3-49-16,-6 12-60 0,-2 5-15 16,7 2 14-16,5 0-122 15</inkml:trace>
  <inkml:trace contextRef="#ctx0" brushRef="#br0" timeOffset="26006.77">11823 13136 700 0,'-14'0'411'16,"-8"-3"-94"-16,-9 14-132 0,2 8-51 16,2 16-83-16,-7 13-17 15,13 23-11-15,5 4-1 16,9 2-5 0,14-6-6-16,14-16-2 0,3-12-1 15,7-10-2-15,4-9-15 16,8-9-181-16</inkml:trace>
  <inkml:trace contextRef="#ctx0" brushRef="#br0" timeOffset="26227.75">12029 13275 927 0,'0'-1'389'0,"0"2"-231"16,2 7-30-16,-1 18-53 15,0 7-11-15,1 16-15 16,0 4-8-16,3 2-3 16,2-2-5-16,11-8-6 15,0-5-2-15,6-12-13 16,5-4-2-16,-11-12-37 0,3-7-66 16</inkml:trace>
  <inkml:trace contextRef="#ctx0" brushRef="#br0" timeOffset="26566.2">11826 13532 437 0,'11'-2'290'16,"20"-1"8"-16,5-1-153 0,14 2-99 15,3 0-22-15,-2-5-18 16,-2-1-74-1,-14-11-130-15,-4 0-19 16,-11-8 4-16,-7-8 112 16,-2 0 248-16,-4-6 63 0,1 6 65 15,1 3-11-15,4 14-81 16,2 8-26-16,8 14-49 16,3 8-21-16,5 24-29 0,4 11-9 15,-2 14 36-15,-2 7 20 16,-14-9 5-1,-8-9-6-15,-12-12-45 0,-7-6-25 16,-8-12-13 0,-1-4 0-16,0-6-117 15,1-6-74-15</inkml:trace>
  <inkml:trace contextRef="#ctx0" brushRef="#br0" timeOffset="32519.03">12917 13531 547 0,'0'0'297'15,"4"0"-51"-15,17 3-143 16,9 0-36-16,20-3-30 0,0-2-9 16,-3-4-15-1,-2 2-5-15,-18 0-4 0,-2 0-11 16,-9 1-95-16,-5-2-89 15</inkml:trace>
  <inkml:trace contextRef="#ctx0" brushRef="#br0" timeOffset="32696.7">12937 13618 342 0,'-5'2'244'0,"-4"4"37"16,10 1-46-16,17-5-54 15,8 0-18-15,16-1-56 16,6-2-20-16,1 1-45 16,-1-3-21-16,-10 2-78 15,-5 0-216-15</inkml:trace>
  <inkml:trace contextRef="#ctx0" brushRef="#br0" timeOffset="33296.35">14066 13299 748 0,'-24'-1'381'15,"-32"1"-95"1,-1 10-87-16,7 14-92 15,5 8-32-15,18 10-52 0,11 5-16 16,22 5-8-16,11-3-3 0,23-1 2 16,10-8 1-16,13-9 3 31,1-7 2-31,-10-11 6 16,-13-6 3-16,-21-9 13 15,-12-4 5-15,-17-8 5 0,-12-2-2 16,-26 0-12-16,-11-4-9 15,-4 6-9-15,8 3 0 16,31 12-140-16,11-5-133 0</inkml:trace>
  <inkml:trace contextRef="#ctx0" brushRef="#br0" timeOffset="33598.67">14375 13310 800 0,'3'-11'383'0,"-1"-7"-129"16,-1 5-43-16,2 13-81 15,-2 6-29-15,1 18-59 16,1 11-10-16,-3 13-3 15,0 10-4-15,0 1-4 16,2-2-7-16,6-6-5 0,7-7-6 16,9-8-2-1,4-7 0-15,3-14 0 16,0-9 5-16,-7-10-58 16,-3-8-60-16,-12-8-252 0</inkml:trace>
  <inkml:trace contextRef="#ctx0" brushRef="#br0" timeOffset="33777.42">14243 13478 987 0,'8'1'427'0,"15"-1"-221"16,14 3-42-16,24 1-55 15,8 2-26-15,-2 0-43 16,-4 3-14-16,-19-6-127 15,-11-3-408-15</inkml:trace>
  <inkml:trace contextRef="#ctx0" brushRef="#br0" timeOffset="34408.06">15516 13240 701 0,'12'3'335'0,"8"5"-109"16,-2 15-127-1,1 7-14-15,-12 8-9 16,0 2-9-16,-4-4-14 15,-2-6-10-15,3-11-20 16,-3-9-3-16,-1-15 1 16,7-3-1-16,-3-17 1 0,2-5-4 0,7-3-10 15,-5-4-1-15,6 11-6 16,1 6 0-16,-1 9-3 16,-1 10-2-1,-3 6 2 1,-3 6 2-16,-4 8 2 15,-3 0 2-15,-6 2 0 0,2-5-1 16,0-7-1 0,4-2 1-16,11-10-1 0,2-5 0 15,7-6 0-15,2-6-1 16,-1 3 0-16,-2-1 0 16,1 12 1-16,-2 6 0 0,-5 12 14 15,-2 10 9 1,0 7 5-16,-5 1 0 15,1 0-13-15,2-3-16 16,0-7-187-16</inkml:trace>
  <inkml:trace contextRef="#ctx0" brushRef="#br0" timeOffset="34699.93">15396 13683 763 0,'6'0'309'0,"11"0"-149"15,6-7-27-15,22 7-9 16,10 2 5-16,11-2-32 0,12 5-18 15,2-1-21-15,-1-2-17 16,-6 6-24-16,-10-1-6 16,-18-5-6-16,-11 1-5 15,-17-3-90-15,-5-5-71 16</inkml:trace>
  <inkml:trace contextRef="#ctx0" brushRef="#br0" timeOffset="35148.92">15823 14003 921 0,'-12'-3'404'16,"-19"-1"-200"-16,-5 2-46 16,1 5-60-1,3 3-25-15,8 3-38 0,9 4-12 16,15 2-12-16,1 1-4 15,19 2-5-15,6 1 1 16,6-1 2-16,5 1 1 16,-4 1-1-16,-9 0-2 15,-13-4-1-15,-6 4 3 0,-15-7 5 16,-11-1 5 0,-16-4 4-16,-1-6-1 15,0-7-3-15,9-3-3 16,9-6-1-16,4 1-42 0,6-3-128 15,10 4-115-15</inkml:trace>
  <inkml:trace contextRef="#ctx0" brushRef="#br0" timeOffset="35585.95">16030 13932 581 0,'2'-5'316'16,"7"-6"-80"-16,4 2-47 15,2-2-14-15,10 9-29 0,-10-2-22 16,-3 5-51-16,-6 8-22 15,-12 3-27-15,5 11-4 16,-8 7-1-16,-4 3 1 16,-4-2-4-16,2-2-4 15,4-9-9-15,4-6-2 16,10-10-1-16,3-2 0 16,14 1 1-16,4-3 2 0,7-1 2 15,4-3 3-15,-5 0 2 16,-3 0 0-16,-9 3 2 15,-7 1-1-15,-7 0 9 16,-2 1 0-16,-3 0-1 16,0-1-4-16,0 0-13 15,0 0-10-15,-1 0-143 16,1 0-185-16</inkml:trace>
  <inkml:trace contextRef="#ctx0" brushRef="#br0" timeOffset="37449.01">1645 13210 515 0,'2'-5'279'16,"1"-1"-59"-16,2 4-20 16,2 12-38-16,3 10-27 15,-1 23-27-15,-1 10-5 0,-1 12-25 16,-2 3-11-16,4-1-29 15,-4-10-9-15,0-15-11 16,1-6-3-16,-4-18-17 16,5 1-52-16,-4-14-128 15,-1-4-143-15</inkml:trace>
  <inkml:trace contextRef="#ctx0" brushRef="#br0" timeOffset="37774.68">1679 13259 682 0,'13'-11'331'0,"17"-11"-126"0,4 2-35 16,9 10-53 0,5 9-36-16,-1 7-43 15,0 7-10-15,-21 7-21 0,-14-2-3 16,-18 5 4-16,-14 3 0 15,-5 2 4-15,-3 0 2 16,5-7-2-16,7-6-2 16,15-9-6-16,7-3-4 15,16 2-8-15,9 3-3 16,9 9 0-16,-8 4 0 0,-9 8 6 16,-8 4 7-16,-27 2 10 15,-8 2 5 1,-23-9 3-16,-4 0 0 0,3-12-61 15,9-5-77-15</inkml:trace>
  <inkml:trace contextRef="#ctx0" brushRef="#br0" timeOffset="38139.67">2132 13128 770 0,'1'-4'413'16,"1"-2"-119"-16,11 13-146 15,3 7-47-15,15 19-58 16,9 10-8-16,3 22-13 15,2 8-3 1,-14 6-13-16,-7 5-6 16,-27-7-3-16,-9-3-1 15,-16-7 5-15,-4-12 6 0,3-14 11 16,1-9 3-16,10-16 5 16,2-5 2-1,4-11-1-15,4 0-2 0,4-5-45 16,3-2-61-16,7 2-414 15</inkml:trace>
  <inkml:trace contextRef="#ctx0" brushRef="#br0" timeOffset="38868.64">1712 14690 602 0,'-4'3'328'15,"-7"13"-58"1,0 12-97-16,-1 24-100 15,8 11-11-15,6 9-29 0,4-2-8 16,3-11-6-16,0-11-3 16,-1-14 4-16,0-11 5 15,-1-13 22-15,-4-9 13 16,-3-13 9-16,-2-8-1 16,-6-11-20-16,-1-6-14 15,-7-14-15-15,-1-6-4 16,2-11-8-16,-3 1-2 15,11 10-5-15,2 8-2 0,0 14-1 16,6 9-2-16,4 10 0 16,3-1-1-16,14 7-8 15,3-3-1-15,18 2 0 16,12 2 1-16,14 1 9 16,3 6-18-16,-12 2-132 15,-3 4-122-15</inkml:trace>
  <inkml:trace contextRef="#ctx0" brushRef="#br0" timeOffset="39223.06">2118 14211 978 0,'5'-8'435'0,"2"-4"-239"16,11 16-97-16,11 12-43 15,17 28-35-15,12 16 7 16,14 23 4-16,-1 6 0 0,-17 10-15 16,-20 3-11-16,-36 6-5 15,-17-3 0 1,-18-12 7-16,-6-14 3 15,6-30 5-15,3-6 2 16,5-17 5-16,2-5 2 16,4-9 0-16,4-5-1 15,4-4-11-15,3-1-5 0,5-1-18 16,2-1-39-16,2 3-135 16,0-2-330-16</inkml:trace>
  <inkml:trace contextRef="#ctx0" brushRef="#br0" timeOffset="91763.28">3562 14517 742 0,'-27'-16'300'0,"2"4"-46"15,-36-11-47-15,6 16-22 16,-1 10-80-16,3 6-29 15,8 3-42-15,8 2-12 16,17 12-11-16,12 0-5 0,21 12-8 16,11 0 0-16,17-4 2 15,5-2 0-15,12-9 4 16,0-6 0-16,-11-11 1 16,-3-5 2-16,-24-1 2 15,-10-3 3-15,-10 3 3 16,-8 1 1-16,-17 7-2 15,-8 5-1-15,-13 6 0 16,-1 9 2-16,9 7-3 16,7 3 0-16,22 3-6 15,11 3-3-15,22-9-3 16,15-7-1-16,13-12 1 0,5-13 0 16,2-7 6-16,-6-8 1 15,-4-11 1 1,-6-6-2-16,-9-6 2 15,-9 1 1-15,-13 1 3 16,-7 4 4-16,-10 6 20 16,-3 7 8-16,-7 15 4 15,-1 6-3-15,1 13-19 0,7 10-10 0,6 2-6 16,2-2-3 0,9 1-7-16,-1-2 0 15,6 2-2-15,1-6-34 0,-4-10-185 16,1-5-164-1</inkml:trace>
  <inkml:trace contextRef="#ctx0" brushRef="#br0" timeOffset="91914.92">3728 14648 1040 0,'-7'-11'484'0,"-8"-12"-214"15,5 4-87-15,5 10-105 16,5 4-35-16,4 9-40 15,8 5-22-15,5 12-227 16,-3 5-224-16</inkml:trace>
  <inkml:trace contextRef="#ctx0" brushRef="#br0" timeOffset="92081.81">3836 14852 948 0,'6'13'460'16,"8"14"-164"-16,1-1-62 15,5 5-87-15,0-3-36 16,1-4-57-16,3 3-17 0,-5-14-17 15,3-2-8 1,-1-13 3 0,-1-13-1-16,6-12 0 0,1-6 0 15,2-9 8 1,-3 1-99-16,-3 0-303 0</inkml:trace>
  <inkml:trace contextRef="#ctx0" brushRef="#br0" timeOffset="92517.23">4523 14739 699 0,'2'8'409'0,"-3"14"-30"15,-3 7-96-15,-8 7-98 16,-1 3-45-16,-6-8-72 16,-1-2-25-16,-5-12-23 15,-4-7-4-15,5-9-3 16,0-6-3-16,5-10-10 15,4-2-5-15,9-5-7 16,8 1 0-16,6 2 2 0,7 6 2 0,6 9 3 31,4 8 2-31,2 16 1 16,-4 1 2-16,0 7 0 0,4-1 2 16,-4-8 1-1,6 1-1-15,2-14 1 16,-3-6-1-16,6-5 1 0,-4-8 1 15,-7-4 1 1,-2-3 1-16,-5-8-1 0,-3-2 2 16,0-2 2-16,-4 5-1 15,-6 12-1-15,2 10 1 16,-5 19 25-16,0 9 17 0,2 14 32 16,2 1 6-16,6-2-23 15,4-4-15 1,4-9-30-16,3-7-7 15,-1-12-277-15</inkml:trace>
  <inkml:trace contextRef="#ctx0" brushRef="#br0" timeOffset="93150.36">6060 14780 650 0,'18'-5'315'15,"13"-6"-100"-15,5 11-131 16,1 5-16-16,-10 10-17 16,-3 7 1-16,-14 11 0 15,-5 6-5-15,-5 3-13 16,-5 3-9-16,3-4-10 16,1-9-3-16,4-7-2 15,6-7 0-15,13-13 1 16,6-1 0-16,8-18 0 15,2-4-1-15,-7-17 0 0,-7-6-4 16,-9-6 2-16,-7-1 0 16,-8 4 0-16,4 7 1 15,-8 17 49-15,2 6 10 16,-4 19 17 0,1 9 13-16,5 17-24 0,0 7 1 15,5 6-12-15,3 0-10 16,9 0-28-16,5-8-10 15,5-11-9-15,3-7-42 0,0-12-226 16</inkml:trace>
  <inkml:trace contextRef="#ctx0" brushRef="#br0" timeOffset="93425.65">6974 14475 1117 0,'-7'5'486'16,"-15"2"-240"-1,0 7-71-15,-3 7-70 0,-5 6-19 16,0 14-37-16,1 7-18 16,15 19-15-16,12 1-8 15,26 7-3-15,12-4 3 16,9-18-1-1,0-7 0-15,-6-17-1 16,0-9-15-16,-1-13-167 16,-1-5-162-16</inkml:trace>
  <inkml:trace contextRef="#ctx0" brushRef="#br0" timeOffset="93641.1">7184 14534 1135 0,'-6'-1'532'0,"-7"0"-221"16,8 10-163-16,0 6-48 16,5 16-44-16,3 7-15 15,2 14-12-15,0 8-10 16,-4 8-11-16,0-1 0 0,5-11-4 0,4-8 5 16,16-18 0-16,0-8 0 15,6-12-4-15,-1-5-12 16,-2-10-161-1,-1-3-135-15</inkml:trace>
  <inkml:trace contextRef="#ctx0" brushRef="#br0" timeOffset="93836.25">7002 14782 1134 0,'5'0'459'0,"8"-1"-262"0,11-4-51 16,26-2-53-16,11 0-7 15,12-1-45 1,6 6-20-16,-25 1-122 0</inkml:trace>
  <inkml:trace contextRef="#ctx0" brushRef="#br0" timeOffset="94293.4">7450 14556 897 0,'9'-1'409'16,"18"2"-175"-16,9 11-85 0,10 23-40 16,-1 10 9-1,-15 22 13-15,-8 8-7 16,-20 2-49-16,-9-10-18 15,-6-15-33-15,1-12-10 16,5-23-46-16,3-2-103 16</inkml:trace>
  <inkml:trace contextRef="#ctx0" brushRef="#br0" timeOffset="94491.9">8004 14742 1048 0,'17'-4'436'0,"25"-3"-244"0,10 0-60 16,1 7-47 0,-2 0-28-16,-12 3-41 15,-6 3 21-15,-10 0-302 16</inkml:trace>
  <inkml:trace contextRef="#ctx0" brushRef="#br0" timeOffset="94661.84">7990 14869 993 0,'0'9'448'15,"9"10"-179"-15,15-1-77 16,20-7-46-16,8 0-14 15,9-8-49-15,-5-2-18 0,-11-5-49 16,-5-3-142-16</inkml:trace>
  <inkml:trace contextRef="#ctx0" brushRef="#br0" timeOffset="95146.75">8906 14593 843 0,'-12'-3'455'0,"-18"-4"-134"16,-3 8-86-16,-1 20-137 16,-3 2-42-16,8 18-34 15,7 8-2 1,21 12-4-16,17 4-2 0,21-1-1 15,6-9 0-15,11-21 0 16,-1-14 2-16,4-24 4 16,9-9 2-16,-2-22 7 15,-9-7 1-15,-20-11 6 0,-19-4 1 16,-29 1-10 0,-15 3-4-16,-20 12-14 0,-5 9-7 15,0 17-5-15,4 5-4 16,15 10-162-16,7 2-107 15</inkml:trace>
  <inkml:trace contextRef="#ctx0" brushRef="#br0" timeOffset="95311.86">9055 14643 468 0,'0'4'368'0,"-7"8"77"15,-6 6-120 1,-12 16-77-16,-6 5-48 15,-4 10-68-15,4 4-33 16,6-9-59-16,13-2-24 16,7-20-142-16,7-4-351 15</inkml:trace>
  <inkml:trace contextRef="#ctx0" brushRef="#br0" timeOffset="95716.09">9803 14697 682 0,'-10'-1'375'16,"-6"-1"-85"-16,9 4-69 15,19 3-94-15,13 5-38 16,32-3-40-16,15-4-4 16,25-4-16-16,8-4-8 0,-14-2-15 15,-11 4 2-15,-27-2-152 16,-12 4-104-16</inkml:trace>
  <inkml:trace contextRef="#ctx0" brushRef="#br0" timeOffset="95897.22">9916 14787 594 0,'-1'4'270'0,"7"8"-113"16,11 1-32-16,25-3-41 15,11-2-11-15,16-5-30 16,-2-1-14-16,-6-5-17 15,-1-2 14-15,-19-9-370 0</inkml:trace>
  <inkml:trace contextRef="#ctx0" brushRef="#br0" timeOffset="96045.4">10449 14675 518 0,'4'0'330'16,"10"7"7"-16,4 2-112 0,-1 11-57 15,-1 2-12-15,-14 1-25 16,-4 3-17-1,-14 3-54-15,-4 0-22 16,-4-7-42-16,-1-5-75 16</inkml:trace>
  <inkml:trace contextRef="#ctx0" brushRef="#br0" timeOffset="96261.36">9891 14654 742 0,'-15'2'345'16,"-16"8"-126"-16,6 1-30 15,13 11-43 1,7 3-18-16,10 10-42 16,9 3-10-16,11 0-16 15,7-2-12-15,10-12-20 16,2-7-5-16,1-15-152 0</inkml:trace>
  <inkml:trace contextRef="#ctx1" brushRef="#br0" timeOffset="92188.01">17752 18557 0</inkml:trace>
  <inkml:trace contextRef="#ctx0" brushRef="#br0" timeOffset="97185.16">11105 14729 792 0,'-3'-1'412'0,"6"2"-120"16,8 3-99-16,17 2-101 15,9 1-25-15,14-4-24 16,3-2-15-16,2-1-107 0,2 0-226 16</inkml:trace>
  <inkml:trace contextRef="#ctx0" brushRef="#br0" timeOffset="97556.95">11783 14667 948 0,'-4'-16'407'0,"-2"-19"-222"0,9 2-72 15,20 4-62 1,7 5-12-16,17 13-8 0,5 8-2 0,7 13-2 15,-5 13-2 1,-18 9 12-16,-17 8 6 16,-33 8 7-16,-14-1 0 15,-17 10-16-15,-4 1-8 16,7-10-9-16,2-3-3 16,13-20-2-16,8-10-4 15,10-8-6-15,8-2-2 16,10-2 0-16,7 1 0 0,18-4 3 15,3 2-1-15,9-1-1 16,6-1-1-16,3-6-121 16,4-5-304-16</inkml:trace>
  <inkml:trace contextRef="#ctx0" brushRef="#br0" timeOffset="97857.8">12232 14575 1177 0,'7'3'421'0,"13"2"-350"15,10 5-18-15,20-1-8 16,7-2-6-16,5-2-13 16,-1-4-7-16,-16-1-4 0,-10-7 0 15,-17 0 3-15,-6-3 0 16,-12 0 1-16,0 7 0 15,-8 2-4-15,-3 9-2 16,0 9 5-16,-2 4 3 16,5 10 11-16,2 4 2 15,4 6-6-15,3 5-6 16,-1 4-12-16,4-1-4 0,-2-2-1 16,-1-8-58-16,5-15-177 15</inkml:trace>
  <inkml:trace contextRef="#ctx0" brushRef="#br0" timeOffset="98015.01">12473 14817 1261 0,'16'-1'456'16,"24"-5"-374"-16,9 0-26 15,5 1-17 1,-5 2-14-16,-7 3-114 15</inkml:trace>
  <inkml:trace contextRef="#ctx0" brushRef="#br0" timeOffset="98267.37">13067 14575 1057 0,'5'0'445'0,"6"0"-235"16,2 10-103-16,-3 6-16 15,6 14-6-15,-6 7-4 16,-1 9-23-16,-2 5-12 31,-7-3-20-31,7-1-9 16,-2-11-1-16,0-6-82 0,2-14-222 15</inkml:trace>
  <inkml:trace contextRef="#ctx0" brushRef="#br0" timeOffset="98443.82">13007 14768 1120 0,'5'0'483'16,"12"1"-210"-1,11 1-118-15,13-1-50 16,6-2-11-16,-1-1-41 16,2 2-21-16,-1-2-147 15,-2 1-107-15</inkml:trace>
  <inkml:trace contextRef="#ctx0" brushRef="#br0" timeOffset="99023.9">13786 14596 902 0,'-2'-4'422'16,"2"-5"-187"-16,5 1-52 16,12 4-91-16,11 2-31 15,18 4-35-15,14 7-5 16,8 5-8-16,-8 3-4 16,-22 5-9-16,-21 0 0 0,-32 4 0 15,-15 2 4 1,-21-3 8-16,-3-3 2 15,10-13 2-15,10-3-4 0,23-6-5 16,11 0-1-16,20 1-2 16,8 2 1-16,17 11 1 15,1 3 1-15,-5 12 1 16,-11 5 1-16,-26 2 5 16,-14 1 0-16,-27-4 4 15,-2-2-2-15,-2-16-4 16,6-5 2-16,14-10-134 15,10-5-108-15</inkml:trace>
  <inkml:trace contextRef="#ctx0" brushRef="#br0" timeOffset="99269.68">14316 14579 979 0,'6'-2'448'15,"8"0"-186"-15,-1 5-60 16,-3 12-57 0,-3 8-16-16,-7 14-29 0,-3 6-20 15,-6 13-32-15,-1 10-13 16,5 6-19-16,5-2-7 16,12-16-5-16,9-12-2 0,10-17-2 15,5-5-4-15,-3-12-71 16,-3-5-89-1,-7-9-265-15</inkml:trace>
  <inkml:trace contextRef="#ctx0" brushRef="#br0" timeOffset="99428.42">14258 14826 825 0,'10'1'380'16,"23"1"-156"-16,10 4-78 15,17-1-63 1,3-2-29-16,-5-4-61 16,-7-1-155-16</inkml:trace>
  <inkml:trace contextRef="#ctx0" brushRef="#br0" timeOffset="99686.06">14674 14495 981 0,'8'-9'420'16,"8"-10"-228"-16,7 4-26 15,10 13-59-15,-1 8-32 16,2 10-48-16,-7 5-8 16,-18 3-3-16,-9-3 0 0,-19 6 1 15,-7 0-1 1,4 1-4-16,5-1-1 0,16-12-1 15,8-2 2-15,17-9 1 16,5-4 0-16,13 0-3 16,2 0-2-16,-6 0 6 15,0 0-69-15</inkml:trace>
  <inkml:trace contextRef="#ctx0" brushRef="#br0" timeOffset="100059.13">15327 14827 899 0,'21'-2'377'0,"33"-2"-214"16,8 1-54-16,7 5-58 15,-3 4-17-15,-14 0-24 16,-8-1-3-16,-14-1-118 16,-6-3-138-16</inkml:trace>
  <inkml:trace contextRef="#ctx0" brushRef="#br0" timeOffset="100208.89">15361 14968 795 0,'-1'0'387'0,"4"1"-138"0,14-1-54 16,23-4-71 0,13 2-27-16,15-3-40 15,2 1-20-15,4-1-59 16,-4 2-198-16</inkml:trace>
  <inkml:trace contextRef="#ctx0" brushRef="#br0" timeOffset="100580.35">16386 14656 947 0,'-20'0'395'15,"-16"4"-218"-15,-4 10-123 16,-1 8-25-16,5 8-13 0,4 9 3 16,17 14 5-1,9 2 3-15,15 5 9 16,13-5 0-16,14-15 3 16,9-10 0-16,19-25-5 15,10-7-1-15,-3-21-7 16,-8-7-2-16,-21-9 2 15,-16-8 5-15,-18-9 30 0,-8 2 2 16,-20 8-8 0,-4 6-9-16,-11 18-38 15,-6 2-9-15,4 10-77 0,-2 6-85 16</inkml:trace>
  <inkml:trace contextRef="#ctx0" brushRef="#br0" timeOffset="100753.75">16517 14711 673 0,'0'3'373'15,"-8"9"-56"-15,-10 4-32 16,-20 14-71-16,-8 8-17 0,-3 10-64 0,4 2-32 16,17-4-56-1,8-9-21-15,8-15-54 16,7-6-107-16</inkml:trace>
  <inkml:trace contextRef="#ctx0" brushRef="#br0" timeOffset="101227.98">17367 14713 766 0,'-2'-2'373'0,"6"0"-126"16,13 1-97-16,26 4-58 0,10 0-16 16,18 1-15-1,6-2-12-15,1 1-25 16,-2 1-10-16,-12-1-52 16,-11 3-70-16,-23-3-279 15</inkml:trace>
  <inkml:trace contextRef="#ctx0" brushRef="#br0" timeOffset="101565.95">17407 14795 598 0,'5'-1'283'15,"12"-2"-85"-15,11 2-26 16,17 2-21-16,5 4-11 15,19 3-44-15,0 1-15 0,2-1-34 0,1-2-17 16,-24-6-18-16,-4-5-3 16,-19-5-67-1,-6-1-58-15,-5-2-86 16,-10-4-15-16,0-1 60 16,-1 2 57-16,-3 6 95 15,3 3 28-15,4 9 44 16,-2 5 13-16,6 8 9 15,-3 3-5-15,-2 9-27 16,-6-2-11-16,-3 0-16 16,1-1-7-16,-11-9-23 15,-2-4-51-15,-15-8-247 16</inkml:trace>
  <inkml:trace contextRef="#ctx0" brushRef="#br0" timeOffset="101732.26">17549 14713 654 0,'-19'1'371'16,"-18"6"-49"-16,2 8-157 0,6 6-32 16,11 10-25-16,8 0-5 15,18 4-21-15,7-2-7 16,7-8-29-16,2-3-16 16,1-9-56-16,0-8-98 15</inkml:trace>
  <inkml:trace contextRef="#ctx1" brushRef="#br0" timeOffset="98195.17">24124 18739 0,'0'0'0,"0"0"0,29 14 0,-6-5 0,-18-12 0,-5 3 0</inkml:trace>
  <inkml:trace contextRef="#ctx0" brushRef="#br0" timeOffset="103039.73">18694 14466 682 0,'2'-4'358'16,"1"-6"-94"-16,1 9-49 16,3 17-81-16,1 13-26 15,0 16-23-15,-1 9 3 0,-4 15-11 16,-3 4-11 0,0 14-28-16,3-4-12 0,7-15-13 15,8-13-4-15,6-23-2 16,6-12 0-16,9-20-6 15,-1-2-35-15,-6-18-109 16,-4-4-101-16</inkml:trace>
  <inkml:trace contextRef="#ctx0" brushRef="#br0" timeOffset="103213.28">18588 14724 1006 0,'6'-1'423'0,"19"-2"-232"16,17 1-52-16,26 0-50 15,12 0-28-15,5 2-38 0,-12 0-3 16,-17 1-160-16</inkml:trace>
  <inkml:trace contextRef="#ctx0" brushRef="#br0" timeOffset="103482.78">19145 14342 828 0,'15'-16'403'16,"7"-18"-156"-16,8 12-79 15,1 8-16-15,-10 11-42 16,-6 6-26-16,-19 11-17 15,-12 8-12-15,-14 12-17 16,-7 6-6-16,7 7-16 16,9 2-4-16,20-16-6 15,16-2 1-15,31-17 1 16,11-6-2-16,12-1-33 16,0-5-65-16,-11 6-243 15</inkml:trace>
  <inkml:trace contextRef="#ctx0" brushRef="#br0" timeOffset="103751.58">19334 14784 869 0,'-5'2'392'0,"0"-1"-161"16,9 2-41-16,23 1-24 15,11 0-14-15,15 1-31 16,4-1-24-16,-1 1-42 16,-1 0-14-16,-8-2-22 15,-6-1-14-15,-12-3 14 16</inkml:trace>
  <inkml:trace contextRef="#ctx0" brushRef="#br0" timeOffset="104344.82">20242 14820 554 0,'11'-6'347'16,"12"-9"-19"-16,-6-2-57 0,-5-6-85 16,-5-2-34-16,-11-4-36 15,-3-1-10-15,-12 3-23 16,-6 1-14-16,-10 5-31 16,-5 7-12-16,2 11-23 15,2 5-8-15,10 8-16 16,8 4-3-16,12 5 6 0,6 4 4 15,13 0 12-15,5 1 3 16,14-2 4 0,4-7 0-16,6-5 1 15,-1-4 0-15,-10-6-1 16,-3 0 0-16,-11 1-3 16,-5 2-2-16,-7 5 0 15,-1 8-2-15,-1 13 2 16,-1 6 3-16,-1 15 6 0,-2-1 2 15,-11-2 7-15,-5-4 6 16,-13-14 11-16,-4-7 4 16,-4-14-1-16,3-8-2 15,7-10-10-15,4-6-28 16,18-10-139-16,6-4-117 16</inkml:trace>
  <inkml:trace contextRef="#ctx0" brushRef="#br0" timeOffset="104644.02">20678 14712 950 0,'11'-3'388'0,"16"1"-250"16,15 2-42-16,18 0-46 15,2 4-23-15,-2 1-15 16,-5 2-4-16,-17 3-167 0,-5-2-221 15</inkml:trace>
  <inkml:trace contextRef="#ctx0" brushRef="#br0" timeOffset="104812.01">20767 14824 930 0,'3'1'435'16,"5"0"-161"-16,22 1-142 15,12 1-39-15,10-1-39 16,2-2-26-16,4-4-103 16,-4 0-124-16</inkml:trace>
  <inkml:trace contextRef="#ctx0" brushRef="#br0" timeOffset="105298.14">21572 14646 917 0,'-14'-8'406'0,"-16"-8"-215"16,0 3-66-16,7 13-87 15,-3 5-26-15,3 10-18 16,12 10-1-16,3 10 0 15,8 4 2-15,11 10 4 0,1 0 2 16,19 3 10 0,8-11 4-16,18-8 4 0,7-14 1 15,4-20 2 1,1-1 3-16,-19-25 7 16,-12-4 4-16,-23-10 5 15,-15-10 4-15,-15 0 4 16,-13 4-5-16,-21 5-14 15,-8 5-10-15,1 14-29 0,3 6-51 16,17 16-157-16,6 1-299 0</inkml:trace>
  <inkml:trace contextRef="#ctx0" brushRef="#br0" timeOffset="105557.12">21733 14662 790 0,'-3'0'399'16,"-5"-2"-132"0,-13 6-101-16,-6 10-39 0,-7 11-24 0,-2 6-13 15,0 14-23 1,2 3-13-16,8 2-27 15,4-1-7-15,10-15-9 16,9-9-2-16,3-16-54 16,5-6-88-16</inkml:trace>
  <inkml:trace contextRef="#ctx0" brushRef="#br0" timeOffset="109686.85">22466 14719 560 0,'6'-3'265'0,"17"-4"-101"15,13 2-56-15,34 0-54 16,18 4-13-16,12 3-14 15,5 3-6-15,-13 1-4 16,-11-2-1 0,-22 2-66-16,-13 0-74 0</inkml:trace>
  <inkml:trace contextRef="#ctx0" brushRef="#br0" timeOffset="109883.18">22615 14790 699 0,'5'-1'337'15,"7"-2"-111"-15,23 3-105 16,13 1-28-16,15 1-24 16,-2 3-16-16,9-1-24 15,-1 1-7-15,3-1-28 16,0 1-74-16,-14-5-216 15</inkml:trace>
  <inkml:trace contextRef="#ctx0" brushRef="#br0" timeOffset="110046.51">23271 14677 476 0,'15'0'258'0,"14"0"-68"15,-5 13-72-15,-3 5-26 16,-5 7-22-16,-7-2-6 0,-9 3-12 15,-11 1-6-15,-17-7-43 16,-9 1-72 0</inkml:trace>
  <inkml:trace contextRef="#ctx0" brushRef="#br0" timeOffset="110291.27">22735 14659 682 0,'-16'-1'348'0,"-25"3"-95"16,-4 7-57-16,-2 13-87 0,10 7-31 15,20 7-33 1,11 0-6-16,29 6 4 15,14-5 3-15,23-6-9 16,5-7-15-16,-8-19-185 0</inkml:trace>
  <inkml:trace contextRef="#ctx0" brushRef="#br0" timeOffset="111295.21">3175 16066 786 0,'-9'-4'409'0,"-4"3"-128"16,10-2-90-16,28 0-101 15,19 4-34-15,36-6-26 0,12 2-1 16,12-2-13-16,-2 0-4 15,-9 1-4-15,-7-1 2 16,-19-1-99-16,-11 1-87 16</inkml:trace>
  <inkml:trace contextRef="#ctx0" brushRef="#br0" timeOffset="111489.61">3316 16213 658 0,'8'3'347'0,"12"2"5"0,23 1-261 15,15-2-6 1,15-4-1-16,5-1-16 16,3-4-31-16,0 0-8 15,-7-5-96-15,-10 1-115 16</inkml:trace>
  <inkml:trace contextRef="#ctx0" brushRef="#br0" timeOffset="111665.9">3977 15993 766 0,'3'2'365'16,"6"3"-113"-16,2 5-157 0,0 3-23 16,2 6-8-1,1 4-10-15,-7 5-14 16,3 2-8-16,-11 3-6 15,-13 0-32-15,-4-1-122 16,-14-3-246-16</inkml:trace>
  <inkml:trace contextRef="#ctx0" brushRef="#br0" timeOffset="111865.99">3357 16024 786 0,'-28'14'377'0,"-23"7"-140"16,4 12-102-16,5 7-28 15,21 3-28-15,17 1-14 16,27-8-15-16,15-1 2 0,30-11-14 16,3-5-2-16,5-10-128 15</inkml:trace>
  <inkml:trace contextRef="#ctx0" brushRef="#br0" timeOffset="112309.92">4776 15829 871 0,'1'4'393'16,"2"8"-105"-16,5 21-218 16,1 14-22-16,-2 15 16 15,-6 4-7-15,1 14-17 16,0 1-13-16,5 2-14 15,9-7-4-15,15-22-2 16,6-10 5-16,7-26 5 16,-2-8-23-16,0-11-134 15</inkml:trace>
  <inkml:trace contextRef="#ctx0" brushRef="#br0" timeOffset="112504.64">4661 16192 1125 0,'13'0'466'16,"22"-1"-264"0,19 0-46-16,16 0-39 0,3-1-33 15,-4 2-50-15,-9 0-18 16,-6 2-359-16</inkml:trace>
  <inkml:trace contextRef="#ctx0" brushRef="#br0" timeOffset="112931.11">5268 16521 908 0,'-14'-5'422'16,"-16"-1"-168"-16,-2 3-62 16,4 7-94-16,5 7-37 15,9 4-61-15,7 5-14 0,13 6-8 16,8-1 4 0,16 1 11-16,7-6 7 15,13-5 12-15,7-7 6 0,-10-13 10 16,-3-9 10-16,-19-5 23 15,-13 0 4 1,-12-3-8-16,-12 3-12 0,-16 6-62 16,-8-2-75-16</inkml:trace>
  <inkml:trace contextRef="#ctx0" brushRef="#br0" timeOffset="113234.8">5696 16223 883 0,'0'-4'427'16,"5"-6"-143"0,14 1-81-16,19 0-89 0,11 2-33 15,10 1-53-15,-5 2-13 16,-9 6-10-16,-6 0 14 16,-7 6-125-16,-2-2-77 0</inkml:trace>
  <inkml:trace contextRef="#ctx0" brushRef="#br0" timeOffset="113421.35">5768 16291 669 0,'5'0'365'16,"18"1"-49"-1,8 3-83-15,14-3-50 16,4 0-24-16,-1 0-51 15,-3 0-23-15,-5 1-39 16,-3-2-3-16,-11-3-137 0</inkml:trace>
  <inkml:trace contextRef="#ctx0" brushRef="#br0" timeOffset="113838.13">6735 15873 1092 0,'-2'0'473'0,"-5"7"-269"15,-2 10-82-15,4 21-96 16,3 8-14-16,5 8-1 16,7 2-2-16,5-5 0 0,-1-4 0 15,-2-11-6 1,0-6-70-16,-12-16-238 16</inkml:trace>
  <inkml:trace contextRef="#ctx0" brushRef="#br0" timeOffset="113988.32">6529 16093 1071 0,'10'0'427'15,"22"0"-264"-15,7 1-75 0,26 3-33 16,7-1-15-16,1-3-21 16,-7 0 33-1,-14 1-233-15</inkml:trace>
  <inkml:trace contextRef="#ctx0" brushRef="#br0" timeOffset="114224.99">6503 16379 1120 0,'8'3'447'0,"18"5"-272"0,12 3-34 16,28-7-6-1,8 0-23-15,1-4-48 16,-5-3-15-16,-17 0-49 16,-9-2-111-16</inkml:trace>
  <inkml:trace contextRef="#ctx0" brushRef="#br0" timeOffset="114820.81">7175 16027 1018 0,'4'-2'390'0,"9"-4"-256"0,9 1-40 15,16 1-19-15,7 0-1 16,4 4-30-16,3 0-8 16,-6 4-15-16,-6-1-7 15,-15 4-13-15,-12 2-1 16,-23 2-1-16,-8 8 0 15,-7-4 5-15,0-1 3 0,10-6-4 16,4-4-4 0,11-1-8-16,8 1-2 15,17 3-1-15,9 3 6 16,13 7 8-16,-2 5 5 0,-12 12 8 16,-12 1 5-16,-28 8 18 15,-12 0 5-15,-24-8 10 16,-4-3 3-16,-2-20-6 15,2-11-4-15,12-11-14 16,7-6-11-16,9-3-21 16,9 3-29-16,11 1-118 15,9 3-70-15</inkml:trace>
  <inkml:trace contextRef="#ctx0" brushRef="#br0" timeOffset="115379">8416 16088 514 0,'-25'-2'352'0,"-19"-4"16"16,0 6-163-16,9 3-36 0,13 2-83 31,11 2-30-31,22 5-25 15,12 0-5-15,14 9 10 16,4 7 2-16,1 5-10 16,-8 2-2-16,-15 4 2 15,-15-2 2-15,-19-2 5 0,-11-3 3 16,-8-20 10-16,1-10-2 16,6-23-63-16,10-13-61 15,16-8-129-15,6-1-59 16,18 6-119-16</inkml:trace>
  <inkml:trace contextRef="#ctx0" brushRef="#br0" timeOffset="115688.53">8586 16192 529 0,'2'2'315'0,"8"4"0"16,5 4-89-16,10 1-72 15,5-3-30-15,2-6-60 16,0-2-21-16,-3-7-15 15,-3-1 1-15,-7-4 0 16,-9-3-1-16,-7-2-3 16,-9-1-3-16,-6 2-6 15,-2-1-3-15,-11 6-10 16,-3 8-4-16,-6 6-3 0,-3 9 1 16,7 10-1-16,2 2 0 15,13 9 10-15,10 0 8 16,13-1 12-1,12-3 8-15,17-5-4 16,7-5-6-16,2-7-6 16,-4-4-1-16,-9-7-81 0,-3-1-84 15</inkml:trace>
  <inkml:trace contextRef="#ctx0" brushRef="#br0" timeOffset="116032.92">9264 16160 427 0,'-3'-7'276'16,"-4"-6"-18"-16,-12 3-52 15,-7 3-6-15,-16 5-10 16,-5 3-12-16,-4 9-48 0,4 5-31 16,11 9-59-1,6 3-18-15,17 6-11 16,7 2-1-16,19 1 8 16,9 0 6-16,11-4 5 15,10-8 4-15,5-10 2 16,3-10-2-16,2-8-7 15,-8-8-5-15,-10-5-56 16,-8-2-69-16</inkml:trace>
  <inkml:trace contextRef="#ctx0" brushRef="#br0" timeOffset="116348.35">9578 16368 1187 0,'0'0'543'0,"-2"3"-249"0,2-2-64 0,0-1-94 31,0 0-38-31,0 0-46 16,0 0-16-16,0 0-16 15,0 0-6-15,0 0-5 16,0 0 4-16,0 0 7 16,0-1-48-16,0 0-163 15</inkml:trace>
  <inkml:trace contextRef="#ctx0" brushRef="#br0" timeOffset="151214.6">10891 15812 362 0,'5'-10'282'16,"5"-8"5"-16,-15 1-40 16,-8 0-35-16,-15 1-53 15,-5 0-23-15,-12 7-45 16,-5 3-15-16,-3 7-36 16,3 10-17-16,13 10-30 15,10 4-7-15,25 8-11 16,10 2 0-16,25 1 5 15,11-3 3-15,8-9 7 16,2-5 3-16,-5-15-6 0,-8-3-6 16,-9-3-2-1,-7-4 4-15,-17-1 15 16,-11-1 6-16,-17 2 5 0,-4 3-2 0,-16 8 4 16,-1 5 2-16,-4 13 3 15,-1 0 1-15,9 7-11 16,11 0-6-1,21-6-6-15,10 5-2 16,22-7 0-16,4-1 3 16,8 0 4-16,5-7 1 15,5-6 1-15,1-4 2 16,6-7 1-16,-8-5 1 0,-6-6 2 16,-8-2 3-16,-12-3 4 15,-7 3 1-15,-10 3 1 16,-5 4 1-16,-5 9-4 15,-3 3-3-15,-1 10-1 0,-2 6-3 16,2 6 0 0,2 3 0-16,3-5-1 15,0-4 1-15,4-9 3 16,2-8 4-16,4-11 1 16,3-7 1-16,6-11-5 15,3-5-4-15,6-3-4 0,2 3-3 16,2 3-1-16,-1 10-1 0,-4 10 3 15,-4 11 5-15,-6 14 6 32,-4 5 4-32,-4 7 3 0,-2 5-5 15,1 1-3 1,3-1 0-16,1-5-130 0,1-3-107 16</inkml:trace>
  <inkml:trace contextRef="#ctx0" brushRef="#br0" timeOffset="151359.87">11468 16065 899 0,'-1'-2'512'16,"-2"-2"-139"-16,1 10-159 15,1-6-54-15,0 4-99 16,1 19-17-16,11 32-17 16,3-28-3-16,6-8-193 15</inkml:trace>
  <inkml:trace contextRef="#ctx0" brushRef="#br0" timeOffset="151726.24">11762 15798 864 0,'10'-23'367'0,"8"-25"-177"16,6 9-12-16,3 22-22 0,0 11-17 15,4 27-46-15,3 15-20 16,-6 24-22-16,2 12-6 16,-4 8-19-16,-6-3-4 15,5-20-9-15,-3-14-2 16,-1-17 4-16,1-9 0 15,-10-14 3-15,-5-5 2 16,-15-12-3-16,-11-4 0 0,-19 4-9 16,-7 3-3-1,-12 11-2-15,-1 9-1 0,7 11 0 16,6 5 0-16,18-2 17 16,10-1-92-16</inkml:trace>
  <inkml:trace contextRef="#ctx0" brushRef="#br0" timeOffset="152221.81">12527 16032 642 0,'0'-6'392'16,"-4"-8"-53"-16,-16-2-117 16,-3 1-43-16,-13-1-49 15,-2 3-23-15,6 6-47 16,4 4-23-16,12 3-35 16,10 4-7-16,5 1-14 0,4 7-4 15,6-1-6 1,-3 3 1-16,4 4 2 15,-2-6 7-15,-6 6 10 0,-4 0 5 16,-6 0 8-16,-2 5 0 16,3-3-1-16,2-1-1 0,11-5-3 15,9-5-25-15,13-9-145 16,3-2-158 0</inkml:trace>
  <inkml:trace contextRef="#ctx0" brushRef="#br0" timeOffset="152581.41">12396 15785 756 0,'-2'-16'386'0,"-3"-17"-108"16,3 8-49-16,1 18-79 16,1 6-43-1,4 19-59-15,7 8-23 0,14 20-12 16,12 13-7-1,18 11-4-15,9 6-1 0,-3 13-4 16,-12 7 3-16,-16 13-103 16,-14 0-64-16,-17-14-28 15,-3-12-1-15,-21-18 120 0,-6-9 70 16,-14-19 45-16,-3-9 18 16,-2-28 32-1,4-16 9-15,13-21 10 0,8-11-9 16,19-15-28-1,7-7 2-15,23-13 12 16,10-2 1-16,17 2-15 16,-2 5-14-16,-1 17-39 15,-3 7-29-15,-11 13-154 16,1 5-387-16</inkml:trace>
  <inkml:trace contextRef="#ctx0" brushRef="#br0" timeOffset="153254.6">13128 16123 507 0,'-1'-9'352'0,"-7"-13"70"16,-3-1-153-16,-9 0-69 15,-3 3-32-15,-5 7-69 16,-4 10-30-16,2 11-47 0,0 3-16 15,8 11-12-15,9 3-3 16,13-3 1-16,11 2 0 16,13-4 8-16,6-6 2 15,8-8 4 1,0-4-2-16,-1-9-1 16,-5-5 4-16,-7-3 3 0,-4-5 5 15,-11 2 0-15,-1 2-4 16,-11 2-6-16,1 6-2 15,-3 5-6-15,1 3-3 0,3 17 1 16,-1-1 1-16,5 7 2 16,0 0 1-1,8-6-1-15,2 0-2 0,6-9 2 16,13 3 1-16,-6-20 2 16,4-5 8-16,-2-10 2 15,-11-12 2-15,1 5 2 16,-3-3 0-16,-8-1 34 15,-4 3 11-15,-4 10 9 16,-1 11-2-16,0 21-37 16,-1 12-7-16,2 23-14 15,3 6-1-15,4 20-5 0,1 9-3 16,3 8-1-16,6 8-1 16,3-14 5-16,1-6-11 15,4-24-107 1,-8-17-104-16</inkml:trace>
  <inkml:trace contextRef="#ctx0" brushRef="#br0" timeOffset="153406.66">13435 16186 797 0,'10'-4'365'0,"18"-3"-160"16,6-1-114-1,15 5-78-15,4 3-131 16</inkml:trace>
  <inkml:trace contextRef="#ctx0" brushRef="#br0" timeOffset="153733.78">14032 15997 951 0,'-21'-8'488'0,"-11"0"-159"15,-7-1-147-15,-2-3-47 16,9 9-69 0,6-3-27-16,8 8-29 15,6 5-11-15,10 3-14 16,5 1-2-16,7 2 1 16,6-1-1-16,2 2-11 15,0-1-2-15,-8-5 4 16,-7 1 6-16,-15-1 20 0,-9 2 5 15,-7 2 12-15,0 2 13 0,7 1 18 16,6 1 4 0,14 1 3-16,7 1-2 15,13-4-2-15,9-3 0 16,8-6-11-16,2-6-12 16,2-7-25-16,0-5-72 15</inkml:trace>
  <inkml:trace contextRef="#ctx1" brushRef="#br0" timeOffset="149538">16957 18580 0,'0'0'0</inkml:trace>
  <inkml:trace contextRef="#ctx1" brushRef="#br0" timeOffset="149603.29">17118 18398 0,'0'0'0</inkml:trace>
  <inkml:trace contextRef="#ctx0" brushRef="#br0" timeOffset="154433.56">14774 15976 967 0,'-3'12'346'16,"-6"12"-272"-16,4 8-21 15,6 5 0-15,8-1 3 16,14-6-5-16,6-5-1 15,11-15-2-15,2-8-7 16,2-15-11-16,-6-4-4 0,-13-10-5 16,-5 1-2-16,-17-3-7 15,-4 1-4-15,-9 11-6 16,-5 6-6-16,-2 12-6 16,2 8-1-16,4 11 3 15,2 0 6-15,10 6 9 16,6-2 3-16,12-4 3 15,5-3 2-15,2-11 0 16,5-3 2-16,-4-9 3 16,-5-5-1-16,-6-4-2 15,-3-5-4-15,-4-4-6 16,5 2-3-16,3 2-5 16,4 5 1-16,8 15 4 15,1 2 7-15,1 10 19 16,-4 6 19-16,-12 6 30 15,-11 3 15-15,-17 5 1 16,-8-4-15-16,-4-5-33 0,2-4-13 16,10-11-150-16,6-2-506 15</inkml:trace>
  <inkml:trace contextRef="#ctx0" brushRef="#br0" timeOffset="154861.68">16026 15965 876 0,'10'-38'355'16,"13"-38"-225"-16,9 2-49 16,13 20 1-16,1 9 22 15,1 22 25-15,-1 14-5 16,-5 26-36 0,-3 16-24-16,-8 28-17 15,-7 13-6-15,-6 14-5 0,-4-2 0 16,-4-10-2-16,1-10-2 15,0-26-8-15,0-7-4 16,0-21-1-16,-3-6 2 16,-11-13 2-16,-10-5-3 0,-22-6-11 15,-9 0-11-15,-9 7-12 16,-1 8-3-16,15 11-36 16,5 0-54-1,19 5-203-15</inkml:trace>
  <inkml:trace contextRef="#ctx0" brushRef="#br0" timeOffset="155176.59">16594 16029 792 0,'-2'-2'454'0,"0"-2"-87"16,1 8-130-16,0-4-137 15,0 0-40-15,1 8-23 0,0 8-3 16,5 35-5-1,2-26-2-15,8-3-6 16,4 0-4-16,13-4-4 16,3-7 0-16,4-12-1 15,0-8 0-15,-7-10 0 16,-4-3-1-16,-12 0-1 16,-8-1-7-16,-8 0-63 0,-6-3-31 15,-6-6-41-15,-1-2-4 0,-1-10 58 16,4 3 28-1,2 4 39-15,0 3 8 16,5 17-2-16,2 8-9 16,5 9-116-16</inkml:trace>
  <inkml:trace contextRef="#ctx0" brushRef="#br0" timeOffset="155691.44">17157 16021 565 0,'-3'-4'349'0,"-6"-4"0"15,-5 3-76-15,-6 2-55 16,-3 3-30-16,-2 2-66 16,2 3-33-16,1 7-59 15,8 0-17-15,6 3-12 16,8 6-1-16,13-3 1 0,6 3 1 15,4-3 1 1,1-4 3-16,0-4 0 16,-9-3 1-16,1-4 2 15,-8-7 2-15,-5-5-1 16,2 1 0-16,-2-4-6 16,3-2-11-16,7-3-44 15,2-4-10-15,4 1 0 0,0 4 9 16,1 7 47-16,-2 8 18 15,-4 9 24-15,-3 11 14 0,-5 3 19 16,-5-1 1 0,-1-1-8-16,2-6-9 0,4-7-23 0,5-4-9 15,9-4-12-15,1-6-2 16,8-2-7 0,-2-6-1-16,1-1-3 15,-2 5 0-15,-7 5 0 16,0 5 2-16,-10 8 0 15,-7 3 1-15,-2 9 7 16,1 7-2-16,-1 2 1 16,0 3-1-16,5-8-15 15,-5-3-106-15</inkml:trace>
  <inkml:trace contextRef="#ctx1" brushRef="#br0" timeOffset="151584.46">20265 18548 0</inkml:trace>
  <inkml:trace contextRef="#ctx0" brushRef="#br0" timeOffset="156651.04">18296 15963 873 0,'31'-2'344'0,"34"4"-230"16,-5-1-61-16,-12 0-36 15,-10-1-2-15,-18-2 4 16,-7-3 2-16,-16-3-2 16,-6 0-3-16,-13 7-10 15,-3 4-4-15,-8 14 7 16,-2 8 2-16,5 5 6 0,5 1 0 0,19-1 7 15,8 0 10-15,21-3 12 16,3-2 6 0,8-5-4-1,1-8-12-15,-6-9-11 0,2-3-2 16,-4-11-6-16,0-3 3 16,-5-4 0-16,-1-1-4 15,-7-3-4-15,-3 6-6 16,-8-1 18-16,2 12 3 15,-3 13 11-15,1 6 10 16,1 14-10-16,-6-9 1 16,-4 3-2-16,3-1-5 0,1-6-9 15,6-4-1-15,9-11-3 16,0-6-1-16,7-12-2 16,2-1-4-16,2-4-6 15,4-2-2-15,0 7-3 16,-1 3-1-16,-1 9-3 15,-3 10 0-15,-8 10 2 16,-4 3 1-16,-9 8 1 16,-2-1 3-16,-1 1-1 15,0-4 1-15,6-7-1 16,-3-6 1-16,8-9-2 0,3-6 0 16,-4-12 1-16,4-2-2 15,0-6 2 1,-6 4-2-16,4 6 0 15,2 3 0-15,-1 10 3 0,2 4 3 0,2 8 9 32,-1 3 3-32,0 4 3 15,2 1 1-15,-5-3 0 0,3 3 5 0,-4-5 11 16,1-9 11 0,3-4 12-16,-1-11-4 15,2-3-10-15,0-3-15 16,-6 3-20-16,-3 2-9 15,-7 4-159-15,-4 10-363 0</inkml:trace>
  <inkml:trace contextRef="#ctx0" brushRef="#br0" timeOffset="157054.14">20014 15640 826 0,'6'-16'391'16,"9"-12"-125"-16,1 4-14 15,-1 18-58-15,-1 9-38 16,-5 21-76-16,-3 14-30 16,-8 20-20-16,-5 16-2 15,-3 25-2-15,2-2-10 16,15-3-6-16,5-14 0 15,14-26-5-15,11-6 3 0,4-23 2 16,5-9-25-16,-8-16-130 16,-8-8-123-16</inkml:trace>
  <inkml:trace contextRef="#ctx0" brushRef="#br0" timeOffset="157208.23">19986 15945 932 0,'-2'0'414'0,"9"5"-183"16,8 1-50-16,14-2-63 0,15 4-22 16,11-4-50-16,8 4-16 15,-1-2-91-15,-5 3-118 16</inkml:trace>
  <inkml:trace contextRef="#ctx0" brushRef="#br0" timeOffset="157448.01">20472 16127 913 0,'-5'4'412'0,"-10"3"-180"0,3 2-138 15,-1 7-23 1,7 10-23-16,10 4-7 0,9 2-4 16,0-7 1-1,14-6 6-15,-1-9 2 0,9-12 36 16,3-9 19-16,-8-9 14 15,-5-3 6-15,-19-6-30 16,-11 1-24-16,-21 3-35 16,-8 10-14-16,-6 8-18 15,5 7-88-15</inkml:trace>
  <inkml:trace contextRef="#ctx0" brushRef="#br0" timeOffset="157746.78">20851 15822 1041 0,'2'3'397'16,"5"5"-260"-16,13 5-56 15,10 1-14-15,3-4-3 0,16-2-20 16,4-3-15 0,-2-3-14-16,-2 1-5 15,-17-3-107-15,-7 0-70 0,-17 3-236 16</inkml:trace>
  <inkml:trace contextRef="#ctx0" brushRef="#br0" timeOffset="157891.64">20915 16020 687 0,'3'5'376'0,"5"2"-55"16,2 1-53-16,19-1-81 15,5-1-41-15,15-4-80 16,9 0-24-16,2-4-124 0,-4-2-137 15</inkml:trace>
  <inkml:trace contextRef="#ctx0" brushRef="#br0" timeOffset="158336.79">21398 15782 909 0,'2'-6'413'0,"-2"-8"-188"16,9 2-98-16,6 3-39 15,4-1 9-15,17 3 13 16,2 2-3-16,14 5-40 15,0 7-19-15,-13 4-24 16,-11 1-6-16,-29 9-6 16,-15 1-1-16,-20 8-1 15,-2 2-1-15,7-4-4 16,11-4-5-16,21-9-7 16,13-3-2-16,21-2-1 15,5-2 2-15,12 11 3 16,0-1 1-16,-9 7 2 15,-11 4 3-15,-30-3 12 16,-13-2 5-16,-32 0 8 16,-11-6 1-16,-12-7 0 15,4-2-3-15,12-12 2 16,15-3-48-16,24-1 130 0</inkml:trace>
  <inkml:trace contextRef="#ctx0" brushRef="#br0" timeOffset="158775.23">22402 15955 568 0,'-10'-11'402'15,"-15"-12"58"1,-3 2-157-16,-3 8-117 0,-2 4-48 15,10 11-75-15,8 5-22 16,19 12-31 0,14 5-2-16,14 5 1 15,10 5 2-15,0-1 4 16,-1-1-1-16,-18-3-1 0,-13 0 2 16,-18-7 10-16,-13-4 4 0,-11-5 3 15,-7-7 0 1,-3-9-11-16,4 0-3 15,12-6-35-15,9 2-67 0,19-5-196 16</inkml:trace>
  <inkml:trace contextRef="#ctx0" brushRef="#br0" timeOffset="158988.44">22639 16153 951 0,'-1'-1'496'16,"-2"0"-142"-16,-2-1-65 16,4 2-112-16,0 0-47 15,0 0-47-15,-1 0-21 0,2 0-22 16,0 0-10 0,0 0-83-1,0 0 396-15</inkml:trace>
</inkml:ink>
</file>

<file path=ppt/ink/ink60.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5-10-14T13:54:57.626"/>
    </inkml:context>
    <inkml:brush xml:id="br0">
      <inkml:brushProperty name="width" value="0.05292" units="cm"/>
      <inkml:brushProperty name="height" value="0.05292" units="cm"/>
      <inkml:brushProperty name="color" value="#FF0000"/>
    </inkml:brush>
    <inkml:context xml:id="ctx1">
      <inkml:inkSource xml:id="inkSrc63">
        <inkml:traceFormat>
          <inkml:channel name="X" type="integer" max="11752" units="cm"/>
          <inkml:channel name="Y" type="integer" max="6608" units="cm"/>
          <inkml:channel name="T" type="integer" max="2.14748E9" units="dev"/>
        </inkml:traceFormat>
        <inkml:channelProperties>
          <inkml:channelProperty channel="X" name="resolution" value="400" units="1/cm"/>
          <inkml:channelProperty channel="Y" name="resolution" value="400" units="1/cm"/>
          <inkml:channelProperty channel="T" name="resolution" value="1" units="1/dev"/>
        </inkml:channelProperties>
      </inkml:inkSource>
      <inkml:timestamp xml:id="ts1" timeString="2025-10-14T13:55:33.070"/>
    </inkml:context>
  </inkml:definitions>
  <inkml:trace contextRef="#ctx0" brushRef="#br0">1797 6080 515 0,'1'5'278'0,"3"5"-60"15,2-5-20-15,10-10-41 16,6-6-24-16,13-19-36 16,5-9-15-16,-4-16-26 15,-3-5-10-15,-11-6-12 16,-3 0-2-16,-8-2 0 15,-2 2-3-15,-6 11-8 16,-3 6 4-16,-3 22 8 16,0 7-1-16,3 24-16 15,0 8-12-15,3 24-20 16,4 11-2-16,5 18 13 16,3 9 1-16,1 6 1 15,3 2 2-15,1-13 2 16,2-5 1-16,1-18 2 0,-2-12-18 15,-2-11-92-15,-4-9-58 16</inkml:trace>
  <inkml:trace contextRef="#ctx0" brushRef="#br0" timeOffset="165.6">2021 5960 907 0,'10'5'352'16,"13"3"-243"-16,8 0-49 0,8-2-24 16,5-3-7-16,1 1-78 15,-7-4-109-15</inkml:trace>
  <inkml:trace contextRef="#ctx0" brushRef="#br0" timeOffset="335.65">1753 5733 876 0,'-7'0'456'0,"-5"0"-102"15,12 1-276-15,7 4-54 16,16 0-45-16,7-1-1 16,19 2-67-16,7 1-100 15</inkml:trace>
  <inkml:trace contextRef="#ctx0" brushRef="#br0" timeOffset="662.92">2404 5936 808 0,'6'7'369'16,"15"9"-162"-16,-1-4-67 0,9-2-58 15,1-6-24-15,-3-6-24 16,-3-1-4-16,-6-9 3 15,-4-1 4-15,-8-6 6 16,-6-4-1-16,-7-2-22 16,-6-1-10-16,-5-1-14 15,-1 4-6-15,-4 8 5 16,3 7-2-16,1 13-12 16,2 10-1-16,6 16 4 15,1 6 5-15,4 13 13 16,4-1 2-16,2 6-2 15,1 5 1-15,4-5-3 0,-1-2 2 16,4-8 3 0,2-10-49-16,1-16-161 15,5-6-160-15</inkml:trace>
  <inkml:trace contextRef="#ctx0" brushRef="#br0" timeOffset="985.27">3023 5882 686 0,'-6'7'397'16,"-6"11"-49"-16,-6 4-105 16,-9-1-110-16,-4 0-36 0,-10-10-49 15,1-3-15-15,8-4-15 16,3-3-22-1,10-2-47-15,7-6-16 0,5-6-15 16,6-2 12-16,4-1 32 16,7 1 13-16,4 4 23 0,5 2 6 15,5 9 25 1,0 4 9 0,6 12 7-16,-1 1 5 0,-5 8-4 15,-2-1-7-15,-2-2-13 16,4 1-4-16,-8-13-125 15</inkml:trace>
  <inkml:trace contextRef="#ctx0" brushRef="#br0" timeOffset="1592.9">3777 5764 629 0,'-1'3'319'15,"3"4"-96"-15,9 3-76 16,16-2-86-16,14 1-13 16,11-3-16-16,3-6-12 15,1 0-4-15,-9-6 1 0,-11 0 6 16,-6 2 2 0,-13-1 5-16,-7 3 2 15,-17 1-9-15,-8 2-6 16,-17 7-11-16,-4 5-6 0,0 3 0 15,0 5-1 1,13 4 1-16,-1 0 0 0,10 6-6 16,6 1 0-16,14-6-5 15,10 3 2-15,10-9 6 16,4-4 2 0,5-4 5-16,2-6 2 0,8 0-45 15,1-6-55-15</inkml:trace>
  <inkml:trace contextRef="#ctx0" brushRef="#br0" timeOffset="1956.31">4492 5824 535 0,'-10'-5'347'15,"-11"-2"-26"1,0 3-132-16,-5 4-47 0,-1 4-75 15,0 1-28 1,9 9-39-16,7-1-11 16,13 6-13-1,8 0-1-15,13-6 7 0,8 0 7 16,4-4 9 0,-2-4 3-16,-7-1 1 15,-7-1-8-15,-9-3-10 0,-7-3-3 16,-4 0-4-16,-12 1 8 15,-8 2 6-15,-2 2 1 16,-9 3 20-16,3 3 10 16,3 2 21-16,3 3 7 15,12 0-11-15,8 0-8 0,16-1-15 16,3 1-6 0,11-4-1-16,5-1-1 0,0-4 0 15,5-2-40-15</inkml:trace>
  <inkml:trace contextRef="#ctx0" brushRef="#br0" timeOffset="2462.93">4629 5753 582 0,'-2'-7'320'16,"1"-13"-45"-16,4-3-129 0,10-4-74 16,4-5-3-16,5 0 7 15,0 6-4-15,4 6-10 16,1 6-9-1,8 15-16-15,0 7-4 16,2 18 0-16,-2 10-4 0,-11 12-7 16,-4 7-6-16,-4 11-4 15,-5-6 0-15,-2-12 0 16,5-6-1-16,-10-23 1 16,-1-6 2-16,-2-9 26 15,-3-8 4-15,-5-7-2 16,-2-6-4-16,-11-3-36 15,-3-1-4-15,-10 5-9 0,-4 4 0 16,-2 12-6-16,-5 6-6 16,14 10-5-1,3 4 0-15,8 5 6 0,6 1-18 16,5-2-56 0,7-1-48-16,7-10-115 15,3-7-103-15</inkml:trace>
  <inkml:trace contextRef="#ctx0" brushRef="#br0" timeOffset="2655.05">5174 5777 676 0,'-1'-2'404'15,"0"1"-55"-15,0 3-143 16,1-2-113-16,0 10-22 0,3 20-7 15,9 41-5-15,-9-32-15 0,2-5-15 16,0-6-13 0,-2-8-24-16,4-10-157 0</inkml:trace>
  <inkml:trace contextRef="#ctx0" brushRef="#br0" timeOffset="3283.45">5444 5759 908 0,'2'1'340'0,"11"9"-243"16,-4 11-50-16,1 13-11 15,1 8 3-15,-5 2-6 16,0-2-4-16,-1-9-4 16,-2-8-1-16,-1-11 4 15,-2-7 7-15,-2-7-40 0,-2-5-21 16,1-4-33-1,-2-8-20-15,9-3-9 16,1-1-2-16,7-3-12 16,5 1 7-16,2 2 40 15,-1 4 22-15,-3 8 52 16,-4 3 19-16,-10 6 25 0,-2 3 18 16,-8 8 15-1,-1 0-2-15,-1 4-5 0,-2 4-12 16,2-8-36-16,9 3-14 0,2-1-22 15,7-2-6-15,9 2-4 16,3-5 2 0,12-2-12-16,0-1-47 15,8-5-212-15</inkml:trace>
  <inkml:trace contextRef="#ctx0" brushRef="#br0" timeOffset="3594.41">6149 5857 496 0,'2'5'346'0,"1"6"31"16,-4 8-168-16,-5 3-34 16,-9 0-48-1,-3 3-24-15,-5-4-34 16,-6-3-12-16,-3-2-20 0,0-6-6 16,-5-9-10-16,2-2-5 15,10-6-19-15,-3-3-13 16,11-1-24-1,4 4-9-15,13-3 0 0,4-1 3 16,9 2 14-16,5-1 5 16,1 8 14-16,5 3 10 15,5 6 8 1,1 6 6-16,-4 4-1 16,-1 4-3-16,-7 3 2 0,1-1-4 15,-3-5-160-15,-2-3-296 16</inkml:trace>
  <inkml:trace contextRef="#ctx0" brushRef="#br0" timeOffset="3771.51">5902 5535 1146 0,'-4'-4'526'0,"-1"-5"-270"16,2 10-91-16,7 10-122 15,3 4-34-15,3 9-11 16,3 2-2-16,1 3-185 16</inkml:trace>
  <inkml:trace contextRef="#ctx0" brushRef="#br0" timeOffset="7105.19">2668 7804 531 0,'4'-14'264'0,"0"-17"-65"0,0 0-9 0,-9 0-17 32,-7 1-11-32,-7 4-23 0,-4 4-11 15,-5 13-22-15,2 7-17 0,-1 10-40 31,-2 7-22-31,0 15-29 16,5 4-7-16,7 16-7 0,9 6 5 16,21 4 5-1,3-2 2-15,16-12 3 0,0-15-1 16,-1-20-2-16,6-10-1 16,-4-16 0-16,0-6-1 15,-5-15-5-15,-4 1 1 16,-9-9 4-16,-6 0 4 15,-9 7 11-15,-9 4 4 16,-5 14 14-16,-2 9 0 16,-3 14-1-16,6 9-1 15,1 14-17-15,4 3-5 16,13 5 0-16,5 2 0 0,10-1-1 16,4-5 2-16,5-9-2 15,-6-5 7-15,2-12-73 16,-1-3-63-16,-8-6-221 15</inkml:trace>
  <inkml:trace contextRef="#ctx0" brushRef="#br0" timeOffset="7568.66">2474 7452 984 0,'4'1'382'16,"13"4"-256"-16,2-2-63 0,14 1-35 15,11-4 0-15,11 0-7 16,6 0-5-1,-1-2-4-15,-4 2-3 0,-15-3-94 16,-5-1-51-16,-15-2-171 16,-11-6-73-16,-10 1 58 15,-9-2 77-15,-11 2 246 16,2-2 111-16,2 1 100 16,4 2 8-16,9 3-24 15,0 1-24-15,7 9-52 16,3 1-32-16,8 8-37 15,3 7-5-15,6 3 4 0,0 5 2 16,-9 3 7 0,-1-5-2-16,-14 2 2 15,-1-8-3-15,-7-7-15 16,-1 0 9-16,2-12-106 16,1 0-153-16</inkml:trace>
  <inkml:trace contextRef="#ctx0" brushRef="#br0" timeOffset="7916.92">3324 7761 883 0,'5'0'415'0,"13"0"-152"15,13-2-121-15,12-4-93 16,5 4-10-16,4 1-21 16,-2 1-5-16,-3 0-44 15,-2 1-83-15,-9-1-268 16</inkml:trace>
  <inkml:trace contextRef="#ctx0" brushRef="#br0" timeOffset="8160.64">3419 7905 785 0,'8'3'375'15,"3"0"-111"-15,18-1-125 16,-1-2-20-16,9 1-17 15,2-1-24-15,-2 0-36 16,0 2-10-16,-10-4-28 16,-5-1-61-16</inkml:trace>
  <inkml:trace contextRef="#ctx0" brushRef="#br0" timeOffset="9775.44">4538 7819 370 0,'6'-15'244'0,"5"-9"-20"16,-8-3-35-16,-2 2-13 0,-6 2-24 15,-4-2-11 1,-8 6-24-16,-6-2-11 0,-7 7-30 16,-3 3-15-16,1 6-37 15,-3 7-18-15,8 16-19 16,0 6-8-16,7 13-9 16,8 7 2-16,10 5 9 15,6 2 3-15,14-4 13 16,6-5 2-16,9-17 1 15,6-7 2-15,-2-18-1 16,0-8-4-16,-3-14-16 16,-8-7-10-16,-3-7-3 15,-5-2 4-15,-10 1 15 16,-4 3 12-16,-7 11 17 0,-4 8 20 16,-5 15 21-16,2 7 7 15,3 15-7-15,-2 5-16 16,9 6-20-16,0 1-7 15,9-2-7-15,8-3-3 0,9-9-7 16,5-3-58 0,2-12-175-16</inkml:trace>
  <inkml:trace contextRef="#ctx0" brushRef="#br0" timeOffset="9998.22">4756 7919 892 0,'10'7'414'0,"6"4"-166"16,13 4-134-16,2 7-17 16,4 1-41-16,-5 1-16 15,-7 4-22-15,1 0-9 16,-11-10-100-16,1 0-58 15</inkml:trace>
  <inkml:trace contextRef="#ctx0" brushRef="#br0" timeOffset="10146.83">4997 7912 1052 0,'-14'9'466'0,"-12"17"-237"0,-7 0-67 15,-5 4-88-15,4 4-25 0,-1-10-24 16,9 2-42-16,8-5-186 16</inkml:trace>
  <inkml:trace contextRef="#ctx0" brushRef="#br0" timeOffset="10553.44">5329 7634 933 0,'-1'1'444'0,"-2"2"-187"0,2 6-86 16,-1 8-89-16,-4 4-18 15,-1 10-13-15,-3 6-6 16,3 5-20-16,2 0-9 15,9-3-13-15,6-6-3 16,10-8-4-16,2-9-12 16,7-10-49-16,-3-6-38 15,2-13-133-15,-8 1-156 16</inkml:trace>
  <inkml:trace contextRef="#ctx0" brushRef="#br0" timeOffset="10735.44">5312 7517 1031 0,'0'-3'468'0,"0"0"-233"0,2-1-101 15,-2 3-101-15,0 0-69 16,0 1-254-16</inkml:trace>
  <inkml:trace contextRef="#ctx0" brushRef="#br0" timeOffset="11107.45">5211 7317 1036 0,'7'-3'416'0,"19"-4"-257"16,9 3-60 0,17 4-55-16,5 3-9 0,-3 1-22 15,-2 3-4-15,-8-1 3 0,-4 0-27 16,-9-5-64-1,-6-2-46-15,-11-7-62 0,-1-4 22 16,-8-2 65-16,-5-2 48 16,0 6 103-1,-2 2 42-15,2 7 54 0,0 6 20 16,0 13-2-16,-1 6-25 0,1 8-44 16,1 2-22-1,2-6-43 1,-1-3 1-16,3-9-151 15</inkml:trace>
  <inkml:trace contextRef="#ctx0" brushRef="#br0" timeOffset="11509.75">6076 7594 986 0,'0'7'428'0,"2"14"-216"0,4 5-76 16,6 14-45-16,1 7-12 15,2 1-20-15,-1-2-14 16,-2-4-8-16,-2-3-60 15,-4-17-142-15,-2-7-106 16</inkml:trace>
  <inkml:trace contextRef="#ctx0" brushRef="#br0" timeOffset="11666.61">5925 7766 682 0,'6'0'430'0,"12"-4"34"15,16 2-238-15,19-3-118 16,3 1-29-16,7 0-42 16,-1 0-15-16,-8 0-68 15,-1-2-69-15</inkml:trace>
  <inkml:trace contextRef="#ctx0" brushRef="#br0" timeOffset="12322.89">7027 7770 629 0,'1'-8'297'0,"2"-12"-116"16,-3-1-26-16,-4-2-40 15,-3 0-10-15,-11 1-13 16,-2 2-8-16,-6 9-12 16,-3 4-11-16,-1 11-22 15,-4 8-9-15,1 13-21 16,-1 4-5-16,10 7 0 15,9 4 2-15,15 4 4 16,15 1 1-16,19-5-3 16,-2-9-3-16,10-12-1 15,-3-10 0-15,-2-14 1 16,2-6 1-16,-8-12 1 0,-1-5-2 16,-9-3-3-16,-6-4-1 15,-10 2-1-15,-5-2 2 16,-10 4 3-1,-4 6 1-15,-1 9 11 0,3 8 1 16,2 8-1-16,5 5-1 16,1 9-12-16,3 5-3 15,8 10 0-15,3 1 2 16,8 3 0-16,1 2-1 16,2-4 0-16,-3-1-48 15,2-6-175-15</inkml:trace>
  <inkml:trace contextRef="#ctx0" brushRef="#br0" timeOffset="12737.95">7314 7903 783 0,'0'5'320'0,"1"4"-189"16,3 2-40-16,3 1-27 0,0-3-11 0,8-2-18 16,-3-4-6-16,4-7-8 31,2-3-2-31,-7-8-1 0,1-2 0 16,-5-2-2-1,-2 0-1-15,-2 4 7 0,0 4 19 16,-1 9 3-1,2 6 9-15,-4 11-2 16,3 7-16-16,4 14-5 0,-3 4-9 16,-1 10-8-1,-4 1 0-15,-12 5-1 0,-2 1 1 16,-8-7 2-16,1-3 1 16,-5-20 6-16,-5-7 1 0,-5-20-4 15,-1-11-8 1,9-14-24-16,7-7-30 15,14-11-125-15,5 2-148 16</inkml:trace>
  <inkml:trace contextRef="#ctx0" brushRef="#br0" timeOffset="13191.97">7940 7535 637 0,'-1'-2'422'0,"1"-3"23"16,0 5-151-16,-1 0-139 16,0 0-46-16,1 0-68 15,0 0-24-15,0 0-100 16,0-1-80-16</inkml:trace>
  <inkml:trace contextRef="#ctx0" brushRef="#br0" timeOffset="13501.34">7970 7712 980 0,'-4'10'458'0,"-2"6"-189"15,0 15-137-15,3 6-29 16,3 13-36-16,3 8-11 0,-3 2 0 16,-1 5-6-1,-7-3-7-15,-3-4-1 0,-1-3-15 16,-3-9-2 0,-1-9-3-16,-5-8-4 0,1-17 0 15,-2-7-2-15,-1-19-16 16,1-7-19-16,2-15-59 15,2-7-42-15,4-13-119 16,4-4-91-16</inkml:trace>
  <inkml:trace contextRef="#ctx0" brushRef="#br0" timeOffset="14252.09">7819 7263 706 0,'0'0'368'0,"2"0"-108"16,9 0-81-16,13-1-96 15,8-1-17-15,19 2-18 16,4-2-13-16,6 4-17 16,1-1-3-16,-12-1-4 15,-6-1-1-15,-12-3-48 16,-7 0-35-16,-10-5-45 15,-7 1-7-15,-7 0 48 16,-4 1 31-16,-5 3 46 16,1 1 12-16,-1 2 13 15,0 1 9-15,4 1 23 16,1 2 3-16,2 1-2 0,1-4-4 16,0 0-13-1,0 0-6-15,3 10 0 16,0 1 0-16,12 26 2 0,-12-30 7 15,-4-6 15 1,-3-1-1-16,-4-8-9 0,0 0-12 16,-4-4-24-16,1-1-4 15,-2-1-5-15,-2 0 0 16,-1 1-1-16,0 2 0 0,-1 0 4 31,1 3 4-31,5 4 2 0,-1 1 0 16,5 3-5-16,7 0-9 0,-2 0-10 15,2 0-1-15,0 0 0 16,7 0 3-16,23 5 2 16,32 12-13-1,-25-2-36-15,2 0-13 16,-13 1-3-16,-2-2 14 0,-20 0 39 16,0 0 18-16,-9 1 23 15,-7 4 17-15,1 6 23 16,-13-1 1-16,2 5-16 15,-2-2-10-15,1 0-54 16</inkml:trace>
  <inkml:trace contextRef="#ctx0" brushRef="#br0" timeOffset="16046.15">5624 7272 405 0,'0'0'275'0,"0"0"13"15,5 3-134-15,-5-3-31 0,0 0-32 16,10 8-7-16,42 33-32 16,-24-29-13-16,-4-4-14 15,8-2-7-15,-8-5-6 16,-9-1-1-16,-4 3 24 15,-9 1 22 1,-12 7 30 0,-7 3 7-16,-16 6-16 0,-2 1-20 15,3-4-30-15,6-2-2 16,16-14 109-16</inkml:trace>
  <inkml:trace contextRef="#ctx0" brushRef="#br0" timeOffset="19862.34">3287 9140 787 0,'13'1'334'0,"23"-3"-183"16,9-1-50-16,11 0-37 15,2 1-24-15,-4 3-31 16,-5 2-49-16,-8 4-245 15</inkml:trace>
  <inkml:trace contextRef="#ctx0" brushRef="#br0" timeOffset="20078.26">3383 9270 718 0,'4'1'356'0,"8"2"-77"16,13-1-150-16,11 1-13 15,6-3-17-15,0-1-21 0,4-4-38 16,-4-2-12 0,-2 2-85-16,-4 0-91 15</inkml:trace>
  <inkml:trace contextRef="#ctx0" brushRef="#br0" timeOffset="20786.82">4470 8743 716 0,'-22'19'358'0,"-23"32"-100"0,-3 12-75 16,4 21-76-1,10 8-21-15,26 10-40 0,11-2-14 16,27-7-16-16,10-12-7 16,11-26-6-16,4-10-2 15,7-24-26-15,4-9-73 0</inkml:trace>
  <inkml:trace contextRef="#ctx0" brushRef="#br0" timeOffset="21350.44">4977 9102 653 0,'-24'6'319'0,"-21"2"-102"15,2-9-85-15,1-7-2 16,13-11-35-16,11-6-31 0,14-5-39 16,8-3-25-16,15 2-10 15,9 5 5-15,10 11 11 16,4 4 9-16,0 15 3 16,-5 9-1-16,-12 11 18 15,-10 7 7 1,-17 10 6-16,-11 3-3 15,-17 8-18-15,-5 0-10 0,-7-7-10 16,2-6-1-16,10-16-7 16,9-8-12-16,15-10-18 0,6-4-5 15,13-2 3-15,9-4 8 16,14 2 17 0,3 3 3-16,3 4 5 0,-1 6 0 15,-7 3 1-15,0-1 2 16,-7-5-178-16</inkml:trace>
  <inkml:trace contextRef="#ctx0" brushRef="#br0" timeOffset="21859.22">5433 9055 514 0,'2'-7'268'0,"3"-7"-61"16,-1 0-34-16,1-2-38 16,-2 2-13-16,-6-2-18 15,-6-1-10-15,-11-2-16 16,-3 3-10-16,-8 7-24 0,0 8-12 15,0 8-21 1,-1 8-9-16,8 4-12 16,8 0-7-16,8 0-2 0,9 0-1 15,13-8 6-15,3 1 6 0,12-7 6 16,2-2 2-16,0-3 2 16,-1-5 1-1,-3-1-1 1,-6 1-2-16,-6 2-2 0,1 5-3 15,-2 8 1-15,-2 5 4 0,-3 10 8 32,-2 5 3-32,-10 7 7 15,-2-1 3-15,-7-3 12 16,-3 0 6-16,-11-5 1 0,-6-3-1 16,-6-8-7-16,-2-10-6 15,8-13-8-15,8-7-8 16,16-6-76-16,7-3-65 15</inkml:trace>
  <inkml:trace contextRef="#ctx0" brushRef="#br0" timeOffset="22559.86">5955 8826 651 0,'5'-1'297'15,"1"0"-117"-15,1 2-20 0,6 12-26 16,0 3-12-16,-5 9-29 15,-1 3-16 1,-7 0-27-16,-1-4-10 0,-1-9-17 16,2-4-6-16,2-11 1 15,-2-4-3-15,4-8-7 16,0-5-5-16,6-6-9 16,5 0-2-16,-1 0 3 0,4 3-1 15,2 8 1-15,-1 4 0 16,2 8 3-16,-4 1 3 15,-6 8 6 1,-4 0 2-16,-6 5 1 16,-1 1-1-16,1 2-1 0,0-4-1 0,-1-6 0 31,0-3 2-31,-1-7-16 16,1-2-9-16,0 4-14 15,0 0-10-15,4-19 9 16,13-29 4-16,-3 34 11 15,5 5 2-15,-5 10 6 0,2 8 2 0,-2 10 6 32,-1 7 5-32,-3 4 4 0,-1 2 0 15,4-3-2-15,-3-7 8 16,1-5-128-16,-5-7-129 16</inkml:trace>
  <inkml:trace contextRef="#ctx0" brushRef="#br0" timeOffset="22794.75">5965 9170 1033 0,'4'-1'411'0,"14"-2"-246"15,10-3-58-15,23 0-33 0,0-1-15 16,7 2-39-16,0 2 4 16,-9 3-125-16,3 0-93 15</inkml:trace>
  <inkml:trace contextRef="#ctx0" brushRef="#br0" timeOffset="23143.16">5965 9399 904 0,'0'0'382'0,"0"4"-227"16,1 3-37-16,-1-7-51 16,0 1-8-16,12 22-7 15,35 26-5-15,-26-24-14 0,-1-1-11 16,-10-2-10-16,-2 0-2 16,-13-4 3-16,-3-1 3 15,-9-5 6-15,-6-3 1 16,-2-10-2-1,-1-5-4-15,4-10-29 0,5-2-29 16,9-1-75 0,0 0-53-16,8-1-251 15</inkml:trace>
  <inkml:trace contextRef="#ctx0" brushRef="#br0" timeOffset="23481.78">6240 9321 689 0,'-5'-4'395'0,"-3"-1"-61"0,6-3-177 0,2 0-48 32,7-3-64-32,6 4-21 0,8 3-17 15,5 3-1 1,1 10-3-16,-3 2 0 0,-5 10 10 15,-9 2 6-15,-14 6 7 16,-11 0 4-16,-10 0 4 16,0-8 9-16,4-9 3 15,7-3 0-15,9-8-17 16,5 1-12-16,9-2-8 16,5 0-3-16,10-2 3 15,2-1-3-15,9-1-28 16,0 1-54-16,-1 3-437 15</inkml:trace>
  <inkml:trace contextRef="#ctx0" brushRef="#br0" timeOffset="23966.98">6651 8841 643 0,'9'10'349'0,"18"17"-69"16,10 10-84-1,15 15-68-15,-11 8-30 0,-14 14-33 16,-17 10-8 0,-25 12 3-16,-9 0-2 15,-14-15-7-15,1-8-4 16,2-29-25 0,9-16-3-16,11-16-44 0,1-12-45 0,12-13-112 15,2-8-102 1</inkml:trace>
  <inkml:trace contextRef="#ctx0" brushRef="#br0" timeOffset="24422.66">7292 9198 840 0,'1'7'426'0,"-1"6"-132"16,-4 10-120-16,-3 10-17 15,-1 8-49-15,3 3-25 16,6 0-37-16,6-8-15 0,5-10-20 15,0-5-4-15,0-10-3 16,-3-10 0 0,-4-1-4-1,-1 2-30-15,15-9-92 0,-4-5-68 0</inkml:trace>
  <inkml:trace contextRef="#ctx0" brushRef="#br0" timeOffset="24649.14">7231 9034 943 0,'1'0'454'0,"4"0"-180"0,3-2-99 0,5 2-119 15,0 0-23-15,0-2-48 16,-2-1-73-16</inkml:trace>
  <inkml:trace contextRef="#ctx0" brushRef="#br0" timeOffset="25038.66">7118 8847 970 0,'5'2'394'15,"6"1"-213"1,12 0-60-16,23 2-35 0,5-3-10 15,9-1-39 1,-1 0-16-16,-11-1-11 0,-6 0-15 0,-8-2-76 16,-4-5-42-1,-12-3-65-15,-1-2 5 0,-9-2 70 16,-3-2 43-16,-3 0 63 31,-1 2 12-31,0 6 27 0,-1 1 16 16,3 8 50-1,0 6 13-15,1 7 4 16,0 5-6-16,-2 4-32 0,0 2-13 16,-4-4-24-16,0-2-11 15,0-6-40-15,1-4-70 16</inkml:trace>
  <inkml:trace contextRef="#ctx0" brushRef="#br0" timeOffset="25452.45">8200 9074 789 0,'-2'0'417'16,"-1"3"-140"-16,1 6-64 16,2 16-114-16,1 7-30 15,6 11-17-15,2 10-10 0,5 4-14 16,-2-6-10 0,1-4-42-16,0-14-60 15,-11-20-155-15</inkml:trace>
  <inkml:trace contextRef="#ctx0" brushRef="#br0" timeOffset="25621.56">8021 9263 759 0,'10'4'432'0,"9"-1"-57"16,18 0-210-16,14-5-30 15,14-1-66-15,1-4-20 16,-4 0-28-1,-8 0-74-15</inkml:trace>
  <inkml:trace contextRef="#ctx0" brushRef="#br0" timeOffset="26079.93">9028 8698 770 0,'-19'20'367'0,"-20"32"-148"16,-1 12-50-16,12 15-70 0,7 5-27 16,15 6-31-16,13-4-10 15,20-6-14-15,8-5-3 16,14-24-3-16,1-13-1 16,7-21-47-16,-2-12-70 15</inkml:trace>
  <inkml:trace contextRef="#ctx0" brushRef="#br0" timeOffset="26388.95">9321 9156 607 0,'6'-8'306'16,"1"-12"-95"-16,8 0-104 15,3-5-26-15,-1-5-34 16,0 3-8-16,-7-8-1 0,-2 1 6 16,-4-1 10-1,-3 3 2-15,0 8 14 0,-1 3 3 16,-1 15-11-16,-1 8-6 16,-2 16-25-16,2 9-11 15,3 16 1-15,2 3 1 16,7 8-4-1,-1 4-1-15,0-3-8 0,3-1-4 16,0-9-74-16,1-9-84 16</inkml:trace>
  <inkml:trace contextRef="#ctx0" brushRef="#br0" timeOffset="26738.56">9585 8967 860 0,'6'0'384'0,"7"0"-125"0,14-2-179 16,10 2-17-16,5-7-5 15,2 1-14-15,-9-3-24 16,-2-5-5-16,-8 1-2 0,-8-5 2 15,-5 5 0-15,-4 0 3 0,-8 8-4 16,-2 4-2-16,-6 11 3 16,-2 8 4-16,3 17 6 15,0 3 2-15,5 9-4 16,0 2-6-16,4 0-7 31,2 2-3-31,5-7-5 16,2-5-4-16,-3-12-77 15,4-10-59-15</inkml:trace>
  <inkml:trace contextRef="#ctx0" brushRef="#br0" timeOffset="26928.74">9609 9132 928 0,'4'4'445'0,"5"1"-142"15,19 2-167-15,9-1-37 0,11-4-31 16,2 0-17-16,4-4-28 16,0-1-7-16,1-3-57 15,1-1-84-15</inkml:trace>
  <inkml:trace contextRef="#ctx0" brushRef="#br0" timeOffset="27714.94">10418 8831 584 0,'3'0'293'15,"5"3"-76"-15,3 7-54 16,0 9-45-16,-4 8-17 16,-6 4-33-16,-8-10-16 0,-1 1-25 15,4-3-6 1,-1-12-5-16,6 6 1 16,4-14-2-1,0-10-4-15,4-8-11 16,0-4-5-16,2-9 0 15,4 2 1-15,4 3 0 0,1 0 3 16,1 11 7-16,-1 6 9 0,-4 11 19 16,-3 8 6-16,-8 14 2 15,-2 0-6 1,-4 4-13-16,-4-3-7 16,-1-9-7-16,2 0-2 15,1-12-1-15,3 0 0 16,6-9-4-16,3-4-2 15,7-10-1-15,2-3-3 16,4-1 0-16,-3 1 0 16,-3 10-3-16,0 5-2 0,-5 14 2 15,-1 6 2-15,2 11 4 16,-2 4 1-16,-1-1 1 16,2 1 3-16,-9-6-73 15,0-4-72-15</inkml:trace>
  <inkml:trace contextRef="#ctx0" brushRef="#br0" timeOffset="27928.64">10373 9148 742 0,'3'1'377'16,"8"-1"-79"-16,10 1-98 15,23-4-70-15,8-2-14 0,18 1-46 16,1-1-24-16,-6 4-25 16,-2 0-8-1,-16 0-60-15,-2 1-51 16,-8 5-190-16</inkml:trace>
  <inkml:trace contextRef="#ctx0" brushRef="#br0" timeOffset="28314.22">10619 9432 741 0,'-9'0'346'0,"-7"-4"-130"0,0 1-37 0,9 3-54 31,2 0-26-31,8 3-39 0,5 4-12 16,10 7-12-16,6 4 3 0,6 2-3 16,0 3-3-16,-8-3-7 15,0 0-4-15,-13-1-8 16,-2 2-2-1,-8-5 15 1,-9-1 5-16,-11-4 4 0,-11-5 0 16,-5-3-15-16,-6-5-7 15,10-5-15-15,7-1-27 0,13-2-93 16,8-2-62 0,7 4-249-16</inkml:trace>
  <inkml:trace contextRef="#ctx0" brushRef="#br0" timeOffset="28611.01">10764 9357 720 0,'5'-12'381'15,"5"-6"-105"-15,4 5-100 0,3 4-36 16,1 9-55-16,6 4-26 0,-2 7-23 31,-5 1-4-31,-7 6-4 0,-10 0 0 0,-13 3-3 31,-2 0 0-31,-2-2-9 16,1-3-6-16,6-7-8 0,7-1 0 16,8-6 0-16,8 0 1 15,12-2 3-15,6 0-1 0,8 3-76 31,2 1-60-31</inkml:trace>
  <inkml:trace contextRef="#ctx0" brushRef="#br0" timeOffset="29055.78">11213 8703 1035 0,'9'12'422'15,"10"24"-250"-15,6 20-50 16,9 15-22-16,-2 10-18 15,-8 1-29-15,-9 0-9 16,-22 2-21-16,-10-6-5 16,-7-4-5-16,-3-14-2 0,5-22 1 15,3-10-39-15,6-20-108 16,6-5-73-16</inkml:trace>
  <inkml:trace contextRef="#ctx0" brushRef="#br0" timeOffset="29326.59">11754 9064 1237 0,'0'-2'525'15,"1"-1"-307"-15,1 3-80 16,-2-1-98-16,0 0-14 16,0 0-105-16,0 0-81 0</inkml:trace>
  <inkml:trace contextRef="#ctx0" brushRef="#br0" timeOffset="29618.31">11752 9254 1138 0,'0'16'466'0,"0"22"-280"15,3 8-58-15,-1 12-66 0,-2 2-7 16,0 10-11 0,-5 2-5-16,-7-3-3 15,-1-3-7-15,-2-14-14 16,-1-11-3-16,-3-18 1 16,1-7 2-16,-6-16 0 15,1-7-8-15,6-10-44 16,-2-11-29-16,10-7-84 15,3-3-68-15</inkml:trace>
  <inkml:trace contextRef="#ctx0" brushRef="#br0" timeOffset="30137.55">11606 8733 542 0,'-3'0'355'0,"-1"-1"8"0,7 0-144 15,-3 1-86-15,16 0-36 16,48 0-33-16,-19 3-9 16,6-2-20-16,1 4-8 15,3 1-13-15,-11 1-5 16,-6-1-10-16,-8-3-26 16,-11-2-58-16,-1-3-30 15,-15-4-30-15,0-1 18 16,-6-5 57-16,-3-1 31 15,-5-5 51-15,-6 2 18 16,8 1 31-16,2 3 16 16,0 8 10-16,11 1-6 15,1 6-17-15,1 3-13 0,8 6-21 16,-1 7-4-16,4 2-4 16,-2 3 4-1,-7-3 14-15,-5 1 12 16,-10-2 25-16,-9 1 5 15,-1 3-6-15,-12 2-13 0,1-2-35 16,4-2-12 0,6-2-376-16</inkml:trace>
  <inkml:trace contextRef="#ctx0" brushRef="#br0" timeOffset="33272.41">1777 10889 546 0,'-8'4'269'0,"-11"8"-92"15,-1 3-27-15,3 6-57 0,3 3-26 16,7 2-31-16,7 4-5 16,12-2-7-16,10 0-3 15,13-9-5 1,6-5-4-16,10-14 1 16,-3-10 11-16,-7-10 62 15,-10 1 31-15,-23-6 44 0,-9 2 6 16,-22-3-55-16,-10-1-29 15,-7 3-48-15,4 3-17 0,16 11-38 16,7-2-54 0,13 7-270-16</inkml:trace>
  <inkml:trace contextRef="#ctx0" brushRef="#br0" timeOffset="33657.75">2075 10971 719 0,'2'2'363'16,"2"6"-94"-1,4 9-86-15,-4-2-55 0,3 5-26 16,-4-2-39-16,1-3-19 15,-1-7-24-15,-1-3-3 16,-2-6 5 0,0-5-1-16,0 5-3 15,0 0-4-15,0-16-13 16,4-32-1-16,4 27-3 0,1-1-1 16,10 9 0-16,0 0 0 15,2 10 11 1,4 6 7-16,-2 9 7 0,0 1 0 0,-4 8-6 15,-6 1-5-15,-5-1-6 16,-4 6-9 0,3 3-160-16,1-2-166 15</inkml:trace>
  <inkml:trace contextRef="#ctx0" brushRef="#br0" timeOffset="34007.25">2746 11036 635 0,'0'-4'334'0,"2"-4"-79"15,-5-6-34-15,-6 1-49 16,-6-1-22-16,-10-2-34 15,-4 5-12-15,-7-1-28 16,2 4-14-16,2 7-32 16,2 2-15-16,7 9-25 0,5 3-3 15,5 7 3-15,5-2 4 16,13 3 10-16,6-1 1 16,11-5 0-16,6 0 1 15,3-5-1-15,3-2 0 16,1-7-1-16,-1-2 3 15,-7-9-52-15,-6-1-55 16,-11-11-175-16</inkml:trace>
  <inkml:trace contextRef="#ctx0" brushRef="#br0" timeOffset="34144.01">2563 10732 1082 0,'-3'-3'516'0,"-2"-4"-216"16,2 3-73-16,0 1-134 15,4 3-50-15,-1 0-54 16,0 0-79-16</inkml:trace>
  <inkml:trace contextRef="#ctx0" brushRef="#br0" timeOffset="34540.61">2782 10922 645 0,'-3'-2'358'0,"-2"-6"-77"15,4 7-150-15,8-2-28 16,19-1-58-16,10 2-13 15,13-1-14-15,2 3-4 0,-3 1-6 16,-9 1-1-16,-14-2 3 16,-5 0 0-16,-13 1 6 15,-1 1-1 1,-10-1-2-16,-7 5-2 0,-11 1-4 16,-6-1-1-16,4 6 1 15,-2-3 0-15,13 2 3 16,3 4 1-16,6 0 1 15,6 2 0-15,8 2-6 16,11-1-2-16,10-2-4 0,6 0-3 0,6-4-100 31,0-1-114-31</inkml:trace>
  <inkml:trace contextRef="#ctx0" brushRef="#br0" timeOffset="34946.71">3517 10823 999 0,'-10'-6'407'0,"-17"-10"-241"0,-6 2-29 16,-8 3-38-16,-2 3-19 16,5 9-45-16,9 2-23 15,16 8-33-15,3 4-4 16,10 7 0-16,8 1 5 15,13 0 16-15,6-2 0 16,12-6 4-16,-3-2 2 0,-4-9 1 16,-8-1-12-1,-11-4-32-15,-6-3-7 16,-10 0-20-16,-1-3 12 0,-16 5 27 16,-3 2 8-16,-10 1 22 15,-4 6 9-15,6 4 7 16,3 3 5-16,12 4 20 15,7 2 5-15,11 2 8 16,8-2-3-16,17-4-16 16,5-3-7-16,10-5-4 15,1 1 0-15,-6-9-2 16,-4 0-2-16,-6-4 5 16,-8-6-50-16,-5 1-445 0</inkml:trace>
  <inkml:trace contextRef="#ctx1" brushRef="#br0">11504 19044 0</inkml:trace>
  <inkml:trace contextRef="#ctx0" brushRef="#br0" timeOffset="35791.05">3126 12023 633 0,'0'-4'366'16,"-1"-1"-54"-16,1 4-65 0,-2 1-83 15,0 22-44-15,-1 69-55 16,4-8 0-16,5 17-26 15,2 4-10-15,0-3-14 16,0-5-4 0,-1-26-5-16,-2-6 2 0,6-28-111 15,-4-15-106-15</inkml:trace>
  <inkml:trace contextRef="#ctx0" brushRef="#br0" timeOffset="36323.43">3665 12507 686 0,'-2'-5'347'0,"-4"-7"-111"16,-1-3-97-16,0 1-23 0,-6-4-32 16,-5-1-9-16,-2 3-11 15,-8 0-8-15,8 16-17 0,-5 2-9 16,5 16-21-16,6 6-7 15,-4 0-4-15,10 7-5 16,9 0 0-16,9 1 1 16,12-4 1-16,1-6 3 15,9-10 1-15,-2-10 1 0,5-10-8 16,2-8-16 0,-6-8-41-16,-3-3-18 15,-7 2 1 1,-7 3 18-16,-9 8 46 15,-4-1 22-15,-4 11 47 0,-4-3 6 16,-3 12 16-16,0 13 0 0,4 4-31 16,3 9-7-16,12 1-16 15,2-2-5 1,4 1-7-16,6-4-3 16,1-10-42-1,5-3-70-15</inkml:trace>
  <inkml:trace contextRef="#ctx0" brushRef="#br0" timeOffset="36759.49">3414 12231 727 0,'-2'0'411'0,"1"0"-89"15,9-1-162-15,20-1-102 16,8-1-20-16,19 0 10 16,7-1-10-16,2 2-23 0,3-1-6 15,-10 2-17-15,-9 0-39 16,-11-5-109-16,-8 1-81 15,-18-6-124-15,-4-1-9 16,-12-5 103 0,-6 4 117-16,-6-5 225 0,-4 3 89 15,4 2 65-15,4-4-6 16,9 13-46-16,3 0-40 0,7 9-30 16,3 5-12-1,5 6-17-15,1 5 20 0,-4 5 0 16,-2 6-7-16,-10 0-21 15,-5-3-21-15,2-1-31 16,-1-13-78-16</inkml:trace>
  <inkml:trace contextRef="#ctx1" brushRef="#br0" timeOffset="3438.75">12764 19044 0,'0'0'0</inkml:trace>
  <inkml:trace contextRef="#ctx0" brushRef="#br0" timeOffset="39382.93">4186 12077 347 0,'0'-10'266'0,"-2"-12"68"16,0 13-65-16,-2 15-89 0,0 8-30 15,-2 32-57 1,0 14-13-16,8 28-11 0,5 13-12 16,5 2-26-1,1 5-7-15,-3-14-10 0,2-8-4 16,-4-23-7-1,0-17-2-15,2-28-14 16,-1-9-41-16,4-23-126 0</inkml:trace>
  <inkml:trace contextRef="#ctx0" brushRef="#br0" timeOffset="39754.58">4690 12393 762 0,'5'1'363'0,"1"2"-99"15,20-2-146-15,14 1-35 16,18-2-22-16,8 0-23 15,-7-1-21-15,-8-1-27 0,-9-2-182 16</inkml:trace>
  <inkml:trace contextRef="#ctx0" brushRef="#br0" timeOffset="39956.51">4742 12548 603 0,'4'2'335'0,"15"4"-12"15,11-1-95-15,19-5-59 16,8 0-19-16,-3-9-70 16,-1 1-27-16,-6 3-33 15,-8-2-74-15</inkml:trace>
  <inkml:trace contextRef="#ctx0" brushRef="#br0" timeOffset="41080.93">5691 12160 609 0,'0'9'220'0,"10"21"-172"16,5 20-36-16,16 38 11 16,5 12 14-16,0 12 15 15,-6-1-5-15,-9-19 3 16,-5-6 19-16,-8-33 35 15,3-15 7-15,-3-26 6 16,2-19-19-16,-3-22-39 16,-4-12-8-16,-2-22-27 15,-1-7-6-15,-1-8-3 16,-6-11-2-16,-9-26-1 16,-11-9-2-16,-3-4-6 0,10 3-4 15,12 26-4-15,6 10 0 16,6 21 0-1,-2 14 1-15,-1 22 2 16,-1 12-1-16,0 10-9 16,0 6-6-16,4 6-5 0,-1 2 1 15,-3-4 9 1,0 0 8-16,5 2 4 16,15 4 1-16,36 5-6 15,-23-10-11-15,16-1-26 16,11 3-13-16,25 2-11 15,14 1 7-15,23 1 22 0,12 0 14 16,24-5 16-16,12-1 3 16,22-3 3-16,1-5 1 15,-2-2-25-15,-5 0-16 16,-18-2-25-16,-2 3-2 0,-21 5 25 16,-12 1 17-16,-11 0 77 15,-7 0 13-15,4-5 3 16,0 0-1-16,-6 0-52 15,1-1-9-15,-6 3-3 16,1-3-1-16,-15 2 0 16,-10 1 0-16,-21 5 0 15,-17 0 0-15,-12 2 3 16,-7 0 1-16,-14-2 5 16,0 0 2-16,-7-2 4 15,0 2 1-15,-3 0 1 16,-3 0-2-16,0 0-4 15,0-1 6-15,0 1 22 16,0 0 10-16,0 0 3 0,0 0-7 16,0 0-21-16,-1 0-8 15,1 29-3 1,9 47-3-16,6-11-7 16,4 3-3-16,7 3-31 0,3-6-64 15</inkml:trace>
  <inkml:trace contextRef="#ctx0" brushRef="#br0" timeOffset="41985.96">6460 12480 332 0,'-8'0'220'0,"-14"-5"18"16,-6-5-2-16,3-13-40 16,4-5-29-16,14-4-63 15,7-4-25-15,16 6-35 16,3 2-8-16,12 11-8 0,7 10 1 16,3 18-8-16,7 12-9 15,-15 20-2-15,-11 10 2 16,-29 7 8-1,-14 3 0-15,-12-2-3 16,-6-4-8-16,9-6-5 16,3-9 1-16,3-20-9 0,10-9-8 15,5-13-15-15,6-4-6 16,18-5 4-16,-2-2 10 16,12 5 13-16,0 2 4 0,3 7 2 15,7 4 0 1,-2 2-42-16,6 1-83 0</inkml:trace>
  <inkml:trace contextRef="#ctx0" brushRef="#br0" timeOffset="42483.41">6916 12544 452 0,'3'-7'284'0,"-2"-8"6"16,1-2-62-16,-3 2-61 0,0-2-20 15,1 0-43-15,0-1-21 16,-7-6-29-16,-5-2-11 0,-4-1-14 16,-3 4-6-16,1 9-18 15,2 8-9-15,-3 10-11 16,-2 7-4-1,4 9-2-15,2 1 2 0,12 5 0 16,7 1 3-16,11-4 6 16,4-4 2-16,6-7 6 15,0-7 0-15,-1-5-13 16,-1 0-5 0,-8-5-1-16,-7 0 3 15,-4 1 17-15,-2 0 4 16,-2 4-3-16,0 0-1 0,0 0 2 15,0 0 3-15,5 16 9 16,8 39 5 0,-9-21 2-16,-3 4-3 0,-3 4 11 15,-4-3 8-15,-2-6 5 16,-2 0 4-16,-2-13-8 16,-8-6-8-16,7-13-13 0,-2-6-29 15,1-14-84 1,6-4-63-16,1-6-282 15</inkml:trace>
  <inkml:trace contextRef="#ctx0" brushRef="#br0" timeOffset="42818.95">7009 12220 522 0,'-4'-12'314'0,"-4"-9"-24"15,5-2-131-15,6 1-32 16,7 1-38-16,7 3-13 16,10 5-26-16,2 5-8 15,-4 8-17-15,-1 6-12 16,-15 9-1-16,-6 1 5 0,-6 12 6 15,-10 4 2-15,-2 2-9 16,-2 3-4-16,8-7-8 16,6-7-2-16,15-10 0 15,5-8 1-15,12-5-25 16,4-4-30-16,8 4-118 16,-2 4-137-16</inkml:trace>
  <inkml:trace contextRef="#ctx0" brushRef="#br0" timeOffset="43096.91">7582 12335 866 0,'0'3'401'0,"-2"5"-139"16,2 11-127-16,4 6-34 0,1 9-5 16,3 9-19-16,-1 3-35 15,-3-3-11 1,1 0-21-16,-1-5-7 0,-1-12-32 16,1-1-48-16,-4-13-157 15,0-5-270-15</inkml:trace>
  <inkml:trace contextRef="#ctx0" brushRef="#br0" timeOffset="43251.28">7455 12570 872 0,'8'-1'408'16,"17"-3"-157"-1,10 2-101-15,9 2-76 0,6 0-24 0,1 0-30 16,-3 2 4-1,-4-2-126-15</inkml:trace>
  <inkml:trace contextRef="#ctx0" brushRef="#br0" timeOffset="43745.18">8156 12526 728 0,'10'2'349'16,"5"-2"-124"-16,16-4-106 15,3-7-4-15,3-11-29 16,-1 0-15-16,-11-8-27 15,-2 0-10-15,-8-1-14 16,-4 1-4-16,-4 4-2 16,-2-1-2-16,-11 9-5 0,-4 3-6 15,-1 15-9-15,-4 9-2 16,6 19 2-16,4 12 8 16,5 15 18-16,0 9 4 15,5 2 0-15,1-5-5 16,0-8-11-16,2-7-2 0,2-14-42 15,2-9-44-15,0-15-150 16</inkml:trace>
  <inkml:trace contextRef="#ctx0" brushRef="#br0" timeOffset="44107.65">8528 12306 890 0,'4'1'371'0,"9"-1"-195"16,10 3-56-16,19 4-48 0,6 0-9 15,3 1-31-15,-1-1-12 16,-11-3-10-16,-7-4-1 16,-12-5 0-1,-4-3 0-15,-8-4-4 16,-8 0 0-16,-3 2-4 15,-3 2-1-15,-6 8-5 16,2 5-4-16,2 9-3 16,-3 5 1-16,4 14 9 0,3 4 5 15,-4 6 9-15,7 4 2 16,1-6-3 0,2 1-4-16,8-6-4 0,0-2-1 0,-1-9-5 15,-1-4-25 1,-6-11-106-16,2-4-139 15</inkml:trace>
  <inkml:trace contextRef="#ctx0" brushRef="#br0" timeOffset="44266.86">8616 12595 1031 0,'11'4'408'15,"22"-2"-273"1,10-1-36-16,13-1-39 15,-2-3-23-15,-1-2-22 16,-4 1-34-16,-2 2-157 16</inkml:trace>
  <inkml:trace contextRef="#ctx0" brushRef="#br0" timeOffset="44587.64">9008 12171 571 0,'-1'-15'347'0,"-3"-13"-25"16,13 10-158-16,7 2-18 15,11 3-40-15,5 6-12 0,5 7-30 16,-2 3-22-16,-10 10-20 15,-8 2 0 1,-20 6 9-16,-11 3 3 0,-14 7 0 16,-2-1-4-16,11-3-20 15,6-5-3-15,20-11-1 16,10-4-2-16,16-3 2 16,6-4-13-16,1 1-119 15,3-1-86-15</inkml:trace>
  <inkml:trace contextRef="#ctx0" brushRef="#br0" timeOffset="45070.04">9832 12463 787 0,'-1'-17'352'0,"5"-14"-168"16,5-3-43-16,7 3-48 15,6 5-5-15,2 9-14 16,1 4-10-16,1 17-29 16,-5 7-16-16,-6 11-10 15,-3 9 0-15,-4 6 4 16,1 1 1-16,5-3-5 15,2-11-2-15,8-9 2 16,5-6 1-16,1-16 4 16,0-2 1-16,-7-11-1 0,-4 0-1 15,-8 0-4 1,-7 0-25-16,-8 7-126 16,-6 3-92-16</inkml:trace>
  <inkml:trace contextRef="#ctx0" brushRef="#br0" timeOffset="45299.83">9812 12669 758 0,'0'2'378'0,"0"2"-114"0,14-3-67 15,15 3-32 1,19-2-29-16,9-5-33 0,11 4-48 15,0-1-16-15,-13 2-20 16,-4 1-7-16,-19-5 2 16,-6-2-34-16,-15 0-133 15,1-1-107-15</inkml:trace>
  <inkml:trace contextRef="#ctx1" brushRef="#br0">18484 19044 0,'0'0'0</inkml:trace>
  <inkml:trace contextRef="#ctx0" brushRef="#br0" timeOffset="52092.11">10743 12337 818 0,'1'-7'351'15,"6"-8"-177"-15,10 0-34 0,20 5-56 16,5 4-16-16,15 8-41 15,-6 6-12-15,-8 7-6 32,-9 4-1-32,-26 6 6 15,-8-1 2-15,-17 0 2 0,-4-9-1 16,11-8-4-16,1 1-1 0,-29 12-5 16,1-3-2-1,16-8-13-15,24-9-4 0,19 3-4 16,9 3-1-1,9 5 10-15,2 8 2 16,-11 6 6-16,-9 7 5 16,-26 9 7-16,-16 1 3 15,-25 0 4-15,-4-9-2 0,-6-19-2 16,3-12-3-16,22-13-7 0,7-9-6 16,19-2-31-1,5-1-29-15,16 7-80 16,11 3-81-16</inkml:trace>
  <inkml:trace contextRef="#ctx0" brushRef="#br0" timeOffset="52570.24">11205 12444 649 0,'7'-7'290'16,"10"-6"-127"-16,3 2-17 15,4 1-25-15,8 7-17 16,4 6-31-16,1 0-15 15,-4 11-23-15,-8 0-9 16,-14 6-12-16,-9 5-1 0,-10-2-1 16,-8 3-2-16,-9-10-2 15,2-1-1-15,3-10-3 16,8-6-2-16,12-1-6 16,5-3-3-16,14 0-2 15,6 3 3-15,9 4 3 16,1 8 2-16,-6 8 2 15,-8 6 0-15,-19 8 9 16,-13 2 2-16,-20 2 2 16,-5-5 0-16,-9-12-6 15,6-11-15-15,9-15-52 16,8-7-31-16,15-7-66 0,7 0-29 16,15 3-67-16</inkml:trace>
  <inkml:trace contextRef="#ctx0" brushRef="#br0" timeOffset="52762.36">11694 12706 1193 0,'-2'0'542'16,"0"3"-235"-16,2 1-115 0,-1-4-104 15,1 0-28-15,0 0-83 16,0 0-143-16</inkml:trace>
  <inkml:trace contextRef="#ctx0" brushRef="#br0" timeOffset="53316.3">12229 12345 424 0,'-9'-7'315'0,"-8"-7"75"16,-8 3-118-16,-6 14-98 16,-4 5-39-16,-10 14-78 15,9 10-22-15,4 8-24 16,12 5-6-16,15 5-6 16,8 0 0-16,21-1-1 15,9-3 1-15,18-9 4 16,4-8 1-16,-3-15 3 15,-8-9 0-15,-15-15 2 16,-11-3 3-16,-13-8 3 16,-10 0 30-16,-19 4 19 15,-10 1 1-15,-12 5 2 16,5 3-31-16,8 4-48 16,14 0-102-16</inkml:trace>
  <inkml:trace contextRef="#ctx0" brushRef="#br0" timeOffset="53938.36">12718 12254 696 0,'10'0'363'15,"8"2"-105"-15,1 10-110 0,0 7-24 0,-2 8-26 16,-8 2-10 0,-9-2-19-16,0 0-14 15,-9-10-28-15,5-2-7 0,2-15-7 16,0-5-3 0,4-14-6-1,-1-8-4-15,11-6-1 0,0-2 0 16,6 5 1-16,2 5-1 15,-1 10 0-15,-3 7 11 16,-2 8 17-16,-5 5 7 16,-6 7 12-16,-3 3-8 0,-3 5-11 15,-3-2-7-15,-1-3-8 0,3-3-2 32,2-11-4-32,5-2-4 0,5-12-12 15,5-2-7-15,10-3-3 0,0-2 1 16,3 9 8-1,1 4 4-15,-4 9 1 16,-4 8 1-16,-5 10 3 16,-2 6 2-16,-7 7 1 15,1-3 1-15,-1-4-89 16,-2-4-103-16</inkml:trace>
  <inkml:trace contextRef="#ctx0" brushRef="#br0" timeOffset="54178.59">12745 12557 979 0,'3'0'430'0,"7"0"-182"0,20-2-127 15,14-1-25-15,23 0-25 0,6 1-25 32,0 2-24-32,-3 1-6 15,-10 5-88-15,-10-3-103 16</inkml:trace>
  <inkml:trace contextRef="#ctx0" brushRef="#br0" timeOffset="54603.65">13013 12831 649 0,'-7'-1'327'15,"-15"1"-89"-15,-3 0-23 16,-12 1-43-16,1 4-18 0,11 1-41 16,-1 2-24-1,15 3-40-15,10 2-16 16,10 2-17-16,15 4-4 15,15 4 1-15,4 1 0 0,-4 2-4 16,-10 0 0-16,-19-2 5 16,-10 1 8-1,-16-5 17-15,-15-4 2 0,-14-6-3 16,-2-8-6 0,2-9-20-16,15-6-5 0,16-7-43 15,12 2-45-15,12-4-112 16,5-3-80-16</inkml:trace>
  <inkml:trace contextRef="#ctx0" brushRef="#br0" timeOffset="54963.06">13173 12747 784 0,'5'-5'363'15,"4"-9"-132"-15,5 1-30 16,5 6-50-16,0 2-24 0,0 8-55 16,1 6-10-1,-10 5-5-15,1 2 4 0,-11 7 7 16,-10 1-8-1,-7 5-15-15,-2 0-13 16,1-4-21-16,10-2-4 0,7-4-5 16,2-8 0-1,11-4 0-15,4-6 2 0,10-2 1 16,4 1 0-16,7-3-2 16,-2 3 0-16,-6-1-29 15,-4-4-97-15</inkml:trace>
  <inkml:trace contextRef="#ctx0" brushRef="#br0" timeOffset="62146.2">3754 14224 496 0,'-6'-5'275'15,"-11"-5"-42"-15,-6 2-46 16,-13 7-56-16,-4 3-25 15,3 10-48-15,5 5-20 0,7 5-31 16,7 4-11-16,10 15-9 31,8 3-2-31,7-2 1 0,9-1 4 16,7-14 5 0,2-6 4-16,16-7 2 15,5-8 2-15,-1-13-7 0,-2-8-16 16,-17-8-13-1,-6-3 2-15,-12 2 11 0,-8 1 18 16,-12 2 23-16,-4 9 15 16,-5 7 19-16,1 7 7 0,0 18 9 31,2 10-6-31,1 15-4 16,5 6-1-16,11 18-8 0,3 3-5 15,9 7-17-15,3-2-7 16,0-17-11-16,0-7-2 15,-4-17 1-15,-3-13 1 16,-2-13-26-16,-5-8-59 16,0-4-243-16</inkml:trace>
  <inkml:trace contextRef="#ctx0" brushRef="#br0" timeOffset="62551.98">4203 14253 826 0,'10'0'349'16,"25"-1"-210"-16,8-4-22 0,14 2-55 16,3-1-25-16,-11 1-30 15,-1 2-41-15,-14-1-205 16</inkml:trace>
  <inkml:trace contextRef="#ctx0" brushRef="#br0" timeOffset="62757.62">4303 14425 873 0,'14'0'401'0,"21"1"-182"0,10-1-16 16,4 0-76-16,-5-2-33 15,-3 2-52-15,-7-3-7 0,-3 0-151 16</inkml:trace>
  <inkml:trace contextRef="#ctx1" brushRef="#br0" timeOffset="27563.62">12839 19044 0</inkml:trace>
  <inkml:trace contextRef="#ctx0" brushRef="#br0" timeOffset="63271.52">5132 13907 692 0,'2'0'347'0,"6"5"-102"15,1 10-60-15,4 23-74 16,0 7-7-16,-8 23-23 16,-2 10-11-1,-7 10-24-15,-1 2-13 0,5-10-19 16,6-8-7-1,14-19-6-15,9-11 0 0,16-15 0 16,4-11-15-16,2-16-91 16,-5-2-81-16</inkml:trace>
  <inkml:trace contextRef="#ctx0" brushRef="#br0" timeOffset="63452.54">5076 14241 847 0,'0'4'357'16,"3"0"-164"-16,8 3-51 15,20 0-43-15,1 0-14 16,16-4-49-16,8-1-15 16,2 0-157-16</inkml:trace>
  <inkml:trace contextRef="#ctx0" brushRef="#br0" timeOffset="63747.43">5812 14375 896 0,'-13'15'386'0,"-21"17"-196"15,-2 2-60-15,-8-8-57 16,0 1-15-16,6-16-27 15,-6-7-11-15,16-11-10 16,6-3-24-16,2-9-36 0,14 1-14 16,6-3-9-16,5-3 20 15,12 6 42 1,-1 2 26-16,13 9 40 16,0 6 12-16,9 12 15 15,4 2-2-15,-7 9-17 16,0 3-7-16,-7 2-22 15,-3 4 8-15,-4-3 28 0</inkml:trace>
  <inkml:trace contextRef="#ctx0" brushRef="#br0" timeOffset="64224.41">5940 14331 804 0,'7'0'373'0,"17"6"-159"16,3 8-24-16,1 11-40 15,0 5-24-15,-18 6-36 16,-7 0-15-16,-11-6-34 16,0 0-11-16,3-12-12 15,3-8-2-15,1-11-21 16,-4-9-16-16,5-11-26 15,2-5-14-15,5-2 5 16,5-2 11-16,4 2 18 16,3 5 10-16,7 6 10 15,0 8 3-15,0 10 5 0,-3 8 5 16,-6 12 5-16,0 5 2 16,-5 6 1-16,-4 0-2 15,-4-8 10-15,2 0-66 16,-1-5-255-16</inkml:trace>
  <inkml:trace contextRef="#ctx0" brushRef="#br0" timeOffset="64431.32">6228 14064 1011 0,'13'0'418'0,"21"-5"-249"16,10 5-70-16,3-3-54 0,-2-3-17 15,-5 9-92-15,-7-1-108 16</inkml:trace>
  <inkml:trace contextRef="#ctx0" brushRef="#br0" timeOffset="64686.65">6643 14019 755 0,'-1'-12'355'16,"1"-5"-141"0,1-3-97-16,4-5-21 15,-3 7-34-15,2 2-8 0,-4 6 4 16,0 5 6-16,0 3 4 15,-2 5-2-15,2-3-6 16,0 0-2-16,-1 22 17 16,6 36 3-1,4-23-15-15,0 0-13 16,6-3-26-16,-4-2-7 16,-2-6-79-16,-1-2 9 0</inkml:trace>
  <inkml:trace contextRef="#ctx0" brushRef="#br0" timeOffset="65196.67">7352 13727 691 0,'-33'22'291'0,"-30"38"-156"15,0 16-26-15,4 34-11 16,18 20 1-16,23 34-1 16,12 12 2-16,27-1-11 15,15-14-12-15,24-39-24 0,8-20-14 16,-2-36-18-16,-3-13-18 16,-9-28-151-16</inkml:trace>
  <inkml:trace contextRef="#ctx0" brushRef="#br0" timeOffset="65628.05">7700 14125 537 0,'5'-5'274'0,"8"-6"-26"15,3-2-107-15,3-10-26 16,3-2-2-16,-6-9-29 15,-2-1-14-15,-5 2-15 16,-6-1-2-16,-4 5 0 16,-1 7 5-16,-7 9-7 15,0 12-9-15,0 18-17 16,-2 8-14-16,7 18-8 0,4 5 2 16,6 10 1-1,4 7 1-15,6-3-1 16,-3-4-1-16,-2-14-1 0,2-10 7 15,-8-18-74 1,3-3-76-16,-5-14-345 0</inkml:trace>
  <inkml:trace contextRef="#ctx0" brushRef="#br0" timeOffset="65957.23">7914 13899 730 0,'-3'0'347'0,"4"2"-118"16,11 3-74-16,13 1-72 15,11-2-8-15,10-4-30 16,1 0-15-16,-6-8-16 16,-3 1-2-16,-14-5-2 15,-5-1-1-15,-10 0-1 16,-6 2-2-16,-5 6-4 15,-6 5-2-15,-4 13-1 16,1 8-2-16,5 15 8 16,5 6 4-16,5 9 3 15,7 5 1-15,3 2-6 16,4 2-1-16,-2-14-1 16,0-9 0-16,2-19-84 0,-11-7-56 15</inkml:trace>
  <inkml:trace contextRef="#ctx0" brushRef="#br0" timeOffset="66127.22">7969 14105 588 0,'-3'1'362'0,"-1"-1"-42"16,12 3-79-16,20-1-86 16,8-1-39-16,22 3-37 15,9-2-24 1,5 1-36-16,-8-3-6 15,-10 4-76-15,-11 1-64 0</inkml:trace>
  <inkml:trace contextRef="#ctx0" brushRef="#br0" timeOffset="66390">7654 14495 815 0,'0'-1'369'0,"7"0"-169"0,13 0-32 16,26 1-41-16,10 2-15 15,27 1-13-15,10-2-21 16,9-2-33-16,8 1-9 15,-17-2-18-15,-10 2-1 0,-17 0-108 16,-15-1-81 0</inkml:trace>
  <inkml:trace contextRef="#ctx0" brushRef="#br0" timeOffset="66782.55">7759 14762 751 0,'13'-11'326'0,"14"-13"-156"16,10 3-22-16,3 12-19 15,1 6-20-15,-2 18-36 16,-11 7-12-16,-18 13-15 16,-11 4-8-16,-24 3-10 15,-3 1-4-15,-5-3-11 0,0-8-2 16,13-9-5-16,0-8-1 16,10-12-10-16,7-3-3 15,11-3-1-15,9-3-1 16,8-3 11-16,5 1 3 15,2 2 2-15,6 2 1 16,3 4-3-16,-2 0 1 16,-6 1-66-16,-3 2-58 0,-8-2-362 15</inkml:trace>
  <inkml:trace contextRef="#ctx0" brushRef="#br0" timeOffset="67183.36">8322 14896 409 0,'8'-7'237'0,"7"-9"-18"15,-1-1-48-15,-5-3-30 0,-2-2-9 16,-3 4-19 0,-1 1-5-16,-3 2-25 0,-4 2-19 15,-4 1-28-15,-7 1-7 16,-3 5-9-16,-4 4-6 15,-8 4-7-15,7 4-5 16,10 4-6-16,0 2-2 0,18-2 0 16,2 2 0-1,6-5 2-15,4-3 1 0,1 0 0 16,-1-1-3-16,2 4-8 16,1 3 0-16,-4 5 2 15,6 3 3-15,-8 4 13 16,-9-2 13-16,-8 5 32 15,-10 0 18-15,-11-3 29 16,-1 1 2-16,-13-10-21 16,-4-3-15-16,3-9-31 15,5-5-36-15,19-3-149 16,7-10-110-16</inkml:trace>
  <inkml:trace contextRef="#ctx0" brushRef="#br0" timeOffset="67659.28">8558 13676 709 0,'-1'-2'402'16,"4"3"-115"0,10 15-54-16,31 41-107 15,10 14-26-15,21 38-1 16,0 15-16-16,-19 18-26 16,-8 10-9-1,-45 5-14-15,-5-1-2 0,-32-20-5 16,0-6-4-16,-2-27-8 15,-5-16-1-15,5-19-2 16,-6-17 3-16,9-26-51 16,6-14-49-16,17-18-115 15,7-10-112-15</inkml:trace>
  <inkml:trace contextRef="#ctx0" brushRef="#br0" timeOffset="68493.77">9268 14357 709 0,'0'-8'304'0,"8"-10"-156"16,3-1-35-16,5-4-31 31,3 0-10-31,2 4-20 0,-2 4-2 0,-4 13-5 31,0 6-3-31,-5 16-4 16,-1 7-3-16,5 8-9 16,2 2-6-16,10-5-10 15,2-6-1-15,7-15-2 16,0-8 0-16,-3-11 2 16,-2-6 1-16,-11-7 2 15,-4-1-1-15,-12 0-3 0,-6 0-16 16,-8 8-66-1,-2 5-51-15,-5 9-233 0</inkml:trace>
  <inkml:trace contextRef="#ctx0" brushRef="#br0" timeOffset="68750.86">9252 14608 688 0,'-1'3'369'16,"-1"3"-67"-16,15-1-133 16,9-5-32-16,16 0-35 15,14 0-22-15,11 1-40 16,1 0-11-16,1-1-13 16,-8-2-5-16,-15-4-4 15,-11-4 0-15,-14 2-3 0,-8-3-8 16,-9 2-57-1,2 4-58-15</inkml:trace>
  <inkml:trace contextRef="#ctx0" brushRef="#br0" timeOffset="69779.7">10234 14191 589 0,'2'-8'272'16,"3"-7"-98"-16,6 0-33 0,12 3-33 16,6 4-11-16,12 5-31 15,4 4-15 1,-1 8-21-16,-5 6-6 0,-21 8-6 16,-9 5-2-1,-21 0-2-15,-12 2 0 0,-5-2-4 16,-2-5-1-16,7-8-2 15,7-2 0-15,13-12-9 16,5-1 0-16,16 0-3 16,8-1 6-16,11 5 21 15,7 6 10-15,0 10 18 16,-5 6 7 0,-21 4 9-16,-12 2-5 0,-25-1-11 15,-12 3-12-15,-14-14-17 16,-5-7-6-16,9-11-8 15,7-7-32-15,16 0-94 16,11-2-39-16,13-3-93 16,6 2-16-16,9-5-105 15</inkml:trace>
  <inkml:trace contextRef="#ctx0" brushRef="#br0" timeOffset="70134.92">10896 14301 813 0,'-11'-5'376'16,"-16"-6"-159"-16,1 3-33 16,2 5-58-16,-3 0-29 15,6 7-46-15,3 5-17 16,0 13-24-16,3 6-6 15,10 11-4-15,3 5-2 16,10-1 0-16,11 1-1 16,6-11 1-16,2-10 1 0,11-11 0 15,7-7 1-15,3-13 2 16,0-8 1-16,-12-11 6 16,-9-5 3-16,-22-6 10 15,-9-1 6-15,-27-1 3 16,-11 1-2-16,-6 9-10 15,0 6-9-15,15 14-17 16,8 5-63-16</inkml:trace>
  <inkml:trace contextRef="#ctx0" brushRef="#br0" timeOffset="70581.95">11106 14073 580 0,'-9'-2'340'15,"-6"-5"-46"-15,0 7-138 0,1 6-39 16,9 4-52-16,5 7-14 16,11 3-19-16,6-1-1 15,8 2-2 1,4-5 4-16,2-4 13 15,0-5 4-15,-5-12 9 16,-1-3 4-16,-11-11 9 16,-5-1 8-16,-9 0 6 0,-8-4-10 15,-15 5-23 1,-8 1-14-16,-8 8-24 16,-3 3-6-16,10 8-44 15,1 0-78-15</inkml:trace>
</inkml:ink>
</file>

<file path=ppt/ink/ink61.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5-10-15T06:40:19.456"/>
    </inkml:context>
    <inkml:brush xml:id="br0">
      <inkml:brushProperty name="width" value="0.05292" units="cm"/>
      <inkml:brushProperty name="height" value="0.05292" units="cm"/>
      <inkml:brushProperty name="color" value="#FF0000"/>
    </inkml:brush>
    <inkml:context xml:id="ctx1">
      <inkml:inkSource xml:id="inkSrc117">
        <inkml:traceFormat>
          <inkml:channel name="X" type="integer" max="11752" units="cm"/>
          <inkml:channel name="Y" type="integer" max="6608" units="cm"/>
          <inkml:channel name="T" type="integer" max="2.14748E9" units="dev"/>
        </inkml:traceFormat>
        <inkml:channelProperties>
          <inkml:channelProperty channel="X" name="resolution" value="400" units="1/cm"/>
          <inkml:channelProperty channel="Y" name="resolution" value="400" units="1/cm"/>
          <inkml:channelProperty channel="T" name="resolution" value="1" units="1/dev"/>
        </inkml:channelProperties>
      </inkml:inkSource>
      <inkml:timestamp xml:id="ts1" timeString="2025-10-15T06:41:39.081"/>
    </inkml:context>
  </inkml:definitions>
  <inkml:trace contextRef="#ctx0" brushRef="#br0">1752 5235 577 0,'2'0'269'0,"9"0"-69"16,8 5-33-16,30 0 14 0,15-2-8 15,22 2-46-15,12-1-23 0,4-2-52 16,-7 0-19-16,-6-2-17 16,-5-5-6-16,-18-1-61 15,-3 1-80 1,-25 0-346-16</inkml:trace>
  <inkml:trace contextRef="#ctx0" brushRef="#br0" timeOffset="125.75">2200 5280 613 0,'-1'-3'215'0,"-1"-4"-337"16</inkml:trace>
  <inkml:trace contextRef="#ctx0" brushRef="#br0" timeOffset="429.01">2217 5303 480 0,'0'-4'286'0,"0"-3"-10"15,1 7-88-15,-1 0-46 16,0 3-24-16,7 29-31 16,11 58-11-16,-15-32-22 15,-2-2-9-15,-2-6-14 16,-3-3-4-16,5-10-11 15,1-4-4-15,7-9-75 16,3-3-97-16</inkml:trace>
  <inkml:trace contextRef="#ctx0" brushRef="#br0" timeOffset="725.94">2676 5581 681 0,'-3'-7'331'0,"-9"-3"-103"16,-4-3-59-16,-3 7-69 15,-4 3-30 1,-2 8-54-16,2 7-19 16,8 9-18-16,5 2-2 15,14 7 0-15,6-1 4 16,14-4 9-16,6-3 7 0,5-15 13 15,5-7 10 1,-4-11 43-16,-7-10 24 0,-10-5 34 16,-11-2 7-1,-22 1-27-15,-10 4-24 16,-13 3-46-16,-9 2-31 0,3 7-232 16</inkml:trace>
  <inkml:trace contextRef="#ctx0" brushRef="#br0" timeOffset="1254.1">3753 5523 810 0,'-14'-7'401'0,"-19"-6"-146"16,-1 4-73-16,-2 11-108 16,-1 6-44-16,5 13-49 15,7 6-7-15,10 7-2 16,11 3 1-16,20 8 6 15,5-4 1-15,16-7 8 16,3-7 5-16,-4-14 9 16,0-5 12-16,-18-16 55 15,-6-5 20-15,-12-9 14 16,-19-3-5-16,-9 6-53 16,-6 2-24-16,-2 7-108 15,10 4-134-15</inkml:trace>
  <inkml:trace contextRef="#ctx0" brushRef="#br0" timeOffset="1686.58">3948 5569 619 0,'-4'-7'341'0,"-5"-6"-25"16,0 7-184-1,-1 8-82-15,-2-2-19 16,-1 13-36-16,3 3-9 0,5 8-5 16,6 7 3-16,11-7 10 15,7 0 4-15,7-12 12 16,3-3 6-16,4-9 7 16,-2-4 2-16,-4-7 6 15,-7 1 4-15,-9-3 19 16,-5 2 4-16,-10 0-9 15,-4 2-6-15,-4 7-31 16,0-2-13-16,4 8-15 16,5 2-5-16,6 7 1 15,6 2 3-15,12 4 5 0,6 0 4 16,6-3 6-16,3-2 2 16,-3-8 19-16,-6-4 15 15,-5-7 40-15,-4-6 11 16,-7-6-1-1,1-5-12-15,-11-4-37 0,-4-1-54 16,-4 3-194-16,-4 3-247 16</inkml:trace>
  <inkml:trace contextRef="#ctx0" brushRef="#br0" timeOffset="1797.73">4220 5372 812 0,'-8'-6'515'15,"-6"-4"7"-15,4 6-350 16,4 3-73-1,4 6-89-15,2 5-31 16,6 8-313-16</inkml:trace>
  <inkml:trace contextRef="#ctx0" brushRef="#br0" timeOffset="2021.41">4422 5508 941 0,'3'1'423'0,"4"2"-205"16,1 3-77-16,2 17-83 16,-2 1-16-16,1 28-18 15,0 7-8-15,-3 15-10 0,-1 8-1 16,2 0 1 0,-1-8 0-16,4-17 1 15,2-7 0-15,3-18 0 0,1-5-7 0,0-7-210 31</inkml:trace>
  <inkml:trace contextRef="#ctx0" brushRef="#br0" timeOffset="2145.74">4559 5740 517 0,'10'-3'196'0,"14"-2"-137"16,11 4-105-16</inkml:trace>
  <inkml:trace contextRef="#ctx0" brushRef="#br0" timeOffset="2406.13">5012 5691 582 0,'2'0'323'0,"2"0"-66"16,-4 3-62-16,-1-3-87 15,-1 0-25-15,-16 1-34 16,-48 47-12-16,31-35-9 15,0-3-1-15,10-10-2 16,2-10-3-16,3-8-13 16,6-3-6-16,2 0-13 15,8 3-6-15,8 5 5 16,5 4 8-16,8 9 23 16,5 6 14-16,11 11 12 15,0 6 1-15,3 4-10 16,-2 3-5-16,-4-2 9 0,-1-4-137 15</inkml:trace>
  <inkml:trace contextRef="#ctx0" brushRef="#br0" timeOffset="3313.32">5896 5486 807 0,'-5'-5'326'0,"-10"-5"-200"16,-4 6-39 0,-7 4-37-16,-7 2-10 15,2 11-21-15,2 3-14 0,15 4-16 16,11 3-6 0,20-2-2-16,10 0 5 0,10-3 11 15,-1-7 4-15,-6-5 8 16,-3-6 5-16,-14-1 15 0,-4 0 7 15,-14-9 6-15,-7 1-2 16,-7 1-15-16,-8-1-11 16,-5 10-14-1,-1 3-5-15,1 7-7 16,4 1-4-16,12 5-3 16,6 4 1-16,13 2 0 15,8 3 4-15,11-4 12 16,6-4 8-16,4-4 15 15,5-5 2-15,0-8 0 16,-2-4-3-16,2-6-5 0,-4-5-2 16,-1-2 1-1,-4-3-1-15,-9 1-3 0,-2 4 2 16,-9 6 7 0,-4 7-2-16,-7 6-2 15,-5 5-1-15,-1 6-11 0,0 0 1 16,3 1 0-16,0-4 1 15,2-4 7-15,1-4 7 16,2-10 5-16,0-7-1 16,2-12-8-16,3-4-11 0,3-6-6 15,6-2-3-15,6 7-6 16,3 5 4-16,0 5 16 16,0 13 4-16,-8 7 12 15,-2 9-2-15,-3 16-12 16,-2 2-2-16,-2 9-2 15,1 1-2-15,5 1-2 16,3-4 8-16,7-8-189 16,1-7-199-16</inkml:trace>
  <inkml:trace contextRef="#ctx0" brushRef="#br0" timeOffset="3468.74">6410 5549 629 0,'-1'-1'391'0,"0"5"-11"16,1 4-180-16,-2 11-129 16,5 5-17-16,-2 7-21 15,4 2-9-15,3 1-12 16,0 0 8-16,5-9-231 0</inkml:trace>
  <inkml:trace contextRef="#ctx0" brushRef="#br0" timeOffset="3782.11">6545 5536 836 0,'5'-10'367'0,"6"-2"-203"0,10-4-75 16,5 10-25-16,12 6-38 15,0 4-11-15,2 10-6 16,-6-3-1-16,-11 0 1 15,-4-1 2-15,-17-5 12 16,-5-1 5-16,-12 1 5 16,-8-2-3-16,-2 3-18 15,4 2-10-15,5 3-15 16,-2 3-5-16,18 4-1 16,7 4 2-16,8 1 9 15,15 0 3-15,-5 0 5 16,-2-4 0-16,8-3-49 15,-1-9-76-15</inkml:trace>
  <inkml:trace contextRef="#ctx0" brushRef="#br0" timeOffset="4038.3">7358 5596 585 0,'-4'5'349'0,"-8"5"-39"15,-17 4-166-15,-11 7-40 16,-9 4-54-16,-4-2-12 15,4-1-12-15,6-10 1 0,7-11 5 16,7-7-2-16,11-12-5 16,3-2-9-16,11 0-22 15,6 0-12-15,10 2 7 16,7 5 10-16,10 8 32 16,3 5 23-16,7 15 6 15,-2 5-1-15,1 12-6 16,1 5-13-16,-4 4-9 15,0-6-47-15</inkml:trace>
  <inkml:trace contextRef="#ctx0" brushRef="#br0" timeOffset="4443.14">7519 5589 1016 0,'10'6'391'16,"13"13"-282"-1,5 13-30-15,12 16-27 0,5 6 0 16,-6 8-9-16,0 2-5 15,-16-8-12 1,-5-5-9-16,-6-19-92 16,-5-11-120-16</inkml:trace>
  <inkml:trace contextRef="#ctx0" brushRef="#br0" timeOffset="4612.7">7781 5559 1129 0,'-20'10'458'15,"-16"6"-266"1,-10 19-111-16,-8 10-6 16,3 13-15-16,2 8-10 15,11 5-26-15,10-3-13 0,10-12-12 16,8-6-90 0,13-23-277-16</inkml:trace>
  <inkml:trace contextRef="#ctx0" brushRef="#br0" timeOffset="4877.01">7979 5605 932 0,'-10'-4'450'31,"-7"-2"-154"-31,1 8-189 16,2 7-46-16,3 7-46 15,4 7-10-15,14 8 4 16,9 0 6-16,11 2 12 16,-1-4 8-16,6-11 6 15,3-6 0-15,2-12-9 16,4-6-5-16,-9-9-8 16,-7-1 0-16,-12-3-93 15,-6 0-101-15</inkml:trace>
  <inkml:trace contextRef="#ctx0" brushRef="#br0" timeOffset="5007.48">8055 5340 1256 0,'-11'-11'527'16,"13"0"-322"-16,0 4-71 0,3 4-95 16,13 7-26-1,-6 2-65-15,4 5-95 16</inkml:trace>
  <inkml:trace contextRef="#ctx0" brushRef="#br0" timeOffset="5210.35">8276 5581 650 0,'5'11'377'0,"5"14"-44"16,8 8-87-16,-5-1-112 16,1-1-28-16,-3-1-26 15,-4-8-4-15,3-5-5 16,0-5 3-16,2-6-14 15,2-7-5-15,4-12-5 16,1-4-4-16,0-10-15 16,-1 1-8-16,-1-1-49 15,-1 4-69-15,0 10-363 16</inkml:trace>
  <inkml:trace contextRef="#ctx0" brushRef="#br0" timeOffset="5609.22">8863 5530 471 0,'-12'-6'329'0,"-13"-6"36"15,-1 4-164-15,2 8-124 16,6 6-39-1,8 5-44-15,6 9-9 0,11 1 3 0,7-3 10 16,12-1 8 0,1-6 4-16,1 0 3 15,-2-6 1-15,-10-1 5 16,-3-2 7-16,-12-5 8 16,-1 4-2-16,-15-1-10 15,-12-4-9-15,-6 9-15 16,-4 0-4-16,4 8-4 15,10 7-1-15,7 0 5 16,7 0 6-16,14 4 11 0,8-5 7 16,14-2 5-1,6-3-3-15,12-8-5 16,4-2-6-16,2-8-43 16,2-5-86-16</inkml:trace>
  <inkml:trace contextRef="#ctx0" brushRef="#br0" timeOffset="6261.5">9121 5572 696 0,'-1'-3'281'16,"2"-1"-188"-16,5 2-24 16,-6 2-43-16,16 0-7 0,50-3-3 15,-27 2-1-15,-6-1 1 16,-5 2 2-16,-13 2 2 15,-5 3 5-15,-13-2 10 16,-8 0 2-16,-9 3-4 16,-7 1-4-16,3 6-11 15,3-1-6-15,9 4-9 16,5 6-5-16,7 0-3 16,8 1 1-16,10-1 5 15,6-3 0-15,12-7-1 16,7-3 0-16,10-11-20 15,4-6-20-15,5-7-45 16,-5-3-5-16,-6-2 19 16,-5 3 22-16,-10 4 73 0,-8 3 34 15,-16 11 25-15,-11 6 8 16,-18 11-13-16,-8 2-19 0,-8 2-13 16,-4-3-7-16,1-3-6 15,1-7-4 1,5-9 1-16,0-3-3 15,11-11-7-15,6 1-11 16,11-2-36-16,5-1-12 16,17 2-9-16,0 3 1 15,13 8 16-15,1 6 7 0,-8 10 14 16,1 7 8-16,-6 4 18 16,-1 3 5-16,7-5 3 0,0-5 1 15,1-8 7-15,-2-7 7 16,-1-9 6-16,1-7 1 15,-3-8-9 1,1-5-7-16,-4-3-1 16,0-2 1-16,-1 4 9 15,-1 3 1-15,-5 13-9 16,-3 6-6-16,-3 12-13 16,-3 6-3-16,1 10 1 0,-1 5 0 0,-1 1-1 15,1 1-55-15</inkml:trace>
  <inkml:trace contextRef="#ctx0" brushRef="#br0" timeOffset="6688.41">10761 5545 851 0,'2'0'353'0,"-1"8"-208"15,3 13-57-15,2 12-66 16,-2 9 9-16,0 7 4 15,-2-2 0-15,0-3-4 16,0-4-5-16,2-16-9 16,5-8-66-16</inkml:trace>
  <inkml:trace contextRef="#ctx0" brushRef="#br0" timeOffset="7258.13">11048 5623 637 0,'-19'6'276'16,"-27"5"-121"-16,0 1-48 16,2 1-37-16,7 0-16 0,20 2-46 15,10 1-13-15,17-1-13 16,9 1-1-16,11 0 8 16,13-2 5-16,8-3 1 15,3-3-55-15,3-4-132 16,-5-2-55-16,-5-5-51 15,-1-7 62-15,-1-7 260 16,-4 0 140-16,-7-2 176 16,-8 2 37-16,-16 10-81 15,-9 2-77-15,-10 7-108 16,-6 9-41-16,-11 4-40 0,-3 4-5 16,-3 0-6-1,2-3-1-15,6-6 0 0,2-5 4 16,10-11-7-16,0-5-9 15,4-7-33 1,8 3-19-16,7-3-13 16,6 1 4-16,7 3 22 0,-5 0 8 15,5 8 8-15,-1 5 5 16,0 9 12-16,0 9 6 16,-1 9 8-16,0 5-2 15,1-4-4-15,3-3-2 16,1-9 2-16,0-5 2 15,-5-10 4-15,9-6 1 16,0-10 1-16,-1-3 0 16,5-4 1-16,-7-3 16 0,-6 2 17 15,-1 2 0-15,-7 11-6 16,-4 5-18-16,0 12-23 16,-6 5-3-16,0 11-2 15,-2 4 2-15,2 0-217 16</inkml:trace>
  <inkml:trace contextRef="#ctx0" brushRef="#br0" timeOffset="7706.7">12395 5558 918 0,'-15'-1'415'0,"-9"-4"-202"0,-3 7-116 16,1 8-53-16,3 7-45 15,4 7-10-15,8 10-4 0,9 4 3 16,14 3 10 0,2-3 3-16,9-5 1 15,5-5 2-15,3-9 5 16,-1-8 5-16,-4-11 27 0,-8-5 16 15,-18-10 13 1,-5-2-3-16,-18-2-25 16,-5-1-18-16,2 0-112 15,3 4-199-15</inkml:trace>
  <inkml:trace contextRef="#ctx0" brushRef="#br0" timeOffset="8037.19">12489 5612 1058 0,'11'-1'394'15,"22"-2"-291"-15,12 0-23 0,18 3-10 16,1 0 3-16,-8 3-19 16,-5 1-12-16,-14-2-24 0,-3-3-9 15,-5-1-32 1,-7-1-42-16,-11 0-85 15,-3 0-26-15,-11 2 2 16,-4 0 33-16,-4 3 74 16,-3 4 23-16,-4 2 23 15,2-1 9-15,3 6 56 16,3 3 27-16,2 4 49 16,7 4 13-16,0 2-26 15,1 2-19-15,7-1-40 0,3-2-15 16,5-6-21-16,1-4-91 15</inkml:trace>
  <inkml:trace contextRef="#ctx0" brushRef="#br0" timeOffset="8499.15">13313 5756 636 0,'-1'-12'359'0,"0"-10"-77"16,-7 2-93-16,-7 1-33 15,-7-1-50-15,-3 4-27 16,-7 5-45-16,-2 5-21 16,4 7-24-16,5 7-6 0,5 5-7 15,7 6 0-15,8 3 7 16,4 2 5-16,5-1 11 15,8-3 5-15,11-7 2 16,5-5 2-16,11-8-2 16,-5-3-1-16,0-6 0 15,-8-5 1-15,-4-4 2 16,-4-1 1-16,-5 3-1 16,-2 5-4-16,-5 7-9 15,0 2-5-15,-10 8-2 16,4 4 1-16,0 6 9 15,-1 0 2-15,8 2 13 16,2-2 10-16,11-5 17 16,3-2 12-16,3-10 26 0,1-4-1 15,-4-10-7 1,-2-2-13-16,-6-4-44 16,-3 0-50-16,-9 4-154 0,-1 3-110 15</inkml:trace>
  <inkml:trace contextRef="#ctx0" brushRef="#br0" timeOffset="8662.82">13620 5660 719 0,'12'0'392'0,"8"2"-73"0,8 10-141 16,7 8-28-16,-4 8-28 16,-5 0-9-16,-13 0-48 15,-9-3-12 1,-13-7-18-16,-5 1-6 0,-4-7-45 15,-1-2-137-15</inkml:trace>
  <inkml:trace contextRef="#ctx0" brushRef="#br0" timeOffset="14290.02">14701 5619 671 0,'-8'0'332'15,"-15"-5"-123"-15,-8 5-57 0,-6 5-95 16,0 4-32-16,14 14-43 16,7 5-11-1,12 11 2-15,13 1 5 0,18-5 16 16,12-4 5-16,14-13 9 15,0-8 6 1,-8-15 64-16,-8-10 37 16,-15-14 46-16,-11-7 13 0,-16-10-36 15,-9-10-32-15,-11-12-41 16,-2-5-17-16,9-6-26 0,8 5-11 31,21 14-20-31,10 10-13 0,16 17-20 16,6 11-19-16,6 15-143 15,-3 9-144-15</inkml:trace>
  <inkml:trace contextRef="#ctx0" brushRef="#br0" timeOffset="14617.71">15009 5652 612 0,'-3'3'279'16,"-2"4"-118"-16,3 9-92 15,0 6-10-15,7 10-28 0,-1-4-6 16,13 0 1-16,6-3 4 15,5-8 11-15,4-1 14 16,0-11 43-16,0-8 21 0,-5-10 22 16,0-7-5-1,-15-9-39-15,1-2-20 0,-13-3-35 16,-1 2-22 0,-9 8-129-16,-3 9-87 0</inkml:trace>
  <inkml:trace contextRef="#ctx0" brushRef="#br0" timeOffset="14963.25">15594 5727 721 0,'-6'-5'373'16,"-8"-10"-101"0,-6 1-71-16,0 4-107 15,-5 1-38-15,3 9-62 0,7 9-21 16,-1 7-14-16,11 8 1 0,3 6 10 16,2 0 8-1,10-2 12-15,8-3 9 16,4-9 16-16,6-6 11 15,0-14 51-15,-4-11 25 16,-7-7 39-16,-6-2 4 16,-17-4-42-16,-7 4-32 0,-10 5-71 15,-4 3-83-15</inkml:trace>
  <inkml:trace contextRef="#ctx0" brushRef="#br0" timeOffset="15881.46">2366 6683 580 0,'-5'3'350'16,"-9"12"13"-16,-4 8-143 15,-18 14-88-15,-6 6-31 16,-8 5-57-16,3-3-14 16,12-16 4-16,1-8 6 0,12-22-21 15,0-13-11-15,10-14-24 16,5-5-15-16,8-1 5 15,5-2 3 1,11 13 12-16,-1 5 9 0,2 10 9 16,3 8 8-16,-8 16 2 15,12 10-3-15,0 14-3 16,-2 5-2-16,5 5-5 16,-5-4-7-16,0-12-151 15,-2-4-214-15</inkml:trace>
  <inkml:trace contextRef="#ctx0" brushRef="#br0" timeOffset="16024.97">2127 6328 1324 0,'0'2'470'0,"8"12"-403"16,1 9-59-16,10 15-25 15,6 7-101-15</inkml:trace>
  <inkml:trace contextRef="#ctx0" brushRef="#br0" timeOffset="16704.44">2413 6269 385 0,'-2'-5'197'0,"3"-3"14"31,7 1-136-31,19 5 8 16,8 2 7-16,17 4-18 0,5 1-4 15,-1 2-17-15,-3 0-10 16,-16-4-11 0,-6-1 1-16,-16-7 12 15,-6-4 0-15,-9-6-8 0,-8-4-4 16,-6 2-19-16,-5 1-5 15,2 5-13-15,-1 4-16 16,10 12-18-16,1 7-4 0,3 13 7 16,8 8 12-1,1 2 17-15,8 1 6 16,5-2 4-16,-4-5 3 16,0-4 6-16,-6-3 6 15,-8-10 28-15,-2-1 7 16,-4-5 4-16,1-1-8 0,-4 5-40 15,5 6-14-15,4 11-21 16,1 12-6-16,10 16 1 16,-2 7 0-16,-6 13 28 15,1 1 13-15,-4 8 57 16,-10-5 13-16,-3-14-4 16,-7-17 15-16,-6-25-4 15,2-11 14-15,-7-21 11 16,3-8-15-16,8-17-44 15,3-9-33-15,13-2-54 16,11-1-37-16,9 15-66 16,10 2-33-16,19 12-120 15,3 6-116-15</inkml:trace>
  <inkml:trace contextRef="#ctx0" brushRef="#br0" timeOffset="17129.35">3172 6880 499 0,'2'-5'291'15,"7"-2"-17"-15,-4-4-39 16,-5-4-51-16,0-1-13 0,-5-4-33 16,-4 0-19-1,-4 1-39-15,-6 3-23 16,-5 9-49-16,-4 4-20 16,1 12-32-16,5 7-11 0,8 12 2 15,6 4 7 1,14 5 19-16,5-3 12 0,13-6 8 15,7-7 2-15,2-16 0 16,-1-8 3-16,-7-11 5 16,-2-8 6-16,-7-5 12 15,2-1 2-15,-5-4 16 16,-5 0 5-16,-5 5-2 16,1 6-8-16,1 9-31 15,2 9-13-15,6 13-12 16,-3 2-1-16,8 15 9 15,-3 3 5-15,4 0 7 16,0 2 3-16,1-9 4 0,3-1 2 16,-12-12 17-16,6-6 19 15,3-13 21-15,2-8 6 16,7-8-12-16,-2-1-17 16,-4-4-19-16,-6 4-51 15,1 6-214-15</inkml:trace>
  <inkml:trace contextRef="#ctx0" brushRef="#br0" timeOffset="17665.13">3929 6695 710 0,'-12'0'282'16,"-14"2"-192"-1,6 6-42-15,5 3-45 16,3 1-10-16,10 3-9 16,2 3 0-16,6 0 8 15,4 0 6-15,0-6 9 16,-1-2 5-16,-3-7 23 0,-4-2 20 15,-3-1 10 1,0-1-2-16,-1 0-14 16,-8 1-19-16,-10 2-17 0,-32 18-8 0,37-3-7 31,6 8-7-31,5 2 2 16,6 2 6-16,8-1 2 0,8-2 5 15,5-13 10-15,2-5 5 16,5-16 14-16,-2-6 7 15,3-13 10-15,0-4 6 16,4-3 15-16,2 0 1 16,4 4-6-16,4 4-10 15,-3 13-30-15,0 4-9 16,-6 14-9-16,-5 6-2 0,-6 9 1 16,-7 2-3-16,-14 4 1 15,-4-1 2-15,-15-1 5 16,-3 0 3-16,-1-7-1 15,-1-6-60-15,4-6-234 16</inkml:trace>
  <inkml:trace contextRef="#ctx0" brushRef="#br0" timeOffset="17867.09">4757 6970 627 0,'6'9'371'0,"-6"10"-47"0,4 2-101 15,-5 7-103-15,-12-4-39 16,-1-5-35-16,-5 0-38 16</inkml:trace>
  <inkml:trace contextRef="#ctx0" brushRef="#br0" timeOffset="22863.83">5633 6768 609 0,'6'-3'310'16,"8"-3"-100"-16,-10 12-62 16,-8 6-20-16,-14 11-33 15,1 8-15-15,-15 6-37 16,-4-2-10-16,-1-6-10 16,-4-5-2-16,4-23-7 15,9-8-4-15,6-12-14 16,8-7-5-16,14 2-6 15,0 1-2-15,11 3 4 16,2 7-1-16,6 7 1 16,3 6 3-16,7 11 8 15,3 7 3-15,4 14 6 16,-3 3 1-16,2 3-4 16,-4-2-1-16,-6-11-252 15</inkml:trace>
  <inkml:trace contextRef="#ctx0" brushRef="#br0" timeOffset="23014.34">5513 6532 993 0,'-2'-5'384'0,"0"0"-249"0,13 10-130 15,6 9-15-15,7 5-214 16</inkml:trace>
  <inkml:trace contextRef="#ctx0" brushRef="#br0" timeOffset="23308.6">5921 6823 688 0,'3'10'347'0,"6"11"-113"16,3 0-68-16,10-3-82 15,-2-3-20-15,6-8-22 16,1-7-5-16,-1-11-9 15,1-2-5-15,-10-13-8 16,-6-1-1-16,-8-5-5 16,-3-4-3-16,-10 9-9 15,-4 5-6-15,-15 9-5 16,-4 9 2-16,3 11 3 0,-1 3 2 16,10 13-3-16,9 5 2 15,5 10 2-15,6 7 4 16,5 14 6-16,1 2 1 15,3-1-1-15,-1-1-1 0,3-16-57 16,3-8-107 0</inkml:trace>
  <inkml:trace contextRef="#ctx0" brushRef="#br0" timeOffset="23592.28">6562 6784 837 0,'-15'13'391'0,"-10"6"-170"16,-10 6-121-1,-6 0-31-15,1-9-40 16,3-5-9-16,3-16-13 16,8-3-9-16,7-8-19 15,1-4-6-15,13-1-2 16,5-2 4-16,17 2 11 15,10 7 8-15,6 9 31 0,0 6 16 16,-2 19 33 0,-3 7 7-16,-3 15-15 0,0 4-13 15,-4-5-59-15,4 2-141 16</inkml:trace>
  <inkml:trace contextRef="#ctx0" brushRef="#br0" timeOffset="24004.02">7419 6751 685 0,'0'-6'374'32,"1"-2"-107"-32,1 16-113 0,-2 9-35 0,5 19-51 15,-1 9-7 1,-4 13-21-16,5 2-7 16,1-5-17-16,4-8 14 15,10-19-293-15</inkml:trace>
  <inkml:trace contextRef="#ctx0" brushRef="#br0" timeOffset="24287.39">7735 6799 888 0,'-14'-2'393'0,"-19"-3"-203"15,7 7-58-15,7 8-74 16,1 3-25-16,15 12-26 16,5 2-4-16,10 6-3 15,12-1 0-15,4-4 1 16,2-9 2-16,5-9 1 0,-4-6 5 16,-6-8 6-16,-4-2 4 15,-20-5 7 1,-6-1-5-16,-21 0-9 15,2 0-13-15,-9 3-168 16</inkml:trace>
  <inkml:trace contextRef="#ctx0" brushRef="#br0" timeOffset="24461.55">7891 6810 1105 0,'10'6'478'0,"13"14"-246"16,4 7-48-16,5 19-62 15,1 6-32 1,-1 4-49-16,1 3-14 0,-7-14-20 16,-4-4-24-16,-3-14-100 15,-1-5-78-15</inkml:trace>
  <inkml:trace contextRef="#ctx0" brushRef="#br0" timeOffset="24632.87">8254 6770 1013 0,'-11'2'452'16,"-21"9"-220"-16,1 10-69 15,-13 16-82 1,4 10-20-16,-3 16-23 16,2 3-11-16,4 2-17 15,0-10-43-15,12-8-284 16</inkml:trace>
  <inkml:trace contextRef="#ctx0" brushRef="#br0" timeOffset="24903.66">8411 6812 994 0,'-4'2'449'0,"-6"3"-225"16,0 4-78-16,7 11-92 0,5 3-18 16,12 7-11-16,2 1 3 15,9-5 7-15,2-3 1 16,5-8-3 0,-4-9-5-16,-1-11-11 15,-8-8-3-15,-7-13-28 16,1-2-72-16,0-3-422 15</inkml:trace>
  <inkml:trace contextRef="#ctx0" brushRef="#br0" timeOffset="25005.53">8608 6607 862 0,'-1'-1'375'0,"-4"-1"-207"15,2 4-84-15,3-2-249 16</inkml:trace>
  <inkml:trace contextRef="#ctx0" brushRef="#br0" timeOffset="25556.25">9003 6801 746 0,'0'-6'379'0,"3"-6"-104"16,-4-1-51-16,-10 0-70 15,-5 2-26-15,-10 4-51 16,-6 7-24-16,-5 0-35 16,4 10-8-16,12 6-10 15,4 2-2-15,11 10-2 16,6-3 0-16,-3 4 0 16,14-1-1-16,10-6-2 15,2 0 0-15,15-13-2 16,-7-5-1-16,-1-9-2 15,-3-8-28-15,-3-7-46 16,-7 0-15-16,-3-4-19 16,0 1 28-16,-11 11 52 15,-1 1 13-15,-8 12 23 16,-11 8 1-16,-3 4 4 16,-2 6 7-16,4 5 5 15,4 2 0-15,10 6-4 0,6 1-2 16,9-5 2-16,8-1 5 15,6-11 9-15,0-8 7 16,6-3 4-16,-6-8-2 16,5-8-9-16,3-3-5 15,0-4-10-15,3 1-2 16,-3 1-2-16,-5 1 2 0,-10 7 1 16,-5 1 1-1,-9 9 43-15,-4 5 8 0,-8 11 18 16,1 4 9-16,-1 2-35 15,2 1-9-15,6-8-21 16,3-1-37-16</inkml:trace>
  <inkml:trace contextRef="#ctx0" brushRef="#br0" timeOffset="26154.03">10203 6879 646 0,'-5'-8'354'0,"-10"-8"-88"0,-9 5-98 31,0 3-28-31,-11 6-56 16,6 6-26-16,3 8-33 0,8 12-13 16,17 9-13-16,8 6-2 0,21 0-1 31,10-4 3-31,7-17 5 0,-3-11 4 16,-6-11 12-16,-11-12 29 15,-20-7 22-15,-7-3-1 0,-15-3-56 16,-4 3-119-1</inkml:trace>
  <inkml:trace contextRef="#ctx0" brushRef="#br0" timeOffset="26684.49">11101 6755 717 0,'0'-18'341'16,"9"-18"-118"-16,11 4-56 15,10 14-50-15,2 7-15 0,7 21-25 16,-4 10-18-1,-6 20-19-15,-8 6-1 0,-28 8-5 16,-14 4-6-16,-15 0-10 16,-5-5-3-16,-2-10-5 15,3-10-2-15,6-17-6 16,3-8-8-16,16-14-20 16,7-9-3-16,17-3 2 15,10 3 9-15,13 8 16 16,4 7 5-16,-1 14 4 15,3 1 3-15,-2 9-2 16,-2 1 0-16,7-6-20 16,-1-2-100-16</inkml:trace>
  <inkml:trace contextRef="#ctx0" brushRef="#br0" timeOffset="27003.62">11803 6724 547 0,'-3'-18'309'16,"-4"-18"-21"-16,-9 7-45 16,-7 14-75-1,-8 7-16-15,-10 8-68 0,5 2-22 16,7 6-34-16,7 4-15 16,16 5-13-16,6-1-2 15,16 2 1-15,6-2 2 0,10-7 5 16,-4-1 2-1,-5-13 3-15,5-1-1 16,-6-2 1-16,2-6-2 16,8 11-1-16,-2-1-1 0,-2 6-1 15,0 11 1-15,-14 6-1 16,-6 1-1-16,-12 5 0 16,-3 1-13-16,-4-3-178 15,-3 2-251-15</inkml:trace>
  <inkml:trace contextRef="#ctx0" brushRef="#br0" timeOffset="27174.57">11537 6930 561 0,'12'-1'363'16,"10"-2"19"-16,16 2-219 15,11 0-21-15,1 1-55 0,1 2-21 16,-9 3-37-16,-5 0-13 15,-8 5-72 1,-8-2-70-16,-12 0-300 0</inkml:trace>
  <inkml:trace contextRef="#ctx0" brushRef="#br0" timeOffset="27345.74">11609 6994 682 0,'5'3'355'15,"9"6"-80"-15,5-1-53 16,13 5-46-16,3-1-34 0,-1-2-58 16,4-2-26-16,1-4-58 15,0-7-122-15</inkml:trace>
  <inkml:trace contextRef="#ctx0" brushRef="#br0" timeOffset="27967.11">12601 6771 636 0,'3'-5'339'15,"2"-6"-94"1,-5 21-117-16,-1 11-35 15,-10 19-36-15,0 13 1 0,-4 10 6 16,-1 0-3-16,5-8-13 16,3-9-13-16,7-24-20 15,1-10-3-15,11-15 6 16,-7-11 1-16,3-9 0 16,0-9-3-16,-11-20-8 15,8-11-2-15,0-11-1 16,-9 1-2-16,16 11-2 15,1 9-1-15,5 23-2 16,9 9 2-16,-9 23 1 16,0 9 2-16,7 20 0 15,3 7 1-15,10 6-1 16,0 2-1-16,-3-1 0 16,5-5-1-16,-2-11 1 0,1-5 2 15,-3-18 7-15,-6-10 4 0,-10-18 26 31,-3-6 10-31,-9-11 7 16,-4-2-2-16,-4 2-25 0,-4 1-14 16,-1 6-42-16,5 9-59 15,1 8-135-15,0 10-120 0</inkml:trace>
  <inkml:trace contextRef="#ctx0" brushRef="#br0" timeOffset="28264.08">13417 7035 358 0,'0'-8'260'0,"0"-8"47"16,-4-6-70-16,-5-2-50 15,-2 2-23-15,-8 0-39 16,-1 5-18-16,-6 4-37 15,-4 5-16-15,6 10-30 16,1 5-11-16,10 11-13 16,9 3-1-16,11 10 1 15,5-2 2-15,11 0 5 0,3-3 3 16,2-9 2 0,-4-4 1-16,2-10-2 0,-6-5-2 15,-2-8-40-15,-4-5-69 16</inkml:trace>
  <inkml:trace contextRef="#ctx0" brushRef="#br0" timeOffset="28375.12">13390 6640 604 0,'-1'-4'287'16,"2"-1"-117"-16,7 5-99 15,-2 4-221-15</inkml:trace>
  <inkml:trace contextRef="#ctx0" brushRef="#br0" timeOffset="28567.74">13596 6763 1126 0,'4'10'455'0,"5"21"-289"16,0 8-33-16,4 23-51 15,-1 9-21-15,7 9-32 0,1 2-7 16,-6-6-11-1,-3-3-3-15,-6-13-1 16,-1-8-3-16,1-18-4 16,4-8-80-16,1-19-237 15</inkml:trace>
  <inkml:trace contextRef="#ctx0" brushRef="#br0" timeOffset="28719.75">13712 7127 1105 0,'18'-2'464'16,"21"-5"-269"-16,5-2-42 15,4 2-74-15,-1-1-30 16,-7-1-115-16</inkml:trace>
  <inkml:trace contextRef="#ctx0" brushRef="#br0" timeOffset="29252.17">14275 6909 539 0,'-10'-10'345'0,"-11"-8"-9"16,-7 1-161-16,-3 1-37 15,-1 7-62-15,6 7-23 16,4 8-33-16,4 5-12 16,8 9-4-16,3 3 1 15,12 5-1-15,6 3 5 0,7-6 3 16,5-5 4-16,-9-13 6 16,15-7 3-16,1-11 4 15,-1-6-1-15,12-6-6 16,-10-2-2-16,0 1-10 15,4 7-4-15,-2 3-3 16,0 7-1-16,-3 9 1 16,-7 2 4-16,-13 11 9 15,-7 2 9-15,-15 5 26 16,-7 1 5-16,-5 0-2 16,-3-1-8-16,0-2-24 15,8-5-72-15</inkml:trace>
  <inkml:trace contextRef="#ctx0" brushRef="#br0" timeOffset="29923.17">15120 6535 833 0,'-5'0'370'16,"-7"0"-181"-16,4 29-119 16,0 10-39-16,1 24-23 0,2 6 0 15,5 8 2 1,0 5 0-16,2-13 3 0,3-8-1 0,1-25 3 31,2-16 21-31,2-18 32 0,-1-15 7 16,-4-20 0-1,-2-13-21-15,-7-18-31 0,-3-3-6 16,-3-11-6-16,-6-1-3 16,3 7-8-16,1 10-7 0,10 30-9 15,2 16-5 1,11 33 4-16,5 14 4 0,7 16 7 15,6 10 6 1,8 5 0-16,5 1 0 0,9-3 0 16,4-3 1-16,0-18 2 15,-5-8 3-15,-10-23 15 16,-9-14 9-16,-15-21 18 16,-7-7 0-16,-4-15-4 15,-6-6-2-15,-4-7-22 16,2-7-4-16,-4 2-27 15,4 4-50-15,6 22-89 16,-1 14-66-16,1 30-196 16</inkml:trace>
  <inkml:trace contextRef="#ctx0" brushRef="#br0" timeOffset="30755.08">15666 6881 426 0,'5'6'265'0,"9"5"7"0,2 0-97 16,5-6-37-16,2-3-18 16,3-6-19-16,-1-5-20 15,0-4-33-15,-4-1-12 16,-8-1-15-16,-5 1-1 0,-13-5-5 16,-9 0-3-1,-12 5-14-15,-4 3-10 16,-6 11-12-16,2 9-5 15,6 14 3-15,8 6 7 0,10 8 11 16,10 2 4-16,11 2 4 16,6-5 2-16,12-7 3 15,2-7 2-15,3-10 3 16,2-8 1-16,0-9 2 16,-1-9-1-16,-6-12 1 15,-2 0 0-15,-8-7 0 16,-2-3 1-16,-8 4-3 15,-4 4-1-15,-4 10 18 16,-1 5-1-16,0 10-3 16,-6 4-1-16,-1 10-23 15,2 3-2-15,0 6 0 16,4 5 0-16,6 4 2 0,1 2 0 0,6-3 1 16,3-4 2-1,3-8 2-15,1-2 2 16,0-11 8-16,-2-1 1 15,-1-10 5-15,1-8-1 16,0-6-4-16,2-2-2 16,-9-2-6-16,-1 2-1 15,-5 8-7-15,-8 5-4 16,-2 12-7-16,-1 9-2 16,1 11 1-16,6 4 6 0,5 0 3 15,5-4 3-15,9-6 3 16,3-3 2-16,4-9 6 15,1-5 3-15,-1-14 3 16,0-6-1-16,-2-11-2 16,-1-2-2-16,-1-5-3 15,-4-4-2-15,-3-10 2 16,-2-5 2-16,-1-10 1 16,2 1 1-16,-3 6-5 15,2 11 8-15,-7 24 11 16,-3 12-1-16,-7 28-9 0,-4 18-6 0,6 18-12 15,1 10 1-15,4 4 5 16,6 2-1-16,0 4-2 31,-1-1 0-31,1 1 1 16,1-8-1-16,0-17 1 0,6-7-3 0,-3-24-74 16,-10-9-73-16,-3-16-283 31</inkml:trace>
  <inkml:trace contextRef="#ctx0" brushRef="#br0" timeOffset="31081.16">16431 6852 423 0,'-4'-5'237'0,"4"-4"-62"16,5 4-51-1,13 6-54-15,5 4-9 16,6 5-3-16,1-1-7 16,-1 4-29-16,-1-1-1 0,2 2 8 15,3 1 6-15,1-7 23 16,-4-2 11-16,-3-7 10 15,-4-4 1-15,-5-1-2 16,-2-4 4-16,-11-1 7 0,-6 0-1 16,-11 1-25-1,-8 2-23-15,5 10-38 16,1 3-6-16,6 12-6 0,7 4 0 16,2 2 8-1,3 2-1-15,10 2 0 16,4-4 2-16,7-5 0 15,3-7 1-15,2-11 4 16,-3-4 3-16,-7-15 1 16,-8 0 1-16,-14-10-63 15,-7 1-48-15,-19 5-179 16</inkml:trace>
  <inkml:trace contextRef="#ctx0" brushRef="#br0" timeOffset="31588.46">17024 6899 685 0,'2'13'303'16,"14"25"-147"-16,-2-1-46 15,-4-2-45-15,2-3-12 16,-14-14-11 0,2-3-3-16,0-12 5 15,0 0 4-15,7-8 0 0,-7 4-7 16,1-8-11 0,8-22-8-16,14-36-11 0,-10 34-5 15,6 4 2-15,-2 7 7 16,-1 13 28-16,3 7 23 15,-5 11 17-15,-2 10-3 0,-4 10-19 16,-5 3-16 0,1 1-18-16,-8-13-7 15,15 2-37-15,7-4-120 16</inkml:trace>
  <inkml:trace contextRef="#ctx0" brushRef="#br0" timeOffset="32129.39">17604 7082 749 0,'0'0'410'16,"4"3"-83"-16,-2-1-78 15,-2-2-26-15,0 0-16 16,0 0-23-16,0 0-51 16,0 0-22-16,0 0-41 15,0 0-19-15,0 0-21 16,0 0-8-16,0 0-11 16,0 0 0-16,0 0-88 0,0 0-223 15</inkml:trace>
  <inkml:trace contextRef="#ctx0" brushRef="#br0" timeOffset="37647.82">1746 8386 896 0,'-4'-10'463'0,"-3"-9"-151"15,4-3-100-15,3-8-37 16,9-5-66-16,6 0-30 16,10-3-37-1,-5 3-12-15,12 13-19 0,5 10-8 16,18 22-9-16,17 17-4 0,12 14 4 31,7 3 3-31,1-1 3 16,-4-7 1-16,-10-11 0 0,-13-7-1 15,-19-12 4-15,-14-6-4 16,-25-14 0-16,-5-2 0 16,-13-7-4-16,-7-4 4 0,0 0-1 15,-4 2-1 1,6 4-8-16,9 7-11 0,11 11-13 15,6 1-2 1,13 11 5-16,2 2 9 16,1 5 15-16,5 3 3 15,-8 0 4-15,-1 3 0 0,-15 0 5 16,-14-4 2 0,3-9 19-16,1 1 9 15,-27 23 4-15,-10 0-2 0,3-6-20 16,17-16-15-16,16-7-211 15</inkml:trace>
  <inkml:trace contextRef="#ctx0" brushRef="#br0" timeOffset="38353.39">3650 8045 591 0,'-18'15'365'15,"-18"4"-15"-15,-16 8-174 0,-11 0-30 16,-9-12-48-16,6-4-23 16,8-13-29-16,10-6-15 15,20-7-30 1,9 2-12-16,19-1-41 15,5 2-18-15,15 5-11 0,12 3 15 16,15 13 39-16,6 5 23 16,-1 17 30-1,-7 3 11-15,-23 5 23 0,-17 4 8 16,-19-1-2-16,-19 2-14 16,-16-3-25-16,2-4-9 0,-2-16-6 15,9-2-2 1,16-10-5-16,4-3-4 15,17 1-14-15,3-2-2 16,13 0 0-16,6 1 2 0,18 2 12 16,9-3 1-16,9 2 3 15,10-1 0-15,-2 1 0 16,0 1 2-16,-6-6 2 0,-7 1-76 16</inkml:trace>
  <inkml:trace contextRef="#ctx0" brushRef="#br0" timeOffset="38563.41">3642 8356 945 0,'7'-2'392'16,"5"-4"-225"-1,9 1-64-15,8 1-54 16,4 0-16-16,7 4-22 0,-2 0-3 0,-6 1-37 15,-5 2-45-15,-15 1-132 32,-6-2-92-32</inkml:trace>
  <inkml:trace contextRef="#ctx0" brushRef="#br0" timeOffset="38684.06">3821 8359 394 0,'-1'2'281'16,"-2"0"13"-1,-2 4-64 1,4-6-97-16,0 0-40 15,-1 10-52-15,2 7-14 0,14 32-53 16,-2-31-87 0</inkml:trace>
  <inkml:trace contextRef="#ctx0" brushRef="#br0" timeOffset="39116.17">4256 8492 586 0,'0'-9'341'0,"-1"-9"-34"16,1-1-71-16,-7 1-59 16,1-2-28-16,-7 1-42 15,-4-2-17-15,-8 5-46 16,-5 4-19-16,0 7-28 16,-3 6-10-16,8 10-7 15,9 5-3-15,9 7 6 16,7 1 4-16,12-4 3 0,8 2 3 15,7-8 3-15,1-4 2 16,0-10 5-16,-6-5 5 16,-3-8 5-16,-2-1 2 15,-10-3 3-15,4 0 1 16,-9 3-3-16,1 2-5 16,2 12-12-16,-1 2-5 0,6 13-5 15,-2 3 2 1,4 3 7-16,-1 0 1 15,1-4 1-15,4-2 2 0,-1-10 4 16,4-5 12-16,2-11 35 16,1-5 15-16,-5-6 13 15,0 0-10-15,-4 3-31 16,-2 2-17-16,-7 9-69 16,-1 3-103-16</inkml:trace>
  <inkml:trace contextRef="#ctx0" brushRef="#br0" timeOffset="39494.98">5254 8318 896 0,'-1'-1'453'0,"1"2"-167"16,5 6-121-16,13 16-123 0,1 8-22 16,12 6 1-1,4 5-4-15,0-1-5 16,4-2-32-16,-6-10-171 16,-1-8-242-16</inkml:trace>
  <inkml:trace contextRef="#ctx0" brushRef="#br0" timeOffset="39655.7">5569 8324 1099 0,'-19'6'467'0,"-26"12"-272"0,-4 4-67 16,0 11-75-16,3 4-25 15,3 5-21-15,9-1 14 16,11-5-142-16,4-4-129 15</inkml:trace>
  <inkml:trace contextRef="#ctx0" brushRef="#br0" timeOffset="39835.62">5786 8067 890 0,'-14'2'432'16,"-10"3"-156"-16,-9 10-179 16,1 4-44-16,5 3-110 15,5 7-117-15</inkml:trace>
  <inkml:trace contextRef="#ctx0" brushRef="#br0" timeOffset="40059.23">5731 8367 1031 0,'4'0'434'0,"9"1"-251"0,1 7-54 15,10 10-64-15,3 2-11 16,-1 10-17-16,2-1-10 15,-4 3-15-15,1-1 4 16,-1-7-112-16,-5-3-83 16</inkml:trace>
  <inkml:trace contextRef="#ctx0" brushRef="#br0" timeOffset="40224.38">5992 8435 1062 0,'-18'5'458'0,"-19"9"-248"16,-1 3-71-16,5 5-87 16,2 2-18-16,-1 4-24 15,5-1-26-15,8-8-138 16,5-5-158-16</inkml:trace>
  <inkml:trace contextRef="#ctx0" brushRef="#br0" timeOffset="40476.66">6408 8335 1094 0,'-4'-1'564'15,"1"-2"-166"1,1 4-199-16,1-1-65 0,1 0-77 16,0 0-23-16,0 0-29 15,0 0 5-15,0 0-118 16,0 0-129-16</inkml:trace>
  <inkml:trace contextRef="#ctx0" brushRef="#br0" timeOffset="40761">6417 8585 764 0,'-4'0'398'0,"-3"0"-101"15,5 0-53 1,1-2-69 0,-1 1-28-16,2 0-22 15,0 1-3-15,0 0-13 0,0 0-10 16,0 0-33-16,0 0-15 16,0-1-20-16,0-1-9 0,0 1-13 15,0 0-13-15,0 0-257 16</inkml:trace>
  <inkml:trace contextRef="#ctx0" brushRef="#br0" timeOffset="44626.38">7853 8215 365 0,'7'1'257'0,"10"0"-4"15,-12 4-26-15,-9-5-18 16,-19-2-49-16,-19 2-24 16,-12-3-50-16,-7 3-19 15,-12 2-25-15,10-6-11 16,-6 5-23-16,-1-1-4 15,7 6-4-15,7 5-1 0,16-3-11 16,16 4-10-16,23-1-5 16,10-1 1-16,27 3 14 15,8 4 12-15,13 3 12 16,1 3 2-16,-14 6 0 16,-6 3-1-16,-22 5 1 15,-22 3 1-15,-22 12 0 16,-16 2 1-16,-15-2-5 15,1-4-2-15,10-14-4 16,9-7-2-16,28-8 1 16,12-5 5-16,32-5 5 15,17-4 2-15,19 4-2 16,12 0-5-16,8 2-4 16,5 0-1-16,10 4-1 15,-19-9-74-15</inkml:trace>
  <inkml:trace contextRef="#ctx0" brushRef="#br0" timeOffset="45019.09">8090 8298 663 0,'-5'0'402'0,"1"-1"-27"15,2 9-210-15,-1 23-84 16,7 9-28-16,4 30 0 0,-2 6-9 16,10 6-16-1,-4-4-7-15,-4-21-6 16,2-12-3-16,-6-22-1 0,-1-8 8 16,-3-16 12-16,-3-9 2 0,-1-11 2 15,-3-7-9 1,-5-16-12-1,-1-9-3-15,-7-24-3 16,3-11-1-16,3 2-7 16,9 9-4-16,10 26-5 0,5 17 0 15,7 18-2 1,1 3-1-16,7 9 0 16,9 2-1-16,14 4 4 15,11 6 2-15,11 4-28 0,5-1-63 0,-10-1-225 16</inkml:trace>
  <inkml:trace contextRef="#ctx0" brushRef="#br0" timeOffset="45236.95">8093 8572 1015 0,'8'-3'427'0,"12"-5"-236"16,11 2-66-1,6 1-58 1,18 5-21-16,5 1-25 16,-5 6-55-16,2-1-437 15</inkml:trace>
  <inkml:trace contextRef="#ctx0" brushRef="#br0" timeOffset="45470.57">8489 8771 942 0,'4'4'433'0,"1"4"-154"15,8 6-172-15,5 6-24 16,4 6-28-16,3 1-14 16,10 1-26-16,-3-4-7 15,-5-3-70-15,-4-1-76 16,-12-12-255-16</inkml:trace>
  <inkml:trace contextRef="#ctx0" brushRef="#br0" timeOffset="45604.02">8769 8777 1054 0,'-20'7'482'16,"-17"5"-218"-16,-4 13-134 15,-5 2-47-15,6 6-47 16,6 0-17-16,3-4-49 16,8 0-91-16</inkml:trace>
  <inkml:trace contextRef="#ctx0" brushRef="#br0" timeOffset="46204.23">8283 8018 447 0,'-10'-6'263'15,"-9"-6"-12"-15,6 3-41 16,13 7-57 0,5 0-17-16,25 4-45 15,12 2-22-15,23 6-26 16,7-1-12-16,5 5-17 15,-1 0-2-15,-7-2-5 16,2 3-2-16,-22-10-9 16,-10 0-28-16,-20-9-40 0,-13-5-12 0,-11-4 4 31,-11-5 27-31,0 2 42 16,2 0 13-16,8 7 9 0,7 3 2 15,6 7 11-15,4 7 7 0,2 6 13 16,2 7 11-1,-5 6 18-15,-7 2 6 16,-16 3 16-16,-2-2-5 16,-9-7-28-16,-1-1-15 0,14-11-128 15,-5-10-145-15</inkml:trace>
  <inkml:trace contextRef="#ctx0" brushRef="#br0" timeOffset="46528.22">9336 8446 824 0,'16'0'378'16,"23"0"-187"-16,5 1-47 0,8 3-86 15,0-1-26-15,-6-5-102 16,-1 2-110-16</inkml:trace>
  <inkml:trace contextRef="#ctx0" brushRef="#br0" timeOffset="46708.82">9370 8586 585 0,'-1'2'381'0,"5"4"44"0,12-1-167 15,19 1-93-15,8-1-19 16,5-5-56 0,0 0-23-16,-3-3-11 15,-3-5-104-15</inkml:trace>
  <inkml:trace contextRef="#ctx0" brushRef="#br0" timeOffset="47470.08">10065 8456 425 0,'12'0'281'0,"24"9"27"16,2 3-72-16,-4 12-58 15,-1 8-30-15,-13 10-44 16,-13-2-22-16,-10-2-28 15,-8-6-11-15,-6-14-24 0,6-3-4 16,0-14-4-16,5-2-8 16,1-14-22-16,4-6-10 15,4-13-12-15,9-5 4 16,15-3 15-16,3 2 8 16,10 11 15-16,1 7 14 0,-3 13 23 15,-2 10 9-15,-9 20 5 16,-6 5-4-16,-14 12-12 15,-3 0-8-15,-8 1-12 16,-6-5-6-16,1-8-5 16,-4-3-3-16,9-16-6 15,6-4-6-15,7-11-5 16,7-12 1-16,3-12 6 16,4-4 6-16,6-3 3 15,0 0 1-15,4 8 2 16,-3 6 8-16,-7 15 13 15,-3 10 7-15,-12 13 19 16,1 11-2-16,-8 10-6 16,3 4-7-16,1 0-18 0,-3-6-8 15,9-10-35-15,-1-5-78 16</inkml:trace>
  <inkml:trace contextRef="#ctx0" brushRef="#br0" timeOffset="47955.16">11269 8713 456 0,'8'-4'275'0,"2"-8"-10"15,-1 2-61-15,-2-2-60 0,-1-1-14 16,-4-6-29 0,-3-4-8-16,-13-5-15 0,-7-4-12 15,-3 1-22-15,-7 3-8 16,5 11-16 0,-4 9-8-16,-4 14-6 15,2 10-6-15,-5 12-6 16,10 6 2-16,11 5 1 15,11-1 0-15,13-2 0 16,7-5-1-16,15-15 3 0,3-1 1 0,8-10 4 31,-4-8 3-31,-1-1 0 16,-6-10 1-16,-1-8-2 0,-5-1-2 16,-6-3-1-16,-4 4 1 15,-13 7 2-15,-1 8 6 16,-6 11 12-16,-6 6 4 15,7 7 1-15,0 1-5 16,2 3-12-16,5 0-7 16,8-3-4-16,5 0-21 15,7-2-154-15,2 0-220 16</inkml:trace>
  <inkml:trace contextRef="#ctx0" brushRef="#br0" timeOffset="48145.82">11552 8782 995 0,'15'2'469'15,"12"5"-193"-15,3 4-118 16,1 3-48-16,-4 8-46 16,-4 0-23-16,-5 4-24 15,-3-4 7-15,2-6-144 16,-2-7-104-16</inkml:trace>
  <inkml:trace contextRef="#ctx0" brushRef="#br0" timeOffset="48298.17">11842 8729 935 0,'-10'0'460'16,"-10"4"-173"-16,2 7-82 15,3 3-109-15,-3 6-30 16,-4 7-33-16,1-1-9 15,-6 0-14-15,4 4-37 0,2-7-243 16</inkml:trace>
  <inkml:trace contextRef="#ctx0" brushRef="#br0" timeOffset="48919.12">11194 8228 499 0,'-13'2'274'15,"-17"-1"-39"-15,7 0-39 16,7-1-45-16,2 1-10 15,9-2-37-15,8 1-27 16,15 4-30-16,16-3-18 0,18 3-12 16,11-3-4-1,13 1-4-15,14 1-3 0,6 2-3 16,-11-2 1 0,-10-1-2-16,-26-2-4 0,-23-7-52 0,-6 3-22 15,-17-7-25 1,-3-7-2-16,-6 2 51 15,-8-7 23-15,-3-1 37 16,2 2 12-16,0 5 2 16,8 6 1-16,4 9-2 15,-1 6 5-15,10 7 18 0,-1 5 5 0,7 5 7 32,2 3 7-32,-5 2 12 0,-5 1 13 15,-9-3 27 1,-4 1-2-16,-6-4-22 0,0-3-17 15,-1-6-24 1,6 2-77-16</inkml:trace>
  <inkml:trace contextRef="#ctx0" brushRef="#br0" timeOffset="53188.9">12490 8522 511 0,'-4'0'267'15,"-3"1"-74"-15,9 2-48 32,-2-3-43-32,0 0-12 0,1 0-16 0,34 1-7 0,106 6-24 31,-48-7-15-31,12 5-17 15,-11-1 1-15,-16 2-67 16,-10 4-42-16,-26 3-126 16,-10 3-116-16</inkml:trace>
  <inkml:trace contextRef="#ctx0" brushRef="#br0" timeOffset="53411.35">12564 8644 788 0,'7'-2'332'16,"8"0"-168"-16,10 3-36 0,32 0-33 16,2 1 1-1,10 2-24-15,5-4-17 16,-3 3-22-16,0-5-9 0,-10-3-67 15,-12 2-47-15,-16-3-224 16</inkml:trace>
  <inkml:trace contextRef="#ctx0" brushRef="#br0" timeOffset="53636.53">13049 8413 761 0,'20'0'375'0,"13"0"-144"16,16 15-72-16,-2 9-28 15,-4 12-40-15,-9 2-18 16,-19 0-39-16,-9-4-11 0,-13-8-11 16,-8-3-17-1,-12-8-83-15,-4-8-86 16</inkml:trace>
  <inkml:trace contextRef="#ctx0" brushRef="#br0" timeOffset="53959.58">12601 8460 752 0,'-14'0'352'16,"-19"0"-140"0,-5 2-47-16,-6 12-58 0,3 3-17 0,7 18-28 31,4 3-4-31,14 7 1 15,9 3-2-15,16-6 20 0,9-6 2 16,15-9-10 0,3-3-4-16,8-8-27 15,3-3-10-15,2-7-158 16</inkml:trace>
  <inkml:trace contextRef="#ctx0" brushRef="#br0" timeOffset="55065.95">1709 9663 879 0,'13'1'361'16,"16"3"-215"0,26 0-37-16,31-1-24 0,10 2-27 15,20-1-34 1,-5 0-7-16,-8-2-8 15,-5 3-1-15,-23-3-30 0,-12-2-29 16,-30 1-108 0,-10-3-119-16</inkml:trace>
  <inkml:trace contextRef="#ctx0" brushRef="#br0" timeOffset="55285.2">1846 9762 516 0,'-7'2'251'16,"-7"3"-86"-16,12 0-44 15,13-1-9-15,11-1-9 16,27 2-17-16,9 0 0 16,11-1-31-16,11-3-15 15,3-1-14-15,-12 3-5 16,10-7-5-16,-11-2-11 0,-17-4-121 15,-1-2-145-15</inkml:trace>
  <inkml:trace contextRef="#ctx0" brushRef="#br0" timeOffset="55462.85">2442 9614 568 0,'11'-3'284'0,"18"2"-68"16,6 4-68-16,1 10-37 15,2 4-8-15,-10 8-25 16,-6-1-11-16,-9 2-27 16,-13-5-6-16,-8-2-7 15,-12-3-41-15,-15-2-183 16</inkml:trace>
  <inkml:trace contextRef="#ctx0" brushRef="#br0" timeOffset="55838.2">1938 9616 500 0,'1'-3'281'0,"0"-7"-43"15,-2 2-27-15,-13 6-53 16,-6-1-32-16,-14 10-45 16,-4 5-17-16,-6 10-31 15,2 5-13-15,8 7-21 16,9 2-1-16,22 3 5 15,4-4 11-15,19-3 23 16,7-3 3-16,9-13 5 16,10 4-3-16,6-8-13 15,2-3-5-15,-3-7 7 16,-1-4-81-16</inkml:trace>
  <inkml:trace contextRef="#ctx0" brushRef="#br0" timeOffset="63332.91">3211 9532 743 0,'-9'-4'393'0,"3"-6"-104"16,0 24-190-16,3 15-38 0,4 31-53 16,-1 14-2-16,4 6 4 15,-3-5-3-15,2-14 4 16,-1-9-1-1,0-16 4-15,2-8 5 0,-1-19 51 16,0-8 17-16,0-18 12 0,-3-7-1 16,-4-20-44-1,0-7-17-15,-4-12-14 0,3-11-2 16,1-9-11 0,0 8-4-16,4 13-6 15,-1 9-6-15,2 29-4 16,6 3-7-16,2 13-7 15,6 4-1-15,18 4 1 16,7 0 6-16,11 1 5 16,21 0-26-16,13 3-92 15,6 2-70-15</inkml:trace>
  <inkml:trace contextRef="#ctx0" brushRef="#br0" timeOffset="63537.47">3234 9796 771 0,'11'0'320'15,"19"-2"-179"-15,12 2-77 0,24-2-45 16,5-2-6-16,5 5-78 15,-6 4-265-15</inkml:trace>
  <inkml:trace contextRef="#ctx0" brushRef="#br0" timeOffset="63796.36">3445 10030 976 0,'4'-5'419'0,"-3"-7"-217"0,10-1-62 16,1-2-65-16,1-3-21 16,5 0-34-16,-3 1-8 15,-1 3-7 1,-5 6-4-16,0 9-11 16,0 8-3-16,-1 18 1 0,-3 4 2 15,-5 11 10 1,1 2 0-16,-1 0 3 15,3-3 0-15,2-7-90 16,3-6-79-16</inkml:trace>
  <inkml:trace contextRef="#ctx0" brushRef="#br0" timeOffset="63977.78">3725 10078 1043 0,'0'3'434'15,"3"2"-231"-15,5 11-137 16,-1 2-30-16,14 6-11 16,2 1-4-16,3 2-10 15,3-2 2-15,-6-3-100 16,-3-9-84-16</inkml:trace>
  <inkml:trace contextRef="#ctx0" brushRef="#br0" timeOffset="64111.97">3991 10069 648 0,'-5'-4'445'0,"-10"2"18"16,-7 4-193-16,-10 7-144 15,-8 10-51-15,0 13-39 0,-1-1-9 16,11 4-17-16,8-8-27 0,12-10-224 16</inkml:trace>
  <inkml:trace contextRef="#ctx0" brushRef="#br0" timeOffset="64657.62">3227 9223 543 0,'-16'-2'284'0,"-12"-4"-61"15,10 1-57-15,17 2-75 16,6 2-20-16,22 2-33 16,14 2-18-16,23 2-1 15,15 0-2-15,17 2-6 0,-3 3-2 16,-16 1-2-1,-9-3-1-15,-30-1 1 0,-6-1-17 16,-18-6-11-16,-9 0-7 16,-9-9-7-16,-10-4 17 0,2-7 15 15,-2-4 7 1,10 5 14-16,2 3 3 16,5 10 6-16,7 9 0 15,-9 9-1-15,6 9-3 0,-6 6-6 16,0 1-3-16,6 1-68 15</inkml:trace>
  <inkml:trace contextRef="#ctx0" brushRef="#br0" timeOffset="64955.88">4412 9559 914 0,'2'-6'473'0,"2"-5"-155"0,0 11-169 15,1 7-53 1,3 21-70-16,2 9-16 15,0 12 1-15,-2 2-1 16,-5-4-4-16,-2-2-4 0,0-11-49 16,3-2-61-1,1-10-251-15</inkml:trace>
  <inkml:trace contextRef="#ctx0" brushRef="#br0" timeOffset="65100.16">4258 9768 706 0,'-2'-1'435'0,"2"2"-14"16,8-1-205-16,-8 0-116 16,32 2-29-16,60 5-23 15,-20-7-15-15,10-2-53 16,0 1-73-16</inkml:trace>
  <inkml:trace contextRef="#ctx0" brushRef="#br0" timeOffset="65584.27">5263 9413 848 0,'-1'-1'360'0,"-1"7"-221"15,-1 14-42-15,0 31-74 16,0 14-4-16,3 23 25 15,0 1 1-15,2-9 1 16,7-7-2-16,-2-25-18 16,-2-9-3-16,2-18 12 15,-7-13 40-15,0-16 16 16,-2-12 2-16,-2-15-12 16,-2-9-40-16,-1-16-25 15,1-11-3-15,-3-15-9 16,-7-2-5-16,14 13-11 15,3 14-8-15,9 29-11 16,17 12 0-16,4 11 5 16,5 5 7-16,10 6 8 0,7 5 5 15,19-2-83-15,11 2-78 16</inkml:trace>
  <inkml:trace contextRef="#ctx0" brushRef="#br0" timeOffset="65805.7">5207 9792 964 0,'13'-1'363'0,"25"-2"-263"15,6-1-53-15,30 3-24 16,5 1-7-16,6 2-74 0</inkml:trace>
  <inkml:trace contextRef="#ctx0" brushRef="#br0" timeOffset="66117.61">5519 9985 1059 0,'9'-3'421'0,"13"-3"-272"15,10 1-57-15,9 5-36 16,-2 0-10 0,-5 10-20-16,-11 0-9 15,-20 7-9-15,-8 1-2 0,-18 3 5 16,-4 3 3-1,-3-2-6-15,4-1 1 16,10-4-6-16,7-3-1 16,9-4-1-16,5-2 0 15,11-2-1-15,5-1 1 0,12 0-6 16,2 1-18-16,2-2-93 16,-2 1-98-16</inkml:trace>
  <inkml:trace contextRef="#ctx0" brushRef="#br0" timeOffset="66293.05">5864 10096 1005 0,'4'0'430'0,"9"2"-236"16,1 7-44-16,0 7-62 15,0 5-25-15,2 7-33 16,0 0-11-16,2 3-9 15,4-3-28-15,0-10-142 16,1-4-124-16</inkml:trace>
  <inkml:trace contextRef="#ctx0" brushRef="#br0" timeOffset="66432.5">6161 10095 846 0,'-18'1'487'0,"-10"1"-59"16,-8 12-247-16,-5 3-62 15,2 7-67-15,-1 3-18 16,5 0-31-16,7-1-62 0</inkml:trace>
  <inkml:trace contextRef="#ctx0" brushRef="#br0" timeOffset="67024.87">5390 9156 611 0,'-6'2'304'0,"-3"3"-127"16,6 2-54-16,24 1-46 15,13 1-13-15,33-1 4 16,12-3-8-16,21-1-31 16,-3-1-11-16,-10-3-9 15,-11 5 0-15,-24-3 1 0,-13-2 1 16,-21 0-23-16,-8-4-23 15,-12-6-34-15,-6-2-21 16,-5-4 18 0,1-1 21-16,5 5 28 15,3 3 16-15,8 8 21 16,4 4 19-16,1 8 37 0,1 7 23 0,-4 4 17 31,-3 3 5-31,-12 1 6 16,-4 0-11-16,-9-3-31 0,5-2-24 15,11-3-108-15</inkml:trace>
  <inkml:trace contextRef="#ctx0" brushRef="#br0" timeOffset="67451.81">6624 9677 782 0,'19'3'315'16,"28"2"-198"-16,12 1 2 15,15-4-32-15,-3 6-24 16,-6-2-36-16,-11-3-24 16,-21-3-120-16,-6 0-229 15</inkml:trace>
  <inkml:trace contextRef="#ctx0" brushRef="#br0" timeOffset="67600.81">6680 9859 596 0,'10'0'360'0,"20"4"-19"16,8-2-60-16,11-2-95 15,4 3-44-15,-5-3-75 16,-2 0-8-16,-2 5-194 16</inkml:trace>
  <inkml:trace contextRef="#ctx0" brushRef="#br0" timeOffset="68273.29">7495 9751 587 0,'5'0'302'16,"9"5"-57"0,4 7-78-16,7 16-54 0,-2 3-2 0,-6 8-27 15,-4-1-16 1,-13-2-26 0,-4-2-13-16,-3-14-9 15,0-3 2-15,0-14 8 16,2-7-9-16,8-14-15 15,3-9-8-15,10-10-18 16,1 2 5-16,10 1 2 16,5 5 1-16,9 11 12 15,3 5 7-15,-5 14 25 16,0 7 11-16,-15 12-3 0,-6 1-5 16,-11 1-17-16,-7-3-8 15,-3-3-5-15,-4-1 1 16,0-7 2-16,1-3-8 15,8-11-12-15,4-4-2 0,9-10-4 16,3-7 7 0,7 1 7-16,3 0-4 15,-4 8 3-15,-1 8 7 0,-8 14 15 0,-2 8 8 16,-5 10 5-16,-3 8-5 16,-1-1-9-1,-4 0-4-15,9-1-62 16,4-2-92-16</inkml:trace>
  <inkml:trace contextRef="#ctx0" brushRef="#br0" timeOffset="68692.6">8529 10010 402 0,'5'-8'280'16,"12"-8"-4"-16,-5 1-63 16,-8-4-23-16,1-6-44 15,-8-2-23-15,-11-6-39 0,2 1-13 16,-11 7-27-16,-3 4-11 16,-7 20-25-16,-6 9-14 15,-6 15-9-15,-1 5 1 16,14 9 5-16,8 0 5 15,18-3 4-15,10 2 0 16,15-14 7-16,7-4 4 0,7-12 6 16,2-6 4-16,-5-12 2 15,-4-5 0-15,-6-6-2 16,-4-3-3-16,0-1-6 16,-4 4-4-16,-2 7-8 15,3 5-2-15,-5 11-6 16,2 8 1-16,-2 9 3 15,-1 3 2-15,2 9 1 16,3 1 1-16,4-1-82 16,0 1-80-16</inkml:trace>
  <inkml:trace contextRef="#ctx0" brushRef="#br0" timeOffset="68888.72">8742 10041 1054 0,'7'0'448'16,"7"4"-249"-16,5 2-50 16,12 7-50-16,5 7-22 15,3 8-34-15,2 4-10 16,-10-2-22-16,-7-2-15 0,-9-9-59 16,1-6-44-1,-7-8-167-15,-3-7-229 16</inkml:trace>
  <inkml:trace contextRef="#ctx0" brushRef="#br0" timeOffset="69023.57">9035 10070 771 0,'-6'-1'426'15,"-4"1"-106"-15,-11 7-119 16,-4 4-49-16,-6 8-61 16,-2 3-21-16,-4 2-37 15,5 2-14-15,0-4-46 16,2-4-75-16</inkml:trace>
  <inkml:trace contextRef="#ctx0" brushRef="#br0" timeOffset="69609.36">8423 9594 477 0,'0'-1'294'0,"4"-3"-25"16,7 3-81-16,12-3-79 16,10 1-18-16,21 0-9 15,13 1-4-15,21 2-18 16,8 1-13-16,-9 0-23 15,-17-1-9-15,-28-2-7 16,-18-2-3-16,-16-1-24 0,-3 0-11 16,-10-6-3-1,-1 2 3-15,-10-9 22 16,1 1 9-16,6 3 3 16,1-2-1-16,14 7 5 15,0 4 8-15,9 6 11 16,-2 6 6-16,2 7 7 15,-1 9 1-15,3 9 7 0,-4 3 6 16,-5 1 5 0,-7-5 1-16,-4-8 3 0,1-4-3 15,-5-11-11-15,1-1-11 16,-4-3-46-16,-1 5-53 16,-1 8-159-16</inkml:trace>
  <inkml:trace contextRef="#ctx1" brushRef="#br0">15784 19896 0,'0'0'0,"0"0"0</inkml:trace>
  <inkml:trace contextRef="#ctx0" brushRef="#br0" timeOffset="80360.84">9778 9882 427 0,'-9'1'228'16,"-7"4"-54"-16,7-1-29 15,9-4-27 1,19 4-11-16,28 3-20 0,20 5-7 15,28 0-31 1,4-5-16-16,7-1-13 0,-6-6-3 0,-13 3-14 31,-11-3-32-31,-28-4-79 16,-12 3-48-16,-26 2-99 16,-9 5-45-16</inkml:trace>
  <inkml:trace contextRef="#ctx0" brushRef="#br0" timeOffset="80632.63">9856 10040 441 0,'-5'-3'230'16,"-1"3"-68"-16,4 1-39 0,2-1-29 15,2 0-12 1,31 4-4-16,64 7-4 16,-29-6-24-16,0 1-12 0,10-1-19 15,3-1-7-15,5-2-4 16,2-2-1-16,-15-1-58 16,-9 0-39-16,-18-10-106 15,-9 1-74-15</inkml:trace>
  <inkml:trace contextRef="#ctx0" brushRef="#br0" timeOffset="80900.45">10479 9883 351 0,'-12'-9'248'0,"-8"-6"5"0,11 8-67 16,6 0-30-16,14 8-56 31,6 4-27-31,13 5-38 15,3 5-4-15,8 3-11 0,-3 3-5 16,-2 0-5-16,-3-2-3 0,-11 0-2 16,-4-5 0-1,-13 0 31-15,-7-1 17 16,-10 1 31-16,-8 0 15 16,-8 5-14-16,1 0-16 15,-3 3-29-15,6 0-15 0,6-1-17 16,1-1-101-1</inkml:trace>
  <inkml:trace contextRef="#ctx0" brushRef="#br0" timeOffset="102766.62">1770 11323 386 0,'-6'0'257'0,"-3"0"5"15,13 3-121-15,28-1-76 16,18 1-10-16,29-2-6 0,4-2-8 16,19 0-21-16,1-2-5 15,-6 3-7 1,1 3 0-16,-29-1-5 0,-15-3 2 16,-28 4-77-16,-19-3-31 15,-13 8-96 1,-13 2-73-16</inkml:trace>
  <inkml:trace contextRef="#ctx0" brushRef="#br0" timeOffset="102947.92">1981 11404 391 0,'-21'4'227'16,"-17"2"9"-16,8-1-30 16,22-3-50-16,11 1-27 15,25 0-69-15,11 1-25 16,24 1-14-16,6-4-4 15,10 2-9-15,4-5-3 0,1-1-3 16,-1-3-19-16,-14-7-164 16,-12 0-109-16</inkml:trace>
  <inkml:trace contextRef="#ctx0" brushRef="#br0" timeOffset="103098.15">2558 11263 443 0,'-3'-6'269'0,"-4"-6"-32"15,9 8-123-15,7 6-30 16,7 9-26-16,7 5 0 15,-2 12 29 1,-2 1 17-16,-6 0 17 16,-8 1 3-16,-8-4-28 15,-8-6-24-15,1 0-103 16,-7-3-165-16</inkml:trace>
  <inkml:trace contextRef="#ctx0" brushRef="#br0" timeOffset="107010.14">3539 11130 963 0,'-3'4'397'16,"2"13"-240"0,1 13-76-16,9 30-51 15,2 8-7-15,3 5 0 0,-1-3 0 16,-1-16-4-16,-1-9-3 0,3-12-5 16,-2-10-28-1,-5-19-166 1</inkml:trace>
  <inkml:trace contextRef="#ctx0" brushRef="#br0" timeOffset="107171.77">3319 11391 800 0,'5'1'340'16,"22"-1"-150"-16,15-3-61 15,35-8-26-15,16 0-10 16,5 3-45-16,1 1-13 15,-25 8-22-15,-18 4 1 16</inkml:trace>
  <inkml:trace contextRef="#ctx0" brushRef="#br0" timeOffset="107662.24">4285 11025 994 0,'-2'5'391'0,"-1"19"-236"15,-4 15-44-15,3 34-12 0,0 12 3 16,-4 7-30-16,8-4-15 16,-1-18-30-16,1-13-10 15,5-21-3-15,0-12 2 16,5-24 10-16,-2-9 2 15,-2-21 3-15,-4-10-3 0,-7-18-11 16,-6-11-5-16,-3-16-14 16,-1-2-6-16,0 6-4 15,4 14 0-15,8 24 6 16,6 13 0-16,10 15-5 16,4 5-1-16,21 5-1 15,8 4 2-15,21 1 4 16,12 3 2-16,14 5-18 15,1-1-88-15</inkml:trace>
  <inkml:trace contextRef="#ctx0" brushRef="#br0" timeOffset="107886.72">4306 11383 942 0,'6'2'363'16,"12"0"-239"-16,23-1-95 16,13 3-5-16,17-5-12 15,2 1 30-15,-13 0-367 16</inkml:trace>
  <inkml:trace contextRef="#ctx0" brushRef="#br0" timeOffset="108201.57">4597 11681 896 0,'0'-1'392'0,"0"-3"-199"0,2-1-51 16,-2 4-64-1,0 0-18-15,9-6-27 16,11 0-5-16,26-38-6 16,-35 33-3-16,-7 4 4 15,-2 6-3-15,-2 14 0 16,-2 6-1-16,-2 15-8 0,1 7 0 15,1 1-3-15,0 0-2 0,7-8-1 16,-1-5 4-16,2-11-149 16,6-4-135-1</inkml:trace>
  <inkml:trace contextRef="#ctx0" brushRef="#br0" timeOffset="108387.95">4810 11716 1168 0,'2'-2'489'16,"6"-2"-286"0,1 4-67-16,19 14-73 15,1 4-15-15,13 10-18 0,2 1-11 16,-7 1-11 0,-4-6-3-16,-10-5-53 15,3-1-69-15,-7-16-176 16</inkml:trace>
  <inkml:trace contextRef="#ctx0" brushRef="#br0" timeOffset="108518.04">5215 11672 1005 0,'-21'4'526'16,"-13"3"-152"-16,-17 12-171 16,-2 5-62-16,-4 10-72 0,3 3-23 15,12 0-36 1,6-5-93-16</inkml:trace>
  <inkml:trace contextRef="#ctx0" brushRef="#br0" timeOffset="108923.47">5817 11207 1179 0,'-3'1'484'16,"-5"20"-287"0,1 12-64-16,6 24-69 15,2 5-7-15,8 6-28 0,4 0-6 16,4-11-13-16,-5-3-41 15,-1-18-162-15,-1-11-179 16</inkml:trace>
  <inkml:trace contextRef="#ctx0" brushRef="#br0" timeOffset="109060.61">5621 11441 1081 0,'6'-1'465'0,"17"-2"-221"16,14 2-76-16,23 0-70 15,9 0-16-15,18-1-52 16,1 2-10-16,-4 0-143 16</inkml:trace>
  <inkml:trace contextRef="#ctx0" brushRef="#br0" timeOffset="109579.05">6721 11030 929 0,'-3'9'349'16,"-2"25"-225"-16,-1 16-14 0,0 24 26 0,2 10 0 15,8 10-36 1,1-10-19-16,4-14-35 15,1-9-16-15,1-30-11 16,3-8 1-16,2-23 12 0,-5-12 0 16,-7-21-1-1,-4-9-9-15,-15-13-14 16,-8-6-3-16,-13-24 0 0,-4-9 2 0,8-2-6 16,12 6-4-16,24 34-9 31,11 17-4-31,22 23 1 0,8 10 2 15,18 7 4 1,4 7 3-16,10 8-21 16,4 3-52-16,2 4-165 0,2-3-180 0</inkml:trace>
  <inkml:trace contextRef="#ctx0" brushRef="#br0" timeOffset="109786.27">6652 11396 781 0,'24'0'389'15,"15"-3"-98"-15,23 4-204 16,12 3-26-16,-8 0-40 15,-1 3-10-15</inkml:trace>
  <inkml:trace contextRef="#ctx0" brushRef="#br0" timeOffset="110087.56">6995 11612 919 0,'6'-7'383'16,"16"-5"-214"-16,8 1-27 15,10 5-17-15,2 6-19 16,-10 9-34 0,-13 5-16-16,-19 5-10 0,-12 1-9 15,-15 8 0-15,-4 4-4 16,4 1-18-16,6 1-4 15,12-2-10-15,11-5 0 16,13-7-1-16,10-5 1 0,7-10 2 16,5 0-21-16,2-1-144 15,1-5-95-15</inkml:trace>
  <inkml:trace contextRef="#ctx0" brushRef="#br0" timeOffset="110269.64">7397 11758 1039 0,'9'5'458'15,"14"9"-232"1,0 5-50-16,0 4-80 16,7 4-25-16,-3-1-40 15,2-1-13-15,-6-5-62 0,-5-7-95 16</inkml:trace>
  <inkml:trace contextRef="#ctx0" brushRef="#br0" timeOffset="110403.03">7657 11751 989 0,'-23'0'523'0,"-13"3"-136"16,-6 16-177-16,-2 7-61 15,5 9-74-15,4 3-26 0,2-4-9 16,4-5-86-1</inkml:trace>
  <inkml:trace contextRef="#ctx0" brushRef="#br0" timeOffset="110803.71">8038 11354 690 0,'6'0'324'16,"16"2"-108"-16,14 1-102 15,18 1-55-15,16-3-16 16,9 0-27-16,0 1 12 0,-11-2-246 16</inkml:trace>
  <inkml:trace contextRef="#ctx0" brushRef="#br0" timeOffset="110986.43">8104 11486 870 0,'7'-1'396'16,"16"0"-144"-16,14-3-63 15,23 2-63-15,9-2-30 16,7 4-40-16,-4 0-139 16</inkml:trace>
  <inkml:trace contextRef="#ctx0" brushRef="#br0" timeOffset="111628.53">8930 11315 806 0,'16'-4'416'0,"8"0"-159"16,5 16-76-16,-4 7-43 16,-10 14-54-1,3 4-12-15,-18 0-28 16,-3 0-11-16,-3-5-15 16,-7-6-5-16,6-14-1 15,0-6 2-15,12-15-2 16,6-10-2-16,5-11-2 0,6-12-4 0,1 2-2 31,4-1 1-31,6 8-2 0,5 11 1 16,-4 11 0-16,-4 14 0 15,-12 10 7-15,-8 9 1 16,-11 4 3-16,-7 0-1 16,-6 0-7-16,-1-2-3 15,6-6 2-15,5-6-3 16,13-9-5-16,10-8-6 0,8-9-11 15,5-3 2-15,5-5 6 16,2 3 5-16,0 5 8 16,-2 6 2-16,-7 8 5 15,-5 9 7-15,-11 12 20 16,-3 5 11-16,-9 8 4 16,-2-2-4-16,-4 0-20 15,1-4-8-15</inkml:trace>
  <inkml:trace contextRef="#ctx0" brushRef="#br0" timeOffset="112294.25">10167 11484 563 0,'4'-8'315'16,"1"-10"-50"-16,-4-2-47 16,-6-2-44-1,-9 0-18-15,-10-2-26 16,-7 2-16-16,-9 10-45 16,-2 3-19-16,2 20-30 15,5 4-10-15,10 10-10 0,10 5-2 16,15 3-1-16,13-1 2 0,14-8 2 15,8-2 1 1,8-12 3-16,1-3 2 16,-4-12 1-16,-4-6-1 15,-12-9 1-15,-2-5 0 16,-4 8-1-16,-5-1 1 0,-6 9 16 16,-7 7 3-16,-4 5 1 15,3 10 0-15,1 2-18 16,8 4-3-16,7-1-2 15,6 2-11-15,5-1-177 16</inkml:trace>
  <inkml:trace contextRef="#ctx0" brushRef="#br0" timeOffset="112544.18">10416 11551 1101 0,'4'2'497'16,"5"5"-215"-16,15 10-131 0,9 8-34 16,12 6-33-1,-3 2-23-15,-2-1-34 0,-7-4-11 16,-11-6-22-16,-2-6-53 15,-5-11-166-15,-3-5-209 16</inkml:trace>
  <inkml:trace contextRef="#ctx0" brushRef="#br0" timeOffset="112726.26">10705 11552 926 0,'-13'4'427'0,"-11"8"-181"15,-7 4-56-15,-8 11-78 16,-3 4-28-16,-3 4-43 16,1 1-16-16,14-6-15 15,5-4-3-15,15-11-9 16,6-9-43-16,12-12-199 16</inkml:trace>
  <inkml:trace contextRef="#ctx0" brushRef="#br0" timeOffset="166624.15">11468 11457 1706 0,'36'0'17'0,"-4"2"2"0,54 1 18 0,-8 0-11 16,1 0-8-16,4 3-6 16,-9-6-14-16,4 1-72 15,2-1-328-15</inkml:trace>
  <inkml:trace contextRef="#ctx0" brushRef="#br0" timeOffset="167054.22">11389 11370 598 0,'-2'0'307'15,"-2"0"-78"-15,8 2-67 0,-4-2-20 16,33 3-10-16,91 2-10 16,-33-5-17-16,17 1-33 15,0 3-14-15,-7 0-19 16,-5 1-12-1,-25 0-21-15,-15-2-51 0,-26-4-162 16,-10-1-231-16</inkml:trace>
  <inkml:trace contextRef="#ctx0" brushRef="#br0" timeOffset="167338.09">11967 11271 1318 0,'0'2'67'15,"6"3"2"1,7 4 75-16,31 7-49 16,12 1-10-16,14 4-29 0,2 2-20 15,-13 0-21-15,-12-1-4 16,-18-7-5-16,-9-2-3 0,-20-3 5 15,-8-3 4 1,-11 8 14-16,-9-4 10 16,-9-1 7-16,1 2-3 15,4-2-16-15,8 0-11 16,15 3-148-16</inkml:trace>
  <inkml:trace contextRef="#ctx0" brushRef="#br0" timeOffset="168351.4">1720 12564 773 0,'-2'0'333'16,"4"-3"-174"-16,18 3-59 0,33 1-50 31,24 1-3-31,21 2-10 0,9-4-11 16,0 2-14-16,-16 1-3 0,-14 1-35 31,-12-1-43-31,-23 2-159 16</inkml:trace>
  <inkml:trace contextRef="#ctx0" brushRef="#br0" timeOffset="168736.49">1810 12662 725 0,'4'1'298'16,"10"3"-152"-16,18 1-25 15,27-1-27-15,12-1-14 16,12-1-46-16,0-1-15 15,-3-1-7-15,-6 0-2 16,-5 0-3-16,-12-4-20 0,-17-3-50 16,-12-3-12-16,-24-6-12 15,-7-2 21-15,-16-5 53 16,-6-2 11-16,0 4 23 16,5 0 9-16,15 10 11 15,7 0 3-15,19 9 2 16,3 4-1-16,15 7 1 15,3 2 6-15,-9 7 15 16,-5 2 11-16,-15 2 25 16,-11 5 9-16,-5-5-10 15,-6-1-15-15,-8-4-40 16,2-1-15-16,1-8-164 16,2 0-225-16</inkml:trace>
  <inkml:trace contextRef="#ctx0" brushRef="#br0" timeOffset="169754.52">3525 12487 868 0,'-2'0'351'16,"-4"6"-232"-16,-3 13-48 15,6 27-50-15,1 14-2 16,3 31 1-16,7 5-6 0,2-4-6 16,0-13 0-16,3-29 1 15,0-11 1-15,-3-26 14 16,-1-7 9-16,-1-15 6 16,-1-16 2-16,-3-16-11 15,-4-12-12-15,-6-25-11 16,-11-15-4-16,-3-18-3 15,2 9 0-15,9 15 0 16,9 17 3-16,13 32 15 16,1 8 4-16,15 15 1 15,6 7-2-15,11 5-15 16,10 2-4-16,15 1-2 16,6-2-31-16,15 0-150 0,-2-2-247 15</inkml:trace>
  <inkml:trace contextRef="#ctx0" brushRef="#br0" timeOffset="169949.77">3629 12624 640 0,'26'0'368'0,"15"0"-2"0,16 3-286 16,6-2-33 0,0 5-125-16,-2-1-150 15</inkml:trace>
  <inkml:trace contextRef="#ctx0" brushRef="#br0" timeOffset="170218.22">3884 12990 771 0,'9'-3'356'0,"6"-10"-157"16,3 0-43-16,1-5-55 16,-3-3-20-16,-4-1-15 15,1 1 5-15,-5 16-2 16,-3 7-2-16,-5 19-5 15,-5 11-8-15,0 10-11 16,-2 5-4-16,7 1-17 16,2 1-4-16,4-9-6 15,8-8-7-15,-1-8-78 16,2-12-103-16</inkml:trace>
  <inkml:trace contextRef="#ctx0" brushRef="#br0" timeOffset="170593.55">4697 12958 589 0,'-3'-9'319'0,"-7"-15"-50"16,-6 5-24-16,-16-2-45 0,-3 1-24 16,-10 12-51-1,2 8-25-15,5 17-40 16,0 9-19-16,14 13-27 15,8-4-5-15,17 2-6 0,15 1-3 16,28-12-3 0,10-1-1-16,16-11-54 0,2-8-42 0,-12-6-119 15,-3-5-81 1</inkml:trace>
  <inkml:trace contextRef="#ctx0" brushRef="#br0" timeOffset="170896.84">4974 12955 453 0,'-3'-5'315'15,"-13"-12"8"-15,-5 8-31 0,-10 4-97 16,-1-1-46-16,4 6-69 16,0 0-28-16,8 6-33 15,5 8-11-15,2 8-7 16,8 6-1-16,5 2 1 16,1-1 0-16,14-9 0 15,-3-5 2-15,13-10 3 16,-2-5 3-16,10-10 3 15,8-4-1-15,4-10-2 16,7-1-2-16,4 0 18 16,-2 7 8-16,-8 12 31 15,-6 6 13-15,-20 9 3 0,-10 7 2 16,-15 4-7 0,-8 2-5-16,-12 4-20 15,-3-7-10-15,0-2-22 0,3-2-39 16,5-10-153-1</inkml:trace>
  <inkml:trace contextRef="#ctx0" brushRef="#br0" timeOffset="172060.36">5826 12902 722 0,'-15'6'327'0,"-25"8"-150"0,-5-5-45 16,-12-12-50-16,-1-12-22 0,7-20-23 16,8-12-5-1,27-13-16 1,19 0-7-16,30 3-11 15,16 5-2-15,18 23 19 0,-1 11 18 0,4 25 31 16,-9 19 7 0,-27 16 2-16,-14 14-1 15,-30 14-9-15,-18 4-4 16,-20-7-17-16,-5-8-12 16,3-20-16-16,11-13-6 0,23-16-3 15,15-8-2 1,15-13-3-16,7-2 1 0,11 2-1 15,0 2 1-15,3 5-1 16,-2 1 0-16,0-1-16 16,4-5-12-16,4-2-30 15,4-1-14-15,4-6 3 16,-7-4 15-16,-14-1 35 16,-15-1 18-16,-21 12 23 15,-11 6 4-15,-13 14 9 0,5 10 0 16,7 9-10-16,7 7-8 15,14 0-14 1,11 2 0-16,17-11 1 16,8-3 3-16,17-9 6 15,6-12 0-15,2-4 2 16,1-8 1-16,-17-7 4 16,-13-9 1-16,-20-12 1 15,-8-4-2-15,-17-2 0 0,-11 8 0 16,-21 17-4-16,-10 11-3 15,6 11-11-15,3 5-21 16,23 3-164-16,11-1-188 16</inkml:trace>
  <inkml:trace contextRef="#ctx0" brushRef="#br0" timeOffset="172312.45">6483 12683 675 0,'0'-5'378'16,"0"-7"-65"-16,0 6-151 16,3 3-41-16,8 7-59 15,3 5-21-15,14 3-19 16,2-1 4-16,1-1 9 16,-1-5 5-16,-9-7 13 15,-6-4 8-15,-11-7 5 16,-9-2-2-16,-20 0-19 15,-8 3-11-15,-15 7-21 16,2 5-6-16,7 6-18 16,9 4-75-16</inkml:trace>
  <inkml:trace contextRef="#ctx0" brushRef="#br0" timeOffset="172690.19">7192 12761 1156 0,'0'10'474'0,"0"18"-279"15,1 11-52-15,3 12-40 0,-1 3-20 16,3 2-40-16,-4-2-11 15,2-5-22 1,-1-5-10-16,-1-16-105 0,1-7-94 16</inkml:trace>
  <inkml:trace contextRef="#ctx0" brushRef="#br0" timeOffset="172824.68">6996 13002 797 0,'4'-2'446'16,"3"1"-70"-16,27-3-179 15,16 0-39-15,28 2-67 16,10-3-34 0,-1 0-29-16,-13 5-55 15</inkml:trace>
  <inkml:trace contextRef="#ctx0" brushRef="#br0" timeOffset="173346.75">8035 12604 747 0,'-5'12'325'16,"-11"23"-129"-16,5 19-36 15,4 33-20-15,-2 5-6 16,8 4-50-16,-1-7-20 16,4-20-34-16,1-12-14 15,2-23-8-15,3-15 3 16,0-21 15-16,1-9 3 0,-4-23 2 16,-5-8-4-16,-4-18-11 15,-9-11-3-15,-2-22-1 16,0-8-5-16,2-2-4 15,9 13-2-15,8 33-7 16,5 20-1-16,11 19-6 16,1 8-1-16,23 8 1 15,14 5 11-15,23 10-119 16,9 0-114-16</inkml:trace>
  <inkml:trace contextRef="#ctx0" brushRef="#br0" timeOffset="173565.43">7964 12900 727 0,'13'2'392'0,"1"-1"-14"0,34 3-282 15,19 2-13 1,17-7-36-16,12-2-3 16,-12 1-200-16</inkml:trace>
  <inkml:trace contextRef="#ctx0" brushRef="#br0" timeOffset="174070.94">8314 13211 700 0,'-4'-11'346'0,"4"-16"-120"16,8 0-58-1,24 6-47-15,4 5-10 16,5 11-3-16,2 6-3 0,-13 14-31 16,-4 8-11-16,-13 11-23 15,-14 3-3-15,-18 6-9 0,-13-3-4 16,-12 0-10 0,5-4-4-16,9-14-5 15,8-8 0-15,20-14-5 16,8-8 0-16,19-4 0 15,7 0-2-15,7 1 2 16,-2 4 2-16,0 7-2 16,-5 0 4-16,7 4-253 15</inkml:trace>
  <inkml:trace contextRef="#ctx0" brushRef="#br0" timeOffset="175210.31">9159 12946 495 0,'-12'-5'329'16,"-15"-2"-5"-16,-7 7-121 15,0 2-37-15,-6 11-65 16,1 4-35-16,12 16-41 15,10 6-14-15,22 6-9 16,14 1-2-16,21-13 0 16,10-7 3-16,13-14-16 15,6-11-42-15,-5-11-164 16</inkml:trace>
  <inkml:trace contextRef="#ctx0" brushRef="#br0" timeOffset="175560.84">9529 13031 683 0,'1'-4'311'0,"4"-5"-137"15,-5 2-27-15,0-3-41 16,-6-1-12-16,-10-2-12 15,-3 2-4-15,-15 2-13 16,-1 8-13-16,-4 10-27 16,-2-1-12-16,10 12-16 15,5 2-4-15,16 5-4 16,10-3 0-16,16-2 1 16,10-4 5-16,18-14 6 15,1-4 7-15,-4-12 30 0,-8-5 8 16,-22-5 3-1,-8 1-4-15,-10 9-31 16,-5-1-21-16,4 13-136 0,3 4-208 16</inkml:trace>
  <inkml:trace contextRef="#ctx0" brushRef="#br0" timeOffset="175881.07">9629 12956 547 0,'1'-4'363'0,"3"3"0"15,10 4-128 1,5 8-29-16,17 12-59 16,5 4-31-16,-3 8-56 15,-7 2-14-15,-29-3-13 0,-12-6 0 0,-18-11 7 32,-4-9-2-32,5-16-11 15,1-10-49-15,24-1-198 16</inkml:trace>
  <inkml:trace contextRef="#ctx0" brushRef="#br0" timeOffset="176386.86">10557 12670 751 0,'-16'-9'379'0,"-22"-8"-125"16,-12 8-40-16,-15 18-49 0,-1 13-40 16,8 23-47-1,11 13-24-15,21 13-44 16,13 5-3-16,16-4-4 0,8-7 0 15,16-18 2-15,8-5-1 16,10-18 3-16,1-8 1 16,-2-16 10-16,-12-11 6 15,-19-12 5-15,-12-7-1 16,-24-1-11-16,-7-2-7 16,-10 5-10-16,4 7-28 15,13 3-140-15,13 8-210 0</inkml:trace>
  <inkml:trace contextRef="#ctx0" brushRef="#br0" timeOffset="176669.36">10694 12886 944 0,'-7'-6'442'0,"-12"-5"-194"15,1 9-55-15,-4 4-93 16,2 5-41-16,3 17-49 0,2 1-9 15,9 8-5 1,4 9 1-16,16-4 1 16,9 0 2-16,11-6 2 15,5-7-2-15,10-10 4 0,6-9 2 16,0-13 7-16,-3-10 7 16,-19-13 14-16,-13-1 2 0,-27-10-2 15,-16-2-5 1,-25 1-18-1,-7-7-5-15,1 7 2 16,5 8-45-16,28 10-172 0</inkml:trace>
  <inkml:trace contextRef="#ctx0" brushRef="#br0" timeOffset="176941.48">11002 12676 683 0,'-4'-5'313'16,"-4"-5"-131"-16,3 5-64 16,6 8-60-1,6 3-16-15,11 8-7 16,6 0 12-16,11 1 34 16,-1-3 9-16,-6-7-1 15,-7-3 6-15,-15-9-5 16,-6-4-8-16,-9-4-18 15,-9-3-19-15,-13 2-35 16,-2 4-9-16,4 9-63 16,6 4-97-16</inkml:trace>
  <inkml:trace contextRef="#ctx0" brushRef="#br0" timeOffset="177215.35">11612 12954 1033 0,'10'-2'461'16,"-5"1"-220"-16,1 1-66 15,30-4-96-15,9 3-24 16,11 0-38-16,-14 2-8 0,2 4-37 16,-5 1-48-16,-8 2-118 15,-8-4-87-15</inkml:trace>
  <inkml:trace contextRef="#ctx0" brushRef="#br0" timeOffset="177376.34">11659 13048 670 0,'-9'6'375'16,"-6"1"-73"-16,20 2-100 15,11-2-20-15,16-3-29 0,3-3-15 16,12-1-55-16,-1-5-23 16,4 0-31-16,-1 0-46 15</inkml:trace>
  <inkml:trace contextRef="#ctx0" brushRef="#br0" timeOffset="178079.48">12288 12848 721 0,'4'3'304'0,"10"11"-141"0,5 7-16 15,16 13-10 1,-1 8-9-16,-6-3-33 0,-2-1-18 15,-17-7-18-15,-7-8-8 16,-4-10-17-16,-2-1 0 16,-4-16-7-16,3-5-4 15,6-10-8-15,5-7-10 16,6-12-15-16,5-1-5 16,7 0-4-16,8 3 1 0,7 22 8 15,0 7 7-15,-4 16 15 16,-10 9 9-16,-13 4 7 15,-6-1 0-15,-8-1-9 16,-5-2-6-16,-3-4-5 16,1-6-2-16,4-7 4 15,4-3-2-15,8-14-1 16,7-1 1-16,9-11-7 16,4-4 0-16,4 7-1 15,-2 3-1-15,-3 15 1 16,-3 10 2-16,-3 10 14 15,-6 7 5-15,-6 5 7 16,-1 5 0-16,-11-6-11 16,8 3-6-16,-1-5-17 15,3-5-56-15</inkml:trace>
  <inkml:trace contextRef="#ctx0" brushRef="#br0" timeOffset="178516.01">13421 13045 571 0,'1'-8'340'15,"-1"-7"-47"-15,-2-5-96 16,-5 2-22-16,-3 0-30 15,0-2-16-15,-6 3-32 16,-3 0-21-16,-9 7-34 16,-6 5-14-16,-10 10-20 15,-1 9-6-15,6 9-4 16,7 5-2-16,20 3 1 16,11-3 1-16,16-9 2 15,13 1 2-15,8-10 3 16,1-2 1-16,3-7 2 0,-7-5 1 15,-11-7 0 1,0-4 1-16,-13-3-1 0,-4 2-1 16,-5 2 1-16,-3-4-3 15,-1 14-5 1,0 3-1-16,7 3 0 0,-3-2 0 16,0 0 2-16,6 16 1 15,26 36-4-15,-10-30-9 16,11 1-196-16</inkml:trace>
  <inkml:trace contextRef="#ctx0" brushRef="#br0" timeOffset="178730.25">13703 13060 1139 0,'0'-1'486'0,"8"1"-273"15,5 7-42-15,11 10-89 16,8 6-14-16,1 6-27 16,-2 0-10-16,-8-1-16 0,-9-5-8 15,-2-9-55 1,2-1-57-16,0-9-205 16</inkml:trace>
  <inkml:trace contextRef="#ctx0" brushRef="#br0" timeOffset="178887.6">13994 13087 861 0,'-9'-4'443'0,"-12"1"-124"16,2 4-60 0,-10 10-99-16,2 6-42 15,-4 12-60-15,-10-1-18 0,4 8-22 16,-3-3-6 0,11-9-9-16,6-4-3 15,10-9-74-15,3-6-61 16</inkml:trace>
  <inkml:trace contextRef="#ctx0" brushRef="#br0" timeOffset="182920.38">14556 12858 840 0,'9'-1'340'0,"8"0"-189"16,28-2-103-16,20 1-13 0,24-3-7 16,6 0-6-16,6 1-12 15,-5 2-2-15,-18-1-12 16,-9 2-36-16,-26 0-117 15,-15 1-137 1</inkml:trace>
  <inkml:trace contextRef="#ctx0" brushRef="#br0" timeOffset="183126.52">14679 12952 604 0,'5'3'302'0,"19"-2"-79"16,11 4-50-16,19 0-33 15,15-4-33-15,9 1-54 16,5-2-16-16,0-4-19 16,-5-1-6-16,-5-12-99 15,-12 1-73-15</inkml:trace>
  <inkml:trace contextRef="#ctx0" brushRef="#br0" timeOffset="183329.67">15262 12742 560 0,'12'5'289'0,"18"7"-65"15,6 6-41-15,7 12-34 0,-5 1-19 16,-12 9-16-16,-14-7-10 15,-24 1-15-15,-7-3-8 16,-18-7-30-16,5-1-16 16,3-9-21-16,6 0 42 15,6-9-245-15</inkml:trace>
  <inkml:trace contextRef="#ctx0" brushRef="#br0" timeOffset="184148.17">1743 14174 807 0,'11'0'334'0,"21"-3"-171"15,19 3-68-15,33 0-36 16,11 6-6-16,11 2-31 16,-1 0-6-16,-11 1 0 15,-7-3-3-15,-23-4 7 16,-11-2-49-16,-25 0-255 15</inkml:trace>
  <inkml:trace contextRef="#ctx0" brushRef="#br0" timeOffset="184461.46">1846 14290 557 0,'4'-4'267'16,"15"-2"-75"-16,18 2-46 0,27 4-57 15,10 0-2-15,17 2-36 16,-1-1-17 0,0-4-11-16,-4-1-4 15,-19-4 0-15,-10-3-1 0,-24-1-27 16,-14-5-21-16,-9-3-22 16,-5-2-2-16,-1-1 18 15,5 5 21-15,1 2 26 16,5 8 10-16,4 12 16 15,4 6 2-15,0 12 3 16,-4 1-3-16,-11 4 1 16,-10 2 2-16,-10 1-5 15,-3-2-6-15,-1-7-224 16</inkml:trace>
  <inkml:trace contextRef="#ctx0" brushRef="#br0" timeOffset="185090.57">3932 14508 544 0,'7'-12'252'16,"3"-15"-80"-1,-5-2-10-15,-11 1-8 0,-10 3-11 16,-13 6-49 0,-7 5-27-16,-5 14-37 0,3 4-14 0,7 17-17 15,3 10-2 1,14 13-7-16,8-2 1 15,7 3 6 1,16-5 0-16,8-9 4 0,8-7 3 16,11-16 7-16,-1-8 5 15,-2-15 6-15,-6-3 1 16,-10-15 0-16,-4-3-3 16,-12-3-5-16,-3 0-1 0,-8 15-2 15,-4 6 0-15,1 14-12 16,0 6-5-16,4 10-9 15,2 6-2 1,9 12 7-16,6 1 2 0,8 10 4 16,4-3 1-16,2-5-6 15,2 0-59-15,-8-14-237 16</inkml:trace>
  <inkml:trace contextRef="#ctx0" brushRef="#br0" timeOffset="185268.72">4262 14625 888 0,'11'5'351'15,"9"7"-230"1,6 4-23-16,7 8-22 16,-5 0-20-16,-1 2-27 15,-3-4-9-15,-5-5-73 16,-1-6-76-16</inkml:trace>
  <inkml:trace contextRef="#ctx0" brushRef="#br0" timeOffset="185421.3">4505 14613 1098 0,'-11'1'460'16,"-19"4"-271"-16,-4 7-50 15,-7 8-61-15,-3 1-24 16,6 7-27-16,2 0-13 15,12-2-8-15,6-1-48 0,8-7-268 16</inkml:trace>
  <inkml:trace contextRef="#ctx0" brushRef="#br0" timeOffset="185702.53">4858 14434 717 0,'17'-1'343'0,"10"-3"-123"16,17 3-127-16,10 1-16 15,7-1-41-15,1 2-14 16,-9-1-12-16,-6 3-54 16,-21-2-140-16,-5 1-71 15</inkml:trace>
  <inkml:trace contextRef="#ctx0" brushRef="#br0" timeOffset="185867">4911 14571 618 0,'-6'4'336'0,"-8"5"-62"16,12-4-14-16,20-4-45 16,12 1-18-16,24-3-35 15,9 1-34-15,4 0-53 16,-4-4-21-16,-12 3-33 16,-12 0-34-16</inkml:trace>
  <inkml:trace contextRef="#ctx0" brushRef="#br0" timeOffset="186573.93">5896 14778 483 0,'-12'0'312'16,"3"-3"-43"-16,32-1-77 16,74-2-99-16,42 0-45 15,86 2-6-15,35-2 3 16,67 1 9-16,36 3 5 16,53-2-1-16,22 0-6 0,2 0-16 15,14-4-4-15,-15-3-15 16,-18 1-4-16,-19-1-2 15,-36 5-1-15,-57 5-4 16,-23 2-2-16,-63 9-2 16,-29 0 2-16,-53 3-137 15</inkml:trace>
  <inkml:trace contextRef="#ctx0" brushRef="#br0" timeOffset="187257.86">6394 14041 400 0,'4'-2'275'15,"-2"-5"5"-15,4 19-143 0,-2 10-30 16,-2 22-36-16,1 10-1 16,-6 11-7-16,3 6-11 0,0-6-12 15,1-3-7 1,7-24-15-16,-8-14-1 16,2-21 13-16,-2-12 1 15,-2-23 1-15,-1-10-2 16,-7-18-17-16,0-8-3 0,-5-5-1 15,-1-2-1 1,3-3-4-16,4 3-2 0,8 19-5 16,6 13-4-16,17 27-1 15,6 10 1-15,28 12 3 16,12 5 3-16,19 2-1 16,11 0 9-16,-4-2-158 0,-5-4-275 15</inkml:trace>
  <inkml:trace contextRef="#ctx0" brushRef="#br0" timeOffset="187454.63">6427 14164 946 0,'28'0'351'0,"35"-3"-272"16,12 2-42-16,1 0-89 16,-11 1-162-16</inkml:trace>
  <inkml:trace contextRef="#ctx0" brushRef="#br0" timeOffset="187707.62">6701 14470 722 0,'5'-4'325'15,"4"-4"-150"-15,1-10-67 16,3-2-9-16,-1-5-20 16,1-2-13-16,-1 6-21 15,-5 6-4-15,-1 10-16 16,-3 10-3-16,0 18-3 15,-1 6-5-15,1 14-1 16,1 1-3-16,1-1-3 0,0-5-1 0,5-11-10 31,-1-6-76-31</inkml:trace>
  <inkml:trace contextRef="#ctx0" brushRef="#br0" timeOffset="187975.38">7268 14334 705 0,'-13'-7'374'0,"-12"-7"-96"0,-8 9-132 15,-6 5-33-15,1 11-48 16,3 8-17-1,11 11-28-15,6 7-8 0,18 6-8 16,7 0 0-16,21-9 0 16,10-4 0-16,16-12 3 15,6-10-26-15,0-7-155 16,-4-3-179-16</inkml:trace>
  <inkml:trace contextRef="#ctx0" brushRef="#br0" timeOffset="188295.51">7651 14395 429 0,'-6'-11'299'16,"-5"-13"17"-16,-13 3-153 15,-7 4-27-15,-5 6-50 0,2 8-18 16,2 12-35-16,6 6-17 16,7 13-15-16,7 5 0 15,12 6 6-15,6 2 3 16,9-7 5-1,1-4-1-15,2-14-1 16,9-6 1-16,1-13 3 0,0-10-1 16,6-9-2-16,0-9-2 0,7-3-8 15,4 5 20 1,2 8 22-16,-2 10 9 16,-8 17 10-16,-10 6-19 0,-19 10-14 15,-8 5 0-15,-20 0 3 16,-1 1-1-16,-10-2-8 15,-2-5-9-15,6-9-109 16</inkml:trace>
  <inkml:trace contextRef="#ctx0" brushRef="#br0" timeOffset="189152.45">8172 14300 576 0,'-9'-16'257'16,"-1"-16"-117"-16,10 0-34 0,19 4-37 16,9 4 10-16,15 14-3 15,0 6 4-15,0 16 0 16,-5 14-15-16,-18 10-14 15,-15 6-7-15,-28 7-15 0,-13 1-3 16,-14-1-9-16,3-6-4 16,15-15-4-16,12-9-3 15,18-16-2 1,13-5 0-16,14-4-3 16,10-3 1-16,7 3-1 15,0 5-1-15,4 1 1 16,-2 4-17-16,3-4-107 15,-2-2-109-15</inkml:trace>
  <inkml:trace contextRef="#ctx0" brushRef="#br0" timeOffset="189392.35">8757 14318 547 0,'-3'-10'311'0,"-7"-12"-37"16,-6 3-57-16,-13 2-76 0,-2 6-29 15,-3 8-52-15,-3 3-20 16,9 15-29-16,5 4-7 15,6 13-4-15,12 9 0 0,5 5 2 16,4 4 1-16,15-4-1 16,6-9 0-1,14-13 3-15,3-12 2 16,5-15 6-16,-6-9 6 16,-11-13 12-16,-11-7 3 0,-18-10-4 15,-6-1-6-15,-10 5-37 16,-2 4-62-16</inkml:trace>
  <inkml:trace contextRef="#ctx0" brushRef="#br0" timeOffset="189645.13">8804 14138 445 0,'-7'-1'248'15,"-5"1"-9"-15,8 7-189 16,5 3-17-16,17 2-1 0,6 2 9 16,12-4 30-1,2-4 13-15,-3-6 11 16,-6-5 9-16,-12-7 5 0,-9-2-9 16,-16-3-22-16,-10 0-19 15,-11 6-42-15,-3 2-11 16,2 9-93-16</inkml:trace>
  <inkml:trace contextRef="#ctx0" brushRef="#br0" timeOffset="190040.82">9428 14132 996 0,'0'-1'420'16,"0"7"-230"-16,4 10-80 16,10 21-82-16,1 9 4 0,-1 9-10 15,0 5-4-15,-7-5-4 16,-4-5-3-16,-3-13-38 15,-6-11-97-15</inkml:trace>
  <inkml:trace contextRef="#ctx0" brushRef="#br0" timeOffset="190166.37">9277 14338 1113 0,'15'-6'462'0,"38"-5"-283"0,14 1-59 16,18 0-66-16,6 0-20 15,-6 3-155 1</inkml:trace>
  <inkml:trace contextRef="#ctx0" brushRef="#br0" timeOffset="190628.03">10040 14123 764 0,'7'-7'341'0,"5"7"-179"16,-3 7-15 0,-1 25-43-16,0 12-24 0,-6 15-2 15,2 6-10-15,-1 3-12 16,-5-8-7-16,4-15-26 16,-2-15-7-16,2-21 4 15,1-12 0-15,-2-22 0 16,-1-12-1-16,-9-23-9 15,-4-4-5-15,-11-10-2 16,1-4-2-16,-1 3-1 16,5 0 1-16,19 13-2 15,6 6-3-15,22 21-5 16,8 8 0-16,14 18 1 16,3 7 2-16,14 4 13 15,5 6-59-15,7 2-145 16</inkml:trace>
  <inkml:trace contextRef="#ctx0" brushRef="#br0" timeOffset="190843.21">10093 14294 853 0,'9'0'330'0,"19"-2"-229"16,13 2-41-16,19-1-19 15,6 1-15-15,2 5-180 16</inkml:trace>
  <inkml:trace contextRef="#ctx0" brushRef="#br0" timeOffset="191105.11">10348 14409 793 0,'11'-13'357'0,"3"-7"-162"16,19 4-61-16,3 2-9 16,3 12-25-16,-2 2-20 15,-12 10-36 1,-9 4-13-16,-16 8-13 0,-9 3-2 15,-14 3-1-15,-2 2 0 0,2-1-5 16,7-1-2-16,18-10-1 16,9-4 1-16,19-8 0 15,7-6 0 1,9 0-2-16,1-2-14 16</inkml:trace>
  <inkml:trace contextRef="#ctx0" brushRef="#br0" timeOffset="191851.14">11148 14345 395 0,'-4'-6'267'16,"-7"-10"28"-16,-5 0-83 0,-8 5-46 16,-7 1-15-1,-4 5-38-15,-3 5-25 16,5 11-49-16,1 5-18 0,9 10-17 16,10 7-2-1,12 3-1-15,11 6-1 16,19-6 2-16,10-3 0 15,12-7-22-15,4-14-45 0,7-4-110 16,-1-5-62-16,-8-9-42 16,1 0 45-16,-13-10 154 15,-5-1 100-15,-18-5 137 16,-12-1 39-16,-15-3 23 16,-11-4-11-16,-12 1-27 0,-7-1-24 15,7 10-58-15,2 3-27 16,1 12-44-1,8 8-14-15,-1 12-12 16,10 7-2-16,12 9-2 16,3-4 0-16,11-1 2 15,0-2 1-15,9-10 1 16,5 0 1-16,6-14 1 16,0-4 0-16,8-14-3 15,2-5 0-15,6-3-1 16,2 3 0-16,-1 10 0 0,0 7 1 15,-17 12 6-15,-5 8 3 16,-20 5 22-16,-10 5 16 16,-11 0 8-16,-10-1-1 15,-4-4-21-15,0-6-15 16,3-12-119-16,2-2-106 16</inkml:trace>
  <inkml:trace contextRef="#ctx0" brushRef="#br0" timeOffset="192333.47">12104 14150 824 0,'-23'0'364'16,"-22"7"-188"-16,-1 2-37 16,12 15-73-16,4 5-26 15,15 11-29-15,10 8-6 0,15 3-1 16,12 1-1-16,15-8 3 16,9-5 0-16,9-18 6 15,1-6 1-15,-11-18 5 16,-9-9 5-16,-20-11 18 15,-15-8 2-15,-22-3-5 16,-18-2-3-16,-22 4-25 16,1 8-5-16,14 7-66 15,14 7-103-15</inkml:trace>
  <inkml:trace contextRef="#ctx0" brushRef="#br0" timeOffset="192652.61">12426 14229 860 0,'-11'-8'401'16,"-14"-4"-195"-16,-2 1-47 16,7 11-95-16,2 3-32 15,1 6-28-15,7 10-4 0,-3 5-4 16,8 7-2-1,8 8 2-15,3 1 3 0,20 0 2 16,1-7 11 0,21-10 16-16,6-12 6 15,2-11 7-15,1-10 11 16,-18-13 12-16,-9-3 4 0,-25-12-3 16,-14 0-16-16,-26 1-29 15,-7 7-9-15,-8 10 7 16,3 6-71-16,20 11-260 15</inkml:trace>
  <inkml:trace contextRef="#ctx0" brushRef="#br0" timeOffset="192903.59">12739 14088 710 0,'-5'-7'332'0,"-11"-8"-151"0,3 11-73 0,4 10-81 32,2 5-16-32,11 10 14 0,8 4 12 15,10-3 35-15,3 0 18 16,7-9 8-16,-4-4-1 16,-10-10-13-16,-5-8-14 15,-13-8-25-15,-6-3-11 16,-15 4-54-16,-5 0-62 15</inkml:trace>
  <inkml:trace contextRef="#ctx0" brushRef="#br0" timeOffset="193365.72">11788 14722 399 0,'-13'-4'238'0,"-12"-2"-2"15,8-2-42-15,15 3-41 16,5 0-5-16,28 1-8 15,14 2-18-15,34 2-22 16,21 1-8-16,23 6-17 16,8-1-3-16,7 0-10 15,-2-3-11-15,-21-4-25 0,-20-4-8 16,-43 0-27 0,-20 1-60-16</inkml:trace>
  <inkml:trace contextRef="#ctx0" brushRef="#br0" timeOffset="194217.62">9061 15187 557 0,'0'-7'268'16,"6"-11"-79"-16,7 3-31 15,14 2-1-15,2 6-1 16,10 14-21-16,3 9-15 15,-6 15-43-15,-7 6-15 16,-23 7-16-16,-8-3-7 16,-17-2-13-16,-7-3-4 15,4-14-5-15,1-9 0 16,10-18-3-16,11-9-2 0,13-16-6 16,8-5-6-16,14-1-5 15,1 0-1-15,5 5 1 16,5 12 3-16,-5 8 2 15,-1 11 2-15,-12 8 2 16,-6 4 2-16,-12 7 1 16,-1-1 0-16,-8 3 0 15,2-4-1-15,-3-7-2 16,1-4-2-16,5-10 1 16,1-4 0-16,9-11 0 15,1-3 0-15,3 0-1 16,6 1-1-16,-2 8-1 0,1 6 2 15,-8 10 11-15,-2 7 6 16,-8 15 18-16,-4 6 7 16,-8 6-5-1,-6 2-6-15,6-3 15 16,5-7-53-16</inkml:trace>
  <inkml:trace contextRef="#ctx0" brushRef="#br0" timeOffset="194948.28">13267 14717 614 0,'-7'0'292'0,"-5"-1"-110"16,8-7-27-16,13-14-46 15,8-8-30-15,10-6-25 16,2 5 12-16,-6 8 5 16,4 19-3-16,-5 18-16 15,2 12-17-15,-2 16-12 0,-2 2 0 16,-1-3 0-16,-4-6 1 16,6-16 18-16,2-10 20 15,4-19 6-15,1-11-1 16,-5-10-20-16,-7-5-22 15,-11-3-12-15,-5 6-4 0,-7 9-27 16,0 10-42 0,-2 17-120-16,0 6-99 15</inkml:trace>
  <inkml:trace contextRef="#ctx0" brushRef="#br0" timeOffset="195134.82">13146 14975 864 0,'9'1'416'0,"23"-1"-135"15,18-3-50-15,25-8-57 16,16-3-41-16,15 1-68 16,-1 3-22-16,-9 3-24 0,-19 2-4 15,-35 4 9-15,-19-3-54 16,-22 0 20-16</inkml:trace>
  <inkml:trace contextRef="#ctx0" brushRef="#br0" timeOffset="198836.48">14299 14596 700 0,'4'-18'321'0,"6"-18"-136"15,27-3-68-15,12-2-7 0,17 10 10 16,10 11-1-16,1 24-23 16,-3 10-17-16,-24 19-34 15,-21 10-11-15,-44 4-7 16,-25 2-3-16,-30 3-2 16,-3-3-4-16,3-2-5 15,11-6-1-15,24-14-6 16,10-8-6-16,25-14-12 0,14-5-2 15,19-9 0-15,9 2 7 16,12-2 8 0,-3 4 3-16,5 4-3 15,3 1-19-15,-4 0-218 16</inkml:trace>
  <inkml:trace contextRef="#ctx0" brushRef="#br0" timeOffset="199264.32">15157 14597 824 0,'0'-2'361'15,"-1"-9"-177"-15,-2-5-28 0,-4 1-42 16,-1-8-20-16,-6-2-34 15,-3 6-13-15,-7 3-27 16,-3 8-10-16,3 13-12 16,-2 5-5-16,7 9-1 15,2 4-1-15,9-1-1 16,6 0 0-16,9-5 3 16,4-6 1-16,13-5 4 15,1-1 1-15,4 1-1 16,3 1 2-16,-2 3 13 15,3 4 1-15,3-1 3 0,-3 3-3 16,-2 6-11 0,-7 0-2-16,-18 4 2 15,-11 4 2-15,-27-3 7 16,-11-1 2-16,-15-10 4 16,3-9-2-16,13-7-3 0,5-7-13 15,23-7-117 1,10 2-167-16</inkml:trace>
  <inkml:trace contextRef="#ctx0" brushRef="#br0" timeOffset="199819.09">15666 14296 811 0,'9'4'335'0,"8"5"-179"15,6 11-23-15,1 12-19 16,-4 0-21-16,-6 2-38 15,-6-1-12-15,-7-11-13 16,-2-2-2-16,-1-14 1 16,-4-6-1-16,5-19-5 15,2-5-6-15,8-13-30 16,5-7-11-16,6 4-9 0,4 3 0 16,4 11 18-16,-1 9 7 15,-4 15 10 1,-5 2 8-16,-8 13 11 0,-5 4 2 15,-5 8 2-15,-4-1-4 16,-3-3-8-16,3-3-2 16,3-7-4-16,1-3-1 0,6-9-4 15,5-7-7 1,6-6-9-16,4-4-4 16,-1-1 3-16,4 4 6 15,-3 4 8-15,0 9 2 0,0 4 6 16,-10 10 1-16,1 8 3 15,-6 2 0-15,1 5-5 16,-1-1 0-16,-1-3-63 16,-5-2-107-16</inkml:trace>
  <inkml:trace contextRef="#ctx0" brushRef="#br0" timeOffset="200014.06">15693 14608 884 0,'-1'0'385'16,"3"0"-156"-1,16 1-56-15,32 1-44 16,15-4-18-16,23 1-65 0,4-6-17 0,8-1-15 31,-4 6-7-31,-4-2-49 0,-7 2-96 16</inkml:trace>
  <inkml:trace contextRef="#ctx0" brushRef="#br0" timeOffset="200377.08">15963 14973 461 0,'-3'-8'257'15,"-7"-7"-27"-15,0-1-38 16,-16 8-28-16,-2 6-22 16,-4 6-39-1,0 5-18-15,14 6-35 16,8 3-13-16,23 8-11 15,11-4-3-15,-11-11 2 16,0 0 0-16,45 33-9 16,0 0-3-16,-16-6-1 15,-42-19 5-15,-23-6 7 0,-11-2 2 0,-18-9 0 32,0-4-4-32,3-5-8 0,12-7-62 15,28-4-329-15</inkml:trace>
  <inkml:trace contextRef="#ctx0" brushRef="#br0" timeOffset="200692.24">16085 14887 746 0,'-3'-7'407'0,"1"-9"-86"16,4 5-124-16,22 5-88 15,9 2-27-15,7 8-23 16,7 3-10-16,-11 8-19 16,-12 2-6-16,-21 5 0 15,-10 2 1-15,-20 7-1 16,-10-4 0-16,2 0-7 16,3-1-4-16,19-13-7 15,15 0-1-15,23-8-1 16,5-5 0-16,10-3 2 15,1 0 1-15,1 1-4 16,-5-2-2-16,-5 4-1 0,-6 0 3 16,-15 0-103-1</inkml:trace>
  <inkml:trace contextRef="#ctx0" brushRef="#br0" timeOffset="-210686.3">1993 17184 437 0,'11'6'224'0,"16"-2"-5"15,9-4-40-15,11-35 6 16,-1-17-9-16,3-26-26 15,-4-18-11-15,-13 1-23 16,-9 1-16-16,-21 10-49 16,-4 16-10-16,-6 23-5 15,-1 13-9-15,1 37-15 0,1 17-12 16,4 32-17 0,3 10 1-16,13 23 10 15,12 4 2-15,14 7 2 0,7 0 1 16,10-19 1-16,-4-10 0 15,1-29 8-15,-7-13-43 16,-17-18-94-16,-3-8-49 16</inkml:trace>
  <inkml:trace contextRef="#ctx0" brushRef="#br0" timeOffset="-210545.43">2242 17012 770 0,'31'-4'341'16,"22"-1"-168"-16,15 0-105 16,-3 4-28-16,-12 6-220 15</inkml:trace>
  <inkml:trace contextRef="#ctx0" brushRef="#br0" timeOffset="-210396.88">1921 16919 1212 0,'-1'0'462'0,"-3"0"-331"16,25 6-105-1,14 5-11-15,20 6-17 0,8 1-5 16,16 6-216 0</inkml:trace>
  <inkml:trace contextRef="#ctx0" brushRef="#br0" timeOffset="-210130.31">2627 17151 833 0,'5'6'428'16,"3"5"-79"0,8 3-208-16,15 3 2 15,13-1-57-15,8-10-33 0,16-6-28 16,2-5-2-16,-7-13-4 16,-12-3 2-16,-23-11 4 15,-13-7 2-15,-22-1 3 16,-14 2-2-16,-24 14-13 15,-8 12-7-15,-7 22-13 16,3 9-5-16,19 17-1 16,7 3-1-16,21 3-1 15,9 2 1-15,11-1 3 0,11-1 2 16,10-1 15-16,4-6-69 16,5-5-174-16</inkml:trace>
  <inkml:trace contextRef="#ctx0" brushRef="#br0" timeOffset="-209853.66">3468 17042 885 0,'8'4'402'0,"5"7"-169"16,-16 9-86-16,-7 5 4 15,-18 6-44-15,-7-3-26 16,-6-7-41-16,-1-8-4 15,5-9-84-15,5-8-25 16,9-7-15-16,3-3-10 16,11-2 60-16,7 3 28 15,10 4 34-15,10 2 17 16,9 12 29-16,2 5-3 16,10 10-8-16,2 3-6 0,2-1-12 15,-3 3-5-15,-2-8-9 16,-7-8-134-16</inkml:trace>
  <inkml:trace contextRef="#ctx0" brushRef="#br0" timeOffset="-209135.12">6525 17170 428 0,'4'-7'260'0,"5"-10"-2"16,-1-2-44-16,-7-5-33 15,-1 0-18-15,-8 0-36 16,-8 1-15-16,-6 10-26 15,-6 3-20-15,-5 15-31 16,-3 6-16-16,1 17-25 16,6 7-8-16,15 7-8 15,14 0-2-15,13-5 4 16,10-4 4-16,4-12 7 16,3-6 4-16,10-10 5 0,1-5 2 15,-3-13 11-15,-3-5 3 16,-14-7 11-16,-7-2 4 0,-5-3 14 15,-1 5 13-15,-8 12 8 16,-1 9-5 0,0 20-12-1,-3 8-17-15,4 11-20 0,5 1-2 16,15-1-9-16,10-7-34 0,16-7-196 16</inkml:trace>
  <inkml:trace contextRef="#ctx0" brushRef="#br0" timeOffset="-208821.35">6947 17270 1099 0,'5'6'495'16,"12"9"-242"0,11 13-134-1,-1 2-17-15,9 13-59 16,-3-1-18-16,-6-2-12 0,-1-3 15 15,-11-15-182 1,-2-9-114-16</inkml:trace>
  <inkml:trace contextRef="#ctx0" brushRef="#br0" timeOffset="-208672.49">7267 17216 841 0,'-12'5'523'15,"-11"5"10"1,-14 8-317-16,-5 9-59 15,-5 11-74-15,-3 4-29 16,10 2-37-16,8-3-6 0,13-14-114 16,5-8-110-16</inkml:trace>
  <inkml:trace contextRef="#ctx0" brushRef="#br0" timeOffset="-208199.25">6532 16767 614 0,'-3'-3'413'16,"-1"2"46"-16,6 1-210 16,-2 0-118-16,33 3-33 15,90 4-40-15,-33-5-25 16,-3 2-18-16,-6 0-5 15,-20-2-5-15,-10 1 2 16,-10-3-62-16,-9-2-26 0,-15-9-23 16,-9-1 0-16,-13-4 64 15,-7-1 33-15,-2 3 51 16,2 4 12-16,7 6 15 16,1 4 3-16,6 14-12 15,0 5 1-15,0 9 4 16,-2 8-4-16,1-2-16 15,3 0-16-15,2-7-70 0,6-8 424 16</inkml:trace>
  <inkml:trace contextRef="#ctx0" brushRef="#br0" timeOffset="-207889.65">7922 17084 1023 0,'9'-3'448'0,"17"1"-226"16,8 2-72-16,14 0-61 15,9 1-36-15,0 3-38 16,-2-2-20-16,-13 4-178 16</inkml:trace>
  <inkml:trace contextRef="#ctx0" brushRef="#br0" timeOffset="-207714.93">7934 17239 1086 0,'4'4'515'16,"1"0"-186"-16,16-4-164 15,15 2-27-15,11-3-56 0,9 2-32 16,2-2-44-16,-8-3-100 15</inkml:trace>
  <inkml:trace contextRef="#ctx0" brushRef="#br0" timeOffset="-206787.98">9057 17292 363 0,'12'-3'233'0,"12"-6"38"16,-4-8-59-16,-4-9-45 16,-5-4-7-16,-6-6-33 0,-3-2-9 15,-14-3-21-15,-3 4-18 16,-15 8-27-16,-8 10-12 15,-7 21-9-15,-5 13-3 16,6 22-19-16,10 9-7 16,18 3-8-16,13 0-4 15,20-7-2-15,11-9 2 0,13-15 4 16,1-8 2-16,1-14 7 16,-4-6 3-16,-12-9 5 15,-3-1 0-15,-10-2-3 16,-2 3-2-16,-5 10-6 15,1 7-3-15,-4 13-1 16,1 7 0-16,4 5 2 16,2 3 3-16,8-5-124 15,8 1-108-15</inkml:trace>
  <inkml:trace contextRef="#ctx0" brushRef="#br0" timeOffset="-206602.97">9425 17270 859 0,'5'-1'487'15,"7"1"-42"-15,16 9-288 16,9 7-39-16,7 8-65 0,-7-1-23 16,-11 7-20-16,-8 1-3 15,-11-2-42-15,7-2-63 0,-7-10-278 16</inkml:trace>
  <inkml:trace contextRef="#ctx0" brushRef="#br0" timeOffset="-206455.84">9692 17277 1161 0,'-8'4'528'0,"-16"8"-243"16,-5 5-78-16,-5 11-95 15,-5 5-36-15,2 3-44 16,3-1-16-16,9-4-108 15,5-8 44-15</inkml:trace>
  <inkml:trace contextRef="#ctx0" brushRef="#br0" timeOffset="-206142.11">10081 17149 1399 0,'0'0'532'0,"4"2"-407"15,0 3-44-15,-4-5-53 16,0 0-110-16</inkml:trace>
  <inkml:trace contextRef="#ctx0" brushRef="#br0" timeOffset="-205832.99">10657 16997 1053 0,'2'9'460'15,"4"14"-248"-15,2 9-36 16,-9 9-55-16,-3 6-30 16,-7 3-36-16,-1-5-13 15,6-7-26-15,7-4-6 16,16-15-5-16,7-12-2 15,8-11-13-15,-2-10-61 16</inkml:trace>
  <inkml:trace contextRef="#ctx0" brushRef="#br0" timeOffset="-205664.12">10571 16850 1133 0,'0'-5'510'16,"-1"-2"-195"-16,6 4-230 15,4 5-105-15</inkml:trace>
  <inkml:trace contextRef="#ctx0" brushRef="#br0" timeOffset="-205350.25">10415 16610 807 0,'6'-2'419'16,"6"-4"-78"0,20 6-209-16,15 2-22 15,17 4-47-15,5 0-20 16,4-2-27-16,-7-4-6 0,-17-4-6 15,-8-1-4-15,-22-6-14 16,-9-1-4-16,-14-2 3 16,-7-8 3-16,-2 2 12 15,-1 3 4-15,6 9 12 16,5 12 13-16,4 17 19 16,3 8 9-16,-2 9-2 15,1 0-11-15,-2-4-19 16,3-5 12-16,6-5-54 15</inkml:trace>
  <inkml:trace contextRef="#ctx0" brushRef="#br0" timeOffset="-205050.4">11508 17047 1020 0,'22'0'454'15,"15"0"-238"-15,19 3-118 16,2 0-31-16,-1-3-76 16,-2 0-78-16</inkml:trace>
  <inkml:trace contextRef="#ctx0" brushRef="#br0" timeOffset="-204899.06">11545 17193 976 0,'3'0'530'0,"4"0"-103"16,27 1-235-1,10-1-43-15,15-4-79 16,0-1-18-16,-1-6-70 0</inkml:trace>
  <inkml:trace contextRef="#ctx1" brushRef="#br0" timeOffset="145236.33">16196 18850 0</inkml:trace>
  <inkml:trace contextRef="#ctx0" brushRef="#br0" timeOffset="-204431.91">12779 16538 984 0,'-36'34'379'0,"-37"50"-252"15,8 22-32-15,32 31-34 0,18 9-6 16,31 9-21-16,12-9 2 15,21-21-3-15,10-14-5 16,5-33-11-16,11-18-19 16,11-36-157-16</inkml:trace>
  <inkml:trace contextRef="#ctx0" brushRef="#br0" timeOffset="-204100.04">13127 16884 951 0,'1'-19'417'15,"2"-17"-189"-15,26 12-81 16,12 4-15-16,11 15-30 15,5 7-29-15,-15 22-42 16,-12 12-5-16,-22 17-4 0,-14 12 0 16,-26 6-4-1,-9 5-2-15,-3-11-7 0,3-14-4 16,26-21-6-16,13-13-4 16,25-15-1-16,10-2-1 0,14-6 4 15,2 0-22 1,-2 2-106-16,2 2-72 15</inkml:trace>
  <inkml:trace contextRef="#ctx0" brushRef="#br0" timeOffset="-203713.12">13830 17072 727 0,'3'-16'350'0,"4"-17"-119"15,2-2-47-15,-9-1-40 0,1 1-22 16,-17 2-35 0,-5 4-9-16,-11 6-27 15,-9 6-9-15,2 11-18 16,0 4-12-16,10 15-14 16,6 1-7-16,13 12-3 15,7 5 1-15,11-1 2 16,9 1 3-16,12-8 3 0,4-6 3 15,8-8 2-15,-2-6 1 0,-5-3 2 16,-5-1-1 0,-4 4 0-16,-5 4 4 15,-1 12 2 1,-3 7 4-16,-11 8 3 0,-3 2-1 16,-17-2 3-16,-3-3 1 0,-9-8-1 15,-6-5-1 1,-1-5-4-16,-2-6-4 0,8-12-117 15,7-5-90 1</inkml:trace>
  <inkml:trace contextRef="#ctx0" brushRef="#br0" timeOffset="-203105.08">14531 16845 976 0,'5'4'418'0,"5"1"-221"16,3 17-99-16,0 4-14 15,-6 5-32-15,-3 5-13 16,-5-4-14-16,-7-5-4 15,7-12-6-15,-2-7-2 16,7-18-5-16,6-11-1 0,4-13-4 16,4-6-3-16,7 3 0 15,1 5-1 1,0 17 1-16,-3 8 3 0,-6 13 9 16,-5 10 5-16,-9 6 6 15,-4 4 1-15,-11-1-6 16,1-1-4-16,-1-6-5 15,6-6-5-15,6-12-3 16,5-3-2-16,14-17-2 16,3-3-1-16,11-2 0 15,3 1 2-15,-2 9-2 16,0 9 2-16,-6 15 2 16,-6 8 1-16,-8 10 1 15,-5 2 1-15,-9 2-45 0,0-2-118 16</inkml:trace>
  <inkml:trace contextRef="#ctx0" brushRef="#br0" timeOffset="-202934.04">14529 17185 997 0,'-2'0'461'0,"2"-6"-174"15,11 1-104 1,34-3-52-16,16-2-37 0,30 3-52 15,5 1-18-15,-14 1-31 16,-7 3-77-16,-30 2-291 16</inkml:trace>
  <inkml:trace contextRef="#ctx0" brushRef="#br0" timeOffset="-202641.3">14619 17431 1030 0,'-17'2'444'0,"-7"5"-235"16,5 3-59-16,14 6-59 0,7 2-28 16,21 8-30-1,7 1-4-15,14 6-5 16,2 2-6-16,-12 1-10 0,-11-3 1 0,-25-4 5 15,-12-3 3 1,-23-9 3-16,-6-6 0 16,-1-11-5-16,1-4-4 15,15-9-46-15,9-1-55 0,19-4-146 16,11-2-165 0</inkml:trace>
  <inkml:trace contextRef="#ctx0" brushRef="#br0" timeOffset="-202397.16">14878 17409 1272 0,'8'-4'517'0,"6"-6"-337"16,4 0-30-16,10 3-71 16,-5 3-28-16,-4 4-35 15,4 7-6-15,-19 7-4 16,-4 2 0-16,-5 11-1 0,-13-2 1 15,-1 5-2 1,2 0-1-16,14-8-2 16,3-1-1-16,15-11-2 15,4-4 0-15,9-5 13 16,7-1-59-16,7-7-57 16</inkml:trace>
  <inkml:trace contextRef="#ctx0" brushRef="#br0" timeOffset="-202057.18">15325 16646 869 0,'19'12'445'16,"10"12"-72"-16,10 43-225 16,-2 19-5-16,4 40-23 15,0 7-19-15,-18 14-46 16,-13 2-23-16,-19-11-19 15,-13-9-3-15,-3-34-6 16,0-21-18-16,-4-39-150 16,5-12-292-16</inkml:trace>
  <inkml:trace contextRef="#ctx0" brushRef="#br0" timeOffset="-201674.68">16097 17216 1177 0,'0'7'475'15,"-3"12"-286"-15,1 8-72 16,-6 12-31-1,0 5-24-15,8 2-37 16,2-2-4-16,11-13-11 16,8-13-10-16,11-19-172 15</inkml:trace>
  <inkml:trace contextRef="#ctx0" brushRef="#br0" timeOffset="-201517.21">16079 16957 814 0,'-3'-3'439'16,"3"-1"-46"-16,3 2-295 0,-3 2-182 16</inkml:trace>
  <inkml:trace contextRef="#ctx0" brushRef="#br0" timeOffset="-201114.11">15869 16704 830 0,'17'2'384'15,"15"-1"-131"1,-17-1-127-16,2 1-2 0,74 5-32 16,17 7-28-16,11-10-34 15,-36-2-11-15,-19-1-10 0,-13-6-2 16,-25-1-37-16,-16-5-17 16,-16-10-10-16,-11-4 1 15,-12-5 36-15,-1 3 16 0,9 7 16 16,5 6 11-1,14 13 9-15,7 6 7 0,13 9 4 16,7 11-7-16,6 8-1 16,-3 2 9-16,-18 0 24 15,-10-5 17 1,-23-4 13-16,-7-8-13 0,-10-2-34 16,3-5-22-16,8-2-65 15,7 7-87-15</inkml:trace>
</inkml:ink>
</file>

<file path=ppt/ink/ink62.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5-10-15T06:44:11.795"/>
    </inkml:context>
    <inkml:brush xml:id="br0">
      <inkml:brushProperty name="width" value="0.05292" units="cm"/>
      <inkml:brushProperty name="height" value="0.05292" units="cm"/>
      <inkml:brushProperty name="color" value="#FF0000"/>
    </inkml:brush>
    <inkml:context xml:id="ctx1">
      <inkml:inkSource xml:id="inkSrc106">
        <inkml:traceFormat>
          <inkml:channel name="X" type="integer" max="11752" units="cm"/>
          <inkml:channel name="Y" type="integer" max="6608" units="cm"/>
          <inkml:channel name="T" type="integer" max="2.14748E9" units="dev"/>
        </inkml:traceFormat>
        <inkml:channelProperties>
          <inkml:channelProperty channel="X" name="resolution" value="400" units="1/cm"/>
          <inkml:channelProperty channel="Y" name="resolution" value="400" units="1/cm"/>
          <inkml:channelProperty channel="T" name="resolution" value="1" units="1/dev"/>
        </inkml:channelProperties>
      </inkml:inkSource>
      <inkml:timestamp xml:id="ts1" timeString="2025-10-20T09:35:32.464"/>
    </inkml:context>
  </inkml:definitions>
  <inkml:trace contextRef="#ctx0" brushRef="#br0">1701 5903 912 0,'0'-18'378'0,"12"-24"-203"0,11-5-37 16,14-4-18-1,10 7-13-15,8 16-45 16,6 14-14-16,5 33-32 15,0 15-9-15,-6 19 0 16,-6 6 0-16,-7-9 0 0,-5-5 0 16,-12-25-7-16,-4-13-3 0,-3-19-2 15,-6-15-2-15,0-7 7 16,-1-4 3 0,-5 6-5-16,2 7-5 15,5 13-8 1,-2 10-3-16,7 11 3 0,1 8 5 0,-5 10 6 15,2 0 4-15,-15 3 4 16,-5-2 5 0,-13-8 10-16,-6-1 2 15,-2-13-23-15,-3-6-32 0</inkml:trace>
  <inkml:trace contextRef="#ctx0" brushRef="#br0" timeOffset="601.32">3530 5493 936 0,'-21'5'384'16,"-34"3"-236"-16,-12 2-55 15,-12 0-47-15,0-8-14 16,14-3-21-16,14 1-12 0,29 0-42 16,11 3-20-1,25 3-15-15,13-1-4 16,16 4 53-16,12 6 23 0,4 5 32 15,-4 6 28-15,-15 11 39 16,-20 7 20-16,-26 13 5 16,-23 8-14-16,-24 7-51 15,-3-4-23-15,2-13-19 16,10-10-1-16,17-21-2 16,9-7-7-16,16-10-9 15,5-4-4-15,18 3-2 16,7-6 6-16,21 0 7 15,9 1 1-15,7-4 1 16,5 1 2-16,-4 1 29 16,-6-1-93-16,-12-1-274 0</inkml:trace>
  <inkml:trace contextRef="#ctx0" brushRef="#br0" timeOffset="780.23">3607 5823 1086 0,'8'-5'454'16,"10"-6"-263"-16,14 7-94 0,9 4-63 15,7 5-15-15,2 4-9 16,-9 1-1-16,-14-4-42 16,-5-1-77-16</inkml:trace>
  <inkml:trace contextRef="#ctx0" brushRef="#br0" timeOffset="915.7">3795 5874 895 0,'0'17'370'0,"-4"17"-222"16,1 6-44-16,5 4-57 0,4-4-16 16,9-3-55-16,3-7-78 15</inkml:trace>
  <inkml:trace contextRef="#ctx0" brushRef="#br0" timeOffset="1310.37">4236 5999 815 0,'-5'-9'459'16,"-6"-7"-115"-16,-5-2-125 0,-10-6-42 15,-9 0-58-15,4 3-43 16,-7 14-53-16,6 8-20 0,11 20-44 15,0 6 20 1,18 7-3-16,6-3-1 16,15-6 7-16,5-2 2 0,5-14 6 15,3-3 4-15,-7-10 9 16,-2-7 3-16,-3-7 8 16,-5-2 4-16,-1-5 16 15,0 2 1-15,-3 4-4 0,-2 4-7 16,0 10-23-16,-1 5-4 15,3 14-4-15,1 5 0 16,5 10 4-16,-3-1 1 16,4-2 2-1,1-2 0-15,-1-9 0 16,5-6 4-16,-11-14 6 16,8-9 3-16,8-16 4 15,-5-3-1-15,18-7-4 16,-12-2-3-16,-6 10-80 15,-4 3 88-15</inkml:trace>
  <inkml:trace contextRef="#ctx0" brushRef="#br0" timeOffset="1877.58">5145 5869 597 0,'-1'8'319'15,"1"6"-57"-15,0 10-164 16,1 3-21-16,9 6-35 16,2-4-13-16,11-4-12 15,5-8-1-15,3-15-1 16,3-8 4-16,-2-14 11 15,-5-3 5-15,-9-11 4 0,-4-1 3 16,-12-2 20-16,-4 2 2 16,-4 16-1-16,-3 12-11 15,2 23-39-15,4 16-9 16,7 25-13-16,6 8 2 16,0 11 3-16,-2 0-3 15,-9-4 5-15,-8-4 2 0,-8-12 2 16,-4-8 7-1,-7-19 12-15,-1-10 11 16,-4-22 13-16,0-14-1 0,6-22-16 16,2-9-31-16,17-10-64 0,5-4-45 15,9-2-209 1</inkml:trace>
  <inkml:trace contextRef="#ctx0" brushRef="#br0" timeOffset="2028.53">5545 5434 1098 0,'2'-6'518'16,"-1"-9"-233"-16,-2 22-176 15,-6 12-52-15,0 16-58 32,2 13-52-32,2 7-376 15</inkml:trace>
  <inkml:trace contextRef="#ctx0" brushRef="#br0" timeOffset="2456.94">5635 5864 918 0,'-3'9'360'16,"-4"14"-246"-1,1 6-47-15,10 9-44 0,2 2-5 16,12-6-5-16,3-5 2 0,7-13 3 16,-2-11 2-16,-3-10 25 15,0-9 22 1,-4-10 35 0,-3-2 11-16,-4-4 5 15,-4 1-15-15,-1 6-30 0,-3 3-15 0,-1 14-42 31,-2 6-15-31,5 19-13 16,0 7-3-16,4 13 7 0,1 6 2 0,-6 7-2 31,-1 5 0-31,-9 4 2 16,-9-2 2-16,-4-1 10 0,-4-4 4 0,-1-13 5 16,-2-7 3-1,3-22 8 1,1-13 0-16,4-29-26 15,9-10-36-15,1-20-148 0,6 0-94 0</inkml:trace>
  <inkml:trace contextRef="#ctx0" brushRef="#br0" timeOffset="2711.37">6306 5814 1359 0,'-2'-1'584'0,"2"1"-320"31,-3 1-84-31,3-1-98 16,0 0-31-16,0 0-38 15,0 0-5-15,0 0-68 16,0 0-99-16</inkml:trace>
  <inkml:trace contextRef="#ctx0" brushRef="#br0" timeOffset="2985.99">6280 6099 1316 0,'2'0'566'15,"-1"1"-296"-15,4-1-72 16,-5-1-68-16,0-1-14 16,0 1-18-16,0 0-11 15,6-1-21-15,-2 1-8 16,1 0-17-16,-2 0-2 0,2 1-10 15,-4 0-5-15,1 0-10 16,-2-2-5-16,0 1 3 16,0 0-42-16,0 1 279 15</inkml:trace>
  <inkml:trace contextRef="#ctx0" brushRef="#br0" timeOffset="5465.88">7917 5478 570 0,'14'-1'321'0,"10"1"-31"15,-9 0-37-15,-18 2-50 16,-10 0-17-16,-19 3-50 15,-12-3-22-15,-16-1-51 16,-9-1-15-16,-9-1-28 16,0 1-12-16,9 3-12 0,13 4-8 15,26 2-19-15,16 4-8 16,21 7-11 0,9 1 1-16,17 4 17 0,13-1 7 15,16-1 14 1,1-2 4-16,-7 4 4 0,-11 1 2 15,-30 1 2 1,-11 6 0-16,-28 3 0 0,-25 9-1 16,-22 7 0-16,-8-3 1 0,8-4-1 15,48-22-4 1,11-11-11-16,1 0-6 0,11 25 11 16,24-4 10-16,54-7 13 15,6-11 5 1,6-9-6-16,8 1-5 15,-11-6 4-15,0-1 4 0,-8 0-134 16,-18-9-359-16</inkml:trace>
  <inkml:trace contextRef="#ctx0" brushRef="#br0" timeOffset="5801.67">8266 5658 1104 0,'-4'0'428'0,"-3"5"-248"15,3 25-162-15,5 14-28 0,7 31 11 32,0 8 4-32,8 3 0 15,-2-2-1-15,-1-30 9 0,0-12 6 0,-4-25 29 31,-3-13 16-31,-6-22 7 0,-5-11-1 16,-5-23-24-16,-3-12-13 16,-2-23-9-16,-2-10-3 0,0-3-8 15,7 12-9-15,10 25-18 16,3 11-11 0,21 26-21-16,3 6-2 15,20 15 4-15,10 5 5 16,19 8 5-16,8 4-60 0</inkml:trace>
  <inkml:trace contextRef="#ctx0" brushRef="#br0" timeOffset="6038.77">8257 5987 1105 0,'14'-3'436'0,"26"-2"-298"0,12-1-54 16,19 1-51 0,2-2-10-16,-10 6-88 0,-6 2-81 15</inkml:trace>
  <inkml:trace contextRef="#ctx0" brushRef="#br0" timeOffset="6444.57">8710 6120 823 0,'-5'0'368'0,"-1"9"-172"16,0 3-106-16,7 5-75 0,10 8-6 16,5-6 0-16,5 0 1 15,3-8 8 1,-2-7 7-16,-6-8 13 0,1-6 4 16,-9-4 3-16,-1-4-3 15,-4 0-2 1,-5-3 1-16,-1 5-8 15,3 7-14-15,1 13-26 0,6 10-8 16,2 12-7 0,-2 8 8-16,7 18 10 15,0 7 1-15,-3 10 3 16,-2 0 1-16,-19-6 34 16,-14-5 18-16,-11-20 25 0,-3-8 7 15,-5-20-14-15,2-11-10 16,-3-27-85-16,0-16-61 15,11-27-298-15</inkml:trace>
  <inkml:trace contextRef="#ctx0" brushRef="#br0" timeOffset="6934.06">8351 5234 998 0,'-2'-1'440'16,"2"-1"-245"-16,11 2-75 15,24-1-77 1,17 1-14-16,30-1-1 0,6 2-3 16,4 2-12-16,-8-1-3 15,-21 4-13-15,-12-3-15 16,-24-1-62-16,-11 0-25 15,-16-6-39-15,-6-2-6 16,-6-10 55-16,-2-2 25 0,4-3 58 16,3 3 31-16,8 10 43 15,2 6 10-15,4 10 24 16,2 9 4-16,-2 8 3 16,-2 3-5-16,-5 6-25 15,-4-2-14-15,-1-5-39 16,5-2-94-16</inkml:trace>
  <inkml:trace contextRef="#ctx0" brushRef="#br0" timeOffset="7309.84">9418 5805 1032 0,'9'0'401'0,"16"0"-273"15,11-2-46-15,18-1-37 0,7-1-12 16,-2 4-20 0,-5 0-3-16,-13 4-19 0,-14 0-46 15,-16 2-145 1,-1 2-212-16</inkml:trace>
  <inkml:trace contextRef="#ctx0" brushRef="#br0" timeOffset="7475.45">9462 5968 901 0,'4'3'395'15,"12"4"-152"1,10 0-65-16,19 0-28 15,8-4-19-15,5-3-60 0,0 0-19 16,-9-3-38 0,-10-6-73-16</inkml:trace>
  <inkml:trace contextRef="#ctx0" brushRef="#br0" timeOffset="8151.89">10267 5734 643 0,'15'12'234'16,"8"21"-179"-16,4 8-12 16,-7 12 35-16,-7 0 30 0,-9-8 30 15,-5-7-9 1,-7-16-26-16,-4-10-20 16,1-12-15-16,4-14-17 15,5-17-34-15,7-12-22 16,10-7-34-16,9 2 1 0,7 10 9 15,2 12 9 1,5 13 9-16,-6 9 10 0,-6 13 9 16,-5 5 8-16,-10 11 10 15,-9 7-5-15,-8 4 1 16,-4 4-4-16,-5-7-5 16,3-6 0-16,7-16-13 15,5-9-5-15,15-18-11 16,-2-10-1-16,12-11 8 15,6-2 3-15,-3 5 4 16,11 5 9-16,-6 12 20 16,-1 8 4-16,-8 12 4 15,-4 11-9-15,-5 15-14 0,-8 8-3 16,-2 7-1-16,-4-4 5 16,0-6-120-16,-2-5-164 15</inkml:trace>
  <inkml:trace contextRef="#ctx0" brushRef="#br0" timeOffset="8580.94">11251 6012 525 0,'5'-10'337'16,"1"-13"-18"-16,0-3-106 16,-7-3-29-16,-10-5-34 15,-5 3-23-15,-12 11-48 0,-2 6-24 16,-8 14-55 0,-1 9-24-16,6 18-19 15,4 9-2-15,15 13 9 0,9-2 11 16,15-4 16-16,7-13 7 15,16-10 4-15,7-6 5 16,0-15 8-16,2-5 3 16,-9-12 9-1,-8-6 2-15,-7-7-1 0,-6 1 0 0,-7 3-1 16,-5 1 0-16,3 13-27 31,-1 4-19-31,-2 16-25 0,3 13-8 16,-5 14 20-16,1 9-9 15,1 1-122-15,0 0-76 0</inkml:trace>
  <inkml:trace contextRef="#ctx0" brushRef="#br0" timeOffset="8969.7">11469 6148 531 0,'0'3'296'0,"0"7"-52"16,2-1-84-16,11 4-64 16,5-2-13-16,9-2-2 15,1-5-2-15,-2-11 13 16,-3 0 3-16,-6-9-7 15,-4-1-5-15,-6 3-22 16,-3-2-5-16,-4 8-15 16,0 3-23-16,-2 10-38 15,0 7-15-15,2 8-5 16,1 8 13-16,2 13 18 16,0 7 3-16,-3 12 2 0,-2 1 3 15,-10-3 6-15,-7-4 6 16,-15-15 12-16,-9-10 9 15,-8-20 10-15,0-9 2 16,4-19-63-16,10-14-81 16</inkml:trace>
  <inkml:trace contextRef="#ctx0" brushRef="#br0" timeOffset="9493.96">11083 5488 950 0,'-4'1'443'0,"-3"3"-197"16,13 2-166 0,13 2-35-16,30 3-29 15,14-3 7-15,21 1 5 0,6-3-9 16,-6-6-11-16,-4 0 1 15,-12 1-4-15,-16-1-7 0,-23-1-10 16,-13 0-7-16,-18-7-6 16,-7 1 8-1,-9-6 10-15,-4-3 6 0,4-3 11 16,2-1-1-16,10 3-9 16,5 7-10-16,6 6-25 15,6 4 4-15,5 15 4 16,1 3 14-16,-1 12 46 0,-2-1 9 15,-9 1 31-15,-5-2 6 16,-7-9-9-16,-4-3-10 16,1-8-15-1,1-4-68-15</inkml:trace>
  <inkml:trace contextRef="#ctx0" brushRef="#br0" timeOffset="13892.49">12525 5883 527 0,'9'-2'289'15,"8"-2"-49"-15,23 1-113 16,17 2-18-16,22 1-32 16,8-1-16-16,4-2-31 15,-4 2-10 1,-11 0-42-16,-10 0-52 16,-21 1-182-16</inkml:trace>
  <inkml:trace contextRef="#ctx0" brushRef="#br0" timeOffset="14116.2">12567 6052 591 0,'6'4'260'16,"5"-2"-92"-16,33-3-94 0,15-2-9 15,16-2 18 1,12 2-5-16,3 3-33 16,-6 0-12-16,-9-10-59 15,-12 5-89-15</inkml:trace>
  <inkml:trace contextRef="#ctx0" brushRef="#br0" timeOffset="14301.53">13299 5796 719 0,'15'12'304'15,"13"26"-147"-15,0 3-27 0,-3 8-29 16,-12 0-2 0,-13-6-31-16,-8-5-6 15,-19-9-14-15,-7-3-2 16,-15-7-191-16</inkml:trace>
  <inkml:trace contextRef="#ctx0" brushRef="#br0" timeOffset="14627.05">12617 5795 835 0,'-15'1'378'0,"-18"6"-183"15,-2 13-64 1,5 16-72-16,6 11-18 15,15 10-22-15,9-6-1 16,19-9-9-16,11-7 1 16,19-11 4-16,8-4 3 15,-1-2-37-15,-6-3-90 0</inkml:trace>
  <inkml:trace contextRef="#ctx0" brushRef="#br0" timeOffset="15498.78">1843 7413 701 0,'18'1'270'0,"30"3"-189"15,21 3-8-15,13-1 3 16,7 1-14-16,2-1-22 16,-2 0-6-16,-12-2-20 15,-10 2-90-15</inkml:trace>
  <inkml:trace contextRef="#ctx0" brushRef="#br0" timeOffset="15711.51">1892 7601 752 0,'10'0'309'0,"6"0"-148"16,22 4-88-1,11 1 1-15,14 2 17 16,12 5-10-16,-1-6-24 15,2-1-16-15,1-2-20 16,-6-8 11-16,-1-5-275 16</inkml:trace>
  <inkml:trace contextRef="#ctx0" brushRef="#br0" timeOffset="15923.35">2490 7382 784 0,'10'2'310'16,"18"6"-181"-16,4 4-28 15,6 12 15-15,-2 0-6 16,-11 5-22-16,-9 3-12 0,-16 4-21 16,-11-1-5-16,-16-2 3 15,-4-5-72-15,-13-6-292 16</inkml:trace>
  <inkml:trace contextRef="#ctx0" brushRef="#br0" timeOffset="16266.92">2060 7377 762 0,'-9'-5'373'15,"-17"-5"-138"-15,-3 6-58 0,-8 11-78 16,-2 7-34-1,4 13-39-15,4 5-12 0,13 8-15 16,7 5-3-16,15 3-7 16,12-4 0-16,24-2 8 15,9-11 3-15,17-9 18 16,8-9-30-16</inkml:trace>
  <inkml:trace contextRef="#ctx0" brushRef="#br0" timeOffset="24386.51">3345 7408 994 0,'-2'-4'414'15,"-3"3"-267"-15,2 12-51 16,6 25-59-16,0 18-15 15,5 30 6-15,1-3 0 16,-4 2-5-16,-1-7-4 0,-3-27-7 16,-1-6-3-16,3-26 6 15,-1-6 9-15,-2-18 6 16,0-12 1-16,-2-10-4 16,-4-12-10-16,-4-18-5 15,-2-14-1-15,-6-28 1 16,4-3-3-16,12 7-5 0,7 16-4 15,12 33-9 1,3 16-2-16,8 13-2 16,7 5 0-16,9 13 2 15,7 3 0-15,-2 8 27 16,1 1-88-16,10 2-258 16</inkml:trace>
  <inkml:trace contextRef="#ctx0" brushRef="#br0" timeOffset="24594.45">3438 7715 844 0,'28'-3'322'15,"35"-4"-236"-15,4 2-44 0,1 1-58 16,-8-1-110-16</inkml:trace>
  <inkml:trace contextRef="#ctx0" brushRef="#br0" timeOffset="24832.15">3650 7946 513 0,'5'0'329'0,"1"-10"43"15,6 1-176-15,5-11-82 16,-4-2-16-16,4 3-31 16,-1 0-2-16,-6 11-9 15,3 8-10-15,-8 10-17 0,1 13-11 16,-2 7-9-16,-2 2 1 15,4 0-8-15,-2-4-72 16</inkml:trace>
  <inkml:trace contextRef="#ctx0" brushRef="#br0" timeOffset="25175.33">3961 7902 994 0,'-5'5'412'16,"-2"3"-228"-16,8 9-121 16,10 4-19-16,12 0-18 15,8-2-7-15,2-8-3 16,-3-8 0-16,-7-10 8 16,-4-6 3-16,-9-11 5 15,0 0-2-15,-9-1-3 16,-1-3-4-16,4 14-5 15,-4 4-8-15,4 16-10 16,-2 11-3-16,1 13-6 16,-1 10 4-16,-2 12 3 0,0 6 1 15,-4-4 3-15,-5-4 3 16,-10-16 13-16,-3-10 3 16,-18-22 5-16,-7-12-6 15,-7-19-104-15,-5-15-95 16</inkml:trace>
  <inkml:trace contextRef="#ctx0" brushRef="#br0" timeOffset="25655.33">3425 7020 797 0,'9'2'318'16,"26"6"-191"-16,12 0-46 0,21-1-17 31,15 1-11-31,10-5-23 16,2 2-8-16,-7-1-8 0,-20-1-3 15,-30-5-7 1,-14-3-4-16,-23-5-2 0,-2-1-2 15,-10-2 4-15,0 0 4 0,2 6 5 16,4 6 1 0,8 12 12-16,-3 3 8 15,8 11 26-15,3 6 8 16,-3-6-6-16,8 2-8 16,-8-6-32-16,-3-9-85 15</inkml:trace>
  <inkml:trace contextRef="#ctx0" brushRef="#br0" timeOffset="25969.89">4755 7424 902 0,'-2'-4'436'16,"0"2"-186"-16,-1 8-81 15,3-6-103-15,-1 33-16 16,4 64-6-16,7-29-7 0,2-6-11 15,4-4-9 1,-2-22-53-16,-3-11-83 16</inkml:trace>
  <inkml:trace contextRef="#ctx0" brushRef="#br0" timeOffset="26119.8">4564 7625 664 0,'0'-3'424'0,"-2"-11"31"15,19 12-220-15,27 1-118 16,16-1-21-16,38 3-38 16,-6-5-15-16,-9-1-12 15,-11 3-98-15</inkml:trace>
  <inkml:trace contextRef="#ctx0" brushRef="#br0" timeOffset="26646.97">5534 7279 903 0,'-5'-2'397'0,"-4"8"-209"0,-1 15-66 0,-1 28-76 31,3 21-8-31,8 25-9 16,2 2-6-16,6-9-3 15,6-16-6-15,2-30-2 16,1-15 1-16,-2-20 13 16,-2-9 7-16,-9-22 10 15,-2-3 1-15,-12-24-12 16,-12-17-6-16,-2-12-10 15,-3-13-8-15,6 5-8 16,10 13-3-16,13 21-13 0,9 14-1 16,16 20-7-16,11 10-1 15,13 9 7-15,7 2 2 16,12 5 8-16,6-1-44 16,6 3-280-16</inkml:trace>
  <inkml:trace contextRef="#ctx0" brushRef="#br0" timeOffset="26854.45">5484 7576 874 0,'33'5'399'15,"10"-2"-174"-15,22-3-139 16,10-3-26-16,6-2-94 16,6 3-150-16</inkml:trace>
  <inkml:trace contextRef="#ctx0" brushRef="#br0" timeOffset="27150.84">5891 7798 957 0,'15'-3'408'16,"18"-3"-208"-16,7 5-51 15,2 4-44-15,-8 1-24 0,-18 6-35 16,-12 3-3-16,-18 5-5 15,-9 5-2-15,-8 8-15 16,-1 1-6-16,13-4-9 16,11-5-2-16,19-11 2 0,14-7 0 15,14-5-1 1,2-5 0-16,5-1-47 16,-1 0-98-16</inkml:trace>
  <inkml:trace contextRef="#ctx0" brushRef="#br0" timeOffset="27529.8">6250 7847 982 0,'-3'5'399'0,"-5"7"-241"0,0 5-63 16,7 7-51-16,4 1-7 16,10-1-14-16,7-3-1 15,8-9-3-15,3-6 3 16,2-11 2-16,1-8 1 16,-10-6-1-16,-3-1 8 15,-13 1 14-15,3 4 1 16,-4 9-8-16,-2 7-11 15,7 17-20-15,-6 8-5 16,2 21-1-16,-5 6 1 16,-14 10-2-16,-3-3 3 0,-22-13 8 15,-6-7 9-15,-5-25 9 16,-4-9-1-16,5-20-8 16,0-15-57-16,11-16-139 15</inkml:trace>
  <inkml:trace contextRef="#ctx0" brushRef="#br0" timeOffset="28174.04">5689 6998 717 0,'-2'3'337'16,"2"0"-144"-16,7 3-83 0,11 0-24 15,30-1-27 1,9 1-8-16,40-1-17 0,7 1-8 16,-6 0-14-1,-5 0-2-15,-19 0-3 16,-15-2 0-16,-16-1 1 0,-12-3 0 0,-28-4-8 16,-8-5 0-1,-21-5-1-15,-2-2-1 16,-4-4 6-16,5 0-1 0,15 6-9 15,8 5-9 1,17 9-11-16,3 8-1 0,12 15 15 16,4 8 17-16,-4 3 42 15,-4 0 23 1,-15-7 31-16,-10-4 8 16,-17-3-10-16,-5-9-16 0,-4-6-36 15,0-5-17-15,9-11 155 16</inkml:trace>
  <inkml:trace contextRef="#ctx0" brushRef="#br0" timeOffset="30497.32">7176 7650 817 0,'2'0'345'16,"7"3"-179"-16,6-3-37 15,15 4-41-15,10-4-12 16,17-7-33-16,6 2-16 16,-1-1-39-1,-4 5-54-15,-15 1-176 16</inkml:trace>
  <inkml:trace contextRef="#ctx0" brushRef="#br0" timeOffset="30671.8">7239 7813 830 0,'14'1'351'0,"25"-1"-205"16,17-4-21 0,18-3-63-16,11-2-21 15,-3 6-72-15,-5 1-144 0</inkml:trace>
  <inkml:trace contextRef="#ctx0" brushRef="#br0" timeOffset="31193.27">7928 7542 860 0,'14'15'362'16,"16"17"-201"-1,7 4-31-15,-5 11-37 16,-5-4-12-16,-18-3-22 16,-11 0-6-16,-12-7-18 15,-5-5-7-15,-2-9-5 0,7-11 2 16,5-14 1-16,3-9-2 15,15-22-8-15,4-2-11 16,15-10-7-16,8-1-3 16,4 8 1-16,-1 3 2 15,-6 19 6-15,-1 11 7 0,-7 20 6 16,-7 7 0-16,-7 14-2 16,-2 2-3-16,-10-10-4 31,-1-12 1-31,2 1-3 0,-3 31-1 0,-1-10-2 15,-2-6-2-15,10-31-1 16,4-6 0-16,8-13 1 16,10-6-1-16,3-8 1 15,4-1 0-15,3 9 0 16,-1 6 1-16,1 20 7 16,-6 10 5-16,-7 15 8 15,-10 7 2-15,-9 6-3 0,-3-3-6 16,-1 0 2-1,0-2-79-15</inkml:trace>
  <inkml:trace contextRef="#ctx0" brushRef="#br0" timeOffset="31687.63">8968 7742 454 0,'7'-3'277'0,"4"-6"-10"0,-2 2-34 15,-4-3-57-15,0 2-23 16,-7-1-45-16,-8-4-14 16,-10-1-25-1,-8-1-13-15,-11 4-19 16,-3 7-16-16,4 10-22 16,3 12-10-16,8 10-10 15,10 3 3-15,9 4 4 16,8-6 4-16,16-2 5 15,11-3 1-15,14-10 4 16,5-4 3-16,3-10 3 16,-6-7 5-16,-16-6 4 0,-1-5 4 0,-12-5 0 15,-9 14-3 17,-2 4 8-32,1 2-2 0,4-4-6 0,-5 7-2 15,-2 19-15-15,2 5 1 16,7 4-114-16,0 3-120 15</inkml:trace>
  <inkml:trace contextRef="#ctx0" brushRef="#br0" timeOffset="32070.76">9258 7875 708 0,'-3'-5'410'16,"3"-2"-70"-16,-2 10-190 15,2-3-55-15,0 0-63 16,2 11-14-16,7 8 0 16,23 31-1-16,-15-37-3 15,-1-7-2-15,6-7 5 16,-1-7 2-16,-7-7 5 15,1-2 1-15,-9-2 3 16,-1-3 15-16,-5 9 5 16,0 1-7-16,1 13-17 15,-1 8-20-15,1 16-13 0,1 9 1 16,-2 17 7-16,1 12-1 16,-7 7-3-16,-5 1 1 15,-14-16 2-15,-4-12 2 16,-6-19 7-16,-1-10 5 0,0-16-53 15,-2-10-58-15,-1-23-275 16</inkml:trace>
  <inkml:trace contextRef="#ctx0" brushRef="#br0" timeOffset="32617.79">8825 7372 900 0,'3'-3'370'16,"15"-4"-214"-16,15 1-43 15,38-3-57-15,17-1-4 16,16 5-28-16,1 3-11 0,-11 8-8 15,-16 4-4 1,-26 1-32-16,-17-2-15 0,-27-5-16 16,-12-4-4-1,-16-3 31-15,-4-6 15 0,-4-8 20 16,1 0 6-16,10 0 13 16,8 3 4-16,13 10 2 0,9 3 15 15,8 9 17 1,2 7 7-16,1 10 28 15,-5 6-6-15,-13 5 5 16,-8 0 8-16,-24-4-11 16,-8-9-9-16,-5-6-4 15,-2-7-88-15</inkml:trace>
  <inkml:trace contextRef="#ctx0" brushRef="#br0" timeOffset="40622.23">10256 7705 320 0,'-1'-2'186'16,"1"1"-11"-16,6-1-22 0,-6 2-13 15,12 0-11-15,67 0-7 16,-14 1-9-16,31-2-33 15,9 1-19-15,-1 2-37 16,-11-4-25-16,-28 4-76 16,-16 1-41-16,-21-2-120 15,-12 6-69-15</inkml:trace>
  <inkml:trace contextRef="#ctx0" brushRef="#br0" timeOffset="40876.64">10330 7819 320 0,'-5'0'188'15,"-3"3"2"-15,8-2-16 16,19 8-5-1,11-2 3-15,28-4-25 0,8-1-28 16,16-5-56-16,3-2-22 16,-8 1-25-16,-1-3-13 15,-10 4-103-15,-7-7-84 16</inkml:trace>
  <inkml:trace contextRef="#ctx0" brushRef="#br0" timeOffset="41162.16">10843 7588 744 0,'2'-4'327'0,"3"4"-172"16,9 4-33-16,11 9-52 0,12 5-15 15,15 7-9 1,4 2-10-16,3 3-17 15,-6-1-1-15,-13-3-10 16,-11-2-4-16,-20-13 7 16,-7 3 17-16,-10-7 26 15,-6 4 17-15,-11 3 11 16,-6 1-11-16,-5 5-18 16,5-4-17-16,6 2-18 15,9-2-6-15,11-8-487 0</inkml:trace>
  <inkml:trace contextRef="#ctx0" brushRef="#br0" timeOffset="42155.03">1833 9231 473 0,'12'2'216'15,"26"-2"-77"-15,11 1-23 16,14-1-10-16,12 0-17 0,14 2-26 16,2 0-12-16,9 3-12 15,-7-3-9 1,-30 0-16-16,-11-4-8 16,-23-2-86-16,-16-1-110 0</inkml:trace>
  <inkml:trace contextRef="#ctx0" brushRef="#br0" timeOffset="42409.29">1848 9394 681 0,'6'0'294'0,"18"2"-114"15,13 3-40-15,20-1-10 16,4-3-21-16,16-1-52 16,4-3-16-16,7 0-20 15,3 1-8-15,-15-2-8 16,-10-4-6-16,-18-1-60 0,-9-4-40 0,-17 0-124 16,-9 2-78-1</inkml:trace>
  <inkml:trace contextRef="#ctx0" brushRef="#br0" timeOffset="42686.15">2432 9106 768 0,'0'-2'371'16,"0"0"-148"-16,12 4-117 16,4 2-38-16,13 12-35 15,5 5-3-15,4 6-12 16,-6 3-5-16,0 3-8 15,-8-3-1-15,1-4 2 16,2-4 0-16,-5-9 3 16,1-6 0-16,-8-4 2 15,-4-3 3-15,-11 0 7 16,-9 4 2-16,-17 4 7 16,-9 5 3-16,-3 12-5 15,-1 0-3-15,4 7-9 0,7-2-8 16,2-2-38-1,7-3-163-15</inkml:trace>
  <inkml:trace contextRef="#ctx0" brushRef="#br0" timeOffset="73356.16">3367 9356 888 0,'9'4'367'0,"26"0"-203"0,21 4-38 15,27-5-29-15,6 1-26 16,0-4-35-16,-10-3-46 16,-9 3-348-16</inkml:trace>
  <inkml:trace contextRef="#ctx0" brushRef="#br0" timeOffset="73872.68">4255 9014 675 0,'-1'-2'357'0,"1"4"-120"16,0 8-72-16,-2 17-96 15,2 15-22-15,-3 26 2 16,-1 7-11-16,3 9-9 0,0-8-6 0,1-23-5 31,0-9-3-31,1-21-1 0,3-9 7 16,-2-13 27-16,2-6 7 15,0-13 10-15,-3-4-5 16,-2-16-19-16,-5-12-5 16,-3-21-11-16,0-11-4 0,9-2-14 15,5 7-7 1,8 20-7-16,3 15-3 15,-1 17-11-15,4 4-5 0,4 11-3 16,8 4 0-16,10 4 9 16,11 4 8-16,12 1-79 15,-1 0-106-15</inkml:trace>
  <inkml:trace contextRef="#ctx0" brushRef="#br0" timeOffset="74107.93">4342 9332 855 0,'19'3'352'0,"14"4"-200"15,30 3-93-15,7-1-1 16,1-1-21-16,-2-3-9 16,-19 0-105-16,-3-3-260 0</inkml:trace>
  <inkml:trace contextRef="#ctx0" brushRef="#br0" timeOffset="74380.25">4498 9667 709 0,'-1'0'312'15,"4"-1"-133"-15,5-3-50 16,9-5-41-16,4 0-8 16,2-3-27-16,-2-2-11 15,-7 1 9-15,-3 3 1 16,-6 8-3-1,0 5 1-15,-4 13-10 0,2 5 0 16,-3 9-2 0,0 2-6-16,5 0-13 15,-3-4-7-15,4-8-30 16,4-6-75-16</inkml:trace>
  <inkml:trace contextRef="#ctx0" brushRef="#br0" timeOffset="74754.64">4783 9629 858 0,'0'0'363'0,"4"0"-185"15,5 6-118-15,4 7-29 0,7 3-11 16,-1 2-1-1,0-2-3-15,-5-3 2 0,6-11 8 16,0-3 2-16,-5-9 3 16,5-4 0-16,-9-2-8 15,-1 0-5-15,-3 3-11 0,-1 4 3 16,-1 9 0 0,1 8 5-16,1 13 10 15,2 14-7-15,4 18-2 16,1 9-7-16,-6 2 22 15,-10-5 17-15,-18-12 43 16,-14-13 12-16,-10-10-13 16,-2-10-11-16,0-16-36 15,7-10-12-15,15-12-82 16,5-8-77-16</inkml:trace>
  <inkml:trace contextRef="#ctx0" brushRef="#br0" timeOffset="75116.03">5701 9147 996 0,'4'-2'463'0,"-2"-2"-206"15,2 25-120 1,-1 12-50-16,-4 27-40 15,-1 7-7-15,2 6-23 16,0-1-6-16,11-16 3 16,2-8-63-16,0-19-129 0,1-7-81 15</inkml:trace>
  <inkml:trace contextRef="#ctx0" brushRef="#br0" timeOffset="75281.75">5509 9408 613 0,'1'0'394'16,"6"1"9"0,24 0-187-16,9 2-42 15,26 2-46-15,8-4-28 16,3 0-42-16,3 0-16 0,-20-2-22 16,-8 0-70-16</inkml:trace>
  <inkml:trace contextRef="#ctx0" brushRef="#br0" timeOffset="75831.74">6606 9063 1035 0,'-6'14'379'0,"-8"36"-298"16,0 18-37-16,3 20 0 15,6 6-3-15,9-12-5 16,3-11-4-16,10-22-13 15,0-13-1-15,2-24 23 16,-2-14 11-16,-10-23 15 16,1-10 1-16,-13-19-17 15,-11-14-9-15,-14-33-11 0,-3-10-8 16,4-4-13 0,7 16-9-16,18 43-15 15,7 18-13-15,18 30-11 0,12 7 2 16,19 5 10-1,13 5 12-15,21 1-17 16,7 0-77-16</inkml:trace>
  <inkml:trace contextRef="#ctx0" brushRef="#br0" timeOffset="76055.34">6519 9340 614 0,'13'-4'356'0,"28"0"6"16,9-1-227-16,14 4-66 15,10 1-27-15,-9 0-28 16,-3 9-20-16,-13 3-379 15</inkml:trace>
  <inkml:trace contextRef="#ctx0" brushRef="#br0" timeOffset="76340.74">6860 9531 620 0,'1'-5'363'15,"7"-3"-11"-15,6 5-184 0,10 1-80 16,11 7-23 0,1 4-31-16,-5 5 3 15,-10 4 6-15,-18-1 4 16,-12 10 7-16,-6-3-10 16,-5 1-18-16,10-4-7 15,10-3-4-15,7-2-1 16,16-10 2-16,1 2 0 15,1-7-1-15,1-1-28 16,4-1-174-16,-7-1-232 0</inkml:trace>
  <inkml:trace contextRef="#ctx0" brushRef="#br0" timeOffset="76656.44">7213 9583 667 0,'0'-3'366'0,"0"-3"-80"0,2 6-81 16,-2 0-105-16,0 0-33 15,0 0-41 1,4 16-4-16,44 32-8 16,-27-33 0-16,3-9 5 15,-2-6 4-15,-1-5 4 16,-3-5 0-16,-9-4-6 0,-4-1-4 16,-5 4-8-1,0 2-13-15,1 10 1 0,0 9 3 16,3 13 10-1,0 14 11-15,3 18-2 16,1 8-2-16,-1 9-2 0,-6-8 3 16,-18-12 33-16,-10-7 15 15,-12-23 11-15,-1-4 0 0,4-18-27 16,2-14-21-16,8-17-142 16,8-11-289-16</inkml:trace>
  <inkml:trace contextRef="#ctx0" brushRef="#br0" timeOffset="77047.21">7988 9348 901 0,'13'-3'376'15,"25"-6"-226"-15,11 6-42 16,14 1-48-16,3-2-22 16,4 4-22-16,-2-2-2 15,-11 2-80-15,-8 3-71 16</inkml:trace>
  <inkml:trace contextRef="#ctx0" brushRef="#br0" timeOffset="77212.04">8100 9439 547 0,'-5'4'343'0,"5"6"-14"15,8-5-67-15,28 4-94 16,8-3-27-16,14-6-49 15,9 4-30-15,2-3-23 16,3-1-86-16</inkml:trace>
  <inkml:trace contextRef="#ctx0" brushRef="#br0" timeOffset="77909.38">8940 9262 662 0,'17'5'327'16,"18"11"-104"-16,-6 5-54 16,-13 18-45-16,-12 3-19 15,-14 1-27-15,-8 5-16 0,-4-12-31 32,4-6-9-32,10-11-10 15,5-9 4-15,11-14 8 0,3-7 1 16,5-17 1-16,3-9-6 15,8-2-11-15,1 1-3 16,9 3-7-16,0 13-5 16,-8 13-10-16,-2 8 14 15,-10 15 7-15,-6 4 7 16,-8 4 12-16,-2 1-11 0,-7-2-3 16,-3 1-2-1,3-8-2-15,3-4 0 0,3-10 5 16,7-7 0-16,6-10 0 15,5-3-1-15,7-3-8 0,3 4-2 16,3 7-5-16,1 5-3 16,-5 11 14-1,-7 9 9-15,-11 8 14 0,-3 5 6 16,-4 3-11 0,0-5-5-16,3-2-19 15,2-3-61-15</inkml:trace>
  <inkml:trace contextRef="#ctx0" brushRef="#br0" timeOffset="78378.74">9895 9443 516 0,'0'-10'347'0,"-2"-9"-1"0,-5-8-128 16,-8-1-31-16,-4 2-57 16,-1 9-28-16,-7 8-47 15,2 11-21-15,-6 14-32 16,-5 5-8-16,7 13-8 15,4 1 0-15,18 0 4 16,11 3 2-16,18-10 8 16,5-3 3-16,2-15 8 15,5-7 3-15,0-10 4 16,-4-8 1-16,1-6-1 16,-12-3-1-16,-3-8-2 15,-1 5-3-15,-9 4 17 16,-1 5 7-16,-6 20-2 15,-4 4 2-15,0 13-22 16,5 6-9-16,7 2 0 16,4 0-3-16,7 0 0 0,-1-3-6 15,-1-4-164 1,1 0-163-16</inkml:trace>
  <inkml:trace contextRef="#ctx0" brushRef="#br0" timeOffset="78752.1">10109 9583 721 0,'0'-5'378'15,"0"1"-95"-15,3 3-99 0,-3 1-96 16,0 0-32-16,0 0-36 16,15 10-5-16,38 31-1 15,-30-37 2-15,-1-7 6 16,3-7 2-16,-9-5 0 15,-5-2-3-15,-5-4-5 0,-5 1-2 16,3 3-7 0,-4 3 9-16,0 6-7 15,-1 10 3-15,-2 13 5 16,4 7-10-16,2 16 4 16,3 9-3-16,4 19-5 15,0 9 0-15,-2-1 0 16,-4-7 10-16,-11-21 39 15,-11-16 16-15,-21-12 21 0,-9-8-5 0,-12-14-35 16,-2-7-16 0,13-13-24-16,13-7-38 15,24-10-122-15,15-5-80 16</inkml:trace>
  <inkml:trace contextRef="#ctx0" brushRef="#br0" timeOffset="87825.29">11117 9231 625 0,'4'7'292'0,"16"2"-98"16,15 3-16-16,25-6-25 16,11-2-28-16,24-4-59 15,1-5-26-15,9 0-27 16,-11-1-4-16,-27 1-100 15,-10 6-64-15,-32 7-167 16</inkml:trace>
  <inkml:trace contextRef="#ctx0" brushRef="#br0" timeOffset="88049.84">11245 9404 741 0,'10'0'323'16,"12"-3"-157"-16,13-2-30 15,37 2-32-15,2-6-25 16,36 4-40-16,-1 1-12 16,-22-1-14-16,-1 4-3 15,-39-2-65-15,-9 2-49 0,-16 2-256 16</inkml:trace>
  <inkml:trace contextRef="#ctx0" brushRef="#br0" timeOffset="88247.16">11802 9121 752 0,'12'6'322'0,"20"10"-173"16,10 11-35-16,7 9-37 0,0 3-21 15,-12-4-28 1,-13-1-10-16,-30-11-8 16,-17-1-3-16,-26-6-48 15,-3-2-35-15,-8-9-194 16</inkml:trace>
  <inkml:trace contextRef="#ctx0" brushRef="#br0" timeOffset="88546.39">11333 9153 912 0,'-6'-2'408'0,"-20"-1"-188"0,-6 6-49 15,-14 13-68 1,-2 7-29-16,9 11-44 16,12 2-14-16,26 3-8 15,13-3 3-15,29-5 9 16,8-2 5-16,4-6 0 16,-3-3-4-16,-10-4-8 15,-7-3 3-15,-8-3-100 16</inkml:trace>
  <inkml:trace contextRef="#ctx0" brushRef="#br0" timeOffset="89356.96">1894 11065 564 0,'-2'-3'326'16,"-2"-3"-31"0,24 4-158-16,17-2-10 15,20 2-37-15,17 2-6 16,16-7-47-16,7 1-18 15,7 4-12-15,-7-2-2 16,-26 5-22-16,-16 3-45 16,-24 2-140-16,-16-2-146 15</inkml:trace>
  <inkml:trace contextRef="#ctx0" brushRef="#br0" timeOffset="89538.31">1935 11165 714 0,'10'-2'270'0,"20"1"-170"0,11 0-64 15,27-2 6 1,9 2-1-16,18-1-15 0,3 2-8 0,-10 2-11 31,-8 2-9-31,-29 1-135 16</inkml:trace>
  <inkml:trace contextRef="#ctx0" brushRef="#br0" timeOffset="89702.84">2572 11016 662 0,'8'-2'290'16,"15"0"-143"-16,0 6-26 0,7 5-20 0,0 7-19 16,-3 3-7-16,-1 5-6 31,-15 5-8-31,-10-2-9 15,-16-1-26-15,-8-5-60 16</inkml:trace>
  <inkml:trace contextRef="#ctx0" brushRef="#br0" timeOffset="89932.36">2049 10973 701 0,'-21'8'352'15,"-15"7"-129"-15,7 9-66 16,2 1-28-16,18 5-51 16,12-2-20-16,23 2-22 15,8-2-6-15,6-4-7 16,1-1-4-16,-1-10-90 15</inkml:trace>
  <inkml:trace contextRef="#ctx0" brushRef="#br0" timeOffset="90427.71">3447 11137 496 0,'0'-1'328'16,"3"1"20"-16,21-4-167 15,10 4-41 1,20 0-23-16,7 0-9 0,11 0-36 16,2 0-13-16,-7-1-26 15,-4 1-8 1,-22 0-102-16</inkml:trace>
  <inkml:trace contextRef="#ctx0" brushRef="#br0" timeOffset="91474.41">4576 10816 691 0,'0'-11'363'0,"3"-9"-101"16,-2 12-80-16,-1 33-91 0,-3 19-32 16,-5 29-29-16,-3 13 1 15,-1 8-3-15,-1-3-6 16,8-14-6-16,5-12-5 15,5-31 3-15,6-11 5 16,0-26 19-16,-3-14 4 0,-3-21 3 16,-4-11-3-16,-8-19-14 15,-2-4-3-15,-5-12-10 32,2-4-6-32,11 10-10 0,1 5-5 15,12 27-3-15,8 16-3 16,11 16 0-16,5 10-1 15,14 4 1-15,12 3 4 16,8 3 22-16,8 1-87 0,-2 3-235 16</inkml:trace>
  <inkml:trace contextRef="#ctx0" brushRef="#br0" timeOffset="91693.25">4601 11114 660 0,'11'0'321'0,"23"4"-97"15,8-4-109-15,20 5-61 0,3 0-19 16,1 2-58-1,-4-4-136-15</inkml:trace>
  <inkml:trace contextRef="#ctx0" brushRef="#br0" timeOffset="91950.32">4858 11374 651 0,'6'-9'340'0,"5"-5"-59"0,5-5-173 16,5-2-21-16,0-2-22 16,-10 12-3 15,-5 6 10-31,0 0-5 0,15-3-14 0,-5 9-3 0,-3 25-12 16,-3 11 7-16,-1 10 10 15,-4-1-7-15,2-3-16 16,-2-6-10-16,1-15-11 15,3-4-17-15,-6-13-180 16</inkml:trace>
  <inkml:trace contextRef="#ctx0" brushRef="#br0" timeOffset="92651.24">5732 11011 644 0,'-11'-7'338'0,"-13"-7"-95"15,-10 10-110-15,-9 4-25 16,-3 9-47 0,4 5-16-16,14 6-45 0,8 0-10 15,24 5-15-15,12 0 3 16,22 6 17-16,8 0 6 0,2-1 15 15,-6 2 15-15,-18-7 19 16,-12-4 18 0,-13-4 29-16,-9-4-6 0,-12-9-14 15,-5-4-17-15,2-11-32 16,-4-7-43-16,11-4-134 16,6-2-136-16</inkml:trace>
  <inkml:trace contextRef="#ctx0" brushRef="#br0" timeOffset="92805.87">5788 11067 676 0,'12'-2'393'0,"9"-1"-64"15,0 3-72-15,-5 15-110 16,-5 4-40-16,-6 11-49 16,-2 4-17-16,-5 5-24 15,-1 0-6-15,-1-5-70 16,-1 0-82-16</inkml:trace>
  <inkml:trace contextRef="#ctx0" brushRef="#br0" timeOffset="92968.15">5817 10885 1115 0,'-1'-11'446'16,"1"-12"-295"-16,0 7-66 15,4 10-72-15,1 3-22 0,6 11-162 16,1 4-164-16</inkml:trace>
  <inkml:trace contextRef="#ctx0" brushRef="#br0" timeOffset="93187.15">6059 11137 749 0,'8'11'364'0,"9"21"-120"15,-8-12-49-15,-4 3-61 16,-4-3-17-16,-2-9-38 0,-2-6-6 15,6-6-21 1,1-10-10-16,7-12-13 16,3-5-14-16,5-1-13 15,0 3-3-15,0 6-2 0,-1 12 0 16,-2 8 3 0,-3 10 7-16,-2 17 10 0,-3 3 5 15,-5 6 5 1,-1 1-5-16,0-6-27 15,4-2-94-15</inkml:trace>
  <inkml:trace contextRef="#ctx0" brushRef="#br0" timeOffset="94180.96">6742 11175 611 0,'-12'-6'333'16,"-16"-8"-44"-16,-2-3-43 0,6-7-69 16,4-8-34-16,17-10-78 15,4-3-32-15,26 0-33 16,1 5-3-16,10 14 5 16,9 10 6-16,8 26 5 15,4 7-1-15,-10 24-3 16,-15 5 2-16,-38 0 6 15,-22 6 2-15,-30-2-3 16,-3-3-3-16,12 0-9 16,7-9-3-16,26-9-1 15,6-9-2-15,14-11 0 0,12-2 1 16,15-6 1-16,3-1 3 16,10-5-3-16,4-2-6 0,3-3-90 31,3 0-80-31</inkml:trace>
  <inkml:trace contextRef="#ctx0" brushRef="#br0" timeOffset="94406.52">7265 11023 805 0,'-11'-12'399'0,"-12"-8"-130"16,-1 4-63 0,-12 16-81-16,-1 5-42 15,-1 20-58-15,5 6-13 16,15 12-12-16,13 5-3 15,21-3-2-15,11 1 1 16,13-11 1-16,2-6 3 16,5-14 9-16,-5-10 3 15,-4-13 7-15,-7-8 4 16,-16-17 3-16,-9-1-1 0,-17-7-25 16,-6 3-41-16,-7 8-166 15</inkml:trace>
  <inkml:trace contextRef="#ctx0" brushRef="#br0" timeOffset="94655.5">7405 10892 882 0,'-1'0'380'0,"1"0"-214"15,-3 2-75-15,3-2-74 16,3 8-10-16,2 18-1 15,56 33-1-15,-32-49 6 0,0-2 3 16,-7-16 15-16,-10-4 16 16,-13-10 24-16,-10-10 6 15,-16-1-7-15,-6 3-17 16,-3 6-34-16,2 10-15 16,12 15-88-16,2 8-114 15</inkml:trace>
  <inkml:trace contextRef="#ctx0" brushRef="#br0" timeOffset="95246.24">8233 10921 1056 0,'3'6'411'0,"-1"18"-280"15,2 10-52-15,6 21-32 16,-7 3-3-16,6 6-14 16,-2 2-10-16,2-7 12 15,-2-6-68-15,-2-22-188 16</inkml:trace>
  <inkml:trace contextRef="#ctx0" brushRef="#br0" timeOffset="95413.12">8026 11141 945 0,'9'-1'431'16,"14"-2"-179"-16,16 2-64 15,23 1-60-15,11 0-28 16,24 0-50-16,-2 0-18 16,5 7-99-16,-19-4-175 0</inkml:trace>
  <inkml:trace contextRef="#ctx0" brushRef="#br0" timeOffset="95978.49">9265 10898 892 0,'0'6'365'31,"-3"17"-207"-31,0 18-65 16,4 27-53-16,0 5 2 16,3 12-7-16,0-5 1 15,1-5-7-15,1-14-2 16,2-27-4-16,1-12 8 15,-7-32 13-15,-2-13 3 0,-2-25-4 16,-3-12-11-16,-9-18-13 16,-3-8-3-16,-4-17-10 15,3-2-3-15,8 12-9 16,8 13-3-16,18 36-3 16,8 15-1-16,22 24 2 15,10 5 0-15</inkml:trace>
  <inkml:trace contextRef="#ctx0" brushRef="#br0" timeOffset="96146.31">9209 11187 891 0,'24'-2'342'16,"18"-7"-227"-16,20-4-93 15,13 5-7-15,6 4-82 16,-5 5-167-16</inkml:trace>
  <inkml:trace contextRef="#ctx0" brushRef="#br0" timeOffset="96385.01">9595 11359 928 0,'1'-12'416'15,"4"-8"-171"-15,17 1-134 16,7 4-25-16,5 9-21 16,1 6-13-16,-10 7-32 15,-5 8-6-15,-11 8 7 16,-8 9 2-16,-9 3 11 15,-4 4-1-15,4-4-11 0,2-7-4 16,17-12-1 0,9-7 2-16,17-13 2 0,13-6-2 15,7-4-9-15,3-1-11 16,-5 0-190 0</inkml:trace>
  <inkml:trace contextRef="#ctx0" brushRef="#br0" timeOffset="96768.83">9293 10697 526 0,'1'-2'306'15,"4"0"-43"-15,10 2-31 16,16 5-51 0,13 1-11-16,26 4-12 15,5 0-25-15,6-1-46 16,-8 0-27-16,-23-7-29 0,-13 0-50 16</inkml:trace>
  <inkml:trace contextRef="#ctx0" brushRef="#br0" timeOffset="97382.89">10578 11084 553 0,'-14'-5'353'16,"-13"-5"-3"-16,-11 3-159 16,0 0-29-16,0 7-62 15,3 4-31 1,21 12-42-16,5 6-12 0,21 5-13 16,17 5-2-16,18 1 2 15,11 2 1-15,3-2 1 0,-7-1 0 16,-25-5 0-1,-14-7 16-15,-34-4 17 16,-19-4 1-16,-24-9 1 16,-5-4-13-16,9-10-16 15,12-1-3-15,26-6-95 16,15 0-80-16</inkml:trace>
  <inkml:trace contextRef="#ctx0" brushRef="#br0" timeOffset="97534.63">10752 11101 911 0,'6'-2'465'16,"5"1"-146"-16,-4 11-149 15,-6 10-56-15,-1 15-54 0,0 7-20 16,-1 5-25-16,-2 2-8 16,4-7-58-16,2-4-68 0</inkml:trace>
  <inkml:trace contextRef="#ctx0" brushRef="#br0" timeOffset="97682.98">10698 10827 1094 0,'0'-10'459'16,"0"-7"-259"-16,3 12-150 15,4 5-33-15,4 11-120 16,4 8-141-16</inkml:trace>
  <inkml:trace contextRef="#ctx0" brushRef="#br0" timeOffset="97917.66">10931 11138 1038 0,'9'17'450'0,"8"18"-225"0,-2 1-65 16,-7-4-64-16,-4-1-17 15,-5-5-28-15,-4-5-11 16,-1-6-12-16,2-7-5 15,5-12-4-15,8-9-1 16,8-18-3-16,7-2-3 16,8-5-7-1,3 6-2-15,4 11-3 0,-4 5 1 16,-5 17 0-16,-7 12-2 16,-17 16 1-16,-5 7 0 15,-3 8-34-15,-1-2-150 0</inkml:trace>
  <inkml:trace contextRef="#ctx0" brushRef="#br0" timeOffset="98376.95">11841 10924 613 0,'-11'-10'395'31,"-8"-7"-5"-31,-9 13-177 0,-10 4-40 16,-6 17-72-16,-2 10-27 15,9 19-53-15,7 6-14 0,16 10-8 16,12 1 0-16,15-8 1 16,12-2 2-1,17-13 1-15,4-10-1 16,1-16 6-16,-2-12 6 15,-19-18 11-15,-13-6 5 0,-18-12 5 16,-17-1-2-16,-26 4-12 16,-9 5-7-16,-4 12-6 0,7 7-47 15,28 8-458-15</inkml:trace>
  <inkml:trace contextRef="#ctx0" brushRef="#br0" timeOffset="98667.59">12181 11123 785 0,'-9'-16'420'0,"-13"-19"-103"16,-2 1-71-16,-4 8-110 15,2 11-55-15,-2 15-74 16,-1 8-16-16,2 18-9 15,3 5 2-15,10 13 9 16,10 3 2-16,21 0 5 0,8-4 3 16,21-13 11-16,5-7 4 15,3-17 8-15,-1-6 9 16,-18-20 13-16,-13-8 3 16,-22-11-11-16,-8-1-14 15,-15 3-82-15,-6 3-85 16</inkml:trace>
  <inkml:trace contextRef="#ctx0" brushRef="#br0" timeOffset="98883.22">12276 10849 1060 0,'-6'0'445'15,"-1"4"-244"-15,3 11-124 16,2 2-32-16,13 5-16 15,4-5-4-15,4-5-1 16,-3-5 1-16,-5-11 5 16,-4-6 0-16,-5-12-5 15,-4 0-6-15,-5 1-58 16,-2 2-70-16</inkml:trace>
  <inkml:trace contextRef="#ctx0" brushRef="#br0" timeOffset="99305.39">12722 11137 757 0,'-1'-1'383'15,"2"0"-96"-15,13 1-88 16,18 2-74-16,4 2-21 16,15 2-43-16,4 0-20 0,1-4-22 15,3 3-42 1,-15-4-201-16</inkml:trace>
  <inkml:trace contextRef="#ctx0" brushRef="#br0" timeOffset="99486.32">12762 11297 846 0,'12'1'420'0,"21"4"-147"16,9 0-31-16,20-5-100 0,9 1-50 15,1-1-91 1,1-1-342-16</inkml:trace>
  <inkml:trace contextRef="#ctx0" brushRef="#br0" timeOffset="100103.07">13537 11215 723 0,'7'-2'360'15,"7"0"-128"-15,9 14-84 16,3 8-21-16,1 14-30 15,-5 5-13-15,-16 1-26 16,-6-1-10-16,-12-6-24 16,-4-7-8-16,2-14-1 15,2-11-1-15,8-19-17 16,4-8-8-16,10-16-21 16,7-4-6-16,12 5 10 15,2 4 4-15,7 19 14 16,2 9 6-16,-6 14 18 15,-6 9 8-15,-8 9 10 16,-10 3 0-16,-13 2-12 16,2-3-6-16,-7-1-9 15,2-8-1-15,8-9 0 0,1-7-1 16,8-19-6-16,0-6-3 16,13-9-2-16,3 0-1 15,9 7 7-15,6 7 0 16,-5 11 4-16,-7 9 8 15,-9 14 14-15,-7 4 6 0,-13 12 4 16,-2 3-8 0,-4 3-13-16,2 2-11 0,13-5-181 15</inkml:trace>
  <inkml:trace contextRef="#ctx0" brushRef="#br0" timeOffset="100512.87">14550 11365 440 0,'6'-9'294'16,"3"-15"17"-16,-4 3-37 15,-9-3-72 1,-8-1-30-16,-15 3-59 15,-4 3-27-15,-4 8-41 0,-1 6-18 16,3 9-23-16,-1 5-6 16,5 15-12-16,2 3 0 0,16 10-1 15,11-1 2 1,17-2 6-16,10-9 3 16,6-7 4-16,3-8 2 15,-6-12 2-15,-3-9 2 0,-6-9 2 16,-2-1 1-16,-4-4-1 15,1 5-1-15,-6 5 4 16,-7 6-1-16,-1 14 4 16,-9 7-1-16,3 17-5 15,0 3-2-15,4 4-6 16,5 0-76-16</inkml:trace>
  <inkml:trace contextRef="#ctx0" brushRef="#br0" timeOffset="100901.53">14784 11507 605 0,'2'-1'312'16,"1"1"-74"-16,3 6-41 15,7 2-62 1,-1-1-18-16,7-2-34 15,-3-6-9-15,-2-7-18 0,2-2-5 16,-6-7-14 0,2-3 0-16,-5-2 3 0,-1 3 4 15,-3 9-8-15,-2 7-13 16,-1 14-14-16,0 10-7 16,0 18-2-16,2 9 0 15,6 16 0-15,-1 6 0 16,-3 14 18-16,-7 0 4 0,-19-8 8 15,-5-11 8 1,-22-30 7-16,-3-14 4 16,-4-25 6-16,3-14-3 0,21-18-24 15,12-5-10-15,27-6-23 16,17 0-35-16,8 8-102 0,-3 7 63 16</inkml:trace>
  <inkml:trace contextRef="#ctx1" brushRef="#br0">21444 20319 0,'0'0'0,"0"0"0</inkml:trace>
  <inkml:trace contextRef="#ctx1" brushRef="#br0">17059 14248 0,'0'0'15</inkml:trace>
  <inkml:trace contextRef="#ctx0" brushRef="#br0" timeOffset="103524.22">15636 11148 661 0,'6'-3'307'0,"11"-4"-106"16,12 5-34-16,29 3-40 16,16 4-20-16,15 5-49 0,7 1-21 15,-5 1-16 1,-6-3-16-16,-15-6-77 0,-13-3-62 16</inkml:trace>
  <inkml:trace contextRef="#ctx0" brushRef="#br0" timeOffset="103732.79">15779 11302 385 0,'32'-1'260'0,"19"-3"-7"16,20-2-79-16,12-1-24 15,-3 6-56-15,1 0-23 0,-15 1-38 16,-14 1-12-16,-19-2-47 16,-9 0-60-16</inkml:trace>
  <inkml:trace contextRef="#ctx0" brushRef="#br0" timeOffset="103898.96">16303 11111 511 0,'13'2'318'15,"9"6"-16"-15,2 7-145 16,4 7-24-16,-2 10-35 16,-6 1-19-16,-8 1-26 15,-8-3-9-15,-15-3-13 16,-6-6-32-16,-18-6-93 16,-6-6-82-16</inkml:trace>
  <inkml:trace contextRef="#ctx0" brushRef="#br0" timeOffset="104123.38">15816 11060 728 0,'-15'2'339'15,"-25"-1"-156"-15,-3 11-40 16,-4 14-57-16,3 1-18 0,16 15-11 15,11-2-2-15,23 0-2 16,17-1 2-16,27-7-5 16,7-3-4-16,0-10-10 15,0-6-24-15</inkml:trace>
  <inkml:trace contextRef="#ctx0" brushRef="#br0" timeOffset="104957.08">1807 12807 637 0,'0'0'322'0,"-1"0"-34"0,21 0-164 32,14-2-13-32,30-1 5 0,12 0-16 0,19-1-49 15,6 4-17-15,-4 2-17 16,-7 5-5-16,-20 1-63 15,-10-1-53 1,-19 1-279-16</inkml:trace>
  <inkml:trace contextRef="#ctx0" brushRef="#br0" timeOffset="105303.44">1941 12890 291 0,'-5'3'208'0,"0"1"12"16,10 1-19-16,24-1-38 16,9 2-29-16,16 0-27 15,15-1-12-15,3-1-33 16,9-2-13-16,-1-2-17 16,-10-3-5-16,-21-7-58 15,-10-3-58-15,-21-3-182 16,-3-3-89-16,-11-1 4 15,-4-3 55-15,0 5 271 16,-2 2 143-16,6 6 147 16,5 2 35-16,5 11-52 0,2 1-43 15,7 11-60 1,2 6-19-16,-8 2-19 0,-5 3-11 16,-12-2-29-16,-8-1-13 15,-12-3-29-15,-4-2-61 16,-16-7-168-16</inkml:trace>
  <inkml:trace contextRef="#ctx0" brushRef="#br0" timeOffset="105480.02">1978 12785 587 0,'-24'1'281'0,"-23"5"-77"16,0 6-40-16,12 11-30 15,10 5-9-15,21 9-36 16,13 3-7-16,20-2-18 16,11-3-11-16,15-6-19 0,-1-8 41 15</inkml:trace>
  <inkml:trace contextRef="#ctx0" brushRef="#br0" timeOffset="106080.2">3835 13128 680 0,'4'-3'370'15,"2"-5"-88"1,-5-2-102 0,-5-6-25-1,3 7-53-15,0 1-25 0,-19-31-34 16,-7 0-14-16,-14 4-28 16,2 29-9-16,-1 14-16 15,6 13-6-15,13 15-3 16,8 6 1-16,15 4 4 0,8 1 7 0,13-11 14 31,5-8 7-31,10-12 7 16,3-9 5-16,-1-9 8 0,-3-8 1 15,-9-9 1-15,-2-3-4 16,-8-7-5-16,-4-3-3 16,-7 10 2-16,-4 7 5 15,-6 17-3-15,-2 11-1 16,-5 12-7-16,-2 1-6 15,7 4-9-15,6 1-53 16,12-4-228-16</inkml:trace>
  <inkml:trace contextRef="#ctx0" brushRef="#br0" timeOffset="106422.71">4053 13206 869 0,'0'0'371'0,"5"2"-218"16,1 6-39-16,0 6-65 15,7 3-18-15,-2 5-15 16,2 2-5-16,8-5 0 16,0-3 2-16,-1-9 4 15,0-7 4-15,-8-7 0 16,-1-5-1-16,-2-3-3 16,-3-5-2-16,0 7 19 15,-6 3 3-15,1 10 1 16,1 7 3-16,0 17-20 15,7 9-3-15,2 19-4 16,2 11-5-16,-8 20 11 0,-9-1 7 16,-16-2 6-16,-11-8 4 15,-3-26-10-15,1-9-1 16,7-28 7-16,0-12 3 16,7-21-24-16,5-12-26 15,10-21-101-15,10-5-71 16</inkml:trace>
  <inkml:trace contextRef="#ctx0" brushRef="#br0" timeOffset="106637.44">4658 13088 581 0,'3'-3'313'0,"3"1"-45"15,5-1-95-15,18 3-62 16,11-2-16-16,13-1-33 16,6 2-17-16,-2-3-23 15,-12 3-23-15,-12 0-77 16,-11-2-47-16,-15 3-214 0</inkml:trace>
  <inkml:trace contextRef="#ctx0" brushRef="#br0" timeOffset="106779.14">4743 13238 803 0,'12'0'396'15,"21"6"-127"-15,8-1-56 0,11-5-78 16,2 3-34 0,-8-3-52-16,-2-2-32 0</inkml:trace>
  <inkml:trace contextRef="#ctx0" brushRef="#br0" timeOffset="107459.19">6163 13389 534 0,'-77'-6'194'16,"-58"-3"-151"-16,31 5-38 15,25 0 27-15,52 4 39 16,30 0 15-16,65-1 27 16,41 0-16-16,81-1-20 15,42 0-3-15,84 4-6 16,39 3-6-16,66 4-17 16,21 1-8-16,23-2-18 15,0-3-5-15,-13-3 32 16,-10 3 5-16,-44 0 1 0,-20 6 0 15,-39 5-25-15,-23 0-54 16,-35 9-175-16</inkml:trace>
  <inkml:trace contextRef="#ctx0" brushRef="#br0" timeOffset="108132.7">6247 12508 710 0,'0'-19'360'16,"2"-15"-85"-16,-4 11-41 0,-6 24-94 15,2 21-35 1,2 32-68-16,-2 15-20 15,3 18 3-15,1 0 1 16,-2-9-6-16,6-9-3 16,5-20-4-16,0-13-1 15,-2-24 14-15,0-16 4 16,-5-22 1-16,-4-11 0 0,-4-17-13 16,-6-6-2-16,-3-13-3 15,-5-9-1-15,5-7-5 16,3 4-2-16,12 16-3 15,6 18-4-15,18 27-6 16,7 9 0-16,20 16 2 16,17 3 3-16,24 3 7 15,10-1-6-15,-2 2-117 16,-1-3-92-16</inkml:trace>
  <inkml:trace contextRef="#ctx0" brushRef="#br0" timeOffset="108321.5">6176 12686 796 0,'16'4'344'0,"11"-2"-188"16,31 0-82-16,10-3-26 15,19 1-32-15,4 5-87 16</inkml:trace>
  <inkml:trace contextRef="#ctx0" brushRef="#br0" timeOffset="108601.89">6521 12882 854 0,'8'-8'367'16,"9"-6"-172"-16,14 5-93 16,4 4-17-16,0 7-18 15,-8 3-20-15,-14 10-24 16,-9 6-4-16,-16 8-4 16,-8 5 0-16,-8 3-5 15,-2-6-2-15,10-3-3 16,6-6-2-16,17-10 3 15,10-5 3-15,12-8 1 16,4-3 2-16,6 0 3 0,-3-2-48 16,9 5-132-16</inkml:trace>
  <inkml:trace contextRef="#ctx0" brushRef="#br0" timeOffset="108913.23">7220 12799 882 0,'-16'-8'377'0,"-17"-1"-205"16,-6 2-53-16,1 7-58 16,5 0-19-16,8 7-28 0,13 6-2 15,18 6 7 1,14 3 3-16,20 7 7 15,6 1-2-15,-1 6-8 16,-3 0-2-16,-17-2-6 16,-8 0-2-16,-17-7 4 15,-8-6 3-15,-17-10 5 16,-6-6 1-16,-6-12-14 0,-1-7-43 16,8-5-154-1,10-1-291-15</inkml:trace>
  <inkml:trace contextRef="#ctx0" brushRef="#br0" timeOffset="109064.36">7324 12825 982 0,'3'0'431'0,"3"8"-212"16,4 8-60 0,-4 13-76-16,0 6-18 15,-2 7-32-15,-1 0 2 0,-2-3-156 16,3-5-141-16</inkml:trace>
  <inkml:trace contextRef="#ctx0" brushRef="#br0" timeOffset="109210.19">7317 12558 980 0,'-1'-10'430'0,"-3"-6"-189"0,5 13-205 16,4 6-33-1,4 13-85 1,4 4-110-16</inkml:trace>
  <inkml:trace contextRef="#ctx0" brushRef="#br0" timeOffset="109436.69">7514 12835 669 0,'5'18'383'16,"0"16"-41"-1,-1 1-83-15,-7-1-96 16,-2-3-28-16,-2-4-56 15,0-7-19-15,4-10-30 0,4-6-6 0,9-13-4 16,6-6-3 0,10-12-2-16,3 0-7 15,8 4-5-15,0 2-2 16,0 13 0-16,-8 7-1 16,-8 10 0-16,-11 11-2 15,-9 9 0-15,0 5 8 16,-3 3-118-16,2-4-77 15</inkml:trace>
  <inkml:trace contextRef="#ctx0" brushRef="#br0" timeOffset="109780.06">8306 12690 901 0,'-21'-6'461'15,"-18"-9"-153"-15,-3 11-141 0,-2 7-52 16,-3 19-68-16,2 7-20 16,7 22-16-16,5 9 0 15,18 7 1 1,13 4-1-16,23-3-1 0,15-10-1 15,18-19 2-15,6-12 1 16,-2-25 3-16,-4-7 1 16,-20-20 6-16,-11-10 1 15,-25-10-1-15,-16-2-4 0,-22 0-8 16,-7 5-5-16,-4 13-13 16,5 5-61-16,10 20-263 15</inkml:trace>
  <inkml:trace contextRef="#ctx0" brushRef="#br0" timeOffset="110115.48">8595 12820 995 0,'-8'-15'448'0,"-9"-14"-210"15,-4 5-52 1,-6 14-96 0,-1 7-26-16,-2 13-41 15,3 12-14-15,6 13-8 0,5 9-1 0,16 9 0 32,9 2 0-32,18-3 0 15,10-3 1-15,15-14 4 16,3-11 2-16,-1-17 6 0,-7-14 3 0,-21-18 6 15,-5-10 1-15,-16-12-4 16,-8 1-6 0,-12 2-18-16,-6 6-47 15,-3 11-172-15</inkml:trace>
  <inkml:trace contextRef="#ctx0" brushRef="#br0" timeOffset="110362.23">8763 12629 684 0,'1'-3'431'16,"-4"-7"-1"-16,2 9-274 0,-4 6-49 15,5 7-73 1,6 5-23-16,5 7 1 16,4-7-1-16,5-3 11 15,3-4 13-15,5-12 32 16,-1-3 12-16,-8-13 14 15,-8-1-8-15,-13-1-28 16,-11-10-15-16,-9 10-30 16,-5 0-9-16,1 8-73 15,10 13-93-15</inkml:trace>
  <inkml:trace contextRef="#ctx0" brushRef="#br0" timeOffset="110613.91">9098 12980 982 0,'25'-3'471'0,"21"-4"-171"15,6-3-78-15,-8 5-106 16,-2-2-35-16,-3 7-53 15,-6 3-15-15,-6 3-63 16,-5 4 150-16</inkml:trace>
  <inkml:trace contextRef="#ctx0" brushRef="#br0" timeOffset="111164.29">9767 12631 702 0,'-1'-18'336'0,"-4"-12"-109"16,6 16-51-1,4 33-63-15,3 13-19 16,0 29-44-16,-3 9 8 16,4 9-11-16,-6 9-8 0,1-7-13 15,1-6-7-15,-3-26-7 16,2-17 3 0,0-27 17-16,-1-15 3 0,-4-23 0 15,-4-12-1-15,-8-20-21 16,-3-8-1-16,-4-8-4 15,2 3-2-15,7 0-4 16,8 12-2-16,10 21-5 16,7 8-3-16,10 20-4 15,2-1 0-15,21 9 4 16,11 3 1-16,22 6 5 0,10 5 40 16,1 8-156-16,-12-7-96 15</inkml:trace>
  <inkml:trace contextRef="#ctx0" brushRef="#br0" timeOffset="111360.1">9772 12825 638 0,'6'-1'307'0,"4"-2"-110"16,28 2-93-16,15-3-21 16,17 2-29-16,7 2-72 0</inkml:trace>
  <inkml:trace contextRef="#ctx0" brushRef="#br0" timeOffset="111577.69">10121 13091 709 0,'4'-11'350'16,"3"-6"-109"-16,11-8-116 15,0-2-24-15,3 1-11 16,0 4 0-16,-7 11-15 16,3 9-10-16,-6 17-22 15,-3 14-12-15,-1 21-9 16,3 7 0-16,-5-3-8 15,6-1-5-15,-3-19-25 0,-1-9-65 0,8-8-298 16</inkml:trace>
  <inkml:trace contextRef="#ctx0" brushRef="#br0" timeOffset="111923.42">10652 12884 657 0,'-12'-9'355'15,"-10"-7"-93"-15,-4 7-102 16,0 3-29-16,9 8-51 15,8 7-16-15,25 11-26 16,15 8-10-16,19 14-8 16,3 4-4-16,-10 2-4 15,-15-5-2-15,-23-8 4 16,-11-5 0-16,-27-11 4 16,-4-3 2-16,-13-14 4 15,-1-6-23-15,13-15-116 16,9-4-93-16</inkml:trace>
  <inkml:trace contextRef="#ctx0" brushRef="#br0" timeOffset="112097.25">10825 12911 1150 0,'1'1'476'0,"1"5"-274"15,-2 10-57 1,-1 17-86-16,-3 7-9 15,4 11-30-15,0-2-10 0,4-4-47 16,-2-7-76-16,3-17-252 16</inkml:trace>
  <inkml:trace contextRef="#ctx0" brushRef="#br0" timeOffset="112257.56">10839 12669 1096 0,'0'-8'472'16,"-3"-11"-219"-16,3 12-200 0,2 6-43 15,8 6-110 1,7 9-113-16</inkml:trace>
  <inkml:trace contextRef="#ctx0" brushRef="#br0" timeOffset="112494.71">11039 12965 1105 0,'4'22'477'16,"4"31"-261"-16,0 0-67 16,-7-10-67-16,-1-3-22 15,-5-18-24-15,2-5-8 16,3-11-7-16,-1-8 1 0,5-8 0 16,0-7-1-1,13-8-9-15,10-4-6 16,8 3-5-16,4 2-1 0,-3 13-1 15,-5 11-2 1,-9 11 14-16,-5 7 5 0,-5 9 2 16,-5 0 3-16,-4-3-49 15,2-2-104-15</inkml:trace>
  <inkml:trace contextRef="#ctx0" brushRef="#br0" timeOffset="112855.81">11482 12916 838 0,'0'-27'406'16,"2"-21"-137"-1,20 19-169-15,7 8-30 16,9 11-16-16,5 9 3 16,0 11 8-16,-5 7-1 0,-11 19-9 15,-14-1-3-15,-25 6-11 16,-12 2-5 0,-24 1-12-16,-4 3-8 15,7-1-8-15,12-3-3 16,30-9-4-16,17-6 0 0,28-11 11 15,11-1-29-15,9-6-59 16,-2-2-40-16,-5-4-136 16,-2-1-26-16</inkml:trace>
  <inkml:trace contextRef="#ctx0" brushRef="#br0" timeOffset="113107.06">12188 13035 476 0,'1'-16'286'0,"-1"-21"-13"15,-6 2-36-15,-10 2-59 16,-6 1-26-16,-11 9-54 16,-7 5-15-16,-10 17-39 15,-1 6-14-15,5 16-19 16,7 10-11-16,16 15 0 16,11 10 0-16,15 3 5 0,8-3 3 0,16-11 7 15,11-15 4 1,13-9 7-16,1-10 3 15,-6-19 5-15,-9-5 1 16,-15-26-7-16,-6-4 0 16,-14-5-112-16,-2-3-82 15</inkml:trace>
  <inkml:trace contextRef="#ctx0" brushRef="#br0" timeOffset="113339.69">12202 12714 904 0,'1'0'389'16,"0"1"-186"-16,4 12-109 15,1 6-35-15,9 5-6 16,7 0-5-16,2-4-4 16,3-8 5-16,-6-8 22 15,-6-10 6-15,-8-10 1 16,-7-6-10-16,-8-3-30 15,-10-4-14-15,-5 10-33 16,-5 4-70-16</inkml:trace>
  <inkml:trace contextRef="#ctx0" brushRef="#br0" timeOffset="113843.78">11199 13522 575 0,'-2'-1'346'0,"7"-5"-53"16,10 1-95 0,24-2-57-16,20 1-28 15,36 5 12-15,25 6-6 0,10 14-26 16,-1 2-19-1,-29 1-32-15,-24-9-12 16,-28-13-44-16,-14-7-39 16</inkml:trace>
  <inkml:trace contextRef="#ctx0" brushRef="#br0" timeOffset="117066.43">8715 13808 858 0,'10'13'347'0,"7"10"-209"16,-4 9-26-16,-5 12-23 15,-8-2-18-15,-10-5-30 16,1-5-10-16,2-15 2 15,0-12 4-15,13-16-4 16,2-12-3-16,9-17-21 16,8-1-11-16,3 4-9 15,3 7-2-15,2 20-2 16,-3 9 3-16,-4 9 12 16,-5 10 4-16,-11 10 10 15,-5 3 2-15,-7 2-6 16,-2-4-1-16,-1-12 1 15,2-6 0-15,4-11 10 16,8-9-3-16,12-16-5 16,8-4-4-16,10-5-10 0,2 1-2 15,-2 13 0-15,-5 8 10 16,-10 15 41-16,-4 11 18 16,-12 12 22-16,-6 9 2 15,-3 7-32-15,-5-2-15 16,1-7-19-16,0-7-19 15,4-15 32-15</inkml:trace>
  <inkml:trace contextRef="#ctx0" brushRef="#br0" timeOffset="140259">12666 13346 675 0,'9'-11'320'16,"11"-19"-108"-16,12 1-76 0,9 3-38 15,0 6-4 1,-6 16-16-16,-5 6-12 16,-13 17-20-16,-7 5-10 15,-4 13-8-15,0 5-5 16,7-11-9-16,8-3 0 0,17-20 3 15,7-8 3-15,3-16 5 16,-3-6-1 0,-18-8-1-16,-6 2-4 0,-14 3-24 15,-7 7-40-15,-8 13-122 16,-8 5-102-16</inkml:trace>
  <inkml:trace contextRef="#ctx0" brushRef="#br0" timeOffset="140426.42">12797 13540 1143 0,'14'2'516'0,"11"2"-252"16,19-4-122-16,10-1-33 16,15 0-59-16,1-1 8 15,-3 2-184-15,-4 0-113 16</inkml:trace>
  <inkml:trace contextRef="#ctx0" brushRef="#br0" timeOffset="140762.27">13824 13406 931 0,'11'-12'396'0,"2"-11"-206"15,12-6-94 1,0-5-10-16,-1-5 0 16,0-2-2-16,-4-13-7 15,-5 1-14-15,-6 12-1 0,-5 10 3 16,-6 28-24-16,-2 19-4 15,-12 13-23-15,11 22-13 16,5 17 0-16,4 1 4 16,13 13-3-16,-2-15 4 15,2-11-28 1,0-5-78-16</inkml:trace>
  <inkml:trace contextRef="#ctx0" brushRef="#br0" timeOffset="141068.25">14190 13145 932 0,'0'0'431'0,"10"0"-174"16,14 5-87-16,20 4-81 16,8-1-17-16,2 0-33 15,-5-8-10-15,-7-4-10 16,-3-10 2-16,-11-7 2 15,-6-7 0-15,-15-6-4 16,-5 6-4-16,-10 10-15 0,-8 9-7 16,0 21-7-16,-2 16-5 0,1 20 10 15,7 7 0 1,5 7 4 0,6 0 3-16,5-3 2 15,3-4 4-15,6-7-46 16,-2-9-62-16,6-16-117 15,-6-8-66-15</inkml:trace>
  <inkml:trace contextRef="#ctx0" brushRef="#br0" timeOffset="141208.2">14294 13344 559 0,'0'0'347'16,"10"0"6"-16,8 1-58 15,20 1-93-15,13-2-46 16,14-2-88-16,6 1-33 15,-5 2-34-15,-7 5-123 16</inkml:trace>
  <inkml:trace contextRef="#ctx0" brushRef="#br0" timeOffset="141787.98">15289 13097 829 0,'9'7'386'0,"4"6"-154"16,-4 11-137-16,-3 6-24 0,-7-6-34 15,-3 2-12-15,-2-12-8 16,3-4 0-16,7-7 11 15,1-8 0-15,8-13-3 16,3-6-2 0,1-8-16-16,2 3-2 15,-4 6 16-15,-1 10 4 0,-2 16 14 16,-2 8 5-16,-4 13-14 16,-4 4-5-16,-6-2-15 15,-2-2-2-15,0-6-5 16,2-7-1-16,13-5 4 15,-2-6 1-15,11-8 2 16,3-7 3-16,-1-8-4 0,6 1 0 16,-1 6 14-16,1 6 5 15,-4 14 3-15,-2 6 1 16,-11 4-17 0,2 6 9-16,-4-1-129 0,-3 2-94 15</inkml:trace>
  <inkml:trace contextRef="#ctx0" brushRef="#br0" timeOffset="141970.45">15144 13417 957 0,'20'-4'441'15,"13"0"-186"-15,31 4-153 16,11 1-28-16,9 3-44 15,6 1-12 1,-8 0-7-16,-4-2 0 16,-13-2-70-16,-14-2-71 0</inkml:trace>
  <inkml:trace contextRef="#ctx0" brushRef="#br0" timeOffset="142365.15">15439 13824 770 0,'-18'-3'434'0,"-10"-4"-76"16,-1 7-181-16,1 3-50 15,14 4-68-15,7 5-16 16,21 7-21-16,12 3-4 16,10 10-3-16,2-2-3 15,-9 5-4-15,-12-2 1 0,-20-7 5 16,-15-1 1-16,-18-8 4 15,-6-10 1-15,-5-9-7 16,2-12 7-16,16-6-109 16,10-3-85-16</inkml:trace>
  <inkml:trace contextRef="#ctx0" brushRef="#br0" timeOffset="142655.73">15681 13753 1022 0,'-4'-12'487'15,"1"-10"-187"-15,8 5-177 16,11 6-52-16,15 7-47 16,6 7-10-16,1 11-2 15,-5 2 4-15,-18 5 4 16,-11-1 1-16,-20 6 4 15,-6-5-3-15,-5 2 7 0,3-2 1 16,16-11-1-16,10 0 6 16,20-10-3-16,7-1-5 15,10-2-2-15,-5 2-9 16,-9 0-9-16,-2 1 0 16,-17 0-86-16,1 4 505 15</inkml:trace>
  <inkml:trace contextRef="#ctx0" brushRef="#br0" timeOffset="143432.11">1926 16366 727 0,'11'-17'345'0,"20"-20"-139"16,-7-11-29-16,1-15-62 15,-3-8-31-15,-7-11-18 16,2-4 9-16,-7-8 1 15,-3 9 12-15,-5 22 4 16,-2 15-16-16,-3 34-23 16,-2 12-25-16,4 29-41 15,3 20-6-15,10 34 4 16,10 13 4-16,9 13 6 0,6-1 1 16,7-9 2-16,1-6 2 15,-2-26-62-15,-6-16-59 16,-11-24-125-16,-9-15-43 15</inkml:trace>
  <inkml:trace contextRef="#ctx0" brushRef="#br0" timeOffset="143635.01">2062 16196 946 0,'9'3'379'16,"3"4"-195"-16,11 2-158 15,8 1 3-15,11-2-14 16,5 0-82-16</inkml:trace>
  <inkml:trace contextRef="#ctx0" brushRef="#br0" timeOffset="143762.45">1758 15993 762 0,'-7'-4'406'15,"-6"-8"-31"1,15 13-372-16,13 7-22 16,19 8-163-16</inkml:trace>
  <inkml:trace contextRef="#ctx0" brushRef="#br0" timeOffset="144063.08">2517 16300 1032 0,'12'17'413'0,"8"8"-274"16,7-1-68 0,-3-9 2-16,1-11-3 15,-1-8 6-15,-9-15 4 16,-2-4 1-16,-9-8-21 15,-8-3-14-15,-6 1-15 16,-5 2-8-16,-9 9-23 0,3 10-9 16,3 19-15-16,1 15-2 15,5 18 7 1,4 8 4-16,8 10 8 16,4 3 1-16,8 2 2 15,0-2 1-15,4-1 1 16,-2-7 57-16,4-8-189 15,2-11-84-15</inkml:trace>
  <inkml:trace contextRef="#ctx0" brushRef="#br0" timeOffset="144343.88">3229 16283 1080 0,'-10'13'486'16,"-17"18"-253"-16,-6 4-32 15,-8-1-89-15,0-5-43 16,4-17-37-16,3-7-21 16,8-16-44-16,1-12-16 0,12-7-19 15,8-8 5 1,15 8 47-16,8 3 25 0,12 13 39 16,3 10 15-16,-4 15-1 15,2 12-12-15,-6 10-24 16,5 2-11-16,0-4-41 15,4-2-435-15</inkml:trace>
  <inkml:trace contextRef="#ctx0" brushRef="#br0" timeOffset="145015.43">6420 17020 699 0,'6'-7'356'0,"6"-2"-109"0,-3-9-36 16,-5 1-70-1,-4-6-24-15,-16-9-34 16,-12 0-16-16,-15 3-29 15,-5 10-13-15,1 19-22 16,7 10-5-16,11 25-14 16,7 12-4-16,14 8-2 0,8 1 0 15,20-7 8-15,7-14 3 16,14-18 8-16,5-5 4 16,3-18 9-16,-4-6 6 15,-9-10 6 1,-5-6 1-16,-12-9-2 15,-6 0-3-15,-7 4 5 0,-3 6 14 0,-3 22-7 16,-1 7 0 0,-3 22-15-16,4 4-15 15,4 10 0-15,5-1 0 0,10-1-43 16,-1 0-84-16</inkml:trace>
  <inkml:trace contextRef="#ctx0" brushRef="#br0" timeOffset="145361.37">6744 17209 991 0,'0'1'444'16,"-2"-1"-200"-16,2 0-146 15,0 0-38-15,9 3-26 0,18 3-6 0,32-5-6 16,-35-12-1-1,-4-9 4-15,-6 1 1 16,-11 0-1 0,-3 1-3-16,-5 11-12 15,-5 3-4-15,3 18-6 16,-2 9 0-16,6 19 0 16,3 11 0-16,7 16 0 15,3 11 1-15,-3-3 0 16,-6-6 3-16,-13-17 5 0,-8-11 1 15,-9-19 12-15,-6-11 3 0,0-21 0 16,3-12-5 0,3-20-75-16,7-11-79 15</inkml:trace>
  <inkml:trace contextRef="#ctx0" brushRef="#br0" timeOffset="145721.51">6251 16512 619 0,'10'-2'319'15,"5"2"-49"-15,24 8-145 16,11-1-16-16,26 4-9 15,12-4-17-15,4 1-35 16,0 0-10-16,-14 0-18 16,-10-2-5-16,-19-3-15 15,-14-6-12-15,-22-5-11 16,-7-8-2-16,-6-2 14 0,-3-3 11 16,2 5 14-1,1 3 13-15,0 7 12 0,2 6 7 16,7 5 4-16,-3 7 0 15,-2 9 16-15,-4 7-1 16,-9 6-12-16,-1-3 3 0,7-5 341 16</inkml:trace>
  <inkml:trace contextRef="#ctx0" brushRef="#br0" timeOffset="146026.41">7561 16737 1069 0,'21'-3'434'16,"24"-2"-288"-1,6 3-40-15,1 2-55 16,-2 1-15-16,-7 4-119 16,-5-1-82-16</inkml:trace>
  <inkml:trace contextRef="#ctx0" brushRef="#br0" timeOffset="146176.31">7542 16868 1056 0,'-1'1'488'0,"10"3"-196"16,15 1-73-16,22-3-89 16,9 2-34-16,8-3-54 0,2-2 0 15,0-3-153-15</inkml:trace>
  <inkml:trace contextRef="#ctx0" brushRef="#br0" timeOffset="149193.7">8765 16997 541 0,'3'-15'280'16,"0"-11"-76"-16,2-16-69 0,-4-5-2 0,1-9-1 15,-2 2-7-15,-8 8-18 32,-2 9-20-32,-10 18-37 0,-9 13-13 0,-2 22-25 15,-7 9-8-15,2 19-10 16,8 8-4-16,14 6 2 15,17 2-2 1,23-11 8-16,7-11 1 0,8-23 1 16,2-8 6-1,-7-19 4-15,-3-9 3 16,-7-9 2-16,-7-6-1 16,-3 7-7-16,-5 9-7 0,-6 22-3 15,-5 11 0-15,0 16 2 16,-1 5 5-16,6-2-106 15,6-6-112-15</inkml:trace>
  <inkml:trace contextRef="#ctx0" brushRef="#br0" timeOffset="149524.12">9004 16958 755 0,'-5'7'351'15,"-2"9"-135"1,2 2-79-16,9 1-59 15,5 1-22-15,18-8-31 16,6 0-9-16,7-7-3 16,0-7 2-16,-6-10 3 15,-3-4 3-15,-10-12 1 0,-5 0-2 16,-8 9 15-16,0 4-2 16,-2 20-2-16,0 17 0 15,-2 14-18-15,-2 8 0 16,-2 15-2-16,6 5-1 15,-1 13-1-15,-5 3 3 16,-4-14 16-16,-8-10 11 16,-12-29 26-16,-5-13 3 0,-10-25-9 15,0-13-13-15,6-14-28 16,6-6-9-16,21 4-64 16,7 0-73-16</inkml:trace>
  <inkml:trace contextRef="#ctx0" brushRef="#br0" timeOffset="149834.43">9854 16704 963 0,'0'-2'544'15,"-2"-1"-75"-15,-2 4-309 16,4-1-49-16,-1 0-74 15,1 0-51-15,0 0-58 16</inkml:trace>
  <inkml:trace contextRef="#ctx0" brushRef="#br0" timeOffset="150203.91">10451 16629 1152 0,'-5'-10'481'15,"-1"-4"-295"-15,-1 4-61 16,2 3-79-16,5 7-25 15,0 0-91-15,-2 0-78 16</inkml:trace>
  <inkml:trace contextRef="#ctx0" brushRef="#br0" timeOffset="150417.69">10380 16761 1167 0,'-6'23'488'0,"1"37"-292"16,1 13-41-16,4 13-58 15,5 7-23-15,-5 6-22 16,-2 2-6-16,-11-4-12 16,-4-12-5-16,-7-28-13 15,-5-16 0-15,-4-28 5 16,-3-15 0-16,3-32-6 16,4-17-14-16,16-24-34 0,7-10-24 15,17-5-82-15,6 0-60 16</inkml:trace>
  <inkml:trace contextRef="#ctx0" brushRef="#br0" timeOffset="150791.81">10129 16284 628 0,'-9'-5'352'0,"-6"-5"-25"16,7 3-107-16,18 7-82 16,14 3-15-16,25 3-39 15,15 3-7-15,23 0-14 16,3 1-15-16,4 3-23 16,-3-3-9-16,-21-5-1 15,-10-5-27-15,-30-8-47 16,-9-3-34-16,-20-12-57 15,-1-2 21-15,-5-4 41 0,1 1 31 16,4 14 63 0,0 4 17-16,6 17 33 15,-4 8 13-15,0 16 22 16,-3 8 5-16,-5 9-3 16,0 1-9-16,1-5-30 0,-1-2 4 15,4-16-161 1</inkml:trace>
  <inkml:trace contextRef="#ctx0" brushRef="#br0" timeOffset="151086.71">11244 16729 839 0,'18'0'416'15,"15"0"-149"-15,15 3-132 16,3-1-33-16,11 5-60 0,-4-4-29 15,-6 3-126 1,-11-1-143-16</inkml:trace>
  <inkml:trace contextRef="#ctx0" brushRef="#br0" timeOffset="151238.11">11286 16841 1001 0,'11'0'505'0,"5"3"-144"16,19-1-202-16,14 3-24 16,6 3-69-16,4-2-22 15,-7-3-78-15,-1-1-61 16</inkml:trace>
  <inkml:trace contextRef="#ctx0" brushRef="#br0" timeOffset="151624.35">12546 16228 905 0,'-37'17'381'0,"-36"37"-217"15,-6 19-44 1,9 33-56-16,9 8-13 15,13 32-12-15,18 5-2 0,38-5-6 16,22-1-3-16,29-39-14 16,8-18-3-1,8-30-60-15,-6-14-76 16</inkml:trace>
  <inkml:trace contextRef="#ctx0" brushRef="#br0" timeOffset="151939.86">12687 16671 925 0,'10'-7'380'0,"10"-9"-236"15,2-6-30-15,-2-2-45 16,-3-1-14-16,-3 2-13 16,-7 2-2-16,-2 12 0 15,-5 7-5-15,-9 14-12 0,3 16-5 16,0 21-11-16,6 11 1 16,6 12-1-16,2 1 0 15,0-1-4 1,-3-13 0-16,4-14 3 0,2-13-57 15,-4-19-153-15</inkml:trace>
  <inkml:trace contextRef="#ctx0" brushRef="#br0" timeOffset="152258.26">13002 16547 964 0,'8'-1'437'15,"11"-2"-160"-15,17 7-185 16,13-3-21-16,14 2-28 16,-2-1-16-16,-11-8-10 15,-6-2 1-15,-18-3 1 16,-7-7 0-16,-11 7-7 16,-14-2-3-16,-7 11-10 0,-10 6-3 15,1 12-2 1,5 9 1-16,0 12 5 15,7 9 2-15,5 11 3 0,4 7-4 16,7 7-1 0,2-3 0-16,4-10 0 15,0-8 1-15,0-22-36 16,-1-13-44-16,-6-19-299 0</inkml:trace>
  <inkml:trace contextRef="#ctx0" brushRef="#br0" timeOffset="152382.15">13114 16765 782 0,'11'1'461'0,"9"-1"-106"0,17 5-124 16,11 1-44-1,7-1-102-15,0 5-31 0,4-5-1 16,-1-2-60-16</inkml:trace>
  <inkml:trace contextRef="#ctx0" brushRef="#br0" timeOffset="152917.17">13870 16572 442 0,'14'-4'328'0,"12"-1"23"16,2 14-144-16,-4 6-17 16,-2 12-75-16,-5 3-26 15,-9 3-31-15,-8-2-13 16,-6-7-13-16,0-8-4 15,4-14 1-15,2-9-4 16,10-17-5-16,1-8-5 16,11-12-11-16,4-1-2 0,5 6-5 15,-1 11 0-15,-5 12-7 16,-3 11 0-16,-10 13 5 16,-6 8 3-16,-5 13 7 15,-2 4 3-15,-9 1 1 16,3-4-3-16,2-7-2 15,4-8 0-15,11-13 2 16,6-3 2-16,8-15 0 16,3-4 0-16,0 0-3 15,0-1-3-15,-4 11-4 16,-3 7-2-16,-3 11-1 0,-4 7 2 16,-9 11 40-16,1 0-84 15,-4 6-264 1</inkml:trace>
  <inkml:trace contextRef="#ctx0" brushRef="#br0" timeOffset="153092.6">13896 16869 1067 0,'0'6'437'15,"17"-2"-259"-15,16-1-58 0,37-8-29 16,26-4-26-1,25 0-19-15,1 1-8 16,0 7-17-16,-14 1-95 16</inkml:trace>
  <inkml:trace contextRef="#ctx0" brushRef="#br0" timeOffset="153390.48">13941 17245 936 0,'-6'0'464'0,"-6"2"-156"16,8 4-175-1,4 7-39-15,15 7-49 16,8 5-11-16,19 13-6 15,0 1-3-15,-12 1-9 0,-9 3-4 16,-34-11 0-16,-16-3 3 0,-12-10 3 16,-5-11 2-16,6-19-2 15,7-10-14-15,19-15-96 16,8-4-78 0</inkml:trace>
  <inkml:trace contextRef="#ctx0" brushRef="#br0" timeOffset="153646.92">14130 17091 986 0,'11'-9'478'16,"10"-6"-162"-16,17 6-163 16,5 9-32-16,3 9-55 15,-6 5-27-15,-21 3-19 16,-4 1 0-16,-21 3-2 15,-11-2 0-15,-7 5-2 0,-4 0-6 16,12-9-6 0,11 3-2-16,20-10-2 15,8-3 2-15,16-2 2 16,3-3-15-16,1-1-144 0,4-1-214 16</inkml:trace>
  <inkml:trace contextRef="#ctx0" brushRef="#br0" timeOffset="153941.42">14603 16441 886 0,'31'9'452'16,"20"5"-118"-16,13 35-213 15,6 25-18-15,-3 37-35 16,-9 12-4-16,-27 7-4 16,-16-2-12-16,-30-1-17 15,-19 3-5-15,-31-7-9 0,-10-13-2 16,-7-38-59-1,10-24-72-15</inkml:trace>
  <inkml:trace contextRef="#ctx0" brushRef="#br0" timeOffset="154586.24">15453 16840 1168 0,'1'-1'536'0,"4"-3"-231"15,1 4-111-15,-6 0-102 0,0 0-32 16,0 0-39-1,0 0-12-15,9-1-156 16,8 0-99-16</inkml:trace>
  <inkml:trace contextRef="#ctx0" brushRef="#br0" timeOffset="154819.83">15472 17131 1333 0,'-4'21'491'0,"0"32"-388"15,8 18-27-15,8 18-32 16,5 9-12-16,-2-7-16 16,-10-9-1-16,-14-24 3 0,-10-19 1 15,-13-21 0 1,-2-15 2-16,-11-28-56 0,8-14-71 15,11-29-174-15</inkml:trace>
  <inkml:trace contextRef="#ctx0" brushRef="#br0" timeOffset="155207.84">15216 16505 787 0,'0'0'340'0,"8"-1"-164"0,13 1-61 16,28 0-27 0,13 0 8-16,32-1 1 15,8 1-13-15,6 2-27 16,-4 1-19-16,-28-3-32 15,-17-1-21-15,-37-8-33 16,-13-3-18-16,-19-4-3 16,-11-4 18-16,-1 0 28 0,0 3 15 15,10 7 7-15,6 8 8 0,12 9 30 16,5 6 13-16,4 13 26 16,5 5 7-1,-4 9 6-15,-5 3 11 16,-13-3 23-16,-13-2-5 0,-9-9-28 15,-3-5 3-15,0-13 333 16</inkml:trace>
</inkml:ink>
</file>

<file path=ppt/ink/ink63.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0-10-15T07:46:46.154"/>
    </inkml:context>
    <inkml:brush xml:id="br0">
      <inkml:brushProperty name="width" value="0.05292" units="cm"/>
      <inkml:brushProperty name="height" value="0.05292" units="cm"/>
    </inkml:brush>
  </inkml:definitions>
  <inkml:trace contextRef="#ctx0" brushRef="#br0">4938 9681 50 0,'-9'-13'20'16,"-7"-15"-20"-16</inkml:trace>
</inkml:ink>
</file>

<file path=ppt/ink/ink64.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0-10-15T07:46:46.154"/>
    </inkml:context>
    <inkml:brush xml:id="br0">
      <inkml:brushProperty name="width" value="0.05292" units="cm"/>
      <inkml:brushProperty name="height" value="0.05292" units="cm"/>
    </inkml:brush>
  </inkml:definitions>
  <inkml:trace contextRef="#ctx0" brushRef="#br0">4938 9681 50 0,'-9'-13'20'16,"-7"-15"-20"-16</inkml:trace>
</inkml:ink>
</file>

<file path=ppt/ink/ink65.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0-10-15T07:59:53.167"/>
    </inkml:context>
    <inkml:brush xml:id="br0">
      <inkml:brushProperty name="width" value="0.05292" units="cm"/>
      <inkml:brushProperty name="height" value="0.05292" units="cm"/>
    </inkml:brush>
  </inkml:definitions>
  <inkml:trace contextRef="#ctx0" brushRef="#br0">11722 13690 1264 0,'-6'-1'217'0,"-6"-1"-201"0,1-3-71 15,-8-2-215-15</inkml:trace>
</inkml:ink>
</file>

<file path=ppt/ink/ink66.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5-10-15T07:52:38.021"/>
    </inkml:context>
    <inkml:brush xml:id="br0">
      <inkml:brushProperty name="width" value="0.05292" units="cm"/>
      <inkml:brushProperty name="height" value="0.05292" units="cm"/>
      <inkml:brushProperty name="color" value="#FF0000"/>
    </inkml:brush>
    <inkml:context xml:id="ctx1">
      <inkml:inkSource xml:id="inkSrc11">
        <inkml:traceFormat>
          <inkml:channel name="X" type="integer" max="11752" units="cm"/>
          <inkml:channel name="Y" type="integer" max="6608" units="cm"/>
          <inkml:channel name="T" type="integer" max="2.14748E9" units="dev"/>
        </inkml:traceFormat>
        <inkml:channelProperties>
          <inkml:channelProperty channel="X" name="resolution" value="400" units="1/cm"/>
          <inkml:channelProperty channel="Y" name="resolution" value="400" units="1/cm"/>
          <inkml:channelProperty channel="T" name="resolution" value="1" units="1/dev"/>
        </inkml:channelProperties>
      </inkml:inkSource>
      <inkml:timestamp xml:id="ts1" timeString="2025-10-15T07:52:43.703"/>
    </inkml:context>
  </inkml:definitions>
  <inkml:trace contextRef="#ctx0" brushRef="#br0">9224 14283 2551 0,'-3'16'-3'0,"1"0"4"16,-1 5 3-16,-2 16-1 0,3-6 1 15,2-21 0-15,0-4 1 0,4-12 13 16,2-9 2 0,5-17 3-16,1-12 1 15,3-20-12-15,-1-7-2 16,1 1-2-16,1 4-2 15,-1 9-3-15,-4 4 0 0,-2 12 0 16,-1 6 0-16,-1 16 2 16,3 9 2-16,-3 6 3 15,-2 3 0-15,6 6 1 16,1 6 0-16,8 11 3 16,5 7 0-16,6 11 3 15,-1 3-1-15,-4 4-4 0,-1 3-2 16,-9 3-4-16,-3 0-2 15,-5-4-4 1,-4-4-34-16,-2-7-115 16,-1-8-99-16</inkml:trace>
  <inkml:trace contextRef="#ctx0" brushRef="#br0" timeOffset="307.37">9230 14074 1343 0,'13'-1'553'0,"17"0"-310"0,11 1-43 16,14 2-36-1,1 4-31-15,-1 1-62 16,-3-4-25-16,-14 0-18 16,-8 0-114-16</inkml:trace>
  <inkml:trace contextRef="#ctx0" brushRef="#br0" timeOffset="1661.82">19921 13697 1099 0,'0'-2'481'0,"-1"1"-266"16,3 5-63-16,-2-4-56 16,2 30-23-16,10 61-5 15,-3-19-4-15,0 3-23 16,3 0-7-16,-5-19-12 15,-4-5-6-15,5-12-7 0,-8-9 0 16,2-11-81-16,-2-10-58 0,-13-10-128 16,-4-9-70-1,-9-9-30-15,-6-6-71 16</inkml:trace>
  <inkml:trace contextRef="#ctx0" brushRef="#br0" timeOffset="2048.81">19763 13887 277 0,'0'-23'267'0,"1"-18"39"15,9 4-28 1,6 1-10-16,17 3-34 16,4-2-22-16,10 5-47 15,4 6-29-15,1 8-60 16,3 7-17-16,-3 11-25 0,-3 6-8 16,-18 11-7-16,-13 4 0 15,-27 10-2-15,-13 3-2 16,-16 9-1-16,-4-1-2 15,10-8-4-15,4-6-1 16,17-16-4-16,4-5-2 16,11-6-1-16,8-3 0 0,13 2 1 15,7 4 1-15,10 5 1 16,4 8 0-16,-2 4 0 16,-5 0-1-16,-16 7 1 15,-11 0 0-15,-22 3 3 16,-8 3 1-16,-17 3 1 15,-6 2 0-15,-4-3-1 16,0-5 0-16,3-11 1 16,8-11 0-16,4-13 1 15,2-7-2-15,5-11 0 16,4 0-3-16,0 1-65 16,1 2-65-16,7 10-361 15</inkml:trace>
  <inkml:trace contextRef="#ctx0" brushRef="#br0" timeOffset="2765.51">21061 12834 684 0,'18'-15'381'0,"11"-12"-105"15,-1 12-96-15,-5 11-38 16,-12 16-70-16,-6 14-18 16,-8 20-24-16,-4 9-4 15,-4 4-9-15,7-1-5 0,8-12-5 16,4-5 3-16,13-13-3 16,3-6 2-1,7-12 8-15,5-4 2 16,0-12 16-16,-4-7 4 15,-5-5 0-15,-2-10-4 0,-8-6-13 16,0-7-4-16,-5-9-6 16,-5 0-2-16,-7 3 2 15,-1 6 1-15,-2 21 2 16,-2 5-2-16,5 18-7 0,-2 9-3 0,0 15-2 31,2 8 1-31,3 6 5 16,3 6 0-16,-1-6-1 15,1-5-1-15,-4-4-1 16,0-4 0-16,2-3-28 16,1-1-55-16,4-6-202 15,0-5-282-15</inkml:trace>
  <inkml:trace contextRef="#ctx0" brushRef="#br0" timeOffset="3238.46">21568 13116 605 0,'0'-1'364'0,"0"-1"-37"0,0 2-126 16,0 0-91-16,0 2-28 15,0 28-15-15,-2 31-15 16,0-25-18-16,-1 1-8 16,3-6-11-16,3-2-4 15,1-12-7-15,2-7-2 16,-4-10-44-16,-2-5-24 0,-3-12-33 15,-4-3-3-15,0-10 44 16,-3-1 24-16,4-4 33 16,1 2 4-16,5 6 3 15,6 2 4-15,9 9 27 16,8 2 20-16,6 1 17 16,3 5 1-16,-1 3-21 15,-2 7-19-15,-6 7-19 16,-6 3-1-16,-11 2 0 15,-6 1 2-15,-12 1 0 0,-3 1-1 16,1-2-6-16,2-4-3 16,12-2-5-16,4-2-1 15,12-1 2-15,3 0-1 16,11-1 7 0,-2 4-3-16,-1 4 2 15,-7 2 5-15,-19 5 15 0,-5 2 8 16,-23 2 6-16,-5-2-4 15,-9-4-16-15,-1-3-5 16,6-11-44-16,7-4-81 0</inkml:trace>
  <inkml:trace contextRef="#ctx0" brushRef="#br0" timeOffset="3682.41">21053 12617 794 0,'6'-1'323'0,"16"-3"-163"0,6 1-28 16,27-1-20-16,9-1-10 16,10 2-42-1,-4 1-21-15,-9 1-12 16,-9 1-5-16,-17 0-7 16,-3 0-1-16,-17 0-3 0,-6-1 9 15,-10-4 6-15,-3-5 2 0,-7-1 0 16,1-1-9-16,-1 1-10 15,1 2-4 1,8 3-3-16,-1 8-1 16,5 4 0-16,1 8-1 15,0 2 0-15,2-1 2 0,-4 2 0 16,2 0 2 0,-3-2-95-16,3-2-139 0</inkml:trace>
  <inkml:trace contextRef="#ctx0" brushRef="#br0" timeOffset="3964.95">22009 12908 749 0,'-3'-3'390'16,"3"1"-102"-16,12 1-133 15,7 1-29-15,21 2-38 16,10 0-13-16,11-2-33 0,2 2-12 16,-9-5-15-16,-9 2-5 15,-12-2-6-15,-7-1-40 16,-11 4-131-16,-5 1-92 15</inkml:trace>
  <inkml:trace contextRef="#ctx0" brushRef="#br0" timeOffset="4153.47">22112 13045 784 0,'-2'2'406'16,"-1"-1"-108"-16,8 4-124 15,-5-5-13-15,15 0-39 16,52 1-13-16,-22-5-45 16,2 2-19-16,-6-1-26 15,-5 3-35-15,-9 3-286 16</inkml:trace>
  <inkml:trace contextRef="#ctx0" brushRef="#br0" timeOffset="4533.14">22887 12860 786 0,'-6'-11'398'0,"-5"-9"-143"16,-5 6-104-16,-10 5-43 15,-5 10-72-15,-3 11-27 16,-1 17-29-16,3 9-5 16,10 11 3-16,7 0 4 0,15-3 12 15,8-2 8 1,16-11 19-16,10-3 15 0,9-14 27 16,6-4 14-16,-3-17 29 15,-2-4 15-15,-9-13 2 16,-5-7 5-16,-9-9-17 15,-7-1-19-15,-19-8-20 0,-8-4-21 16,-17 6-30 0,-6 1-14-16,-3 18-17 15,-3 7-50-15,2 13-135 16,1 5-98-16</inkml:trace>
  <inkml:trace contextRef="#ctx0" brushRef="#br0" timeOffset="4774.2">22922 12903 689 0,'-4'0'377'15,"-4"0"-83"-15,1 9-115 16,-11 8-91-16,2 5-25 0,-9 6-17 15,-2 2-5 1,0 0-14-16,0 1-4 0,8-4-7 16,6-6-4-16,8-4-22 15,0-6-96-15</inkml:trace>
  <inkml:trace contextRef="#ctx1" brushRef="#br0">8830 15694 0</inkml:trace>
  <inkml:trace contextRef="#ctx0" brushRef="#br0" timeOffset="6103.92">6079 13599 683 0,'11'-18'292'0,"16"-29"-139"15,11-4-10-15,6 4-22 16,-2 6-23-16,-8 24-44 15,-8 13-19-15,-9 24-11 16,-4 11 1-16,-10 16-2 16,-1 5-4-16,-2-1-7 15,4 1-2-15,7-8-2 0,3-5-1 16,7-11 5-16,-1-8 13 16,2-12 17-1,2-8 6-15,2-9 2 16,0-7-11-16,1-10-16 15,0-6-3-15,-9-6-7 16,0-2-2-16,-8-4-1 16,-3-2-2-16,-6 3 0 15,-2 7-2-15,-5 16 2 16,-1 13-2-16,-4 22-1 16,-1 7 0-16,3 16-2 15,2 0 0-15,12 2 1 0,5 4-1 16,7-1-1-16,2-1 1 15,-1-5-10-15,3-2-127 16</inkml:trace>
  <inkml:trace contextRef="#ctx0" brushRef="#br0" timeOffset="6464.33">6903 13798 546 0,'-9'4'343'15,"-4"11"13"1,-3 4-192-16,1 9-78 16,-2 5-28-16,0-1-26 15,4-2-7-15,3-13-14 16,5-5-2-16,7-9 2 16,-1-3 6-16,9-10 11 15,0-7 4-15,2-15 1 16,5-2-3-16,-5-9-9 15,4 3-4-15,-4 3-9 0,-2 5-3 16,-2 10-4-16,-2 4 3 16,2 14 3-16,-4 4 2 15,2 15 2 1,5 3-3-16,-1 16-1 16,6 5-2-16,6 6-1 0,-2 2-1 15,-3-8 0-15,-3-2-22 16,-4-8-111-16,-3-8-80 15</inkml:trace>
  <inkml:trace contextRef="#ctx0" brushRef="#br0" timeOffset="6605.78">6861 13882 813 0,'2'-3'387'0,"13"1"-154"16,6-3-80-16,9 3-82 15,8 1-15-15,-1 0-339 16</inkml:trace>
  <inkml:trace contextRef="#ctx0" brushRef="#br0" timeOffset="7047.79">6345 13265 654 0,'19'-5'297'0,"27"-2"-133"16,7 2-30-16,11 0-49 16,4 2-22-16,0 0-34 15,-4 0-10-15,-13 0-7 16,-11 0-1-16,-18 1-6 16,-15-4-6-16,-17-3-7 15,-10-1 1-15,-10-4 3 16,5-3 5-16,3 6 16 15,8 2 19-15,14 6 15 16,6 7 7-16,9 8 1 16,2 6-12-16,3 12-6 15,-3 1-4-15,-9 5-11 16,-3-1-5-16,1-7-37 0,4-5-119 16</inkml:trace>
  <inkml:trace contextRef="#ctx0" brushRef="#br0" timeOffset="7308.88">7311 13591 940 0,'9'-2'442'16,"12"1"-157"-16,11-3-124 0,7 2-69 15,4 3-30-15,2 1-37 16,-5 2-13-16,-3 3-46 16,-6-3-69-16,-10 1-309 15</inkml:trace>
  <inkml:trace contextRef="#ctx0" brushRef="#br0" timeOffset="7482.69">7402 13697 845 0,'3'1'383'15,"10"2"-153"1,9-1-68-16,9-2-47 0,7 0-35 15,2-2-59-15,-4-1-115 16</inkml:trace>
  <inkml:trace contextRef="#ctx0" brushRef="#br0" timeOffset="7832.31">7929 13200 992 0,'0'-17'459'16,"3"-12"-201"-16,24 4-95 15,7 2-24-15,22 7-54 16,5 1-31-16,8 10-30 16,-4 3-6-16,-15 9-9 15,-10 10-2-15,-29 8-4 16,-14 11 0-16,-15 16 0 16,-10 8 0-16,-4 7 1 15,8-3-2-15,9-9-1 16,9-12-17-16,15-8-102 15,3-6-85-15</inkml:trace>
  <inkml:trace contextRef="#ctx0" brushRef="#br0" timeOffset="8055.87">8210 13871 1331 0,'0'-1'570'0,"1"-1"-305"16,-1 0-38-16,0 2-86 16,0 0-23-16,0 0-36 15,0 0-14-15,6 0-13 16,2 0-11-16,1 1-25 16,23 1-11-16,-29-7-67 15</inkml:trace>
</inkml:ink>
</file>

<file path=ppt/ink/ink67.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5-10-15T08:24:03.206"/>
    </inkml:context>
    <inkml:brush xml:id="br0">
      <inkml:brushProperty name="width" value="0.05292" units="cm"/>
      <inkml:brushProperty name="height" value="0.05292" units="cm"/>
    </inkml:brush>
    <inkml:brush xml:id="br1">
      <inkml:brushProperty name="width" value="0.05292" units="cm"/>
      <inkml:brushProperty name="height" value="0.05292" units="cm"/>
      <inkml:brushProperty name="color" value="#FF0000"/>
    </inkml:brush>
  </inkml:definitions>
  <inkml:trace contextRef="#ctx0" brushRef="#br0">15102 3517 671 0,'0'0'386'0,"-1"-2"-57"0,-6 3-68 0,6-1-102 16,-16 26-36-1,-48 54-43-15,24-17-29 16,2 6-19-16,10 2-8 16,12-14-8-16,5-16-7 0,14-21-3 31,0-14 1-31,12-21 0 16,4-10 0-16,8-21 4 15,1-13 3-15,2-9 5 16,0-1 4-16,-7 12 12 15,-3 12 8-15,-8 16 17 16,-4 10 3-16,-7 16-15 16,2 3-12-16,3 16-26 15,2 4-6-15,4 13-1 0,-1 6-1 16,3 11 3-16,-1 4-1 16,5 4 0-16,0-5 0 15,5-8 0-15,-1-10 1 16,-4-15-47-16,-2-7-53 15,-9-13-134-15,-1-4-120 16</inkml:trace>
  <inkml:trace contextRef="#ctx0" brushRef="#br0" timeOffset="1">14940 3825 539 0,'0'-1'389'15,"-4"-7"41"-15,16 6-151 16,11-2-26-16,18 1-66 15,7 4-43-15,-2-3-58 16,-2 2-28-16,-10 0-76 16,-2 1-81-16</inkml:trace>
  <inkml:trace contextRef="#ctx0" brushRef="#br0" timeOffset="2">21272 3546 507 0,'5'-8'301'16,"5"-2"-46"-16,3 10-102 0,-3 1-31 15,3 13-33-15,-5 3-7 16,1 13-9-16,0 13-3 16,-2 6-19-16,1 8-12 15,-3-3-11 1,1-6 2-16,-6-12-21 0,0-11-53 16,-5-16-112-16,-5-14-73 15</inkml:trace>
  <inkml:trace contextRef="#ctx0" brushRef="#br0" timeOffset="3">21259 3544 613 0,'14'-9'319'16,"22"-11"-69"-16,5-4-42 0,7 1-66 16,6 7-27-1,-6 8-51-15,-3 13-19 16,-15 14-16-16,-17 0-1 0,-29 13-6 15,-17-8 1-15,-13 3-4 16,7 1-3-16,9-8-6 16,13-1-6-16,17-7-9 15,4-6-4-15,17-2 0 16,11 0 2-16,13-1 4 16,3 5-1-16,-5 9-3 15,-7 7 2-15,-22 6 6 16,-13 3 6-16,-23 7 16 15,-15 3 7-15,-10-5 6 16,0-8 2-16,7-14-1 16,6-9-2-16,14-10-7 15,15 4-19-15,-3-14-256 16</inkml:trace>
  <inkml:trace contextRef="#ctx0" brushRef="#br1" timeOffset="4">1791 5578 656 0,'-20'0'298'0,"-12"0"-133"16,5 0-26-16,23 1-40 15,7-1-18-15,27 0-10 0,11 1-13 16,31-8-6-16,17 6 0 15,14-3-16-15,6-3-6 16,-14 7-9 0,-8-1-3-16,-22 0 0 15,-17 1 0-15,-20-2-45 16,-6-2-36-16,-20 1-108 16,-5-4-81-16,-24 6-62 15,-18-4 27-15,-11 2 105 0,-5 3 93 16,6 2 140-1,6 3 29-15,14 4 33 16,9 1-9-16,11 6-26 0,7 4-12 16,6 9 16-16,6 7 14 15,-5 5 16-15,4 9 10 16,4 4-21-16,-2 2-12 16,7 0-20-16,-5-9-16 15,-2-12-22-15,1-5-4 0,-2-11-20 16,2-3-78-16</inkml:trace>
  <inkml:trace contextRef="#ctx0" brushRef="#br1" timeOffset="5">2577 5905 653 0,'-12'-6'328'15,"-7"-4"-99"1,-8 8-126-16,-1 2-28 0,-1 10-50 16,3 5-22-16,11 7-21 15,8 3-4 1,18 4 6-16,10-2 8 0,10-9 16 16,11-2 7-16,2-14 16 15,1-6 25-15,-3-5 44 16,-17-9 33-16,-19-5 46 15,-13 1-18-15,-24-7-41 16,-5 2-36-16,0 3-69 0,10 2-47 31,16 6-333-31</inkml:trace>
  <inkml:trace contextRef="#ctx0" brushRef="#br1" timeOffset="6">3555 5842 781 0,'-8'-6'367'0,"-13"-3"-150"16,0 9-142-1,-2 5-32-15,-2 17-46 0,7 7-7 16,6 8-14-16,4 4-1 16,13 1 8-16,6-2 3 15,11-9 15-15,5-3 4 16,3-12 9-16,0-5 2 16,-11-11 30-16,-5-2 25 15,-18-4 17-15,-7-7 0 16,-8 0-27-16,-4-1-30 15,2-1-21-15,3 3-59 0</inkml:trace>
  <inkml:trace contextRef="#ctx0" brushRef="#br1" timeOffset="7">3729 5964 633 0,'7'-8'353'15,"-3"-4"-59"-15,-1 1-96 16,-1 7-109-16,-6 4-37 16,2 7-44-16,1-7-11 15,0 6-4-15,-3 17 4 16,2 33 1-16,8-28 0 16,6-8 4-16,8-2 3 15,7-10 8-15,6-1 3 16,2-8 3-16,-3-5 2 15,-7-5 3-15,-4-8 2 16,-12 0 2-16,2-2-1 16,-6-1-4-16,-5 2-4 15,0 9-13-15,-1 2-6 16,-2 9-13-16,2 7-4 0,1 4 3 16,1 3 3-16,5 1 9 15,8 1 5-15,6-3 9 16,4-1 7-16,2-6 18 15,-3-5 7-15,-1-1 12 0,-9-5-1 16,0 2-14 0,-5-1-6-16,-4-2-44 15,-1 0-69-15,-1-7-247 0</inkml:trace>
  <inkml:trace contextRef="#ctx0" brushRef="#br1" timeOffset="8">4076 5746 668 0,'-7'-9'395'0,"-7"-10"-36"15,5 4-100-15,1 6-119 16,3 6-52-16,3 3-83 16,2 4-12-16,0-4-244 15</inkml:trace>
  <inkml:trace contextRef="#ctx0" brushRef="#br1" timeOffset="9">4307 5780 1090 0,'-1'-2'480'0,"-1"3"-261"16,0 13-73-16,2 21-77 16,0 9-20-16,1 19-4 0,2 8-9 15,-2 6-12 1,2 1-5-16,-1-3-8 15,0-6 0-15,4-11-3 0,1-6 0 16,1-20-127-16,1-10-102 16</inkml:trace>
  <inkml:trace contextRef="#ctx0" brushRef="#br1" timeOffset="10">4295 6151 906 0,'12'-2'361'0,"18"-1"-232"16,5-2-72-16,9 2-35 0,-2-2-9 15,0 3-7-15,1 0-56 16,0-5-133-16,-1-1-59 16,-11-10-21-16,7-1 59 15,0-5 153-15,0 1 82 16,8 1 97-16,-9 2 31 15,-9 8 17-15,-5 6-13 16,-10 9-63-16,-10 6-18 16,-12 7 23-16,-11 4 4 0,-15 3 9 15,-5-1-8-15,-7-1-52 16,2-7-8-16,9-12-7 16,6-3-4-16,14-14-9 15,5-1-7-15,10-6-17 16,3-3-5-16,11 2-9 15,4-1-3-15,9 6 25 16,5 7 11-16,5 15 22 16,2 12 4-16,-3 10-17 15,-2 7-6-15,-4 0-13 16,-4-3-26-16</inkml:trace>
  <inkml:trace contextRef="#ctx0" brushRef="#br1" timeOffset="11">5909 5882 558 0,'-14'-5'276'0,"-19"-5"-95"0,-4 8-60 16,-1 5-74-16,4 10-22 15,12 6-32-15,12 4-5 16,13 0 1-16,12-1 7 16,16-7 10-16,6-2 6 15,4-5 2-15,-4-6 1 16,-14-3 7-16,-11-3 3 15,-14-3-1-15,-12-1-2 16,-15 3-12-16,-6 3-4 0,-9 6 7 0,-3 10 4 31,14 5 4-31,10 0-1 0,14 4-6 16,19-2-2-16,12-2 4 16,11-2 4-16,15-8 1 15,-1-1-1-15,-5-6-51 16,-5 0-62-16</inkml:trace>
  <inkml:trace contextRef="#ctx0" brushRef="#br1" timeOffset="12">6041 5990 527 0,'7'-12'324'0,"9"-9"-19"0,2 6-62 16,2 15-92-16,0 8-39 15,-1 12-57-15,-3 3-12 16,-9 5-18-16,-5 1-4 15,-6-2-3-15,-4-3-2 16,1-7-6-16,3-2-44 16,3-14-92-16,3-1-39 15,7-16-101-15,3-6-2 0,8-3 62 16,1-3 37-16,3 0 118 16,1 1 70-16,-7 4 105 15,-3 1 43-15,-13 9 29 16,-4 4-20-16,-11 7-68 15,-2 5-33-15,0 10-28 16,2 4-2-16,7 6-8 16,4-1-6-16,12 4-4 15,4-6 7-15,12 0 10 16,9 3 2-16,3-7-7 16,1 0-8-16,-10-16-19 15,11 5-75-15,3-5-267 16</inkml:trace>
  <inkml:trace contextRef="#ctx0" brushRef="#br1" timeOffset="13">6516 5904 634 0,'-1'-4'334'0,"-2"-5"-102"16,15 2-123-16,10 3-31 15,11-1-56-15,8-1-11 16,3 0-4-16,-4 2-1 16,-6-1 2-16,-10 3 0 15,-15 1 2-15,-9 2-1 0,-16 5 1 16,-6 5 10-16,-9 8 26 16,0-1 12-16,3 6 10 15,5 1-7-15,13 0-21 16,6 0-8-16,12 1-11 15,10 0-1-15,10-5-5 16,7 0-1-16,10-7-17 16,2-4-54-16,3-4-231 15</inkml:trace>
  <inkml:trace contextRef="#ctx0" brushRef="#br1" timeOffset="14">7274 5896 438 0,'-23'-7'278'0,"-19"-5"-7"15,5 9-124-15,3 2-18 16,10 6-44-16,5 7-22 16,13 5-32-16,7 5-12 15,14-1-6-15,9-4 2 16,8-2 2-16,1-7 0 0,-2-2-26 15,-5-1-22-15,-17-9-15 16,-10 2-5-16,-22-7 17 16,-13 2 19-16,-14 4 15 15,-1 2 18-15,3 9 36 16,10 7 9-16,16 3-1 16,8-2-17-16,17 6-33 15,9-4-8-15,23 1 3 16,10 0 3-16,13-11-54 15,0-4-58-15,-6-10-208 16</inkml:trace>
  <inkml:trace contextRef="#ctx0" brushRef="#br1" timeOffset="15">7380 5967 518 0,'6'-30'394'16,"5"-19"14"-16,4 6-155 16,-2 5-58-16,8 23-82 15,3 13-28-15,7 21-33 0,3 18-19 16,7 15-23-16,0 5-3 15,-3-2-3-15,-2-3-1 16,-9-13 4-16,-9-3 2 16,-9-16 4-16,-5-6 13 15,-10-14 10-15,-8-5 0 16,-11-10-7-16,-9-4-12 16,0 3-15-16,-4 2-2 15,2 6-6-15,5 2-3 16,0 7-15-16,5 4-48 0,8 4-118 15,10 3-106-15</inkml:trace>
  <inkml:trace contextRef="#ctx0" brushRef="#br1" timeOffset="16">8060 5957 797 0,'-9'-11'352'0,"-12"-5"-184"16,-2 1-48-16,-2 7-69 0,2 8-23 15,1 5-30-15,4 8-11 16,15 10-9-16,3-1 1 16,13 4 8-16,9-3 7 15,-1-6 9-15,5 0 4 16,-4-8 3-16,-6-5 3 0,-9 0 5 15,-7-4-1-15,-14-1-1 16,-10 0-2-16,-11-3-8 16,3 4-2-16,5 2-4 15,9 5-5-15,10 7-4 16,8-2-1 0,8 4 4-16,3-1 6 0,12-5 14 15,4 1 8-15,6-9 9 16,3-2 2-16,2-7-4 15,0-7-4-15,-3-2-4 16,-1-5 0 0,-2-2-4-16,-8 5-1 0,-8-2-1 15,-5 9-1-15,-8 6-8 16,-3 4-5-16,-3 12-4 0,1 1-4 16,2 9 5-16,2 2 2 15,3 2 1-15,1 2 0 16,0-8-92-16,-1 1-142 15</inkml:trace>
  <inkml:trace contextRef="#ctx0" brushRef="#br1" timeOffset="17">8310 5626 1242 0,'-3'-3'493'0,"-2"-6"-321"0,2 9-89 15,3 9-70-15,0 6-13 16,5 17-317-16</inkml:trace>
  <inkml:trace contextRef="#ctx0" brushRef="#br1" timeOffset="18">9303 5948 551 0,'-9'-7'269'0,"-3"-2"-82"0,-16 6-98 16,-6 2-25-1,-8 9-18-15,-5 5-9 0,15 4-25 16,6 4-12-1,19 2-9-15,16-5-3 0,17-2 7 16,6-4 5-16,14-6 7 16,-3 3 0-16,-6-7-12 15,-12-3-15-15,-12-2-21 16,-12-3-6-16,-16 6 7 16,-3 6 12-16,-23 8 24 15,1-1 12-15,-1 5 15 0,4 0 2 16,19-1-9-16,8 0-1 15,20-4 20-15,11-6 8 16,14-7 10 0,6-1-1-16,4-9-26 15,-1-3-5-15,-7-3-6 0,-3-5 0 16,-8 0 3-16,-3 1 18 0,-8 2 33 16,-5 7 11-1,-6 3-1 1,-4 7-21-16,-6 4-39 0,-4 6-17 15,5 12-9 1,3 0-3-16,9 4 2 16,6 1 3-16,13-6 8 0,6 0 8 15,10-13 20-15,1-6 13 16,-6-10 35-16,-2-9 10 16,-13-5 2-16,-8-3-10 0,-12 3-37 15,-4-3-21-15,-8 8-79 16,1 5-58-1,1 9-268-15</inkml:trace>
  <inkml:trace contextRef="#ctx0" brushRef="#br1" timeOffset="19">9816 6072 626 0,'-5'0'355'0,"-6"5"-60"16,1 2-108-16,1 7-85 15,7 5-30-15,7 4-13 0,3 0-8 16,18 0-2-16,-3-5-3 16,11-11-3-16,1-6 2 15,6-12 2-15,-1-6 0 16,-5-12 0-16,-4-5 1 16,-14-9-2-16,-7-10 3 15,-18-19-8-15,-8-11-8 16,-15-17-11-16,-5 4-8 15,-3 17-14-15,-2 15-7 16,5 33-18-16,5 13-9 16,10 25-12-16,6 10 1 15,14 17 6-15,8 5 7 16,23 8 18-16,14 4 7 0,9 6-130 16,11 4-181-16</inkml:trace>
  <inkml:trace contextRef="#ctx0" brushRef="#br1" timeOffset="20">10270 6057 736 0,'-1'-1'368'15,"-4"0"-117"-15,-2 3-131 16,2 9-26-16,-2 6-17 15,1 1 0-15,13 9-5 16,0-5-9-16,12-3-15 16,4 1-3-16,4-12-9 15,9-2 0-15,1-9-2 16,2-6-3-16,-2-5-7 0,-6-3-43 16,-12-5-158-16</inkml:trace>
  <inkml:trace contextRef="#ctx0" brushRef="#br1" timeOffset="21">10407 5808 1210 0,'-4'-3'516'16,"-1"-2"-317"-16,4 5-97 0,6 10-102 16,4 5-87-16</inkml:trace>
  <inkml:trace contextRef="#ctx0" brushRef="#br1" timeOffset="22">10663 6040 1048 0,'7'2'448'0,"0"4"-227"15,8 15-126-15,5 11-39 0,0 16-18 16,0 7-11-16,-8 11-4 16,-12 4 0-16,-18-1-1 15,-7-1-2-15,-19-12-3 16,-4-7-6 0,0-22 7-16,6-10 7 15,13-30-1-15,10-11-2 0,19-26-8 16,10-14-6-16,22-16-4 15,9-4 3-15,12 5-7 16,3 13-3-16,-9 24-8 16,-5 7-3-16,-8 17-87 15,-5 5-101-15</inkml:trace>
  <inkml:trace contextRef="#ctx0" brushRef="#br1" timeOffset="23">11033 6168 858 0,'21'3'375'0,"19"4"-186"15,9-4-28-15,-17-3-45 0,-2-3-11 16,-7-7-30-16,-7-3-12 16,-1-3-21-16,-7-4-9 15,-9-1-8-15,-1 1-6 16,-14-2-19-16,-4 5-8 15,-13 4-18-15,-7 7-2 16,1 17-3-16,-2 5 1 16,6 18 3-16,3 3 0 15,11 9 1-15,8 6 2 0,16 12 16 16,7 6 8-16,6-2 22 16,3-2 4-16,-3-16-4 15,-2-10 0-15,1-12-33 16,-4-10-91-16</inkml:trace>
  <inkml:trace contextRef="#ctx0" brushRef="#br1" timeOffset="24">11719 6066 895 0,'-7'4'369'15,"-4"7"-209"-15,-10 4-21 16,-10 2-29-16,-4 0-19 16,-6-3-39-16,0-5-12 0,6-5-10 15,5-5-2-15,11-6-3 16,8-4-6 0,11-6-17-16,4-1-9 0,11-1-10 15,-5 3-4-15,16 6-4 16,2 6 0-1,3 13-2-15,7 4 1 16,-12 15 10-16,0 5 5 16,-8 4 16-16,-4 1-71 15</inkml:trace>
  <inkml:trace contextRef="#ctx0" brushRef="#br1" timeOffset="25">11875 5870 1033 0,'2'-11'502'16,"0"-11"-203"-16,3 29-179 0,0 14-48 15,4 31-51-15,-3 5 5 16,6 20-1 0,1 5 3-16,-11 4-5 15,1 8-2-15,-9-3-7 16,-1-8-4-16,4-21-3 0,3-14-98 15</inkml:trace>
  <inkml:trace contextRef="#ctx0" brushRef="#br1" timeOffset="26">11926 6200 910 0,'10'1'342'15,"19"-1"-240"-15,9 3-42 0,9-6-13 16,-1-2-2-16,-4-7-14 16,-9-8-3-16,-10-3-3 15,0-2-1-15,-15-7 3 16,2-4 2-16,-9-11 36 0,-6-1 8 16,5 13 6-16,-3 8 5 15,3 28-39 1,1 17-13-16,-6 18-17 0,5 15-8 0,-2 14 5 15,-5 0-1 1,5 12-1-16,2 3-2 16,-3 2-4-16,7-5 0 0,3-17 6 31,-3-17-1-31,4-22-19 0,-2-12-39 16,-4-21-298-1</inkml:trace>
  <inkml:trace contextRef="#ctx0" brushRef="#br1" timeOffset="27">12259 6182 883 0,'4'-4'391'0,"7"-2"-151"16,15 2-155-16,8 3-17 16,8-4-7-16,0 2-6 15,-4-5-15-15,-3-4-4 16,-9-5-7-16,-3-1-6 0,-9 7-14 15,-5 2-3-15,-1 11-14 16,-2 7 0-16,0 9 7 0,0 3 2 0,-3 5 11 16,-1-1 2-16,-1-9-1 15,2-1 4 1,1-10 10 0,3-5 3-16,5-6 3 15,4-5-3-15,0-8-15 16,4 0-6-16,3 4-13 15,-1 4-4-15,4 12-8 16,1 4-4-16,-7 17 5 16,-5 3 4-16,-9 10 6 15,-5 2 19-15</inkml:trace>
  <inkml:trace contextRef="#ctx0" brushRef="#br1" timeOffset="28">2280 6933 427 0,'0'-7'285'0,"-5"-10"22"0,-5-1-43 15,-15-3-73-15,-6 1-38 16,-13 9-72-16,3 6-31 15,2 14-35-15,3 10-15 16,11 11-19-16,5 2-6 16,17 5-6-16,7-4 1 15,20-5 10-15,5-3 6 16,6-7 11 0,3-4 3-16,-2-11 9 0,-6-4 2 15,-11-7 7-15,-7 0 2 16,-15 1-6-16,-9 1-3 15,-18 3-11-15,-6 1-5 16,-6 8-4-16,-2 3-2 0,7 9-2 16,2-3-1-1,14 4-4-15,12 2 1 16,16 0 0-16,8-3 3 16,14-5 8-16,7-1 2 0,8-10 5 15,3-3 2-15,0-7 3 16,-1-2 1-16,-18-8 1 15,6 2-1-15,-5 1-1 16,-4 2-4-16,1 11-4 16,-14 2-2-16,-9 3 4 15,-3 6 1-15,-4-2 12 16,-3 3 3-16,-1-3 5 16,-2-6 2-16,2-4 1 0,-1-6-3 15,5-6-10-15,4-6-8 16,12-6-10-1,8-4-6-15,9-3-5 16,5 2 1-16,-1 8 6 0,1 5 1 16,-7 16 11-16,-6 5 8 15,-3 18 16 1,-5 4 4-16,-5 11 2 0,0 0-7 16,-7 1-12-16,5 0-4 15,-1-7-21-15,3-4-67 0</inkml:trace>
  <inkml:trace contextRef="#ctx0" brushRef="#br1" timeOffset="29">2713 6969 760 0,'2'-15'391'0,"4"-15"-121"0,1 16-96 16,0 10-35-16,0 20-62 0,-1 9-35 15,-1 18-17-15,1 3-4 16,-2 0-8-16,-1 0-3 0,2-7-71 15,-2-3-121 1</inkml:trace>
  <inkml:trace contextRef="#ctx0" brushRef="#br1" timeOffset="30">2915 6985 666 0,'2'-3'327'0,"6"-5"-109"0,6 3-89 16,13 3-80-16,1 1-14 16,10-1-14-16,3-1-6 15,-6 2-1-15,1-1 0 16,-14 2-2 0,-7 0-1-16,-15 0 5 0,-11 3 1 15,-11 3 0-15,-8 0 1 16,-1 3-10-16,4 2-7 15,5 7-5-15,9 5-4 16,9 5-3-16,4 5-1 16,9 0 4-16,0 1 3 15,13-6 5-15,5-1 1 0,15-9-86 16</inkml:trace>
  <inkml:trace contextRef="#ctx0" brushRef="#br1" timeOffset="31">3655 7054 711 0,'-2'3'366'0,"-10"7"-75"16,-6 4-55-16,-12 14-70 0,-3 2-35 15,-2 2-74-15,-1-2-19 16,2-8-18-16,2-8 1 16,9-13-2-16,4-4-5 15,7-15-29-15,6-3-15 16,9-4-17-16,3-3-1 15,12 5 14-15,3 4 7 0,4 7 3 16,1 7 2 0,-1 15 14-16,-1 9 8 0,-1 12 10 15,5 6 5 1,-1 0-4-16,5 0-3 0,2-4-21 16,-2-8-113-16</inkml:trace>
  <inkml:trace contextRef="#ctx0" brushRef="#br1" timeOffset="32">3850 7081 612 0,'12'0'337'0,"13"10"-51"0,5 10-126 16,-5 18-83 0,-1 7-8-16,-3 10-8 15,-4 4-8-15,2 6-12 0,-7-9-7 16,-4-12-14-1,-3-11-1-15,-3-23-81 16,5-9-164-16</inkml:trace>
  <inkml:trace contextRef="#ctx0" brushRef="#br1" timeOffset="33">4091 7119 591 0,'-5'-20'366'16,"-4"-12"20"-16,-4 10-112 0,-3 22-71 15,0 15-31 1,-7 19-55-16,-8 11-26 15,-15 20-30-15,-9 8-6 16,-3 9-24-16,1-4-7 0,14-5-102 16</inkml:trace>
  <inkml:trace contextRef="#ctx0" brushRef="#br1" timeOffset="34">4235 7059 836 0,'0'0'371'15,"1"5"-214"-15,-3 5-71 16,5 12-81-16,6 6-6 16,5 10 14-16,3 3 7 0,3-3 4 15,1-6 0-15,4-13 15 16,5-8 11 0,1-13 24-16,0-7 7 0,-5-15-5 15,-9-7-8-15,-7-4-28 16,-6-2-19-16,-6 2-109 15,-4 2-86-15,0 11-245 16</inkml:trace>
  <inkml:trace contextRef="#ctx0" brushRef="#br1" timeOffset="35">4548 7096 559 0,'7'6'294'0,"11"9"-75"0,-1 3-35 15,4 9-57-15,-1 3-22 16,-1 1-31-16,-3 0-15 15,-4-8-13-15,-1-6 6 16,-7-13 39-16,16-8 5 16,7-19 2-1,2-6-13-15,9-9-46 16,-16 0-8-16,-7 4-31 0,-5 3-83 16,-7 9-297-16</inkml:trace>
  <inkml:trace contextRef="#ctx0" brushRef="#br1" timeOffset="36">5284 7147 663 0,'-10'-8'393'0,"-10"-9"-58"0,-3 4-145 0,-5-1-32 15,-6 5-58-15,-1 3-24 16,-1 8-39-16,4 5-15 16,6 10-21-16,8 4-1 15,12 7 1-15,6 3-1 0,17 0 0 16,1-2 0-16,15-3 5 16,4-5 3-16,3-11 4 15,-1-5 1-15,-8-13-13 16,-2-5-64-16,-9-9-212 15</inkml:trace>
  <inkml:trace contextRef="#ctx0" brushRef="#br1" timeOffset="37">5241 6835 870 0,'-3'-11'444'0,"-3"-10"-141"16,-9 7-66-16,15 14-137 15,1 7-47-15,6 13-35 16,9 3-130-1</inkml:trace>
  <inkml:trace contextRef="#ctx0" brushRef="#br1" timeOffset="38">5549 6947 888 0,'0'-1'386'0,"0"7"-213"0,-1 10-52 16,-1 20-51-16,-2 11-2 16,0 18 23-16,0 7-2 15,5 12-17-15,3 3-13 16,3-11-33-16,1-8-11 16,0-27-73-16,2-11-84 15</inkml:trace>
  <inkml:trace contextRef="#ctx0" brushRef="#br1" timeOffset="39">5606 7228 650 0,'17'0'225'0,"39"2"-207"15,4-1-48-15</inkml:trace>
  <inkml:trace contextRef="#ctx0" brushRef="#br1" timeOffset="40">6144 7061 543 0,'-8'-14'320'0,"-14"-12"-26"0,-3 1-79 16,-6 5-80-16,-3 7-23 16,3 11-46-16,2 5-21 15,4 11-34-15,6 5-12 16,11 3-11-16,2 1-3 0,13 1 1 15,6-3 2-15,7-5 7 16,0-5 4-16,8-3 8 16,-3-4 4-16,-7-4 7 15,-1 0 2-15,-18-2-9 16,-7 2-8-16,-14 0-7 16,-6 3-6-16,-3 5 3 15,3 1 1-15,8 6-1 16,2 1-2-16,15 4-1 15,6 5 1-15,8-4 3 16,3 0 3-16,9-6 5 16,0-5 3-16,12-3 4 15,6-7 4-15,3-7 3 16,-4-8 0-16,-3-8 3 16,-4-1 1-16,-8-4 0 15,-1 1 2-15,-9 0 5 16,-3 3 0-16,0 8-6 15,-5 7-8-15,-1 7-19 0,-2 8-6 16,1 9 2-16,2 4 4 16,3 7 6-16,0-3 3 15,1-2 2-15,-3 1 2 16,0-14 40-16,0-3 29 16,2-12 24-16,5-11 3 15,2 0-33-15,-2-4-27 0,1-1-24 16,-6-1-19-16,-2 3-177 15,5 9-220-15</inkml:trace>
  <inkml:trace contextRef="#ctx0" brushRef="#br1" timeOffset="41">6613 7130 919 0,'6'7'431'16,"3"5"-176"-16,-3 4-58 15,-6 0-23-15,1 3-38 16,-1-2-31-16,1-4-52 16,5-2-14-16,-3-11-7 15,2-7-5-15,7-9-7 16,0-3-4-16,7-10-15 16,1 3-3-16,6 2-8 15,3 1-1-15,1 8 1 16,1 1 3-16,-10 10 6 15,-1 5 1-15,-12 11 0 16,-3 9 4-16,-2 15 7 16,-1 4 1-16,1 4-1 0,-2-1-40 15</inkml:trace>
  <inkml:trace contextRef="#ctx0" brushRef="#br1" timeOffset="42">7606 7036 621 0,'14'-18'312'15,"11"-15"-86"1,8 15-47-16,3 6-8 0,0 20-37 31,-5 13-42-31,-13 8-37 0,-5 5-9 0,-16 2-9 31,-10-1-1-31,-4-3-9 0,-4-4-4 16,6-11-9 0,5-5-2-16,5-12-21 15,5-5-20-15,0-8-36 0,6-4-11 16,5-3 4-16,2 1 13 15,4-2 20-15,1 1 3 16,-2 2 11-16,-1 2 6 16,-6 3 11-16,-1 6 3 15,-6 7-10-15,-2 4 0 16,-3 12-5-16,-3 3 2 16,6 5 11-16,4 1 3 0,13 0 10 15,2-5 4-15,8-3 7 16,1-5 1-16,2-9 4 15,0-4 2-15,-2-8 2 16,-3-4 0-16,-8-7-1 16,-1 0-2-16,-6-3 0 15,0-4 1-15,-5 2 7 16,-3 5 2-16,2 4-4 16,-2 10-11-16,-6 15-18 15,13 0-4-15,-1 12-4 16,1 5 3-16,5-1 5 15,-11 4 0-15,-3-2-47 16,-4-1-61-16</inkml:trace>
  <inkml:trace contextRef="#ctx0" brushRef="#br1" timeOffset="43">8210 6757 1009 0,'-1'-1'389'0,"-2"-6"-296"16,2 8-65 0,1-1-54-16,0 0-26 0,1 10-64 15,4 10-1-15,20 37 4 16,-7-28 18-16,-1 6 78 16,-1 2 17-16,1 2 70 15,-3 0 25-15,2 2 24 16,4-3-1-16,-6-6-56 15,1-2-17-15,0-13 49 16,0-5 28-16,2-12 35 16,3-6 1-16,2-12-58 15,-2-5-29-15,-1-7-39 16,-3-4-8-16,-2 4-165 16</inkml:trace>
  <inkml:trace contextRef="#ctx0" brushRef="#br1" timeOffset="44">8787 7074 676 0,'3'-1'362'0,"0"1"-84"16,6 1-97-16,3 12-102 0,0 2-16 15,-3 4-21-15,-1 5-5 16,-4-6-9-16,-2-3-2 15,-2-7-6-15,0-4 1 16,1-4 9 0,5-6 3-16,4-8 2 0,0-7-3 15,5-4-15-15,-1 0-6 0,5-1-11 16,6 5-1 0,-1 7 0-1,0 7 1-15,-3 12 7 16,-6 8 2-16,-5 10-3 15,1 3-2-15,-2 5-1 16,-7 0 0-16,17-2-125 0,0-1-169 16</inkml:trace>
  <inkml:trace contextRef="#ctx0" brushRef="#br1" timeOffset="45">9506 6992 1012 0,'-14'-11'451'0,"-17"-15"-221"15,0 2-61-15,1 13-94 16,1 5-24-16,7 17-35 0,2 8-14 16,11 13 0-1,5 1-2-15,4 1-5 16,6 3-1-16,12-7 0 15,2-4 2-15,10-6 9 16,2-9 6-16,-9-9 15 16,-5-2 7-16,-17-11 10 15,-5-2-3-15,-18-5-14 16,-8-2-7-16,0 0-17 16,4 5-42-16,16 7-268 15</inkml:trace>
  <inkml:trace contextRef="#ctx0" brushRef="#br1" timeOffset="46">9704 6973 966 0,'12'9'438'0,"0"1"-167"15,0 9-196-15,6 13-13 0,-13-10-16 16,2 1 1-16,-10-6-1 15,2-1-3 1,-1-8-13-16,1-2-6 0,7-6 2 16,-3-5-2-16,5-6-2 15,-2-3-4-15,-2-8-13 16,8-2-4-16,1 3-9 16,1-3-1-16,2 9-6 15,1 8 1-15,-5 8 7 16,0 11 6-16,-7 9 8 15,-2 5 7-15,-2 3-1 0,1 1-1 16,4-2-5-16,1-5-3 16,5-1-65-16,-2-4-108 15</inkml:trace>
  <inkml:trace contextRef="#ctx0" brushRef="#br1" timeOffset="47">10256 7199 1306 0,'1'0'599'16,"-1"0"-258"-16,4 1-87 0,-4-1-118 16,0 0-30-16,0 0-53 15,0 0-17-15,-1 0-67 16</inkml:trace>
  <inkml:trace contextRef="#ctx0" brushRef="#br1" timeOffset="48">10278 7263 744 0,'1'0'329'0,"5"5"-148"15,-4 6-69-15,-2 11-73 16,-2 3 4-1,-4 1-11-15,-2-1-4 0,-1-10-210 0</inkml:trace>
  <inkml:trace contextRef="#ctx0" brushRef="#br1" timeOffset="49">11187 6910 381 0,'3'-9'246'0,"2"-8"30"0,-4 3-65 16,-13 12-82-16,-10 5-28 0,-16 19-69 16,-4 9-19-16,-4 12-11 15,8 1-2 1,18-4-4-16,10-1 0 16,22-11 3-16,12-3 1 0,21-12 3 15,6-6 4-15,1-11 6 16,-4 0 5-1,-18-7 11-15,-8-1 7 0,-18-1 11 16,-12 0-4-16,-19 5-14 16,-10 2-11-16,-6 11-18 15,2 3 13-15,15 5-288 16</inkml:trace>
  <inkml:trace contextRef="#ctx0" brushRef="#br1" timeOffset="50">11693 6952 646 0,'-20'-7'329'0,"-17"-7"-96"15,-3 9-136-15,3 4-39 16,4 9-38-16,7 5-14 16,15 7-9-16,7 2-2 15,15-1 3-15,9 0 2 16,14-1 7-16,2-6 1 0,3-4 2 16,-4-4 3-1,-9-5 5-15,-11 0 3 0,-12-4-1 16,-7-2-3-16,-22 4-7 15,-8-4-3-15,-22 6-1 16,11 3 5-16,6-1 9 16,10 5 0-16,26 2 0 15,-2 1-3-15,21 2-5 16,12 1-2-16,21-3-1 16,8-3-5-16,5 1-113 15,2-3-110-15</inkml:trace>
  <inkml:trace contextRef="#ctx0" brushRef="#br1" timeOffset="51">12763 7046 652 0,'3'-1'368'15,"-6"1"-82"-15,-8 8-112 16,-8 6-108-16,-10 2-28 0,-7 5-11 16,-1-1-5-1,0-3-7-15,2-4 0 16,7-9 2-16,4-3-3 16,11-10-47-16,6-2-18 15,6-10-16-15,4 1-1 0,8-1 41 16,3 0 11-16,7 9 20 15,1 0 9-15,1 14 20 16,-3 5 9-16,0 8 1 16,-3 9-2-16,1 3-3 0,2 5-4 15,-4 0-11 1,3-1-6-16,-7-5-73 16,3-5-135-16</inkml:trace>
  <inkml:trace contextRef="#ctx0" brushRef="#br1" timeOffset="52">12642 6781 1000 0,'0'-2'380'16,"0"-5"-252"0,10 12-126-16,1 6-15 15,9 8-309-15</inkml:trace>
  <inkml:trace contextRef="#ctx0" brushRef="#br1" timeOffset="53">12854 6642 752 0,'-5'-4'345'0,"-4"0"-182"16,9 2-61-16,22 7-75 0,5 3-14 16,25 1 9-1,8 2 5-15,0-3-2 16,2-2-5-16,-22-3-4 16,-10-1-1-16,-18-6 2 15,-8-2-11-15,-4-3-29 16,-9-4-4-16,-6 4-8 15,-6 1 8-15,-1 8 13 16,5 1-2-16,4 8-5 0,6 3-2 16,7 6 8-16,1 4 6 15,11 2 9 1,2-1 2-16,5-4 4 0,-2-2 2 16,-9-8 2-16,-1-3 6 15,-9-4 10-15,-1-2-2 0,3-1-4 16,0 1-14-1,-2 0-16-15,2 0-2 0,0 5-3 16,7 25 6 0,11 52 5-16,-11-27 1 0,-4 5 5 15,-2-5 7-15,-4-10 10 16,-6-3 5-16,-15-16 12 16,-7-5 5-16,-8-14 19 15,0-9 12-15,4-17 1 16,5-3-9-16,15-4-33 15,7 1-27-15,11 6-53 16,12 6-38-16,8 7-85 16,5 6-51-16</inkml:trace>
  <inkml:trace contextRef="#ctx0" brushRef="#br1" timeOffset="54">13447 7125 784 0,'6'-7'363'0,"7"-8"-143"0,-3-4-45 16,-4 0-46-16,-4-3-13 16,-11 3-27-16,-5 3-17 15,-10 5-38-15,-2 8-16 16,-2 8-23-16,1 7-4 16,7 7 1-16,6 5 0 15,13 3 1-15,3-4 1 16,15 0 0-16,2-8 2 15,5-6 2-15,-1-3 2 16,1-11 4-16,0 0 2 16,-1-12 4-16,0 3 2 0,-3-6 1 15,0-1 3-15,-4 4 1 16,1 3 1-16,-3 9 0 16,-1 5-4-16,-1 12-8 15,-3-1-3-15,4 11-1 16,-4-1-1-16,-1-6 3 15,-1 0 1-15,1-7 5 16,2-4 7-16,0-6 19 16,4-4 7-16,-6-7-1 15,3-3-5-15,-1-4-21 16,0 4-6-16,2 0-118 16,-2 4-84-16</inkml:trace>
  <inkml:trace contextRef="#ctx0" brushRef="#br1" timeOffset="55">14131 7003 546 0,'0'6'344'16,"5"6"-28"0,-10 10-163-16,2-1-34 15,-9-1-56-15,-4 0-10 16,-8-7-17-16,-6-3-8 0,1-3-5 15,-1-7-2-15,7-4-37 16,2-7-22-16,6-4-25 16,2-3-4-16,10-2 29 15,2 5 14-15,11 2 17 16,6 6 16-16,6 8 38 0,6 4 26 16,1 10 38-16,0 5 3 15,-2 6-3 1,2 5-13-16,-2 2-34 15,-2 0-16-15,1-2-136 16,0-3-439-16</inkml:trace>
  <inkml:trace contextRef="#ctx0" brushRef="#br1" timeOffset="56">14789 6963 949 0,'7'-3'461'15,"9"3"-165"-15,13 14-162 0,12 13-55 16,16 17-35-16,2 7-7 16,-5 2-11-16,-5 1-2 15,-22-10-55-15,-3-7-67 16,-4-13-274-16</inkml:trace>
  <inkml:trace contextRef="#ctx0" brushRef="#br1" timeOffset="57">15221 6955 972 0,'-13'0'418'15,"-13"11"-235"-15,-9 1-62 0,-9 17-79 16,-5 3-13-16,-8 3-12 16,2 2-5-16,5-5-6 15,8-5-11-15</inkml:trace>
  <inkml:trace contextRef="#ctx0" brushRef="#br1" timeOffset="58">15309 6631 1071 0,'-8'-1'404'15,"-16"6"-306"-15,-3 7-61 16,-2 15-43-16,1 3-1 16,13 5 28-16,7-1-144 15</inkml:trace>
  <inkml:trace contextRef="#ctx0" brushRef="#br1" timeOffset="59">15399 6959 828 0,'16'16'368'16,"22"15"-172"-16,3 5-37 15,-2-1-62-15,-6-3-20 16,-8-1-39-16,-6-6-13 16,-10-5-13-16,-2-6 17 15,-3-6-168-15,0-5-205 16</inkml:trace>
  <inkml:trace contextRef="#ctx0" brushRef="#br1" timeOffset="60">15717 6982 809 0,'-9'0'451'16,"-7"1"-100"-16,-8 8-166 16,-2 8-45-16,-5 9-58 15,0 3-11-15,-10-2-16 16,-3 1-12-16,-1-4-17 15,0-1-9-15,13 0-8 0,3-3-2 16,8-5-57-16,7-2-70 16</inkml:trace>
  <inkml:trace contextRef="#ctx0" brushRef="#br1" timeOffset="61">22657 5225 325 0,'-6'0'206'16,"-3"1"-7"-16,5-1-50 15,8 2-15-15,14-2-31 16,12-1-19-16,31-4-23 0,17-1 2 16,53-5 5-1,19-1 4-15,46-2-9 16,15-2-10-16,-2 3-19 0,-5 1-11 16,-40 2-9-1,-29 2 0-15,-52 3 1 0,-22-2 0 16,-32 3 2-16,-8-1 1 15,-16 2 6-15,-5-1-1 16,-6 1-2-16,-3 0-2 16,-6-1-3-16,-1 0 1 15,0-1 1-15,1-2-1 16,1-1-5-16,-4-4-2 16,-1-1-3-16,-4-4 0 15,-2-1-1-15,3-1 0 16,6 7-6-16,6 1-6 15,13 9-12-15,9 2-1 16,6 0 1-16,6 8 6 0,4 5 7 16,0 5 1-16,6 7 3 15,0 1 3-15,1 1 10 16,-1-1 7-16,-7-7 11 16,-5-2 5-16,-9-11 12 15,-6 0 14-15,-13-6 15 16,-10 0-1-16,-12 0-17 15,-7-1-18-15,0 2-30 0,1 4-6 16,5 4-125 0,8 4-100-16</inkml:trace>
  <inkml:trace contextRef="#ctx0" brushRef="#br1" timeOffset="62">24453 5448 796 0,'2'-2'477'0,"5"-4"-53"0,15 11-241 16,5 9-60-16,17 12-53 15,4 4-3-15,0 6-9 0,2-1-7 16,-16-3-18 0,-7-2-10-16,-9-5-12 15,-6-9 8-15,-3-4-159 0,0-7-87 16</inkml:trace>
  <inkml:trace contextRef="#ctx0" brushRef="#br1" timeOffset="63">24871 5519 503 0,'2'-11'327'0,"2"-7"27"16,-4 3-47-16,-6 6-78 15,-2 3-35-15,-9 6-75 0,-3 6-27 16,-12 6-34-16,-5 8-14 15,-14 3-17-15,-7 6-7 16,-7 2-6-16,2-3-3 16,13-2-2-16,11-3-1 15,16-5 0-15,9-3-1 16,8-7 1-16,3-6 0 16,3-4 1-16,5-1-3 15,-5 2-42-15,0 0-69 16</inkml:trace>
  <inkml:trace contextRef="#ctx0" brushRef="#br1" timeOffset="64">16074 7255 930 0,'-3'0'470'16,"1"0"-156"-16,0 0-142 16,1 0-49-16,-1 0-77 15,2 0-28-15,0 0-172 0</inkml:trace>
  <inkml:trace contextRef="#ctx0" brushRef="#br1" timeOffset="65">17086 6722 649 0,'-4'-5'313'0,"-12"-7"-119"0,-7 3-47 15,-13 1-65-15,-9 2-17 16,-4 4-19-16,-1 2-9 15,5 10-19-15,7 4-12 16,15 8-15-16,9 6-5 16,18 5 1-1,11 2 1-15,17 0 4 0,9-2 4 16,7-8 4-16,2-1 4 16,-12-10 5-16,-12-6 4 15,-17-6 9-15,-11-3-3 0,-20-3-3 16,-10 1-4-1,-19 2-12-15,-4 2-2 16,1 11-9-16,5 5-4 16,19 8-7-16,7 4 1 15,21 5 5-15,8-3 5 16,22-1 9-16,12-4 2 16,20-10 4-16,6-4 2 0,1-11 4 15,-6-3 3-15,-20-11 6 16,-6-1 4-16,-16-6 4 15,-4-1 0-15,-7 2 25 16,-6 3 0-16,-1 12-19 16,-4 4-5-16,0 10-34 15,-4 4-7-15,-1 9 11 16,4-4 1-16,-5 1 0 0,4-3-1 0,3-6 2 16,1-5 3-16,2-12-14 31,1-6 0-31,4-12-3 0,4-4-4 0,10 0 11 15,1-2-1-15,6 6 10 16,1 7 13-16,-3 11 18 16,3 6 8-1,-9 11-4-15,-3 4-7 16,-7 7-12-16,-1 5-5 0,-6 3-6 16,-2-2 5-16,-1 3-151 15,-2-4-179 1</inkml:trace>
  <inkml:trace contextRef="#ctx0" brushRef="#br1" timeOffset="66">17520 7026 1201 0,'-1'0'497'16,"1"0"-313"-1,0 8-82-15,0 10-85 16,0 4-10-16,-2 6 3 15,2-1-104-15</inkml:trace>
  <inkml:trace contextRef="#ctx0" brushRef="#br1" timeOffset="67">17541 6778 906 0,'0'-8'332'0,"-2"-6"-475"0</inkml:trace>
  <inkml:trace contextRef="#ctx0" brushRef="#br1" timeOffset="68">17909 6923 891 0,'-10'0'391'0,"-10"0"-183"0,-10 9-149 16,0 13-31-16,0 10-23 15,5 6-5-15,13 5-4 16,10 0-3-16,12-6-1 16,11-2 0-16,7-12 5 15,2-6 4-15,0-15 22 16,-8-4 43-16,-9-10 33 15,-6-4 8-15,-17-1-9 0,-9-3-41 16,-12 5-35-16,-6 2-30 16,6 11-196-16</inkml:trace>
  <inkml:trace contextRef="#ctx0" brushRef="#br1" timeOffset="69">18050 7082 1032 0,'5'0'474'0,"6"0"-217"16,-3 8-128-16,1 4-39 15,-7 2-44-15,3 3-12 16,-10-3-15-16,3-1-5 16,2-1-11-16,0-9-8 15,14-3-13-15,3-11-1 16,9-10 4-16,0-1 6 15,3-2 10-15,0 4 11 16,-4 8 21-16,2 7 8 16,-9 10 9-16,-3 5-6 15,-6 14-17-15,-3-1-8 0,-5 9-4 16,-1 0-51-16</inkml:trace>
  <inkml:trace contextRef="#ctx0" brushRef="#br1" timeOffset="70">18597 7049 1201 0,'4'-2'534'0,"6"5"-261"16,4 5-88-16,7 9-91 15,1 5-18-15,-5 5-23 16,-6 1-11-16,-15-2-16 15,-8-2-3-15,-13-7-83 0,-3-4-85 16</inkml:trace>
  <inkml:trace contextRef="#ctx0" brushRef="#br1" timeOffset="71">18956 7216 874 0,'8'3'501'16,"5"4"-76"-16,-3 0-132 0,-3 7-152 16,-11-3-41-16,-4 8-52 15,-6-1-16-15,-13 5-110 16</inkml:trace>
  <inkml:trace contextRef="#ctx0" brushRef="#br1" timeOffset="72">19371 6953 899 0,'13'-5'363'0,"20"3"-206"0,6 3-41 16,25 3-18-16,4 3-15 15,11-1-36-15,1-1-14 16,-18-5-19-16,-7 2-62 15,-25-6-181-15</inkml:trace>
  <inkml:trace contextRef="#ctx0" brushRef="#br1" timeOffset="73">19671 6962 411 0,'2'11'265'0,"1"12"-25"0,1 7-87 15,-2 1-33-15,-2 8-52 16,-1-3-20-16,1-3-23 16,2-2-43-16</inkml:trace>
  <inkml:trace contextRef="#ctx0" brushRef="#br1" timeOffset="74">20068 7043 826 0,'-5'-6'380'16,"-7"-9"-188"-16,-5 7-56 15,-1 10-91-15,-1 2-36 16,5 12-25-16,6 4-1 16,7 7 3-16,3 2 4 15,13 1 6-15,5-7 4 16,11-9 25-16,5-5 26 15,-3-12 60-15,-3-7 26 16,-15-9 7-16,-6-3-17 0,-13-1-56 16,-11-4-28-16,-12 5-70 15,-2-3-83 1</inkml:trace>
  <inkml:trace contextRef="#ctx0" brushRef="#br1" timeOffset="75">20981 6935 543 0,'-9'-5'325'15,"-15"4"-7"-15,-3 7-205 16,-3 19-92-16,4 6-20 0,9 6-1 0,6 0 11 16,17-6 29-1,8 0 11-15,16-6 20 16,3-6 0-16,3-9-4 16,0-9 0-16,-9-6-8 15,-6-7-2-15,-14-4-14 16,-14-3-8-16,-15-1-29 15,-9 0-20-15,-9 5-83 16,5 8-102-16</inkml:trace>
  <inkml:trace contextRef="#ctx0" brushRef="#br1" timeOffset="76">21172 7038 1079 0,'-6'-4'425'0,"-5"4"-293"16,-1 1-52-16,0 7-58 0,3 8-6 15,6 2-8-15,6 6-4 16,9-1-3-16,5 2-1 16,15-2 0-16,4-6 0 15,10-5 4-15,-5-9 4 16,-8-12 10-16,-3-5 4 15,-14-8 7-15,-1 2-1 0,-2 1-7 16,-12-3-1 0,-5 5-1-16,-5 2-2 15,-4 9-5-15,5 6-4 0,4 11-10 16,3 2-3-16,5 6 2 16,7 0 1-16,7 1 3 15,3-2 3-15,3-3 6 16,-3-4 3-16,-2-7 8 15,0-2 4-15,-9-6 2 16,-1-2-3-16,-8-3-61 16,-2-1-81-16</inkml:trace>
  <inkml:trace contextRef="#ctx0" brushRef="#br1" timeOffset="77">21456 6838 947 0,'-1'-8'439'16,"-2"-9"-215"-16,-3 7-76 15,1 8-116-15,3 3-67 16</inkml:trace>
  <inkml:trace contextRef="#ctx0" brushRef="#br1" timeOffset="78">21783 6923 1322 0,'-3'6'523'15,"-2"13"-337"-15,-2 11-82 0,-3 18-53 16,4 6-4-16,6 9-14 16,0 3-7-16,6 8-11 15,2 1-5-15,4-9-81 16,2 0-6 0,-1-23-151-16</inkml:trace>
  <inkml:trace contextRef="#ctx0" brushRef="#br1" timeOffset="79">21708 7195 979 0,'4'-5'425'0,"8"-4"-238"15,6 0-66 1,11 4-90-16,3 2-17 16,8 1-23-16,-2 0-51 15,9-1-134 1,7-3-93-16,4-6-108 0,11 0 52 15,-7-8 229 1,-1 2 155-16,-4-2 241 0,-12 1 47 16,-11 10-39-16,-11 0-43 15,-15 13-92-15,-8 4-43 16,-8 10-46-16,-3 3-15 16,-20 0-20-16,-4-4-4 15,-12-5-6-15,-3-3-2 16,10-9-3-16,5-1-2 15,11-12-7-15,7-3-11 16,9 1-14-16,8-6-6 0,10 4-2 16,4-1 5-16,10 4 26 15,2 10 11-15,-1 10 25 16,7 14 15-16,-3 11 2 16,0 5 0-16,3 4-14 15,-3-3-10-15,-4-6-42 16,-3-5-61-16</inkml:trace>
  <inkml:trace contextRef="#ctx0" brushRef="#br1" timeOffset="80">1820 8014 505 0,'2'-6'304'16,"2"-5"-24"-16,-6 11-87 0,-1 11-102 16,-2 10-36-16,-2 12-51 15,4 5 5 1,3 8-4-16,4-3 0 0,19-7 5 16,10-4 5-1,15-14 12-15,5-6 3 0,-2-12 2 16,-4-4 1-1,-15-11 20-15,-4-2 4 0,-12-8 2 16,-5-2-2-16,-11-3-28 16,-8-1-31-16,-7 2-179 15</inkml:trace>
  <inkml:trace contextRef="#ctx0" brushRef="#br1" timeOffset="81">2361 8250 575 0,'-3'7'264'0,"-5"6"-92"0,0 0-40 15,1-5-21-15,-7-2-4 16,7-8-29-16,-2-8-16 16,5-9-31-1,7-6-11-15,3-4-12 0,5 0-3 16,8-1-7-16,4 5-5 15,7 4 12-15,5 5 5 0,-1 11 12 16,-2 4 4 0,-9 11-7-16,-7 8-4 15,-3 8-5-15,-5 5-2 16,-3 4-1-16,-3 2-9 0,4-3-256 16</inkml:trace>
  <inkml:trace contextRef="#ctx0" brushRef="#br1" timeOffset="82">2978 8226 748 0,'-12'-11'388'0,"-16"-13"-97"16,-2 1-61-16,-7-1-79 15,0 2-37-15,0 9-54 16,0 4-20-16,7 13-25 15,4 4-8-15,6 8-9 16,6 2-2-16,12 8 1 16,6 0 0-16,15 1 4 0,6-2 3 15,9-5 5-15,5-3-1 16,1-6 0 0,1-3 4-16,-7-8-137 0,1-2-129 15</inkml:trace>
  <inkml:trace contextRef="#ctx0" brushRef="#br1" timeOffset="83">2921 7942 596 0,'0'-1'227'0,"1"1"-271"16</inkml:trace>
  <inkml:trace contextRef="#ctx0" brushRef="#br1" timeOffset="84">3081 8145 851 0,'7'7'412'0,"8"8"-142"16,-4-1-74-16,-3 2-77 0,-8 1-26 16,-8 0-40-16,-3 7-11 15,-7-3-18-15,1 0-8 16,8-13-20-16,4-9-38 15,13-15-36-15,8-6-20 0,6-4-8 16,6-2 32-16,-3 0 32 16,3 4 17-1,-8 7 23-15,-8 3 22 0,-5 12 17 16,-8-1 6-16,-7 9 25 16,-1 6-11-1,-2 6-3-15,5 5-3 0,6 0-23 16,9 1-8-16,12-3-7 15,-3-1-3-15,17-5-3 16,-2-3 2-16,-4-4-90 16,7-4-74-16</inkml:trace>
  <inkml:trace contextRef="#ctx0" brushRef="#br1" timeOffset="85">3642 8069 732 0,'-14'0'365'16,"-17"-2"-119"-16,4 4-70 15,8 4-91-15,5 2-29 0,14 8-37 16,6-1-7-16,10 2-4 16,7-1 1-16,5-3 1 15,0-1-3-15,-4-7 1 16,-6-1-2-16,-8-2-6 15,-6-4-6-15,-11-1-13 16,-8-1-2-16,-12-1 1 16,-1 5 6-16,-1 3 10 15,7 6 2-15,9 3 2 16,2 5 0-16,7 3 0 16,4 1 0-16,5 1 1 15,3-1 4-15,11-6 3 16,4-1 3-16,9-11 4 15,5-3 0-15,-5-12-1 16,8-2-2 0,-3-8-1-16,-2 0 1 0,0 0-2 15,-11-2 1-15,-12 4-1 0,-1 2-2 16,-9 8 8-16,-3 7 1 16,-2 9 9-16,-1 6 7 15,2 10-5-15,4 4 1 16,2-1-13-16,5 0-5 15,1 0-69-15,2-7-170 16</inkml:trace>
  <inkml:trace contextRef="#ctx0" brushRef="#br1" timeOffset="86">4115 8139 797 0,'9'-1'321'0,"17"1"-191"16,3 0-72-1,19-1-28-15,-1 1-5 0,-2-2-6 16,-2-3 1-16,-24-1 0 0,-7 2 1 15,-19 0-13-15,-7 4-8 16,-14 4-11-16,-13 4 4 16,4 6 25-16,2 2 7 15,13 4 8-15,17 1-8 16,5 6-17-16,7-2 0 16,15 4 0-16,5 0 2 15,10-2-1-15,3-4-1 16,5-8-4-16,-1-5-4 0,-2-15-55 15,6-3-17 1,4-10-6-16,1-6 3 0,7-1 55 16,-8 1 21-16,-16 5 78 15,-10 8 23-15,-19 10 7 16,-9 4 11-16,-22 9-53 16,-9 5-16-16,-9 5-7 15,-7 1-16-15,5-6-14 16,4-4-2-16,8-13-21 15,9-3-24-15,7-12-49 16,5-4-20-16,11 0 0 16,2 0 19-16,16 5 37 15,1 2 15-15,7 3 9 16,3 4 0-16,-4 10 33 16,-2 9 14-16,-3 14 46 0,0 4 21 15,-7 3-2-15,13-4-4 16,7-7-30-16,-2-10-13 15,12-14-15-15,-13-6-2 16,-2-15-1-16,-7-3-1 16,-4-8-9-16,0 0-2 15,-9-3-2-15,3 3-1 16,0 10 6-16,-7 1-1 0,1 13-7 16,2 8-1-1,-5 7-6-15,5 10 0 0,1 6 0 16,-3 4 1-16,-4 3-27 15,3-1-67-15</inkml:trace>
  <inkml:trace contextRef="#ctx0" brushRef="#br1" timeOffset="87">6063 8102 485 0,'-7'-4'297'16,"-2"-3"-22"-16,-19 7-109 16,-4 7-27-16,-8 12-40 15,-3 6-18-15,16 11-48 16,8 2-19-16,24 3-10 16,11 0 0-16,18-13 2 15,11-6 2-15,4-17 0 16,2-7 3-1,-16-8 7-15,-12-5 3 16,-23-1-5-16,-10-1-6 0,-25 5-14 0,-5 4-8 16,0 7 7-16,2 3-65 15,13 3-344-15</inkml:trace>
  <inkml:trace contextRef="#ctx0" brushRef="#br1" timeOffset="88">6441 8169 478 0,'4'-6'324'0,"-2"-7"10"31,-3-2-99-31,-9 2-92 0,-3 1-30 0,-3 4-41 16,-1 5-22-16,7 5-39 15,-4 5-10-15,14 5-5 16,2 0-1-16,11 2 4 15,2-1-3-15,-1-3 1 16,4 2-2-16,-12-8-2 16,-2 0 3-16,-8-3-6 15,-5 0-11-15,-17-1-2 16,0 1-3-16,-7 3 1 0,-2 2 10 16,12 4 8-1,6 5 1-15,11 2 11 0,9 3 15 31,15 4 22-31,7-2 10 0,13-4 10 0,6-2-8 16,2-14-17-16,0-6 56 16</inkml:trace>
  <inkml:trace contextRef="#ctx0" brushRef="#br1" timeOffset="89">7616 8193 840 0,'-24'-11'395'0,"-30"-8"-170"0,-6 1-53 15,7 13-90-15,4 8-38 16,16 11-44-16,4 11-8 0,16 11-3 16,15 4 2-1,18 7 9-15,9-4 3 16,15-8 7-16,2-10 1 15,6-17 7-15,3-8 5 16,-11-23 42-16,-6-8 13 0,-16-14 8 16,-7-6 1-16,-14-2-37 15,-8-8-9-15,-11-12-14 16,-4-2-8-16,7-1-15 16,7 4-10-16,16 21-64 15,12 12-65-15,14 21-158 16,6 14-114-16</inkml:trace>
  <inkml:trace contextRef="#ctx0" brushRef="#br1" timeOffset="90">7818 8136 488 0,'-2'8'245'0,"-9"14"-61"0,4 3-18 16,-1 3-24-16,1 3-18 15,7 2-39-15,6 3-18 16,10-1-15-16,5-6 1 16,4-11 19-16,4-10 16 0,1-11 28 15,-1-9 0 1,0-10-19-16,-3-1-18 0,-6-6-39 16,-5 3-13-16,-6 0-93 15</inkml:trace>
  <inkml:trace contextRef="#ctx0" brushRef="#br1" timeOffset="91">8703 8248 510 0,'11'3'325'0,"5"3"-38"16,-1 2-58-16,-16 6-56 15,-10 2-22-15,-11 3-7 16,-11 3-13-16,-9-4-60 16,3-4-22-16,6-8-26 15,3-7-3-15,11-11-6 16,4-6-6-16,11-8-23 15,5 2-7-15,12 1-8 16,4 2 2-16,5 12 17 16,1 0 3-16,5 13 8 15,-1 6 1-15,0 13 7 0,-2 5 6 16,-3 9 4-16,-4 0 1 16,1-4-3-16,-3 0-4 15,-4-16-82-15,-8-2-133 16</inkml:trace>
  <inkml:trace contextRef="#ctx0" brushRef="#br1" timeOffset="92">8746 8032 999 0,'-3'3'336'0,"-6"10"-309"0,0 4 4 16</inkml:trace>
  <inkml:trace contextRef="#ctx0" brushRef="#br1" timeOffset="93">8951 8183 926 0,'4'-8'402'0,"3"-7"-196"0,1 6-57 15,-7 15-65-15,1 15-24 0,-2 27-35 16,0 15 6-16,-1 19 11 15,0 3-1-15,1-1-9 16,0-7-5 0,4-19-8-16,2-8-37 15,1-20-212-15</inkml:trace>
  <inkml:trace contextRef="#ctx0" brushRef="#br1" timeOffset="94">8958 8418 1007 0,'14'-7'392'15,"12"-5"-257"-15,13 5-106 16,8 4-13-16,8 3 21 16,-3 0-102-16</inkml:trace>
  <inkml:trace contextRef="#ctx0" brushRef="#br1" timeOffset="95">9581 8135 738 0,'-16'-4'396'16,"-24"-6"-100"-16,-1 4-90 16,0 4-113-16,5 1-30 15,14 4-36-15,2 3-14 16,17 4-12-16,5 6-2 0,13 4 1 15,10 1 3-15,9-2 1 16,4-1 0 0,0-6-1-16,-2 1 2 0,-13-6 2 15,-6-3 3-15,-18-2-5 16,-10-4-3-16,-16-2-1 16,-9-2-1-16,-6-2 0 15,3 5 0-15,9 5-5 16,7 5-3-16,12 5-7 15,4 5 0-15,7 3 5 16,4 3 4-16,9 4 7 16,3-1 2-16,6-1 3 15,2-8 3-15,4-10 4 0,1-7 3 16,4-14 0 0,2-6-1-16,3-8-5 15,-2-5-1-15,-4-4 1 16,-4 1 0-16,-7 2 2 15,-4 5 0-15,-12 10-1 16,1 6 0-16,-9 11-9 16,3 6 2-16,-1 14-3 15,-1 4 1-15,2 9 3 0,0 1 0 16,3 6-1-16,2 0-1 16,6 1 1-16,-2-5 39 15,3-11-261-15</inkml:trace>
  <inkml:trace contextRef="#ctx0" brushRef="#br1" timeOffset="96">9990 8184 758 0,'9'-2'418'0,"7"1"-107"16,5 2-78-16,-1 13-88 15,-3 2-2-15,4 5 8 0,-6 4-4 16,-10 2-37-16,-2 2-24 15,-10 3-16-15,-9-6-8 16,-6-1-8-16,-4-7-8 0,-4-7-13 16,2-4-60-16</inkml:trace>
  <inkml:trace contextRef="#ctx0" brushRef="#br1" timeOffset="97">8152 8248 689 0,'1'-3'344'0,"2"2"-122"16,1 1-58-16,-4 0-72 15,0 0-11-15,1 29 5 16,42 31 0-16,-30-29-8 16,2-7-11-16,3-15-5 15,4-10 14-15,4-21 22 16,-3-11 4-16,2-11-13 15,-3 0-25-15,-6 12-17 16,-1 10-88-16</inkml:trace>
  <inkml:trace contextRef="#ctx0" brushRef="#br1" timeOffset="98">10576 8422 592 0,'4'8'287'15,"1"16"-97"-15,-9 1-54 16,-12 2-62-16,-5 5-6 16,-5-10-249-16</inkml:trace>
  <inkml:trace contextRef="#ctx0" brushRef="#br1" timeOffset="99">11279 8197 490 0,'4'-6'314'0,"5"-7"11"0,-9 1-61 15,-4 0-96-15,-3 3-35 16,-17 4-69-16,2 5-26 15,-9 12-23-15,-6 3-11 16,13 11-10-16,5 3-4 16,24 5 0-16,12-1 3 15,17-6 4-15,1-7 2 0,5-12 4 0,-5-9 3 32,-8-13 9-32,-6-5 5 0,-14-11 6 15,-7-5 0-15,-10-5-4 16,-6-4-3-16,-3-5-6 15,2-2-2-15,6-7-6 16,3-4-3-16,11 0-5 16,7 5-4-16,7 16-6 15,8 8-2-15,-2 23 0 16,-2 7-66-16,0 16-225 16</inkml:trace>
  <inkml:trace contextRef="#ctx0" brushRef="#br1" timeOffset="100">11422 8183 269 0,'-1'-3'212'16,"-1"-5"45"-16,5 3-41 15,7 0-51-15,3 2-19 0,4 5-32 16,3 2-13-16,-3 7-24 15,-2 2-18-15,-5 3-22 16,-4 1-7-16,-7-2-8 16,-4 1-4-16,-6-3-5 15,1-4-3-15,5-5-6 16,-1-1-3-16,19-6-2 16,6-1-4-16,14-6-88 15,6-3-104-15</inkml:trace>
  <inkml:trace contextRef="#ctx0" brushRef="#br1" timeOffset="101">11598 8261 200 0,'4'-1'142'0,"4"-4"18"15,3-2-8-15,4-3-16 16,0-1-10-16,1-2-9 16,3-2-3-16,4 1-2 15,2 1-1-15,4 4-12 16,-2 7-10-16,-7 6-31 15,0 5-12-15,-13 8-21 16,-5 4-8-16,-2 3-12 0,-4 3-86 16</inkml:trace>
  <inkml:trace contextRef="#ctx0" brushRef="#br1" timeOffset="102">11882 7947 625 0,'17'-13'321'0,"19"-10"-79"15,6 10-27-15,3 19-53 16,-1 9-16-16,-1 17-42 0,-6 3-7 15,-6 4-15 1,-7 3-10-16,-8-4-13 0,2 3-10 16,-6-4-18-16,-4-1-7 15,-3-12-8 1,-7-4-1-16,-4-11 0 16,0-8 1-16,-3-7-6 15,2-3-9-15,-8-6-15 16,-1 3-7-16,-6 6-2 0,-6 3 3 15,-6 8 8 1,-1 5 1-16,5 3-36 16,4 2-57-16,11-1-283 0</inkml:trace>
  <inkml:trace contextRef="#ctx0" brushRef="#br1" timeOffset="103">12502 8275 1278 0,'2'0'540'15,"1"0"-318"-15,-1 0-71 16,-2 0-98-16,0 0-25 16</inkml:trace>
  <inkml:trace contextRef="#ctx0" brushRef="#br1" timeOffset="104">13168 8052 884 0,'0'-4'430'0,"3"1"-190"16,-9 7-80-16,6-4-112 16,0 28-30-16,1 52-8 0,5-27-2 15,-5 2-2 1,4 0-3-16,10-12-453 0</inkml:trace>
  <inkml:trace contextRef="#ctx0" brushRef="#br1" timeOffset="105">13488 8124 712 0,'-12'-2'323'0,"-10"2"-150"16,-1 3-59-16,3 9-68 16,1 2-19-16,6 7-22 0,4 2-5 15,13 4 0-15,5 4 2 16,12-3 1-16,6-4 3 16,7-9 5-16,-1-4 4 15,-6-11 23-15,-7-3 11 16,-16-6 7-16,-8-4-4 15,-19 4-24-15,-10-2-18 16,-11 5-186-16</inkml:trace>
  <inkml:trace contextRef="#ctx0" brushRef="#br1" timeOffset="106">13658 8181 974 0,'12'10'394'0,"14"14"-239"16,3 10-35-16,4 10-40 16,1 5-16-16,-4 5-30 15,-2-3-68-15,-11-9-176 16,-2-7-150-16</inkml:trace>
  <inkml:trace contextRef="#ctx0" brushRef="#br1" timeOffset="107">13951 8165 1155 0,'-15'2'445'0,"-22"7"-317"15,-3 8-48-15,-8 12-44 16,-1 12-10-16,2 16-17 16,1 4-2-16,3 4-4 15,7-6-1-15,13-19-206 16</inkml:trace>
  <inkml:trace contextRef="#ctx0" brushRef="#br1" timeOffset="108">14109 8168 590 0,'-2'-3'363'15,"-5"-2"-8"-15,-3 6-174 16,0 11-102-16,1 5-25 16,11 8-15-16,10 1-6 15,13-1 2-15,4-3 0 16,2-6-3-16,-2-7-3 0,-7-9-8 16,-1-4-2-16,-9-9 2 15,-4 2-11-15,-6-6-136 16,-6 1-122-16</inkml:trace>
  <inkml:trace contextRef="#ctx0" brushRef="#br1" timeOffset="109">14230 8023 549 0,'-2'-15'384'0,"2"-14"31"16,1 4-94-16,1 5-138 16,1 9-59-16,-1 11-90 15,0 4-22-15,3 17-121 16,3 1-162-16</inkml:trace>
  <inkml:trace contextRef="#ctx0" brushRef="#br1" timeOffset="110">14612 8078 1052 0,'-6'-10'448'15,"-8"-3"-257"1,8 3-69-16,2 10-83 0,-1 7-22 16,5 5-21-16,0 2-3 0,7 5 2 15,3-2 0 1,10 2 1-16,0-1 2 16,-4-8-1-16,3-1-1 15,-12-7-4-15,3 1 0 16,-7-2-11-16,-10 1-1 15,-11 0 3-15,-4 0-1 16,-12 1 9-16,3 5-1 16,10 6-11-16,0 2-1 15,12 4-1-15,9 2 2 16,11-1 17-16,6-2 3 16,9-4 7-16,0-3 5 15,6-10-2-15,2-4 1 0,5-13-1 16,4-4 1-16,0-5 2 15,-2-1-2-15,-8-2 1 16,-4 0 1-16,-13 0 6 16,-4 7 17-16,-11 9 27 15,-2 4 2-15,-7 9-1 0,1 4-14 16,0 9-27 0,2 8-8-16,7 4-6 15,1 4-3-15,8 0-5 16,1-1 0-16,5-5-105 15,6-4-129-15</inkml:trace>
  <inkml:trace contextRef="#ctx0" brushRef="#br1" timeOffset="111">15657 8259 546 0,'-8'-14'369'0,"3"-8"17"16,-5-1-163-16,0-2-26 0,-2 3-48 15,-6 2-28-15,-2 7-60 16,-3 6-24 0,4 11-33-16,-2 10-6 15,5 13-3-15,3 6 0 0,12 6 1 16,3 4 2-16,16 0 0 15,2-6 1-15,9-10 2 16,4-8 3-16,-7-19 6 16,-2-7 5-16,-8-19 6 15,-10-2 1-15,-8-7-10 16,-3-1-53-16</inkml:trace>
  <inkml:trace contextRef="#ctx0" brushRef="#br1" timeOffset="112">16506 8040 852 0,'-6'-25'424'15,"0"-27"-149"1,10 5-74-16,15 9-105 0,11 10-35 16,13 23-38-16,7 11 3 15,5 22-1-15,-5 9-4 16,-18 8-1-16,-17 3 2 15,-38-3 4-15,-19 0 1 16,-16-1-4-16,4-4-4 16,16-5-10-16,12-3-3 15,18-7-8-15,0-4-3 16,19-4-1 0,4-3 0-16,13-7 3 0,9-3-1 15,8-7-47-15,8-4-56 0</inkml:trace>
  <inkml:trace contextRef="#ctx0" brushRef="#br1" timeOffset="113">17170 7891 972 0,'-10'-16'424'16,"-17"-14"-227"-16,-3 7-41 16,5 22-77-16,-1 5-27 15,8 16-35-15,2 7-10 0,11 9-8 16,6 0-1-1,9-6 0-15,9-3 0 0,5-14 1 16,4-5 1-16,9-12 3 16,0-2 1-16,6-6-2 15,-1-2 0 1,0 8 0-16,-3 4 1 0,-10 9 3 31,-5 2 1-31,-16 4 6 0,-8-3 3 16,-13-1-1-16,-4 2-1 0,-6-2-66 15,2-1-76-15</inkml:trace>
  <inkml:trace contextRef="#ctx0" brushRef="#br1" timeOffset="114">17011 8230 968 0,'9'-3'394'16,"15"-3"-238"-16,7 3-43 0,13-5-50 16,7 3-18-16,0 0-48 15,-4 0-76-15,-15 3-285 16</inkml:trace>
  <inkml:trace contextRef="#ctx0" brushRef="#br1" timeOffset="115">17032 8270 538 0,'2'2'304'0,"3"0"-5"15,7 2-74-15,21 1-33 16,1-2-27-16,18-3-67 16,3-3-24-16,-4-8-37 0,1 2-110 15</inkml:trace>
  <inkml:trace contextRef="#ctx0" brushRef="#br1" timeOffset="116">17829 8109 671 0,'12'6'304'0,"16"11"-111"0,0 12-57 16,-2 12-29-16,-4 5-7 16,-10-3-21-16,-1-1-19 15,-7-11-14-15,4-7-3 16,6-17 11-16,-3-10-1 16,8-19-3-16,-3-8-5 15,3-10-21-15,0 0-3 16,-4 6-102-16,-1 1-125 15</inkml:trace>
  <inkml:trace contextRef="#ctx0" brushRef="#br1" timeOffset="117">18507 8251 995 0,'-7'-9'424'0,"-4"-10"-236"16,-5 0-43-16,-8 4-65 15,-4 1-22-15,-6 7-25 16,-2 6-8-16,7 8-12 16,6 3-3-16,10 12-10 0,6 2-1 15,12 10 0-15,7 2 1 16,10-2 4-1,7 1 5-15,2-12 4 0,0-4 1 16,0-12-2-16,-5-6-9 16,-9-11-170-16,-2-10-340 15</inkml:trace>
  <inkml:trace contextRef="#ctx0" brushRef="#br1" timeOffset="118">18511 8034 612 0,'-1'-8'312'0,"-1"-1"-92"15,2 4-131-15,3 8-123 16,4 7-132-16</inkml:trace>
  <inkml:trace contextRef="#ctx0" brushRef="#br1" timeOffset="119">18608 8069 878 0,'1'1'453'15,"0"5"-110"-15,1 11-185 0,2 11-49 16,-4 19-30-16,0 11-10 15,1 14-22-15,2 9-10 16,0-5-13 0,-3-8-10-16,-2-16-39 0,2-10-83 15,6-17-209-15</inkml:trace>
  <inkml:trace contextRef="#ctx0" brushRef="#br1" timeOffset="120">18698 8304 759 0,'5'-4'435'0,"6"-7"-23"0,9 4-294 15,8 3-44 1,6 2-49-16,0 4-13 16,2 3-34-16,-4 0-58 15,0 2-167-15,0-4-93 0</inkml:trace>
  <inkml:trace contextRef="#ctx0" brushRef="#br1" timeOffset="121">19183 8251 365 0,'13'-9'248'16,"14"-13"21"0,-5 1-40-16,-11-2-42 0,-8 1-6 15,-17 4-15 1,-9 2-18-16,-14 8-46 0,-4 3-29 16,3 7-50-16,1 5-13 15,14 10-12 1,9 3-3-16,9 3-1 15,5 0 3-15,9-2 1 0,8-4 1 16,8-8 2 0,7-3 2-16,3-10 3 15,-1-6-1-15,7 0 0 0,0-2-1 16,4 8-1 0,-1 2 1-16,-10 5 9 0,-7 4 10 15,-15 3 15-15,-7 2 7 16,-9 3 3-16,-9 2-5 15,-11-1-10-15,-6 0-8 16,-7-4 1-16,1-4-87 16</inkml:trace>
  <inkml:trace contextRef="#ctx0" brushRef="#br1" timeOffset="122">19958 8131 480 0,'0'-1'289'16,"15"0"-6"-16,3 0-105 15,21 0-50-15,10-1-17 16,4 0-28-16,4 2-14 16,-9 0-32-16,-6 0-11 0,-15 1-11 15,-5 0-3 1,-11 3-44-16,-4-6-47 0,-6-2-113 15,-4 2-93-15,2 1-67 16,0-1 46-16,-4 1 149 16,-12 0 136-16,-29 6 188 15,26 3 34-15,4 5 12 16,2 0-27-16,6 5-59 16,7 4-28-16,8 5-49 15,5 3-15-15,7 0-18 16,0 1-38-16,4-5-288 15</inkml:trace>
  <inkml:trace contextRef="#ctx0" brushRef="#br1" timeOffset="123">20663 8313 692 0,'7'-11'351'0,"3"-11"-91"0,-1-1-60 0,-7 1-45 15,-4 1-13 1,-10-3-31-16,-5 1-24 0,-10 4-48 15,-2 4-23-15,-9 9-19 16,3 6-5-16,3 9 0 16,6 3 3-16,13 10 2 15,5 1 1-15,9 3 2 16,2 0 0-16,9 0-1 16,11-4 0-16,6-11 2 15,7-4 2-15,1-10 0 16,-7-5 1-16,-8-5 4 15,-4-3-2-15,-5-3 4 16,-4 1 0 0,-4 3-7-16,-3 2 1 0,-3 6-6 15,-1 4-4-15,2 4-2 0,-2-1-1 16,2 0 2-16,0 0 1 16,2 15 3-1,15 30 1-15,4-26 2 16,5-1 3-16,2-4 8 15,1-3 6-15,-5-11 20 16,-3-5 8-16,-5-9 11 16,-6-5-8-16,-8-2-18 15,2-1-12-15,-6 4-62 16,-2 0-61-16</inkml:trace>
  <inkml:trace contextRef="#ctx0" brushRef="#br1" timeOffset="124">21488 7949 903 0,'4'5'337'16,"5"17"-244"-16,-4 4-53 16,-2 22-17-16,0 7 7 0,-7-1 4 31,2-2 1-31,1-12-2 15,1-6-3-15,-1-19 7 16,1-9 4-16,-2-21 0 0,0-9-3 16,-2-16-19-16,-1-5-8 15,-2-10-2-15,0-3 2 16,3-12-2-16,-1-2-3 16,6 18-10-16,0 8 7 15,11 31 8-15,6 14 1 16,8 21 6-16,8 14-9 15,4 19-6-15,5 5 0 16,3 5 1-16,-1-3 1 0,1-6 1 16,-3-7 1-16,-10-16 2 15,-2-6 2-15,-5-18 13 16,0-10 16-16,2-16 37 16,3-9 12-16,-9-12 4 15,-8-9-12-15,-12-11-37 16,-8-7-12-16,-8 1-50 15,1 7-40-15,-1 24-125 16,3 17-111-16</inkml:trace>
  <inkml:trace contextRef="#ctx0" brushRef="#br1" timeOffset="125">22167 8148 611 0,'11'7'353'15,"6"3"-68"-15,6-3-108 0,2-3-23 16,-2-4-52-16,0-1-19 16,-4-5-34-16,-1-4-11 0,-3-2-11 15,-7-2-3 1,-5-1-2-16,-4-5-5 0,-13-3-14 16,-4 3-5-16,-12 6-18 15,-1 13-1-15,-4 11-1 16,2 8 3-16,6 11 14 15,4-1 0-15,14 7 5 16,9 0 0-16,14-4 3 16,5-1 2-16,10-8 1 15,2-4 1-15,0-10 0 16,0-7 2-16,-4-8 1 16,-2-8 1-16,-2-4-1 15,-4-4-1-15,0-4 2 0,-5-5 1 16,0-2-2-1,-2 4-1-15,-5 7-9 0,-6 8 0 16,-6 14-1 0,-3 1 1-16,-1 8 2 15,5 7 3-15,2 5-1 16,3 4 2-16,3 0-1 16,0-1 0-16,8-3 3 0,0-3 1 15,5-9 9-15,-1-2 5 16,1-6 1-1,0-4-1-15,3-6-8 0,1 0-5 0,-4-3-5 16,-2 3-3-16,-6 4-5 16,-2 5-6-16,-2 6-2 15,0 4 1-15,0 7 5 16,3 0 3-16,5-1 2 16,4-1 2-1,6-7 4-15,0-3 2 16,-1-6 2-16,-2-6 2 0,-6-7-1 15,-2-2 0-15,-1-6-2 16,-6-1-5-16,1-11-35 16,-2-4-18-16,1-18-19 15,2-10-1-15,1-17 32 16,3-2 14-16,1 13 20 16,1 13 15-16,-3 30 39 15,0 11 11-15,-8 16-2 16,-2 10-12-16,0 20-35 15,-5 11-10-15,3 26 2 0,2 12 0 16,2 10-1-16,4 3 1 16,0-17 0-1,-3-7 1-15,7-16-6 16,3 0-2-16,8-11-118 16,2-7-79-16</inkml:trace>
  <inkml:trace contextRef="#ctx0" brushRef="#br1" timeOffset="126">22803 8121 738 0,'6'0'299'0,"3"-3"-161"0,7 6-99 15,6 3-27-15,6-1 2 16,4 3-2-16,8 0-3 16,3-2 2-1,0 0 3-15,0 0 0 0,-6-4 0 16,-1-1 2-16,-4-2 15 15,-2-2 7-15,-6-4 7 16,-4-3 1-16,-6 4-2 16,-12-6 3-16,-6 2 1 15,-6 0-6-15,-3 4-19 16,-1 4-17-16,2 9-12 16,3 6-3-16,4 3 5 15,5 5 4-15,10 2 5 16,0 0 3-16,8 0 8 15,1-3 8-15,-2-9 24 16,3-4 13-16,-6-7 13 16,2-2-1-16,-8-10-14 0,-8-4-13 15,-6-6-20 1,-8-2-11-16,-10 0-15 0,1 2-22 16,-6 5-141-16,0 7-280 15</inkml:trace>
  <inkml:trace contextRef="#ctx0" brushRef="#br1" timeOffset="127">23480 8099 787 0,'7'-4'353'0,"10"1"-152"16,5 3-33-16,2 6-29 0,0 4-17 15,-4 11-33-15,-3 3-7 16,-5 5-21 0,-4 2-11-16,-7-7-16 15,-1-4-6-15,-2-5-10 16,-2-7-2-16,4-6-2 15,0-2-1-15,6-11-8 16,1-5-5-16,3-13-6 0,2-2-3 16,0-2-6-1,8 3-1-15,-2 10-2 0,4 5 1 16,-1 7 13-16,-5 6 5 16,-2 8 14-16,-6 5 4 15,-6 7 7-15,-2 4 0 16,0 3-3-16,3 2-2 15,1-3-5-15,-1-2-3 0,1-5-5 16,-4-1 0-16,3-5-102 16,8-1-109-16</inkml:trace>
  <inkml:trace contextRef="#ctx0" brushRef="#br1" timeOffset="128">24011 8311 1129 0,'0'0'542'0,"-2"0"-219"16,2 1-156-16,0-1-49 16,0 0-53-16,0 0-9 15,0 0-13-15,0 0-2 16,0 0-9-16,0 0-1 15,0 0-3 1,0 0-9-16,0 0-51 16,-1 0-97-16</inkml:trace>
  <inkml:trace contextRef="#ctx0" brushRef="#br1" timeOffset="129">2001 9018 626 0,'3'0'293'15,"3"0"-77"-15,-4 17-101 16,-2 10-24-16,-6 16 1 16,-5 5-18-16,-9 8-28 15,1-1-4-15,-2-3-11 16,7-4-6-16,8-18-9 16,4-7-4-16,2-18 17 15,6-10 2-15,8-20-1 0,2-11 1 16,8-16-17-16,-1 0-2 15,-9-1 3-15,-4-1-1 16,-5 2-1-16,-8 3-2 16,3 8-9-16,4 10-2 15,-4 9-7-15,5 9-8 16,6 21-4-16,3 11-1 16,23 21 1-16,9 6 8 15,12 6 8-15,13 2 2 16,6-2 2-16,2 0 2 15,-11-5 1-15,-13-2 0 0,-28-8-1 16,-7-1 0-16,-23-14 8 16,-14-2 2-16,-35-6 5 15,-23-3-1-15,-20 4-6 16,-3-10-2-16,16-2-3 16,11-6 5-16,27-6-80 15,14-2-65-15</inkml:trace>
  <inkml:trace contextRef="#ctx0" brushRef="#br1" timeOffset="130">2824 9377 366 0,'5'-9'263'0,"6"-6"7"16,-8-4-59-16,-3-1-13 16,-10 0-48-16,-5 1-22 15,-10 0-38-15,-7 1-15 0,-1 6-32 16,-2 5-21-16,5 10-27 16,7 8-8-16,4 9-4 15,6 5 3 1,12 8-1-16,3 2 0 0,18 3 1 15,3-2 2-15,10-12 7 16,4-8 4-16,0-13 7 16,1-7 5-16,-3-12 5 15,-6-6 2-15,-5-8 1 16,-3-2 0-16,-12 0 1 16,-3 3 2-16,-9 7-1 15,-5 4-7-15,0 9-13 16,0 8-8-16,1 7-6 15,0 6 0-15,6 11 4 16,2 2 2-16,12 6 2 16,6-2 3-16,9-5 6 15,6-5 11-15,-4-15 24 16,3 0 15-16,-2-11 23 0,-7-2 4 16,2-4-14-16,-10-3-11 15,-6-3-26-15,-2-3-36 16,-8-2-145-16,4 2-165 15</inkml:trace>
  <inkml:trace contextRef="#ctx0" brushRef="#br1" timeOffset="131">3206 9052 1046 0,'2'-15'418'0,"9"-13"-275"15,4 0-35 1,17 2-30-16,5 13-6 0,4 13-7 15,2 10-16-15,-3 22-13 16,-3 12-2-16,-14 10 2 16,-7 6-1-16,-14 8-6 15,-1 1-6-15,3 3-8 16,6-5-2-16,6-14-7 16,1-13 0-16,7-19 1 15,-4-11 2-15,-2-15 1 16,-8-12-3-16,-16-8-33 15,-10-5-12-15,-17-1-12 0,-4 4-1 16,-9 16 22-16,2 11 3 16,6 13 8-16,2 3 4 15,14 4-21-15,8 1-53 16,14-6-226-16</inkml:trace>
  <inkml:trace contextRef="#ctx0" brushRef="#br1" timeOffset="132">4017 9289 439 0,'-4'-7'334'0,"-11"-8"44"16,-5 3-125-16,-3 6-143 15,-4 6-46-15,4 9-53 16,1 2-12-16,12 10-8 15,5 0-2-15,16 4 3 16,9-2 4-16,8-8 10 16,2-1 6-16,-7-11 5 15,1-2 1-15,-13-3 3 16,-1-5 3-16,-7-3 1 16,-7-1-3-16,-13 6-11 15,-8 2-7-15,-6 7-9 0,-1 6-2 16,7 5 1-16,3 4 0 15,12 7-1-15,9 2 0 16,9-3 1 0,6 1 3-16,12-13 5 15,1 0 6-15,3-6 7 0,4-4 0 0,-4-5-1 16,3-2-1 0,4-8-1-16,-6-8 0 0,-2 1 1 15,-10-8 2-15,-9 2 0 31,-5 3-1-31,-8 6 1 0,-3 8-2 0,-2 10-7 32,-1 8-2-32,4 10-6 15,4 4-4-15,7 3 3 0,7-2 1 0,9-4 3 16,3-6 4-16,5-6 13 16,-2-5 3-1,-7-4 7-15,0-3 4 16,-4-8-8-16,0-8 4 0,1-10-112 0,-3-9-95 15</inkml:trace>
  <inkml:trace contextRef="#ctx0" brushRef="#br1" timeOffset="133">4420 9148 547 0,'-1'-14'416'0,"-1"-9"25"16,2 14-152-16,-1 1-70 0,0 10-120 16,1 5-45-16,1 6-50 15,0 7-93-15</inkml:trace>
  <inkml:trace contextRef="#ctx0" brushRef="#br1" timeOffset="134">4832 9439 653 0,'0'-17'383'0,"-2"-10"-62"0,-11-4-116 0,-5-1-32 15,-14 8-70-15,-2 5-34 16,-4 13-57-16,-1 7-17 16,5 16-13-16,4 8 3 15,11 8 4-15,9 6 1 16,12-2 1-16,9-2-1 15,17-7 4-15,1-8 2 16,7-6 7-16,5-9 4 16,-4-10 6-16,0-4 1 0,-5-7 2 15,-9-6 0-15,-6-3 0 16,-2 0-2-16,-10 5-6 16,1 7-4-16,-5 11-5 15,-5 5-3-15,3 11 1 16,0 5 2-16,1 7 1 15,9 0 2-15,5-9 3 16,0 1 3-16,10-11 18 16,-5-6 12-16,0-10 20 15,0-9 7-15,-1-7 0 16,6-5-7-16,2-5-10 16,0-4-3-16,-9-4-5 15,0 2-4-15,-11 11-11 16,-1 9-12-16,-5 20-26 15,-3 10-5-15,-2 22-2 32,0 14 4-32,3 19 14 0,0 2 2 0,2-2 2 0,1-5 1 15,4-10 0-15,1 0 0 16,4-9-1-16,1-4-2 16,1-16-157-16,-2-8-90 15</inkml:trace>
  <inkml:trace contextRef="#ctx0" brushRef="#br1" timeOffset="135">5083 9571 840 0,'6'-3'376'0,"7"3"-133"0,11-5-198 16,6 3-23-16,11 1-11 16,6-5-4-16,8-1-52 15,6-5-67-15</inkml:trace>
  <inkml:trace contextRef="#ctx0" brushRef="#br1" timeOffset="136">5752 9322 473 0,'0'-11'329'0,"-3"-11"16"16,-15 3-61-16,-13 5-115 16,-7 6-43-16,-1 7-67 15,8 2-22-15,7 12-32 16,7 2-5-16,10 5-10 0,7 0-1 15,13 2 0-15,7-2 1 16,7-5 5-16,3-2 3 16,-3-8 6-16,-4-2 2 15,-9-3 3-15,-7 0-5 16,-16 0-7-16,-12 1-4 16,-15 3-7-16,-4 3 5 15,2 8 9-15,10 4 3 16,12 5 12-16,11 2 3 15,19 1 15-15,9-1 8 0,22-8 4 16,6-6-2-16,5-9-14 16,0-3 25-16</inkml:trace>
  <inkml:trace contextRef="#ctx0" brushRef="#br1" timeOffset="137">6871 9285 591 0,'-6'-4'295'0,"-16"-2"-97"15,-10-2-50-15,-8 24-78 16,0 7-24-16,7 13-30 15,10 13-15-15,21-3-5 0,9 0 1 16,21-7 9-16,10-4 12 16,10-15 26-1,2-6 7-15,-3-11 10 16,-12-6-3-16,-12-9 4 0,-12-4 1 16,-22-5-11-16,-10-2-6 15,-25-1-29-15,-4 3-8 16,0 6-20-16,5 7-68 15,18 8-276-15</inkml:trace>
  <inkml:trace contextRef="#ctx0" brushRef="#br1" timeOffset="138">7110 9383 782 0,'23'-2'372'0,"26"-6"-161"0,2 4-52 16,-7 2-92-1,-9-1-24-15,-13 3-48 16,-11-2-87-16</inkml:trace>
  <inkml:trace contextRef="#ctx0" brushRef="#br1" timeOffset="139">7182 9400 622 0,'0'14'303'0,"-2"17"-108"0,4 7-35 15,6-1-56-15,0-2-18 16,2-6-31-16,4-6-15 16,-1-10-44-16,2 3-76 15</inkml:trace>
  <inkml:trace contextRef="#ctx0" brushRef="#br1" timeOffset="140">7408 9429 663 0,'2'10'374'0,"4"-1"-84"0,1 13-118 0,-7 2-28 16,1-2-50-16,-1 2-12 16,0-4-29-16,0-7-12 15,1-6-20-15,0-2-4 16,7-13-3-16,8 0-3 16,8-9-2-16,5-3-5 15,6 0-3-15,-1-4 0 16,4 10-2-1,-1 6 3-15,-9 9 11 16,-8 14 6-16,-19 12 13 16,-6 5-2-16,-12 0 31 15,1 3-103-15</inkml:trace>
  <inkml:trace contextRef="#ctx0" brushRef="#br1" timeOffset="141">8769 9390 644 0,'-20'-2'308'0,"-21"2"-122"15,-2 8-55-15,10 14-67 16,6 2-27 0,24 12-32-16,12 4-6 0,27 0 3 15,10 2 9-15,10-12 22 16,1-8 6-16,-6-14 4 16,-5-4-1-16,-13-10 9 15,-11-12 10-15,-16-8 14 16,-10-10-2-16,-15-12-18 15,-9-11-13-15,-1-10-18 0,-4-9-4 16,13 1-14-16,13 5-8 16,17 13-24-16,16 11-8 15,17 16-4-15,4 14 1 0,5 17-52 16,-1 8-83-16</inkml:trace>
  <inkml:trace contextRef="#ctx0" brushRef="#br1" timeOffset="142">9131 9422 477 0,'2'20'275'16,"2"11"-51"0,4 7-80-16,1-3-33 0,-1-3-49 15,0-2-21-15,-2-6-20 16,-4-1-82-1</inkml:trace>
  <inkml:trace contextRef="#ctx0" brushRef="#br1" timeOffset="143">9696 9475 708 0,'-14'10'392'0,"-11"2"-44"0,-14 11-225 16,-9-1-17-16,-9-3-45 15,-1-4-14-15,7-10-19 16,7-1-5-16,12-6-3 16,5-10-2-16,9-5-7 15,7-2-6-15,13-5-21 16,5 0-12-16,9 3-11 31,3 3 5-31,2 18 27 0,4 6 14 0,2 15 26 16,3 6 3-16,0 4-4 15,-1 0-5-15,-1-2-12 16,-5-4 9-16,3-5-175 16</inkml:trace>
  <inkml:trace contextRef="#ctx0" brushRef="#br1" timeOffset="144">10027 9489 755 0,'-22'-8'397'0,"-26"-7"-110"16,3 1-99-16,4 14-115 31,10 7-34-31,15 16-36 0,-1 5-4 0,20 9-7 16,-2-4 3-16,15-4 2 16,12-1 4-16,4-12 13 15,9-2 8-15,-1-11 9 16,-4-4 5-16,-7-10 13 15,-5-6 10-15,-14-9 23 16,-4-6 7-16,-16-13-2 16,-12-16-13-16,-9-18-26 15,-3-6-12-15,8-2-25 16,6 10-11-16,19 21-43 16,5 8-30-16,20 22-73 15,5 13-52-15,10 22-122 16,1 12-193-16</inkml:trace>
  <inkml:trace contextRef="#ctx0" brushRef="#br1" timeOffset="145">10226 9554 632 0,'5'0'389'0,"4"0"-6"0,8 2-181 16,3-2-21-16,3 0-47 0,1-1-24 0,3-5-50 31,-4-2-14-31,1-5-19 0,-5-7-5 16,-7-2-5-16,-3 1-2 0,-12-5-11 16,-7 2-10-16,-11 5-16 15,-6 5-6 1,-4 15 1-16,-1 13 5 15,7 16 11 1,5 2 3-16,5 7 3 16,8 2 1-16,7-3 2 15,1 0 2-15,11-1 3 16,-4-3 1-16,4-1 2 0,-1-3 26 16,4-5-163-16,3-5-83 15</inkml:trace>
  <inkml:trace contextRef="#ctx0" brushRef="#br1" timeOffset="146">10833 9505 767 0,'-15'-19'379'0,"-16"-18"-123"16,1 3-66-16,4 10-82 15,1 9-24-15,4 14-38 16,2 7-14-16,4 13-10 16,4 7-9-16,11 5-8 15,5 4 2-15,14-2 3 16,4-3 2-16,7-9 4 0,0-3 0 16,0-9 1-1,0-1-46-15,-1-5-161 16,0-6-167-16</inkml:trace>
  <inkml:trace contextRef="#ctx0" brushRef="#br1" timeOffset="147">10986 9341 929 0,'-2'-15'470'0,"-3"-9"-159"16,2 12-84-16,0 21-119 0,1 15-39 0,0 21-37 16,3 12 7-16,5 7 13 15,3 3 0-15,5-7-8 16,-3-2-4-16,-2-6-14 15,0-2-5 1,-7-6-25-16,-1-8-63 16,-1-15-209-16</inkml:trace>
  <inkml:trace contextRef="#ctx0" brushRef="#br1" timeOffset="148">11009 9599 1096 0,'10'0'386'16,"15"1"-317"-16,7 4-31 16,5 0 6-1,0-2-3-15,-5-3-13 0,-4-3-7 16,-10-8-21-16,-3 0-9 16,-5-5-10-16,-1-2-3 15,-1 4 8-15,1 2 8 16,1 11 20-1,-1 4 15-15,4 7 31 0,-2 5 11 16,-6 3 7 0,1-3-4-16,-6-1-17 0,0-2-8 15,0-9-18-15,1-2-2 16,6-4-3-16,1-6-4 16,8-4-4-16,3-2-6 15,4-6-6-15,2 1-3 16,-3-1-3-16,2 8-3 15,-3 10-6-15,-4 6-1 0,-2 14 0 16,-7 4 3 0,-2 5 7-16,-4 1 2 15,0 0 12-15,-2-2-64 0,0-4-266 0</inkml:trace>
  <inkml:trace contextRef="#ctx0" brushRef="#br1" timeOffset="149">11441 9130 1288 0,'2'-4'525'0,"0"4"-340"31,0 5-84-31,-2-5-84 16,0 10-9-16,1 54-55 15</inkml:trace>
  <inkml:trace contextRef="#ctx0" brushRef="#br1" timeOffset="150">12418 9155 677 0,'-4'10'273'15,"-4"9"-150"-15,-9 23-41 0,-1 14 13 16,-5 18 12-16,4-2-3 16,9-4-26-16,1-8-10 15,10-25-27-15,1-10-11 16,6-15 4-16,4-12 5 15,4-15 5-15,2-9 1 16,2-22-12-16,-1-8-5 16,-4-21-5-16,-3-6-1 15,-4 7-3-15,-2 10 1 16,1 24-4-16,2 19-9 16,5 29-7-16,3 13-5 15,7 32 0-15,2 18 7 16,0 17 9-16,2 6 1 0,-1-10 0 15,0-10 1-15,-1-18-63 16,-4-11-92-16</inkml:trace>
  <inkml:trace contextRef="#ctx0" brushRef="#br1" timeOffset="151">12387 9503 713 0,'0'-1'404'0,"7"-3"-37"0,7 3-213 16,18 0-112-16,9-1-12 16,16 3-14-1,2 0-6-15,4 4-132 0</inkml:trace>
  <inkml:trace contextRef="#ctx0" brushRef="#br1" timeOffset="152">12859 9483 1009 0,'5'0'381'16,"16"0"-283"-16,13-1-42 0,33 4-35 15,10-1 10-15,23-1 9 16,8 1 2-16,3-4-10 16,-4 2-5-1,-28-5-7-15,-20-3-2 0,-37-1 4 16,-7-3-2-16,-15-3-14 16,-9-2-7-16,-6-3-11 15,-5-3-1-15,6 2-3 16,6 6-10-16,10 10-27 15,4 8-8-15,7 12 6 16,-5 1 23-16,-1 11 60 16,-1 4 27-16,-14-1 38 15,0-1 1-15,-8-6-24 16,-4-7-17-16,9-6-37 16,4-3-72-16</inkml:trace>
  <inkml:trace contextRef="#ctx0" brushRef="#br1" timeOffset="153">13856 9141 887 0,'2'-3'431'0,"1"-2"-190"16,2 7-73-16,-5-2-96 15,6 26-21-15,14 53 14 16,-6-18 3-16,0 4-8 15,0-3-9-15,-5-10-24 16,-2-6 4-16,-2-17-154 16,-4-8-192-16</inkml:trace>
  <inkml:trace contextRef="#ctx0" brushRef="#br1" timeOffset="154">13723 9190 1089 0,'9'-10'431'16,"19"-12"-265"-16,8 2-50 16,19 6-42-16,3 1 3 0,-1 9-25 15,-4 2-12 1,-17 5-13-16,-6 1-11 16,-17 2-12-16,-8-1-2 15,-8 2 5-15,-7-2 1 16,-5 2 3-16,5 1-3 15,10 0-29-15,6 3-10 0,16 3-5 16,2 3 0-16,8 8 22 16,1 6 7-1,-2 5 8-15,-1 7 4 16,-20-4 12-16,-6 0 9 0,-22-5 8 16,-14-8 2-16,-5-5-7 15,-5-6-6-15,-3-11-6 16,3-2-46-16,4-4-150 15</inkml:trace>
  <inkml:trace contextRef="#ctx0" brushRef="#br1" timeOffset="155">14657 9572 917 0,'6'6'485'0,"9"6"-160"0,-11 7-85 16,-5 4-43-1,-14 6-83-15,-12 1-27 16,-19-1-43-16</inkml:trace>
  <inkml:trace contextRef="#ctx0" brushRef="#br1" timeOffset="156">15476 9361 812 0,'-15'10'341'0,"-8"7"-175"0,5 19-105 16,5 3-17-16,17 5 4 15,11-3 11-15,18-13 14 16,8-10 4-16,2-14-6 16,-1-4-14-16,-4-18-15 15,-8-4-2-15,-9-18-4 16,-4-12-3-16,-17-16-8 0,-5-4-5 16,-18-7-8-1,-13 3-4-15,-14 13-8 16,-14 6-5-16,-7 28-7 15,4 16 1-15,13 19-2 16,13 11 2-16,26 7-5 16,15 6-4-16,27 5 0 15,18 6 0-15,31-1-56 16,6-2-55-16</inkml:trace>
  <inkml:trace contextRef="#ctx0" brushRef="#br1" timeOffset="157">16051 9301 956 0,'-7'-5'399'0,"-11"-7"-234"0,-1 3-44 0,-3 8-56 15,-4 0-20 1,2 4-31-16,1 6-7 16,11 5-9-16,6 4-7 0,12 2-7 15,11 1 3 1,8-7 4-16,3-3 7 15,0-4 5-15,-10-3-7 16,-12-3-14-16,-5 1-5 0,-14 3-6 16,-5-1 7-16,-12 7 10 15,-1 2 1-15,4 7 2 0,6-3 2 16,17 8 7 0,4-5 1-16,10-7 6 15,12 3 0-15,10-11 5 16,5-5 2-16,1-7 2 15,-3-7 1-15,-6-10-1 16,-5-2-1-16,-6-5 1 16,-2-2-1-16,-11 1-4 15,0 6-1-15,-11 12-11 16,-1 10-3-16,-3 15-3 16,0 9-2-16,5 11 7 15,0 5 0-15,7 3 2 16,-2-7 1-16,11 1 1 15,3-14 4-15,10-7 8 0,2-7 7 16,-3-11 12-16,0-6 4 16,-6-11-1-16,2-2-3 15,-4-3-10-15,-2-2-4 16,-3-1-8-16,-3 3-5 0,-2 9-12 16,-3 9-12-16,1 14-8 15,-1 4 0-15,-2 13 8 16,3 3 9-1,1 3 8-15,6 7 0 0,8-6 1 16,4-4 2-16,8-10 23 16,-3-9 17-16,-1-5 42 15,-4-7 7-15,-6-4-9 16,-1-6-16-16,-11-10-37 16,3 4-53-16,-5 0-162 15,-2 1-166-15</inkml:trace>
  <inkml:trace contextRef="#ctx0" brushRef="#br1" timeOffset="158">16588 9466 1002 0,'4'5'433'16,"13"5"-214"-16,1-3-29 16,13 3-47-16,6-1-18 15,7-8-43-15,1 0-14 16,-6-6-26-16,-4-5-8 15,-11-7-9-15,-7-3-3 16,-15-8-16-16,-7-2-7 0,-16-1-19 16,-10-2 1-16,-12 5 1 15,-2 5 1 1,4 13 5-16,-1 10-4 0,11 17 3 16,6 8 2-16,13 23 2 15,5 2 3 1,6 7 6-16,1 3 2 15,2-6 3-15,8 4 1 0,8-1-6 16,0-3 0-16,7-9-52 16,-2-7-84-16</inkml:trace>
  <inkml:trace contextRef="#ctx0" brushRef="#br1" timeOffset="159">17179 9467 869 0,'-2'-18'399'16,"-6"-19"-163"-16,-5 0-41 0,-3 12-64 15,-1 3-31 1,-9 10-54-16,7 5-21 15,0 12-21-15,-3 3-2 0,7 15-3 16,-2 4-3 0,4 5 0-16,7 3 2 15,9-3-1-15,9-2 2 0,5-6 2 16,6-7 7 0,3-13 6-16,1-4 1 15,3-8 0-15,-2-4-4 0,-9 1-7 16,-6-4-2-16,-13 4-7 15,0 1-7-15,-5 9 1 16,-1 4-3-16,6 5 4 0,2 5 4 16,11 2 9-16,5-6 8 15,6-1 10 1,2 0 5-16,0-8 8 0,0 1 0 0,-6-4 4 16,-3 0-3-1,-6-3-9 1,-6-2-10-16,-7-4-82 15,-6-7-74-15,-4-13-233 16</inkml:trace>
  <inkml:trace contextRef="#ctx0" brushRef="#br1" timeOffset="160">17278 9138 558 0,'3'-10'288'16,"1"-11"-94"-16,0 8-41 16,0 13-110-16,1 6-30 15,1 12-68-15,1 5-72 16</inkml:trace>
  <inkml:trace contextRef="#ctx0" brushRef="#br1" timeOffset="161">17360 9279 435 0,'7'-2'315'0,"7"-6"61"15,0 1-64-15,-2 7-94 16,3 7-42-16,-2 23-70 16,0 16-35-16,-2 21-20 15,-4 1-2-15,1 2-14 16,-3-6-8-16,0-9-8 15,-2-2-3-15,2-11-6 16,-3-9 7-16,5-17-125 16,-1-5-53-16</inkml:trace>
  <inkml:trace contextRef="#ctx0" brushRef="#br1" timeOffset="162">17452 9503 920 0,'2'-2'408'0,"7"-1"-170"0,9-2-160 32,11 4-36-32,10 2-19 0,0-1-8 15,10 2-64-15,0-2-86 16</inkml:trace>
  <inkml:trace contextRef="#ctx0" brushRef="#br1" timeOffset="163">18100 9289 758 0,'-11'-11'371'0,"-17"-7"-136"15,2 2-66-15,-1 8-88 16,2 6-26-16,5 7-33 16,3 4-10-16,11 7-11 0,5 2-5 15,7 0-3-15,6 3 1 16,5-3 4-16,0 1 3 15,-11-8 6-15,1-1 0 16,-11-7 1-16,-3 2-1 16,-4-1 0-16,-7 3-1 15,-5 2 10-15,-1 3 12 16,4 5 15-16,5-2 15 16,14 6 23-16,5 0 1 0,18-1 15 15,2 5-5-15,6-11-27 16,0 1-13-16,-5-11-25 15,2 1-8-15,4-3-114 16,3-5 33-16</inkml:trace>
  <inkml:trace contextRef="#ctx0" brushRef="#br1" timeOffset="164">19008 9233 918 0,'9'-1'430'0,"16"3"-164"0,5 8-49 16,12 19-71-16,5 9-21 16,5 15-49-16,1 4-17 15,1-7-23-15,-5-8-6 0,-9-12-140 16,-4-9-89-16</inkml:trace>
  <inkml:trace contextRef="#ctx0" brushRef="#br1" timeOffset="165">19525 9278 740 0,'-10'-2'356'0,"-6"-4"-137"0,-6 14-90 31,-2 7-31-31,-9 18-41 16,-7 6-21-16,-6 8-16 15,-8 0-4-15,0-6-5 16,3-2-1-16,8-10-3 16,14-5-15-16,13-5-142 0,4-7-154 15</inkml:trace>
  <inkml:trace contextRef="#ctx0" brushRef="#br1" timeOffset="166">19537 9635 776 0,'-1'-3'454'0,"-3"2"-73"16,-2 2-142-16,5-1-142 15,0 1-38-15,-5 27-25 16,-34 33-6-16,32-31-7 16,2-3-3-16,2-9-6 15,4-3 0-15,2-13 10 16,4-4 3-16,4-15 6 16,-2-4 3-16,7-8-8 15,-5-3-3-15,2-4-3 16,5 0-1-16,-5 1-5 15,4 5-6-15,-4 14-4 16,-3 3-4-16,1 18-3 0,-1 4 1 16,4 11 0-16,4 10 1 15,3 6-2-15,2 3 0 16,2 1 4-16,-4-5 0 0,-2-5-25 31,-3-4-57-31,-7-11-165 0,-1-5-107 16</inkml:trace>
  <inkml:trace contextRef="#ctx0" brushRef="#br1" timeOffset="167">19488 9709 896 0,'3'3'387'16,"8"5"-162"-16,4-4-65 0,22 0-39 15,8-1-27-15,12-4-61 0,3-1-14 16,-12-2-60-1,-5 1-87-15</inkml:trace>
  <inkml:trace contextRef="#ctx0" brushRef="#br1" timeOffset="168">19951 9314 980 0,'5'-1'394'15,"16"-1"-225"-15,9 3-51 16,17 1-25-16,10 5-16 16,6 0-40-16,0 1-13 15,-8-2-12-15,-8-2-15 16,-10-4-128-16,-8-1-80 15</inkml:trace>
  <inkml:trace contextRef="#ctx0" brushRef="#br1" timeOffset="169">20015 9473 787 0,'0'1'428'15,"4"2"-67"-15,11 1-159 16,3 0-32-16,18 4-43 16,4 1-32-16,13-4-53 15,6 1-18-15,-1-3-50 16,-4-3-88-16</inkml:trace>
  <inkml:trace contextRef="#ctx0" brushRef="#br1" timeOffset="170">20947 9165 616 0,'-8'-8'350'0,"-11"-6"-72"0,-7 5-100 15,-2 5-31-15,-9 8-60 16,-3 3-26-16,0 14-32 16,1 3-10-16,6 12-9 15,8 8 0-15,15 11 6 16,9 4 6-16,16 1 21 16,13-11 12-16,23-8 8 15,7-11-2-15,14-14-17 16,-3-2-7-16,-2-18-6 15,-6-9 2-15,-15-14 20 16,-10-10 13-16,-25-14 3 16,-11-7-1-16,-23-10-22 0,-13-6-16 15,-11 11-20-15,1 14-9 16,5 22-59-16,6 16-60 16,-2 13-152-16,-1 5-146 15</inkml:trace>
  <inkml:trace contextRef="#ctx0" brushRef="#br1" timeOffset="171">21039 9236 876 0,'-7'-6'453'16,"0"0"-141"-16,-14 6-157 16,-4 5-50-16,-1 14-55 15,-11 8-10-15,-4 11 3 16,-2 6 2-16,-8 2-9 16,6-1-6-16,7-4-12 15,6-5 0-15</inkml:trace>
  <inkml:trace contextRef="#ctx0" brushRef="#br1" timeOffset="172">15227 5546 917 0,'-10'-8'444'0,"-15"-5"-151"16,-2 1-68-16,-10 12-107 15,-2 10-31-15,-1 15-57 16,2 7-18-16,15 14-12 16,9-1-4-16,23 1-5 15,16-3 0-15,23-18 4 0,6-8 5 16,10-20 15-16,-3-12 16 16,-9-12 58-1,-9-8 24-15,-26-5 28 16,-16-1-7-16,-22 4-59 0,-14 3-27 15,-12 10-43 1,2 6-30-16,7 8-120 0,7 7-105 16</inkml:trace>
  <inkml:trace contextRef="#ctx0" brushRef="#br1" timeOffset="173">15231 5599 843 0,'-4'-2'462'16,"1"-2"-123"-16,-4 1-111 16,-4 7-49-16,-8 12-63 15,-3 9-24-15,-12 14-25 16,0 1-8-16,4-1-27 16,3-5-18-16</inkml:trace>
  <inkml:trace contextRef="#ctx0" brushRef="#br1" timeOffset="174">21607 9478 850 0,'6'-7'413'0,"9"-4"-162"0,1 11-63 16,-2 13-87-16,-2 9-32 15,-11 9-28-15,-5 0-10 16,-4-1-89-16,0-3-101 16</inkml:trace>
  <inkml:trace contextRef="#ctx0" brushRef="#br1" timeOffset="175">22119 9271 819 0,'15'-4'386'0,"12"0"-154"16,2 4-53-16,-10 10-69 15,-8 8-28-15,-11 8-36 0,-11 7-9 0,-13 4-11 32,-1-3-3-32,2-6-5 0,4-10-1 15,12-15-19 1,6-8-13-16,10-11-9 0,9-6-5 15,10-7 17 1,5 0 9-16,-2-1 4 16,-4 2 3-16,-5 7 3 15,-4 0 6-15,-11 10 12 16,-6 5-1-16,-8 9-12 16,-5 3-9-16,0 9-18 15,1 7-2-15,8 6 6 16,3 5 2-16,12 4 3 15,9-4 4-15,11-4 3 0,4-4 4 16,5-13-31-16,1-3-37 16,2-11-68-16,2-4-62 15,-3-10 26-15,-2-8 32 16,2-8 65-16,-4-9 65 16,0 0 43-16,-5 4 36 0,-12 11 55 15,-4 10 15-15,-12 16-32 16,-6 0-22-16,-8 16-41 15,-7 5-13-15,-12 8 0 16,-5 4-5-16,-9-5-10 16,-2-6 1-16,4-17-3 15,4-5-22-15,9-17-34 16,7-1-13-16,8 0-20 16,5-2 16-16,9 4 19 15,5 3 5-15,12 7 9 16,1 6 7-16,4 11 14 15,3 4 8-15,-1 9 13 16,2 4 0-16,1-3-1 0,0-1 0 16,1-10-1-1,2-5 1-15,-6-11 3 16,-3-7 2-16,-4-9 3 16,-6-6 4-16,1-2 6 0,2 0-2 0,1 7-3 15,2 5-5-15,-1 12-16 16,-3 4-4-16,-2 12 0 15,0 4 1-15,0 8 9 16,5 0 5-16,2-5 4 16,-2-4 0-16,-1-11 6 15,-5-6-51 1</inkml:trace>
  <inkml:trace contextRef="#ctx0" brushRef="#br1" timeOffset="176">1969 10488 483 0,'-15'13'295'0,"-12"22"-9"16,-1 4-90-16,20 0-88 0,8 1-23 15,21-8-40-15,9-6-10 16,9-12-14-16,1-10 1 16,-6-16 15-16,1-9 6 15,-6-14 11-15,-6-4 3 16,-11-13 9-16,-13-5 5 15,-20-13-7-15,-10-4-8 16,-1 9-22-16,-5 9-4 0,-6 26 3 16,6 12-3-16,0 18-10 15,7 6-12-15,20 15-19 16,9 6-4-16,20 4-6 16,11 1-2-16,23-1-79 15,10 2-69-15,10-10-232 16</inkml:trace>
  <inkml:trace contextRef="#ctx0" brushRef="#br1" timeOffset="177">2578 10462 853 0,'-8'-7'414'16,"-7"-4"-137"-16,-7-6-72 16,-4 0-70-16,-4 4-35 15,-4 3-60-15,4 7-30 16,8 9-37-16,6 5-12 15,10 11-4 1,6 2 6-16,13 4 12 0,8-2 5 16,7-9 7-16,3-4 5 0,-4-7 7 15,-4-5 1-15,-13-1 8 16,-6 0 1 0,-7 0-3-16,-8-1-1 15,-9 2-6-15,-6 2-2 16,-1 6-1-16,0 2-1 15,12 6-8-15,4 0-1 0,11 5 0 16,5-4 4-16,12 0 6 16,4-5 2-16,7-8 5 15,2-4 2-15,1-10 6 16,0-5 0-16,-1-10-1 16,-2-5-1-16,-3-6 1 0,-6 2 1 15,-5 1 2-15,-5 5 2 16,-7 10 0-16,-2 5 5 15,-6 14 0-15,3 9-1 16,-2 14-3-16,4 4-9 16,3 5-5-16,1-4-2 15,6-5-1-15,5-3 1 0,5-8 0 16,6-4 4-16,-2-8 4 16,2-3 3-16,2-10 5 15,-4-3 3-15,-1-7 3 31,-3-1 2-31,-10-4 1 0,-1 4-2 0,-4 1-5 16,-6 4 10-16,-1 11-6 16,-2 5-3-16,0 10-4 15,4 8-14-15,1 6-2 16,6 1 0-16,5-4 1 16,5-1 0-1,8-7 2-15,1-1 4 0,1-11 5 16,-2-8 5-16,1-8 7 15,-2-6 5-15,-3-4 5 16,2 3-2-16,-11-6-9 0,-2 2-3 16,-13 8-95-1,-3 8-78-15</inkml:trace>
  <inkml:trace contextRef="#ctx0" brushRef="#br1" timeOffset="178">3183 10594 1022 0,'5'8'453'0,"3"3"-236"15,11 4-73-15,5-1-28 16,7-6-43-16,2-3-18 16,3-6-17-16,-3-3-4 15,0-5-3-15,-1-3-2 16,-11-7-4-16,-2-3 0 15,-13-5 1-15,-9-5-2 16,-15-6-6-16,-12-3-3 16,-9 4-19-16,-1 11-10 15,3 24-9-15,5 15-3 16,9 22 7-16,5 8 8 16,13 12 7-16,2-2 4 15,8 5 7-15,5 0 2 0,-1 7 0 16,3 5-1-16,4-10 3 15,0-4-62-15,7-26-279 16</inkml:trace>
  <inkml:trace contextRef="#ctx0" brushRef="#br1" timeOffset="179">3831 10490 675 0,'-5'-9'345'16,"-9"-7"-89"-16,-9-1-62 15,0 11-76-15,-3 2-32 16,-5 9-55-16,9 5-14 16,-5 5-10-16,5 6 3 15,10 3 3-15,3 1 1 16,11 2-2-16,5-5-2 16,12-6 2-16,6-2 1 0,7-12 1 15,6 0 1-15,-2-12 3 16,-3-2 3-16,-6-4 5 15,-7-4 1-15,-9 7 0 16,-5-4-2-16,-6 9 7 16,-2 4-4-16,-5 4-7 15,2 5-3-15,5 7-16 0,3 5-2 16,10 1 1-16,8 3-1 16,5-4 4-1,7-2 1-15,-3-8 4 0,-5-1 4 16,-3-7 4-16,-6-6 2 15,-4-5 2-15,1-1-23 0,-5-5-158 16</inkml:trace>
  <inkml:trace contextRef="#ctx0" brushRef="#br1" timeOffset="180">4038 10265 856 0,'-1'-7'480'0,"-5"-5"-109"16,-2 2-127-16,8 8-183 15,-3 3-51-15,6 10-88 16,2 2-108-16</inkml:trace>
  <inkml:trace contextRef="#ctx0" brushRef="#br1" timeOffset="181">4178 10368 1178 0,'0'9'498'0,"0"17"-256"0,-2 9-96 15,2 17-51-15,5 6-22 16,2 6-36-16,3 4-7 16,0 1-21-16,-2-4-1 15,-1-6-4-15,-2-11 4 16,-2-16-77 0,0-6-75-16</inkml:trace>
  <inkml:trace contextRef="#ctx0" brushRef="#br1" timeOffset="182">4198 10669 1111 0,'9'-6'443'16,"5"-9"-256"-16,14 2-136 16,5 2-11-16,10 3-18 15,-1 1-10-15,-2 3-35 16,0 0-58-1,0 1-243-15</inkml:trace>
  <inkml:trace contextRef="#ctx0" brushRef="#br1" timeOffset="183">4825 10399 700 0,'-2'-12'409'0,"-11"-10"-65"15,-5 3-56-15,-13 3-107 0,-3 3-57 16,0 8-73-1,2 5-27-15,12 7-33 16,3 8-9-16,15 10-6 16,6 0 3-16,12 4 7 15,2-4 4-15,2-8 5 16,-9 1 2-16,11-9 3 16,-2-5-1-16,-6-4-18 15,3-1-6-15,-22-1-8 0,-8 1 1 16,-13 3 18-1,-5 0 6-15,-4 3 5 16,3 7 3-16,5-2 5 0,5 7 6 16,11 4 16-16,8 0 8 0,7 2 13 15,9 0 4 1,12-5 7-16,4-4 1 0,7-7-4 16,2-5-7-1,2-7-15-15,4-3-42 16</inkml:trace>
  <inkml:trace contextRef="#ctx0" brushRef="#br1" timeOffset="184">5977 10574 738 0,'0'-11'393'0,"-4"-11"-68"0,-5-4-29 16,-14-4-69-16,1 5-42 15,-8 5-84-15,-7 8-36 16,0 13-38-16,-3 13-11 16,9 10-13-16,1 5-4 15,24 3-8-15,7-3-3 16,20-4 0-16,14-3 0 16,5-6 8-16,0-4 4 15,-3-10 5 1,-9-1 2-16,-10-2-40 0,-4-6-37 15,-5 0-143-15,0-7-128 0</inkml:trace>
  <inkml:trace contextRef="#ctx0" brushRef="#br1" timeOffset="185">6058 10436 708 0,'11'0'344'0,"14"2"-125"16,5-2-58-16,7 2-68 15,-3-2-24-15,-5-3-31 16,-3 1-7-16,-10-3-12 0,-4 0-2 15,-8 8-8 1,-4-1-2-16,-11 6 8 16,-3 5 4-16,-6 6 8 15,0 8 0-15,1-1-14 16,8 0-9-16,11-6-4 16,5 1 0-16,15-1-1 15,-2-3 2-15,8-4 4 0,-1-4 1 16,7-8 6-16,-2-3 0 15,0-6 3-15,-3-5 2 16,-6-6 0-16,1-5 0 16,-6-2 1-16,0 2-7 15,-8 0 50-15,-1 10 21 16,-7 7 4-16,-2 6 6 0,0 14-52 16,-2 5-15-1,1 7-13-15,3 7-1 0,4-2 0 16,2 2-41-16</inkml:trace>
  <inkml:trace contextRef="#ctx0" brushRef="#br1" timeOffset="186">5948 10096 818 0,'-1'-5'443'16,"-6"-2"-144"-16,1 16-168 15,3 12-64-15,-3 17-17 16,0 7-91-16</inkml:trace>
  <inkml:trace contextRef="#ctx0" brushRef="#br1" timeOffset="187">7378 10083 957 0,'4'-5'482'0,"4"-7"-189"16,-2 14-113-16,-4 13-43 16,-4 14-58-16,-3 11-12 15,-6 19-5-15,0 9-11 16,1 13-17-16,7 2-11 16,8-12-17-16,7-7-4 15,16-21 1-15,6-10 1 16,10-13 4-16,2-8 13 15,-3-11-116-15,-13-3-57 0,-14-13-156 16,-12-4-175-16</inkml:trace>
  <inkml:trace contextRef="#ctx0" brushRef="#br1" timeOffset="188">7235 10409 602 0,'0'-1'358'16,"1"1"-8"-16,16 0-180 15,11 4-47-15,11 0-11 16,5 4-10-16,9-1-49 16,3 1-16-16,4 3-18 15,1 1-108-15</inkml:trace>
  <inkml:trace contextRef="#ctx0" brushRef="#br1" timeOffset="189">7744 10623 793 0,'-6'2'347'16,"-4"13"-139"-16,1 10-67 16,-5 11-32-16,1 8-5 15,1 0-39-15,1-5-21 0,9-8-27 16,3-8-6-1,8-15 6-15,4-8 7 0,4-17 8 16,-1-5 4-16,2-12-5 16,-1-3-2-1,-3-1-1-15,-5-5-3 16,-4 9-7-16,-2 8-3 16,-2 13-11-16,4 13-2 15,2 14 4-15,0 5 1 0,8 14 0 16,4 1-1-16,0 4-1 15,6 2-1 1,-5-5 3-16,-5-2-48 0,3-12-179 16,-7-3-193-16</inkml:trace>
  <inkml:trace contextRef="#ctx0" brushRef="#br1" timeOffset="190">7759 10776 835 0,'12'1'423'15,"2"-1"-118"-15,9 1-170 16,0-1-19-16,2 0-61 16,7 2-18-16,4-3-82 15,3-2-134-15</inkml:trace>
  <inkml:trace contextRef="#ctx0" brushRef="#br1" timeOffset="191">8045 10403 930 0,'7'4'354'15,"14"-2"-227"1,10 4-45-1,28 1-15-15,5-4-9 0,11 3-32 0,1 1-10 0,-9-1-82 16,-3-4-122-16</inkml:trace>
  <inkml:trace contextRef="#ctx0" brushRef="#br1" timeOffset="192">8168 10561 957 0,'0'0'432'15,"3"0"-176"-15,14 6-134 16,10 2-22-16,13 5-15 16,7 1-13-16,2-5-33 15,2 0-9-15,9-2-163 0</inkml:trace>
  <inkml:trace contextRef="#ctx0" brushRef="#br1" timeOffset="193">9073 10296 958 0,'-17'-5'407'0,"-26"-4"-233"16,3 11-40-16,0 15-73 15,2 11-18-15,10 17-27 16,5 3-8-16,16 7 1 16,7-1 6-16,27-9 10 15,13-5 6-15,22-13 9 16,14-8 4-16,4-12 8 15,-6-9 6-15,-18-15 18 16,-19-7 8-16,-21-14 6 16,-12-1-5-16,-18-18-32 15,-8-4-18-15,-20-2-30 16,-5 3-53-16,-1 24-106 16,5 14-107-16</inkml:trace>
  <inkml:trace contextRef="#ctx0" brushRef="#br1" timeOffset="194">9184 10407 921 0,'-2'1'429'16,"-14"5"-197"-16,-7 7-55 0,-19 8-118 16,-7 9-11-16,-2 7-20 15,8-2-12-15,17-1-80 16,8-2-191-16</inkml:trace>
  <inkml:trace contextRef="#ctx0" brushRef="#br1" timeOffset="195">9555 10656 786 0,'0'0'411'16,"0"3"-98"-16,0 0-59 15,0-3-73-15,0 0-40 16,0 0-64-16,0 0 20 0</inkml:trace>
  <inkml:trace contextRef="#ctx0" brushRef="#br1" timeOffset="196">10162 10214 682 0,'0'-16'365'15,"0"-11"-89"-15,-3 12-99 16,6 7-43-16,0 16-54 16,3 15-29-16,9 23-13 15,-8 13 8-15,1 19-6 16,-2-3-5-16,-5-6-15 0,6-7-7 15,-4-14-110-15,3-2-96 16</inkml:trace>
  <inkml:trace contextRef="#ctx0" brushRef="#br1" timeOffset="197">10639 10511 936 0,'-24'-5'428'15,"-17"0"-194"-15,0 8-129 16,4 4-45-16,9 10-53 16,4 5-16-16,14 1-18 15,4 1-2-15,13 2 5 16,8-6 5-16,11 2 14 15,8-3 5-15,3-11 16 16,-3-1-2-16,-7-5 15 16,-11-3 8-16,-14-3 3 0,-5-3 5 15,-12-3-17-15,-1 0-84 16</inkml:trace>
  <inkml:trace contextRef="#ctx0" brushRef="#br1" timeOffset="198">10686 10560 966 0,'13'1'419'0,"20"6"-226"0,5 6-39 0,6 9-61 15,5 6-28-15,-6 3-33 16,-6 2-12-16,-7-2-11 16,-7-3-91-16,2-10-179 15</inkml:trace>
  <inkml:trace contextRef="#ctx0" brushRef="#br1" timeOffset="199">11068 10548 625 0,'-14'0'402'16,"-18"2"20"-16,-7 9-148 0,-16 17-92 0,1 8-36 16,-2 13-58-16,-1 10-25 15,16 10-40 1,2-4-26-16,17-7-354 15</inkml:trace>
  <inkml:trace contextRef="#ctx0" brushRef="#br1" timeOffset="200">11235 10477 1006 0,'-6'4'411'0,"-4"10"-240"0,2 4-41 16,0 6-51-16,7 0-9 16,8-3-26-16,3 0-1 15,14-4-4-15,1-1-3 0,3-5-6 16,3-7-2-1,-2-5 1-15,-2-6 1 16,-3-8 0-16,-5-3-1 16,-7-6-11-16,-4-2-14 0,-3 3-50 15,-4-2-25 1,1 8-45-16,-1 4-27 0,-2 8-76 16,-2 4-103-16</inkml:trace>
  <inkml:trace contextRef="#ctx0" brushRef="#br1" timeOffset="201">11354 10243 1105 0,'-5'-6'496'0,"-2"0"-254"15,0 3-81-15,7 12-115 0,4 5-34 16,4 8-17-16,6 6-80 16</inkml:trace>
  <inkml:trace contextRef="#ctx0" brushRef="#br1" timeOffset="202">11897 10393 767 0,'-14'-5'385'15,"-7"-4"-139"-15,-2 8-105 16,0 7-41-16,6 7-63 0,5 2-24 15,12 6-19 1,4 0-2-16,10 1 8 0,-4-2 5 16,8-5 10-1,5-3 2-15,2-7 1 0,1 0 1 16,-7-7 3 0,-6 0 3-16,-6-2 5 15,-7-1 0-15,-10-3-6 16,-5 3-5-16,-13-1-4 0,0 4-4 15,-6 6-8-15,2 0-5 16,10 11-11-16,1 1-3 16,11 6 3-16,7 4 3 15,2-4 7-15,9 2 0 16,7-5 6-16,4-7 3 16,17-3 4-16,-1-7 4 15,8-6 2-15,0-8 0 16,-7-5 1-16,0-3 2 15,-7-5 0-15,-5 3 3 0,-6-3-2 16,-7-2-2-16,-6 10 19 16,-2 5 13-16,-3 10 2 15,-1 4 1-15,1 11-20 16,1 4-12-16,5 10-4 16,3 2 1-16,3 5-1 0,0-1-3 15,-2-7-1-15,-2 1 3 16,-4-11 22-16</inkml:trace>
  <inkml:trace contextRef="#ctx0" brushRef="#br1" timeOffset="203">20479 2678 544 0,'-4'1'225'0,"8"0"-111"15,15 1-57-15,44-2-15 16,25-3 23-16,55-1 45 16,27-3 8-16,45 6-1 15,14-1-15-15,-7 8-50 16,-13 5-17-16,-49 0-18 16,-31 2-1-16,-45-3-2 15,-26-2 0-15,-31-4-1 16,-10-2 0-16,-15-3 10 15,-2 0 1-15,-3-3 0 16,1 3-1-16,1 0-10 16,-8-1-2-16,-13-16-1 15,-30-31-1-15,21 26 0 16,-2 0 0-16,-6 3-4 16,-1 2 0-16,10 10-2 15,8 1-1-15,14 2-12 0,10 10-7 16,18 0-1-16,9 5 0 15,24 11 15-15,5-3 4 16,8 8 8-16,-10 2 4 16,-19-2 20-16,-11 3 8 15,-24-3 35-15,-8-1 21 16,-16-3 23-16,-9 0 0 0,-7-1-28 16,1-3-25-16,10-4-41 15,10 1-15-15,16-8-100 16,7-4-92-16</inkml:trace>
  <inkml:trace contextRef="#ctx0" brushRef="#br1" timeOffset="204">22917 2295 917 0,'7'-20'455'15,"6"-20"-158"-15,2 14-78 0,-8 7-35 16,3 17-69-16,-10 4-33 15,-5 19-63-15,4 11-17 16,-6 20 3-16,7 12 0 0,8 8 3 16,-4-4 2-16,5-9 1 15,5-6 0-15,0-12 0 16,5-5 1-16,3-7-4 16,0-8 0-16,-3-9-108 15,-6-4-80-15,-6-13-285 16</inkml:trace>
  <inkml:trace contextRef="#ctx0" brushRef="#br1" timeOffset="205">22685 2548 741 0,'-5'-1'347'0,"-5"-3"-145"15,10 1-50-15,18-1-62 0,10 2-6 16,24 1 3-16,11-3 14 15,25 3 32-15,8 1-4 16,-1 0-4-16,-8 4-5 16,-40-3-21-16,-12 2-9 15,-27-4-19-15,-4 0-9 16,-4 1-21-16,-6-7-8 16,0 8-15-16,-4-1-8 15,-2 5-35-15,-1 1-92 16</inkml:trace>
  <inkml:trace contextRef="#ctx0" brushRef="#br1" timeOffset="206">18588 4238 210 0,'8'-4'154'0,"6"-2"35"0,-4-3-7 15,1 0-10-15,-6 0-5 16,-5-1-9-16,0 0-5 16,-9 4-21-16,-3-1-14 0,-8 2-37 15,2 2-24-15,-2 1-32 16,-2 2-9-16,8 3-14 16,-4 1-2-16,6 4-9 15,6 2-2-15,3 0-3 16,3 2-1-16,6 0 6 15,4 3 4-15,6-3 6 16,6-3 2-16,7-4 5 16,1-3 2-16,0-1 7 15,-1-1 5-15,-9-5 13 16,-1 2 9-16,-6-4 14 16,-6-1 10-16,-4-1 9 0,-5-4-2 15,-9-1-7 1,-3 2-9-16,-6-3-22 0,-6 3-10 15,2 5-14-15,0-1-6 16,-1 7-9-16,5 1-3 16,-1 2-4-1,3 7 0-15,5 3 0 16,2 2 0-16,6 1 1 0,5 0 0 16,6 1 3-16,2-2 2 15,8-3 3-15,2-2 1 16,12-4 2-16,8 0 2 15,-1-9 2-15,0 0 1 16,-10-2 2-16,-7-2 2 16,-8-1 1-16,-3-4 1 15,-4-4 0-15,-5-2 1 16,-9 3 9-16,-4 0 2 16,-10 3 2-16,-5 2 0 0,-4 3-13 15,0 3-5-15,7 5-6 16,-1 1-3-16,7 7-1 15,4 1-4-15,0 5 0 16,7-1-1-16,4 2-1 16,-1 2 1-16,9 2 0 0,1-2 2 0,6-4 2 31,7 0 1-31,4-6 2 0,4 0 2 0,9-4 1 16,-1-6 2-16,-1-4 1 15,-3-3 1-15,-11-5 2 16,-6 2 0-1,-8-4 2-15,-5 0-1 16,-8-1-2-16,-7 1 0 0,-8 2-5 31,-3 2 0-31,-3 7-4 16,-1 0-2-16,0 6-3 0,3 3-2 0,7 6 0 16,9 1 1 15,5-6 0-31,2 2-1 0,-8 16 0 0,6 2 0 15,7 2 3-15,12-10 1 16,7-2 2-16,4-3 1 16,12-6 2-16,3-1 1 0,1-5 2 15,-5-3 2-15,-11-3 3 16,-4-5 1-16,-12-1 0 16,-6-2 0-16,-8-3-1 15,-6 0-2-15,-10-4-1 16,-7 2-1-16,-7 5-3 15,-3 2-1-15,3 11-4 16,5 3-3-16,9 10-2 16,5 2 1-16,2 2 0 15,4 2 0-15,7-1 1 16,4 0 0-16,7 1 1 16,3 0 1-16,4-4 2 15,8 1 0-15,6-5 3 16,3-2 2-16,4-7 2 0,-3-3 2 15,-7-7 2 1,-9-1 1-16,-7-4 0 0,-8-4 0 16,-9 1-1-1,-7 2-2-15,-11 2-3 0,-8 4-2 16,3 5-2-16,-2 0-2 16,11 11-2-16,6 3-2 0,1 3-1 15,7 3 0 1,7 2 1-16,3-1 0 0,8-3 2 15,3 1 2-15,7-5 4 16,-1-2 2-16,9-2 1 16,-1-3 1-1,-1-3-3-15,-4-5 1 0,-10-1 2 16,-4 0 1-16,-8 0 0 16,-2-2-2-16,-8 0-3 15,-4-2-1-15,-6 4-2 16,-3 2-1-16,1 4-1 15,2-1-1-15,5 5-1 16,4 0 0-16,4 4 0 0,3 1-2 16,0 0 1-1,2 1 1-15,2 1 0 0,2-2-2 16,5-2 1-16,6-1 1 16,3-1 2-16,-1-4 3 15,3-4 3-15,-4-3-1 16,-2 0 2-16,-2 1 0 15,-10-3-1-15,-4 1 0 16,-13-2-1-16,-2 2-3 16,-3 2-1-16,0 2-1 15,5 6-2-15,1 2-1 16,6 8 1-16,2 0 0 0,8 0 1 16,3 0 2-1,7-3 2-15,6-1 2 16,10-4 1-16,1-4 0 0,1-5 0 15,-2-2-19 1,-14-3-147-16,-6-1-363 0</inkml:trace>
  <inkml:trace contextRef="#ctx0" brushRef="#br1" timeOffset="207">18922 3477 124 0,'0'-1'84'15,"0"0"14"-15,-1-2-15 16,1 2 4-16,0 0 3 16,0 1-4-16,0 0-4 15,-1 0-7-15,0 0 0 16,0 0 13-16,0 0 5 16,-1 0-6-16,1 0-9 15,0 0-17-15,0 0-7 0,1 0-8 16,0 0-2-16,0-1-6 15,0 0-3-15,-1 0-4 16,1 0 1-16,0 1 2 16,0 0 4-16,0 0 8 15,0 0 1-15,0 0 0 16,0 0-1-16,-1 0-7 0,0-2-3 16,-1 2-13-16,1 0-5 15,1 0-6-15,0 0-3 16,0 0-1-16,0 0-2 15,3 15-2-15,8 38 1 16,-5-25 0-16,0 4 1 16,-1 1 5-16,1 1 1 15,-5-2 7-15,-1 1 1 16,0-7 4-16,1 1-2 16,-1 0-3-16,5-2-2 15,-4 6-5-15,-1-5-2 0,1-4-2 16,0-2 1-16,5-11 0 15,0-4-22-15,4-11-140 16,2-7-118-16</inkml:trace>
  <inkml:trace contextRef="#ctx0" brushRef="#br1" timeOffset="208">18867 3493 542 0,'0'-2'301'15,"0"-3"-42"-15,1 1-67 16,-1 3-82-16,0-1-25 0,0 1-41 15,0 0-10-15,0 0 0 16,0 0 3-16,0 0 4 16,0-1 0-16,0 1 10 15,0 1 2-15,0-1-3 16,0 0 0-16,0 1-8 16,0-1-2-16,6 0-1 15,-1 0-2 1,1-1-9-16,1 2-5 0,0-1-5 15,30-2-3-15,-23 0-5 16,4 2-2-16,8-2-4 16,10-1-1-16,14 3-2 15,6 0-1-15,9 2 2 16,-4-1-1-16,-16 1 4 16,-8-1 2-16,-17 3 12 15,-7-1 12-15,-9-1 9 16,1 3 1-16,-5-1-4 15,0-3-12-15,-1 0-8 0,0 0-2 16,-1 0-8 0,1 0 1-16,0 0-1 0,0 0-18 15,0 0-121-15</inkml:trace>
  <inkml:trace contextRef="#ctx0" brushRef="#br1" timeOffset="209">18588 4266 293 0,'0'-3'205'0,"0"-1"21"16,-2-1-22-16,1 4-48 15,-1 0-18-15,1 0-27 16,0-1-5-16,0 1-1 16,0 0-1-16,0 0-8 15,0 0-9-15,-1 0-16 16,1 0-4-16,0 1-14 16,0 0-2-16,0 0-7 15,0 0-5-15,-1 0-1 16,1 0 2-16,0 0 1 15,0 8 0-15,0 5 1 16,-3 30-2-16,3-26-7 0,1 2-4 16,0-1-7-16,-1 1-4 15,-2-1-4 1,0 2-2-16,3 2-3 0,0-2 0 16,6 5 0-16,-6-8 2 15,2 5 1-15,0-1 0 16,0-2 0-16,2 7-1 15,-4-5-1-15,2 3 1 16,1 2 1-16,-2 2 2 16,-1 1 2-16,-1 1 1 0,-1 2 0 15,2 2-2-15,2 3 1 16,-2-2-1-16,-3-3 0 16,1-4 0-16,-2-3-3 15,5 2-1-15,0-1-1 16,3-2-1-16,-3 1-1 15,-1-2 0-15,1 4-3 16,-1 2 0-16,2 3-1 16,2 1 1-16,-4-1-1 15,0 1 0-15,2 3 0 16,-1 3 0-16,1-3 0 0,0-2 1 16,-5-3 0-16,3-8 0 15,-1 0-1 1,2 3-1-16,-1-6 1 15,-1 3 0-15,0 1-1 0,-1-4 1 16,-2 6-1 0,4 2-1-16,-4 0 1 15,1 2 0-15,4 2-1 0,-2-2 0 16,0 2 0 0,-1-2 0-16,0-2 0 0,5 2-1 15,0-4 1-15,-3-5-1 16,2-4 1-16,-8-4 0 15,5-1 1-15,2 3-1 16,-3-4 1-16,2 6-1 16,0 1 1-16,-2-1-1 0,-2-1 0 15,4-2-1-15,-3-5 1 16,-3-3-1-16,6 1 2 16,-4-1 0-16,3 0-1 15,2 3 1-15,0-3-1 0,-2-1-1 16,2-1 1-16,-2-3 1 15,0-1 3 1,0 0 1-16,0 0 0 16,-1 0 0-16,1 0-2 0,0-1-1 0,0-1-1 15,0 1 1 1,-4-2-1 0,1-1 0-16,-9 0 0 15,-22-32-1-15,31 29 0 0,-9-2 0 16,6 1 0-1,-6-7-2-15,1 1 1 16,5 4 1-16,2 3-1 16,1 1 1-16,0 5 0 0,2 1 0 15,2 0 1-15,-1 0 0 16,1 0-2-16,0 0-1 16,0 0 0-16,0 0-1 15,4 12 0-15,22 39-1 16,-11-26 2-16,1 1-1 0,3-1 1 15,-5-3 0-15,-2-2 2 16,0-5 0 0,-6-7 1-16,3 0-1 0,-3-5 2 15,-5-2 0-15,3-1 2 16,-4-1 1-16,0 0 2 16,0 0 2-16,2-1 3 15,14-2 0-15,34-42 0 16,-26 29 0-16,4 2-2 15,-4 2 0-15,-6 4-2 16,0 5 1-16,-8 1 0 16,-1 3 0-16,-2 0 1 15,-1-2 0-15,-1-2 0 16,-3 0 1-16,-4 4 0 16,0-2-40-16,1 1-268 15</inkml:trace>
  <inkml:trace contextRef="#ctx0" brushRef="#br1" timeOffset="210">18992 6223 451 0,'0'-2'298'16,"0"-5"24"-16,0 1-88 15,8 4-78-15,-1 1-21 16,-3 5-35-16,5 7-14 15,-9 3-14-15,4 7-5 16,-3 7-15-16,0 0-6 16,-1 4-12-16,0-5-7 15,-2-8-8-15,1-2-3 16,-2-12-2-16,1 0 1 16,2-8-5-16,-1 2-2 15,1 0-8 1,1-16-1-16,11-41 0 0,-4 28 1 15,5 3 13-15,-2 2 7 16,0 10 9-16,6 6 2 16,-5 7-2-16,4 2-6 15,0 9-2-15,-4 4-2 0,-2 10-3 16,-2 4 0-16,-3 3-5 16,-3 3-1-1,-2-7-2-15,2-2-2 0,-2-6-1 0,0-9 0 31,0-6-3-31,3-4 1 0,2-14-2 16,3-3 0-16,6-13 0 16,2-4-1-16,2 5 2 15,-2 2 0-15,0 15-1 16,-1 5 0-16,0 8 0 16,1 3 0-16,-1 6 2 15,-1 2 1-15,1 2 0 16,-3 5 1-16,-2 1 1 15,2 3 1-15,-5 1 1 16,-2-2 0-16,-1-5-2 16,-2-3 0-16,0-6-4 15,2-3-2-15,1-6-105 16,-3-4-104-16</inkml:trace>
  <inkml:trace contextRef="#ctx0" brushRef="#br1" timeOffset="211">19664 6398 364 0,'3'-1'267'15,"4"-2"13"-15,1-4-67 0,0-1-21 16,-1-1-32-16,0-3-16 15,0-3-28-15,-1 2-11 16,-1-3-10-16,-2 2-1 16,-6 2-1-16,-3 0-4 15,-9 2-15 1,-5 1-13-16,-7 4-27 0,-3 3-14 16,0 7-22-16,-1 9-5 0,9 12-7 15,7 5 2 1,6 6 2-16,6-3-1 15,9-3-2-15,0-3-1 0,14-13 2 16,2-5 1-16,3-11 4 16,2-7 4-16,-4-8 7 15,-3-4 5-15,-10-6 3 16,-3 1 1-16,-7 2 1 16,0 5 1-16,-4 10 4 15,1 6-1-15,-1 6-4 16,1 7-5-16,2 5-6 0,1 4-1 15,1 7-2 1,7 0-1-16,4 5 1 16,0-3-1-16,1 1 1 0,-6-1 1 15,-8-2 2-15,-6 2 0 16,-8-2 7 0,-4 1 6-16,-7-8 7 15,-3-4 3-15,0-9 1 16,2-9-4-16,6-7-10 0,7-6-4 15,2-8-19-15,5-3-19 16,9 0-72 0,-2-8-63-16,15 2-156 15,5 0-125-15</inkml:trace>
  <inkml:trace contextRef="#ctx0" brushRef="#br1" timeOffset="212">19495 6050 813 0,'0'1'406'16,"0"-2"-126"-16,7 1-154 15,-7 0-33-15,1-1-26 0,26 1-1 16,41 1-17-16,-23-1-8 16,6 1-17-1,-3 3-6-15,-8-3-6 0,-6 0-1 16,-9 1 0-16,-8-2 0 16,-7 0 1-16,-1 2 2 15,-9-6 6-15,-1-2 0 16,-2-2-1-16,-5-2-1 15,-1 3-8-15,-1-2-4 0,-5 0-2 16,3 1-3 0,2-1-1-16,0 3-3 0,5 4-7 15,1 4 0-15,6 4 1 16,3 3 4-16,8 2 5 16,3-3 1-16,5 1 2 15,1 1-1-15,-5-6 2 16,-1 4 1-16,-9-2 2 15,-3 2 2-15,-5 2 5 16,-8 1 1-16,-4 6 8 16,-6 2 4-16,-2-1 8 15,3-1 4-15,4-11 4 16,5-5 11-16,7-5-2 16,2-4-3-16,2 1-14 15,3 2-18-15,-3 3-3 16,0 4-135-16</inkml:trace>
  <inkml:trace contextRef="#ctx0" brushRef="#br1" timeOffset="213">18590 2529 379 0,'0'0'216'0,"0"2"-26"16,1-4-15-16,-1 2-19 15,0 0-7-15,0-1-14 16,0 1-8-16,0 0-16 16,0 0-7-16,0 0-9 15,0 0-5-15,0 0-8 16,0 3-5-16,2 5-13 16,-1 0-7-16,7 33-14 15,-8-28-5-15,0 3-7 16,2 1 0-16,-1 2-2 15,0 0 0-15,3 2-4 16,-4 1-1-16,3 2-2 16,-1-1 0-16,-1 0-1 0,4-1 2 15,-5 1 3-15,2 2 1 16,-2 2 1-16,0 3 0 16,0-2-4-16,0-2-1 15,0-4-7-15,-2-3-2 16,0-3-4-16,3 1-2 15,2 2 0-15,-2-1-2 0,5 4 1 16,-5 0 0-16,-1 0 2 16,-3 4 2-16,0 2 1 15,2 3 0-15,-2 1-2 16,5-1 0-16,-5-3-3 16,0-3-1-16,5 2 0 15,-3-5-1-15,2 0-1 16,0-3 0-16,-3 0 1 15,1 0 0-15,1 3 0 16,0 1-1-16,1-1 0 16,2 4-1-16,2-7 0 15,-5-3 0-15,0 3 0 16,0-3 0-16,0 5 0 16,4 2-1-16,-4 1 1 15,1 0-2-15,-4 3 1 16,3 0-1-16,-1-1 0 15,1 1 1-15,3-5 0 0,-5 1 0 16,5-1 0-16,-2-4 0 16,-2 1-1-16,1 0-1 15,0 0 1-15,0 3 0 16,3-1 1-16,-1 3-1 16,-2-7 0-16,2 3 1 15,-2-4 0-15,-4-4 1 0,3 3-1 16,0-3 1-16,-1 0-1 15,2 1 0-15,-2 2-1 16,-3 2 0-16,-1 1-1 16,1 1 0-16,1-3-84 15,1-5-187-15</inkml:trace>
  <inkml:trace contextRef="#ctx0" brushRef="#br1" timeOffset="214">18630 2472 550 0,'0'0'256'0,"0"0"-95"16,0 2-34-16,0-2-30 15,0 0-1-15,0 0 5 16,0 0 0-16,-2 0-11 16,1 0-7-16,0 0-24 15,0 0-2-15,-4 5 7 16,-2 7-3-16,-33 30-7 15,26-29-9-15,-1 3-16 16,-1 1-6-16,0 0-9 16,2 4-2-16,-3-1-6 15,3 2-2-15,6-5-2 16,0-3 0-16,9-3 1 16,1-4 0-1,3-5 6-15,3-3 7 0,1-8 6 16,0-4 1-16,3-6-2 15,-3-4-4-15,5 0-5 16,0 0-1-16,-3-2-4 16,1 6 0-16,-5 1 0 15,-1 0 2-15,-1 8 5 16,2 0 4-16,-2-1 4 16,2 4-2-16,-6-1-5 15,0 0-4-15,4 3-5 16,-2 2 0-16,1 3-1 15,-1-3 0-15,-3 2 0 16,0 1 0-16,0 0 1 16,0 0 0-16,0 0 0 15,0 0 0-15,4 3-1 16,6-2 0-16,5 14-2 16,31 31 0-16,-24-24 1 15,0-5-1-15,2 5 2 16,-2-2 1-16,-2-1 7 0,-3-2 5 15,-6-4 18 1,-1-2 9-16,-7-8 4 0,-1-1-1 0,0 1-14 16,-2-3-7-1,-2 0-10-15,1 0-71 16,0 0-542-16</inkml:trace>
  <inkml:trace contextRef="#ctx0" brushRef="#br1" timeOffset="215">19075 2382 558 0,'0'-2'338'0,"0"-8"-18"16,0 7-112-16,1 4-93 16,7 4-28-16,-4 8-35 15,3 5-13-15,3 4-14 16,-5 1-4-16,2 2-1 15,-4-4-2-15,-3-4-2 0,-2-2-1 16,-1-3-3-16,4 0 0 16,0-5 0-1,-1 2 1-15,0-5 12 0,0-3 18 16,-3-1 28-16,2-1 5 16,-1 0-5-16,2-14-14 15,7-39-23-15,0 26-5 0,6 3-8 16,0 4-1-16,2 3-9 15,3 7-1-15,4 4-4 16,1 0-1 0,0 6-2-16,-1 1 1 0,-1-1 0 15,-5 1 2-15,0 2 6 16,-4 0 5-16,-4 2 6 16,0 3 1-16,-7 1-1 15,1 6-2-15,-2 4-5 16,-3 3 0-16,2 3-7 15,-4-5 0-15,7 6-4 16,2-4 0-16,1-3-1 0,4 1 1 16,-6-14 0-1,5 5 1-15,-4-6 10 0,-4 0-52 16,-3-3-172-16</inkml:trace>
  <inkml:trace contextRef="#ctx0" brushRef="#br1" timeOffset="216">19079 2122 701 0,'-3'-1'337'15,"-1"1"-111"-15,-2-2-35 16,6 1-52-16,0 0-8 15,0 0-23 1,17-3-4-16,44-4-4 16,-24 5-11-16,6-2-19 15,6 3-9-15,-1 2-21 0,-4 0-11 0,-8 7-15 16,-10-1-4 0,-15 0-4-16,3 0 0 15,-9-3-38-15,2-1-57 16,5-1-124-16,-8-1-90 15</inkml:trace>
  <inkml:trace contextRef="#ctx0" brushRef="#br1" timeOffset="217">19313 2023 488 0,'2'-7'309'0,"0"-4"-10"16,0 3-97-16,0-1-26 16,3 4-31-16,2 4-21 15,0 1-46-15,5 7-18 16,3 3-26-16,3 2-9 15,2 4-11 1,-3-1-1-16,0-1-4 0,-4 1 0 16,0-2-2-16,2 0 0 15,-4-3 0-15,-6-4 0 16,0 0 1-16,0 2 0 0,-4 0 12 16,0 1 10-16,-1 4 17 15,-10-3 9 1,-4 3 6-16,-1 2-5 15,-1-5-9-15,1 2-7 16,1-2-19-16,2-4-6 0,3 1-10 16,3-2-3-16,3-1-93 15,2 3-64-15</inkml:trace>
  <inkml:trace contextRef="#ctx0" brushRef="#br1" timeOffset="218">17695 4156 525 0,'-3'0'272'0,"-1"-1"-64"16,0 1-31-16,3 0-43 16,0-1-20-16,0 1-30 15,0 0-14-15,-1 0-19 16,2 0-5-16,0 0-6 15,0 0 4-15,0 0 11 16,0-1 1-16,0 1 3 16,6 0-5-16,10 0-18 15,32 2-2-15,-29-1-11 16,5 4-2-16,2-2 2 16,3 1 2-1,7 0 0-15,3-4 0 0,3 0-4 16,-1 0-2-1,-5 0-1-15,-2-1-3 16,0 1-1-16,2 0 0 0,0 1 1 0,2 0 5 16,-5-3 11-1,1-4 5-15,-1-1 4 0,3 3-2 16,-5-1-11 0,-1 1-4-16,-5 0-5 15,-5 1-1-15,-5 1 2 16,-1 5 1-16,-6-1 0 0,-3-1 0 15,-2 3-5 1,2-4-2-16,4-3-2 16,1 3-3-16,1-3-3 0,1 3 0 15,-1-2 1 1,-2 2-44-16,0 2-171 16,-5 1 77-16</inkml:trace>
  <inkml:trace contextRef="#ctx0" brushRef="#br1" timeOffset="219">17838 4034 436 0,'3'-1'276'15,"6"0"17"-15,2-1-50 16,-1 2-42-16,1-1-20 15,-1 0-39-15,-3 1-15 16,-3 0-23-16,0-1-6 16,-5 1-12-16,-1 0-11 0,1 0-19 15,0 0-10-15,-15 3-23 16,-38 11-6-16,25-3-9 16,1 0-3-1,-3 4-3-15,3 5-1 16,0-2 0-16,1 2-1 0,3-1 1 15,3-1 0-15,3-4 1 16,2-2 0-16,5-4 1 16,-3-1 0-16,12-2-1 15,0-4-1-15,-2-1-2 16,4 0-1-16,0 0 1 16,0 0 0-16,8 1 7 15,19 6 3-15,34 10 8 16,-28-6 3-16,2 4 4 15,-2 0-1-15,-4 3-1 16,-1-1-2-16,-6-6 0 16,-1-3 3-16,-8-7 0 0,-3-4 13 0,-5-4-140 15,-5-3 38-15</inkml:trace>
  <inkml:trace contextRef="#ctx0" brushRef="#br1" timeOffset="220">17283 3559 258 0,'6'6'202'16,"10"5"52"-16,0 2-50 15,2-3-31-15,0 1-13 16,-3-3-15-16,1 0-12 16,-2-2-17-16,1-2 2 15,-4-4 0-15,-2-3 0 16,2-8-11-16,0-3-14 0,4-3-24 16,2-2-11-16,-3-4-13 15,-1-5-4-15,-5-4-12 16,1-1-4-16,-5-4-5 15,-1-1-2-15,-1 1 0 16,-5-1-2-16,2 7-7 16,-2 2-4-16,6 5-5 15,6 5 0-15,4 1-6 16,1 2 0-16,3 7-3 16,2 4-1-16,1 10 26 15,5 5-94-15,-4 8-146 16,-1 4-92-16</inkml:trace>
  <inkml:trace contextRef="#ctx0" brushRef="#br1" timeOffset="221">17380 3477 581 0,'6'1'297'16,"11"3"-75"-16,7 0-22 0,14-3-62 16,0 2-28-16,0-3-56 15,-2 0-21-15,-5-3 15 16,0 3-111-16</inkml:trace>
  <inkml:trace contextRef="#ctx0" brushRef="#br1" timeOffset="222">17676 3637 726 0,'0'-2'381'16,"0"-3"-96"-16,0 1-71 0,0 3-99 16,0-1-35-16,0 2-48 15,0 0-15-15,0 0-8 16,2 11-1-16,5 10-2 16,11 29-1-16,-14-29 0 15,-3-1 1-15,-1-4 1 16,0-1 0-16,-2-4 2 15,0 1 1-15,-4-6 0 16,0-3-4-16,3-3-69 16,-1 0-47-16,4-1-89 15,0 0-7-15,0 0-117 16</inkml:trace>
  <inkml:trace contextRef="#ctx0" brushRef="#br1" timeOffset="223">17814 3705 78 0,'4'-1'51'0,"2"-5"30"0,-1 1 15 15,2-1 50-15,-1 0 18 16,-1 1 13-16,-2 0-3 16,0 2-24-16,-2 0-14 0,-1 2-43 15,0 1-28 1,0 0-40-16,-1 0-8 0,-1 0-6 15,1 0 4 1,0 0 3-16,-20 10-3 0,-32 32-2 16,30-28 0-16,2 1 2 15,6-3 7-15,7-5 10 16,4-2 1-16,7-5 22 16,4 1 7-16,8 1 6 15,6-1 4-15,5 3-19 16,2 0-11-16,-3 1-5 15,-1 2-2-15,-8-2-4 16,-1-1-3-16,-5 0-10 0,-4-4-23 16</inkml:trace>
  <inkml:trace contextRef="#ctx0" brushRef="#br1" timeOffset="224">17497 2989 668 0,'3'0'304'16,"1"-4"-118"-16,7 4-47 16,1-4-44-16,8 4-8 15,9 3-22-15,7 0-9 16,11 1-13-16,4 2-7 16,6-3-17-16,-3-3-5 15,-4 0-5-15,-6-1-1 16,-15-4 3-16,-8 3 2 0,-12-1 7 15,-8-1 1-15,-4 4 1 16,-1-3 2-16,3 2-10 16,-1 0-2-16,1 0-2 15,-8-4-3-15,-6-12 3 16,-30-30-1-16,26 26-3 16,-1 4-2-16,2 5-9 15,1 3-3-15,8 9-12 16,2 0-3-16,10 7 3 15,3 6 3-15,9 3 14 16,7 6 3-16,8 0 4 0,3-4 1 16,-1 0 0-1,-4-3 0-15,-9-1 1 16,-6-3 1-16,-4-2 6 0,-4-4 8 16,-5-2 20-16,-5 3 10 15,-10 0 9-15,-6 4-1 16,-13 1-10-16,-2 0-8 15,4 3-14-15,3-3-5 16,15 0-11-16,7-1-4 16,8-7 1-16,4 2 3 15,2-3 2-15,1-1-2 0,-3 2-2 16,-2-3-5-16,-2 2 6 16,-1-2-87-16</inkml:trace>
  <inkml:trace contextRef="#ctx0" brushRef="#br1" timeOffset="225">15994 2449 421 0,'-2'0'244'0,"-2"2"-46"0,1-1-53 15,2-2-15-15,0 1-25 16,-1-1-14-16,2 0-22 16,0 0-11-16,0 1-10 15,0-2 2-15,0 2 5 16,0 0-1-1,0 0-6-15,0 0-5 0,0 0-11 16,6 0-5-16,10 2-7 16,34 4-2-16,-17-2-9 15,10-4 2-15,18 2 3 16,14-2 2-16,13 0 3 16,-3 0-2-16,-14 0-3 15,-9 0-2-15,-23 0-2 0,-7 0 0 16,-8 0 0-1,-4-1 0-15,-6-1 0 0,-4 2 0 16,-5-4-1-16,-2 3-1 16,1 0-4-16,-4 1-3 15,0 0-1-15,0 0 0 0,0 0 0 16,-2 0 0 0,1 0 0-16,0 0 2 15,0 0 1 1,0 0 0-16,0 0 1 15,-1 0-1-15,1 0 2 0,0 0 1 16,0 0-1 0,0 0 0-16,0 0-5 0,0 0 0 0,-1 0 0 15,1 0-2 1,0 0 2-16,0 0-2 0,0 0 2 16,1 0 2-16,0 0 1 15,0 0 0 1,0 0-2-16,0 0 6 0,0 0-108 15,0 0-116-15</inkml:trace>
  <inkml:trace contextRef="#ctx0" brushRef="#br1" timeOffset="226">16128 2321 421 0,'6'-3'289'15,"4"-1"17"-15,0 3-127 16,2-2-18-16,-3 2-29 15,-3-1-10-15,-3 2-16 16,1 1-4-16,-5-1-14 16,-1 0-11-16,1 0-23 15,0 0-12-15,0 0-15 16,0 0-4-16,0 0-10 16,0 0-3-16,-2 2-5 15,-9 9-1-15,-33 31-2 0,30-24 0 16,-10 5-1-1,-6-1 1-15,-4 4 0 16,-7-4 2-16,6-6-1 16,9-4 1-16,8-7 2 15,11 0 3-15,7-5 4 0,2 0-2 16,11 0-2-16,7 1-4 16,15 7-4-16,3 4 1 15,1 3 1-15,-5 2 3 0,-6 2 1 16,-4-1 0-1,-8-1 1-15,-5-4-1 16,0-1-94-16</inkml:trace>
  <inkml:trace contextRef="#ctx0" brushRef="#br1" timeOffset="227">15859 3106 371 0,'7'-2'232'0,"3"-4"0"0,2 0-38 0,-3-1-39 16,-1 1-11-16,0 1-16 15,0-4-7-15,-4-2-13 16,-4-2-11-16,-5 3-19 16,-4-5-7-16,-8 3-18 15,-7 3-9-15,-11-1-20 16,-4 4-12-16,-4 6-14 16,5 6-5-16,7 8-2 15,8 5 0 1,8 5-1-16,1 1 0 0,14 2 1 15,1-1 0-15,15-3 4 16,9-4 3-16,6-5 3 16,6-7 4-16,-1-7 5 15,0-6 3-15,-3-9 1 16,-5-2 1 0,-3-3 1-16,-4-1 1 0,-9 0-4 0,-5 5-3 31,-7 4 1-31,-2 9 1 0,-6 6 0 15,-1 4 1-15,3 6-7 0,1 4-3 32,11 4-3-32,6-1 0 15,13 5 0-15,2-3 0 0,3-3 2 16,-3 0-30-16,-10-9-164 16</inkml:trace>
  <inkml:trace contextRef="#ctx0" brushRef="#br1" timeOffset="228">15619 2836 577 0,'0'-1'306'0,"-2"-1"-86"15,1-1-64-15,1 3-56 16,0 0-13-16,23 3-3 16,52 5 1-16,-9-7-14 15,9 0-8-15,-10-1-18 0,-8-1-8 16,-18 1-18-1,-11 1-4-15,-16 0-2 0,-1-1 3 16,-10-2 6-16,-5-5-1 16,-4-1-3-1,-1-1-6-15,-6-2-7 0,-1 2-1 16,-2 1-2-16,-1 1 0 16,6 2 0-16,3 2-1 15,7 1 1-15,-1-2-2 16,6 2-5-1,-2 1-2-15,0 0-4 0,3-1 2 16,15 2 2-16,31 6 1 16,-38 1 4-16,8 2 2 0,-13 1 4 15,-2 0 10 1,-2 1 20-16,-11 0 13 16,3 3 11-16,-4 1-2 0,-7-2-13 15,0 4-10-15,-2-1-15 16,-1-2-5-16,6-2 13 15,2-1-87-15</inkml:trace>
  <inkml:trace contextRef="#ctx0" brushRef="#br1" timeOffset="229">8798 11881 583 0,'1'-3'284'0,"2"-9"-106"15,9-3-39-15,3-5-57 16,5-2-2-16,7 1-1 16,2 3-2-16,3 3-9 15,-2 1-8-15,-2 0-18 16,-3 2-4-16,-6 7-5 16,-5 0-9-16,-7 7-9 15,-4 8-1-15,-5 7-3 16,-4 11 1-16,-1 19 2 15,1 6-3-15,11 3-6 16,4-4 0-16,12-18-1 16,7-8 2-16,5-12 3 15,7-7 3-15,0-12 10 16,-1-11 3-16,-5-11 8 0,-5-6 0 16,-5-11-1-16,-5 1-3 15,-4-3-6-15,-4 1-5 16,-6 13 20-16,-5 7 9 15,-4 15-2-15,-2 7-1 0,-5 13-28 16,3 9-11 0,1 17-6-16,-1 5 1 15,8 8 0-15,-1-1 2 16,4-7 2-16,11-4-1 0,2-10-24 16,2-8-64-16,1-4-267 15</inkml:trace>
  <inkml:trace contextRef="#ctx0" brushRef="#br1" timeOffset="230">9581 12021 789 0,'0'5'326'0,"0"5"-173"15,0 4-54-15,-5 8-23 16,3 3-9 0,-3 6-25-16,2 0-9 0,3 0-11 15,1-4-2 1,6-5-3-16,0-6-3 0,2-4-4 16,0-4-3-16,0-5-61 15,-1-1-90-15</inkml:trace>
  <inkml:trace contextRef="#ctx0" brushRef="#br1" timeOffset="231">9523 12083 535 0,'3'-8'332'0,"4"-10"-3"15,8-3-85-15,11 6-85 0,5-1-32 0,12 4-53 16,0 7-21-16,0 5-25 31,-5 2-7-31,-14 8-7 0,-12 1-1 16,-17-1 0-16,1 8 1 16,-14-1 1-16,2 0 0 15,-2-2-3 1,-4-8-1-16,8-6-4 15,6 0-7-15,12-1-4 16,10 1-2-16,7 2 0 16,4 0 7-16,1 4 0 0,-4 4 1 15,-7 14 3-15,-7 1-1 16,-11 8 4-16,-7-2 2 16,-8-4 1-16,-9-4 1 15,-4-8 1-15,1-5 46 16,-1-12-201-16</inkml:trace>
  <inkml:trace contextRef="#ctx0" brushRef="#br1" timeOffset="232">9653 11515 462 0,'-3'-14'306'0,"-1"-10"-5"16,11-4-127-16,5 4-30 15,14 3-51-15,5 4-20 0,8 11-23 16,2 4-10-16,-5 10-15 16,-2 9-3-16,-20 11-2 15,-10 5 0-15,-19 11-1 16,-14-1-3-1,1-6-6-15,-1-5-1 0,13-12-3 16,9-3-1-16,10-9 0 16,10-4 3-16,14-2 11 15,8-5 5-15,13-5 3 16,7 1-3-16,1 3-12 16,-6 3 1-16,-14 8-196 15</inkml:trace>
  <inkml:trace contextRef="#ctx0" brushRef="#br1" timeOffset="233">10464 11749 763 0,'-1'-1'364'0,"6"-3"-142"16,9 4-55-16,25-1-56 15,13 1-14 1,12-2-21-16,3-3-17 0,-5 1-33 0,-2 0-8 15,-12 3-12-15,-6 1-6 16,-18 5-48-16,-10 0-28 16,-14 5-51-16,-8 1-21 15,-13 1-19-15,-8 1-25 0</inkml:trace>
  <inkml:trace contextRef="#ctx0" brushRef="#br1" timeOffset="234">10593 11923 358 0,'-7'6'282'0,"-2"8"42"15,9-2-72-15,17-1-38 16,14-4-20 0,13-6-12-16,3-1-22 0,9-11-77 15,-2 2-24-15,1-4-35 16,-4 0-108-16</inkml:trace>
  <inkml:trace contextRef="#ctx0" brushRef="#br1" timeOffset="235">11381 11795 617 0,'13'-9'346'0,"12"-7"-65"0,-3 14-154 16,-3 7-33-16,-10 22-42 31,-8 7-9-31,-7 19-10 16,-5 5-10-16,3-4-12 15,4-3-3-15,12-14-3 0,13-10 0 16,14-9 2-16,7-9 2 15,7-9 6-15,-2-8 3 16,-6-11 5-16,-8-4 5 16,-10-10 7-16,-7-5 1 15,-5-12-7-15,0 2-7 16,-4 3 14-16,-5 10 9 16,-1 20 8-16,-4 10 0 0,-6 15-29 15,6 11-13-15,-3 12-9 16,2 9 1-16,4 0 3 15,-1 0 1-15,2-9-1 16,5-4-1-16,3-6 1 16,0-2-59-16,5-5-283 15</inkml:trace>
  <inkml:trace contextRef="#ctx0" brushRef="#br1" timeOffset="236">12055 12145 796 0,'-4'7'333'0,"-8"12"-193"0,-5 2-2 16,-4 7-18-16,-1 1-25 16,5-3-38-16,5-5-15 15,8-8-24-15,4-8-3 16,7-11 3-16,4-6 1 15,6-8 2-15,1-7-1 16,2-7 3-16,1-2 9 16,-1 1 13-16,-3 4 13 0,-4 14 3 15,0 5-7-15,-5 14-19 16,0 4-14-16,2 13-14 16,-2 4-4-16,3 6 1 15,-2 3 0-15,2-2 1 16,4 1-1-16,-7-3 0 15,6-4-1-15,-7-9-67 16,-4-5-36-16,-3-8-124 16,-6-4-116-16</inkml:trace>
  <inkml:trace contextRef="#ctx0" brushRef="#br1" timeOffset="237">11956 12239 608 0,'2'0'332'0,"13"0"-54"0,9 0-87 15,19-1-95-15,5-3-27 16,-1 0-26-16,1-2-94 16</inkml:trace>
  <inkml:trace contextRef="#ctx0" brushRef="#br1" timeOffset="238">12131 11561 923 0,'8'-10'363'0,"10"-8"-224"16,8 1-19-16,8 4-25 15,9 8-15-15,1 7-44 16,-7 6-13-16,-20 9-8 0,-17 6 0 16,-29 6-3-16,-9 6 1 15,-5 0-7-15,3-1-1 16,22-8-1-16,12-4-2 16,21-10 1-16,9-6 4 15,26-5 7 1,8-4 2-16,8-1 0 15,0 2-4-15,-20-1-48 16</inkml:trace>
  <inkml:trace contextRef="#ctx0" brushRef="#br1" timeOffset="239">13903 11908 580 0,'-26'0'281'15,"-29"-9"-38"-15,0-5-29 0,6-13-7 16,11-8-7 0,15-6-74-16,13-1-34 0,21 0-61 15,6 3-22-15,22 4-11 16,10 7 1-16,15 13 10 15,7 10 6-15,-2 13 5 16,-13 9 4-16,-29 12 2 16,-19 6 3-16,-41 12-6 15,-17 11-4-15,-28 13-5 16,-3 1-3-16,16-11-3 16,12-8-3-16,32-26-4 0,5-10-5 15,24-9-10 1,8-6 0-16,12-4 3 0,14 0 8 15,9 1 14-15,3-3 7 0,-1 4 3 32,-6 3-2-32,-11 2-6 15,-6 4-6-15,-9 1-99 16,1 0-117-16</inkml:trace>
  <inkml:trace contextRef="#ctx0" brushRef="#br1" timeOffset="240">14551 12080 350 0,'5'-3'292'16,"9"-6"31"-16,-2 1-67 16,-4-2-22-16,2-6-45 15,-5 0-24-15,-6-10-38 16,-4-3-24-16,-11-5-43 16,-8 0-15-16,-13 14-24 0,-10 8-8 15,-9 22-10-15,-3 15-3 16,11 11-6-16,5 5 0 15,23 2 0 1,13-7 0-16,21-4-1 16,14-5 0-16,20-12 0 15,2-9 1-15,5-10 6 16,-4-5 3-16,-8-8 8 0,-9-1 3 16,-13-7 2-16,-3-1 3 15,-13-4 7-15,-1 2 4 16,-5 10-1-16,-5 4-5 15,-2 18-13-15,1 8-7 0,2 11-4 16,5 4 2 0,6 1 1-16,2 2-3 15,-1-7-1-15,4 3-1 0,1-5-64 16,4 0-79-16</inkml:trace>
  <inkml:trace contextRef="#ctx0" brushRef="#br1" timeOffset="241">14781 12181 782 0,'-2'-1'439'15,"2"0"-63"-15,14 7-193 16,8 3-53-16,9 9-36 15,2 2-8 1,-6 2-34-16,-4 0-12 16,-5 2-17-16,-4-3-7 15,-2-4-5-15,-1-3 24 16,0-13-171-16,0-2-80 16,-3-12-234-16</inkml:trace>
  <inkml:trace contextRef="#ctx0" brushRef="#br1" timeOffset="242">15054 12208 519 0,'0'-4'327'0,"-5"-3"19"16,-6 0-71-16,1 7-84 0,-10 3-30 16,-5 7-66-1,-6 6-27-15,-11 5-29 0,-1 3-10 16,1 4-15-16,4-2-4 16,15-4-6-1,7-4 4-15,15-13-129 0</inkml:trace>
  <inkml:trace contextRef="#ctx0" brushRef="#br1" timeOffset="243">16104 3197 515 0,'1'-2'329'0,"0"-3"7"0,7 5-206 15,0 3-25 1,9 9-25-16,4 4-1 0,13 6-12 16,1 2-15-16,-1-1-22 15,-2 1-9-15,-7-4-11 16,-5-4-4-16,-3-4-60 15,-4-6-69-15</inkml:trace>
  <inkml:trace contextRef="#ctx0" brushRef="#br1" timeOffset="244">16356 3225 497 0,'0'-4'328'0,"-2"0"12"0,-2-1-86 0,3 4-103 16,0 0-33-16,0-1-57 15,0 2-23 1,0 0-27-16,-1 0-8 0,-3 4-3 16,-18 15 0-16,-40 36 3 15,23-30 3 1,5 6 0-16,5-1 1 15,9-9-1-15,10-5-3 0,8-11 2 16,3-5 0-16,5-6 0 16,-1-1 4-1,3-2-120-15</inkml:trace>
  <inkml:trace contextRef="#ctx0" brushRef="#br1" timeOffset="245">15661 11646 731 0,'2'-5'355'0,"1"-7"-107"15,-1 10-57-15,-13 11-67 16,-6 12-39 0,-5 18-70-16,-8 13 10 0,-8 19-3 15,4 5-7 1,3-4-7-16,6-15 1 15,16-23-2-15,6-12-2 16,8-19 8-16,7-6 4 0,4-18 6 16,6-11 5-16,-2-21-5 0,-3-8-2 31,-4-5-5-31,-7 0-5 0,6 15-7 16,-3 9-3-16,2 14-5 0,-2 9-2 15,-7 13-9 1,5 6-2-16,5 12 1 15,6 13 0-15,18 10 10 16,10 9 1-16,13 14 3 16,4-3 2-16,2 4 1 15,-5-4 1-15,-17-15 1 16,-10-5-1-16,-20-17-4 16,-13-9 0-16,-12-1 1 15,-16-1 2-15,-33 3 12 0,-12 5 4 16,-19-3-1-1,0-3-1-15,20-2-10 0,16-4 0 16,26-4-82-16,15-8-131 16</inkml:trace>
  <inkml:trace contextRef="#ctx0" brushRef="#br1" timeOffset="246">16160 11834 686 0,'8'-1'410'0,"13"1"3"15,14 15-244-15,14 10-47 0,14 16-20 16,3 4-14-16,-5 4-31 16,-5-6-13-1,-18-6-19-15,-9-11-6 0,-9-10-35 16,-5-3-63 0,-6-8-187-16,3-3-237 0</inkml:trace>
  <inkml:trace contextRef="#ctx0" brushRef="#br1" timeOffset="247">16611 11908 586 0,'-5'-6'320'0,"1"-5"-31"15,-2 1-31-15,-4 9-56 0,-4 5-34 16,-6 15-64-16,-9 8-24 16,-15 10-11-16,-2 5-7 15,-16-5-20-15,3 1-9 16,6-10-15-16,11-4-4 15,17-6-57-15,7-8-67 16</inkml:trace>
  <inkml:trace contextRef="#ctx0" brushRef="#br1" timeOffset="248">12839 12035 802 0,'-3'1'382'0,"-1"2"-159"0,5 1-77 16,-1-4-63-16,21 1-12 15,63 6 2-15,-22-6 2 16,7-1-4-16,-2 0-10 15,-16-3-10-15,-12-7 8 16,-16 5 27-16,-3 0 1 16,-15 4 35-16,1 1-2 0,-5 3-17 15,-2-3-1-15,0-1-42 16,0 0-16-16,0 0-27 16,0 0-6-16,1 0 9 15,0-1-59-15,0 1-659 16</inkml:trace>
  <inkml:trace contextRef="#ctx0" brushRef="#br1" timeOffset="249">9377 12858 476 0,'-7'-13'321'0,"-4"-11"-8"16,-7 6-59-16,-7 5-25 15,-16 16-66-15,-4 14-50 16,-7 27-62-16,4 16-21 16,19 17-23-16,12 2-1 0,25-2 0 15,15-4 1 1,24-11 0-16,13-8 0 16,21-29 1-16,9-21 3 15,2-31 11-15,-7-17 19 16,-27-14 53-16,-22-2 6 15,-36 4 1-15,-18 1-15 16,-25 5-57-16,-9 5-15 16,-8 14-26-16,2 12-11 0,14 18-102 15,10 8-79-15</inkml:trace>
  <inkml:trace contextRef="#ctx0" brushRef="#br1" timeOffset="250">9569 12854 1062 0,'-6'3'462'0,"-14"9"-237"0,-8 17-71 0,-17 21-84 16,-1 9-18-16,-5 6-29 31,0-1-7-31,13-7-10 0,3-4-7 0,12-12-121 15,8-10-90-15</inkml:trace>
  <inkml:trace contextRef="#ctx0" brushRef="#br1" timeOffset="251">10292 13042 667 0,'0'2'438'0,"-6"-1"5"16,12 0-274-16,-6-1-47 0,17 1-67 15,58 1-4-15,-10-6-17 16,5-2-5 0,-6 2-11-16,-6 2-5 0,-21 3-4 15,-5 0-60 1,-13 2-152-16,-6-3-114 0</inkml:trace>
  <inkml:trace contextRef="#ctx0" brushRef="#br1" timeOffset="252">10339 13196 727 0,'-3'3'353'0,"4"5"-108"16,9 0-58 0,18-1-35-16,9-2-12 15,14-5-5-15,5-1-14 0,5 0-39 16,-3 1-12 0,-12-3-38-16,-8 1-10 15,-10-4-118-15</inkml:trace>
  <inkml:trace contextRef="#ctx0" brushRef="#br1" timeOffset="253">11279 13153 502 0,'-4'-5'327'0,"2"-5"-20"16,2-7-106-16,5-3-33 16,12-11-58-1,3-6-26-15,11-5-19 16,6 5-7-16,1 12-9 15,0 19-4-15,-11 29-7 16,-5 13-1-16,-14 24-2 0,-5 8-2 16,-7 6-9-1,3 1-5-15,6-14-9 0,7-9 0 16,16-27-1-16,5-14 1 16,11-26 7-16,-1-16 3 15,-7-20 3-15,-5-9 1 16,-17-4-3-16,1 0-3 15,-6 9-6-15,-1 4-3 16,-1 19 0-16,-12 9 1 16,6 23-1-16,-1 15 2 15,0 16-4-15,4 8 1 0,-2 5-1 16,5 0-2-16,5-5-1 16,0-2 23-16,8-5-179 15,-2-9-148-15</inkml:trace>
  <inkml:trace contextRef="#ctx0" brushRef="#br1" timeOffset="254">12107 13309 1050 0,'-11'12'387'0,"-14"21"-302"15,-4 10-27-15,-4 6-19 16,4-1-11 0,8-10-17-16,10-8-4 15,11-14-3-15,3-13 0 16,10-15 3-16,0-11 3 0,4-19 11 16,0-2 10-1,-2-7 26-15,0 4 11 16,1 14 23-16,-2 8-9 15,0 24-30-15,-2 8-12 16,3 22-29-16,3 8-2 16,4 11 1-16,-1 3-1 0,-4-3-3 15,-2-3 0-15,-7-13 12 16,-1-4-80-16,4-11-162 16,-3-4 36-16</inkml:trace>
  <inkml:trace contextRef="#ctx0" brushRef="#br1" timeOffset="255">12028 13555 715 0,'-1'0'349'0,"0"3"-103"15,22-3-131-15,11-3-33 16,18 0-50-16,3-4-96 16</inkml:trace>
  <inkml:trace contextRef="#ctx0" brushRef="#br1" timeOffset="256">12124 12789 983 0,'5'-8'456'0,"9"-7"-160"16,10 3-107-16,6 8-75 16,1-1-23-16,-5 5-50 15,-4 5-13-15,-21 10-7 16,-8 9-1-16,-12 14 0 16,-8 4-1-16,12-2-13 15,8-5-4-15,17-10-7 16,14-8-2-16,28-11 2 15,9-6 3-15,14-3 2 16,-3 2 1-16,-26 1-114 16</inkml:trace>
  <inkml:trace contextRef="#ctx0" brushRef="#br1" timeOffset="257">12818 13249 987 0,'14'0'413'0,"31"-4"-220"16,23 1-16-16,24-1-50 15,5 2-32-15,-8 8-67 16,-18 3 2-16,-24 4-94 16</inkml:trace>
  <inkml:trace contextRef="#ctx0" brushRef="#br1" timeOffset="258">13729 13139 592 0,'-14'-17'340'16,"-1"-19"-74"-16,3-10-100 0,27-7-100 15,15 0-26-15,20 6 18 16,17 12 13-16,8 22 25 16,2 15-5-16,-16 28-22 15,-13 9-11-15,-35 15-9 16,-24 5 8-1,-46 2-4-15,-17 5-4 0,-6-3-23 16,9-2-11-16,36-16-9 16,14-14-8-16,23-17-11 15,11-10-2 1,14-9-1-16,9 1 3 16,13-1 8-16,6 4 4 15,-3 4 0-15,0 5 2 16,-10 5 3-16,-10-2-14 15</inkml:trace>
  <inkml:trace contextRef="#ctx0" brushRef="#br1" timeOffset="259">14583 13316 602 0,'1'-12'337'0,"3"-12"-49"16,-3 0-19-16,-5-2-48 15,-5 1-27-15,-12 2-52 16,-8 0-18-16,-15 11-41 16,-6 10-14-16,-4 16-33 0,2 10-11 15,10 15-23-15,11 4-8 16,29 6-10-16,9-1-5 16,24-13-9-16,10-7 0 15,9-19 3-15,3-9 7 0,-6-13 15 16,-4-7 7-1,-15-10 11-15,-5-3 4 16,-13 5-1-16,-6 5 2 16,-4 12-3-16,-2 11-3 0,-2 13 1 15,4 8-5-15,2 10-5 16,3 5-1-16,12-3 6 16,-2-2-113-16</inkml:trace>
  <inkml:trace contextRef="#ctx0" brushRef="#br1" timeOffset="260">14797 13462 915 0,'11'5'424'16,"11"3"-147"-16,2 6-123 15,5-1-27 1,-2 4-35-16,-4-4-45 0,-2 1-5 16,-2-2-29-16,-3-3 10 15,-1-3-136-15,0-3-103 16</inkml:trace>
  <inkml:trace contextRef="#ctx0" brushRef="#br1" timeOffset="261">15064 13417 973 0,'-10'-2'516'0,"-11"3"-126"16,-4 7-69-16,-13 10-122 16,-1 9-41-16,-7 6-77 15,0 1-28-15,12-2-32 16,4-4-80-16</inkml:trace>
  <inkml:trace contextRef="#ctx0" brushRef="#br1" timeOffset="262">20214 5928 667 0,'-4'-2'347'0,"-2"1"-99"16,2-2-64-16,4 2-59 15,0 1-23-15,23 9-20 16,49 19-6-16,-8-3-28 16,-8-15-11-16,-10-5-15 15,-1 6-5-15,-19-7-29 16,-5 2-56-16,-10 2-164 15,-5-3-138-15</inkml:trace>
  <inkml:trace contextRef="#ctx0" brushRef="#br1" timeOffset="263">20181 6081 605 0,'0'6'271'0,"8"-2"-73"0,6-4 1 16,29 7 13-16,10-5-15 16,10 7-77-16,0 6-36 15,-22-10-52-15,-5 4-12 16,-9-2-94-16</inkml:trace>
  <inkml:trace contextRef="#ctx0" brushRef="#br1" timeOffset="264">21102 6181 296 0,'5'-2'198'0,"3"0"-9"15,1-5-13-15,-1-2-5 16,2-1 3-16,-5-4 1 16,-1-1-8-16,-4 0-12 15,-11 0-35-15,-4 0-23 16,-14 3-47-16,-6 1-20 16,-7 7-31-16,4 7-11 0,4 8-15 15,4 8-1-15,11 6-2 16,4 1 0-16,19 4 10 15,6-5 5-15,13-9 13 16,7-4 5-16,3-12 12 16,6-6 8-16,-1-13 18 15,-2-4 3-15,-5-8 3 16,-7-5-3-16,-11-12-12 16,-5-11-3-16,-8-15-9 15,-4-1-4-15,-4 9-12 16,2 16-5-16,1 27-11 15,-1 12-14-15,1 19-1 16,-2 11 0-16,5 20 6 16,2 12 16-16,3 19 7 15,7 5 4-15,0-2 15 16,3-8 4-16,-2-14 15 16,1-8 7-16,3-11-4 0,0-7 0 15,-1-12-7 1,-3-4-3-16,-3-10 25 15,-3-1-54-15</inkml:trace>
  <inkml:trace contextRef="#ctx0" brushRef="#br1" timeOffset="265">15896 13317 614 0,'4'-6'330'0,"5"-14"-55"0,-1 2-59 16,-4-4-52-16,1-3-11 0,-8 3-20 15,-7-1-11-15,-6 0-19 16,-8 3-13-16,-12 3-34 15,-5 1-19-15,-8 10-36 16,0 2-7 0,5 10-8-16,9 9-1 15,8 9 4-15,11 8 1 0,12 3-2 16,2 2 2 0,13 0 1-16,4-4 2 0,13-9 6 15,8-8 1-15,11-16 8 16,6-5 2-16,1-16 3 0,-2-8 3 15,-7-11 3-15,-3-6-1 16,-14-7 1 0,-3-7-1-16,-20-11 0 15,-2-3-2-15,-9 3-6 16,-6 9-4-16,0 22-8 16,-6 9-1-16,5 15-1 15,-1 4-2-15,6 12-7 16,4 6-4-16,4 19-2 15,6 12 0-15,7 26 9 16,3 9 2-16,0 11 5 16,2 2 2-16,-5-12 3 0,-1-5 1 15,-2-13 1-15,-4-7-1 16,4-12 3-16,3-4-1 16,-4-9 1-16,-1-7 1 15,-6-10 12-15,0-3-51 16</inkml:trace>
  <inkml:trace contextRef="#ctx0" brushRef="#br1" timeOffset="266">22715 10603 347 0,'8'-6'180'16,"4"-5"-32"-16,-5-1-76 16,-1 2-4-16,-16-4-3 15,-5-1 0-15,-15-10-8 16,-8-4 0-16,-9-9 16 16,-8-4 7-16,-1 3-13 15,2 6-10-15,2 18-32 16,0 12-18-16,-11 25-11 15,-7 8-5-15,-6 17 0 16,4 2 1-16,28-5 1 16,11-7-1-16,31-16 2 15,6-7 4-15,11-14 16 0,8-8 11 16,-7-19 13-16,-4-13-1 16,-25-18-9-16,-13-7-5 15,-27-8-8-15,-18 2-4 16,-29 14-10-16,-14 11-2 15,-15 26-12-15,-1 17-3 16,2 20-1-16,9 13-5 0,27 21-5 16,16 6 0-1,40 15 1-15,17 2 4 0,19-2 10 16,20-7 4 0,12-19 9-16,3-12 6 0,-3-18 15 15,-11-8 20-15,-25-14 6 16,-15-8-3-16,-33-16-15 15,-18-9-20-15,-38-13-11 16,-12-5 0-16,-12 4-5 16,-5 9-4-16,11 30-10 15,10 21-7-15,14 34-3 0,17 18 0 16,17 14 6-16,11 1 3 16,23-2 7-16,8-1 5 15,24-7 7-15,3-3 3 16,5-16 9-1,-3-14 9-15,-20-20 5 0,-16-12-3 16,-38-19-10-16,-10-6-9 16,-35-14-7-1,-14 0 1-15,-7 3 4 0,-6 4 0 16,10 25-2 0,16 14 0-16,13 46-8 0,8 24-4 15,19 28-5-15,4 9-4 16,15 11-3-1,13-1 0-15,31-5 6 0,14-7 5 0,32-20 15 16,8-11 6-16,6-14 9 16,-2-13 4-1,-9-22 9-15,-6-12 19 16,-22-30 20-16,-11-11 1 0,-24-18-12 16,-11 0-24-1,-9 19-49-15,-5 16-14 16,-7 41-10-16,1 21 4 0,1 30 15 15,10 11 5-15,25 8 5 16,14 2-1-16,33-1 5 16,22-6 6-16,31-19 6 0,11-13 4 15,12-23 5 1,5-12-1-16,4-17 1 16,-1-16 3-16,-16-14-1 15,-12-10 2-15,-26-6 2 16,-9 0-2-16,-19 11-13 0,-5 9-18 15,-14 24-18 1,-5 15-3-16,-1 26 7 16,8 19 14-16,14 21 13 15,13 3 1-15,31 1 0 0,11-6 3 16,21-8 1-16,8-6 3 16,22-15 2-1,0-10 0-15,3-36 4 0,-7-18 0 16,-16-32 5-1,-10-21 1-15,-24-16 6 0,-16-1 0 16,-28 11-9-16,-7 15-5 16,-10 26-31-16,-4 13-15 15,4 25-5-15,2 13 1 16,14 22 23-16,9 9 11 16,22 7 9-16,17 0 1 0,13-15 1 15,14-11 3-15,13-28 6 16,8-16 3-16,0-29 5 15,-9-17 1-15,-15-19-1 16,-16-7 2-16,-16-5 5 16,-6 2-4-16,-21 21-13 15,-5 15-13-15,-11 37-23 16,-1 19-2-16,4 31 8 16,5 15 10-16,21 17 8 15,16 0 2-15,30-10 2 16,6-11-2-16,20-31 5 15,8-17 2-15,2-26 13 16,7-19 36-16,0-21 69 16,-6-5 15-16,-21-3 1 0,-9 12-33 15,-36 16-73 1,-21 10-73-16</inkml:trace>
  <inkml:trace contextRef="#ctx0" brushRef="#br1" timeOffset="267">19215 11489 1053 0,'1'-2'431'0,"3"-4"-252"0,17 16-118 16,10 13-29-16,18 15-8 16,5 10 4-16,1 13-10 15,-6 2-2-15,-19 3-1 16,-7-7-14-16,-9-10-138 15,-5-10-136-15</inkml:trace>
  <inkml:trace contextRef="#ctx0" brushRef="#br1" timeOffset="268">19641 11545 1073 0,'-18'0'456'16,"-12"2"-244"-16,-4 14-90 15,0 11-23-15,-7 6-36 0,-4 6-24 16,-13 5-26-16,-1-2-4 16,10-1-2-16,10-5-41 15,18-12-137-15,6-7-119 16</inkml:trace>
  <inkml:trace contextRef="#ctx0" brushRef="#br1" timeOffset="269">19681 11785 864 0,'0'0'386'0,"2"2"-171"15,1 7-94-15,0 18-61 16,-1 4 0-16,-4 11-8 15,-4 5-13-15,-2-9-19 16,0-6-3-16,4-14-4 0,2-5-58 16,4-10-77-16,2-4-60 15,2-14-44-15,-3-11 56 16,-3-18 80-16,-3-6 70 16,3-3 102-16,1 6 33 15,11 14 47-15,7 6 6 16,8 13-50-16,4 5-30 15,9 9-53-15,-1 7-18 16,-10 7-11-16,-10 2 3 0,-21 6 7 16,-13 1 0-16,-8 4 6 15,4-2-2 1,4-10-3-16,8-6-8 0,13-10-7 16,8-4-4-16,11 3-9 15,6 2 2-15,-3 6-1 16,-6 3 1-16,-12 9 16 15,-13 5 7-15,-18 5 8 16,-10 1 1-16,-15-4-5 16,2-7-21-1,7-9-188-15</inkml:trace>
  <inkml:trace contextRef="#ctx0" brushRef="#br1" timeOffset="270">20042 11816 919 0,'11'-1'408'16,"9"-5"-164"-16,20 2-112 15,8 1-14-15,1-3-25 31,0 3-27-31,-15 0-42 0,-2 2-34 0,-10 4-189 16</inkml:trace>
  <inkml:trace contextRef="#ctx0" brushRef="#br1" timeOffset="271">20521 11514 890 0,'0'-3'416'15,"2"9"-179"-15,4 11-88 0,14 17-96 31,8 11 5-31,10 12-3 0,2 6-10 0,-3 5-16 16,-5-1-10-16,-11-13-8 16,-4-10-53-16,-5-22-150 15</inkml:trace>
  <inkml:trace contextRef="#ctx0" brushRef="#br1" timeOffset="272">20900 11623 1011 0,'-11'-4'459'0,"-13"1"-204"16,-7 3-59-16,-18 10-83 15,1 9-32-15,-14 15-50 16,2 7-15-16,4 16-11 16,1 0-2-16,19 1-127 0,4-4-94 15</inkml:trace>
  <inkml:trace contextRef="#ctx0" brushRef="#br1" timeOffset="273">20902 11909 737 0,'-5'7'341'15,"3"7"-109"-15,-7 9-131 16,4-1-3-16,4 2-27 16,-4-7-18-16,6-5-28 15,-1-3 7-15,2-11 15 16,2-6 3-16,4-12-4 16,0-5-9-16,6-11-19 15,-1-1-5-15,-3 1-6 0,3 6-2 16,-3 14 1-16,-2 6-3 15,6 16 1 1,-3 6 1-16,2 11-4 0,6 6 2 16,-2 6-3-16,2 3 0 15,-8-1 1-15,-3-5 0 16,-4-1 5-16,-3-8 0 16,1-3-41-16,2-5-75 15</inkml:trace>
  <inkml:trace contextRef="#ctx0" brushRef="#br1" timeOffset="274">20918 11997 982 0,'2'-1'445'16,"-2"-2"-201"-16,15 4-143 0,6 1-47 15,15 2-33-15,3-4 13 16,2 3-255-16</inkml:trace>
  <inkml:trace contextRef="#ctx0" brushRef="#br1" timeOffset="275">21384 11707 1060 0,'14'5'396'0,"4"-3"-277"15,9 3-39-15,18 1-8 16,-4-6-16-16,14 2-33 0,-3-1-46 15,-10 0-186-15</inkml:trace>
  <inkml:trace contextRef="#ctx0" brushRef="#br1" timeOffset="276">21391 11848 979 0,'0'3'408'16,"9"3"-199"-16,8 3-51 0,15-2-40 16,13-1-23-16,15-2-59 15,4-3-13 1,4-2-152-16</inkml:trace>
  <inkml:trace contextRef="#ctx0" brushRef="#br1" timeOffset="277">22407 11856 538 0,'2'-8'328'0,"2"-13"-8"16,3 2-61-16,-8-3-50 0,-2-4-21 15,-3 5-40-15,-13-5-31 16,-6 5-58-16,-8 5-26 16,-16 10-39-1,1 9-10-15,2 11-12 0,3 6-1 16,14 12-4-16,8 1 0 16,20 6 3-16,7-1 5 15,17-4 13-15,8-6 7 16,7-13 9-16,6-5 6 15,-4-17 9-15,-2-9 2 16,-6-16 5-16,-4-4 0 16,-7-14 1-16,-4-5 2 15,1-8-1-15,-7-8 1 16,-6-10-8-16,2 1-6 0,-8 10-6 16,-3 13 3-16,3 26 3 15,-6 12 1-15,4 13-21 16,-3 8-14-16,4 16-10 15,-3 8-1-15,4 29 14 16,3 12 10-16,-1 10 6 16,6 6 1-16,-3-1 16 0,1-4 1 15,2-8 8-15,-1-9 4 16,3-18-5-16,1-11-1 16,-1-14-3-1,-2-6 0-15,-4-16-28 16,2-2-80-16</inkml:trace>
  <inkml:trace contextRef="#ctx0" brushRef="#br1" timeOffset="278">21295 12557 780 0,'-3'-2'392'0,"1"2"-144"15,7 1-77-15,-5-1-80 16,30 7-31-16,48 3-15 16,-20-2-12-16,-7-8-13 15,-1 1 0-15,-9 2-102 16,-11-4-80-16</inkml:trace>
  <inkml:trace contextRef="#ctx0" brushRef="#br1" timeOffset="279">21281 12684 483 0,'8'0'320'0,"16"7"48"15,8-4-83-15,8 1-67 16,-2 0-34-16,5 3-81 15,-4-4-39-15,-6 3-45 16,2-1-81-16</inkml:trace>
  <inkml:trace contextRef="#ctx0" brushRef="#br1" timeOffset="280">21967 12543 1024 0,'-3'-12'430'0,"-5"-20"-258"16,4 0-63-16,28 6-72 0,9 0-19 15,23 15-14-15,12 15 5 16,-4 14 7-16,-5 7-3 16,-29 6 2-16,-17 1 4 15,-42 4 5-15,-21 2-1 16,-23 5-6-16,-4-4-4 15,19-4-1-15,15-10 1 16,26-15-6-16,11-5-3 16,14-7-7-16,12 1-3 15,20-2 8-15,6 0 3 16,13 2 3-16,2-2 1 16,0 3-3-16,-1 3-25 15,-13-1-461-15</inkml:trace>
  <inkml:trace contextRef="#ctx0" brushRef="#br1" timeOffset="281">22692 12573 641 0,'0'-10'334'0,"0"-6"-103"16,-2 0-52-16,-2-3-14 0,-8 1-24 15,-8-3-16 1,-11-1-47-16,-5 6-23 16,-4 11-41-16,2 6-15 15,6 9-13-15,5 5-9 16,13 1-4-16,5 1-1 0,13 5 4 15,7 1 10 1,16-6 12-16,4-4 6 16,13-6 6-16,-3-7 3 15,-2 0 3-15,-2 0-1 0,-10 0 2 16,-5 0 1-16,-5 7-4 16,-2 4 0-1,-5 7-6-15,-2 6-5 0,-12 0 1 16,-8 3 0-1,-18-1 5-15,-10-3 2 0,-12-6 3 16,-2-5 2-16,11-9-25 16,6-3-19-16,16-7-115 15,13 2-213-15</inkml:trace>
  <inkml:trace contextRef="#ctx0" brushRef="#br1" timeOffset="282">23138 12558 736 0,'-9'-15'417'15,"-6"-12"-82"-15,-8 5-133 16,-7-1-44-16,-3 11-78 15,-3 5-33 1,-2 12-49-16,9 14-12 0,0 10-14 0,6 7-1 16,9 3-1-16,7 0 3 15,11 4 12-15,5 0 5 16,14-6 10-16,1-9 6 31,20-15 15-31,5-8 21 0,1-18 58 0,-1-7 16 16,-18-17 36-16,-8-5-14 15,-20-5-51-15,-12-8-24 16,-18 10-107-16,-7 7-65 16</inkml:trace>
  <inkml:trace contextRef="#ctx0" brushRef="#br1" timeOffset="283">23464 12629 683 0,'6'-2'354'0,"12"2"-92"31,1 5-81-31,3 8-78 0,-2 4-7 0,-6 6-9 32,-6 2-6-32,-8 2-6 15,-1-2-13-15,-4-5-21 16,0-5-5-16,3-7 5 16,0-8 4-16,2-9 0 15,4-9-3-15,10-10-18 16,3-4-11-16,10 5-13 15,3 0-4-15,1 12-2 16,-4 6 2-16,-8 10 4 16,0 8 5-16,-11 9 1 15,-1 2 1-15,-6 1 1 16,-7 3-1-16,-3-5 1 0,-2-3 0 16,2-8 4-16,5-8 4 15,7-9-4-15,10-5-4 16,5-10-5-16,8-3-4 15,1 1-4-15,-5-2 1 0,7 13-3 16,-7 5 1 0,-5 11 10-16,2 9 10 0,-14 10 19 15,-1 4 7-15,-4 6 4 16,0 1 2-16,-2 0-4 16,0-2-4-16,2-7-4 15,-2-2-8-15,6-13 3 16,-2-4-60-16</inkml:trace>
  <inkml:trace contextRef="#ctx0" brushRef="#br1" timeOffset="284">8753 14538 352 0,'-6'-11'202'0,"3"-11"-31"0,6-2-15 16,19-8-49-16,10-4-11 0,8-2-18 16,7 2 1-16,2 16 8 15,-6 12-11-15,-7 19-19 16,-12 16-4-1,-15 22-16-15,-4 10 0 0,-7 2-2 16,-2-1-7-16,8-17-7 16,9-12-2-1,16-14 3-15,7-8 2 0,10-13 7 16,-6-9 4-16,-4-16 4 16,0-4 0-16,-15-17-4 15,-2-7-4-15,-8-3-9 0,-6 1-6 16,-6 20-9-16,1 12-7 15,-1 22-16 1,-8 9-4-16,9 18-2 16,-7 7 2-16,8 13 15 15,6 7 3-15,3 0 2 0,6-1 2 16,3-2-65-16,5-5-74 16</inkml:trace>
  <inkml:trace contextRef="#ctx0" brushRef="#br1" timeOffset="285">9729 14611 999 0,'-10'9'427'16,"-11"14"-212"-16,-6 5-81 0,-2 15-42 16,1 3-30-1,9 1-43-15,6 0-9 16,11-15-5-16,3-9-2 15,4-21 12-15,4-9 3 0,1-23 4 16,4-5 3-16,1-13-10 16,1-5-3-16,0 7-6 15,-2 5-4-15,0 16-11 16,-1 15-11-16,2 15 2 16,-1 9 2-16,2 14 10 15,1 3 8-15,0 10 2 16,4 4-2-16,-8-1 2 15,5-2 1-15,-8-7-19 16,-5-10-63-16,-1-12-327 16</inkml:trace>
  <inkml:trace contextRef="#ctx0" brushRef="#br1" timeOffset="286">9605 14826 990 0,'7'0'421'15,"5"0"-224"-15,24-2-119 0,8-1-16 16,4-5-70-16,7-1-106 0</inkml:trace>
  <inkml:trace contextRef="#ctx0" brushRef="#br1" timeOffset="287">9653 14109 1002 0,'8'-11'402'16,"14"-5"-251"0,8-1-38-16,13 9-32 0,5 8-20 15,1 5-28 1,-4 7-8-16,-20 6-7 0,-16 5-1 15,-27 8 1 1,-9 6 1-16,-1 1-3 16,0-4-1-16,16-11-8 15,8-5-3-15,12-14-4 16,15-4-1-16,21-6 1 0,10-3 0 16,12 1 4-1,4 1-48-15</inkml:trace>
  <inkml:trace contextRef="#ctx0" brushRef="#br1" timeOffset="288">10433 14474 1058 0,'7'0'409'15,"18"3"-282"-15,15-1-21 0,26 1-16 32,7 1-19-32,-5-4-31 15,-1 1-16-15,-16 1-6 0,-3-2-77 16,-11 1-151-1,-13-1-118-15</inkml:trace>
  <inkml:trace contextRef="#ctx0" brushRef="#br1" timeOffset="289">10508 14632 492 0,'11'4'346'0,"9"4"37"15,20-5-137-15,11 1-11 0,4-4-40 16,4-1-32 0,-10-1-64-16,-1 0-22 0,-9 1-91 0,-8 2 334 15</inkml:trace>
  <inkml:trace contextRef="#ctx0" brushRef="#br1" timeOffset="290">11999 14584 418 0,'-4'0'252'15,"-10"1"-16"-15,-9-8-15 0,-7-7-33 16,0-13-20-16,7-20-38 15,6-4-30-15,21-9-56 16,11 5-20-16,23 10-22 16,13 13 1-16,12 25 4 15,4 13 0-15,-8 33-2 16,-12 11 3-16,-36 22 8 16,-23 6 7-16,-50 0 3 15,-18 5-4-15,-14-23-4 16,6-2-2-16,28-25 0 15,20-9 4-15,25-17-2 16,2-9-5-16,31-11-10 16,1 1-4-16,24 2-4 15,14 7 5-15,6 7 8 16,4 5 1-16,-6 4 2 16,-9 0-3-16,-13-1-25 15,-9-3-98-15</inkml:trace>
  <inkml:trace contextRef="#ctx0" brushRef="#br1" timeOffset="291">12755 14731 691 0,'3'-5'335'0,"5"-9"-104"0,0-5-31 0,-2-4-41 16,-2-4-21-1,-13-6-37-15,2 8-16 0,-17-3-39 16,-5 10-20 0,-6 16-28-1,-12 4-13-15,1 23 0 0,-1 7 5 16,13 9 2 0,6 3 1-16,22-3 4 15,13-4 2-15,22-7 2 16,8-8 2-16,5-15 2 15,-1-7 1-15,-4-13 2 16,-7-4 3-16,-10-5 2 16,-5-1 0-16,-8 4-4 0,0 8-3 15,-7 5-11-15,0 8-2 16,0 9 0-16,4 4-1 16,14 8 8-16,4 2 0 15,10-2-20-15,1 2-91 16</inkml:trace>
  <inkml:trace contextRef="#ctx0" brushRef="#br1" timeOffset="292">13020 14831 505 0,'7'-3'342'0,"3"2"24"16,8 5-179-16,2 1-27 15,1 7-44 1,3 5-22-16,2 5-30 0,-2 3-13 16,-1 4-25-16,-6-6-8 15,-3-1-5-15,-3-8-28 16,-5-9-120-16,2-5-99 0</inkml:trace>
  <inkml:trace contextRef="#ctx0" brushRef="#br1" timeOffset="293">13300 14809 857 0,'-9'0'411'0,"-19"4"-145"16,5 8-71-1,-6 11-83-15,-1 8-24 0,2 9-45 16,-11-1-17-16,0-2-5 15,2-1-53-15</inkml:trace>
  <inkml:trace contextRef="#ctx0" brushRef="#br1" timeOffset="294">13922 14743 704 0,'6'-4'337'0,"2"-4"-115"15,0 0-6-15,-7-6-21 16,-5-1-19-16,-13-2-59 16,-9-1-24-16,-15 3-46 15,-2 1-21-15,-4 9-14 16,2 4-6-16,6 8-8 16,5 7-5-16,12 10-3 15,4 6 0-15,18 9 1 16,4 5 2-16,16-4 5 15,7 0 1-15,9-20 1 16,9-7 3-16,8-21 3 16,5-14 0-16,-4-16 3 15,-3-9 2-15,-19-19 6 16,-1 3-1-16,-14-13 2 0,-9-10 1 16,-6 4-6-16,-16-5 4 15,-8 22 4-15,3 20-3 16,-3 30-12-16,6 14-7 15,5 21-14-15,3 10-3 16,8 30 5-16,6 17 2 16,11 15 5-16,5 8 2 0,8-5 4 15,-3-12 1-15,-4-10 4 16,-2-12 3 0,-9-19-85-16</inkml:trace>
  <inkml:trace contextRef="#ctx0" brushRef="#br1" timeOffset="295">14872 14628 765 0,'15'-4'342'0,"10"0"-148"0,26 4-113 16,11 1-14-16,23 4-31 15,7 0-15-15,4 2-10 16,-5-1 3-16,-22-5-87 16,-15 1-86-16</inkml:trace>
  <inkml:trace contextRef="#ctx0" brushRef="#br1" timeOffset="296">14937 14752 576 0,'2'0'292'0,"6"0"-80"0,22 4-77 16,9 0-21-16,16 1-17 15,13 1-18-15,7-2-27 16,4 2-8-16,-4-6-11 16,-12-2-31-16,-15-10-71 15,-11-5-46-15,-17-4-78 16,-7-5-8-16,-13-3 56 16,-5-1 41-16,-1 0 97 15,3 4 55-15,6 10 50 31,3 5 12-31,12 11-16 0,1 1-21 0,7 10-12 16,8 7-4-16,1 7 11 16,-5 5 14-16,-17 3 26 31,-16 1 12-31,-21-4 4 0,-6-2-17 0,-2-5-45 16,-1-1-21-16,8-6-78 0,3-3-81 15</inkml:trace>
  <inkml:trace contextRef="#ctx0" brushRef="#br1" timeOffset="297">7306 16163 905 0,'5'-1'340'0,"3"-1"-219"16,22 2-83-16,19 1-12 16,29 1 16-16,15 1-4 15,15 0-15-15,-7-2-1 16,-17 1-34-16,-15 0-43 16,-23-4-112-1,-9 1-127-15</inkml:trace>
  <inkml:trace contextRef="#ctx0" brushRef="#br1" timeOffset="298">7369 16311 567 0,'11'2'264'15,"19"3"-95"-15,19-3-48 0,24-2-20 16,11-1-13-16,7-4-29 0,-7 2-8 15,-11 0-18 1,-11-2-5-16,-20-3-40 16,-9-4-25-16,-22-6-81 15,-11-3-28-15,-10-4 31 0,-8-4 22 16,-2-2 85 0,2-2 43-16,8 10 35 15,10 6 5-15,13 12 4 16,12 4-9-16,9 14-8 15,7 3 6-15,-1 7 7 16,-2 13 8-16,-20-5 3 16,-8 4 4-16,-24-1-4 15,-12-7-12-15,-5-2-21 0,-1-3-44 16</inkml:trace>
  <inkml:trace contextRef="#ctx0" brushRef="#br1" timeOffset="299">8995 16200 788 0,'17'-6'352'15,"13"-9"-152"-15,-7 20-99 16,-7 9-15-16,-21 15-12 0,-11 9-6 16,-16 17-24-16,0 4-7 15,11 0-17-15,13-4-5 16,22-23 4-16,15-11 4 16,25-20 7-16,7-7 4 15,7-13 0-15,-7-4 0 16,-11-15 0-16,-9-6-4 15,-16-8-8-15,2 1-1 16,-14 10-8-16,-4 8-3 0,-9 17-13 16,-11 12 3-1,-5 15 10-15,-5 11 4 0,4 20 17 16,6 7-6 0,11 9-9-16,11-4-4 0,7-14-15 15,6-7-34-15,13-18-179 16</inkml:trace>
  <inkml:trace contextRef="#ctx0" brushRef="#br1" timeOffset="300">9728 16519 729 0,'-7'13'365'15,"-5"7"-92"-15,-6 9-140 0,-5 6-5 16,-1 1-45-16,2-4-23 15,7-11-24-15,4-7 7 16,11-16 8-16,4-10-2 16,14-13-10-16,5-6-12 15,5-13-15-15,1-4-2 16,-2-2-5-16,-6 0-3 16,-2 18-5-16,-5 9-12 15,-9 25-4-15,0 15 9 16,-5 22 10-16,5 7 10 15,4 4 7-15,0-2-7 16,5-6-3-16,-1-4-26 16,3-7-92-16,1-4-71 15</inkml:trace>
  <inkml:trace contextRef="#ctx0" brushRef="#br1" timeOffset="301">9619 16662 964 0,'10'0'370'0,"7"0"-228"0,18-1-126 16,6 1-8-16,9-1 19 15,0 1-81-15</inkml:trace>
  <inkml:trace contextRef="#ctx0" brushRef="#br1" timeOffset="302">10300 16227 582 0,'1'-4'336'0,"14"1"-11"0,9 2-166 16,24 2-92-16,10 6-9 15,14-2-22-15,-4 1-9 16,-12-1-30-16,-6-2-74 0</inkml:trace>
  <inkml:trace contextRef="#ctx0" brushRef="#br1" timeOffset="303">10351 16378 674 0,'0'3'339'0,"10"5"-103"16,16 0-40-16,17-4-53 0,16-2-39 15,10-3-46 1,-3-4-8-16,-11-4-158 15</inkml:trace>
  <inkml:trace contextRef="#ctx0" brushRef="#br1" timeOffset="304">11310 16025 1060 0,'0'-19'489'15,"-3"-14"-205"-15,1 4-58 0,4 19-82 16,-1 6-42-16,7 20-62 15,4 14-17-15,5 15-17 16,0 12 2-16,1 3 1 16,-3-4 1-16,-2-4 1 15,-4-6-45-15,-7-12-111 16,-3-8-69-16</inkml:trace>
  <inkml:trace contextRef="#ctx0" brushRef="#br1" timeOffset="305">11153 16192 1128 0,'9'-1'478'0,"8"-3"-235"15,23 2-129-15,12 1-12 16,18-1-35-16,3 2-27 16,3 3-21-16,-8 2-34 15,-20 4-202-15</inkml:trace>
  <inkml:trace contextRef="#ctx0" brushRef="#br1" timeOffset="306">11078 16568 964 0,'13'1'421'15,"9"0"-218"-15,26-1-47 16,13 0 3-16,20-1-10 16,3 0-15-16,-2 2-35 0,-9 4-13 15,-23-2-41 1,-12 1-15-16,-20-2-35 0,-8-2-97 16</inkml:trace>
  <inkml:trace contextRef="#ctx0" brushRef="#br1" timeOffset="307">11991 16175 855 0,'7'19'298'0,"13"37"-232"0,8 19-27 16,10 27 33-16,-3 4 2 0,-7-3-18 0,-7-10-14 31,-11-27-11-31,-2-15 6 16,3-36 41-16,2-19 11 15,5-34 4-15,-2-14-5 16,1-24-38-16,-3-11-11 0,-12-32-11 16,3-10-2-16,-16-19-7 15,0-1-7-15,5 27-12 16,-3 18-4-16,9 39-7 15,-2 20-1-15,-1 25-1 16,2 5 1-16,-2 9-7 16,3 4-5-16,3 2-3 15,-3 0 1-15,0 0 11 16,27 0 6-16,61 4 4 16,-6-4 0-16,46 0-4 15,27 0-1-15,43 3-2 16,22 3 0-16,35 1 6 15,8 0 2-15,7-6 4 16,-5-1 1-16,-24-1 1 16,-16 0 1-16,-48 4 0 15,-36 5-1-15,-59 1-2 0,-29 1-8 16,-41-4 0 0,-12-2 3-16,-8-3 7 0,-4-1 6 15,1-1-1-15,3 1-2 16,1 6-3-16,1 5-2 15,1 21 1-15,1 17 2 0,8 26 9 16,3 7 2-16,8-2 5 16,1-7-1-1</inkml:trace>
  <inkml:trace contextRef="#ctx0" brushRef="#br1" timeOffset="308">12713 16376 701 0,'-10'-19'330'0,"-3"-26"-121"16,7-3-45-16,15 0-63 15,19 4-21-15,19 13-28 16,10 12 3-16,15 15 2 15,5 15-9-15,-13 17-22 16,-6 9-10-16,-39 16-5 16,-23 8 2-16,-48 13 1 15,-22 2 4-15,-11-3-2 16,3-12-3-16,22-24-4 16,16-8-5-16,19-23-6 0,11-9 0 15,20-9-7-15,5-7 1 16,20-2 13-16,10 3 9 15,13 6 22-15,10 9 4 16,2 11-9-16,-1 4-7 16,-13 4-16-16,-11 2 3 15,-18-9-91-15,0 9-92 16</inkml:trace>
  <inkml:trace contextRef="#ctx0" brushRef="#br1" timeOffset="309">13669 16616 571 0,'4'-8'324'0,"4"-7"-46"16,-4-3-99-16,-3-6-13 15,-7-5-26-15,-6-4-19 16,-9 0-26-16,-6 1-13 15,-11 10-29-15,-10 9-14 16,-5 19-37-16,2 12-14 0,7 12-14 16,10 5 4-16,19 2 5 15,9-3 6-15,20-4 8 16,8-4 0-16,9-9 7 16,3-4 5-16,3-12 9 15,-3-2 4-15,-2-8 0 16,-4-8-3-16,-6 0-14 15,-4-5-4-15,-3 1-6 16,-3 6-4 0,-4 5-9-16,-1 10-6 0,-7 9-1 15,1 7 7-15,4 13 15 16,2 0 6-16,7 3 4 16,5-2 2-16,1-4-97 15,3-6-122-15</inkml:trace>
  <inkml:trace contextRef="#ctx0" brushRef="#br1" timeOffset="310">13826 16733 727 0,'2'0'424'0,"4"7"26"0,3 4-282 16,8 10-102-16,2 2-2 16,6 4-30-16,0 0-11 15,0-1-11-15,-2-3 1 16,-6-8-74-16,0-6-51 16,2-13-224-16</inkml:trace>
  <inkml:trace contextRef="#ctx0" brushRef="#br1" timeOffset="311">14100 16740 608 0,'-1'-3'388'0,"-4"0"-15"15,-5 4-167-15,-4 2-35 0,-9 8-48 0,-4 3-21 16,-8 5-24 0,-6 4-15-16,-4 6-30 15,2 1-8-15,1 2-47 16,7-3-69-16</inkml:trace>
  <inkml:trace contextRef="#ctx0" brushRef="#br1" timeOffset="312">14689 16636 744 0,'-1'-8'363'0,"-5"-9"-125"16,-7-2-46-16,1 1-56 15,-7-4-13-15,-10-2-17 16,-5-4-6-16,-20 4-30 16,4 9-22-16,-1 18-45 15,5 12-20-15,12 14-8 16,7 3 1-16,23 4 9 16,8-1 10-16,24-5 2 15,6-6 3-15,15-10 6 16,3-9 5-16,-2-12 10 0,-1-8 5 15,-8-12 2-15,-4-7 1 16,-10-14-4-16,-5-9-4 16,-12-13-9-1,-5-8-2-15,-8 4-9 0,-6 8-3 16,-4 25 1-16,-1 14 0 16,0 19-12-16,2 8-3 15,3 12-10-15,1 10 0 16,7 18 6-16,1 12 8 15,5 20 7-15,5 9 1 16,0-3 2-16,-2-1 2 16,0-22 3-16,0-10 2 15,1-13 9-15,6-9-12 0</inkml:trace>
  <inkml:trace contextRef="#ctx0" brushRef="#br1" timeOffset="313">15623 16428 1189 0,'-2'-1'464'0,"8"1"-292"15,18 4-78-15,33 7-67 16,22 0 10-16,27 6-23 16,-1-4-3-16,-12-7-6 15,-5 0-13-15,-17-14-155 16,-3 0-151-16</inkml:trace>
  <inkml:trace contextRef="#ctx0" brushRef="#br1" timeOffset="314">15828 16514 493 0,'-29'2'305'16,"-21"3"-44"-16,17 0-35 15,14 3-34-15,13 1-50 0,12-3-20 0,27-1-49 16,17 2-8-16,34-2-13 31,7-2-12-31,-10-3-14 0,-8 0-6 16,-20-5-14-16,-11 0-6 16,-9 0-68-16,-8-6-24 15,-16-9-39-15,-3-2 2 16,-6-6 60-16,0 1 21 0,6 6 40 15,5 2 11-15,7 10 28 16,6 10 20 0,5 11 35-16,4 5 11 15,-2 11 13-15,-7 2 7 0,-19 2 15 16,-9 0-9-16,-20-6-27 16,-3-5-25-16,0-10-78 15,1-2-133-15</inkml:trace>
  <inkml:trace contextRef="#ctx0" brushRef="#br1" timeOffset="315">17209 16239 645 0,'15'-12'373'16,"19"-8"-68"-16,1 6-53 0,0 13-105 16,-5 8-45-16,-12 16-35 15,-11 7-5-15,-17 23-3 16,-6 10-4-16,-4 8-17 16,9-8-11-16,19-16-10 15,10-11 1-15,27-20 0 16,4-10 2-16,5-14 0 15,1-13 0-15,-11-19 1 16,-4-6-1-16,-11-18 2 16,-5-2-2-16,-12 8 18 15,-3 9 14-15,-9 25 14 16,-3 13-2-16,-4 22-20 16,0 15-14-16,6 22-16 15,3 9 3-15,13 8-3 16,6 0-3-16,7-20-65 15,2-8-116-15</inkml:trace>
  <inkml:trace contextRef="#ctx0" brushRef="#br1" timeOffset="316">18062 16655 930 0,'-8'9'384'16,"-3"4"-210"-16,-15 15-110 0,3 7-8 16,-1-1-16-1,3-1-9-15,14-14-15 0,7-7 5 16,18-18 9-16,1-9 2 0,8-16 4 15,-2-6-6 1,-3-3-7-16,-1 0-4 16,-4 8 26-16,-2 7 11 15,4 14 1-15,-4 7 6 16,1 19-28-16,-2 9-14 16,-4 16-5-16,5 6-5 15,0 7-3-15,0-1-4 0,0-8-93 16,-4-6-80-16</inkml:trace>
  <inkml:trace contextRef="#ctx0" brushRef="#br1" timeOffset="317">18038 16756 1000 0,'1'2'438'15,"7"0"-142"-15,12 3-251 16,17 0-22-16,24-4-26 0,8 0-112 0</inkml:trace>
  <inkml:trace contextRef="#ctx0" brushRef="#br1" timeOffset="318">18482 16310 969 0,'7'-3'442'0,"4"-2"-104"0,15 5-277 16,13 0-13-16,15 5-8 16,8 2-15-1,2-1-15-15,-5 1-40 16,-11-2-332-16</inkml:trace>
  <inkml:trace contextRef="#ctx0" brushRef="#br1" timeOffset="319">18542 16483 687 0,'7'4'368'0,"18"4"-11"16,16 1-150-16,20 1-54 15,8-5-24-15,2-1-70 16,-7-2-15-16</inkml:trace>
  <inkml:trace contextRef="#ctx0" brushRef="#br1" timeOffset="320">19403 16347 766 0,'5'1'355'0,"3"6"-135"15,-1 32-115 1,1 15-33-16,4 22 3 0,0 7-3 0,-5-1-8 15,1-3-4 1,-3-14-22-16,-3-12-6 0,5-31 41 31,1-17 18-31,0-35 11 16,3-19 1-16,1-25-46 0,1-11-17 0,-4-31-14 16,-1-17-1-1,-8-28-1-15,-7-23-2 16,1 28-16-16,1 20-5 15,2 51-2-15,3 43-3 16,0 28-10-16,0 15 4 16,3 24-185-16,5 10-143 0</inkml:trace>
  <inkml:trace contextRef="#ctx0" brushRef="#br1" timeOffset="321">19561 15696 691 0,'-1'3'260'15,"1"2"-167"1,7 0 5-16,26-3 32 0,17 1-9 16,48-2-27-16,23 0-12 15,48 0-26-15,18 0-7 16,29 3-16-16,9-3-8 15,2 0-10-15,0-1-3 16,-19-2-3-16,-92 4 0 31,-59-1 1-31,2 1-1 0,108 9-2 0,-27 3-2 0,-54 2-1 16,-62-8 0-16,-6-4-1 16,-11-1 7-16,-11-3 17 15,-4-4 16-15,-7-1 33 16,-1-1 4-16,2 0-10 15,7 1-14-15,2 3-25 16,5 2-10-16,1 2-11 16,-1-2-7-16,0 3-10 15,12 27-1-15,21 60 31 16,-13-19-110-16</inkml:trace>
  <inkml:trace contextRef="#ctx0" brushRef="#br1" timeOffset="322">20082 16483 725 0,'-22'4'318'0,"-20"3"-133"0,-2-8-13 16,2-20-4-1,3-10 2-15,11-21-38 0,10-2-30 16,19-5-65-1,19 8-24-15,15 16-9 0,4 7 3 16,12 26 7-16,4 9 2 16,3 30-11-16,-2 11-2 15,-36 22-3-15,-23 11-1 16,-47 4-2-16,-13 2 3 16,-2-17 3-16,9-10 2 15,21-25 2-15,11-15 8 0,16-25 5 16,13-13-5-16,24-14-2 15,7-3-5 1,17 7 5-16,4 5 7 16,1 16-1-16,-3 8-5 0,-16 14-17 15,-12 8 4-15,-23 9-165 16,-4 6-391-16</inkml:trace>
  <inkml:trace contextRef="#ctx0" brushRef="#br1" timeOffset="323">20697 16736 720 0,'0'-14'376'16,"-2"-11"-77"-16,-2-5-62 16,-10-3-46-16,-7 1-20 15,-9 5-43-15,-3 3-28 0,-3 14-57 16,0 9-24-16,1 10-29 15,4 10-4-15,5 11 6 16,8 3 1-16,17 6 4 16,3-2 1-16,9-7 1 15,8-5 0-15,9-17 1 16,8-8 2-16,12-12 4 16,-5-10 2-16,-8-8 5 15,-8-1 1-15,-14 1-3 16,-2 5-5-16,-5 13-13 15,-4 9-6-15,-2 11-3 16,-1 9 3-16,3 5 9 16,3 6 4-16,13 2 1 0,5 1 1 15,6-2-178-15</inkml:trace>
  <inkml:trace contextRef="#ctx0" brushRef="#br1" timeOffset="324">20933 16767 1199 0,'3'3'468'0,"10"6"-313"16,4 6-66-16,0 10-37 16,3 3-14-16,-1 6-21 15,-2-1-6-15,-7-9-77 16,0-6-66-16</inkml:trace>
  <inkml:trace contextRef="#ctx0" brushRef="#br1" timeOffset="325">21117 16698 1066 0,'-13'2'530'16,"-7"4"-178"-16,-8 17-159 15,-9 6-46-15,-2 13-65 0,-2 6-25 16,-2 4-14-16,8-4-89 15</inkml:trace>
  <inkml:trace contextRef="#ctx0" brushRef="#br1" timeOffset="326">21662 16586 393 0,'9'4'283'0,"6"0"12"0,-9-9-39 16,-6 1-25-16,-9-6-42 0,-4-3-30 15,-16-3-67 1,-8-1-14-16,-8-2-36 0,-5 2-18 16,8 17-38-1,6 6-14-15,8 13-12 16,9 9 2-16,13 7 22 0,11 0 11 0,20-4 12 31,11-4 4-31,16-16 1 16,-1-7 0-16,4-12 7 0,-3-11 5 15,-14-14 9-15,-5-5 3 0,-12-17-5 16,-9-9-3 0,-12-11-7-1,-6-5 1-15,-11 6 6 0,1 13 7 16,-1 24 0-16,4 13-9 16,2 25-20-16,0 15-10 15,7 22-9-15,0 11 3 16,7 25 9-16,2 5 1 15,6 6 1-15,6-4 3 16,4-23 3-16,1-10 1 16,-3-23 2-16,-5-6 0 15,-7-14-41-15,-2-5-81 0</inkml:trace>
  <inkml:trace contextRef="#ctx0" brushRef="#br1" timeOffset="327">22115 16689 1084 0,'0'0'541'0,"-4"0"-175"15,0-2-190-15,2 0-177 0</inkml:trace>
  <inkml:trace contextRef="#ctx0" brushRef="#br1" timeOffset="328">23118 16487 424 0,'7'-9'245'16,"4"-14"-5"-16,2-7-4 16,-7-13 13-16,-5-3-25 15,-2-7-31-15,-6-1-15 16,-5 7-42-16,2 5-12 16,1 18-46-16,-1 9-28 0,6 18-38 15,-3 16-11-15,3 18-9 16,4 12 1-16,6 25 6 15,1 3 1 1,2-1 1-16,-3-8 1 0,-7-20-1 16,-4-11-2-16,-16-13-9 15,-4-7 0 1,-7-12 10-16,-2-4 4 0,10-13 10 16,11-3-6-16,25-1-21 15,11 4-6 1,25 0-3-16,9 9 5 15,4 5 14-15,4 2 1 0,-13 11-31 16,-13-4-69-16,-14-2-286 16</inkml:trace>
  <inkml:trace contextRef="#ctx0" brushRef="#br1" timeOffset="329">23331 15950 851 0,'-15'-19'377'0,"-25"-16"-166"15,-13 2-58-15,-24 15-74 16,-7 10-12-16,1 19-44 0,-4 16-24 0,5 24-13 16,7 8 1-1,-1 11 6-15,17 9 7 16,23 16 9-16,12 11 9 15,33 7 12-15,18-6 4 16,40-11 0-16,16-11-4 16,25-18-6-16,7-14-2 15,19-39 11-15,1-24 8 16,4-46 62-16,0-15 20 16,-31-30 18-16,-16-18 15 15,-57-21-7-15,-32-8 3 0,-56 17-30 16,-31 19-23-1,-20 33-62-15,-4 14-29 0,2 17-7 16,14 11-3-16,18 17-66 16,12 8-73-16,24 14 174 15</inkml:trace>
  <inkml:trace contextRef="#ctx0" brushRef="#br1" timeOffset="330">16867 15174 642 0,'7'10'265'16,"1"13"-120"-16,0 56-79 15,2 34-9-15,-1 66 8 16,-3 34-10-16,-6 44-15 15,-8 6-3-15,-9 8-2 16,2-17-3-16,7-38-7 16,8-12-2-16,9-51-4 15,4-18 1-15,7-40-70 16</inkml:trace>
  <inkml:trace contextRef="#ctx0" brushRef="#br1" timeOffset="331">16711 15196 753 0,'-9'-7'296'16,"-7"-6"-183"0,11 12-123-16,5 2-19 0,20 10-1 15,11-1 7-15,33-1 27 32,23 1 6-32,46-8 16 15,48-2 12-15,64-7 18 0,38-2 7 16,73-6-10-16,20 3-11 15,51 2-17-15,17-3-8 16,18 2-4-16,4-1 0 0,-23 2 3 16,-19 2-1-1,-42 10-1-15,-31 5-3 16,-65 6-5-16,-45 3 67 0,-64 2-232 16</inkml:trace>
  <inkml:trace contextRef="#ctx0" brushRef="#br1" timeOffset="332">22231 15227 601 0,'5'-5'259'0,"5"1"-151"16,0 6-60-16,5 15-48 16,2 17-6-16,-5 36 6 15,0 24 1-15,-6 40 4 16,-9 31 3-16,-6 34 8 15,-8 20 5-15,-3 14 12 16,9-7 11-16,11-13 38 16,5-22 21-16,10-18 14 15,3-10-4-15,0-35-38 16,-2-14-21-16,0-35-20 16,-6-21-5-16,-7-25-148 15</inkml:trace>
  <inkml:trace contextRef="#ctx0" brushRef="#br1" timeOffset="333">16649 17679 908 0,'13'-6'367'15,"10"-6"-175"-15,44 7-187 0,27 4-20 16,57 3 12 0,34 3 3-16,54 4 6 0,26 2-2 0,62-6 3 15,26 3 1 1,53-8 16 0,22-3 13-16,21-1 8 0,-4-1 6 15,-34-1 1 1,-16 4 9-16,-68 3 5 15,-23 3-5-15,-52 4-15 0,-24 2-23 16,-36-5-12 0,-16 1-1-16,-16 1 0 15,-14-2 1-15,-33 3 0 16,-18-1 1-16,-48-2-2 0,-24 4 4 16,-30-6 4-16,-18-3 3 15,-21-2 7-15,-10-4-57 16</inkml:trace>
</inkml:ink>
</file>

<file path=ppt/ink/ink68.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5-10-15T08:24:03.540"/>
    </inkml:context>
    <inkml:brush xml:id="br0">
      <inkml:brushProperty name="width" value="0.05292" units="cm"/>
      <inkml:brushProperty name="height" value="0.05292" units="cm"/>
      <inkml:brushProperty name="color" value="#7030A0"/>
    </inkml:brush>
  </inkml:definitions>
  <inkml:trace contextRef="#ctx0" brushRef="#br0">12968 11577 605 0,'0'0'336'16,"-6"-5"-49"-16,1 4-46 0,3 9-66 15,-6-9-31-15,-1 2-56 16,0-1-21-16,-4 0-32 16,1 4-11-16,1 2-15 15,-1-1-6-15,4 1-20 16,-1-1-68-16,4 1-185 16,3-2-234-16</inkml:trace>
  <inkml:trace contextRef="#ctx0" brushRef="#br0" timeOffset="1">12778 11726 562 0,'-5'4'285'0,"-2"3"-96"16,-1-1-92-16,0-2-31 15,6-2-46-15,0-1-37 16</inkml:trace>
  <inkml:trace contextRef="#ctx0" brushRef="#br0" timeOffset="2">12689 11879 445 0,'-4'9'299'0,"-3"4"2"0,6 2-126 16,-2-5-35-16,-1-7-63 16,2-2-31-16,2-3-36 15,0 0-12-15,0 1-152 16,0 0-147-16</inkml:trace>
  <inkml:trace contextRef="#ctx0" brushRef="#br0" timeOffset="3">12710 12026 470 0,'2'10'297'16,"-3"6"-26"-16,0-2-87 15,-3-1-35-15,-1-8-59 0,7 5-27 16,-1-8-40-16,1-2-11 16,-2 0-77-16,0-1-55 0,0 0-148 15,0-1-104-15</inkml:trace>
  <inkml:trace contextRef="#ctx0" brushRef="#br0" timeOffset="4">12730 12159 452 0,'0'7'260'0,"7"9"-29"15,-2-2-36 1,-2-1-61-16,5-2-27 16,2-5-47-16,0 0-19 15,-1-4-28-15,-2 1-35 16,-3-3-178-16</inkml:trace>
  <inkml:trace contextRef="#ctx0" brushRef="#br0" timeOffset="5">12886 12302 682 0,'2'4'343'0,"4"7"-108"15,0 0-52-15,-2-3-79 16,1 0-32-16,2-4-44 15,-1-1-13-15,3-3-80 16,-1 0-99-16</inkml:trace>
  <inkml:trace contextRef="#ctx0" brushRef="#br0" timeOffset="6">13066 12373 524 0,'4'2'353'16,"4"1"16"-16,1 1-185 0,-1-1-43 15,2 0-66-15,0-2-26 0,-2-2-36 16,2-4-11 0,-3-2-166-16,1 0-215 15</inkml:trace>
  <inkml:trace contextRef="#ctx0" brushRef="#br0" timeOffset="7">13224 12374 598 0,'3'1'357'0,"4"1"-46"0,-3-2-156 16,-4 0-47-16,0-1-65 16,0 0-20-16,0 0-42 15,6-2-93-15</inkml:trace>
  <inkml:trace contextRef="#ctx0" brushRef="#br0" timeOffset="8">13363 12279 716 0,'1'-2'435'0,"3"0"-51"16,-2-2-173-16,-2 3-57 16,0 0-84-16,0 0-29 15,0 1-85-15,0-1-96 16</inkml:trace>
  <inkml:trace contextRef="#ctx0" brushRef="#br0" timeOffset="9">13492 12135 1001 0,'-2'-3'466'15,"-1"0"-196"-15,-1-2-83 0,4 3-102 16,0 1-38-16,0 0-90 16,0 0-81-16</inkml:trace>
  <inkml:trace contextRef="#ctx0" brushRef="#br0" timeOffset="10">13521 11979 1057 0,'0'-4'485'16,"-1"-5"-216"-16,1 5-143 0,0 1-44 16,1 0-54-16,-1 2-22 15,0 0-194-15,0 0-244 16</inkml:trace>
  <inkml:trace contextRef="#ctx0" brushRef="#br0" timeOffset="11">13544 11856 772 0,'-2'-1'466'16,"-3"-4"-26"-16,2 2-260 0,-1-1-58 15,1-1-81-15,2 0-35 16,0-1-175-16,-2-2-213 15</inkml:trace>
  <inkml:trace contextRef="#ctx0" brushRef="#br0" timeOffset="12">13439 11744 1129 0,'-3'-2'480'0,"-3"-5"-275"15,1 2-43-15,1 0-80 16,2-1-34-16,0 1-55 15,2 0-83-15,-1 1-262 16</inkml:trace>
  <inkml:trace contextRef="#ctx0" brushRef="#br0" timeOffset="13">13332 11661 948 0,'-7'-1'475'0,"-2"-2"-175"15,2-2-114-15,-1 2-49 16,7-2-76-16,-3 0-30 15,3 3-55-15,1 2-80 16,0-1-373-16</inkml:trace>
  <inkml:trace contextRef="#ctx0" brushRef="#br0" timeOffset="14">13231 11583 763 0,'-3'-2'436'0,"-2"-7"-84"0,2 3-130 15,-2-1-42-15,-1 0-57 16,6 7-23-16,-6 0-39 16,6 1-15-16,-1-1-28 15,0 0-8-15,0 0-9 16,-1 0-42-16,1 0-162 16</inkml:trace>
  <inkml:trace contextRef="#ctx0" brushRef="#br0" timeOffset="15">13174 10972 847 0,'-6'0'429'0,"-1"-4"-158"16,3 7-100-16,-3 2-44 0,10 9-74 16,-3 4-28-16,8 9-11 15,5 9 2-15,-2 10 0 16,-7 3-2-1,1-2-5-15,-2-2-1 0,-4-14-4 0,5-2-83 16,-3-12-220-16</inkml:trace>
  <inkml:trace contextRef="#ctx0" brushRef="#br0" timeOffset="16">13016 11251 733 0,'8'0'318'0,"7"-4"-138"0,14-4-58 16,11-3 10-16,2-7-4 15,-1-1-22-15,-1-3-44 16,-8 0-16-16,-2 4-19 16,-1 1-5-16,-11 5-4 15,-5 0-3-15,-6 5-6 16,-4 4-6-1,-3 3-14 1,0 5-23-16,-1-5-70 0,0 0-57 0,0 0-276 0</inkml:trace>
  <inkml:trace contextRef="#ctx0" brushRef="#br0" timeOffset="17">13298 11027 909 0,'-6'2'408'0,"-8"3"-192"15,-1 5-65-15,1 4-72 16,-4 7-18-16,-1 8-26 15,1 3-10-15,-2 2-10 16,-2-6-5-16,4-6-5 16,3-8-4-16,6-6-33 15,9-3-59-15,1-5-232 16</inkml:trace>
  <inkml:trace contextRef="#ctx0" brushRef="#br0" timeOffset="18">13093 11099 793 0,'-3'0'399'16,"1"2"-123"-16,-2-2-83 15,4 0-79-15,0 0-21 0,1 0-24 16,26 13-13-16,36 19-16 15,-29-16-3-15,0 8-8 16,-4 2-3-16,-5 0-2 16,-1 3-4-16,-8-6-2 15,-1-2-3-15,-4-5-5 16,-3-7-2-16,-4-5-55 16,-3-4-102-16</inkml:trace>
  <inkml:trace contextRef="#ctx0" brushRef="#br0" timeOffset="19">1656 12867 434 0,'0'-1'269'0,"0"-2"1"0,0 5-83 16,0-2-61-16,0 4-6 15,1 23-22-15,5 32-16 16,-6-25-20-16,0 6-8 15,0 0-16-15,0 5-7 16,2-7-17-16,4 0-7 16,2-8 10-16,1-9-75 15,0-9-279-15</inkml:trace>
  <inkml:trace contextRef="#ctx0" brushRef="#br0" timeOffset="20">1614 13076 321 0,'11'0'213'0,"19"-2"12"16,-1-4-33-16,13-1-41 16,-1-4-32-16,0-1-53 15,2 0-12-15,-10 2-29 16,-1-2-6-16,-12 5 1 15,-5 4 1-15,-7-4 2 16,-2 2 0-16,-8-3-6 0,-2 0-3 16,-6-1-8-16,-3 1-1 15,-2 3-2-15,-2 1-1 16,1 4-2-16,-2 6-1 16,0 3 2-16,-3 10 4 15,-8 6 11-15,-2 0 8 16,-5 8 11-16,-2 0 3 0,5 5 0 15,2-4-5-15,8-6-6 16,8-6-5-16,3-15-7 16,5-1-3-16,2-10-15 15,2-5-15-15,6-6-72 16,-1-5-60-16,6-6-240 16</inkml:trace>
  <inkml:trace contextRef="#ctx0" brushRef="#br0" timeOffset="21">1603 12984 277 0,'-2'-8'229'0,"2"-5"78"16,-3 1-42-16,6 9-50 16,0 4-34-16,-1 4-66 15,-2-5-20-15,0 0-26 16,6 23-3-16,47 32-4 16,-23-28-2-16,5 1-7 15,2-2-4-15,1 0-7 0,-4-4-7 16,-5-6-8-16,-3-4-3 15,-8-8 4-15,-4 1-88 16</inkml:trace>
  <inkml:trace contextRef="#ctx0" brushRef="#br0" timeOffset="22">2197 12926 644 0,'-4'1'344'0,"-3"-1"-107"15,4 14-102-15,-1 7-35 0,4 14-37 0,0 10-6 16,1 23-9-16,5 6-5 15,2 9-16 1,0 1-4-16,-1-19-7 0,-1-5-2 16,-6-21 0-1,0-5-2-15,2-14-47 16,-2-8-78-16</inkml:trace>
  <inkml:trace contextRef="#ctx0" brushRef="#br0" timeOffset="23">2209 13253 924 0,'0'0'385'0,"4"2"-202"16,11-1-125-16,8 1-23 16,9-1-15-1,4-1-7-15,3 0-6 0,-1 0-46 16</inkml:trace>
  <inkml:trace contextRef="#ctx0" brushRef="#br0" timeOffset="24">2637 12986 838 0,'-10'-4'406'0,"-10"1"-149"15,3 8-129-15,-4-4-36 16,4 11-50-16,-1 1-18 0,8-4-28 15,4 4-13-15,12-3-11 16,4 0-2-16,5-1 9 16,1-3 9-16,2-1 9 15,-2-2 4-15,-2-3 4 16,-3-3 1-16,-6 1 4 16,-2 1 1-16,-4 3 2 15,0-2-1-15,0 0-3 16,-15 6 0-16,-37 17-6 15,34-10-3-15,7-1-8 16,5 5-3-16,8 0 2 16,1 2 6-16,8 0 12 15,8-2 7-15,1-6 3 16,7-3-4-16,5-6-4 16,0-4-3-16,5-4-109 15,-4-6-347-15</inkml:trace>
  <inkml:trace contextRef="#ctx0" brushRef="#br0" timeOffset="25">2914 13057 933 0,'11'3'354'0,"6"-2"-234"0,15 1-79 16,8 0 10-16,-1-2 0 15,6 4-5-15,-6-4-17 16,-5-1-5-16,-4-4-6 16,-7-1 1-16,-4 1-7 15,-8 0-26-15,-11-2-75 16,-5 1-38-16,-14 3-38 15,-2 1 22-15,-3-2 67 16,-1 6 36-16,2 1 43 16,7 2 16-16,6 9 32 15,6-1 12-15,5 5 21 16,1 0 3-16,5 1-4 16,-2 2-3-16,2 3-5 15,-1 2-5-15,-4-2-18 16,1-1-8-16,-1-8-18 0,-1-4-8 15,1-4-74-15,1-2-118 16</inkml:trace>
  <inkml:trace contextRef="#ctx0" brushRef="#br0" timeOffset="26">3367 13152 465 0,'1'-4'302'16,"-1"-7"-22"-16,-5 4-56 16,-4 1-14-16,-7 2-64 0,-4 4-33 15,1 9-68 1,3 1-24-16,6 8-29 16,8 3-9-16,2 5-10 15,5 3 0-15,10-3 11 16,5 0 7-16,15-8 14 0,2-4 7 15,-4-11 17 1,-2-6 15-16,-3-15 43 16,-5 0 25-16,-10-8 27 15,-6-2-3-15,-12 0-8 0,-6 2-16 16,-6 6-34-16,-6 0-13 16,-11 9-49-16,-2 6-20 15,-9 5-141-15,5 14-44 16</inkml:trace>
  <inkml:trace contextRef="#ctx0" brushRef="#br0" timeOffset="27">3949 13003 915 0,'2'7'364'0,"-1"8"-238"15,3 10-68-15,2 24-41 16,2 10 5-16,1 27 9 16,-2 5-2-16,1 3-7 15,2-7-3-15,-1-21-6 16,2-8 1-16,-4-20-1 15,-4-10 2-15,1-11 5 16,-4-8-39-16,-1-11-174 0</inkml:trace>
  <inkml:trace contextRef="#ctx0" brushRef="#br0" timeOffset="28">3986 13301 768 0,'7'3'293'0,"8"1"-184"15,5-1-47-15,6-4-7 16,4 0-10-16,4-2-29 16,2 1-7-16</inkml:trace>
  <inkml:trace contextRef="#ctx0" brushRef="#br0" timeOffset="29">4450 13060 709 0,'-13'-5'389'16,"-13"-8"-88"-16,-1 5-135 15,-2 3-40-15,3 2-74 16,4 4-31-16,10 5-40 0,5 2-14 16,8 3-7-16,5 0 1 15,8 4 16-15,3-3 9 16,6-2 13-16,2-2 2 15,-2-3 6-15,5-2 1 16,-14-3 4-16,1 0 3 16,-12-3 9-16,-5 3 2 15,-5 0 1 1,-12-3-3-16,-7 9-14 0,-4-2-5 16,0 8-11-16,5 4-4 15,9 5-9-15,4 3-2 0,12-1 0 16,5 2 2-16,11-5 13 15,6 0 6 1,7-8 9-16,2-3 5 16,2-10 2-16,-2-5 0 0,-8-7 1 15,0-5 0-15,-4-3-3 16,-1-3 1-16,-3-4 1 16,-4 2 2-1,-4 5 2-15,-4 6-2 0,-5 8 0 16,2 7-3-16,-5 6-6 15,-2 3-1-15,6 13-7 16,-1 2 1-16,3 5-1 16,2 3 0-16,2-1-1 15,0-3 0-15,-2-5-26 0,2-6-57 16,0-12-264 0</inkml:trace>
  <inkml:trace contextRef="#ctx0" brushRef="#br0" timeOffset="30">4573 12969 960 0,'-5'-11'455'0,"-4"-8"-202"15,5 8-60-15,4 9-115 0,1 2-49 0,3 3-42 32,-4-3-94-32</inkml:trace>
  <inkml:trace contextRef="#ctx0" brushRef="#br0" timeOffset="31">4808 13137 529 0,'-3'0'304'0,"-7"-6"-35"15,1 2-84-15,-6 4-89 16,-1 2-30-16,2 8-45 15,2 9-12-15,8 3-12 16,4 1-5-16,7 3-1 16,5 1 0-16,7-8 6 15,-1-3 9-15,5-6 27 16,-1-9 17-16,0-4 19 16,1-2 20-16,-2-7 20 15,-6-3 6-15,-8 1 17 16,-1-2-14-16,-13-1-30 15,-7 3-20-15,-6-3-36 16,-6 1-16-16,3 2-104 16,4 3-90-16</inkml:trace>
  <inkml:trace contextRef="#ctx0" brushRef="#br0" timeOffset="32">4996 13121 948 0,'2'0'410'0,"-1"2"-200"15,6 6-63 1,3 6-42-16,0 4-15 16,2 8-33-16,-1 1-7 0,-2 3-26 15,0 0-9-15,4-5-6 16,-6-6 3-16,1-11 11 15,0-5 11-15,0-9 11 16,2-7 1-16,3-10-3 16,0-1-7-16,-2-5-14 15,0 3-4-15,-4 1-8 16,-3 5-5-16,-4 6-69 16,0 2-111-16</inkml:trace>
  <inkml:trace contextRef="#ctx0" brushRef="#br0" timeOffset="33">3633 12600 489 0,'0'0'280'0,"0"-1"-67"16,1 1-68-16,-1 0-78 0,0 0-25 16,7 23-7-1,14 34-7-15,-17-30-9 16,2 0-3-16,-3-7 0 0,-2-5 1 15,0-9-166-15</inkml:trace>
  <inkml:trace contextRef="#ctx0" brushRef="#br0" timeOffset="34">3756 12554 777 0,'-1'0'400'16,"0"0"-137"-16,-4 2-61 15,4-2-94-15,0 5-39 0,0 20-31 16,0 28-10 0,5-30-14-16,1 1-4 0,8-1 11 15,2-4-110-15</inkml:trace>
  <inkml:trace contextRef="#ctx0" brushRef="#br0" timeOffset="35">5229 12707 482 0,'0'-2'267'0,"4"0"-41"15,2 0-20-15,-6 2-51 0,0 0-23 16,0 0-43-16,0 0-14 16,1 0-27-1,4 16-10-15,24 38-19 0,-33-26-7 16,2 2-5 0,1 0-3-16,1-7-99 0,2-8-98 15</inkml:trace>
  <inkml:trace contextRef="#ctx0" brushRef="#br0" timeOffset="36">5363 12705 889 0,'-1'1'356'16,"1"9"-220"-16,1 2-50 0,4 10-31 15,1 4-2-15,-2 3-8 16,3 2-8-16,-3-3-16 15,0-3-4-15,0-5-41 16</inkml:trace>
  <inkml:trace contextRef="#ctx0" brushRef="#br0" timeOffset="37">6039 13048 462 0,'-7'-8'326'16,"-2"-5"10"-16,-10 3-133 0,1 1-40 0,0 9-73 31,-2 4-35-31,4 8-39 15,-1 1-15-15,6 3-21 16,4-1-6-16,13 2-4 16,9 5 1-16,1-7 14 15,4 0 6-15,-2-5 9 16,-3-5 3-16,-1-3 2 0,-1 2-1 16,-9-7-6-16,-4 2-12 15,-12-2-3-15,-7-2-1 16,-10 3 10-16,-1 2 9 15,-1 0 14-15,4 4 9 16,5 3 2-16,9 1-3 16,11 10-14-16,5-2-9 0,9 5-1 15,10 1 2-15,-2-5 8 16,1 0 0 0,2-6 0-16,-8-6 1 15,7-7-50-15,2-6-160 0</inkml:trace>
  <inkml:trace contextRef="#ctx0" brushRef="#br0" timeOffset="38">5942 12903 988 0,'-7'-8'446'0,"-1"-5"-210"0,1 7-78 16,0 2-106-1,7 4-36-15,2 3-38 0,0 3-101 16</inkml:trace>
  <inkml:trace contextRef="#ctx0" brushRef="#br0" timeOffset="39">6108 13045 263 0,'27'18'173'0,"18"17"-6"16,11 15-68-16,0 2-13 0,-7 14-36 15,-6-1-16 1,-18-8 42-16,-5-4 5 0,-6-18 7 15,2-11 2-15,-6-18-103 16,0-5-174-16</inkml:trace>
  <inkml:trace contextRef="#ctx0" brushRef="#br0" timeOffset="40">6395 13063 782 0,'-4'-7'374'0,"-1"-4"-118"0,-1 7-34 16,1 10-61-1,0 4-34-15,-10 8-64 0,0 8-13 16,-6 16-8-16,-4 7 0 16,-11 14-11-16,4 5-5 15,-3-7-11 1,4-3-5-16,9-17-5 0,-2-11-7 0,10-12-99 16,4-9-64-1</inkml:trace>
  <inkml:trace contextRef="#ctx0" brushRef="#br0" timeOffset="41">6657 13198 557 0,'-1'-11'311'0,"0"-8"-67"16,1 2-77-16,-1-1-15 16,1 3-22-16,-4 1-4 15,-9 0-19-15,-2 2-15 16,-12 4-33-16,-3 5-23 0,2 3-34 16,2 7-10-16,8 5-15 15,4 1-9-15,6 9-2 16,3-1 2-16,13 6 7 15,7 1 9-15,12-7 12 32,4-3 4-32,1-10 3 0,-1-6 3 15,-8-5 5 1,-1-7 2-16,-6-5 2 16,-5-3 0-16,-1-1-3 15,-4 1-1-15,-8-2 0 16,-2 4-1-16,-3 5-5 15,-4 4-5-15,6 7-16 16,0 0-8-16,6 8-7 16,4 3 1-16,9 5 7 0,7 3 7 15,6-1 10-15,4-4 4 16,4-6 7-16,-5-7 5 16,-5-8 8-16,-3-5 3 15,-5-6 6-15,-4-3 1 0,-3 4 10 16,-4-5 16-16,-6 4 31 15,0 4 7 1,0 7-3-16,-2 4-23 0,1 10-40 16,1 6-14-16,3 9-14 15,3 8 0-15,2 10-2 16,2 6 3-16,2 10-2 16,-2 0 1-16,-1-3 2 15,-2-7 0-15,-2-17 0 16,4-3-3-16,-1-16-99 15,0-5-70-15,-3-9-361 16</inkml:trace>
  <inkml:trace contextRef="#ctx0" brushRef="#br0" timeOffset="42">6960 13255 962 0,'0'1'376'0,"5"3"-236"16,2 3-54-16,8 2-32 0,3-3-6 15,4-3-23 1,1-2-7-16,5-4-95 0</inkml:trace>
  <inkml:trace contextRef="#ctx0" brushRef="#br0" timeOffset="43">7391 13042 1008 0,'-3'-10'133'15,"1"3"-33"-15,-5-6 97 16,-8-2-21-16,-4 7-69 16,-4 1-29-16,0 7-51 15,0 3-18-15,7 11-30 0,1 1-4 16,9-2-2-16,7 7 1 16,6-8 12-16,9 1 0 15,4 5 7-15,0-6 2 16,-3 0 6-16,-2-3 1 15,-7-7 3-15,0-2 1 16,-8-2 5-16,0 0 0 0,-8-1-1 16,-2 1-2-16,-5 2-5 15,-2 4-5-15,2 0-6 16,-3 3-3-16,8 6-1 31,0 0 3-31,12 4 2 0,2 1 3 0,9 0 3 16,3 0 4-16,4-5 14 15,2-2 11-15,-1-3 21 16,1-3 4 0,-3 0-4-16,0-5-6 0,-5-6-18 15,0-2-31-15</inkml:trace>
  <inkml:trace contextRef="#ctx0" brushRef="#br0" timeOffset="44">1574 14028 734 0,'1'2'351'15,"-2"2"-131"-15,4 10-132 16,6 2-33-16,-7 15-20 16,0 2-2-16,0 5-7 15,0-2-4-15,0-15-4 16,3-5-1-16,-1-14 1 16,4-4 0-16,1-14-5 15,5-6-1-15,5-8-8 0,-1-3-2 16,5 10-2-16,0 3-3 15,-1 11-3-15,1 10-1 16,-2 6 6-16,-4 4 3 16,-4 10 10-16,-3 2 3 15,-5 8-1-15,-3 2 1 16,-2-7-3 0,-2-4-1-16,0-8-8 0,0-6-79 0</inkml:trace>
  <inkml:trace contextRef="#ctx0" brushRef="#br0" timeOffset="45">1750 13796 970 0,'-4'-4'445'16,"-2"-4"-175"-16,5 9-188 15,-1 1-43-15,5 9-39 16,4 0-11-16,3 6-72 15,6 4-143-15</inkml:trace>
  <inkml:trace contextRef="#ctx0" brushRef="#br0" timeOffset="46">2090 14068 620 0,'-10'4'312'0,"-14"5"-92"0,0 6-66 15,4 2-65-15,0 1-28 0,14 2-39 16,6 2-11-16,12 1-6 16,6 0 2-1,2-5 10-15,5-2 5 0,-4-7 8 16,1-1 6-1,-3-8 5-15,-5-2 7 16,-5-6 9-16,-2-6-1 16,-6-7 0-16,-2-8-9 15,-10-7-13-15,-1-4-4 16,0 1-14-16,3-2-5 0,5-11-11 16,8-1-7-16,3-7-6 15,8 8-3-15,8 14-6 16,-1 8-3-16,11 22-6 15,-6 4 9-15,2 12-230 0</inkml:trace>
  <inkml:trace contextRef="#ctx0" brushRef="#br0" timeOffset="47">2286 14086 897 0,'2'1'353'0,"2"4"-221"0,1 5-36 16,-3 7-11-16,2 9-14 16,-4 2-27-16,0 1-5 15,0-8-7-15,0-5-6 16,2-9 3-16,0-7 2 15,5-9-4-15,4-5-4 0,2-7-10 16,5 0-9 0,1 2-3-16,1 0 3 0,-2 10 10 15,0 3 6-15,-5 9 13 16,0 5 8-16,-3 6 8 16,0 3 4-16,-5 3 0 15,2 0-7-15,-2-1-15 16,0-4-7-16,-3-1-14 15,-1-8 21-15,8 1-394 16</inkml:trace>
  <inkml:trace contextRef="#ctx0" brushRef="#br0" timeOffset="48">3068 14095 506 0,'1'-10'301'0,"3"-9"-67"16,14 1-49-16,5 0-21 15,13 0-61-15,3-3-25 16,3 9-33 0,0 0-8-16,-4 13-10 15,-1 12 1-15,-6 12 3 0,-5 6 0 16,-8 14 0-16,-7 4-1 16,-6-1-5-16,1-1-4 0,-8-15-7 15,2-7-2-15,-1-14-1 16,-3-5 5-1,1-10-5-15,-5-7-16 16,-3 0-15-16,-3-4-12 16,-2 2-2-16,-1-1 13 15,-1 8 5-15,-3 6 3 16,-3 12 2-16,-3 5 2 0,-4 4 9 16,0 2 2-16,3-7 2 15,4-2-2-15,12-11-90 16,7-5-85-16</inkml:trace>
  <inkml:trace contextRef="#ctx0" brushRef="#br0" timeOffset="49">3775 14191 365 0,'6'7'273'0,"5"5"-3"15,-11 0-37-15,-6-2-17 16,-4 3-56-16,-8 0-22 16,-11-4-55-16,-1-5-23 0,-6-4-25 15,3-2-7-15,7-5-15 32,8 3-7-32,6-3-10 15,5 2-10-15,8 0-10 16,3 0 1-16,5-1 5 0,4 0 7 15,8 6 14-15,0 5 5 16,8 9 8-16,1 2 0 16,-6 3 4-16,-2 3 0 15,-4-2-4-15,-4 3 1 16,-3-7-7-16,-1 0-12 0,-4-6-264 16</inkml:trace>
  <inkml:trace contextRef="#ctx0" brushRef="#br0" timeOffset="50">3693 14011 1091 0,'-5'-4'470'0,"-6"-6"-244"16,4 5-71-16,1 3-83 15,2-1-32-15,5 1-42 0,-1 1-126 16</inkml:trace>
  <inkml:trace contextRef="#ctx0" brushRef="#br0" timeOffset="51">3939 13997 662 0,'0'3'334'0,"6"6"-59"0,5 9-167 15,7 15-36-15,2 3 21 16,-5 16 19-16,-5 2-3 0,-1 15-32 16,-4 5-18-1,-3-5-30-15,3 2-10 0,-8-21-5 16,-1-6-2 0,-1-14-4-16,3-6 21 0,-2-10-154 15,-5-8-134-15</inkml:trace>
  <inkml:trace contextRef="#ctx0" brushRef="#br0" timeOffset="52">3970 14111 707 0,'11'-18'336'0,"10"-22"-113"16,5 12-89-16,2 2-30 16,3 8-9-1,-3 5-20-15,-5 13-24 0,-5 5-4 16,-15 10-14-16,-3 10-3 15,-15 0-3-15,-4 2-3 16,-5-9-6-16,4-3 2 16,7-8-1-1,3-3-10-15,15-3-30 16,-1-3-11-16,5-4-13 0,9 2 3 16,9 4 20-16,5 0 4 15,1 10 8-15,-6 0 2 16,-17 5 11-16,-10 6 8 15,-17 0 11-15,-7-2 6 0,-8-3-4 16,-1-3-2-16,3-7-120 16,7-2-103-1</inkml:trace>
  <inkml:trace contextRef="#ctx0" brushRef="#br0" timeOffset="53">4539 14112 643 0,'-4'-6'339'16,"-6"-5"-81"-16,5 5-47 16,-6 2-71-16,-1-1-34 15,0 2-59-15,-4-1-20 16,2 2-30-16,1 8-12 15,6 6-10 1,7 3-1-16,11 4 1 16,5-6 5-16,-2-2 8 15,1-4 7-15,-3-1 6 0,1-2 5 16,2 0 3-16,-6-3 2 16,-9-5 7-16,-3 3-1 15,-11-6-5-15,3 5-1 16,-7 0-7-16,-1-1 0 15,-4 4-3-15,-3 2-1 0,9 8-6 16,0 2 0-16,9 7 0 16,4 5-1-16,4-3 0 15,9 2 1-15,7-2 3 16,8-5 2-16,2-6 6 16,-3-7 4-16,0-6 4 15,-3-8 2-15,-1-4 0 16,3-5 0-16,0 0-3 15,-5 1-2-15,-3 0 2 16,-3 2 1-16,-8 1 5 16,2 3 7-16,-5 4 17 15,-1 6 7-15,1 2-3 16,0 5-6-16,0-5-14 0,0 0-6 16,3 23 1-16,6 30 4 15,0-34-2-15,-2 1-1 16,0-8-5-1,-2-5-7-15,1 0-90 0</inkml:trace>
  <inkml:trace contextRef="#ctx0" brushRef="#br0" timeOffset="54">5214 14108 646 0,'-5'2'328'0,"-5"1"-76"16,-3 8-153-16,-2 3-25 15,6 11-43-15,6 6-15 16,9 8-9-16,9 3 1 16,8-6 14-1,5-8 9-15,8-9 17 0,4-12 11 16,5-12 30-16,-8-8 12 0,-7-12 1 16,-13-3-6-16,-8-5-29 15,-4-2-18-15,-9 3-20 16,2 0-8-16,-8 6-66 15,6 9-66-15</inkml:trace>
  <inkml:trace contextRef="#ctx0" brushRef="#br0" timeOffset="55">5561 14263 285 0,'0'7'184'0,"-3"4"6"0,-1 1-21 16,-4-4-29-16,0-5-20 15,-3-6-33-15,3-4-9 16,6-9-23-16,0-1-11 16,6-5-22-16,5-3-6 15,1-3 14-15,9 5 21 0,3 3 29 16,-1 4 18-16,1 13 11 15,-6 2-10-15,0 13-8 16,0 7-10-16,-8 7-26 16,0 5-8-16,-7-2-20 15,-1 4-8-15,0-8-11 16,4-4 1-16,6-9-179 16,3-8-229-16</inkml:trace>
  <inkml:trace contextRef="#ctx0" brushRef="#br0" timeOffset="56">5908 13970 1008 0,'4'5'411'15,"3"5"-229"1,-1 7-32-16,-7 2-28 0,-3-2-26 15,-1 3-55-15,0-1-2 0,1 2-275 16</inkml:trace>
  <inkml:trace contextRef="#ctx0" brushRef="#br0" timeOffset="57">6270 14277 459 0,'2'-3'253'16,"4"-9"-19"-16,-4-1-62 15,-2 0-17-15,-1-4 11 16,-12 0 2-16,-2 1-11 15,-11 0-27 1,-1 4-23-16,-3 5-49 0,0 5-17 16,5 8-37-16,2 5-16 15,8 9-9-15,7 5 0 16,9 8 10-16,3-2 7 16,13 2 3-1,0-3-1-15,6-8 1 0,2-5 1 16,6-7 1-16,3-8 0 15,2-7 5-15,-4-5 1 0,-8-11-21 16,-4-3-66-16,-8-3-232 16</inkml:trace>
  <inkml:trace contextRef="#ctx0" brushRef="#br0" timeOffset="58">6244 13999 841 0,'-2'-5'440'0,"-5"-5"-102"0,0 1-64 15,3 4-96-15,0 7-43 16,3 7-72-16,1 6-31 16,2 3 28-16,3 3-138 15</inkml:trace>
  <inkml:trace contextRef="#ctx0" brushRef="#br0" timeOffset="59">6462 14139 948 0,'-6'11'354'0,"-7"15"-264"16,2 6-32-16,9 7-14 0,4-1-1 15,12 3 7 1,4-7 8-16,12-7 14 0,3-9 1 16,6-12-11-1,0-6-10-15,-10-12-14 16,-4-4-5-16,-7-8-7 15,-3-1-4-15,-3-7-66 16,-1 0-61-16,-7 2-141 16,-1 3-95-16</inkml:trace>
  <inkml:trace contextRef="#ctx0" brushRef="#br0" timeOffset="60">6582 14136 741 0,'-7'4'343'16,"-6"1"-148"-16,4 10-67 16,3 6-26-16,3 9-26 15,3 8-16-15,7 19-6 16,0 4 2-16,2 8-8 15,0-1-8-15,-4-11-14 16,-2-7-10-16,1-7-4 16,-1-8-2-16,2-10 0 15,0-4-36-15,0-14-287 16</inkml:trace>
  <inkml:trace contextRef="#ctx0" brushRef="#br0" timeOffset="61">6757 14216 621 0,'5'0'300'16,"10"1"-70"-16,2 7-106 0,-1 11-36 15,3 3 7 1,-9 2 5-16,3-1-9 0,-4-1-19 15,-7-6-9 1,0-7-25-16,-7-3-4 0,5-6 7 16,-4-6 2-16,2-9-7 15,3-1-10-15,5-7-27 16,3-1-8-16,9 3-3 0,-6 1 0 16,1 5 8-1,0 4 4-15,-1 10 5 0,2 1 7 16,-1 8 12-16,1 2 3 15,-7 3 9-15,2 3 0 16,-3 8 0-16,-6 4-2 16,0 5-11-16,-5 1-7 15,-1-4-58-15,6-3 105 16</inkml:trace>
  <inkml:trace contextRef="#ctx0" brushRef="#br0" timeOffset="62">7413 14111 644 0,'3'-2'351'0,"-3"-4"-27"15,3 6-144-15,-3 0-85 16,0 0-24-16,1 30-38 31,-1 56 7-31,-3-18 24 0,0 6 1 16,2-6-16-16,4-3-11 15,-1-18-22-15,3-9-5 0,1-12-7 16,0-9-78-16,-5-10-422 0</inkml:trace>
  <inkml:trace contextRef="#ctx0" brushRef="#br0" timeOffset="63">7402 14324 782 0,'9'3'334'16,"7"-1"-145"-16,9 0-132 16,7 4-1-16,3-4-16 0,1 1-10 15,-4-3-15-15,2-5-3 16,0-6-268-16</inkml:trace>
  <inkml:trace contextRef="#ctx0" brushRef="#br0" timeOffset="64">7897 14187 538 0,'-1'4'279'0,"0"0"-68"16,1 5-53-16,-1 2-65 15,-2-1-15-15,-3 4-19 0,-2 1-4 16,-7 0-6-16,-5 1-7 15,-9-2-13-15,-2-5-6 16,-1-6-2-16,3-5-1 16,4-6-7-16,3-2-6 15,10-6-18-15,9 0-11 16,10-5-5-16,9 2 4 16,6 3 14-16,2 5 10 0,0 7 12 15,-1 4 7-15,1 12 14 16,-2 3 4-16,0 7 4 15,-4 0-4-15,2 4-11 16,-6 0-4-16,0-9-9 16,7-3-1-16,-9-14 2 15,10-3 1-15,0-10 5 16,-6-6 0-16,3-5-2 16,-4-4-2-16,-4-3-4 15,3 1-3-15,-1 6-7 16,1 5-2-16,2 11-3 15,0 5 0-15,2 5 2 16,3 9 6-16,0 8 18 16,-5 5 7-16,-8 4 10 15,-6 0-1-15,-8-1-8 16,-7 1-4-16,-7-6-6 0,-2-2-4 16,-4-5-4-16,2-5-67 15,3-8-203-15</inkml:trace>
  <inkml:trace contextRef="#ctx0" brushRef="#br0" timeOffset="65">1456 14888 496 0,'4'0'226'15,"5"2"-82"-15,12-2-62 16,8 5-3-16,4-4-9 15,4-1-14-15,-4 0-22 16,1 0-7-16,-8 0-10 16,-3 1-2-16,-8-1-1 15,-7-1 2-15,-8-2 3 16,-1 2 0-16,-7-1-3 16,-2 5-2-16,-5 0 0 15,-1 1 1-15,0 4 4 0,-1 0 0 16,7 3-3-16,-1 3-3 15,5 2-7-15,5 3-3 16,5 4-4-16,5 0-2 16,5-1 1-16,2 1 2 15,2-7 2-15,3-1 3 16,3-6 1-16,-4-7 2 16,0-8 1-16,2-11 3 15,-7-10 1-15,1-8 0 0,-2 1-2 16,-5 2-2-16,-1 11-2 15,-2 8 0-15,-7 13-2 16,0 1 0-16,-6 11 4 16,-2 0 4-1,0 7 5-15,1 8 1 0,5 4-6 16,3 1-3-16,0-12-4 16,0-7-1-16,0-14-1 15,1-6 0-15,6-8-6 16,1-10-1-16,7-3-1 15,1 1-1-15,5 4 4 16,1 4 0-16,-1 8 0 16,-5 0 1-16,1 10-1 15,-2 2 0-15,-3 10 15 0,3 10 9 16,-11 10 10-16,0 10 1 16,0 9-12-16,0-2-9 15,7-8-8-15,3-7-19 16,2-16-422-16</inkml:trace>
  <inkml:trace contextRef="#ctx0" brushRef="#br0" timeOffset="66">2101 14884 543 0,'1'1'240'0,"-1"3"-126"0,1 7-43 16,8 5-36-16,3 8-1 16,8 12 3-1,-2 0 0-15,-2 0-7 16,-1-1-4-16,-1-14 2 0,-1-5 6 16,-3-14 52-16,-2-6 22 0,-3-13 24 15,-1 0 2 1,-3 0-34-16,2 0-16 15,-1 0-26-15,1 1-14 16,3-3-23-16,1-1-9 16,4 0-8-1,-1 1-2-15,1 4-137 16,3 3-194-16</inkml:trace>
  <inkml:trace contextRef="#ctx0" brushRef="#br0" timeOffset="67">3023 14916 244 0,'4'2'195'0,"1"2"18"16,-2 2-39-16,-2 3-14 15,-5 6-26-15,-3 5-17 16,-8 7-33-16,-5-1-14 16,-10-3-27-16,-3-3-10 0,-3-7-10 15,1-4-5 1,5-10-9-16,7-7-2 15,7-8-8-15,4-5-3 16,9 1-4-16,2-3 0 0,5 0 8 16,4 0 7-1,7 7 12-15,4 4 3 0,6 11 0 16,3 2 0-16,1 13-3 16,-1 6-2-16,-1 11-3 15,1 6-3-15,-3 2-5 16,2 0-1-16,3-17-108 15,-1-7-199-15</inkml:trace>
  <inkml:trace contextRef="#ctx0" brushRef="#br0" timeOffset="68">3180 15065 641 0,'3'6'273'0,"2"5"-123"0,9-2-81 16,2 1 3-16,2-5 1 15,0 0-4-15,1-5-21 16,1-5-6-16,1-8-11 16,-1-6-3-16,-3-5-5 15,-6-4-1-15,-11-1-1 16,-2 5 0-16,-17 8 1 15,-5 2 2-15,-4 12 14 16,0 5-1-16,1 3 9 16,6 6 1-16,3 8-20 15,6 1-3-15,10 13-16 16,3 0-5-16,8 10-2 16,5 5 0-16,4-4 1 0,1 1-1 15,-5-11 3-15,-1-7-3 16,-2-9-101-16,0-5-123 15</inkml:trace>
  <inkml:trace contextRef="#ctx0" brushRef="#br0" timeOffset="69">3437 14938 768 0,'0'-4'338'0,"3"2"-173"16,7 4-75-16,-3 2-13 15,9 10-12-15,0 3 0 0,-3 9-11 16,3 5-8-16,-7 1-17 16,1-2-6-16,-2-5-9 15,-1-8-2 1,0-10 2-16,0-5 3 15,-2-10 2-15,-2-8 0 0,-2-9-5 16,1-7-4-16,4-1-7 16,3 2-2-16,6 6-6 15,-7 2-65-15,2 7-389 0</inkml:trace>
  <inkml:trace contextRef="#ctx0" brushRef="#br0" timeOffset="70">3768 14985 695 0,'6'-6'295'0,"6"2"-173"15,3 2-16-15,-2 9-21 16,-1 7 1-16,-7 8 4 16,-4 2-4-1,-3 7-20-15,-4 4-14 16,-2-6-20-16,3-5-5 16,1-16-6-16,4-9-5 15,4-16-10-15,4-4-4 0,9-7-6 0,3 3-2 16,5 4 3-16,-1-2 1 15,0 8 2-15,-8 5 0 16,-1 3 2-16,0 11 3 0,-5 8 7 16,-1-1 4-16,-5 15 7 15,-4-2 2-15,0 8-5 16,0 3-5-16,0-9-9 16,4-1-59-16</inkml:trace>
  <inkml:trace contextRef="#ctx0" brushRef="#br0" timeOffset="71">4148 14976 538 0,'-5'0'308'16,"-6"0"-43"0,11 4-157-16,7 4-26 15,12-5-46-15,2 3-12 16,0-6 0-16,5-2-2 0,-2-1-5 16,-1-4 0-16,2-2-3 15,-9 6 1-15,-9-2 0 16,-7 0-1-16,-8 5-4 15,-7 1-2-15,-6 11-6 16,2 4 0-16,0 7-2 16,6 2 0-16,7 5 1 15,4-3 0-15,7-1 0 16,10-3 2-16,9-8-1 16,4 0 0-16,3-9 3 15,2-4 1-15,-3-10 2 0,-2-7 0 16,-2-10 1-16,-7-6 0 15,-5-3-1-15,-1 1-1 16,-9 3 1-16,3 6 2 16,-7 9 0-16,0 7 1 15,2 9 42-15,-8 5 13 16,2 10 16-16,1 2 4 16,-1 13-36-16,4 3-16 15,4 4-16-15,3-1-7 16,1-7-76-16,6-5-54 0</inkml:trace>
  <inkml:trace contextRef="#ctx0" brushRef="#br0" timeOffset="72">4638 14994 564 0,'-2'-2'313'0,"2"2"-76"16,3 2-61-1,-3-2-69-15,0 0-18 16,11 21-8-16,13 33-10 16,-20-23-23-16,-2-3-11 0,1 0-18 15,0-5-3-15,-1-11-7 16,1-6-2-1,2-10-24-15,2-7-49 0,3-8-75 16,5-1-54-16,4-4-121 16,0-2 16-1,0 4 76-15,-2 1 69 0,-9 8 208 16,-7 5 65-16,-3 7 45 16,-7 5 11-16,-7 2-19 15,-1 7-14-15,-2 5-18 0,3-2-16 16,8 4-43-1,3-2-18-15,13-3-30 0,7-1-8 16,9-3-5 0,2-7 0-16,5-5 3 15,1-5 0-15,-3-11 0 16,0 0 0-16,-10-1 0 0,-1 0 0 16,-8 5 2-16,-1-1-2 15,0 5-4-15,-4 9 1 16,0 6 18-1,-2 9 16-15,-4 9 13 16,-1 0 0-16,-1 3-16 0,2-4-14 16,1-9-11-16,2-6 0 15,3-13-2-15,1-7-2 16,0-12-3-16,4-1-2 16,0 1 0-16,1 0 0 15,3 8 0-15,-2 1 0 0,1 9-2 16,1 3 0-1,-3 9 2-15,0 8 2 16,-1 5 1-16,-3 6 2 16,-4 3-2-16,2 3 0 0,-4-5 7 0,3-5-82 15,0-10-223 1</inkml:trace>
  <inkml:trace contextRef="#ctx0" brushRef="#br0" timeOffset="73">5056 14837 879 0,'-5'-8'452'16,"-5"-7"-122"-16,4 6-160 16,0 8-32-16,0 4-54 15,5 8-22-15,2 7-38 16,4 3-13-16,7 4-81 15,1 2-423-15</inkml:trace>
  <inkml:trace contextRef="#ctx0" brushRef="#br0" timeOffset="74">5765 15008 626 0,'-10'-5'333'0,"-11"3"-71"16,-1-1-42-16,-7 11-70 15,0 4-33-15,4 5-56 16,-2 2-24-16,12 3-26 15,7 2-10-15,13 6-5 16,9 3-2-16,15-3 1 16,7-3 4-16,3-15 1 15,3-7 0-15,-1-7 1 0,-5-8-1 16,-6-3 2-16,-10-5 1 16,-11-1 2-16,-7 1 2 15,-6 3 2-15,-8 4 0 16,-10 4 0-16,0 7-2 15,0 6-3-15,4 9-1 16,11 12 2-16,1 0 0 16,7 14 2-16,6 3 0 15,3-2-1-15,3 8 0 16,1-9 0-16,0-4-1 16,2-9 11-16,0-7-94 15</inkml:trace>
  <inkml:trace contextRef="#ctx0" brushRef="#br0" timeOffset="75">6116 15106 604 0,'-7'-7'299'0,"-10"-9"-100"16,1 7-50-16,3 5-60 0,2 7-20 16,-2 6-29-16,5-1-14 15,3 10-20-15,3-2-5 0,10 10-4 16,4 0-1-16,10 0 1 16,4-6 3-16,5-9 0 15,-3-8 3-15,-5-4 4 16,0-6 3-16,-10-7 30 15,1-3 16-15,-10-8 33 32,-5-2 13-32,-13 2-11 0,-2 2-14 0,-1 6-34 15,-1 2-18-15,9 5-30 16,1 7-100-16</inkml:trace>
  <inkml:trace contextRef="#ctx0" brushRef="#br0" timeOffset="76">6335 15228 563 0,'7'-2'314'0,"7"3"-41"15,-1-1-113 1,5 0 5-16,0 0-41 15,-2-3-21-15,-1-3-40 0,-4 2-15 16,-5-6-9 0,1-5-4-16,-4-5-10 0,-3-1-3 15,-2-5-5-15,-6 3-1 16,-5 2-3 0,3 2-3-16,-6 6-4 0,-2-1-3 15,5 10-4 1,-5 1-1-16,3 8-2 15,0 5-2-15,3 0-1 16,1 2-1-16,7 3-3 16,4 5-1-16,11 12 2 15,5 5 1-15,2 8 7 0,2 3 4 16,-8-3 9-16,-4-2 2 16,-2-8-1-16,-6-7-2 15,0-10-76-15,1-6-112 16</inkml:trace>
  <inkml:trace contextRef="#ctx0" brushRef="#br0" timeOffset="77">6876 14994 477 0,'1'0'259'16,"-1"1"-18"-16,-4 12-38 15,-9 5-29-15,-6 9-14 0,-13 11-41 16,-2-6-25-16,-9-2-33 15,4-5-13-15,8-16-24 16,3-9-6-16,11-9-12 16,-1-8-6-16,10-5-7 15,5 2-4-15,6-2-1 16,5 5 0-16,7 2 0 16,4 5 1-16,5 9-1 15,3 3 0-15,4 13 4 16,1 3 3-16,0 12 5 15,-3 2 3-15,-7-7-12 16,-4 1-134-16</inkml:trace>
  <inkml:trace contextRef="#ctx0" brushRef="#br0" timeOffset="78">6656 14820 1104 0,'0'-4'475'0,"0"-2"-267"0,-1 8-114 16,1-2-32-16,0 0-44 15,0 20-9-15,12 32-67 16</inkml:trace>
  <inkml:trace contextRef="#ctx0" brushRef="#br0" timeOffset="79">7274 14987 579 0,'12'3'245'15,"9"2"-115"-15,13 0-75 16,-2 1-1-16,5-3-6 15,-5-3-7-15,-4-3-11 16,-1-1-2-16,-10-3-4 16,-5 0-1-16,-12 1-3 15,-2-3-4-15,-13 0-6 16,-1 6-3-16,-6 3-5 16,3 7 0-16,3 8-2 15,-2 2 0-15,5 4 1 16,-2-1 3-16,8 7 5 15,4 0 2-15,10 2 0 16,3-2 0-16,6-5-2 16,2-5 2-16,1-11 3 15,2-3 1-15,3-8 0 16,3-6-1-16,0-5-2 16,0-6-4-16,-6-3-4 15,-6-3-4-15,-9 3-2 16,-1 2 0-16,-4 3 3 15,2 8 4-15,-2 7 11 0,-4 10 20 16,1 13 26-16,0 5 7 16,-3 9-1-16,1 1-18 15,1-2-24-15,0-2-7 0,5-10-10 16,4-5-3 0,-2-12 0-16,1-4 0 0,3-12-3 15,3-8-3 1,2-8-5-16,5 0-6 15,-2-1-18-15,0 8-2 0,1 6 7 16,-1 5 3-16,-6 13 24 16,-3 4 7-16,-4 17 8 15,-1 3 3-15,3 6-2 0,1 3-4 16,5-9 7-16,2-4-91 16</inkml:trace>
  <inkml:trace contextRef="#ctx0" brushRef="#br0" timeOffset="80">8069 14945 733 0,'-9'0'341'16,"-13"0"-146"-1,-1 0-44-15,5 4-64 16,-1-3-32-16,9 7-43 16,4 1-8-16,6 2-8 15,9 2-3-15,7 1 1 16,5 1 3-16,6-3 3 15,-2 4 6-15,-3 2 22 16,-7-1 18-16,-8 7 35 16,-4 3 14-16,-12-1 11 15,-4 4 0-15,-14-15-12 0,-9-8-10 16,4-13-30-16,-3-6-20 16,14-7-31-16,4 2-63 15,4 5-161-15</inkml:trace>
  <inkml:trace contextRef="#ctx0" brushRef="#br0" timeOffset="81">1561 16051 443 0,'0'17'253'0,"1"14"0"16,12-9-154-16,0-7-4 15,11-18 26 1,-2-12 15-16,-1-19 9 0,1-7-2 16,-7-1-27-1,-4 1-20-15,-10 9-32 16,-3 1-14-16,-10 0-18 0,-1-8-3 16,1-11-13-16,-1-6-5 15,11-4-11-15,3 1-6 16,10 16-11-16,7 10-1 15,9 19-1-15,4 12 1 16,3 8 4-16,3 11 67 16,-2 8-245-16,-5 3-208 15</inkml:trace>
  <inkml:trace contextRef="#ctx0" brushRef="#br0" timeOffset="82">1479 15861 505 0,'-2'2'316'0,"2"1"13"16,14-1-171-16,15 0-73 15,7-2-6-15,12-2-8 16,0 1-22-16,5-1-26 16,-4 0-6-16,-8 2 2 15,-4 0-109-15</inkml:trace>
  <inkml:trace contextRef="#ctx0" brushRef="#br0" timeOffset="83">1898 15898 692 0,'2'0'326'0,"1"0"-117"16,2 1-85-16,-5-1-53 16,0 0-8-16,0 0-7 15,3 18-7-15,-2 40-8 16,-7-20-6-16,-2 10-17 16,-1-7-4-16,2-7-3 15,0-14-3-15,5-15 3 16,2-7-2-16,0-17-6 15,4-3-3-15,4-13-4 16,3-1-1-16,2 2 3 0,-2 3 1 16,-3 13 4-16,-5 7 4 15,-4 11 1-15,-2 5-2 16,-8 8-3-16,1 2-2 16,2 5-2-16,2 5-2 15,11-2 0-15,7-3 0 16,17-11 2-16,5-7 1 15,6-7 1-15,0-5 0 16,-5-3-132-16</inkml:trace>
  <inkml:trace contextRef="#ctx0" brushRef="#br0" timeOffset="84">1550 15319 713 0,'0'-1'292'15,"0"1"-177"-15,9 0-41 16,14 2-38-16,2 1-2 0,17-3-2 16,5 0-3-16,5 0-4 15,2 0-4-15,-6-1-4 16,-8-5 1-16,-14 4-1 15,-7-3 0-15,-11-2-5 16,-6 4-28-16,-12-8-43 16,-4 2-4-16,-9-4 0 0,-1 2 27 15,3-1 40-15,4 4 9 16,6 5 8 0,6 3 3-16,1 1-1 15,5 1-5-15,-1-2-8 0,0 0-1 16,8 8 5-1,36 37 5-15,-32-32 12 16,-1 0 4-16,-4-4 5 16,-2-1 2-16,-5-2 0 15,-7-2-2-15,-4 3-6 0,-2-1-5 16,-2-3-43-16,1 0-87 16</inkml:trace>
  <inkml:trace contextRef="#ctx0" brushRef="#br0" timeOffset="85">2610 15694 636 0,'-9'3'345'0,"-10"-1"-95"0,4 3-82 15,-4 10-35-15,6 0-65 16,5 5-27-16,6 6-40 15,8-7-6-15,7 2-4 16,7-2 1-16,6-8 6 16,4-2 0-16,2-6 1 15,-3-3 2-15,-5-1 9 16,-8-7 6-16,-14-3 14 16,-6 0 5-16,-16 1 3 0,-4 6-1 15,-7 6-6-15,-3 0-6 16,7 4-12-16,7-4-9 15,12-1-189-15</inkml:trace>
  <inkml:trace contextRef="#ctx0" brushRef="#br0" timeOffset="86">3022 15684 656 0,'-9'0'336'0,"-18"0"-83"16,-3 0-52-16,-1 5-66 15,2 6-31-15,12-1-58 0,4-3-24 16,11 6-26-1,4-4-6-15,11 5 0 0,2 0 2 16,7-7 6 0,1-3 2-16,-5-4 5 0,2 0 1 15,-6-1 2-15,-10 1 1 16,-7 0-3 0,-9 0-2-16,-12 2-4 15,0 2 0-15,-2 4-1 16,1 0-1-16,7 3-1 15,6 0-1-15,12 1 2 16,5 1 2-16,10-2 4 16,7-1 3-16,10-2 3 15,-1-3 1-15,3-3 0 16,-5-2 0-16,-9-5-1 0,6 2 13 16</inkml:trace>
  <inkml:trace contextRef="#ctx0" brushRef="#br0" timeOffset="87">3660 15761 780 0,'-11'0'386'15,"-15"0"-130"-15,-3 1-38 0,-1 4-82 16,3 3-43-16,10 6-65 16,7 1-19-16,10 2-18 15,2 1-4-15,11-2 0 16,3-2 4-16,13 2 5 16,5-5 0-16,7-4 1 15,4-2-1-15,-11-6 4 16,-5-4 3-16,-16-4 14 15,-10 1 5-15,-14 1 5 16,-10 3-3-16,-14 2-10 16,-1 0-6-16,-2 0-8 0,7 0-19 15,15-1-235-15</inkml:trace>
  <inkml:trace contextRef="#ctx0" brushRef="#br0" timeOffset="88">3918 15780 809 0,'2'0'376'0,"3"5"-132"16,-2 7-71-16,9 8-58 16,-3 7-9-16,7 7-41 15,0 1-18-15,5 16-27 16,0 5-9-16,2 4-7 15,2 2-5-15,-3-25-114 16,-2-11-80-16</inkml:trace>
  <inkml:trace contextRef="#ctx0" brushRef="#br0" timeOffset="89">4168 15784 969 0,'-10'5'478'16,"-15"6"-162"-16,-2 5-82 16,-3 5-101-16,-5 1-34 15,5 1-45 1,-1 1-17-16,-2-1-19 16,4 7-8-16,0 0-11 0,2 1-29 15,9 4-137-15,1-6-99 16</inkml:trace>
  <inkml:trace contextRef="#ctx0" brushRef="#br0" timeOffset="90">4494 15734 628 0,'0'-7'297'0,"0"-6"-110"0,-9 6-9 16,-5 1-19-16,-5 4-9 15,-3 4-28-15,-4 4-26 16,2 4-52-16,3 5-22 15,4 1-27-15,8-1-8 16,11 1-7-16,7-4 1 16,12-1 6-16,4 0 4 15,4-8 7-15,-1 1-2 16,-8-8-8-16,-3 0-5 16,-17-2-10-16,-1-1-6 0,-9 7 7 15,-5 0 6-15,-5 7 13 16,-8 1 11-16,0 0 16 15,3 0 1-15,9-1-3 16,8 1-5-16,8 0-14 16,7 0-3-16,11 1-1 15,4-2 1-15,6 0 4 16,2 0 1-16,-5-1 3 16,-2-3 12-16,-3-3-285 15</inkml:trace>
  <inkml:trace contextRef="#ctx0" brushRef="#br0" timeOffset="91">4411 15545 1139 0,'-7'-1'462'0,"-7"1"-305"16,-3 2-69-16,10 3-71 16,4 1-19-16,6 3-153 15</inkml:trace>
  <inkml:trace contextRef="#ctx0" brushRef="#br0" timeOffset="92">4729 15767 726 0,'-10'0'348'0,"-15"0"-130"0,-1 0-32 15,-6 1-66-15,6 3-33 16,2 4-51-16,9 6-20 16,11 2-21-16,0 2-4 15,14-1-4-15,3 0 0 16,13 1 5-1,4-3 3-15,0-7 5 0,1-5 3 16,-3-5 2-16,-2-6 2 16,-6-4 4-1,-6 2 1-15,-16-1-12 0,-5 6-13 16,-12 0-34-16,-1 4-35 16,2 1-170-16</inkml:trace>
  <inkml:trace contextRef="#ctx0" brushRef="#br0" timeOffset="93">4897 15814 654 0,'5'0'308'0,"10"3"-98"15,-3 1-41-15,-4 6-24 0,1 4-11 16,-10 3-41-16,-1-1-22 0,1-2-34 15,-5-3-10 1,3-8-7 0,2-1-3-16,-1-7-12 0,2 4-3 15,0-1-6-15,2-7-3 16,8-9 6-16,24-28 0 16,-14 29 1-16,0 4 1 15,0 8 6 1,0 4 1-16,-3 9 7 0,3 2 2 15,-8 3 7-15,1-2 1 16,-7 1-1-16,-3 0-4 0,-3-1-8 16,0-2-59-16</inkml:trace>
  <inkml:trace contextRef="#ctx0" brushRef="#br0" timeOffset="94">5609 15689 836 0,'-5'0'377'0,"-3"3"-173"15,3 17-120 1,3 17-24-16,7 19-20 0,5 0 2 16,8 9-1-16,-3-3-5 15,-1 1-10 1,-1 2-7-16,-2-20-8 0,-2-7-48 16,-4-27-196-16</inkml:trace>
  <inkml:trace contextRef="#ctx0" brushRef="#br0" timeOffset="95">5637 15858 566 0,'11'-3'236'0,"13"1"-123"16,4 2-73-1,7 1-27-15,3 2 0 0,0-1-2 16,2 1 0-16</inkml:trace>
  <inkml:trace contextRef="#ctx0" brushRef="#br0" timeOffset="96">6043 15731 555 0,'-9'-1'308'15,"-9"-8"-21"-15,-3 2-93 16,0 4-55-16,1 0-25 15,0 6-57-15,6 5-24 0,4 5-31 16,4 0-8-16,8 2-9 16,8-1 1-16,5-4 4 15,3 0 4-15,1-7 6 16,-2 0 1-16,-1-3 4 16,-2-2 0-16,-6-1 0 15,-6-1-1-15,-2 4-7 16,-8 1-3-16,-5 5-1 15,-2 3 0-15,-5-1 6 16,4 2 1-16,4-2 0 16,4 1 0-16,8 1 2 15,3-1 4-15,12 0 7 16,0-2 4-16,7-4 4 16,6-2 1-16,0-1-5 15,5 0-3-15,-3-4-97 16</inkml:trace>
  <inkml:trace contextRef="#ctx0" brushRef="#br0" timeOffset="97">6478 15688 677 0,'3'4'259'16,"1"4"-180"-16,7 1-28 15,13 0-14 1,2 0 9-16,11-5 16 16,2-2 3-16,-2-3-2 0,-3-4-9 15,-10 2-18-15,-9-3-6 16,-9 3-1 0,-6-1-3-16,-12 4-7 0,-7 0-5 15,-11 6-10-15,-4-2-3 16,-2 9-3-16,6 2-5 15,11 7-5-15,8 7-1 16,13-2-1-16,5-1 2 16,12-3 4-1,4-6 5-15,11-6 5 16,0-7 4-16,7-6 7 16,0-1 3-16,-3-11 4 0,-3-1 0 15,-16-4-3-15,-3-1-1 16,-11-1-2-16,-3-1-2 15,-2 2-2-15,-2 7-2 16,2 9-9-16,1 5-1 16,0 12 2-16,-1 3 2 15,0 5 9-15,0-2 2 16,0-1-1-16,2-6 0 0,0-7 0 16,2-4 0-16,1-3 0 15,0-6-2-15,2-11-5 16,4 0-3-16,2-9-3 15,1-1 0-15,1 9 0 16,-2 6-1-16,0 11 1 16,2 13 8-16,-6 17 29 15,-4 3 17-15,-3 12 19 16,-2-4-2-16,-2-6-22 16,2-2-14-16,0-2-18 15,2-4-6-15,4-7-5 16,0-3-3-16,1-4-122 0</inkml:trace>
  <inkml:trace contextRef="#ctx0" brushRef="#br0" timeOffset="98">1645 16759 572 0,'-13'-2'282'16,"-5"1"-84"-16,-1 2-69 15,0 15-49-15,10 7-20 16,1 7-32-16,7 0-12 16,14-2-12-16,5 1-3 15,7 2 6-15,0-2 3 0,-1-8 14 16,-2-11 6-16,0-22 8 16,3-9 3-1,-7-13-7-15,0-1-4 16,-9-5-4-1,-7-2-2-15,-10-16 4 16,-11-10 2-16,-17-6-1 16,-3 2 21-16,-5 24-1 0,0 14-5 15,-1 26-7-15,2 8-28 0,8 6-19 16,5 8-8 0,17 9-9-16,8 6-1 15,17 10 6-15,9 3 5 0,16-8 8 0,3-4 1 31,9 0-3-31,2-8-13 0,8-4-242 16</inkml:trace>
  <inkml:trace contextRef="#ctx0" brushRef="#br0" timeOffset="99">2042 16703 530 0,'-11'-1'254'0,"-16"-2"-81"16,-1 6-37-16,1-2-40 16,1 2-13-16,8 13-33 15,3-5-18-15,11 5-27 0,4-1-9 16,13-8-9-1,7 3 0-15,10-3 9 0,2-1 4 16,1-6 5-16,-5-4 4 16,-13 0 4-16,1-1 2 15,-12 1 5-15,-3 1-1 16,-7 3-2-16,5 0-5 0,-16 3-5 16,-43 13 0-16,26-2-6 15,4-1-1 1,13 2 7-16,4-2 1 15,16 1 5-15,8-3 3 0,14 1-7 16,7-3 2-16,3-4 2 16,2-3-1-16,-2-3 0 15,-1-3 0-15,0-1-119 16</inkml:trace>
  <inkml:trace contextRef="#ctx0" brushRef="#br0" timeOffset="100">2150 16709 806 0,'0'0'339'0,"3"0"-171"0,11 4-124 16,6-3-22-16,15 3-7 15,1-2 0-15,4-2-2 16,0-1 1-16,-7-4 0 16,-6 1 1-16,-9 1 2 15,-7 0 2-15,-12 4 5 16,-4 0 0-16,-14 3-3 16,-7 10-5-16,-5 2-9 15,0 3-5-15,5 5-6 16,5-4-3-16,8-1-5 15,7 0-2-15,11-3 5 16,4-1 3-16,12-2 6 16,3-5 3-16,7-3 3 15,4-4 1-15,-2-5 1 0,1-3 0 16,-5-5 2-16,-6-2 0 16,-7-5-2-16,-5-2 0 15,-5-3-3-15,-2 1 0 16,-3 0 2-16,-1 4 0 15,-8 6 0-15,1 14 0 16,-1 11 10-16,-3 5 4 16,8 7 0-16,5-4 2 15,0 2-11-15,7 0-4 16,4-6-3-16,0-5-2 0,5 2-39 16,2-6-101-16</inkml:trace>
  <inkml:trace contextRef="#ctx0" brushRef="#br0" timeOffset="101">2681 16707 783 0,'0'0'334'0,"1"0"-186"16,7 4-73-16,4 10-13 15,1 6-17-15,2 6 0 16,-3 3-8-16,-4-2-4 16,-3-3-9-16,-2-5-4 15,-1-8-6-15,1-2-2 16,-1-8-13-16,1-1-10 15,2-7-33-15,0-5-33 16,8-3-87-16,2-2-56 0,5-6-31 16,1 1 33-16,-7 2 122 15,-4 7 122-15,-10 9 118 16,-5 4 19-16,-10 8 32 16,-5 6-34-16,-5 4-23 15,1 1-9-15,6-3-48 16,5-2-22-16,11-3-32 15,3-1-10-15,12-2-8 16,3-4-2-16,10-4 0 16,7-1-1-16,6-3-3 15,-2-3-3-15,-4-6-68 16,-3 0-31-16,-12-3-8 16,-4-1 2-16,-7 3 72 15,-6 2 31-15,2 6 37 16,-2 4 9-16,-1 5 33 0,0-3 9 15,0 0-17-15,1 17-3 16,6 30-28-16,-7-35-9 16,3-4-7-16,3 0-3 15,-4-7-3-15,5-2 2 16,1-5-2-16,-1-2-2 16,3-5-8-16,1-2-4 15,6-4-2-15,0 0 0 16,2 4 0-16,-4 6 0 15,-6 9 0-15,2 5 1 0,0 10 1 16,1 2 1-16,-3 4 1 16,-4 1 0-16,-4-5-1 15,-1-3 0-15,-1-4 1 16,-1-2-25-16,-1-2-160 16,-2-5-156-16</inkml:trace>
  <inkml:trace contextRef="#ctx0" brushRef="#br0" timeOffset="102">3059 16438 902 0,'-4'-5'467'16,"-2"-5"-135"-16,3 7-161 15,1 3-45-15,2 5-76 16,0-5-29-16,1 3-20 0,6 22 0 15,14 39-70-15</inkml:trace>
  <inkml:trace contextRef="#ctx0" brushRef="#br0" timeOffset="103">3774 16657 437 0,'-10'-6'292'16,"-8"-2"-2"-16,-5 3-130 15,-2 4-22 1,-2 7-49 0,2 3-14-16,6 5-39 0,5 4-21 0,10 10-20 15,5 2-5 1,9 5 1-16,5-2 1 16,12-10 7-16,-1-2 1 15,7-12 2-15,-1-6 1 0,-3-5 3 16,-2-6 3-1,-4-2 4-15,-8-4 2 16,-8-3 4-16,-7 0 1 0,-9 1-1 16,-5 6 0-16,-9 8-9 0,-1 4-4 15,-1 13 1 1,3 5 6-16,10 6 7 0,4 7 3 16,9 0-3-16,7 8-6 0,3 7-5 15,4 0-2 1,3 5-2-1,0-9 0-15,0-17 0 0,0-8-36 16,1-16-167 0</inkml:trace>
  <inkml:trace contextRef="#ctx0" brushRef="#br0" timeOffset="104">4023 16683 773 0,'-5'1'321'16,"-4"-1"-189"-16,3 4-71 0,5 13-55 15,0 0-8 1,1 10-6-16,3-2 1 15,12-4 6-15,5 0 1 0,5-9 6 16,1-1 2-16,-3-8 7 16,-3-3 5-16,1-3 20 15,-5-6 12-15,-5-9 27 16,-3-1 12-16,-8-8 31 16,-8-1 6-16,-10 3-9 15,-4 3-14-15,-4 5-51 16,4 3-22-16,5 4-31 15,2 2-17-15,6 8-120 16,0 5-106-16</inkml:trace>
  <inkml:trace contextRef="#ctx0" brushRef="#br0" timeOffset="105">4279 16834 648 0,'5'2'324'0,"9"1"-102"16,2-1-37-1,3-2-53-15,2 0-24 0,3-2-38 16,-1-3-11-16,-2-3-18 16,-1-2-7-16,-10-3-6 15,-4-2-3-15,-6 1-2 16,0-11 0-16,-10 4-2 15,0 5-1-15,-8-1-8 16,-6 14-4-16,1 3-8 16,-6 0-2-16,5 8-4 15,1 2 0-15,5 5-2 0,4 7-1 16,3-3-2 0,2 1-2-16,6 3 3 0,0 0 1 15,7 6 3-15,2 3 4 16,2 5 5-1,1 10 2-15,1 10 2 16,1 1-2-16,1-8-3 0,0-13 24 16,-2-20-181-1,0-10-153-15</inkml:trace>
  <inkml:trace contextRef="#ctx0" brushRef="#br0" timeOffset="106">4762 16732 758 0,'1'0'317'0,"-1"5"-194"15,0 1-25-15,0-6-17 0,-1 0-12 16,-2 8 1-1,-5 9-4-15,-25 30-17 0,11-31-10 0,0-7-17 32,-4-3-2-32,0-6-5 0,2-3-3 15,9-1-12-15,3-4-8 16,9-5-9-16,1-2-4 16,10-2 1-16,0-2 6 15,8 8 5 1,5 2 2-16,1 10 11 15,3 8 5-15,-4 11 5 16,-1 3 4-16,-1 1-7 16,-2 0-2-16,2-3-3 15,-4-5 16-15,-5-5-278 0</inkml:trace>
  <inkml:trace contextRef="#ctx0" brushRef="#br0" timeOffset="107">4622 16417 1020 0,'-6'-4'516'0,"-3"-1"-161"0,3 6-200 16,0 1-55-16,3 8-70 16,4 7-22-16,9 7-9 15,1 5-51-15</inkml:trace>
  <inkml:trace contextRef="#ctx0" brushRef="#br0" timeOffset="108">5128 16608 708 0,'1'4'300'16,"3"3"-131"-16,13 10-128 15,9 5-14-15,14 0 2 16,6-4-2-16,6-12-5 15,2-7-3-15,-12-7 0 0,-7 0 2 16,-14 2 5-16,-13 1 3 16,-6-2 4-16,-5 0-3 15,-10 2-9-15,-3 1-6 16,-10 6-11-16,-3 7-4 0,-2 4-4 16,3 0-4-16,6 9-2 15,6-1-2-15,7-1 0 16,6 5 1-16,13-7 4 15,7-2 6-15,13-3 11 16,9-3 5 0,-8-9 3-16,6-1-2 0,-7-4-6 15,-4-3 0-15,-2 1 0 16,-7-2 2-16,-2-1 0 16,-6-4 0-16,0 2-3 15,-2-16-1-15,-2 1-3 16,-3-2-1-16,1 0-1 15,-6 17 1 1,1 8 0-16,-1 7 0 0,-2 10 2 16,4 7 1-16,-2 7 2 15,3 2 1-15,3 0 1 0,0-4-2 16,1-11-1 0,0-5 0-16,1-7 3 15,-3-3 2-15,4-5 0 16,-3-6-2-16,4-5-6 0,3-3-3 15,5-6-2-15,3 2-2 16,-1 3 0-16,1 0 0 0,-1 13 1 16,-3 1 1-16,1 11 10 15,-3 3 6 1,-6 12 8-16,-1 4 1 16,-4 5-6-16,0 2-4 0,0-6-7 15,0-3-3 1,3-10-73-1,0-3-146-15</inkml:trace>
  <inkml:trace contextRef="#ctx0" brushRef="#br0" timeOffset="109">6116 16604 587 0,'-8'-5'285'0,"-11"2"-79"15,-2 1-61-15,-4 0-21 16,-1 2-14-16,2-1-34 16,5 0-19-16,7 2-35 31,3 4-10-31,9 0-12 0,2 3 1 0,9 5 4 15,9 3 4-15,9 1 16 16,-1 1 11-16,5 8 20 16,-5 0 8-16,-10 5 6 15,-6 0 2 1,-16-11 12-16,-10-3 2 0,-15-13-4 16,-7-4-9-16,2-9-37 15,4-3-13 1,12-1-26-16,5-1-56 15,5 4-76-15</inkml:trace>
  <inkml:trace contextRef="#ctx0" brushRef="#br0" timeOffset="110">1562 17379 762 0,'-4'-2'374'16,"-7"0"-116"-16,5 2-48 0,6 3-80 16,-3 3-31-16,6 14-58 0,0 3-13 15,-3 27-7-15,6 15-7 16,-4 13-3-16,4-8-2 16,-3-25-2-16,0-13-1 15,-1-26-37-15,-2 2-46 16,2-8-124-16,3-3-93 15</inkml:trace>
  <inkml:trace contextRef="#ctx0" brushRef="#br0" timeOffset="111">1717 17411 445 0,'-5'0'281'15,"1"-3"10"-15,-3 3-85 16,-6 3-79-16,0 0-31 15,-8 5-49 1,-1 3-15-16,2 6-15 0,3 8-6 16,10 6-11-1,-1 4-9-15,8 4-14 0,8-4-1 0,8-3 4 16,7-2 5-16,9 0 13 16,3-2 2-1,5-22 3-15,2-4 2 0,-2-21 3 16,-3-6 3-16,-7-1 3 15,-8-5 3 1,-8-3 3-16,-6 0 2 0,-7-1 3 16,-5 7 1-16,-8 1 27 0,-3 8 10 0,-2 13 6 31,2 3-2-31,4 11-36 16,3 9-15-16,2 13-15 15,2 6-1-15,4 11 1 16,0-2 1-16,4 1 1 15,4-9-1-15,0-13 0 16,1-3-1-16,-3-14-10 16,3 2-75-16,-6-6-252 15</inkml:trace>
  <inkml:trace contextRef="#ctx0" brushRef="#br0" timeOffset="112">1945 17325 811 0,'-3'-5'463'0,"-3"-5"-73"16,-3 3-192-16,0 3-53 16,-1 3-86-16,5 2-38 0,2 6-67 15,3 2-78-15</inkml:trace>
  <inkml:trace contextRef="#ctx0" brushRef="#br0" timeOffset="113">2093 17433 716 0,'0'1'363'15,"0"1"-54"-15,9 14-229 0,-3 6-25 16,3 20-7-16,-2 8-1 0,-5 4-2 16,9 9-5-16,0-25-9 15,1-13-6 1,-2-13-8-16,-1-12 3 16,-4-15 5-16,-2-11 2 0,1-18-1 15,0-6-7-15,3-2-11 16,0 8-5-16,1 13-6 15,3 1-43-15,-1 15-148 16</inkml:trace>
  <inkml:trace contextRef="#ctx0" brushRef="#br0" timeOffset="114">2419 17441 750 0,'2'0'352'16,"1"1"-132"-1,6 9-66-15,-5 13-47 16,2 13-25-16,-2 15-36 0,-4 3-10 15,-1-5-10-15,-5-2-1 0,-2-22 2 16,-1-8 5 0,-1-9-3-16,3-17-4 15,6-9-15-15,0-8-10 16,9-16-8-16,5 5-1 0,8-7 4 16,3-2 3-16,2 15 4 15,-1 10 0-15,-6 15 2 16,-3 5 1-16,2 14 4 15,-6 4 2 1,-5 14 2-16,-3 16 1 0,-9 10-5 16,0-8-2-16,3-5-5 15,2-8-45-15,0-20-250 16</inkml:trace>
  <inkml:trace contextRef="#ctx0" brushRef="#br0" timeOffset="115">2948 17466 419 0,'-6'-5'305'0,"2"0"14"0,-9 0-106 16,0 4-22-16,0 4-49 15,-5 2-21-15,1 6-50 16,-1 2-20-16,1 11-40 15,4 6-14-15,6 11-15 16,6 4-4-16,10-2 4 16,7 0 5-16,10-15 9 15,3-12 4-15,5-8 4 0,-7-7 2 16,-6-19 12-16,1-3 8 16,-20-13 19-16,4-4 8 15,-14 18 7-15,-9 4-5 16,-5 11-20-16,-6 6-13 15,3 6-66-15,3 3-71 16</inkml:trace>
  <inkml:trace contextRef="#ctx0" brushRef="#br0" timeOffset="116">3084 17579 478 0,'5'0'338'16,"3"-4"10"-16,0 10-156 16,-2 5-34-16,2 5-67 15,-2 6-16-15,-2 2-30 16,0-2-7-16,-5 9-9 0,-2-9-4 15,-3-6-3-15,1-5-2 16,1-11-3 0,4 2-6-16,0 0-11 0,0-3-5 15,1-5-9 1,5-25 0-16,14-51 5 0,-5 43 2 16,1 8 2-1,2 8 1-15,0 9 1 0,-3 9 1 16,0 9 17-1,-2 6 10-15,-3 13 15 16,-6 4 9-16,-1 14-2 0,-3 3-5 16,-3-3-13-1,2-4-7-15,1-10-18 16,0-6-9-16,5-13-198 0</inkml:trace>
  <inkml:trace contextRef="#ctx0" brushRef="#br0" timeOffset="117">3671 17437 497 0,'-14'-3'308'0,"-10"2"-50"15,1-4-91-15,5 5-35 0,4 2-70 16,2 1-19-16,3 2-31 15,0 1-10-15,3 6-9 16,5-4 0-16,9 2 7 16,8 2 5-16,11 7 15 15,2 2 11-15,5 10 12 16,-6 1 5-16,-6 3 6 16,-10 8-3-16,-12-8 3 15,-4-2 8-15,-14-14 4 16,-4-6-1-16,-4-12-15 15,-4-2-15-15,2-6-27 16,5 1-19-16,10 5-66 16,5 1-44-16,14 3-196 15</inkml:trace>
  <inkml:trace contextRef="#ctx0" brushRef="#br0" timeOffset="118">4012 17750 922 0,'3'1'436'15,"-3"0"-172"-15,-3 0-60 0,3-1-61 16,-1-1-25-16,0 0-38 16,0 1-16-16,0 0-28 15,0 0-16-15,-1 0-15 16,1-1-5-16,0 1-76 15</inkml:trace>
</inkml:ink>
</file>

<file path=ppt/ink/ink69.xml><?xml version="1.0" encoding="utf-8"?>
<inkml:ink xmlns:inkml="http://www.w3.org/2003/InkML">
  <inkml:definitions>
    <inkml:context xml:id="ctx0">
      <inkml:inkSource xml:id="inkSrc0">
        <inkml:traceFormat>
          <inkml:channel name="X" type="integer" max="11752" units="cm"/>
          <inkml:channel name="Y" type="integer" max="6608" units="cm"/>
          <inkml:channel name="T" type="integer" max="2.14748E9" units="dev"/>
        </inkml:traceFormat>
        <inkml:channelProperties>
          <inkml:channelProperty channel="X" name="resolution" value="400" units="1/cm"/>
          <inkml:channelProperty channel="Y" name="resolution" value="400" units="1/cm"/>
          <inkml:channelProperty channel="T" name="resolution" value="1" units="1/dev"/>
        </inkml:channelProperties>
      </inkml:inkSource>
      <inkml:timestamp xml:id="ts0" timeString="2025-10-15T08:24:34.735"/>
    </inkml:context>
    <inkml:brush xml:id="br0">
      <inkml:brushProperty name="width" value="0.05292" units="cm"/>
      <inkml:brushProperty name="height" value="0.05292" units="cm"/>
      <inkml:brushProperty name="color" value="#FFFFFF"/>
    </inkml:brush>
    <inkml:context xml:id="ctx1">
      <inkml:inkSource xml:id="inkSrc1">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1" timeString="2025-10-15T08:24:38.527"/>
    </inkml:context>
    <inkml:brush xml:id="br1">
      <inkml:brushProperty name="width" value="0.05292" units="cm"/>
      <inkml:brushProperty name="height" value="0.05292" units="cm"/>
      <inkml:brushProperty name="color" value="#7030A0"/>
    </inkml:brush>
  </inkml:definitions>
  <inkml:trace contextRef="#ctx0" brushRef="#br0">12141 19044 0,'0'0'0</inkml:trace>
  <inkml:trace contextRef="#ctx1" brushRef="#br0">1761 15795 563 0,'-5'-8'274'16,"-5"-8"-94"-16,3-1-57 16,0-4 0-16,0 2 16 15,-1 1 7-15,-1 6-7 16,1 6-11-16,-6 15-46 15,2 10-25-15,3 20-37 0,-2 3-10 16,11 7-11-16,0 0-4 16,8-8-5-1,4-7-2-15,6-15 13 0,5-16 7 16,5-13 13-16,2-16 6 16,-1-15 8-16,0-5 5 15,-14-9 8 1,-5 0 8-16,-18 3 9 0,-4 9 1 15,-18 14-5-15,-6 13-9 16,-3 30-28-16,-8 14-11 16,6 28-12-16,3 7-2 15,10 5-7-15,8-2-2 0,13-10-2 16,9-6 1-16,17-13 4 16,1-10 1-16,13-20 5 15,3-9 1-15,7-30 3 16,8-14 4-16,-2-22 3 15,-4-5 2-15,-11-5 9 16,-17-1 11-16,-23 15 29 16,-14 7 11-16,-21 24-3 15,-6 13-11-15,-3 22-35 0,1 10-12 16,7 29-16-16,10 17-3 16,7 15-4-1,9 7 1-15,11-13 2 0,5-4 2 16,15-20 1-1,6-11 0-15,5-21 2 0,4-13 3 0,8-20 1 16,0-15 2 0,4-21 1-16,-5-11 1 15,-10-17 2-15,-7 5 3 16,-18 12 4-16,-6 13 7 16,-17 29 9-16,-7 8-1 15,-6 24-8-15,-1 11-11 16,-1 39-14-16,4 19-5 0,11 23 2 15,4 8 1 1,15-14 2-16,2-15 1 0,10-25 0 16,7-14-1-16,9-23 2 15,5-13 2-15,6-21 3 16,-4-14 2-16,-2-21 2 16,-4-9 2-16,-16-15 2 15,-6-2 2-15,-17-1 10 16,-6 13 4-16,-9 24 5 0,-3 15-1 15,0 30-15 1,-2 19-8-16,5 39-12 16,2 13-2-16,9 25 0 0,7-5 2 0,9-11 2 15,2-11-1 1,9-24 1-16,2-10-2 16,9-25 3-1,5-11 2-15,4-27 1 16,-1-11 4-16,0-29 0 0,-6-14 1 0,-7-18 1 15,-5-3 1-15,-18 13 9 16,-4 13 4 0,-16 33 9-16,-5 11-1 15,3 26-11-15,-5 9-9 0,6 32-13 16,4 30-5 0,5 37 0-16,7 15 3 0,11-2 1 15,7-15 2 1,13-35 0-16,8-16 0 15,9-28 3-15,3-15 3 16,5-20 5-16,-1-13 0 16,-6-26 1-16,-9-9 1 15,-13-14 1-15,-14-5 4 0,-17 3 9 16,-8 4 0-16,-18 14-1 16,-2 19-4-16,3 27-14 15,2 18-6-15,7 39-9 16,2 15-6-16,12 30 0 15,2 7 4-15,11-3 4 16,4-11 3-16,10-21 0 16,9-12 0-16,9-23 0 15,4-8 2-15,4-19 2 16,3-14 1-16,0-24 3 16,-4-15 1-16,-4-20 5 15,-8-6 1-15,-15-10 3 16,-6 5 0-16,-23 12 0 15,-11 9 1-15,-9 27-3 0,-2 12-2 16,6 25-12-16,5 14-6 16,9 44-11-16,3 25 0 15,16 26 4-15,4 11 4 16,13-19 7-16,12-11 2 16,7-31 0-16,6-15 1 15,8-21 2-15,-1-17 1 16,-4-19 3-16,-2-7 1 15,-14-23 1-15,-3-5 2 16,-22-22 4-16,-6-7-1 0,-19-12 1 16,-12-3 0-1,-5 22-4-15,-3 6-1 16,5 39-5-16,7 19-4 0,7 30-12 16,4 36-2-16,11 32 0 15,6 16 3-15,12 6 8 16,8-16 2-16,12-23 0 15,2-16-1-15,13-30 1 0,3-15 1 16,1-21 2-16,-1-13 1 16,-12-23 3-16,-5-6 2 15,-15-16 4 1,-13-8 2-16,-15-2 3 16,-11-4 1-16,-24 9-1 0,-7 9-1 15,-13 26-8-15,2 19-5 0,10 40-11 16,9 26-5-16,19 31-3 15,7 8 2-15,13 1 6 16,14-12 1-16,10-17 1 16,8-11 2-1,10-15 1-15,0-10 2 0,9-17 2 16,2-7 1-16,3-17 0 16,-1-7 0-16,-7-14 1 15,-9-5 2-15,-16-10 3 16,-14-4 2-1,-22 2 3-15,-8 8 2 16,-15 11-2-16,-4 13-2 0,-1 20-7 16,-1 12-4-16,9 22-8 15,7 14-4-15,14 14-1 16,6 3 2-16,11-2 1 0,5-9 2 16,14-10 1-1,2-11-1-15,11-14 3 0,4-6 2 16,8-16 3-1,6-7 3-15,-1-10 2 0,-3-4 1 16,-12-2 4-16,-9-2 3 16,-20-5 6-1,-11-2 3-15,-22 1-2 0,-11 1-2 16,-15 10-7 0,2 10-5-16,2 16-5 0,8 10-6 0,14 22-8 31,8 12 0-31,13 10-1 0,7 0 3 0,8-4 5 15,6-5 0 1,7-7 2-16,6-6-1 0,4-8 3 16,2-6 1-1,1-17 3-15,1-5 0 16,0-14 2-16,-6-4 2 16,-8-11 4-16,-9-7 1 15,-15-2 4-15,-8-6 0 16,-13 1-1-16,-8-3-1 15,-2 7-2-15,-7 4-2 0,-8 19-5 16,4 14-4-16,4 21-11 16,9 13-6-16,27 18-6 15,12 5 0-15,31 10 5 16,11 0 4-16,13-7 8 16,1-2 2-16,0-12 5 15,1-9 1-15,3-14 0 16,-2-9 2-16,-6-17 1 15,-6-7 2-15,-17-9 6 16,-9-7 3-16,-22-8 3 16,-11-8 0-16,-25-12-1 0,-7-4-3 15,-9 5-3-15,1 9-3 16,11 23-4-16,2 15-4 16,11 23-8-1,6 18-4-15,10 22-2 0,-1 3 2 16,9 7 5-1,2-5 1-15,6-4 1 0,8-5 0 16,8-11 2-16,0-5 1 0,3-15 1 16,4-8 1-16,-1-16 1 15,-3-10 2-15,-5-15 3 16,-6-7 0 0,-13-12 1-16,-4-6 1 15,-15-5 3-15,-7 4 1 0,-11 14 0 16,-3 9-2-16,4 28-9 15,-2 11-2-15,4 33-8 16,1 11-3-16,9 12-1 16,4-1-1-16,18-6 2 15,6-6 2-15,13-10 2 0,6-6 2 16,3-16 3 0,7-7 2-16,-2-14 2 15,3-7 1-15,0-8 2 0,-8-8 0 16,-11-13 4-1,-7-4 2-15,-16-10 6 0,-5 3-1 16,-16 3 2 0,-6 1-1-16,-5 13-6 0,-5 7-2 15,4 21-10 1,6 14-7-16,14 27-12 0,9 12-2 16,26 18 0-16,11 2 4 15,13 0 10-15,9-6 2 16,2-15 5-16,6-4 2 15,5-20 1-15,-2-1 0 16,-7-13 2-16,-6-5 1 16,-18-9 7-16,-11-7 5 15,-16-11 4-15,-14-6 1 0,-23-14-2 16,-11-9-3-16,-14-2-5 16,1 3-3-1,12 20-5-15,11 11-3 0,12 25-11 16,8 15-7-16,14 26-4 0,4 15-1 15,15 11 7 1,11 3 6-16,13-11 3 0,8-5 2 16,11-23 4-1,3-9 2-15,2-17 0 16,-6-11 4-16,-17-6 3 16,-14-7 4-16,-21-11 6 0,-8-7 1 15,-12-13 0 1,-2-3-1-16,-10-1-7 15,2 2-2-15,-2 19-2 0,2 11-3 0,10 22-8 16,5 16-8 0,10 28-5-16,8 11 2 15,9 11 7-15,4-4 6 0,5-16 3 16,-3-9 0-16,-3-17 2 16,-3-7 1-1,-11-13 7-15,-4-6 3 0,-10-15-1 16,-6-5 0-1,-10-12-6-15,-6-5-2 16,-5-13-1-16,6 0-2 16,5 5-3-16,9 8-2 15,14 26-9-15,2 14-4 16,14 28-1-16,2 16 1 16,8 21 9-16,0 3 6 0,-4-7 3 15,-1-11 2-15,-10-19 0 16,0-9 1-16,-8-15 9 15,-4-5 1-15,-18-17-1 16,-8-7 0-16,-12-5-9 16,-4-4-2-16,-3-10-1 15,-1 0-1-15,8-8-4 16,1 1-1-16,12 8-1 16,3 6 1-16,9 18-2 15,0 12-5-15,7 22-6 16,3 15-3-16,-2 14 4 0,2-1 5 15,2-3 8-15,3-8 2 16,2-17 1-16,4-5 0 16,-3-19 0-16,-2-8-2 15,2-16-2-15,0-10-2 16,0-9 1-16,4-2 1 16,0 6 5-16,2 8 1 15,-5 19 6-15,-4 12 0 16,-7 22-2-16,-5 16-1 0,-4 15-5 15,1 4-1-15,0-1-2 16,2-6 1-16,10-16 0 16,2-6 0-16,5-15 0 15,3-4 1-15,4-6 1 16,0-2 1-16,3-2 1 16,-1-4 1-16,3-4-100 15,2-3-85-15</inkml:trace>
  <inkml:trace contextRef="#ctx1" brushRef="#br0" timeOffset="1629.41">2101 15995 1097 0,'-8'-15'502'0,"-8"-20"-197"0,3 8-194 16,-2 7-91-16,8 12-12 16,2 18-21-16,7 17-7 15,11 20-12-15,1 2 4 16,12 4 16-16,1-4 7 0,4-10 5 15,1-2 4-15,-7-11 4 16,-5-11-10-16,-14-10 73 16,-3-5 34-16,-14-10 29 15,-7-5 21-15,-9-14-70 16,-3-4-31-16,2-10-29 16,3-1-7-16,7 3-7 15,6 3-1-15,9 12 4 16,0 10-2-16,1 25-8 15,2 16-2-15,2 20-8 16,1 8-2-16,0 3 8 0,0-3 1 16,0-17 2-1,1-11-1-15,3-24 1 0,1-11 1 16,3-21-1 0,2-9 1-16,0-9-2 0,-4 2 1 15,-5 15 2-15,-1 6 1 16,-4 22 5-16,1 6-2 15,-9 15-2-15,-2 13-2 16,-5 13-5-16,1 3 1 0,1 0 1 16,8-11 1-16,7-19-2 15,4-13-1-15,8-20 0 16,-1-11 0 0,3-7 2-16,-5-3 1 0,-2 11 1 15,-5 9 1 1,-4 14 2-16,0 6 0 0,-2 15 0 15,-2 3 0-15,4 5-3 16,-3-2-1-16,3-10-1 16,1-7 0-16,7-18-1 15,7-14-1-15,5-19 1 16,5-6-1-16,1-4 1 16,-5 3 0-16,-7 20 4 0,-4 14 2 15,-14 27 0-15,-6 14-1 16,-10 15-2-1,-4 0-1-15,-3-5 1 0,-2-3 1 16,5-22 7-16,5-5-2 0,1-17-4 16,3-12-5-1,-4-8-4 1,-3-6 0-16,-9-4 4 0,-5 3 3 16,-7 16 1-16,-7 10-3 15,1 24-3-15,-3 11-3 16,5 13 1-16,3-2 1 15,13-10 3-15,8-6 2 16,4-22-3-16,11-7-4 0,2-14-2 16,-1-9-1-1,10 0 3-15,1 1 3 0,-3 14 2 16,0 11 2-16,-10 15-2 16,-2 10-1-16,-4 14 0 15,-3 3-2 1,5-2 2-16,3-5 0 0,10-19 0 0,8-14-1 15,11-23-1-15,4-13 0 16,8-12 2-16,0 1 0 16,-9 18 1-1,-7 9 1-15,-12 26 1 0,-6 9 0 16,-9 18 0 0,-2 9 1-16,-13 11-2 0,-3 0 0 15,3-5 1 1,2-5 0-16,9-14 0 15,6-7 1-15,6-11 0 16,4-2-1-16,2-2-2 16,-1 2-1-16,0 0-4 15,0-1 0-15,0 0 4 0,0 0-99 16</inkml:trace>
  <inkml:trace contextRef="#ctx1" brushRef="#br1" timeOffset="7291.56">1693 15794 152 0,'8'-2'146'16,"6"-5"55"-16,1-1-13 16,-6-4-28-1,-1-3-17-15,-5-3-15 0,-3-2 0 0,-4-1-2 31,-5 1 0-31,-6 3-10 16,-5-1-12-16,-5 9-17 0,-3 3-7 0,1 6-27 16,3 7-12-16,3 7-31 31,8 3-16-31,6 9-20 16,3 1-3-16,10 6 0 0,3 0 4 15,11-6 10-15,3-3 3 16,8-11 5-16,0-8 4 0,-3-9 4 15,-2-8 6 1,-8-12 7-16,-7-3 1 16,-6-5 0-16,-5-2-1 0,-8 9-3 0,-5 1-1 15,-2 13-3-15,0 8 0 16,1 10-1-16,3 6-1 16,7 11 1-16,4-1 0 15,9 3-4-15,6-2-2 16,6-3 0-16,2-2 0 15,6-6-1 1,0-3-53-16,-4-9-229 16</inkml:trace>
  <inkml:trace contextRef="#ctx1" brushRef="#br1" timeOffset="8260.82">1960 15816 427 0,'-2'-1'300'0,"2"0"41"16,0 2-57-16,-1-1-80 15,0 0-44-15,-1 0-80 0,1 0-29 16,4 7-36-16,4 8-2 15,32 31-4-15,-19-27-1 16,2-3-3-16,0-1-1 16,-3-2-15-16,-3-4-52 15,-2-3-185-15</inkml:trace>
  <inkml:trace contextRef="#ctx1" brushRef="#br1" timeOffset="8770.5">2097 15798 331 0,'0'-3'234'15,"-2"-1"-4"-15,0 3-49 16,2 1-13-16,-1 0-28 0,-1 0-12 15,1 0-24-15,0 0-10 0,-8 16-20 16,-23 32-11 0,7-27-22-16,1 1-11 15,5-5-18-15,0 2-4 16,10-7-8-16,2-2-1 0,5-4-4 16,2-2-2-1,4 2-104-15,3-5-88 0</inkml:trace>
</inkml:ink>
</file>

<file path=ppt/ink/ink7.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4-10-02T08:44:25.531"/>
    </inkml:context>
    <inkml:brush xml:id="br0">
      <inkml:brushProperty name="width" value="0.05292" units="cm"/>
      <inkml:brushProperty name="height" value="0.05292" units="cm"/>
      <inkml:brushProperty name="color" value="#FF0000"/>
    </inkml:brush>
  </inkml:definitions>
  <inkml:trace contextRef="#ctx0" brushRef="#br0">1689 11166 490 0,'-1'0'273'0,"10"0"7"16,18 2-38-16,28-3-43 16,20-3-7-16,20 0-73 15,10 0-35-15,9 1-42 16,-1 2-12-16,-10 2-12 15,-16-7-2-15,-25 2-11 16,-16-1-26-16,-24-6-127 16,-7 2-79-16</inkml:trace>
  <inkml:trace contextRef="#ctx0" brushRef="#br0" timeOffset="175.34">2250 11183 537 0,'2'11'287'16,"2"19"-59"-16,0 6-29 16,-1 16-42-16,2 7-25 0,-4 4-32 15,-1-8-18-15,0-8-28 16,-1-12-10-16,3-10-22 16,6 1-9-16,2-7-177 15</inkml:trace>
  <inkml:trace contextRef="#ctx0" brushRef="#br0" timeOffset="504.35">2726 11572 716 0,'-11'-9'341'0,"-13"-5"-124"15,-4 2-57-15,3 9-73 16,0 5-26-16,5 11-41 16,6 8-13-16,6 7-6 15,2 3 1-15,13 1 2 16,8-1 2-16,15-9 28 16,11-3 20-16,3-15 37 15,2-6 19-15,-7-13 22 16,-8-6 6-16,-18-10-12 15,-12-1-14-15,-17-3-44 16,-11 5-26 0,-7 7-30-16,0 6-9 0,6 10-199 15</inkml:trace>
  <inkml:trace contextRef="#ctx0" brushRef="#br0" timeOffset="943.58">3427 11315 781 0,'2'-12'410'16,"3"-10"-105"-16,-4 11-62 15,4 26-105-15,-1 21-44 16,-4 38-62-16,2 11-6 16,-2 19 2-16,-2 7 0 15,-4 1-3 1,6-3-1-16,0-22-9 16,5-19-2-16,9-27-47 15,-5-12-15-15,-1-15-334 16</inkml:trace>
  <inkml:trace contextRef="#ctx0" brushRef="#br0" timeOffset="1325">3464 11698 866 0,'3'-7'407'0,"6"-2"-148"0,13 2-179 0,0-1-25 15,17 5-35-15,4-1-8 31,9 3-6-31,12 1-5 16,0-2-50-16,1-2-22 16,-9-2-7-16,-10-4 3 15,-17-5 54-15,-11 0 30 0,-12-1 39 16,-7 1 15-16,-11 2 23 16,-6 3 5-16,-16 3-4 15,-4 4-9-15,-7 8-21 16,-2 3-13-16,17 10-30 15,6 2-9-15,18 5-5 16,11 0 0-16,19-1 3 16,11-2 6-16,19-8 8 15,0-6 2-15,-6-8 6 16,-5-8-1-16,-16-8-2 16,-8-3-2-16,-13 2-17 15,-6-1-19-15,-13 8-137 16,-4 6-107-16</inkml:trace>
  <inkml:trace contextRef="#ctx0" brushRef="#br0" timeOffset="1555.6">4071 11586 1051 0,'7'0'445'16,"6"3"-239"-16,-2 1-36 0,8 12-48 15,-2 4-20-15,-2 3-38 16,5 2-17-16,-5-4-17 15,0-5-2-15,0-6 1 16,1-8 9-16,2-8 6 16,-1-3 3-16,1-11 0 15,-3 2-10-15,-4 1-19 16,0-3-10-16,-3 10-115 16,5-1-124-16</inkml:trace>
  <inkml:trace contextRef="#ctx0" brushRef="#br0" timeOffset="1895.72">4441 11540 785 0,'4'-1'355'0,"6"-1"-140"0,11 1-56 16,18 1-58-16,2 0-12 15,9-2-38-15,-4 0-10 16,-4-6-14-16,-5 2-3 16,-13 1-11-16,-3-4-1 15,-18 5 0-15,-6-5-3 16,-19 1-2-16,-6 4-5 0,-9 5-5 16,-1 10-1-1,2 7 1-15,3 5 1 16,9 7 2-16,4-1 0 15,19 0 3-15,5 0 5 16,17-6 6-16,9 0 3 0,4-8 1 16,3-3-5-16,3-8-69 15,1-4-134-15</inkml:trace>
  <inkml:trace contextRef="#ctx0" brushRef="#br0" timeOffset="2238.9">5067 11529 485 0,'-9'-8'332'0,"-9"-5"12"16,-4 3-157-16,3 6-39 15,-4 6-61-15,6 6-22 16,3 6-40 0,1 1-9-16,13 5-9 0,4-3-2 15,14 0-2 1,5 0 1-16,3-8-3 15,2-2-1-15,-2-6-25 0,-4-1-14 16,-7-1-7-16,-10 1-1 16,-13 0 23-16,-8-1 13 15,-13 1 10-15,-4 1 8 16,2 5 20-16,1 3 9 16,11 2 10-16,6 7-1 15,6 1 8-15,7 2 1 0,7 1 5 16,5-1 0-1,7-5-18-15,3-1-11 16,0-12-32-16,2-1-85 0</inkml:trace>
  <inkml:trace contextRef="#ctx0" brushRef="#br0" timeOffset="2358.23">5013 11374 925 0,'-9'-9'407'0,"-7"-8"-157"15,11 9-222 1,5 6-23-16</inkml:trace>
  <inkml:trace contextRef="#ctx0" brushRef="#br0" timeOffset="2705.7">5095 11441 921 0,'11'-23'358'0,"16"-22"-229"0,5 2-26 16,15 18 3-16,3 8 2 16,2 20-7-16,1 16-4 15,-14 20-4-15,-5 14 0 16,-11 10-7-16,-8 4-14 16,0-1-36-16,-10-2-8 0,3-6-9 15,1-5 0 1,-1-15 2-16,3-9 1 15,-4-19 6-15,-2-10-2 0,-8-20-6 16,-2-7-7-16,-14-10-22 16,0 3-7-16,-8 9-5 15,-2 7 1-15,-2 17 7 16,-7 4 2-16,-3 12 6 16,1 4 3-16,11 3-1 15,9-2-1-15,15 6-158 16,5-3-147-16</inkml:trace>
  <inkml:trace contextRef="#ctx0" brushRef="#br0" timeOffset="2986.37">5810 11695 506 0,'4'-11'317'16,"3"-11"4"-16,-6 6-48 0,-10 4-69 15,-8 2-35-15,-9 8-70 16,-2 2-27-16,3 10-43 16,2 5-14-16,11 13-13 15,6 6-1-15,12 2 1 16,10 1 0-16,11-8 7 16,8-6 7-16,5-14 23 15,-4-9 13 1,-12-19 16-16,-2-5 3 0,-15-10-9 15,-7 2-14-15,-10 4-27 16,-14 5-13-16,-10 13-182 16</inkml:trace>
  <inkml:trace contextRef="#ctx0" brushRef="#br0" timeOffset="3543.43">6437 11700 559 0,'3'10'263'0,"4"10"-99"16,-3 1-25-16,-4-1-28 0,0-1-14 15,-5-7-16-15,0-4-2 16,1-11-8-16,-1-10-4 16,3-9 1-1,1-7 0-15,4-5-2 16,8 1-6-16,2 1-25 15,9 7-8-15,11 12-9 16,-3 3-1-16,5 11-3 16,-1 8-2-16,-8 8-5 15,0 5-1-15,-7 8-5 16,-3 1-4-16,-1 7-92 16,0 0-96-16</inkml:trace>
  <inkml:trace contextRef="#ctx0" brushRef="#br0" timeOffset="3975.76">6946 11845 456 0,'4'-11'330'16,"0"-8"69"-16,3-1-112 15,-1 0-80-15,-7 1-31 16,-2-1-55-16,-4-2-25 0,-11 2-34 16,9 1-17-16,-5 6-30 15,-3 7-8-15,-1 4-7 16,-1 4-4-16,4 9-3 15,4 1 0-15,13 11 0 16,6 1 1-16,6 2 1 16,5 0 1-16,4-2 2 15,2-4 0-15,3-8 1 16,0-3 1-16,-7-11 0 16,0-1 0-16,-16-11 3 15,-5-2 0-15,-7 1 0 16,-4 0-2-16,-1 5-3 15,2 5-5-15,5 8-4 16,1 4-2-16,7 10 1 16,8 4 3-16,7 1 5 15,7 0 3-15,10-6 4 0,0-3 5 16,2-9 16-16,-3-7 11 16,-3-7 28-16,-4-8 11 15,-9-8 10-15,-5-3-8 16,-9-3-27-16,-6 4-15 15,-7 6-71-15,2 7-80 16</inkml:trace>
  <inkml:trace contextRef="#ctx0" brushRef="#br0" timeOffset="4515.09">7936 11659 575 0,'0'2'273'16,"-4"11"-70"-16,-6 3-91 15,9 16-39-15,-3 5-1 16,2 2-21-16,5-3-9 15,1-9-11-15,-4-9-5 0,0-16 8 0,-3-5 1 16,2-17-4-16,1-7-1 16,3-9-14-16,2-4-4 15,9 3 1-15,3 1 0 16,13 7 1 0,3 5 13-16,0 9 17 0,4 8 11 15,-6 11 19-15,0 11 0 0,-5 9-11 16,-7 7-10-1,-8 3-20 1,-9 0-11-16,-2-3-12 16,0-1-10-16,1-6-101 15,8-2-96-15</inkml:trace>
  <inkml:trace contextRef="#ctx0" brushRef="#br0" timeOffset="5067.89">8509 11617 791 0,'-15'-6'403'0,"-7"-4"-143"15,-11 5-93-15,3 1-34 16,5 6-65-16,5 5-23 16,17 5-28-16,1-1-7 15,15 2-8-15,11 2-1 16,15 0-3-16,6-2-10 0,1-2-45 15,-5-4-35-15,-16-6-54 16,-7 0-2-16,-18 1 40 16,-7-1 34-16,-16 6 75 15,-6 0 38-15,-1 3 42 16,4 3 12-16,7 0-12 16,4-1-23-16,13 3-21 15,3-1 2-15,15 2 12 16,8 4 8-16,6-4 7 15,6 0-6-15,6-9-12 16,0-4-6-16,3-3-16 16,0-7-6-16,-7-7-7 15,0 1-4-15,-5-8-4 0,-8-1-1 16,-5 2-2 0,-10-2 0-16,-11 2-1 0,-13-2 0 15,-10 0 0-15,-2 5-2 16,-2 9-5-16,6 1-1 15,1 14-6-15,-2 5 2 16,4 11 2-16,4 7 1 16,10 14 6-16,3 6 3 15,7 6 14-15,4 6 8 16,2-10 5-16,0-3 1 16,-2-15-11-16,-4-6-5 15,3-10-18-15,0-6-66 16</inkml:trace>
  <inkml:trace contextRef="#ctx0" brushRef="#br0" timeOffset="5249.22">9106 11668 1270 0,'0'0'508'0,"-1"7"-330"15,-1 7-57-15,2 15-73 0,0 4-8 16,-3 12-16-16,-2 5-62 16</inkml:trace>
  <inkml:trace contextRef="#ctx0" brushRef="#br0" timeOffset="5742.67">9171 11589 632 0,'20'-5'321'16,"13"-3"-111"-16,3 21-75 15,1 12-8-15,-2 21-19 16,5 11 6-16,-1 13 1 15,-5 6-9-15,-11-2-29 16,-15-8-19-16,-15-13-33 16,-5-14-6-16,-7-15 1 15,-3-9 2-15,1-17-2 0,-1-6-6 16,1-19-25-16,5-4-15 16,9-11-11-1,7-7 1-15,16-6 15 0,8-4 10 16,15 5 9-16,6 7 0 15,4 14 2-15,1 9 0 16,-9 9-65-16,-3 3-133 16</inkml:trace>
  <inkml:trace contextRef="#ctx0" brushRef="#br0" timeOffset="6063.8">9713 11727 939 0,'9'6'390'0,"12"8"-217"15,5-1-12-15,4 2-32 16,-2-4-15-16,4-7-33 16,-3-2-14-16,3-8-23 15,-2-3-9-15,-7-10-15 16,-5-2-5-16,-13-5-12 16,-11-1-4-16,-18 1-12 15,-11 3-6-15,-5 8-3 16,-6 3 0-16,6 16 3 15,7 6 2-15,1 12 5 16,9 9 3-16,5 12 4 16,3 5 3-16,15 13 3 0,7 6 4 15,6-3 13-15,2-6 3 16,0-13 2-16,-8-8-3 16,6-10-13-16,0-7-44 15,4-11-228-15</inkml:trace>
  <inkml:trace contextRef="#ctx0" brushRef="#br0" timeOffset="6362.76">10319 11721 887 0,'-10'5'363'0,"-7"5"-205"16,-7 2 3-16,-3 0-32 15,1-1-20-15,-7-5-50 0,0-3-22 16,1-8-11 0,4-4-4-16,10-8-2 0,2-3-6 0,13 0-15 15,4 0-8 1,17 7-10 0,8 5-1-16,10 9 8 15,3 10 5-15,-4 11 7 16,2 4 2-16,-9 13 3 15,-3-2 1-15,-3 4-3 16,-5-2-34-16,-3-14-251 0</inkml:trace>
  <inkml:trace contextRef="#ctx0" brushRef="#br0" timeOffset="6495.81">10308 11395 1126 0,'0'-2'427'0,"-2"2"-341"16,2 4-50 0,0-4-397-16</inkml:trace>
  <inkml:trace contextRef="#ctx0" brushRef="#br0" timeOffset="6890.41">10755 11677 805 0,'-12'-8'323'0,"-18"-9"-214"16,-2 7-26-16,-2 11-38 0,-2 6-10 15,6 10-10-15,10 6 0 16,17 7 26-16,11 3 14 15,19 3 20-15,7 0-1 16,5-4-28-16,1-4-15 16,-7-12-25-16,-5-6-2 15,-10-13 0-15,-6-9 1 0,-10-6-4 16,-3-6-2-16,-12 0-7 16,-2 5-2-1,2 10 1-15,-4 8 0 0,8 18 3 16,1 12 4-16,1 17 12 15,7 9 5-15,1 6 5 16,7 1-4-16,4-7-8 16,0-6-4-16,-1-7-7 15,1-5-13-15,3-16-243 16</inkml:trace>
  <inkml:trace contextRef="#ctx0" brushRef="#br0" timeOffset="7397.24">11198 11650 830 0,'-3'-14'370'16,"0"-8"-171"-16,1 2-83 16,2 10-46-16,0 10-25 15,-5 5-22 1,5 10-9-16,2 7-13 0,3-1 1 15,12 5-1 1,-1-2 0-16,2-4-11 0,-1-3-14 16,-5-8-32-16,-7-3-9 15,-10-8-3-15,-3-3 13 0,-11-3 31 16,-4 1 10 0,-4 4 21-16,-6 1 7 15,7 10 8-15,5 5 9 16,10 6 16-16,8 5 13 0,11 2 19 15,6 0 0 1,8-2-7-16,3-1-12 0,1-9-21 0,-1-4-6 16,2-11-17-16,-3-6-4 15,7-11-6 1,1-7-3-16,1-3-1 16,-3-6-2-16,-9-3-1 15,-3 0 0-15,-14 7 4 16,-4 4 10-16,-4 14 17 15,-3 10 1-15,0 9 12 16,1 10 2-16,6 17 4 16,0 3 2-16,12 13-12 15,4 3-9-15,6-3-13 0,3-4-59 16</inkml:trace>
  <inkml:trace contextRef="#ctx0" brushRef="#br0" timeOffset="8212.11">12042 11639 841 0,'7'3'352'0,"14"5"-187"16,10 2-76-16,13 4-33 0,5-1-2 16,5-5-10-16,-2-5-4 15,-1-5-9-15,-9-2-4 16,-16-7-2-16,-6-1-4 15,-17 0-25-15,-10-4-7 16,-17 5-15-16,-9 3-5 16,-9 8 11-16,3 6 2 15,8 8 2-15,5 5 3 0,14 10 4 16,5 3 7-16,8 4 13 16,5 2 6-16,13-3 7 15,1-5 0-15,13-10-7 16,4-6-1-16,-1-14-1 15,0-5-1-15,-8-15 0 16,-1-3-2-16,-4-4-7 16,-1 0-3-16,-2 6-5 15,-5 6-3-15,-6 10-3 16,-1 9 4-16,-8 11 12 16,0 6 8-16,-8 4 14 15,-3 0 1-15,4-5-3 16,2-5-2-16,5-9 9 15,2-6 2-15,6-12-2 16,1-4-1-16,9-9-18 16,0 0-6-16,4 2-6 15,4 3-3-15,-2 8 1 16,-3 5 1-16,2 12 8 0,-9 4 10 16,-8 9 12-1,-6 4 2-15,-2 7-6 0,-1 5-8 16,3-4-63-16,6 0-77 15</inkml:trace>
  <inkml:trace contextRef="#ctx0" brushRef="#br0" timeOffset="8427.29">12829 11782 660 0,'5'-15'399'0,"7"-10"18"16,3 7-136-16,-2 12-79 15,4 7-33-15,2 14-65 16,9 6-30-16,-2 6-18 15,2 4-5-15,-4-5-14 16,-4-3-4-16,-1-12-5 16,1-8 1-16,1-11 7 0,-5-11 4 15,-3-8 2 1,-4-5-6-16,-6 5-15 16,1 4-35-16,-4 10-147 0</inkml:trace>
  <inkml:trace contextRef="#ctx0" brushRef="#br0" timeOffset="9220.19">13820 11651 507 0,'10'-8'348'15,"9"-7"22"-15,12 13-185 16,1 0-39-16,7 20-46 0,-4 7-16 16,-18 8-9-16,-10 2-9 15,-19 0-18-15,-5-2-9 16,-5-8-22 0,3-3-7-16,7-15-20 0,4-9-25 15,15-14-19-15,6-7-3 16,6-7 12-16,4-3 21 15,-1 5 17-15,-1 5 5 16,-4 1 1-16,-4 4 0 16,-5 13 0-16,-7 2-4 15,-4 10 5-15,-1 9 2 0,2 10 4 32,3 4 7-32,11 3 3 0,5-1 1 15,13-10 0-15,4-3-2 0,5-17-4 16,-1-6 0-16,1-11 1 15,-5-6 1-15,-4-5-1 16,-3 1-2-16,-11-6-1 16,-1 1-1-16,-8 7-3 15,-4 6 3-15,-3 17 12 16,-1 8 3-16,-1 10 5 16,0 6-2-16,2 4-11 15,1 3-4-15,3 5-4 0,2-5-3 16,1-2-71-16,0-7-86 15</inkml:trace>
  <inkml:trace contextRef="#ctx0" brushRef="#br0" timeOffset="9372.29">14343 11489 944 0,'0'-13'442'16,"0"-9"-188"-16,2 6-105 15,7 8-102-15,-1 6-28 16,4 5-108-16,4 6-111 16</inkml:trace>
  <inkml:trace contextRef="#ctx0" brushRef="#br0" timeOffset="9542.34">14559 11620 682 0,'11'14'397'15,"13"17"-42"-15,1 2-61 16,-9 9-97-16,-2-1-38 15,-5-2-57-15,-3-4-18 16,3-12-17-16,1-9-4 16,3-18-15-16,9-9-4 15,4-17-18-15,1-6-8 0,-3-3-23 16,-4-1-69-16,-9 10-247 16</inkml:trace>
  <inkml:trace contextRef="#ctx0" brushRef="#br0" timeOffset="9840.34">15031 11717 894 0,'3'0'438'0,"-1"3"-152"16,4 4-102-16,-3 7-71 16,0 1-30-16,-2 6-24 15,-5-4-12-15,0-3-20 16,4-4-5-16,0-9-3 15,1-4-4-15,6-11-5 16,-3-5-2-16,8-7-8 16,3 4 0-16,1 4 2 15,1 3 0-15,1 13 4 0,-5 5 8 16,-3 13 24 0,-3 5 9-16,-4 12 3 15,0 5-11 1,1 4-24-16,3-2-60 15,8-9-294-15</inkml:trace>
  <inkml:trace contextRef="#ctx0" brushRef="#br0" timeOffset="10126.71">15611 11725 499 0,'-3'-21'328'0,"-2"-17"17"16,-6 4-114-16,-12 14-90 16,-3 6-38-16,-11 14-47 15,3 9-18-15,0 10-15 16,7 6-3-16,16 11-8 16,11 1 5-16,14 1 10 15,8 1 6-15,5-9 2 0,-1-8-4 16,-4-11-7-16,-4-6-3 15,-9-11-5-15,-5-4-5 16,-3-6-24-16,-8-5-33 16,-2-5-196-16</inkml:trace>
  <inkml:trace contextRef="#ctx0" brushRef="#br0" timeOffset="10433.32">15631 11700 470 0,'13'0'325'0,"5"0"30"0,0 10-144 16,0 0-13-16,-9 10-20 16,-4 2-15-16,-7 1-45 15,-4 0-25-15,-4-6-42 16,1-1-15-16,6-7-18 16,1-3-4-16,8-12-8 15,6-6-5-15,6-13-3 16,5-2-4-16,3-3 2 15,0 2 1-15,2 7-3 16,3 6 1-16,4 13 3 16,-1 2 6-16,-6 12 47 15,-9 6 23-15,-11 12 23 16,-3 3 0-16,-4 8-36 16,-1-2-23-16,0-4-61 15,0-8-90-15</inkml:trace>
  <inkml:trace contextRef="#ctx0" brushRef="#br0" timeOffset="11124.41">17005 11623 775 0,'-13'-9'353'0,"-18"-3"-161"0,-4 3-53 16,-5 7-72-16,4 5-27 16,8 8-34-16,7 3-6 15,20 4-4-15,7 2 1 16,19-1 3-16,5-1 3 15,12-7 6-15,-4-2-1 16,-7-6 2-16,-6-2 2 16,-19-2 2-16,-3-3-3 15,-17 0-6-15,-5 0-4 16,-12 6-3-16,-5 3 3 0,3 7 11 16,5 3 1-1,12 1 7-15,5 0 9 0,14 1 26 16,12-7 7-1,-8-5 1 1,1 1-9-16,34 7-27 0,9-10-7 0,3-10-6 16,-20-13-2-16,-3-4-1 15,-6 1-2-15,-8-1-1 16,2 4-1-16,-14 5 3 16,-2 5 14-16,-3 10 8 15,-5 5 1-15,5 11-3 16,-2 5-14-16,6 7-9 15,4 2-1-15,1 4-5 16,2-8-18-16,3-5-138 16,0-6-108-16</inkml:trace>
  <inkml:trace contextRef="#ctx0" brushRef="#br0" timeOffset="11411.34">17161 11362 997 0,'0'-17'460'15,"-1"-20"-189"-15,2 19-115 0,2 13-98 16,2 5-30-16,4 18-99 16,5 4-74-16,3 12-120 15,0 5-33 1,3 3 60-16,-1 2 85 0,-6-9 237 16,7 2 94-16,-2-2 120 15,-1-6 28-15,3 4-54 16,-4-2-40-16,3 0-92 15,2-1-36-15,-3-12-43 16,4-4-10-16,-4-13-13 0,0-8-7 16,4-7-12-16,-5-7-9 15,-2-5-62 1,1 1-64-16,-3 5-243 16</inkml:trace>
  <inkml:trace contextRef="#ctx0" brushRef="#br0" timeOffset="11818.25">17947 11619 656 0,'5'7'455'16,"4"6"30"-1,-7 4-236-15,-5-3-52 0,-11 3-69 16,-7-4-23-16,-9-2-36 16,-4-3-11-16,-2-2-25 15,4-4-12-15,3-4-9 16,7-3-3-16,8-5-12 15,4-3-11-15,8-1-23 16,5 3-9-16,7-2 3 16,6 6 7-16,8 4 18 15,2 1 8-15,2 11 7 16,0 3 1-16,0 9 4 0,1 3 2 16,-4-2 4-16,-2-5 1 15,-7-9 2-15,2-5 2 16,-2-9-1-16,2-3-1 15,4-7-4-15,-1-1-1 16,-3-4-4-16,1-1-2 16,-4 4 0-16,-6 0 0 0,-4 12 16 15,-5 6 7 1,-5 11 5-16,-1 5 1 0,2 10-15 16,3 3-6-16,5 0-1 15,3-2-23-15,9-8-51 16</inkml:trace>
  <inkml:trace contextRef="#ctx0" brushRef="#br0" timeOffset="12611.12">19177 11590 565 0,'5'-5'339'0,"3"-1"-25"16,-5 5-75-16,-6 10-83 15,-10 6-35-15,-15 6-41 16,-7 5-22-16,-10-2-21 15,1-3-6-15,8-4-11 16,5-7-4-16,9-11-2 16,5-2-7-16,7-16-26 15,4-5-24-15,8-3-28 16,10 1 0-16,8 3 17 16,5 2 21-16,3 12 18 15,-3 1 2-15,-1 14 9 0,0 9 8 31,-2 8 27-31,-2 3 10 16,-2 3 6-16,0-1-4 0,1-5-21 16,-1-1-4-16,1-11-5 15,-2-5 0-15,4-11 1 16,-2-4-1-16,-2-8-5 16,1-2-7-16,-6 0-19 15,-4-1-13-15,-2 5-11 16,1 4-2-16,0 7 9 0,1 4 9 0,-1 7 16 31,4 5 7-31,1 6 15 16,2 4 7-16,5 3 12 15,3 0 4-15,2-8 5 16,1-5 3-16,-2-14 28 16,-2-6 12-16,-4-9 13 15,-5-9 3-15,-2 0-32 16,-10-6-18-16,-6 2-30 15,1 3-26-15,-2 5-90 0,8 13-73 16,-1 3-291-16</inkml:trace>
  <inkml:trace contextRef="#ctx0" brushRef="#br0" timeOffset="12822.49">19588 11571 1010 0,'24'-1'453'16,"13"-5"-210"-16,27 11-109 15,3 0-19-15,0-1-34 16,-4 1-18-16,-13-6-29 16,-7 0-9-16,-10-4-15 15,-5-2-11-15,-12 2-103 16,-7-4-49-16,-15 3-95 16,-8 1-51-16,-7 4-56 15,-7 1-34-15</inkml:trace>
  <inkml:trace contextRef="#ctx0" brushRef="#br0" timeOffset="12919.29">19958 11597 400 0,'-5'5'254'0,"2"10"14"16,4 7-23-16,0 0-44 0,5 5-35 15,-4-4-74-15,3-2-30 16,-1-5-43-16,-2-2-77 0</inkml:trace>
  <inkml:trace contextRef="#ctx0" brushRef="#br0" timeOffset="13194.69">20385 11705 555 0,'-2'-9'329'16,"-5"-13"-23"-16,-4 0-40 0,-10-1-73 15,1 1-33-15,-6 7-63 16,-2 5-27-16,2 6-33 15,-2 3-8-15,7 9-9 16,4 4-3-16,6 8-4 16,10 6 3-16,13-1 10 15,7 3 2-15,14-3 3 16,0-3-4-16,6-6-15 16,-3-3-16-16,-7-12-72 15,-4-4-70-15,-9-12-195 16</inkml:trace>
  <inkml:trace contextRef="#ctx0" brushRef="#br0" timeOffset="13320.85">20405 11395 561 0,'-4'-8'384'15,"1"-11"29"-15,-3 8-82 0,2 11-132 16,3 5-54-16,-1 14-84 16,-1 5-28-1,2 12-9 1,1 3-114-16</inkml:trace>
  <inkml:trace contextRef="#ctx0" brushRef="#br0" timeOffset="14079.93">21324 11607 675 0,'4'-1'332'0,"9"-1"-112"0,7 0-83 16,14 7-90-16,10 0-11 16,11 0-17-16,0-5-4 15,-12 0 0-15,-7-3-1 16,-23-3-8-16,-9 4-5 15,-22-2-11-15,-14 1-5 16,-16 3 3-16,0 5 4 16,2 8 3-16,8 6 5 15,15 7 7-15,3 4 10 16,17 0 34-16,7-2 9 16,17-7 0-16,6-4-6 0,18-15-26 15,3-2-8-15,3-11-6 16,-1-9-1-16,-9-3-5 15,-5-1-1-15,-6-3-2 16,-5 6 0-16,-9 4-2 16,-3 0-2-16,-9 14 10 0,-1 3 4 15,-6 5 10-15,2-5 3 16,0 5-7-16,-4 19-3 16,0 30-1-16,9-27 2 15,3-5 3-15,0-8 4 16,2-6 1-16,-1-6 0 15,3-5-3-15,1-4-3 16,-2-9-8-16,1-2-8 0,-4-4-3 16,2-1-2-16,2 11-3 15,-7 0 2-15,1 12 0 16,1 7 1-16,-2 10 4 16,3 4 2-16,0 3-1 15,1 0-2-15,1-4-35 16,-4-5-58-16,4-7-209 15</inkml:trace>
  <inkml:trace contextRef="#ctx0" brushRef="#br0" timeOffset="14283.23">22070 11620 633 0,'8'-5'375'0,"11"-1"20"15,4 6-145-15,5 7-65 16,2 8-17-16,6 13-38 0,1 4-8 15,-7 4-17-15,-4 1-14 16,-17-9-35-16,-9-5-11 16,-15-15-15-16,-6-8-4 15,-19-12-9-15,-2-3-2 16,-4 0-166-16,-1 1-508 16</inkml:trace>
  <inkml:trace contextRef="#ctx0" brushRef="#br0" timeOffset="15152.9">2088 12567 993 0,'0'-4'426'0,"1"4"-248"0,-4 6-63 16,-5 26-60-16,1 15-24 16,-2 18-11-16,9 8-2 0,3 1-5 15,1-8 89 1</inkml:trace>
  <inkml:trace contextRef="#ctx0" brushRef="#br0" timeOffset="15509.08">2295 12627 506 0,'-20'0'301'0,"-25"5"1"15,-3 5-124-15,3 9-85 16,7 2-25-16,17 5-46 16,15 1-11-16,16 1-6 15,11 2-2-15,18-3 0 16,7-3 1-16,8-7 0 0,1-5-2 15,-2-5-7 1,-9-9-16-16,-6-10-25 16,-8-5 0-16,-10-13 11 15,2 1 17-15,-5-3 52 16,-4-2 21-16,-9 4 40 16,-2 6 13-16,-8 9-7 15,2 9-14-15,4 14-40 16,0 8-13-16,1 14-21 15,2 5-4-15,2 9-3 0,0 2 0 16,1-1-1-16,1-1 1 16,-2-13-46-16,0-8-105 15</inkml:trace>
  <inkml:trace contextRef="#ctx0" brushRef="#br0" timeOffset="15659.78">2499 12352 1022 0,'-3'-7'423'16,"-2"-7"-243"-16,5 13-142 15,2 6-32-15,8 13-125 16,3 6-224-16</inkml:trace>
  <inkml:trace contextRef="#ctx0" brushRef="#br0" timeOffset="15857.3">2640 12618 555 0,'8'11'326'0,"14"16"-14"16,3 5-82-16,6 8-58 0,0 2-32 15,-5 3-53-15,2-4-24 16,-4-16-16-16,0-10 17 16,8-22 27-16,0-11 7 15,1-16-3 1,-4-6-23-16,-12-5-39 0,0 2-11 15,-9 7-75-15,-1 7-81 16</inkml:trace>
  <inkml:trace contextRef="#ctx0" brushRef="#br0" timeOffset="16143.94">3167 12718 945 0,'6'4'386'0,"3"4"-237"16,2 5-51-16,-3 6-34 16,-6 1-7-16,-1 2-5 15,-3-3 0-15,0-5-9 16,2-1-6-16,0-13-4 0,5-5-6 16,5-12-4-1,5-7-2-15,4-4-9 16,4-2 2-16,7 5 2 0,0 4 10 15,1 11 14-15,-2 8 2 0,-9 13 1 16,-4 10-7-16,-9 12-15 16,-3 5-2-16,-1 1-6 15,-3-1-25-15</inkml:trace>
  <inkml:trace contextRef="#ctx0" brushRef="#br0" timeOffset="16833.66">3841 12737 905 0,'-20'-19'408'0,"-20"-16"-184"15,-1 2-55-15,8 14-63 16,2 8-23-16,3 13-37 0,5 10-27 15,7 17-17-15,3 1-2 16,15 12 1-16,10-2 2 16,16-3 1-16,6 0 0 15,3-13 0-15,-1-7 2 16,-7-12 0-16,-6-9 1 16,-9-9-51-16,-8-7-33 15,-8-4-36 1,-6-3-10-16,-2-4 5 0,3 2-21 0,8 0-13 15,9 3 7-15,12 9 60 16,4 3 84-16,0 8 92 16,2 6 30-16,-6 10 42 15,0 4 1-15,-9 8 5 16,-3-1 0-16,-6 2-28 16,-3 0-24-16,-1-3-46 15,0-3-22-15,8-7-28 16,1-4-4-16,6-11-13 15,-3-4-8-15,-4-3-15 16,5-3-8-16,0 3 2 16,4 3 2-16,3 4 9 15,-7 4 2-15,1 6 4 16,-1 0 3-16,-3 7 4 16,1-1 1-16,-1-5 2 15,-1-2 1-15,0-8-5 0,1-4-7 16,0-7-9-16,-1-4-1 15,7-2 1-15,3 1 6 16,3 8 8-16,2 3 1 16,-2 11 5-16,-4 7 6 15,2 12 8-15,-2 2 6 16,-6 7 19-16,-6 0 8 16,-7-3 15-16,-9 0 1 0,-8-10-16 31,-2-4-10-31,-7-7-67 0</inkml:trace>
  <inkml:trace contextRef="#ctx0" brushRef="#br0" timeOffset="17307.97">5161 12660 629 0,'-13'12'298'16,"-6"9"-80"-16,6 17-151 15,8 6-15-15,14 7 3 16,9-3 6-16,14-8 26 15,2-10 15-15,9-23 8 16,-1-9-4-16,-4-18-31 16,-6-7-18-16,-14-9-26 15,-4-2-8-15,-15-2-41 16,-2 3-76-16,-4 0-179 16,-3 3-177-16</inkml:trace>
  <inkml:trace contextRef="#ctx0" brushRef="#br0" timeOffset="17568.53">5478 12791 177 0,'5'15'147'0,"5"16"41"0,3-1-35 15,-14-9-39-15,4-3-9 16,-3-11-21-16,-7-6-12 16,2-11-22-16,-3-6-15 15,6-12-20-15,2-2-5 16,5-2-6-16,2-1-2 0,15 7 26 15,1 1 30-15,11 12 55 16,1 4 21-16,-6 9 3 16,1 9-21-16,-10 11-39 15,-6 4-15-15,-13 11-23 16,-6 3-8-16,-4 7-13 16,0 1-5-16,9-5-89 15,2-4-145-15</inkml:trace>
  <inkml:trace contextRef="#ctx0" brushRef="#br0" timeOffset="17819.18">6010 12936 535 0,'1'-13'321'16,"4"-11"-38"-16,-4-1-75 0,-3 0-19 15,-7-1-21-15,-2 4-14 16,-7 4-37-16,-4 5-19 15,1 10-38-15,-1 3-15 16,5 10-27-16,8 6-6 16,5 9-8-16,5 2-3 15,10 7 2-15,0-4 2 16,5-4 1-16,8-4 1 16,1-12 1-16,3-3 0 15,-1-10-27-15,-5-11-81 0</inkml:trace>
  <inkml:trace contextRef="#ctx0" brushRef="#br0" timeOffset="17972.8">5984 12494 946 0,'-6'0'442'0,"-2"1"-204"16,3 10-81-16,2 10-101 15,2 0-27-15,3 10 122 16,4 0 20-16</inkml:trace>
  <inkml:trace contextRef="#ctx0" brushRef="#br0" timeOffset="18483">6950 12773 769 0,'-16'0'335'16,"-19"4"-173"-16,2 7-43 15,7 15-59-15,3 8-17 16,14 15-23-16,9 3-8 16,17-1 0-16,10-9 5 15,18-12 9-15,3-7 2 16,3-14 0-16,-6-5 0 16,-17-8 17-16,-11-10 9 0,-23-1 8 15,-10-10 4 1,-22-2-20-16,-5 0-12 0,4-3-16 15,7 6-13 1,14 3-106-16,12 6-118 0</inkml:trace>
  <inkml:trace contextRef="#ctx0" brushRef="#br0" timeOffset="18641.89">7131 12793 819 0,'24'0'471'0,"14"-3"-78"16,6 3-204-16,-1 0-49 15,-4 2-77-15,-6-2-19 16,-3 1-23-16,-3-1-18 16,-10-3-138-16,0 3-150 15</inkml:trace>
  <inkml:trace contextRef="#ctx0" brushRef="#br0" timeOffset="18792.59">7334 12808 553 0,'-3'11'296'16,"-1"14"-42"-16,4 7-90 16,0 8-49-16,6 3-24 15,0-1-40-15,0-9-17 16,0-5-6-16,-4-11-141 0</inkml:trace>
  <inkml:trace contextRef="#ctx0" brushRef="#br0" timeOffset="19060.98">7866 12973 707 0,'-3'8'393'0,"-3"12"-33"16,-7 3-134-16,-17-5-62 0,2 1-38 16,-17-11-61-1,4-2-20-15,3-5-24 0,3-3-5 16,8-7-10-1,2-3-5-15,9-11-6 16,7 0-4-16,12-3 1 0,11 6 4 16,11 7 12-16,5 7 12 0,3 15 20 15,1 11 9-15,-2 11 5 16,-2 2-4-16,-3 3-16 16,-7-9-4-16,-1-1 27 15</inkml:trace>
  <inkml:trace contextRef="#ctx0" brushRef="#br0" timeOffset="19565.77">8144 12878 606 0,'-15'1'351'0,"-15"10"-35"0,1 13-161 16,8 12-81-16,7 5-18 16,16-2 6-1,7-6 7-15,17-6 23 0,6-7 6 16,8-12-6-16,5-8-10 16,4-11-35-16,-7-11-14 0,-5-15-16 15,-8-7-7-15,-19-19 4 16,-4-6-3-16,-23-11-15 15,-11 2-14-15,-21 3-12 16,-7 6-2-16,-4 21 11 16,-3 10 11-16,16 28 6 15,5 11 0-15,18 13-3 16,12 11-2-16,17 10 0 16,10 1 0-16,18 5 5 15,13 3-36-15,26-7-211 16</inkml:trace>
  <inkml:trace contextRef="#ctx0" brushRef="#br0" timeOffset="20209.74">8646 12804 957 0,'-16'-8'385'15,"-19"-8"-247"-15,3 3-32 16,10 9-57-16,6 4-17 15,11 10-27-15,5 2-3 0,8 1-1 16,5 1 1 0,6 0 2-16,4-4 0 0,2-1 2 15,-7-3 0-15,-10-4 1 16,-11-1-3 0,-15 3-3-16,-6 3-2 0,-8 3-1 15,0 3 2-15,4 2 8 16,6-1 1-16,14 5 0 15,8 0-3-15,13-2-2 16,6 4 1-16,9-8 1 16,2-5 1-16,10 1 0 15,-1-9 0-15,1 1 0 16,-5 1 0-16,-10-9-4 16,2 6-2-16,-9-7-1 15,-3 1-2-15,-6 3 2 16,-5 1 1-16,7 4 5 0,-1 4 3 15,2 2 3-15,3-4 2 16,2 2 1 0,5-3 0-16,9-5-1 15,-2-1 1-15,-3-7-2 16,-4-6 0-16,-7-5 2 16,-6-5 0-16,-9-2-2 0,-4-1 0 15,-16 5-10 1,-5 1-3-16,-11 9-5 15,-1 6-2-15,4 9-1 0,3 3 1 16,9 12-2-16,5 7 0 16,7 14 7-16,2 5 6 15,9 11 18-15,7 1 8 16,5-2 16-16,5-3 3 16,-8-9-3-16,-5-3-5 15,-3-12-15-15,1-3-7 0,-2-12-39 16,2-4-82-16</inkml:trace>
  <inkml:trace contextRef="#ctx0" brushRef="#br0" timeOffset="20509.73">9166 12843 910 0,'7'0'429'0,"5"11"-154"15,0 6-108-15,-8 15-35 0,-4 0-8 16,-2-3-9 0,-3-2-16-16,2-17-46 15,0-1-13-15,5-9-17 16,2-6-7-16,13-6-9 16,-1-4-11-16,8-10-19 15,-2 4-2-15,-4 5 1 0,4 7 8 0,-8 10 11 16,1 10 3-16,-5 14 2 15,-5 2 2-15,0 5 4 16,-4-5-1-16,2-2-1 0,1-3 13 16,-3-10-218-1</inkml:trace>
  <inkml:trace contextRef="#ctx0" brushRef="#br0" timeOffset="20695.21">9327 12582 1313 0,'0'0'541'0,"-3"6"-325"15,3 7-84-15,0 13-89 16,0 2-7-16,6 7-45 16,7 2-313-16</inkml:trace>
  <inkml:trace contextRef="#ctx0" brushRef="#br0" timeOffset="21586.36">10406 12798 576 0,'-8'-6'292'15,"-7"-6"-87"-15,-15 0-70 0,1 7-8 16,-4 3-38-16,3 3-25 16,9 6-39-16,11 6-14 15,10 4-11-15,9 4-2 16,14 1 3-16,2-5 2 0,11-4 1 16,1-2 0-1,-4-7 0 1,-8-3-4-16,-16-1-8 0,-11-2-14 15,-20 3-12-15,-4 3 3 16,-13 6 6-16,0 1 10 16,9 6 15-16,1 2 0 15,15 0 4-15,6-1 3 16,13-1 7-16,5 0 5 0,17-1 10 16,4-4 6-1,5-9 0-15,7-1-2 16,-5-8-8-16,0-1-5 0,-2-6-14 15,-7-3-4-15,-4-5-4 16,-4 2-5-16,-8 7 1 0,-4 8 1 0,-5 13 5 16,-4 6 2-16,-2 2 6 15,-1-1 1-15,-1-3 0 16,0-4 0-16,0-5 7 16,-1-6 5-16,-2-10 1 15,4-4-2-15,5-10-11 31,3-4-8-31,8-4-13 0,3-3-7 0,7 8-1 16,1 5 6-16,-2 16 33 31,-2 7 9-31,-6 12 19 0,-4 10 5 0,-4 13-6 32,-3 6 2-32,1 0-7 15,-4-1-6-15,2-8-15 0,6-2-6 16,-1-10-74-16,8-3-143 15</inkml:trace>
  <inkml:trace contextRef="#ctx0" brushRef="#br0" timeOffset="21740.64">10938 12818 1165 0,'0'3'457'0,"3"9"-316"16,-2 4-62-16,4 9-59 15,-1 3-6-15,7 3-8 16,-1 2-24-16</inkml:trace>
  <inkml:trace contextRef="#ctx0" brushRef="#br0" timeOffset="22072.32">11079 12793 903 0,'4'-2'359'16,"9"-5"-220"-16,7 4-35 15,10 2-21-15,9-1-7 16,2 2-28-16,-1 0-16 16,-1 0-18-16,-9 0-6 15,-7 2-6-15,-10-2-5 16,-14 0-6-16,-8 2-3 15,-14 6-1-15,1 6 3 16,1 4 7-16,-1 2 3 16,11 4 7-16,-2 3 3 15,12 0 3-15,4 4 1 0,8-4 5 16,8-2-1-16,4-5-3 16,1-4-1-16,2-5-9 15,-3-1-32-15,6-5-267 16</inkml:trace>
  <inkml:trace contextRef="#ctx0" brushRef="#br0" timeOffset="22346.47">11901 12889 836 0,'-5'1'428'16,"-7"8"-96"0,-6 6-144-16,-10 7-74 0,-1 1-22 15,0-4-32-15,3-3-16 0,0-9-24 16,2-2-5-1,4-9-6-15,0-4-6 0,6-10-9 16,1-4-4-16,13 8-7 31,0 7-2-31,0 0-1 16,8-18 1-16,10 12 5 0,5 11 7 0,-4 21 10 16,0 5 8-16,3 11 9 15,-1-2 2-15,-5-5 1 16,3 1-4-16,-11-11-3 15,0-4-77-15</inkml:trace>
  <inkml:trace contextRef="#ctx0" brushRef="#br0" timeOffset="22490.74">11732 12645 1057 0,'-1'-3'524'0,"-6"-4"-129"15,9 10-308-15,5 6-44 16,6 8 27-16</inkml:trace>
  <inkml:trace contextRef="#ctx0" brushRef="#br0" timeOffset="22836.52">12079 12846 1033 0,'14'-1'456'0,"22"13"-239"0,5 15-35 0,13 21-80 16,5 6-23-16,4 6-25 16,0-8-9-16,-16-4-14 15,-7 2-7-15,-22-17-76 16,-7-3-69-16</inkml:trace>
  <inkml:trace contextRef="#ctx0" brushRef="#br0" timeOffset="23024.7">12487 12851 1140 0,'-15'10'463'0,"-30"16"-283"16,-6 11-40-16,-6 9-54 15,-7 1-7 1,7-1-25-16,-2-7-13 0,7-4-20 16,8-3-11-16,12-8-114 0,13-5-102 15</inkml:trace>
  <inkml:trace contextRef="#ctx0" brushRef="#br0" timeOffset="23321.86">12580 12828 880 0,'0'-5'397'0,"-1"-3"-178"16,-1 6-91-16,2 8-67 15,-2 9-22-15,7 15-13 16,2 3 6-16,7 9 17 15,6 0 7-15,4-8 3 16,5-5-1-16,7-14 2 16,-2-12-1-16,0-9-1 15,-3-4-3-15,-16-12-15 16,-10-6-9-16,-9-4-18 16,-9-1-12-16,-6 4-74 15,2 8-83 1</inkml:trace>
  <inkml:trace contextRef="#ctx0" brushRef="#br0" timeOffset="23560.16">12884 12767 1102 0,'3'-1'499'15,"7"2"-244"-15,3 10-82 0,9 17-100 16,3 5-17-16,4 11-13 15,-1-4-6-15,-6-8-10 16,-3-5-4-16,-2-14 8 16,-4-4 17-16,5-9 19 15,-3-8 5-15,0-9-12 16,-3-5-18-16,-6-8-24 16,0 1-9-16,-3 4-71 15,5 4-86-15</inkml:trace>
  <inkml:trace contextRef="#ctx0" brushRef="#br0" timeOffset="23891.16">13594 12777 708 0,'0'-8'355'15,"0"-11"-100"-15,-7-1-32 16,-7 5-64-16,-4 2-33 16,-12 8-60-16,2 5-20 15,-3 9-27-15,2 9-6 16,9 14-7-16,7 9-1 16,13 12 1-16,4 0 1 0,15-9 6 15,7-6 4-15,3-21 17 16,1-7 18-16,-8-12 23 15,-7-4 0-15,-14-11-10 16,-7-9-21-16,-15-2-31 16,-5-6-10-16,-4 4-102 15,5 7-93-15</inkml:trace>
  <inkml:trace contextRef="#ctx0" brushRef="#br0" timeOffset="24235.86">13671 12849 1030 0,'10'10'475'15,"4"5"-220"1,0 4-100-16,-6-1-37 16,-2-3-39-16,-6-2-14 15,0-6-23-15,-1-3-9 16,-2-3-10-16,2-3-2 0,1 1-7 15,0 0-3 1,7-19-9-16,24-35-2 16,-8 24-2-16,5 2-1 15,3 6 0-15,-2 5 0 16,-5 16 2-16,-1 4 3 16,-4 18 8-16,-5 7 5 15,-7 8 11-15,-4 7 4 0,-1-4-3 16,-1-1-3-16,1-11-10 15,0-4-5-15,1-5-110 0,1-6 204 16</inkml:trace>
  <inkml:trace contextRef="#ctx0" brushRef="#br0" timeOffset="24393.54">14238 13046 1279 0,'1'3'538'0,"2"1"-322"16,-3-3-76-16,0-1-37 15</inkml:trace>
  <inkml:trace contextRef="#ctx0" brushRef="#br0" timeOffset="-76941.01">15191 12605 625 0,'-3'-12'331'0,"-9"-18"-93"16,-6 6-46-16,-12 6-71 16,-11 6-31-16,-16 16-31 15,-10 11-9-15,-1 21-32 16,7 11-17-16,27 22-20 16,14 9-2-16,30 9 15 15,17 0 7-15,31-24 9 16,13-13 2-16,11-30 9 15,2-14 5-15,-8-15 31 16,-11-12 18-16,-19-23 21 16,-14-10 3-16,-30-18-24 15,-10-2-23-15,-26 2-39 0,-9 10-18 16,-6 18-73-16,-3 9-54 16,1 14-202-16</inkml:trace>
  <inkml:trace contextRef="#ctx0" brushRef="#br0" timeOffset="-76809.72">14748 12714 476 0,'34'8'339'0,"30"3"7"0,28 2-117 15,3-1-51 1,6 0-78-16,-8 1-31 0,-18 1-107 16,0 1-123-1</inkml:trace>
  <inkml:trace contextRef="#ctx0" brushRef="#br0" timeOffset="-76070.47">15792 12709 880 0,'-27'-2'376'0,"-18"-2"-208"16,4 9-86-16,7 4-29 0,14 7-42 16,5 2-11-1,13 2-21-15,5 4 1 0,12-3 10 16,6-2 4-16,8-3 9 16,1-6 3-16,-4-5 5 15,-4-3 3-15,-15-4 5 0,-8-3 1 16,-20 1-6-1,-4 4-5-15,-10 4-7 16,2 7-1-16,14 10-3 16,2 5-1-16,11-1-3 15,6 5-1-15,5-4 4 16,7-4 3-16,11-4 6 16,3-9 5-16,8-6 4 15,4-3 0-15,1-8 2 16,-3-4 0-16,-6-10 4 15,-5-8 1-15,-9-7 3 16,-2-1 0-16,-8 5 6 16,-5 0 12-16,-4 15 8 0,-2 5-3 15,-3 10-16-15,-2 5-18 16,2 16-18-16,0 5-3 16,7 10 1-16,3 4 2 15,10 0 2-15,6-4 2 16,8-7 4-16,0-5 2 15,3-14 4-15,0-5 3 0,-8-11 6 16,-3-6 0-16,-6-8 2 16,-1 0-3-16,-4-8-2 15,-1 1-2-15,-4 8-6 16,-2 4-8-16,-1 18-13 16,-1 3-4-16,-1 14-3 15,1 2 4-15,4 5 10 16,4 2 2-16,8-3 5 15,1-2 1-15,8-11 8 16,4-6 7-16,3-12 17 0,2-2 13 16,-6-13 10-16,-1-2-1 15,-10-4-15-15,-5-2-14 16,-10 8-69-16,-2 3-73 16,-9 14-234-1</inkml:trace>
  <inkml:trace contextRef="#ctx0" brushRef="#br0" timeOffset="-75756.19">16429 13018 536 0,'12'1'326'16,"13"9"-1"-16,1-6-41 16,-3 2-55-16,-2-1-42 15,0-5-74-15,-3-2-29 0,-4-8-38 16,2 0-6-16,-7-10-13 15,-4-2-4 1,-6-7-6-16,-8-3-1 16,-11-1-7-16,-4-1-5 0,-7 10-7 15,-2 7-4-15,0 13-8 16,1 9-5-16,5 17-6 0,3 10-3 16,10 18 8-1,11 5 6-15,13 6 14 0,12-1 4 16,8-1 2-1,-5 0 1-15,-2-6-2 0,-4-4 2 16,-5-12-130-16,2-8-144 16</inkml:trace>
  <inkml:trace contextRef="#ctx0" brushRef="#br0" timeOffset="-75201.7">16837 12881 792 0,'-8'0'387'0,"-6"0"-159"16,0 9-120-16,5 6-41 0,8 11-47 15,2 0-4-15,12 2 4 16,5-3 2-16,6-12 1 16,5-1 1-16,3-3 2 15,-5-11 3-15,-5-3 5 16,-4-7 3-16,-11-10-1 16,-2 3-1-16,-6-4-2 15,-6 4-2-15,-1 11-11 16,1 6-5-16,3 13-10 15,3 5-2-15,8 5 6 16,6 0 5-16,7-2 8 16,3-2 7-16,2-4 14 15,-2-2 4-15,-8-5 6 16,1-2-3-16,-10-7-6 16,5-2-5-16,-9-14-55 15,2-6-59-15,-3-10-165 0,-10-14-95 16,-2-5-83-1,-2-2 51-15,0 7 222 0,3 6 146 16,3 18 213-16,0 4 47 16,2 11 1-16,2 3-31 15,-1 4-79-15,4 4-43 0,1 8-72 16,2 5-25 0,1 12-116-16</inkml:trace>
  <inkml:trace contextRef="#ctx0" brushRef="#br0" timeOffset="-74783.02">18020 12736 792 0,'7'0'429'16,"10"8"-28"-16,7 11-214 0,18 23-94 16,5 10-13-16,4 8-43 15,-3 1-11-15,-13-10-19 16,-7-11-83-16,-6-14-243 15</inkml:trace>
  <inkml:trace contextRef="#ctx0" brushRef="#br0" timeOffset="-74617.2">18476 12771 833 0,'-6'-10'427'16,"-4"-6"-113"-1,-11 10-76-15,-14 15-88 0,-8 12-29 16,-19 18-54-16,-8 11-15 15,0 13-29 1,8-2-10-16,15-6-63 16,13-7-98-16,16-11-334 15</inkml:trace>
  <inkml:trace contextRef="#ctx0" brushRef="#br0" timeOffset="-74278.2">18506 13075 757 0,'-6'1'392'31,"-6"7"-75"-31,-4 3-132 16,2 12-77-16,-5 5-23 0,2 0-41 16,4-1-15-16,4-9-15 15,6-4-1-15,8-13 2 16,5-5 2-16,7-15 1 15,3-5 1-15,-3-10-2 16,-4-3 3-16,-1 0 0 16,-1-1 0-16,0 7 5 15,1 7 5-15,-7 16-1 16,1 9-1-16,1 21-9 16,3 4-11-16,3 11 0 15,2 3-2-15,4 0 0 16,-1 0-5-16,2-6-123 15,-2-3-99-15</inkml:trace>
  <inkml:trace contextRef="#ctx0" brushRef="#br0" timeOffset="-74140.94">18482 13129 1013 0,'2'-1'432'0,"4"-3"-227"15,18 5-136-15,3 3-35 16,15-3-24-16,3 2 30 0</inkml:trace>
  <inkml:trace contextRef="#ctx0" brushRef="#br0" timeOffset="-73912.49">18847 12822 990 0,'15'3'397'16,"8"1"-248"-16,14 4-79 0,4 3-3 16,5 0-27-16,1 1-12 15,0-3-120-15,-2-3-226 16</inkml:trace>
  <inkml:trace contextRef="#ctx0" brushRef="#br0" timeOffset="-73748.19">18800 13030 774 0,'9'4'365'0,"9"1"-165"0,19 0-89 16,5-1-19-16,10-3-55 15,0 0-16-15,3-1-62 16,1 0-195-16</inkml:trace>
  <inkml:trace contextRef="#ctx0" brushRef="#br0" timeOffset="-73435.88">19598 12754 996 0,'-9'-12'451'0,"-14"-15"-206"16,0 6-54-16,-4 11-88 15,2 6-33-15,1 12-54 0,-1 9-18 16,2 15-14-16,5 12-3 16,4 18 3-16,6 4 3 15,14-2 8 1,8-5 1-16,17-19 2 0,6-7 2 15,10-16 3 1,9-9 4-16,-2-15 15 0,-3-9 9 16,-10-15 30-1,-14-8 21-15,-19-7 6 0,-9-6-9 16,-24 6-38-16,-8 1-26 16,-3 13-64-16,0 11-67 0,10 8-273 15</inkml:trace>
  <inkml:trace contextRef="#ctx0" brushRef="#br0" timeOffset="-73284.49">19667 12781 965 0,'4'0'480'0,"-4"0"-198"0,-5 4-57 16,4-4-104-16,-19 10-36 15,-48 61-20-15,31-23-16 0,5 3-27 16,8-5-57-16</inkml:trace>
  <inkml:trace contextRef="#ctx0" brushRef="#br0" timeOffset="-72384.76">20482 12846 814 0,'6'-2'323'0,"11"-1"-187"0,10-1-47 16,21 3-16-16,6-1-8 15,9-2-29-15,-7 1-12 16,-18-2-8-16,-11 2 0 16,-27 3-6-16,-14 4-5 15,-23 10-5-15,-8 6-3 16,-5 16-4-16,7 4 2 15,17 3-2-15,10 0 1 16,23-7 6-16,10-6 5 0,17-10 7 16,6-8 3-16,9-11 2 15,-2-5 0-15,-5-10 3 16,-7-4 1-16,-11-7 0 16,-3 0-2-16,-9 5-1 15,-3 4 10-15,-5 14 9 16,0 2 4-16,-3 12-3 15,-1 4-13-15,-2 6-11 16,-2-2-2-16,3-4-1 16,1-1 2-16,-2-12 1 15,2 1 4-15,3-11 1 16,2-5-1-16,5-3-5 16,5-3-8-16,5 5-6 15,3-2-3-15,8 9 7 0,0 2 9 16,-7 11 19-16,-2 11 7 15,-11 5 2-15,-6 3-6 16,-6 1-14-16,-2-4-45 16</inkml:trace>
  <inkml:trace contextRef="#ctx0" brushRef="#br0" timeOffset="-71938.72">21899 12903 994 0,'-9'11'396'16,"-6"8"-252"-16,0 12-78 15,2 0-6-15,12 4 0 16,3-6-3-16,14-9-6 16,5-1-5-16,3-17-13 15,8-2-3-15,-2-15-3 0,-2-8-1 16,-3-13 3 0,-10-16 2-16,-15-16-1 15,-9-12-2-15,-19-13-7 16,-6 2-4-16,-10 10-11 0,-3 12-7 15,-1 27-8-15,-2 14-6 16,3 28-6 0,10 11-1-16,16 19-4 15,13 8 0-15,20 7 9 16,13-1 3-16,22 1 0 0,8-1-7 16,13-2-188-16,4-1-155 15</inkml:trace>
  <inkml:trace contextRef="#ctx0" brushRef="#br0" timeOffset="-71596.58">22500 12781 721 0,'-11'-11'390'16,"-11"-8"-80"0,-3 0-152-16,-1 4-30 0,-1 8-63 15,4 4-28-15,3 11-39 16,-3 5-11-16,7 6-9 15,9 9 1-15,14 3 5 16,10 2 5-16,8-3 8 16,-1-3 3-16,-6-11 6 15,-4-8 1-15,-6-4 5 16,-7-5-1-16,-3-8-3 0,-1 4-3 16,-9-2-5-1,-1 1-1-15,-2 6-5 0,-4 0 0 0,2 7-4 16,2 7-1-16,3 4 1 15,7 5 4-15,8 1 10 16,6-2 6 0,12-3 5-16,-1-4-1 0,6 0-5 15,-4-9-1-15,-3-6-206 16</inkml:trace>
  <inkml:trace contextRef="#ctx0" brushRef="#br0" timeOffset="-71470.76">22398 12610 949 0,'0'-11'455'0,"-2"-11"-151"15,2 11-214-15,6 7-48 0,-3 5-56 16,2 6-73-16</inkml:trace>
  <inkml:trace contextRef="#ctx0" brushRef="#br0" timeOffset="-71203.16">22817 12804 657 0,'1'-7'409'0,"-2"-13"16"16,-3 2-182-16,-11 3-108 16,-5 3-41-16,-13 10-65 15,-4 4-21-15,2 14-25 16,4 9-7-16,13 16 2 15,7 6 0-15,18 5 10 0,6-6 3 16,11-17 8-16,-1-5 5 16,-6-17 22-16,-7-6 12 15,-9-5 4-15,-4-8-2 16,-14-8-18-16,-8-5-32 16,-2-3-171-16</inkml:trace>
  <inkml:trace contextRef="#ctx0" brushRef="#br0" timeOffset="-70906.88">22832 12835 916 0,'10'6'500'15,"11"4"-135"-15,-13 5-142 16,3 6-55-16,-4 2-89 16,-1 0-31-16,-4-4-31 15,0 0-7-15,1-10-21 16,1-4-33-16,5-6-40 15,3-11-13-15,9-11 8 16,6-2 32-16,10-3 39 16,-2 4 12-16,5 11 19 15,-6 6 30-15,-5 11 52 16,-4 6 18-16,-10 15 25 16,-5 9-17-16,-9 12-18 15,-1 0-10-15,-6-3-29 16,-1-4-11-16,1-16-30 15,0-1-31-15</inkml:trace>
  <inkml:trace contextRef="#ctx0" brushRef="#br0" timeOffset="-69525.36">2152 13765 780 0,'-18'1'346'0,"-14"4"-160"16,-4 3-32-16,4 8-45 15,14 4-27-15,6 5-51 16,14 5-10-16,19 1-16 15,0-4-1-15,19-2 3 16,1-8 0-16,-9-11 3 16,0-2 1-16,-20-10 10 15,-12-7 1-15,-18 4 2 16,-12-3-4-16,-8 10-9 0,-2 4 2 16,8 10 19-1,5 6 0-15,13 7 0 16,12 2-6-16,14 4-19 15,12-2-1-15,9-1-1 16,9-3 0-16,3-5-4 0,0-6 14 16,4-11-116-16,-4-7-68 15,-3-17-194-15,-7-2-65 16,-9-13 118-16,-5-1 103 16,-12-8 303-16,-1-2 111 15,-7-4 102-15,-1 3 4 16,0 11-51-16,-2 5-45 0,2 20-84 15,7 12-38-15,1 23-49 16,2 14-13-16,0 11-18 16,-4 4-7-16,-1 0-4 15,-2-5-1-15,1-7-2 16,-1-7 2-16,2-12-32 16,-1-10-49-16,7-12-124 0,1-8-51 15,5-11-42-15,-1-4 32 16,0-5 117-16,0-3 54 15,-1 3 95-15,-2 3 48 16,-5 8 87-16,-7 7 21 16,-5 7-2-16,-4 7-6 15,-8 6-44-15,1 5-12 16,-1 3-12 0,2 2-22-16,6 1-36 0,2 0-9 0,11 0-9 31,3-2-2-31,8-2-3 0,5 0 1 0,8-3-7 15,3-4-39-15,5-3-349 16</inkml:trace>
  <inkml:trace contextRef="#ctx0" brushRef="#br0" timeOffset="-69321.08">2789 13853 576 0,'-1'-4'339'0,"4"4"-9"16,7 12-134-16,6 18-84 0,6 10-10 16,-5 6-25-1,-2 2-17-15,-6-6-19 16,-3-7-10-16,-3-4 42 16,-1-8-159-16</inkml:trace>
  <inkml:trace contextRef="#ctx0" brushRef="#br0" timeOffset="-69004.05">3015 13915 743 0,'-13'1'397'16,"-14"6"-94"-16,-2 6-95 16,6 5-96-16,2 7-37 15,15 1-43-15,7-1-13 0,14 3-14 16,6-6-2-1,8-2 0-15,1-4 0 0,0-7-2 0,-3-4 1 16,-2-10 1-16,1-5 1 16,0-9 0-16,-1-2 0 15,-4-1 0-15,-6 2 4 16,-6 1 8-16,-2 7 15 16,-6 8 22-1,-1 8 7-15,-1 9 10 0,0 7-13 16,2 5-22-16,0 3-9 15,1 3-17 1,2-2-3-16,-3-2-3 0,0-6-51 0,2-7-193 16</inkml:trace>
  <inkml:trace contextRef="#ctx0" brushRef="#br0" timeOffset="-68859.44">3220 13665 1069 0,'-4'-5'453'16,"-3"-2"-246"-16,2 15-157 0,3 7-97 15</inkml:trace>
  <inkml:trace contextRef="#ctx0" brushRef="#br0" timeOffset="-68508.97">3378 13922 620 0,'12'-11'400'0,"11"-10"37"16,-4 8-186-16,2 20-91 0,-2 11-42 15,-1 17-56-15,1 8-12 16,-6 0-13 0,0-4-2-16,-3-12-6 0,4-8-6 15,1-11-4-15,5-8-2 16,3-13-7-1,-5-4-7-15,3-12-53 16,-4-1-60-16,-10-8-263 0</inkml:trace>
  <inkml:trace contextRef="#ctx0" brushRef="#br0" timeOffset="-68243.01">3761 13881 735 0,'16'16'397'0,"9"11"-106"0,-3 11-96 15,-3 0-28-15,-10-3-53 16,-4-7-19 0,-3-10-45-16,1-4-17 15,2-7-20-15,3-3-8 0,4-12-11 16,1-9-4-16,4-9-3 16,2-6 2-16,3 4 3 15,-1 3 2-15,0 8 6 16,-2 8 2-16,-6 17 10 15,-2 13 4-15,-5 16 5 0,-6 0-1 16,-1 4-6-16,1-2-3 16,13-4-185-1</inkml:trace>
  <inkml:trace contextRef="#ctx0" brushRef="#br0" timeOffset="-67999.24">4366 13917 936 0,'-18'-17'440'0,"-14"-14"-192"0,-3 15-109 16,0 11-45-16,5 17-47 16,4 12-15-16,12 13-20 15,6 3-4 1,15 4-3-16,6-5-1 15,10-9-1-15,4-6-2 16,2-10-36-16,0-9-58 0,-6-9-314 16</inkml:trace>
  <inkml:trace contextRef="#ctx0" brushRef="#br0" timeOffset="-67737.55">4389 13958 609 0,'10'-11'354'15,"3"-7"-55"-15,4 10-79 16,-4 4-28-16,-2 16-49 15,-3 5-28-15,-4 6-26 16,-1 4-10-16,0-2-12 16,-1-4-10-16,0-3-25 15,-2-6-10-15,1-9-13 0,0-1-4 16,9-12-6-16,1-4-7 16,6-3-5-16,3-4 2 15,-1 5 3-15,2 2 4 16,-1 8 4-1,-4 7 2-15,-6 9 4 16,-3 9 7-16,-7 6 5 0,1 3 0 16,-1-2-1-16,5-3 61 15</inkml:trace>
  <inkml:trace contextRef="#ctx0" brushRef="#br0" timeOffset="-67381.41">4892 13928 1086 0,'11'8'455'0,"16"14"-262"0,5 8-40 0,1 11-40 15,-6-2-18-15,-11-4-7 16,-13-6-9-16,-21-12-18 15,0-2-8-15,-11-15-24 16,0-2-80 0</inkml:trace>
  <inkml:trace contextRef="#ctx0" brushRef="#br0" timeOffset="-66509.58">5700 13930 631 0,'10'-2'361'16,"9"-3"-47"-16,13 5-151 0,10 4-33 16,4-2-46-16,0 0-17 15,-2-1-27-15,-9-1-5 16,-9-1-11-16,-5-2-6 15,-19-1-1-15,-8-4-5 16,-12 4-4-16,-7 3-1 16,-1 7-11-16,-2 9-2 15,2 14-3-15,2 5 3 16,7 7 5-16,12 4 1 16,15-1 2-16,11-4 2 15,15-9 0-15,0-9 1 16,5-15 2-16,-1-7 2 0,-2-12 2 15,0-8 1-15,-5-9-1 16,-6-1 0-16,-7-6-1 16,-5 3 0-16,-8-3-1 15,-4 6-2-15,-5 12-6 16,-3 5-3-16,-3 14-2 16,0 9-1-16,6 6 3 15,1 6 2-15,6 5 1 16,6 2 1-16,4 0 2 15,2-4 2-15,3-6 5 16,-1-4 4-16,1-8 13 16,-5-7 9-16,1-7 10 15,-1-3 1-15,-6-10 0 16,2-1-7-16,-2 0-5 16,-2-1-3-16,-2 5-12 15,2-1-1-15,-2 8-9 0,1 7-2 0,6 12-1 16,0 7-1-1,-2 5 2-15,3 6-2 0,-4-2 2 16,4 0 3 0,2-1 2-16,1-5 1 0,4-4 7 15,0-6-1-15,2-9 3 16,0-6 4 0,0-9-5-16,-2-1-2 0,2-8-5 15,-2 1-2-15,-3 0-5 16,-1-2-3-16,-11 8-5 15,-2 2-3-15,-6 11-141 16,-5 5 31-16</inkml:trace>
  <inkml:trace contextRef="#ctx0" brushRef="#br0" timeOffset="-66001.95">7742 14146 493 0,'0'-7'297'0,"-11"-13"-14"16,-10-4-25-16,-17 1-41 16,-9 3-18-16,-2 12-43 0,4 6-36 15,11 13-63-15,11 3-19 0,21 13-24 16,12 6-8-16,20 1 2 15,11 1 2-15,11-8 3 16,-2-10 2-16,-4-10 3 16,-3-10 3-16,-16-16 5 15,-8-7 2-15,-12-12 0 16,-8-6-2-16,-8-14-8 16,-7-11-1-16,-3-17-5 15,1-4-3-15,6 7-9 16,10 11-5-1,10 24-23-15,4 15-27 16,8 18-129-16,2 13-88 16</inkml:trace>
  <inkml:trace contextRef="#ctx0" brushRef="#br0" timeOffset="-65724.81">7889 13996 673 0,'0'2'373'0,"-3"-2"-70"0,3 12-130 15,-5 0-31-15,3 9-22 16,4 9-7-16,6-5-21 16,6 4-3-16,10-3-11 15,3-6-4-15,5-3-9 16,-2-7-6-16,-1-8-12 15,-5-5-5-15,-3-12-9 16,-4-4-5-16,-6-5-14 16,-2 0-11-16,-9 2-110 15,0 1-79-15,-4 6-315 16</inkml:trace>
  <inkml:trace contextRef="#ctx0" brushRef="#br0" timeOffset="-65446.65">8259 14044 824 0,'5'1'356'16,"2"6"-176"-16,-1 1-49 15,4 6-17-15,1 0-3 16,2 1-3-16,8 2-12 16,6-2-17-16,-2-3-4 0,8-8-2 15,-1-2 5-15,-4-8 5 16,1-8-2-1,-6-3-15-15,-3-3-12 0,-12-9-20 16,-5 2-6-16,-14-4-8 16,-12-1-4-1,-18 10-4-15,-2 9-1 0,-7 13-4 16,10 10-4-16,9 13 21 16,9 4-131-16</inkml:trace>
  <inkml:trace contextRef="#ctx0" brushRef="#br0" timeOffset="-64958.61">9354 14003 448 0,'-4'-8'323'16,"-1"-3"24"-16,-7 1-129 15,-10 8-84-15,0 3-19 16,-13 8-8-16,1 5-12 16,8 11-42-16,7 5-22 0,23 6-25 15,11 0-3-15,25-3 4 16,7-4 5-16,6-12 13 15,2-8 8-15,-9-13 22 16,-11-9 2-16,-19-9 0 16,-15-5-8-16,-20-5-29 15,-11 0-9 1,-7 0-150-16,2 2-128 0</inkml:trace>
  <inkml:trace contextRef="#ctx0" brushRef="#br0" timeOffset="-64793.86">9518 13975 964 0,'33'15'466'0,"23"9"-179"15,5 13-126-15,0 7-36 0,-13 2-44 0,-13-2-15 16,-8 1-28-16,-5-4-11 16,-5-4-104-16,0-3-49 15,0-17-289-15</inkml:trace>
  <inkml:trace contextRef="#ctx0" brushRef="#br0" timeOffset="-64629.19">9930 13992 778 0,'-17'0'476'16,"-16"-4"-9"-16,-6 18-263 15,-1 11-35-15,-13 14-71 16,-6 7-29-16,-6 12-33 15,1 5-10-15,17 5-10 16,12-4-103-16</inkml:trace>
  <inkml:trace contextRef="#ctx0" brushRef="#br0" timeOffset="-64339.44">9970 14043 1031 0,'10'7'402'16,"5"9"-275"-16,-4 1-40 0,-11 5-16 15,-3 1-12-15,-1-1-6 16,-3-7-7-16,7-7-12 16,1-6-3-16,9-11-10 15,5 0-3-15,5-12-9 16,9 4-5-16,6-1-4 15,1 0-1-15,2 9 26 16,-8 8 12-16,-10 14 15 16,-4 6 8-16,-12 14-4 15,-1 0-7-15,0 2-13 16,-5 3-36-16</inkml:trace>
  <inkml:trace contextRef="#ctx0" brushRef="#br0" timeOffset="-63989.34">10579 13966 793 0,'4'-2'408'15,"0"2"-144"-15,-2 18-93 16,-2 27-79-16,0 10-38 15,-2 24 4-15,0 5 5 0,-4 9-3 16,1-3-5-16,2-15-24 16,3-14-95-16</inkml:trace>
  <inkml:trace contextRef="#ctx0" brushRef="#br0" timeOffset="-63814.33">10520 14143 886 0,'9'0'402'16,"10"-3"-111"-1,17 8-255-15,7 0-14 0,8 2-7 16,0 0-10-16,1-6-107 16,2-1-150-16</inkml:trace>
  <inkml:trace contextRef="#ctx0" brushRef="#br0" timeOffset="-63560.7">11189 14048 722 0,'0'2'355'0,"-2"6"-100"0,-4 1-52 16,-5 10-55-16,-4-2-5 15,-10 0-28 1,-7 2-20-16,-4-5-38 16,-2-5-16-16,3-7-21 15,2-3-6-15,4-9-8 16,2-3-9-16,6-1-19 15,9 0-8-15,7-3-13 16,10 5 1-16,15 4 5 16,2 3 7-16,16 13 20 15,0 6 9-15,3 15 12 16,0 5 5-16,-10 4-4 16,-2-1-3-16,-14-6-76 15,-3-2-144-15</inkml:trace>
  <inkml:trace contextRef="#ctx0" brushRef="#br0" timeOffset="-63435.22">11087 13854 1142 0,'-2'-5'468'16,"1"1"-307"-16,1 6-86 15,0-2-346-15</inkml:trace>
  <inkml:trace contextRef="#ctx0" brushRef="#br0" timeOffset="-62521.96">11348 13988 784 0,'14'3'334'0,"20"5"-175"0,8-1-65 15,10 0-42-15,2-2-15 16,-1-5-17-1,-3 0-3-15,-16-8-1 0,-10-2-1 16,-18-6-9-16,-6 4-13 16,-16 5-12-16,-2 6-3 15,-5 16 1-15,-5 5 10 16,7 10 4-16,2 3 3 16,8 1 3-16,11 5 5 15,16-2 15-15,5-2 8 16,10-13 14-16,1-6 4 15,1-12 0-15,-2-6-3 16,-2-12-8-16,-4-8-3 16,-1-6-7-16,-3-4-2 0,-4-3-1 15,-4 5-2-15,-8 2 5 16,-3 4 5-16,-6 12-4 16,-1 5 1-16,-5 15-7 15,4 6-5-15,4 8-1 16,5 4-3-16,9 0-1 15,7-2-1-15,6 2 3 16,2-7 2-16,-1-7 6 16,0-5 3-16,-6-13 2 0,1-2 1 15,0-7-4 1,-2-5-3-16,1 1-3 16,-4-1-2-16,-3 2-9 15,-3 6-3-15,-3 9-4 0,-2 5-2 16,5 13 5-1,-4 2 1-15,3 6 5 0,6 3-1 0,-6-9 2 16,5-1 1-16,0-9 8 16,-6-7 7-16,4-7 9 15,-1-2 0-15,2-8-4 16,-2-5-4-16,0 0-4 16,0-4 2-16,1 5-1 15,-1 3-2 1,0 9-7-16,-2 4-4 0,-1 10-4 15,1 10-1-15,4 3-1 16,2 7-1-16,3-1 1 0,2-6 1 16,2-2-2-16,-1-10 2 15,0-8 6-15,3-6 5 16,-1-9 21-16,-3-2 6 16,-4-5 2-1,-4-1-3-15,-5 1-22 16,-1 4-11-16,-6 10-94 0,0 2-94 0,0 11-474 15</inkml:trace>
  <inkml:trace contextRef="#ctx0" brushRef="#br0" timeOffset="-62359.54">12734 14175 850 0,'4'4'525'16,"3"2"-58"-16,6-1-167 15,-3-2-72-15,6-4-100 16,1 1-41 0,-4-4-75-16,1 2-131 15</inkml:trace>
  <inkml:trace contextRef="#ctx0" brushRef="#br0" timeOffset="-54586.58">13714 13695 729 0,'-30'0'359'0,"-24"1"-132"15,-10 29-90-15,0 14-33 16,16 27-53-16,17 9-24 16,32 3-13-16,19-6-1 15,32-18 2-15,10-12 4 16,16-19 11-16,4-12 5 16,-2-18 20-16,-4-12 18 0,-11-17 20 15,-15-10 7 1,-17-13-8-16,-17-6-13 15,-24-15-29-15,-12-4-10 0,-20 0-20 16,-4 10-10-16,-3 23-17 16,-1 10-37-16,4 23-116 15,1 8 6-15,-2 10-231 16,-1 10-163-16</inkml:trace>
  <inkml:trace contextRef="#ctx0" brushRef="#br0" timeOffset="-54483.05">13535 13884 415 0,'29'18'301'15,"20"17"-14"-15,29-6-94 16,8-6-64-16,17-2-76 16,2-3-20-16,-7-5-32 15,-5 1-202-15</inkml:trace>
  <inkml:trace contextRef="#ctx0" brushRef="#br0" timeOffset="-53984.18">14506 14017 549 0,'-12'-10'305'0,"-11"-14"-77"16,-3 10-65-16,-7 2-23 15,-2 8-46-15,-1 10-25 16,5 9-35-16,2 1-13 16,15 5-24-16,7-2-4 0,15-2 0 15,15 4 2-15,11-7 5 16,5-1 1-16,0-5 5 15,-5-6 2 1,-9-1 6-16,-8-1 6 0,-13-1 2 16,-8 1-1-16,-18-3-4 15,-5 3-6-15,-10 2-5 16,1 0-2-16,8 7-5 16,5 3-6-16,12 6-3 0,4 1-1 15,11 2 2-15,8-2 4 16,14-5 3-16,6-2 2 15,7-11 3-15,-1-4 0 16,1-8-4 0,0-3-9-16,-8-5-18 0,-1 0-1 15,-10 0 6 1,-7 3 11-16,-10 5 22 0,-3 4 4 0,-9 7 5 16,2 1 1-1,0 7-4-15,0-1-3 16,8 5-9-16,4-1-4 15,3 1 0-15,6 2-1 16,5 0 1-16,-2-1 2 16,-1-2 3-16,-2-2-1 15,-10-8-149-15</inkml:trace>
  <inkml:trace contextRef="#ctx0" brushRef="#br0" timeOffset="-53344.16">14645 14068 490 0,'-4'6'263'0,"-6"10"-53"16,1 2-68-16,6 5-67 15,4 4-10-15,9 0-9 16,4-2-2-16,2-6 13 16,7-4 4-16,3-10-2 15,0-2-2-15,1-7-12 16,-7-4-6-16,-3-8-10 15,0-2-7-15,-6-7-11 16,-3-3-4-16,-2 0-5 16,-6 0-1-16,-1 11-6 15,-5 2-6-15,-3 14-14 16,0 8-2-16,1 8 0 16,3 5 4-16,5 2 12 15,7 3 1-15,9-1 4 16,4-3 1-16,10-4 10 15,1-6 16-15,2-8 39 16,1-6 22-16,-10-9 25 16,-3-3-9-16,-13-6-32 15,-5 1-21-15,-5 4-35 0,-6 1-55 16,-2 9-194-16</inkml:trace>
  <inkml:trace contextRef="#ctx0" brushRef="#br0" timeOffset="-53014.65">15117 14138 739 0,'1'2'381'0,"4"1"-68"16,6 3-116-16,10 3-39 16,1-4-28-16,11 2-41 15,3-4-13-15,1-1-24 16,4-5-7-16,-7-5-13 15,-7-3-7-15,-6-6-4 16,-7 0 0-16,-9-4-3 16,-7 2-2-16,-21-3-10 15,-4 1-5-15,-15 3-5 16,-2 3-4-16,5 9-5 16,1 7 0-16,7 12 0 15,7 4 1-15,10 11 6 16,9 8 0-16,6 14 3 0,5 8 2 15,9 17 1-15,-2 3 0 16,5-2 9-16,3-7-91 16</inkml:trace>
  <inkml:trace contextRef="#ctx0" brushRef="#br0" timeOffset="-52432.59">15624 14012 941 0,'0'2'392'0,"-5"1"-212"15,2 9-88-15,1 6-21 16,2 3-15-16,5 7-10 15,8 2-20-15,2-1-3 16,15-4-3-16,5-6-4 16,8-14-1-16,1-3 1 15,-9-14 9-15,-3-4 3 0,-15-7 4 16,-4-6 1-16,-13 1-4 16,-10 1 0-16,-6 9 1 15,-5 8 1-15,-1 8-7 16,6 9-4-16,8 9-13 15,8 2-6-15,15 4-1 16,7-1-1-16,12-3 1 16,3-1 2-16,1-2 3 15,-6-4 3-15,-6-5 10 16,-7-5 5-16,-9-3 6 16,-5-4 0-16,-5-6-11 15,0 4-47-15,-1-6-183 16</inkml:trace>
  <inkml:trace contextRef="#ctx0" brushRef="#br0" timeOffset="-52296.77">15994 13749 1240 0,'-5'-8'570'0,"-3"-6"-270"0,-3 4-64 16,2 10-127-16,2 7-46 15,4 11-51-15,2 8-71 16</inkml:trace>
  <inkml:trace contextRef="#ctx0" brushRef="#br0" timeOffset="-51847.78">17079 13728 1000 0,'1'-20'456'0,"6"-17"-189"16,-6 15-59-16,-1 23-87 16,2 16-31-16,-2 33-57 15,5 18-18-15,7 28-3 16,-4 3-1-16,6-4-2 15,0-7 0-15,1-21-1 16,10-6-1 0,-3-25-6-16,-3-11-22 15,-5-19-132-15,-5-11-112 16</inkml:trace>
  <inkml:trace contextRef="#ctx0" brushRef="#br0" timeOffset="-51681.94">16903 13977 619 0,'-2'-1'350'0,"5"0"-35"0,9 3-114 0,20 8-54 16,9 1-7-16,13 3-13 15,8 1-39-15,8 0-45 16,-1-2-14-16,-1 0-61 16,-7 0-120-1</inkml:trace>
  <inkml:trace contextRef="#ctx0" brushRef="#br0" timeOffset="-51451.26">17525 14044 896 0,'4'-1'414'16,"6"-1"-147"-16,10 3-118 16,22 4-70-16,12-1-8 15,13 0-32-15,-2 0-14 0,-13-4-21 16,-7 5-61-16,-17-2-293 16</inkml:trace>
  <inkml:trace contextRef="#ctx0" brushRef="#br0" timeOffset="-51277.87">17613 14161 680 0,'5'0'418'0,"16"0"40"15,9 2-242-15,19 5-99 0,2-1-23 16,4 1-50-16,0 1-17 15,-9-3-126-15</inkml:trace>
  <inkml:trace contextRef="#ctx0" brushRef="#br0" timeOffset="-50904.19">18522 13953 672 0,'-9'-13'384'15,"-9"-10"-44"-15,-9 2-97 0,-4 11-96 16,-4 8-43-16,-6 11-59 16,4 11-20-16,8 16-20 15,6 5-3-15,17 9-2 16,3-4 1-16,21 0 4 0,10-2 4 15,19-10 17-15,10-1 13 16,-2-17 22-16,0-9 8 16,-3-18 11-16,-2-7-3 15,-10-11-9-15,-4-3-4 16,-20-2-18-16,-11 1-8 16,-16 5-18-16,-9 0-11 15,-10 5-30-15,-6 3-49 16,6 4-134-16,3 4-111 0</inkml:trace>
  <inkml:trace contextRef="#ctx0" brushRef="#br0" timeOffset="-50711.47">18560 14015 606 0,'2'-2'363'0,"-1"-4"-24"16,-1 3-50-16,-1 3-71 15,-1 0-34-15,1 0-34 16,-10 15-15-16,-42 43-14 16,33-25-15-16,-8 3-43 15,4-1-19-15,5-5-46 16,0-4-106-16</inkml:trace>
  <inkml:trace contextRef="#ctx0" brushRef="#br0" timeOffset="-50125.71">19184 14165 615 0,'5'6'365'0,"-2"11"27"15,-3 13-218-15,-11 15-56 16,-8 5-12-16,-6-2-33 16,2-3-49-16</inkml:trace>
  <inkml:trace contextRef="#ctx0" brushRef="#br0" timeOffset="-45644.72">20030 14184 460 0,'4'-12'300'0,"1"-10"10"0,-6-3-38 0,-12-2-51 15,-7 3-27 1,-15-3-54-16,-4 3-29 0,-6 15-54 16,-3 2-25-16,6 19-32 15,9 9-11-15,21 11-15 16,12 5 1 0,28 1 9-16,11-4 8 0,14-5 10 15,-1-6 4-15,-5-9-8 16,-9-9-57-1,-11-11-75-15,-6-9-99 16</inkml:trace>
  <inkml:trace contextRef="#ctx0" brushRef="#br0" timeOffset="-45549.07">19936 13853 615 0,'-3'-2'274'0,"-3"0"-150"15,6 5-52-15,0-3-252 0</inkml:trace>
  <inkml:trace contextRef="#ctx0" brushRef="#br0" timeOffset="-44942.14">20158 14043 818 0,'1'-1'365'0,"13"7"-168"15,10-6-74-15,21 5-65 0,7 4-15 16,1-5-24-16,-3 5-7 0,-18-3-5 31,-6-5-2-31,-14-2-5 16,-7-7-2-16,-5 5-4 0,-8-5 1 16,-14 2 3-16,-6 3 4 15,-10 6 20-15,1 3 4 16,4 6 2-16,6 4-5 15,17 5-17-15,9 4-4 16,19 3-1-16,11-2 0 16,11-6 1-16,-2-2-12 15,2-6-65-15,0-3-49 16,-1-5-194-16,7-2-9 0,-2-9 61 16,-1-3 50-16,1-11 252 15,-2-3 64-15,-3-4 89 16,-2 4 38-16,-10 7 5 15,-5 6-18-15,-15 11-60 16,-7 5-25-16,-14 9-29 16,-7 2-14-16,-12 7-13 15,-5 0-12-15,-5 0-33 16,-1-6-7-16,7-6-9 16,4-5-4-16,7-11-29 15,5-5-25-15,4-11-28 16,5-2-2-16,9-4 24 15,7 5 19-15,14 4 22 16,5 5 3-16,8 13 13 16,2 4 8-16,3 15 11 0,0 4 1 15,-2 7-7 1,-3 3-5-16,-8-5-4 0,-6-2-22 16,-7-10-175-16,1-6-177 15</inkml:trace>
  <inkml:trace contextRef="#ctx0" brushRef="#br0" timeOffset="-44753.41">20940 14116 823 0,'2'1'383'0,"9"6"-170"15,0 8-52-15,-3 6-83 16,5 0-17-16,-2 4-13 16,2-5 3-16,3-3 24 15,1-5 9-15,5-11 14 16,1-6 1-16,2-15-17 15,0-2-10-15,-7-2-30 16,-4-1 1-16,-7 6-143 16</inkml:trace>
  <inkml:trace contextRef="#ctx0" brushRef="#br0" timeOffset="-43978.9">21771 13674 485 0,'17'-2'269'0,"26"0"-18"0,2-3-93 15,12 1-45-15,0 1-8 16,-5-3-31-16,-1 2-18 15,-22-2-26-15,-12 0-8 16,-18 2-11-16,-13 1-5 0,-15 6-8 16,-7 2-4-16,1 7 2 15,3 3 2-15,20 4-1 16,7 3 1-16,13 7 0 16,7-2 1-16,5-3 2 15,1-1 0-15,-4-8 1 0,-2-5 0 16,-12-6 3-16,-3-2 2 15,-7-2 4-15,-2 0 5 16,2 6 3-16,4 5 3 16,3 17-1-16,6 11-4 15,2 14-3 1,-1 4-1-16,-2 5-1 0,-2-1-1 0,-10-6 0 31,-5-2-1-31,-11-16 4 0,-5-12 4 16,2-19 8-16,-1-7 2 0,6-14 0 15,7-5-3-15,3-8-14 16,10 1-9-16,15 5-58 16,2 4-56-16,18 3-340 15</inkml:trace>
  <inkml:trace contextRef="#ctx0" brushRef="#br0" timeOffset="-43444.4">22517 13943 841 0,'-15'-9'393'0,"-10"-4"-164"0,-1 6-130 16,7 7-35-16,6 10-45 15,4 5-13-15,9 12-7 16,7 4-3-16,3-1 2 15,4-4 2-15,8-5 1 16,-1-8-1-16,-2-7-1 16,-2 1 1-16,-13-11 0 15,-6 0 1-15,-15-7 2 16,-10 1 0-16,-5 6 7 16,-5 0 8-16,7 7 7 15,7 4-1-15,5 5-10 16,10 3-8-16,9 3 1 15,6-1 4-15,14 3 11 16,-2-3 3-16,5-1-2 16,-1 0-3-16,2-6-6 15,5 0-2-15,1-8-65 16,0-3-20-16,-2-5-254 0,-6-6-83 16,-3-5 47-16,-3-4 57 15,-2-6 364-15,-2-2 145 16,-2-4 115-16,1 2-6 15,1 3-51-15,0 7-35 16,0 15-79-16,0 6-27 16,-7 18-57-16,-2 6-24 0,0 10-21 15,-2 2-4-15,-2-1-4 16,0 0-26-16,-4-5-169 16,0-7-99-16</inkml:trace>
  <inkml:trace contextRef="#ctx0" brushRef="#br0" timeOffset="-43057.2">22891 14063 714 0,'1'-3'384'0,"-1"1"-98"16,-3 8-71-16,2-6-77 0,-2 0-29 16,-23 9-31-16,-34 13-17 15,35-8-31-15,3-2-12 16,7 3-14-16,8-1-2 15,13 4-1-15,6 1-1 16,9-2 3-16,3 0 0 16,1-5 7-16,5-2-39 15,-1-5-97-15,1-5-25 16,1-9-34-16,-4-5 33 0,0-7 99 16,0-4 36-16,-7-3 82 15,-1 2 39-15,-8-2 53 16,-3 3 5-16,-7 8-25 15,-1 6-25-15,-1 11-47 16,0 11-14-16,1 14-29 16,1 1-8-16,4 11-6 15,-2 0-2 1,2-1 0-16,1 1 2 0,1-9 1 16,0-4-20-16,0-15-131 15,-1-8-136-15</inkml:trace>
  <inkml:trace contextRef="#ctx0" brushRef="#br0" timeOffset="-42712.22">23062 13844 250 0</inkml:trace>
  <inkml:trace contextRef="#ctx0" brushRef="#br0" timeOffset="-42226.38">23233 14041 1091 0,'5'-4'513'0,"1"-1"-220"16,8 2-100-16,1 12-98 15,0 2-35-15,7 6-29 0,0 7-6 16,0 1-10-16,-4 0-3 16,-1-3-4-16,-7-5 2 15,1-8 4-15,7-4 3 16,1-11 4-16,7-4 2 15,1-12 0-15,0-3-2 16,-7-3-3-16,-3 0-3 16,-13 5 6-16,-4 4-75 0,-8 7-223 15</inkml:trace>
  <inkml:trace contextRef="#ctx0" brushRef="#br0" timeOffset="-41887.89">23921 14101 734 0,'4'3'369'0,"6"6"-105"16,-1 3-83-1,-5 3-55-15,-5 0-14 0,-16-2-23 16,-3-1-11-16,-10-2-27 0,1-4-16 15,-6-6-20-15,2-1-5 16,-2-11-10-16,2-6-5 16,9-1-3-16,6-2 1 15,14 1 4-15,4 4 1 16,15 4 1-16,7 3 2 16,8 14 4-16,0 4 3 15,-4 12 1-15,-3 6-1 16,-1 7-2-1,-7 2-1-15,-3-3 19 16,-4 1-65-16</inkml:trace>
  <inkml:trace contextRef="#ctx0" brushRef="#br0" timeOffset="-41717.64">23897 13656 1171 0,'-2'-4'541'0,"-3"0"-208"16,3 17-209-16,2 8-53 0,0 17-32 15,3 7-9-15,4 8 67 16</inkml:trace>
  <inkml:trace contextRef="#ctx0" brushRef="#br0" timeOffset="-40618.22">1671 15122 676 0,'8'0'347'16,"7"-2"-73"-16,9 15-168 15,6 10-21-15,-3 9-15 16,-7 5-5-16,-7-4-5 15,-10-4-7-15,-1-8-12 0,-4-9-7 16,1-13-7-16,4-9-5 16,0-14-7-16,7-6-5 15,4-7-10-15,5 1 0 16,7 5-2-16,-2 4-2 16,8 14-3-16,0 2-1 15,-7 12 4-15,-2 9 4 16,-9 15 24-16,-8 7 12 15,-7 10 15-15,-3 2 0 0,-3-6-15 16,5-3-12-16,6-12-91 16,9-8-82-16</inkml:trace>
  <inkml:trace contextRef="#ctx0" brushRef="#br0" timeOffset="-40366.15">2768 14810 1025 0,'7'6'396'0,"5"6"-238"16,5 38-111-16,3 12 8 15,3 21 36-15,-5 9 5 16,-7 7-20-16,-7 4-15 16,-8-5-96-16,-2-9-101 15</inkml:trace>
  <inkml:trace contextRef="#ctx0" brushRef="#br0" timeOffset="-40178.93">2806 14779 1076 0,'27'-21'464'0,"32"-16"-246"16,0 15-64-16,-11 21-82 15,-5 12-13-15,-24 13-22 16,-8 12-7-16,-16 21-2 16,-13 3-4-16,-12 8-4 15,0-8-48-15,10-18-344 16</inkml:trace>
  <inkml:trace contextRef="#ctx0" brushRef="#br0" timeOffset="-39865.32">3407 15296 121 0,'7'-4'182'16,"6"-6"49"-16,-5-2 44 0,-7-1 4 15,-11 0-43-15,-10 0-27 0,-17-1-40 32,-2 1-32-32,-5 12-55 0,4 5-21 0,7 18-40 15,8 7-14-15,18 10-6 16,11 5-1-16,19 2 0 16,5-4 1-16,15-16 7 15,4-7 3-15,-3-22 6 16,-1-5 4-16,-17-11 4 15,-6-7-1-15,-5 3-15 16,-13-5-50-16,-4 0-129 16,-5-1-75-16,-8-4-243 15</inkml:trace>
  <inkml:trace contextRef="#ctx0" brushRef="#br0" timeOffset="-39677.13">3497 15195 502 0,'8'8'336'15,"12"6"-11"-15,-2 9-100 0,3 0-35 16,-2 7-31-16,-1 0-12 15,-6 1-29-15,-2 1-17 16,-6-8-36-16,-1-5-16 16,-1-16-11-16,2-7-3 15,8-21-7-15,4-4-2 16,8-7-16-16,3 1-6 16,1 10-4-16,-2 5 8 15,-4 18-120-15</inkml:trace>
  <inkml:trace contextRef="#ctx0" brushRef="#br0" timeOffset="-39207.97">4183 15258 817 0,'-28'-11'364'0,"-20"-10"-172"16,2 4-48-16,15 12-57 16,11 5-27-1,11 14-42-15,8 8-11 0,10 9-7 16,9 7 0-16,9 6 24 15,0-2 16-15,-8-2 33 16,-11-6 15-16,-20-11-3 16,-6-9-10-16,-7-14-32 15,0-7-37-15,8-16-144 16,4-2-195-16</inkml:trace>
  <inkml:trace contextRef="#ctx0" brushRef="#br0" timeOffset="-38409.15">4508 15278 940 0,'-11'-1'427'16,"-18"1"-192"-16,0 2-60 15,-3 13-67-15,2 5-31 16,12 14-40-16,13 6-10 16,20 9-15-16,9-3-2 15,12-9-3-15,-2-7 3 0,-3-21 2 16,0-5 2-16,-2-19-29 16,0-11-29-16,0-20-43 15,1-7-12-15,-6-14 12 16,-3-5 26-16,-1-7 40 15,-1-2 14-15,-10-13 45 16,-4-2 23-16,-13 11 32 16,-5 10 12-16,-2 38-12 15,1 22-17-15,3 29-33 16,0 19-13-16,4 35-18 16,4 13-5-16,6 22 4 15,4-1 4-15,5 0 2 16,2-2 4-16,-1-17-6 15,6-13-4-15,1-29-1 0,0-12 3 16,-2-28 14 0,-2-7 3-16,1-18 0 0,-1-10-5 15,3-5-16-15,-2-1-5 32,-7 9-5-32,-1 6-4 0,-6 19-10 0,-2 8-2 15,2 15 0-15,-1 5 2 16,4 8 11-16,6-2 2 15,2-5 1-15,5-4 1 0,7-9 3 16,0-6 0-16,9-6 4 16,-2-4-1-16,2-10 1 15,-3-1-1-15,-5-9 0 32,-3 1 0-32,-4-4-1 0,-5 0 1 0,-7 3-1 15,-10 2-2-15,-17 3-5 16,-8 4-2-16,-11 10-8 15,3 7-1-15,6 13-2 16,8 12 1-16,16 14 9 16,5 5 5-16,14 3 8 15,8-2 2-15,10-13 4 16,6-5 3-16,4-16 7 16,-1-7 4-1,2-9 3-15,-3-10 0 0,-4-10-9 0,-5-4-23 16,-5-3-133-16,-6 0-171 15</inkml:trace>
  <inkml:trace contextRef="#ctx0" brushRef="#br0" timeOffset="-35419.23">5835 15564 885 0,'2'1'471'0,"2"5"-123"0,3 6-98 15,-7-1-37-15,1 5-76 16,-3 0-44-16</inkml:trace>
  <inkml:trace contextRef="#ctx0" brushRef="#br0" timeOffset="-24403.77">6499 14933 840 0,'5'-3'346'0,"18"-4"-197"31,11 2-38-31,37 3-30 0,14 2-2 0,12 2-15 16,2 3-11-16,-10 5-22 15,-12-3-9 1,-24-2-48-16,-15 4-65 0,-31-7-290 31</inkml:trace>
  <inkml:trace contextRef="#ctx0" brushRef="#br0" timeOffset="-24252.49">6897 14948 434 0,'-4'10'256'0,"-4"17"5"0,0 6-33 16,1 15-51-16,0 8-9 15,4 16-43 1,-1 3-30-16,8 4-43 15,10-5-12-15,9-21-51 0,8-7-4 32,10-19-180-32,4-8-79 0</inkml:trace>
  <inkml:trace contextRef="#ctx0" brushRef="#br0" timeOffset="-24013.55">7439 15425 704 0,'-3'-9'358'0,"0"-10"-78"16,-5-3-64-16,-5-4-44 16,-2 2-16-16,-6 2-36 15,-4 7-15-15,-10 8-32 16,-1 6-21-16,-4 11-35 16,8 5-11-16,15 15-13 15,10 9-2-15,14 0 0 0,10 2 1 16,15-5 4-16,3-10 2 15,2-11-45-15,-1-6-75 16,-10-19-267 0</inkml:trace>
  <inkml:trace contextRef="#ctx0" brushRef="#br0" timeOffset="-23921.71">7390 15202 667 0,'-8'-8'355'0,"-10"-6"-107"15,4 12-108-15,0 8-158 16</inkml:trace>
  <inkml:trace contextRef="#ctx0" brushRef="#br0" timeOffset="-23627.11">7590 15288 901 0,'8'0'375'0,"16"0"-177"0,4 1-124 16,11 0-26-16,1 1-7 15,-8-2-19-15,5 0-9 16,-14-5-32 0,-5-3-22-16,-8-1-9 15,-8 1 0-15,-15 2 31 0,-9 2 28 16,-15 8 46 0,-6 6 16-16,6 11 17 15,6 6-7-15,15 7-36 16,7 4-18-16,19 8-23 15,7-4-3-15,18-10-3 0,4-4-13 16,3-19-160-16,5-3-139 16</inkml:trace>
  <inkml:trace contextRef="#ctx0" brushRef="#br0" timeOffset="-23352.17">8215 15262 890 0,'-13'-3'416'0,"-11"-2"-166"15,-3 1-97-15,6 5-85 0,6 4-28 16,7 5-38 0,9 1-10-16,12 1-9 15,1 1 4-15,3-1-14 0,-5-2-8 16,-9-2-5 0,-3 1 3-16,-12-1 24 15,-7 0 12-15,-7 6 20 0,-4 0 15 0,5 6 30 16,6 3 9-1,12 1 1 1,3-3-10-16,21 2-26 16,8-6-6-16,14-4-11 15,10-3-2-15,-3-10-72 16</inkml:trace>
  <inkml:trace contextRef="#ctx0" brushRef="#br0" timeOffset="-22654.05">8979 15339 786 0,'16'1'308'0,"22"-1"-196"16,13 0-2-16,11-3-15 16,-1-3-14-16,-10-2-33 15,-11-1-15-15,-21-1-9 0,-8 2 1 16,-14 6-9-16,-12 2-3 16,-14 10-2-16,-3 6 2 15,-4 12 8-15,8 7-2 16,12 4-7-16,7 0-8 15,22-3-7-15,12-6-1 16,12-12-18-16,5-4-30 16,5-9-110-16,1-5-75 15,7-8-92-15,3-3 27 16,3-7 156-16,-4-3 113 0,-14 4 191 16,-7 4 60-1,-22 13 42-15,-12 7 1 0,-22 8-29 16,-13 3-42-16,-20 3-69 15,-4-1-35-15,1-6-41 16,8-6-9-16,19-11-15 16,9-5-10-16,16-12-22 15,5-7-17-15,12-5-9 16,10 4 3-16,7 7 15 16,5 10 14-16,5 19 21 0,-4 10 11 15,4 18 19 1,-6 4 1-16,-4 2-9 15,-2-3 33-15</inkml:trace>
  <inkml:trace contextRef="#ctx0" brushRef="#br0" timeOffset="-22123.54">10744 15284 1021 0,'-14'1'422'0,"-24"3"-258"0,2 9-84 16,12 16-78-16,6 3-9 15,26 14-8 1,10 0 2-16,18-5 14 16,1-9 5-16,2-17 8 15,-1-8 5-15,-9-16 13 0,-3-9 4 16,-18-19 7-16,-3-11-1 16,-11-15-9-16,-3-9-1 15,-2-2 8-15,-8-2 6 16,9 3-2-16,6 1-5 15,13 9-28-15,9 11-11 16,7 19-35-16,3 15-32 16,4 25-454-16</inkml:trace>
  <inkml:trace contextRef="#ctx0" brushRef="#br0" timeOffset="-21874.88">11048 15288 760 0,'-5'6'371'16,"-5"3"-132"-16,3 14-81 15,3 7-20-15,5 5-36 16,8 3-22-16,11-7-33 16,9-3-10-16,6-11-4 15,6-8 5-15,-7-12 24 16,-5-9 12-16,-7-14 13 15,-11-4-2-15,-6-5-26 0,-5 2-17 16,-6 7-77 0,-3 7-78-16,2 13-184 0</inkml:trace>
  <inkml:trace contextRef="#ctx0" brushRef="#br0" timeOffset="-21623.63">11448 15447 683 0,'4'5'352'16,"4"4"-71"-16,1 5-65 0,4-1-25 16,2-2-27-16,5 0-44 15,5-7-22-15,4-4-34 16,0-2-10-16,-2-12-8 16,-4-6 1-16,-8-6-1 15,-6-6-1-15,-11-4-12 16,-8 2-6-16,-22 8-20 15,-6 10-7-15,-10 15-14 16,4 9-4-16,14 15-49 16,9 3 47-16</inkml:trace>
  <inkml:trace contextRef="#ctx0" brushRef="#br0" timeOffset="-21154.62">12471 15309 704 0,'-10'-10'367'0,"-16"-8"-96"16,-4 6-75-16,-4 13-83 16,-2 6-42-16,6 15-54 0,8 8-7 15,14 10-5-15,11 1 3 16,18-1 9-16,10-6 6 16,11-17 14-16,5-3 6 15,-4-13 5-15,-9-4 1 16,-19-10-8-16,-9-5-39 15,-19-6-192-15</inkml:trace>
  <inkml:trace contextRef="#ctx0" brushRef="#br0" timeOffset="-20985.04">12627 15228 794 0,'9'9'375'0,"15"15"-115"15,-4 9-64-15,12 18-31 16,2 5-19-16,6 5-45 15,2 0-20-15,-11-9-33 16,-2-4-38-16,-9-14-179 16,2-9-87-16</inkml:trace>
  <inkml:trace contextRef="#ctx0" brushRef="#br0" timeOffset="-20838.69">12951 15296 1188 0,'-33'20'449'0,"-34"32"-340"16,2 8-11-16,1 4-39 0,9 3-16 15,12-10-22 1,5-8-53-16</inkml:trace>
  <inkml:trace contextRef="#ctx0" brushRef="#br0" timeOffset="-20567.01">12979 15344 997 0,'22'0'423'15,"25"0"-209"-15,-10 5-66 0,-11 11-38 16,-10 1-10-16,-17 1-22 16,-3-1-7-16,-8-2-15 15,-2-7-10-15,7-4-21 16,2-9-9-16,11-10-19 0,6 0-14 15,3-6-14 1,5 7-2-16,-1 7 7 16,1 5 8-16,4 14 9 15,-4 9 1-15,-6 10 7 16,-4 3 1-16,-6 0 3 16,-5-4 8-16,1-4-161 15</inkml:trace>
  <inkml:trace contextRef="#ctx0" brushRef="#br0" timeOffset="-20423.45">13254 15032 1159 0,'-1'0'456'0,"1"4"-311"0,0 6-79 15,1 12-3-15,4 7-208 0</inkml:trace>
  <inkml:trace contextRef="#ctx0" brushRef="#br0" timeOffset="-20092.91">13409 15080 1038 0,'6'0'394'0,"4"12"-278"15,1 14-49-15,-1 31-27 16,-1 19 10-16,-3 20 21 16,-3 2-2-16,-3-5-10 15,-7-13-5-15,3-21-45 16,3-13-78-16</inkml:trace>
  <inkml:trace contextRef="#ctx0" brushRef="#br0" timeOffset="-19699.57">13457 15415 881 0,'10'-1'393'0,"15"1"-160"15,6 8-147-15,12 7-67 16,1 0 0-16,4-6-7 16,5-5-9-16,5-9-77 15,1-10-49-15,7-9-61 16,-4-6 7-16,-3-5 116 15,-3-2 77-15,-19 11 132 16,-12 4 35-16,-15 16 8 16,-12 10 4-16,-10 15-31 15,-10 9-29-15,-19 6-40 16,-2 1-35-16,-10-7-34 16,5-8-6-16,16-15-5 15,4-7-10-15,13-20-19 0,6-5-11 16,10-5-15-16,7 1 5 15,13 8 10-15,2 4 6 16,6 17 10-16,-1 4 4 16,-1 20 13-16,-1 7 9 15,-8 12 10-15,0 1 0 16,-1-1-9-16,-2-9-17 0,3-14-237 16</inkml:trace>
  <inkml:trace contextRef="#ctx0" brushRef="#br0" timeOffset="-19180.84">14268 15256 853 0,'19'-1'451'15,"10"0"-80"-15,12 3-244 16,7 5-26-16,0 3-48 16,1-1-13-16,-8-1-12 15,-9-4-3-15,-16-5-6 16,-4-4-11-16,-17-7-30 15,-4 0-10-15,-9 0-7 0,-8 2 4 16,-5 9 26-16,0 4 10 16,2 11 13-16,7 5 5 15,15 6 2-15,7 0-4 16,12 4-7-16,6 2-2 16,9-3-3-1,1-1-1-15,10-7-4 0,2-2-7 16,1-15-40-16,5-4-17 15,4-14-14-15,4-6 6 16,6-2 41 0,-5 0 18-16,-9 3 28 15,-8 4 15-15,-15 12 35 0,-4 4 15 16,-13 12 18-16,-6 3-4 16,-13 7-23-16,-9 1-14 15,-11-5-25-15,-5-2-8 16,-4-12-5-16,3-4-1 15,8-10-8-15,2-10-7 16,11-6-10-16,5-3-4 16,13 4-1-16,9 3 1 15,13 9 3-15,4 11 4 0,6 14 22 16,1 13 15-16,-1 15 18 16,1 5 1-16,-2 0-9 15,-5-1-45-15</inkml:trace>
  <inkml:trace contextRef="#ctx0" brushRef="#br0" timeOffset="-18657.43">16054 15220 877 0,'-1'9'349'15,"-4"6"-198"-15,3 18-84 16,0 5 8-16,-1 2-6 16,-1-4-11-16,1-12-21 15,1-9 2-15,2-18-2 16,4-11-4-16,-2-21-10 15,6-4-10-15,-2-8-10 16,2 1-2-16,4 9-3 16,5 7-3-16,8 18 0 15,7 6 3-15,5 18 6 16,-1 10 4-16,-8 8 11 16,-7 4 0-16,-10 6 1 15,-5-2-1-15,-6 0-11 16,-3-4-16-16,4-7-144 15,4-6-328-15</inkml:trace>
  <inkml:trace contextRef="#ctx0" brushRef="#br0" timeOffset="-18109.07">16643 15205 558 0,'-3'-8'308'0,"-7"-9"-40"16,-5 3-76-16,-6 7-54 15,-4 7-20-15,0 2-37 16,7 5-25-16,6 6-38 16,7 0-11-16,11 5-10 15,7 1 0-15,9-2 4 16,-3 0 4-16,2-3 1 16,-5-3 1-16,-11-5 1 15,-4-3 0-15,-13-3-1 16,-6 2 0-16,-6 4-1 15,-4-1 4-15,6 7 5 16,5-1-2-16,10 4-2 16,7 3-6-16,12-2-5 15,-1 3 0-15,6 1 4 16,5-1 1-16,4-1 5 16,8-2 2-16,9-7 3 15,2-3 2-15,4-6 3 16,1-2-1-16,-2-7-4 0,0-3 0 15,-6-4-4-15,-5-4 0 16,-14-4 4-16,-5 0 2 16,-11-8 2-16,-7 3-2 15,-11 1-7-15,-5 3-8 16,-15 14-10-16,-4 7-2 16,-5 12-1-16,1 8-1 0,6 10 3 15,6 9 4-15,12 18 9 16,2-2 9-16,12 6 6 15,3-3 0-15,9-11-4 16,6 5-5-16,1-15-1 16,1-1-7-16,-8-17-28 15,-1-4-63-15</inkml:trace>
  <inkml:trace contextRef="#ctx0" brushRef="#br0" timeOffset="-17952.39">17104 15224 1403 0,'3'4'549'0,"1"12"-382"0,0 10-26 16,5 15-44-16,-4 4-28 16,-1 4-38-16,5-4-39 15</inkml:trace>
  <inkml:trace contextRef="#ctx0" brushRef="#br0" timeOffset="-17490.86">17412 15265 963 0,'15'6'381'0,"14"15"-251"0,3 10-27 15,0 24-9-15,-5 7-2 16,-12 4 1-16,-8-4-6 16,-22-11-24-16,-16-5-12 15,-18-7-25-15,-9-6-11 16,1-20-17-16,10-7-21 0,19-25-26 16,15-11-6-16,27-18 7 15,13-13 18-15,20-6 29 16,7-6 16-16,2 1 21 15,-5 10 8-15,-9 16-3 16,-10 12-9-16,-12 23-26 16,-6 7-14-16,-11 12-265 15</inkml:trace>
  <inkml:trace contextRef="#ctx0" brushRef="#br0" timeOffset="-17182.97">17789 15401 951 0,'13'6'413'0,"13"1"-177"0,5 6-87 16,3-3-21-16,-4-8-22 15,-1-4-32-15,-2-5-11 16,-6-9-16-16,-4-3-7 16,-5-6-17-16,-7-4-5 15,-9-4-15-15,-1-1-10 16,-15 4-22-16,-6 5-7 15,-9 19-2-15,-2 9 2 16,4 21 12-16,0 7 5 16,8 15 6-16,3 9 6 15,9 5 7-15,7 4 3 0,11-4 9 16,8-8 3-16,7-4 2 16,1-7-2-16,-2-9-11 15,-3-9-73-15,0-16-172 16</inkml:trace>
  <inkml:trace contextRef="#ctx0" brushRef="#br0" timeOffset="-16884.09">18454 15289 802 0,'1'5'359'0,"-1"13"-135"16,-9 7-23-16,-16 10-47 0,-13 2-13 15,-20-4-62-15,-2-7-26 16,6-12-24-16,6-7-9 16,19-15-25-1,12-10-11-15,13-13-12 16,9-6-3-16,14 2 14 16,8 2 4-16,10 14 14 15,3 6 7-15,-3 17 8 16,0 12 2-16,-10 18-4 15,2 10-2-15,-13 6-3 0,-4-3 3 16,-4-4-102 0</inkml:trace>
  <inkml:trace contextRef="#ctx0" brushRef="#br0" timeOffset="-16725">18387 14995 1431 0,'0'2'526'0,"-1"3"-430"0,-2 3-50 31,3 8-71-31,3 10-137 0</inkml:trace>
  <inkml:trace contextRef="#ctx0" brushRef="#br0" timeOffset="-16201.11">18935 15249 912 0,'-14'-13'392'15,"-19"-5"-222"-15,-10 3-40 0,-8 14-61 16,2 8-32-16,7 10-37 16,9 7-7-16,19 7-4 15,9 4 2-15,16 3 11 16,12-1 4-16,14-6 7 16,3-9 1-16,5-12 3 15,-7-4 2-15,-11-13 4 16,-8 0 1-16,-13-7 0 15,-5-2-2-15,-8 3-6 16,-4 8-3-16,-5 12 8 16,-2 9 5-16,4 18 5 15,4 7-2-15,8 6-12 16,4 4-6-16,8-2-8 0,4 0-7 16,4-7-113-16,1-7-62 15</inkml:trace>
  <inkml:trace contextRef="#ctx0" brushRef="#br0" timeOffset="-15587.83">19330 15379 660 0,'3'-18'342'0,"-2"-16"-82"15,-3 3-52-15,-20 6-49 16,-5 6-26-16,-12 6-45 16,-1 6-21-16,-1 7-40 15,1 5-11-15,9 10-19 16,8 5-4-16,14 10-2 16,4 2 0-16,14 4 9 15,8-1 1-15,13-10 6 0,8-4 2 16,5-14 1-1,0-7 1-15,-4-7-2 16,-3-6-2-16,-7-8-1 16,-9-4-1-16,-8-7 3 15,-3-2 2-15,-9 2 0 16,1 4-2-16,-1 14-8 16,-2 9-4-16,2 16 0 15,0 10 3-15,5 9 5 0,0 5 2 16,7 3 0-1,-2-6-1-15,3-8 4 0,1-5 2 16,-3-16 7-16,4-3 2 16,-2-7 2-16,0-7 1 15,4-4-6-15,-7-4-3 16,8 5-6-16,-2 4-5 0,-5 9-4 16,8 7-2-1,-7 13 0-15,7 7 1 16,-2 7 2-16,-1 1 2 0,3-9 5 15,-4-7 4-15,0-14 30 16,1-3 15-16,3-13 18 16,3-3 5-16,1-8-25 15,-2-4-13-15,-8-2-41 16,-4-1-76-16</inkml:trace>
  <inkml:trace contextRef="#ctx0" brushRef="#br0" timeOffset="-14893.11">20382 15193 718 0,'16'4'331'32,"23"4"-133"-32,7 4-75 0,5-3-58 0,6-2-17 15,-3-7-16-15,-6-7-1 16,-14-7 3-16,-10-3 1 15,-14 3-6-15,-10-2-8 0,-19 1-15 16,-8 4-6-16,-10 3-12 16,-1 10-1-16,8 7 2 15,0 3 3-15,11 12 10 16,4 0 3-16,10 7 5 16,6 6 2-16,12 1 1 15,4-4 1-15,8-7 3 16,5-9 1-16,4-10 5 31,-2-8 0-31,-2-10 0 0,-3-5 0 0,-8-10-6 16,-1-1-3-16,-6 1-4 15,1 4-4-15,-4 12-5 16,-1 4 0-16,0 12 5 16,-1 7 10-16,-1 9 11 15,1 5 2-15,-6 0-3 16,0-2-5-16,1-9-4 0,-2-5 3 15,2-10 10-15,1-5 1 16,-1-15-3-16,6-1-5 16,5-7-14-16,0 3-5 31,8 7-4-31,-6 1-1 0,5 12 2 16,2 3 5-16,-8 10 8 0,2 5 1 0,-7 7 0 15,-2 1-2-15,-1 0-7 16,-1 1-54-16,-4-6-243 31</inkml:trace>
  <inkml:trace contextRef="#ctx0" brushRef="#br0" timeOffset="-14658.54">21170 15227 1037 0,'9'-3'515'16,"4"-5"-206"-16,2 11-116 15,1 10-35-15,2 10-64 16,-2 6-12-16,-1 2-21 16,-2-5-8-16,-1-5-12 15,2-5-7-15,2-15 3 16,5-3 1-16,-1-16 1 16,-1-7 1-16,-2 0-12 0,-5-3-6 15,-3 4-10-15,-6 1-12 16,-7 5-102-16,-3 5-130 15</inkml:trace>
  <inkml:trace contextRef="#ctx0" brushRef="#br0" timeOffset="-13702.94">1790 16178 839 0,'7'23'334'0,"1"13"-200"16,-3 27-68-16,-5 8 2 15,-7-2-13-15,-3-5-13 16,-1-19-5-16,1-10-149 16</inkml:trace>
  <inkml:trace contextRef="#ctx0" brushRef="#br0" timeOffset="-13387.53">1967 16313 641 0,'-16'6'330'0,"-22"12"-68"16,-1 8-102-16,6 8-69 16,7 0-22-16,22-1-31 15,15-2-12-15,23-5-3 16,13-4 4-16,9-12-1 15,-1-8-2-15,-3-9-4 16,-8-4 0-16,-12-7-1 16,-3 0 2-16,-13-6 1 15,0 0 1-15,-7-5 25 16,-5 2 15-16,-4 10 21 16,0 5 3-16,-1 12-27 15,1 7-14-15,0 15-23 0,3 9-5 16,4 9-3-16,0 1-3 15,-2-6-4-15,-2-5-12 16,-3-5-177-16</inkml:trace>
  <inkml:trace contextRef="#ctx0" brushRef="#br0" timeOffset="-13264.87">2157 16070 843 0,'-1'-6'305'0,"1"-3"-266"16,1 13-39-16</inkml:trace>
  <inkml:trace contextRef="#ctx0" brushRef="#br0" timeOffset="-13076.75">2308 16299 629 0,'19'23'381'16,"10"15"-39"-16,1 7-155 15,-6-2-43-15,-7-6-59 16,0-7-20-16,-4-9-7 16,-1-10 4-16,4-12 8 15,-1-7-2-15,6-13-18 0,-1-4-11 16,-2-6-22-16,-3 0-18 16,-5 3-107-16,-2 7-140 15</inkml:trace>
  <inkml:trace contextRef="#ctx0" brushRef="#br0" timeOffset="-12762.47">2805 16389 828 0,'0'2'366'15,"4"10"-150"-15,1 8-69 0,5 18-31 16,-3 0-1-16,-4 0-23 15,1-3-14-15,-4-14-28 16,3-2-11-16,0-17-9 16,6-3-1-16,7-12-4 15,-1-8 1-15,8-3 2 16,-4-6 6-16,1-1 14 16,1 3 4-16,-2 13 1 15,-14-1-6-15,13 23-22 16,-7 12-5-16,-4 11-12 15,12 17-4-15,-19-3-14 16,-2 0-92-16</inkml:trace>
  <inkml:trace contextRef="#ctx0" brushRef="#br0" timeOffset="-12149.07">3351 16322 936 0,'-19'-3'406'0,"-21"4"-208"16,-3 8-52-16,11 17-66 0,4 8-24 15,19 8-34-15,9 0-9 16,15-1-2-16,10-3 3 16,6-15 5-1,5-4 4-15,-4-8 4 16,-5-11 4-16,-12-5-1 15,-4-8-4-15,-2-6-16 16,-4-3-17-16,8-6-23 0,-1-4-5 16,7 2 1-1,3 4 9-15,-1 13 20 16,0 9 6-16,-9 16 19 16,-3 12 9-16,-4 5 19 0,-4 2 9 15,-1 0 6-15,3-7-5 16,-3-3-17-16,3-6-11 0,2-13-10 0,1-3-3 15,9-10-6-15,-1-7-1 32,5-2-5-32,2-1-3 15,-2 1 0-15,3 5-1 16,-5 7 0-16,-1 5-2 16,-4 11-2-16,-2 5 0 0,-3 14-3 15,-3 0 3-15,-3 0 3 16,0 5 4-16,-3-7-168 15,1 0-151-15</inkml:trace>
  <inkml:trace contextRef="#ctx0" brushRef="#br0" timeOffset="-11998.96">3655 16096 931 0,'0'-9'523'0,"-1"-7"-120"0,1 11-161 15,-1 15-156-15,2 10-55 16,5 15-78-16,6 8-217 16</inkml:trace>
  <inkml:trace contextRef="#ctx0" brushRef="#br0" timeOffset="-11334.75">4455 16307 764 0,'12'-2'341'15,"24"-4"-136"-15,9 4-140 0,7-3-12 16,14-2-16-16,-11-2-6 16,-13 0-8-16,-11-3-1 0,-24 4-15 15,-11 4-6 1,-27 3-12-16,-9 6-3 0,-17 10 3 15,4 5 2 1,10 15 3-16,7 3-1 0,22 8 1 16,12 4 4-1,20 0 12-15,12-5 11 0,13-13 22 16,3-5 5 0,7-18-3-16,3-6-6 0,-5-9-16 15,-7-12-6 1,-14-5-9-16,-14-7-2 15,-4-3-7-15,-8-1-1 0,-6 1 2 16,-4 5 0-16,-12 11 2 16,-3 9 0-16,-4 14-1 15,0 9 0-15,9 9 1 0,8 5-1 16,14 2 3-16,12 1 1 16,11-5 9-16,3-6 4 15,3-6 4-15,-4-8 0 16,-4-10 1-16,-7-6 2 15,-3-12 5-15,-6-1 6 0,-7-9 11 32,-8 2 2-32,-10 3-9 0,-5 3-11 0,-11 13-25 15,3 9-6-15,-3 3-70 16,4 5-102-16</inkml:trace>
  <inkml:trace contextRef="#ctx0" brushRef="#br0" timeOffset="-11022.27">5089 16396 863 0,'2'-2'422'0,"2"-3"-149"0,-1 5-86 15,-3 0-90-15,0 0-21 16,3 19-24-16,7 31-4 16,-1-23-4-16,7-4-1 15,5-7-2-15,6-6 1 16,1-12-4-16,1-6-2 16,-5-12-4-16,-5-1-1 15,-13-7-12-15,-6-1-10 16,-12 5-52-16,-3 2-65 15,-1 9-170 1</inkml:trace>
  <inkml:trace contextRef="#ctx0" brushRef="#br0" timeOffset="-10833.81">5339 16287 1066 0,'12'9'511'15,"10"10"-218"-15,8 14-96 16,1 5-21-1,6 9-58-15,-7-2-16 0,-13-6-35 16,-7-5-10 0,-17-14-14-16,-6-4-7 0,-5-11-10 15,-4-4-12-15,-8-13-128 16,10-3-557-16</inkml:trace>
  <inkml:trace contextRef="#ctx0" brushRef="#br0" timeOffset="-10471.44">6282 16293 989 0,'-1'-1'447'0,"-1"7"-220"16,-3 17-92-1,5 35-81-15,1 11-11 0,7 19 24 16,1 3 3-16,-3-1-2 16,3 3-7-16,-6-4-13 15,-1-15-122 1</inkml:trace>
  <inkml:trace contextRef="#ctx0" brushRef="#br0" timeOffset="-10008.88">6319 16597 569 0,'9'-10'290'0,"20"-5"-59"0,9 4-155 16,10 3-66-1,3 4-9-15,4 0-16 16,-1-1-9-16,-1-2-8 15,-5-2 4-15,-13-2 20 16,-9-6 20-16,-15-3 46 16,-7-3 21-16,-5-5 13 15,-8 0-2-15,-8 6-6 16,-5 3-7-16,-11 7-2 16,0 8-4-16,0 7-30 15,4 6-15-15,12 6-26 16,8 3-9-16,13 0-2 0,9 0 1 15,8-4 8-15,4-6 2 16,-1-4 3-16,-16-5 0 16,-3 0 1-1,-1 1-2-15,-4 1-2 0,-1-1-3 16,-12 3 1-16,-48 26 5 16,35-6 22-16,5 1 7 15,21 7 34-15,8-2 18 0,16-8 12 16,11 3 2-16,9-12-25 15,4-2-22-15,-3-5-72 16,2-5-93-16</inkml:trace>
  <inkml:trace contextRef="#ctx0" brushRef="#br0" timeOffset="-9408.85">7330 16401 964 0,'15'-6'376'15,"22"-6"-253"-15,8 7-41 16,14 2-34-16,4 4-9 0,2 5-14 16,-7-5 5-16,-23-1 15 15,-9 0 9 1,-22-5 2-16,-6 1-11 0,-15 3-23 16,-11-1-11-16,-7 10-10 15,1 1-1-15,7 8-3 16,9 9-4-16,11 1-3 15,7 6-2-15,13 6 2 16,5-2 3-16,15-2-31 16,6-2-44-16,12-11-12 15,5-5-7-15,-2-11-3 16,0-7 38-16,-4-11 13 16,-5-4 11-16,-8-6 74 15,-6-3 31-15,-21 0 39 0,-9-2 9 16,-19-7 15-1,-12 1-5-15,-12-2 1 16,3 6 0-16,2 13-42 16,7 7-21-16,13 14-46 15,-2 7-15-15,13 17-7 16,4 6 1-16,8 1 12 0,7-2 7 16,12-2 7-16,3-9 3 15,9-6 2-15,5-7 0 16,2-11-49-16,-2-5-112 15</inkml:trace>
  <inkml:trace contextRef="#ctx0" brushRef="#br0" timeOffset="-8990.25">8852 16148 950 0,'2'1'397'16,"0"16"-233"-16,-1 17-51 15,-7 45-76-15,2 15 10 16,3 17 10-16,1-1 0 15,10-8-5-15,1-6-2 16,-3-18-20-16,0-9-30 16,-3-24-94-16,-6-20-153 0</inkml:trace>
  <inkml:trace contextRef="#ctx0" brushRef="#br0" timeOffset="-8615.47">8993 16431 883 0,'8'1'327'0,"11"7"-234"0,7 8-88 15,12 8-10-15,3-2 4 16,8-6 5 0,0-3 3-16,-5-13 5 0,-6-6 1 15,-17-10 3-15,-3-2 1 16,-10-7 0-16,-10 1-2 15,-6 0-2-15,-13-1-2 16,-19 2 1 0,2 4 1-16,-15 12 7 0,2 7 1 15,12 16 0-15,7 6-4 0,18 8-6 16,6 3 1-16,19-1 10 16,10 0 15-1,16-9 32-15,6-2 14 16,0-11 18-16,0-4-4 15,-12-5-20-15,-9-7-13 0,-13-6-32 16,-5-1-28-16,-7-1-136 16,1 2-172-16</inkml:trace>
  <inkml:trace contextRef="#ctx0" brushRef="#br0" timeOffset="-8392.18">9397 16387 965 0,'0'-4'455'0,"3"3"-196"16,2 5-71-16,-5-4-55 0,5 14-32 16,22 48-16-16,-11-24-6 15,2-5-22-15,-2-5-1 16,2-15-8-16,0-9 3 16,6-6 19-16,0-8-5 15,3-10-6-15,-1-5-11 0,-5-4-32 16,-2-2-29-16,-10 3-131 31,-8 3-330-31</inkml:trace>
  <inkml:trace contextRef="#ctx0" brushRef="#br0" timeOffset="-7943.05">9786 16297 1077 0,'3'2'398'0,"12"2"-294"16,1 3-30-16,19 1-12 16,8 0-4-16,13-2-17 15,4-3-2-15,-9-3-5 16,-6 0-3-16,-17-5-6 16,-14 1-3-16,-14-3-9 15,-5-1-3-15,-14 2-11 0,-1 0-3 16,-6 9-5-1,13-2 0 1,1 1 4-16,-40 11 2 0,0 11 4 0,4 10 4 16,33 9 4-16,8 4 0 15,14 1 0-15,9-7-2 16,17-10-2-16,10-6-2 16,11-12-76-16,7-2-61 15</inkml:trace>
  <inkml:trace contextRef="#ctx0" brushRef="#br0" timeOffset="-7621.71">10458 16448 816 0,'-9'-8'368'0,"-14"-8"-156"16,-5-5-42-16,-3 4-41 16,3 4-17-16,5 6-42 15,5 4-22-15,10 10-36 16,3 1-11-16,9 5-6 0,5 1-3 15,10 4 3-15,4-1 3 16,10 0-3-16,-1-2-3 16,-8-11-11-16,-5-1-3 15,-18-4-4 1,-5 1-1-16,-14 6 10 0,-9-6 3 16,-3 7 13-1,2 1 7-15,6-1 8 16,8 4 3-16,7 4 0 0,5 1-1 15,4-1 2-15,5 1-1 0,11-4-1 16,1-3-3-16,3-1-17 16,1-5-70-16,-11-6-407 15</inkml:trace>
  <inkml:trace contextRef="#ctx0" brushRef="#br0" timeOffset="-7487.36">10438 16194 751 0,'-7'-16'417'0,"-4"-17"-80"16,-1 10-172-16,6 13-138 0,2 8-52 16,4 10-257-16</inkml:trace>
  <inkml:trace contextRef="#ctx0" brushRef="#br0" timeOffset="-7180.99">10468 16144 970 0,'12'-13'487'16,"8"-10"-183"-16,14 9-98 0,11 11-42 16,7 13-56-16,0 10-21 15,-8 21-18 1,-6 9-1-16,-16 18-12 16,-3 4-4-16,-6 1-10 15,-5-5-6-15,3-15-13 0,-2-10-3 16,-5-20-4-16,3-5-1 15,-7-17 9-15,0-4-1 16,-1-10-9-16,-8-4-7 0,-7-10-23 16,-4-1-6-1,-4-1-3-15,1 3-1 0,0 19-2 16,0 9 2-16,-9 19 1 16,-1 6 6-16,2-1 23 15,4 3-97-15</inkml:trace>
  <inkml:trace contextRef="#ctx0" brushRef="#br0" timeOffset="-6813.1">11215 16528 783 0,'4'-6'358'0,"2"-9"-145"0,-2 4-37 16,-6 0-25-16,-8-4-14 16,-8 1-12-16,-6-3-10 0,-8 9-33 15,4 4-21 1,2 10-45-16,5 10-13 15,9 9-8-15,7 7-2 16,8-1 4-16,7 0 1 16,12-7 4-16,5-7 2 15,5-9 8-15,0-4 3 16,-6-10 6-16,-5-7 1 0,-10-5-2 16,-8-7-16-16,-5-2-114 15</inkml:trace>
  <inkml:trace contextRef="#ctx0" brushRef="#br0" timeOffset="-5927.92">11921 16491 650 0,'13'-4'323'0,"11"-7"-97"16,16 5-133-16,6 1-18 0,7-3-28 16,2 5-3-16,-13-6 2 15,-7-2 1-15,-18 4-6 16,-8-1-10-16,-12 6-21 16,-12 2-7-16,-7 8-10 15,-10 5-1-15,-4 4 5 16,3 7 0-16,6 3 3 15,10 0 3-15,17 3 14 0,10-3 10 16,14-2 16 0,6-1 2-16,5-13-7 0,-2-4-5 15,1-11-17 1,-3-5-9-16,-3-8-8 16,-3 1-5-16,-6-8 1 0,-1 5 3 15,-4 3 0-15,-4 2 0 16,-1 14-2-16,-4 3 4 15,-2 12 11-15,-4 4 9 16,0 6 8-16,-1-3 2 16,2 0-6-16,1-6-2 15,7-10 4-15,2-3 1 16,5-11 2-16,1-3-2 16,3-5-7-16,0-5-5 15,2 2-2-15,2 3 3 0,0 5 7 16,-4 5 6-16,-3 11 6 15,-6 1-2 1,-5 12-5-16,3 4-8 16,-2 3-7-16,1 4-3 0,1-6-6 15,-1-2-39-15,1-14-127 16,2-6-86-16,3-9-244 16,-2-7-7-16,8-5 132 15,-1-2 118-15,-6-8 341 16,-2 1 108-16,0-1 94 15,2 5 10-15,5 11-7 0,5 6-32 0,4 15-63 16,1 2-27-16,3 14-61 31,1 5-11-31,-1-3-10 0,-6 3-7 16,-10-6-18-16,-11-6-9 0,-18-6-23 16,-7-6-4-16,-9-8-10 15,1-6-27-15,4 0-13 16</inkml:trace>
  <inkml:trace contextRef="#ctx0" brushRef="#br0" timeOffset="-4661.33">13995 16378 810 0,'-27'-4'340'0,"-29"1"-209"15,6 3-35-15,19 12-63 0,8 6-21 16,20 4-16-1,7 4 1-15,18-3 15 0,7-2 10 16,16-5 9-16,2-6 0 16,-2-6-6-16,-3-3-1 15,-23-7 3-15,-9 2-4 16,-27 1-8-16,-11 2-4 16,-22 7-9-16,-5 3 1 15,4 6 4-15,8 2-1 0,21 3-2 16,7 1-3-16,18-2 0 15,8-1 5-15,16-7 16 32,6-5 5-32,11-12 6 0,6-1-2 0,-2-11-10 31,-1-4-3-31,-12 2-4 0,-5-5-2 0,-12-4 0 16,-3 0 0-16,-8-2-4 15,-2 5-2-15,-5 13-11 16,-5 11-3-16,4 18 2 15,-1 7 1-15,-1 9 9 16,2 2 1-16,7-1 1 16,1-5-1-16,15-4 4 15,2-7 3 1,5-10 16-16,3-7 14 0,-4-8 18 16,-3-6 4-16,-14-2-10 0,-6-1-14 15,-10 3-27 1,-5 4-25-16,-3-2-161 0</inkml:trace>
  <inkml:trace contextRef="#ctx0" brushRef="#br0" timeOffset="-4331.75">14470 16501 770 0,'0'3'398'0,"0"9"-56"15,1 3-128-15,1 8-72 16,8 5-8-16,5 1-50 15,2-1-17-15,9-5-19 16,1-5-7-16,-1-11-3 16,2-7 0-16,3-14-5 15,0-6-3-15,5-12-7 16,-6-4-1-16,-13-16-3 16,-10-9 0-16,-19-18-8 15,-10-10-5-15,-16-6-6 16,0 9-1-16,-7 20-4 15,-3 17-1-15,6 31-5 0,-4 10-2 16,13 22-6-16,11 11 0 16,24 9 2-16,15 9 2 15,26 6-31-15,6 3-51 16,5 8-195 0</inkml:trace>
  <inkml:trace contextRef="#ctx0" brushRef="#br0" timeOffset="-4061.88">14962 16499 666 0,'-1'-5'375'15,"0"-4"-103"-15,-6 10-74 16,-3 4-25-16,-2 10-59 0,-1 4-24 15,10 3-13-15,5 5-5 16,12-2-8-16,9-3 2 16,9-2 1-16,2-9-4 15,-2-8-9-15,-5-4-8 16,-8-6-18-16,-4 1-6 16,-5-6-16-16,-5-1-66 15,-5-1-178-15</inkml:trace>
  <inkml:trace contextRef="#ctx0" brushRef="#br0" timeOffset="-3942.08">15080 16232 900 0,'0'-3'462'16,"-1"-4"-162"-16,0 8-171 16,1-1-57-16,-2 0-135 15</inkml:trace>
  <inkml:trace contextRef="#ctx0" brushRef="#br0" timeOffset="-3496.92">15336 16416 1102 0,'-1'-7'477'16,"3"1"-282"-16,6 12-48 15,10 28-80-15,9 15-33 16,9 16-14-16,1 6 1 15,-9 0-3-15,-11-2 1 0,-27-2-2 16,-14-7-1-16,-20-11-14 16,-4-8-19-1,-1-22-31-15,3-19-4 0,16-25-4 16,8-18 15-16,22-23 15 16,14-3-1-16,14-8 14 15,10 6 12-15,4 8 25 16,0 5 9-16,-1 15 3 15,-8 7-8-15,-5 18-25 16,-6 9-20-16,-4 11-97 16,0 4-116-16</inkml:trace>
  <inkml:trace contextRef="#ctx0" brushRef="#br0" timeOffset="-3206.95">15684 16553 392 0,'13'9'285'0,"6"5"-21"0,4-4-16 16,3 2-29-16,-1-5-66 15,4-1-29-15,-3-3-44 16,-5-6-16 0,-5-7-21-16,-4 0-7 0,-11-10-12 15,-5 0-5-15,-14-7-11 16,-7-1-6-16,-11 3-8 16,-3 5-4-16,0 14-4 15,-1 9-4-15,13 20 2 0,4 5 1 16,10 12 2-16,9 3 7 31,3 4 11-31,5 7 11 0,4 3 16 16,0 3 2-16,6-2-2 15,-7-2-6-15,2-12-11 16,-1-12-28-16,2-19-186 16</inkml:trace>
  <inkml:trace contextRef="#ctx0" brushRef="#br0" timeOffset="-2926.84">16248 16513 797 0,'-1'9'338'0,"-6"13"-176"15,-9 2-5-15,-10 1-9 0,-4-2-40 16,1-11-54-16,3-4-12 15,5-8-12-15,8-4-2 16,2-13-7-16,3-1-6 16,9-3-12-16,4-3-6 15,14 11 6-15,3 2 10 16,5 12 22-16,-1 9 7 0,-3 17-6 16,0 4-7-16,3 6 0 15,0-2 483-15</inkml:trace>
  <inkml:trace contextRef="#ctx0" brushRef="#br0" timeOffset="-2553.64">16488 16366 838 0,'5'-11'369'16,"0"-11"-181"-16,-1 17-76 16,0 37-46-16,-5 18-13 15,4 29-7-15,1 10 5 16,3 8 6-16,4 1 0 0,-5-5-5 16,0-10-5-1,-3-24-155-15,-2-18-79 0</inkml:trace>
  <inkml:trace contextRef="#ctx0" brushRef="#br0" timeOffset="-2225.34">16473 16577 1016 0,'13'4'412'0,"14"0"-238"15,4 7-123-15,9-5-15 0,4 4-22 16,-1-6-21-1,-4-5-56-15,-7-3-50 0,-12-14-73 16,-3-3-11-16,-6-11 36 16,-5-7 55-16,3-11 121 15,-3-4 54 1,3 8 79-16,1 12 24 0,-5 24-17 16,-3 17-10-16,-2 27-37 15,-1 12-25-15,1 21-10 16,0 4-12-16,4 6-9 15,2-1 0-15,1-3-9 16,1-3-6-16,-2-8-15 16,-3-14-9-16,0-18-79 15,-3-13-64-15</inkml:trace>
  <inkml:trace contextRef="#ctx0" brushRef="#br0" timeOffset="-1669.41">16808 16563 1159 0,'12'-6'449'0,"16"0"-322"15,9 1-41-15,7 7-41 0,0 3-19 16,-3-3-18 0,-5-2-5-16,-4-7-32 15,-2 0-18-15,-4-4-9 0,-1-4 5 0,-8-4 41 16,-3 4 25-1,-5 6 34-15,2 10 7 0,-4 15 10 32,1 5 2-32,-4 10-4 0,-4-4 2 15,-1-2-5 1,-1-3-7-16,0-11-17 0,2-1-5 16,5-11-5-1,5-3-4-15,5-11-5 0,2-1-6 16,1-2-9-16,3-2-2 15,1 11-4-15,-8 11-5 32,-7-1-4-32,1 0-1 0,17 19 4 0,-4 5 3 15,-4 10 6-15,-9-13-11 16,3-6-93-16,0-7-37 16,1-13-79-16,-2-8-3 0,4-7 93 15,-5-8 44-15,6-1 96 16,2 1 33-16,-3-2 23 15,8 8 12-15,2 7 22 16,3 7 1-16,3 12 6 16,-1 7 1-16,-5 13-16 15,-2-1 3-15,-6 5 14 16,-6-3-4-16,-10-4-13 16,-5-1-11-16,-13-8-39 15,-5-5-11-15,-6-8-115 16,4 0 218-16</inkml:trace>
  <inkml:trace contextRef="#ctx0" brushRef="#br0" timeOffset="-292.44">19330 16458 810 0,'0'-7'419'16,"4"2"-118"-1,-1 6-84-15,2 14-70 0,-2 9-40 16,6 9-41 0,0 0-11-16,3-1-21 15,0-7-8-15,1-7-90 0,-2-6-97 16</inkml:trace>
  <inkml:trace contextRef="#ctx0" brushRef="#br0" timeOffset="1822.37">19031 16366 800 0,'-13'-8'361'0,"-19"-7"-171"16,-4 9-77-16,-8 11-78 16,5 10-19-16,9 8-21 0,9 3-7 15,21 10-5-15,6-2 1 16,13-2 7-16,6-4 4 16,1-15 7-16,0-3 4 15,-10-14 8 1,-6-4 2-16,-13-7-2 15,-6 1-2-15,-14 3-8 0,-6-1-3 0,-2 15-3 16,-4 3-2 0,13 18-6-16,5 5-1 15,16 4 2-15,6 0 0 16,17-4 6-16,6-5 3 16,8-8 4-16,5-5 3 15,-6-11 5-15,-2-6 3 16,-14-9 2-16,-7-5-1 15,-4 1-3-15,-5-1-3 16,1 6 0-16,0 5 2 16,-1 9-6-16,0 1-2 0,-2 5-3 15,-1-6-2-15,-1 0 3 16,1 0 4-16,-2 0 4 0,1 0 1 16,0 0 0-1,0 0-2-15,0-1-5 16,0-1-1-16,1-19-3 15,9-28-1-15,-2 28-3 16,5 4-4-16,2 2 2 0,6 5 3 16,1 7 6-16,-1 8 10 15,2 13 22-15,-2 4 6 16,1 8 2-16,-3-4-2 0,-2 2-20 16,-4-4-6-16,-6 2-81 31,-6-3-107-31</inkml:trace>
  <inkml:trace contextRef="#ctx0" brushRef="#br0" timeOffset="2248.36">19491 16448 538 0,'14'0'278'0,"6"-1"-60"0,11 0-110 15,9 1-10 1,5 0-21 0,3 1-12-16,-6-1-27 15,-7-1-12-15,-14-2-12 16,-8 1-3-16,-19 3 1 16,-10 7 0-16,-13 8 2 15,-3 7 0-15,-2 2-1 16,3-3-1-16,13 3 1 15,4-3 1-15,15 1-5 0,7-1-1 16,9-6-3-16,10 2-3 16,6-7-75-16,7-2-71 15</inkml:trace>
  <inkml:trace contextRef="#ctx0" brushRef="#br0" timeOffset="2491.16">20076 16594 427 0,'14'0'249'0,"14"4"-17"16,-10 2-11-16,-14 2-47 15,-9 4-22-15,-16 2-54 16,-6 2-20-16,-6 0-38 16,-6-5-8-16,7-9-7 15,1-4-4-15,7-11-8 16,10-3-8-16,8-5-12 16,5-1-9-16,12 2-6 15,7 0 0-15,2 10 6 16,7 6 7-16,-4 13 9 15,-4 6 5-15,2 14 1 16,-2 4 0-16,-1 2-110 16</inkml:trace>
  <inkml:trace contextRef="#ctx0" brushRef="#br0" timeOffset="2680.7">20310 16474 1079 0,'13'3'447'0,"7"3"-239"0,-1 19-125 16,3 13-7-16,-2 14-12 15,1 2-4-15,-1 13-15 16,-5-1-5-16,1-1-76 16,-4-7-78-16</inkml:trace>
  <inkml:trace contextRef="#ctx0" brushRef="#br0" timeOffset="2846.79">20603 16510 1117 0,'-6'-2'451'0,"-6"8"-273"16,-10 8-54-16,-13 20-54 0,0 10-6 15,-16 10-22-15,-7 10-8 16,-11 5-13-16,-1 3 29 15</inkml:trace>
  <inkml:trace contextRef="#ctx0" brushRef="#br0" timeOffset="3273.85">20811 16489 769 0,'-6'0'350'16,"-4"11"-147"-16,-7 3-61 0,2 11-67 16,5 7-6-16,10-1-14 15,10-2 4-15,22-2 9 16,7-9 1-16,7-6-5 15,-2-9-8-15,-13-10-12 16,-3-5-2 0,-15-10-7-16,-5-1-11 0,-13-8-61 15,-9 3-51-15,1 7-198 16</inkml:trace>
  <inkml:trace contextRef="#ctx0" brushRef="#br0" timeOffset="3494.08">21067 16518 1012 0,'4'6'416'0,"7"10"-237"0,1 5-34 15,1 4-39-15,-1 2-16 16,1 1-37 0,1-2-12-16,8-9-13 0,2-2-3 15,9-12 5-15,2-6 4 16,2-9 2-16,-3-8-2 15,-9-3-9-15,-10-4-13 16,-14 2-140-16</inkml:trace>
  <inkml:trace contextRef="#ctx0" brushRef="#br0" timeOffset="3826.15">21770 16636 490 0,'7'-10'274'16,"6"-11"-63"-16,-7-2-14 0,-4-3 3 16,-12-6-25-1,-7 1-25-15,-11 6-47 0,-4 4-35 16,-2 16-34-16,0 8-14 15,4 13-14 1,6 7-1-16,10 4 4 0,7 7 6 16,15 0 14-16,10-1 5 15,12-4 1-15,2-8-1 16,6-4-13-16,0-4-2 0,-2-8-5 16,-4-6-63-16,-16-10-172 15</inkml:trace>
  <inkml:trace contextRef="#ctx0" brushRef="#br0" timeOffset="3935.72">21749 16228 914 0,'-1'-3'414'0,"1"0"-212"16,-1 4-83-16,0-1-86 15,0 1-43-15</inkml:trace>
  <inkml:trace contextRef="#ctx0" brushRef="#br0" timeOffset="4273.55">21968 16321 908 0,'0'-8'452'16,"0"-8"-144"-16,3 30-197 15,-1 17-35-15,4 32-39 16,-1 13 4-16,5 14-9 15,1 3 1-15,4 0 9 16,0 4-4-16,-5-12-5 16,-1-12-10-16,-9-26-76 15,0-15-56-15,0-20-235 0</inkml:trace>
  <inkml:trace contextRef="#ctx0" brushRef="#br0" timeOffset="4433.19">22022 16594 1034 0,'11'2'355'15,"19"1"-321"-15,6 0-28 16,14 8-1-16,4-2-2 0,-1-3-31 16,-1 2-62-1</inkml:trace>
  <inkml:trace contextRef="#ctx0" brushRef="#br0" timeOffset="4767.01">22618 16449 504 0,'-10'-16'273'0,"-14"-17"-60"16,-5 6-56-16,-6 12-66 0,0 6-25 16,4 11-32-16,9 9-11 15,8 7-7 1,7 4-2-16,14 8-1 0,1-2 4 15,9-2 2-15,4-2 1 16,0-11-3-16,-1-2-1 16,-3-6-2-16,-6-6-2 15,-11-5-11 1,-6-3-5-16,-13-1-9 0,-7 5 0 16,-2 5 7-1,-1 1 2-15,10 12 1 0,3-1-1 16,6 10 4-1,8 3 2-15,4 1 10 0,8-1 4 16,12-2 2-16,2-1-1 16,13-9 0-16,1-4-38 0,0-9-240 15</inkml:trace>
  <inkml:trace contextRef="#ctx0" brushRef="#br0" timeOffset="5012.57">22703 16395 823 0,'5'-4'362'0,"5"3"-176"32,3 7-40-32,-1 11-35 0,-2 9-16 0,0 11-18 15,-6-4-10-15,7 1-19 16,-5-5-5-16,0-8-15 16,2-2-5-16,-4-10 4 15,4-6 3-15,7-4 7 16,1-6 3-16,1-10-4 31,-1 0-7-31,-6-6-12 0,0 0-14 0,-4-2-120 16,-4-3-97-16</inkml:trace>
  <inkml:trace contextRef="#ctx0" brushRef="#br0" timeOffset="5468.21">23029 16433 701 0,'7'9'381'0,"4"9"-69"15,1 13-158-15,-2 3-16 16,-1 5-45-16,0-7-19 16,-4-12-24-16,1-1-8 0,-2-13-8 15,1-4 1-15,3-4-9 16,4-10-5-16,3-8-13 15,3-2-8-15,2-4-6 16,0 3-3-16,-1 9-8 16,0 7-2-16,-2 15 0 15,-4 4 3-15,-5 7 9 16,-1 4 4-16,2 2 5 16,-3-2 2-16,4-5 3 15,-4-5 1-15,3-13 6 16,5-3 0-16,-3-15-4 15,8-2-1-15,1-4-8 16,3-1 1-16,17 3-6 16,-1 1-1-16,0 9 0 15,-3 9-1-15,-12 12 21 16,-6 8 8-16,-6 10 9 16,-3 1 9-16,-8 4 25 15,-3 2 5-15,-13-6 7 0,-3-1-6 16,-7-11-35-16,-1-4-9 15</inkml:trace>
  <inkml:trace contextRef="#ctx0" brushRef="#br0" timeOffset="6274.88">1657 17316 949 0,'8'6'361'0,"14"20"-259"16,4 18-26-16,-1 23-2 0,-2 6-8 15,-12-2-15-15,-3-2-11 16,-6-14-16-16,-1-9-4 16,1-20-105-16,1-13-214 15</inkml:trace>
  <inkml:trace contextRef="#ctx0" brushRef="#br0" timeOffset="6582.79">1933 17543 640 0,'-12'3'306'0,"-11"5"-67"0,-6 5-95 0,-1 12-47 16,5-3-7-16,8-1-47 15,6 1-17-15,17-3-14 16,7 0-1-16,14-4 3 16,9-3-3-1,14-7-3-15,0-7-3 16,0-8 4-16,-6-4 2 0,-13-3 3 15,-8-4 2 1,-5 3-2-16,-3 0-1 0,-4 0 0 16,-2 4-1-16,-7 6 9 15,0 6 5-15,0 7 3 0,1 4 3 16,5 11-5 0,3 5-4-16,1 7-3 0,2 5-4 15,-5-5-4-15,-2 0 18 16,-2-10-192-1</inkml:trace>
  <inkml:trace contextRef="#ctx0" brushRef="#br0" timeOffset="6733.35">2171 17295 846 0,'0'-12'388'16,"-2"-17"-140"-16,2 17-191 0,3 10-30 15,0 7-3-15,4 5-125 16</inkml:trace>
  <inkml:trace contextRef="#ctx0" brushRef="#br0" timeOffset="6944.64">2380 17481 1005 0,'10'20'423'16,"16"22"-237"-16,0 5-35 0,-5-3-38 15,0 0-21-15,-9-7-31 16,4-5-9-16,4-14-8 16,-4-10 0-16,4-19 4 15,1-11 1-15,-1-12-10 16,3-3-10-16,2-6-15 16,-8 6 21-16,-2 6-155 15,-2 2-379-15</inkml:trace>
  <inkml:trace contextRef="#ctx0" brushRef="#br0" timeOffset="7293.5">2903 17534 790 0,'9'1'346'0,"16"11"-163"0,6 3-37 16,-5 13-13-16,-3 4-8 16,-15 6-14-16,-4 1-3 0,-5-6-30 15,-4-4-15 1,1-14-26-16,1-6-9 16,3-9-8-16,0-7-5 0,9-12-3 15,-3-7-5-15,6-7-3 16,6-2-2-16,1 8-1 15,1 4 0-15,2 9-1 16,-1 8 1-16,-1 12 1 16,-2 4 0-16,-2 13 2 15,0 4-1-15,-4 5 0 16,-5 0-23-16,-1 1-7 16</inkml:trace>
  <inkml:trace contextRef="#ctx0" brushRef="#br0" timeOffset="8074.18">3677 17548 757 0,'-21'-11'330'0,"-24"-4"-129"15,4 12-18-15,6 10-30 0,3 9-30 16,13 11-78-16,5 5-23 15,17 7-15-15,12 1-3 16,14 0 0 0,2-7 2-16,4-11 0 15,0-7 2-15,-7-13 2 16,-2-2 6-16,-15-9 8 16,-7-5 1-16,-6-4-8 15,-5-2-19-15,1-1-71 16,0 3-20-16,8-2-19 15,7 2 5-15,7 6 57 16,6 3 16-16,6 17 24 16,-4 6 12-16,-1 10 29 0,-2 5 13 15,-5 1 16-15,2-2 2 16,1-11-19-16,-1-5-8 16,-3-12-7-1,-1-6-3-15,-5-7-1 16,4-4-2-16,-4-7-9 0,6-4-2 15,-5-2-5-15,5 2 0 16,-3 8-6-16,-10 5-4 16,7 11-7-16,-7 4 2 15,1 12 7-15,4 3 3 16,-1 4 6-16,1 2 0 16,2-6-2-16,0-2-1 15,1-9 1-15,3-5 1 0,1-8-1 16,2-4 1-16,1-5-4 15,4-2-1-15,6 4-3 16,0 2-2-16,11 10 4 16,-1 4 4-16,-2 13 10 15,-3 2 26-15,-11 8 30 16,-8 5 10-16,-16-4 17 16,-7 2-18-16,-14-4-27 15,1-7-27-15,0-12-133 16</inkml:trace>
  <inkml:trace contextRef="#ctx0" brushRef="#br0" timeOffset="8447.24">5215 17420 1069 0,'4'-21'450'0,"4"-15"-232"16,1 17-61-16,-3 46-58 16,-3 23-17-16,5 31-44 15,1 11-4-15,3 9-6 0,0 2-2 16,-3 0-3-16,-2-11 1 16,-1-25-3-1,2-18-57-15,-3-27-178 0</inkml:trace>
  <inkml:trace contextRef="#ctx0" brushRef="#br0" timeOffset="8922.44">5329 17683 904 0,'21'-5'329'0,"17"3"-246"16,3 3-81-16,2 4-2 0,1 1-2 15,-1-4-13-15,5-4-114 16,1-6-61-16,2-7-22 16,-3-5 27-16,-6-7 176 15,-9 2 83-15,-14-1 57 16,-8 2 6-16,-16 6-31 16,-9 0-3-16,-16 6 42 15,-8 4 10-15,-8 3-3 0,0 4-11 16,11 6-73-16,10 1-33 15,15 8-35-15,9 1-8 16,12 3 0 0,7-2 3-16,11-2 5 15,4-2 2-15,1-1 2 16,-2-3 2-16,-7-5 3 16,-6-1 2-16,-15-3-4 15,-7-1-10-15,-20 3-15 0,-7-1-2 16,-10 7 6-16,0 1 17 15,9 8 22-15,8 4 1 16,17 2 2 0,9 2 1-16,19-2 16 15,10-1 6-15,17-5 0 0,6-6-9 16,5-9-23-16,-5-2-3 16,-3-10-35-16</inkml:trace>
  <inkml:trace contextRef="#ctx0" brushRef="#br0" timeOffset="9473.39">6848 17469 995 0,'-10'-8'454'16,"-11"-10"-222"-16,-12 17-78 15,-5 8-21-15,-7 17-59 0,2 7-24 16,13 12-30-16,8-2-8 15,26 4-6 1,11 0-1-16,19-8 2 0,10-5 2 16,10-13 3-16,-1-9 1 15,-10-10 7-15,-8-6 1 16,-23-8 5-16,-4-3-1 16,-18-1-8-16,-12-3-4 15,-10 4-40-15,-7-1-29 16,3 1-84-16,7 3-49 15,12 4-46-15,9 2 1 16,16 1 79-16,9 0 52 0,18-1 102 16,5-2 34-16,11 5 36 15,-2-3 12-15,8 2 5 16,3 1 0-16,3 1-13 16,3 2-9-16,-11-3-23 15,-6-1-5-15,-18-3-10 16,-9 1 9-16,-18-4-136 0,-4 0-157 15</inkml:trace>
  <inkml:trace contextRef="#ctx0" brushRef="#br0" timeOffset="9613.48">7165 17501 643 0,'-2'18'398'0,"-5"11"-58"0,5 7-103 16,-2 4-22-16,2-2-55 15,0 2-25-15,3-5-50 16,6-7-26-16,1-12-28 15,6-8-108-15,4-12-394 16</inkml:trace>
  <inkml:trace contextRef="#ctx0" brushRef="#br0" timeOffset="9892.92">7579 17617 798 0,'-2'8'403'15,"-3"6"-105"-15,-7 8-130 0,-6 2 6 16,-7-1-60-16,-4-3-33 16,0-10-48-16,3-7-6 15,6-11-13-15,6-7-5 16,3-9-9-16,-1-1-6 16,10 1-5-1,0 1-3-15,11 3-5 16,6 6 0-16,3 11 12 15,3 3 8-15,3 18 28 16,1 4 10-16,2 14 3 16,2 5-4-16,0 4-13 15,-4 1-66-15</inkml:trace>
  <inkml:trace contextRef="#ctx0" brushRef="#br0" timeOffset="10340.24">7744 17481 1064 0,'-6'6'444'0,"-5"2"-230"0,7 23-151 16,7 6-29-16,13 9-5 0,10 3 6 15,7-5 21-15,1-3 8 0,3-14 6 16,-2-9-9-16,2-17-22 31,-2-10-9-31,0-20-8 0,-6-5 0 0,-9-10-6 16,-6-3 1-16,-19-12-3 15,-15-4-8-15,-23-14-21 32,-5-4-6-32,-14 11-2 15,-1 9 7-15,7 31 24 16,1 16 3-16,18 22-1 16,11 13-3-16,26 9-10 15,14 5-3-15,29 7 0 0,13-2-1 16,13 3-114-16,8-2-82 15</inkml:trace>
  <inkml:trace contextRef="#ctx0" brushRef="#br0" timeOffset="11061.14">8420 17529 546 0,'0'-13'320'15,"2"-12"-65"-15,-12 10-111 16,-8 6-17-16,-8 9-15 16,-4 4 4-16,1 8-12 0,7 3-24 15,14 6-50-15,16-6-20 32,-3-7-10-32,-1 0 1 0,33 21 1 0,2 1 1 15,5-14 2-15,-18-14 0 16,-15-3-7-16,-5-6-7 15,-13 3-10-15,-7 3-3 16,-11 1 3-16,-6 4 12 0,1 7 22 16,-1-1 8-16,12 5 3 15,6 0-5-15,16 2-14 16,11 0-2-16,12 2 2 16,9-2 1-16,10-3 2 15,0-2 0-15,4-6-1 16,-2-3-1-16,-5-3 0 15,-3-3-1-15,-4-3 1 16,-1-1-1-16,-6-3-1 16,1 0-1-16,-7-1-1 15,-2-2 0-15,1-2 3 16,-2 3 1-16,-8-5-1 16,-4-1 2-16,-11-5-2 15,-10-7-2-15,-8 3-5 16,-5 6-6-16,-4 16-7 0,1 9 0 15,5 23 7-15,1 4 6 16,10 11 7-16,3 7 5 16,9 4 16-16,3 3 9 15,2 1 3-15,1-3 0 16,0-9-15-16,-1-8-11 16,3-16-44-16,2-10-63 15</inkml:trace>
  <inkml:trace contextRef="#ctx0" brushRef="#br0" timeOffset="11365.7">8937 17564 765 0,'5'5'451'0,"12"6"37"16,-4 10-305-16,0 5-71 15,-2 3-1-15,-6 1-15 16,-5-7-9-16,0-5-22 15,0-7-11-15,0-10-17 16,3-4-10-16,10-13-15 0,4-3-8 16,6-4-9-16,5-1-3 15,4 8-3-15,0 1 2 16,4 12 2-16,-3 6 2 16,-9 6 5-16,-5 6 2 15,-11 9 0-15,-5 4 0 16,-4 3 3-1,-8 0-1-15,5-7-56 0,-3-3-84 0,2-11-238 16</inkml:trace>
  <inkml:trace contextRef="#ctx0" brushRef="#br0" timeOffset="11515.54">9251 17248 1133 0,'0'4'471'0,"1"11"-271"16,0 8-107-16,-2 12-70 16,0 9 11-16,1-1-158 15</inkml:trace>
  <inkml:trace contextRef="#ctx0" brushRef="#br0" timeOffset="11994.44">9943 17511 1001 0,'23'-4'363'0,"14"-1"-286"0,16 2-48 15,7 3 3-15,5 0 9 16,6 2 1-1,-13 2-2-15,-9-4 2 16,-17-2-1-16,-15-4 3 0,-15-2-2 16,-6 0-6-16,-15 1-16 15,-5 2-8-15,-3 7-10 16,-1 6 1-16,5 7 1 16,3 3 0-16,8 9-1 15,4 0 0-15,12 9-3 16,7 2 0-16,4-1-1 15,1-1-2-15,5-9-28 16,4-2-56-16,13-16-252 16</inkml:trace>
  <inkml:trace contextRef="#ctx0" brushRef="#br0" timeOffset="12232.9">10910 17585 733 0,'7'-4'357'0,"0"0"-74"0,-10 6-27 16,-22 12-47-16,-6 5-38 15,-12 2-99-15,-4 0-22 16,-3-8-24-16,0-7-6 16,9-8-4-16,11-6-1 15,20-13-10-15,11 2-5 16,16-3-12-16,5 1-5 0,8 8 2 16,3 6 4-1,-8 13 11-15,2 12 6 16,-8 18 13-16,-3 7 0 15,4 6 0-15,2 1 82 0,10-6-452 16</inkml:trace>
  <inkml:trace contextRef="#ctx0" brushRef="#br0" timeOffset="12516.81">10989 17483 850 0,'12'0'436'15,"20"11"-149"-15,6 16-70 16,11 17-63-16,0 9-24 15,0 12-5-15,-23-24-13 32,-12-20-48-32,0 0-19 0,25 51-84 0,-5-9-60 0,-14-30-137 15</inkml:trace>
  <inkml:trace contextRef="#ctx0" brushRef="#br0" timeOffset="12669.63">11380 17532 1036 0,'-14'5'465'0,"-18"15"-190"0,-7 10-143 16,-9 12-59-16,-8 6-10 15,4-3-21-15,4 3 0 16,18-5-70-16</inkml:trace>
  <inkml:trace contextRef="#ctx0" brushRef="#br0" timeOffset="13009.74">11610 17503 1282 0,'-4'10'467'16,"-5"17"-380"-16,6-1-31 16,11 10-21-16,9-1 1 0,9-3 7 15,2 0 0-15,1-10-4 16,-3-6-6-16,1-11-9 15,1-9-5-15,-5-14-2 16,-4-6-58-16,-5-7-129 16,-6-5-156-16</inkml:trace>
  <inkml:trace contextRef="#ctx0" brushRef="#br0" timeOffset="13115.94">11779 17243 731 0,'0'-4'412'16,"-4"-4"-127"-16,4 9-106 15,0 4-55-15,1 7-89 16,3 4-18-16,4 4-93 16</inkml:trace>
  <inkml:trace contextRef="#ctx0" brushRef="#br0" timeOffset="13770.69">11948 17552 891 0,'10'-2'379'0,"20"-1"-196"16,8 0-106-16,13 2-50 16,5 1-10-16,-5-3-5 15,-7 0 0-15,-19-5 1 16,-8-3 2-16,-14 3-1 16,-10-5-3-16,-8 8-6 15,-8 2-4-15,-6 6-1 0,5 10 4 16,-3 7 14-16,8 9 4 15,9 5 8-15,6 1 3 16,18-1-3-16,3-4 1 16,12-8-4-1,-2-3-2-15,-4-15-1 0,3-5 2 16,-8-10 1-16,-2-7 1 16,-2 0-4-16,-2-3-5 15,-2 2-9-15,0 2-7 0,0 7-4 16,-2 7-2-1,-1 8 4-15,0 7 5 16,-4 11 8-16,0 1 0 0,-1 0 0 16,0 1-3-16,0-12-2 15,4-2 2-15,7-14 1 16,1-5 0-16,4-9 0 16,-1-4-2-16,7-1-3 15,3 0-1-15,4 4-1 16,3 3 0-16,-7 10 1 15,1 5 2-15,-11 12 2 16,-5 9-1-16,-4 10-2 16,-2 1-1-16,-3 7-101 0,7-2-66 15</inkml:trace>
  <inkml:trace contextRef="#ctx0" brushRef="#br0" timeOffset="14188.82">12806 17577 555 0,'0'-3'351'0,"0"0"-24"0,22-1-125 16,7 3-54-16,23-2-58 16,11-1-27-16,10 1-33 15,0-2-4-15,-19 1-7 0,-13-2-1 16,-23 0 6-16,-9-4 2 16,-11-2-4-16,-8 5-3 15,-5 2 7-15,-4 5 7 16,-2 11 13-16,-1 1 1 15,1 13-13-15,1 4-11 16,7 4-11-16,6 5-3 16,8-1-2-16,5 1-2 0,7-3-3 15,4-4 0-15,8-11-83 16,8-8-54-16,7-12-153 16,11-8-65-16</inkml:trace>
  <inkml:trace contextRef="#ctx0" brushRef="#br0" timeOffset="14441.84">13716 17672 1191 0,'2'0'130'0,"-5"4"21"16,-3 3 101-16,-16 4-86 15,-8 2-44-15,-15-2-80 16,-4-2-18 0,-2-8-6-16,3-2-1 0,12-12-2 15,6-4 1 1,15-4-11-16,6-3-4 0,11 1-14 15,8 2-6-15,12 3-8 16,8 8 3 0,7 10 12-16,1 6 9 0,-2 13 14 15,-6 6 9-15,-8 6 7 0,-4 3-1 0,-3 2-4 32,-1-4-7-32,0-3-99 15,-3-3-88-15</inkml:trace>
  <inkml:trace contextRef="#ctx0" brushRef="#br0" timeOffset="14627.15">13947 17783 1106 0,'4'-1'563'15,"8"0"-212"-15,-5 3-108 0,1 3-37 0,0 5-56 16,0 2-16-1,-2-2-34-15,-2-2-21 16,0-3-44-16,-1-5-12 16,-4-6-74-16</inkml:trace>
  <inkml:trace contextRef="#ctx0" brushRef="#br0" timeOffset="21065.37">14690 17374 780 0,'-3'2'346'16,"0"0"-161"-16,-5 11-43 0,-12 25-51 16,-3 14-16-16,-4 10-32 15,3-2-11-15,3-8-14 16,4-9-1-16,10-18-6 16,5-8 3-16,14-21 3 15,7-11 0-15,6-16 6 16,0-7-1-16,-5-9-3 15,-5-6 0-15,-2-4-4 16,-3-3-2-16,0 2-5 16,3 11 1-16,-5 13-4 15,-1 11-2-15,-2 17-11 16,-3 7-7-16,4 14-3 16,1 8 0-16,9 15 7 15,6 7 1-15,10 11 2 16,11 4 2-16,4 0 4 15,3-3 2-15,-7-8 3 0,-5-5 1 16,-20-13-1-16,-11-7-1 16,-20-10 5-16,-12-3 3 15,-14-11 3-15,-8-4-1 16,-9-7-9-16,-4-4-5 16,6 4-8-16,-4 3-4 0,20 10-108 15,11 4-81-15</inkml:trace>
  <inkml:trace contextRef="#ctx0" brushRef="#br0" timeOffset="21550.32">15376 17641 563 0,'-1'-9'313'16,"0"-5"-64"-16,-12-1-90 0,-2 5-16 15,-17-4-39-15,-6 1-18 16,-5 4-21-16,1 4-13 16,9 12-29-16,6 4-15 15,14 7-25-15,7 1-6 16,13 3 0-16,6 1 5 15,9-2 13-15,5 1 5 16,8-10 5-16,2-5 2 16,-5-7 5-16,-3-8 0 15,-8-6 5-15,-5-2 2 16,-5 0-2-16,-3 2-2 16,-6 3-8-16,-2 8-7 0,-3 5-10 15,0 5-3-15,5 9 3 16,6 2 2-16,11 1 8 15,5 2 3-15,10-8 2 16,3-4 4-16,2-13 20 16,-4-5 17-16,-11-9 35 15,-4-3 14-15,-16-1-4 16,1-1-15-16,-11 6-60 16,-5-3-94-16</inkml:trace>
  <inkml:trace contextRef="#ctx0" brushRef="#br0" timeOffset="21988.72">15735 17383 881 0,'12'-16'398'0,"19"-11"-180"16,6 10-48-16,8 20-77 15,3 14-20-15,6 16-29 16,0 10-6-16,-8 3-2 15,-2-1 0-15,-19-3-9 16,-5-5-4-16,-16-6-2 16,-7-2-1-16,-10-5 1 15,1-3 1-15,-10-8-1 16,1-3-1-16,-3-9-1 16,-6-2-3-16,3-1-7 15,0-1-3-15,1 1-6 16,1 1-1-16,3 1-62 15,-2 0-41-15,4 1-93 16,3-1-74-16</inkml:trace>
  <inkml:trace contextRef="#ctx0" brushRef="#br0" timeOffset="22584.14">16600 17529 640 0,'-13'-11'332'15,"-9"-8"-105"-15,-8 4-95 16,-3 4-33-16,0 10-60 16,4 4-24-16,13 11-20 15,3 3-3-15,16 6 0 16,5 2 5-16,8-5 4 15,5-2 4-15,-1-5 5 16,1-3 1-16,-7-5 2 16,0 1 0-16,-10-5 3 15,-2 3 0-15,-6-2 1 16,3-2-2-16,-4 0-5 16,-20 2-2-16,-29 9-5 15,33-2-2-15,11 3-2 0,4 3-2 16,11 3 0-16,3 3 1 15,14-2 4-15,1-3 4 16,8-6 8-16,4-7 4 16,-5-6 6-16,0-7 1 15,-2-6-1-15,-5-2-1 16,-1-5-3-16,-1-4 2 16,-10 5 8-16,-4 3 6 0,-6 7 11 15,-1 10-3-15,-1 3-17 16,0 4-9-16,1-5-18 15,0 0-3-15,1 7 4 16,5 8 1-16,23 26 3 16,-7-29 3-16,2-7 12 15,1 2 15-15,2-8 21 16,-4-6 4-16,-4-2-3 16,-1-6-12-16,-8-2-20 15,-2-3-13-15,-8 2-139 16,-2-2-84-16</inkml:trace>
  <inkml:trace contextRef="#ctx0" brushRef="#br0" timeOffset="22693.34">16826 17388 557 0,'-3'-10'384'0,"-2"-7"-18"16,4 10-114 0,-1 4-61-16,2 5-111 0,0-2-45 15,0 0-97-15</inkml:trace>
  <inkml:trace contextRef="#ctx0" brushRef="#br0" timeOffset="23446.43">17308 17663 513 0,'7'-7'307'0,"7"-7"-37"16,-5-1-40-16,-9 0-84 0,-8 0-36 15,-16-2-31-15,-6 3-8 16,-13 2-17-16,2 6-9 16,6 9-31-16,4 2-12 0,13 12-17 15,3 0-5-15,12 7 4 16,8 0 2-16,15 0 16 15,7-3 7-15,13-7 7 16,1-6 3-16,3-8 1 16,-4-5 1-16,-8-8-4 15,-2-1-1-15,-9-4-9 16,0 0-4-16,-12-1-2 16,-5 1-1-16,-6 7-4 15,-3 6-5-15,0 8-9 16,2 6-2-16,3 4 4 15,0 3 4-15,9 3 8 16,6 0 1-16,7 0 3 16,3-3 3-16,0-6 4 15,1-6 3-15,-7-7 3 16,2-6 0-16,0-9 2 0,0-2 1 16,-1-2 4-16,0 0 4 15,-11-1 7-15,-6 1 9 16,-3 3 4-16,-2 4-3 15,2 15-19-15,-3 7-12 16,4 16-12-16,-1 7-2 16,6 13 2-16,7 10 5 15,-1 7 1-15,1 6 1 16,-5-5 7-16,-2-4-9 0,-5-18-87 16,-1-10-35-16,-1-22-152 15</inkml:trace>
  <inkml:trace contextRef="#ctx0" brushRef="#br0" timeOffset="23587.82">17684 17694 1089 0,'6'-2'483'0,"11"0"-240"16,4-1-72-16,8 4-82 15,4 1-36-15,6 0-42 16,5 1-25-16,-2-3-181 15</inkml:trace>
  <inkml:trace contextRef="#ctx0" brushRef="#br0" timeOffset="24114.89">18330 17462 717 0,'-27'-3'364'15,"-17"-5"-122"-15,6 8-118 0,8 6-43 16,18 6-56-16,6 0-13 16,18 6-1-16,8 3 6 15,9-2 6-15,6-3-1 16,-2-1-5-16,-6-8-3 15,-8-4 3-15,-10 2 5 16,-9-6-1-16,-10-4-3 0,-16 0-8 16,-3 1-5-16,-7 1-3 15,3 3 3 1,6 7 8-16,5 3 4 0,14 3 9 16,5 8 4-16,13-1 27 15,7 3 6-15,10-1 14 16,9-5 4-16,7-5-25 15,2-4-8-15,3-8 1 16,-7 0-83-16</inkml:trace>
  <inkml:trace contextRef="#ctx0" brushRef="#br0" timeOffset="24648.23">19447 17506 803 0,'-20'-5'375'16,"-12"-10"-159"-16,-7 13-111 0,-3 6-33 15,7 10-42-15,6 8-12 0,13 3-18 16,6 5-1-16,14 5-2 16,9-3 3-16,11 1 5 15,7-4 5-15,8-12 12 16,-2-4 4-16,-7-14 17 15,-9-7 5-15,-17-8-3 16,-7-5-3-16,-19-1-23 16,-6-2-12-16,-4 5-43 15,4 2-63-15</inkml:trace>
  <inkml:trace contextRef="#ctx0" brushRef="#br0" timeOffset="24867.38">19498 17549 608 0,'19'-3'340'0,"17"-3"-52"16,19 5-145-16,4 1-27 16,5 4-41-16,-3 2-18 15,-14-3-24-15,-7 4-9 16,-16-4-16-16,-3-1-11 15,-10-2-51-15,-6-4-60 0,1 3-187 16</inkml:trace>
  <inkml:trace contextRef="#ctx0" brushRef="#br0" timeOffset="25243.71">19763 17562 520 0,'0'0'322'0,"1"0"-39"0,4 17-95 15,3 4-29-15,2 12-35 16,0 4-16-16,0 0-39 15,-5-3-20-15,-1-5-132 16,-3-3-345-16</inkml:trace>
  <inkml:trace contextRef="#ctx0" brushRef="#br0" timeOffset="26315.8">20041 17641 482 0,'5'-3'343'0,"1"-1"8"0,5 1-138 16,2 6-31-16,2 8-64 16,4 0-21-16,-4 10-30 15,-1 0-11-15,-7 1-14 16,-3-1-7-16,-2-4-10 16,0-6-4-16,5-7-3 15,3-4-3-15,6-13-9 16,5-7-6-16,5-6-12 0,3-1-2 15,10 1-3 1,1 3 1-16,-2 10 7 16,-3 6 2-16,-13 20 11 15,-2 3 12-15,-16 12 9 16,1 4 3-16,-4 2 0 16,-3 6-7-16,3-3-57 15,0-6 220-15</inkml:trace>
  <inkml:trace contextRef="#ctx0" brushRef="#br0" timeOffset="26870.36">21295 17453 571 0,'2'-3'324'0,"-2"4"-48"15,-7 17-140-15,-16 26-92 32,-6 7 12-32,-5 3 43 0,0-5 9 15,7-9-6-15,4-3-10 16,9-12-36 0,7-6-16-16,8-18-4 15,8-7-1-15,12-17-2 16,-1-5 0-16,6-13-12 15,1-8-2-15,-5-12-2 16,1-8-3-16,-4-5-6 16,-4 3-3-16,3 20-5 15,-2 11-3-15,-1 24-3 16,2 16-3-16,-4 24 3 0,-1 16 0 16,6 30 5-16,4 5 2 15,8 4 4-15,-3-7 1 16,1-9 4-16,-4-7 1 15,-7-7 0-15,1-6-35 16,-9-17-149-16,-3-7-115 0</inkml:trace>
  <inkml:trace contextRef="#ctx0" brushRef="#br0" timeOffset="27040.84">21240 17554 638 0,'0'-3'337'0,"4"0"-47"16,5 1-64-16,15 3-43 16,4 2-17-16,13 4-54 0,4 2-25 15,-4 0-42-15,1 0 0 16,1 0-184 0</inkml:trace>
  <inkml:trace contextRef="#ctx0" brushRef="#br0" timeOffset="27663.85">21918 17577 490 0,'-6'0'225'16,"-5"-3"-70"-1,1 4-25-15,4-1 15 0,5 2 9 16,3-1 17-16,-2-1-13 16,0-1-41-16,29-3-20 15,58 0-50-15,-14 0-17 16,23 9-15 0,3 7-3-16,-16-1-7 15,-8 3-4-15,-21-4-3 16,-11-3-4-16,-14-2-4 15,-11-4-1-15,-13-1-17 16,-7-5-8-16,-10-4-7 0,-5-2 2 16,-10-6 20-16,1 0 9 15,-2-10 8-15,3-4-2 0,11 1-3 16,0 1-2 0,5 13 2-16,7 6 3 15,-1 10-1-15,9 3 1 0,6 9 1 16,4 5 1-1,7 10 15-15,-6 3 12 0,-5 1 25 16,-7 0 10 0,-14 0 15-16,-6-1-6 0,-4-5-19 15,0 1-8-15,10-12-112 16,4-6-47-16</inkml:trace>
  <inkml:trace contextRef="#ctx0" brushRef="#br0" timeOffset="27916.89">22817 17281 975 0,'1'-6'446'15,"1"1"-228"-15,-2 7-53 0,-3 26-58 16,-1 13-31-16,0 19 0 15,5 11-1-15,6-3-18 16,3-7-8 0,4-6-20-16,0-6-9 0,-3-6-4 15,-10-2-64-15,2-14-164 16,-4-7-243-16</inkml:trace>
  <inkml:trace contextRef="#ctx0" brushRef="#br0" timeOffset="28351.19">22638 17320 680 0,'2'-18'337'0,"10"-16"-76"16,4 4-45-16,15 2-36 16,10 4-25-16,10 8-60 15,1 2-28-15,5 16-24 16,-2 7-7-16,2 16-12 31,5 7-7-31,-9 7-10 0,-7 3-3 16,-22-4 0-1,-16-3 2-15,-20-6 1 16,-13-3 1-16,-9-8 2 16,-2-3 2-16,1-10 4 0,5-5 3 15,11-5 0 1,9-2-3-16,10 1-10 15,6 3-5-15,15 4-5 0,3 2-2 16,12 12 3-16,1 4 0 16,-1 9 3-16,-3 2 1 15,-16-3 0-15,-10-4-1 16,-26 0 2-16,-15-4 1 16,-16-3 2-16,-6 1 0 15,3-9 4-15,7-5-3 0,13-3-31 16,6 0-45-16,13-4-92 15,4 3-38-15</inkml:trace>
  <inkml:trace contextRef="#ctx0" brushRef="#br0" timeOffset="28654.57">23587 17714 442 0,'1'0'305'0,"0"1"58"0,-1 1-78 16,-1-2-33-16,0 0-32 15,0 0-55-15,0 0-15 16,-1 0-33-16,2 0-16 16,0 0-30-16,0 0-19 0,0 0-7 15,0 0-10 1</inkml:trace>
</inkml:ink>
</file>

<file path=ppt/ink/ink70.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5-10-15T08:25:35.486"/>
    </inkml:context>
    <inkml:brush xml:id="br0">
      <inkml:brushProperty name="width" value="0.05292" units="cm"/>
      <inkml:brushProperty name="height" value="0.05292" units="cm"/>
    </inkml:brush>
    <inkml:brush xml:id="br1">
      <inkml:brushProperty name="width" value="0.05292" units="cm"/>
      <inkml:brushProperty name="height" value="0.05292" units="cm"/>
      <inkml:brushProperty name="color" value="#FF0000"/>
    </inkml:brush>
  </inkml:definitions>
  <inkml:trace contextRef="#ctx0" brushRef="#br0">15029 3585 724 0,'-1'-5'397'16,"1"-6"-118"-16,-3 15-113 16,-3 12-35-16,-14 25-48 15,-9 12-6-15,-10 30-16 16,-4 7-12-16,5-7-25 15,6-5-6-15,11-30-2 16,6-13-1-16,14-19-2 16,6-14 1-16,14-19 1 0,7-12 1 15,8-22 1-15,2-10 2 16,1-9-4 0,-4-9 1-16,0 7-2 0,-2 5-4 15,-8 21 17-15,0 16 8 16,-14 18 1-16,-1 13 2 15,-2 22-18-15,-2 12-7 0,5 28-4 16,0 10-3 0,7 9-1-16,0-2-1 15,0-18 1-15,1-10 0 0,-5-18-4 16,2-11-10 0,-9-10-115-16,-5-12-50 15,-11-9-72-15,-9-9-21 16,-10-12 72-16,-11 0 27 15,-13-7 35-15,0 1 29 0,0 2 54 16,6 6 42-16,17 11 95 16,8 6 30-16,16 7 36 15,7 3 5-15,18 0 6 16,12-1 0-16,24 0-8 0,6-6-11 16,9 1-53-1,-8 0-26-15,-13-1-86 0,3 4-164 16</inkml:trace>
  <inkml:trace contextRef="#ctx0" brushRef="#br0" timeOffset="1">21372 3477 626 0,'-1'-6'356'0,"1"-1"-59"16,0 6-164-16,0 6-27 15,10 19-43-15,-1 8-8 16,-1 18 10-16,1 9 3 0,-14 6-2 16,2 3-5-16,-6-5-18 15,-1-8-11-15,3-20-15 16,0-9 2-16,5-21-131 16,-8-16-79-16,1-20-185 15,-3-10-58-15,-1-16 137 16,4 0 105-16,2 4 267 15,3 3 96-15,5 8 82 16,1 8 10-16,15 9-18 16,6 0-14-16,12 13-59 15,5 0-26-15,8 9-47 16,-1 5-22-16,-9 7-19 16,-6 3-9-16,-23 6-7 15,-9 2-7-15,-20 7-7 16,-9 2-2-16,3-1-11 15,2-4-4-15,15-14-14 16,14-1-6-16,12-9-4 0,12-2-1 16,11 1 10-16,5 2 3 15,0 10 2-15,-8 1 4 16,-21 7 11-16,-15 3 9 16,-27 2 32-16,-15 3 11 15,-9-6 6-15,-2-4-7 16,13-8-32-16,7-7-15 0,15-4-38 15,6-4-133-15</inkml:trace>
  <inkml:trace contextRef="#ctx0" brushRef="#br1" timeOffset="2">22881 5184 402 0,'-18'0'246'0,"-24"0"-14"0,9 0-44 0,12 0-53 16,9 0-18-16,17-1-37 15,18-2-13-15,27-3-18 16,17-1-13-16,39-1-2 15,14 0 4 1,28 0-1-16,7 4 0 16,-3 1-7-16,-9 3-6 0,-24 0-7 15,-14 2-2-15,-31-2-1 16,-17 0-3-16,-26-2 2 16,-11-3 0-16,-17-3-2 15,-3 3-1-15,-8-2-5 16,-3-3-4-16,-2 5-2 15,-2-3 0-15,-1 1 1 16,0 2 0-16,2-1 0 16,1 1 2-16,4 2-1 15,0-1 1-15,-4-3 0 16,2-1 0-16,-2-4 1 16,3 3-1-16,6-1-10 15,4 5-6-15,12 5-10 16,5 0-2-16,14 9 7 15,6 4 4-15,9 9 10 0,6 2 2 16,0-2 3-16,-6 0 1 16,-10-7 4-16,-8-3 2 15,-17-6 14-15,-4-5 15 16,-10-1 18-16,-3 1 8 16,-14 1 6-16,-5 0-13 15,-13 0-14-15,-3 3-11 16,3 4-16-16,2-1-7 15,9 4-77-15,4-4-87 16</inkml:trace>
  <inkml:trace contextRef="#ctx0" brushRef="#br1" timeOffset="3">24212 5414 633 0,'2'-11'408'16,"1"-6"4"-16,14 8-220 0,3 6-36 15,9 13-62-15,6 8-17 16,11 11-22-16,5 5-8 15,3 2-9-15,-3-1-8 16,-12-5-11-16,-9-5-5 0,-10-6-60 16,-2-6-51-1,-9-7-141-15,-1-4-119 0</inkml:trace>
  <inkml:trace contextRef="#ctx0" brushRef="#br1" timeOffset="4">24686 5458 377 0,'3'-10'285'0,"5"-9"55"15,-2 3-84-15,-6 8-75 0,-6 1-23 16,-11 7-43 0,-12 5-14-16,-22 17-29 0,-8 6-14 15,-14 11-19-15,3 3-5 16,12-6-12 0,6-4-2-16,20-9-2 15,4-5-2-15,11-6-1 16,7-4-1-16,9-5 0 15,4-3 0-15,0-1 0 16,-3 1 1-16,0-1-2 0,0 0-2 16,0 0-3-1,0 1 0-15,0-1-1 0,0 1 1 16,0 0 1-16,0-2 1 16,0 1-1-1,0 0 0-15,0 0 4 0,0 0 3 16,0 0 5-16,0 0 0 15,0-1-6-15,-1 1-4 16,0 0-1-16,0 1-61 0</inkml:trace>
  <inkml:trace contextRef="#ctx0" brushRef="#br1" timeOffset="5">2067 5409 566 0,'-5'11'292'16,"-7"4"-67"-16,-3 23-120 16,-8 7-26-16,-2 12-33 15,-1 3-18-15,7-6-17 16,6-6-2-16,8-20 1 16,8-8 6-16,8-20 21 15,5-9 6-15,-1-18 4 16,4-7-2-16,-8-10-17 15,4-3-2-15,-4-3-3 16,-3 2-1-16,-7 5 6 0,1 10-1 16,2 12-1-16,-1 7-4 15,9 14-15-15,2 7-5 16,11 13-6-16,8 10-2 16,17 8 2-1,1 0-1-15,4 4 4 16,0-1-1-16,-9-1 2 0,-5-3 0 0,-15-6-3 15,-14-2-1-15,-23-2 3 16,-13 2 6-16,-23 0 15 16,-14-6 6-1,-14-12 2-15,1-10-4 0,11-12-13 16,12 0-8-16,25-2-47 16,11 2-69-16,17 7-171 15</inkml:trace>
  <inkml:trace contextRef="#ctx0" brushRef="#br1" timeOffset="6">2744 5572 609 0,'-13'0'276'16,"-13"2"-127"-16,4 4-58 0,8 8-59 16,5 0-15-16,14 2-12 15,8-5 0-15,17-5 13 16,3-3 4-16,5-6 2 16,-5 1-1-16,-12-2-3 15,-4 3-3-15,-20 5 8 16,-13 1 4-1,-18 9 2-15,-6 6 2 0,-4 4-6 16,5 4-5-16,11-5-6 16,13-1-2-16,22-1-1 15,14-3 1-15,22-4 5 16,3-6-1 0,10-8-7-16,3-1-52 15</inkml:trace>
  <inkml:trace contextRef="#ctx0" brushRef="#br1" timeOffset="7">3315 5626 628 0,'2'-2'358'0,"10"2"-43"31,10 4-117-31,18 12-105 0,6 6-6 0,6 13-15 16,0 5-6-16,-13 19-21 15,-9 10-15-15,-25 11-22 32,-12-3-6-32,-28-12 2 15,-5-9 0-15,-13-17 7 0,-5-8 5 0,2-18 8 32,6-13 3-32,15-22-3 0,11-10-9 15,25-21-17 1,6-5-10-16,31-17 0 0,14-4 12 15,16 3 23-15,1 6 8 16,-21 28-2-16,-13 13-15 16</inkml:trace>
  <inkml:trace contextRef="#ctx0" brushRef="#br1" timeOffset="8">3809 5706 709 0,'5'-2'307'16,"9"7"-153"-16,-1 11-73 0,-2 19-49 16,-2 9-4-16,-3 7-5 15,0-2-1-15,7-17-1 16,4-11 6-16,9-25 26 15,4-11 12-15,3-21 20 16,-1-11 0-16,-3-1-23 16,-4 2-12-16,-12 16-89 15,-9 8-238-15</inkml:trace>
  <inkml:trace contextRef="#ctx0" brushRef="#br1" timeOffset="9">4257 5742 733 0,'-7'-1'345'0,"-1"1"-143"16,0 4-64-16,3 11-66 16,2 5-22-16,0 10-25 15,3 3-8-15,3-2-9 16,-2-3-1-16,15-10 4 15,6-6 3-15,10-12 4 16,8-6 2-16,-7-14 4 16,-2-1 0-16,-17-7 3 15,0-1-2-15,-10 3-2 16,-6 3-5-16,0 13-18 16,-4 8-9-16,-2 11-12 15,0 8 0-15,4 9 8 16,5 4 5-16,13-1 5 15,7-3 0-15,5-10 5 16,6-7 5-16,-5-13 19 16,2-6 21-16,-7-9 35 15,-6-4 11-15,-7-1-1 0,-10-3-17 16,-7 4-32-16,-8 1-18 16,6 8-96-16,-1 4-96 15</inkml:trace>
  <inkml:trace contextRef="#ctx0" brushRef="#br1" timeOffset="10">4800 5865 589 0,'7'8'322'16,"5"3"-63"-16,6-2-88 16,1 0-9-16,2-9-17 15,4-3-15-15,-4-11-29 16,-2-5-15-16,-1-10-25 15,-5-1-10-15,-4 1-11 16,-9 0-7-16,-15 5-18 16,-9 3-9-16,-21 9-22 15,-4 9-5-15,-4 21-6 16,11 5 2-16,13 21 13 16,9 5 1-16,20 8 6 15,-3 9 1-15,19-7 4 16,6-6 4-16,3-8-1 15,7-8 2-15,-10-8 2 16,-2-4-1-16,-5-12-2 16,-4-6-53-16,-4-13-224 15</inkml:trace>
  <inkml:trace contextRef="#ctx0" brushRef="#br1" timeOffset="11">5048 5691 1045 0,'8'-2'428'16,"8"5"-262"-16,-2 12-60 16,-9 16-48-16,0 10-7 15,-5 11-12-15,0 2-6 0,0-4-13 16,0-9-32-16,7-17-178 16</inkml:trace>
  <inkml:trace contextRef="#ctx0" brushRef="#br1" timeOffset="12">5170 5429 1182 0,'-4'-4'473'0,"-3"-3"-334"16,-1 6-81-16,8 12-199 0,2 4-235 16</inkml:trace>
  <inkml:trace contextRef="#ctx0" brushRef="#br1" timeOffset="13">5363 5519 998 0,'7'-15'430'0,"5"-20"-230"16,6-4-77-16,0 4-74 0,-5 1-16 16,0 7-21-1,-2 8-7-15,-7 8-3 0,1 4 1 0,-5 13 6 16,-4 7 3-1,4 13 0 1,-1 8-1-16,10 12-5 0,9 4-4 16,7 6-2-16,7 6 1 15,-4 2 0-15,-5 1 0 16,-15 5 1-16,-10-4 1 16,-19-4 2-16,-7-9 0 15,-6-17 5-15,-4-12 2 16,-7-21-1-16,0-6-65 15</inkml:trace>
  <inkml:trace contextRef="#ctx0" brushRef="#br1" timeOffset="14">5965 5859 477 0,'-1'-12'312'0,"-6"-18"15"0,-1 3-69 15,4-2-87-15,-8 0-32 16,-1 6-55-16,-3-1-19 16,-7 11-38-16,4 6-15 15,-8 12-33 1,3 11-14-16,0 12-1 0,2 4 5 15,15 9 18-15,7 6 9 16,17-7 7-16,10-2 5 16,6-14 5-16,5-12 2 15,-2-12 2-15,-5-5 2 16,-2-12-2-16,-6-4 1 16,-1-11 0-16,-6-3 0 0,-5 1 1 15,-4 1-4 1,-9 11-8-16,-4 6-8 0,-8 10-17 15,5 6-3-15,-4 12-2 16,2 5 4-16,10 9 9 16,1 2 2-16,12 6 6 15,6-2 2-15,5-8 3 16,4-6 3-16,5-11 4 16,-1-6 3-16,-1-9 4 15,-1-8 4-15,-4-13 11 16,0-7 3-16,-6-1 4 15,-3-2 7-15,-8 4 2 16,-2 3-2-16,-4 12-7 16,0 10-14-16,1 18-22 15,-3 11-4-15,0 14-7 0,2 8 4 16,0 18 3 0,1 1 1-16,2 7 0 15,10 6 0-15,-2-18 5 0,0-2 2 0,-3-18-1 16,-8-17 3-16,5-11-45 15,1-10-75 1,-1-12-235-16</inkml:trace>
  <inkml:trace contextRef="#ctx0" brushRef="#br1" timeOffset="15">6308 5943 875 0,'5'-1'410'0,"12"-4"-167"15,4 1-90-15,8-2-97 16,7 1 6-16,6-3-260 0</inkml:trace>
  <inkml:trace contextRef="#ctx0" brushRef="#br1" timeOffset="16">6877 5674 669 0,'-14'-11'323'0,"-17"-10"-106"0,1 2-55 16,3 8-58-16,0 8-15 16,6 7-41-16,7 6-21 15,10 7-25-15,5 2-4 16,16 2 2-16,3 0 3 16,8-6 6-16,-3-2 1 15,-8-5-1-15,-4 0 0 16,-14-4 0-16,-10 3-1 15,-19-1-3-15,-6-1-1 16,-9 2-4-16,4-1 0 16,14 6 22-16,9 1 11 15,17 5 35-15,5 1 17 16,16 2 7-16,10 1 2 0,14-7-15 16,5-2-11-16,0-9-23 15,0-6-10-15,-5-11-80 16,1-7 87-16</inkml:trace>
  <inkml:trace contextRef="#ctx0" brushRef="#br1" timeOffset="17">7590 5644 720 0,'10'0'313'0,"21"3"-136"16,7-1-37-16,16 4-12 15,3 0-17-15,-1-2-41 16,-1-1-18-16,-7-5-29 15,-7 1-6-15,-13-3-51 16,-8 1-29-16,-20 1-106 16,-7 2-56-16,-15 0-48 0,-5 2 19 15,-5 2 101 1,-2-3 59-16,12 4 162 16,0-3 53-16,9 6 67 15,11 5 22-15,-2 7-33 16,4 5-31-16,6 7-47 15,-5 1-20-15,6 4-34 16,2-2-11-16,-2-6-17 16,1-5-8-16,-1-12-213 15</inkml:trace>
  <inkml:trace contextRef="#ctx0" brushRef="#br1" timeOffset="18">8331 5756 511 0,'-8'-11'338'16,"-2"-8"5"-16,-5 1-183 0,-3 6-44 16,-3 7-69-16,-3 5-26 15,-2 5-31-15,-1 8-11 16,8 7-1-16,3 4 3 15,13 9 14-15,6 0 10 16,16-3 30-16,10-5 15 16,9-15 39-16,1-5 20 15,-7-14 19-15,-6-9 0 16,-17-10-16-16,-4-4-22 0,-16 1-67 31,-7 4-69-31</inkml:trace>
  <inkml:trace contextRef="#ctx0" brushRef="#br1" timeOffset="19">9325 5827 613 0,'4'-7'323'0,"1"-11"-74"0,0 0-42 15,-5-4-52-15,-7 0-20 16,-6 1-38-16,-7 1-18 15,-10 10-51-15,-1 9-23 16,-8 14-34-16,1 8-9 16,1 14 9-16,11 8 6 15,21 6 17-15,8 1 7 16,29-9 9-16,2-8 3 16,12-17 4-16,0-9 1 15,-5-10 2-15,-6-8-1 0,-14-10 1 16,2-5 0-16,-8-7 0 15,-3-6 2-15,-8 5 2 16,-6 4 7-16,-2 13-3 16,-1 7-9-16,4 16-14 15,1 9-11-15,2 15-5 16,5 6 4-16,5 5 8 16,4 4-64-16,3-4-194 15</inkml:trace>
  <inkml:trace contextRef="#ctx0" brushRef="#br1" timeOffset="20">9611 5951 920 0,'13'5'374'15,"19"10"-222"-15,2 2-41 16,-6 5-37-16,-5 1-14 15,-10-3-28-15,-6-3-11 16,1-4-15-16,1-2-40 16,1-9-101-16,4-2-110 15</inkml:trace>
  <inkml:trace contextRef="#ctx0" brushRef="#br1" timeOffset="21">9833 5990 587 0,'-3'-2'346'16,"-9"-3"-30"-16,-3 7-68 0,-3 0-72 15,-5 6-31-15,-7 5-55 16,-4 3-24-16,-5 2-40 16,-5 2-8-16,6 1-8 15,8-3-2-15,15 0-92 16,11-4-90-16</inkml:trace>
  <inkml:trace contextRef="#ctx0" brushRef="#br1" timeOffset="22">10272 5250 689 0,'3'-14'388'15,"4"-14"-72"-15,-6 14-138 16,-4 8-46-16,2 16-72 16,-4 10-25-16,-2 31-34 15,3 15 0-15,6 21 1 16,5 5 0-16,10-9 2 15,-4-8-5-15,-2-17-145 16,-8-8-223-16</inkml:trace>
  <inkml:trace contextRef="#ctx0" brushRef="#br1" timeOffset="23">10290 6041 697 0,'-1'1'450'0,"-1"4"-12"16,1-1-194-16,1-4-54 15,0 0-67-15,0 0-24 16,0 0-43-16,0 0-16 15,0 0-48-15,0 0 35 0</inkml:trace>
  <inkml:trace contextRef="#ctx0" brushRef="#br1" timeOffset="24">19167 4012 375 0,'1'-6'239'0,"4"-1"29"16,-3 0-43-16,0-1-24 16,-2 0-7-16,-4-1-40 15,-6 0-21-15,-4 3-44 16,2 0-18-16,-4 4-33 31,0 3-16-31,2 8-22 0,-2 5-7 16,5 5-7-16,8-1 1 15,3 3 1-15,10-3 4 16,15-2 6-16,5-1 2 0,12-7 4 0,2-3 4 16,-20-10 8 15,-11 3 27-31,-1 0 35 0,30-18 19 0,-17-4 25 0,-13-6-18 15,-32 4-23 1,-11 0-18-16,-9 5-34 16,-3 5-9-16,3 12-15 15,6 5-5-15,8 9-4 16,3 4-3-16,12 7-2 16,3 1-1-16,10 0 2 15,8 2 0-15,6-5 4 16,8 0 1-16,7-6 3 15,3-3 0-15,0-8 2 16,-3-2 2-16,-6-8 4 16,-4 0 3-16,-10-6 2 15,-5-4 1-15,-11-3 1 16,-9-2-1-16,-12 3 0 16,-4 4-3-16,-1 12-6 15,2 2-3-15,8 13-6 16,4 5-3-16,7 2 0 0,7 2 1 15,11 0 0-15,6-2 3 16,8-5 3-16,3-4 1 16,-2-9 5-16,3-2 3 15,-11-8 16-15,-5 0 13 16,-14-3 14-16,-8 2 3 0,-9 4-11 16,-3 1-14-16,7 6-17 15,5 0-6-15,12-1-24 16,3 1-78-16</inkml:trace>
  <inkml:trace contextRef="#ctx0" brushRef="#br1" timeOffset="25">19208 4064 479 0,'0'-4'255'16,"0"-3"-45"-16,3-2-38 0,1 1-19 16,-1 4 2-16,-1-1 1 15,-1 3-10-15,-1 1-35 16,0 1-19-16,0 0-42 15,0 0-14-15,0 0-17 16,0 0-4-16,0 0-4 16,3 12-1-1,11 33 0-15,-14-28 0 16,4 3 5-16,-5-2 3 16,1 6 3-16,3 3 1 0,-3-1 0 15,5 6-2-15,-1 1-3 16,-1 3-3-16,2 10-5 15,2-6 0-15,-3 2-3 16,3 1 0-16,-3-8 0 16,1 5-1-16,3-4 0 15,-2 1 0-15,1 0 1 0,-2 0 2 16,0-1 15-16,-2 2 6 16,-1 1 7-16,-1 1 0 15,-1 10-6-15,0-3-2 0,-3 1-4 16,-1-5-2-16,-1-5-7 15,1 2-5-15,4-2-4 16,0 1 1-16,4 1-2 16,3-1 0-16,0 3 1 15,1 1-2-15,-2-3 0 16,0 3 1-16,-4-2-2 16,-2 1 2-16,-5-4 0 15,1 0-2-15,-1-4 1 16,2 0 0-16,4 1-1 15,0-3 0-15,2 0-1 16,2 0 0-16,-4 5 0 16,0 2 0-16,-2 0 0 15,-2-1 0-15,-2 1 1 16,0-5-1-16,1 3-1 16,2-2 0-16,2-3 1 15,1 0 0-15,2-5 0 0,1-2 0 16,-2-1 0-16,-1-1 0 15,0 2 1-15,3-1 0 16,-4-5 1-16,0 0-1 16,0-4 0-16,-1 1 1 15,-1 0-1-15,1-3 0 16,-2-1 3-16,-1-1-1 0,-1-5 6 16,-4-1 2-16,-1-6 2 15,-1-1 2-15,-6-14-2 31,1-2-2-31,1-9-2 0,0-6-3 16,5-2-4-16,1-2 3 0,5 13-3 16,2 5 0-16,1 17-4 15,-1 6-7 1,-2 11 1-16,-2 4-1 0,4 9 4 16,1 2 2-16,5 6-1 15,5 2 0-15,6-5-2 16,3-9 1-16,7-12 5 15,4-10 2-15,8-16 7 16,6-6-1-16,-5-15 0 0,-1-3 5 16,-13 1-1-16,-10 3 3 15,-7 14-14 1,-6 5-20-16</inkml:trace>
  <inkml:trace contextRef="#ctx0" brushRef="#br1" timeOffset="26">19616 6449 845 0,'5'-1'412'16,"4"-1"-131"-16,6 10-175 15,0 3-40-15,2 16-25 0,-4 4-2 0,-8 1-3 16,-5 0-5-16,-6-3-7 15,0-3-3-15,3-12 1 16,3-8 5-16,6-18 2 16,4-7-1-16,8-12-10 15,3-5-6-15,2 5-6 16,1 2 0-16,-2 16 5 16,-1 6-1-16,-6 12-2 15,-1 5-3-15,-3 7-5 16,-3 1 1-16,-3 6 3 15,-5-5 1-15,-1 1 0 16,-3-3 0-16,3-12 1 16,5-4 2-16,6-14-1 15,10-2 0-15,3-4-3 16,-6-6-1-16,2 15-3 16,-10-2 0-16,2 15 0 0,-1 5 1 15,-7 8 6-15,0 5 1 16,-3 2 2-16,4 4-2 15,1-1 22-15,0-4-87 16,6-2-192-16,-1-3-104 16</inkml:trace>
  <inkml:trace contextRef="#ctx0" brushRef="#br1" timeOffset="27">20196 6727 493 0,'8'-3'327'15,"12"-6"23"-15,-3 0-60 16,4-6-82-16,1-2-30 0,-1-5-49 15,-1-3-15-15,-6-2-9 16,-3 3-3-16,-10 6-10 16,-6 4-12-16,-12 10-36 15,-11 2-17-15,-8 5-26 16,-2 9-2-16,4 2-2 16,8 2 0-16,10-1-1 15,6-6-2-15,12 0-2 16,3-2-1-16,11-3 2 15,6 0 0-15,4-4 5 16,4 0 3-16,-1 1-2 16,-2 4-1-16,-5 11-2 0,-4 3-3 15,-1 15 4-15,-7 3 0 16,-7 10 0-16,-3 6 2 16,-10-5 3-16,-3-4 2 15,-7-12 4-15,-5-9 2 16,-10-14 3-16,3-7-13 15,-1-19-73-15,5-13-66 16,18-19-144-16,7-7-84 16</inkml:trace>
  <inkml:trace contextRef="#ctx0" brushRef="#br1" timeOffset="28">20188 6335 1029 0,'9'-3'450'15,"9"-3"-227"-15,14 6-135 16,6 0-25-16,8 1-34 16,-2 1-9-16,-11-3-3 15,-3-1 0-15,-13-5 3 16,-11-2 9-16,0-5 2 15,-3 0-2-15,-3-1-5 0,0 1-11 16,-2 7-25-16,2 5-8 16,6 5-6-16,2 9 1 15,4 9 15 1,-2 2 6-16,2 4 13 0,-4-2 9 16,-7-5 8-16,-3-3 1 15,-8-13-31-15,5-2-125 16</inkml:trace>
  <inkml:trace contextRef="#ctx0" brushRef="#br1" timeOffset="29">19223 2027 432 0,'4'-5'253'16,"0"-2"-2"-16,0-3-19 15,-4 3-16-15,0 3-23 0,-3 2-57 16,2 2-33-1,0 0-55-15,0 0-11 16,0 0-11-16,0 5-2 16,0 6 2-16,1 33 2 0,0-28 0 15,0 0-2-15,2 7-1 16,-1 3-2-16,2 1-4 16,0 5-1-16,-2 2-3 15,4 4-3-15,-2 4-1 16,0 0-2-16,2 3-2 15,1-4-1-15,2-4-1 16,-1-2 0-16,1-6-1 0,-2 1 0 16,-4 0 5-1,-1 2 7-15,-1 4 13 0,-3 1 5 16,-1-1 5-16,-2-1-3 16,2 9-12-16,0 2 0 15,1 3 5 1,1-1 0-16,-1-7 0 0,3-4-2 15,4-3-15-15,-2 2-1 16,-3 3-3 0,-1 0 0-16,-6 5-2 15,-1 3 1-15,1 5-1 0,0 2-2 16,0 1 0-16,3-6 0 16,1-6-1-16,2-5 1 15,3-5-1-15,1 2 1 16,-2-2 0-16,-1 1 0 0,-5 0 0 15,2 3 0 1,-1 2-1-16,2 2 0 16,0 1-1-16,2 0 1 15,1-6 1-15,0-6-1 0,1-5 1 16,3-5 1-16,-3-4 1 16,-1-5 6-16,0-8-61 15,-4-3-71-15</inkml:trace>
  <inkml:trace contextRef="#ctx0" brushRef="#br1" timeOffset="30">19296 1984 740 0,'-7'0'336'0,"-9"5"-142"0,0-2-43 16,-6 13-47 0,-2 2-16-16,-1 5-36 0,1 5-16 15,0 0-20-15,2 1-2 0,6-3-2 16,-1-2 1-1,12-8 0-15,-2-6-2 0,7-9 38 16,4-1 17 0,-1-7 9-1,6-2 3-15,0-7-29 0,3-5-19 16,5-4-8-16,1-2-4 16,-1 1-10-16,0-2 2 0,-5 4 2 15,-3 5 5 1,-4 6 10-1,-3 3 1-15,-1 10-9 16,1 4-6-16,4 6-12 0,4 8-1 16,12 7 1-16,6 0 2 15,13 8 0-15,6-1 0 16,-1-2-57-16,-4-3-97 16</inkml:trace>
  <inkml:trace contextRef="#ctx0" brushRef="#br1" timeOffset="31">19576 2145 463 0,'6'6'262'0,"8"3"-6"15,4 4-91-15,5 6-40 0,1-1-3 16,-1 2-18-16,-4-2-12 16,-10-1-3-16,-2-3 1 15,-8-2 14-15,-5-5 3 16,-3-8 5-16,-2-6-8 16,6-8-38-16,2-6-16 15,11-6-34-15,7-1-9 16,12-1-7-16,5 3 0 15,3 8-4-15,1 5-1 16,-10 7 1-16,-5 3 1 16,-11 5 6-16,-4 6 4 15,1 7 5-15,0 5 4 16,1 8 0-16,-1 2-1 0,-5 6-4 16,-2 4-2-16,-1-2-2 15,0-1 1 1,1-17-31-16,1-5-78 0,5-16-178 15</inkml:trace>
  <inkml:trace contextRef="#ctx0" brushRef="#br1" timeOffset="32">19561 1850 641 0,'-3'-3'445'0,"-3"-6"27"0,6 5-259 0,3 2-51 31,12 2-77-31,7 1-20 16,12 4-10-16,4 0-3 16,12 2-14-16,3-1-13 15,9-1-12-15,-5-3-3 16,-6-2-2-16,-10-3 6 16,-13-2 0-16,-5-1 0 0,-10 2-2 15,-2 1-4-15,-11 2-2 16,-4 0 1-1,-9-4 0-15,-1 0 1 0,0-7 0 16,3-2-1-16,-1-1-1 16,0 0 0-16,2 3-3 15,1 1 1-15,6 4-3 16,4 2-1-16,0 0-3 16,4 1-2-16,4 8-4 15,-3 2 2-15,4 9 0 16,4 4 3-16,2 5 5 15,2 4 3-15,1-1 3 0,-6-4 2 16,-9-1 19-16,-4-3 16 16,-13 1 24-1,-4 1 4-15,-5-1-14 0,2 2-15 16,2-2-23-16,3-7-6 16,12-9-7-16,2-3-25 15,10-10-61-15</inkml:trace>
  <inkml:trace contextRef="#ctx0" brushRef="#br1" timeOffset="33">17949 3982 517 0,'-8'0'260'0,"-3"-1"-48"16,4 1-39-16,7 0-16 16,8 4-4-16,11 0-19 15,7-1-13-15,6 0-10 16,-1-6-7-16,-1 2-13 16,-2-1-9-16,1 3-14 15,1-1-10-15,8 0-22 16,1 0-7-16,15-2-13 15,12-1-3-15,3-3-4 16,6-1-1-16,1-5-3 16,-1 1 1-16,8 1-5 15,-2 0 0-15,-11 10 1 16,-5 2-1-16,-24 6 4 0,-6 2 0 16,-12-2 1-1,-5-3-1-15,-1 0 2 16,-4 0 0-16,3-5-1 0,0-3 1 15,4-1-3 1,5 0-9-16,1-4-142 0,-3-2-69 16</inkml:trace>
  <inkml:trace contextRef="#ctx0" brushRef="#br1" timeOffset="34">18227 3817 674 0,'1'-2'366'0,"3"-2"-94"15,-4 3-88-15,-1 1-41 16,-1 0-62-16,1 0-29 15,-6 11-29-15,-48 47 1 16,22-23 0-16,-5 1 7 16,-5-7 2-16,-3-8 1 0,1-4-4 15,5-7 1 1,7-5 44-16,10-2 20 16,14-8 14-16,6 0-9 15,11 0-52-15,7-3-27 0,19 13-11 16,6 6-4-16,8 9 0 15,-1 3 4-15,-5 0-1 0,-2-2 3 16,-7-3-9 0,-2-1-85-16</inkml:trace>
  <inkml:trace contextRef="#ctx0" brushRef="#br1" timeOffset="35">17721 3485 737 0,'1'10'316'0,"7"8"-160"16,6-3-16-16,13-5 11 16,1-4-19-16,2-6-8 15,-2-1 11-15,-9-13-8 16,-6-6-3-16,-7-14-16 15,-2-5-22-15,-8-18-26 16,-4-3-11-16,-1-9-23 16,-2-5-8-16,8 7-14 15,3 4-4-15,8 10-4 16,4 7-3-16,6 10-4 16,4 8-1-16,7 19-81 0,5 8-69 15,3 14-145 1,2 5-120-16</inkml:trace>
  <inkml:trace contextRef="#ctx0" brushRef="#br1" timeOffset="36">17738 3298 841 0,'11'2'398'0,"9"-2"-169"0,19 0-87 15,6 0-27-15,8 0-52 16,-4 0-20-16,-13 0-12 16,-6 0-48-16,-13 1-267 15</inkml:trace>
  <inkml:trace contextRef="#ctx0" brushRef="#br1" timeOffset="37">18095 3349 864 0,'2'-2'440'15,"0"1"-172"-15,-2 4-76 16,0-3-109-16,1 8-35 0,2 18-12 16,9 35-5-16,-12-33-11 15,3 1-4-15,-1-5-4 16,-4-7 0-16,2-6 1 15,2-6 4-15,-2-9 8 16,3 0 3-16,-3 3-2 16,0-1-6-16,0 1-10 31,0-1-5-31,7-12-2 0,29-27-2 0,-14 27-1 16,1 2 1-16,-3 3-1 15,-5-1 0 1,-7 6-1-16,-6 4-1 15,-8 4 0-15,-4 4 1 0,-7 4 1 0,-2 1 3 32,3 5 0-32,2-3 0 15,7 0 2-15,5-1 2 16,7-1 6-16,1 0 3 0,8-3 2 16,4 2 0-16,3-7-2 15,8 3-4-15,2-9-5 0,3-2-3 16,3-2-139-1</inkml:trace>
  <inkml:trace contextRef="#ctx0" brushRef="#br1" timeOffset="38">17851 2688 736 0,'-4'-3'342'0,"-2"-2"-128"15,5 2-52-15,8 3-53 0,8 1-28 16,18 4-43-16,8-1 4 16,12 2-6-16,3-1-6 15,4-2-11-15,2-2-3 16,-2-1-3-16,-7-4 4 16,-15-6 2-16,-5 0 3 15,-21-5 2-15,-7 0-10 16,-13 0-9-16,-10 1-5 15,-5 4-12-15,2 5 4 16,3 2 0-16,6 3-3 16,9 0-10-16,6 0 1 15,8 4 4-15,4 2 2 0,8 2 14 16,2 4 1-16,2 3 4 16,-4-1 13-16,-15 4 28 15,-8 4 18-15,-14 1 32 16,-3 5 0-1,0-2-16-15,3 0-15 16,6-8-33-16,3-4-10 16,3-7-8-16,-3-3-54 0,-2 2-157 15</inkml:trace>
  <inkml:trace contextRef="#ctx0" brushRef="#br1" timeOffset="39">15624 2638 938 0,'2'-8'423'0,"4"-5"-185"0,19 7-126 16,12 4-24-16,31 4-5 15,25 5-2-15,8 0-12 16,10-1-9-16,1 1-23 16,-6-1-8-16,-6-4-11 15,-15-1-2-15,-23-2-26 16,-15-3-29-16,-27 4-103 15,-4 0-52-15,-18 4-211 16</inkml:trace>
  <inkml:trace contextRef="#ctx0" brushRef="#br1" timeOffset="40">15853 2497 560 0,'4'-6'314'16,"1"-5"-49"-16,-5 5-71 0,-12 11-93 15,-11 4-36 1,-16 10-53-16,-10 5-6 0,0 7-3 16,0 0 0-16,17 1-2 0,7-4 0 31,13-10-7-31,12-2 6 0,12-9 43 16,11 0 22-16,17-2 49 0,8-2 7 15,15 2-21-15,0 2-18 0,-4 1-36 16,-8 1 2-1,-21-1-162-15,-12 1-337 0</inkml:trace>
  <inkml:trace contextRef="#ctx0" brushRef="#br1" timeOffset="41">15768 3139 322 0,'1'0'247'0,"2"-3"42"16,1-1-36-16,-4 3-73 15,0 0-30-15,0 0-37 16,1-3-11-16,3-9-15 16,0-31-13-16,-20 33-35 15,-8 4-15-15,-8 7-23 16,-1 7-2-16,-1 8-6 15,6 4 0-15,4 6-3 16,3 2 0-16,11-1 0 16,10 0 0-16,10-7 16 15,8-4 8-15,8-8 17 16,-4-7 2-16,5-7 1 16,-1-3-4-16,-8-5-4 0,0 1-1 15,-11-1-4-15,-7 0-4 16,0 8-10-16,-5 2-6 15,0 8-4-15,1 6 1 16,3 4 1-16,4 3 2 16,9 3 2-16,6 1-1 15,7-3 7-15,2-1-44 16,1-4-23-16,-4-2-319 16</inkml:trace>
  <inkml:trace contextRef="#ctx0" brushRef="#br1" timeOffset="42">15940 3256 640 0,'14'0'367'16,"9"1"-29"-16,2 6-190 16,-2 2-29-16,-3 6-47 0,-6 0-20 15,-4 0-31-15,-1 2-6 16,-2-4-112-16,-3-3-108 15</inkml:trace>
  <inkml:trace contextRef="#ctx0" brushRef="#br1" timeOffset="43">16140 3219 762 0,'-1'-1'371'16,"-8"-2"-109"-16,-7 5-56 0,-1 10-52 15,-8 4-19-15,-8 13-52 16,-3 3-26-16,-4 8-37 15,1-1-3 1,10-8-117-16,7-8-128 0</inkml:trace>
  <inkml:trace contextRef="#ctx0" brushRef="#br1" timeOffset="44">15626 2969 340 0,'-1'-5'251'0,"0"-2"19"0,4 1-92 15,10 2-28-15,15 1-29 16,10 3-10-16,16 0-27 16,6 6-11-16,5 0-23 15,-7-1-10-15,-15 0-17 16,-12-5-5-16,-15 1 0 15,-7-1 1-15,-10-8-4 16,-3 0-4-16,-9-8-9 16,0-1-3-16,2 5-3 15,3 0 2 1,5 7-7-16,3 5-2 0,10 2-3 16,4 5 0-16,3 7 7 15,7 6 3-15,-9 2 9 16,-5 4 15-16,-10-4 36 15,-9-1 13-15,-4-6 16 16,1-4-8-16,-2-3-28 0,1-6 15 16,1 3 221-16</inkml:trace>
  <inkml:trace contextRef="#ctx0" brushRef="#br1" timeOffset="45">1886 6780 778 0,'-6'-25'401'0,"6"-10"-98"0,1 6-51 16,2 21-86-16,5 19-39 15,-9 23-68-15,-2 20-23 16,0 35-17-16,3 11-4 16,9 8-5-16,8-8 0 0,11-19-4 15,6-13-59-15,2-27-292 16</inkml:trace>
  <inkml:trace contextRef="#ctx0" brushRef="#br1" timeOffset="46">2318 7068 682 0,'-5'-2'391'15,"-18"-2"-64"-15,-2 9-123 16,-8 15-130-16,-1 6-34 16,8 16-34-1,10 4-6-15,21 6-4 0,7-3 0 16,18-12 4 0,7-7 4-16,-1-22 11 0,2-8 7 15,-10-9 64-15,-11-6 45 16,-17-5 29-16,-10 0-3 0,-9 0-61 15,-7 0-51-15,4 5-102 32,5 2-87-32</inkml:trace>
  <inkml:trace contextRef="#ctx0" brushRef="#br1" timeOffset="47">2367 7164 984 0,'15'-5'474'16,"12"-2"-145"-16,18 10-219 0,9 8-41 16,2 13-34-16,0 4-12 0,-9 12-11 0,-7 5-3 15,-7 0 16-15,-8-1-76 32,-14-15-116-32,1-1-131 15</inkml:trace>
  <inkml:trace contextRef="#ctx0" brushRef="#br1" timeOffset="48">2883 7184 401 0,'-14'-6'402'15,"-9"-8"-53"-15,-14 24 110 16,-6 11-165-16,-5 22-142 16,0 11-44-16,1 9-65 15,7 1-19-15,10-9-134 16,12-4-47-16</inkml:trace>
  <inkml:trace contextRef="#ctx0" brushRef="#br1" timeOffset="49">3005 7132 874 0,'0'-4'429'0,"-5"2"-154"16,-2 2-79-1,3 15-98-15,-3 8-33 16,8 10-40-16,7 4-5 16,9-1-4-16,6-5 0 15,5-11 3-15,3-5 2 16,0-16 8-16,-2-10 2 15,-4-11-1-15,-3-3-1 0,-9-6-11 16,-3-3-38-16,-10 0-171 16,-3 3-163-16</inkml:trace>
  <inkml:trace contextRef="#ctx0" brushRef="#br1" timeOffset="50">3113 6945 405 0,'-3'-4'334'15,"-5"1"49"1,1 0-113-16,2 5-170 0,5 7-57 15,13 5-110-15</inkml:trace>
  <inkml:trace contextRef="#ctx0" brushRef="#br1" timeOffset="51">3560 7069 624 0,'-12'-3'345'16,"-12"-3"-72"-16,2 5-126 0,9 7-111 16,7 4-25-1,11 4-11-15,10 2 5 0,6-2 18 16,3-3 2-16,-1-1-3 15,-2-5-1-15,-8 0-3 16,-3-1 3-16,-16-3 4 16,-6 2 0-16,-10-1-3 0,-3 3-5 15,0 4-5-15,-3 3-5 16,5 6-6 0,4 5-2-16,16 5-6 0,12 1 3 15,13 0 4 1,8-6 4-16,2-9 10 0,0-10 6 0,7-11 4 15,-1-7 1-15,3-10-4 32,-5-7-1-32,-7-5 0 0,-6-2 17 15,-10 0 47-15,-4 4 15 16,-9 8 24-16,-5 8-6 0,-3 13-43 16,-1 6-16-1,-5 17-30 1,8 2-13-16,12 12-7 0,6 3-3 15,13 1-1-15,-2 2 0 16,-1-8-114-16,3-2-234 16</inkml:trace>
  <inkml:trace contextRef="#ctx0" brushRef="#br1" timeOffset="52">4947 7107 819 0,'-8'-5'380'0,"-13"-3"-137"16,-12 1-48-16,-15 7-62 15,-3 8-29-15,8 11-63 16,9 8-23-16,19 7-22 0,14 3-5 16,11-1-1-16,15 1 1 15,19-11-1-15,7-7 1 16,5-12 4-16,-10-8 5 15,-19-10 13-15,-12-3 9 0,-17-3 12 16,-10 0-1-16,-13 2-7 16,-10 1-9-16,-1 6-15 15,3 0-40-15,11 3-304 16</inkml:trace>
  <inkml:trace contextRef="#ctx0" brushRef="#br1" timeOffset="53">4998 7157 894 0,'10'-5'411'0,"24"-5"-177"15,13 2-75-15,3 2-81 16,5 0-24-16,-10 4-32 16,-10-4-10-16,-12 5-23 0,-6 6-42 15,-16-1-100-15,-2 6-97 16</inkml:trace>
  <inkml:trace contextRef="#ctx0" brushRef="#br1" timeOffset="54">5194 7166 612 0,'-6'9'339'16,"-8"8"-89"-16,10 7-116 0,1 2-28 16,3 5-68-16,5 1-16 15,4-1-40-15,2-4-197 16</inkml:trace>
  <inkml:trace contextRef="#ctx0" brushRef="#br1" timeOffset="55">5403 7185 874 0,'11'-3'460'16,"4"-2"-124"-16,1 13-179 16,-4 9-53-16,-11 8-47 15,-6 8-5-15,0 1-6 16,-2 0-4-16,1-8-13 15,6-6-8-15,1-17-10 0,4-9-3 16,6-15-3-16,1-8-2 16,7-5-1-16,4 5-1 15,3 10 2-15,1 6 4 16,-3 14 7-16,-6 10 4 16,-8 15 3-16,-3 9-2 15,-6 11-5-15,1-1 14 16</inkml:trace>
  <inkml:trace contextRef="#ctx0" brushRef="#br1" timeOffset="56">6622 7130 627 0,'-16'0'327'0,"-19"6"-77"31,-5 3-99-31,7 9-74 0,4 4-21 0,16 5-22 16,12 3-15-16,14 4-1 15,15-1 12-15,12-6 27 16,5-5 9-16,1-15 14 16,-4-7-3-16,-11-18 1 15,-6-5 6-15,-12-14 19 16,-10-8 4-16,-7-8-17 16,-10-4-13-1,1-11-47-15,5-3-15 0,10-1-17 16,9 4-9-16,11 18-8 15,4 12 0-15,4 23-165 0,8 12-105 16</inkml:trace>
  <inkml:trace contextRef="#ctx0" brushRef="#br1" timeOffset="57">6898 7129 988 0,'2'-1'428'0,"2"8"-237"16,1 2-53-16,1 13-72 16,0 8-23-16,-1 1-20 31,-1 4-9-31,0-4-71 16,3-3-115-16</inkml:trace>
  <inkml:trace contextRef="#ctx0" brushRef="#br1" timeOffset="58">7421 7260 733 0,'-5'8'404'0,"-10"10"-90"16,-3 4-34-16,-15 1-100 0,-9-1-48 15,-10-10-64-15,-1-8-24 16,7-7-22-16,7-10-8 15,13-3-10-15,3-4-5 16,13-2-19-16,8 5-8 16,14 1-2-16,12 2 1 15,8 5 24-15,10 8 11 16,5 8 15-16,-2 9 4 16,-4 14-2-16,-6 0-4 0,-17 7-6 15,-4-2 29-15</inkml:trace>
  <inkml:trace contextRef="#ctx0" brushRef="#br1" timeOffset="59">7729 7218 1188 0,'-15'-9'497'0,"-18"-8"-291"0,-2 7-65 15,6 12-76-15,3 9-26 16,14 13-35-16,8 6-5 16,16 8-5-16,11 1 1 15,15-2 6-15,9-1 4 16,-6-21 9 0,-3-3-2-16,-11-16 11 0,-9-10 1 15,-6-8 19-15,-9-9 21 16,-1-14 20-16,-11-5 2 15,-2-10-10-15,-4-8-18 0,-3-10-27 16,15-2-7 0,5 5-24-16,10 13-8 0,8 25-20 15,0 15-25-15,9 23-135 16</inkml:trace>
  <inkml:trace contextRef="#ctx0" brushRef="#br1" timeOffset="60">7964 7360 501 0,'6'3'300'0,"14"3"34"15,7 0-157-15,17 0-49 16,6-4-23-16,2-5-47 16,-3-4-13-16,-14-11 2 15,-9-1 8-15,-16-6 17 16,-12-1 1-16,-18-1-11 15,-11 2-15-15,-13 5-29 0,-2 7-11 16,5 13-26-16,3 7-9 16,12 14-3-16,3 11 3 15,12 16 14-15,9 12 7 16,11 10 7-16,7 2 0 16,4-10 2-16,2-7 1 15,3-11-2-15,1-9 22 16,0-11-194-16</inkml:trace>
  <inkml:trace contextRef="#ctx0" brushRef="#br1" timeOffset="61">8575 7341 831 0,'-5'-13'387'16,"-8"-14"-155"-16,-4 3-45 0,-6 4-62 16,-4 8-32-16,-5 9-49 15,-1 7-20-15,9 12-19 16,4 5-4-16,14 7 2 16,9 5 5-16,12 0 7 15,11 1 0-15,10-10 4 0,5-7-5 16,0-11-7-16,-1-6 2 15,-9-12-64 1,-6-3-54-16,-12-9-145 0,-8-5-98 16,-13-10-91-16,3 3 70 15,-3-6 255-15,4-3 133 16,13 13 242-16,1-1 22 16,2 17-25-1,1 11-7-15,0 20-56 16,-2 9-29-16,2 19-70 15,-4 14-18-15,-3 17-20 0,0 3-4 16,-5 8-8-16,0-3-7 16,-2-10-14-16,-3-3-3 15,4-17-19-15,4-10 15 16,1-19-213-16</inkml:trace>
  <inkml:trace contextRef="#ctx0" brushRef="#br1" timeOffset="62">8799 7421 1095 0,'8'-7'443'0,"15"-8"-291"16,4 2-61-16,3 4-53 16,2 3-18-16,-4 2-8 15,-1 0-2-15,-6 7 4 16,-5 0 6-16,-8 10 8 15,-3 4 3-15,-4 0-4 16,-1 6-6-16,3-9-9 16,4-2-3-16,4-10 1 15,-1-4 2-15,7-11 2 16,3-4-3-16,1-10-1 16,4-3 0-16,-2 2-5 0,-1 4 2 15,-2 15 5-15,-1 8 0 16,-8 13 6-1,-3 5 0-15,0 9-8 0,-4 1-2 16,6 3-2-16,2-6-2 16,-2-5 1-16,2-6 25 15,-5-8-173-15,-5-6-143 16</inkml:trace>
  <inkml:trace contextRef="#ctx0" brushRef="#br1" timeOffset="63">9182 6982 1385 0,'0'0'565'0,"1"0"-364"15,4 7-81-15,0 15-89 0,2 1-14 16,2 14-58-16</inkml:trace>
  <inkml:trace contextRef="#ctx0" brushRef="#br1" timeOffset="64">10259 7044 1017 0,'1'-1'433'0,"-2"1"-271"15,-8 16-43-15,-5 27-68 0,-7 12-25 16,-7 26-4 0,-1 3-2-16,6-5-1 15,7-11 0-15,14-32-4 16,4-13 1-16,13-29 6 16,3-12 1-16,10-23 1 15,0-18-1-15,-6-17-2 16,-2-7 1-16,-2-4-4 15,-3 4 3-15,1 16-3 16,0 15 0-16,-2 31-5 16,-3 19-4-16,2 35-7 15,-3 14-4-15,7 22 2 16,5 7 2-16,-1 7 0 16,2 2 1-16,-3-12-82 0,-1-9-95 15</inkml:trace>
  <inkml:trace contextRef="#ctx0" brushRef="#br1" timeOffset="65">10182 7316 964 0,'11'2'388'0,"14"1"-237"16,12 4-96-16,21-2-41 15,10 0-6-15,10 0-101 16</inkml:trace>
  <inkml:trace contextRef="#ctx0" brushRef="#br1" timeOffset="66">10740 7233 1259 0,'-3'-3'453'15,"-7"-4"-369"-15,17 4-41 16,10 5-26-16,13 3-1 15,24 7-9-15,6-2-2 16,6 1 2 0,-8-1 0-16,-16-4 3 15,-11-3 2-15,-15-3 13 16,-7-3 5-16,-10-8 5 0,-3-1 0 16,-3-3-10-16,1 1-3 15,0 6-7-15,3 8-4 16,-2 11-5-16,-3 4-4 15,-1 11-2-15,-3 1-1 16,-6 3-73-16</inkml:trace>
  <inkml:trace contextRef="#ctx0" brushRef="#br1" timeOffset="67">11275 7026 1053 0,'6'-12'513'16,"0"-10"-205"-16,3 22-148 0,4 14-56 0,1 25-54 16,3 11-7-1,-3 14-10 1,0 8-2-16,-6 5-6 16,-4 1-2-16,-4-12-8 0,0-16-21 0,-2-27-163 15,0-15-109-15</inkml:trace>
  <inkml:trace contextRef="#ctx0" brushRef="#br1" timeOffset="68">11296 7003 1053 0,'20'-22'476'0,"17"-19"-236"16,19 26-97-16,6 7-23 15,6 23-43-15,-4 9-11 16,-24 5-21-16,-11 0-7 15,-29-4-11-15,-13 1-4 16,-18 4-7-16,-6-1-3 16,5-9-7-16,10-2-8 15,22-11-23-15,15-3-3 16,21 3-2-16,5 2 6 16,2 7 20-16,-5 6 1 15,-17 13 8-15,-12 2 6 0,-24 1 54 16,-12-1 28-16,-27-10 21 15,-7-5-2-15,-5-14-45 16,5-8-26-16</inkml:trace>
  <inkml:trace contextRef="#ctx0" brushRef="#br1" timeOffset="69">12665 7265 726 0,'-11'-10'390'15,"-18"-10"-77"-15,-5 3-101 16,-7 9-110-16,5 7-37 0,10 17-58 16,10 6-11-16,22 10-8 15,11 4 4-15,23-6 11 16,12-2 15-16,-2-18 59 15,-5-10 34-15,-16-13 61 16,-17-9 9-16,-13-6-41 16,-2 2-32-16,-10 3-67 15,0 4-21-15,12 7-163 16,5 3-40-16</inkml:trace>
  <inkml:trace contextRef="#ctx0" brushRef="#br1" timeOffset="70">13507 7098 908 0,'5'-19'376'0,"12"-25"-193"15,12 2-44-15,14 10-18 16,5 3 2-16,2 17-35 16,-2 9-24-16,-9 22-33 15,-13 7-12-15,-29 16-6 16,-17 3 0-16,-32 8-2 15,-5 7-1-15,1-5-2 16,9-4-1-16,29-13 0 16,16-7 1-16,24-10 4 15,14-3 1-15,6-6 3 16,2-7-1 0,10-2-10-16,-1-3 1 0,3-10-96 15,-1-1-119-15</inkml:trace>
  <inkml:trace contextRef="#ctx0" brushRef="#br1" timeOffset="71">14143 6964 1016 0,'-19'-11'505'16,"-7"-13"-183"-16,-14 16-162 16,-1 7-48-16,6 13-72 0,3 10-18 0,19 0-22 15,11 1-3-15,15-7-1 16,10-1 2-16,11-8 2 15,6-5 4-15,1-6 7 16,-14-13 1-16,1 3-4 16,-3 1 1-16,-13 3-2 15,11 10-1-15,-18-2-4 16,-8 2-3-16,0 7 49 16,-5 3-144-16</inkml:trace>
  <inkml:trace contextRef="#ctx0" brushRef="#br1" timeOffset="72">14375 6933 635 0,'14'3'365'0,"17"4"-35"16,-1 5-72-16,-5 7-74 16,-8-3-33-16,-14 6-51 15,-4-4-26-15,-13-5-31 16,-1 2-8-16,-7-7 17 16,-1 0-109-16</inkml:trace>
  <inkml:trace contextRef="#ctx0" brushRef="#br1" timeOffset="73">13948 7234 1163 0,'7'0'472'16,"26"0"-279"-16,14 1-66 15,20 1-62-15,9 1-8 16,-1-3-32-16,-8 3-6 15,-15-3-182-15,-11 0-109 16</inkml:trace>
  <inkml:trace contextRef="#ctx0" brushRef="#br1" timeOffset="74">14027 7323 669 0,'3'6'404'15,"1"2"-16"-15,25 2-152 16,9 3-35-16,8-4-54 16,8-3-45-16,3-6-52 15,2-4-6-15</inkml:trace>
  <inkml:trace contextRef="#ctx0" brushRef="#br1" timeOffset="75">15171 7005 761 0,'0'10'307'15,"-1"6"-164"-15,-6 28-88 16,1 10-26-16,-4 13 21 0,3 4-1 16,8-8 1-16,1-9 0 15,3-25 7-15,-2-13 30 16,2-26 12-16,-3-17-3 16,3-20-17-1,-5-12-33-15,-6-14-21 16,0-3 6-16,-1-7-5 15,2 2-5-15,3 15-3 0,2 14-4 16,4 32-7-16,3 20 0 16,6 37-4-16,4 12-6 15,20 21 3-15,3 4 1 16,7-9 2-16,3-1 0 16,-9-17 1-16,3-5 1 0,-6-18 4 15,-2-13 6-15,-8-19 17 16,-3-12 17-16,-3-18 26 15,-6-10 3 1,-1-6-10-16,-7 0-17 16,-8 2-33-16,0 8-7 15,-3 13-88-15,0 8-57 16,-1 22-163-16</inkml:trace>
  <inkml:trace contextRef="#ctx0" brushRef="#br1" timeOffset="76">16045 7260 1005 0,'-13'-11'448'0,"-23"-16"-213"0,-3 0-52 0,0 9-80 31,-1 5-26-31,6 14-45 15,3 8-16-15,8 14-11 16,8 2-5-16,17 9 1 16,9 2 7-16,19-2 16 0,5-1 11 15,9-10 11-15,2-5 0 16,-9-15-5-16,-4-3-8 16,-14-18-38-16,-6-5-76 15,-7-10-254-15</inkml:trace>
  <inkml:trace contextRef="#ctx0" brushRef="#br1" timeOffset="77">16028 7080 593 0,'0'-7'444'0,"0"-10"23"0,0 4-215 15,1 9-73-15,-1 0-124 16,1 8-22-16,-1-4-178 16</inkml:trace>
  <inkml:trace contextRef="#ctx0" brushRef="#br1" timeOffset="78">16267 6983 1412 0,'0'7'524'16,"3"26"-387"0,2 10-64-16,6 23-24 0,-1 20-4 15,-8 17-18-15,-3 0-4 16,-10-5-5-16,0-12-2 15,3-29-3-15,7-9-45 0,8-21-126 16,2-6-54-16</inkml:trace>
  <inkml:trace contextRef="#ctx0" brushRef="#br1" timeOffset="79">16260 7396 1410 0,'4'-10'543'0,"12"-7"-401"16,9 1-60-16,17 4-71 16,5 7-10-16,2 6-14 15,-3 6-53-15,-6 5-99 16,-4 1-34-16,-2-6-5 0,-4-5 56 16,-2-9 111-16,-3-8 56 15,-10-5 82-15,-1-3 36 16,-13-7 44-16,-5 0-9 15,-16 3-48-15,-4 4-29 16,-5 15-51-16,1 5-12 16,11 11-23-16,4 8-9 15,8 5-5 1,0-1-1-16,10 0 3 0,3-4 2 16,6-9 3-16,9-4 2 15,2-8 2-15,6-7 0 16,8-1 0-1,2 0-2-15,6 7-3 0,1 6 0 16,-4 8 6-16,-6 6 5 16,-11 5 10-16,-12 1 6 15,-16 5 25-15,-12-2 10 16,-19 2 2-16,-8-1-5 16,0-8-21-16,3-3 339 0</inkml:trace>
  <inkml:trace contextRef="#ctx0" brushRef="#br1" timeOffset="80">17659 6948 877 0,'1'7'365'16,"1"15"-208"-16,3 16-64 16,0 26-43-16,0 8-6 0,7 11-7 15,-4-1-1-15,2-17-1 16,-2-15-1 0,-4-28 9-16,-1-11 7 0,-4-27 3 15,-2-13-4-15,-3-20-14 16,-1-14-11-16,-3-10-11 15,-3-3-1-15,-1 4-7 16,1 6-5-16,12 22-5 16,6 15-5-16,12 30-5 15,5 21 2-15,9 26 3 16,9 9 4-16,9 13 7 16,-1-7 2-16,1-4 3 15,-7-10 1-15,-8-22 8 16,-2-12 28-16,-10-26 52 15,-5-11 17-15,-4-19 12 0,-6-6-23 16,-11-12-43-16,1 0-19 16,-7-2-30-16,-3 4-36 15,9 22-116-15,-5 10-101 16</inkml:trace>
  <inkml:trace contextRef="#ctx0" brushRef="#br1" timeOffset="81">18310 7311 976 0,'11'3'406'0,"14"-2"-224"15,1-2-30 1,4-10-49-16,0-1-17 0,-3-3-42 16,-5-4-12-16,-11 1-12 15,-5-2 0-15,-8 2-5 16,-5 2-7-16,-17 6-17 15,-6 6-9-15,-12 7-6 16,-2 8 1-16,7 12 10 0,8 4 3 16,16 11 6-1,9 5 2-15,17-3 4 0,9 0 4 16,14-16 3 0,4-5 2-16,3-14 0 15,-3-10 0-15,-10-8 1 16,1-9 0-16,-11-8 0 15,-4-3 2-15,-1 1 0 16,-8 2-1-16,-6 8-9 16,-2 8-4-16,-11 14-7 15,2 5-3-15,0 16 4 16,1 7 2-16,12 6 4 0,-1 4 2 16,8-2 2-16,7-5 2 15,4-11 2-15,8-8 2 0,4-12 5 16,-5-3 2-16,-2-11 2 15,-4-4-1 1,-5-10-5-16,-2-2 0 0,-7 1-6 16,-1 5-2-1,-4 12-11-15,0 11-6 0,0 12-2 16,2 5 1-16,4 6 9 16,4 1 5-16,6 0 7 0,4-1 4 15,2-7 4 1,0-6 3-16,-8-11 7 15,-3-11 0-15,-5-10 0 16,-1-5-4-16,4-8-11 16,-1-3-7-16,2-6-19 15,-3-4-5-15,3-2-1 16,2 0 4-16,-1 10 26 16,-4 4 17-16,-5 10 39 15,-5 11 13-15,-4 13-10 16,0 7-13-16,2 22-38 15,2 6-14-15,5 21-2 16,3 8 0-16,6 15 2 0,2 4 0 16,1-8 1-1,-1-7 0-15,0-25-4 0,-4-12-13 16,-3-15-77-16,-7-9-40 16,-15-15-102-16,-8-9-25 15,-14-13 68-15,-1-8 47 16,5 3 142-16,5 4 48 15,18 7 26-15,8 8-5 16,10 9-29-16,6 3-9 16,9 7-14-16,12 3-2 0,16 2-7 15,9 4 0-15,11-3 3 16,-9-1 4-16,-7-6 5 16,-5-5 1-16,-22-5-1 15,-8 0 25-15,-13 0 20 16,-9 0 3-16,-12 7-1 15,4-1-27-15,-10 7-26 16,3 5-6-16,3 8-7 16,0 6-1-16,13 10-1 15,0 3 1-15,14 3 2 0,-1-5 3 16,7-11 7 0,0-9 4-16,1-13 26 15,3-8 11-15,-9-10 9 16,-1-6-4-16,-18-11-24 0,-2 2-16 15,-9-1-43-15,-1 8-65 16,6 15-540-16</inkml:trace>
  <inkml:trace contextRef="#ctx0" brushRef="#br1" timeOffset="82">19707 7348 850 0,'9'0'475'16,"4"0"-93"-16,5 10-184 15,1 3-59-15,-8 7-58 16,-2 4-15-16,-9-1-28 16,-1 0-5-16,1-5-10 0,0-6-3 15,3-7 1-15,2-5 1 16,4-7-1-16,3-8 1 15,4-9-7-15,3-6-4 16,5-6-4-16,-2-1-3 16,-3 8-4-1,0 4 3-15,-8 17 7 0,-4 9 6 16,1 18 5 0,-7 8 0-16,-1 10-3 0,-2 1-1 15,-3-4-3 1,3-3-1-16,4-9 1 15,5-4-23-15,7-5-9 0</inkml:trace>
  <inkml:trace contextRef="#ctx0" brushRef="#br1" timeOffset="83">20531 7303 941 0,'-2'-2'504'15,"-1"-4"-120"-15,3 3-125 0,-1 2-134 32,0 0-46-32,1-1-48 0,0 2-16 15,0 0-57 1,0 0-87-16</inkml:trace>
  <inkml:trace contextRef="#ctx0" brushRef="#br1" timeOffset="84">20520 7528 938 0,'-2'-1'513'0,"0"5"-125"16,-1-3-102-16,2-1-50 16,0 0-53-16,0 0-32 15,0 0-57-15,1 0-18 16,0 0-33-16,0 0-13 0,0 0-16 16,0 0-2-16,0 0-3 15,0 0-1-15,0 0 6 16,0 0 0-16,0 0 1 15,0 0-1-15,0 0-1 16,0 0-1-16,0 0-2 16,0 0-2-16,0 0-4 15,0 0 5-15,0 0-9 16,0 0-40-16,0 0-128 16</inkml:trace>
  <inkml:trace contextRef="#ctx0" brushRef="#br1" timeOffset="85">2699 8304 540 0,'9'1'321'0,"13"2"-42"16,-26 5-57-16,-16 2-23 15,-14 6-54-15,-15 1-41 16,-14 3-49-16,-6-2-14 0,-12-1-17 15,1-1-5-15,10 0-8 16,9-2-4-16,23 0-7 16,11-4-6-16,24-2-7 15,10 1-2-15,20-1 3 16,17 5 8-16,17 2 5 16,9 5 3-16,1 4 2 15,-11-1-1-15,-21 6-3 16,-18 1 1-16,-36 5-1 15,-17 6 0-15,-29 5 3 16,-9 2 0-16,3-4 1 16,9-4-1-16,21-13 1 15,13-6 0-15,19-10 0 16,8-2 4-16,24 3 2 0,10-4 1 16,18-2-1-16,14 2-4 15,4-5-4-15,8 3-2 16,-1-2-75-16,-4-6-114 15</inkml:trace>
  <inkml:trace contextRef="#ctx0" brushRef="#br1" timeOffset="86">2974 8492 900 0,'-2'-9'500'16,"4"-8"-51"-16,7 26-333 15,3 11-43-15,6 22-42 16,-3 11 1-16,4 14 13 16,-6 7 2-16,4 16-4 15,-11-5-2-15,-7-11-15 0,1-13-3 16,-9-34-3-1,6-5 0-15,-2-16-31 0,-2-8-48 16,0-11-150-16,-2-12-203 16</inkml:trace>
  <inkml:trace contextRef="#ctx0" brushRef="#br1" timeOffset="87">2991 8562 542 0,'10'-5'351'0,"17"-13"12"31,11 3-135-31,18 1-109 0,0-3-26 0,16 3-40 16,-1 6-23-16,-8 8-18 16,4 4-33-16,-24 7-218 15</inkml:trace>
  <inkml:trace contextRef="#ctx0" brushRef="#br1" timeOffset="88">3009 8821 1095 0,'1'0'452'16,"11"0"-227"-16,13 0-43 16,34 1-22-16,10 0-23 15,17 5-64-15,-7-2-26 16,-22 2-62-16,-15-2-53 15</inkml:trace>
  <inkml:trace contextRef="#ctx0" brushRef="#br1" timeOffset="89">3512 9145 807 0,'6'0'371'0,"12"6"-143"0,3 7-75 15,10 11-60-15,5 5-16 0,-4 3-35 16,0 3-13-16,-6-2-75 16,-8-3-80-16</inkml:trace>
  <inkml:trace contextRef="#ctx0" brushRef="#br1" timeOffset="90">3756 9127 1041 0,'-7'0'493'0,"-18"6"-188"0,3 2-80 16,-18 16-93-16,1 4-38 15,3 0-55-15,4 5-16 16,12-3-43-16,4-5-72 16</inkml:trace>
  <inkml:trace contextRef="#ctx0" brushRef="#br1" timeOffset="91">3111 8258 756 0,'0'-2'385'0,"2"-6"-149"16,7 0-79-16,25-1-107 16,8 0-30-1,36 3-8-15,2 2-2 0,6 5-6 16,-4 0 0-1,-21 5 1-15,-11 0 0 0,-20-3 0 16,-8-1-6 0,-22-3-29-16,-7-6-1 0,-9-5-2 15,-7-4 9-15,7-2 30 16,1 1 2-16,9 4-6 16,9 4-7-16,8 8-8 15,5 3 5-15,7 12 22 16,-1 6 20-16,-5 10 38 15,-5-2 15-15,-15 1 15 16,-7 0-4-16,-5-7-29 16,-2-2-16-16,9-9-49 0</inkml:trace>
  <inkml:trace contextRef="#ctx0" brushRef="#br1" timeOffset="92">4215 8804 1133 0,'22'2'451'0,"33"2"-292"16,9 4-54-16,9 0-39 0,-10 0-19 16,-12-4-24-16,-6-4-6 15,-10-2-68 1,-5-1-111-16</inkml:trace>
  <inkml:trace contextRef="#ctx0" brushRef="#br1" timeOffset="93">4235 8982 907 0,'10'3'408'0,"18"6"-149"16,11-4-48-16,22 5-25 15,-2-2-30-15,2-1-74 16,-7-2-26-16,-5-5-69 16,0 0 213-16</inkml:trace>
  <inkml:trace contextRef="#ctx0" brushRef="#br1" timeOffset="94">4968 8807 676 0,'4'-8'376'0,"6"-6"-74"16,6 10-97-16,9 16-116 15,3 10-22-15,1 14-24 16,-3 4-3-16,-13-2-3 16,-8 2-1-16,-10-7-5 15,-8-9-5-15,1-9-3 16,-1-12 6-16,4-11-5 0,2-9-8 16,6-15-18-1,4-11-12-15,14-4-11 0,9 2 3 16,7 9 0-16,4 12 8 15,1 13 17-15,-2 11 8 16,-6 15 13 0,-6 7-3-16,-9 13-7 15,-4-1-3-15,-7-2-4 0,-2-2-1 0,-2-13 1 16,2-6-2 0,7-14-2-16,7-10-2 15,7-16-1-15,2-7 0 16,2-6 0-16,-1-1-2 0,2 15-1 15,-1 7 3 1,-9 16 13-16,-2 6 6 16,-9 21 14-16,-6 7 0 0,-3 10-6 15,-4 6-2-15,0-4-11 16,6-8-2 0,11-9-135-16,0-6-15 0</inkml:trace>
  <inkml:trace contextRef="#ctx0" brushRef="#br1" timeOffset="95">6083 8935 492 0,'4'-9'343'0,"5"-4"19"16,-5-4-135-16,0 2-28 16,-6-3-44-16,-3-1-19 15,-14-2-48-15,-6 1-17 16,-7 5-33-16,-5 4-19 15,-1 11-23-15,3 9-4 0,4 15-6 16,4 9 3-16,10 11 8 16,6 0 2-16,14-2 4 15,10-6 3-15,12-11 2 16,3-7 1-16,4-12-1 16,4-9 0-16,1-12 0 15,3-5 0-15,-8-4 6 16,-6-4 1-16,-14-3 5 15,-7 0 11-15,-6 3 26 16,-4 4 9-16,2 15 4 16,2 5-13-16,2 12-33 15,5 10-11-15,6 7-10 16,2 5-1-16,8 1 7 0,1-4-22 16,2-4-110-1</inkml:trace>
  <inkml:trace contextRef="#ctx0" brushRef="#br1" timeOffset="96">6399 9026 1052 0,'-3'-1'514'16,"5"-3"-213"-16,0 2-100 0,-2 2-124 15,1 0-26-15,20 9-8 16,35 43-4-16,-28-31-14 16,-2-1-6-16,2-2-8 15,-4-7-32-15,-4-1-140 16,-4-5-135-16</inkml:trace>
  <inkml:trace contextRef="#ctx0" brushRef="#br1" timeOffset="97">6641 9041 1098 0,'-7'-4'518'0,"-13"3"-209"0,-4 1-70 16,-1 13-106-1,-3 3-39-15,-3 9-56 16,2 3-13-16,3 2-13 0,-2 1-4 16,10-1-1-16</inkml:trace>
  <inkml:trace contextRef="#ctx0" brushRef="#br1" timeOffset="98">5998 8470 743 0,'-10'0'358'15,"-8"0"-122"-15,11 1-104 0,5 0-32 16,9 1-34 0,11-2-14-16,21-3-36 15,11 2-1-15,25 1-5 0,4 5-4 16,1 4-2-16,-8 0 0 15,-17-2-1-15,-10-1-3 16,-18-7-38-16,-4-6-2 16,-9-4 2-16,-5-6 5 15,-7-1 43-15,-2-3 5 16,-6-2 4-16,-2 2 8 16,1 6 8-16,2 5 1 15,5 10-16-15,0 6-9 0,8 12-11 16,5 3-1-1,9 13 9-15,4 2 2 0,-4-4 16 16,-6-5 20-16,-14-12 52 16,-8-5 29-16,-22-7 11 15,-9-3-13-15,-9-5-52 16,-1-3-30-16,15 8-85 16,5 7-105-16</inkml:trace>
  <inkml:trace contextRef="#ctx0" brushRef="#br1" timeOffset="99">7419 8839 777 0,'-3'-3'437'0,"-3"-1"-118"16,7 1-122-16,25-1-123 15,18 1-38-15,40-3-6 16,21 1-4-16,19 0-11 0,-2 0-2 16,-15-1 1-1,-7 2-31-15,-26 1-72 16,-15 0-46-16,-26 5-104 16,-22 2-12-16,-25 7 16 15,-10 3-22-15</inkml:trace>
  <inkml:trace contextRef="#ctx0" brushRef="#br1" timeOffset="100">7609 8949 711 0,'-2'1'371'15,"-5"-1"-121"-15,9 0-68 16,-2 0-82-16,30-1-21 15,75-4-8-15,-26 3 6 16,12 0-17-16,2 1-21 0,-1 0-21 16,-12-2-35-1,-22-1-135-15,-18-1-118 16</inkml:trace>
  <inkml:trace contextRef="#ctx0" brushRef="#br1" timeOffset="101">8083 8717 661 0,'2'-6'359'15,"3"-5"-66"1,10 2-102-16,10 9-60 0,9 6-16 16,13 12-16-1,-4 5-13-15,-5 7-37 0,-7-2-12 16,-9 0-21-16,-6-1-7 15,-11-3 5 1,-8-2-29-16,-22-4-111 16,-17-5-72-16</inkml:trace>
  <inkml:trace contextRef="#ctx0" brushRef="#br1" timeOffset="102">7597 8836 877 0,'-18'-2'427'0,"-21"2"-142"16,1 9-76-16,-1 14-91 16,8 5-31-16,15 12-49 0,9-4-14 15,22 0-6 1,12-6-4-16,23-8-5 15,26-5 11-15</inkml:trace>
  <inkml:trace contextRef="#ctx0" brushRef="#br1" timeOffset="103">9001 9010 579 0,'-3'3'241'0,"1"9"-131"0,2-5-31 16,19 5-25-16,5 1 31 16,22 0 42-16,13-3 20 15,6-10 18-15,-5-6-24 16,-15-11-25-16,-8-5-9 16,-18-17 5-16,-4-8 1 0,-12-20-25 15,-2-7-16 1,-5-8-37-16,-3 0-12 15,4 0-13-15,-1 2-6 0,10 10-14 16,10 13-11-16,8 22-17 16,11 15-3-16,10 24 3 0,1 10-51 15,0 18-127-15,0 9-127 16</inkml:trace>
  <inkml:trace contextRef="#ctx0" brushRef="#br1" timeOffset="104">9135 8777 902 0,'2'0'404'0,"12"0"-160"16,13-1-93-16,19 3-65 0,5 4-5 0,15 5-30 15,1 2-24-15,-2 0-92 16</inkml:trace>
  <inkml:trace contextRef="#ctx0" brushRef="#br1" timeOffset="105">9500 9109 789 0,'3'-1'365'0,"9"1"-146"15,3 5-85-15,-6 12-51 16,8 3 0-16,-8 10 4 16,-6 3-12-16,-4 2-18 15,-15 3-11-15,0-7-22 16,-1-4-6-16,12-13-9 15,4-10-2-15,10-12-10 16,8-9-4-16,13-9-1 16,5-4-2-16,-3 2 9 15,-4 4 2-15,-11 10 7 0,-6 6 13 16,-12 7 15 0,-6 4 3-16,-12 6 6 15,-2 5-13-15,6 6-11 16,5 1-4-16,16 0-9 0,12 0-3 15,12-2 0-15,8-4-1 16,2-8-10-16,-4-5-13 16</inkml:trace>
  <inkml:trace contextRef="#ctx0" brushRef="#br1" timeOffset="106">9350 8041 726 0,'1'4'319'16,"3"1"-160"-16,8 5-78 0,29-3-61 15,13-3 3-15,37 4 12 16,9-2-3-16,-2 0-4 16,-7-2-1-16,-28-1-4 15,-14-3 2 1,-22-3 9-16,-10-1 3 0,-18-9-28 15,-7-1-6-15,-11-4-10 16,-3-3-6-16,6 2 19 0,4 4 4 16,8 6-18-1,5 5-10-15,11 13-14 16,1-1 0-16,10 8 33 0,1 6 25 16,-5-2 58-1,4 2 27-15,-21 1 33 16,-9-1 1-16,-14 2-9 15,-10 0-19-15,0-4-44 0,3-3-20 16,7-6-53-16,11 0-149 16</inkml:trace>
  <inkml:trace contextRef="#ctx0" brushRef="#br1" timeOffset="107">10278 8777 576 0,'-1'-1'375'0,"-2"-1"16"15,3 2-165-15,0 0-97 0,4 0-27 16,26 3-26-16,70 3-21 16,-26-5-24-16,5 0-9 15,-8-2-54-15,-10 0-65 16,-22-2-245 0</inkml:trace>
  <inkml:trace contextRef="#ctx0" brushRef="#br1" timeOffset="108">10307 8944 390 0,'-3'7'284'16,"-10"2"-7"-16,20 1-62 16,11-3-16-16,17-3-13 15,16-4 20-15,19 0-52 16,9-1-29-16,-4 1-48 15,-10 3-22-15,-25-3-37 16,-12 0-111-16</inkml:trace>
  <inkml:trace contextRef="#ctx0" brushRef="#br1" timeOffset="109">11229 8734 742 0,'7'-2'366'16,"7"1"-101"-16,4 12-132 16,3 9-31-16,1 16-24 15,-5 5-20-15,-9 2-20 16,-6 1-8-16,-12-9-9 16,-1-8-3-16,2-15 5 15,-2-7 9-15,7-15-3 16,-1-6-7-16,6-23-19 0,8-5-13 15,8-7-13 1,4 2 1-16,12 19-3 16,3 10 15-16,2 19 24 15,1 5 9-15,-13 15 18 0,-4 5-11 16,-15 12-11 0,-7 0-3-16,-3 1-6 0,-3-4 0 15,5-15 0-15,1-9 5 16,9-13 4-16,5-10 0 15,9-15-2-15,2-3-6 16,11-7-8-16,-1 6-2 16,0 9 4-16,1 7 9 15,-8 17 15-15,-8 0 9 16,-7 12 2-16,-5 8-3 0,-7 10-9 16,-2 3-6-16,-7 2-6 15,-1-2-4-15,4-6-22 16,3-4-72-16</inkml:trace>
  <inkml:trace contextRef="#ctx0" brushRef="#br1" timeOffset="110">12391 8943 619 0,'7'-6'314'16,"4"-9"-69"-16,-4-5-27 15,-7-4-36-15,-5-3-21 0,-13-1-47 16,-9 0-22 0,-11 4-31-16,-5 6-12 15,-2 11-28-15,4 8-13 16,-2 16-25-16,5 7-2 0,10 17 4 0,4 1 6 31,20 4 14-31,11-2 3 16,18-9 7-16,6-9 2 0,11-15 4 15,1-9-1-15,1-15-2 16,3-4-2-16,-6-7 1 16,-4-6 1-16,-15-5 5 15,-7-2-1-15,-14 4 19 16,-1 6 4-16,-7 17-5 16,-1 10-3-16,2 17-22 15,1 10-6-15,8 6-3 16,5 4 1-16,9-5-1 15,-3 2-1-15,12-4-27 16,1-5-80-16,-5 1-252 16</inkml:trace>
  <inkml:trace contextRef="#ctx0" brushRef="#br1" timeOffset="111">12602 9017 1151 0,'7'1'481'0,"6"2"-273"15,7 9-76-15,1 6-63 16,-1 4-14-16,7 10-20 16,-7-3-11-16,-2 1-11 15,6-1 3-15,-5-7-111 16,1-6-51-16,0-10-168 15,-7-7-196-15</inkml:trace>
  <inkml:trace contextRef="#ctx0" brushRef="#br1" timeOffset="112">12872 9097 346 0,'-2'-9'307'0,"-6"-12"92"0,-3 11-40 16,-8 8-93-16,-5 5-38 16,-6 12-82-16,-2 2-47 15,-1 12-58-15,-2 0-19 16,5 4-9-16,-4-1-33 15,6-4-120-15</inkml:trace>
  <inkml:trace contextRef="#ctx0" brushRef="#br1" timeOffset="113">12194 8479 800 0,'-12'0'388'0,"-12"2"-149"0,8 0-58 15,11 2-102-15,10 4-27 0,23-3-31 16,7-3 2-16,36 0 7 15,11-2-7-15,18 2-9 16,4 1-3-16,-27 2-1 16,-9 0 0-16,-33-7 6 15,-9 0 4 1,-14-8 6-16,-9-4-1 0,-5-6-7 16,-5-2-7-16,0 2-12 15,1 0-1-15,5 10-9 16,-1 4-7-16,7 7-11 15,2 7-3-15,4 5 1 16,4 2 12-16,0 4 14 16,1 0 7-16,-1 6 21 15,-7-2 14-15,-11-4 33 16,-6 5 13-16,-16-5 8 16,0 3-5-16,-3 0-31 15,1-8-14-15,16 0-71 16,5-1-533-16</inkml:trace>
  <inkml:trace contextRef="#ctx0" brushRef="#br1" timeOffset="114">13702 8816 534 0,'-1'1'280'0,"-4"0"-67"0,5 4-49 16,0-5-28-16,25 7-6 0,71 11-5 15,-6-13-15-15,25-5-36 16,8 0-15-16,4-5-25 15,-7 1-8-15,-20-4-13 16,-15 0 21 0,-36-1-113-16,-21 4-62 15,-24 5-86-15,-12 5-63 0,-20 8-7 16</inkml:trace>
  <inkml:trace contextRef="#ctx0" brushRef="#br1" timeOffset="115">13806 8964 329 0,'-12'1'240'0,"-7"1"39"0,11-1-66 16,24-2-50-16,12 0-15 15,27 0-37-15,14 2 2 16,20 5-29-16,1-2-21 15,10 4-23 1,-2-3-9-16,-5-2-12 0,1 1-5 16,-17-4-19-1,-9-5-56-15,-21-7-138 0,-9-2-108 0</inkml:trace>
  <inkml:trace contextRef="#ctx0" brushRef="#br1" timeOffset="116">14402 8667 717 0,'0'-2'379'15,"5"-3"-106"-15,5 5-92 0,21 7-90 16,12 1-17-16,12 10-13 15,5-1-11-15,1 4-20 16,-4 1-11-16,-2 3-5 16,-9-2-2-16,-14-3 1 15,-7-4 0-15,-16-8 4 16,-6-1 12-16,-13-2 28 16,-10 7 13-1,-19 5 18-15,-7 5-1 0,-2 9-17 16,4 3-13-16,10 3-22 15,2-4-12-15,11-1 6 16,-3-2-90-16</inkml:trace>
  <inkml:trace contextRef="#ctx0" brushRef="#br1" timeOffset="117">15428 8862 875 0,'10'5'444'16,"7"2"-120"-16,22 1-151 16,9-1-24-16,17-6-47 15,6-5-24-15,2 0-41 16,-4-3-48-16,-15 7-319 15</inkml:trace>
  <inkml:trace contextRef="#ctx0" brushRef="#br1" timeOffset="118">16032 9092 545 0,'7'4'322'0,"3"9"-60"15,13-3-38-15,4-4-13 16,2-5-22-16,4-2-14 16,-5-12-17-16,-2-2 6 15,-7-14-11-15,-9-7-9 16,-14-27-39-16,-8-8-22 16,-3-26-42-16,-1-4-16 15,16 11-26-15,13 2-8 16,15 20-16-16,12 7-6 15,9 17 0-15,1 12-6 0,2 26-44 32,-3 12-38-32,-1 19-212 0</inkml:trace>
  <inkml:trace contextRef="#ctx0" brushRef="#br1" timeOffset="119">16142 8859 779 0,'9'1'433'0,"7"-2"-2"0,26 2-323 0,12 3-35 16,16 3-32 0,6 7 16-16,-9-1-316 0</inkml:trace>
  <inkml:trace contextRef="#ctx0" brushRef="#br1" timeOffset="120">16417 9081 1014 0,'4'-6'524'0,"4"-2"-180"16,3 11-176-16,0 6-62 15,-3 13-73-15,-4 4-10 0,-5 10-5 16,-1 4-1-16,-4 0-5 16,0 0-3-16,3-10-3 15,-1-5-3 1,6-12-11-16,-1-11-4 0,2-9-4 0,5-8 0 16,3-5 8-16,9-3-1 15,5 1 0-15,0 2-1 16,-1 6 3-1,-11 4 1-15,-11 6 3 16,-2 3 0-16,-6 8 4 0,-5 2 5 16,-3 6 9-16,-7 3 3 15,0 0-3 1,9-1-4-16,8 3-5 16,8-3 2-16,14-1 9 15,4-2 2-15,7-6 2 16,6-2-2-16,-2-6-28 15,5-6-71-15</inkml:trace>
  <inkml:trace contextRef="#ctx0" brushRef="#br1" timeOffset="121">16997 8808 873 0,'2'0'426'15,"12"-5"-149"-15,7 3-58 16,15-1-87-16,13-2-33 16,7 5-49-16,-2-2-18 15,-1 2-19-15,-11 2-38 16,-8 1-125-16,-6 1-81 15</inkml:trace>
  <inkml:trace contextRef="#ctx0" brushRef="#br1" timeOffset="122">17034 8965 417 0,'-2'2'298'15,"2"1"16"1,1 4-32-16,-1-7-61 16,2 0-16-16,28 5-6 15,43 7-26-15,-16-6-36 0,3-3-23 16,0 0-44 0,-10-3-20-16,-12-1-26 0,-7 1-5 15,-11-2-102-15,-5-2-83 16</inkml:trace>
  <inkml:trace contextRef="#ctx0" brushRef="#br1" timeOffset="123">17833 8777 421 0,'5'-7'300'0,"7"-8"52"0,9 6-122 15,8 2-83-15,4 7-22 16,3 12-45-16,-5 7-11 15,-9 13-26-15,-5 4-7 0,-17 1-5 16,-2 1-1 0,-12-8-3-1,-2-7-2-15,3-12 2 16,1-11 6-16,6-12 4 0,6-8-5 16,8-14-13-16,6-7-11 15,9 0-13-15,7 4-1 16,10 17 3-16,2 10 3 15,-1 13 12-15,-4 9 3 0,-10 11 0 16,-7 3-2 0,-8 9-3-16,-9 1-2 15,-4-6-1-15,-1-2 1 16,-3-11-1-16,4-7 5 0,3-11 5 16,4-12 1-1,11-16 3-15,4-8-4 0,6-8-10 16,2 6-2-16,-5 13-5 15,3 7-2-15,-9 18 3 16,-4 5 3-16,-5 13 4 16,-8 6 2-16,2 9 1 15,-1 4-2-15,-2-1-1 16,5-2-1-16,-4-9-33 16,3-2-90-16</inkml:trace>
  <inkml:trace contextRef="#ctx0" brushRef="#br1" timeOffset="124">18906 8936 337 0,'6'-2'246'0,"8"-4"53"16,-3-2-40-16,0-1-46 15,-4-4-20-15,-6-4-41 16,1-2-18-16,-9-4-27 15,-9-1-18-15,-9 5-40 16,-12 6-21-16,-10 9-32 16,-2 9-9-16,0 14-9 15,7 8 1-15,13 13 7 16,12 3 5-16,19 2 11 16,9-7 6-16,21-6 5 15,8-10 1-15,11-13 1 16,7-3-1-16,-7-12 0 15,-7-4 0-15,-16-11 6 16,-8-8 1-16,-11-6 0 0,-2-2 9 16,-7 9 16-16,-1 5 3 15,-2 18-4 1,0 11-11-16,-3 13-24 0,6 5-4 16,7 7-1-16,1-1 1 15,13 1-32-15,2 0-110 16</inkml:trace>
  <inkml:trace contextRef="#ctx0" brushRef="#br1" timeOffset="125">19209 9088 793 0,'6'-5'458'15,"6"0"-38"-15,8 7-248 16,6 4-49-16,5 11-52 0,-1 1-20 16,-5 1-27-16,-5 3-8 15,-5-5-54-15,-6-3-80 16</inkml:trace>
  <inkml:trace contextRef="#ctx0" brushRef="#br1" timeOffset="126">19442 9013 1018 0,'-10'0'530'0,"-7"0"-163"16,-17 13-137-16,0 9-54 0,-16 15-76 15,0 5-25 1,3 4-49-16,3-3-16 0,25-6-109 16</inkml:trace>
  <inkml:trace contextRef="#ctx0" brushRef="#br1" timeOffset="127">19890 8730 1074 0,'9'0'436'0,"13"-2"-262"16,8 2-59-16,31 4-59 16,9-2-9-16,21-1-25 15,5 0-8-15,-19-1-6 16,-9-1-5-16,-31-1-39 15,-13-1-52-15,-8 0-70 16,-10 3-34-16,-7 1-60 16,1 4-66-16</inkml:trace>
  <inkml:trace contextRef="#ctx0" brushRef="#br1" timeOffset="128">20023 8836 569 0,'-10'1'321'0,"-8"2"-58"16,15-3-104-16,15 0-24 16,20-1-15-16,12-2 5 15,27 1-43-15,4 2-14 16,1 0-30-16,-9 3-11 16,-24-3-10-16,-14-3 2 0,-11-7 5 15,-9-5 3-15,3-5-3 16,-2 0-4-16,-2-3-9 15,10 1-4-15,-9 1-6 16,1 5-2-16,10 7 3 16,-3 3 2-16,11 10 3 15,2 6 1-15,-7 7-2 16,-4 5 3-16,-13 2 24 16,-9 1 13-16,-18 2 5 15,-7 1-3-15,-12-2-57 16,-3 1 466-16</inkml:trace>
  <inkml:trace contextRef="#ctx0" brushRef="#br1" timeOffset="129">21419 8811 1114 0,'0'-15'477'16,"0"-13"-241"-1,-5-4-55-15,-13 6-67 16,-6 2-25-16,-15 11-63 16,-4 8-12-16,-4 11-14 15,0 10-5-15,9 10 4 16,5 5-2-16,22 9 1 15,9 2 1-15,13-2 2 16,12-3 3-16,16-13 0 0,5-7-1 16,10-11-3-1,-1-9 0-15,-10-15-3 16,-7-7 2-16,-13-7 5 16,-6 2 2-16,-12 6 18 0,-4 6 13 15,-1 16 3-15,-9 2-1 16,9 16-13-16,2 5-15 15,0 8-5-15,12 2 0 16,-1 2-51-16,0-5-121 16</inkml:trace>
  <inkml:trace contextRef="#ctx0" brushRef="#br1" timeOffset="130">21677 8973 987 0,'15'3'442'0,"18"10"-210"15,5 1-57-15,-6 2-73 16,-3 2-34-16,-7 1-45 16,-6-1-22-16,-5 0-138 15,-5-2-187-15</inkml:trace>
  <inkml:trace contextRef="#ctx0" brushRef="#br1" timeOffset="131">21905 8900 1105 0,'-12'2'515'0,"-7"4"-217"16,-9 13-145-16,-2 4-40 0,-8 9-52 15,-8 0-19-15,2 5-25 16,1-1-4-1,15-7-124-15,8 0-49 16</inkml:trace>
  <inkml:trace contextRef="#ctx0" brushRef="#br1" timeOffset="132">22109 8668 968 0,'7'-4'478'0,"9"-4"-146"16,24 3-192-16,10 2-54 15,11-2-39 1,2 5-15-16,-11 0-16 0,-8 0-24 16,-9 4-140-16,-10-2-105 15</inkml:trace>
  <inkml:trace contextRef="#ctx0" brushRef="#br1" timeOffset="133">22185 8769 693 0,'6'2'416'15,"4"5"-71"-15,26-1-119 16,10-3-33-16,5-3-87 16,1 0-33-16,-1-2-42 15,-2 0-86-15</inkml:trace>
  <inkml:trace contextRef="#ctx0" brushRef="#br1" timeOffset="134">22818 8770 931 0,'13'-1'456'15,"20"-6"-150"-15,10 1-65 16,18 1-90-16,4 1-47 15,1 3-65-15,-1 1-33 16,-20 5-562-16</inkml:trace>
  <inkml:trace contextRef="#ctx0" brushRef="#br1" timeOffset="135">23377 8603 821 0,'8'5'395'16,"8"1"-132"-16,5-2-37 16,3-8-30-16,-1-10-17 15,0-6-31-15,-1-6-14 16,-4-13-38 0,-5-5-15-16,-5-19-24 0,-3-10-14 15,-1-11-15-15,-1-4-8 16,7 1-15-16,5 0-5 15,7 12-12-15,6 10-9 16,5 24-20-16,4 15-26 16,1 18-84-16,5 11-49 15,-5 12-166-15</inkml:trace>
  <inkml:trace contextRef="#ctx0" brushRef="#br1" timeOffset="136">23386 8293 962 0,'13'2'424'0,"25"0"-214"16,7 2-60-16,10-2-61 16,4-1-36-16,-6 3-87 15,-3 1-110-15</inkml:trace>
  <inkml:trace contextRef="#ctx0" brushRef="#br1" timeOffset="137">23774 8478 747 0,'5'-4'401'16,"2"-7"-90"0,0 7-107-16,7 6-31 0,-6 3-62 15,-8 5-33 1,8 11-45-16,-9-2-8 16,-1 8-4-16,3 2-2 0,-3-8-7 15,5 3-1-15,-3-11-1 16,6-2 1-16,-3-8 6 0,-2-3-1 15,11-7-3 1,-9-4-6-16,9-3-16 16,1-3-7-16,2 5 1 15,1 1 2-15,-7 6 9 0,-1 4-2 16,-11 1-8-16,-9 1-3 16,-9 5 2-16,-4 5 8 15,3 1 11 1,6 3 4-16,10-3 5 0,7-2 7 0,15 0 5 15,4-4 3 1,16-4-5-16,5 0-8 16,-5-3-18-16,2 1-54 0,-16 0-248 31</inkml:trace>
  <inkml:trace contextRef="#ctx0" brushRef="#br1" timeOffset="138">23370 8862 552 0,'-4'1'331'16,"-7"2"-37"-16,10-1-80 15,-1 1-18-15,6 4-27 0,6 0-13 0,18 1-20 16,14 0-7-16,25-5-23 16,15-2-17-1,5-1-32-15,1-1-14 16,-12-2-19-16,-8-1-6 0,-15-3-9 15,-9 0-2 1,-19 1-10 0,-11 3-72-16,-14 5-176 0</inkml:trace>
  <inkml:trace contextRef="#ctx0" brushRef="#br1" timeOffset="139">23329 9232 695 0,'5'-3'423'0,"6"-3"-24"0,4 5-127 15,2 10-116-15,0 5-35 16,-1 11-44-16,-4 6-5 0,-9 2-20 16,-6-1-9-1,-7-3-17-15,-2-5-7 16,4-8-3-16,1-6 1 0,4-11 7 15,3-7-1-15,0-15-9 16,7-2-5-16,12-12-12 16,9 1-2-1,15 4 4-15,-2 3 1 0,-5 14 1 16,-3 8 4-16,-7 12 5 16,-5 6 1-16,-2 9-1 15,-8 0-1-15,-7 1-5 0,-2 2-1 16,-3-6 1-1,1-4-1-15,1-9-1 16,6-6-2-16,9-12-3 16,4-7-2-16,10-7 0 15,1 0 2-15,-2 2 1 16,-4 7 0-16,-4 12 2 16,-6 8 3-16,-8 14 5 15,-3 9 4-15,-6 15 0 16,0 8 0-16,-3 5-2 0,-2-7 0 15,7-8-51-15,-1-13-37 16</inkml:trace>
  <inkml:trace contextRef="#ctx0" brushRef="#br1" timeOffset="140">20904 7819 807 0,'2'-9'366'15,"3"-10"-202"-15,0 32-78 0,-2 24-24 16,-3 51-45-16,5 33-4 16,3 65 7-16,0 17-2 15,2 34-9-15,-5 3-3 16,-1-9 1-16,2-14-1 15,-5-40 4-15,3-13 4 0,-16-55-42 16,5-5-77 0</inkml:trace>
  <inkml:trace contextRef="#ctx0" brushRef="#br1" timeOffset="141">21047 7834 189 0,'-7'-4'146'0,"-4"-6"39"0,4-2-9 16,9-1-14-16,8 1-18 16,24 0-30-16,14 2-12 15,41 0-24-15,26-4-11 16,62-2-11-16,35-4-4 16,69-2-4-16,34-2-3 15,47 3-20-15,16 4-9 16,-6 8 5-16,-15 9 0 15,-66 8 6-15,-46 2 1 0,-64 4-15 16,-36-6-2 0,-42-2 4-16,-12-4-2 0,-41-4-27 15,-14-4-60-15</inkml:trace>
  <inkml:trace contextRef="#ctx0" brushRef="#br1" timeOffset="142">24563 7785 594 0,'6'-2'286'0,"2"-7"-96"0,3 6-30 15,0 2-47-15,-1 1-17 16,2 5-30-16,0 1-5 15,-3 6-13-15,-2 7-11 16,-6 21-19-16,-3 19-10 0,-5 40-3 16,-1 30 3-1,3 51-2 1,-1 24 0-16,2 39 1 16,4 4 1-16,8-11 2 15,9-18 3-15,5-47-1 0,-3-21-1 16,-6-51 4-16,-8-17 3 15,-3-39 9-15,1-17 10 16,1-24-48 0</inkml:trace>
  <inkml:trace contextRef="#ctx0" brushRef="#br1" timeOffset="143">21082 9985 493 0,'0'-2'213'0,"0"-5"-76"16,-1 1-22-16,1-1 17 16,0 1 12-16,0 1-10 15,1 3-18-15,-1 1-31 16,-1 0-9-16,1 1-27 15,0-1-18-15,5 0-26 16,26-5-4-16,104-16 0 16,-2 3 3-16,84-7 9 15,48 2-2-15,84 4-3 16,15 9 1-16,38 12 9 16,-16 6 8-16,-58 3 7 15,-26 3 3-15,-108-4-12 16,-37-3-7-16,-64-3 15 15,-27-3 8-15,-31-3 40 16,-17-4 20-16,-18-1 6 16,-5-7-6-16,-11-1-28 0,-2 1-18 15,-4 3-29-15,2 5-7 16,7 6-17-16,1 1 4 16,12 7-143-16,-3-1-45 15</inkml:trace>
  <inkml:trace contextRef="#ctx0" brushRef="#br1" timeOffset="144">21627 8945 207 0,'0'1'125'0,"-2"0"-6"0,1 1-73 31,1-2-14-31,0 0-1 16,0 0 10-16,-2-2 41 15,1 1 22-15,0 0 30 16,0 0 8-16,0 0-2 16,0 0-6-16,-1-1-25 0,1 1-15 15,0 1-37-15,1 0-11 16,0 0-21-16,11 6-4 15,51 29-9-15,-21-10-5 16,1-6 6-16,-3 2-43 16</inkml:trace>
  <inkml:trace contextRef="#ctx0" brushRef="#br1" timeOffset="145">2424 9899 603 0,'-12'-5'307'0,"-10"-3"-68"16,-10 6-107-16,-4 4-21 15,-8 8-35-15,1 2-29 16,5 7-37-16,4-1-11 16,18 7-5-16,9 4-2 15,16 3 5-15,12 3 3 16,19-6 0-16,6-5 3 15,14-10 3-15,5-4 2 16,-14-10 6-16,-6-2 6 16,-35-9 19-16,-17-4 2 0,-27 1-1 15,-19 3 2-15,-6 4 9 16,-6 5 1-16,4 7-6 16,9 8-12-1,12 17-33-15,13 8-7 16,15 12-4-16,8 2 1 15,18 2 3-15,6-2 2 0,22-9-2 16,14-7-2-16,6-21-1 16,8-8 1-16,-3-18 7 0,-1-7 2 15,-12-11 7 1,-9-4 4-16,-17 3 4 16,-11 0 0-16,-13 12-3 15,0 8-7-15,-4 15-9 16,0 11-4-16,-6 14-1 15,0 4 4-15,2 1 4 16,-4-4 1-16,4-11 0 16,2-6 0-16,3-11 4 15,5-3 2-15,4-15 3 16,2-11 1-16,2-18-5 16,5-6-4-16,10 3-5 0,1 7-2 15,-2 13-5-15,-6 11 0 16,-9 16 1-16,1 12 1 15,-5 12 5 1,2 7 3-16,-4 8 1 0,0 4 2 16,1-3 0-16,0-5-51 15</inkml:trace>
  <inkml:trace contextRef="#ctx0" brushRef="#br1" timeOffset="146">3066 10242 726 0,'-2'5'350'0,"-1"12"-112"16,-3 8-108-16,5 16-52 15,1 7-25-15,-7-6-24 16,7-1-8-16,-1-13-123 16</inkml:trace>
  <inkml:trace contextRef="#ctx0" brushRef="#br1" timeOffset="147">3036 10059 833 0,'-7'-14'435'15,"-3"-9"-136"-15,3 9-100 16,7 15-151-16,5 6-40 16,3 10-174-16</inkml:trace>
  <inkml:trace contextRef="#ctx0" brushRef="#br1" timeOffset="148">3502 10196 572 0,'-12'-6'328'0,"-14"-1"-43"16,-6 3-117-16,4 12-108 15,-2 7-30-15,11 10-31 0,3 6-7 16,16 5 0 0,7 0 5-16,14-4 3 15,4-8 6-15,4-13 33 16,3-7 22-16,-10-11 48 0,-8-5 13 16,-11-6-8-1,-6-1-17-15,-13 1-48 16,-10 3-19-16,-9 3-46 0,-5 3-74 15</inkml:trace>
  <inkml:trace contextRef="#ctx0" brushRef="#br1" timeOffset="149">3563 10214 834 0,'9'-1'423'0,"7"1"-106"0,-1 9-201 16,-7 8-35-16,1 6-39 15,-2 0-9-15,-4 0-15 16,-2-2-1-16,-1-8-5 16,0-2-2-1,7-14-2-15,5-7-3 0,8-15-2 16,5-5-2-16,3 0-4 16,2 3-1-16,3 10 0 15,0 5-1-15,-6 12 5 16,-4 7 4-16,-11 13 3 15,-5 8 1-15,-5 11 0 16,-2 5-1-16,2 3 98 16,4-6-232-16</inkml:trace>
  <inkml:trace contextRef="#ctx0" brushRef="#br1" timeOffset="150">4122 10201 979 0,'8'4'387'16,"9"7"-222"-1,12 4-48-15,15 10 2 0,-2 3-12 16,-9 8-39-16,-10-2-12 16,-25-5 15-16,-12-7 18 15,-16-12 7-15,-8-4-7 16,-5-13-92-16,5-1 47 0</inkml:trace>
  <inkml:trace contextRef="#ctx0" brushRef="#br1" timeOffset="151">5247 9869 699 0,'13'-3'268'15,"9"-4"-154"-15,19 0-77 0,11-1 5 16,4-4 9-16,-2-1-8 16,-13 4-20-16,-9 0-4 15,-18 7-1-15,-12 4 4 16,-20 8-6-16,-9 6-1 15,-6 9 5-15,0 4-2 16,12 6 4 0,5 1-2-16,12-1-12 0,10 0-3 15,15-7-1-15,6-5 2 0,7-11 4 16,-5-2 3-16,-12-7 11 16,-8-3 6-1,-11-1 2-15,-4-4-3 16,-5 4-20-16,-1 3-9 15,2 10-7-15,5 7-2 0,10 14 5 16,5 8 1-16,11 10 2 16,0 2 1-16,-8 0 5 15,-2-5 6-15,-15-6 28 16,-12-10 15-16,-10-13 33 16,-9-7 11-16,-3-17-12 15,2-5-13-15,10-3-34 16,6-5-19-16,12 6-29 15,8 1-17-15,13-1-114 16,11-1-81-16</inkml:trace>
  <inkml:trace contextRef="#ctx0" brushRef="#br1" timeOffset="152">6063 10229 547 0,'-1'-10'320'15,"-5"-14"-23"-15,-3 2-47 16,-9 6-79-16,-8 3-37 16,-1 13-68-16,-4 1-23 15,9 10-23-15,5 4-9 16,9 0-12-16,12 3-6 16,10-1-4-16,3-3 1 15,10-3 3-15,0-5 4 16,-4-3 5-16,-2-3 3 0,-13 0 2 15,-6 0-1-15,-13 2-3 16,-10 5-2-16,-9 6-1 16,-3 3 0-16,0 2 0 15,8 3 0-15,12 3-1 16,8 0-1-16,13 3-2 16,9-6 3-16,13-7 2 15,3-4 2-15,7-8 2 16,-6-2 2-16,-6-7-111 15,-3-1-88-15</inkml:trace>
  <inkml:trace contextRef="#ctx0" brushRef="#br1" timeOffset="153">6016 10008 1069 0,'-2'-6'423'15,"-3"-5"-301"-15,5 8-82 0,5 14-42 16,4 4-93-16</inkml:trace>
  <inkml:trace contextRef="#ctx0" brushRef="#br1" timeOffset="154">6203 10339 698 0,'11'9'331'0,"18"10"-120"15,0-4-59-15,1-6-52 16,0-3-23-16,-5-13-28 15,-2-4-5-15,-3-11-6 16,-3-6-4-16,-8-7-5 16,-1-2-4-16,-11 2-12 15,-7 6-6-15,-9 10-13 16,-7 8-8-16,-5 14-9 0,-4 9-2 16,3 14 3-1,3 10 5-15,10 15 8 16,9 10 2-16,10 5 3 15,6 2 1-15,4-8 3 16,2-5 0-16,-1-7 1 16,3-3 3-16</inkml:trace>
  <inkml:trace contextRef="#ctx0" brushRef="#br1" timeOffset="155">6756 10276 819 0,'-2'-19'374'0,"-6"-16"-156"16,1 6-47-16,-9 7-59 15,-10 8-31-15,-6 13-52 0,-6 2-15 16,-3 11-14-16,6 6-2 15,11 9-2-15,11 7-1 16,19 4 0-16,8-1 0 16,14-11 2-16,6-4 1 15,9-10 3-15,2-9 3 16,-5-10 6 0,-6-5 3-16,-8-8 4 15,-8-3 1-15,-11-5 3 16,-5 1-2-16,-7 2-6 15,-1 6-3-15,0 12-10 16,4 6-4-16,2 6-3 16,4 10-1-16,8 9 2 15,1 2 2-15,6 4 4 16,2-3 1-16,1-8 5 0,2-5 0 16,-5-13 6-16,-1-4 3 15,-3-12 3-15,5-6 3 16,3-6 0-16,-4-3-1 15,-3-2 8-15,-4 6 11 16,-11 7 4-16,-3 7-7 16,-2 18-16-16,-1 9-15 15,-1 23-10-15,5 12 3 16,2 19 4-16,3 8 0 0,5 3 3 16,-4-4 0-16,0-10-3 15,0-9 5-15,-1-17-30 16,2-9-75-16</inkml:trace>
  <inkml:trace contextRef="#ctx0" brushRef="#br1" timeOffset="156">7115 10458 985 0,'15'-1'345'15,"20"1"-299"-15,6 1-24 16,6 1-272-16</inkml:trace>
  <inkml:trace contextRef="#ctx0" brushRef="#br1" timeOffset="157">7684 10213 848 0,'-6'-9'395'15,"-11"-8"-151"-15,-5 2-69 0,-7 4-72 16,-2 4-33-1,2 7-55-15,5 4-15 0,7 9-15 16,7 4-1 0,12 5 1-16,6 1-1 15,9 0-2-15,4-1 1 0,2-7 0 16,-3-4-3-16,-8-6 0 16,-6-4 3-16,-13-2 4 0,-7-1 8 15,-11-3 5 1,0 0 3-16,-2 4 0 15,4 1 4-15,8 7 19 16,5 8 3-16,10 11 14 16,5 4 4-16,13 4 3 15,1-4 11-15,12-5 9 0,2-6-4 16,9-12-17 0,6-6-15-16,0-15-44 15</inkml:trace>
  <inkml:trace contextRef="#ctx0" brushRef="#br1" timeOffset="158">8973 10416 356 0,'4'-7'275'0,"6"-9"68"15,-2-3-54-15,-2-6-51 16,-5 1-17-16,-5-2-50 15,-5 0-26-15,-10 3-55 16,-6 1-28-16,-7 11-37 16,3 6-13-16,-3 13-17 15,10 11-3 1,7 14-2-16,7 5 0 16,17 5 3-16,4-2 2 15,14-5 2-15,-2-12 3 16,6-9 3-16,0-4 3 0,-10-18 4 15,0 1 12-15,-11-18-145 16,-3-4-92-16</inkml:trace>
  <inkml:trace contextRef="#ctx0" brushRef="#br1" timeOffset="159">8930 9969 958 0,'-2'-4'405'0,"-1"-4"-260"16,2 8-67-16,4 8-148 15</inkml:trace>
  <inkml:trace contextRef="#ctx0" brushRef="#br1" timeOffset="160">9135 10184 537 0,'17'5'335'0,"20"7"-11"0,4-4-122 15,-3-1-97-15,-2-5-30 16,-8-2-33-16,-8-4-10 15,0-1-12-15,-5 0-2 16,-7 2-5-16,-4 0-1 16,-11 3-7-16,-6 3-3 15,-9 2-5-15,0 7-4 16,-4 5-1-16,3 2 0 16,5 9 1-16,8 4 2 0,16 6 2 15,1 4 1 1,11-1 3-16,3-6 3 0,1-12 7 15,4-10 2-15,4-18 5 16,5-7 3-16,0-15 1 16,2-3 2-16,-6-5-5 15,-3-5 16-15,-11 6 34 16,-4 0 10-16,-7 14 15 16,-4 3-16-16,-2 17-44 0,-2 7-12 15,1 16-17 1,1 10-2-16,3 7 1 15,4 6 1-15,1-4-13 0,1-3-19 16</inkml:trace>
  <inkml:trace contextRef="#ctx0" brushRef="#br1" timeOffset="161">10755 10601 411 0,'13'3'281'16,"9"3"35"0,-1-6-22-16,2-13-41 15,-8-6-27-15,0-17-51 16,-4-8-27-16,-5-26-51 15,-1-10-15-15,-2-12-33 16,-2-6-10-16,0-5-21 16,3 4-9-16,7 10-18 15,9 11-9-15,8 28-9 16,11 8-3-16,7 16-4 0,5 10-3 16,10 16-139-16,-3 9-102 15</inkml:trace>
  <inkml:trace contextRef="#ctx0" brushRef="#br1" timeOffset="162">10649 10204 953 0,'0'0'395'0,"12"0"-230"15,13 0-48-15,23 0-60 16,17 1-14-16,17 4-25 15,2 3 49-15</inkml:trace>
  <inkml:trace contextRef="#ctx0" brushRef="#br1" timeOffset="163">11128 10515 970 0,'3'8'367'16,"3"14"-263"-16,-4 2-48 0,-2 9-13 15,-2 1-11-15,-5 1-9 16,-1-2-1-16,5-1-2 15,0-8-3-15,3-12-2 16,11-6 2-16,3-16 3 16,5-3 0-16,3-11-4 15,1-4-5-15,1 4-8 16,-3-1 0-16,-4 11 3 16,-10 1 2-16,-7 12-5 15,-14 2 1-15,-6 8-1 16,-3 5-3-16,-7 3 6 15,11 3 0-15,10-3-2 16,8 1 1-16,17-6 7 16,8 2 2-16,8-8 2 15,6-4-1-15,3-4-1 16,-1-6-50-16</inkml:trace>
  <inkml:trace contextRef="#ctx0" brushRef="#br1" timeOffset="164">11642 10311 899 0,'12'-2'368'16,"18"-2"-211"-16,9 4-73 0,15 0-47 15,2 3-8-15,0 0-14 0,-3 0-16 16,-14-1-206-16</inkml:trace>
  <inkml:trace contextRef="#ctx0" brushRef="#br1" timeOffset="165">11703 10461 674 0,'-1'6'328'0,"-3"0"-70"16,15 2-35-16,11 0-52 16,11-4 3-1,18 6-49-15,2-7-26 0,-1-2-29 16,-3 3-24-16,-9-4-60 16,-6 0-524-16</inkml:trace>
  <inkml:trace contextRef="#ctx0" brushRef="#br1" timeOffset="166">12507 10278 600 0,'-8'0'302'0,"-6"4"-99"0,1 9-117 16,6 16-69-16,6 8-9 0,10 8 13 15,7-1 6-15,13-8 10 16,3-6 9 0,5-18 17-16,4-4 7 0,-1-17 5 15,-5-12-2-15,-7-10 2 16,-8-12 5-16,-10-7 19 15,0 0 10 1,-9 4-15-16,-3 9-10 0,-5 17-38 16,-1 11-22-16,-2 17-18 15,6 8-9-15,4 19-5 16,2 6 4-16,8 9 4 16,2 1 0-16,4-9-56 15,4-5-77-15</inkml:trace>
  <inkml:trace contextRef="#ctx0" brushRef="#br1" timeOffset="167">12520 10010 1015 0,'-3'-4'474'0,"-5"-8"-232"15,0 20-129-15,1 11-39 16,7 26-57-16,3 18-1 0,9 30 9 16,2 15 3-16,-6 8-2 15,-5-2 0-15,-5-16-5 16,-4-11-2 0,5-17-2-16,1-12-1 0,0-16-1 0,4-13-51 15,1-21-268 1</inkml:trace>
  <inkml:trace contextRef="#ctx0" brushRef="#br1" timeOffset="168">12900 10505 840 0,'-1'0'383'15,"-2"5"-165"-15,3 5-105 16,0 5-88-16,1 6-2 16,4 3-8-16,0 2-4 15,-2 2-3-15,-1-1 0 16,0-6 0-16,-1-1 1 0,1-7-1 16,0-5 0-16,5-8 3 15,3-5-2-15,6-9-3 16,4-4-5-16,1-6-7 15,3 2-1-15,-3 5 2 16,-2 0 3-16,-7 14 3 16,-4-2-3-16,-11 9 3 15,-4 5 2-15,-13 3 2 16,-2 5 7-16,-6 0-1 16,0 2-2-16,10-2-4 15,7-2-2-15,24-4 49 16,8 1 11-16,14-2 19 15,6 3 6-15,-2-4-47 16,-3-1 0-16</inkml:trace>
  <inkml:trace contextRef="#ctx0" brushRef="#br1" timeOffset="169">13218 10280 718 0,'2'-8'367'0,"8"-6"-106"16,0 2-51-16,3 8-90 16,2 8-36-16,0 13-51 15,1 9-14 1,-5 17-1-16,-3 3-1 0,-8 1 1 16,-2 0 0-16,0-15-4 15,2-10 0-15,8-14 2 16,3-12 0-1,8-20 0-15,5-7 1 0,-1-20-7 16,1-2 2-16,0 5-3 16,1 5-3-16,0 17 0 15,1 11-5-15,-5 13-1 16,3 7-2-16,1 10 0 16,-3 4 0-16,3 7 2 15,-8 3 0-15,-6 8 2 16,-6 1 4-16,-9 3 8 15,-2-2 4-15,-4-3 1 16,-1-3-1-16,8-8 489 16</inkml:trace>
  <inkml:trace contextRef="#ctx0" brushRef="#br1" timeOffset="170">10222 9452 702 0,'0'-7'331'15,"0"-2"-160"-15,0 13-58 16,0 36-69-16,5 20-24 16,0 44 0-16,4 29 9 15,2 28 7-15,-11 9-1 16,-3 7-4-16,-5-18-4 15,-7-24 27-15,-3-12 12 16,-3-26 7-16,1-13 3 16,10-18-31-16,8-14-16 15,5-25-70-15,1-7-8 16</inkml:trace>
  <inkml:trace contextRef="#ctx0" brushRef="#br1" timeOffset="171">10126 9429 164 0,'12'10'98'16,"17"5"3"-16,15-2 18 15,32-6 9-15,22-3 10 0,53-8 3 16,37 4-13-1,66-8-33-15,33 2-29 16,45 2-46-16,14-7-6 16,8 14-7-16,-9 3-1 15,-38 11 0-15,-35 4 0 0,-76-2 0 16,-41-3 2-16,-49-1 3 16,-25-1 3-16,-29 0 6 15,-6-1 2-15,-21-9-1 16,0 1-2-16,7-5-5 15,3 0 35-15</inkml:trace>
  <inkml:trace contextRef="#ctx0" brushRef="#br1" timeOffset="172">14022 9601 626 0,'2'-5'274'15,"6"1"-143"-15,0 4-37 16,1 16-45-16,8 15-6 16,-5 39-6-16,0 35-3 15,-6 37-4-15,-9 17-4 16,-6 26-8-16,-4-16-1 16,3-6 2-16,5-12 1 15,17-39 10-15,3-18 1 16,5-29 1-16,5-16 0 15,-10-22-69-15</inkml:trace>
  <inkml:trace contextRef="#ctx0" brushRef="#br1" timeOffset="173">10042 11273 449 0,'11'-5'233'16,"11"-3"-23"-16,32 5-138 16,18-3-5-16,49 1 3 15,32 1-1-15,59-1-13 16,31 3-12-16,39-1-10 15,21 2-7-15,25-7-9 16,8-1 31-16,18-6 51 0,-5-2 16 16,-19 5 12-1,-14 6-32-15,-50 8-53 0,-28 2-17 16,-67 0-13-16,-40-3 14 0,-76-1-111 31,-39 0-61-31</inkml:trace>
  <inkml:trace contextRef="#ctx0" brushRef="#br1" timeOffset="174">14469 10610 669 0,'0'0'383'0,"1"0"-42"15,1 2-68 1,-2-2-87-16,0 0-30 0,0-1-43 16,0 1-12-16,0 0-11 15,0-1-4-15,0 0-12 16,0 0-12-16,0-1-24 16,0 1-11-16,1 0-13 0,3 0-49 15,-4 0-46-15</inkml:trace>
  <inkml:trace contextRef="#ctx0" brushRef="#br1" timeOffset="175">15649 9984 725 0,'6'1'368'0,"-6"-4"-113"16,-3-3-39-16,-12 0-63 15,-12 0-40-15,-14 6-43 16,-14 6-16-16,-14 1-23 15,-2-2-6-15,9-4-12 0,11-1-3 16,22-6-2-16,6-2-5 16,20-3-16-16,3-2-12 15,13 8-36-15,9 7-12 16,13 21 12-16,5 9 16 16,5 14 40-1,-4 4 20-15,-22 7 14 0,-14 2-1 0,-31 5 2 16,-12 2-3-1,-15-8-7-15,3-8-2 16,8-24 8-16,5-15 8 16,18-18 8-16,6-10-1 0,9-8-26 15,9-1-14 1,5 5-15-16,8 5-1 16,15 14 12-16,10 4 3 0,13 12 5 15,8 5-2 1,1 4-1-16,-6-4 0 0,-10 4-31 15,-10-7-77-15</inkml:trace>
  <inkml:trace contextRef="#ctx0" brushRef="#br1" timeOffset="176">15579 10327 860 0,'1'-4'366'15,"8"-5"-186"-15,13 4-134 0,12 4-38 0,19 1-8 16,3 2 1-16,2 3 5 16,-27-4 1-1,-16-1-114-15,1 1-122 16</inkml:trace>
  <inkml:trace contextRef="#ctx0" brushRef="#br1" timeOffset="177">15864 10303 609 0,'-7'11'305'16,"-3"13"-104"-16,0 5-62 16,10 5-69-16,0-2-29 0,7 0-25 0,4-6 28 15</inkml:trace>
  <inkml:trace contextRef="#ctx0" brushRef="#br1" timeOffset="178">16268 10440 785 0,'-8'-15'404'0,"-5"-10"-132"16,-6 3-96-16,-3-2-40 16,-4 9-65-16,-3 5-32 15,2 11-41-15,0 7-10 16,5 14-15-16,6 5 2 15,5 7 2 1,9 0 0-16,8-7 10 16,8-3 5-16,10-9 11 15,1-7 7-15,4-12 11 16,0-7 3-16,-2-10 4 16,0-4 4-16,-4 0 27 0,-7-2 12 15,-4 6-3-15,-1 10-9 16,-2 11-41-16,3 8-18 15,3 12-8-15,0 1 1 16,2 8 7-16,3-6 6 16,1-7-2-16,0 1 4 0,3-16 5 15,-1-4 4-15,1-5 15 16,-1-8 5-16,-6-7 5 16,-1 0-3-16,-10 4-12 15,-5 0-44-15</inkml:trace>
  <inkml:trace contextRef="#ctx0" brushRef="#br1" timeOffset="179">17556 10266 556 0,'-3'12'370'0,"-15"5"-1"0,-9 17-180 16,-8 7-37-16,-18 2-71 16,4-4-17-16,0-9-26 15,5-13 1-15,19-17 8 16,4-8 0-16,9-20-7 16,4-5-12-16,6-5-18 15,5 0-9-15,9 10-7 0,2 4 5 16,9 18 11-1,5 7 9-15,5 19 12 16,2 11-1-16,-2 11 0 16,-3 1-1-16,-3 0-7 15,-6-6-5-15,-5-9-117 16,-2-4-104-16</inkml:trace>
  <inkml:trace contextRef="#ctx0" brushRef="#br1" timeOffset="180">17450 10089 1240 0,'-11'-13'572'0,"-7"-7"-254"15,8 14-221-15,2 1-70 0,14 15-33 16,5 3-116-16</inkml:trace>
  <inkml:trace contextRef="#ctx0" brushRef="#br1" timeOffset="181">17616 9848 963 0,'-3'-12'422'0,"10"-8"-236"15,6 6-43-15,24 14-94 0,11 4-19 0,10 6-17 16,6 3-5-1,-8-1 8 1,-6-4 3-16,-14-6 7 16,-16-6 5-16,-8-7 12 0,-6-1-3 0,-16-3-11 15,4 1-7 1,-8 5-24-16,-8 3-11 16,11 9-10-16,-2 8-4 15,3 8 0-15,9 9 4 16,5 6 11-16,-2-1 4 15,8 0 7 1,1-4 4-16,-7-7 3 0,-3-2 0 16,-5-8 2-16,-9-6 1 15,-2-4 9-15,6-1 0 16,-1-3-10-16,7 2-11 16,4 6-24-16,3 9-4 0,11 14 6 15,-4 9 10-15,2 15 14 16,-3 8 11-1,-15 9 13-15,-7-1 2 0,-9-3 8 0,-6-12-3 16,-11-19 1-16,0-7 3 0,-5-19 7 31,4-8-3-31,15-6-15 16,6-7-31-16,19-7-134 16,14 3-110-16</inkml:trace>
  <inkml:trace contextRef="#ctx0" brushRef="#br1" timeOffset="182">18268 10468 781 0,'0'-13'372'0,"0"-19"-122"0,-6-3-30 15,-9-7-47-15,-4-1-27 16,-7 7-63-16,-4 8-27 15,-4 17-53-15,2 10-16 16,4 13-28-16,8 11-4 16,10 12 8-16,4 7 8 15,12 2 17-15,4-5 5 16,14-9 7-16,6-8 4 0,0-11 11 16,3-8 5-1,-8-11 8-15,-2-6 4 0,-7-14 2 16,-2-2 1-16,-5-4 15 15,-5 0 1-15,0 11-2 16,-3 6-8-16,-1 17-38 16,0 5-6-16,2 14-9 15,5 3 5-15,5 4 10 16,5 2 0-16,6-10 4 16,1 0 2-16,2-14 15 15,-3-6 6-15,-4-6 3 16,3-4-4-16,-10 0-69 15,6 5-101-15</inkml:trace>
  <inkml:trace contextRef="#ctx0" brushRef="#br1" timeOffset="183">18959 10341 879 0,'-6'9'474'0,"-10"8"-128"0,-9 1-135 15,-6 3-43 1,-7 0-74-16,1-3-23 16,1 0-41-16,3-4-6 15,2-9-5-15,2-2-1 0,2-12-10 16,1-6-9 0,7-8-19-16,4-5-3 0,10 1-3 15,9 0-7 1,16 8-12-16,9 5-12 0,10 17 12 15,2 12 24-15,4 21 42 16,-6 5 23-16,-5 11 4 0,-4-2-7 16,-11-10 34-16,1 1-106 15</inkml:trace>
  <inkml:trace contextRef="#ctx0" brushRef="#br1" timeOffset="184">19775 10330 1046 0,'0'3'394'0,"2"6"-262"16,3 21-91-16,5 5-23 0,5 6 26 16,5 3 3-16,3-14 3 15,-1-9 0-15,0-11-2 16,4-8 0-16,-8-15 4 15,0-4 1-15,-5-16-3 16,-9-2-6-16,1 1-18 16,0 6-9-16,-6 13-26 15,1 17-12-15,7 30-3 16,-3 13-2-16,7 18 15 16,-5 5 7-16,-13 1 6 15,-5-2 4-15,-6-6 7 16,-5-10 5-16,-4-20 8 15,-8-15 9-15,-3-26 13 16,3-18-5-16,1-24-85 0,8-11-61 16,14-10-294-16</inkml:trace>
  <inkml:trace contextRef="#ctx0" brushRef="#br1" timeOffset="185">20099 10031 1039 0,'5'-8'486'0,"-1"-3"-207"16,-4 6-89 0,-6 12-118-16,-6 10-46 0,-3 19-42 15,-7 12-48-15</inkml:trace>
  <inkml:trace contextRef="#ctx0" brushRef="#br1" timeOffset="186">20218 10385 1135 0,'-2'-6'513'0,"-2"-4"-275"15,4 15-134-15,4 12-36 16,4 13-59 0,2 3 4-16,8 2-2 0,-2-2-2 15,0-12 0-15,0-5 2 16,-1-12 11-16,-1-9 5 15,3-8 7-15,-2-10 2 16,-1-4-3-16,-1-3-6 16,-6 3-17-16,2 13-7 15,-2 14-15-15,1 11-5 16,3 23 4-16,1 5 2 0,2 20 8 16,-6 0 3-1,-5 9 4-15,-12-3 6 16,-11-7 7-16,-3-5 5 15,-10-24 11-15,3-9 1 16,-4-29 7-16,5-14-25 0,10-16-154 16,14-1-103-16</inkml:trace>
  <inkml:trace contextRef="#ctx0" brushRef="#br1" timeOffset="187">20978 10583 1246 0,'0'3'546'0,"-5"7"-241"16,-4 6-61-16,-7 7-88 15,-2 5-29-15,-2 0-75 16,5-4-28-16</inkml:trace>
  <inkml:trace contextRef="#ctx0" brushRef="#br1" timeOffset="188">21508 10264 774 0,'13'-2'390'16,"9"-4"-77"-16,24 4-173 16,17 2-15-16,17 3-14 15,-2 4-17-15,-5 0-44 0,-12 2-17 16,-21-1-17-16,-8 0-30 15,-21 0-87-15,-11-1-60 16,-22 0-332-16</inkml:trace>
  <inkml:trace contextRef="#ctx0" brushRef="#br1" timeOffset="189">21821 10319 604 0,'0'5'332'0,"0"11"-48"15,5 9-63-15,1 10-66 16,2 5-27-16,3 2-55 15,-9-5-21-15,7-11-21 16,0-4-40-16,4-7-295 16</inkml:trace>
  <inkml:trace contextRef="#ctx0" brushRef="#br1" timeOffset="190">22339 10415 930 0,'-2'-10'425'16,"-9"-16"-191"-16,-7 4-44 15,-9 6-88-15,-4 5-36 16,-6 12-58-16,0 7-15 16,1 13-18-16,4 6-2 15,12 10-3-15,7 1 3 16,18-5 18-16,10-5 16 15,20-10 39-15,4-3 22 16,8-13 34-16,-3-4 15 16,-15-16 14-16,-10-6-12 0,-7-4-31 15,-10-3-59 1,-6 6 26-16</inkml:trace>
  <inkml:trace contextRef="#ctx0" brushRef="#br1" timeOffset="191">2311 11488 707 0,'-12'-16'376'0,"-14"-14"-111"0,-2 14-78 16,-5 6-31-16,-6 19-76 15,10 12-36-15,5 13-39 16,7 9-9-16,17 4-7 15,7 2 0-15,20-2 0 16,9-6 2-16,11-13 9 16,6-10 4-16,-3-18 15 15,-7-5 15-15,-16-14 41 16,-19-1 9-16,-33-2-7 16,-7 0-17-16,-21 6-46 15,0 2-23-15,13 7-134 16,4 2-163-16</inkml:trace>
  <inkml:trace contextRef="#ctx0" brushRef="#br1" timeOffset="192">2554 11498 926 0,'-6'0'417'0,"-5"1"-198"0,-8 8-117 16,7 6-25-1,0 11-44-15,4 3-14 16,11 6-12-16,4-1-2 16,8-5 0-16,6-5 1 0,10-12 12 15,0-6 7-15,3-15 27 16,-1-4 19-16,-7-9 15 16,-8-6 5-16,-8 2-14 15,-6-2-16-15,-8 7-27 16,1 9-15-16,-4 9-23 0,0 6-8 15,6 12-4-15,2 3 2 16,14 4 6-16,7 0 2 16,10-5 3-16,5-1 2 0,2-10 4 15,-3-5 5-15,-6-7 8 16,-7-4 4-16,-11-4 3 16,-4-2-3-16,-14-3-46 15,-1 2-68-15,-14-7-219 16</inkml:trace>
  <inkml:trace contextRef="#ctx0" brushRef="#br1" timeOffset="193">2763 11341 538 0,'-4'-13'398'0,"-5"-16"79"15,5 9-142-15,4 10-143 16,3 5-61-16,7 9-96 16,-1 8-28-16,11 7-140 15,4 11-394-15</inkml:trace>
  <inkml:trace contextRef="#ctx0" brushRef="#br1" timeOffset="194">3066 11406 1168 0,'3'6'455'16,"0"15"-288"-16,3 14-51 16,5 16-40-16,-4 12-5 15,-3 17-29-15,3 10-15 0,-4 12-9 16,-2-2-4-16,7-20-5 15,-2-19 1 1,2-29-61-16,2-14-86 0</inkml:trace>
  <inkml:trace contextRef="#ctx0" brushRef="#br1" timeOffset="195">3065 11620 1017 0,'-4'-4'432'0,"12"4"-224"15,11 5-93 1,22 8-86-16,11 3 1 0,7-4-18 0,2 3 3 31,-3-10-112-31,-3-5-50 0,-4-7-97 0,-4-10-16 32,-11-10 115-32,-2 3 60 0,-11-4 190 15,-8 8 71-15,-9 12 62 16,-4 4 3-1,-10 15-51-15,-1 8-44 16,-10 9-47-16,-2 3-12 0,0 0-37 16,-3-6-14-16,9-10-13 15,-5-9 0-15,4-14-20 16,1-7-13-16,-2-16-15 16,6 2-6-16,8-1 6 15,6 4 6-15,10 13 5 16,6 3 6-16,4 13 12 15,5 11 11-15,7 11 5 16,-2 3-2-16,11 4-3 16,-2-4 0-16,4 0-456 15</inkml:trace>
  <inkml:trace contextRef="#ctx0" brushRef="#br1" timeOffset="196">4539 11380 917 0,'1'-6'450'0,"-3"-5"-205"15,1 27-110-15,2 16-45 16,1 23-52-16,3 10 7 16,5 5-8-16,3-2-6 15,-1-15-5-15,3-8-70 16</inkml:trace>
  <inkml:trace contextRef="#ctx0" brushRef="#br1" timeOffset="197">4954 11453 814 0,'-8'-8'429'0,"-7"-9"-108"16,-6 6-94-16,-3 5-123 16,-1 7-42-16,-5 18-55 15,3 3-13-15,9 14-6 16,5 3-2-16,16 0-2 15,6-1 2-15,24-5 1 16,4-4 6-16,6-13 8 16,2-3 3-16,-18-14 17 15,-7-5 17-15,-15-4 21 16,-8-2 9-16,-17-2-12 16,-7 4-15-16,-15-1-59 15,1 2-94-15</inkml:trace>
  <inkml:trace contextRef="#ctx0" brushRef="#br1" timeOffset="198">5284 11543 663 0,'-4'-6'387'15,"-9"-7"-32"-15,-8 0-74 16,-7 12-113-16,-3 1-61 0,2 12-89 0,4 6-20 15,6 4-12 1,9 8 3-16,12 2-2 16,11 1-1-1,15-6 1-15,4-8 8 16,12-13 14-16,1-10 21 0,-6-12 40 0,-10-5 9 31,-18-5 12-31,-6-1-16 0,-19 1-42 16,-4 0-9-16,-12 11-121 15,2 8-112-15</inkml:trace>
  <inkml:trace contextRef="#ctx0" brushRef="#br1" timeOffset="199">5448 11677 750 0,'5'3'407'0,"15"5"-87"16,2-2-79-16,8-1-81 0,4-2-34 15,0-10-38-15,0-4-23 16,-4-6-22-16,-5-5-7 16,-11-1-3-16,-9-3 0 15,-14 0-4-15,-12 3-5 16,-14 4-14-16,-3 6-8 16,-1 11-8-16,5 6-6 15,12 17-1-15,2 7 1 16,13 11-4-16,7 5 4 15,10 7 2-15,6 4 4 16,3 2 10-16,-1 2 0 0,-9-7 3 16,-4-7-1-16,-2-13 23 15,-2-11-76-15</inkml:trace>
  <inkml:trace contextRef="#ctx0" brushRef="#br1" timeOffset="200">5903 11674 853 0,'10'-5'413'16,"11"0"-125"-1,6 0-66-15,7-2-68 0,1 2-17 0,1-1-49 16,-5-6-20-16,-7 2-21 15,-8-4-4-15,-15-4-5 16,-8 1-8 0,-18-4-21-1,-11 1-12-15,-5 6-14 0,-1 7-4 16,2 9 5-16,6 11 2 16,6 12 2-16,7 3 3 15,15 16-2-15,5 3 2 16,16 11 5-16,1 3 2 15,6-1 9-15,-1-6-1 16,-5-11 1-16,-1-10 26 0,1-16-187 16</inkml:trace>
  <inkml:trace contextRef="#ctx0" brushRef="#br1" timeOffset="201">6421 11620 873 0,'0'-13'418'0,"-8"-10"-139"16,4 7-43-16,-17 0-77 16,-1 7-38-16,-1 9-73 15,-9-2-27-15,9 16-22 16,1 5-3-16,7 11-3 15,6 3 0-15,11 0 1 16,10-3 3-16,12-11 6 16,6-6 5-16,2-15 7 15,1-3 2-15,-1-14-8 16,-3 1-51-16,-6-2-165 16</inkml:trace>
  <inkml:trace contextRef="#ctx0" brushRef="#br1" timeOffset="202">6449 11608 744 0,'10'-1'315'16,"4"-5"-175"0,5 9-35-16,3 9-49 15,-5-2-1-15,-2 7 15 0,-4-2 18 0,-10-1 29 16,-1 1-1-16,-4-5-25 15,0-3-19-15,-2-7-19 16,-1-4-8-16,4-6-9 16,-2-7-6-16,6-7-16 15,5-3-7-15,7 2-12 32,3 3-10-32,9 7-8 15,3 4-2-15,-1 6 20 16,2 2 10-16,-7 9 21 15,0 6 8-15,-5 7-5 16,-2 8-3-16,0 3-10 0,-8 0 30 16,1 0-214-16</inkml:trace>
  <inkml:trace contextRef="#ctx0" brushRef="#br1" timeOffset="203">7194 11463 643 0,'-6'-5'384'0,"-7"-4"-30"15,-7 3-136-15,-5 6-106 16,-3 4-46-16,5 6-48 15,3 6-13-15,10 5-8 0,7-1-3 16,8-1-2-16,10 2 0 16,6-8 5-16,6-1 3 15,3-2 8-15,-2-8 6 16,-6-2 10-16,-8-4 7 16,-13-5-1-16,-5 2-3 15,-17-2-11-15,-5 3-10 16,-8 4-12-16,-3 3-7 0,4 12-5 15,4 5-1-15,9 8 7 16,9 1 5 0,11 2 6-16,4-2 2 0,16-5 1 15,4-5 2-15,9-9 9 16,3-7 5-16,7-7 7 16,-2-7-1-16,6-8-3 15,-6-1-4-15,-8-7 3 16,-8 0 1-16,-6 3 1 15,-7 3 9-15,-9 9 20 16,0 5 1-16,-5 11-7 16,-2 6-12-16,3 12-28 15,2 5-5-15,-1 4 2 16,4 3-1-16,1-1-1 16,-3-2 0-16,4-6-83 15,-1-7-75-15</inkml:trace>
  <inkml:trace contextRef="#ctx0" brushRef="#br1" timeOffset="204">7396 11274 950 0,'0'-12'499'0,"-2"-7"-114"0,-4 8-133 15,7 15-129-15,-6 9-45 0,5 14-62 16,0 11 52-1</inkml:trace>
  <inkml:trace contextRef="#ctx0" brushRef="#br1" timeOffset="205">8189 11714 525 0,'9'-4'320'0,"8"-2"-12"16,-4 4-51-16,-13 13-57 15,-4 9-27-15,-22 11-62 16,-5 7-21-1,-3 2-72-15,4-1-116 0</inkml:trace>
  <inkml:trace contextRef="#ctx0" brushRef="#br1" timeOffset="206">8915 11608 1102 0,'-11'7'481'15,"-5"7"-240"1,-11 3-120-16,-2 5-25 0,8 0-30 16,-9-2-15-16,9-11-19 15,4-3-4-15,-9-17-60 16,4-5-26-16,-1-12-22 16,-1-6-4-16,6-3 47 15,5 0 20-15,13 9 23 16,8 8 11-16,15 15 15 15,7 10 5-15,15 17-3 16,-1 9-6-16,6 14-10 16,0 1-2-16,-7 1-5 0,-3-2 0 15,-9-14-26-15,-4-8-94 16</inkml:trace>
  <inkml:trace contextRef="#ctx0" brushRef="#br1" timeOffset="207">8887 11471 820 0,'-8'-13'416'0,"-3"-9"-132"32,5 10-59-32,5 12-172 0,6 9-35 0,12 16-139 15,10 5-107-15</inkml:trace>
  <inkml:trace contextRef="#ctx0" brushRef="#br1" timeOffset="208">9194 11717 890 0,'18'5'450'0,"14"3"-144"31,0 2-53-31,-6-5-93 0,-9-5-29 0,-3-4-39 16,-3-5-17-1,-6-9-28-15,0 1-11 0,-9-6-25 16,-6-4-9-16,-8 6-19 16,-5 2-13-16,-5 13-9 15,1 7 0-15,5 16 14 0,4 3 10 31,11 13 14-31,7 6 2 16,8 12 5-16,7 6 0 16,2 5-2-16,-1 0 0 15,0-11-1-15,-3-10-18 16,1-16-137-16,-4-6-102 16</inkml:trace>
  <inkml:trace contextRef="#ctx0" brushRef="#br1" timeOffset="209">9849 11607 884 0,'0'5'416'0,"0"6"-140"16,-10 7-24-16,-11 7-49 15,-7 1-31-15,-8 1-75 0,-8-6-30 16,3-11-37-16,6-5-8 15,6-13-21-15,9-5-12 16,10-8-17-16,9-2-8 16,13 1-2-16,8 5 9 15,17 7 18-15,2 8 10 16,3 16 24-16,-5 7 4 16,-12 12 9-16,-8 3-2 15,-1 2-4-15,3-2 3 16,3-13 387-16</inkml:trace>
  <inkml:trace contextRef="#ctx0" brushRef="#br1" timeOffset="210">10860 11484 1046 0,'-1'5'453'0,"-5"6"-194"0,4 17-139 16,0 5-31-16,-3 7-5 15,2 2-16-15,2-6-35 16,4-2-11-16,14-10-85 15,10-4-77-15</inkml:trace>
  <inkml:trace contextRef="#ctx0" brushRef="#br1" timeOffset="211">11275 11533 1135 0,'-8'-4'509'0,"-9"-2"-259"0,-4 1-74 15,-10 13-104-15,-1 7-34 16,1 8-31-16,7 10-4 16,14 1 0-1,11 1 2-15,19-3 3 0,5-3 2 16,9-14 3 0,3-7 1-16,-12-10 7 15,-5-7 6-15,-19-11 3 16,-10-1-4-16,-14-3-14 15,-7 2-11-15,-6 8-34 16,4 5-55-16,4 9-223 16</inkml:trace>
  <inkml:trace contextRef="#ctx0" brushRef="#br1" timeOffset="212">11252 11619 604 0,'12'0'407'15,"16"-4"-3"-15,3 3-95 16,14 13-118-16,1 1-49 15,4 13-49-15,2 5-26 0,-9 5-34 16,-3-1-10-16,-10 1-15 16,-4-5-7-1,-8-7-40-15,-3-5-61 0,-5-11-149 16,1-7-118-16</inkml:trace>
  <inkml:trace contextRef="#ctx0" brushRef="#br1" timeOffset="213">11703 11596 877 0,'-3'-17'467'0,"-5"-10"-91"16,-4 8-71-16,-4 22-108 16,-8 8-49-16,-12 20-78 0,-8 10-21 15,-10 14-14-15,-1 10-8 16,-2 8-15-16,5 3-6 16,12-8-24-16,8-10-51 15,14-23-176-15,7-10-99 16</inkml:trace>
  <inkml:trace contextRef="#ctx0" brushRef="#br1" timeOffset="214">11843 11570 1033 0,'7'-10'451'0,"4"-12"-224"16,-1 6-40-16,-7 5-84 15,-2 11-31-15,-1 11-50 16,0 7-14-16,-2 13 2 16,-1-2 1-16,3 5 4 15,6-3 1-15,14-5 4 0,4-3 3 16,12-13 4-16,2-7 0 15,0-8-1-15,-1-8-3 16,-10-4-5-16,-6-2-14 16,-14 2-134-16,-5 2-99 15</inkml:trace>
  <inkml:trace contextRef="#ctx0" brushRef="#br1" timeOffset="215">12002 11434 1068 0,'-4'-16'588'0,"-3"-11"-133"16,7 4-230-16,0 5-76 0,5 11-103 16,2 6-27-1,3 10-206-15,4 7-111 16</inkml:trace>
  <inkml:trace contextRef="#ctx0" brushRef="#br1" timeOffset="216">12457 11483 1139 0,'-6'-7'459'0,"-11"-6"-306"15,7 7-63-15,0 11-74 0,4 2-11 16,10 10-4-1,5 1 6-15,11 0 8 16,5-1-3-16,0-3-1 16,-5-5-1-16,-5 1-2 15,-6-1-2-15,-12-6 0 0,-12-2-2 16,-16-1-2-16,-9 0 1 16,-3 1-8-1,7 6-5-15,8 2-9 16,10 6 2-16,12 5 9 0,11 3 10 15,16 0 17-15,7-4 7 0,9-4 7 16,3-7 0-16,-1-7 0 0,2-3-4 16,1-10-6-16,-7-6-2 15,-5-7-3-15,-2-1-2 16,-11-4-1-16,0 1-2 16,-4 12-3-16,-7 4 10 31,-7 12-3-31,1 7 1 0,-2 6 5 15,2 8-8-15,4 8 5 0,2 0 0 0,3 2-5 16,1-1 13-16,9-7-133 16</inkml:trace>
  <inkml:trace contextRef="#ctx0" brushRef="#br1" timeOffset="217">13689 11592 414 0,'3'-9'331'0,"-4"-11"100"15,-4 2-89-15,-11-6-94 16,-9 3-43-16,-10 7-99 15,-4 4-44-15,-3 22-48 16,4 7-13-16,14 12-1 0,12 5 2 16,24-9 9-16,15 2 7 15,16-12 8-15,-1-8 4 16,-1-8 8-16,-6-8 1 16,-18-8-2-16,-3 0-2 15,-6 1-131-15</inkml:trace>
  <inkml:trace contextRef="#ctx0" brushRef="#br1" timeOffset="218">14295 11544 884 0,'10'-3'331'0,"18"-6"-214"15,10-4-46-15,11-8 17 0,1-8 11 16,-6-10 3-16,-10-5-2 15,-14-9-10 1,-11-1-12-16,-8 4-23 16,3 8-7-16,-6 16 1 0,0 10-10 15,2 17-21-15,-4 7-9 16,1 23-17-16,0 11 4 16,1 23 8-16,1 8 2 0,-4-2-1 15,1-1 0 1,2-22 0-16,2-6 3 15,13-16-32-15,3-9-48 16</inkml:trace>
  <inkml:trace contextRef="#ctx0" brushRef="#br1" timeOffset="219">15066 11276 889 0,'-12'-17'426'0,"-13"-18"-154"32,-1 10-79-32,-4 15-99 0,1 5-33 15,2 15-44-15,8 4-9 16,9 7-2-16,10 1 5 16,11-6 4-1,6 0 2-15,9-10 3 16,2-5 1-16,7-8-3 15,-4-6-2-15,4 2-7 16,-7-1-3-16,-6 12-4 16,4 6 0-16,-21 9 5 0,4 5 6 15,-13 4 7-15,-6 2-1 16,0 2-2-16,-4-4-16 0,1-4-136 16</inkml:trace>
  <inkml:trace contextRef="#ctx0" brushRef="#br1" timeOffset="220">14852 11537 1192 0,'12'0'492'0,"26"0"-296"0,13 0-61 0,15 1-61 32,-1 2-28-32,-5-1-36 0,-9 0-41 0,-16 0-147 15,-6 0-96 1</inkml:trace>
  <inkml:trace contextRef="#ctx0" brushRef="#br1" timeOffset="221">14862 11638 734 0,'5'1'406'0,"26"2"-39"15,11-2-116-15,21-1-87 0,9 0-33 16,1 0-70-16,-5 1 10 15,-10 1-600-15</inkml:trace>
  <inkml:trace contextRef="#ctx0" brushRef="#br1" timeOffset="222">15781 11279 1007 0,'3'2'370'15,"6"17"-264"-15,2 21-48 0,-4 25-25 16,-3 6 13-16,-1-4-10 16,-3-10-4-1,1-26-5-15,2-6-1 16,-3-24 33-16,-1-11 7 15,-3-16 1-15,-6-16-3 0,-2-18-37 16,-3-11-7-16,1-14-4 16,1 2-2-16,6 19-7 15,6 15-4-15,11 34-7 16,9 15-2-16,15 31 1 16,9 17 2-16,10 27 3 15,5 14 2-15,-3-5 3 0,-4-8 0 16,-10-27 1-1,0-15 2-15,-8-23 13 0,-2-9 7 16,-1-16 42 0,-12-10 14-16,-8-20 2 15,-9-12-1-15,-12-24-44 16,-4-4-16-16,0 7-32 16,-2 10-31-16,13 37-143 0,4 19-82 15</inkml:trace>
  <inkml:trace contextRef="#ctx0" brushRef="#br1" timeOffset="223">16688 11584 783 0,'1'-7'397'0,"-7"-8"-117"16,-3-6-27-16,-11 1-74 15,-10-1-36-15,-4 7-68 16,2 11-30-16,2 8-33 16,7 11-9-16,11 9-2 15,8 0 3-15,15 3 4 16,10-3 1-16,15-2 3 16,-3-3-1-16,2-9-3 15,-2-5-5-15,-8-9-122 16,2-7-73-16</inkml:trace>
  <inkml:trace contextRef="#ctx0" brushRef="#br1" timeOffset="224">16692 11328 817 0,'-4'-10'421'15,"-3"-14"-133"-15,4 11-73 16,-2 13-146-16,-2 2-36 16,-1 15-241-16</inkml:trace>
  <inkml:trace contextRef="#ctx0" brushRef="#br1" timeOffset="225">16898 11418 1389 0,'1'10'505'0,"3"22"-389"16,2 12-38-16,7 21-10 16,0 7-4-16,0 14-25 15,-9 5-11-15,-6-1-14 16,-2-7-4-16,1-27-61 15,3-14-88-15</inkml:trace>
  <inkml:trace contextRef="#ctx0" brushRef="#br1" timeOffset="226">16956 11627 1208 0,'-2'-1'465'0,"10"1"-335"0,16 1-74 15,9 2-62-15,13 6 4 16,14 1-67-16,1-1-71 16,16-3-202-16,2-5-121 15</inkml:trace>
  <inkml:trace contextRef="#ctx0" brushRef="#br1" timeOffset="227">17550 11635 317 0,'5'-8'269'0,"-5"-4"33"0,-2-10 90 15,-13-2-115-15,-7 1-43 0,-13 0-84 16,4 13-42-1,-6 5-53-15,6 10-23 16,7 13-29-16,3 4-4 0,14 6-2 16,6-2 3-16,14-6 1 15,4-5 3-15,11-10 6 0,1-5 2 32,1-10 2-32,0-6-1 0,-1-1-5 15,0-1-2-15,4 10-1 16,5 7 2-16,-6 3 14 15,-1 12 8-15,-13 5 24 16,-11 0 9-16,-18 3 19 16,-10-3-1-16,-9-7-19 15,-2-2-10-15,16-6-76 16,8-4 388-16</inkml:trace>
  <inkml:trace contextRef="#ctx0" brushRef="#br1" timeOffset="228">18439 11262 876 0,'1'-3'416'16,"2"-3"-122"-16,-3 33-196 16,2 20-45-16,-2 31-6 15,1 9 0-15,-1-3-9 16,0-8-2-16,5-24-4 16,-3-12-4-16,5-25 16 15,-3-15 9-15,0-26 2 16,-4-11-3-16,-8-24-27 0,-6-12-13 15,-9-19-11 1,-2-10 1-16,17 57-2 16,3 22-3-1,2 2-19-15,-7-48-8 0,17 58 1 0,12 28 4 16,15 51 21-16,7 16 9 16,1 6 6-16,6-2 2 0,-1-23 1 15,1-16 0-15,5-24 9 16,-1-12 6-16,-3-23 17 15,-7-14 14-15,-11-23 17 16,-6-9 0-16,-17-28-14 16,-9-7-19-16,-9 3-34 15,-5 5-19-15,2 40-61 16,1 16-57-16,4 29-177 0,2 19-109 16</inkml:trace>
  <inkml:trace contextRef="#ctx0" brushRef="#br1" timeOffset="229">19043 11553 516 0,'4'6'344'0,"9"3"42"15,2-1-137-15,6-6-77 0,6-3-23 16,2-2-52-16,-2-8-25 0,-2-3-31 31,-6 3-10-31,-8-8-8 0,-6 3-6 16,-15 1-26-1,-11 1-14-15,-16 13-20 0,-6 6-2 16,0 16 6-16,7 5 8 16,14 9 18-16,6-1 7 15,16 2 12-15,6-4 5 16,22-6 6-16,12-3 3 16,13-13 3-16,1-5-1 15,0-11-3-15,1-4-1 16,-12-12-3-16,-3-2 1 15,-13-3-1-15,-1-1 1 0,-10 6-6 16,-11 1-1-16,-5 9 2 16,-12 4-1-16,-2 9 3 15,1 8-1-15,1 6-6 16,5 4 1-16,4 5 0 16,7 0 1-16,6-2 4 15,5-1 0-15,0-7 4 16,-7-6 2-16,10-5 2 15,-6-4 0-15,1-9-1 16,12-2-1-16,-13-4-5 16,-1 0-3-16,-5 7-9 15,-6 3-7-15,-1 11-9 16,1 6 1-16,5 10 3 16,-2 1 8-16,13 1 6 0,7-1 4 15,11-10 5 1,6-1 4-16,3-14 9 0,-4-8 4 15,-5-11 4-15,-4-8 3 16,-11-6 6-16,-2-6-4 16,-8-8-5-16,1-5-7 15,-5-21-13-15,0-3-2 0,2 7-3 16,-3 9-2 0,2 38-22-16,-5 13-14 15,-2 27-5-15,-1 17 1 0,-2 28 18 16,4 10 11-16,3 9 5 15,5 3 0-15,1-14 1 16,4-7 1-16,3-11 3 16,-5-14-24-16,-4-17-82 15,-8-10-27-15,-14-20-53 16,-4-7 24-16,-9-16 85 16,4 1 28-16,6-1 64 15,7 3 8-15,17 11-4 0,6 8-1 16,14 8-14-1,9 4-8-15,1 5 2 0,7 0-1 16,5 1 7-16,-2 1 13 16,7-3 19-16,2-1 10 0,-8-6 8 15,-4-4-4-15,-8 0-2 32,-11-2-1-32,-10 0 3 0,-4 6 2 0,-12-4-17 15,-3 3-13 1,-6 5-23-16,-4 1-10 15,0 10-6-15,5 5 3 16,2 5 4-16,8 2 3 16,11 3 5-16,7-3 4 15,10-6 9-15,0-5 5 16,-4-13 14-16,-2-7 7 16,-10-13 6-16,-1 0 0 0,-11-6-17 15,-5 2-10-15,-13 5-22 16,0 2-10-16,4 16-131 15,-7-2-71-15</inkml:trace>
  <inkml:trace contextRef="#ctx0" brushRef="#br1" timeOffset="230">20584 11571 840 0,'3'-3'419'0,"7"-2"-138"0,7 3-77 16,6 8-79-16,2 4-9 15,3 9-12 1,-4 0-11-16,-9 0-32 16,-4-1-15-16,-11-6-20 15,2 0-4-15,-2-8 2 0,0-4 4 16,0-7-5-16,0 6-9 15,0-4-19-15,4-18-12 16,19-35-11-16,-5 32 3 16,7 4 0-16,0 7 1 15,-2 14 14-15,0 5 7 0,-13 13 17 16,-1 4 6 0,-1 8 1-16,0-1-2 0,0 1-7 15,0-2-2-15,-4-7-2 16,-1-3-73-16</inkml:trace>
  <inkml:trace contextRef="#ctx0" brushRef="#br1" timeOffset="231">21378 11481 1273 0,'1'-4'581'15,"3"-2"-277"-15,0 4-74 16,-8 1-121-16,4 3-46 16,0-2-50-16,0 0-21 15,0 0-147 1,0 0-83-16</inkml:trace>
  <inkml:trace contextRef="#ctx0" brushRef="#br1" timeOffset="232">21340 11704 738 0,'3'1'454'0,"-3"0"10"16,0 3-122-16,-1-4-96 16,0 0-34-16,1 0-62 15,0 0-32-15,0 0-33 16,0 0-15-16,0 0-29 15,0 0-11-15,0 0-17 16,0 0-2-16,0 0-2 0,0 0-3 16,0 0-2-1,0 0-1-15,0 0-2 16,0 0 0-16,0 0-31 0,0 0-42 16</inkml:trace>
  <inkml:trace contextRef="#ctx0" brushRef="#br1" timeOffset="233">2689 12680 411 0,'3'0'283'0,"1"-1"13"15,-17 1-110-15,-13 0-25 0,-21-2-54 16,-7 1-21-1,-18-2-32-15,-7 1-12 16,-5 2-13-16,0 0-14 16,25 12-15-16,11 0-5 15,22 5-6-15,7-1-4 0,15-4-10 16,13 2-1 0,19 0 5-1,19 0 5-15,20 0 14 0,8-2 3 16,4 9 12-16,-11 1 4 15,-23 8-2-15,-19 5-3 16,-34 3 2-16,-13 5-1 0,-35 0 6 16,-12 1-1-1,-9-1-10-15,-4-2-2 16,22-5 1-16,12-5 0 0,17-7 3 16,16-7 1-16,7-5-4 15,7-2 2-15,12-3 7 16,6 1 3-16,24-2 5 15,13-1-1-15,28-5-10 16,14 1-2-16,4-2-2 16,6 0-2-16,-13 1-28 15,-14 0-60-15,-17 3-367 16</inkml:trace>
  <inkml:trace contextRef="#ctx0" brushRef="#br1" timeOffset="234">3035 12941 904 0,'-3'-8'411'0,"0"-2"-202"0,-1 10-79 15,3 25-72-15,1 14-33 16,0 16-16-16,3 8 10 15,-2 2 5-15,-5-6 1 16,0-6 2-16,1-9-2 16,2-19 0-16,1-5 13 0,0-22 24 15,-1-10 5-15,1-21 3 16,1-10-13-16,2-15-24 16,-3-4-4-1,-3-15-4-15,-5-12-2 0,-1-2-10 16,4 2-7-16,4 24-14 15,8 17-8-15,13 24-17 16,2 8-9-16,19 15 2 16,9 5 4-16,12 11 28 15,8 5-63-15,4 4-132 16,-4-1-213-16</inkml:trace>
  <inkml:trace contextRef="#ctx0" brushRef="#br1" timeOffset="235">2993 13090 946 0,'8'-1'397'0,"12"-3"-196"15,12 4-42-15,25 0-24 16,5 0-31-16,13 5-58 16,-5-3-17-16,-17 0-59 15,-10 3-75-15</inkml:trace>
  <inkml:trace contextRef="#ctx0" brushRef="#br1" timeOffset="236">3438 13340 845 0,'-2'4'329'15,"-2"11"-222"-15,0 5-47 16,-1 5-29-16,5 3-6 16,13 0-1-16,4-5 20 15,11-2 23-15,1-8 9 0,-7-15 8 16,2-5-7-16,-5-12-6 15,-5-3-4-15,0 1-4 16,-4-6-1 0,-7 5-8-16,-2 4-5 15,-1 7-28-15,0 9-24 0,3 12-25 16,7 10-4-16,1 13 8 16,6 12 13-16,-2 9 3 15,-8 0 0-15,-12-1 2 16,-13-7-1-16,-14-8 9 0,-8-3 9 15,-3-10 12 1,-3-8 6-16,4-18 12 16,4-10-1-16,5-18-2 0,5-5-12 15,9-7-103-15,4-7-60 16</inkml:trace>
  <inkml:trace contextRef="#ctx0" brushRef="#br1" timeOffset="237">3045 12469 581 0,'-3'0'280'16,"-1"4"-36"-16,11 2-178 15,16 2-22-15,27 7 14 0,6-6-1 16,24 0-28-16,-2-2-6 15,-12-7-4-15,-3 4 0 16,-19-3-6-16,-13 0-3 16,-17 0-10-16,-4 1-3 15,-12-1-3-15,-5-3 1 16,0 1 6-16,-5-5 5 0,5-2 5 16,-1 1 0-1,4 0-7-15,6 2-5 0,8 2-8 0,6 3-1 16,9 4 11-1,4 5 8-15,1 6 17 16,-5 2 19-16,-13 7 38 16,-11-1 22-16,-16 1 23 15,-7-5-8-15,-2-4-37 0,0-5 10 16,12-4 134-16</inkml:trace>
  <inkml:trace contextRef="#ctx0" brushRef="#br1" timeOffset="238">4159 13054 668 0,'17'-4'396'15,"15"-2"-22"-15,24 4-211 0,7 2-46 16,9 4-53-16,-3 4-17 16,-9-1-28-16,-6 0-23 15,-13-3-79-15,-5-2-63 16</inkml:trace>
  <inkml:trace contextRef="#ctx0" brushRef="#br1" timeOffset="239">4216 13178 754 0,'-3'-1'432'16,"-5"1"-57"-16,15-1-211 16,12 1-37-16,24 5-34 15,12-2-4-15,15 1-36 16,0-2-12-16,2-1-7 15,-3-2-71-15</inkml:trace>
  <inkml:trace contextRef="#ctx0" brushRef="#br1" timeOffset="240">5465 12833 937 0,'-14'-10'380'0,"-23"-7"-233"16,-4 8-52-16,-4 11-41 15,-4 11-17-15,6 17-25 16,6 10-3-1,11 19-2-15,9 3-3 16,20 5 1-16,11-2 0 16,24-10 6-16,13-3 5 0,14-12 26 15,4-8 18-15,9-22 20 16,2-11 7 0,-5-26-6-16,-4-6-4 0,-27-11-6 15,-16-3-3-15,-30-2-13 16,-14 4-17-16,-23 1-28 15,-7 5-13-15,-6 11-45 0,-3 5-67 16,9 15-403-16</inkml:trace>
  <inkml:trace contextRef="#ctx0" brushRef="#br1" timeOffset="241">5603 12923 716 0,'-2'2'354'0,"-6"9"-98"16,-4 3-58-16,-14 13-51 16,-5 7-21-16,-17 8-48 31,-3 4-20-31,-1 0-31 0,1-2 17 0,18-10-159 16,9-5-339-1</inkml:trace>
  <inkml:trace contextRef="#ctx0" brushRef="#br1" timeOffset="242">5354 12556 856 0,'0'-4'356'0,"9"6"-211"15,9 0-39-15,15 6-47 16,10 2-13-16,20 0-10 16,10-2-4-16,9 0-6 15,1-1-1-15,-13-4-5 16,-12-1-1-16,-17-6-5 0,-4-3-16 16,-18-2-17-1,-6-5-2-15,-18 0-9 16,-10-1 12-16,-8-3 10 15,-6 1 0-15,2 5 5 16,0 0 2-16,7 5-5 16,8 6-6-16,12 5-9 15,9 0-3-15,7 10-2 0,7 2 5 0,7 0 9 16,4 5 3 0,9-1 17-16,-6 3 14 15,-19 3 51-15,-14 0 34 16,-33 1 49-16,-10-1-3 15,-14-1-41-15,-5-1-31 16,-7 4 81-16</inkml:trace>
  <inkml:trace contextRef="#ctx0" brushRef="#br1" timeOffset="243">6722 13075 481 0,'-9'0'281'0,"-6"0"-11"0,5 0-61 15,20 5-49-15,16-3-14 16,25-2-41-16,13-4-33 15,24-9-42-15,6 8-12 16,9 2-11-16,-3 2-2 16,-27 4-49-16,-14-2-35 15,-26 8-115 1,-12 2-93-16</inkml:trace>
  <inkml:trace contextRef="#ctx0" brushRef="#br1" timeOffset="244">6794 13160 720 0,'0'0'332'0,"5"-1"-99"0,11 0-63 15,22 1-42 1,12-4 2-16,29 3-23 15,12-4-15-15,7 4-21 16,-1 0-10-16,-29-1-28 16,-11 2-12-16,-23-4-43 0,-5 2-42 15,-9 2-109-15,-7-1-121 0</inkml:trace>
  <inkml:trace contextRef="#ctx0" brushRef="#br1" timeOffset="245">7259 12980 840 0,'12'0'406'15,"8"1"-140"-15,12 7-133 0,4 10-23 16,11 6-16-16,4-1-8 31,-4 5-16-31,-5-8-14 0,-24 1-32 0,-12 0-11 16,-22-3-6-16,-18-4-1 16,-9 1-29-1,-11-3-83-15,-8 1-223 0</inkml:trace>
  <inkml:trace contextRef="#ctx0" brushRef="#br1" timeOffset="246">6908 12957 892 0,'-5'-2'399'15,"-18"-5"-176"-15,-7 5-42 0,-11 14-59 16,-1 8-24-16,6 14-39 16,8 2-9-16,19 8-1 15,9-3 2-15,22-1-1 16,15-2-3-16,21-13-6 16,12-5-25-16</inkml:trace>
  <inkml:trace contextRef="#ctx0" brushRef="#br1" timeOffset="247">8075 13038 513 0,'2'-9'320'15,"4"-9"-31"-15,10-4-68 0,11 0-11 32,7 5-34-32,3 9-27 0,-3 16-37 15,-6 7-26 1,-14 17-20-16,-8 3-3 15,-13 1-18-15,-10 3-2 16,-5-6-16-16,0-1-11 16,8-11-1-16,5-9-3 0,9-10-7 15,8-8-3-15,11-15-6 16,8-5-3-16,8-10 0 16,-1 1 4-16,0 1 4 15,-8 3 2-15,-4 14 4 16,-1 8 1-16,-5 17 2 15,0 10 1-15,-5 10-1 16,-2 3-1-16,-3 2-3 16,-3 0 0-16,2-4-2 15,-1-4-82-15,8-8-273 16</inkml:trace>
  <inkml:trace contextRef="#ctx0" brushRef="#br1" timeOffset="248">8088 12698 699 0,'-4'2'343'0,"-2"1"-120"0,17 1-84 16,10-2-9 0,27-1-23-16,13-1-3 15,15-1-25-15,7 0-12 16,-4 1-23-16,-6 0-12 15,-14 1-17-15,-14-1-2 0,-22-1 4 16,-8-4 6-16,-15-5-23 16,-8-5-14-1,-14-8-21-15,-4-1-7 16,-2 1 2-16,5 7 10 16,10 6 6-16,8 7-20 15,9 6 3-15,7-1 0 16,15 9 7-16,6 4 26 15,1 2 41-15,-3 4 23 0,-17 3 36 16,-10 1 18-16,-18 1 11 16,-13-1-9-16,-9-2-31 0,0-1-23 15,8-5-12 1,9-2-96-16</inkml:trace>
  <inkml:trace contextRef="#ctx0" brushRef="#br1" timeOffset="249">9200 12825 1010 0,'0'-2'474'0,"0"-1"-222"0,0 9-80 16,0-3-97-16,3 27-31 16,3 67-13-16,1-35-7 0,-1-5-6 15,1-5-2 1,-2-12-5-16,-1-7 4 15,3-11-101-15,0-7-81 16</inkml:trace>
  <inkml:trace contextRef="#ctx0" brushRef="#br1" timeOffset="250">8983 13027 823 0,'2'0'417'15,"2"0"-102"-15,16-10-135 16,23 4-28-16,25-1-16 0,6 3-9 16,7 10-54-1,-11-2-23-15,-20 4-28 16,-8-3-84-16</inkml:trace>
  <inkml:trace contextRef="#ctx0" brushRef="#br1" timeOffset="251">9759 13030 827 0,'8'0'361'0,"15"3"-152"0,1 8-62 15,-4 7-27-15,0 4-13 16,-14 4-29-16,-5 2-9 16,-7-1-16-16,-2-1-6 15,6-9-20-15,-2-6-3 16,4-14 1-16,0-10-5 16,6-18-7-16,7-3-8 15,10-5-11-15,3 2-3 16,1 16 1-16,-1 2 4 15,-2 15 7-15,1 10 8 16,-6 9 7-16,-3 5 0 16,-9 1 1-16,-5 0-2 0,-5-2-5 15,-3 0-1 1,2-8-5-16,4-3 1 0,2-15-6 16,7-7-3-16,9-6-9 15,6-3-5-15,8 5-2 16,6 2 0-16,-2 9 8 0,-5 3 1 15,-9 10 11-15,-6 8 8 16,-6 6 8 0,-3 1 2-16,-4 4-4 0,-4-2 8 15,-1-1-247 1</inkml:trace>
  <inkml:trace contextRef="#ctx0" brushRef="#br1" timeOffset="252">10660 13205 580 0,'7'-6'313'0,"5"-10"-43"15,1 1-51-15,-4-2-35 16,-5-6-8-16,-4 2-28 0,-10-2-18 16,-8 2-46-1,-5 6-29-15,-13 7-52 0,-5 9-15 16,-2 12-15-16,4 5-1 15,11 9 2-15,9 1 5 16,13 2 5-16,7-4 2 16,13-6-1-1,5-7-1-15,17-11 1 0,3-5 3 16,4-9 12 0,0-3 4-16,-11 2 1 0,-6 3 5 0,-7 10 11 31,-5 8 4-31,0 15 9 15,1 11-5-15,2 19-11 16,-8 7-3-16,-8-1-3 16,-3-5 2-16,-14-11 7 15,-1-12 3-15,-13-11 5 0,-8-11 4 16,-10-14 1-16,3-4-2 16,5-15-9-16,8-4-7 15,14-11-41-15,10-7-45 16,13-7-174-16</inkml:trace>
  <inkml:trace contextRef="#ctx0" brushRef="#br1" timeOffset="253">10428 12718 850 0,'2'0'358'16,"11"3"-143"-16,9-1-73 15,26 2-13-15,12-1-6 0,14-3-52 16,1 1-21-16,-4-1-24 16,-7-1-6-1,-16-1-9-15,-7-1-5 0,-26 1-9 16,-11-1-6 0,-14-3-1-16,-9-1 1 0,-4-3 11 15,-2-1 4-15,7 0-1 16,4 0-5-1,8 4-13-15,7 6-12 16,7 5 2-16,5 4 5 0,9 9 25 0,2 4 21 16,-3 4 24-16,-6 2 10 15,-15 0 13 1,-8 1 1 0,-12-3-13-16,-3-2-11 0,5-4-20 15,0-8-24-15</inkml:trace>
  <inkml:trace contextRef="#ctx0" brushRef="#br1" timeOffset="254">11375 13047 949 0,'3'0'434'15,"5"1"-180"-15,22 0-124 16,13-2-38-16,28 5-30 15,6-2-16-15,3 3-27 16,-11-2 4-16,-19 2-119 16,-9-3-83-16</inkml:trace>
  <inkml:trace contextRef="#ctx0" brushRef="#br1" timeOffset="255">11424 13169 906 0,'15'4'446'0,"12"3"-168"15,28 4-75-15,7-5-17 0,9 1-68 16,-6 1-31-16,-15-5-46 16,-5 1-42-16</inkml:trace>
  <inkml:trace contextRef="#ctx0" brushRef="#br1" timeOffset="256">12659 12820 868 0,'-15'-12'423'0,"-20"-10"-175"15,-12 6-44-15,-12 16-101 16,-4 7-45-16,3 22-49 15,10 15-7-15,20 22-12 16,14 4 0-16,31 0 7 0,19-8 2 16,37-18 22-1,20-7 18-15,14-22 17 16,-2-14 5-16,-20-17 33 16,-20-13 17-16,-33-14 38 15,-22-10 1-15,-39-21-49 0,-13-3-28 16,-13-1-62-16,-2 10-11 15,18 30-74 1,6 16-56-16,10 25-145 16,7 12-101-16</inkml:trace>
  <inkml:trace contextRef="#ctx0" brushRef="#br1" timeOffset="257">12688 12895 692 0,'0'-6'371'15,"-2"-4"-88"-15,-1 4-101 16,-5 8-37-16,-8 18-60 16,-12 6-35-16,-16 22-27 15,-6 3-1-15,-10-1-6 16,2 1-4-16,20-9-92 16,10-12-122-16</inkml:trace>
  <inkml:trace contextRef="#ctx0" brushRef="#br1" timeOffset="258">12305 12608 774 0,'1'0'376'0,"5"-6"-138"0,4 5-96 16,24 1-64-16,9 0-14 0,30 8 2 16,10 1-7-16,0 3-15 15,5-2-11 1,-17-5-17-16,-6-2-3 15,-12-3 2-15,-13-1 1 16,-19-6-15-16,-11-7-9 16,-18-1-12-16,-8-1-4 0,-10-2 13 15,0 5 7-15,2 4 4 16,4 2-5-16,12 5-12 0,4 0-9 16,11 7-5-1,5 1 3-15,10 6 11 0,7 3 9 16,2-2 9-16,-1 4 17 15,-13-3 35 1,-10-2 22-16,-15 0 34 16,-9-2-7-16,-14 0-30 15,0 4-21-15,-6 8 428 16</inkml:trace>
  <inkml:trace contextRef="#ctx0" brushRef="#br1" timeOffset="259">13570 12951 669 0,'-5'1'336'0,"0"4"-129"0,5-1-34 15,17 1-43-15,10 6-13 16,29-6 2-16,22 1-6 15,36-1-28-15,5-3-16 0,-5 4-24 16,-16-1-7-16,-35-4-15 16,-12-1-7-1,-23-4 2-15,-9 1-42 16,-18-5-101-16,-4 1-74 16</inkml:trace>
  <inkml:trace contextRef="#ctx0" brushRef="#br1" timeOffset="260">13738 13068 147 0,'-20'2'154'15,"-10"3"24"-15,12-2 7 0,6-1 25 16,15-2-35-16,1-2-6 15,11 1-7-15,11-1-14 16,17 1 9-16,13 2-7 16,22 2-23-16,6 3-27 15,-3 1-39-15,-6-1-15 16,-12-3-25-16,-7-5-6 16,-7-4-46-16,-3-2-47 15,-11-4-117-15,-5 7-95 16</inkml:trace>
  <inkml:trace contextRef="#ctx0" brushRef="#br1" timeOffset="261">14227 12831 791 0,'4'-1'350'0,"14"1"-157"0,-1 4-27 16,14 12-33-16,6 1-7 16,4 10-19-16,4 4-10 15,-8 1-22-15,-6 4-16 16,-13-10-27-16,-9-3-5 16,-16-9 9-1,-10 2 4-15,-19-5 7 16,-9 3 1-16,-14 1-16 0,0-4-7 15,14 1-7 1,7-5-81-16</inkml:trace>
  <inkml:trace contextRef="#ctx0" brushRef="#br1" timeOffset="262">15119 12818 726 0,'12'-7'359'0,"9"-6"-110"15,7 14-109-15,-1 10-22 16,-8 22-34-16,-5 11-16 15,-17 13-21-15,-2 5-9 16,-8-18-10 0,1-5-6-16,8-18-14 0,4-9 1 0,11-12 10 15,6-14 2-15,7-23 10 16,4-11 1-16,1-11 4 16,6-1 16-1,-2 14 20-15,1 14 5 0,-2 21-4 16,-7 11-17-16,-1 20-27 15,-6 8-7 1,-5 12-8-16,0 4-3 0,-9-2-1 16,-3-2 0-1,2-10-3-15,1-3 4 0,2-9-141 16,3-5-99 0</inkml:trace>
  <inkml:trace contextRef="#ctx0" brushRef="#br1" timeOffset="263">15828 12992 941 0,'22'1'469'31,"16"0"-192"-31,15 2-79 0,1 1-41 16,0-1-80-16,1 2-24 15,-5-5-177-15</inkml:trace>
  <inkml:trace contextRef="#ctx0" brushRef="#br1" timeOffset="264">16408 12838 958 0,'9'3'401'0,"8"5"-210"16,0 6-40-16,2 14-32 15,-7 4-18-15,-3 8-43 0,-4-4-11 16,-9-9-15-16,2 0-7 16,-3-15-8-16,6-3 3 15,4-11 8-15,2-11 1 16,4-16-2-16,2-5-6 16,11-7-20-16,-1-3-4 15,4 12-7-15,-3 5 0 16,-7 17 7-16,3 7 3 0,-7 15 5 15,-1 8 3-15,-7 10-1 16,-4 2 0 0,-3-2-2-16,-5-4 0 0,3-11-3 15,4-3-2-15,11-14-10 16,5-10 0-16,13-11 2 16,1-8 1-16,7-3 5 15,1 7-4-15,-7 12 3 16,-5 9 5-16,-8 15 10 15,-7 9 4-15,-5 12-1 16,1 4-3-16,-7 1-6 0,-1-2 15 16,0-8-210-1</inkml:trace>
  <inkml:trace contextRef="#ctx0" brushRef="#br1" timeOffset="265">17342 13065 738 0,'7'-9'414'15,"5"-9"-92"-15,-4-2-85 16,-4-6-33-16,-10-8-62 15,-10 0-31-15,-13-2-62 16,-8 6-26-16,-9 16-46 16,-2 14-14-16,9 22-17 15,5 9 2-15,18 9 19 0,9 0 6 16,13-9 11-16,8-2 5 16,12-17 5-16,8-1 6 15,3-11 9-15,-4-4 4 16,-2-2 10-1,-7-4 17-15,-9 2 24 16,-2 2-1-16,-5 7-7 16,-1 5-22-16,4 14-28 15,3 9-5-15,0 12-3 16,-1 12-4-16,-15 5 4 16,-12-2 3-16,-16 3 13 15,-8-11 16-15,-8-8 27 0,-5-11 7 16,5-20 3-16,1-8-9 15,12-24-41-15,13-8-51 16,13-17-166-16,13-6-147 16</inkml:trace>
  <inkml:trace contextRef="#ctx0" brushRef="#br1" timeOffset="266">17746 12811 1083 0,'0'-1'490'31,"2"-3"-208"-31,25 3-165 0,15 1-38 15,18 0-34-15,7 2-10 16,-1 3-24-16,-6-3 4 16,-8 0-121-1,-6 0-74-15</inkml:trace>
  <inkml:trace contextRef="#ctx0" brushRef="#br1" timeOffset="267">17783 12958 765 0,'20'6'436'0,"11"2"-92"16,26-2-138-1,2-3-21-15,1-3-99 16,4 0-37-16,-5 3-108 16,-1-3-121-16</inkml:trace>
  <inkml:trace contextRef="#ctx0" brushRef="#br1" timeOffset="268">18849 12722 765 0,'-14'-15'390'15,"-21"-13"-99"-15,-6 5-92 16,-15 13-87-16,2 12-36 16,7 18-64-16,7 9-9 0,20 19-9 15,11 4 0-15,16 14 15 16,10-1 1-16,28-9 18 15,14-14 18-15,24-18 12 16,7-14 9-16,-9-22 30 16,-8-9 7-1,-22-25 20-15,-9-8 3 0,-24-15-32 16,-19-7-24-16,-28 10-48 16,-14 8-21-16,-13 20-23 15,-3 17 8-15,-5 14-138 16,3 11-87-16</inkml:trace>
  <inkml:trace contextRef="#ctx0" brushRef="#br1" timeOffset="269">18968 12684 1130 0,'-6'0'549'0,"-9"1"-210"15,-15 16-158-15,-13 9-55 16,-22 19-55-16,-8 13-14 16,2 13-30-16,9 0-39 15</inkml:trace>
  <inkml:trace contextRef="#ctx0" brushRef="#br1" timeOffset="270">19682 12813 1055 0,'5'-1'419'0,"15"-12"-274"0,16 7-48 16,28 8-38-16,7 1-7 16,14 10-15-16,4-2-7 15,-4 2-13-15,-2-6 6 16,-19-5-145-16,-12-2-108 15</inkml:trace>
  <inkml:trace contextRef="#ctx0" brushRef="#br1" timeOffset="271">19840 12916 494 0,'-10'1'285'0,"-5"0"-48"16,14 0-62-16,28 5-27 15,15-4-16-15,31 4 2 16,12-2-9-16,8-1-49 16,3 4-17-16,-18-6-33 15,-16 2-10-15,-24-3 3 16,-9-8-49-16,-20-9-84 16,-2-7-39-16,-11-10-41 15,-8-5 43-15,5 2 80 16,3 3 42-16,9 11 33 15,7 5 13-15,8 16 35 0,-1 3 15 16,3 12 17 0,2 5 3-16,-5 11-9 0,-9 6-5 15,-14 4-12 1,-13 1-10-16,-10-2-14 16,-8-5-71-16</inkml:trace>
  <inkml:trace contextRef="#ctx0" brushRef="#br1" timeOffset="272">19939 12682 1118 0,'-22'2'440'16,"-23"12"-292"-16,-2 5-46 16,11 18-41-16,11 9-18 0,27 12-25 15,18 1-5-15,40 1-4 16,11-13 38-16</inkml:trace>
  <inkml:trace contextRef="#ctx0" brushRef="#br1" timeOffset="273">21302 12684 917 0,'19'8'386'16,"13"12"-216"-16,1 6-56 16,-23 11-39-16,-7 7-8 15,-6 1-7-15,-10-3-1 0,6-12-13 16,0-7-9-16,-1-15-4 16,9-4-2-16,8-18-5 15,4-17-3-15,9-15-9 16,-6-12-5-16,10 4-3 15,5 8 2-15,6 16 13 16,4 11 12-16,-10 18 14 16,-7 9 3-16,-7 19-2 15,-4 8-1-15,-10 12-4 16,1 6-1-16,-5-5-13 16,2 2-7-16,5-19-40 15,2-2-104-15</inkml:trace>
  <inkml:trace contextRef="#ctx0" brushRef="#br1" timeOffset="274">21995 12691 1002 0,'9'-1'462'16,"7"-1"-196"-16,20 1-96 0,11 0-19 16,17 0-48-16,5 1-26 15,-8-2-49-15,-8 2-13 16,-21 2-53-1,-9 1-79-15,-6 7-203 16</inkml:trace>
  <inkml:trace contextRef="#ctx0" brushRef="#br1" timeOffset="275">22047 12851 872 0,'22'3'452'16,"17"0"-156"15,-20-2-50-31,1 1-45 0,69 3-76 0,-3-2-36 0,-1 1-84 16,-43-1-68-16</inkml:trace>
  <inkml:trace contextRef="#ctx0" brushRef="#br1" timeOffset="276">22765 12658 723 0,'13'0'340'0,"13"5"-125"16,5 4-51-16,1 16-61 16,-10 1-24-16,-8 9-38 15,-7-2-3-15,-7-4 9 16,0 1 9-16,-10-11 8 15,4-2-1-15,-3-15-8 16,-3-8-10-16,10-15-17 16,2-6-5-16,8-11-27 15,8-3-11-15,13 8-5 16,1 3 0-16,9 18 15 0,-2 5 6 16,-10 9 8-16,-6 2 2 15,-7 11 5 1,-2 3-1-16,-9 1 0 0,-3 2-1 15,-7-10-3-15,-2 4-1 16,2-9 7-16,3-2 3 16,6-9-4-1,5-9-6-15,11-7-16 0,5-2-11 16,10 4 1-16,1 5 2 16,5 10 9-16,-6 3 4 15,-9 7 1-15,-8 6 2 16,-13 6 5-16,7 5 4 15,-13 6 3-15,-4-3 0 16,1 2-4-16,-4 1-1 0,6-6-101 16,0-1-165-1</inkml:trace>
  <inkml:trace contextRef="#ctx0" brushRef="#br1" timeOffset="277">23709 12937 674 0,'8'-5'371'0,"6"-4"-95"16,-5-9-83-16,-2 1-25 15,-8-4-47-15,-5-1-19 16,-13 0-28-16,-8-1-17 16,-11 8-28-16,-5 8-13 15,-4 12-17-15,-2 7-4 16,8 11-4-16,7 7 1 0,14 3 2 15,15 6 1 1,13-7 1-16,12 0 1 16,20-15 2-16,2-11 0 0,11-11 4 15,-2-9 5-15,-8-5 16 16,-2-1 10-16,-17 2 11 16,-4 1 2-16,-13 16-13 15,1 12-11-15,-7 14-13 16,2 10-5-16,6 13-2 15,-5-4-2-15,-5 0 0 16,-5-4 0-16,-19-12 9 16,-10-4 10-16,-11-11 40 15,-9-10 11-15,-10-8 3 0,6-4-9 16,15-2-30-16,9-2-56 16,20-1 281-16</inkml:trace>
  <inkml:trace contextRef="#ctx0" brushRef="#br1" timeOffset="278">21029 12235 767 0,'3'-1'378'0,"7"1"-119"15,5 36-161-15,4 27-40 16,2 46-3-16,-3 20 11 0,-8 42 6 16,-5-2-5-1,-15 0-19-15,-4 0-13 16,-8-41-9-16,2-13-1 15,10-37-2-15,7-23 2 16,12-33-62-16</inkml:trace>
  <inkml:trace contextRef="#ctx0" brushRef="#br1" timeOffset="279">20953 12314 968 0,'3'-6'363'16,"17"-6"-256"-1,18 6-78-15,48 2-15 16,29 0 31-16,55-5 50 15,28 0 7-15,42-3 0 16,21-1-15-16,38 2-42 16,1 3-13-16,24 4-20 15,-5 4-4-15,-42 3-1 16,-13 4 0-16,-66 8 0 16,-26 0 2-16,-36 1-149 0,-24 0-249 15</inkml:trace>
  <inkml:trace contextRef="#ctx0" brushRef="#br1" timeOffset="280">24253 12245 1024 0,'5'-10'448'0,"1"-7"-228"0,-3 8-65 15,-3 24-91-15,0 18-33 16,0 54-35-16,-1 21 0 16,-6 42 10-16,-6 25 2 15,-5 4-3-15,1 7 3 16,6-14 1-16,12-30 4 16,12-37 32-16,2-25-129 15</inkml:trace>
  <inkml:trace contextRef="#ctx0" brushRef="#br1" timeOffset="281">20979 13671 674 0,'-13'-5'318'0,"-14"-5"-117"16,12 3-50-16,17 5-65 16,14 2-18-16,50 1-19 15,40 1 3-15,84 0 32 16,45 1 14-16,78 3-3 15,28 4-8-15,42-1-31 16,5-1-19 0,-31-8-14-16,-36-2-5 0,-79-4 38 15,-40 4 7-15,-81 4-2 16,-33 4-5-16,-51 4-106 16,-24 3 490-16</inkml:trace>
  <inkml:trace contextRef="#ctx0" brushRef="#br1" timeOffset="282">2006 14639 760 0,'0'5'340'0,"4"4"-138"15,-1-1-24-15,6-7-25 16,4-1-3-16,6-12-17 0,0-8-10 16,5-22-22-16,5-8-25 15,-5-26-38-15,3-11-10 16,-6-4-5-16,-13-3-4 15,-6 23-9-15,-2 12-4 16,-3 29-5-16,1 17-6 0,1 18-8 16,0 16 0-16,12 29-1 15,7 14 7-15,14 33 8 16,7 11 1 0,2-4 1-16,-3-9 1 0,-8-30 3 15,-3-12-1 1,-9-24-24-16,-4-9-80 0,-7-20-309 15</inkml:trace>
  <inkml:trace contextRef="#ctx0" brushRef="#br1" timeOffset="283">2072 14388 1039 0,'3'8'398'0,"3"9"-286"16,21 0-48-16,28 3-29 15,3-5-11-15,18-2 23 0,-7-4-107 16</inkml:trace>
  <inkml:trace contextRef="#ctx0" brushRef="#br1" timeOffset="284">1912 14341 1163 0,'-5'0'444'15,"-1"1"-342"-15,13 8-69 16,23 7-40-16,13 5-9 0,24 5-83 16,8 8-259-16</inkml:trace>
  <inkml:trace contextRef="#ctx0" brushRef="#br1" timeOffset="285">2613 14568 751 0,'4'3'448'0,"6"-1"14"15,2 0-244-15,16 2-99 0,7 1-24 16,9-3-42-16,3 0-9 16,-8-9-13-16,-8-5 1 15,-15-4 4 1,-8-4 0-16,-15-4-5 16,-11-4-5-16,-17 1-19 15,-6 3-11-15,-4 21-14 16,7 11-2-16,9 22 2 0,6 5 7 15,16 8 6-15,5 0 1 16,12 1 2-16,12 3 0 16,2-3-33-1,0 0-37-15,-3-6-88 16,-4-6-74-16</inkml:trace>
  <inkml:trace contextRef="#ctx0" brushRef="#br1" timeOffset="286">3371 14502 953 0,'-4'7'476'0,"-9"9"-138"0,-12 2-78 15,-12 10-87-15,-4-4-52 16,-1-2-74-16,6-1-15 16,6-16-26-16,5-3-15 15,9-10-34-15,2-4-14 16,17-2-14-16,6 1 2 15,16 1 30-15,9 10 16 16,8 3 31-16,7 8 15 16,4 18 3-16,-4-2-4 0,-8 12 31 15,-2 0-54 1</inkml:trace>
  <inkml:trace contextRef="#ctx0" brushRef="#br1" timeOffset="287">4756 14841 929 0,'13'4'416'0,"13"2"-177"16,3-6-9-16,-6-19-19 16,-3-11-14-16,-8-15-48 15,-3-11-28-15,-7-10-60 16,2-6-17-16,-4-21-25 15,0-1-11-15,13 8-11 16,1 4-5-16,11 36-13 16,5 12-4-16,9 25-26 15,12 10-34-15,10 19-79 16,4 2-58-16,-10 10-252 16</inkml:trace>
  <inkml:trace contextRef="#ctx0" brushRef="#br1" timeOffset="288">4757 14512 1163 0,'9'8'442'16,"19"-2"-287"-16,10 0-50 16,18 2-13-16,4-8-12 0,11 5-43 15,-1-2-15-15,-6 4-154 16,-3-1-77-16</inkml:trace>
  <inkml:trace contextRef="#ctx0" brushRef="#br1" timeOffset="289">5236 14653 893 0,'2'1'412'0,"5"5"-147"0,0 9-109 16,3 13-45-16,-1 3-13 16,-2 7-30-1,0 1-17-15,-7-2-24 0,0-1-8 16,-3-12-8-16,1-6-5 16,2-14-20-16,3-12-25 15,9-17-27-15,3-5 0 16,9-8 14-16,3 5 23 15,-3 11 31 1,-7 7 8-16,-14 12 22 0,-9 6 11 16,-10 13 9-16,-2 3-1 0,-1 12-14 15,5-1-10 1,12 0-15-16,10-1-5 16,16-13-5-16,6-3-2 0,11-13-56 15,1-6-71-15</inkml:trace>
  <inkml:trace contextRef="#ctx0" brushRef="#br1" timeOffset="290">5803 14520 718 0,'-1'0'424'0,"3"2"-40"16,12 2-175-16,19 3-108 16,9-2-18-1,13-2-14 1,7 1-19-16,-1-6-27 0,-1-3-6 16,-8 1-40-1,-13-5-80-15,-11 3-270 0</inkml:trace>
  <inkml:trace contextRef="#ctx0" brushRef="#br1" timeOffset="291">5949 14666 409 0,'-2'4'300'16,"-3"5"23"-16,11 1-59 0,14-2-74 15,5-5-19-15,18 0-15 16,3-2-12-16,2-2-18 15,-1 2-25-15,-10-1-37 16,-7-4-15-16,-12 4-138 16</inkml:trace>
  <inkml:trace contextRef="#ctx0" brushRef="#br1" timeOffset="292">6822 14460 723 0,'-5'-1'402'16,"-4"1"-79"-16,-1 6-102 15,-2 10-107-15,8 8-36 0,15 11-35 16,4-2-7-16,12-1-4 16,0-11-1-16,-1-9-1 15,1-4 0-15,4-11 0 16,3-8-1-16,-7-13-1 15,-1-4 0-15,-10-13-5 16,-3-4-2-16,-10 1-5 16,-1 0-5-16,-4 18 6 15,0 11 3-15,-3 21-4 16,-1 10 3-16,6 17-10 16,2 7-2-16,9 8-1 15,1-2-1-15,4-7-2 16,0-6-9-16,-5-11-157 15,2-4-97-15</inkml:trace>
  <inkml:trace contextRef="#ctx0" brushRef="#br1" timeOffset="293">6831 14154 801 0,'1'0'426'16,"-2"-1"-139"-16,2 10-61 15,0 23-88-15,-4 17-38 16,9 44-9-16,-6 5 6 0,0 15-10 16,3 4-10-16,-6-5-21 15,4-4-20 1,0-24-17-16,2-15-4 0,-1-33-13 15,-4-11-68-15,5-12-172 16</inkml:trace>
  <inkml:trace contextRef="#ctx0" brushRef="#br1" timeOffset="294">7197 14689 787 0,'2'-4'423'15,"1"-5"-99"-15,2 8-93 0,3 9-98 16,-2 6-34-16,4 15-39 16,-3 6-4-16,-8 10-15 15,-5 3-11-15,-2 0-12 16,-3-7-5-16,6-13-5 0,1-4-2 15,3-18-5-15,4-6-2 16,7-10-5-16,6-8 0 16,8-9 1-16,5-3 2 15,-1-1 3-15,-2 1 0 16,-6 7 3-16,-5 4 1 16,-6 15 3-16,-4 2 2 0,-13 9 9 15,-2 6 2-15,-9 2 1 16,4 5-1-16,5-1-9 31,0 2-3-31,13 0 2 0,2-5 2 0,9 1 5 31,2-4 1-31,10-2 1 0,1 1-2 0,8-9 5 16,1-3-90-16</inkml:trace>
  <inkml:trace contextRef="#ctx0" brushRef="#br1" timeOffset="295">7567 14427 547 0,'0'-7'309'0,"3"-7"-18"16,5 3-47-16,6 6-60 16,8 7-31-16,2 20-57 15,0 7-10-15,-3 15-14 16,-11 1-5-16,-11 2-22 16,-7-4-8-16,-4-10-12 15,0-5-7-15,5-18-4 16,5-7-3-16,4-21-12 15,10-2-7-15,7-20-11 16,7-1 0-16,6-1 3 16,4 1 5-16,-3 19 11 15,-5 4 3-15,-5 18 13 0,-13 5 10 16,-3 15 5 0,-1 1-2-16,0 7-6 0,-5 0-9 15,-2-8-7 1,1 2 0-16,0-14-2 0,1-5 0 15,8-12-2-15,6-4-1 16,1-12-1 0,11 0 0-16,3 6-1 15,-4-4 0-15,4 14 1 0,-3 8 0 16,-6 1 7 0,-2 11 6-16,-9 6 6 0,0 3 3 0,-10 7-4 15,-5-1-7-15,-2-3-1 16,-1 1-34-1,6-5-178-15</inkml:trace>
  <inkml:trace contextRef="#ctx0" brushRef="#br1" timeOffset="296">8581 14581 856 0,'2'-9'417'0,"4"-11"-141"0,-2-2-44 16,-4 1-58-1,-5-1-30-15,-11 0-46 0,-5 6-25 16,-11 11-43-16,-10 9-15 16,4 22-15-16,3 7-6 15,8 6 1-15,11-2 0 16,12 1-5-16,4-5-7 16,10-9-22-16,10-2-4 15,14-23 2-15,2-6 9 16,7-12 26-16,-5-8 8 15,-12 2 13-15,-5-1 8 16,-8 9 29-16,-5 4 11 0,-1 12-2 16,0 7-8-16,-1 15-29 15,2 8-12-15,1 14-7 16,1 12-3-16,-8 10-5 16,-2 9-3-16,-14 1 9 15,-6-9 23-15,-11-8 20 16,-7-6 18-16,-10-21 23 15,5-1-8-15,7-23 4 16,4-10-10-16,18-10-21 16,1-12-12-16,3-10-24 15,18 1-16-15,7-7-95 16,8 2-477-16</inkml:trace>
  <inkml:trace contextRef="#ctx0" brushRef="#br1" timeOffset="297">9614 14445 405 0,'9'-5'246'16,"13"-5"-3"-16,1 6-56 0,4 10-60 0,5 10-21 31,-16 11-38-31,-4 10-15 0,-16 8-14 16,-14-1-1-16,-4-2 1 15,-2-10-1-15,8-15 0 0,5-10 9 16,11-13-7-16,12-6-4 15,10-14-15 1,3-5-15-16,7-6-5 16,-4-3 0-16,-6 4 1 15,-5 5 1-15,-9 10 8 16,-2 12-4-16,-6 18 0 0,-9 9 6 16,-2 13-3-16,0 6 2 15,6 1 0 1,10 1-9-16,11-7-4 0,6-7-2 0,21-5 3 31,4-8-21-31,13-10-7 16,1-9-2-16,0-10 0 15,-2-4 20-15,-13-16 10 0,3 5 1 16,-16-4 6-16,-8 1 6 16,-8 23 12-16,-11 6 3 15,-12 22 30-15,-7 10 10 16,-15 7 3-16,-6 2-1 15,-8-9-28-15,-2-3-11 16,5-14-6-16,2-9-1 16,16-12-8-16,5-8-25 15,13-3-29-15,6-2-7 0,13-4-2 16,5-2 20-16,7 2 14 16,-1 5 3-16,2 14 10 15,-5 12 6-15,-5 15 12 16,0 12 5-16,-1 9 4 15,-3 0 2-15,2 0-5 16,-1-5-3-16,0-11-8 16,1-1-3-16,7-16 0 15,0-9-1-15,3-10-15 16,3-7-21-16,-5-3-19 16,-6 2-10-16,-10 2 1 15,-4 3 20-15,-7 7 10 0,-6 0 2 16,-3 7-35-1,2 7-63-15</inkml:trace>
  <inkml:trace contextRef="#ctx0" brushRef="#br1" timeOffset="298">11552 14388 790 0,'0'1'336'0,"1"4"-147"15,-11 18-54-15,-11 4-8 16,-16 11 0-16,-7 4-25 0,-9-14-54 16,3-3-14-1,13-9-7-15,3-9-3 16,9-8-5-16,8-15-17 0,3-9-11 16,3-6-6-16,16 0-17 15,1 10-1-15,11 8 3 16,5 7 9-16,9 18 23 15,7 10 17-15,4 15 8 16,-1 5-1-16,-5-2-7 16,-6 1-1-16,-8-13 25 15,-4-3-77-15,-7-12-269 16</inkml:trace>
  <inkml:trace contextRef="#ctx0" brushRef="#br1" timeOffset="299">11370 14263 1032 0,'-2'-5'433'0,"-4"-7"-261"16,8 17-156-16,7 8-11 0,14 16-281 15</inkml:trace>
  <inkml:trace contextRef="#ctx0" brushRef="#br1" timeOffset="300">11703 14615 980 0,'7'2'432'0,"8"6"-228"0,2-1-55 16,14 0-73-16,-5-7-21 16,1-7-15-1,-1-5 2-15,-9-10-2 16,-5-3-1-16,-15-9-9 0,-6-1-5 16,-12 1-19-16,-1 7-10 15,5 19-23 1,-2 15-6-16,1 18 4 15,3 8 7-15,3 4 13 16,4-4 6-16,12 7 1 16,4 0 0-16,3 0 1 15,0 1 1-15,-7-10 42 16,0-2-107-16,8-9-233 16</inkml:trace>
  <inkml:trace contextRef="#ctx0" brushRef="#br1" timeOffset="301">12373 14532 1114 0,'-4'1'477'0,"-5"7"-220"0,-8 7-125 16,-5 1-3-16,-11 4-32 15,-1-7-29-15,3-2-44 16,0-3-6-16,3-8-18 15,1-3-17-15,5-12-14 16,3-1-6-16,12-6-2 16,7-1 8-16,12 5 7 15,7 7 11-15,7 8 29 16,1 7 15-16,-1 9 15 16,0 3 0-16,0 8-6 15,-2 4-5-15,-4 0-7 16,-2 2-4-16,-5-5-6 15,2-2-9-15</inkml:trace>
  <inkml:trace contextRef="#ctx0" brushRef="#br1" timeOffset="302">13744 14621 725 0,'2'-8'350'16,"3"-13"-100"-16,-7-3-33 0,-15-7-55 16,-4-2-26-16,-11 4-60 15,-2 11-28-15,-5 16-26 16,-1 6-11-16,0 16-22 15,-2 6-6-15,13 11-5 16,10 6 2-16,17 2 6 16,8-4 1-16,21-7 3 15,8-5 1-15,15-17 8 16,-2-11 3-16,0-12 13 16,-7-12 6-16,-12-7 6 15,-2-5 1-15,-9-3-6 16,0 5-4-16,-10 8-10 15,1 8 2-15,-8 16-17 16,-3 8-1-16,-3 14 1 16,3 9-4-16,4 8 15 15,6 2 1-15,7-1-2 16,1-5-17-16,9-3-200 0</inkml:trace>
  <inkml:trace contextRef="#ctx0" brushRef="#br1" timeOffset="303">13973 14742 774 0,'10'4'342'0,"11"6"-127"16,6 6-76-16,3 9-18 15,-6 2-26-15,-1 5-54 16,-5-3-15-16,-4-6-54 15,5-3-56-15</inkml:trace>
  <inkml:trace contextRef="#ctx0" brushRef="#br1" timeOffset="304">14191 14727 1065 0,'-13'0'500'15,"-4"3"-216"-15,-11 13-125 16,-10 9-32-16,-4 10-64 15,-3 3-27-15,3 5-22 16,10-4-28-16,13-10-165 0</inkml:trace>
  <inkml:trace contextRef="#ctx0" brushRef="#br1" timeOffset="305">14448 14500 1219 0,'12'0'467'0,"16"-2"-319"15,9 1-44-15,11 2-28 16,-6-1-17-16,-4 0-36 15,-2 0-7-15,-5 0-33 16,0-1-58-16,-8-1-125 16,-4 0-98-16</inkml:trace>
  <inkml:trace contextRef="#ctx0" brushRef="#br1" timeOffset="306">14487 14596 458 0,'-5'5'291'15,"-4"8"-23"-15,14-1-35 16,19-2-65-16,11-1-10 16,9-4-8-16,-2-3-26 15,2-2-47-15,-2-4-12 16,-3 0-117-16</inkml:trace>
  <inkml:trace contextRef="#ctx0" brushRef="#br1" timeOffset="307">15097 14602 813 0,'0'3'346'16,"11"0"-167"-16,1 0-6 15,23 3-3-15,14 0 10 16,22-3-21-16,11 4-28 0,-1-4-61 16,-11-2-19-16,-20 2-60 15,-11-4-90-15</inkml:trace>
  <inkml:trace contextRef="#ctx0" brushRef="#br1" timeOffset="308">16032 14632 498 0,'-2'0'329'0,"3"3"2"16,4 0-152-16,-4-3-84 0,30 1-9 15,135 10 15-15,-12-8 16 16,64 4 2-16,19 0-8 16,7-3-25-1,-8 2-29-15,-28-9-38 16,-16-4-11-16,-53-7-8 15,-24-4 0-15,-53 5 3 16,-23 1-20-16,-26 12-130 16,-12 1-388-16</inkml:trace>
  <inkml:trace contextRef="#ctx0" brushRef="#br1" timeOffset="309">16489 14022 539 0,'-1'-5'355'16,"-9"-3"4"-16,-4 2-173 0,-6 13-126 15,0 12-35-15,4 9-19 16,7 8-3-16,12-1 3 15,8-5 8-15,14-2 10 16,6-8 6 0,4-10 11-16,-1-7 5 0,-5-11 6 15,-5-9 1-15,-4-7 1 16,-3-3-4-16,-4-6-6 16,-6-3-2-16,-8 3-5 15,-4 1-2-15,-4 14-24 16,3 14-12-16,3 15-18 15,3 12-6-15,1 7 12 16,3 2 8-16,7 4 4 16,-2-4 6-16,0 1-125 15,-5-4-145-15</inkml:trace>
  <inkml:trace contextRef="#ctx0" brushRef="#br1" timeOffset="310">16443 13788 897 0,'-3'-8'391'0,"1"-9"-176"15,-3 5-40 1,6 16-87-16,-1 2-18 0,2 21-52 16,1 19-18-16,-2 24 16 15,2 9-1 1,0 9 1-16,-4-2 1 15,-3-6-2-15,0-1-1 0,1-12 12 16,6-9-70 0</inkml:trace>
  <inkml:trace contextRef="#ctx0" brushRef="#br1" timeOffset="311">16771 14180 970 0,'6'-2'417'16,"4"-3"-233"-1,2 8-61-15,2 14-66 0,-4 4-15 16,-4 12-8-16,-5 5-5 0,-6 4-3 16,-2-3-1-1,0-6-5-15,1-7-2 16,3-15-2-16,3-4 6 16,6-11 4-16,8-8 0 0,8-9-4 15,3-2-7 1,6-3-10-16,-5-1 0 15,-3 6-2-15,-5 3 2 16,-9 6 2-16,-3 7-2 16,-13 5-5-16,-6 5 1 0,-7 7 0 15,-1 2 2 1,6 4 3-16,7 2-3 0,13 2-1 16,8 2 2-16,16-1 1 15,2-5 1-15,6-4 14 16,-3-6-48-16</inkml:trace>
  <inkml:trace contextRef="#ctx0" brushRef="#br1" timeOffset="312">17192 14035 875 0,'3'-1'389'0,"9"2"-198"0,1 6-40 16,3 7-67-16,-1 3-24 16,-5 8-28-16,-2 4-5 15,-6 0-4-15,-4 0-1 16,-2-8-2-16,-1-3-2 15,0-9 1-15,5-4 10 16,0-9 7-16,1-6 1 16,4-11-4-16,1-5-13 15,7-8-14-15,4 2-6 16,6 3-9-16,2 7 7 16,3 12 14-16,-3 4 4 0,-6 10 8 15,-3 4-9 1,-8 8-11-16,-1 6 1 0,-5 3 1 15,-2 2-1-15,-3-3 3 16,-2-1-1-16,3-5-1 16,1-6 0-16,2-10 6 15,5-6 2-15,4-11 1 16,4-5 0-16,3-5-10 16,1 0-4-16,3 2-3 15,-2 3-5-15,0 9-2 16,0 6 0-16,-8 10-1 0,-2 5 3 15,-6 9 5 1,-6 2 2-16,0 4 5 16,0 2 0-16,3-3 0 15,1-2-1-15,3-7 0 16,3-1 0-16,4-7-75 16,2-4-78-16</inkml:trace>
  <inkml:trace contextRef="#ctx0" brushRef="#br1" timeOffset="313">18062 14156 256 0,'6'-1'158'0,"0"-5"23"0,4-1 7 16,-3 1 27-16,-5-3 10 15,1 3-1-15,-1-2-14 16,-2-2-40-16,-5 1-27 15,-6-2-62-15,-9 0-29 16,-7-1-38-16,-9 1-9 16,-3 6-9-16,-3 3-4 15,6 10-9-15,9 6-7 16,10 4-12-16,12 9 1 16,13 0 0-16,10 0 6 15,14-4 18-15,3-6 4 0,2-10 10 16,0-3 6-16,-8-11 9 15,-8-7 4-15,-1-4 6 16,-3-6-2-16,-9 5 1 16,-1 0-1-16,-14 3-6 15,-3 7-5-15,3 1-10 16,4 5-6-16,2 0-4 16,0 0-1-16,1 3-7 15,-1-1-2-15,-1 1-1 16,1 0 0-16,0 0 3 15,1 0-1-15,0 2 1 16,1 11 0-16,10 40 6 16,-3-25 2-16,1 14 1 15,-3 5 2-15,-5 7 0 16,-9 1 3-16,-11-8 3 0,-3-3 2 16,-8-17 7-16,-3-4 5 15,-10-21 18-15,-2-11 6 16,2-16 6-16,6-12 5 15,19-7-103-15,10 2-122 16</inkml:trace>
  <inkml:trace contextRef="#ctx0" brushRef="#br1" timeOffset="314">16911 15029 737 0,'5'-7'343'16,"9"-7"-136"-16,-1 4-25 15,-2 5-65-15,2 6-37 0,1 15-46 16,-1 6-15-1,0 14-4-15,1 5 5 16,-7 6-3-16,-1-1 1 16,-8-8-1-16,1-4 2 0,-6-14 5 15,2-6 11-15,-1-14 16 16,-1-13 0-16,7-12-9 16,1-10-14-16,11-5-24 15,-2-2-7 1,12 9-10-16,0 8-2 15,-1 12 4-15,5 7 6 0,-3 11 11 16,-1 3 2-16,3 10 5 16,-3 3-2-16,-8 3 0 15,-2 3 1-15,-12-2-1 0,-5 0 0 16,-8-4 1 0,-1-2-1-16,5-10 8 15,-1-7 4-15,10-12-7 16,7-10-3-16,9-10-14 15,7-4-8-15,9 0 1 0,-1 4 1 16,1 13 6 0,-3 4 2-16,-4 16 6 0,-4 6 3 15,-6 9-5-15,-1 9 5 0,-3 6 2 16,2 4 4-16,-4-1 10 16,0-2-2-1,-3-6 4 1,0-5 0-16,2-8-2 15,-5-9 2-15,3-7-26 0,-5-7 224 16</inkml:trace>
  <inkml:trace contextRef="#ctx0" brushRef="#br1" timeOffset="315">17728 13821 643 0,'12'-20'321'0,"6"-17"-72"16,-3 9-10-16,-17 20-54 15,-16 12-22-15,-29 34-65 16,-16 20-33-16,-25 34-23 15,-12 10-12-15,-17 15-14 16,4-1-2-16,14-11-109 16,20-10-115-16</inkml:trace>
  <inkml:trace contextRef="#ctx0" brushRef="#br1" timeOffset="316">17570 14782 950 0,'-9'7'429'16,"-12"10"-133"-16,-30 39-137 0,-31 13-19 15,-42 39-6-15,-28 26-33 16,-43 31-38-16,-2 12-257 15</inkml:trace>
  <inkml:trace contextRef="#ctx0" brushRef="#br1" timeOffset="317">18587 14552 791 0,'-2'-3'394'0,"-3"1"-132"0,5 1-76 16,0 1-82-16,22 0-30 0,64 8-37 15,-18-1-11 1,8 3-12-16,-2 2-9 16,-21-8-146-16,-11-4-163 15</inkml:trace>
  <inkml:trace contextRef="#ctx0" brushRef="#br1" timeOffset="318">18596 14674 622 0,'0'3'329'0,"-1"4"-45"16,8 2-96-16,21-2-31 15,11 0 11-15,26-6-8 16,12 0-31-16,-4-1-61 16,-4-1-19-16,-21 1-83 15</inkml:trace>
  <inkml:trace contextRef="#ctx0" brushRef="#br1" timeOffset="319">19443 14682 899 0,'0'0'411'0,"3"3"-142"15,14 3-122-15,8 0-17 16,35 0-14-16,15-4-27 15,23-4-44 1,5-7-7-16,-18-2-147 0,-11 2-90 16</inkml:trace>
  <inkml:trace contextRef="#ctx0" brushRef="#br1" timeOffset="320">20378 14515 710 0,'-1'-6'367'15,"4"0"-114"-15,-5 5-67 16,2 1-97-16,-1 1-36 0,1 29-40 16,6 39 6-16,6-27 5 15,7-2-7-15,7-8 0 16,5-5-1-16,4-17 8 16,0-7 8-16,2-17 15 15,-5-9 8-15,-8-12 14 16,-4-4 6-16,-13-5 11 15,-7 1 2-15,-13 0-7 16,-3 2-8-16,-1 15-22 16,2 10-16-16,9 24-24 15,1 14-9-15,9 14-11 16,5 7 2-16,10 0 3 16,2-4 2-16,0-4 2 15,-2-5-35-15,-7-7-125 0,-5-7-96 16</inkml:trace>
  <inkml:trace contextRef="#ctx0" brushRef="#br1" timeOffset="321">20352 14252 989 0,'2'-4'464'0,"-1"-1"-233"16,6 7-57-16,-1 23-98 0,2 18-31 16,7 34 18-16,-3 10 15 15,1 16 16-15,-3 6-4 16,-3 5-27 0,-9-5-18-16,1-13-21 15,1-14-4-15,-9-37-4 16,11-6 0-16,-3-17-129 15,2-6 24-15</inkml:trace>
  <inkml:trace contextRef="#ctx0" brushRef="#br1" timeOffset="322">20803 14773 843 0,'2'-4'378'15,"7"1"-186"-15,-1 3-42 16,-2 9-66-16,2 8-20 16,-2 15-19-16,-4 4 1 15,3 9 0-15,-3-2-7 16,2-5-12-16,4-6-6 15,-1-13-8-15,1-8 2 0,-3-12 8 16,0-7 1-16,7-8-2 16,0-1-3-16,3-5-15 15,1 0-1-15,-5 3-3 16,-3-1 0-16,-4 6 0 16,1 6 1-16,-4 6-3 15,5 4-2-15,-8 8 2 16,-4 2 2-16,-5 4 5 15,-4 3 2-15,6-2-2 16,0 1-4-16,6-4-2 16,7-1 1-16,10-3 12 15,2-3 7-15,15 2 15 16,-1-5 2-16,12 4-8 0,-1-1 31 16,-6-3-129-1</inkml:trace>
  <inkml:trace contextRef="#ctx0" brushRef="#br1" timeOffset="323">21681 14652 622 0,'8'-8'354'15,"3"-7"-78"-15,-6-3-62 16,-3 1-19-16,-11-7-38 16,0-1-21-1,-12 0-47-15,-3 1-25 16,-6 5-43-16,-1 6-17 15,0 6-21-15,0 7-10 16,4 10-8-16,0 3 1 0,11 11 2 16,1 2 6-16,12 2 11 15,10 5 5 1,7-8 8-16,10-1 0 0,6-11 1 16,1-8 1-16,9-5 4 0,-1-5 5 15,0-4 5 1,-4-4 2-16,-7-2 0 0,-7-3 2 0,-8 3-3 15,-9 0-2 1,-5 7-5-16,-2 3-6 16,-8 2-4-16,5 5-4 15,-5-2 0-15,2 2 0 16,4 5 1 0,3-4 2-16,1 8 1 15,1-7 2-15,0 0 1 16,-1 5 1-16,0-1 1 15,-2-1 1-15,3 10 2 16,0-4-1-16,1 11 0 0,4 11-2 16,0 19-1-16,2 14 1 15,-5 15 2-15,-3 4 2 16,-15-17 6-16,-10-10 5 16,-11-22-1-16,-3-10 24 15,-3-23 39-15,2-6 6 16,10-18 15-16,11-6-30 15,6-3-109-15,14 0-56 16</inkml:trace>
  <inkml:trace contextRef="#ctx0" brushRef="#br1" timeOffset="324">22435 14553 542 0,'-8'-6'300'0,"-6"-1"-41"0,6 5-110 15,10 2-83 1,11 5-18-16,32 4-10 16,15-4 15-16,45 6 14 15,14-3-1-15,8-7-19 0,-8-1-7 16,-24-14-26-16,-15-2-26 15,-38 2-27-15,-13 1-26 16,-38 15-21-16,-19 3 3 16,-21 14-140-16</inkml:trace>
  <inkml:trace contextRef="#ctx0" brushRef="#br1" timeOffset="325">22465 14686 719 0,'4'-1'293'0,"12"-3"-157"15,15 0-40-15,37 3 5 16,16 1 22-16,14 0-4 16,3 3-22-16,-13-3-46 15,-10 0-16-15,-8-1-19 16,-9-6-35-16,-16-2-100 15,-13-8-56-15,-18-5-106 16,-12-6-17-16</inkml:trace>
  <inkml:trace contextRef="#ctx0" brushRef="#br1" timeOffset="326">23140 14457 70 0,'-19'-12'93'0,"1"-1"86"16,-13-13 52-16,12 8 7 0,9 4-44 16,17 15-99-16,8 13-22 15,18 14-38-15,10 7 8 16,6 3 21-16,5 4-4 0,-12-1-7 15,-11-4 0-15,-17 0 23 16,-15-3 20-16,-27-4 42 16,-15 2 9-16,-21 4-29 15,-6 1-26 1,7 4-49-16,10-3-32 16</inkml:trace>
  <inkml:trace contextRef="#ctx0" brushRef="#br1" timeOffset="327">1735 15840 896 0,'5'-1'376'16,"18"-1"-196"-16,16 2-90 0,42 1-52 15,17 3 3-15,18 0-11 16,5 1-5-16,-10 3-8 16,-9 3-5-16,-27 3-2 15,-16-2-6-15,-29-5-99 16,-11-5-72-16</inkml:trace>
  <inkml:trace contextRef="#ctx0" brushRef="#br1" timeOffset="328">1885 15985 451 0,'-15'1'263'0,"-9"0"-26"0,8 3-40 16,26 2-61-16,16 2-24 16,24-3-40-16,17 1-3 15,23-5-21-15,9 3-7 16,9-1-13-16,-6 0-5 15,-26-6-5 1,-17-10 1-16,-32-3-43 0,-12-8-20 16,-15-3-16-16,-5-2-3 15,-5-4 39-15,-3 1 15 16,8 5 5-16,5 9-1 16,11 11-4-16,6 6 6 15,8 11 9-15,10 10 11 16,1 13 24-16,-3 6 9 0,-14 2 37 15,-16 2 24-15,-24-7 8 16,-9-5-10-16,-4-4-30 16,-2-10-45-16</inkml:trace>
  <inkml:trace contextRef="#ctx0" brushRef="#br1" timeOffset="329">3801 16127 658 0,'4'-2'312'0,"3"-6"-95"16,2 0-30-16,-2-6-32 16,2-3-22-16,-3-4-38 0,-6-7 0 15,-9-4 3-15,-11-4-9 16,-16 3-31-16,-5 8-18 16,-8 21-33-16,3 15-7 15,6 27-10-15,9 10-3 16,17 10 0-1,8 2 4-15,11-14 7 0,10-5 2 16,21-14 4 0,11-13 3-16,16-16 0 0,3-8 1 15,-8-15 2-15,-3 1-2 0,-21-6 5 16,-10-2 1-16,-20 4-1 31,-7-2-1-31,-3 17-11 0,-3 7-3 16,-1 20-7-16,1 9 1 15,2 7 5-15,6 1 2 16,10 4 1-16,5-2 1 0,8-1 1 16,-1 1 19-1,1-10-194-15,0-1-100 16</inkml:trace>
  <inkml:trace contextRef="#ctx0" brushRef="#br1" timeOffset="330">4085 16169 939 0,'2'0'425'0,"11"5"-176"16,4 7-117-16,11 14-69 0,0 2 1 0,-3 9-4 15,-2 3-5-15,-5 2-14 16,-1 2-9-16,-2-13-107 16,0-7-63-16</inkml:trace>
  <inkml:trace contextRef="#ctx0" brushRef="#br1" timeOffset="331">4401 16190 939 0,'-11'-5'494'0,"-14"4"-119"0,-8 6-102 0,-10 18-109 16,-3 8-53-16,-3 7-66 16,5 6-20-16,2-4 33 0,12-1-109 15</inkml:trace>
  <inkml:trace contextRef="#ctx0" brushRef="#br1" timeOffset="332">4697 16036 630 0,'15'-2'359'0,"27"-7"-23"16,8 4-180-16,7 4-79 0,4 7-23 15,-11 1-25-15,-9-3-7 16,-6-4-43-16,-10-4-95 16</inkml:trace>
  <inkml:trace contextRef="#ctx0" brushRef="#br1" timeOffset="333">4835 16152 818 0,'0'0'438'0,"4"0"-102"16,14 1-116-16,13 2-108 16,8 4-26-16,8 1-36 15,-3-1-12-15,1 1-50 16,0-8-31-16</inkml:trace>
  <inkml:trace contextRef="#ctx0" brushRef="#br1" timeOffset="334">5490 16091 965 0,'12'-3'469'0,"13"2"-184"0,22 3-98 16,-2 0-21 0,-23-2-51-16,1 1-25 0,66 2-36 15,2 0-13-15,-15-5-26 16,-42-3-86-16</inkml:trace>
  <inkml:trace contextRef="#ctx0" brushRef="#br1" timeOffset="335">6210 15897 574 0,'7'1'302'0,"3"4"-40"0,3 11-117 16,0 14-62-16,-2 0-6 16,0 3-22-16,2 3 0 15,-3-14 9-15,8-1 7 0,-1-9 5 16,1-9 0-1,6-3-6-15,-8-7-10 16,3-6-19-16,0-1-8 16,0-1-14-16,4 2-7 0,0 0-4 15,1-1-1-15,-10-6 2 16,-4-3-2 0,-9-1-5-16,-5-3 1 0,-9 3-3 15,-4 5 0 1,-1 7 4-16,-2 7-4 15,11 22-2-15,2 9-4 16,7 19-3 0,7 4 3-16,6-3 4 0,11 2 2 15,6-11 16-15,5-5-113 16</inkml:trace>
  <inkml:trace contextRef="#ctx0" brushRef="#br1" timeOffset="336">6292 15725 610 0,'-4'-9'347'0,"1"-6"-28"16,-1 2-74-16,6 19-109 15,4 10-44-15,5 26-72 16,-2 18-8-16,5 25 33 16,1 9 9-16,-5 8 5 0,0-4-4 15,-10-5-23 1,-1-7-5-16,1-17-8 0,0-13 0 15,3-28 0-15,3-7-33 16,0-21-500-16</inkml:trace>
  <inkml:trace contextRef="#ctx0" brushRef="#br1" timeOffset="337">6663 16166 794 0,'0'0'368'0,"0"1"-151"16,2 9-137-1,5 10-40-15,0 11-28 0,2 10-3 16,-1 8 0-16,-2-3-1 15,-1-4 3 1,-1-9 2-16,-2-17 4 16,3-6 14-16,1-17 24 15,2-3 2-15,7-12-6 16,2-7-14-16,5-5-30 16,1-1-4-16,1 5-3 15,-3 5 0-15,-4 12 0 0,-5 2 18 16,-14 8 7-16,-1 6 0 15,-10 5 4-15,-7 3-16 16,-4 5-7-16,-5-2 1 16,8 5-5-16,4 0-1 15,16-2 3-15,5 5 5 16,18-1 16-16,9 1 6 0,9-1 2 16,0-3-1-1,0-9-4-15,-2-6-14 0</inkml:trace>
  <inkml:trace contextRef="#ctx0" brushRef="#br1" timeOffset="338">7420 16147 467 0,'1'-8'331'15,"2"-8"34"-15,-6 0-150 16,3 0-20-16,-7-2-41 15,-2 2-25-15,-7-5-37 16,-6 4-19-16,-9 6-40 16,-4 1-22-16,-1 17-34 0,-2 9-14 15,12 14-2-15,10 4 3 16,15 4 19-16,9 0 7 16,16-7 1-1,7-7 0-15,12-16 1 16,1-8 2-16,-5-14 8 15,0-5 5-15,-10-8 8 0,-9-4 3 16,-10-1 2-16,-10 0 0 16,-6 9 9-16,-8 6-3 15,-2 13-8-15,1 7-5 16,3 17-18-16,5 2-2 16,8 17 0-16,3 7 1 15,9 9 3-15,9 14 2 16,-5 2 5-16,2 0 2 0,-20-13 55 15,-12-8 36-15,-14-18 43 16,-6-7 12-16,-11-12-38 16,-4-7-32-16,0-10-46 15,8-6-20-15,23-9-140 0,11-9 450 16</inkml:trace>
  <inkml:trace contextRef="#ctx0" brushRef="#br1" timeOffset="339">3097 15293 904 0,'6'19'21'0,"1"6"0"0,6 45 28 16,8 20 12-16,3 51 27 15,3 25-3-15,-4 21-6 16,-2 19-17-16,-14-12 54 15,-6-21 0-15,-1-22 1 16,-1-24 10-16,2-31-79 16,1-14-3-16,4-27-7 15,3-16-9-15,8-19-102 16</inkml:trace>
  <inkml:trace contextRef="#ctx0" brushRef="#br1" timeOffset="340">3070 15436 644 0,'5'-3'260'0,"7"-3"-170"15,13 1-28-15,31 5-27 16,23 1-3-16,45 8 4 16,15-1 3-16,69-2 43 15,29-1 4-15,59-5-3 16,41 4-15-16,33 2-50 16,14-1-6-16,16-1-4 0,-12-4 0 15,-5-3 0 1,-6-1 1-16,-29-5 8 15,-10 1 5-15,-44-1 8 16,-44 1 2-16,-59 1-7 16,-33 6-6-16,-68 2-8 15,-24 0-7-15,-44 5-48 16,-20-4-8-16,-25-1-14 0,-7-1 2 16,-9 1 33-16,1-1 5 15,9 2 18-15,6 1-52 0</inkml:trace>
  <inkml:trace contextRef="#ctx0" brushRef="#br1" timeOffset="341">8371 15556 788 0,'1'-3'364'16,"-1"-1"-157"-16,-2-1-53 15,2 5-83-15,0 0-30 0,1 11-38 16,7 18 2-16,11 83 10 16,-8-9 13-16,-15 34 9 31,-1 14 9-31,2 26 3 0,-2-11-6 0,11-20-2 15,2-13-10-15,10-34-7 16,3-16 0-16,2-28 0 16,-3-17 2-16,-11-33-9 15,-2-11-109-15</inkml:trace>
  <inkml:trace contextRef="#ctx0" brushRef="#br1" timeOffset="342">3276 17067 712 0,'-5'0'296'0,"-3"1"-181"15,6 0-77-15,20 7-45 16,19 2-5-16,37 2 15 16,32 0 13-16,64-3 13 15,39-4 10-15,76-5 34 16,34 3 1-16,40 1-8 15,0 1-6-15,9 1-39 0,-1-1-6 16,-4-5 39-16,1-5 7 16,-14-2 3-16,-14 1 1 15,-35-2-43-15,-17 3-7 16,-71 1-4-16,-39 3 2 16,-79 1-3-16,-41 2-2 15,-45 5 38-15,-18-3 5 16,-11 0 5-16,1-1 4 0,3-3-42 15,5 2-7-15,7 0-6 16,-2 1 2-16,3-3 4 16,2 0 2-16,0-2 2 15,0 1-3-15,0 0-18 16,0 0 321-16</inkml:trace>
  <inkml:trace contextRef="#ctx0" brushRef="#br1" timeOffset="343">9087 16321 889 0,'-16'-15'397'0,"-10"-17"-185"15,8-4-75-15,23 0-65 16,13 2-21-16,26 10-26 16,14 10-3-16,3 15-1 15,-7 13-6-15,-17 15 1 16,-20 6 7-16,-27 14 12 15,-11 6 6-15,-31 3 0 16,-3-8-4-16,4-17-5 16,9-15-5-16,29-16-23 15,13-5-9 1,28-6-17-16,12 1-5 16,13 2 12-16,2 1 5 0,-7 7-65 15,-6-1-52 1</inkml:trace>
  <inkml:trace contextRef="#ctx0" brushRef="#br1" timeOffset="344">9314 15935 974 0,'-32'-22'410'0,"-38"-14"-213"16,-4 16-84-16,-9 24-64 0,7 20-18 15,17 33-40-15,11 4-18 16,21 16-16-16,19 6-2 16,22 5 10-1,17 11 8-15,32-6 14 16,12-3 7-16,25-22 5 16,2-18 3-16,12-26 7 15,-1-24 2-15,-4-33 7 16,-9-20 3-16,-24-37 11 15,-18-13 32-15,-41-17 63 0,-15 1 30 16,-36 11 4-16,-22 12-28 16,-22 30-82-16,-5 18-44 15,9 34-27-15,21 16-112 16</inkml:trace>
  <inkml:trace contextRef="#ctx0" brushRef="#br1" timeOffset="345">9946 16466 1617 0,'0'3'596'0,"-1"0"-472"16,1 1-65-16,0-4-18 0</inkml:trace>
  <inkml:trace contextRef="#ctx0" brushRef="#br1" timeOffset="346">10898 15772 900 0,'4'-2'353'0,"3"11"-228"16,1 27-43 0,-6 45-48-16,-1 14 17 0,-5 21-2 15,-2 1-10-15,1-13-10 16,4-12-2-16,8-27-8 15,-1-25-40 1,8-35-147-16,1-16-259 16</inkml:trace>
  <inkml:trace contextRef="#ctx0" brushRef="#br1" timeOffset="347">11106 15880 659 0,'11'-22'369'0,"10"-19"-76"0,-8 31-122 16,-7 13-30-16,-6 35-62 0,4 21-33 0,-5 17-10 15,1 9-8-15,4 3-8 32,-4-5-2-32,5 3-2 15,2-10 18-15,-2-20-195 16</inkml:trace>
  <inkml:trace contextRef="#ctx0" brushRef="#br1" timeOffset="348">10873 16195 998 0,'15'0'432'16,"7"-1"-188"-16,23 6-173 0,16 6-27 15,20 1-5-15,6 4-105 16</inkml:trace>
  <inkml:trace contextRef="#ctx0" brushRef="#br1" timeOffset="349">12443 16344 832 0,'7'-18'330'0,"8"-24"-202"15,4 2-16-15,-2 4 16 0,-1 2 1 16,-8 5-5-16,-3 10 5 16,-9 8-37-16,-2 10-33 15,-2 18-41-15,-1 3-22 16,2 24-15-16,4 7 12 15,5 15 3-15,4 1 3 16,7-7-95 0,-3-8-106-16</inkml:trace>
  <inkml:trace contextRef="#ctx0" brushRef="#br1" timeOffset="350">12597 15989 1084 0,'-37'-24'486'15,"-27"-16"-227"-15,-15 21-101 16,-2 16-35-16,10 25-52 16,4 14-36-16,9 17-37 15,5 10-7-15,18 19-8 0,16 10 0 16,36 13-2-16,15-1 0 16,24-23-10-1,16-18 1-15,30-31 4 16,12-19 5-16,8-28 23 0,-7-17 14 15,-26-32 53-15,-21-17 32 16,-32-20 40-16,-20-2 0 16,-45-6-38-16,-18 5-33 0,-21 22-65 15,-9 8-7 1,13 36-65 0,10 15-55-16</inkml:trace>
  <inkml:trace contextRef="#ctx0" brushRef="#br1" timeOffset="351">13491 16062 690 0,'28'-30'375'0,"16"-20"23"0,2 18-290 15,-1 13-14-15,-4 32-17 16,0 18-26-16,-9 27-15 15,-8 13 2-15,-12 18 5 16,-12 1-2-16,-2-2-9 16,2-11-4-16,4-31-8 15,5-15 2-15,-2-31 19 16,0-14 6-16,-6-20 7 16,-2-13 2-16,-13-9-19 15,-5 1-10 1,-15 8-17-16,-2 14-14 0,-4 24-21 15,-10 14 0-15,1 27 1 16,-1 8 6-16,9 11 9 16,13 1-43-16,30-2-140 15,13-10-133-15</inkml:trace>
  <inkml:trace contextRef="#ctx0" brushRef="#br1" timeOffset="352">14188 16492 513 0,'2'-15'336'16,"0"-17"40"-16,-1-3-93 0,-11-4-44 16,0 3-23-16,-9 3-68 15,-6 4-32-15,-8 16-68 16,-7 10-26-16,3 15-26 16,3 10-5-16,15 12-5 15,12 4-2-15,22 1-9 16,9-7-32-1,17-11-132-15,-1-13-100 0</inkml:trace>
  <inkml:trace contextRef="#ctx0" brushRef="#br1" timeOffset="353">14143 16166 983 0,'-5'-14'445'15,"-3"-8"-196"-15,10 15-154 0,3 7-35 16,9 19-43-16,1 8-15 15,8 25-1-15,2 12-1 16,5 19 0-16,-5 6 0 16,-20 8 3-16,-11-4-1 15,-25-5 3-15,-5-7 1 16,-3-26 11-16,-2-17 14 0,4-38 10 16,2-19-12-16,20-25-23 15,13-8-17-15,27-8-22 16,14 0 7-16,14 0 2 15,9-3 4-15,6 6 16 16,0-2 8-16,-4 7 17 16,-7 11 6-16,-20 12 12 15,-11 6 4-15,-14 8 6 16,-8 2-4-16,-8 6-31 16,-1 5-16-16,-4 11-22 15,-2 6-2-15,2 12 11 16,2 3 6-16,8 7 7 15,6 0 1-15,12-6-1 16,2-5 2-16,0-15 8 16,-4-11 6-16,-5-7 12 15,-1-8 4-15,-1-8-1 16,3-3-4-16,-4-5-8 16,-3 2-3-16,-6 4-8 15,1 9-11-15,-2 15-32 0,-3 8-5 16,3 23-1-16,0 4 8 15,2 9 25-15,11-2 5 16,3-13 7-16,9-3 4 0,12-15 8 16,-1-9 18-16,1-9 30 15,-4-12 10-15,-7-8 7 16,-7-6-13-16,-5-9-50 16,-4 2-62-16,-8 5-525 15</inkml:trace>
  <inkml:trace contextRef="#ctx0" brushRef="#br1" timeOffset="354">15558 16360 763 0,'5'-15'362'16,"8"-11"-119"-1,0-3-96-15,6 1-8 0,12 4-14 16,-1 6-33-16,16 18-40 15,0 7-14-15,-4 23-33 16,-9 10 0 0,-31 13 5-16,-15 3 4 0,-32 3 3 15,-7-5 2-15,1-13 0 16,3-12 0 0,20-20 8-16,11-2-4 0,13-11-20 15,12-1-7-15,15-1-18 16,6-2-3-16,15 1 11 15,3 1-37-15,9-2-78 16,0-2-51-16,-5-8-135 16,-3-6 29-16,-10-14 95 15,-11-6 63-15,-18-11 211 16,-11-3 67-16,-25-5 51 16,-7-1 19-16,-18 8-29 15,-6 4-38-15,-9 19 2 16,0 7-18-16,-3 17-37 15,0 14-16-15,21 26-66 32,25-15-14-32,0 0-12 0,-67 62-4 0,30 35-6 0,17 7 0 0,61-23 2 15,15-3 1-15,27-18 1 16,13-8 0-16,21-25 4 16,12-14 4-1,8-37 15-15,1-21 10 16,-12-29 27-16,-22-15 42 15,-37-23 61-15,-21-10 18 16,-42-14 0-16,-14 8-52 16,-38 26-69-16,-14 18-27 15,-3 40-22-15,11 20-63 0,21 17 349 16</inkml:trace>
  <inkml:trace contextRef="#ctx0" brushRef="#br1" timeOffset="355">16627 16664 921 0,'-8'17'394'16,"-16"20"-209"-16,-10 8-64 15,-10 0-13-15,4-7-373 0</inkml:trace>
  <inkml:trace contextRef="#ctx0" brushRef="#br1" timeOffset="356">17251 16259 675 0,'5'-4'325'16,"7"3"-105"-16,-7 8-56 16,-9 22-41-16,-4 13 0 0,-2 16-23 15,3 8-8-15,9-8-23 16,10-9-24-16,15-20-9 15,8-13 4-15,11-16 10 16,5-9 7-16,-6-15 0 16,-4-12-4-16,-20-18-8 15,-7-10-5-15,-2 2-14 16,-6 6-6-16,-2 20-8 0,-5 11-3 16,-5 22-4-1,-1 11 2-15,2 24 3 16,5 10-2-16,0 12 5 15,7 6-2-15,8-2-3 0,2-6-7 16,4-13-239 0</inkml:trace>
  <inkml:trace contextRef="#ctx0" brushRef="#br1" timeOffset="357">17827 16620 897 0,'1'-1'432'0,"-1"-1"-150"15,-5 19-142-15,-9 6-31 16,-12 17-23-16,0 6-9 0,-5 4-37 16,3 0-13-16,12-13-12 15,8-8-1-15,14-24 14 16,7-14 2-16,10-21 4 0,2-10 3 15,-2-7-15-15,1 3-1 16,-6 4-7 0,-1 2-6-16,-5 21 9 15,-3 0-2-15,2 24 0 16,0 12 3-16,4 11-12 16,3 9-1-16,0 6 2 15,1 5-1-15,-3-3-1 16,-5-3 0-16,-2-16-77 0,-3-9-91 15</inkml:trace>
  <inkml:trace contextRef="#ctx0" brushRef="#br1" timeOffset="358">17682 16813 1015 0,'6'7'451'15,"7"3"-199"-15,13-4-61 16,30-4-58-16,3-5-43 15,8 0-70-15,-7-2-99 16</inkml:trace>
  <inkml:trace contextRef="#ctx0" brushRef="#br1" timeOffset="359">18258 16326 825 0,'-4'0'440'0,"-1"-1"-125"0,6-2-74 16,-1 3-90-16,30 3-40 16,73 7-36-16,-32-2-23 15,1-2-25 1,-7-3-7-16,-17 0-26 0,-8 0-75 15,-17 1-310-15</inkml:trace>
  <inkml:trace contextRef="#ctx0" brushRef="#br1" timeOffset="360">18308 16473 1045 0,'0'3'442'0,"8"7"-215"16,16-3-61 0,32-2-27-16,7 1-14 0,13-3-47 15,1 1-19-15,-13 2-25 16,-7 2-88-16</inkml:trace>
  <inkml:trace contextRef="#ctx0" brushRef="#br1" timeOffset="361">19171 16260 545 0,'-2'-8'290'16,"-3"-12"-43"-16,3 2-24 15,7 5-66-15,3 6-29 16,9 20-57-16,5 15-28 0,13 32-4 16,4 19 9-16,7 20 0 15,-1 3-6-15,-12-13-14 16,-10-10-2-1,-10-22-1-15,-3-15 1 0,-1-26 32 16,2-21 11-16,-1-36 10 0,2-15 1 16,-3-33 7-1,-2-19-2-15,-1-36-3 16,-3-17-2-16,10-10-44 16,-3 9-14-16,4 43-25 15,4 32-11-15,-12 49-25 16,-2 24 26-16,-5 27-224 15</inkml:trace>
  <inkml:trace contextRef="#ctx0" brushRef="#br1" timeOffset="362">19592 15654 913 0,'1'0'344'0,"5"-2"-260"16,10 0-68-16,32-1-24 0,17 3 8 15,45-1 37 1,28 1 18-16,52 2 39 16,14 1 4-16,55 7-13 15,12 1-11-15,9-1-39 16,6 1-8-16,-36-5-6 15,-17-4-2-15,-39 4 0 0,-19-3-3 16,-36 2-5-16,-20 1-1 16,-32-2-1-16,-17 1 1 15,-34-2-3-15,-14 1-1 0,-22-4 1 16,-10-1-2 0,-21-3 12-16,-5 2 11 0,-7 2 8 15,4 4 3-15,15 10-17 16,10 7-14-16,20 22-13 15,9 15-2-15,16 23 5 16,6 4 81-16</inkml:trace>
  <inkml:trace contextRef="#ctx0" brushRef="#br1" timeOffset="363">19762 16184 191 0,'-5'0'1'16</inkml:trace>
  <inkml:trace contextRef="#ctx0" brushRef="#br1" timeOffset="364">20188 16266 228 0,'-3'3'168'0,"-11"9"29"16,-6-4 11-16,-15-4 10 0,-3 0-10 15,-4-17-13-15,1-6-19 16,14-17-57-16,7-7-38 16,23-3-75-16,14 1-22 15,22 8-2-15,12 11 6 16,14 21 25-16,4 10 14 15,-4 29-5 1,-12 7 2-16,-35 12 3 0,-25 7 3 0,-47 11 4 16,-12 11 0-16,-2-10-10 15,10-7-3-15,24-29-4 16,11-18 4-16,18-16-9 16,3-12-5-16,18-14-13 15,10-2-9-15,16 1 15 16,5 9 7-16,3 16 23 15,-4 7 11-15,-13 12 2 16,-3 3 1-16,-10 4-6 16,-5-6-6-16,2-8-11 15,0-5-27-15,5-15-171 16</inkml:trace>
  <inkml:trace contextRef="#ctx0" brushRef="#br1" timeOffset="365">20677 16338 760 0,'-9'0'338'16,"-11"7"-155"-16,3 8-92 15,8 19-64-15,4 4-4 16,17 2 3-16,6 3 8 15,10-15 14-15,4-5 9 16,-1-12 19-16,0-11 15 16,-1-7 25-16,-3-12 1 15,-6-13-17-15,-3-9-14 16,-4-12-37-16,-4 2-17 16,-3 10-1-16,-3 14-2 15,-6 23-16-15,1 13-2 16,-2 21-17-16,0 7-7 15,2 10 9-15,-3-2 2 16,1-4-43-16,-2-6-60 16,0-7-199-16</inkml:trace>
  <inkml:trace contextRef="#ctx0" brushRef="#br1" timeOffset="366">20702 16062 1036 0,'-4'-3'468'15,"-2"0"-212"1,-1 12-170-16,1 14-42 0,1 29-27 16,-1 14 6-16,1 35 9 15,-1 16 5-15,0-1-3 16,-1-3-4-16,2-25-12 16,4-17 12-16,9-15-143 15,6-11-109-15</inkml:trace>
  <inkml:trace contextRef="#ctx0" brushRef="#br1" timeOffset="367">20961 16616 921 0,'1'-5'461'16,"9"-2"-131"-1,-9 11-204-15,10 11-30 0,-3 15-40 16,-5 0-8-16,1 12-15 16,-7-11-4-16,-4-6-7 15,4-5-4-15,3-19 15 16,-2-2 2-16,10-15-4 16,2-6 0-16,3-7-21 15,3-2-3-15,-7 7-5 16,-4 3 0-16,-5 14-9 15,-4 7-6-15,-4 8 2 16,4 9 0-16,0 6 11 16,4 2 4-16,14-1 5 15,10-4 2-15,15-8 0 16,6-5 12-16,10-9-99 16</inkml:trace>
  <inkml:trace contextRef="#ctx0" brushRef="#br1" timeOffset="368">21611 16513 532 0,'4'-11'347'16,"6"-11"19"-1,-5-2-64-15,-7-5-79 0,-4 2-38 16,-14-1-80-16,-10 5-30 16,-11 11-50-16,-1 8-22 15,0 14-19-15,9 9-6 16,7 12-12-1,10 4 0-15,13 0 4 0,4 0 2 16,16-9 11-16,3-5 2 16,10-7 6-16,1-7 4 15,0-11 9-15,1-6 6 16,-7-8 7-16,-1 2 1 16,-9 0-4-16,-5 3-4 0,-3 11-14 15,-2 7-4-15,3 16-3 0,2 9 0 16,9 10 7-1,1 6 1-15,-5 10 2 0,-8 2 1 16,-16 7 0-16,-10-7 42 16,-15-9 48-16,-2-6 17 0,-6-23 40 15,-2-10-22-15,1-21-27 16,0-11-16-16,12-9-38 16,8 0-28-16,14 1-115 15,7 1-61-15</inkml:trace>
  <inkml:trace contextRef="#ctx0" brushRef="#br1" timeOffset="369">22244 16587 683 0,'7'-11'375'16,"4"-14"-94"-16,-8-10-44 0,-5-2-13 15,-13-8-49-15,-11-2-30 16,-13 10-57-16,-9 6-23 15,-10 17-38-15,6 16-22 16,8 24-18-16,2 8-4 16,18 19-1-16,9 3 2 15,13-7 4 1,16 1 0-16,19-19-2 16,3-11 4-16,16-18 7 0,-1-14 6 15,0-17 15-15,0-6 8 16,-16-22 8-16,-4-10 0 15,-15-18-4-15,-4-5-5 16,-4 9-9-16,-8 5 2 16,-4 31 7-16,-5 15 4 15,-7 23-2-15,3 16-7 16,0 14-16-16,3 7-7 0,10 18 1 16,6 9-1-16,13 22 6 0,2 8 6 31,5 0 5-31,-3-5 2 0,-6-23 0 0,-2-11 0 15,-9-18 6-15,3-6-49 16</inkml:trace>
  <inkml:trace contextRef="#ctx0" brushRef="#br1" timeOffset="370">23007 16389 621 0,'-1'-17'346'0,"-3"-13"-53"0,9 9-126 0,3 4-33 31,7 10-53-31,5 2-27 0,3 6-27 0,4 6 1 16,6 4 3 0,1-1-1-1,2-3 4-15,-1-3 3 16,-11-10 10-16,-1-3 0 0,-9-8-5 15,-5 2-6-15,4 4-17 16,-8-1-4-16,2 8-49 16,-2-2-56-16,-7 3-142 15,0 3-168-15</inkml:trace>
  <inkml:trace contextRef="#ctx0" brushRef="#br1" timeOffset="371">23085 16630 818 0,'13'-1'403'0,"25"-1"-118"16,11 1-66-16,12 3-81 0,-4 1-38 16,-8 2-64-16,-8-2-7 15,-15-4-67-15</inkml:trace>
  <inkml:trace contextRef="#ctx0" brushRef="#br1" timeOffset="372">18522 17556 633 0,'-3'-5'325'16,"-4"-6"-117"-1,12-4-88-15,3-3-19 16,16-1-49-16,7-2-11 15,12 6 5-15,4-1 3 16,-3 9-8-16,-4 7-7 16,-11 13-20-16,-8 6-6 15,-12 11 0-15,-2 0 5 0,-4-3 10 16,3-4 1 0,8-12 1-16,4-5 2 15,8-8 4-15,1-6 4 0,-6-4-102 16,-7 1-96-16</inkml:trace>
  <inkml:trace contextRef="#ctx0" brushRef="#br1" timeOffset="373">18521 17831 980 0,'11'-3'418'0,"21"-7"-185"16,8 2-60-16,20-1-28 15,8 5-28-15,-2 4-64 16,-5 3-19-16,-13 5-77 16,-10 0-89-16</inkml:trace>
  <inkml:trace contextRef="#ctx0" brushRef="#br1" timeOffset="374">19905 17384 586 0,'3'-6'301'0,"3"-6"-79"31,-4 0-41-31,-10 5-63 0,-7 1-27 0,-17 4-45 31,-9 1-9-31,-8 1-13 16,-2 3-9-16,7 6-11 15,3 1-4-15,12 5-2 0,1 2-2 16,10 5-3-16,-1 2-4 16,6 5-6-16,2 0-3 15,1 1 3 1,4-4 6-16,4-6 7 0,3 0 2 15,8-16 9-15,3 0 2 16,15-11 3-16,6 0 2 16,15 3 2-16,10 4 1 15,4 12 6-15,-4 2-1 0,-21 7-4 16,-13 5 8-16,-35 7 18 16,-13 6 9-16,-24-4 6 15,-6-4-6-15,-3-11-12 16,4-11 0-16,20-12-88 15,5-8-60-15,19-5-189 16</inkml:trace>
  <inkml:trace contextRef="#ctx0" brushRef="#br1" timeOffset="375">20061 17529 1024 0,'-2'-8'432'16,"0"-8"-245"-16,1 9-62 0,17 14-53 16,7 10-25-1,17 12-22-15,7 4 5 0,-3 6-3 16,-6 0-5-16,-25 8-9 15,-15 3 0-15,-28-2-2 16,-9-3 3-16,-12-19 6 16,2-16-10-16,11-20-17 15,8-14-3-15,28-15-41 16,12-9 3-16,28-11 8 16,15-4-3-16,18-2 32 15,-2 6 15-15,-21 11 54 16,-13 8 19-16,-38 14 16 0,-21 4-12 15,-26 15-47 1,-11 4-17-16,-2 7-17 16,7 8-5-16,25 4-128 15,10 1-91-15</inkml:trace>
  <inkml:trace contextRef="#ctx0" brushRef="#br1" timeOffset="376">20489 17776 1277 0,'0'2'520'0,"-1"3"-312"16,3 1-33-16,-2-6-42 15,0 0-32-15,0 0-50 16,0 0-2-16,0 0-136 16,0-1-288-16</inkml:trace>
  <inkml:trace contextRef="#ctx0" brushRef="#br1" timeOffset="377">20770 17501 622 0,'-1'-9'331'15,"1"-7"-76"-15,11-1-100 16,8 1-21-16,19 3-46 16,5 5-23-16,5 8-36 15,-2 5-7-15,-12 4-8 16,-9 1-2-16,-18 4-5 15,-8 2 0-15,-16-1 6 16,-2 1 4-16,2-9 6 16,5-3-4-16,12 0-19 15,7-2-4-15,15 6-15 16,7 7 0-16,11 4 9 0,-1 5 2 16,-16 6 4-16,-12-2 4 15,-33 7 10-15,-12-2 6 16,-16-6 9-16,-3-7 5 15,6-15-26-15,2-5-34 16,12-7-83-16,9 0-61 16,14 5-276-16</inkml:trace>
  <inkml:trace contextRef="#ctx0" brushRef="#br1" timeOffset="378">21667 17587 727 0,'-2'-7'344'0,"-5"-9"-121"16,-2-2-60-16,-7-4-41 0,-3 1-12 15,-7-1-23-15,-5 2-14 16,-2 10-34-16,0 4-15 16,1 12-27-16,6 7-7 15,2 4-11-15,6 7-3 16,5-3-4-16,8 2-1 16,15-1 7-16,0-6 5 0,13 1 12 15,4-6 5 1,8-7 3-16,7-3 4 0,-1-2 1 15,-3 1-2-15,-10 1-6 16,-5 9-1-16,-7 4 3 16,-7 5 4-1,-6 9 8-15,-10 2 2 0,-13 3 0 16,-6 2 4-16,-14-6 11 16,2-5 8-16,-9-9 11 15,-1-6 2-15,5-12-6 16,2-6-3-16,13-8-85 15,9-2-83-15</inkml:trace>
  <inkml:trace contextRef="#ctx0" brushRef="#br1" timeOffset="379">22202 17360 637 0,'10'-6'326'0,"14"-5"-79"16,3 5-81-16,0 8-78 16,-1 7-16-16,-13 11-29 15,-7 4-1-15,-7 5 0 16,-9 1-4-16,-1-7-7 15,-2-8-1-15,4-12 9 0,-1-6 2 16,11-17-6-16,6-3-7 16,11-12-23-1,10-1-9-15,0 6-4 16,-2 6-1-16,-4 12-1 0,-4 5-1 16,-3 11-2-1,-2 6 4-15,-4 12 9 16,-8 7 7-16,-1 2 6 15,0 1-3-15,-3-8-1 16,3-3 1-16,2-7 4 0,3-13 6 16,10-9 3-16,2-9-1 0,9-12-6 31,4 5-7-31,-3 4-13 16,0 7-5-16,-7 16-10 0,-5 8-1 15,-9 17 3-15,-6 5 5 16,-4 8-21-16,-7-3-84 15</inkml:trace>
  <inkml:trace contextRef="#ctx0" brushRef="#br1" timeOffset="380">22228 17611 744 0,'-8'3'363'0,"-5"-2"-151"15,12 3-43-15,26 0-43 16,14-4-25-16,19 0 0 16,10-1 4-16,5-5-17 15,-5 2-17-15,2 2-31 16,-6 2-13-16,-8 2-14 16,-8 1-30-16,-20-2-63 0,-12 0-66 15,-16 4-320 1</inkml:trace>
  <inkml:trace contextRef="#ctx0" brushRef="#br1" timeOffset="381">22575 17839 723 0,'-5'-2'334'0,"-5"-6"-123"15,-10-1-19-15,-11-3-28 0,-5 2-17 16,-2 4-41-16,-1 3-26 16,7 5-39-1,6 3-14-15,12 7-28 16,13 4-7-16,14 6-9 0,8 5 2 16,10 4 10-16,5 1 4 15,2 2 4-15,-1 4-1 16,-11-12 2-1,-7 1 0-15,-19-9 8 16,-10-8 10-16,-16-5 40 0,-5-1 16 16,-11-4 19-16,3-5-1 15,6 1-36-15,5-6-16 16,9-1-27-16,6 2-8 16,6 3-33-16,0 3-65 0</inkml:trace>
</inkml:ink>
</file>

<file path=ppt/ink/ink71.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5-10-15T08:25:35.868"/>
    </inkml:context>
    <inkml:brush xml:id="br0">
      <inkml:brushProperty name="width" value="0.05292" units="cm"/>
      <inkml:brushProperty name="height" value="0.05292" units="cm"/>
      <inkml:brushProperty name="color" value="#FF0000"/>
    </inkml:brush>
  </inkml:definitions>
  <inkml:trace contextRef="#ctx0" brushRef="#br0">10219 15178 365 0,'0'-5'251'0,"2"-4"41"16,-1-1-36-1,-1 5-36-15,0 2-23 0,0 5-63 16,0-2-31-16,0 0-52 15,0 12-15-15,1 42-16 16,-1-20-2-16,1 5-10 0,-2-1-5 16,1 7-2-16,0-3-76 15,0-2-232 1</inkml:trace>
  <inkml:trace contextRef="#ctx0" brushRef="#br0" timeOffset="1">10277 15707 867 0,'-3'-4'428'15,"-4"-2"-154"1,2 9-61-16,3 0-98 16,3 10-40-16,-6 12-53 15,1 5-6-15,1 7-9 16,1-2-6-16,7-1-6 16,0-3-13-16,2 5-123 15,0 6-191-15</inkml:trace>
  <inkml:trace contextRef="#ctx0" brushRef="#br0" timeOffset="2">10253 16310 726 0,'0'2'353'0,"-4"1"-121"15,3 7-62-15,-3 3-73 16,-1 5-24-16,0 5-36 15,4 1-12-15,2 9-15 0,1 4-3 16,0 11-7-16,-2-2-50 16,2-2-188-16</inkml:trace>
  <inkml:trace contextRef="#ctx0" brushRef="#br0" timeOffset="3">10223 16864 804 0,'-2'-3'406'0,"-2"-2"-129"16,2 2-69-16,2 3-74 15,0 0-32-15,0 0-38 16,3 9-10-16,3 10-26 16,4 36-10-16,-5-16-12 0,-4 3-4 15,5 14 1-15,-4-2-81 16,-1 0-171-16,-1-10-190 15</inkml:trace>
  <inkml:trace contextRef="#ctx0" brushRef="#br0" timeOffset="4">10246 17400 899 0,'-2'6'420'15,"-5"3"-194"-15,1 4-104 16,5 4-32-16,0 5-57 15,4 9-15-15,-1 12-12 16,0 1-2-16,0 2-19 16,-2-6-87-16</inkml:trace>
  <inkml:trace contextRef="#ctx0" brushRef="#br0" timeOffset="5">10225 17853 802 0,'-2'8'413'0,"0"5"-50"16,0 3-269-16,2 8-18 0,3-1-35 16,1 5-19-16,2 4-14 15,-1 0-1-15,-3 2-3 16,1-4 0-16,5-8-21 15,-6-6-81-15</inkml:trace>
  <inkml:trace contextRef="#ctx0" brushRef="#br0" timeOffset="6">10864 17038 821 0,'-2'0'408'0,"-1"1"-145"0,-1 10-105 15,0 11-30-15,3 24-42 16,-1 10-16-16,-2 20-32 16,1-1-8-16,3-4-16 15,-4 1-3-15,4-11-3 16,4 0-1-1,-4-10-6-15,1-10-2 0,7-14-69 0,-5-7-59 16,7-14-266-16</inkml:trace>
  <inkml:trace contextRef="#ctx0" brushRef="#br0" timeOffset="7">10987 17119 690 0,'0'-10'344'0,"0"-12"-96"16,0 3-34-16,1 13-70 15,-1 3-40-15,3 10-60 0,1 13-16 16,3 6-9-16,5 14 3 15,-3 13-2-15,-1 4-6 16,-1 9-3 0,-4-5-1-16,2 3-5 15,-2-5-2-15,2-4 4 0,1-3-64 16,1-13-192-16</inkml:trace>
  <inkml:trace contextRef="#ctx0" brushRef="#br0" timeOffset="8">10837 17433 505 0,'-1'0'336'0,"2"0"51"15,11 0-149-15,12 2-98 16,11 0-10-16,6-2-43 16,1 0-28-16,-4-2-24 0,-3-2-13 0,0 0-103 15</inkml:trace>
  <inkml:trace contextRef="#ctx0" brushRef="#br0" timeOffset="9">11720 17484 378 0,'3'-5'259'0,"-3"-7"-11"16,0 1-50-16,-4 1-12 0,-3 1-20 16,-4 2-9-16,-12-1-26 15,2 2-17-15,-7 6-43 16,-1 3-18-16,4 6-36 16,-1-1-15-16,6 10-18 15,2 2-8-15,7 11-2 16,7 0 0-16,8 0 6 15,10 2 4-15,9-11 8 16,5-3 4-16,6-14 4 0,2-5 0 16,-5-15 3-1,3-7 0-15,-14-10 1 16,3-3 0-16,-6 3 3 0,-10 4 1 16,-4 12 3-1,-4 0 1-15,-7 11 7 16,4 5 6-16,-1 8 3 0,1 7 0 15,2 8-7-15,-4 4-6 16,6 1-9 0,1 1-3-16,8-2-3 15,6-4-4-15,3-3-35 16,-2-2-29-16,5-5-182 16</inkml:trace>
  <inkml:trace contextRef="#ctx0" brushRef="#br0" timeOffset="10">11905 17575 1075 0,'0'-1'438'0,"0"1"-299"16,3 1-39-16,-3-1-50 15,0 0-17-15,15 3 0 0,31 43-2 16,-28-26-12 0,-2 3-4-16,0 3-10 15,-2-2-3-15,-3-4-63 16,-1-6-62-16,-2-10-267 16</inkml:trace>
  <inkml:trace contextRef="#ctx0" brushRef="#br0" timeOffset="11">12130 17537 738 0,'-4'-1'359'0,"-3"1"-123"0,-2 0-45 16,-5 10-58-16,-2 2-25 16,-6 3-32-16,-2 4-8 15,-3 3-12-15,2-3-14 16,1 3-22-16,2-2-6 15,6 0-11-15,2 2-3 0,7-2-5 16,2-2 1-16,5-6-112 16,2-3-118-16</inkml:trace>
  <inkml:trace contextRef="#ctx0" brushRef="#br0" timeOffset="12">12693 17413 495 0,'-10'-2'322'16,"-11"-1"-31"-16,-8 3-97 0,2 3-37 16,-1 1-71-16,4 2-29 15,10 2-40-15,4 1-15 16,10 3-18-16,2 2-3 15,13-2 1-15,6-2 3 16,5-2 11 0,5-5 4-16,-2 1 3 15,-5-4 1-15,-11-3 4 0,-8 1 3 16,-4 1-2 0,-7-4 1-16,-9 5-3 15,-4 4-1-15,-14 5 1 16,1 5 3-16,2 0 3 0,3 2 0 0,12-1-3 15,5 2-6 1,10 4-3-16,5-1-1 16,11 0 0-16,5-5 1 0,9-5 1 15,3-3 0 1,-1-7-41-16,3 0-64 0,-3-7-273 16</inkml:trace>
  <inkml:trace contextRef="#ctx0" brushRef="#br0" timeOffset="13">12886 17464 728 0,'-10'-4'355'16,"-15"-2"-136"-16,3 4-60 16,2 3-75-1,0 4-35-15,11 10-36 0,-1 1-11 0,7 6-11 16,7 1-4-16,5 1 1 15,7-1 3-15,9-5 6 16,2-1 2-16,3-13 2 16,-1-1 3-16,-6-6 3 15,-5-3 2-15,-5-6 6 16,-7-4 2-16,-9-6 5 16,-1 0 2-1,-12-4 29-15,-2-1 14 0,0-2 10 16,-2-3-3-16,8-4-35 15,5-3-18-15,10 0-21 16,6 4-7-16,9 8-5 16,1 3-10-16,7 8-96 15,0 6-171-15</inkml:trace>
  <inkml:trace contextRef="#ctx0" brushRef="#br0" timeOffset="14">13037 17441 684 0,'0'1'318'15,"1"6"-137"-15,3 3-61 16,-1 6-59-16,2 5-10 16,-2 4-10-16,-1 2-15 15,5 0-13-15,-1 3-4 16,3-5-2-16,3-6-1 0,1-7 2 16,0-10 0-16,2-8 3 15,1-5 0-15,-2-10 0 16,2-2 0-16,-6-5-2 15,-3 2-1-15,-5 3-2 16,-1 3 0-16,3 6 1 16,-4 7-2-16,-2 7-2 15,0 2 1-15,1-2 2 16,0 0-1-16,-5 15 0 16,-3 36-3-16,20-28-4 15,4 1 0-15,8-4 1 0,-2-2 1 16,-2-11 4-16,2-5 3 15,-2-10 9-15,-1-10 13 16,-2-5 30-16,-3-4 26 16,-5-4 22-16,-4 2-2 15,-7 2-20-15,-4 4-30 16,-1 8-32-16,1 3-29 0,5 6-304 16</inkml:trace>
  <inkml:trace contextRef="#ctx0" brushRef="#br0" timeOffset="15">13709 17437 435 0,'0'-6'247'0,"-1"-6"-5"0,0-1-34 16,0 4-11-16,1 2-6 15,0 6-56 1,1 5-32-16,2 15-57 16,-2 5-26-16,3 20-9 0,-1 5 1 15,0 12-2-15,1 9 1 16,-4-3-4-1,0-4-2-15,4-14-1 16,-4-8 0-16,3-17-117 16,1-8-77-16</inkml:trace>
  <inkml:trace contextRef="#ctx0" brushRef="#br0" timeOffset="16">13745 17617 770 0,'2'3'320'0,"0"2"-179"15,8-1-39-15,9-1-42 16,4-2-16-16,10 0-27 16,2 2-5-16,-6-3-82 15,0-6-142-15</inkml:trace>
  <inkml:trace contextRef="#ctx0" brushRef="#br0" timeOffset="17">13981 17468 674 0,'-2'0'335'0,"-3"3"-112"16,5 6-88-16,1 2-76 0,4 15-15 16,-3-1-12-16,1 4-3 15,-3-4-6-15,-3-6-3 16,0-10-1-16,1-4 2 16,-2-5 0-16,2-10 0 15,1-6-5 1,-1-1-7-16,5-11-7 0,5 4-1 15,5 2-1-15,-1 0-1 16,7 7 7-16,-2 2 5 0,1 7 10 16,2 4 8-16,-3 4 5 31,-1 0 0-31,-5 9-6 16,-2 1-7-16,-3 10-11 15,1 8-2-15,1-3-2 16,-1 3-36-16,0-4-134 15,-2-4-141-15</inkml:trace>
  <inkml:trace contextRef="#ctx0" brushRef="#br0" timeOffset="18">14552 17484 742 0,'-11'6'320'15,"-8"10"-168"-15,-4 0-22 16,-5 5-35-16,2 3-19 0,-4-3-27 16,0-1-13-16,3-5-13 15,2-6-5-15,8-8-6 16,2-2-2-16,5-8-3 15,1 0-2-15,6-4-5 16,1-3-3-16,4-2-3 16,8-1 0-16,0-1 6 15,5 2 5-15,3 7 6 16,-3 3 0-16,0 5-3 16,0 5-3-16,-2 4-2 15,0 1 0-15,2 15 1 16,-2-3 0-16,-1 8 0 15,5 3 0-15,-1-6 1 16,3-1-1-16,1-9-1 16,-3-5 1-16,4-9 0 0,-3-7 2 15,-5-4 2-15,2-7-1 16,-6-3-1-16,-5-4-1 16,-1-5-1-1,4 2-1-15,-5 3-1 16,7 5 0-16,-6 9 0 0,0 7-1 15,1 6 7-15,-4 7 3 16,1 7 7-16,-3 4 2 16,-1 5-3-16,3 5-4 0,2-1-5 15,2-2-4-15,-5-8-122 16,2-4-70 0</inkml:trace>
  <inkml:trace contextRef="#ctx0" brushRef="#br0" timeOffset="19">14556 17245 910 0,'-3'-4'457'0,"-5"-5"-154"16,4 5-145-16,3 2-46 16,0 2-73-16,0 0-22 15,1 0-121-15,0 0-145 16</inkml:trace>
  <inkml:trace contextRef="#ctx0" brushRef="#br0" timeOffset="20">14748 17483 559 0,'-1'-1'349'16,"-3"-5"-12"-16,4 11-205 0,5 3-28 16,6 6-45-16,3 3-7 15,2 7-7-15,-1 4-4 16,0 1-11-1,1 0-6-15,-1-10-6 16,-2-5-3-16,-1-13 2 16,0-4 2-16,1-13 3 15,-1-3-1-15,-1-10-3 16,1 5-4-16,-5-2-4 16,-1 0-5-16,0 14-34 0,-2-2-68 0</inkml:trace>
  <inkml:trace contextRef="#ctx0" brushRef="#br0" timeOffset="21">15247 17438 517 0,'-10'-4'337'16,"-8"-4"-6"-16,-1 6-153 16,-2 4-34-16,5 6-71 15,2 2-29-15,8 5-35 16,3 2-10-16,3-1-8 16,4 1-1-16,3-2 5 15,4-7 3-15,3-1 2 16,2-5 3-16,2-4 0 15,-3-4-1-15,-5-2 1 16,-6 0-1-16,-5 1-1 16,-5 4-1-16,-9 6 0 15,1 5 1-15,-7 8 6 16,5-1 2-16,1 2 0 16,1-1-2-16,8-4-6 0,6 3-1 31,11 0 0-31,3-1 2 15,8-3 2-15,-6-3-1 16,2-4 1-16,0-3 0 0,-2-2 1 0,-1-5 2 16,0-8-14-1,1-4-8-15,-2-4-11 16,-2 0 1-16,-3 2 13 16,-3 0 10-16,-4 2 19 15,-2 2 12-15,-2 8 21 16,1 6 5-16,-1 11 4 15,1 4-8-15,1 10-12 16,1 6-6-16,4 2-11 16,-1 2-5-16,5-2-5 15,1-4-64-15</inkml:trace>
  <inkml:trace contextRef="#ctx0" brushRef="#br0" timeOffset="22">15716 17450 699 0,'-10'6'329'0,"-4"5"-140"15,4 10-90-15,-2 2-22 16,10 8-34-16,0-2-9 16,3 1-12-16,6-2 0 15,3-5-7-15,5-7-3 0,2-13 3 16,2-6 4-16,-1-12 5 15,-1-1 1-15,-4-7 0 16,0-3-1-16,-7 2-3 16,-2 4-2-16,1 3-5 15,-4 7-1-15,-1 10-1 16,1 7 3-16,-1 11 0 16,4 5-3-16,6 6-5 15,0-5-4-15,8-4-2 16,-2-3-1-16,1-11 3 15,1-6 1-15,0-12 4 16,-1-4 2-16,-5-5 0 16,-3-3-1-16,0 0-2 15,3-5-2-15,1 8-3 16,4 5 0-16,1 5 0 16,-2 5-1-16,4 4 0 0,-3 2-1 15,0 16 5 1,-7 3 8-16,-7 7 13 0,-4 3 5 15,-13-8 1-15,0 1-4 16,-10-5-19-16,-6-8-68 16</inkml:trace>
  <inkml:trace contextRef="#ctx0" brushRef="#br0" timeOffset="23">16560 17219 682 0,'-6'-3'378'0,"4"-1"-110"15,-4 4-83-15,2 7-28 0,0 12-66 16,3 11-17-16,0 19-19 0,-7 7-6 16,8 6-12-1,-5 5-10 1,-2-11-8-16,7-2-5 16,-1-6-5-16,1-13-2 0,4-8 0 15,-2-9-2-15,0-11-29 16,2-7-42-16,-3-4-166 15,0-6-284-15</inkml:trace>
  <inkml:trace contextRef="#ctx0" brushRef="#br0" timeOffset="24">16787 17572 510 0,'-3'-2'251'16,"-3"-1"-79"-16,-2 1-29 0,1 4-37 15,0 2-12-15,1-1-23 16,3 0-10-16,4 1-21 16,0 1-9-16,-1-5-12 15,0 0-3-15,0 0 5 16,1 0 7-16,10 4 23 15,26 13 14-15,-34-23 29 16,-2-3 0-16,-4 2-8 0,-4 1-15 16,-4-1-39-16,2 7-10 15,6 0-106-15,2 0-128 16</inkml:trace>
  <inkml:trace contextRef="#ctx0" brushRef="#br0" timeOffset="25">17111 17246 436 0,'-1'-5'311'0,"-2"-2"58"16,-2 3-102-16,-2 8-108 16,5 8-43-16,-6 13-75 0,10 11-15 15,7 12 3-15,-8 4 0 0,11 6-4 32,-4-2-3-32,-8-5-10 15,5 1-1-15,-5-7 0 16,-7-7 1-16,6-7 0 15,-1-9 0-15,2-13-2 16,2-3 0-16,-2-6-56 0,4-1-73 16</inkml:trace>
</inkml:ink>
</file>

<file path=ppt/ink/ink72.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5-10-15T08:18:03.380"/>
    </inkml:context>
    <inkml:brush xml:id="br0">
      <inkml:brushProperty name="width" value="0.05292" units="cm"/>
      <inkml:brushProperty name="height" value="0.05292" units="cm"/>
      <inkml:brushProperty name="color" value="#FF0000"/>
    </inkml:brush>
    <inkml:context xml:id="ctx1">
      <inkml:inkSource xml:id="inkSrc91">
        <inkml:traceFormat>
          <inkml:channel name="X" type="integer" max="11752" units="cm"/>
          <inkml:channel name="Y" type="integer" max="6608" units="cm"/>
          <inkml:channel name="T" type="integer" max="2.14748E9" units="dev"/>
        </inkml:traceFormat>
        <inkml:channelProperties>
          <inkml:channelProperty channel="X" name="resolution" value="400" units="1/cm"/>
          <inkml:channelProperty channel="Y" name="resolution" value="400" units="1/cm"/>
          <inkml:channelProperty channel="T" name="resolution" value="1" units="1/dev"/>
        </inkml:channelProperties>
      </inkml:inkSource>
      <inkml:timestamp xml:id="ts1" timeString="2025-10-15T08:19:02.892"/>
    </inkml:context>
  </inkml:definitions>
  <inkml:trace contextRef="#ctx0" brushRef="#br0">14316 3468 516 0,'1'-8'324'0,"-1"-6"14"16,0 7-54-1,-8 16-66-15,-5 7-33 0,-2 13-76 16,-2 6-30-16,-1 9-44 15,1 3-12-15,6 4-13 16,0-1-2-16,4-7-3 16,3-6 0-16,0-14-1 0,4-9 0 15,2-17 7-15,1-8 2 16,7-20-3-16,2-5 1 16,4-16-5-16,0-3-1 15,-1 6 3-15,-4-4 0 16,0 16 12-1,2 9 6-15,-7 9 22 0,0 9 5 16,-5 10-10-16,2 4-5 0,0 7-22 31,4 4-6-31,6 6-5 16,4 6-1-16,7 11-2 0,4 4 1 0,0 7-1 31,-3 0 1-31,-2-1 3 16,-2-3-24-16,-9-11-75 15,1-6-53-15,-8-14-143 0,-5-6-71 16</inkml:trace>
  <inkml:trace contextRef="#ctx0" brushRef="#br0" timeOffset="187.09">14213 3690 765 0,'-4'0'428'15,"-2"1"-82"-15,6 1-78 0,0-2-106 16,10 0-36-16,20 0-51 16,59-6-14-16,-36 1-21 15,-1 1-17-15,-12 1-84 16,-7 3-64-16</inkml:trace>
  <inkml:trace contextRef="#ctx0" brushRef="#br0" timeOffset="1011.35">21348 3466 893 0,'1'2'380'0,"1"1"-188"16,1 11-35-16,-1 11-49 16,-1 5-14-16,2 18-44 15,-3-1-17-15,1 4-17 16,0-4-3-16,-1-7 0 15,1-10-25-15,-1-11-99 16,0-8-67-16,-1-12-288 16</inkml:trace>
  <inkml:trace contextRef="#ctx0" brushRef="#br0" timeOffset="1378.34">21283 3530 687 0,'0'-15'402'0,"4"-9"-49"15,10 3-136-15,1 3-33 16,11 6-63-16,5 2-29 16,3 9-49-16,6 3-13 0,1 8-12 15,-7 1-7 1,-7 4-1-16,-8 2-1 0,-12 0 0 16,-5-2-1-1,-3-3 1-15,-2-3-1 0,-1-6 0 16,4 1-2-16,6-4-3 15,-6-1 0-15,7 0-3 16,16 2-2-16,30 13 0 16,-33 2 2-16,-17 11 3 15,-5 6 5-15,-21 7 4 16,-6 0 1-16,-2-11-4 16,-5-7 3-16,10-14-2 15,-2-10-2-15,6-6-14 16,11-3-16-16,-3 0-58 15,14 5-53-15,0 4-110 16,2 2-46-16</inkml:trace>
  <inkml:trace contextRef="#ctx0" brushRef="#br0" timeOffset="6973.35">1810 5642 746 0,'-2'-3'371'16,"3"-1"-111"-16,-2 8-66 0,0-4-87 15,1 30-33 1,0 77-52-16,6-26-8 16,5 12-7-16,0 4 0 15,-2-8 0-15,2-5 2 16,-1-21-59-16,1-13-67 15</inkml:trace>
  <inkml:trace contextRef="#ctx0" brushRef="#br0" timeOffset="7186.21">2092 5646 1040 0,'-5'-4'499'0,"2"2"-207"15,-4 19-166-15,1 14-50 16,0 27-57-16,5 9-8 16,3 10-2-16,9 3-2 15,5-6-3-15,-5-4 1 16,5-15-82 0,-4-5-87-16</inkml:trace>
  <inkml:trace contextRef="#ctx0" brushRef="#br0" timeOffset="7341.97">1868 6064 828 0,'-1'0'438'16,"5"1"-132"-16,15 0-112 16,21 3-135-16,6-4-23 15,5 1-12-15,-4-1-6 0,-1 3-101 16</inkml:trace>
  <inkml:trace contextRef="#ctx0" brushRef="#br0" timeOffset="7831.42">2957 5982 453 0,'-5'-2'323'15,"1"0"19"-15,7 2-162 16,-3 0-107-16,13 1-39 16,53 2-18-16,-27-5-5 15,3-7-1-15,-1-1 2 16,-11 2 5-16,-7 4 1 15,-17 1 13-15,-9 7 0 0,-18 6 7 16,-5 6 11-16,1 11 7 16,0 0 2-16,14 7-13 15,4 3-14-15,9-1-29 16,9 3-5-16,13-8-6 16,11-6-21-16,9-8-99 15,3-9-118-15</inkml:trace>
  <inkml:trace contextRef="#ctx0" brushRef="#br0" timeOffset="8078.82">3587 6038 694 0,'-8'8'409'16,"-9"4"-38"-16,-3 15-196 16,-5 4-33-16,-2 2-61 15,4-3-21-15,-12-12-22 0,4-7-7 16,-2-15-13-1,-1-9-18-15,14-8-34 0,6-2-8 16,14 0-8-16,6 0 9 16,14 8 3-16,3 6 5 15,10 10 14-15,0 10 8 16,4 15 23-16,-2 4 2 16,-10 6-2-16,-1-4-22 15,-8-2-401-15</inkml:trace>
  <inkml:trace contextRef="#ctx0" brushRef="#br0" timeOffset="8274.53">3647 6019 928 0,'-4'-1'517'0,"2"0"-132"16,4 9-163-16,18 11-165 15,9 10-39-15,8 19-9 16,2-1-1-16,-2 16-1 0,-6 2 0 15,-8-5 1 1,-2 0 0-16,-6-18-55 0,-4-8-71 0,-3-19-215 16</inkml:trace>
  <inkml:trace contextRef="#ctx0" brushRef="#br0" timeOffset="8436.58">3891 6117 927 0,'-4'-6'490'15,"-9"2"-146"-15,-1 10-92 16,-8 17-144-16,-1 9-35 16,-2 15-33-16,-3 5-4 0,-1 4-1 15,-1 0-14 1,0 3 8-16,5-9-66 16,5-5-165-16</inkml:trace>
  <inkml:trace contextRef="#ctx0" brushRef="#br0" timeOffset="8843.02">4004 6041 1153 0,'-3'2'486'16,"-4"5"-294"-16,1 6-73 16,4 11-83-16,5 0-20 15,6 7-10-15,3-1 1 16,13-5 2-16,1-7 0 16,4-8-1-16,1-5 1 0,-8-7 6 15,-1-6 8-15,-10-10-58 16,-3-2-66-16,-6-10-243 15</inkml:trace>
  <inkml:trace contextRef="#ctx0" brushRef="#br0" timeOffset="8985.72">4096 5829 1063 0,'-4'-1'491'0,"-4"-2"-224"15,0 3-69-15,9 2-117 16,0 1-46-16,2 5-59 15,8 5-91-15</inkml:trace>
  <inkml:trace contextRef="#ctx0" brushRef="#br0" timeOffset="9621.16">4290 5993 904 0,'0'1'387'0,"1"-1"-242"16,12 3-41-16,11-2-71 15,11 1-23-15,5 2-6 16,0-4 0-16,-1 0 4 0,-8-1 2 16,-13-4 6-1,-2 7 4-15,-16-2 7 16,-2 1-2-16,-8 7-5 0,-8-2-5 16,2 7-12-16,-5 3-3 15,3 1-6 1,11 2-4-16,6 2 2 15,2 0 3-15,17-3 11 0,-11-5 6 0,11-11 5 32,2-3 2-32,-1-8 2 15,7-6 0-15,-5-6 0 16,1-1 1-16,-4-2-7 16,-3 4-5-16,-2 8-10 0,-2 7 2 15,-5 7 2-15,0 9 3 16,-2 8 9-16,-3 1-4 15,-1 5 0-15,-1-3-1 16,0-8-3-16,-1-5 3 16,5-10 9-16,2-7 4 15,5-8 1-15,-1-5-3 16,2-5-14-16,3 3-5 16,4 4-9-16,2 6 3 0,-1 13 5 15,-1 9 3-15,-7 14 10 16,-2 9-2-16,-2 8-6 15,-5 1 14-15,6-5-176 16</inkml:trace>
  <inkml:trace contextRef="#ctx0" brushRef="#br0" timeOffset="9975.89">4933 6001 855 0,'6'7'359'16,"13"5"-182"-16,4 0-49 16,2-5-45-16,7-6-14 15,2-1-38-15,-2 0-4 16,-4-6 0-16,-7 3 1 15,-11-5 2-15,-6-2 2 16,-7 3-7-16,-4 3-5 16,-8 7-12-16,0 11-5 15,0 6-1-15,1 4 1 0,7 2 2 16,3-4-4 0,8 4-2-16,1-6-1 0,9 2-16 15,5-1-37-15,6-8-96 16,5-3-93-16</inkml:trace>
  <inkml:trace contextRef="#ctx0" brushRef="#br0" timeOffset="10232.65">5622 6069 778 0,'-7'8'404'0,"-14"14"-117"0,-4 5-44 15,-11 3-94-15,-3-1-30 16,0-10-36-16,-4-8-18 15,8-14-23-15,4-7-10 16,8-11-24-16,10-3-10 16,8-3-18-16,5 0-5 15,9 9-7-15,6 2 4 16,7 11 14-16,1 4 7 16,5 9 16-16,0 12 3 15,-3 3 2-15,-1 7-3 16,-2-4-2-16,-2-5 9 15,2-5-128-15</inkml:trace>
  <inkml:trace contextRef="#ctx0" brushRef="#br0" timeOffset="10935.19">6591 6107 781 0,'-16'15'354'0,"-15"10"-156"16,-2-2-111-16,-1-2-26 0,5-12-18 15,4-7-9 1,2-14-4-16,6-3-9 16,4-6-16-16,12 0-6 0,8-1-12 15,8 3-3-15,0 3 14 16,-3 2 4-16,7 14 13 16,-5 1 2-16,4 17-4 15,-1 9 5-15,-9 7 4 16,3 2 0-16,0-6-2 15,7-3-5-15,7-16-4 16,3-5 1-16,-2-14 4 16,3-8-3-16,-6-10-7 15,-2-2-2-15,-2 0-6 16,-7 0 2-16,-4 9 3 16,-5 3 2-16,-3 13 0 15,-2 3 1-15,0 12 2 0,1 7 0 16,2 2 2-16,7 6-1 15,9-5-2-15,6-5 1 16,7-8 6-16,1-8 11 16,-4-10 30-16,-4-5 14 15,-10-9 12-15,-6 1-7 16,-6 1-33-16,-2-2-53 16,-4 3-164-16</inkml:trace>
  <inkml:trace contextRef="#ctx0" brushRef="#br0" timeOffset="11591.76">6984 6039 723 0,'4'0'355'0,"4"0"-83"15,16 5-185-15,7-1-28 16,6-4-23-16,2 0-11 16,-4-1-11-16,-5-2 0 15,-10 1 2-15,-10 1 0 16,-16 2-4-16,-8 3-2 15,-4 6-7-15,-9 3-2 0,2 3 10 16,5 5 5-16,4 0 6 16,12 3 3-16,14-1 5 15,3-5 3-15,12-5 6 16,5-4 1-16,5-10-9 16,2-7-3-1,-5-7-5-15,-7-7-2 0,-4-2-1 0,-5 1-4 16,-7 4-8-1,4 8-1-15,-10 5-7 16,0 8 3-16,-3 11 3 0,-3 1 1 16,3 14 4-16,-1-2-3 15,4-2-3 1,3-2-1-16,-2-13 1 0,-4-4 3 16,2-11 1-1,2-8-6-15,0-8-26 16,8-4-10-16,2 3-3 15,-3 0 5-15,1 13 15 16,-2 6 6-16,-8 8 5 16,3 11 6-16,-3 6 15 0,2 3 2 15,0-1-3-15,0-3-5 16,0-8-6-16,5-4 1 0,0-6-36 16,-1-2-45-1,0-4-116-15,-6 1-134 0</inkml:trace>
  <inkml:trace contextRef="#ctx0" brushRef="#br0" timeOffset="11733.68">7323 5791 1271 0,'-1'-2'542'0,"1"0"-329"15,-2 6-83-15,2-4-101 16,0 2-5-16,6 21 454 15</inkml:trace>
  <inkml:trace contextRef="#ctx0" brushRef="#br0" timeOffset="12141.12">8140 5964 898 0,'-3'2'421'15,"1"3"-180"-15,-1 20-129 16,3 10-61-16,10 5-34 31,-5-20-2-15,-3-10-107-16,1 0-163 0</inkml:trace>
  <inkml:trace contextRef="#ctx0" brushRef="#br0" timeOffset="12434.71">8428 6059 730 0,'-15'-2'376'0,"-13"-4"-108"0,3 6-97 0,5 11-103 16,5 0-32 0,7 9-35-1,5-3-8-15,14 6-3 16,4-2 4-16,9-3 6 0,3-1 4 15,-6-13 8 1,2-4 6-16,-15-6 13 0,-7 0 3 16,-10-5-4-16,-11 5-4 15,-2 4-17-15,-4-3-5 16,1 5-117-16,11 0-317 16</inkml:trace>
  <inkml:trace contextRef="#ctx0" brushRef="#br0" timeOffset="13049.65">8800 6166 477 0,'-3'-7'323'0,"0"-10"35"16,-9-1-87-16,-1 0-52 16,-4-1-27-16,-11 3-40 15,4 4-26-15,-5 6-58 16,3 3-26-16,2 7-45 16,5 6-14-16,10 7-10 15,3 2 1-15,9 6 9 16,9 1 4-16,10-6 3 0,7 0 1 15,6-13 3-15,3-6-4 16,-3-4-9-16,-5-8-2 16,-7-3-3-16,-7-2 5 15,-7-3 16-15,-1 5 3 0,-8 3 9 16,-1 6 9-16,1 9 7 16,-7 3 2-1,2 6-3-15,-1-1-8 0,6 0-10 16,3 0-2-16,10-3 15 15,1 2 6-15,-3-3 17 16,9-4 7-16,-5-4-6 16,1-4-5-16,-3-9-8 15,-5 1-4-15,-1-9-42 16,-7-2-48-16,-3 2-121 16,-2-6-71-16,-10-4-32 15,-1-6 41-15,-5-5 128 16,2 3 92-16,7 14 140 0,2 5 46 15,2 13 52 1,5 4-2-16,-2 4-57 0,1 3-40 16,6 9-68-16,1 1-23 15,7 4-13 1,1 3-80-16</inkml:trace>
  <inkml:trace contextRef="#ctx0" brushRef="#br0" timeOffset="15406.17">8121 6017 113 0,'-3'-2'91'0,"-1"2"16"15,3-6-10-15,0 5-20 16,1-1 2-16,0 1 30 16,0 0 22-16,0-2 39 15,1-2 3-15,-1 4-6 16,0-1-10-16,0 0-40 0,0 1-21 16,0 0-43-16,-1 1-15 15,1 0-9-15,2 17-2 16,12 45-4-1,-5-30 0-15,-1 5-5 16,3-3-2-16,-3-6-4 16,1-7-3-16,1-11-61 15,-2-6-75-15</inkml:trace>
  <inkml:trace contextRef="#ctx0" brushRef="#br0" timeOffset="16077.49">9131 6050 689 0,'-1'-3'397'16,"-1"-3"-56"-16,10-1-185 15,10 3-47-15,18 0-61 0,5 4-20 0,8-2-17 32,-1 1-4-32,-9 1-2 15,-4 1 2-15,-17 5 1 16,-6 0 1-16,-17 4 1 15,-8-3 2-15,-9 3 2 16,-4 3 0-16,0-4-5 16,6 6-4-16,7-2-9 15,5 1-7-15,19 8-2 16,-5-4 0-16,15 4-21 16,6-4-53-16,9-8-163 15,9 0-155-15</inkml:trace>
  <inkml:trace contextRef="#ctx0" brushRef="#br0" timeOffset="16476.75">9857 6071 768 0,'-1'1'436'15,"-7"5"-75"-15,-8 7-70 16,-7 6-129-16,-4 8-36 16,-7 2-59-16,-5-4-22 0,-1-3-25 15,0-8-6-15,11-11-3 16,7-4-2-16,13-11-18 15,-1-1-9-15,9-7-17 16,4-2-5-16,6 0 9 16,12 1 4-16,4 10 4 15,2 5 1-15,1 12 7 16,0 4 6-16,-2 9 11 16,3 3 7-16,-5 0-1 15,-6 1-1-15,3-7-3 16,-3-5-1-16,2-10 3 15,1-5 1-15,3-10 3 16,-4-4 1-16,-3-8 1 16,-1 2 0-16,-6 0-2 0,-2-4-2 15,-2 14-4-15,-2-2-4 16,-1 14 8-16,-1 9 7 16,0 13 13-16,1 15 4 15,1 4-7-15,1 3-8 16,6-11-13-1,1-7-74-15</inkml:trace>
  <inkml:trace contextRef="#ctx0" brushRef="#br0" timeOffset="16900.53">10724 6021 1037 0,'-1'10'466'16,"-2"1"-199"-16,3 18-156 15,4 9-40 1,2 14-20-16,3 12-8 0,3 7-18 15,-2-2-5-15,1-9-10 16,-1-9-11-16,-5-19-123 0,-2-9-116 16</inkml:trace>
  <inkml:trace contextRef="#ctx0" brushRef="#br0" timeOffset="17050.99">10811 6196 1130 0,'9'-3'404'16,"14"-5"-339"-1,8 1-43-15,11 3-80 16,0-2-110-16</inkml:trace>
  <inkml:trace contextRef="#ctx0" brushRef="#br0" timeOffset="17390.74">11242 6034 1123 0,'-10'-4'494'0,"-16"-10"-250"31,5 4-61-31,-5 6-91 0,2 0-30 0,6 12-48 0,0-2-14 31,10 6-18-31,7 2-4 16,9-4-2-16,10 4 3 15,10-6-13-15,-3-1-12 16,-2-3-29-16,-3 1-19 16,-8-6 16-16,-4 1 21 15,-13 2 39-15,-5 2 19 0,-15 6 33 16,2 0 16-16,-1 2 12 16,2-1 3-1,14 2-23-15,6 0-11 0,15-1 1 16,6 2 2-16,6 0 5 15,0-2-6-15,0-2-10 16,-4-3-5-16,0-6-6 16,0-2 0-16,3-8-527 15</inkml:trace>
  <inkml:trace contextRef="#ctx0" brushRef="#br0" timeOffset="18577.83">1818 7133 683 0,'-1'14'272'0,"0"24"-161"0,1 4-46 15,1 9-27-15,6 2-2 16,2-11-16-16,3-7-4 16,-2-16 1-16,-3-13 7 15,4-15 2 1,-6-9-3-16,0-19-3 16,-5-4-5-16,-7-11 5 15,1 2 16-15,-1 3 22 16,6 5 4-16,4 16 6 0,7 5-17 15,13 17-37-15,6 2-12 16,13 9-19-16,2 4 1 0,-5 4 8 16,-5 5 5-1,-18 3 8-15,-3 5 7 16,-9 6 5-16,-7 0 1 0,-1 1-4 16,0-2-15-16,-2-5-150 15</inkml:trace>
  <inkml:trace contextRef="#ctx0" brushRef="#br0" timeOffset="19161.71">2365 7157 858 0,'-15'-7'466'16,"-14"-6"-112"-16,1 6-190 0,6 1-55 15,4 6-86-15,4 2-27 16,11 4-33-16,3 6-6 16,14 3 3-1,4 0 8-15,12 4 20 0,2-5-24 0,-2-3-43 32,-4-2-9-32,-14-3 2 0,-9 0 33 15,-16 2 58-15,-7-1 18 16,-6 1 35-1,-2 3 12-15,4-2 10 0,3 1-4 16,8-2-39-16,9 2-15 16,4 3-17-16,8 3-4 15,5 3 1-15,-2-1 0 16,8 0 0-16,3-4 1 0,5-3 0 16,9-6 1-16,4-5 0 15,3-5 0 1,-3-6-1-16,2-3 0 0,-4-5 2 15,-2-2 1-15,-9-3-1 0,-4-3-1 16,-13 2 5 0,-7 1 1-16,-11 3 16 15,-9 0 11-15,-3 9 9 16,0 5 2-16,1 10-11 16,7 8-12-16,3 8-18 15,3 5-6-15,9 12-4 16,-3 3 0-16,5 9 3 15,3-1 0-15,2-1 3 16,-3-2-3-16,4-3-1 16,-4-3-1-16,2-5-11 15,0-2-63-15,1-12-218 16</inkml:trace>
  <inkml:trace contextRef="#ctx0" brushRef="#br0" timeOffset="19433.91">2847 7188 838 0,'-1'-9'465'0,"-3"-5"-69"15,1 4-107-15,0 13-134 16,3 9-53-16,3 14-78 16,2 4-15-16,4 8-2 15,-4-1-3-15,3-7-42 16,0-1-80-16,-3-16-233 16</inkml:trace>
  <inkml:trace contextRef="#ctx0" brushRef="#br0" timeOffset="19570.67">2804 6862 1037 0,'-2'2'489'0,"-6"3"-223"16,2 2-124-16,6 2-168 16,3 4-87-1</inkml:trace>
  <inkml:trace contextRef="#ctx0" brushRef="#br0" timeOffset="20031.73">3096 7253 476 0,'2'5'301'0,"-2"-5"-9"16,1 12-68-16,0 50-85 31,-3-31-31-31,2-3-50 16,1-6-15-16,6-13-17 15,-3-4 0-15,-4-12-3 16,2-8-3-16,1-12-6 0,-1-5-6 16,2-4-3-16,3 1 1 15,1 1 15-15,3 5 15 16,0 9 27-16,3 5 7 15,2 10-9-15,0 5-12 16,1 13-25-16,1 4-7 16,-6 7-8-16,2 5-5 15,2 4-96-15,1-1-82 0</inkml:trace>
  <inkml:trace contextRef="#ctx0" brushRef="#br0" timeOffset="20542.72">3587 7338 493 0,'0'-9'307'0,"2"-11"-4"16,-1-1-63-16,-1 3-48 0,-2-3-19 15,-7 4-23-15,-5 0-15 16,-4-1-38-1,-1 5-20-15,-2 6-44 0,4 5-23 16,1 9-39 0,1 7-8-16,7 8-2 0,1 3 7 15,8 7 17-15,7-1 2 16,6-2 2-16,8-6 3 0,0-11 2 16,0-7 1-1,1-10 0-15,-9-7 2 0,2-7 3 16,-4-4 0-16,-3-2 8 15,0 3 0 1,-9 3 7-16,0 8 8 16,-1 5 0-16,-5 3-4 0,6 6-12 15,1 5-8-15,6 8-6 16,6 2 2-16,5 1 3 16,3 1 1-16,3-6 1 15,1-2 2-15,0-7 3 16,-1-6 4-16,-3-8 13 15,-5-6 13-15,-5-5 12 0,-4-3 0 16,-9-5-8-16,-2 2-12 16,-10-1-53-1,-5 6-55-15,5 10-216 0</inkml:trace>
  <inkml:trace contextRef="#ctx0" brushRef="#br0" timeOffset="21389.53">4969 7215 419 0,'-11'-10'305'0,"-7"-10"34"16,1-10-60-16,7-7-114 0,9 0-35 16,14 3-61-16,8 5-9 15,9 15-18-15,4 7-7 16,-2 15-9-16,6 14-10 15,-8 15 3-15,-8 5 10 16,-27 15 15-16,-17 6 4 16,-19 2-6-16,-1-4-9 0,3-13-13 15,4-17-3-15,7-20 4 16,2-11-4 0,11-16-17-16,11-5-10 0,17-8-17 15,9 1-4-15,12 3 16 16,4 5 6-16,8 18 8 15,1 6 3-15,2 17-1 16,-8 6 1 0,-7 0 1-16,-3-2 18 0,-9-9-123 15,2-3-56-15,-8-13-113 16,-1-1-98-16,-5-12-17 16,2-1 47-16,-3-2 195 15,-2 3 143-15,-1 6 249 16,-3 2 56-16,-2 0-11 15,4-2-37-15,3-8-84 16,2-6-39-16,5-9-65 16,0-3-23-16,2-11-15 0,-2-7 0 15,-5 1 0-15,-5-6 6 16,-5 9 15-16,0 8 12 16,-5 15 26-16,1 16-10 15,0 24-25-15,-2 11-16 16,3 18-31-16,3 8 1 15,5 4-3-15,2 3 1 16,6-4-148-16,2-5 34 16</inkml:trace>
  <inkml:trace contextRef="#ctx0" brushRef="#br0" timeOffset="21864.19">5895 7095 868 0,'-15'-13'478'32,"-8"-9"-143"-32,-11 8-93 15,-6 9-63-15,-1 8-84 0,-1 5-34 16,9 11-48-16,5 6-13 15,13 13-14-15,9 8-2 16,15 5 4-16,10 0 2 16,22-11 1-16,12-11 3 15,14-21 4-15,-1-12 2 16,-7-20 8-16,-13-10 6 16,-20-11 17-16,-8-3 7 0,-22 0 16 15,-10 2 5-15,-19 12-14 16,-4 5-9-16,-11 14-19 15,0 10-60-15</inkml:trace>
  <inkml:trace contextRef="#ctx0" brushRef="#br0" timeOffset="22796.41">6656 6884 1010 0,'-1'-3'417'16,"9"7"-266"-16,4 9-62 0,10 27-70 16,4 10-6-16,-8 13 6 15,-4 5 1-15,-8-2-1 16,-6 3-3-16,-3-9-7 15,-1-8 0-15,-1-19-34 16,2-13-32-16,5-18-31 0,4-8-16 16,4-16 29-16,10-1 30 15,3-9 31-15,2 1 14 16,4 4 14-16,-10 2 21 16,-11 10 43-16,-5 3 14 15,-14 10-3-15,-2 4-20 16,-4 10-41-16,-5-2-18 15,4 3-15-15,4-1-7 16,12 0-7 0,8 3-1-16,9 0 5 0,7 0 5 0,7 1 6 15,-3-5 6 1,1-5-62 0,-2-5-14-16,-6-9-4 0,4-3-1 15,-5-6 70-15,-1-6 26 16,-1 0 63-16,-2 1 22 0,-2 6 39 15,-4 3 3 1,-2 12-44-16,-3 3-20 0,1 10-40 16,-3 6-11-1,-1 8-12-15,-4-1-1 0,1-1-6 0,-1-7-1 16,4-8 2 0,1-8 0-16,8-13 0 15,1-5 0-15,5-10-7 0,5 0-4 16,1 1-2-1,2 7-2-15,-2 9-2 0,-3 9 1 16,-5 12 3-16,-3 1 2 0,-3 9 2 31,-4 0 2-31,-2 1 0 0,-1-3-1 16,0-9-1-16,5-7 1 16,6-10-3-1,5-8-3-15,6-9-3 0,3 0-2 16,-6-4 1-1,2 6 1-15,-5 11 1 16,-6 6-1-16,-2 15 9 16,-4 8 7-16,-3 9 7 15,3 2 0-15,-3 1 32 0,-1-3-75 16</inkml:trace>
  <inkml:trace contextRef="#ctx0" brushRef="#br0" timeOffset="23178.36">7795 6696 728 0,'0'-6'452'0,"0"-1"-91"15,-10 15-139-15,-3 15-51 0,-13 21-93 16,-5 18-12-16,-3 25-4 31,-2 6-4-31,9 16-17 0,7-5-9 0,11-3-18 16,7-11-6-16,4-27 3 15,1-13-29-15,0-26-112 16,-1-9-73-16</inkml:trace>
  <inkml:trace contextRef="#ctx0" brushRef="#br0" timeOffset="23596.2">7882 7001 800 0,'2'-4'436'0,"3"-4"-89"16,-1 8-198-16,0 7-44 0,0 9-48 31,-3 8-12-31,-1 14-3 0,2 5-4 0,0 11-14 16,-1 3-10-16,1-3-6 15,-1-5-2 1,1-12-1-16,2-9 0 0,-1-17 3 16,1-7 4-16,4-12 1 31,2-11-1-31,6-4-5 0,4-3-4 0,3-2-3 15,-2 7 0-15,-4 8 0 16,-3 7-1-16,-7 12 2 16,-3 6 6-1,-4 11 10-15,2 6 7 16,1-1 5-16,3-1-4 16,3-7-8-16,-1-5-4 15,7-6-1-15,-1-4-38 0,-4-5-238 16</inkml:trace>
  <inkml:trace contextRef="#ctx0" brushRef="#br0" timeOffset="29676.94">8645 7345 790 0,'2'13'362'15,"-7"17"-166"1,-3 3-62-16,-8-2-66 0,1 0-56 0</inkml:trace>
  <inkml:trace contextRef="#ctx0" brushRef="#br0" timeOffset="30091.97">9012 7216 788 0,'-1'11'329'16,"-2"15"-194"-16,-1-1-40 15,2-3-47 1,1-5-16-16,1-8-16 16,1-6 6-16,-1-12 2 0,0-6-1 0,1-11-1 15,-1-3-9-15,4-3-7 16,2 1-1-16,7 1 15 15,2 3 7-15,2 10 9 16,3 6 8-16,1 11 0 16,-2 5-1-16,3 14-3 15,-2 5-4 1,-3 10-15-16,-4 1-7 0,-4 3 0 16,-1-2-41-16,-3-6-119 15,5-2-118-15</inkml:trace>
  <inkml:trace contextRef="#ctx0" brushRef="#br0" timeOffset="30569.95">9471 7287 435 0,'0'-9'292'0,"0"-14"18"16,0 0-68-16,-4-1-66 15,-6-2-11-15,-4 3-21 16,-4 1-13-16,-3 7-41 16,2 5-29-16,0 10-48 15,5 8-18-15,2 6-22 16,6 7-4-16,6 3-2 16,3 2 2-16,12 1 9 15,-1-3 6-15,7-8 6 16,3-2-1-16,3-8-5 15,-1-6-1-15,-3-9 7 16,-4-7 5-16,-8-6 9 0,-2-1 3 16,-4 0 1-16,-4 4 1 15,-5 8 9-15,-4 2 2 16,-3 8-6-16,2 5-5 16,3 10-14-16,4 4-7 15,7 9 1-15,3-2 2 16,8 1 3-16,-2-1 3 0,9-6 4 15,1-5 5 1,5-13 12-16,3-4 8 16,-9-18 28-16,-1-1 8 0,-13-10-1 15,-5-2-6 1,-6 4-34-16,-6 3-42 0,-5 11-120 16,-2 8-122-16</inkml:trace>
  <inkml:trace contextRef="#ctx0" brushRef="#br0" timeOffset="31198.9">10388 7082 908 0,'-11'4'387'0,"-12"6"-223"16,12 3-54 0,1-1-77-16,12 2-22 0,14-1-18 15,5-3-1-15,10-1-4 0,-3-2-10 16,-4-3-24 0,-8-3-10-16,-11-2 6 15,-3 1 11-15,-10 1 28 16,-10 1 14-16,-6 9 21 15,-2 1 10-15,2 3 11 16,4 4-4-16,15 1-17 16,3 0-9-16,8-3-9 15,13 2-1-15,4-10 1 16,6-2 1-16,2-9 4 16,-2-5 2-16,-3-8 0 15,1-1 0-15,-4-6-2 16,-3-1 0-16,-8 2-1 15,-1 1 1-15,-7 8 41 0,-1 5 7 16,-6 10 13-16,-2 9 2 16,-2 8-39-16,2 5-11 15,5 1-14-15,2 3-5 16,9 0-9-16,0-5-59 16,3-6-117-16,-1-6-124 15</inkml:trace>
  <inkml:trace contextRef="#ctx0" brushRef="#br0" timeOffset="31338.05">10536 6941 941 0,'0'-4'440'0,"-4"-3"-204"16,3 3-87-16,6 6-114 15,-3 2-75-15,-2-4-260 16</inkml:trace>
  <inkml:trace contextRef="#ctx0" brushRef="#br0" timeOffset="31547.84">10774 7156 854 0,'0'8'452'16,"10"12"-109"-16,-7-1-116 15,7 4-121-15,-3-4-34 0,0-6-38 16,3-2-13-1,2-11 8-15,4-4 4 16,-2-12 3-16,3-6 0 0,-2-5-15 16,-2-6-19-16,-8 6-74 15,-3 3-70-15,-5 6-302 16</inkml:trace>
  <inkml:trace contextRef="#ctx0" brushRef="#br0" timeOffset="32000.14">11242 7163 788 0,'-10'8'394'15,"-4"7"-138"-15,1 1-122 16,-5 1-46-16,-1-3-48 15,-4-4-14-15,-3-7-8 0,0-7-7 16,4-7-30 0,7-5-13-16,7-4-11 15,3 0 3-15,8 2 21 16,5 3 12-16,9 7 15 16,2 4 12-16,2 11 19 15,-1 8 1-15,4 6-10 16,-2 6-8-16,3-4-14 0,-1-3 0 15,-5-8-4-15,3-5-7 16,-6-8-6-16,2-6-1 16,-7-8 3-16,0-6 7 15,-2-1 9-15,-1-2 1 16,2 2 2-16,-3 2 9 0,-3 10 25 16,-3 7 12-1,-3 13 17-15,-1 12-4 16,-1 9-23-16,1 5-15 15,2-3-18-15,2-2-14 0,11-9-71 16</inkml:trace>
  <inkml:trace contextRef="#ctx0" brushRef="#br0" timeOffset="32586.93">12258 7061 707 0,'-12'3'368'16,"-10"0"-109"-16,0 3-128 0,5 5-45 15,4 0-58-15,3 0-17 16,17 5-18 0,2-3-2-16,11-3 4 15,6 0 4-15,-3-8 2 16,-3-3-1-16,-6 0 1 0,-6-2 3 0,-12-1 1 15,-3 4 4-15,-10 2 3 32,-6 6 8-32,0 6 22 0,1 2 5 15,9 3-4-15,3-2-14 16,12-1-23-16,13 0-6 16,3-1 5-16,5-2-32 0,2-3-93 15,-7-4-113 1</inkml:trace>
  <inkml:trace contextRef="#ctx0" brushRef="#br0" timeOffset="32765.13">12233 6892 688 0,'-4'-11'456'0,"-3"-10"18"15,0 6-245-15,-1 9-147 16,3 0-45-16,3 6-111 15,8 8-71-15,-2 5-160 16,10 4-125-16</inkml:trace>
  <inkml:trace contextRef="#ctx0" brushRef="#br0" timeOffset="32920.02">12321 6984 592 0,'9'10'354'0,"12"20"-25"16,3 3-49-16,4 4-95 15,-3 2-39-15,-5-1-71 0,-4-4-24 16,-3-7-27-16,-1-7 2 15,1-15 30-15,1-5 4 0,0-12 5 16,1-10-8 0,0-5-39-16,-1-2-29 0,-10-3-109 15,-4 4-85 1</inkml:trace>
  <inkml:trace contextRef="#ctx0" brushRef="#br0" timeOffset="33355.48">12949 7106 892 0,'-7'12'437'16,"-5"7"-164"-16,-8 0-114 16,-1-1-34-16,-2-4-56 15,1-1-18-15,3-10-21 16,-4-5-6-16,7-5-5 15,2-6-6-15,5 1-10 16,6 1-3-16,3 3-7 16,-1 1-6-16,3 6-8 15,4 1-2-15,10 12 2 16,4 4 3-16,8 3 11 16,2 2 3-16,0-5 3 15,3-5 1-15,0-8-10 0,0-4-10 16,-1-13-13-16,-1-1-3 15,-8-9 14-15,4 1 9 16,-3 2 10-16,-7-1 10 16,2 14 28-16,-6 5 5 15,-2 7 19-15,-4 10 7 16,-3 9-4-16,-8 1 0 0,-5 6-10 16,-1-3-12-16,-2-10-20 15,4-3 5-15,-2-14-126 16,1-1-23-16</inkml:trace>
  <inkml:trace contextRef="#ctx0" brushRef="#br0" timeOffset="33937.91">13994 6899 749 0,'11'-9'337'16,"15"-11"-143"-16,0 3-38 15,1 18-49 1,-2 11-14-16,-2 23-38 0,1 12-8 16,-1 9-13-1,-3-1-9-15,-6-3-6 16,-4-8-2-16,-4-11-3 16,-1-6 1-16,-2-16 7 15,-2-5 4-15,-4-10-14 16,-3-7-6-16,-4-2-14 0,0-1-7 0,-1 5 8 31,-4 6 4-31,-5 9 13 16,-3 6 7-16,-6 10 5 15,3 1 0-15,6-2-5 16,6-5-41-16,17-11-128 16,12-5-60-16</inkml:trace>
  <inkml:trace contextRef="#ctx0" brushRef="#br0" timeOffset="34522.13">14569 7177 490 0,'0'-3'281'0,"-1"-2"-25"16,-7 1-31-16,-7 2-40 16,-4-2-9-16,-6 2-36 15,1 3-26-15,2 4-53 16,4 3-28-16,8 7-33 15,9 2-7-15,7 5-2 16,9-1 2-16,13-4 6 16,2-5 1-16,1-10 3 15,-1-2 3-15,-10-7 7 16,-5-5-1-16,-5-1 1 16,-5-4-1-16,-5-2-1 15,3 0 1-15,-1 0 0 16,8 0-1-16,4 2 0 15,5 6 8-15,5 11 10 16,2 5 2-16,8 21-1 16,0 5-9-16,-2 15-9 0,-7 8-1 15,-12 8 3-15,-12 3-5 16,-14-10-2 0,-4-9-4-16,-10-17-7 0,3-8-18 15,1-16-35-15,-1-8-10 16,13-16-6-16,1-11 16 0,13-14 33 15,7-6 11-15,12-6 12 16,9-2 1 0,8 3 18-16,2 3 8 15,1 13 8-15,-3 3 8 16,-7 12 4-16,-2 9 5 0,-11 6-4 16,-3 6-7-16,-10 6-21 15,-6 2-9-15,0 10-6 16,-3 4 0-16,3 7 0 15,4 2-1-15,1-1 0 16,-1-2-1-16,4-6-47 0,-1-1-134 16</inkml:trace>
  <inkml:trace contextRef="#ctx0" brushRef="#br0" timeOffset="35281.47">15209 7067 630 0,'-1'-3'369'0,"-3"-2"-71"15,6 10-73-15,-2-5-103 16,0 0-48-16,6 27-38 15,8 32-10-15,-5-21-12 16,2-2-3-16,-1-8 0 16,2-5-3-16,-1-13-53 15,0-5-34-15,1-12-95 16,1-8-45-16,-1-8 33 16,3-2 31-16,0-1 91 15,0 3 54-15,0 4 72 16,-6 4 43-16,-8 10 54 0,-5 1 7 15,-12 5-26-15,-6 4-31 16,-2 4-46-16,2 2-14 16,8 1-34-16,8 1-12 15,10-3-13-15,9 3-4 16,14-5 3-16,6 0 1 16,7 1-10-16,3-1-36 15,-3 3-23-15,0-5-10 16,-3-3 11-16,-3-3 39 0,-8-7 30 15,-3-2 12-15,-5-5 40 16,-3 0 22-16,-6 0 42 16,-3-1 22-16,-9 0 5 15,1 0-7-15,-11 0-20 16,-3 6-20-16,-1 5-37 16,-5 2-20-16,8 12-28 15,1 3-8-15,3 11-6 16,8 4 0-16,2 0 1 15,6 0 1-15,6-8 1 16,0-5 4-16,5-8-33 16,4-8-32-16,0-11-132 0,3-6-196 15</inkml:trace>
  <inkml:trace contextRef="#ctx0" brushRef="#br0" timeOffset="35399.37">15645 6890 897 0,'-5'-7'467'15,"-4"-7"-151"-15,3 5-93 16,3 7-153 0,2 5-42-16,2 8-140 0,1 5-87 15</inkml:trace>
  <inkml:trace contextRef="#ctx0" brushRef="#br0" timeOffset="35598.22">15815 7111 1167 0,'6'3'485'16,"8"10"-273"-16,7 2-66 0,12 10-69 15,3 2-18-15,-5 1-33 16,-8-5-4-16,-23-10 5 16,-8-2 6-16,-18-9-1 15,-6-3 3-15,-2-8-71 16,-1-5-122-16</inkml:trace>
  <inkml:trace contextRef="#ctx0" brushRef="#br0" timeOffset="36317.82">16717 7150 965 0,'-9'15'389'0,"-12"17"-262"15,0 4-35-15,-2-2-46 16,2-7-14-16,6-11 1 15,0-10 4-15,5-15-2 16,4-6 0-16,1-9-16 16,5-1-8-16,0 4-10 15,2 0-1-15,4 9 5 0,-1 5 5 16,5 13 4-16,0 8 1 16,8 9-6-16,7 2-3 15,13 1-4-15,5-3 0 16,10-9 2-16,2-5 3 15,-7-14 0-15,-3-6 0 16,-12-10 0-16,-6-3 0 16,-7-3 6-16,-5 1 3 15,-14-2 8-15,-1 2 6 16,-11 2 11-16,-4 3 3 16,0 8-10-16,-4 5-9 15,0 11-19-15,1 10-8 16,1 9-5-16,5 6-1 0,6 11-1 15,4 6 2-15,5 12 3 16,3 4 2-16,5 2 2 16,-1-4 0-16,2-13 2 15,-3-8 1-15,-3-15 2 16,-1-3-17-16,2-16-136 16,1-4-127-16</inkml:trace>
  <inkml:trace contextRef="#ctx0" brushRef="#br0" timeOffset="36491.17">17200 7167 1053 0,'-2'3'503'0,"-2"1"-185"15,0 10-169-15,0 8-53 16,0 6-41-16,4 3-12 0,3-2-52 15,4-4 479-15</inkml:trace>
  <inkml:trace contextRef="#ctx0" brushRef="#br0" timeOffset="36983.69">17446 7185 973 0,'-11'5'380'0,"-6"13"-264"0,5 4-46 0,10 4-39 32,7 2 8-32,12-2 7 15,5-3 4-15,2-11-2 0,5-7-6 16,-1-19 0-16,0-8 0 15,5-16-1-15,-11-6-2 16,-10-9-12-16,-11-4-5 16,-21-5-9-16,-9-1-1 15,-17-8 12-15,-8 5 14 16,-1 17 7-16,6 11-4 16,15 30-37-16,14 8-26 15,23 12-28-15,12 6-4 0,25 12 20 16,12 7 23-16,11 4-71 15,8 7-49-15,-2-8-142 16</inkml:trace>
  <inkml:trace contextRef="#ctx0" brushRef="#br0" timeOffset="37176.48">17893 7064 879 0,'-1'8'359'0,"-3"12"-189"15,-2 8-47-15,2 21-16 0,-3 4 0 16,1 15-35-16,-1 4-10 16,2-10-29-16,1-5-12 15,4-20 5-15,2-9-34 16,4-16-144-16</inkml:trace>
  <inkml:trace contextRef="#ctx0" brushRef="#br0" timeOffset="37337.02">17894 7226 1027 0,'3'0'375'16,"14"0"-302"-16,-2-1-44 0,8 1-27 16,0 0 3-16,1 3-71 15,4 2-66-15</inkml:trace>
  <inkml:trace contextRef="#ctx0" brushRef="#br0" timeOffset="37562.26">18206 7261 226 0,'5'-4'198'16,"5"-5"67"-16,1-1-30 15,-3-5-35 1,-1-3-14-16,-1 2-34 16,-4 1-2-16,-6 4-25 0,-4 3-25 15,-8 2-29 1,-8-1-20-16,-4 7-28 0,-1-1-7 15,8 10-16-15,4 5-10 16,8 6-1-16,6 4 1 16,9-4 6-16,5 0 0 15,10-7 3-15,3-6-14 16,0-8-78-16,2-6-65 0</inkml:trace>
  <inkml:trace contextRef="#ctx0" brushRef="#br0" timeOffset="37673.08">18215 6970 598 0,'-5'-6'373'0,"-7"-6"-46"16,2 5-138-16,4 7-134 0,2 2-103 15</inkml:trace>
  <inkml:trace contextRef="#ctx0" brushRef="#br0" timeOffset="37859.61">18371 7141 1156 0,'13'9'502'0,"10"13"-262"15,1 2-65-15,-6 6-79 16,-2-1-27-16,-9-1-34 16,-7-5-5-16,-4-5 8 15,-14-5 2-15,-12-12 0 16,-1-3 5-16,-6-14-113 15,6-2-22-15</inkml:trace>
  <inkml:trace contextRef="#ctx0" brushRef="#br0" timeOffset="38463.05">19117 7157 934 0,'5'-3'424'0,"5"0"-197"15,4 15-109-15,7 12-33 16,8 20-40-16,-2 8-15 15,-5 12-11-15,-10-3-1 16,-20 2-1-16,-11-12-1 16,-11-15-11-16,0-2-9 15,0-23-29-15,3-6-9 16,4-18 3-16,3-10 7 16,14-13 22-16,6-10 4 15,13-13-4-15,15-3-2 16,11-1-1-16,3 6 11 0,8 19 28 15,-7 7 14-15,-9 14 16 16,-2 5-5-16,-7 9-19 16,-6 3-8-16,-1 7-12 15,-5 2-1-15,-5 7-5 0,-3 1-1 16,-1 9-3 0,-4 1 1-16,3 5-6 0,0-4-59 15,0-7-187-15</inkml:trace>
  <inkml:trace contextRef="#ctx0" brushRef="#br0" timeOffset="38749.99">19788 7141 687 0,'0'4'380'0,"0"8"-53"0,-4 3-90 16,-10 10-90-16,-6 2-18 15,-9-4-39 1,-1 1-16-16,3-11-28 0,2-5-9 16,6-8-13-16,3-8-5 15,5-5-15-15,2-6-6 16,6-1-17-16,3-1-1 16,8 4 3-16,3 4 1 15,5 7 11-15,3 8 7 16,-2 13 8-16,0 5 3 0,3 8-6 15,0 3-4-15,-1-3-18 16,1-4-89-16</inkml:trace>
  <inkml:trace contextRef="#ctx0" brushRef="#br0" timeOffset="39323.64">20630 7042 747 0,'-14'-7'372'16,"-13"-1"-136"-16,-6 7-96 15,6 4-36-15,4 9-63 16,5 0-23-16,17 7-31 16,3-2-7-16,15 4 8 15,6-5 6-15,9-3 9 0,-2-4 4 16,-5-7-7 0,-5-1-5-16,-14-2-9 15,-6 0-4-15,-11-3 2 16,-9 4 9-16,-11 0 34 15,0 4 14-15,2 4 21 0,8 1-4 16,11 4-32 0,8 2-6-16,12 0-3 15,3 0 1-15,13-1 4 16,2 0-3-16,3-5-24 0,-2-3-25 16,-9-3-77-16,-4-2-62 15</inkml:trace>
  <inkml:trace contextRef="#ctx0" brushRef="#br0" timeOffset="39481.87">20612 6801 1067 0,'-4'-7'523'16,"-5"-6"-207"-16,3 4-119 0,6 8-167 15,0 1-31-15,3 8-134 16,4 3-88-16,6 10-230 0</inkml:trace>
  <inkml:trace contextRef="#ctx0" brushRef="#br0" timeOffset="39641.89">20754 7030 522 0,'9'17'370'0,"11"19"21"16,0 2-76-16,-5-1-122 16,-4-2-45-16,2-8-49 15,-5-4-7-15,5-13 24 16,-1-9 7-16,3-13-5 15,3-5-19-15,-6-12-51 16,1 0-27-16,-6-1-98 16,-4 2-88-16</inkml:trace>
  <inkml:trace contextRef="#ctx0" brushRef="#br0" timeOffset="40089.25">21362 7117 1038 0,'-1'1'452'0,"1"1"-243"0,-4 6-61 15,-10 4-82-15,1 3-13 16,-13 3-12-16,0 1-7 16,-7-6-11-1,2-3-4-15,4-10 2 16,2-8-1-16,12-9-11 15,1-3-9-15,7-2-20 0,4 1-4 16,5 3 5-16,4 6 7 16,6 9 16-16,4 3 9 15,6 13 17-15,4 7-1 16,3 11-1-16,-3 3-4 16,-6-2-8-16,-4-4 20 15,-4-8-128-15,-3-5 244 16</inkml:trace>
  <inkml:trace contextRef="#ctx0" brushRef="#br0" timeOffset="41693.64">1693 8316 727 0,'-6'0'355'0,"-4"0"-124"15,2 1-74-15,14 5-81 16,9-1-27-16,21 3-40 16,6-1 3-16,10-2-3 15,3-3-4-15,-10-2 2 0,1-1 4 16,-13 0 9 0,-13-3 8-16,-17 2 13 15,-6-4-1-15,-17 1-9 0,-1 2-11 31,-7 8-18-31,-3 6 2 0,3 9 3 16,2 5 0-16,13 2-8 16,8 4-9-16,13-1-7 15,13-3 3-15,10-6 7 16,8-4 16-16,5-9-94 16,-1-5-72-16</inkml:trace>
  <inkml:trace contextRef="#ctx0" brushRef="#br0" timeOffset="42025.23">2346 8311 608 0,'-6'-5'350'0,"-8"-3"-46"0,-4 4-47 15,-5 7-95-15,0 6-47 16,-2 6-77-16,8 5-25 15,11 1-27-15,6 0-4 16,13-3 4-16,5-1 5 16,4-10 9-16,-1-2-2 0,-2-4-12 15,-3-2-2 1,-6-2 6-16,-7 0 4 0,-10 1 8 16,-3-1 3-16,-11 5-4 15,0 2 4-15,3 4 3 16,-1 6-6-16,14 2-12 15,5 0-6-15,13 0-4 16,5-4 6-16,2-3-33 16,7-3-45-16,-4-5-261 15</inkml:trace>
  <inkml:trace contextRef="#ctx0" brushRef="#br0" timeOffset="42162.4">2195 8120 1113 0,'-10'-4'502'0,"-2"1"-264"16,2 2-117-16,12 3-127 15,11 8-94-15</inkml:trace>
  <inkml:trace contextRef="#ctx0" brushRef="#br0" timeOffset="42499.56">2464 8297 885 0,'1'-1'342'0,"10"0"-223"0,2 1-59 16,12 2-39-16,6 4 0 15,2 2-13-15,3-1-1 16,-3-4 4-16,-10-1 5 15,-10-5-4 1,-4-1-6-16,-9-3-6 16,0-4-2-16,-10 2-2 0,-5 1 16 0,-4 8 47 15,-6 7 19-15,6 13 17 16,-1 1-12 0,7 12-50-1,10 2-21-15,3 0-18 0,9 1-2 0,11-10 9 16,6-5-33-1,14-6-92 1,-3-7-92-16</inkml:trace>
  <inkml:trace contextRef="#ctx0" brushRef="#br0" timeOffset="42718.34">2971 8477 481 0,'5'-5'296'15,"-1"-8"-11"-15,-2 0-38 16,-7-6-39-16,-3 0-14 15,-6 2-18-15,-3-2-18 16,-5 9-45-16,-1 3-25 0,0 7-53 0,3 8-27 31,6 12-26-31,3 3-7 16,11 4 4-16,3 4 4 16,13-9 7-16,3 0 4 0,9-8-40 15,0-6-50-15,1-6-141 16</inkml:trace>
  <inkml:trace contextRef="#ctx0" brushRef="#br0" timeOffset="42875.72">3083 8361 869 0,'1'1'395'0,"3"8"-163"15,0 7-64-15,-4 8-50 16,4 5-20-16,-2 0-41 0,3-1-16 15,4-5-19-15,-1-1-86 16</inkml:trace>
  <inkml:trace contextRef="#ctx0" brushRef="#br0" timeOffset="43243.67">3507 8407 885 0,'-7'-8'428'0,"-8"-11"-146"0,-4 3-36 16,-4 5-85-16,-1 5-38 15,2 9-76-15,2 8-24 16,6 9-31 0,5 2-7-16,11 9-1 0,9-1 0 15,13-3 6-15,6-6 3 16,2-11 7-16,2-4 3 0,-8-15 12 16,-5-1 8-16,-11-8 6 31,-10-5-7-31,-14 6-38 0,-5-2-27 0,-19 6 402 15</inkml:trace>
  <inkml:trace contextRef="#ctx0" brushRef="#br0" timeOffset="43848.87">4550 8391 845 0,'-3'13'386'16,"-4"17"-176"-16,-3 8-36 16,-10 0-53-16,-3-3-38 0,-3-7-44 15,-5-9-1-15,4-12-25 16,-1-8-8-16,1-14-9 15,5-3-13-15,7-5 1 16,6 1 2-16,10 1-1 16,7 3 6-16,10 1 18 15,8 10 7-15,7 10 12 16,2 6 0-16,2 12-12 16,-3-2-3-16,3 4-6 15,1-1 23-15,-1-1-148 0,-2-1-352 16</inkml:trace>
  <inkml:trace contextRef="#ctx0" brushRef="#br0" timeOffset="44174.73">4689 8357 1081 0,'2'2'456'0,"8"16"-244"16,5 2-102-1,12 21-68-15,8 4 1 0,5 2 1 16,-1 6 2-16,-12-1 3 16,-10 3-9-16,-21 4-17 15,-14 2-5 1,-13-5-11-16,-5-8-33 0,-3-20-47 16,6-13-20-1,7-19-11-15,5-12 32 16,9-13 46-16,6-8 27 0,11-13 18 15,4-6 0-15,16-11 10 0,9-1 5 16,5 8 9-16,4 5-4 16,-6 19-16-1,-6 10-10-15,-13 14-148 16,-4 8-108-16</inkml:trace>
  <inkml:trace contextRef="#ctx0" brushRef="#br0" timeOffset="44597.52">5042 8426 949 0,'-1'-2'465'15,"-3"-4"-176"-15,1 7-123 16,2-1-43-16,-1 0-69 0,0 4-28 15,-5 19-23-15,0 31-2 16,13-31-1-16,4 0 0 16,5-5 1-16,0-7 2 15,7-6 5-15,-1-5 4 16,1-10 6-16,-1-2-1 16,-4-7-1-16,-2 0-2 0,-6 0-3 15,0 1-1-15,-9 11-4 16,0 3-4-16,-3 9-8 15,-5 2-5-15,8 8-4 16,0 1 2-16,5 0 5 16,4 2 3-16,6-8 5 15,6 1 1-15,3-5 9 16,0-1 3-16,0-8 9 16,-8-3 5-16,-4-6-2 15,-5-2-1-15,-6 3-24 16,-1-3-50-16,-2-1-173 15</inkml:trace>
  <inkml:trace contextRef="#ctx0" brushRef="#br0" timeOffset="44737.65">5233 8184 982 0,'-4'-7'516'16,"-8"-4"-131"-16,6 3-74 15,4 9-148-15,0 6-59 16,4 8-83-16,-7 6-15 15,15 3-131-15</inkml:trace>
  <inkml:trace contextRef="#ctx0" brushRef="#br0" timeOffset="45202.92">5449 8366 883 0,'3'6'393'15,"5"11"-179"-15,2 6-91 16,8 12-66-16,5 2-17 0,1 1-21 15,0-2-4 1,1-12 2-16,-3-2 1 16,1-18 11-16,0-5 5 15,0-14 6-15,0-10 1 0,-6-3-8 16,-3-2-5-16,-8 2-9 16,-5 0-41-16,-2 8-163 15</inkml:trace>
  <inkml:trace contextRef="#ctx0" brushRef="#br0" timeOffset="45406.74">5880 8385 958 0,'0'-6'453'0,"0"-2"-188"15,2 6-82-15,3 11-102 0,-2 12-24 16,3 10-29-16,-1 3-1 16,-1 6-9-16,0-6 20 15,6-3-139-15</inkml:trace>
  <inkml:trace contextRef="#ctx0" brushRef="#br0" timeOffset="45730.32">6210 8414 610 0,'-11'-6'389'0,"-12"-3"6"15,0 3-150-15,2 9-127 16,1 5-42-16,2 10-55 15,5 6-16-15,8 4-12 0,5 2-3 16,15-3 2-16,5 0 5 16,1-9 8-1,8-5 5-15,-2-9 7 16,-6-5 7-16,-3-8 37 16,-12-2 4-16,-15-2-3 15,-8 0-8-15,-11 6-66 16,-2 0-77-16</inkml:trace>
  <inkml:trace contextRef="#ctx0" brushRef="#br0" timeOffset="45964.22">6354 8333 1080 0,'3'-1'469'0,"3"2"-259"16,1 12-56-16,-1 25-65 16,1 8-3-16,0 13-6 15,-1 7-11-15,-2 4-29 0,-2 0-16 16,2-1-14 0,-3-10 3-16,2-16-70 15,-2-13-52-15,4-22-110 16</inkml:trace>
  <inkml:trace contextRef="#ctx0" brushRef="#br0" timeOffset="46139.04">6398 8558 1449 0,'3'-4'553'16,"14"2"-395"-1,5 0-53-15,7-2-41 0,3 2-18 16,6 3-23-16,0-2-169 16</inkml:trace>
  <inkml:trace contextRef="#ctx0" brushRef="#br0" timeOffset="46652.09">6958 8433 573 0,'-6'3'389'16,"-3"7"40"-16,1 3-173 0,-12 6-123 15,3 1-35 1,-5-2-50-16,-4 0-16 16,0-10-13-16,-2-4-2 0,2-6-2 15,2-7-1 1,8-4-4-16,4 0-2 0,12-1-6 16,4 2-4-16,12-2-3 15,4 4 4-15,9 6 11 16,1 8 8-16,-1 14 8 15,-7 5-1-15,-5 7-6 16,-2-2-5-16,-4-4 16 16,8-3-57-16,7-4-198 15</inkml:trace>
  <inkml:trace contextRef="#ctx0" brushRef="#br0" timeOffset="46814.97">7230 8597 1089 0,'1'2'526'16,"1"1"-181"-1,1 1-75-15,-3-4-100 0,0 0-42 16,0-1-68 0,0 0-25-16,0 0 141 15</inkml:trace>
  <inkml:trace contextRef="#ctx0" brushRef="#br0" timeOffset="56249.4">14742 2706 517 0,'8'-18'295'0,"3"-10"-39"0,8 0-79 16,0 3-19-1,-3 13-36-15,-1 9-24 16,-7 11-45-16,-2 11-13 16,-6 15-7-16,-3 4 0 0,0 10-8 15,0 5-6-15,7-5-6 16,3-6-4-16,8-14-5 15,6-13-1-15,10-16 3 16,4-11 2-16,2-16 4 16,-2-4 3-16,-14-8 3 0,-5 2 1 15,-14 1-2 1,2 6-1-16,-6 10 22 16,-1 7 5-16,1 18-3 15,-10 8 0-15,6 15-31 0,1 5-6 16,5 5 1-16,9-1-52 15,3-5-170-15,3-5-156 0</inkml:trace>
  <inkml:trace contextRef="#ctx0" brushRef="#br0" timeOffset="56571.44">15194 2923 797 0,'-5'8'357'0,"0"9"-168"16,0 7-50 0,-3 0-67-16,2-3-24 0,5-8-32 0,1-5-5 15,0-10-3-15,6-4 0 32,-2-12-1-32,0-3-2 0,4-7 2 15,-5-6 4-15,1 4 23 0,2 4 13 31,-2 6 28-31,2 10 0 16,-1 10-10-16,-1 7-6 0,7 12-22 16,-6 7-4-16,6 7-14 15,0-2-5-15,2-2-9 16,3 0 0-16,1-8-86 16,1-2-73-16,-5-2-249 15</inkml:trace>
  <inkml:trace contextRef="#ctx0" brushRef="#br0" timeOffset="56720.09">15179 2995 943 0,'7'2'390'0,"2"0"-251"0,11-2-47 16,5-2-74-16,-1 0-82 15</inkml:trace>
  <inkml:trace contextRef="#ctx0" brushRef="#br0" timeOffset="58751.87">15422 2790 460 0,'7'2'309'0,"14"1"38"15,4 0-85-15,12 2-82 16,1-4-50-16,-4 1-78 15,-2 0-61 1</inkml:trace>
  <inkml:trace contextRef="#ctx1" brushRef="#br0">17207 4388 0,'0'0'0</inkml:trace>
  <inkml:trace contextRef="#ctx0" brushRef="#br0" timeOffset="59885.36">15397 2678 333 0,'-4'0'261'0,"0"0"21"15,4-1-51-15,0 0-16 16,0 0-46-16,22-3-35 15,47 1-49-15,-24 4-27 16,-1 4-36-16,-1 0-38 0</inkml:trace>
  <inkml:trace contextRef="#ctx0" brushRef="#br0" timeOffset="60596.62">16139 2592 610 0,'-1'-7'371'0,"-5"-8"-17"16,1 6-180-1,-6-1-32-15,-7 6-48 0,-1 4-21 16,-9 4-37-1,1 2-16-15,1 1-18 16,-1-5-3-16,7 2-9 16,8 0-2-16,6 6-3 15,1 5 2-15,4-3 2 16,1 0 1-16,1-2 0 16,3 1-1-16,6-5 0 15,4 0 3-15,7-6 2 16,4 0 1-16,4 1 1 15,2 4-1-15,-3 7 3 16,-4 4 3-16,-8 4 8 0,-4 2 8 16,-11 4 23-16,-4 0 6 15,-11-2 8-15,-13-2-1 16,-3-11-21-16,-2-8-8 16,3-11-15-16,7-5-25 15,14-4-96-15,8-3-70 16,8 5-310-16</inkml:trace>
  <inkml:trace contextRef="#ctx0" brushRef="#br0" timeOffset="60954.91">16213 2661 1014 0,'0'-1'425'0,"6"1"-238"16,4 3-56-16,9 6-66 16,7 5-2-16,2 5-19 15,1 0-13-15,-5 3-17 16,-7-1-6-16,-10-4-1 16,-10 2 1-16,-12-7 3 15,-6-4 1-15,-3-8-5 16,2-3-7-16,6-7-29 15,4-4-12-15,12-6-17 0,8-2-1 16,11-7 16-16,3 2 9 16,3-2 18-16,0 2 11 15,-9 7 19-15,-4-1 19 16,-17 9 11-16,-12 5 2 16,-16 10-12-16,-4 5-16 15,0 7-13-15,9 1-39 16,19 5-237-16</inkml:trace>
  <inkml:trace contextRef="#ctx0" brushRef="#br0" timeOffset="61198.62">16534 2829 1206 0,'0'0'549'0,"1"2"-247"0,-2-2-74 15,1 0-104 1,0 0-38-16,-2-1-56 0,2 0-14 16,0 0-205-16</inkml:trace>
  <inkml:trace contextRef="#ctx0" brushRef="#br0" timeOffset="61761.08">16656 2622 559 0,'0'-4'293'0,"1"-2"-72"0,7-1-90 16,5 1-17 0,12-1-25-1,5 1-11-15,5 1-29 16,4 2-12-16,-8 3-16 15,-3 2-5-15,-16 6 6 0,-11 3 5 16,-12 5 2-16,-10 0-1 16,-5-5-10-16,3 3-5 15,6-7-12-15,7-1-5 0,14-1-7 16,4-2 0-16,8 4 5 16,3 2 4-16,3 4 2 15,-4 1 3-15,-9 2 7 16,-9 1 4-1,-16 0 4-15,-5-1 2 0,-4-2-4 16,3-6-26-16,9-8-107 16,6 0-94-16</inkml:trace>
  <inkml:trace contextRef="#ctx0" brushRef="#br0" timeOffset="66215.84">17120 2630 486 0,'0'-6'297'16,"2"0"-32"-16,-7-7-90 0,-2 1-26 15,-3-1-38 1,-4-2-15-16,0 8-17 0,-2-1-8 15,-1 8-27 1,3 8-16-16,-1 3-30 0,0 7-11 16,9 3-7-16,3-4-1 15,7 0 4-15,10-4 3 16,1-7 10-16,3-5 4 0,-1-9 6 16,2-5 2-1,-5-3 1-15,2 1 0 16,-4 6-3-1,-7 3 2-15,4 11-3 0,-4 4-1 16,2 14-1-16,2 6-1 16,-5 7 3-16,-2 0 4 15,-9-6 10-15,-8-3 5 0,-5-14 7 16,-6-12 2 0,-2-12-9-16,4-9-19 0,6-1-93 15,3 6-70-15</inkml:trace>
  <inkml:trace contextRef="#ctx0" brushRef="#br0" timeOffset="66793.7">17439 2519 789 0,'3'5'349'16,"5"6"-153"-16,1 1-47 15,-3 4-39-15,-6 1-18 0,-1 0-38 16,-4-4-17-16,2-3-16 16,3-5 0-16,0-13-12 15,7-5-11-15,1-7-24 16,5-6-8-16,6 5 3 15,-3 3 10-15,0 3 16 16,-3 9 3-16,-6 6 16 16,1 7 13-16,-3 8 23 15,1 1 10-15,-8 3-4 16,2 0-9-16,-3-3-20 16,1-4-10-16,3-5-5 15,2-9 2-15,4-4-1 0,0-7-1 16,7-3-7-16,0 5-5 15,0 1-10 1,-2 9-3-16,-1 7-1 0,-3 7 1 0,-1 8 6 16,-2 6 8-16,0 1-69 15,-5-5-93 1</inkml:trace>
  <inkml:trace contextRef="#ctx0" brushRef="#br0" timeOffset="66998.03">17399 2736 830 0,'0'-1'374'0,"15"-1"-152"0,8 2-63 16,16 2-78-1,1 0-6-15,3 1-33 0,0 2-16 16,-1-2-38-1,-1-1-89-15,-6-2-347 16</inkml:trace>
  <inkml:trace contextRef="#ctx0" brushRef="#br0" timeOffset="67352.98">17565 2864 695 0,'-11'1'360'15,"-10"3"-92"-15,0 1-63 16,6 2-93-16,11 0-38 15,8 2-56-15,9 2-13 0,8-2-5 16,0 1 1 0,3 4 1-16,-5-1 1 0,-11 3 10 15,-6 2 8-15,-16-4 29 16,-6 2 11-16,-6-10 17 16,-2-7-7-16,2-8-29 15,4-5-21-15,9 1-91 16,4 0-97-16</inkml:trace>
  <inkml:trace contextRef="#ctx0" brushRef="#br0" timeOffset="73261.95">1886 9418 456 0,'-2'-4'277'15,"-6"-5"-10"1,-3 2-64-16,-4 5-63 16,-6 1-17-16,-5 6-49 0,-1 8-27 0,0 13-48 15,3 5-22-15,10 9-17 31,6 7-2-31,15 9 9 0,9 1 9 0,14-1 12 16,2-8 8 0,9-23 4-16,6-13 1 15,4-22 2-15,6-15 22 0,-14-17 68 16,-5-8 34-16,-21-3 59 16,-18-2 1-1,-13 4-41-15,-16 0-33 16,-18 11-51-16,-8 5-24 0,-4 12-29 15,3 11-4 1,20 10-99-16,13 8-103 0</inkml:trace>
  <inkml:trace contextRef="#ctx0" brushRef="#br0" timeOffset="73642.64">2221 9679 579 0,'2'7'282'0,"-1"6"-84"0,0 2-53 15,-1 4-47-15,-1-4-20 16,-1-3-33-16,0-5 0 16,0-8 37-16,2-6 0 15,4-16-6-15,4-2-14 16,8-8-53-16,5 2-4 16,-3 6 5-16,2 4 2 0,1 10 2 15,-2 5-5-15,3 6-8 16,-3 8-1-1,-10 10 0-15,0 4 3 0,-4 10 2 16,-3-2-12-16,3-3-121 16,-1-2-82-16</inkml:trace>
  <inkml:trace contextRef="#ctx0" brushRef="#br0" timeOffset="73907.01">2687 9703 452 0,'-3'-9'301'16,"1"-4"50"-16,-6-7-74 15,-5 0-39-15,-3 2-14 16,-6 3-59-16,-3 7-40 16,2 9-66-1,-2 5-28-15,4 5-41 0,14 6-15 16,4 3-15-16,6 3-4 15,8 4 9-15,-4-3 8 16,3-4 14-16,10-2 7 16,1-10-61-16,2-4-64 15,1-10-169-15</inkml:trace>
  <inkml:trace contextRef="#ctx0" brushRef="#br0" timeOffset="74043.01">2621 9501 908 0,'-3'-4'444'0,"-6"-4"-147"0,6 6-66 16,-5 2-109-16,3 2-50 16,5 5-72-16,-3-5-36 15,5 8-205-15</inkml:trace>
  <inkml:trace contextRef="#ctx0" brushRef="#br0" timeOffset="74391.29">2772 9602 813 0,'-2'0'414'0,"-1"0"-158"0,6 0-105 16,-3 0-119-16,5 0-32 15,25 4-4-15,42 1 3 16,-28-1 6-16,-10-2 3 16,-11-2 6-16,-6 1 2 15,-13-3 12-15,-2 1 1 16,-9 1-2-16,6 0-4 16,-7 0-9-16,-20 5 3 0,-27 13-2 15,29-3-3 1,9 3-14-16,5 3-8 0,9 0-6 15,6 2-1-15,7 0 5 16,6 0 6-16,5-1-83 16,6-4-64-16</inkml:trace>
  <inkml:trace contextRef="#ctx0" brushRef="#br0" timeOffset="74756.5">3269 9615 660 0,'-5'-7'378'16,"-11"-2"-43"-1,-4 0-97-15,2 9-113 0,1 0-40 16,6 4-73-16,4 5-20 16,7-2-26-16,4 6-1 15,11-4 11-15,3 2 7 16,5-3 12-16,-4-4-14 0,-9-1-35 15,-3-3-10 1,-9 1-2-16,-4-2 12 16,-9 2 35-16,-7-1 11 15,-4 2 27-15,-3 5 18 16,9 6 16-16,4 6-1 0,8 1-9 16,9 2-2-16,11-4 0 15,9 1 6-15,11-8 6 16,0-6-4-16,-1-8-4 15,0-5-3-15,-7-3-31 16,-4-1-78-16</inkml:trace>
  <inkml:trace contextRef="#ctx0" brushRef="#br0" timeOffset="75219.21">4234 9554 759 0,'2'10'345'0,"-1"18"-143"15,1 17-70-15,9 24-24 16,-2 9-22-16,3 8-29 16,-1-7-9-16,-3-15-18 15,-1-14-4-15,-3-18-25 16,0-12-45-16,-3-12-173 15</inkml:trace>
  <inkml:trace contextRef="#ctx0" brushRef="#br0" timeOffset="75616.79">4287 9817 593 0,'17'2'329'0,"15"-1"1"0,13 4-267 16,3-2-17-16,-4-3-20 15,-3-1-3-15,-16-7-1 16,3 1 1-16,-13-4-53 16,-5 1-33-16,-1-6-42 15,-9-2-8-15,-2-4 43 16,-2 1 24-16,-1 10 30 16,4 5 17-16,1 15 47 15,2 5 25-15,0 8 42 16,-2 3 5-16,0 0-28 15,-1-1-18-15,-1-8-28 16,3-5-11-16,1-11 0 16,-2-8-6-16,3-8-10 15,-1-8-6-15,5-6-17 16,7 0 0-16,5 3-3 16,0 5-1-16,3 11 8 0,-5 6 8 15,-9 11 21 1,5 6 4-16,-3 6-3 0,0 4-8 0,5 2 1 15,-5 1-53 1,1-1-183-16</inkml:trace>
  <inkml:trace contextRef="#ctx0" brushRef="#br0" timeOffset="75932.08">5078 9699 652 0,'-5'-9'337'0,"-8"-7"-71"0,-3 3-40 16,-3 3-58-16,-6 3-34 15,0 7-69 1,2 1-26-16,4 12-35 16,6 2-11-16,10 6-17 15,2 1-3-15,5 3-4 16,4 1 5-16,7-3 13 15,8-3 9-15,0-12 14 0,3-6 6 16,-1-9 11 0,-6-4 7-16,-4-7 13 15,-6 1-1-15,-11 1-10 16,-4 0-42-16,2 4-155 16</inkml:trace>
  <inkml:trace contextRef="#ctx0" brushRef="#br0" timeOffset="76252.27">5239 9804 857 0,'8'3'383'16,"15"2"-176"-16,-1-4-47 16,10-1-52-16,-3-7-26 15,-4-3-35-15,-4-4 5 0,-14-2 0 16,1 0 2-16,-8-3-5 15,-3 2-6-15,-8 0-14 16,-5 1-2-16,-8 2-5 16,-2 6-8-16,-2 10-13 15,-1 8-10-15,8 13-13 16,5 4-2-16,8 8 12 16,6 0 8-16,5 13 11 15,3-1 3-15,4 4-3 16,0-1-1-16,-4-5-1 15,-1 0 1-15,-4-3-19 16,-1-8-127-16</inkml:trace>
  <inkml:trace contextRef="#ctx0" brushRef="#br0" timeOffset="76884.86">5722 9742 575 0,'1'-6'354'0,"1"-6"-53"15,-4 1-96-15,-7-2-34 0,-6 2-43 16,-5-1-14-16,-5 5-35 31,0 6-21-31,-2 3-44 16,3 9-16-16,7 4-24 0,5 2-4 0,12 5 0 15,6-1 0-15,12 2 14 16,3-4 7-16,10-5 9 16,-4-2 3-16,3-12 5 31,-3-1 4-31,-7-7 1 0,1-5 0 15,-10-1-3-15,-2 0-2 0,-4 0-2 16,-3 4 1-16,-3 4 5 0,-2 4-2 16,-4 3-9-16,3 5-4 31,7 5-11-31,2 1 2 16,13-1 11-16,1-1 4 15,6-6 9-15,1 0 1 0,-7-5 2 16,-2-4 2-16,-8-2 3 15,-3-5 9-15,-6 2-72 16,-3-1-61-16,3-6-212 16</inkml:trace>
  <inkml:trace contextRef="#ctx0" brushRef="#br0" timeOffset="77002.77">5875 9528 706 0,'-2'-12'435'15,"-4"-6"-54"-15,-1 5-120 16,3 7-58-16,-2 7-118 15,5 5-48-15,2 10-156 0,1 0-104 16</inkml:trace>
  <inkml:trace contextRef="#ctx0" brushRef="#br0" timeOffset="77223.01">6086 9569 1364 0,'-1'0'541'0,"0"9"-334"16,-1 6-78-16,5 21-61 15,6 11-6-15,5 18-31 16,2 5-11-16,-1 4-13 16,4-6-10-16,-13-9-83 15,-3-3-18-15,-3-14-61 16,-10-2-95-16</inkml:trace>
  <inkml:trace contextRef="#ctx0" brushRef="#br0" timeOffset="77395.07">6128 9866 1055 0,'-1'-1'465'16,"2"-6"-249"-1,3-2-107-15,17-1-107 0,6-4-11 16,10 1-77 0,3 4-84-16</inkml:trace>
  <inkml:trace contextRef="#ctx0" brushRef="#br0" timeOffset="77795.4">6622 9623 702 0,'-15'-6'383'0,"-19"-2"-84"16,3-2-77-16,2 5-99 0,5 2-45 16,4 4-55-1,7 8-23-15,8 0-24 16,1 7-5-16,9-1 1 15,5-1 5-15,9 2 14 0,4-3 7 0,0-5 5 32,-3-2 2-32,-6-3-6 0,-6-1 0 0,-9-2-12 15,-8 0-2-15,-11 2 5 16,-4 0-1 0,-2 3 28-1,4 1 9-15,6-2 10 0,6 4 5 16,10 1 6-1,0 2 11-15,13 1 25 16,4-2 3-16,8 1-14 16,5 1-16-16,1-5-29 15,-1-4-5-15,-7-7-76 0,9-8 14 16</inkml:trace>
  <inkml:trace contextRef="#ctx0" brushRef="#br0" timeOffset="78218.12">7172 9557 722 0,'1'5'346'0,"3"4"-114"15,7 10-110-15,4 7-30 16,6 9-8-16,2-1-6 16,-1-5-22-16,1-8-10 0,-4-13-6 15,-5-8-4-15,-1-14 0 16,5-4 0-16,-9-12-10 16,9 1 1-1,-8 2-76-15,-10 1-68 16</inkml:trace>
  <inkml:trace contextRef="#ctx0" brushRef="#br0" timeOffset="78502.76">7778 9635 678 0,'-6'10'402'0,"-9"11"-51"16,-9 3-82-16,-11-5-117 0,-3 0-37 15,1-9-47-15,3-4-15 16,9-9-17-16,3-9-8 16,9-5-14-1,4-3-8-15,8-3-13 0,5 2-6 0,7 3-8 16,5 1-2-16,9 10 0 16,-1 7 8-16,6 12 17 15,1 7 10-15,0 7 14 16,0 2-4-1,-3-4-8 1,-6 0 3-16,1-6-94 0</inkml:trace>
  <inkml:trace contextRef="#ctx0" brushRef="#br0" timeOffset="78996.32">8363 9593 1158 0,'9'-2'465'0,"9"-4"-289"16,6 20-116-16,8 18-31 15,10 21-14-15,0 13-3 16,-12 13 6-16,-10-3 5 15,-26-6 6-15,-10-8 2 16,-12-16-19-16,1-8-12 16,1-22-28-16,3-12-26 0,9-22-22 15,3-13 4-15,11-14 18 16,7-9 29-16,12-12 43 16,8-4 9-16,8 0 11 15,-5 7-4-15,8 21-15 16,-5 11-10-16,-10 18-11 15,4 10-43-15,-18 12-255 16</inkml:trace>
  <inkml:trace contextRef="#ctx0" brushRef="#br0" timeOffset="79291.08">8805 9783 692 0,'4'6'369'16,"7"2"-74"-16,0 1-146 15,3-2-32-15,1-9-21 0,-2-7-14 16,-2-7-29 0,-1-5-8-16,-2-3-20 0,-6-3-3 15,-4-4-7-15,-6 1-4 16,-15 2-7-16,5 10-5 16,-7 10-14-1,-1 9-5-15,8 17-9 0,-3 7-1 16,11 15 7-1,0 5 4-15,7 14 8 0,6-1 5 16,8 4 4-16,4-5 2 16,5-14 5-16,2-3 14 0,-6-18-144 15,3-5-167 1</inkml:trace>
  <inkml:trace contextRef="#ctx0" brushRef="#br0" timeOffset="79592.76">9328 9677 1063 0,'-7'7'457'16,"-13"13"-249"0,-5 0-45-16,-8 4-72 0,-7-6-26 15,-11-9-26-15,14-3-8 16,8-13-8-16,8-7-3 0,18-9-11 15,-4-3-7-15,8-1-6 16,4 3-5-16,9 9-1 16,6 5 4-16,6 11 7 15,6 8 3-15,-1 12 5 32,0 7-1-32,-5 6-3 0,-7 2-1 15,-4-1-49-15,-2-7-98 16</inkml:trace>
  <inkml:trace contextRef="#ctx0" brushRef="#br0" timeOffset="79733.22">9176 9394 1223 0,'-3'-4'554'0,"-3"-5"-259"15,6 14-208 1,1 6-27-16,8 10-207 15</inkml:trace>
  <inkml:trace contextRef="#ctx0" brushRef="#br0" timeOffset="80130.94">9403 9639 573 0,'-1'-2'351'0,"1"1"-18"0,-1 8-197 16,0-7-25-16,1 8-32 15,0 19 2-15,18 30-24 16,5-31-11-16,14-5-12 16,5-7-3-16,4-14 0 15,-4-6 2-15,-7-15 0 16,-5-3 1-16,-13-2 0 15,-5-2-30-15,-12 6-119 16,-7 1-80-16</inkml:trace>
  <inkml:trace contextRef="#ctx0" brushRef="#br0" timeOffset="80308.04">9546 9519 1054 0,'-8'6'481'0,"-8"14"-228"15,1 8-76-15,5 22-85 16,7 8-11 0,9 14-5-16,6 9-8 0,8-4-27 15,1-4-12-15,-4-13-70 16,1-8-75-16</inkml:trace>
  <inkml:trace contextRef="#ctx0" brushRef="#br0" timeOffset="81028.9">9960 9699 831 0,'-7'-9'403'0,"-7"-11"-145"15,-3 3-46-15,-4 2-76 16,2 2-34-16,-2 10-61 16,4 3-23-16,7 10-33 0,-2 4-11 15,7 9-3-15,5 7 1 16,1-1 8-16,8 2 6 16,2-9 9-16,5-7 3 15,4-10-3-15,4-8-15 16,3-8-39-16,-5-5-13 15,-4-5 2-15,-6 4 17 0,-7 2 43 16,-3 3 26-16,-3 9 20 16,-2-1 2-16,-2 8-4 15,4-4-11-15,1 0-14 16,0 4-1-16,6 11 0 16,22 31-1-16,-6-32 1 15,4 0 3-15,5-9 7 16,0-5 3-16,-7-12 4 15,-2-5 1-15,-8-6 7 16,-7-3 8-16,4 0 7 16,-3-1 9-16,-3 4 19 0,0 2-1 15,-5 5 2 1,0 5-10-16,-2 5-38 0,-2 6-9 16,4 16-14-1,3 5-2-15,3 19 7 0,2 9-2 16,-4 18-3-16,-2 3-3 15,3 3-1 1,-3-9 0-16,7-20-16 0,-2-6-44 16,3-20-111-16,5-3-65 15</inkml:trace>
  <inkml:trace contextRef="#ctx0" brushRef="#br0" timeOffset="81212.85">10212 9783 1097 0,'4'-2'450'16,"9"-4"-257"-1,6 0-67-15,10 1-54 0,4-1-18 16,8 1-35 0,0 3-8-16,0-3-139 15,-2 2-211-15</inkml:trace>
  <inkml:trace contextRef="#ctx0" brushRef="#br0" timeOffset="81642.46">10743 9523 1043 0,'-12'-1'466'16,"-19"-4"-241"-16,1 3-63 16,2 5-104-16,4-1-34 15,13 10-35-15,6 1-6 16,13 3 2-16,8 1 4 16,10-3 10-16,-2-3 2 0,0-3 3 15,-1-2 2 1,-6-1 1-16,-6-5-4 0,-10-4-5 0,-7-3-6 15,-9 3-1 1,-4 4 1-16,-11 1 5 16,-3 5 1-16,5 2-6 15,7 2-2-15,13 5 4 16,7 4 7-16,8 3 16 16,6 1 8-16,13 0 10 15,0-5 1-15,6-5 3 16,-4-4 4-16,-6-9-4 15,2-1-4-15,-6-10-8 16,1-1 9-16,4-2-130 16,-3 1-138-16</inkml:trace>
  <inkml:trace contextRef="#ctx1" brushRef="#br0" timeOffset="39737.42">15305 19044 0,'0'0'16</inkml:trace>
  <inkml:trace contextRef="#ctx0" brushRef="#br0" timeOffset="99795.47">7448 11434 828 0,'0'-3'378'16,"-4"-7"-166"-16,4-7-84 15,8-7-16-15,7-12-19 16,10 0-11-16,7 1-17 16,-1 7-7-16,-4 14-13 0,-5 5-11 15,-10 18-14 1,-6 13-4-16,-4 22-9 0,-2 10 2 15,0 12-1-15,1-4-1 16,-1-12-3-16,8-7 0 16,7-17-2-16,7-8 1 15,13-15 4-15,3-6 4 0,-5-17 5 16,3-8 1-16,-6-9-3 16,-6-6 0-16,-2 2-3 15,-3 0 0 1,-12 12 3-16,-6 7-4 15,-4 22 5-15,-8 12-2 16,-1 24 0-16,3 9 3 0,0 6-7 16,8-5-3-1,5-7-21-15,9-6-91 0,9-7-302 16</inkml:trace>
  <inkml:trace contextRef="#ctx0" brushRef="#br0" timeOffset="100107.9">8144 11611 943 0,'-9'18'428'16,"-8"10"-188"-16,-4 7-111 16,6 0-29-16,3-12-45 0,5-6-23 15,11-14-12 1,3-8 0-16,6-15 5 0,-2-6 2 0,-1-12-9 15,2 0-1-15,-6-3-2 16,3 3-2-16,-3 10 7 31,-2 6 16-31,-1 16-3 16,-1 9-2-16,0 16-10 0,3 9-17 16,6 7 1-16,9 4 0 15,9 3-2-15,0-4 21 0,-1-3-100 16,-3-7-74-16,-11-10-318 15</inkml:trace>
  <inkml:trace contextRef="#ctx0" brushRef="#br0" timeOffset="100260.19">8090 11704 1131 0,'12'2'419'0,"15"1"-330"15,9-3-43-15,10 0-95 16,-1-4-230-16</inkml:trace>
  <inkml:trace contextRef="#ctx0" brushRef="#br0" timeOffset="100807.61">7670 11066 944 0,'-8'-3'409'0,"1"-1"-241"16,15-4-53-16,34 11-62 0,14-1-22 15,23 3-5-15,5-3-8 16,1-1-10-16,1-3-2 16,-11-4 2-16,-4 6-5 15,-31-9-40-15,-10 5-6 16,-26-1-3-16,-13-5 6 0,-11 2 61 16,-8-1 20-16,4 0 29 15,6 2 8-15,11 8-26 31,9 3-11-31,8 11-19 16,4 5-3-16,5 4 12 16,-2 6 6-16,1 2 1 0,-8-4-2 15,-3-3-7-15,-6-8-6 0,-4-12-81 16,2-5 180 0</inkml:trace>
  <inkml:trace contextRef="#ctx0" brushRef="#br0" timeOffset="101192.98">8763 11351 1056 0,'3'2'452'0,"7"1"-210"16,14-3-126-16,8 0-37 16,19-1-20-16,-1-2-21 0,5 6-26 15,-5-1 4 1,-13 1-113-16,-6-1-73 0</inkml:trace>
  <inkml:trace contextRef="#ctx0" brushRef="#br0" timeOffset="101373.67">8836 11448 514 0,'0'5'364'0,"3"3"56"16,4 2-146-16,18-1-100 0,-1-2-20 15,11 0-41-15,3-5-29 16,4-4-30-16,-10 2-32 15,1-11-205 1</inkml:trace>
  <inkml:trace contextRef="#ctx0" brushRef="#br0" timeOffset="101857.84">9816 10869 759 0,'-17'12'378'0,"-28"20"-119"15,-3 14-66-15,-7 23-70 0,7 17-30 16,22 22-42-16,12 7-16 16,35-3-23-1,15-12-5-15,23-23-4 0,4-15 3 16,2-22-68-1,-1-12-79-15</inkml:trace>
  <inkml:trace contextRef="#ctx0" brushRef="#br0" timeOffset="102368.65">10282 11161 349 0,'8'-4'273'16,"2"-1"77"-16,3 1-79 16,-10 4-43-1,-6 3-24-15,-2 3-62 0,-11-1-27 16,-12-3-59-1,1 2-18-15,-10-5-17 16,3-2-6-16,8-2-10 16,0-2-5-16,11 4-14 15,4 0-2-15,3 4-8 16,2 5 0-16,3 3 6 0,3 3 0 16,1 4 6-1,3 1 3-15,1 5 4 0,0 0 4 0,-1-1 2 16,0 1 2-16,0-9-1 15,2 1 1 1,13-10 2-16,4-4 1 0,8-2-2 16,9 1-3-16,-1 6-4 0,-5 6-2 15,-10 9 18 1,-13 3 20 0,-19 5 28-16,-7-1 5 15,-15 2-11-15,-4-1-11 0,-8-13-23 16,-3-9 0-16,11-9-87 15,6-2-80-15</inkml:trace>
  <inkml:trace contextRef="#ctx0" brushRef="#br0" timeOffset="102755.8">10433 11237 712 0,'1'-5'440'0,"6"3"-25"0,9 6-171 16,16 9-125-16,8 10-40 15,7 10-32-15,-6 0-9 16,-18 4-13-16,-12 1-2 15,-29-2-4-15,-13-2-2 16,-10-2-4-16,-3-12-17 16,9-13-40-16,8-7-16 0,14-17-15 15,11-11 9-15,12-14 35 16,12-9 13-16,8-6 31 16,1 4 32-16,-8 13 53 15,-9 8 31-15,-20 14 10 16,-12 9-25-16,-11 10-49 15,-2 5-31-15,6 4-61 16,8 0-84-16,17 0-523 16</inkml:trace>
  <inkml:trace contextRef="#ctx0" brushRef="#br0" timeOffset="102990.29">10776 11531 1101 0,'0'1'575'0,"5"5"-126"16,-2-5-103-16,-3-1-136 16,0 0-48-1,0-1-87-15,-1 0-18 16,1 0-119-16,0-1-93 0</inkml:trace>
  <inkml:trace contextRef="#ctx0" brushRef="#br0" timeOffset="103561.94">11002 11225 872 0,'-1'0'412'0,"3"-4"-174"15,8-1-62 1,16-2-80-16,12 2-25 15,14 5-30-15,2 0-11 0,-9 4-16 16,-10 4-5-16,-23 3 4 16,-12 2 5-1,-18 6 3-15,-7 2 1 0,-16-5-3 16,4-2-5-16,11-9-4 16,6-3-9-16,28-4-5 0,12 2-6 0,14 4-5 15,6 4 4 1,-3 10 3-1,-9 3 1-15,-8 8 17 16,-14 0 10-16,-13 1 6 16,-7 0 4-16,-14-11-8 15,3-6-5-15,-5-8-48 16,6-5-58-16,4-4-170 16,6 4-134-16</inkml:trace>
  <inkml:trace contextRef="#ctx0" brushRef="#br0" timeOffset="103968.88">11650 11347 631 0,'4'-7'318'0,"4"-10"-82"15,-5 0-28-15,-4-5-30 16,-5 2-13-16,-9-1-18 15,-4 1-12-15,-11 4-27 16,-3 5-21-16,-1 11-44 16,-1 3-18-16,10 12-29 15,6 1-13-15,14 1-5 16,6 1 0-16,15-4 9 16,3-2 7-16,11-3 6 15,3-2 1-15,-1-2 1 16,1-2 0-16,-5 4-1 15,-5 3-1-15,-3 7 1 16,-8 2 9-16,-4 8 9 16,-6-2 3-16,-9 4 1 0,-8 0-5 15,-11-5-5-15,-1 0 1 16,-10-10 3-16,1-8 2 16,5-7 1-16,6-7-2 15,12-8-58 1,9 1-94-16</inkml:trace>
  <inkml:trace contextRef="#ctx0" brushRef="#br0" timeOffset="104567.63">12205 11073 873 0,'2'3'433'0,"4"2"-152"16,5 10-121-16,-2 3-30 15,-3 7-40 1,-1 0-15-16,-8-2-28 16,1-4-14-16,2-11-15 0,0-7 0 15,7-9 3-15,5-7 0 16,1-7-3-16,1 0-6 15,4 0-6-15,-5 4-3 16,-1 11-7-16,3 2 1 0,-8 10 13 16,-1 4 11-16,-5 8 18 15,-1 2 0 1,-5 1-9-16,3-1-9 0,1-8-14 16,2-3-1-16,7-13 3 15,2-5-1 1,5-9 4-16,1 0-1 0,1-2-4 0,-4 3-1 15,-1 7-5-15,-3-2-1 0,2 13-4 32,-1 5-1-32,4 8 1 15,0 3 1-15,-2 4 8 16,1-1-34-16,-2-1-139 16,-1 1-83-16</inkml:trace>
  <inkml:trace contextRef="#ctx0" brushRef="#br0" timeOffset="104768.07">12209 11360 965 0,'4'2'482'0,"-1"1"-150"15,18-4-157-15,10-3-43 16,21 0-58-16,7-3-27 0,5 2-31 15,-4 3-6-15,-7-2-19 16,-4 2-49-16,-16-1-126 16,-8-2-88-16</inkml:trace>
  <inkml:trace contextRef="#ctx0" brushRef="#br0" timeOffset="105136.4">12512 11517 407 0,'-1'-4'317'15,"-8"-3"73"-15,-4 2-92 16,-11 4-72-16,-6 3-27 0,-2 6-41 31,0 3-21-31,10 2-50 16,7 0-26-16,14 0-36 0,7-1-10 0,19 2-8 15,7 0 0 1,11 5-2-16,-1-3 0 0,-12 2 0 16,-9-1 2-16,-21-2 6 15,-10 2 5 1,-19-7 5-16,-8-4 4 15,-5-13-4-15,2-5-6 16,11-5-44-16,10-1-77 16</inkml:trace>
  <inkml:trace contextRef="#ctx0" brushRef="#br0" timeOffset="105555.34">12775 10893 1140 0,'14'13'451'16,"22"27"-307"-16,10 11-41 15,15 24-28-15,-2 7 6 0,-22 8 13 16,-14 4 0-16,-38 0-16 15,-22-3-12 1,-22-8-18-16,-7-8-2 0,5-20 1 16,14-9-3-16,16-20-9 15,10-9-6-15,17-17-91 16,1-9-82-16</inkml:trace>
  <inkml:trace contextRef="#ctx0" brushRef="#br0" timeOffset="106027.72">13477 11368 691 0,'3'0'387'0,"0"2"-63"0,1 5-33 15,-4 9-63 1,0 9-31-16,0 8-60 16,0 5-22-16,2-2-48 15,1-5-20-15,7-4-22 0,3-5-6 0,5-7-9 16,7-5-1-16,-3-12 3 15,1-3-12-15,-6-2-96 32,-7-3-85-32</inkml:trace>
  <inkml:trace contextRef="#ctx0" brushRef="#br0" timeOffset="106230.65">13432 11133 1103 0,'-1'-1'600'0,"-1"-1"-146"16,2 2-205-1,0 0-171-15,0 0-47 16,0 0-49-16,2 0-84 15</inkml:trace>
  <inkml:trace contextRef="#ctx0" brushRef="#br0" timeOffset="106889.82">13308 10798 528 0,'-21'-1'318'0,"-17"-1"-19"16,8 4-103-16,14 2-78 15,10 1-18-15,19 3-29 16,8-1-17-16,35 1-27 16,9-1-11-16,17-4-8 15,9 2-2-15,-19-4 0 16,-3-1 4-16,-32-3 5 16,-12-4 5-16,-15-3 7 15,-10-1 1-15,-6-3-4 16,-8 0-2-16,-8-2-8 15,1 1-4-15,6 4-4 16,5 0-3-16,6 8-15 16,4 3-6-16,2 6-1 15,-2-6 3-15,1 2 14 16,14 20 5-16,39 35 2 0,-39-30-1 16,4-1 3-16,-1 0 9 15,-11-9 34-15,-6-1 22 16,-12-10 24-16,-13-5-2 15,-3-2-28-15,-2-3-23 0,5 6-58 16,-1 0-102 0</inkml:trace>
  <inkml:trace contextRef="#ctx0" brushRef="#br0" timeOffset="111538.9">19629 4172 458 0,'-3'-3'298'15,"-4"-1"16"-15,-3 3-73 16,0 0-67-16,-1 1-26 16,-1 6-49-16,3 1-27 0,3 4-46 15,3 2-15-15,4 1-17 16,6 3-1-16,10-8 3 16,5 0 3-16,6-5 4 15,-3-5 5-15,-6-4 8 16,-1-3 2-16,-14-3 35 15,-4-2 19-15,-11-2 25 16,-9 2 3-16,-9 4-22 16,2 2-17-16,1 6-35 15,9 3-13-15,13 7-29 0,-2 3-6 16,15 4-4-16,5-2 3 16,7-1 13-16,7-4 3 15,1-7 3-15,-1-1 2 16,-9-3 6-16,-5-4 12 15,-14 0 12-15,-11-3 3 16,-13 1 2 0,-4 1-9-16,1 3-13 0,11 3 0 0,19 2-188 15</inkml:trace>
  <inkml:trace contextRef="#ctx0" brushRef="#br0" timeOffset="112144.23">19622 4258 405 0,'-2'-7'276'0,"0"-6"43"15,0 5-46-15,0 6-58 16,1 4-29-16,-1 11-64 16,0 7-33-16,2 28-41 15,3 13-4 1,0 17-17-16,1 10-8 0,-1 0-14 15,4-2-1-15,2-4-13 16,1-17-50-16,-1-20-167 16,-1-14-190-16</inkml:trace>
  <inkml:trace contextRef="#ctx0" brushRef="#br0" timeOffset="112567.74">19485 4848 823 0,'0'0'361'16,"3"0"-184"-16,-5 1-30 16,2-1-47-1,0 0-7-15,8 18-21 0,30 35-11 16,-20-32-14-16,0 2-8 15,4-5 1 1,-5-7 10-16,3-12 24 0,2-7 7 0,0-18-3 16,1-3-13-16,-3-8-33 15,0 0-13 1,-5 8-101 0,-2 1 283-16</inkml:trace>
  <inkml:trace contextRef="#ctx0" brushRef="#br0" timeOffset="113480.49">19952 4854 390 0,'1'0'261'16,"-1"1"29"-16,3 4-94 0,-3-5-78 15,0 10-12-15,7 45-35 16,-5-27-20-16,-1-2-28 16,0-3-6-16,0-8-7 15,0-5-2-15,4-9 12 16,-2-6 3-16,0-10 7 15,0-6 4-15,-3-9 26 16,-1-3 15-16,-1-2 17 16,-1 3 2-1,-3 1-33-15,4 4-17 0,2 12-33 16,5 2-12 0,10 4-15-16,4 1-5 15,10-1-3-15,3 3-41 0,9 2-128 0,-1 2-128 16</inkml:trace>
  <inkml:trace contextRef="#ctx0" brushRef="#br0" timeOffset="113656.66">20006 4890 599 0,'-3'0'383'0,"3"0"-11"16,-2 3-195-16,2-3-130 16,0 0-33-16,10 2-15 15,17 5-23-15</inkml:trace>
  <inkml:trace contextRef="#ctx0" brushRef="#br0" timeOffset="114153.37">20291 4948 455 0,'0'-4'260'0,"0"-7"-33"16,-2 0-47-16,-7 0-48 15,-1-3-15-15,-5 4-25 16,0 1-13-16,0 9-38 16,2 3-22-16,2 8-28 15,1 2-9-15,4 4-2 16,5-4 2-16,4-2 1 15,4-1-1-15,5-9-2 16,-1-1-3-16,2-2 3 0,-2-5 6 16,2 3 9-16,-4 0 4 15,2 6 13 1,0 6 7-16,-3 10 19 0,4 7 11 16,-7 7 9-16,-1 4 0 15,-8 3-14 1,-5-3-5-16,-8-5-2 0,-3-5 5 15,-5-14 9-15,-3-8 2 16,2-18-42-16,-1-7-47 0,9-16-147 16,4 1-159-1</inkml:trace>
  <inkml:trace contextRef="#ctx0" brushRef="#br0" timeOffset="114623.89">19950 4579 699 0,'-2'0'380'15,"1"-3"-88"-15,2-1-137 16,-1 3-92-16,0 0-26 16,23-4-13-16,37-2-8 0,-18 7-9 15,4 3-5-15,-4 0 1 16,-10 0-5-16,-14-3-24 15,-6 0-20 1,-9-2-28-16,0-9 5 0,-3-2 23 0,-2-3 19 16,1-6 24-16,1 8 1 15,6 6 3-15,1 4 8 16,3 12 25-16,2 5 13 31,-2 6 27-31,-2 4 9 0,-8 0-4 16,-2 0-4-16,-8-4-23 15,-1-6-36-15,2-7-135 16</inkml:trace>
  <inkml:trace contextRef="#ctx0" brushRef="#br0" timeOffset="115186.94">19553 3326 704 0,'-3'-3'363'15,"-4"-6"-93"-15,5 15-139 0,1 7-36 16,1 20-41-16,5 13-26 0,1 23-10 15,1 18-2-15,8 27-12 16,-3 7-2 0,1-3 0-16,0-10 0 0,-9-30-37 15,5-14-33 1,1-19-119 0,0-13 6-16</inkml:trace>
  <inkml:trace contextRef="#ctx0" brushRef="#br0" timeOffset="115625.26">19562 3393 668 0,'-8'-1'307'0,"-8"4"-144"15,-2 2-42-15,-3 6-69 16,4 10-15-16,3-5-19 15,6 3-5-15,2-9-13 16,9-4-1-16,4-8 5 0,-1-8 1 16,11-6 8-16,-6-9 3 15,0-5-4-15,4-2 2 16,-11-2 3-16,0 4 11 16,0 7 13-16,0 5 12 15,3 10-3-15,-3 9-15 16,5 17-18-16,-2 11-15 15,11 10-5-15,10 3 2 16,11-8 12-16,6-5-67 0</inkml:trace>
  <inkml:trace contextRef="#ctx0" brushRef="#br0" timeOffset="116006.81">19808 3162 699 0,'8'1'361'0,"6"3"-93"15,3 9-115-15,-2 2-8 16,-4 4-28-16,-2-2-19 0,-6-3-35 15,0-2-17-15,3-8-26 16,2 0 0-16,3-13 0 16,-2-7-1-1,-2-16-2-15,1-2-7 16,2 4-6-16,2 1 0 0,2 12 3 16,-6 2 0-16,-1 9 2 15,2 7 1-15,0 13 0 16,4 8 1-16,-6 10 0 15,0 5 0-15,-2 0 10 16,0-4-70-16,3-7-242 16</inkml:trace>
  <inkml:trace contextRef="#ctx0" brushRef="#br0" timeOffset="116488.67">19676 2944 497 0,'3'0'285'0,"7"-1"12"16,5 0-132-1,15-1-44-15,7 1-16 0,14 1-46 0,5 1-22 32,-5 3-25-32,-3 1-5 15,-13-3-13-15,-12-1-20 16,-9-1-53-16,-6-5-28 15,-9-3-29-15,-1 0 19 0,-10-12 58 16,-1 4 44-16,0-7 86 16,1-3 19-16,5 8 14 0,3 3-14 15,4 10-40 1,5 8-4-16,5 9 9 16,0 6 3-16,0 12 14 15,-2 2-5-15,-1-1-18 16,-2-1-6-16,-4-8-17 15,-2-4-27-15</inkml:trace>
  <inkml:trace contextRef="#ctx0" brushRef="#br0" timeOffset="116959.69">18956 4186 665 0,'-7'0'353'0,"-5"0"-88"0,7 0-81 16,13 1-86-16,14 2-25 15,25-1-33-15,19 1 4 0,28 0-9 16,14-2-11-16,0 3-13 16,-10 3-10-1</inkml:trace>
  <inkml:trace contextRef="#ctx0" brushRef="#br0" timeOffset="117421.92">19023 4115 471 0,'1'-4'311'0,"2"-2"0"16,-3 8-109-16,-1-2-23 15,0 0-48-15,-2 4-15 16,-23 15-68-16,-30 29-12 15,38-34-26-15,8-1-20 16,15-5-6-16,15-2 1 0,15 3 8 16,2 1 12-16,8 4 17 15,-5 2-108-15</inkml:trace>
  <inkml:trace contextRef="#ctx0" brushRef="#br0" timeOffset="117946.36">18281 4044 515 0,'3'1'277'0,"7"3"-14"16,7-4-81-16,8-7 0 15,0-2 5-15,-3-11-3 0,-7-3-18 16,-9-16-30-16,-6-6-24 15,-7-9-45-15,-4-9-17 16,0-3-22-16,3-1-13 16,8 6-19-16,3 9-4 15,9 18-17 1,5 12-8-16,6 19-90 0,5 5-48 16,4 14-186-16</inkml:trace>
  <inkml:trace contextRef="#ctx0" brushRef="#br0" timeOffset="118121.58">18289 3899 826 0,'0'-1'419'16,"3"1"-82"-1,12-4-253-15,9-1-54 0,16 1-25 0,-1-2-4 31,2 1-65-31,-3 1-98 16</inkml:trace>
  <inkml:trace contextRef="#ctx0" brushRef="#br0" timeOffset="118486.3">18570 3938 525 0,'1'3'347'0,"-1"5"19"16,1 2-181-16,5 4-111 16,-6-2-19-16,2 5-16 15,1 0-13-15,-3-3-13 16,3 1-2-16,4-6 0 16,-4-3-23-16,2-6-50 15,-4-4-23-15,3-6-46 16,3-3 3-16,6-4 41 15,1-2 22-15,-3 2 47 0,0 4 46 16,-7 9 55-16,0 4 29 16,-8 4 34-16,-4 3-15 15,-7 4-17-15,-2 0-20 16,4 3-30-16,3-3-17 16,12-1-36-16,6-3-6 15,5-4-4-15,7 3 3 16,2-4 3-16,1 2-18 0,1-2-140 15</inkml:trace>
  <inkml:trace contextRef="#ctx0" brushRef="#br0" timeOffset="119050.06">18331 3321 658 0,'1'0'319'0,"5"0"-42"0,18 5-210 15,7 0-25-15,14 2 6 16,0-2-10-16,4 5-21 15,-3-5-4-15,-5-5-47 16,-3 0-35-16,-14-11-142 16,-7-2-55-16,-16-3 17 15,-2-2 60-15,-11 0 230 16,-4-3 97-16,0 2 81 16,1 4-2-16,3 7-59 15,5 6-41-15,7 10-47 16,3 2-17-16,8 7-26 15,6 4 4-15,2 1 6 0,-1 2 10 0,-5-3 32 16,-8 0 15-16,-10-4 15 16,-5-2-9-16,-7-4-41 15,-1 2-28 1,0 0-140 0</inkml:trace>
  <inkml:trace contextRef="#ctx0" brushRef="#br0" timeOffset="136000.06">1936 13150 684 0,'-23'-6'364'0,"-15"-2"-107"0,-5 5-88 16,1 3-28-16,8 11-64 16,3 6-25-16,13 9-46 15,6 1-10-15,16 1-14 16,8-3-1-16,20-4 7 16,3-4 4-16,7-8 9 15,-1-4 5-15,-11-8 9 16,-3-2 7-16,-22-3 11 15,-13 0 2-15,-23 7 15 16,-8 4 8-16,-14 11 11 16,1 8 1-16,8 11-19 15,5 2-15-15,14 9-26 16,9 0-6-16,13-5-7 0,10-1-5 16,15-8-5-16,8-6 0 15,16-10 8-15,8-8 4 16,11-9-27-16,1-2-52 15,-6-5-171-15,-3 3-176 16</inkml:trace>
  <inkml:trace contextRef="#ctx0" brushRef="#br0" timeOffset="136305.67">2088 13592 453 0,'-3'-1'292'0,"-3"1"-6"15,6 4-69 1,0-4-63-16,0 0-25 0,6 1-38 15,13 8-16-15,37 26-30 16,-30-34-9-16,4-4-1 16,1-3-3-16,-8-11-2 15,-3 0 1-15,-12-7-3 16,-3 0-2-16,-11-1-2 16,-6 2 0-16,-15 6-1 15,-3 3-2-15,-6 15-7 16,4 6-9-16,6 16-7 15,6 10-2-15,10 9-3 0,3 7 1 16,13 5 1-16,7 0-3 16,11 1 3-16,5 0 3 15,-1-12 4 1,-2-3-25-16,-1-12-147 0</inkml:trace>
  <inkml:trace contextRef="#ctx0" brushRef="#br0" timeOffset="136724.2">2393 13464 750 0,'-3'0'394'16,"-3"0"-124"-16,2 12-134 15,-2 4-44-15,6 8-61 16,2 4-12-16,10 2-12 16,5-5-4-16,6-2 1 0,1-7 2 15,4-12 11 1,-4-4 6-16,-2-10 11 16,-1-2 3-16,-13-9 3 15,2-2-4-15,-11 0-5 16,-3 0-5-16,-3 12 20 15,-2 1 1-15,0 10-4 16,5 5-8-16,4 6-36 16,0 6-8-16,8-1-3 15,1-1 5-15,8-4 8 16,8 1 3-16,-2-9 1 16,0 0 3-16,1-2 4 15,-9-4 3-15,0 0-7 0,-6-5-35 16,-5-7-167-1</inkml:trace>
  <inkml:trace contextRef="#ctx0" brushRef="#br0" timeOffset="136845.44">2600 13230 996 0,'-7'-2'537'0,"-4"-1"-129"16,5 1-103-16,-2 2-158 15,4 4-66-15,5 3-77 16,-2 1-19-16,15 7-195 15</inkml:trace>
  <inkml:trace contextRef="#ctx0" brushRef="#br0" timeOffset="137528.25">2719 13422 992 0,'-3'0'412'16,"1"1"-264"-16,8 1-60 15,-6-2-57-15,26 1-16 16,52 2 2-16,-29-3-5 15,2 0-3-15,-6 1 2 16,-17 0 4-16,-9-1 1 0,-15 0 9 16,-7-1 3-1,-6 1 0-15,-1 2-1 0,-9 3-11 16,0 0-6-16,-4 2-9 16,-2 4-4-1,7 3-10-15,4 5-5 0,11 8-4 16,5-1 2-16,13 3 9 15,6-8 7-15,5-5 8 0,5-3 5 16,-2-13 5 0,0-3 3-16,-4-8 5 15,-5-9 2-15,0-5-2 0,-3-2-1 0,-4-2-6 16,-1 4-4 0,-4 10-8-16,-2 2 11 0,0 12 13 31,-4 8 7-31,0 6 8 0,1 5-9 0,-6 5-11 15,3 3-5-15,-1-2-5 32,1 1-2-32,1-9-2 0,1-6-2 0,0-10 11 15,1-1 5 1,4-9 4-16,1-5 1 0,6-7-12 16,-1-4-6-16,2 3-5 15,1 4-4-15,-6 14-8 16,4 6-1-16,-2 10 7 15,-3 7 6 1,3 4 7-16,-4 6 3 16,-4 0-6-16,4 2-8 0,3-5-324 15</inkml:trace>
  <inkml:trace contextRef="#ctx0" brushRef="#br0" timeOffset="138334.4">3714 13433 584 0,'-16'-2'402'16,"-10"0"-11"-16,-6 5-162 15,-5 5-56-15,4 12-99 16,1 2-37-16,9 9-45 16,14 3-12-16,14 1-2 15,4-2 6-15,19-7 12 16,1-7 5-16,9-9 7 15,2-6 5-15,-5-6 11 16,-10-6 7-16,-18-4 8 16,-8-7-1-16,-17-1-9 15,-6 2-11-15,-2 0-36 16,3 4-28-16,6 3-78 16,8-2-62-16,9 4-89 0,5 4 10 0,7 1 74 31,2-1 70-31,6-1 178 0,-2 4 49 0,4 2 67 15,1 0 22 1,-9 7-17-16,5 0-19 16,-2 7-42-16,-3 5-18 15,3 0-40-15,-5 2-13 16,-8-6-19-16,0 1-9 0,-2-5-6 16,1-5 1-16,7-7 5 15,1-11-1 1,6-7-3-16,4-4-2 0,2 3-9 15,1-2-1 1,-2 11 0-16,-4 3 14 0,-2 8 28 16,-7 7 15-16,-2 10 23 15,1 7-8-15,-8 4-20 16,0 1-15-16,-1-4-22 16,1-4-12-16,8-6-170 15,3-6 20-15</inkml:trace>
  <inkml:trace contextRef="#ctx0" brushRef="#br0" timeOffset="138631.66">4382 13467 993 0,'0'-5'564'16,"5"0"-71"-16,-3 3-167 15,1 1-152-15,-3 1-54 16,0 0-72-16,0 0-24 15,0 0-26-15,0 0-47 0,3 0-211 16,1 1-425-16</inkml:trace>
  <inkml:trace contextRef="#ctx0" brushRef="#br0" timeOffset="138782.84">4435 13606 1189 0,'2'0'638'15,"-2"1"-134"-15,2 0-302 16,-2-1-63-16,0-1-88 16,0 0-17-16,0 0-138 0,0 0-132 15</inkml:trace>
  <inkml:trace contextRef="#ctx0" brushRef="#br0" timeOffset="139293.09">1756 14022 1069 0,'-9'1'385'16,"5"5"-323"-16,28-2-64 0,64 4-31 15,37-5 11 1,67-2 30-16,32 1 6 15,39 0 20-15,9-2 7 0,3 2 26 0,-6 3 15 32,-25-3 3-32,-11 8-9 0,-45-3-8 15,-29-3-112 1</inkml:trace>
  <inkml:trace contextRef="#ctx1" brushRef="#br0" timeOffset="80229.62">13219 19044 0</inkml:trace>
  <inkml:trace contextRef="#ctx0" brushRef="#br0" timeOffset="140870.91">6373 13455 881 0,'0'7'363'15,"2"14"-198"-15,3 6-52 16,-1 9-32-16,2 0-11 16,-2-5-26-16,-3-3-13 0,3-10-7 15,-4-4 0-15,-1-14 9 16,1-6-2-16,0-11-14 15,1-6-6-15,5-4-14 16,-5-3-4 0,4 2 2-16,0 3-2 0,8 5-4 0,2 6 0 15,1 7 4 1,5 6 3-16,-5 3 4 16,0 6 1-16,-2 9 3 15,-6 0 1-15,-2 8 0 16,-3-1 1-16,0 0-2 15,3 7-22-15,6-3-174 16</inkml:trace>
  <inkml:trace contextRef="#ctx0" brushRef="#br0" timeOffset="141068.33">6763 13470 932 0,'-2'0'405'16,"-4"4"-232"-16,3 7-54 16,0 9-80-16,1 4-18 15,4 6-8-15,1 1-2 16,5-1-110-16,0-1-202 16</inkml:trace>
  <inkml:trace contextRef="#ctx0" brushRef="#br0" timeOffset="141354.52">7010 13497 810 0,'-8'-5'433'16,"-12"-5"-117"-16,-1 5-156 15,3 5-50-15,-1 7-74 16,9 9-22-16,5 7-20 15,5 4-5-15,6 3 2 16,6-3 4-16,9 1 2 16,3-4 2-16,5-10 3 15,-2-4 1-15,-6-10 7 16,-4-5 5-16,-11-6 9 16,-8-3 4-16,-19-1 21 0,-6 3 3 15,-7 0-8-15,-2 2-5 16,12 1-60-16,5 3-85 15</inkml:trace>
  <inkml:trace contextRef="#ctx0" brushRef="#br0" timeOffset="141687.87">7112 13515 978 0,'14'-6'410'0,"23"1"-221"15,6-1-52-15,4 5-38 16,-3-1-17-16,-11 2-35 16,-6 0-10-16,-11 0-19 15,-3 4-13-15,-10-4-89 0,-3-4-62 16,-5 0-160 0,4 3-64-16,0 0 65 15,-7-3 63-15,-13-2 209 16,-21 2 100-16,27 11 97 15,3 4 35-15,9 8 28 0,3-1 1 16,2 5-24-16,7 4-18 0,2-1-45 31,0 2-24-31,0-5-45 0,-7-2-19 0,2-6-25 16,-5-4-62 0</inkml:trace>
  <inkml:trace contextRef="#ctx0" brushRef="#br0" timeOffset="142450.84">7715 13490 609 0,'-7'-3'290'15,"-4"1"-107"-15,-12-3-56 0,-3 3-5 16,-4 2-22-16,2 2-19 16,9 10-47-16,5 2-23 15,13-1-20-15,4 3-3 16,14-6 1-16,2 2 3 15,13-3 7-15,0-2 0 0,-4-4-6 16,-1-4-5-16,-10-2-8 16,-6-2-1-16,-11-3 1 15,-6 4 1 1,-12 2 5-16,-3 4 7 16,-4 9 25-16,4 4 7 15,5 3 4-15,8 1-4 0,10-1-16 16,7-1 0-16,13-5 5 15,1-2 3-15,7-6 1 16,1-4 0-16,0-5-2 16,-7-4-1-16,1-5-3 15,-6 0 1-15,-6-3-3 16,2 3-1-16,-13 1 8 16,-1 2 13-16,-1 11 9 15,-2 1 1-15,-1 6-1 0,-1 2-14 16,2 4-7-16,2 0-1 15,7 2-7-15,3 0 3 16,5-6 17-16,1-2 4 16,6-5 4-16,1-2-2 15,-3-5-14-15,-4 0-2 16,-4-7-18-16,-4-1-43 16,-5-3-131-16,-2-2-124 15</inkml:trace>
  <inkml:trace contextRef="#ctx0" brushRef="#br0" timeOffset="142554.82">7924 13299 777 0,'0'-6'419'0,"-2"-7"-93"16,-2 9-65-16,3 14-114 15,0 5-47-15,2 9-68 16,3 0 16-16,9 1-87 0</inkml:trace>
  <inkml:trace contextRef="#ctx0" brushRef="#br0" timeOffset="143064.96">8344 13429 927 0,'-10'4'395'0,"-16"5"-230"16,4 2-64-1,7 4-77-15,5 3-16 16,15 1-10-16,6-2-1 0,5-1 3 16,5-2 3-1,4-5 1-15,-1 3 1 16,-8-7-2-16,-2 0-1 0,-15-5-4 16,-4 0-2-16,-7 1 0 15,-11-3 3-15,1 4 3 16,-1-2 4-16,3 0 12 15,6 7 9-15,9 0 24 16,5 5 10-16,13 3 1 16,5-5-7-16,12 3-25 15,-5-5-10-15,3-4-17 16,2 2-40-16,1-5-135 16,2-1-179-16</inkml:trace>
  <inkml:trace contextRef="#ctx0" brushRef="#br0" timeOffset="143379.37">8505 13476 664 0,'-3'-1'349'0,"-4"1"-95"16,10 1-105-16,-3-1-16 0,0 0-29 15,27 9-6-15,38 15-42 16,-24-14-19-16,-4-6-20 15,-5 0-3-15,-11-4 0 16,-9-2 2-16,-11-1 1 16,-3-4-2-16,-12 0-6 15,-4 1-3-15,-3 5-7 16,2 4-2-16,4 5-4 16,4 7-2-16,4 1 5 15,4 3 3-15,4 2 4 16,6 1 1-16,9 0-2 15,4-2-1-15,4-7-43 0,2-1-59 16,9-8-306-16</inkml:trace>
  <inkml:trace contextRef="#ctx0" brushRef="#br0" timeOffset="143717.2">9136 13509 655 0,'-15'-7'354'0,"-19"-6"-54"15,-3-1-88 1,2 5-89-16,2 3-35 0,11 7-71 16,5 6-15-16,13 5-13 15,5 3-3 1,11-1 5-16,6-2 4 0,6-2 5 16,1-3 0-16,-2-3 1 15,-5 0-1-15,-9-3-5 16,-5-1-2-16,-9 0-3 15,-7-3 1-15,-10 3 8 16,0 2 9-16,-2 2 20 16,6 9 12-16,4 1 13 15,7 0 3-15,10 3-3 16,7-3-7-16,11-1-11 16,4 0-6-1,2-4-12-15,6-3-2 0,-1-6-55 0,0-2-63 16</inkml:trace>
  <inkml:trace contextRef="#ctx0" brushRef="#br0" timeOffset="144224.27">9908 13484 702 0,'-8'20'327'16,"-4"13"-122"-16,7 4-52 15,5-1 3-15,15-3-13 16,5-1-20-16,14-6-50 16,-2-7-18-16,0-11-20 15,-3-8-4-15,-6-15-2 16,-3-7-1-16,-9-6-5 15,-5-6-3-15,-14-6-5 16,-8-2-1-16,-24-12-1 16,-11-7-1-16,0-3-4 0,2 5-3 15,18 21-9-15,11 16-8 16,10 22-13-16,10 4-2 16,5 15 6-16,8 3-26 15,12 12-66 1,5 3-64-16,14 2-337 0</inkml:trace>
  <inkml:trace contextRef="#ctx0" brushRef="#br0" timeOffset="144463.61">10513 13563 780 0,'-10'13'441'16,"-5"7"-81"-16,-18 1-134 15,-7 2-56-15,-2-6-58 16,-6-6-30-16,12-9-40 15,4-5-10-15,2-12-10 0,10-4-7 16,7-2-16-16,7 2-12 16,15 3-12-16,9 8 0 15,9 6 3-15,1 2 7 16,3 15 12-16,0 2 8 16,-4 12 12-1,3 1 2-15,-4 0 11 0,-1-1-52 16</inkml:trace>
  <inkml:trace contextRef="#ctx1" brushRef="#br0">13104 19044 0,'0'0'0,"0"0"0</inkml:trace>
  <inkml:trace contextRef="#ctx0" brushRef="#br0" timeOffset="149587.03">4984 13125 540 0,'-3'28'213'0,"-3"24"-102"15,1 19-40-15,3 11-9 16,-1 5 3-16,-1-5-30 16,4-17-10-16,2-14-3 15,3-22-6-15,1-12 1 16,-2-20 5-16,3-9 2 15,-3-14 4-15,-2-10-4 0,-7-10 23 16,-8-6 14 0,-2-6 25-16,0 1 3 15,3 6-29-15,3 5-18 0,5 12-34 16,6 10-5 0,7 10-11-16,7 2-4 0,9 2-2 15,5 0 2-15,11-1 4 16,2-3 4-16,5 0 4 15,-10 0 0 1,-8-4 4-16,-8 7 1 0,-12 4 19 0,-2 4-2 16,-8 19 11-16,-3 8 3 15,0 23-17 1,2 16 0-16,5 12-11 0,4 0-4 16,6-6 3-16,3-6-7 15,4-14-78-15,1-8-66 16</inkml:trace>
  <inkml:trace contextRef="#ctx0" brushRef="#br0" timeOffset="150092.76">5448 13463 745 0,'-6'8'356'16,"-5"7"-123"0,-2 5-152-16,5 8-30 0,6 1-34 0,4-2-10 15,10-3-7-15,3-4 0 16,3-12 3-16,2-3 3 16,5-10 4-16,-7-8 4 15,2-4 5 1,-9-4 0-16,-4-1 3 0,0 3 20 0,-8 1 26 15,-3 5 8-15,-1 7-4 32,-6 5-24-32,5 11-38 15,4 5-10-15,4 2-8 16,5 4 0-16,7-3 5 0,2 1 0 0,5-8 4 16,3-2 2-16,0-6 2 31,0-8 4-31,-13-3-4 15,-3-4-16-15,-7-11-98 16,-1 1-55-16,0-12-153 16,-2-3-42-16,-10-6 82 15,2-9 94-15,-5 3 241 16,4 4 106-16,1 14 94 0,1 9-18 16,2 13-74-16,0 3-46 15,4 6-88-15,3 4-91 16</inkml:trace>
  <inkml:trace contextRef="#ctx0" brushRef="#br0" timeOffset="150315.7">5768 13436 517 0,'11'13'268'0,"21"21"-81"16,8 2-81-16,-5-3-64 15,-1-1-20-15,-15-6 27 16,-11-4 40-16,-8-2 72 16,-12-2 19-16,-14-5-13 0,-2-2-34 15,-4-8-70-15,6-3-16 16,8-2-142-16,3-2-212 16</inkml:trace>
  <inkml:trace contextRef="#ctx0" brushRef="#br0" timeOffset="151601.35">11422 13600 650 0,'-12'17'336'0,"-15"21"-96"15,-3-2-53-15,-4-1-90 0,3-3-27 16,-1-11-38-16,9-9-3 15,4-17-6-15,3-8-12 16,9-12-18-16,-4-2-9 16,11 2-11-16,0-1 6 15,10 4 6-15,10 8 7 16,2 6 16-16,4 8 12 0,6 9 25 16,1 4-1-16,9 9-6 15,0 2-8-15,-4-1-17 16,-5-2-48-1,-12-6-215-15</inkml:trace>
  <inkml:trace contextRef="#ctx0" brushRef="#br0" timeOffset="151757.14">11289 13419 989 0,'-2'0'432'0,"-4"0"-196"15,6 0-200-15,0 0-30 16,0 0-237-16</inkml:trace>
  <inkml:trace contextRef="#ctx0" brushRef="#br0" timeOffset="152121.77">11497 13407 1001 0,'1'-21'452'0,"12"-23"-195"16,6 3-77-16,19 16-83 16,6 12-24-16,2 26-35 15,6 16-17-15,-9 24 3 16,-4 10 2-16,-5 5-5 0,-8-3 0 15,-2-11-8-15,-1-4-2 16,-3-18-2 0,-3-6 0-16,-2-15 0 15,-5-11 4-15,-7-12-3 16,-5-2-9-16,-14-6-10 16,-6 3-10-16,-14 4-2 0,-4 6 2 15,0 14 4 1,2 10 1-16,3 11 3 15,7-3 4-15,9-4-152 0,6-6-110 16</inkml:trace>
  <inkml:trace contextRef="#ctx0" brushRef="#br0" timeOffset="152447.05">11918 13408 987 0,'20'-16'451'0,"14"-14"-199"16,8 17-111 0,0 13-27-16,-2 24-32 0,-3 13-16 15,-6 19-15-15,-4-1-9 16,-19-4-15 0,0-2-7-16,-3-17-6 15,1-3-38-15,11-13-118 16,-7-9-48-16,-1-14-59 0,-4-4 11 0,-12-8 105 15,-5-1 55-15,-10 5 105 16,-4-1 50-16,-8 13 55 31,-1 8 9-31,-6 11-35 16,2 8-24-16,10-1-44 16,11-2-34-16,18-9-166 15</inkml:trace>
  <inkml:trace contextRef="#ctx0" brushRef="#br0" timeOffset="152726.71">12564 13628 722 0,'1'7'402'0,"-1"5"-96"15,-6 2-90-15,-7 4-28 16,-14-2-57-16,-3-2-26 0,-5-7-45 15,-1-6-18-15,9-6-20 16,3-5-4 0,9-5-47-16,7 1-20 15,8 0-20-15,5 3-5 0,14 7 28 16,4 4 16-16,3 11 14 16,1 4 6-16,-1 8 9 15,0 2 1-15,5-2 16 16,-1-1-99-16</inkml:trace>
  <inkml:trace contextRef="#ctx0" brushRef="#br0" timeOffset="153070.76">12674 13401 1004 0,'8'-10'444'16,"-5"-16"-219"0,8 0-81-16,7 3-75 0,-6 1-18 0,7 4-22 15,-5 6-9 1,-1 7-16-16,-6 4-5 0,-2 9-3 16,-5 11 0-1,4 14 4-15,2 13 0 0,3 13-3 16,8 3-1-16,9 11 1 15,-1-3 0-15,-1 7 5 16,-7 1 3-16,-21-8 5 16,-15-7 5-16,-15-17 3 15,-3-11 2-15,1-22-13 0,6-12-46 16,12-21-177-16,5-10-174 16</inkml:trace>
  <inkml:trace contextRef="#ctx0" brushRef="#br0" timeOffset="153406.05">13096 13561 724 0,'-8'-1'417'15,"-5"0"-80"-15,1 2-174 16,1 0-60-16,6 5-82 15,5 1-20-15,8 4-12 16,5 0 0-16,8-3 10 16,1-1 8-16,-5-1-39 0,0 2-6 15,-16-5 2-15,-3 1-7 32,-13-3 43-32,-6 0 14 15,-6 2 26-15,0 2 9 0,10 2 12 0,3 1-3 31,14 3-18-31,6 3 6 16,12 0-1-16,5 0-1 16,5-7-7-16,-3 0-2 0,0-8-125 15</inkml:trace>
  <inkml:trace contextRef="#ctx0" brushRef="#br0" timeOffset="154061.23">13797 13558 732 0,'0'-1'292'16,"3"1"-172"-16,3 0-3 15,-6-2-17-15,22 2-4 0,49 0-38 16,-21 2-20-16,-5-1-25 15,-6-1-4-15,-14 3-2 16,-10-2 0-16,-17 5 0 16,-12 1-1-16,-16 2 1 15,-2 0 3-15,2 4 3 16,4 2-3-16,14-2-5 0,9 2-5 16,11 0-7-16,15 0 1 15,12 1 4 1,8-1 2-16,9-1-34 15,-1-2-20-15,1-4-53 0,-6-4-8 16,-4-8 36 0,-1-4 24-16,-13-7 58 15,-3-3 33-15,-16-2 63 16,-9 4 26-16,-16-1 45 16,-8 1 4-16,-11 4-19 0,-7-2-20 15,9 9-54-15,4 1-33 16,13 9-60-16,10 9-13 15,6 6-4-15,11 8 5 16,11 1 15-16,5-6 6 16,8-7 6-16,-6-8 5 15,-9-10 10-15,-5-4 5 16,-15-8 5-16,-1-3-32 16,-10-1-124-16</inkml:trace>
  <inkml:trace contextRef="#ctx0" brushRef="#br0" timeOffset="154914.11">15185 13598 521 0,'0'-2'285'0,"-4"2"-14"15,2 2-77-15,1-2-36 16,0 0-13-16,-5 8-40 15,-3 8-26-15,-44 30-33 16,26-32-9-16,-5-5-18 16,0 0-1-16,0-12-7 15,5-3-16-15,8-7-44 16,8-2-20-16,11 0-17 16,6-5 12-16,12 5 33 15,6 0 15-15,4 5 15 0,2 10 5 16,-2 5 15-16,-1 10 6 15,-6 10 5-15,-1-1-2 16,0 5-7 0,0-3-2-16,9-3-1 0,-3-2 2 15,0-12-1-15,-7-5-3 16,-6-7-2-16,-4-6 0 16,-4-1 0-16,-2 1 1 0,-3 1 1 15,0 4 0 1,-3 4-1-16,0 4 2 15,2-4 2-15,0 0-1 16,0 0 0-16,0 0-1 0,0 1 10 16,1-1 3-16,0 0 1 15,0 0 1-15,0-1-13 16,0-1-4-16,4-14-2 16,17-30-1-16,-11 32 7 15,5 2 7-15,2 5 7 16,-1 4 2-16,1 7 2 15,-1 3-5-15,3 4-6 0,-2 3-2 16,-3 1-8-16,-2 4 0 16,-1-1-53-16,-4-2-69 15,-2-2-368 1</inkml:trace>
  <inkml:trace contextRef="#ctx0" brushRef="#br0" timeOffset="155184.79">15749 13711 594 0,'4'-8'280'15,"5"-9"-91"-15,-4-2-26 16,-5 3-10-16,-5 2 6 0,-13-1-10 16,-3 7-10-1,-11-1-27-15,1 6-28 0,5 7-44 16,4 2-15-16,13 9-30 15,-1 3-1-15,10 5 1 16,4-1 5 0,8-1 12-16,11-1 3 0,6-9 4 0,3-3 0 31,2-5-3-31,-7-7 2 0,-7-7-92 0,-2-2-67 16</inkml:trace>
  <inkml:trace contextRef="#ctx0" brushRef="#br0" timeOffset="155498.37">15906 13610 866 0,'15'-2'374'15,"7"-2"-193"-15,9 3-106 0,2 0-20 16,-1 1-31-16,1 0-7 15,-9 0-8-15,-3 0 0 16,-10-4-1-16,-8-2-14 16,-5-2-27-16,-1 4-2 15,-10-2-6-15,4 7 14 16,-5 8 53-16,-1 0 18 16,3 8 27-16,-2 0 8 15,7 5-16-15,3 2-11 16,5 3-20-16,6-3-7 15,8-6-3-15,5-3-25 16,6-10-17-16</inkml:trace>
  <inkml:trace contextRef="#ctx0" brushRef="#br0" timeOffset="156044.24">16456 13557 734 0,'-13'-3'344'15,"-21"0"-149"-15,0 3-43 0,10 7-79 0,5 1-31 16,13 2-38-16,7 5-7 15,12-2 0-15,5-3 3 16,14-2 6-16,-1-1 2 16,-3-1-1-16,0 0 0 15,-15-3-2-15,-6-4-3 16,-8 1-5 0,-10-1-2-16,-8 1 0 0,-4 5 1 0,-6 3 19 15,3 3 9-15,9 5 7 31,3 0 2-31,14 2 7 16,7-2-1-16,13 1 2 0,2-5 0 0,8-7-15 16,2-3-26-16,-6-8-80 15,3-5-51 1</inkml:trace>
  <inkml:trace contextRef="#ctx0" brushRef="#br0" timeOffset="156190.88">16482 13287 898 0,'-6'-6'446'0,"-8"-4"-137"15,7 5-214-15,3 5-59 16,4 7-76-16,2 2-67 16,7 10-340-16</inkml:trace>
  <inkml:trace contextRef="#ctx0" brushRef="#br0" timeOffset="156483.75">16629 13483 709 0,'16'-9'419'0,"13"-9"-53"0,5 1-145 16,1 3-34-16,-2 14-61 16,-2 13-15-16,-7 19-35 15,-4 7-4-15,-8 11 0 16,-5-4-8-16,0 0-24 15,2-1-14-15,2-15-13 16,3-3-4-16,-1-15-1 0,1-7 0 16,-4-9-3-16,-2-6-5 15,-8-6-3-15,-8-1-2 16,-9 2-1-16,-6 1 0 16,-12 10-1-16,-2 4-2 15,-6 13-1-15,5 2 12 16,14 5-128-16,9-4 309 15</inkml:trace>
  <inkml:trace contextRef="#ctx0" brushRef="#br0" timeOffset="157030.99">17334 13545 568 0,'-3'-8'374'16,"-5"-6"-15"0,-4 6-152-16,-8-2-49 0,-1 10-79 15,1 3-30 1,3 6-45-16,6 5-9 0,7 0-7 15,7 0-2-15,11 1 0 16,3-4-12-16,6-1-33 16,0-5-10-16,-6-5 1 15,-4-1 17-15,-13-6 32 0,-6 4 11 16,-10 2 2-16,-5 2 4 16,-2 7 22-16,1 0 6 15,4 4 3 1,8 0-6-16,10 1-21 15,4 0-2-15,15-5 1 0,2-1-1 0,12-2-67 16,0 0-68-16</inkml:trace>
  <inkml:trace contextRef="#ctx0" brushRef="#br0" timeOffset="157294.65">17673 13587 647 0,'-6'-10'352'0,"-6"-4"-66"16,-4 2-60-16,-2 4-88 15,-2 8-39-15,-2 0-59 16,7 1-16-16,-2 10-21 0,3-3-3 16,6 7-3-16,3 4-3 15,7-3 4-15,8 6 2 16,7-2 5-16,-3-5 3 15,2-3 2-15,-7-4 1 16,-4-3 4-16,-3-2 3 0,-10-4 1 16,-1-3-11-16,1-2-112 15,1-5-246 1</inkml:trace>
  <inkml:trace contextRef="#ctx0" brushRef="#br0" timeOffset="157485.22">17795 13515 1183 0,'2'5'493'0,"5"14"-267"16,3 7-69-16,0 12-23 0,-1 8-17 16,-4 6-40-16,-4 2-17 15,-1 7-38-15,-1-6-11 16,2-9-32-16,3-11-75 15,9-22-86-15</inkml:trace>
  <inkml:trace contextRef="#ctx0" brushRef="#br0" timeOffset="157666.34">17884 13674 977 0,'7'-2'401'16,"9"-2"-223"-16,7 0-106 0,7 3-44 16,2-1-4-16,-2 2-92 15,0 0-95-15</inkml:trace>
  <inkml:trace contextRef="#ctx0" brushRef="#br0" timeOffset="157935.18">18462 13612 692 0,'-7'3'411'0,"-13"7"0"15,-3-1-142-15,-14-1-77 0,-6-2-36 0,-1-3-69 16,5-1-28 0,7-5-34-1,5-4-6-15,11-3-19 16,2-5-13-16,9-4-16 0,6 1-7 15,10 2 5-15,9 1 4 0,9 11 4 16,2 3 3-16,1 7 24 16,-1 10 14-1,-7 8 20 1,-1 7 4-16,-5 3-14 0,-3-2 8 16,0-5-161-16,-4-7-354 15</inkml:trace>
  <inkml:trace contextRef="#ctx0" brushRef="#br0" timeOffset="158462.08">19375 13550 758 0,'-11'16'373'16,"-12"8"-142"-1,-9 6-70-15,-5 1-24 0,-4-7-53 16,4-3-25-16,11-13-24 15,1-8-5-15,8-14-5 16,5-6-3-16,6-8-18 16,12 0-9-16,10 4-15 15,7 6-5-15,7 13 14 16,-2 7 11-16,4 18 27 16,0 6 8-16,-1 7-3 0,3 0-4 15,-7-3-28-15,-4-5-67 16</inkml:trace>
  <inkml:trace contextRef="#ctx0" brushRef="#br0" timeOffset="158720.11">19507 13566 693 0,'3'6'414'0,"2"0"16"16,2 11-282-16,1 0-17 0,1 4-30 15,2 1-18 1,0-3-30-16,-2 1-12 16,-2-10-18-16,5-2 2 15,-2-9 9-15,0-7 2 0,3-6-1 16,-4-4-4-16,1-1-11 16,-1 2-4-1,-6 2-1-15,2 5-19 0,-5 2-120 16</inkml:trace>
  <inkml:trace contextRef="#ctx0" brushRef="#br0" timeOffset="158906.21">20013 13546 1276 0,'0'-1'515'0,"-2"-5"-337"0,1 3-71 16,1 2-74 0,0 1-5-16,0 0-153 15,0 0-70-15</inkml:trace>
  <inkml:trace contextRef="#ctx0" brushRef="#br0" timeOffset="159071.58">19986 13739 1231 0,'0'3'580'16,"-4"-1"-222"-16,6 3-78 0,-3-5-92 15,1 0-41 1,0 0-67-16,0-1-22 0,0 0-25 16,0 0-48-1,2-2-211-15</inkml:trace>
  <inkml:trace contextRef="#ctx0" brushRef="#br0" timeOffset="160159.28">6195 14919 594 0,'-12'14'368'16,"-9"8"-48"-16,-12 7-104 16,-7-4-39-16,-2-3-62 15,-1-7-30-15,11-11-37 16,5-4-9-16,0-17-24 16,10-1-9-16,5-9-20 15,5-3-7-15,14 3-9 16,7 3-3-16,3 10 17 15,9 9 5-15,6 22 11 0,1 12 9 16,7 12 0 0,-1-1 0-16,-5-2 11 0,-1-3-97 15</inkml:trace>
  <inkml:trace contextRef="#ctx0" brushRef="#br0" timeOffset="160402.16">6190 14430 1060 0,'22'10'458'16,"17"8"-237"-16,15 29-127 0,-1 16-5 16,-2 25-14-16,-4 14-2 31,-19 14 0-31,-13 7-2 0,-28-1-25 0,-15-6-8 15,-16-12-15 1,1-20-5-16,3-25-39 0,1-16-64 16,10-25-168-16,1-4-193 15</inkml:trace>
  <inkml:trace contextRef="#ctx0" brushRef="#br0" timeOffset="165260.61">7592 14983 370 0,'2'-8'278'16,"1"-10"50"-16,-1 6-22 0,-2 7-71 16,-4 5-42-1,1 8-81-15,-4 9-37 0,4 8-51 16,3 1-9-1,10 1-12-15,8-5-3 0,11-9 0 16,5-2 0 0,11-9 5-16,-2-7 4 0,-3-11 6 0,-2-7 1 15,-19-9 1 1,-4-3-1-16,-8-2-1 16,-5 5-1-1,-5 13-2-15,-4 6-5 0,-3 23-5 16,1 13-2-16,0 12-9 15,5 3 2-15,6-3-7 16,6-3-53-16,8-7-162 16</inkml:trace>
  <inkml:trace contextRef="#ctx0" brushRef="#br0" timeOffset="165524.53">7678 14599 669 0,'-9'3'379'16,"-10"13"-42"-16,-1 11-141 16,6 25-78-16,3 17-17 15,3 17-15-15,4 16-6 16,3 7-24-16,1-3-10 0,5-2-23 15,0-14-10 1,5-51-22 0,-6-19-43-16,1 0-178 0,19 45-24 0</inkml:trace>
  <inkml:trace contextRef="#ctx0" brushRef="#br0" timeOffset="166089.44">8046 15038 1119 0,'0'7'443'0,"-2"16"-292"16,0-1-54-16,2 11-37 15,-2 5-23 1,4-3-22-16,1 0-3 0,-2-14-1 16,4-3-1-16,-4-12-2 15,0-4-1-15,5-8-5 16,-4-5-2-16,5-8-2 16,1-2-4-16,6 1-2 15,4 3 1-15,1 2 2 0,-3 5 2 16,-4 2 7-1,-7-1 3-15,-5 5 4 0,-2 2-1 0,-8 5-2 16,-2 6-3-16,-1 0-4 31,1 2-1-31,7 2 2 16,4 3 1-16,8-1 5 16,6 1 3-16,9-1-1 15,4-1 0-15,7-4-34 16,1-3 45-16</inkml:trace>
  <inkml:trace contextRef="#ctx0" brushRef="#br0" timeOffset="166475.81">9188 14379 465 0,'-4'-19'339'0,"-5"-15"94"16,1 13-89-16,3 27-128 15,1 20-45-15,8 36-121 0,8 21-31 16,12 23-6 0,0 13-6-16,-2 3-1 0,-6-11 0 15,-14-13 10 1,3-16-28-16,-6-29-81 0,0-7-66 15</inkml:trace>
  <inkml:trace contextRef="#ctx0" brushRef="#br0" timeOffset="166872.34">9176 14466 590 0,'-17'-3'301'0,"-21"3"-87"15,3 1-51-15,1 15-87 16,4 5-14-16,8 2-35 16,5 2-11-16,12-8-13 0,1-4 1 15,12-8 7 1,3-6 6-16,12-14 4 0,2-5 0 15,7-17-6-15,4-6-3 16,-1-4-2 0,2-3 0-16,-15 2-1 0,1 4 7 0,-13 19 49 15,-5 4 25-15,-2 21 8 16,-10 6-3 0,3 13-46-16,0 7-23 0,12 16-5 15,8 3-3-15,20 8-5 16,7 0-4-1,2-8-13-15,6-3-121 16</inkml:trace>
  <inkml:trace contextRef="#ctx0" brushRef="#br0" timeOffset="167586.51">5823 16300 1053 0,'-6'28'384'0,"0"37"-299"15,6 10-32 1,12 14-15-16,8 0-7 16,0-6-8-16,-11-5-31 15,-8-22-97-15,-3-9-66 16</inkml:trace>
  <inkml:trace contextRef="#ctx0" brushRef="#br0" timeOffset="167919.75">5754 16336 763 0,'11'-17'347'16,"15"-18"-144"-1,-5 10-38-15,2 19-43 0,-2 8-34 16,-10 16-53 0,7 11-3-16,-17 6-8 15,0 3-2-15,-7-3-4 0,-5-11-3 0,4-8-44 16,3-10-31-16,19-8-15 16,8-5-2-16,18-6 34 31,7 7 21-31,7 5 9 15,2 6 1-15,-14 12 14 16,-15 0 29-16,-33 15 23 0,-18 7 5 16,-29-1-20-1,-7 0-26-15,-6-13-113 0,9-10-131 16</inkml:trace>
  <inkml:trace contextRef="#ctx0" brushRef="#br0" timeOffset="168171.83">6098 15920 1113 0,'0'-6'495'0,"11"0"-237"15,11 15-121-15,26 29-77 16,17 17 3-16,6 35 12 15,-2 16-5-15,-24 17-16 16,-20 8-14-16,-28-2-24 16,-10-6-4-16,-19-20-12 15,-5-18-36-15,2-33-150 16,1-19-44-16</inkml:trace>
  <inkml:trace contextRef="#ctx0" brushRef="#br0" timeOffset="168747.13">7606 16383 872 0,'-4'8'406'16,"-1"7"-125"-16,1 17-174 0,5 7-26 0,11 5-9 15,6-5-8 1,12-6-38-16,4-5-6 15,8-14-7-15,-1-10 2 0,-4-19 2 16,-9-12 0-16,-9-14 3 16,-4 2 1-1,-12-1 1-15,0 4-2 0,-7 10-4 16,1 5 18 0,-4 17-5-16,2 9-3 15,7 21-5-15,-3 2-21 0,12 11-4 16,2 1-15-1,1-8-139-15,4 1-83 0</inkml:trace>
  <inkml:trace contextRef="#ctx0" brushRef="#br0" timeOffset="168966.56">7599 16096 1196 0,'-7'6'492'0,"-9"11"-297"16,1 18-55-16,10 28-81 15,5 16-7-15,7 25-7 16,1 7-2-16,-3 8-3 16,1 0-5-16,2-14-18 0,3-14 4 0,0-31-96 15,2-8-75-15</inkml:trace>
  <inkml:trace contextRef="#ctx0" brushRef="#br0" timeOffset="169395.09">8013 16596 884 0,'-3'-2'475'0,"0"9"-49"16,3 12-244-16,3 13-112 16,2 8-3-16,1 3-25 15,-4 0-16-15,0-9-12 16,2-4-5-16,-3-14-8 15,3-10-8-15,2-12-33 0,1-10-11 16,9-8-5 0,2-4 4-16,6-3 27 0,1 1 10 15,-5 8 13-15,-3 4 5 16,-12 10 13-16,-7 8 2 16,-12 9 4-16,-6 8 4 15,-5 3-3-15,3 1-1 0,10-5-9 16,7-5-8-16,9 3-4 15,7-2 1 1,10-4 5-16,7 3 0 0,8-4 24 16,1-4-53-16</inkml:trace>
  <inkml:trace contextRef="#ctx0" brushRef="#br0" timeOffset="169827.36">9223 15895 1171 0,'-5'2'473'0,"-5"18"-295"0,5 11-60 15,6 33-64-15,6 18-3 0,8 29-14 16,3 10-5 0,-9 3-9-16,2 0-6 0,-9-15-3 0,-2-11-25 15,0-23-40 1,-1-18-33-16,-2-31-120 16,1-16-24-16,3-16-225 0</inkml:trace>
  <inkml:trace contextRef="#ctx0" brushRef="#br0" timeOffset="170093.24">9000 16606 776 0,'1'3'397'15,"5"5"-96"-15,7 7-134 16,6 12-36-16,10 13-2 15,1 9-2-15,-2 6-25 16,6 2-21-16,-3-8-30 16,-1-13-16-16,6-13-19 15,-6-15 0-15,0-18 9 0,0-11 3 16,1-18 10-16,5-5 10 16,2 4-9-1,-3 5-8-15,-10 11-8 0,-8 9-13 16,-14 4-133-16</inkml:trace>
</inkml:ink>
</file>

<file path=ppt/ink/ink73.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5-10-15T08:21:44.236"/>
    </inkml:context>
    <inkml:brush xml:id="br0">
      <inkml:brushProperty name="width" value="0.05292" units="cm"/>
      <inkml:brushProperty name="height" value="0.05292" units="cm"/>
      <inkml:brushProperty name="color" value="#FF0000"/>
    </inkml:brush>
  </inkml:definitions>
  <inkml:trace contextRef="#ctx0" brushRef="#br0">20029 3581 612 0,'-6'-1'321'0,"2"1"-93"0,0 16-106 31,2 14-32-31,1 12-46 0,-3 6-11 0,2-2-16 32,-1-6-7-32,5-8-3 0,3 1-1 15,-3-11-1 1,2-4 1-16,-4-8 4 0,-1-5 4 16,-1-3 14-1,-1 0 7-15,1-4 2 0,1 1-3 0,-1-3-14 16,-7-23-10-1,-4-35-1-15,11 24 6 16,2-4 18-16,-3 1 16 16,1 7 28-16,1 4 3 0,0 17-9 0,0 2-15 15,1 11-38 1,-4-1-16 0,8 3-13-16,-4-2-5 15,0 0 6-15,30 10 2 16,49 5 3-16,-18-10 2 15,11-5 3-15,-5-3 4 0,-19-5-83 16,-10 0-79-16</inkml:trace>
</inkml:ink>
</file>

<file path=ppt/ink/ink74.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5-10-20T08:28:52.325"/>
    </inkml:context>
    <inkml:brush xml:id="br0">
      <inkml:brushProperty name="width" value="0.05292" units="cm"/>
      <inkml:brushProperty name="height" value="0.05292" units="cm"/>
      <inkml:brushProperty name="color" value="#FF0000"/>
    </inkml:brush>
    <inkml:context xml:id="ctx1">
      <inkml:inkSource xml:id="inkSrc64">
        <inkml:traceFormat>
          <inkml:channel name="X" type="integer" max="11752" units="cm"/>
          <inkml:channel name="Y" type="integer" max="6608" units="cm"/>
          <inkml:channel name="T" type="integer" max="2.14748E9" units="dev"/>
        </inkml:traceFormat>
        <inkml:channelProperties>
          <inkml:channelProperty channel="X" name="resolution" value="400" units="1/cm"/>
          <inkml:channelProperty channel="Y" name="resolution" value="400" units="1/cm"/>
          <inkml:channelProperty channel="T" name="resolution" value="1" units="1/dev"/>
        </inkml:channelProperties>
      </inkml:inkSource>
      <inkml:timestamp xml:id="ts1" timeString="2025-10-20T08:29:35.295"/>
    </inkml:context>
  </inkml:definitions>
  <inkml:trace contextRef="#ctx0" brushRef="#br0">1784 7248 472 0,'-13'5'256'0,"-9"2"-55"16,6-2-43-16,23 0-50 16,15-4-23-16,26 5-35 0,18 1-4 15,16 3-18-15,7 1-9 16,6-2-9-16,-9-2 1 16,-8-3 1-16,-10-1 0 15,-23-3 3-15,-7 0-20 16,-26-4-71-16,-12 1-39 15,-21-1-67-15,-11 3-29 16,-13 1 29-16,-5-1 34 16,-1 0 68-16,6-4 55 15,7 2 81-15,7 2 24 0,14 2 30 16,3 6 8 0,9 10-20-16,7 9-11 15,5 17 10-15,-1 4 4 16,5 8 6-16,-4-1 8 0,-4 0-20 15,0-3-14-15,-3-8-26 16,-3-4-18-16,7-12-22 16,0-5-4-16,7-12-101 15,6-4-112-15</inkml:trace>
  <inkml:trace contextRef="#ctx0" brushRef="#br0" timeOffset="287.32">2605 7603 454 0,'-8'-3'289'15,"-7"-4"-22"-15,1 2-30 0,-16 2-88 16,7 3-42 0,-5 7-58-16,4 3-20 0,11 8-31 15,4 4-10-15,14 5-2 16,6 2 0-1,13-3 8-15,3-2 4 0,4-7 3 16,5-7 5-16,-5-11 9 16,0-8 7-16,-13-6 18 15,-8-6 33-15,-20-6 14 0,-8 2-4 32,-11 1-20-32,-1 0-36 15,8 6-188-15</inkml:trace>
  <inkml:trace contextRef="#ctx0" brushRef="#br0" timeOffset="12070.46">3605 7587 474 0,'-1'-6'262'0,"-5"-5"-56"0,5 0-54 16,5 6-17-1,4 6-40-15,8 13-30 0,-2 11-34 16,-4 8-8-1,-6 9-9-15,-4-1 4 16,-6 0-2-16,-1-9 1 16,3-10 2-16,0-12-4 15,5-15-6-15,5-12-3 0,8-14-7 16,5-2-1 0,8-3 0-16,-1 5 1 15,-2 7-1-15,-2 3 0 16,-3 7 2-16,-2 4 1 15,-8 4 5-15,-4 6 2 16,-11 5 0-16,-4 4 0 0,-7 8-1 16,0 5-2-16,8 2-4 15,2-1-1-15,13-3-1 16,6-4-1-16,8-3 3 16,7-5 0-16,4-7 3 15,2-3 1-15,2-9 1 16,-3-1 1-16,-8-3-2 0,-5-4 0 15,-10-3 0 1,-2 3 0-16,-2 1 3 16,0 3 1-16,-3 8 0 15,-2 4-2-15,1 9-4 0,-1 4-1 16,-5 12-1-16,6 6 2 0,-3 4 3 31,2 5-1-31,10-1-1 16,-4-1-2-16,1-6-26 15,3-6-83-15</inkml:trace>
  <inkml:trace contextRef="#ctx0" brushRef="#br0" timeOffset="12290.27">4229 7489 872 0,'0'6'368'15,"-2"1"-174"-15,4 20-127 16,2 8-19-16,-4 16 12 16,3 7-9-16,-3 15-9 15,1 2-3-15,-1-9-23 16,0-7-2-16,1-21-12 16,-1-14-59-16,0-14-230 15</inkml:trace>
  <inkml:trace contextRef="#ctx0" brushRef="#br0" timeOffset="12596.49">4221 7388 544 0,'17'-14'305'16,"14"-9"-46"-16,4 15-127 0,3 11-26 15,-10 16-36-15,-9 2-17 0,-18 9-16 16,-7-2-10-1,-16 3-7-15,-3-3 0 16,0-6-3-16,5-6-3 0,12-15-30 16,8-1-11-1,19-7-12-15,6 4-3 0,18 0 23 16,2 7 8 0,-4 6 5-16,-3 5 5 0,-21 9 6 15,-7 4 2-15,-16 6 5 16,-12 2 0-16,-9 1 4 15,-9-3 1-15,0-14-33 16,4-6-39-16,13-11-143 0,6-6-184 16</inkml:trace>
  <inkml:trace contextRef="#ctx0" brushRef="#br0" timeOffset="13149.04">4716 7620 513 0,'-4'-2'321'15,"-3"-1"-17"1,-2 5-150-16,-3 7-34 16,2 7-65-16,2 4-21 15,3 6-20-15,5 7-3 16,4-2 3-16,3-1 0 0,8-9 3 15,-4-8 3-15,9-8 10 16,1-6 4 0,-1-11 0-16,3-4 0 0,-6-2-6 15,-4-2-4 1,-2 1-3-16,-4 0-2 16,-5 4-5-16,1 6-2 15,-4 5-7-15,-1 4-3 16,1 10-2-16,-3 2-2 15,7 7 0-15,2 2 2 0,9 0 0 16,5-1 2-16,4-5 1 16,-1-3 3-16,0-9 0 15,-5-4 2-15,-1-11 1 16,-3 1 0-16,1-12-4 16,-2-3-4-16,-1-1-84 0,-7-4-55 0,-7 6-85 31,-2 1-11-31,-16 1 84 15,5-5 60-15,-6 2 143 0,2-1 41 16,10 7 58 0,-1 4 13-16,4 1-25 15,0 5-21-15,2 5-58 16,4 3-28-16,9 7-33 0,3 0-92 16</inkml:trace>
  <inkml:trace contextRef="#ctx0" brushRef="#br0" timeOffset="13626.62">5147 7580 777 0,'12'5'293'0,"11"-4"-219"16,9 2-13-16,2-2-15 16,-2-1-11-16,1-1-17 15,-10 2-2-15,-8-1-1 16,-7 3 2-16,-8 1-4 16,-8 0-2-16,-12 7-7 0,-3 6-4 15,-2 4-4-15,3 4-1 16,8-3-1-16,8-2 0 15,11-5-1-15,8-3 2 16,12-6 7 0,3-6 6-16,5-3 11 0,-2-6 2 0,-4-4 1 15,-3-3-1 1,-5-2-3-16,-2-2-4 0,-8 3-4 16,1 1 7-16,-10 8 28 15,3 5 13-15,-3 7 10 16,-6 5-4-16,2 6-27 15,-1 3-13-15,-1 4-12 16,2 1-4-16,4 4-6 16,4 4-4-16,2-1-85 15,5-3-86-15</inkml:trace>
  <inkml:trace contextRef="#ctx0" brushRef="#br0" timeOffset="13929.47">5751 7654 637 0,'-8'-7'337'0,"-11"-3"-79"15,5 4-81-15,-3 5-100 16,1 3-34 0,5 8-48-16,-4 4-17 0,11 8-4 15,4 2 4 1,10 3 13-1,3-4 4-15,10-2 4 0,4-5 0 0,3-12 6 16,1-4 6 0,-2-12 43-16,-5-8 26 0,-9-8 51 31,-6-4 18-31,-18 0-17 0,-4 3-23 16,-15 7-60-16,0 7-27 15,0 11-116-15,0 4-120 16</inkml:trace>
  <inkml:trace contextRef="#ctx0" brushRef="#br0" timeOffset="14934.77">6882 7634 333 0,'-6'-2'211'0,"-10"-5"10"16,-3 4-68-16,-8 0-56 15,1 1-12-15,5 2-39 0,9 2-25 16,10 5-34 0,4 2-9-16,13 0 3 0,5 0 9 15,8-2 12-15,5-4 6 16,-10-2 5-16,-3-1 1 16,-13-2 16-1,-7 2 1-15,-4 1-5 0,-11 3-3 16,-9 5-19-16,-3 5-3 15,-8 4-1 1,6 4 0-16,11 3-6 16,7 1-1-16,16-2 1 0,9-3 4 15,13-5 8-15,2-6 6 16,8-5 5-16,-4-6 2 0,-1-11 2 0,-4-3 0 31,-3-10 1-31,3-2-2 16,-10-4-1-16,5 3 0 15,-11 7-5-15,-4 1 6 16,-6 11 1-16,-3 3-4 0,-3 12-4 16,0 5-6-16,-2 11-5 15,2 1 4-15,-1 1 3 16,-1 1 0-16,5-7 0 16,-1-2 1-16,2-10 8 15,-1-6 3-15,0-10-2 16,4-8-3-16,6-7-12 15,5-2-4-15,7 0-6 16,-2 3 0-16,1 6 0 16,-4 8 0-16,-8 10 3 15,-1 6 0-15,-6 13 3 16,-1 5 1-16,2 2 2 16,2 5 1-16,2-5-2 15,5 0 0-15,4-3-7 0,-2-6-54 16,3-4-206-1</inkml:trace>
  <inkml:trace contextRef="#ctx0" brushRef="#br0" timeOffset="15112.71">7405 7702 553 0,'0'-2'366'0,"-3"-3"20"15,3 5-140-15,0 0-126 16,-1 0-34-16,-1 7-53 15,1 16-11-15,-2 36-12 16,5-27-4-16,5 5-89 16,-2-6-109-16</inkml:trace>
  <inkml:trace contextRef="#ctx0" brushRef="#br0" timeOffset="15453.48">7579 7665 564 0,'0'-2'281'0,"8"2"-64"15,4 0-109-15,11 0-54 32,6 0-6-32,4-3-17 0,2-2-6 0,-6 0-5 15,-6-1-2-15,-6 3-1 16,-7 1 7-16,-10-4-1 15,-8 4-4-15,-12 1-7 16,-2 1-9-16,2 3-7 16,4 6-4-16,1 2-4 15,2 1-6-15,4 10-1 16,4 1 0-16,8 10 2 16,4 1 3-16,10 3 7 15,0-3 4-15,10-4 4 0,2-4-2 16,7-13-96-1,4-9-102-15</inkml:trace>
  <inkml:trace contextRef="#ctx0" brushRef="#br0" timeOffset="15730.03">8233 7725 229 0,'7'-1'196'16,"4"0"74"-1,-7 2-22-15,-9 11-41 16,-6 0-36-16,-11 3-62 15,-1 3-31-15,-5-4-25 16,-1-4-5-16,3-4-14 16,0-6-7-16,4-7-6 15,5-5-6-15,8-3-11 16,2-1-7-16,9 1-17 0,5 0-4 16,8 4 9-16,5 1 9 15,5 9 19-15,1 4 7 16,2 12 4-16,-2 3 2 15,-7 8 12-15,3 4 0 16,-6-1-4-16,3 0-7 0,0-8-112 16</inkml:trace>
  <inkml:trace contextRef="#ctx0" brushRef="#br0" timeOffset="16176.46">8452 7715 642 0,'0'-2'366'16,"6"-1"-99"-16,4 8-101 0,13 16-125 0,13 11-32 16,11 21-4-16,4 6-2 15,-5 5-3 1,-8 1 0-16,-10-13 0 16,-6-3-23-16,-5-14-144 15,-8-11-207-15</inkml:trace>
  <inkml:trace contextRef="#ctx0" brushRef="#br0" timeOffset="16352.6">8794 7730 598 0,'-3'-5'358'16,"-14"1"14"0,-5 0-139-16,-6 14-100 15,-11 3-19-15,-4 20-62 16,1 6-16-16,-5 6-19 15,6 7-6-15,8-4-7 16,1-3 0-16,12-2-142 16,5-4-116-16</inkml:trace>
  <inkml:trace contextRef="#ctx0" brushRef="#br0" timeOffset="16687.27">8883 7682 843 0,'-4'-5'383'16,"-3"-1"-175"-16,2 6-111 15,3 5-28-15,3 7-38 16,-1 3-13-16,3 6-7 15,2 2-2-15,6 6-3 16,4 1-1-16,0-6 0 16,6-3 2-16,0-14 3 0,4-4-1 15,4-7 3-15,0-7 0 16,-3-5 0 0,-1-3 1-16,-7-4 2 15,-6 1-1-15,-8 1-35 0,-4 3-43 16,-8 1-174-16</inkml:trace>
  <inkml:trace contextRef="#ctx0" brushRef="#br0" timeOffset="16842.76">9010 7458 531 0,'-1'-8'339'0,"-1"-6"11"15,-1 2-73-15,1 6-102 16,0 2-46-16,2-1-89 15,0 4-34-15,0 1-187 16</inkml:trace>
  <inkml:trace contextRef="#ctx0" brushRef="#br0" timeOffset="17099.91">9193 7601 387 0,'8'8'224'15,"9"9"-34"-15,4 3-41 16,0 3-72-16,-1 2-25 16,-2 2-30-1,-4-4-6-15,-5-7 47 0,0-2 17 16,-3-10 44 0,-1 0 22-16,-1-4-11 0,1-4-4 15,3-3-21-15,3 1-17 16,-1-5-33-16,-1-1-15 0,0-2-22 31,1-1-7-31,0-3-62 0,0 1-92 16</inkml:trace>
  <inkml:trace contextRef="#ctx0" brushRef="#br0" timeOffset="17656.7">9804 7610 401 0,'-4'-5'270'16,"-4"-1"29"-16,-5 0-83 15,-8 3-92-15,-3 6-30 16,1 3-64-16,1-1-19 15,12 5-23-15,7 0-8 0,10 1-4 16,7 1 4-16,5-3 12 16,7-1 7-16,-2 0 5 15,-3-4 4 1,-5 2 2-16,-11-3 0 0,-10-3-7 16,-1 1-1-16,-12 0-2 15,-4-1 0-15,-3 7 6 16,-4-1 7-16,5 6 5 15,5 3 1-15,8 4 0 16,3 6-5-16,9 3-5 16,3 0 2-16,11-2-5 15,7-6 0-15,13-7-6 0,1-9-7 16,4-15-89-16,1-4-132 16</inkml:trace>
  <inkml:trace contextRef="#ctx0" brushRef="#br0" timeOffset="17984.07">9933 7648 579 0,'10'-1'255'16,"7"-1"-127"-16,9-4-40 15,-1 4-6-15,8-3-26 16,1 0-14-16,-4 3-18 15,3 0-3-15,-13-3-2 16,-7 3-1 0,-6-2 3-16,-3-1 2 15,-4 2-1-15,-4 0-1 0,-4 1-9 16,0 3-1-16,-6 4 2 16,1 6 1-1,-1 7 0-15,0 2-4 0,5 8-6 16,4 0-2-16,5 1-2 15,2 2 0-15,5-3 0 0,5-1 0 16,5-2-45 0,4-4-65-16</inkml:trace>
  <inkml:trace contextRef="#ctx0" brushRef="#br0" timeOffset="18449.23">10519 7737 551 0,'1'-1'327'15,"4"0"-15"-15,-7 3-150 0,0-2-45 16,1 0-32 0,-9 5-22-16,-44 28-26 0,27-22-5 15,3-2-11 1,2 0-3-16,2-6-5 16,1-3-1-16,8-6-7 0,1-2-8 15,9-3-13-15,2-2-4 16,6 0-5-16,2 0 3 15,9 2 8-15,-3 0 2 16,1 7 2-16,0 5 0 16,-6 8 4-16,3 6 1 15,-3 4 10-15,2 2 6 16,-2 1 0-16,3 0 0 16,3-3-2-16,-1-1-2 0,6-9-1 15,-1-6 0-15,1-6 1 16,5-6 1-16,-3-6 1 15,1-2 1-15,-1-4-3 16,-5 0 0-16,-4 1 0 16,-6 2-2-16,-7 7 0 15,2 4-3-15,-2 7 7 16,-1 5 4-16,0 5 6 16,0 4 5-16,3 6-5 15,2 2-3-15,6 0-5 16,2 1-4-16,-4-11 1 0,9 0-73 15</inkml:trace>
  <inkml:trace contextRef="#ctx0" brushRef="#br0" timeOffset="18947.3">11444 7647 720 0,'-1'-3'360'16,"-4"-1"-130"-16,5 10-115 15,0-6-73-15,1 29-23 16,6 64-1-16,-4-17-2 16,1 8-6-16,-4 0-2 0,-4-13 1 15,2-9 0 1,0-12-21-16,2-7-53 15,1-14-322-15</inkml:trace>
  <inkml:trace contextRef="#ctx0" brushRef="#br0" timeOffset="19342.46">11447 7887 861 0,'11'-5'344'0,"17"-6"-218"15,7 4-75-15,11 4-44 16,1 1-3-16,4 1-4 16,-5 0-5-16,-1-4-53 15,1-1-32-15,-3-4-31 16,2-1 1-16,-7-4 53 0,-5 2 35 16,-4-4 46-1,-8-1 22-15,-7 3 86 16,-7-1 22-16,-12 3 35 0,-5 2 2 15,-9-3-52-15,-4 1-11 16,-3 3-32 0,-2-1-19-16,1 7-39 0,1 3-18 15,3 4-22-15,4 9-8 0,7 2 2 16,3 3 5-16,9 6 4 16,4-1 4-1,9 1 5-15,3 1 0 16,7-9 5-16,2-2 1 0,1-13-2 15,4-4-4-15,-5-7-98 16,-1-8-84-16</inkml:trace>
  <inkml:trace contextRef="#ctx0" brushRef="#br0" timeOffset="19469.42">11961 7489 722 0,'0'-5'332'16,"0"-7"-153"-16,0 3-59 15,1 4-79-15,3 3-28 16,-1 7-191-16</inkml:trace>
  <inkml:trace contextRef="#ctx0" brushRef="#br0" timeOffset="19676.95">12171 7718 831 0,'2'11'367'0,"5"11"-184"15,1 2-61-15,-3-2-56 16,1-13 4 0,-4-4 9-16,2-1 5 0,7 4-5 15,0-8-19-15,6-9-30 16,-3-7-8-16,-1-1-13 16,1-3-7-16,-8 4-122 15,-1 2-142 1</inkml:trace>
  <inkml:trace contextRef="#ctx0" brushRef="#br0" timeOffset="20009.81">12655 7756 607 0,'-2'-5'296'0,"-4"-4"-65"16,2-2-29-16,-8 1-36 16,-1 1-16-16,-8-2-67 15,1 3-26-15,0 6-47 16,1 1-16-16,3 6-20 16,1 8-6-16,4 7 4 15,2 0 1-15,9 8 7 16,6 0 4-16,13-6 8 0,8 1 4 15,5-12 8-15,3-6 3 16,-5-10 9-16,-6-5 4 16,-10-10 13-16,-7-3 4 15,-7-1-4-15,-11 0-2 16,-11 2-91-16</inkml:trace>
  <inkml:trace contextRef="#ctx0" brushRef="#br0" timeOffset="20520.93">13601 7630 595 0,'-16'0'322'0,"-10"0"-55"0,-6 7-177 16,3 4-39-16,5 6-43 16,3 4-9-16,14 9-6 15,8 0 4 1,18 1 7-16,4-3 7 0,13-11 8 15,2-3 4-15,-3-14 9 0,-3-3 9 16,-14-10 24 0,-5-3 9-16,-13-3 3 0,-5 0-11 15,-15-2-32-15,-5 3-15 16,-8 1-49-16,4 7-60 16</inkml:trace>
  <inkml:trace contextRef="#ctx0" brushRef="#br0" timeOffset="20728.68">13634 7634 596 0,'15'-4'260'16,"24"0"-129"-16,1-2-33 15,5 4-30-15,1 2-12 0,-8 1-22 16,-1 0-5-1,-10 2-13-15,-5-4-8 16,-9 1-137-16,-5 0-115 16</inkml:trace>
  <inkml:trace contextRef="#ctx0" brushRef="#br0" timeOffset="20861.56">13870 7671 539 0,'-3'6'262'0,"-4"10"-86"16,4 5-43-16,3 2-49 15,1-1-23-15,6-3-34 16,1-4-9-16,7-5-9 16,0-3-71-16</inkml:trace>
  <inkml:trace contextRef="#ctx0" brushRef="#br0" timeOffset="21158.65">14193 7750 450 0,'0'-7'245'16,"0"-9"-38"-16,0-2-12 15,-4 2-26-15,-6-2-15 16,-6 4-44-16,0 3-26 16,-2 7-48-16,-4 5-22 15,3 8-23-15,-1 5-7 16,1 6 3-16,9 2 3 0,8-1 10 15,4-1 8-15,14-3 7 16,1-5 1 0,7-6 0-16,3-4-4 0,-5-6-3 15,2 1-2-15,-7-2-3 16,1-2-24-16,-7 3-100 16,-3-1-106-16</inkml:trace>
  <inkml:trace contextRef="#ctx0" brushRef="#br0" timeOffset="21441.05">14301 7668 573 0,'3'0'321'0,"4"0"-70"0,-4 5-115 16,4 4-35 0,0 7-27-16,1 1-2 15,6 4-20-15,1 1-11 16,0-6-15-1,0 0-3-15,-1-10 2 16,-1-5 8-16,0-5 12 0,2-4 5 16,2-4 5-16,0-1-2 0,2-4-6 15,-2-2-3 1,-4 4-13-16,1 4-6 16,-7 3-9-16,-2 3-6 15,-5 4-10-15,-3-3-18 16,2 4-119-16,0 0-127 0</inkml:trace>
  <inkml:trace contextRef="#ctx0" brushRef="#br0" timeOffset="22641.71">2146 8741 642 0,'-15'10'293'0,"-17"15"-134"16,-3-7-31-16,4-11-17 15,1-7-5 1,-1-16-11-16,8-5-7 0,2-8-35 16,5 2-17-16,12 1-23 15,5 1-8-15,16 3-8 16,5 1-1-16,8 10 4 15,-1 7 2-15,3 15-2 16,-2 11-1-16,-5 13-1 16,-1 7 1-16,-8 6 1 15,-3 3 1-15,0-8-59 16,-4-4-81-16</inkml:trace>
  <inkml:trace contextRef="#ctx0" brushRef="#br0" timeOffset="22798.52">2011 8419 875 0,'3'-3'391'0,"1"-6"-185"16,3 9-155-16,4 7-45 15,4 4-13-15,5 5-106 16</inkml:trace>
  <inkml:trace contextRef="#ctx0" brushRef="#br0" timeOffset="23372.18">2316 8227 838 0,'11'0'297'0,"18"-1"-246"0,8 1-19 15,14 1 0-15,-1-1-5 16,-5-1-11 0,-8-3 1-16,-18-3 2 15,-4 2 3-15,-9-2 16 16,-6 0-1-16,-6 1-7 0,-6 1-5 15,-4 5-24-15,-3 2-6 0,3 7-8 16,2 5-1 0,5 5 1-16,3 3-1 15,5 3 3-15,0 2 2 0,4-1 4 16,5 0 5-16,0-5 4 16,2-4 3-1,-10-6 4-15,0-4 2 0,-1-2 4 16,-6 0 0-16,3-3-8 15,-5 2-6-15,1 7-15 16,8 4-9-16,6 14-9 16,3 4 0-16,6 14 6 15,1 10 5-15,0 11 13 16,-1 3 7-16,-13-1 16 16,-2-6 11-16,-4-17 27 15,-3 1 8-15,-1-17 13 16,-6-11 1-16,-9-11 9 15,-5-11-4-15,-4-11-12 16,3-4-13-16,11-4-51 0,4-9-30 16,13-5-111-1,2-3-92-15</inkml:trace>
  <inkml:trace contextRef="#ctx0" brushRef="#br0" timeOffset="23906.1">2951 8753 664 0,'0'-7'344'0,"0"-9"-101"15,-4 2-64-15,-3-1-14 16,-8-3-22-16,-1 1-16 0,-7 3-42 15,-8 0-23-15,2 14-48 16,4 0-18-16,2 9-28 16,8 8-4-16,3 4-2 15,2 6 7-15,10 7 15 16,5 3 8-16,8-4 8 16,2-3 3-16,6-9 2 15,3-11-1-15,6-13 0 16,4-8-3-16,-2-12-12 15,-2-3-3-15,-4-2 1 16,-7-1 2-16,-9 3 16 16,-5 3 4-16,-4 4 0 15,-1 6 0-15,0 9-8 16,1 4-4-16,-1 6-8 0,0-6-2 16,0 3 0-16,9 21 2 15,19 39 5-15,-14-29 2 16,-4-2 4-16,3-3 2 15,-5-11 4-15,1-5 2 16,0-9 8-16,1-8 4 16,3-11 6-16,0-7 2 15,1-6-5-15,0-1-4 16,-2 3-10-16,1 5-1 16,-8 9-58-16,0 5-88 15</inkml:trace>
  <inkml:trace contextRef="#ctx0" brushRef="#br0" timeOffset="24239.36">3656 8754 559 0,'-11'11'387'16,"-7"8"25"-16,-5 1-211 0,-3 1-44 15,4-2-77-15,-6-3-25 16,-1-10-27-16,2-3-5 0,-3-10-8 16,2-4-11-1,10-7-19 1,4-1-11-16,10-3-19 16,9 1-1-16,13-1 6 15,10 4 5-15,2 0 21 0,0 7 11 16,-2 11 19-16,-8 2 12 15,3 18 30-15,-8 3 7 16,-3 9 3 0,1 3-6-16,-9-4-29 0,7-1 3 15,1-12-85-15</inkml:trace>
  <inkml:trace contextRef="#ctx0" brushRef="#br0" timeOffset="24640.11">4431 8685 835 0,'0'-4'364'15,"6"2"-206"-15,2 3-75 16,9 13-72-16,6 7-11 16,0 10 5-16,7 6-2 15,0 5 5-15,1 2-51 16</inkml:trace>
  <inkml:trace contextRef="#ctx0" brushRef="#br0" timeOffset="24810.89">4731 8700 902 0,'-11'0'448'0,"-16"5"-158"15,-5 6-91-15,-7 9-114 16,-3 5-33-16,2 8-36 16,5 1-8-16,6 0-4 15,3 0-24-15,9-11-162 16,4-6-217-16</inkml:trace>
  <inkml:trace contextRef="#ctx0" brushRef="#br0" timeOffset="24992.76">4962 8452 801 0,'-2'-7'393'0,"-3"0"-147"15,-4 0-72-15,-5 7-111 16,0 11-37 0,-5 7-37-16,-1 9-43 0,0 9-163 15</inkml:trace>
  <inkml:trace contextRef="#ctx0" brushRef="#br0" timeOffset="25201.37">4907 8705 845 0,'2'1'419'15,"3"3"-102"-15,13 4-212 0,-2 2-40 0,11 5-22 32,1 1-8-32,-5 8-17 15,2 0-5-15,-5-1-3 0,2 1-59 0,-4-12-166 31,-4-6-208-31</inkml:trace>
  <inkml:trace contextRef="#ctx0" brushRef="#br0" timeOffset="25342.35">5166 8739 531 0,'-8'-3'399'0,"-4"1"31"16,-10 7-186-1,-3 4-50-15,-2 11-87 0,-3 1-32 16,8 6-38-16,-6-4-13 15,3-5-24-15,1 0-40 16,5-11-166-16</inkml:trace>
  <inkml:trace contextRef="#ctx0" brushRef="#br0" timeOffset="25974.57">6137 8329 395 0,'-13'-3'229'15,"-14"-3"-6"-15,-4 12-42 0,-7 21-52 16,-6 12-17-16,5 23-48 0,4 11-19 16,14 15-27-16,20 12-1 15,19 7-3-15,12-7-1 31,23-15-2-31,3-17-2 0,7-25-39 16,1-10-64-16,-1-14-184 16</inkml:trace>
  <inkml:trace contextRef="#ctx0" brushRef="#br0" timeOffset="26299.04">6591 8738 544 0,'-8'-11'291'0,"-7"-10"-52"0,-4 3-35 15,-1 9-53-15,0 5-28 16,-4 9-58-16,1 5-20 16,0 8-29-16,1 5-8 15,12 10-9-15,5 6-2 16,9 4-1-16,6-2 2 15,6-4 4-15,1-7 1 16,7-8 3-16,-1-8 1 16,1-9 5-16,-2-6 4 15,-11-9 8-15,-8-4 2 16,-12-3 0-16,-9 0-5 0,-6 0-11 16,0 5-4-16,-2-1-41 15,10 3-56-15</inkml:trace>
  <inkml:trace contextRef="#ctx0" brushRef="#br0" timeOffset="26467.09">6602 8779 513 0,'20'1'303'0,"18"-1"-60"15,19 0-81-15,2 0-27 16,-3 0-71-16,-7 0-25 15,-19 3-21 1,-8-3-37-16,-11 1-193 0</inkml:trace>
  <inkml:trace contextRef="#ctx0" brushRef="#br0" timeOffset="26635.88">6777 8796 398 0,'-2'3'276'0,"0"2"32"16,4 7-80-16,1 5-75 15,1 1-26-15,0 7-46 16,2-1-22-16,0-1-29 16,3 1-9-16,-5-9-42 15,-1-1-69-15</inkml:trace>
  <inkml:trace contextRef="#ctx0" brushRef="#br0" timeOffset="27151.13">7220 8907 459 0,'-4'-9'307'0,"-9"-11"17"0,-7-1-80 15,-7 1-82-15,-2 0-27 16,-4 7-47-16,4 7-20 15,-2 8-41-15,4 7-17 16,11 12-20-16,0 2-6 16,15 8 2-16,-2 1 2 0,7-3 6 15,7-2 2 1,5-9 4-16,8-5 2 0,2-12 5 16,6-6 0-16,-5-11 2 15,2-3-1-15,-2-9-1 0,-4-1 0 16,-3 1 1-1,-5 0 0 1,-7 6 2-16,-4 4-1 0,-4 11-2 16,-2 6-3-16,2 9-1 0,0 5-1 15,0 8 2 1,2 3-1-16,1 1 0 16,4 4-1-16,5-3-1 15,2-7 1-15,2-3 1 16,-1-5 1-16,-3-10 2 15,0-1 2-15,2-11 1 16,0-1 2-16,-2-8 0 16,0-5 2-16,-2-2 16 15,-2-4 4-15,-1 6-1 16,-1 3-4-16,-3 10-69 16,-3 3-91-16</inkml:trace>
  <inkml:trace contextRef="#ctx0" brushRef="#br0" timeOffset="27821.66">8042 8855 710 0,'-3'0'319'0,"0"0"-157"0,3 13-96 16,2 3-24-1,7 6-25-15,6 1 2 16,7-2 3-16,5-9 4 0,5-6 1 15,1-4-1 1,2-10-3-16,-4 0-2 16,-7-6-1-16,-4-4 0 15,-11-2-4-15,-5-3-2 0,-4 4-3 16,-4 6-4 0,1 9-2-16,-1 6 2 0,1 15 13 15,3 10 2-15,4 18 2 16,8 5-3-16,2 13-13 15,-6-2-2-15,-7 1 15 16,-11 1 5-16,-16-4 12 16,-5-1 3-16,-15-13-7 15,1-12-2-15,-1-18-1 16,1-11-1-16,10-23-7 16,2-11-7-16,12-19-24 15,12-6-12-15,11-3-28 16,11-1-25-16,8 7-87 15,3-1-78-15</inkml:trace>
  <inkml:trace contextRef="#ctx0" brushRef="#br0" timeOffset="27982.41">8450 8544 735 0,'3'-7'397'15,"3"-13"-87"-15,-5 2-49 0,-2 11-116 16,-5 2-49-16,-1 19-74 15,-1 8-20-15,4 15-61 16,-9 5-63-16</inkml:trace>
  <inkml:trace contextRef="#ctx0" brushRef="#br0" timeOffset="28421.79">8551 8836 756 0,'-3'3'352'16,"-5"5"-138"-16,2 11-117 16,2 5-27-16,4 1-11 15,6-1-7-15,9-5-10 16,2-3-9-16,9-6-15 15,0-4-4-15,-3-6 2 16,3-2 1-16,-5-9 0 16,-7-1 0-16,-3-6-3 0,-2 0 0 15,-7-2-4-15,3 7-1 16,-4 2-7-16,-1 4-6 16,0 10-4-16,0 7-1 15,4 11 3-15,5 11 6 16,2 11-1-16,0 2-1 0,-4 12-1 31,-7 1 2-31,-10 6 20 0,-7 4 8 16,-8-9 5-16,-4-3 1 0,-9-17-11 15,11-13 1-15,-8-19 8 16,-1-13 1-16,11-21-9 16,-5-8-6-16,17-12-95 15,12 1-83-15</inkml:trace>
  <inkml:trace contextRef="#ctx0" brushRef="#br0" timeOffset="28818.84">9341 8739 605 0,'1'-4'379'0,"-2"0"-45"15,2 8-90-15,-1-4-129 16,0 30-48-16,3 57-42 16,-4-27-7-16,-2-3-7 0,-1-5-3 15,4-13-66-15,6-9-66 16</inkml:trace>
  <inkml:trace contextRef="#ctx0" brushRef="#br0" timeOffset="29118.22">9684 8890 656 0,'-6'-9'351'15,"-12"-6"-82"-15,1 0-66 16,-2 9-98-16,0 4-40 0,0 10-55 16,2 4-13-1,1 14-10-15,6 5 1 16,10 1-1-16,2 4 2 16,14-6 4-16,4-5 2 15,8-8 6-15,6-7 3 16,1-5 6-16,-3-2 7 15,-10-8 10-15,-8-2 3 16,-19-4 2-16,-12-4-4 16,-19 0-11-16,-6 3-5 0,0 2-53 15,5 1-88-15</inkml:trace>
  <inkml:trace contextRef="#ctx0" brushRef="#br0" timeOffset="29439.88">9886 8906 633 0,'-1'-6'331'0,"-4"-4"-66"0,-5 2-58 16,0 4-78-16,-1 4-34 15,1 6-68-15,0 6-18 16,-3 5-19-1,-1 5-6-15,6 8 1 0,3 0 0 16,11 0 4-16,9-5 3 16,6-5 6-16,4-7 4 15,3-8 13-15,-3-7 9 16,-3-10 15-16,-2-2 2 0,-9-6-3 16,-4 0-8-1,-7-5-14-15,-4-1-18 0,-4 3-92 16,-3-1-83-16</inkml:trace>
  <inkml:trace contextRef="#ctx0" brushRef="#br0" timeOffset="29775.35">10031 9044 638 0,'11'6'348'15,"11"0"-65"-15,2 0-61 16,1-4-78-16,1-2-27 15,0 0-41-15,0-5-18 16,0-3-22-16,-4-5-8 16,-7-4-8-16,-5-1 0 0,-10-5-4 15,-2 3-3-15,-11-1-6 32,-3 1-5-32,-9 6-6 0,-1 2-5 0,2 16-8 15,4 5-4 1,6 9 1-16,2 10 3 15,6 2 5 1,2 6 5-16,4 9 8 0,4-4 2 16,2 10 3-16,1 1 0 15,-3 2-3-15,-3 1 0 16,-1-10-82-16,1-2-76 16</inkml:trace>
  <inkml:trace contextRef="#ctx0" brushRef="#br0" timeOffset="30313.25">10383 9043 1059 0,'9'5'68'0,"-1"-2"-17"0,14 2 44 16,4-4-6-16,0-5-21 16,5-1-6-16,-3-5-10 15,-3-1-6-15,-5-3-17 16,-9-5-7-16,-11-2-9 15,-5 0-4-15,-16 4-14 16,-2 6-8-16,-5 11-9 16,-1 2 0-16,5 14-1 15,1 1 3-15,6 9 16 16,3 7 11-16,13 8 23 16,4 5 3-16,11 5-5 15,6 0-9-15,0-2-11 16,1 1 1-16,-3-9-79 15</inkml:trace>
  <inkml:trace contextRef="#ctx0" brushRef="#br0" timeOffset="30793.17">10901 8897 798 0,'-12'-10'375'0,"-17"-6"-173"0,1 4-50 15,7 9-91-15,-1 6-25 0,13 16-26 31,-2 2-3-31,8 8-7 16,4 3 1-16,5-5 6 0,12-1 2 0,4-11 4 16,6-3 2-16,4-11 1 15,-5-6 3 1,-7-2 5 0,-4-2 2-16,-13-6-33 0,-3 6-44 0,-9-5-277 0</inkml:trace>
  <inkml:trace contextRef="#ctx0" brushRef="#br0" timeOffset="31103.62">11046 8951 828 0,'2'6'376'0,"1"7"-182"15,-1 5-36-15,-3-6-71 16,1 1-25-16,-3-8-23 15,1-5-5-15,0-5-9 16,1 4-8-16,0 0-22 16,1-14-12-16,9-39-6 15,1 24-1-15,9 1 8 16,4 3 6-16,1 5 14 16,0 8 10-16,-3 13 14 15,-6 3 2-15,1 16-4 16,-8 4-6-16,-3 8-6 15,-1 2-3-15,-7 1-4 16,2 0-3-16,2-6-61 0,3 1-65 16</inkml:trace>
  <inkml:trace contextRef="#ctx0" brushRef="#br0" timeOffset="31647.36">11498 8837 727 0,'-13'-5'351'15,"-10"-4"-124"-15,2 9-132 16,1 1-35-16,6 9-39 16,3 2-10-16,9 3-11 15,6 5-3-15,6-2 1 16,5 0 1-16,5 0 3 15,-1-4 2-15,1-8 1 16,-3-3 0-16,-4-3-29 16,-2-3-18-16,-8-2-32 15,-3-2-17-15,-13 0 24 16,-6 3 17-16,-5 7 37 16,0 4 15-16,2 3 3 15,4 0 0-15,6 4 5 16,5 4 2-16,8 0 8 0,2-2 0 15,8 1-6-15,2-3 0 0,3-6 1 16,5-1 3-16,2-8 7 16,1-6 1-16,3-2-2 15,0-4-3 1,0-2-6-16,-3-4-1 16,-6-3 2-16,0 2 13 0,-10-1 29 15,-5 10 15 1,-2 5 4-1,2 2-18-15,-1-10-37 0,-2 3-22 0,2 14-14 16,3 10 3-16,3 10 9 16,-3-1 2-1,-2 6 7-15,-2-4-1 0,-1-1-27 16,3 0-50-16,-3-8-262 0</inkml:trace>
  <inkml:trace contextRef="#ctx0" brushRef="#br0" timeOffset="31808.1">11717 8647 1253 0,'-4'-3'486'0,"4"4"-352"15,-6 1-78-15,4-2-71 0,2 0-80 16</inkml:trace>
  <inkml:trace contextRef="#ctx0" brushRef="#br0" timeOffset="32251.9">12052 8492 542 0,'11'9'304'0,"15"20"-4"16,9 11-149-16,-1 17-31 15,2 10-4 1,-15 11-7-16,-11 4-14 15,-10 1-14-15,-8-2-17 16,-11-12-31-16,-3-6-3 0,-11-11-14 16,-1-14-19-16,3-14-122 15,3-9-155-15</inkml:trace>
  <inkml:trace contextRef="#ctx0" brushRef="#br0" timeOffset="32543.66">12491 9083 986 0,'2'-2'453'0,"1"2"-199"16,1 1-61-16,-4-1-94 31,0 0-32-31,0 0-46 16,0 0-9-16,0 0-93 15,0 0-110-15</inkml:trace>
  <inkml:trace contextRef="#ctx0" brushRef="#br0" timeOffset="40704.02">20284 11034 693 0,'-6'-2'290'16,"5"-1"-175"-16,17 0-61 0,33 3-41 16,15 7-9-16,31 1 11 15,13 0 15-15,28-2 23 16,10-6 4-1,14-1-1-15,-7-4-12 0,-10-1-21 16,-14 2-5-16,-26-2-5 16,-16 2 0-1,-33-5 1 1,-14 1 2-16,-29 1 1 0,-11-4-6 16,-18 0-8-16,-8-1-4 0,-15-4-7 15,-3 1 3-15,-3 4 3 16,4-1 1-16,15 7 0 15,5-1 0 1,21 6-11-16,3 1-3 0,19-1-2 0,11 7-4 16,13 6 8-1,5 3 4 1,-3 5 21-16,-8 1 18 16,-14-4 30-16,-12-3 19 0,-18-1 14 15,-4-6-4-15,-11-6-21 16,1-1-17-16,3-4-113 15,0-4-71-15</inkml:trace>
  <inkml:trace contextRef="#ctx0" brushRef="#br0" timeOffset="41269.71">21938 10604 300 0,'12'0'199'0,"9"-1"-6"0,-2 0-26 16,-3-3 6-16,0 1 5 16,-4-2-6-16,-2-4-20 15,-2-3-17-15,-10-2-43 16,-6 0-17 0,-12-5-32-16,-5 2-13 0,-5 3-19 15,-4 3-10-15,0 15-16 16,1 9-6-16,-1 11-5 0,4 7 1 15,13 3 6-15,8-1 5 16,16 1 9-16,11-5 4 16,10-9 5-16,5-4 2 15,8-15 3 1,-7-4 2-16,2-10-1 16,-6-9-1-16,-8-2-3 15,1-1-2-15,-12 1 2 0,-4 4 0 16,-8 5 17-1,-5 5 9-15,-2 6 0 0,1 5-1 16,-1 11-19-16,4 3-10 0,5 6-2 31,5 2 0-31,11 3 11 0,6-1-37 0,2 0-130 16,1-6-154 0</inkml:trace>
  <inkml:trace contextRef="#ctx0" brushRef="#br0" timeOffset="41485.11">22236 10694 810 0,'1'0'405'0,"5"2"-103"0,4 5-111 15,8 6-96-15,3 0-10 0,3 7-35 16,-1 2-20-16,-2 2-16 15,3 0-14-15,-5-7-103 16,4-1-76-16</inkml:trace>
  <inkml:trace contextRef="#ctx0" brushRef="#br0" timeOffset="41685.98">22471 10650 463 0,'-4'-7'317'0,"-2"-4"-19"16,-3 8-66-16,0 3-28 15,-8 11-57-15,-8 6-28 16,-9 13-48-16,-4 5-15 16,-7 7-30-16,4 0-8 15,1-2-9-15,7-2-9 0,12-11-101 16,6-8-114-16</inkml:trace>
  <inkml:trace contextRef="#ctx0" brushRef="#br0" timeOffset="42348.56">21765 10274 280 0,'3'-1'166'15,"2"0"-20"-15,17 1-49 0,9 0-15 16,17 1-2 0,9-1 2-16,16 3-4 15,11 2-4-15,6 5-9 0,-5 0-7 16,-15-4-20-16,-15-4-9 16,-18-6-7-1,-8-1-1-15,-14-3 6 16,-8-4-1-16,-10-2-5 0,-8-1-4 15,-3-2-10 1,-3 0-4-16,0 3 1 0,5 1-1 16,-1 9-7-1,10 2-6-15,-2 7-6 16,6 4 0-16,12 6 8 16,-4 5 9-16,12 2 11 0,-2 2 6 15,-4-1 19 1,2-2 9-16,-17-6 30 15,-9-1 5-15,-8-4-12 0,-5-2-11 16,1-2-74-16,0-4-88 16</inkml:trace>
  <inkml:trace contextRef="#ctx1" brushRef="#br0">19092 12791 0</inkml:trace>
  <inkml:trace contextRef="#ctx0" brushRef="#br0" timeOffset="43354.85">13000 9157 693 0,'1'0'295'16,"3"-4"-146"0,4-8-71-16,13-8-38 15,2-6 3-15,5-10-2 16,2-8-4-16,-1-14 16 0,-6-10 6 15,-5-6 10 1,-3 1 5-16,-12 7-19 16,3 10-10-16,-4 18-9 15,-2 10-2-15,0 18-25 16,0 12-10-16,0 21-15 16,5 13-16-16,4 23 12 15,7 10 5-15,11 13 7 16,-1-1 5-16,5-5 5 15,-5-16 5-15,-9-18-59 0,-2-6-22 16,-7-15-117 0,-5-3-147-16</inkml:trace>
  <inkml:trace contextRef="#ctx0" brushRef="#br0" timeOffset="43486.57">13249 9014 547 0,'9'4'191'0,"19"6"-166"16,2 2-25-16</inkml:trace>
  <inkml:trace contextRef="#ctx0" brushRef="#br0" timeOffset="43672.28">12910 8778 877 0,'-6'0'378'15,"-4"0"-176"-15,5 0-163 0,7 3-33 16,7 3-19-16,7 2-3 16,13 5-22-16,6-4-77 15</inkml:trace>
  <inkml:trace contextRef="#ctx0" brushRef="#br0" timeOffset="44004.84">13605 9002 681 0,'11'5'343'15,"4"2"-123"-15,10 4-68 16,-1-6-30-16,0-2-47 15,4-3-20 1,-8-15-23-16,1 3-4 0,-8-11-5 0,-8-2-5 16,-7-1-11-1,-10-4-4-15,-12 3-5 0,-5 1-2 16,-4 13 1-16,2 7-2 16,-3 14 5-1,5 10 0-15,10 16 5 0,4 3 8 16,15 8 7-1,5 1 12-15,10 0 8 0,5 1-2 0,-2-4-10 16,3 1-8-16,-7-8-8 31,0-2 0-31,-3-9-35 16,-4-7-55-16,8-14-275 0</inkml:trace>
  <inkml:trace contextRef="#ctx0" brushRef="#br0" timeOffset="44399.58">14319 8860 596 0,'-5'2'387'16,"-6"7"41"-16,-8 5-201 0,-6 6-103 15,-2 3-27-15,-1-1-45 16,-1-8-18-16,-1-6-18 16,0-6-2-16,-6-7-15 15,4 2-14-15,3-6-18 16,4-1-3-16,11 1 1 16,6 1 5-16,10-1 0 15,4-3-2-15,15 3 4 16,1 1 7-16,6 9 25 15,5 11 16-15,-5 12 24 16,1 1 10-16,-7 8 3 16,-1-1-7-16,-7-9-15 15,2 0-9-15,0-7-13 16,0-9-29-16,-2-2-110 0,-1-3-100 16</inkml:trace>
  <inkml:trace contextRef="#ctx0" brushRef="#br0" timeOffset="45661.87">5075 10496 298 0,'6'-7'212'0,"4"-7"26"16,1-1-7-16,-5-6-36 15,-3 0-17-15,-4-5-27 16,-5-1-14-16,-5-1-27 16,-6-1-13-16,-6 3-30 15,-1 3-13-15,-2 11-24 0,-2 6-12 16,3 11-19 0,0 8-9-16,1 14-12 0,5 6-2 15,8 8 0-15,8 1 3 0,13 3 7 16,10-6 6-16,2-6 5 15,4-9 3 1,5-16 1-16,2-2 1 16,6-12 1-16,-5-10-4 0,-3-7-16 15,-3-8-4 1,-11-7-5-16,0 3 5 16,-16-4 17-16,-5 2 5 15,-11 7 8-15,-5 4 6 16,-6 11 11-16,7 11-2 15,-1 11-1-15,7 9-10 0,11 13-13 16,2 2 0-16,15 8 1 16,3-2 4-16,14 0 3 15,0-4 1-15,-5-9-1 0,5-5 0 16,-8-10-46-16,-2-5-44 16,-2-4-281-1</inkml:trace>
  <inkml:trace contextRef="#ctx0" brushRef="#br0" timeOffset="46049.42">4865 10020 709 0,'-5'-3'328'0,"-6"-4"-122"0,9 7-57 16,16 0-56-16,9 3-19 16,18 1-38-16,7-1 2 15,15 1-4-15,5 2-10 16,-1 0-13-16,-2-4-1 16,-18-2 1-16,-8 0-2 15,-11-1-52-15,-10-1-37 16,-13-7-62-16,-6-1-10 15,-18-4 49-15,-3 0 36 0,-4-2 83 16,1 2 30-16,9 8 34 16,4 0 15-16,6 14-5 15,4 6-6-15,5 6-22 16,4 5-13-16,3-5-16 16,1 2-9-16,-2-3-9 15,0 0 4-15,-3 0-149 16</inkml:trace>
  <inkml:trace contextRef="#ctx0" brushRef="#br0" timeOffset="46323.22">5631 10258 963 0,'2'1'398'15,"4"1"-212"1,9-1-97-16,13 2-14 0,14 1-22 16,9-1-21-16,3-3-18 15,-9 1-2-15,-13-2-46 16,-10 0-56-1</inkml:trace>
  <inkml:trace contextRef="#ctx0" brushRef="#br0" timeOffset="46528.29">5691 10395 779 0,'9'5'339'16,"11"2"-138"0,7-1-34-16,18-2-20 15,-4 0-21-15,-1-2-58 0,-4-1-19 16,-18-3-21 0,2-3-1-16,-14-2-104 0</inkml:trace>
  <inkml:trace contextRef="#ctx0" brushRef="#br0" timeOffset="47305.98">6665 10443 236 0,'9'-7'191'0,"5"-11"36"16,2-3-10-16,-7-6-42 16,-3 1-13-16,-8-6-12 15,-6 2-5-15,-11 6-27 16,-4 2-18-16,-7 12-36 15,-3 6-18-15,-4 9-22 16,4 8-12-16,4 9-18 16,9 9-6-16,14 7 0 15,2 3 3-15,14 0 9 16,4-8 1-16,10-3 2 16,7-10 2-16,4-16 4 15,2-5 3-15,-1-14 1 16,-4-4 1-16,-8-8-2 0,-3-1-4 15,-8-5-8-15,-8 2-1 16,-7 9-5-16,-6 7-3 0,-6 16 3 16,-1 9 0-1,1 14 2 1,3 2 3-16,11 10 0 0,3-5-2 0,14 2 3 31,7-3-24-31,9-11-146 0,3-3-179 16</inkml:trace>
  <inkml:trace contextRef="#ctx0" brushRef="#br0" timeOffset="47475.62">6945 10433 685 0,'0'0'358'16,"9"7"-68"0,2 3-90-16,12 5-82 0,2 4-20 15,2 4-48-15,3 0-16 0,-6 0-18 31,-2 0-14-31,-9-5-92 0,-5-3-76 16</inkml:trace>
  <inkml:trace contextRef="#ctx0" brushRef="#br0" timeOffset="47635.13">7126 10455 591 0,'-10'0'373'0,"-12"8"6"15,-5-1-134-15,0 8-111 16,0 1-38-16,1 3-57 0,5 6-18 16,0-1-16-16,0 2-19 15,5 0-128-15,-3 0-197 16</inkml:trace>
  <inkml:trace contextRef="#ctx0" brushRef="#br0" timeOffset="47921.58">7420 10295 1089 0,'0'0'416'0,"-1"4"-287"15,2 5-40-15,5 8-27 16,-4 4-3-16,3 5-19 16,3 2-11-16,-3 3-15 15,0-3-3-15,0-2-4 0,-3-1-1 16,5-9-27 0,1-5-26-16,3-5-75 15,-2-4-63-15</inkml:trace>
  <inkml:trace contextRef="#ctx0" brushRef="#br0" timeOffset="48143.47">7404 10136 1027 0,'0'-2'463'0,"2"1"-219"16,-2 1-64-16,0-2-96 15,0 1-37-15,0 1-115 16,0 0-91-16</inkml:trace>
  <inkml:trace contextRef="#ctx0" brushRef="#br0" timeOffset="48557.14">7175 9908 921 0,'10'0'385'0,"10"0"-196"16,18 0-99-16,7 4-5 0,6 0-18 15,1-3-21-15,-3 4-24 0,-4-3-4 32,-6 0-7-32,-6 1 0 15,-12-6-55-15,-5 1-28 16,-10-6-36-16,-2-1-7 15,-6-5 50-15,2-4 26 16,-1 1 30-16,1 1 8 16,5 6 24-16,-2 6 19 15,3 9 33-15,-1 4 16 16,-5 11 10-16,3-1-1 0,-1 7-11 16,-2 1-11-16,0-5-26 15,-10-1-12-15,-4-5-10 16,2-8-53-16,0-8-286 15</inkml:trace>
  <inkml:trace contextRef="#ctx0" brushRef="#br0" timeOffset="49005.49">8236 10178 666 0,'-1'-4'371'0,"-3"-5"-55"16,-1 3-55-16,2 7-93 0,-1 5-44 15,8 16-57-15,3 7-21 16,2 20-13-1,3 8-3-15,-2 3-15 16,-5-1-4-16,-5-17-34 16,0-7-57-16,-7-16-141 0,-2-2-139 15</inkml:trace>
  <inkml:trace contextRef="#ctx0" brushRef="#br0" timeOffset="49144.94">8072 10393 833 0,'10'-1'396'0,"12"-1"-152"16,22-1-105-16,10 1-20 15,8-4-48-15,-3 4-23 0,-10 0-23 16,-2 1-42-16</inkml:trace>
  <inkml:trace contextRef="#ctx0" brushRef="#br0" timeOffset="49811.26">9028 10516 323 0,'6'-10'246'0,"2"-3"8"0,3-5-46 16,-4 0-9-16,-6-3-29 15,-1-2-16-15,-7 0-28 16,-5 0-18-16,-6 2-39 15,-8 2-12-15,-2 6-22 16,-2 4-11-16,0 13-18 16,3 7-10-16,8 17-16 15,1 6-2-15,10 9 1 16,2 0 3-16,13-3 10 16,4-4 1-16,10-12 7 15,7-2 0-15,2-16 4 16,5-5 1-16,1-10-2 15,-3-7-7-15,-5-7-6 0,-4-4 0 16,-10 1 6-16,-4-1 6 16,-10 6 18-16,-3 5 8 15,-7 8 10-15,1 6 8 16,-1 10-1-16,2 6-9 16,4 9-11-16,2 5-9 0,7-7-9 15,4 4-3-15,6-7-33 16,2-2-61-16,5 3-205 15</inkml:trace>
  <inkml:trace contextRef="#ctx0" brushRef="#br0" timeOffset="50215.86">9272 10571 907 0,'1'0'377'0,"0"2"-209"0,5 3-34 16,-6-5-50-16,0 0-8 16,0 0-32-1,10 3-11-15,33 10-12 0,-29-13-4 16,-5-8-1 0,2 2-1-16,-5-6-2 15,0 1-1-15,-3 3-4 16,-3 0-1-16,0 7-11 15,2-1-3-15,0 10 3 0,2 4 4 16,3 10 10-16,-1 9 2 16,0 8 2-1,-3 6 2-15,0 9 1 0,-7-1 4 16,-7 2-3-16,-3-5 0 0,-6-9-1 16,1-10 0-1,-7-17 5-15,1-13-1 0,-5-16-10 16,2-9-17-1,14-14-56-15,3-4-45 16,17-3-144-16</inkml:trace>
  <inkml:trace contextRef="#ctx0" brushRef="#br0" timeOffset="51022.22">9812 10513 597 0,'2'2'284'15,"-1"3"-70"-15,0 4-28 0,3 8-6 16,-2 4-13-16,-1 13-41 0,-1 6-11 15,-3 7-25 1,-6 6-12-16,-3 0-25 16,0-2-12-16,-2-13-15 15,3-13-5-15,-1-15-42 16,1-8-72-16,-4-17-316 16</inkml:trace>
  <inkml:trace contextRef="#ctx0" brushRef="#br0" timeOffset="54021.97">9770 10273 1014 0,'2'1'460'0,"-2"2"-198"16,5-2-47-16,-5-1-69 0,0 0-39 16,0 0-64-16,0 0-18 15,0-1-103-15,0 0-95 16</inkml:trace>
  <inkml:trace contextRef="#ctx0" brushRef="#br0" timeOffset="54666.81">9495 9986 736 0,'7'-1'343'16,"7"1"-138"-16,11-1-86 15,14 2-18-15,16 1-34 16,1-2-22-16,12 5-25 16,-4 0-8-16,-12 1-7 0,-5 3-2 15,-15-6-1-15,-9-2-18 16,-14-4-56-16,-5-3-7 16,-9-6-1-1,-3-3 19-15,-6-3 56 0,2-1 8 16,3 2 14-16,4 7 6 15,5 5 15-15,6 6 7 16,5 11 11-16,4 2 3 16,0 3 11-16,1 4 10 0,-13 1 18 15,-6-3 0-15,-11 4-19 16,-4-3-16-16,1-7-36 16,-4-2-25-16,6-5-198 15</inkml:trace>
  <inkml:trace contextRef="#ctx0" brushRef="#br0" timeOffset="57125.03">10455 10400 431 0,'2'-2'282'0,"14"-3"36"15,5 3-89-15,17-1-66 0,9 2-28 16,4 1-66 0,3 3-25-16,-11-2-29 15,-8-2-13-15,-12-6-187 16</inkml:trace>
  <inkml:trace contextRef="#ctx0" brushRef="#br0" timeOffset="57387.84">10501 10510 457 0,'3'1'283'16,"6"2"18"-16,5-2-91 0,20 4-54 15,5-2-6-15,13 5-33 16,0-1-27 0,-11-1-43-16,-3 0-16 15,-6-6-69-15,-3 0-92 0</inkml:trace>
  <inkml:trace contextRef="#ctx0" brushRef="#br0" timeOffset="58129.3">11445 10550 337 0,'9'0'207'16,"6"-1"-23"-16,1-3-35 15,-3-7-7-15,-3-2-16 0,-1-4-14 16,-3-2-22-16,-1 0-8 16,-6-7-5-1,-9 6-2-15,-7-3-3 16,-6 2-5-16,-8 7-15 0,2 6-8 16,-7 11-24-16,3 12-8 15,4 8-15 1,4 7-7-16,10 6-3 0,10 0-2 15,5-2 3-15,4-1 3 0,12-10 4 16,0-4 0-16,12-8 0 16,4-7-2-1,-1-7-12-15,4-10-1 16,-8-6 3-16,-1-4 4 16,-9-3 16-16,-3 7 7 0,-8 1 15 15,-4 4 14-15,-2 10 21 16,-1 0 3-16,0 11-6 15,1 3-10-15,3 3-21 16,4 6-6 0,6 3-10-16,2-4-4 15,4 5-31-15,1-3-52 0,-3-3-231 16</inkml:trace>
  <inkml:trace contextRef="#ctx0" brushRef="#br0" timeOffset="58354.14">11715 10576 786 0,'3'2'392'0,"-2"-1"-122"0,10 9-109 16,-2 4-27-16,2 7-38 15,8 2-24-15,-4 1-34 31,2-1-14-31,-1-3-15 0,-1-4-27 16,0-6-121-16,-1-4-106 16</inkml:trace>
  <inkml:trace contextRef="#ctx0" brushRef="#br0" timeOffset="58530.05">11863 10602 759 0,'-12'2'368'0,"-14"6"-134"0,-3 8-57 16,2 3-86-1,4 6-29-15,-1 0-38 16,-1 1-10-16,6-4-42 16,0-6-80-16</inkml:trace>
  <inkml:trace contextRef="#ctx0" brushRef="#br0" timeOffset="58895.7">12236 10326 585 0,'-4'4'376'16,"-1"6"50"-16,2 6-189 0,-3 12-87 15,5 3-14-15,1 2-49 16,0 3-24-16,4-4-34 15,0-5-9-15,-1-6-12 16,-1-4-2-16,4-5-4 16,-2 1-2-16,10-1-28 15,1-4-53-15,7 0-149 16,3-4-300-16</inkml:trace>
  <inkml:trace contextRef="#ctx0" brushRef="#br0" timeOffset="59150.55">12201 10158 979 0,'0'-1'457'0,"2"-2"-190"16,2 3-65-16,-4 0-97 15,0 0-37-15,0 0-39 16,0 0-90 0</inkml:trace>
  <inkml:trace contextRef="#ctx0" brushRef="#br0" timeOffset="59667.64">12003 9889 711 0,'-1'0'337'0,"3"0"-143"0,10 1-39 16,16-1-61-16,13 2-22 15,11 0-27-15,1 0-15 16,7 5-21-16,-3-3-5 16,0 4-3-16,-9-3 3 15,-13-3-2-15,-9-2-7 16,-18-6-41-16,2-3-11 0,-12-4-9 16,-5-1 9-16,-2-4 39 15,-1-2 12 1,3 2 13-16,2 3 4 0,5 9 5 15,1 5 2-15,4 8 9 16,2 4 1-16,6 9 8 16,-1 2 5-16,-1 5 7 15,-3-2 4-15,-8-1 3 16,-2-4-1-16,-10-5-11 16,-1 0-7-16,-2-6-15 15,4 2-2-15,3-4-165 16</inkml:trace>
  <inkml:trace contextRef="#ctx0" brushRef="#br0" timeOffset="63571.15">8884 10694 473 0,'-25'13'170'0,"-28"16"-139"31,1-3-21-31,15-3-8 0,7-2 4 0,26-11 24 16,9-7 17-16,25-20 22 16,12-9 8-16,19-21-5 15,15-6-7 1,23-14-2-16,18-12-2 0,28-16-3 16,11-7-5-16,21-2-13 15,2 5-7 1,-13 13-16-16,-14 9-2 0,-48 15-5 0,-25 12-2 15,-38 24-2 1,-14 10-4-16,-15 13-29 0,-10 3-8 16,-10 2-11-1,-8 3-4-15,-14-3 16 0,2 3 6 16,2-5 11 0,-1-2 9-16,11 2 8 15,3-2 1-15,8 1-4 16,3 0-5-16,6-1-2 15,-4 0 1-15,0 1 4 0,0 0 3 16,18-7 2-16,34-17 2 16,-26 12 2-16,-2 0 3 15,-8 6 9 1,-3 3 6-16,-12 6 16 0,-4 7 6 16,-8 12 3-16,-4 4-4 0,1 11-17 31,1-2-10-31,10-9-86 0,1-5-223 15</inkml:trace>
  <inkml:trace contextRef="#ctx0" brushRef="#br0" timeOffset="63937.74">10614 9685 442 0,'-7'-4'218'0,"-11"-9"-73"16,1 7-43-16,-1 8-55 16,4 3-19-16,6 11-24 15,2 2 6-15,12 6 20 16,5 1 5-16,16 3 2 15,6-3-7-15,10-10-16 16,1 0 0-16,-9-15 9 16,-1-7 2-16,-13-5 68 0,-9-12 19 15,-7-2 27-15,-10-3 7 16,-11-1-63-16,-10 6-23 16,-16 9-40-16,-3 6-14 15,-3 9-13 1,4 7-15-16,20 4-94 15,6 2-93-15</inkml:trace>
  <inkml:trace contextRef="#ctx0" brushRef="#br0" timeOffset="64126.12">10740 9707 411 0,'0'-3'267'0,"4"-1"26"16,-3 4-84-16,-2 0-56 15,0 0-14-15,-7 1-34 0,-13 19-8 16,-25 31-28-16,32-29-22 16,9-2-31-16,4-7-80 15</inkml:trace>
  <inkml:trace contextRef="#ctx0" brushRef="#br0" timeOffset="70732.45">2129 11299 471 0,'-12'6'242'0,"-12"4"-55"0,-6 2-45 16,-8-7-40-16,-7-5-18 16,-7-7-37-16,-2-6-10 15,3 0-7-15,8 1-4 16,16 2-5-16,8 2-10 16,22 1-20-16,7-1-8 0,18 4 1 15,7 3 8-15,11 7 10 16,2 9 10-1,-9 18 19-15,-9 7 15 0,-27 12 24 16,-10 3 1-16,-26-2-15 16,-10-3-14-16,-3-7-22 15,2-5-3-15,13-15 1 16,11-3-2-16,10-15-8 16,10-3-6-16,16-3-6 15,9-2-4-15,17 4 5 16,8 2-1-16,10 11 2 15,-3 2 1-15,-7 2 1 16,-7-1 5-16,-10-4-51 16,-1-4-100-16</inkml:trace>
  <inkml:trace contextRef="#ctx0" brushRef="#br0" timeOffset="71058.97">2144 11504 904 0,'3'0'360'16,"13"0"-220"-16,5-1-44 0,17 2-28 15,6-2-14 1,4 1-30-16,-1 1-7 0,-11 2-8 16,-5 1-3-16,-15-1-46 15,-6-1-38-15,-10-2-66 16,-5 1-53-16,-8-3-47 15,-4 1 22-15,-3-2 69 0,1-1 64 16,3 4 157-16,3 1 54 16,4 6 50-16,2 2 4 15,6 7-36-15,2 2-31 16,2 5-43 0,2 2-14-16,2 1-29 15,1 2-9-15,2-4-110 0,4-3-162 16</inkml:trace>
  <inkml:trace contextRef="#ctx0" brushRef="#br0" timeOffset="71353.23">2673 11579 630 0,'-7'-4'368'15,"-4"-5"-62"1,-2 1-125-16,1 1-40 15,-3 5-77-15,4 4-33 16,-1 5-42-16,5 4-12 16,7 7-3-16,0 0 1 15,9 7 7-15,1-3 4 16,4-1 4-16,6-4 4 16,4-8 6-16,5-6 3 0,-1-10 14 15,-4-5 18-15,-9-6 52 16,-7-1 22-16,-14 1 10 15,-11-1-12-15,-15 4-55 16,-5 3-26-16,2 6-108 16,8 2-46-16</inkml:trace>
  <inkml:trace contextRef="#ctx0" brushRef="#br0" timeOffset="72211.86">3474 11483 705 0,'8'3'311'0,"13"11"-129"15,-5 2-81-15,1 14-29 0,-8 1 8 16,-11 4-10 0,-4 4-10-16,-3 0-22 15,-2-4-12-15,5-13-8 16,1-7 5-16,-1-15-9 0,6-10-4 0,2-7-10 31,5-6-11-31,9-6 2 16,-3 0 1-16,8 3 6 15,0 0 3-15,-4 7 3 16,-3 3 1-16,-7 7 3 0,-7 3-2 16,-6 10 0-16,-2 4 1 0,-3 7-2 15,4 5 1 1,2 1 1-16,5 4 0 16,7 0 1-16,5-3 0 15,11-3 1-15,2-6-1 16,7-9 1-16,-1-4 1 15,-1-8 1-15,-1-2 2 0,-3-5 1 0,-3-5 0 16,-3-1 4 0,-2-3-2-16,-6 0 1 15,-4 4-1-15,-3 9 1 16,-3 2 1-16,-3 10 1 16,1 8 0-16,-1 11-3 15,1 7-5-15,1 11-4 16,5 1-2-16,1-3-4 15,3-2-14-15,5-10-148 16,-1-7-119-16</inkml:trace>
  <inkml:trace contextRef="#ctx0" brushRef="#br0" timeOffset="72404.02">4047 11508 911 0,'-1'2'409'0,"-4"4"-197"0,3 10-67 16,3 14-82-16,1 6-13 16,4 15-14-16,-1 3-8 15,0 11-9-15,-2 7-4 16,-3-5-15-16,1-6-66 16</inkml:trace>
  <inkml:trace contextRef="#ctx0" brushRef="#br0" timeOffset="72719.63">4057 11326 767 0,'7'-8'386'16,"6"-5"-89"-16,5 13-204 15,1 8-35-15,-2 12-30 16,-4 3-6-16,-12 7-11 0,-3 2-2 15,-13 3-1-15,-3-3 0 16,1-8-1-16,9-3-6 16,14-13-9-16,9-3-2 15,16-1-2-15,2-3 5 16,3 7 3-16,-1 3 2 16,-5 0 1-1,-10 3-1-15,-15 2 4 16,-11 3 4-16,-18 1 4 0,-5 2 1 15,-8-4 1-15,1-3-14 16,7-8-136-16,5-3-176 16</inkml:trace>
  <inkml:trace contextRef="#ctx0" brushRef="#br0" timeOffset="73205.03">4497 11577 746 0,'-6'-6'380'0,"-3"-3"-114"15,-1 6-65-15,2 3-83 16,2 7-37-16,2 9-46 0,-2 1-15 0,6 8-13 31,4 2-3-31,5-1 1 0,2-1-1 0,4-7 1 16,0-2 1-16,-2-9 2 15,5-3 2-15,-5-9 7 16,-1-7 1-16,1-5 2 16,-2-2-3-16,-1-5-6 15,-3 5 0-15,-5 3-4 16,0 3-1-1,-2 13-8-15,0 0-5 0,-5 7-6 16,3 3-1-16,-1 5 6 0,6 5 2 16,6 0 4-1,6-1 2 1,4-4 8-16,0-4 7 16,2-8 12-16,-4-3 2 15,-1-6 3-15,0-3-3 16,-5-3-7-16,-2-3 0 15,-7-3-93-15,-2-2-89 16</inkml:trace>
  <inkml:trace contextRef="#ctx0" brushRef="#br0" timeOffset="73332.39">4643 11357 1178 0,'-5'-6'526'0,"-4"-5"-253"15,1 1-65-15,5 7-102 16,3 1-38-16,8 3-50 15,4 5-70-15,7 5-208 16</inkml:trace>
  <inkml:trace contextRef="#ctx0" brushRef="#br0" timeOffset="73834.63">4902 11532 743 0,'0'0'340'15,"1"-4"-151"-15,16 2-86 16,5-2-25-16,5-1-30 16,4 3-14-16,-2 2-19 15,-1 0-3-15,-4 0-4 16,-6 1-1-16,-8-1-1 15,-8 1-3-15,-9 6-3 16,-8 0 0-16,-5 7 1 16,-5 2 1-16,6 5 0 15,4 1 2-15,5 3 0 16,10 2 3-16,7 0 3 16,6 1 0-16,3-6 1 15,3-3 0-15,1-7 1 16,2-5-2-16,4-7 5 15,-3-6 1-15,-2-10 1 16,-4-3 1-16,1-6-4 0,-1-1 0 16,-4 0 3-16,1 3 9 15,-11 7 20 1,-2 3 5-16,-2 10 6 0,-2 2-12 16,-1 5-25-1,3-4-8-15,0 0-12 0,0 15-2 16,4 36 0-16,2-26 0 15,3 2-90-15,0-2-90 16</inkml:trace>
  <inkml:trace contextRef="#ctx0" brushRef="#br0" timeOffset="74169.37">5561 11629 648 0,'-4'-8'338'0,"-3"-6"-86"0,-3 0-31 0,-6 5-63 16,0 6-33-16,2 4-62 31,-1 4-22-31,4 9-37 16,1 1-11-16,2 4-6 15,6 5 1-15,3 4 4 16,5-3 5-16,4-4 3 15,6-3 2-15,3-11 12 16,5-6 12-16,1-9 29 16,-2-7 10-16,-6-9 26 15,-7-4 14-15,-10 2-1 0,-6-1-4 16,-10 8-34-16,-3 5-27 16,-1 6-48-16,-1 4-66 15,5 8-171-15</inkml:trace>
  <inkml:trace contextRef="#ctx0" brushRef="#br0" timeOffset="75394.15">6654 11593 510 0,'-6'9'260'0,"-10"11"-63"16,-7 7-41-16,-13 9-36 0,0 0-21 15,-2 5-45-15,7-3-12 16,9-15-24-16,-2-6-1 16,11-18-1-16,-4-12-3 15,6-10-7-15,6-5-6 16,5 0-7-16,3-1 0 15,11 5 23-15,1 3 10 16,1 8 17 0,3 9 8-16,-3 12-13 0,3 7-6 15,4 12-15-15,3 3-7 16,1 2-6-16,-2 0-20 16,2-5-288-16</inkml:trace>
  <inkml:trace contextRef="#ctx0" brushRef="#br0" timeOffset="75722.94">6992 11654 669 0,'-9'-7'362'15,"-7"-3"-65"-15,1 2-103 16,-3 3-92-1,2 5-30-15,-3 3-48 16,1 6-14-16,8 12-14 16,0 3-4-16,9 6-4 15,3 0-1-15,10-3 4 16,6-2 1-16,4-11 8 0,0-3 3 16,-5-9 4-16,-2-2 7 0,-9-2 16 31,-6-4 9-31,-8-3 6 15,-7-2-5-15,-3 0-18 16,0 1-35-16,7-1-182 16</inkml:trace>
  <inkml:trace contextRef="#ctx0" brushRef="#br0" timeOffset="76075.45">7131 11637 933 0,'7'0'406'16,"8"5"-198"-16,1 3-47 16,-1 6-48-16,-8 3-20 0,-7 4-40 15,-5 4-16-15,-6 0-21 16,-1 1-9-16,4-6-34 16,0-7-17-16,6-11-19 15,3-4-2-15,3-13 27 16,6-2 16-16,1-5 19 15,1-1 3-15,-1 0 4 16,-2 1 2-16,-2 5 9 16,-3 5 8-16,-4 8 7 15,-4 4 3-15,-3 8 0 16,-1 2-7-16,6 6-5 16,1 3-4-16,6 0-8 15,5 1-2-15,7-2-5 16,5 2 4-16,5-4-102 0,-1-2-82 15</inkml:trace>
  <inkml:trace contextRef="#ctx0" brushRef="#br0" timeOffset="76503.09">7544 11787 481 0,'4'-7'259'15,"7"-7"-51"-15,0-3-35 16,-2-2-36-16,-3 1-10 15,-6-2-8-15,-6 1-4 0,-10 3-18 16,-5 4-9-16,-7 8-23 16,0 4-15-16,1 5-24 15,4 2-13-15,10 7-17 16,1 3-6-16,4 6-4 16,4 4 0-16,8 3 3 15,4 0 3-15,8-6 5 16,4-2 1-16,2-13 2 15,2-4 0-15,2-11-2 16,0-5-8-16,0-9-19 16,-3 0-7-16,-4 1 3 15,-4-1 7-15,-7 6 19 16,-2 3 5-16,-3 8 0 0,-1 3 3 16,2 10 9-1,-2-1 1-15,2 2 4 16,4 4-2-16,3-3-4 15,4-1 4-15,6-5 12 16,0-5 4-16,1-5 6 16,-2-1-4-16,-5-4-11 0,-2 2-6 15,-5 4-17-15,-6-4-49 16,-2 1-247-16</inkml:trace>
  <inkml:trace contextRef="#ctx0" brushRef="#br0" timeOffset="76658.17">7742 11446 760 0,'-7'-13'477'16,"-7"-8"0"-16,1 6-147 15,3 12-151-15,4 4-56 0,3 6-84 16,3 6-26-16,3 5-123 0,4 4-144 16</inkml:trace>
  <inkml:trace contextRef="#ctx0" brushRef="#br0" timeOffset="77078.97">7997 11635 597 0,'-4'-3'372'0,"-7"-2"3"16,7 8-221-16,0 8-36 0,6 9-46 15,4 4-15-15,6 8-15 16,6-1 0 0,-1-5-7-16,3 0-2 0,-6-11-1 15,1-5 5-15,-2-10 16 16,-1-3 5-16,0-10-5 16,1-2-9-16,0 2-24 15,1-2-8-15,-3 5-9 16,-1-1-29-16,4 2-163 15,0 1-325-15</inkml:trace>
  <inkml:trace contextRef="#ctx0" brushRef="#br0" timeOffset="77823.83">8364 11624 871 0,'3'-1'356'0,"0"-3"-210"16,6 2-43-16,12 0-45 16,3 2-9-16,9 1-25 15,-5 0-6-15,-4-1-7 16,-8 0-1-16,-9-2 2 16,-4 2 0-16,-9 2-2 15,-3 3 1-15,-12 8 5 16,-3-3 9-16,0 7 8 15,4 3 0-15,10 3-12 16,4 4-10-16,8-2-10 16,1-2-1-16,9-5 0 15,7-1 0-15,9-8 1 0,3-2 0 16,6-7-13 0,1-5-21-16,2-6-71 15,3-2-12-15,-1-7 10 0,-3 0 20 16,-5 0 73-16,-6 2 14 15,-13 8 54 1,-4 7 23-16,-6 10 33 0,-5 3 5 16,-7 6-34-16,-7 4-16 15,-9-1-30-15,-1 1-9 0,-2-4-10 16,1-4-4 0,4-9-2-16,2-3-1 0,7-7-4 31,3-7-5-31,7-2-11 15,3-2-4-15,9-1 1 0,5 3 1 0,3 1 11 16,3 4 1-16,-6 6 1 16,0 5 5-16,-2 9 9 15,-2 5 3 1,3 5 3-16,0 1-3 16,-1-1-9-16,3-1-2 15,-2-5-2-15,0-4 0 0,4-5 1 16,-2-5 1-16,6-9 1 15,-1-2 2-15,-2-5-2 16,-1-1 1 0,-7-3-2-16,1-1 0 0,-5 4-1 15,-3 4-2-15,-3 7-4 16,1 7 3-16,-2 7 13 16,0 7 6-16,0 7 10 15,-2 3-5-15,2 4-11 16,0-2-6-16,3-2-72 15,0-4-66-15</inkml:trace>
  <inkml:trace contextRef="#ctx0" brushRef="#br0" timeOffset="78438.44">9811 11749 410 0,'-3'-5'272'16,"-1"-7"25"-16,-4-1-48 0,-11 4-53 31,-2 2-28-31,-13 4-67 0,3 6-24 0,5 7-48 16,3 3-21-16,11 8-13 15,4 3-7-15,15 7 0 16,9 2 3-16,14-5 5 16,5-6 2-1,2-12 7-15,-5-10 3 0,-9-9 10 16,-6-7 4-16,-11-9 6 16,-6-2-2-16,-9-1-9 15,0 3-6-15,-5 7-43 16,0 1-60-16</inkml:trace>
  <inkml:trace contextRef="#ctx0" brushRef="#br0" timeOffset="78637.42">9942 11712 716 0,'1'0'391'15,"-1"3"-60"1,0 3-111-16,0-6-76 0,0 3-23 0,2 21-36 31,6 29-21-31,4-28-32 16,1-1-9-16,9-6-16 15,5-8-2-15,5-10-38 16,-2-6-79-16</inkml:trace>
  <inkml:trace contextRef="#ctx0" brushRef="#br0" timeOffset="79215.4">10947 11696 710 0,'-15'-1'342'16,"-17"3"-126"-16,-1 3-53 16,11 8-65-16,-1 7-23 0,14 7-20 15,7 5-6-15,6 1-11 16,10 2-1-1,12-6-11-15,6-6-4 16,8-13-5-16,3-6 0 0,-6-14 4 16,-6-5 2-16,-13-12 4 15,-6-7 1-15,-14-4-4 16,-9-7-3-16,-15-3-3 16,-5-2-4-16,-2-2-7 0,4 3-3 15,12 3-7-15,8 3-5 16,14 10-42-16,10 6-29 15,11 13-110 1,5 8-107-16</inkml:trace>
  <inkml:trace contextRef="#ctx0" brushRef="#br0" timeOffset="79525.76">11233 11697 692 0,'-4'-1'329'16,"-3"1"-119"-16,0 6-60 0,1 10-52 0,0 5-17 31,1 11-14-31,4 1-6 16,6 2-12-16,5-4-6 0,8-7-9 15,-1-9 3 1,3-10 12-16,2-8 5 16,-6-12 0-16,4-2-4 15,-6-5-10-15,-6 0-9 16,-1-1-15-16,-6 1-20 0,-6-1-109 16,1 0-82-16</inkml:trace>
  <inkml:trace contextRef="#ctx0" brushRef="#br0" timeOffset="79762.29">11437 11718 554 0,'0'8'317'0,"2"13"-32"16,0 4-79-16,5 6-57 16,0 4-14-16,5-3-29 0,4-2-18 15,0-7-31-15,1-6-5 16,-1-12 15-16,-2-5 9 15,4-11 3-15,2-6-6 16,3-9-26-16,-2-5-10 16,-1-4-9-16,-9 2-3 15,-6 7-12 1,-3 7-48-16,-3 11-209 0</inkml:trace>
  <inkml:trace contextRef="#ctx0" brushRef="#br0" timeOffset="80265.95">12063 11782 443 0,'4'0'286'16,"3"3"25"-16,-4 1-96 15,-6 4-59-15,-6 3-11 16,-7 1-40-16,-7 2-21 16,-7-1-35-16,-5-5-17 15,-3-6-15-15,1-5-3 16,7-10-4-16,3-3-3 16,8-1-7-16,8-1-4 0,6 3-9 15,6 2-3-15,13-1-1 16,6 3 2-16,6 10 12 15,5 5 7-15,-1 12 13 16,-4 5 2-16,-3 9-1 16,-4-2-5-16,-4 5-8 15,-3-7 4-15,-7-6-113 16,-2-5-123-16</inkml:trace>
  <inkml:trace contextRef="#ctx0" brushRef="#br0" timeOffset="80400.13">11923 11543 1010 0,'-1'-6'466'16,"-1"0"-206"-16,3 12-173 16,4 1-52-16,3 13-134 0</inkml:trace>
  <inkml:trace contextRef="#ctx0" brushRef="#br0" timeOffset="80884.79">12240 11635 658 0,'-1'-5'367'0,"1"2"-74"16,4 4-66-16,-4-1-81 15,2 22-33 1,6 62-19-16,-7-18-4 15,0 15-12-15,-4-2-7 16,-2-5-27-16,3-9-13 16,3-14-23-16,4-2-1 15,4-21-98-15,-9-10-71 0,5-10-270 16</inkml:trace>
  <inkml:trace contextRef="#ctx0" brushRef="#br0" timeOffset="81053.02">12270 11883 884 0,'11'0'367'0,"9"0"-222"16,13 0-37-16,12 0-48 0,3-2-22 0,5-1-20 31,0-3-43-31,-9-2-263 0</inkml:trace>
  <inkml:trace contextRef="#ctx0" brushRef="#br0" timeOffset="81551.12">12776 11661 578 0,'-1'-8'308'0,"-9"-8"-51"0,-2 2-40 15,-1 7-60-15,-7 2-29 16,10 5-65-16,-7 2-24 15,7 4-28-15,7 3-10 16,1 5-4-16,9 1-2 16,6 4 2-16,3 0 3 15,1-3 2-15,-4-2 1 16,3-6 1-16,2-4 0 0,-10-2 0 16,-3-1-4-16,-6-1-16 15,-8-1-4-15,-6 1-2 16,-3 0 3-16,-2 4 13 15,0 2 3-15,5 3-2 16,7 1-1-16,1 8 2 16,3-2 1-16,10 2 6 15,0 1 5-15,8-7 5 16,8-1 2-16,-1-8-1 0,0-5-1 16,6-8-3-1,-5-5-2-15,6-6 0 0,-3-1 0 16,-6-1 1-16,-4 0 0 15,-8 0 0 1,-3 4-3-16,-4 8 16 16,1 3 3-16,-2 10 9 0,-1 7 3 15,1 6-16-15,0 5-1 16,2 4-9-16,3 0-2 16,5 1-4-16,0-2-1 15,3-6-60-15,3-3-81 0</inkml:trace>
  <inkml:trace contextRef="#ctx0" brushRef="#br0" timeOffset="81784.66">13106 11667 691 0,'9'-6'387'0,"1"-6"-84"15,6 12-105 1,1 2-22-16,-2 13-39 0,3 8-7 15,-1 7-28 1,-2 3-14-16,-5 0-31 0,0-6-18 16,-12-6-19-16,-4-6 0 15,-5-10-5-15,-10-5-10 16,3-12-119 0,-3-2-97-16</inkml:trace>
  <inkml:trace contextRef="#ctx0" brushRef="#br0" timeOffset="82676.99">13989 11660 729 0,'-4'5'331'15,"-1"11"-137"-15,2 7-69 16,3 8-51 0,5 1-15-16,3-3-25 0,2-3-8 15,-3-11-9-15,-2-4 3 0,-4-12-5 32,-3-8-13-32,-5-11-35 15,-3-5-18-15,-2-6-17 16,5-2 11-16,7 0 30 15,7 1 12-15,13 4 11 16,6 7 12-16,8 10 31 0,0 4 9 16,-6 8 14-16,-3 5-2 15,-6 9-14-15,-9 2-2 16,1 8-11-16,-4 1-6 0,-4 0-16 16,5 2 1-16,0-6-106 15,6 1-139-15</inkml:trace>
  <inkml:trace contextRef="#ctx0" brushRef="#br0" timeOffset="83171.44">14550 11790 375 0,'2'-11'261'0,"-1"-10"15"0,-2-3-100 31,-5-3-19-31,-5-1-26 15,-3-1-13-15,-5 7-28 0,-1 6-16 16,-1 10-34 0,-2 6-13-16,2 8-27 0,0 6-5 0,5 8-3 31,3 2 1-31,10 5 2 16,3 0 2-16,9-3 1 15,7-1 1-15,6-10 1 16,2-5 2-16,2-9 2 0,-4-5 1 15,-4-4-17-15,-2-3-7 16,-8-5-10-16,-2-1-3 16,-6 0 15-16,-2 1 6 15,-2 3 5-15,1 3-1 16,-1 7-10-16,2 0-1 0,4 9 1 16,-2-6 0-16,0 0 13 15,10 20 2 1,21 26 2-16,-10-31 2 0,3-4 4 15,-4-6 7-15,1-6 33 16,-3-5 15-16,-9-9 36 16,2 0 14-16,-11-7-2 15,-1-2-6-15,-7-4-25 16,-5 4-19-16,2 3-30 16,0 4-14-16,7 9-39 15,4 4-74-15</inkml:trace>
  <inkml:trace contextRef="#ctx0" brushRef="#br0" timeOffset="99464.47">2039 12575 617 0,'-4'-8'314'0,"-4"-9"-83"0,-8 1-17 16,-5 8-48-16,-3 3-32 15,-9 10-62-15,0 4-27 16,2 10-36-16,5 2-10 16,11 11-5-16,5 2-4 15,15 5 2-15,5-2 3 16,13-4 0-16,10-3 3 16,2-14 2-16,5-5 2 0,-3-14 1 15,-6-9 2-15,-7-4 2 16,-9-5 2-16,-7-1 4 15,-3-1 1-15,-10-2 0 16,1 4-2-16,-4 9 0 16,-2 7-2-16,-7 14 1 15,6 12 0-15,0 20 5 16,2 9 4-16,3 13-1 16,5 11 0-16,11-1-8 15,2-4-3-15,11-10-3 16,-8-18 0-16,-4-13-3 15,2-7-23-15,-2-14-100 16,8-7-96-16</inkml:trace>
  <inkml:trace contextRef="#ctx0" brushRef="#br0" timeOffset="99978.33">2480 12641 719 0,'-2'4'298'0,"2"1"-162"16,-2 7-4-16,-8 2-4 15,0 2-10-15,-17 2-31 16,-1 0-15-16,-9-4-30 16,1-2-11-16,5-12-9 15,5-2-5-15,8-10-13 16,5 0-13-16,8-4-20 15,5 1-4-15,11-2 2 16,3 1 9-16,6 0 11 16,0 1 2-16,5 12 1 15,0 0 1-15,3 13 10 16,2 9 6-16,-5 8 9 0,0 7 0 16,-3 4-4-16,-1-2-6 15,-5-6-4 1,1-5 1-16,-2-13-4 15,0-6 3-15,-1-12 3 16,-1-9 0-16,-2-6 5 16,-4-6 0-16,2-3-1 15,4 0 2-15,-9-4 2 0,1 8 1 16,-5 0 2 0,-7 4 6-16,5 17 2 15,-4-1-6-15,6 13-4 0,3 7-6 0,-2 3-8 16,5 9 3-16,-3 3 2 15,3 0-2 1,-2 0 0-16,2-5 0 16,-3-7-117-16,-2-2-110 15</inkml:trace>
  <inkml:trace contextRef="#ctx0" brushRef="#br0" timeOffset="100119.37">2575 12450 992 0,'0'-8'443'0,"-4"-6"-213"16,2 7-81-16,2 8-109 15,0 6-36-15,6 6-232 16</inkml:trace>
  <inkml:trace contextRef="#ctx0" brushRef="#br0" timeOffset="100410.48">2871 12626 1008 0,'2'1'391'16,"8"6"-261"-16,-1 1-42 15,8 8-28-15,3 6-8 0,-2 1-17 16,-1 3-6-16,1-5 0 15,-7-4 3-15,-4-9 17 16,6-2 10 0,-6-9 15-16,3-4-1 0,-2-5-17 15,-3-3-14 1,-3 0-22-16,0 1-7 0,1 1-36 16,-1 4-70-16,1-4-319 15</inkml:trace>
  <inkml:trace contextRef="#ctx0" brushRef="#br0" timeOffset="100798.39">3378 12727 379 0,'6'-5'279'15,"2"-5"28"1,-4 1-117-16,0 3-22 16,-7-4-35-16,-1 1-12 15,-6 1-11-15,-6 1-8 16,-7 5-16 0,-6 1-18-16,1 3-39 0,2 4-14 15,6 8-25-15,5 4-6 16,7 7-3-16,6-2 0 0,7 7 3 15,10-1 3 1,5-7 8-16,7 1 4 0,4-14 6 16,3-5 6-16,-3-11 19 15,-5-5 8-15,-9-7 10 16,-10-3 2-16,-9-3-16 16,-4-1-7-16,-11 3-53 15,-2 0-60-15</inkml:trace>
  <inkml:trace contextRef="#ctx0" brushRef="#br0" timeOffset="101114.14">3536 12694 1013 0,'1'-4'446'0,"6"-2"-234"16,-2 6-49-16,3 13-63 0,-1 6-17 15,2 11-14-15,-1 4-7 16,4 4-21-16,-4-3-10 16,-1-8-12-16,2-6-5 15,-3-16 9-15,4-7 6 16,2-13 7-16,-1-6 2 15,2-6-11-15,-1-1-9 16,0 1-15-16,-3 3-46 16,2 4-163-16,-1 2-402 0</inkml:trace>
  <inkml:trace contextRef="#ctx0" brushRef="#br0" timeOffset="101472.18">3858 12669 678 0,'6'-4'317'0,"4"1"-115"15,11 2-93-15,1-5-14 0,4 5-27 16,-2-5-17-1,-8 0-24-15,3 4-5 16,-6-1-4-16,-6 1-2 16,-7-1-2-1,-3 1-2-15,2 2-2 0,0 0-1 16,0 0 2-16,-8 12 1 0,-31 37-1 16,32-25-3-16,7 0-8 15,5 0 0-15,5-1-3 16,2-1 0-16,7-2-10 15,-3-4-29-15,4-6-111 16,2-3-96-16</inkml:trace>
  <inkml:trace contextRef="#ctx0" brushRef="#br0" timeOffset="101900.87">4351 12724 529 0,'0'1'306'0,"-4"5"-28"0,-6 3-85 16,-7 9-86-1,-7 1-19-15,-7 2-36 0,0-1-10 0,1-8-16 32,3-3-3-32,8-9-9 15,-1-5-3-15,8-10-21 16,8-1-9-16,4-6-9 0,8 3 0 16,9 2 15-16,0 1 9 0,5 5 12 15,-1 5 12-15,-2 10 26 31,0 7 8-31,1 7 14 0,-1 6 0 16,1 3-9-16,-3-3-12 16,2-2-17-16,4-4-8 0,-1-11-13 0,-5-6 2 31,3-8 1-31,-7-6 2 0,4-8 1 16,2-1-2-1,-10-3-1-15,5 1 0 0,-11 5-3 16,-3 2-1-1,4 12-4-15,-5 2 0 16,0 9 7-16,3 9 6 16,-2 2 15-16,1 6 7 0,2-1 0 15,1-1-2-15,4 0-15 16,4-2-9-16,6-9-78 16,-2-7 179-16</inkml:trace>
  <inkml:trace contextRef="#ctx0" brushRef="#br0" timeOffset="102557.1">5524 12687 373 0,'-12'-4'263'16,"-11"-1"35"-16,-1 3-83 0,-3 4-79 16,3 5-32-16,5 8-51 15,-1 1-21-15,17 7-19 31,3 3-4-31,12 1-5 0,11 1 0 0,5-4 1 16,4-7 1-16,-2-10 3 31,-3-4 3-31,-10-7 15 16,-9-5 10-16,-10-4 10 16,-10-2-1-16,-12-3-15 0,1 3-12 15,-2-1-18-15,6 3-38 0,9 3-223 16</inkml:trace>
  <inkml:trace contextRef="#ctx0" brushRef="#br0" timeOffset="102722.59">5681 12653 715 0,'28'0'387'15,"16"0"-82"-15,3-4-162 16,-3 7-39-16,-13-3-56 15,-4 0-19-15,-10 1-34 16,4-1-49-16,-12-3-182 16</inkml:trace>
  <inkml:trace contextRef="#ctx0" brushRef="#br0" timeOffset="102886.74">5872 12673 391 0,'-4'10'300'16,"0"5"28"-16,2 7-105 15,2 2-30-15,4 5-66 16,3 1-31-16,-2-4-44 0,-3 1-14 16,1-8-17-1,-4-3-11-15,6-6-160 16,2-7-178-16</inkml:trace>
  <inkml:trace contextRef="#ctx0" brushRef="#br0" timeOffset="103181.52">6188 12767 791 0,'-8'-6'374'16,"-13"-8"-144"-16,-1 0-36 0,-2 9-75 16,1 0-35-16,4 9-59 15,4 7-19-15,5 7-15 16,4 8-1-16,7 4-2 15,10 4 0-15,7-4 2 16,9-2 2-16,4-12 11 16,3-8 5-16,2-11 7 0,-5-6 4 15,-7-10 6 1,-9-5 5-16,-15-7 17 16,-3-3 1-16,-20 2-11 15,-8-1-5-15,-5 10-108 16,0 2-113-16</inkml:trace>
  <inkml:trace contextRef="#ctx1" brushRef="#br0" timeOffset="60591.5">14334 19044 0</inkml:trace>
  <inkml:trace contextRef="#ctx0" brushRef="#br0" timeOffset="104429.74">7123 12758 697 0,'-21'3'350'0,"-23"7"-121"0,-5 2-30 16,15 8-67-1,5 2-36-15,18 7-40 0,12 4-11 0,15 1-14 32,13 0 2-32,18-11-4 15,4-9-6-15,4-13-7 16,-3-9 0-16,-14-13 11 15,-4-7 4-15,-25-15 4 16,-7-6-4-16,-18-10-10 16,-9-1-6-16,-8 2-8 15,-2-1-1-15,5 1-6 16,7 5-4-16,16 4-14 0,7 9-9 16,11 15-42-1,12 3-33-15,15 17-121 0,6 5-164 16</inkml:trace>
  <inkml:trace contextRef="#ctx0" brushRef="#br0" timeOffset="104644.81">7393 12740 795 0,'1'0'347'0,"-1"8"-157"16,2 7-45-16,0 12-51 16,2 6-12-16,-1 7-42 15,-3-1-12-15,3-8-30 16,0-5-71-16</inkml:trace>
  <inkml:trace contextRef="#ctx0" brushRef="#br0" timeOffset="104951.14">7838 12812 626 0,'-9'10'385'16,"-7"7"2"0,-4 4-210-1,-3-3-35-15,-6-1-59 0,-5-4-28 16,-1-7-33-16,-1-6-4 0,5-6-7 15,3-4-4 1,7-6-10-16,7 3-11 0,10-5-16 16,5 1-5-16,15-3 4 15,5 4 7-15,7 4 16 16,3 8 12 0,1 13 27-16,-2 8 11 0,4 17 6 15,-7 3-1-15,-7 2-26 16,-4-1-10-16,-7-9-64 15,2-5-108-15</inkml:trace>
  <inkml:trace contextRef="#ctx0" brushRef="#br0" timeOffset="105092.82">7737 12600 739 0,'0'-12'365'0,"-2"-10"-145"0,1 10-57 0,3 12-106 15,3 5-32 1,5 13-150 0</inkml:trace>
  <inkml:trace contextRef="#ctx0" brushRef="#br0" timeOffset="105407.86">7917 12742 1034 0,'0'4'460'0,"4"13"-207"15,-2 6-80 1,11 14-46-16,5 7-25 16,7 7-35-16,2 2-16 15,1-2-25-15,-8-5-9 16,-12-7-12-16,-5-2-4 0,-17-9-18 16,-5-2-11-16,-8-11-35 15,-2-5-4-15,0-10 8 16,3-8 11-16,5-10 36 15,6-5 9-15,15-6 8 16,4-3 2-16,17-6 2 16,2-7 4-16,11-12 6 15,4 0 2-15,-3 2-4 16,0 8-4-16,-13 19-5 16,-7 10-31-16,-13 16-211 15</inkml:trace>
  <inkml:trace contextRef="#ctx0" brushRef="#br0" timeOffset="105778.61">8178 12923 810 0,'11'2'395'16,"8"1"-146"-1,9 3-102-15,4-1-22 0,-1-3-39 16,-7-2-16-16,-5-4-19 16,-1-6-10-16,-10-4-12 15,2-4-5-15,-9-6-7 16,-1 2-3-16,-4 0-8 16,-7 2-5-16,-2 8-7 15,-7-1-7-15,-3 11-4 16,-2 3-2-16,-1 11 0 0,4 10 3 15,8 14 6-15,9 7 3 16,13 9 17-16,6-2 7 16,6 0 9-16,3-6 3 15,-8-5-10-15,-5-5-5 16,-5-7-70-16,1-3-23 16</inkml:trace>
  <inkml:trace contextRef="#ctx0" brushRef="#br0" timeOffset="106340.3">8847 12785 777 0,'-1'8'356'0,"-16"10"-168"0,0 5-32 16,-14-3-44-16,-9 1-23 15,1-9-27-15,-3-10-7 16,8-8-31-16,3-10-7 16,9-7-12-16,7 0-8 15,13 0-16-15,5 1-1 16,9 4 2-16,4 2 4 16,5 6 7-16,-2 7 2 15,7 13 9-15,0 10 5 16,3 14 6-16,-1 6 1 0,-4 3-8 15,-3-1-8-15,-4-8-153 16,2-4-287-16</inkml:trace>
  <inkml:trace contextRef="#ctx0" brushRef="#br0" timeOffset="106554.7">8965 12708 1096 0,'3'-2'466'15,"6"1"-268"-15,2 9-36 16,3 22-60-16,1 11-8 16,0 18-7-16,0 9-8 15,-6 0-23-15,-8-13-16 16,2 2-28-16,-1-6-8 16,1-15-28-16,8 6-53 15,-7-27-166 1,1-12-241-16</inkml:trace>
  <inkml:trace contextRef="#ctx0" brushRef="#br0" timeOffset="106692.14">9102 12919 918 0,'12'-3'352'0,"13"-4"-253"15,4 0-53-15,1-1-25 0,-1 2-52 16</inkml:trace>
  <inkml:trace contextRef="#ctx0" brushRef="#br0" timeOffset="106872.17">9326 12650 719 0,'0'-3'396'16,"4"3"-74"-16,0 11-53 0,3 18-104 15,0 7-27 1,-4 16-49-1,1 6-13-15,-3 3-21 16,0 1-14-16,2-11-22 16,-1-8-13-16,1-10-70 15,-1-4-64-15,2-12-339 16</inkml:trace>
  <inkml:trace contextRef="#ctx0" brushRef="#br0" timeOffset="107049.94">9348 12933 840 0,'0'-4'384'15,"10"3"-159"-15,4 1-89 16,6-4-70-16,8 5-22 0,-1-7-29 16,3 0-6-16,3 1-95 15,-7-10-129-15</inkml:trace>
  <inkml:trace contextRef="#ctx0" brushRef="#br0" timeOffset="107326.69">9825 12805 888 0,'0'7'470'16,"-5"4"-122"-16,-3 5-140 16,0 4-34-16,-7-4-70 15,-1-2-34-15,-5-8-39 16,-5-6-9-16,3-6-10 15,0-5-8-15,3-6-27 16,8 0-12-16,5-4-13 16,5 2-1-16,13 3 17 0,8 1 10 15,6 4 11-15,2 5 4 16,-4 8 15 0,-5 7 12-16,0 10 21 0,-2 8 8 15,4 4-5-15,-1-1-9 16,-2-3-2-16,1-3-64 15,-6-10-178-15</inkml:trace>
  <inkml:trace contextRef="#ctx0" brushRef="#br0" timeOffset="108021.56">10737 12682 521 0,'-15'-4'288'15,"-18"-2"-47"1,-3 4-55-16,2 4-78 0,6 6-29 15,13 5-47 1,10 4-15-16,19 4-11 16,10-2-2-16,13-4 0 15,1-5 2-15,-18-9-2 32,-11-1 0-32,1 1 4 0,19-2 0 0,-16 0 1 15,-10-3-1-15,-25 3-3 16,-5 4 3-16,-9 2 26 15,0 3 10-15,11 5 6 0,5 2-4 16,13 2-25-16,10 5-7 16,11 1-8-16,8-2-1 15,10-4 0-15,0-5-39 16,-1-12-153-16,-5-5-187 16</inkml:trace>
  <inkml:trace contextRef="#ctx0" brushRef="#br0" timeOffset="108298.2">10847 12637 710 0,'9'-19'325'0,"8"-14"-102"16,3 6-22-1,2 17-14-15,-2 11-16 0,5 14-58 16,1 7-27-16,4 15-37 16,3 4-11-16,-3 10-12 15,-1 1-8-15,-5 1-8 16,-2-6-1-16,-6-9-5 0,-3-8 2 15,-8-16-10-15,-9-8-12 16,-13-11-18-16,-8-4-3 16,-15-5 8-16,-1 3 8 15,-3 4 15-15,4 0 0 16,8 9-4 0,7 7 15-16,11 2-99 0,9 1-44 0,14 1-277 31</inkml:trace>
  <inkml:trace contextRef="#ctx0" brushRef="#br0" timeOffset="108889.08">11385 12765 466 0,'-6'-7'284'15,"-1"-6"-39"-15,-7 3-94 16,-1 2-28-16,2 4-63 15,-1 4-22-15,3 2-29 0,8 3-7 16,5 4-1 0,6 0 1-16,5 3 2 0,0-2 0 15,3 0 0 1,-1-1 0-16,-1-5 1 0,-3 2 1 16,-7-4 1-16,-6 0 1 15,-9 1-2-15,-6 1 0 16,-5 4-2-16,3 3 4 0,1 2 4 15,5 2-1 1,9 2 2-16,0 2-2 16,11-1 1-1,2-2 0-15,11-8 4 0,2-2 0 16,5-8-3 0,2-10-1-16,2-5-3 15,-2-5-1-15,-3-5 1 16,-3 2 1-16,-10-1 2 15,0-1 6-15,-9 7 26 0,-4 4 15 16,-3 8 12-16,0 6-6 16,-4 5-23-16,2 9-16 15,2 6-14-15,2 4-1 16,5 7-3-16,5-1-1 16,10 2-1-16,1-3 3 15,5-6 0-15,3-5 4 16,-5-10 18-16,0-9 16 15,-7-11 7-15,-2-5 7 16,-6-8 2-16,1 0-10 0,-4-3-7 16,-5 5-13-16,-3 5-22 15,-4 4-31-15,-1 10-162 16,0 3-34-16</inkml:trace>
  <inkml:trace contextRef="#ctx0" brushRef="#br0" timeOffset="109543.92">11953 12781 797 0,'-8'10'350'15,"-8"14"-172"1,3 5-24-16,12 8-39 0,4-4-9 16,10-4-13-1,9-8-9-15,6-14-18 0,5-8-12 16,7-18-22 0,-2-7-7-16,-6-13-7 0,-8-4-1 15,-11-7-4-15,-10 4-2 16,-15-1-12-16,-14-1-6 15,-22 0-6-15,-9 3 0 16,-4 7 5-16,6 9 3 16,17 19-6-16,7 5-2 15,18 14-6-15,8 3 0 16,12 6 4-16,13 3 1 16,16-1 8-16,11 1-24 0,20-2-96 15,2 1-61-15</inkml:trace>
  <inkml:trace contextRef="#ctx0" brushRef="#br0" timeOffset="109909.22">12569 12638 648 0,'-15'-4'307'15,"-13"1"-134"-15,-6 2-46 16,-2 4-9-16,6 5-31 15,6 4-21-15,12 0-33 0,10 1-11 16,13 4-20-16,9-2-2 16,10-2 1-16,2-4 1 15,2-4-25-15,-1-3-25 16,-5-2-44-16,-7-2-17 16,-8 0 8-16,-5 0 23 15,-9 2 45-15,-3 2 19 16,-15 1 69-16,-1 2 31 0,-4 3 36 15,3 2 7 1,7 6-40-16,2-1-21 0,8 4-26 16,4-1-5-1,4-3-9-15,4-1-7 0,4-4-11 16,2-4-4-16,-1-7-87 16,1-7-86-16</inkml:trace>
  <inkml:trace contextRef="#ctx0" brushRef="#br0" timeOffset="110044.64">12524 12460 878 0,'-5'-6'381'0,"-4"-2"-176"16,3 8-167-16,4 2-38 16,6 13-123-16,4 2-111 15</inkml:trace>
  <inkml:trace contextRef="#ctx0" brushRef="#br0" timeOffset="110325.41">12710 12750 555 0,'8'13'334'15,"8"16"-31"-15,6-3-87 16,-3-5-102-16,4-3-25 16,5-10-32-16,-4-4-9 0,0-9-14 15,-2-7-7-15,-2-7-19 16,-5-4-16-1,-14-4-42-15,-4-1-14 0,-20 0-5 16,-10 1 12-16,-5 11 32 16,0 5 13-16,7 17 22 0,8 9 8 31,10 12 23-31,1 5 12 0,10 10 2 16,2 4-1-16,2 7-15 15,8-4-10-15,-1-4-19 16,3-6 4-16,4-12-111 15,-1-5-111-15</inkml:trace>
  <inkml:trace contextRef="#ctx0" brushRef="#br0" timeOffset="110797.18">13228 12751 550 0,'-5'-16'323'0,"-2"-12"-71"15,-12 8-60-15,-3 8-38 16,-1 10-66-16,-2 2-29 16,5 13-38-16,4 4-6 15,9 8-2-15,5 1 2 16,7 2 5-16,7-4-1 0,4-3-4 15,5-4-3-15,-4-10-1 16,4-6 1-16,-8-7-2 16,-3-5-2-16,3-6-17 15,-7-1-9-15,2-1-7 16,-2 0 4-16,-6 7 12 16,0 2 4-16,-2 10 1 15,1 6 1-15,4 4 12 16,-2 7 7-16,6 3 16 15,3 5 2-15,4 1 5 16,5-2 7-16,2-4 7 16,0-7 11-16,-2-11 10 15,2-3 3-15,-2-14-6 16,-4-6-11-16,-4-8-23 0,-2-1-12 16,-6-1-15-16,-3 1-18 15,-6 9-102 1,-4 3-81-16</inkml:trace>
  <inkml:trace contextRef="#ctx0" brushRef="#br0" timeOffset="111400.63">14166 12645 711 0,'-10'-4'339'15,"-11"-2"-138"-15,-4 4-41 0,-1 6-70 0,2 5-29 32,5 12-32-32,5 5-6 0,12 10-5 0,3 3-2 31,15 1-3-31,6-3-1 0,-2-24 1 15,-11-7 1-15,1 1 8 0,27 6 3 16,-13-16 7 0,-7-12-1-16,-24-9-8 15,-8-2-8-15,-7 1-21 0,-2 3-31 0,-2 4-160 16</inkml:trace>
  <inkml:trace contextRef="#ctx0" brushRef="#br0" timeOffset="111813.17">14279 12660 636 0,'-5'0'353'0,"-2"-3"-70"16,6 6-152-16,-3 2-42 15,3 6-41-15,-2 4-4 16,4 4 6-16,7 2 4 15,8 0-6-15,5-3-8 16,7-4-12-16,2-5-4 16,3-7-5-16,2-4-1 0,-7-8-3 15,-2 0-1-15,-10-5-1 16,-5 0-1-16,-7 2-1 16,-4 1-3-16,-5 6-6 15,-4 1-4-15,0 5-5 16,2 3-2-16,4 8-1 15,3 1 3-15,8 8 4 16,4-2 1-16,8 1 4 16,1 1 2-16,-1-5 5 15,0-3 6-15,-4-8 11 16,-3-4 4-16,-1-10 4 16,-3-5-4-16,-1-4-8 15,-3-4-4-15,-5-3-27 16,-2 1-33-16,-11-5-110 0,2 1-93 15</inkml:trace>
  <inkml:trace contextRef="#ctx0" brushRef="#br0" timeOffset="111940.47">14552 12536 572 0,'0'0'347'16,"-4"0"-20"-16,0 0-94 15,4 0-110-15,-1 0-45 16,1 0-66-16,0 0-83 15</inkml:trace>
  <inkml:trace contextRef="#ctx0" brushRef="#br0" timeOffset="112066.86">14650 12426 524 0,'0'-15'153'15</inkml:trace>
  <inkml:trace contextRef="#ctx0" brushRef="#br0" timeOffset="112545.71">14830 12608 764 0,'0'-3'418'0,"0"3"-89"16,0 9-79-16,-1 14-101 16,1 12-32-16,5 20-33 15,5 9-17-15,6 12-20 16,2-1-8-16,1-9-19 16,-3-7-2-16,-6-19-118 15,-3-7-70-15,-7-12-271 0</inkml:trace>
  <inkml:trace contextRef="#ctx0" brushRef="#br0" timeOffset="112703.98">14892 12886 1161 0,'17'-4'504'15,"12"-2"-267"-15,9 6-128 16,0 2-31-16,-4 0-62 15,-9-1-91-15</inkml:trace>
  <inkml:trace contextRef="#ctx0" brushRef="#br0" timeOffset="113353.16">15474 12657 845 0,'-8'8'342'0,"-14"13"-220"15,-7 6-31-15,-6-1-31 16,-5-2-17-16,0-6-19 15,2-9-5-15,6-9-4 16,3-8 0-16,8-13-6 16,7 0-2-16,6-3-9 15,5 2-6-15,7 6 0 16,4 2 0-16,10 5 14 16,-1 3 16-16,7 11 29 15,4 2 11-15,0 15 11 16,5 3-4-16,-1 5-19 15,-2 6-8-15,-1 0-20 16,-2-2-3-16,-3-5-119 0,-1-8-85 16</inkml:trace>
  <inkml:trace contextRef="#ctx0" brushRef="#br0" timeOffset="113973.12">15608 12670 1014 0,'0'-2'415'0,"0"-3"-270"15,7 0-41-15,12 2-58 16,6-3-13-16,10 5-11 16,5 1-4-16,1 0-8 15,-6 0-2-15,-13 0-4 16,-6 1-4-16,-16 3 0 15,-6 3-1-15,-15 3 1 16,-7 3 3-16,0 2 1 0,-1 1 0 16,8 1-3-1,8 2-1-15,9 1-2 16,6 3 0-16,13 0 1 0,5 0 1 16,11-3 0-16,3-4 2 15,8-9 2 1,-1-7 1-16,4-8 1 0,0-7 0 15,-10-5 0-15,-5-1 1 16,-14-4 1 0,-7 1 1-16,-3 1 0 0,-6 1-2 15,-7 4-5-15,-3 5-3 16,-8 8-5-16,0 7-2 0,3 9-1 16,-2 5 1-1,3 5 2-15,2 2 1 16,8-3 3-16,3-3 2 0,10-7 4 15,2-5 3-15,9-10 0 0,3-4-1 16,5-6-3 0,2-1-1-16,-3 0-1 15,8 1 0-15,3 2 19 0,1 4 15 16,0 9 31 0,-11 2 12-16,-13 10 6 15,-8 5-6-15,-14 2-18 16,-5 0-10-16,-5 1-19 15,-1-3-11-15,-3-3-35 0,1-5-69 16,7-5-151 0</inkml:trace>
  <inkml:trace contextRef="#ctx0" brushRef="#br0" timeOffset="114228.32">16543 12835 1014 0,'1'1'543'0,"1"1"-158"16,-2 4-117-16,0-6-31 0,-1 0-72 15,0 0-27-15,0 0-54 16,0 0-19-16,1 0-35 15,0 0-12-15,-1 0-8 16,-1 0-54-16,1 0-85 16</inkml:trace>
  <inkml:trace contextRef="#ctx1" brushRef="#br0" timeOffset="77866.27">9816 19044 0,'0'0'0</inkml:trace>
  <inkml:trace contextRef="#ctx0" brushRef="#br0" timeOffset="121199.67">1762 13484 396 0,'-2'-1'284'0,"-3"4"49"0,-1 8-88 0,0 17-68 15,1 14-16-15,1 21-48 16,3 15-26 0,7 13-43-16,1 2-17 15,4-12-14 1,3-10-5-16,-1-19-4 0,1-14-100 0</inkml:trace>
  <inkml:trace contextRef="#ctx0" brushRef="#br0" timeOffset="121549.21">2096 13891 570 0,'-6'-1'303'16,"-5"1"-49"0,-1 1-58-16,0 6-71 15,1 6-31-15,1 3-65 16,4 8-15-16,9 1-13 15,3-10-2 1,-2-7-4-16,-1 0 3 0,23 19 3 16,0-11 4-16,-3-10 6 15,-3-9 7-15,-13-5 14 0,-7-3 7 16,-9 2 4-16,-11-2-6 16,-7 2-19-1,-1 2-11-15,5 5-148 0</inkml:trace>
  <inkml:trace contextRef="#ctx0" brushRef="#br0" timeOffset="121739.67">2245 13906 1079 0,'11'7'438'0,"15"8"-289"16,7 7-30-16,11 4-56 15,1 7-24-15,-2 2-22 16,-8 3-6-16,-6 1-63 16,-8-3-56-16,-3-3-205 15</inkml:trace>
  <inkml:trace contextRef="#ctx0" brushRef="#br0" timeOffset="121943.89">2516 13935 1079 0,'-7'3'459'0,"-10"8"-253"15,2 6-75 1,-8 8-60-16,-2 7-17 16,-5 4-22-16,-3 5-10 15,4 2-12-15,3 1-7 16,4-2-1-16,4-2-53 15,7-5-421-15</inkml:trace>
  <inkml:trace contextRef="#ctx0" brushRef="#br0" timeOffset="122263.15">2624 13923 605 0,'-3'-2'379'0,"-1"-2"23"15,0 2-210 1,3 2-110-16,1 0-24 16,0 0-29-16,1 13-7 15,11 39 2 1,-4-30 1-16,3-5-3 15,6 4 0-15,-3-5-4 16,2-7-3-16,1-2-2 16,1-6 1-16,1-7-3 0,-3-2-13 15,1-8-93-15,0-7-87 16</inkml:trace>
  <inkml:trace contextRef="#ctx0" brushRef="#br0" timeOffset="122383.92">2723 13667 1026 0,'-4'-3'466'16,"-5"-6"-240"-16,3 5-57 0,5 4-116 15,1 4-31-15,0-4-344 16</inkml:trace>
  <inkml:trace contextRef="#ctx0" brushRef="#br0" timeOffset="122943.28">3102 13818 813 0,'-4'-8'427'15,"-7"-3"-120"-15,-8 1-67 16,4 8-113-16,0 7-51 16,0 5-61-16,9 5-15 15,5 1-8-15,1 3-1 0,14 0 4 16,-2-4 3 0,4 0 2-16,0-5 0 0,-1-4 0 15,0-2-9-15,-8-4-15 16,1 0-3-1,-8-4-9-15,-8 1 8 0,-3 3 10 16,-12-2 3 0,5 9 9-16,2 2 1 0,3 6 1 15,6 3 3-15,3 1 6 16,4 5 3-16,5-6 3 16,8 2-1-16,8-4-1 15,2-4 0-15,2-7 2 0,1-5 3 16,-6-5 0-16,1-7 2 15,1-9-3-15,-4-3-1 16,3-5-4-16,-6-2 2 16,-3 5 4-1,-3 1 18-15,-6 15 40 0,0 5 10 16,-3 11 13-16,1 7-10 16,0 10-29-16,0 3-10 0,3 2-12 15,0 2-7 1,0-6 2-1,3-3-84-15</inkml:trace>
  <inkml:trace contextRef="#ctx0" brushRef="#br0" timeOffset="123467.76">4098 13937 945 0,'-13'-3'409'16,"-10"-4"-224"-16,3 3-49 15,5 4-77-15,6 5-25 16,0 6-34-16,3 3-8 16,5 7-6-16,3 2 0 0,13 1 3 15,6-2 3 1,9-9 4-16,2-6 4 16,4-7 8-16,-5-5 5 0,-10-5 33 15,-10-3 28-15,-13-8 31 16,-8-1 6-16,-15 3-29 15,-7-3-31-15,0 7-86 16,2 0-52-16</inkml:trace>
  <inkml:trace contextRef="#ctx0" brushRef="#br0" timeOffset="124151.68">4974 13864 470 0,'-5'0'274'0,"-5"3"-29"15,-4-2-45-15,-10-5-42 16,2-5-41-16,2-14-53 15,4-6-10-15,22-9-32 0,8-3-15 16,16 5-1 0,4 6 7-16,4 20 10 0,2 10 13 15,-1 26 1-15,-5 11-2 16,-19 18 14 0,-12 10-4-16,-26 4-6 15,-12 0-6-15,0-11-15 16,7-12-3-16,5-17 1 0,10-11-1 15,-1-17-10-15,-1-3-10 16,12-12-21-16,1-3-5 16,15 4 2-16,11 3 5 15,0 1 12-15,5 6 1 16,5 2 12-16,1 4-52 16,12 4-154-16</inkml:trace>
  <inkml:trace contextRef="#ctx0" brushRef="#br0" timeOffset="124468.1">5546 13724 705 0,'-18'-8'354'0,"-10"-7"-111"15,-2 4-75-15,6 8-90 0,9 4-31 16,3 7-37-16,4 2-8 15,5 4-2-15,1-2 1 16,10 0 2-16,6-3-1 16,1-7 3-1,2-1 0-15,-1-7 3 0,2-2-1 16,0-1-2-16,5 0-2 16,1 3-3-16,-3 3 0 15,5 5-2-15,-5 5 1 0,-1 5 1 16,-1 3 3-16,-8 0 1 15,-3 2 1-15,-10-4-5 16,-9 1-28 0,-6-1-227-16</inkml:trace>
  <inkml:trace contextRef="#ctx0" brushRef="#br0" timeOffset="124642.59">5366 13957 657 0,'12'2'359'16,"14"3"-80"-16,7-2-131 0,4-3-31 16,5 5-61-1,-5-5-21-15,-3 1-82 0,-3 0-86 16</inkml:trace>
  <inkml:trace contextRef="#ctx0" brushRef="#br0" timeOffset="124803.23">5403 14037 606 0,'8'6'366'16,"9"1"-11"-16,7-4-128 16,9 0-96-16,0-3-40 0,4-3-49 15,1 2-33-15</inkml:trace>
  <inkml:trace contextRef="#ctx0" brushRef="#br0" timeOffset="125341.8">6176 13935 682 0,'7'12'346'0,"2"10"-84"0,4 14-134 16,2 3-3-16,-2 2-34 15,-1-7-18-15,5-11-31 16,2-3-8-16,4-21-3 16,6-10-2-16,0-13 1 15,2-8-2-15,-9-3-11 16,-7 2-4-16,-7 3-5 15,-2 6-19-15,2 10-134 16,-5 8-170-16</inkml:trace>
  <inkml:trace contextRef="#ctx0" brushRef="#br0" timeOffset="125644.42">6776 14019 727 0,'-9'-10'378'0,"-9"-8"-115"0,-6 4-81 16,-1 4-25-16,-8 9-53 16,-1 3-28-16,3 10-37 15,1 0-13-15,15 8-14 16,4 0-3-16,16 1-6 15,6 3 3-15,14-7 0 16,-1 0 2-16,12-9 4 16,2-3-3-16,-1-5 1 15,1-6-1-15,-16-4-36 0,-5-3-55 16,-13-1-234-16</inkml:trace>
  <inkml:trace contextRef="#ctx0" brushRef="#br0" timeOffset="125765.37">6663 13800 1117 0,'-4'-4'484'0,"0"-1"-276"16,0 3-76-16,4 6-100 15,-1-4-25 1,1 0-222 0</inkml:trace>
  <inkml:trace contextRef="#ctx0" brushRef="#br0" timeOffset="125945.8">6880 13856 995 0,'0'14'478'15,"2"16"-154"-15,-2 8-97 0,4 13-75 16,2 1-30 0,-1 8-53-16,7 4-25 15,-1 8-27-15,-9 2-8 16,6-4-9-16,-8-7-8 15,4-20-152-15,5-8-78 0</inkml:trace>
  <inkml:trace contextRef="#ctx0" brushRef="#br0" timeOffset="126119.6">6928 14135 1122 0,'2'-3'442'0,"3"-3"-298"16,4-1-72-16,7 0-55 0,5 3-11 16,11 2-77-16,1 5-73 15</inkml:trace>
  <inkml:trace contextRef="#ctx0" brushRef="#br0" timeOffset="126461.42">7379 14055 639 0,'1'-6'332'0,"-5"-7"-62"16,-11-2-23-16,-10 6-39 16,-11 3-30-16,-4 6-69 15,1 3-32 1,8 7-50-16,4-2-14 0,13 2-17 16,10 3-8-16,8-4 1 15,8 0 2-15,7-6 6 16,0-3 5-16,5-7 3 15,3 1 1-15,3-4-1 16,-3-3-1-16,0 1-3 16,2-4-1-16,-4 13 0 15,7 4 0-15,-1 3 1 16,-5 6 4-16,-4 1 8 16,-7 2 10-16,-7-3 32 0,-6 1 15 15,-7 2 12-15,-6-2-6 16,-8 2-26-16,-5-4-15 15,1-6-70-15,-2-3-91 16</inkml:trace>
  <inkml:trace contextRef="#ctx0" brushRef="#br0" timeOffset="127198.67">8315 13703 640 0,'-5'20'288'0,"-2"35"-118"0,3 16-63 15,4 20-18-15,1 1-9 16,5-13-15-16,-3-12-16 16,3-26-21-16,-2-11-5 15,-2-25 5-15,3-10 1 16,1-20-3-16,0-9-4 15,0-14-12-15,-2-1-3 16,-11-14 1-16,0-1 0 0,1-8-2 16,-8 1-1-16,15 18-5 15,2 10 0 1,3 24 11-16,8 13 3 0,-5 20 6 16,3 10 1-16,4 21-4 15,0 6 4-15,9 4 1 16,-1 1 0-16,6-8-4 15,2-9-6-15,-2-11-3 16,3-16 0-16,4-11 3 16,-1-4 4-16,-4-21 5 15,-4-4 1-15,-10-17 4 16,-6-7 5-16,-10-5 1 0,-7-6-3 16,-12 6-10-16,2 4-10 15,-2 18-17 1,6 12-24-16,7 16-93 0,1 12-72 15</inkml:trace>
  <inkml:trace contextRef="#ctx0" brushRef="#br0" timeOffset="127917.26">8898 14074 796 0,'4'8'365'15,"9"8"-153"-15,4-6-32 0,5-8-42 16,4-3-26-16,2-6-42 16,-3-3-16-16,-6-5-21 15,-5-3-7-15,-11-6-9 16,-6 3 0-16,-13 2-8 16,-8-2-4-16,-7 13-8 15,-2 8-3-15,4 6-3 0,2 14 1 16,8 5 5-16,5 2 3 15,12 8 6 1,2-3 2-16,10 2 1 16,5-4-1-16,6-7-1 15,6-4 1-15,4-10 0 16,1-7 2-16,-5-12 0 16,2-6 0-16,-1-8-1 0,-3 0-2 15,-4-2-3 1,-4 1-1-16,-5 3-1 0,-8-2 1 15,-4 2 0-15,-2 5 1 16,-6 8-2-16,0 5-2 16,-4 8 0-16,2 5 2 15,3 5 3-15,1 2 1 16,6 6 1-16,6-2-1 16,4 3 0-16,5-1-2 15,5-2 0-15,1-4 0 0,2-7 1 16,-2-4 1-1,-7-11 1-15,7-3 2 0,-7-4-1 16,-2-3 0 0,0 0-2-16,-5 2-1 0,-4-2-3 15,0 4-1-15,-3 8-4 16,0 2-2-16,2 7-1 16,-2-5 0-16,1 7 3 15,4 15 1-15,7 35 2 16,-3-33-4-16,2-2 3 15,4-3 1-15,7-12 2 16,5-6 5-16,4-12 1 16,0-9 3-16,-4-10 26 15,-6-2 13-15,-11-6 7 16,-7 2-1-16,-10 3-28 16,-6-6-41-16,-4 9-179 0,0 3-423 15</inkml:trace>
  <inkml:trace contextRef="#ctx0" brushRef="#br0" timeOffset="128318.26">9661 13570 871 0,'2'3'363'16,"-2"11"-185"-1,3 11-34-15,4 24-47 0,2 16-4 16,4 15-29-16,3 5-6 16,0-1-14-16,-6-12-7 15,-1-15-21-15,-7-10-28 16,-6-17-138-16,2-8-161 0</inkml:trace>
  <inkml:trace contextRef="#ctx0" brushRef="#br0" timeOffset="128710.65">9639 14000 824 0,'6'2'340'0,"16"3"-191"15,5 7-67-15,4-5-31 16,1 2-16-16,0-6-17 15,3 0-2-15,-5 1-2 0,1-4 1 16,-9-1-2-16,-9-1-1 16,-9 0 3-16,-4-3 1 0,-8 4 6 15,0 2 3 1,0 2 8 0,1 8 5-16,4-2 1 15,3 5-2-15,4 4-7 16,5-2-4-16,9 4-4 15,1-5 0-15,10-5-3 16,2-1-2-16,2-9 3 0,-1-9 1 16,-4-6 9-16,-3-4 13 15,-10-6 14 1,-7 0 3-16,-17-2-1 16,-12 4-9-16,-22 5-14 15,-4 8-5-15,-5 12-16 0,4 3-7 0,18 6-14 16,8 3-45-16,15-2-149 31,9 3-101-31</inkml:trace>
  <inkml:trace contextRef="#ctx0" brushRef="#br0" timeOffset="129020.29">10221 14011 817 0,'6'2'401'0,"11"4"-132"15,-2 4-55-15,-5 8-56 16,0 0-25-16,-3 6-36 16,-6 0-16-16,-1 1-31 15,-3-2-13-15,-2-11-19 16,1-4-4-16,3-10-5 16,1-7-4-16,2-11-5 15,9 1-4-15,0-7-1 16,4 4 0-16,4 5 2 15,-4 3 2-15,5 6 1 16,-3 6 4-16,-5 3 19 0,-1 8 12 16,-4 10 20-16,-1 0 4 15,-1 7-14-15,0-2-11 16,-1-3-38-16,0-1-106 16</inkml:trace>
  <inkml:trace contextRef="#ctx0" brushRef="#br0" timeOffset="129557.76">11292 13955 593 0,'-14'-3'308'16,"-16"1"-67"-16,-1 4-69 15,2 13-66-15,1 8-10 0,10 7-36 16,6 3-9-1,18 1-22-15,13-5-13 16,14-5-9-16,4-8-1 0,0-10 3 16,-4-5 2-1,-11-7 11-15,-5-2 5 16,-18-6 19-16,-13 4 4 0,-13-5-6 16,-7 2-8-16,3 9-24 15,4 0-10 1,10 4-128-16,13 0-193 0</inkml:trace>
  <inkml:trace contextRef="#ctx0" brushRef="#br0" timeOffset="129729.34">11334 13991 940 0,'7'-6'484'15,"8"2"-128"-15,22 4-183 0,9 0-39 16,9 7-65-16,0-3-28 15,-8 1-27-15,-6-4-2 16,-13-1-103-16,-7 0-82 16</inkml:trace>
  <inkml:trace contextRef="#ctx0" brushRef="#br0" timeOffset="129872.51">11566 13997 923 0,'-2'10'424'0,"-4"9"-174"15,1 6-50 1,5 2-67-16,0-2-31 0,5-4-53 16,2 0-19-16,2-4-40 15,0-6-83-15,7 1-254 16</inkml:trace>
  <inkml:trace contextRef="#ctx0" brushRef="#br0" timeOffset="130323.18">11937 14108 442 0,'-2'-3'299'16,"-4"-4"50"-1,-2 1-106-15,-9-7-47 16,-3-1-17-16,-10-2-43 0,4 3-31 16,-1 4-50-16,3 8-21 15,11 11-28-15,-2 4-7 0,9 11-3 16,5 0-1-16,6-2 2 15,4 0 2-15,13-7 0 16,5-6 1 0,3-9 1-16,2-5 2 15,-2-11-1-15,-4-5-2 16,-3 1 0-16,-4-4 1 0,-4 3 5 16,-3-1 20-1,-7 4 35-15,4 6 7 0,-3 3 4 16,3 11-13-16,2 1-32 15,0 6-3-15,4 8-5 16,0 0-1-16,4 7-5 16,-1-6-2-16,-2 1 1 15,3-3 0-15,-2-6 0 16,-1-2 2-16,-4-12 1 16,-2-5 4-16,-3-9 4 0,1 0 0 15,-2-5-6 1,-3 1-6-16,-3 4-64 15,-3 0-90-15</inkml:trace>
  <inkml:trace contextRef="#ctx0" brushRef="#br0" timeOffset="130859.55">13251 13929 810 0,'-7'14'373'0,"-7"18"-154"16,-8 3-33-16,-16-1-67 15,-5-3-29-15,-9-6-51 16,-1-7-12-16,7-12-8 0,7-9-1 16,10-12-4-1,8-3-3-15,15-10-10 16,7 2-3-16,13-3-6 16,9 0 18-16,11 12 36 0,2 7 14 15,0 20 20-15,-2 13-7 0,-4 15-17 16,-2 4-9-1,-8 0-15-15,1 0-9 16,-7-10-8-16,-4-6-52 16,-2-8-167-16,0-10-152 0</inkml:trace>
  <inkml:trace contextRef="#ctx0" brushRef="#br0" timeOffset="131000.21">13046 13747 708 0,'-3'-11'423'0,"-1"-5"3"0,2 14-326 16,3 5-50-16,15 9-94 15,6 1-102-15</inkml:trace>
  <inkml:trace contextRef="#ctx0" brushRef="#br0" timeOffset="131600.67">13281 13555 825 0,'0'-4'337'0,"8"-2"-184"0,4 3-46 0,13 0-18 15,11 3-1 1,6-1-17-16,4 1-11 16,-2 0-18-16,-5-1-11 15,-13-2-18-15,-8-3-1 16,-12 5-4-16,-6-2-2 16,-3 3-4-16,2 0-2 0,0 0-4 15,-5 1-1-15,-3 3 0 16,3 3 0-16,-18 45 2 15,34-28 1-15,3 1 1 16,4-1 1-16,-2-7 2 0,1-5 1 16,-2-2 2-16,-7-9 1 0,-7-1 1 15,-6-6-1-15,-4-2-1 32,-2 6-2-32,-2-2-5 0,6 6-2 15,3 15-2 1,5 4 1-16,8 24 5 15,0 11 7-15,3 13 6 16,1 7 5-16,-4 2 25 16,-4-3 10-16,-12-10 4 15,-11-9 4-15,-17-14-5 16,-5-10-8-16,-4-20 3 0,3-12-6 16,9-20-16-16,5-12-4 15,19-9-15-15,10-1-8 16,20 0-13-16,6 5-17 15,17 11-60-15,2 6-40 16,7 15-146-16,1 5-231 16</inkml:trace>
  <inkml:trace contextRef="#ctx0" brushRef="#br0" timeOffset="132032.22">13896 14104 857 0,'-2'-3'375'0,"-11"-12"-189"16,-1 3-29-16,-10-6-38 15,0 4-14-15,-3 6-28 16,2 2-17-16,11 13-34 0,-2-1-15 16,8 5-11-16,5 2-3 15,3 8 1-15,10-4 2 16,6 3 2-16,1-5 1 15,6-6 0-15,0-3 2 16,0-10 0-16,-1 3 1 16,-3-11 0-1,-2 2-1-15,-2 0 0 0,-2-4 1 16,-3 4 1-16,-1-1-1 0,-3 4 2 16,-1 3 9-1,-2 6 14-15,3 4 10 16,1 5 7-16,3 3-5 15,2 2-14-15,0 3-7 16,1-10-5-16,-2-1 2 16,2-12 10-16,2-2 2 15,1-7-3-15,-1-1-4 0,1-2-15 16,-6 0-9-16,-5 2-122 16,0 1-79-16</inkml:trace>
  <inkml:trace contextRef="#ctx0" brushRef="#br0" timeOffset="132335.74">14511 14083 956 0,'-8'11'444'15,"-8"10"-179"-15,-4 0-148 16,-5 1-37-16,-5-2-37 0,-1-3-15 0,-1-5-15 15,0-5-6 1,5-8-48-16,4-9-26 0,7-12-14 16,7-2 0-1,10-2 44-15,6 1 30 16,12 12 61-16,4 3 22 16,3 10 39-16,1 11 11 0,-2 8-10 15,-3 7 0-15,-1 8-18 0,-1 1-19 16,1 0-38-16,-2-7 3 15,1-10-163-15</inkml:trace>
  <inkml:trace contextRef="#ctx0" brushRef="#br0" timeOffset="132714.66">15159 13881 777 0,'2'3'380'0,"6"11"-102"16,2 10-83-16,15 14-68 15,3 4-16-15,9 5-46 16,7 4-18-16,-14-19-7 15,-1 0-68-15,-9-17-305 16</inkml:trace>
  <inkml:trace contextRef="#ctx0" brushRef="#br0" timeOffset="132876.38">15449 13892 1028 0,'-12'2'464'0,"-22"12"-230"0,-6 10-48 15,-14 13-88-15,0 4-30 16,7-1-39-16,0-3-7 16,19-6 0-16,6-4-68 15,10-14-262-15</inkml:trace>
  <inkml:trace contextRef="#ctx0" brushRef="#br0" timeOffset="133082.67">15583 13605 679 0,'-5'-1'354'0,"-5"1"-89"15,-3 7-128-15,2 9-105 16,3 5-16-16,6 3-57 15,7 1-93-15</inkml:trace>
  <inkml:trace contextRef="#ctx0" brushRef="#br0" timeOffset="133299.09">15574 13930 1210 0,'5'9'498'16,"5"17"-309"0,5 1-30-16,10 7-54 0,1-2-29 15,6-4-38-15,2-1-11 16,-2-4-15-16,-2-4-31 16,-5-9-126-16,-3-4-83 15</inkml:trace>
  <inkml:trace contextRef="#ctx0" brushRef="#br0" timeOffset="133441.36">15855 13997 1030 0,'-18'7'481'0,"-24"7"-205"16,-3 8-76 0,-5 3-100-16,6-1-32 0,10-3-41 15,7-1-11-15,15-8-66 16,3-4-83-16</inkml:trace>
  <inkml:trace contextRef="#ctx0" brushRef="#br0" timeOffset="133669.36">16227 13942 1140 0,'-1'4'506'15,"0"2"-249"1,0 0-62-16,2 1-89 0,0-2-39 16,1-3-50-16,4 2-24 15,-3-1-179-15</inkml:trace>
  <inkml:trace contextRef="#ctx0" brushRef="#br0" timeOffset="133906.96">16225 14127 879 0,'-4'3'574'0,"-2"0"35"0,3 3-340 16,0-3-49-16,3 3-62 15,0-5-22-15,0-1-38 0,0 0-18 16,0 0-31-16,0 0-14 16,0 0-15-16,0 0-4 15,0 0-8-15,0 0-4 16,0-1-31-16,1 0-62 16,-1 1-505-16</inkml:trace>
  <inkml:trace contextRef="#ctx0" brushRef="#br0" timeOffset="136201.74">2251 14911 389 0,'0'0'246'0,"0"1"-15"16,-9 3-58-1,-5 2-14-15,-14 3-34 16,-9 0-25-16,-11 5-31 15,-6 1-11-15,-12 0-11 16,-2-1-4-16,1-5-6 16,6-7 1-16,19-4-10 15,15 0-7-15,22-2-9 16,8 4-1-16,24 6 9 0,11 4 4 16,15 11 6-16,6 4-4 15,-4 10-9-15,-9 3-1 16,-19 7 3-16,-12 0 2 15,-20 3 2-15,-11 1 2 16,-20-4-3-16,-4-6-3 16,-7-13-2-16,4-5-3 0,13-13-6 15,9-1-2 1,14-3-16-16,7-1-6 0,12 3-3 16,6 4 0-16,17 5 12 15,4 1 2-15,13-2-2 16,5-3-2-16,5-9-77 15,5-6-94-15</inkml:trace>
  <inkml:trace contextRef="#ctx0" brushRef="#br0" timeOffset="136604.57">2458 15058 1017 0,'-3'3'392'0,"-6"13"-256"15,3 11-57-15,2 18-23 16,4 8-1 0,1 4-16-16,3 2-6 0,2-12-10 15,-3-6-3-15,2-18-2 16,1-9 11-16,-8-17 11 15,1-6-1 1,-6-10-3-16,-3-9-12 0,1-6-14 16,-3-4 0-1,1-8-3-15,5-2-3 0,2-3-6 16,8 4-4-16,7 1-5 16,2 3 1-16,3 9 2 15,-3 6 1-15,2 14-3 16,0 5-5-16,6 8-5 15,4 1 1-15,10 4-6 16,5 4-38-16,7 2-97 16,1-5-64-16</inkml:trace>
  <inkml:trace contextRef="#ctx0" brushRef="#br0" timeOffset="136850.43">2409 15252 918 0,'9'3'387'15,"20"-1"-227"-15,6 0-29 31,2 4-46-31,4 0-36 16,-6 1-35-16,1 2-22 16,2-4-276-16</inkml:trace>
  <inkml:trace contextRef="#ctx0" brushRef="#br0" timeOffset="137125.08">2684 15495 1054 0,'4'8'424'0,"7"8"-274"0,6 5-22 16,9 6-30-16,5 2-22 15,4 6-34-15,-3-1-13 16,-2 0-17-16,-6-2-30 16,-6-10-119-16,-6-7-76 15</inkml:trace>
  <inkml:trace contextRef="#ctx0" brushRef="#br0" timeOffset="137285.57">2936 15504 703 0,'-10'3'424'0,"-8"9"-12"16,-9 0-168-16,-5 9-129 15,-4 6-26-15,-3 3-46 16,3 2-17-16,5-3-17 16,6-4-20-16,10-6-130 15</inkml:trace>
  <inkml:trace contextRef="#ctx0" brushRef="#br0" timeOffset="137794">2511 14708 1025 0,'3'0'397'0,"12"0"-252"16,3 4-63-16,18 2-29 16,6 0-7-16,11 4-28 15,11-1-7-15,0-2-1 0,-4-3-27 16,-16-4-90-16,-9-3-51 16,-21-6-87-16,-7-6 21 15,-4 0 100-15,-3-5 84 0,0 2 158 16,-2 3 44-1,1 4 46 1,-1 6-16-16,2 8-58 16,3 5-26-16,1 11-41 15,4 6-2-15,-3 4 4 0,0-3-5 16,-7 0-16-16,1-4-12 16,-1-7-40-1,0-4-98-15</inkml:trace>
  <inkml:trace contextRef="#ctx0" brushRef="#br0" timeOffset="138229.39">3415 15201 918 0,'5'0'391'0,"2"0"-189"15,17 4-117-15,1 0-16 16,11-1-17-16,8 3-15 15,1-3-18-15,5 1 7 16,-3-3-139-16,-7-1-144 16</inkml:trace>
  <inkml:trace contextRef="#ctx0" brushRef="#br0" timeOffset="138404.36">3485 15350 862 0,'5'4'392'0,"3"4"-119"16,7 5-109-16,12 4-35 15,-1-3-14-15,11-3-55 16,2-5-20-16,-2-4-50 16,-1-5-84-16</inkml:trace>
  <inkml:trace contextRef="#ctx0" brushRef="#br0" timeOffset="139121.74">4054 15159 870 0,'6'2'369'15,"10"12"-205"1,1 8-35-16,6 16-23 0,-3 6-16 0,-5 4-8 31,-6-1-1-31,-8-12-18 16,-1-6-12-16,0-17-22 15,0-12-11-15,5-17-15 0,3-10-7 16,6-14-16-16,2-2-6 16,6-3 5-1,1 6 5-15,0 16 6 0,0 9 1 16,-4 20 2-16,-1 11 3 15,-7 13 8-15,-5 4 5 16,-5 7 5-16,-3-1 0 16,-6-6-3-16,2-8-2 15,0-13-2-15,6-8-2 0,6-14-6 16,7-6-6-16,6-9-5 16,1-7-1-1,1 2 2-15,2 3 2 0,-4 5 3 16,1 7 1-16,-4 11-1 15,-3 7 0-15,-4 18 2 16,-3 5 2-16,-5 11 3 16,-1 2 3-16,0-2-126 15,4-5-104-15</inkml:trace>
  <inkml:trace contextRef="#ctx0" brushRef="#br0" timeOffset="139548.23">4885 15471 623 0,'7'-5'342'0,"4"-8"-84"16,-6 0-87-16,-1-3-24 15,-6-3-40-15,-2-1-12 0,-2-4-23 16,-8 1-9-16,-8-1-19 15,-2-1-11-15,-8 9-15 16,3 5-8-16,-1 13-16 16,2 8-4-16,8 13-2 15,3 5 1-15,14 3 7 16,3 6-1 0,12-8 3-16,4-5 2 0,11-10 2 15,2-11 1-15,5-7 2 16,-2-7-1-16,-4-10-1 15,-4-1-1-15,-10-3 0 16,-8 2 0-16,-3 6 0 16,-6 2 3-16,6 8 1 15,-2 6 4-15,-1 10 9 0,1 10-1 16,3 4 0 0,0 3-4-16,5-2-6 15,6-2-39-15,-1-3-230 0</inkml:trace>
  <inkml:trace contextRef="#ctx0" brushRef="#br0" timeOffset="139723.94">5043 15439 707 0,'10'8'428'16,"6"4"-2"-16,10 7-266 15,-2 2-31-15,1 5-56 0,-2-6-18 16,-6 3-33-16,-4-2-13 15,-4-9-147 1,-1-2-107-16</inkml:trace>
  <inkml:trace contextRef="#ctx0" brushRef="#br0" timeOffset="139855.73">5252 15407 700 0,'-11'7'459'16,"-6"7"-20"-16,-7 11-217 15,-4 4-65-15,-4 5-90 16,1 1-25-16,4-5-24 16,3 0-47-16,14-5-174 0</inkml:trace>
  <inkml:trace contextRef="#ctx0" brushRef="#br0" timeOffset="140327.7">4743 15063 931 0,'12'0'432'15,"5"-3"-183"-15,15 1-129 16,11 2-18-16,4 1-56 16,4 5-19-16,0-1-16 15,-2-1-3-15,-1-2-33 16,-5 2-43-16,-10-3-122 16,-8-5-87-16,-13 0-114 15,-7-6 31-15,-8-1 165 16,-4 3 126-16,-5-6 223 15,-1-1 54-15,3 0 36 16,1 3 0-16,3 8-15 16,4 4-27-16,2 9-49 0,1 3-27 15,7 7-43-15,1 5-5 16,-2 3-14 0,-3-1-8-16,-5 1-16 15</inkml:trace>
  <inkml:trace contextRef="#ctx0" brushRef="#br0" timeOffset="140758.44">5950 15270 812 0,'6'1'416'0,"4"5"-75"0,25-1-206 15,16 2-7-15,26 0-44 32,9-6-27-32,0 2-36 15,-8-1 11-15,-16-5-152 16,-9-1-170-16</inkml:trace>
  <inkml:trace contextRef="#ctx0" brushRef="#br0" timeOffset="140981.06">6064 15383 905 0,'-3'2'395'0,"0"5"-218"15,5 0-38-15,17 0-51 16,14-3-21-16,16-1-19 15,11-2-7-15,8-1-20 16,-3-1 9-16,-9-4-148 16,-4-3-166-16</inkml:trace>
  <inkml:trace contextRef="#ctx0" brushRef="#br0" timeOffset="141163.69">6537 15187 629 0,'2'0'395'16,"5"1"43"-16,6 9-221 0,5 12-89 16,1 7-9-16,-1 4-28 15,-2 3-15 1,-2-1-30-16,-8-3-12 16,-9-3-117-16,-10-6-84 15</inkml:trace>
  <inkml:trace contextRef="#ctx0" brushRef="#br0" timeOffset="141423.41">6135 15218 913 0,'-22'7'401'0,"-24"9"-202"0,2 8-24 16,7 10-37-16,9 4-28 16,15 7-39-16,3 1-13 15,17-8-24 1,11 1-4-16,21-15-7 16,13-7-4-16,17-8-46 15,-2-13-63-15</inkml:trace>
  <inkml:trace contextRef="#ctx0" brushRef="#br0" timeOffset="141919.06">7215 14920 735 0,'2'-1'385'16,"18"-2"-61"-16,10 1-74 16,22 4-91-16,9 5-22 0,17 4-64 15,6 3-27-15,9-2-19 16,-3-2-5 0,-21-11-80-16,-10-1-59 0,-27-7-215 15</inkml:trace>
  <inkml:trace contextRef="#ctx0" brushRef="#br0" timeOffset="142157.68">7607 14952 681 0,'-2'2'363'0,"-2"0"-105"15,1 15-62-15,-3 3-18 16,0 22-38-16,-2 11-20 16,-2 17-33-16,1 7-17 15,2 2-31-15,2-8-13 0,7-18-17 16,4-10-5-16,4-19-70 16,2-9-87-16</inkml:trace>
  <inkml:trace contextRef="#ctx0" brushRef="#br0" timeOffset="142819.75">7229 14681 611 0,'0'0'242'0,"9"-2"-153"0,11 6-13 15,18 3-7-15,4 0-2 16,10 4-12-16,4 0-3 16,2-2-15-1,3-1-11-15,-6-3-50 16,-6-4-54-16</inkml:trace>
  <inkml:trace contextRef="#ctx0" brushRef="#br0" timeOffset="142970.53">7738 14608 569 0,'0'-1'307'0,"0"-1"-57"0,0 7-45 16,0-5-66-16,3 13-15 16,20 53-28-16,-11-32-15 15,-5 1-24-15,-2-6-7 16,-8-10-20-16,-3-1 16 0</inkml:trace>
  <inkml:trace contextRef="#ctx0" brushRef="#br0" timeOffset="143304.82">8187 15249 867 0,'1'0'414'15,"8"2"-133"1,9-1-89-16,15 3-69 0,2-1-34 16,4 0-55-16,-5 1-15 15,-7-1-19-15,2 4-70 16,-10 3-171-16</inkml:trace>
  <inkml:trace contextRef="#ctx0" brushRef="#br0" timeOffset="143500.11">8181 15399 789 0,'9'4'443'15,"5"2"-74"-15,17 2-187 16,4 2-19-16,3-2-78 16,0 0-31-16,-6-6-54 15,-2-2-74-15</inkml:trace>
  <inkml:trace contextRef="#ctx0" brushRef="#br0" timeOffset="144283.19">8762 15196 756 0,'12'1'337'0,"14"8"-149"0,-4 7-28 15,-6 13-30-15,-3 6-13 16,-12 4-25-16,-1 0-13 0,-3-9-25 16,-4-4-14-1,0-14-18-15,3-9-7 0,4-14-23 16,0-10-17 0,8-11-17-16,2-4-2 0,10 1 18 15,5-1 12 1,6 8 14-16,0 5 6 15,1 14 17-15,-3 8 8 16,-6 9 16-16,-3 8 3 16,-12 8-5-16,-4 2-4 15,-6 4-13-15,-4-3-8 0,-3-4-9 16,1-2-3-16,2-12-3 16,4-6 1-16,3-8-2 15,4-10-3-15,6-6-1 16,4-2-3-16,6 1 1 15,1 4 1-15,1 8 0 16,-2 5 0-16,-4 13 1 16,-1 9 3-16,-6 14 6 15,0 2 2-15,-6 2 0 16,2 1-2-16,-5-9-2 16,1-3-40-16,2-7-154 15</inkml:trace>
  <inkml:trace contextRef="#ctx0" brushRef="#br0" timeOffset="144723.58">9661 15357 1604 0,'-3'-10'23'0,"-5"-4"9"16,-6-10 22-16,-8 2-1 15,-3 0-5-15,-8 9-10 16,-1 7-5-16,0 8-10 16,1 9-4-16,6 14-5 15,8 3-2-15,7 7-3 16,8 2-1-16,7-4-3 15,6-4-2-15,12-8-1 16,5-7-1-16,5-11 2 16,-2-4 1-16,-3-12-5 15,-3 0-5-15,-4-7-4 0,-4-1-1 0,-5 5 4 16,-2 1 6 0,-5 6 3-16,-1 8 8 0,1 6 16 31,3 7 4-31,6 6 1 0,5 2-5 15,2 0-15 1,1-5 4-16,-4-5-144 0,-3-3-108 0</inkml:trace>
  <inkml:trace contextRef="#ctx0" brushRef="#br0" timeOffset="144875.63">9778 15459 750 0,'6'4'458'16,"4"2"24"-16,6 5-301 15,-1 6-42-15,0 1-55 0,1 5-28 16,-3 3-40-16,4-6-1 16,-1-1-120-16,-3-6-88 15</inkml:trace>
  <inkml:trace contextRef="#ctx0" brushRef="#br0" timeOffset="145023.24">9947 15444 968 0,'-12'10'470'0,"-10"9"-185"0,-3 7-126 16,-2 3-43-16,0 1-65 31,-2-2-22-31,3-4-46 0,1 1-104 16</inkml:trace>
  <inkml:trace contextRef="#ctx0" brushRef="#br0" timeOffset="145498.66">9400 15112 958 0,'9'-3'434'0,"17"-1"-191"16,11-2-62-16,17 2-75 15,5-2-29-15,5 3-45 16,-6 2-11-16,-8 4-11 15,-10 2-1-15,-13-1-11 0,-7-2-34 16,-10-2-76-16,-5 0-48 16,-5-7-49-1,-2-3 31-15,-5-7 77 0,3-3 51 16,-2 3 78-16,0-2 30 16,3 7 61-1,-2 0 26-15,3 7 11 0,2 7-10 16,5 10-38-16,-2 3-19 15,3 7-7-15,-2 6-5 16,-2-3-9-16,0 0-10 0,-1 2-25 16,-1-9-18-1,0-4 238-15</inkml:trace>
  <inkml:trace contextRef="#ctx0" brushRef="#br0" timeOffset="145912.95">10595 15193 1061 0,'19'2'452'32,"22"-1"-231"-32,9-1-73 0,7 3-59 0,4-1-27 31,3-1-45-31,2 1-6 16,-3-2-66-16,-4 0-79 0</inkml:trace>
  <inkml:trace contextRef="#ctx0" brushRef="#br0" timeOffset="146149.25">10675 15368 892 0,'2'1'383'0,"7"0"-185"16,11 1-41-16,13-2-35 16,11 2-11-16,11-2-36 0,4 0-19 15,6-2-31-15,-4 0-5 16,-8-4-93-16,-3-2-81 16</inkml:trace>
  <inkml:trace contextRef="#ctx0" brushRef="#br0" timeOffset="146387.16">11046 15088 746 0,'7'4'351'0,"10"10"-121"16,4 0-69-16,4 9-23 15,1-2-22-15,0 3-26 16,-5 4-11-16,-8-2-24 15,-4 2-13-15,-15-2-20 16,-1 1-6-16,-7-1-4 16,-4 1-3-16,-1-5-5 15,-1-3-7-15,1 0-142 16,1-3-77-16</inkml:trace>
  <inkml:trace contextRef="#ctx0" brushRef="#br0" timeOffset="146899.53">11747 14901 1001 0,'1'-1'431'15,"7"4"-226"-15,12 2-26 16,24 4-66-16,10 4-22 0,34-1-44 16,6-1-18-16,-7-2-16 15,-2-2-3-15,-31-7-52 16,-10 0-62-16,-14-8-247 16</inkml:trace>
  <inkml:trace contextRef="#ctx0" brushRef="#br0" timeOffset="147106.23">12111 14915 458 0,'-4'4'241'0,"2"12"-31"0,2 4-20 0,4 16-8 16,5 3-3 0,-1 13-10-16,0 8-3 0,-5 5-32 31,-3 6-21-31,-7-7-54 0,3-7-23 0,5-14-23 15,2-12-5 1,4-18-63 0,-2-4-94-16</inkml:trace>
  <inkml:trace contextRef="#ctx0" brushRef="#br0" timeOffset="147322.61">12482 15195 994 0,'11'-1'402'0,"14"0"-240"15,5 1-67-15,11 6-39 16,-1 2-17-16,-4-1-25 15,-1 3-39-15,-12-6-183 16</inkml:trace>
  <inkml:trace contextRef="#ctx0" brushRef="#br0" timeOffset="147529.6">12465 15353 709 0,'2'0'412'16,"10"1"-11"-16,10-1-128 16,17 2-91-16,5 2-36 15,1 1-77-15,-5 4-23 16,-11-4-11-16,0-1-88 16</inkml:trace>
  <inkml:trace contextRef="#ctx0" brushRef="#br0" timeOffset="148248.66">13037 15131 974 0,'5'2'403'16,"10"11"-218"-16,5 8-52 15,5 13-35-15,-5 4-18 0,-7 3-36 16,-8-2-8-1,-9-4-8-15,-2-6-3 0,-4-15-6 16,2-12-12 0,7-17-50-16,0-12-24 0,10-15-12 15,5-3 4-15,3-3 42 16,5 6 22-16,1 13 14 16,-1 8 17-16,1 15 24 15,-2 11 15-15,-4 15 19 16,-2 9-8-16,-6 6-14 15,-2 2-12-15,-3-1-23 16,-4-5-6-16,0-8-8 16,0-6 0-16,0-15-3 15,4-9 0-15,2-13-7 16,2-7-5-16,5-8-6 16,3-1 1-16,3 4 4 15,1 2 4-15,-3 14 5 16,-3 6 0-16,-1 13 7 15,-1 9 5-15,2 13 9 16,0 5 5-16,-3 3 2 16,-3 5-4-16,-2-6-9 15,1-1 6-15,3-7-69 16</inkml:trace>
  <inkml:trace contextRef="#ctx0" brushRef="#br0" timeOffset="148784.46">13997 15269 740 0,'-1'-10'358'16,"-3"-9"-131"-16,-5-2-37 16,-9-2-63-16,-6 2-19 15,-10 5-24-15,-5 7-12 16,0 13-21-16,4 8-10 15,5 13-20-15,9 5-6 16,9 11-2-16,6 0 2 0,12 0 3 31,2-6-1-31,14-9-3 0,1-10-3 0,12-14-1 16,-1-9-1-16,0-16-1 16,-1-1-2-16,-9-8-4 15,-2-1 0 1,-10 1 0-16,-3 1-1 0,-4 9 2 15,-5 4 0-15,0 16 2 16,0 5 10-16,-3 11 8 16,6 6 2-16,3 6-2 15,4 5-8 1,9 0-10-16,4-1 3 0,2-2-121 16,-2-5-83-16</inkml:trace>
  <inkml:trace contextRef="#ctx0" brushRef="#br0" timeOffset="148970.02">14152 15364 709 0,'6'5'403'0,"6"9"-23"0,3 4-136 16,0 8-71-1,-1-1-30-15,4-2-60 0,6 6-30 0,-5-6-31 31,5-4-7-31,-3-7-97 16,-1-9-84-16,2-11-333 0</inkml:trace>
  <inkml:trace contextRef="#ctx0" brushRef="#br0" timeOffset="149085.88">14413 15364 692 0,'-11'10'410'0,"-18"14"-41"0,-3 5-104 31,-7 10-106-31,-2 1-42 16,4-1-57-16,9-4-20 0,6-10-132 16</inkml:trace>
  <inkml:trace contextRef="#ctx0" brushRef="#br0" timeOffset="149626.3">14924 15225 913 0,'5'0'395'0,"18"0"-155"15,13-1-83-15,19 1-45 0,11 0-20 16,13 1-67-16,2 0-13 16,5 2 3-16,0 0-47 15,-16-1-175 1</inkml:trace>
  <inkml:trace contextRef="#ctx0" brushRef="#br0" timeOffset="149853.21">15029 15344 742 0,'8'-2'380'0,"6"1"-128"16,18 1-75-16,8 0-13 15,13 4-56 1,8 0-26-16,6 1-37 15,3 1-14-15,-6-5-21 0,-7-2-68 16,-19-7-195-16</inkml:trace>
  <inkml:trace contextRef="#ctx0" brushRef="#br0" timeOffset="150057.48">15513 15137 803 0,'6'0'429'15,"3"0"-126"-15,5 6-104 16,2 8-35-16,0 4-38 16,-1 5-7-16,3 6-3 15,-9 2-7-15,-3 4-27 0,-4 4-15 16,-19 0-30-16,-3-1-12 16,-12-5-12-16,-6-9-3 15,8-10-111-15,2-10-122 16</inkml:trace>
  <inkml:trace contextRef="#ctx0" brushRef="#br0" timeOffset="152590.04">1732 16608 969 0,'21'4'385'0,"35"-1"-227"0,23 2-63 15,25 3-26 1,4-4-19-16,-3 9-31 15,-9-3-39-15,-17-5-117 16,-11-4-116-16</inkml:trace>
  <inkml:trace contextRef="#ctx0" brushRef="#br0" timeOffset="152818.83">1869 16713 749 0,'-2'-1'372'0,"-3"-4"-148"0,13 5-68 16,13 4-13-16,22 5-48 16,7 4-14-16,12-1-39 15,3 1-13-15,3-5-2 16,3-4-57-16,-2-11-200 15</inkml:trace>
  <inkml:trace contextRef="#ctx0" brushRef="#br0" timeOffset="153027.04">2353 16532 784 0,'14'7'347'0,"10"5"-152"16,6 4-112-16,6 1 12 15,-6 3 4 1,-5 4 5-16,-15 7 16 16,-10 2-9-16,-16 11-22 0,-11 0-13 15,-4-5-40-15,-3-7-8 16,8-17-54-16,9-10-83 16</inkml:trace>
  <inkml:trace contextRef="#ctx0" brushRef="#br0" timeOffset="153703.22">3286 16710 429 0,'7'-10'297'0,"2"-3"-5"0,3-7-75 0,-3-3-21 16,-4 0-23-1,-3 0-14-15,-7 4-34 16,-5 2-17-16,-9 2-43 16,-5 7-13-1,-8 8-20-15,-3 5-10 16,-3 8-14-16,7 8-8 0,10 5-7 16,4 5-3-16,14 9 2 15,1-2 0-15,14 0 3 16,6-8 2-16,9-11 1 15,6-11-2-15,0-14-8 16,-1-9-7-16,-3-12-12 16,-6 0-3-16,-7-7 0 15,-3 3 5-15,-10 2 13 16,-1 7 5-16,-2 13 8 16,-1 6 5-16,2 14 16 15,-1 9 3-15,4 10 1 16,5 4-4-16,8 2-15 0,3-1 3 15,4-8-191-15</inkml:trace>
  <inkml:trace contextRef="#ctx0" brushRef="#br0" timeOffset="153876.53">3522 16818 1177 0,'3'6'498'0,"6"9"-262"15,6 6-81-15,11 6-42 16,2 1-30-16,1 0-43 16,0-2-14-16,-6-2-51 15,-1-3-70-15,-7-9-173 16</inkml:trace>
  <inkml:trace contextRef="#ctx0" brushRef="#br0" timeOffset="154032.37">3721 16783 922 0,'-12'10'508'16,"-7"4"-93"-16,-7 13-223 0,-2 5-47 15,-3 8-71-15,3 0-24 16,-2-4-29-16,8-2 0 0,4-8-125 16</inkml:trace>
  <inkml:trace contextRef="#ctx0" brushRef="#br0" timeOffset="154403.75">3947 16570 728 0,'4'0'406'0,"8"1"-10"0,5-1-174 0,11 0-95 16,6 4-27-1,16-3-65-15,1 2-18 16,3 1-49-16,-5-2-95 16</inkml:trace>
  <inkml:trace contextRef="#ctx0" brushRef="#br0" timeOffset="154585.57">4024 16714 1134 0,'11'0'509'0,"4"0"-246"0,18 4-132 31,4 0-20-31,3 0-57 15,3-1-19-15,-5-5-98 16,-4-1-379-16</inkml:trace>
  <inkml:trace contextRef="#ctx0" brushRef="#br0" timeOffset="155052">4658 16657 1133 0,'1'2'444'0,"14"3"-276"0,17 3-44 15,42 3-18-15,7-3 0 16,34-1-28-16,12 0-7 16,9-6-22-16,12 2-17 15,-7-3-24-15,-5-2-91 16</inkml:trace>
  <inkml:trace contextRef="#ctx0" brushRef="#br0" timeOffset="155524.5">4966 16114 871 0,'12'1'381'15,"9"0"-205"-15,17 4-60 16,15 0-6-16,14-1-46 16,6-1-23-16,-2-3-23 15,-7-6-4-15,-25 1-42 0,-9-2-39 16,-21-2-90 0,-10 3-30-16,-7 0 28 15,-12-2 35-15,-11 2 101 0,2 2 40 16,-3 4 48-16,7 5 26 15,11 10 32-15,2 4 9 16,11 14 0 0,1 8-7-16,2 8-21 15,3 3-16-15,3-9-36 16,1-3-18-16,-1-10-68 0,2-1-83 16</inkml:trace>
  <inkml:trace contextRef="#ctx0" brushRef="#br0" timeOffset="156222.21">4947 16916 877 0,'0'2'411'16,"4"9"-119"-16,6 8-102 16,-3 12-63-16,0 2-19 15,-4 2-57-15,-1-1-16 16,-2-8-15-16,0-5-3 15,0-14-24-15,-4-10-28 0,4-17-22 16,0-8-5-16,6-9 14 16,9 2 23-16,8 0 20 15,3 6 4-15,8 12 18 16,-4 8 4-16,-1 12 10 16,-5 10 6-16,-8 10 0 0,-6 2 4 15,-8 3-3 1,-4-3-4-16,-6-8-13 0,1-2-6 15,0-10-5-15,4-5-2 16,4-2-4-16,4-11-4 16,5-11-6-1,5 2-2-15,7-5 2 16,-1 2 2-16,2 10 4 0,-4 3 0 0,-1 8 2 16,-3 5 0-1,-1 17 12-15,-3 5 12 16,-2 9 27-16,-1 4 7 15,-3-1-4-15,-3 0-12 0,2-8-25 16,-1-6-23-16,1-9 53 16</inkml:trace>
  <inkml:trace contextRef="#ctx0" brushRef="#br0" timeOffset="158755.69">6394 16659 905 0,'1'16'452'0,"-5"20"-146"16,-11 9-90-16,-13 8-99 15,-5-6-42-15,4-9-132 0</inkml:trace>
  <inkml:trace contextRef="#ctx0" brushRef="#br0" timeOffset="159392.54">7259 16539 639 0,'-9'-3'328'0,"-16"-5"-71"15,-1 2-52-15,-9 5-40 16,-2 3-28-16,2 14-52 0,5 7-25 15,11 6-30-15,11 2-10 16,15 5-11-16,9-3-1 16,15-3-2-1,7-4 0-15,6-16 3 16,2-9-1-16,-7-10 7 16,-7-8 1-16,-21-11 2 0,-10-4 1 0,-16-8-5 31,-9-3-3-31,-5-5-3 0,-2-2-3 15,5-7-3-15,6-3-1 16,19 4-3-16,10 2-2 0,16 9-10 16,5 7-6-1,7 13-34-15,-2 10-24 0,0 15-81 16,0 13-69 0</inkml:trace>
  <inkml:trace contextRef="#ctx0" brushRef="#br0" timeOffset="159737.71">7421 16563 900 0,'2'5'453'0,"0"2"-132"0,-2 10-174 16,4 4-30-1,-1 9-56 1,-1 0-21-16,-1-6-21 16,-1-2-5-16,0-15-5 15,2-5-1-15,9-13-32 16,2-9-9-16,7-9-6 16,5-1-2-16,0 4 30 0,0 3 11 15,-3 10 22-15,0 8 12 0,-7 11 24 16,-3 9 7-16,-6 14-11 15,-4 2-9 1,-1 2-24-16,0-1-20 16,4-14-171-16,1-8-147 15</inkml:trace>
  <inkml:trace contextRef="#ctx0" brushRef="#br0" timeOffset="160000.06">7766 16447 850 0,'10'-7'433'0,"11"-6"-117"16,0 6-88-16,-1 11-87 16,-4 7-32-16,0 10-40 15,3 2-8-15,0 8-9 16,-3 0-6-16,-6 4-14 16,-3 2-9-16,-4-3-12 15,0 2-2-15,-3-5-3 16,-1-1-1-16,0-9-2 15,-2-5-1-15,-1-8-22 16,-3-5-28-16,-3-7-54 0,-4-6-38 16,4-6-117-16,2-2-250 15</inkml:trace>
  <inkml:trace contextRef="#ctx0" brushRef="#br0" timeOffset="160186.06">8248 16713 1337 0,'3'6'573'0,"1"5"-323"15,-3 0-70-15,-1-4-100 16,-3-3-46-16,-1-4-161 15</inkml:trace>
  <inkml:trace contextRef="#ctx0" brushRef="#br0" timeOffset="160998.14">10109 17081 826 0,'0'-8'351'0,"-5"-8"-179"16,-4-4-13-16,-7 3-20 16,-6-2-11-16,-8 2-30 15,-5 4-15-15,-2 13-31 0,3 6-17 16,6 15-22-16,3 7-6 15,11 5-5-15,5 4-1 16,10-1-1-16,12-3 0 16,11-10 2-16,11-9 0 15,15-18 1-15,0-10 2 16,-2-11 0-16,-5 0 1 16,-17-4 1-16,-4 1-1 0,-13 4 0 15,-5 1 0 1,-5 15-5-16,-6 5 2 0,-3 16 26 15,5 9 8 1,5 14 7-16,5 6-1 0,10-1-28 16,5-2-8-16,4-12-83 15,-1-10-107-15</inkml:trace>
  <inkml:trace contextRef="#ctx0" brushRef="#br0" timeOffset="161416.79">9832 16759 749 0,'3'0'374'0,"3"-1"-115"16,16 2-102-16,10 4-26 0,15-2-40 16,16 4-25-1,16-3-31-15,0-2-8 16,-9 1-11-16,-13-1-19 0,-25-2-111 16,-8 0-74-1,-11-7-163-15,-6-1-30 0,-8-7 106 16,-7-4 94-16,-1-4 234 15,0 1 80-15,7 5 97 16,2 5 26-16,0 11 1 0,3 7-4 16,1 14-50-16,2 6-30 15,-3 9-57 1,2 2-26-16,-5 0-45 16,-3-6-15-16,1-7-101 15,2-8 380-15</inkml:trace>
  <inkml:trace contextRef="#ctx0" brushRef="#br0" timeOffset="161757.63">10768 16974 873 0,'9'3'449'15,"7"2"-103"-15,12 2-203 0,13 0-23 16,7-2-61 0,6-1-25-16,-1-2-39 15,-2 0-70-15,-14-4-422 16</inkml:trace>
  <inkml:trace contextRef="#ctx0" brushRef="#br0" timeOffset="161947.51">10822 17102 919 0,'8'1'446'0,"11"-1"-185"16,14 2-96-16,5-1-27 15,12 2-73-15,-1-3-17 16,0-2-140-16,-5-2-415 15</inkml:trace>
  <inkml:trace contextRef="#ctx0" brushRef="#br0" timeOffset="162391.11">11861 16207 717 0,'-24'18'332'16,"-33"38"-132"-16,4 20-42 15,7 37-26-15,4 11 2 0,13 29-16 16,7 1-21 0,20 4-47-16,3-1-22 0,16-34-20 15,6-14-3-15,10-36-38 16,10-20-57-16,8-26-152 16</inkml:trace>
  <inkml:trace contextRef="#ctx0" brushRef="#br0" timeOffset="162700.02">11984 16400 1000 0,'23'0'452'0,"19"0"-215"16,18 5-115-16,4 3-26 0,4 3-54 16,-1 1-19-16,-1-1-12 15,-1-1-2-15,-12-5-32 16,-10-3-59-1,-15-4-287-15</inkml:trace>
  <inkml:trace contextRef="#ctx0" brushRef="#br0" timeOffset="162885.98">12301 16451 599 0,'-4'10'351'15,"-1"8"-67"-15,-1 9-46 31,0 5-23-31,3 11-42 16,-1 0-31-16,4 7-55 16,1-4-21-16,3-10-41 15,4-9-51-15,7-13-176 16,3-7-178-16</inkml:trace>
  <inkml:trace contextRef="#ctx0" brushRef="#br0" timeOffset="163110.55">11959 16971 603 0,'-1'0'357'0,"7"0"49"15,7 7-192 1,27-3-80-16,15 5-1 0,15-2-54 15,12-1-22-15,5 1-23 16,3-6-10-16,3 4-69 16,-10 1-89-16</inkml:trace>
  <inkml:trace contextRef="#ctx0" brushRef="#br0" timeOffset="163656.65">12111 17222 924 0,'11'5'373'0,"4"5"-222"0,8 8-63 16,-1 5 9 0,-6 8-6-16,-2 0-11 0,-12 3-14 15,-2-2-9-15,-5-10-22 16,1-7-8-16,-1-10-15 16,2-10-11-1,-1-10-29-15,2-5-9 0,11-7-7 16,4-1 8-16,7 4 26 15,0 5 10-15,-5 11 13 16,0 8 2-16,-3 11 4 16,0 4 1-16,0 8 2 15,-7-4-1-15,-2-1-4 16,-3-6-3-16,-4-7-8 16,5-4-1-16,5-9-14 0,6-6-4 15,6-7-4 1,4-5 0-16,5 3 13 0,-4 1 4 15,0 8 4-15,-5 11 3 16,-4 9 25-16,-1 14 20 16,-9 16 32-1,-2 3 11-15,-4 7-10 0,2-7-20 16,5-9-34-16,4-5-26 0,11-22 310 31</inkml:trace>
  <inkml:trace contextRef="#ctx0" brushRef="#br0" timeOffset="169650.22">12809 16249 735 0,'1'4'338'0,"0"7"-132"0,22 37-80 16,11 18-28-16,14 34-2 16,10 18-10-16,-13 15-20 31,-9 8-7-31,-29 5-2 0,-17 0-1 15,-26-13-10 1,-10-14-7-16,-2-37-16 0,4-21-6 0,17-41-6 16,7-15-9-16,15-21-29 15,6-13-33 1,14-10-88-16,11-3-78 16</inkml:trace>
  <inkml:trace contextRef="#ctx0" brushRef="#br0" timeOffset="170077.91">13469 16845 672 0,'0'4'366'0,"0"7"-40"16,-1 13-148-16,-3 6-26 16,-3 10-16-16,1 5-20 15,1 5-40-15,4-2-15 16,10-3-27-16,5-9-13 16,12-18-12-16,6-9 0 15,-1-18-2-15,-5-9-8 16,-9-8-113-16,-11-1-102 0</inkml:trace>
  <inkml:trace contextRef="#ctx0" brushRef="#br0" timeOffset="170261.7">13429 16680 1111 0,'-2'0'407'0,"2"3"-324"0,3 2-54 31,-3-5-138-31</inkml:trace>
  <inkml:trace contextRef="#ctx0" brushRef="#br0" timeOffset="170846.53">13258 16366 539 0,'-5'0'287'16,"1"-1"-54"-16,5-1-55 15,-1 1-40 1,19-3-14-16,61-9-26 16,-15 9-20-16,12 1-30 15,-5 1-14-15,-5 2-14 0,-14-3-8 0,-21-3-32 31,-4 0-38-31,-19-7-62 0,-2-2-11 16,-7-4 23-16,-5-3 37 0,-6-1 57 16,-1 1 16-1,2 8 41-15,4 5 6 0,12 11 44 16,5 10 15 0,3 9-12-16,3 4 8 15,-3 11-11-15,-5 3-4 16,-6 6 12-16,-10-3-3 15,-5-8-24-15,1-6-13 16,-1-19-33-16,9-6-46 0</inkml:trace>
</inkml:ink>
</file>

<file path=ppt/ink/ink75.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5-10-20T06:34:49.296"/>
    </inkml:context>
    <inkml:brush xml:id="br0">
      <inkml:brushProperty name="width" value="0.05292" units="cm"/>
      <inkml:brushProperty name="height" value="0.05292" units="cm"/>
      <inkml:brushProperty name="color" value="#FF0000"/>
    </inkml:brush>
    <inkml:context xml:id="ctx1">
      <inkml:inkSource xml:id="inkSrc67">
        <inkml:traceFormat>
          <inkml:channel name="X" type="integer" max="11752" units="cm"/>
          <inkml:channel name="Y" type="integer" max="6608" units="cm"/>
          <inkml:channel name="T" type="integer" max="2.14748E9" units="dev"/>
        </inkml:traceFormat>
        <inkml:channelProperties>
          <inkml:channelProperty channel="X" name="resolution" value="400" units="1/cm"/>
          <inkml:channelProperty channel="Y" name="resolution" value="400" units="1/cm"/>
          <inkml:channelProperty channel="T" name="resolution" value="1" units="1/dev"/>
        </inkml:channelProperties>
      </inkml:inkSource>
      <inkml:timestamp xml:id="ts1" timeString="2025-10-20T06:35:15.232"/>
    </inkml:context>
  </inkml:definitions>
  <inkml:trace contextRef="#ctx0" brushRef="#br0">1826 7305 783 0,'17'-3'360'0,"31"-1"-139"0,15-1-31 16,26-2-49-16,15 0-28 15,4 0-60-15,-2 3-15 0,-18 4-22 16,-22 0-4-1,-29 2-85-15,-14 0-60 16,-16 1-196-16,-5-3-152 16</inkml:trace>
  <inkml:trace contextRef="#ctx0" brushRef="#br0" timeOffset="149.69">2297 7324 258 0,'-20'7'177'0,"-17"14"38"15,6 5-35-15,10 5-21 16,10 6-10-16,11 4-36 15,5 0-10-15,5 5-25 16,1 0-10-16,7 3-26 16,-1-4-12-16,4-6-17 15,-2-4-50-15</inkml:trace>
  <inkml:trace contextRef="#ctx0" brushRef="#br0" timeOffset="469.59">2687 7620 692 0,'-15'-4'388'0,"-11"-5"-35"0,-3 6-245 16,4 3-43-1,3 8-59-15,6 10-18 16,8 7-14-16,7 4 2 0,12 3 8 16,8-4 4-16,11-9 9 15,5-6 16-15,2-14 43 16,-7-9 27-16,-7-8 47 16,-11-2 6-16,-21-5-25 15,-10 1-23-15,-14-1-51 16,0-1-42-16,13 6-207 15</inkml:trace>
  <inkml:trace contextRef="#ctx0" brushRef="#br0" timeOffset="841.62">3470 7592 1031 0,'-12'-4'402'15,"-18"2"-294"-15,6 3-53 16,2 15-59-16,4 5-16 0,9 12-4 15,7 4 4 1,8 2 10-16,9 3 4 0,7-9 9 16,4-4 5-16,6-14 21 15,-3-7 19-15,-9-9 58 16,-17-13 24-16,-3-1 5 16,-7-2-15-16,-8 2-58 0,8-2-29 15,-15-1-71 1,6 6-85-16</inkml:trace>
  <inkml:trace contextRef="#ctx0" brushRef="#br0" timeOffset="1242.69">3590 7682 663 0,'-1'-7'367'0,"0"-4"-82"0,-1 1-98 15,-3 10-124-15,5 5-37 16,-6 7-33-16,6 7-5 16,5 5 4-16,-4 0 3 15,12 3 5-15,1-1 2 16,6-5 11-16,5-4 6 0,1-11 6 16,2-6 5-1,-2-9 0-15,-1-10 0 0,-5-4-1 16,-2-3 0-16,-9-2 13 15,-7 1 10-15,-7 7 5 16,-13 6 1-16,7 12-21 16,-7 7-14-16,6 10-15 15,9 3-3-15,1 2-7 16,9 0 2-16,11 0-1 16,5-3 1-16,4-4 8 15,1-2 4-15,-3-5 14 16,-3-4 2-16,-4-4-2 15,-2-5-7-15,-3-5-70 16,-1-4-85-16</inkml:trace>
  <inkml:trace contextRef="#ctx0" brushRef="#br0" timeOffset="1364.96">3911 7518 889 0,'-6'-12'480'16,"-7"-18"-104"-1,2 10-77-15,2 2-121 16,1 6-52-16,2 5-81 0,2 3-26 15,4 8-124-15,0 7-104 16</inkml:trace>
  <inkml:trace contextRef="#ctx0" brushRef="#br0" timeOffset="1587.09">4075 7525 1349 0,'1'0'553'0,"4"2"-348"16,4 10-87-16,10 16-89 16,1 10-13-16,1 21-13 15,-4 6 3-15,-1 12 0 0,-1 0 2 16,-1-11 2-16,-4-11-3 16,-4-18-4-16,1-9 1 15,-11-13-131-15,2 0-72 16</inkml:trace>
  <inkml:trace contextRef="#ctx0" brushRef="#br0" timeOffset="1727.73">4140 7829 947 0,'0'-4'508'16,"7"-6"-113"-16,9 3-214 15,19 0-137-15,8 1-31 0,6 2-40 16,2-1-65-1,-4 2-215-15</inkml:trace>
  <inkml:trace contextRef="#ctx0" brushRef="#br0" timeOffset="1964.02">4668 7642 831 0,'4'-1'467'16,"3"-2"-99"0,-5 4-185-16,-2 8-58 0,-3 5-47 15,-4 3-4-15,-12 1-12 16,-4-3-10-16,-3-3-21 15,-3-5-6-15,6-7-12 0,3-6-6 16,3-11-56 0,8-4-22-16,5 2-17 15,4-1-2-15,5 6 51 16,7 7 31-16,7 9 25 16,3 8 11-16,9 12 8 15,-1 4-12-15,0 9-7 16,-1-2-5-16,-5 0 61 15</inkml:trace>
  <inkml:trace contextRef="#ctx0" brushRef="#br0" timeOffset="2722">5596 7587 650 0,'-23'-8'319'0,"-12"-1"-119"15,-3 6-97-15,6 3-31 16,12 13-51-16,5 0-21 16,11 4-14-16,5 0-8 15,17 1 0-15,8 0 5 0,11-5 7 16,2-3 9-1,-2-8 7-15,-7-2 6 16,-15 0 18-16,-9 0 6 16,-18 5 1-16,-6-1-1 0,-13 2-10 15,-8 1-1 1,9 7-4-16,2-1-6 0,13 6-16 16,13 6-8-16,2-1-3 15,8 1 9-15,14-6 25 0,6-7 10 16,13-12 24-16,3-7 4 15,3-13-3-15,-3-4-3 16,-6-8-14 0,-3-1-7-16,-14 1 17 15,-5 1 7-15,-8 10 5 16,-4 8 0-16,-4 12-34 16,-4 7-13-16,0 12-15 15,-3 5-1-15,3 11 0 16,3 3 1-16,2-1 3 0,5 0-57 15,-1-12-213-15</inkml:trace>
  <inkml:trace contextRef="#ctx0" brushRef="#br0" timeOffset="2881.75">5747 7390 1075 0,'-4'-10'514'0,"-5"-10"-199"31,4 13-212-31,4 7-49 0,3 7-57 16,5 8-21-16,7 13-216 16</inkml:trace>
  <inkml:trace contextRef="#ctx0" brushRef="#br0" timeOffset="3038.83">5904 7615 649 0,'8'8'405'0,"6"15"-22"16,1 1-116-16,0 7-147 15,-3-1-37-15,1-3-44 16,5-2-10-16,-2-12-5 16,2-6 0-16,1-13-4 15,-2-9 2-15,-2-9-83 16,-3-6-74-16</inkml:trace>
  <inkml:trace contextRef="#ctx0" brushRef="#br0" timeOffset="3459.32">6478 7610 635 0,'4'9'368'15,"-4"7"-48"-15,-7 5-57 16,-9-1-89-16,-4 1-36 0,-2 3-59 16,-3-2-23-16,-2-4-27 15,0-6-7 1,-1-10-4-16,3-2-2 15,7-13-7-15,2-3-5 0,10-3-11 16,5-2-9-16,8 6-9 16,7 6-2-16,8 9 7 15,2 6 7-15,1 15 11 16,-5 3 3-16,-4 8 4 16,-2-1 2-16,2-4-1 15,3-2 1-15,1-12 1 16,-2-8 1-16,-1-13 5 15,1-9 1-15,1-11 2 16,3-2-1-16,-1-5-5 16,-6 3-3-16,0 9-3 15,-4 7-1-15,-6 15-1 16,2 9 3-16,-3 10 2 16,1 8 0-16,3 4-3 15,0 1-2-15,5-5-39 0,-2-3-24 16</inkml:trace>
  <inkml:trace contextRef="#ctx0" brushRef="#br0" timeOffset="4014.8">7518 7581 870 0,'2'6'355'16,"-2"10"-202"-16,-6 0-26 15,-15 14-28-15,4-7-1 32,7-11-25-32,2-1-18 0,-31 31-21 0,0-3-5 15,8-16-2-15,9-26 1 16,7-12-3-16,4-6-8 16,9-3-21-16,7 4-7 0,7 4-10 0,6 4 9 31,1 9 17-31,0 4 6 0,-1 16 9 15,0 7-4-15,-2 10-6 16,2 3-4-16,2 0-2 16,-1-4-4-16,1-10-246 15</inkml:trace>
  <inkml:trace contextRef="#ctx0" brushRef="#br0" timeOffset="4496.54">7614 7649 784 0,'4'0'411'0,"7"6"-91"16,-2 3-157-16,4 15-89 15,-2 4-16-15,-3 4-15 16,-3 2-7-16,-5-2-14 16,-2-5-6-16,-1-5-8 0,3-10 0 15,6-12-29-15,3-7-6 16,5-17-3-16,2 0-1 15,2-11 29-15,1 5 4 16,-3 6 13-16,-5-2 12 16,-3 14 19-16,-8 1 2 15,-7 11-7-15,1 8-10 0,-10 7-20 16,4 3-4-16,3 5-2 16,3-2-3-16,13 2-1 15,5-2 0-15,8-5 0 16,4-2 0-16,2-11 1 15,-4-3 1-15,-2-9-1 16,-5-4 2-16,-1-5 1 16,5-1 0-16,-6 1 2 15,1 1 0-15,-5 5-1 16,-6 1 0-16,1 8 0 16,0 6 3-16,0 9 6 15,-1 2 4-15,3 8 4 16,1 2-3-16,5 2-7 15,-1 1-4-15,1-1-6 0,-4-5-20 16,-1-4-191-16,-3-7-171 16</inkml:trace>
  <inkml:trace contextRef="#ctx0" brushRef="#br0" timeOffset="4626.94">7945 7418 1225 0,'-3'-12'503'15,"-2"-10"-305"-15,2 14-150 16,9 9-38-16,3 13-182 16</inkml:trace>
  <inkml:trace contextRef="#ctx0" brushRef="#br0" timeOffset="4885.33">8148 7622 1080 0,'3'-2'445'16,"9"5"-277"-1,3 8-58-15,4 12-73 0,1 8-6 16,-4 8-6-16,-2-4 1 0,-2-4 1 16,-2-6 9-16,1-13 58 15,4-6 26 1,-3-15 21-1,3-7-6-15,-4-12-58 0,2-2-29 16,-3-1-43-16,-3 2-63 16,-1 9-223-1</inkml:trace>
  <inkml:trace contextRef="#ctx0" brushRef="#br0" timeOffset="5211.21">8500 7660 799 0,'5'4'383'0,"3"5"-153"16,8 9-97 0,-1 1-17-16,-2 4-28 15,-3-2-4-15,-7-2 1 16,-2-3-2-16,-1-7-20 15,0-2-11-15,3-12-16 0,3-2-5 16,7-15-9 0,2-2-7-16,5 0-9 15,2-2-2-15,0 15 3 16,-2 7 4-16,-2 9 4 16,-6 8 3-16,-6 9-1 15,-4 7-3-15,-6 4-2 16,4 4-3-16,0-6-144 0</inkml:trace>
  <inkml:trace contextRef="#ctx0" brushRef="#br0" timeOffset="5539.57">8875 7629 825 0,'-2'-6'398'0,"4"-3"-162"16,7 3-52-16,17 5-85 15,8 3-34-15,11 4-36 16,4 2-8-16,-4-2-10 16,-6-1-2-16,-16-2-1 15,-8-1 0-15,-15-1 6 16,-2 0 2-16,-11-1 0 15,-6-3 0-15,-1 0-10 16,-1 1-7-16,6 6-40 16,3 4-26-16,6 8-58 15,0 6-43-15,7 9-127 16,5 1-86-16</inkml:trace>
  <inkml:trace contextRef="#ctx0" brushRef="#br0" timeOffset="5805.12">9418 7765 420 0,'2'-6'324'16,"3"-6"50"-16,-5 2-79 15,-5 1-84-15,-3-2-35 16,-1 2-43-16,-6-4-22 16,-2 4-47-16,-4 1-21 0,-2 2-33 15,6 10-11 1,1 6-9-16,11 10-2 0,0 5 3 15,0 0 3-15,9 3 2 16,4-4 3-16,12-6 2 16,9-6 3-16,5-13 6 15,0-7 2-15,-3-10 6 16,-8-7 3-16,-16-1-3 16,-7 1-55-16</inkml:trace>
  <inkml:trace contextRef="#ctx0" brushRef="#br0" timeOffset="6452.61">10269 7586 878 0,'-13'-7'399'16,"-19"-7"-179"-16,-6 7-53 16,-2 8-78-1,-1 9-34-15,10 11-49 0,9 6-11 16,14 11-2-16,10 1 1 15,23 0 3-15,9-3-1 16,12-13 1-16,0-5 2 16,-4-13 4-16,-10-5 10 15,-14-8 14-15,-8-2 7 0,-11-4-1 16,-4 0-4-16,-12-2-15 16,2 0-9-1,-4-1-107-15,2 0-135 16</inkml:trace>
  <inkml:trace contextRef="#ctx0" brushRef="#br0" timeOffset="6619.04">10357 7641 775 0,'17'-1'416'0,"13"-5"-110"16,3-2-156 0,2 0-48-16,-4 1-62 15,-1 3-17-15,-5 4-26 16,-4 0-44-16,-8 1-127 15,-5 2-70-15,-8 1-144 16,-4 0-16-16</inkml:trace>
  <inkml:trace contextRef="#ctx0" brushRef="#br0" timeOffset="6738.83">10546 7622 424 0,'-11'2'271'16,"9"1"-2"-16,0 7-43 16,-5 5-71-16,11 4-28 15,-4 9-51-15,3 8-21 16,5-8-23-16,-1 0-12 15,0-5-124-15,4-7-245 16</inkml:trace>
  <inkml:trace contextRef="#ctx0" brushRef="#br0" timeOffset="7154.84">10886 7755 699 0,'-5'-10'374'15,"-4"-11"-95"-15,-10-4-93 16,1 1-35-16,-5-1-48 16,0 7-31-16,4 10-56 15,2 7-19-15,6 9-23 16,0 6-2-16,7 5 10 16,4 0 4-16,5 0 8 15,5-1 4-15,6-6 5 16,0-1 3-16,1-10 12 15,5-1 7-15,-6-11 12 16,-1 0 5-16,-1-3 1 0,-5-2-7 16,5 4-13-1,-2 2-10-15,-5 10-15 0,5 7-4 16,-4 9-2 0,3 5 4-16,3 7 2 0,-3-1 2 15,4 0 2-15,-1-5 2 16,2-11-1-16,-1-6 37 15,1-12 34-15,0-9 9 0,-1-9 15 16,-2-3-35-16,-5-3-36 16,-2 2-6-16,-6 6-141 15,-4 5-238-15</inkml:trace>
  <inkml:trace contextRef="#ctx0" brushRef="#br0" timeOffset="7670.89">12031 7556 750 0,'3'0'318'0,"2"10"-177"0,-7 4-46 32,-16 7-22-32,-6 9-11 15,-18 1-9-15,-6-1-8 0,1-5-17 16,2-5-6-16,10-15 4 16,5-5 4-16,7-12-1 15,7-4 0-15,7-5-15 16,7 3 0-16,11-1 12 15,1 4 12-15,5 13 15 16,3 4 0-16,9 20-12 16,3 8-9-16,2 8-11 15,-6 2-4-15,-8-4-5 16,-4-3-19-16,-5-12-158 16</inkml:trace>
  <inkml:trace contextRef="#ctx0" brushRef="#br0" timeOffset="7807.31">11807 7330 1027 0,'2'-7'493'15,"4"-3"-213"-15,1 7-109 16,10 13-129-16,7 9 9 16,13 9-357-16</inkml:trace>
  <inkml:trace contextRef="#ctx0" brushRef="#br0" timeOffset="8413.56">12192 7278 410 0,'6'-5'236'0,"-1"-3"-6"0,13 1-83 16,8 1-1-1,8-4-21 1,6 1-24-16,6 2-45 15,-4 0-7-15,-7 3-15 0,-10 0-7 16,-23 4-3-16,-4 0-5 16,-24 6-8-16,-5-1-2 15,0 3-9-15,4 4-1 16,10-1-4-16,4-1-3 0,16 4-2 16,0-3 1-1,11 7 1-15,8 4 1 16,-4-4 2-16,2 3 3 15,-6-4 2-15,-7-3 1 0,-7-1 7 16,-8-1-1-16,-6-2 1 0,0 1-4 16,5 1-5-1,7 3-7-15,7 9-6 16,9 6-6-16,7 16 5 16,3 7 7-16,-4 3 13 0,-15 6 9 0,-8-9 19 31,-11-7 11-31,-14-6 20 15,-3-11 6-15,-8-13-6 16,0-10-8-16,4-19-17 16,9-11-8-16,15-12-70 0,8-2-49 0,15 1-167 15,9 5-167-15</inkml:trace>
  <inkml:trace contextRef="#ctx0" brushRef="#br0" timeOffset="8817.67">12723 7759 549 0,'5'-6'359'0,"8"-8"-16"15,-9-1-118-15,0-1-33 16,-5-5-52-16,-6 1-25 16,-9 3-45-16,2 5-22 15,-6 8-32-15,-3 7-12 16,5 6-11-16,-2 4-4 0,11 8 4 15,5 1 2-15,11 3 2 16,5-2 2-16,2-8-2 16,3-4 0-16,1-9 6 0,0-2 4 15,-1-9 7 1,-6-2 3-16,-4-7 2 16,3 1-1-16,-3 2-4 15,-1 4-4-15,1 7-9 16,0 6-4-16,-2 12-3 15,5 5 1-15,5 1 4 16,-2 1-2-16,4-7 4 16,-1-2 19-16,-2-12 47 15,2-4 14-15,-2-10 11 16,0-5-16-16,-6-2-44 16,-2-2-12-16,-2 1-77 15,2 2-88-15</inkml:trace>
  <inkml:trace contextRef="#ctx0" brushRef="#br0" timeOffset="9106.91">13381 7640 668 0,'5'0'393'0,"8"6"-64"16,-11 1-95-16,-10 8-101 15,-7 4-30 1,-15 3-27-16,-2 2-14 0,-5-3-28 15,-1-2-13-15,20-18-11 32,8-1-1-32,2 1-7 0,-26-6-2 0,7-14 0 15,6-5-5-15,21 0-8 16,4 3-1-16,15 9 15 16,3 6 9-16,0 11 23 15,3 6 5-15,-1 11-5 16,5 5-3-16,-2 4-9 15,0-1-3-15,-8-6-98 16</inkml:trace>
  <inkml:trace contextRef="#ctx0" brushRef="#br0" timeOffset="9701.24">14002 7660 793 0,'-8'5'330'15,"-3"10"-193"-15,6 6-63 0,9 3-43 31,10-2 13-31,10-3 24 16,4-8 4-16,2-8 10 16,2-5-5-16,-6-15 3 15,-7-1 10-15,-7-10 9 16,-12-3 0-16,-4 6-17 16,-1 3-15-16,1 12-37 0,5 10-15 15,-1 17-20-15,6 12-7 16,0 27 1-16,6 15-1 15,1 13 9-15,-7-3 1 16,-6-14 3-16,-10-15 6 16,-8-20 3-16,-8-10 8 0,-12-18 7 15,-8-7 4-15,-11-21 3 16,8-5-6-16,14-15-14 16,10-4-41-16,21-11-133 15,10-3-149-15</inkml:trace>
  <inkml:trace contextRef="#ctx0" brushRef="#br0" timeOffset="9852.51">14382 7415 1252 0,'-2'-11'532'0,"-4"-7"-315"15,-4 9-82-15,-6 24-106 0,-3 12-24 16,1 20-97-1,2 8-126-15</inkml:trace>
  <inkml:trace contextRef="#ctx0" brushRef="#br0" timeOffset="10241.68">14485 7671 685 0,'-2'2'339'0,"-1"5"-106"15,1 4-65-15,4 6-63 16,4-1-11-16,9 3-18 16,0-2-12-16,8-8-17 15,-1-3-7-15,-7-7-5 0,1-8-1 16,-5-6 3-16,-5-5 4 15,3-3 5 1,-4 0-1-16,-5 3-10 16,0 6-10-16,-1 12-20 15,3 4-5-15,4 24-6 16,3 6 0-16,6 22 2 16,-5 13 4-16,-8 2 5 15,-7-4 6-15,-13-16 6 16,-9-13 2-16,-6-15 3 0,-4-7 0 15,-1-19-3-15,5-6-62 16,13-16-340-16</inkml:trace>
  <inkml:trace contextRef="#ctx0" brushRef="#br0" timeOffset="10436.18">15066 7821 1255 0,'-1'6'503'0,"2"11"-307"15,-4 5-46-15,-9 6-57 0,-2 1-23 16,-12-1-38 0,0-1-74-16</inkml:trace>
  <inkml:trace contextRef="#ctx0" brushRef="#br0" timeOffset="11398.46">2190 8766 598 0,'-6'-12'331'0,"-7"-15"-38"16,-2 0-57-1,-11 2-66-15,1 7-28 0,-2 14-71 16,-2 3-29-16,7 13-36 0,0 5-9 15,12 7-5 1,4 9 2-16,9 5 1 0,8 1 2 16,12-7 7-1,5-5 3-15,5-17 14 16,3-9 6-16,-3-16 16 16,-3-9 9-16,-4-12 3 15,-5-3-1-15,-10-8-7 16,-8-4-7-16,-19-9-1 15,-8-4-3-15,-6-1-15 16,-1 4-9-16,16 15-33 16,6 10-62-16,11 21-157 15,12 8-103-15</inkml:trace>
  <inkml:trace contextRef="#ctx0" brushRef="#br0" timeOffset="12013.75">2351 8653 589 0,'3'4'302'0,"10"11"-73"15,1 6-47-15,1 5-47 16,0 4-26-16,-5 2-36 15,-2 0-7-15,-3-9-12 16,2-3-7-16,-2-10-12 16,-3-7 4-16,5-10 1 15,-3-4 0-15,7-11-9 16,-1 1-15-16,2-2-22 16,0 2-7-16,2 8-5 15,1 2-1-15,-3 12 5 16,-3 7 5-16,-7 6 9 15,-1 3 3-15,5 1 7 16,5-1 0-16,-3-4-5 0,2-3-1 16,-8-3-1-16,-1-4-1 15,2-3 11-15,-3 0 4 16,0-1 0-16,-1 0 0 16,-1 0-24-16,1-23-17 15,7-41-35-15,3 24-16 16,11-9 11-16,-3-1 13 0,6 11 45 15,1 6 45 1,-3 19 51-16,-2 9 10 0,-7 11 3 16,1 10-23-1,-6 13-32-15,-1 9-5 0,10 11-9 16,2 4-3-16,6 2-11 16,4-2-3-16,-8-7-2 15,-3-7-3-15,-5-17 5 16,-7-7 5-16,-8-14 10 15,-6-6 1-15,-11-8-5 16,-3-3-7-16,-6-2-29 16,1 2-47-16,10 3-183 15</inkml:trace>
  <inkml:trace contextRef="#ctx0" brushRef="#br0" timeOffset="12196.31">3151 8840 1086 0,'1'-2'562'0,"0"-2"-166"16,-1 4-212-16,0 0-65 0,0 0-76 16,0 0 4-1,0 0-4-15</inkml:trace>
  <inkml:trace contextRef="#ctx0" brushRef="#br0" timeOffset="12601.55">3925 8538 938 0,'2'2'399'16,"-1"12"-228"-16,4 10-59 15,-2 18-73-15,-3 5-5 16,0 5-8-16,0 0-5 15,-2-8-5-15,5-4-4 0,5-13-121 16</inkml:trace>
  <inkml:trace contextRef="#ctx0" brushRef="#br0" timeOffset="12909.94">4236 8653 891 0,'-9'-8'437'0,"-10"-9"-175"16,1 4-116-16,-4 10-42 15,-1 8-72-15,-1 7-22 16,5 18-15 0,2 2-1-16,17 11 3 15,6 1 3-15,13-5 0 16,8-5 2-16,5-16-1 15,3-6 2-15,-4-17 13 16,-5-7 15-16,-13-7 19 0,-10-4 2 16,-15 3-14-16,-8 4-16 15,-5 6-46 1,2 0-83-16</inkml:trace>
  <inkml:trace contextRef="#ctx0" brushRef="#br0" timeOffset="13215.56">4526 8723 825 0,'-4'-8'400'0,"-10"-7"-133"0,-2 2-54 15,-7 5-82-15,-1 3-39 0,4 11-66 31,3 2-19-31,4 12-13 0,7 5-2 16,7 3 4 0,4 2 1-16,15-5 5 15,5-3 8-15,5-11 16 16,0-6 7-16,-7-11 20 16,-5-6 3-16,-9-8-6 15,-4 3-4-15,-7-5-30 16,-8-1-47-16,-2 5-157 15</inkml:trace>
  <inkml:trace contextRef="#ctx0" brushRef="#br0" timeOffset="13558.4">4759 8840 876 0,'11'3'415'16,"13"0"-172"-16,-2-3-41 15,1-1-66-15,-3-5-21 0,-5-5-21 32,-5 0-11-32,-3-4-21 0,-1-1-8 15,-2-4-17 1,-4-3-7-16,-13-3-13 16,0 0-6-16,-12 6-14 15,5 4-7-15,-3 12-7 16,-2 5-1-16,2 13 2 15,5 8 4-15,2 9 3 16,13 8 1-16,13 14 5 16,4 4 1-16,13 7-1 15,-5 3 3-15,-3-11 2 16,-3-7 0-16,-7-10 9 16,-4-11-3-16,-2-7-74 15</inkml:trace>
  <inkml:trace contextRef="#ctx0" brushRef="#br0" timeOffset="14124.64">5101 8754 539 0,'1'3'275'15,"6"4"-62"-15,4 0-71 16,9 3-27 0,4 0-7-16,7-2-15 15,1-4-16-15,1-5-21 0,1-3-12 0,-6-11-10 16,-2 0 1-16,-8-5 0 15,-9-4-2 1,-16-2-2-16,-10-4-4 16,-13 6-16-16,-6 2-10 15,3 19-14-15,-1 5-8 16,8 19-3-16,1 7 5 16,11 8 8-16,4 12 1 0,11 14 10 15,8 4 2-15,5 1 10 0,3-5 4 16,-12-17 3-1,12-7-2-15,-1-15-7 16,2-5-2-16,13-10-108 16</inkml:trace>
  <inkml:trace contextRef="#ctx0" brushRef="#br0" timeOffset="14414.6">5633 8772 947 0,'-3'-10'421'16,"-6"-10"-200"-16,-4 2-46 16,-8 7-62-16,-2 4-21 15,-6 7-35-15,0 4-16 16,6 6-18-16,8 1-8 15,7 5-11-15,7 1-3 16,5 2 2-16,1 1 0 16,13 0 5-16,-2-4 1 0,11-7-2 15,2-3-2-15,0-9-73 16,1-1-87-16</inkml:trace>
  <inkml:trace contextRef="#ctx0" brushRef="#br0" timeOffset="14721.63">5743 8765 786 0,'1'4'376'0,"2"8"-130"16,3 6-83-16,1 4-39 16,1 2-25-16,-4-6-30 0,-1-5-15 15,-2-10-16-15,0-3-2 16,-1-5-2-16,0 3-3 15,0-1-12 1,0-22-8-16,12-35-13 0,-3 30-6 16,10 6-4-16,-1-1 4 15,2 14 14-15,-1 4 10 16,-4 9 15-16,-2 9 0 16,-3 9-3-16,-4 2-4 0,-6 13-8 15,-2 1-5-15,-5 2-15 16,2 0-97-16</inkml:trace>
  <inkml:trace contextRef="#ctx0" brushRef="#br0" timeOffset="15255.56">6185 8622 788 0,'-10'3'343'0,"-10"5"-192"31,4 6-51-31,8 3-74 16,7 4-11-16,12 0-7 15,-3-1 0-15,16-3 0 16,0-4 2-16,-2-7 3 15,2-4 5-15,-16-4 4 0,-6-4-3 0,-5 3-13 32,-5 0-8-32,-8 4-9 15,-6 4 1-15,-1 2 4 0,-1 1 0 16,5 7-4-16,7 2-1 16,6 6-2-16,3-1 2 15,8 4 6-15,4-6 4 16,9-3 12-16,6-1 10 15,1-14 12-15,4-2 1 16,3-9-3-16,-1-10-6 0,2-4-9 16,-6-4-2-16,-5-6 0 15,-3 2-7-15,-8 6 42 16,0 4 12-16,-11 11 13 16,0 9 11-16,-6 9-36 15,-2 4-10-15,8 9-16 16,-3 3-3-16,5 4-10 15,3 3-3-15,0-2-2 16,1-4-2-16,1-4-90 16,-3-11-90-16</inkml:trace>
  <inkml:trace contextRef="#ctx0" brushRef="#br0" timeOffset="15665.23">6814 8882 1436 0,'-4'-4'629'0,"2"1"-324"16,2 2-173 0,0-1-49-16,0 2-56 15,0 0-15-15,0 0-107 16,0 0-148-16</inkml:trace>
  <inkml:trace contextRef="#ctx0" brushRef="#br0" timeOffset="16274.63">7585 8235 847 0,'1'-12'430'0,"2"-11"-157"15,-5 26-131-15,-1 17-42 16,1 44-68-16,-1 19-21 15,1 18 2-15,-3 2 2 16,2-19-3-16,2-8 1 0,1-21-1 16,4-10 9-16,4-20-143 15,3-14-158-15</inkml:trace>
  <inkml:trace contextRef="#ctx0" brushRef="#br0" timeOffset="16571.29">7926 8641 798 0,'-3'-5'369'0,"-2"-2"-162"16,-3 5-39-16,-7 2-63 16,0 3-27-16,-7 9-37 15,-2-2-14-15,8 10-17 16,1 2-5-16,14 2-5 15,5 3 0-15,11-4 2 16,7-3 3-16,4-12 5 0,0-3 1 16,-4-8 14-16,-10-4 6 15,-16-5 1 1,-6 1-2-16,-12-1-17 16,-5 1-10-16,1 0-113 0,4 3-173 15</inkml:trace>
  <inkml:trace contextRef="#ctx0" brushRef="#br0" timeOffset="16721.41">8043 8643 1165 0,'15'6'479'16,"19"9"-287"-16,8 4-51 0,2 11-59 16,-4 10-21-16,-11 9-33 15,-4 9-10-15,-11-4-82 16,4-6-80-16,-4-14-243 15</inkml:trace>
  <inkml:trace contextRef="#ctx0" brushRef="#br0" timeOffset="16902.56">8336 8648 1012 0,'-14'-1'473'0,"-15"-2"-223"0,-10 17-103 16,-4 11-39-1,-10 13-55 1,0 11-12-16,6 7-21 16,2 1-7-16,12-1-8 15,10-8-83-15,12-14-302 16</inkml:trace>
  <inkml:trace contextRef="#ctx0" brushRef="#br0" timeOffset="17197.43">8452 8605 988 0,'-1'-1'449'16,"-4"5"-224"15,3-1-73-31,1-3-102 0,0 0-19 0,-4 22-14 0,-2 45-4 15,20-34-6 1,5-1 0-16,12-6 2 16,4-7 1-16,0-13 5 15,3-6 2-15,-7-12 3 16,-5-4-1-16,-8-4-24 16,-7 1-40-16,-9 0-176 15,-1-2-246-15</inkml:trace>
  <inkml:trace contextRef="#ctx0" brushRef="#br0" timeOffset="17302.31">8611 8517 919 0,'-9'-7'482'0,"2"-8"-144"0,2 3-74 15,1 3-138-15,5 1-55 16,-1 10-111-16,1 7-109 16</inkml:trace>
  <inkml:trace contextRef="#ctx0" brushRef="#br0" timeOffset="17761.42">8924 8584 922 0,'-5'-6'417'0,"-3"-7"-200"15,0 1-65-15,1 8-97 16,1 2-32-16,-4 7-35 15,1 3-6-15,-1 4 1 16,0 1 4-16,6 8 6 16,4-1 0-16,0-1 4 15,-2 0 1-15,2-1-6 16,0 2-4-16,-2-6-7 16,3 1-5-16,0-6-13 15,7-1 2-15,8-1 5 16,5-3 4-16,8 0 19 15,2-3 3-15,1-2 4 16,-2-4 3-16,-1-4 4 0,-7-2 2 16,-1-6 1-16,0-1 2 15,-6-4 1-15,-3-1 4 16,-5 1 32-16,-6 4 14 0,-2 7 20 16,-2 6 3-1,-2 5-22-15,0 6-10 0,3 6-12 16,2 5-2-16,6 11 0 15,2 1-3 1,1 2-7-16,-1 1-8 0,-1-6-11 16,-1-5-40-16,3-6-261 15</inkml:trace>
  <inkml:trace contextRef="#ctx0" brushRef="#br0" timeOffset="18128.54">9793 8679 582 0,'0'-7'313'15,"-5"-10"-57"-15,-5 2-26 16,-9 2-51-16,-6 3-35 0,0 6-69 16,-1 5-30-16,7 11-43 15,4 5-7 1,8 11-2-16,7-1 1 16,8 2 7-16,5-2 3 15,4-13 4-15,1-6 9 16,1-8 35-16,-3-6 9 0,5-9 8 15,-9-6-6-15,3-7-32 16,-3 0-21-16,-9 7-121 16</inkml:trace>
  <inkml:trace contextRef="#ctx0" brushRef="#br0" timeOffset="18678.18">10494 8704 546 0,'11'-4'340'15,"9"-5"-31"-15,6-7-152 16,6-2-40-16,-3-7-22 16,-2-3 1-16,-10-6 28 15,-6-2 8-15,-7-4-24 16,-1 2-15-16,-5 7-45 15,0 8-19-15,-5 17-30 16,-1 13-10-16,2 30-6 16,4 13 3-16,7 19 6 15,4 7 6-15,2-6 2 16,-1-5 5-16,3-16-119 16,2-9-85-16</inkml:trace>
  <inkml:trace contextRef="#ctx0" brushRef="#br0" timeOffset="18963.06">11051 8408 1088 0,'-13'-11'448'16,"-14"-5"-276"-16,1 6-57 0,2 11-63 15,4 5-16-15,10 2-21 16,7 3-4-16,13 2-5 15,8-1-3-15,12-5 0 16,5-6-1-16,8-4 0 16,0 1 0-16,0 6 2 15,-4 3-2-15,-10 8 8 16,-11 0 4-16,-14 0 13 16,-3 8 5-16,-15-6-4 15,2 1-3-15,3 2-45 0,-6-7-143 16</inkml:trace>
  <inkml:trace contextRef="#ctx0" brushRef="#br0" timeOffset="19129.51">10943 8706 976 0,'13'-1'417'16,"20"-6"-234"-16,11 3-58 15,13 3-73-15,-1 1-22 0,-11 3-97 16,-14 3-81 0</inkml:trace>
  <inkml:trace contextRef="#ctx0" brushRef="#br0" timeOffset="19284.34">10921 8776 971 0,'6'1'454'15,"13"1"-166"1,8 3-64-16,22 3-74 16,5-1-29-16,4-3-63 15,-1 1 5-15,-18-5 391 16</inkml:trace>
  <inkml:trace contextRef="#ctx0" brushRef="#br0" timeOffset="19777.85">11664 8633 1017 0,'3'0'416'0,"7"4"-264"0,2 10-34 16,10 14-52-16,-1 4-15 16,0 5-9-16,-3 0-4 15,1-8-3 1,-3-6-2-16,4-14 9 15,0-8 11-15,4-16 4 0,2-4 4 16,-1-13-14-16,-3-3-14 0,-8 0-12 16,-5-2-30-16,-2 15-141 31,-1 8-164-31</inkml:trace>
  <inkml:trace contextRef="#ctx0" brushRef="#br0" timeOffset="20068.84">12299 8769 568 0,'-2'-6'374'16,"2"-4"4"-16,-2-3-177 16,-2 0-40-16,-7-1-43 15,-9-1-18-15,-7 5-32 16,-1 1-13-16,0 8-33 15,3 4-10-15,2 6-9 0,3 5-2 16,11 8 2 0,5 1 0-16,13 6 0 15,6-1-1-15,10-3 4 16,1-2-1-16,0-10-3 16,-1-6 7-16,-3-11-105 15,-3-9-82-15</inkml:trace>
  <inkml:trace contextRef="#ctx0" brushRef="#br0" timeOffset="20172.92">12274 8559 719 0,'-1'-14'401'16,"-7"-18"-71"-16,5 9-72 15,0 9-122-15,-1 6-55 0,1 10-87 16,3 6-97 0</inkml:trace>
  <inkml:trace contextRef="#ctx0" brushRef="#br0" timeOffset="20353.22">12352 8580 1424 0,'-2'0'559'0,"-2"8"-371"15,2 11-69-15,7 23-63 16,6 12-4-16,9 21-19 16,-1 2-11-16,0 0-12 0,-8-4-5 15,-6-22-46-15,-2-4-28 0,1-17-80 31,-2-7-51-31</inkml:trace>
  <inkml:trace contextRef="#ctx0" brushRef="#br0" timeOffset="20806.04">12504 8852 1319 0,'6'-4'480'0,"14"-1"-395"0,7 1-42 16,9 2-43-16,-2 1 0 16,0-4 0-16,6 3-19 15,-7-5-48-15,4-4-12 16,-7 0 0-16,-14-5 22 16,-7 0 58-16,-9-1 17 15,-13 2 7-15,-5 5-2 16,-6 7-2-16,-3 3 0 15,3 9-1-15,4 1-1 0,2 3-5 16,13 2-4-16,5-4-3 16,5 2 4-16,3-7 28 15,-1-6 10-15,14-9 5 16,-1-6-2-16,12-4-28 16,4 2 3-16,1 2 8 15,2 2 0-15,8 12 7 16,-6 6-11-16,-6 7-8 15,-5 6 4-15,-23 2 19 16,-5 2 8-16,-14 0 11 16,-6-1-4-16,-5-6-24 15,-4-4-11-15,5-5-90 0,6-6-450 16</inkml:trace>
  <inkml:trace contextRef="#ctx0" brushRef="#br0" timeOffset="21463.38">13565 8611 1019 0,'6'0'417'15,"-2"1"-265"1,6 13-41-16,-1 12-73 16,-2 10-6-16,-3 9-4 15,-1-2 0-15,-7-8 1 0,2-3-2 0,0-16 0 16,-1-7 6-1,3-16 9-15,-5-13 0 0,2-14-5 16,0-10-8 0,3-13-11-16,1-1-3 15,4-6-5-15,-1 2-2 16,3 16-8-16,-1 6 0 16,0 22-1-16,3 21-2 0,2 22-1 15,3 11 1-15,7 16 1 16,3-3 1-16,11 3 1 15,7 2 1-15,10-11 0 0,-1-5 1 0,-6-17 6 16,-6-14 3-16,-12-19 11 31,-5-10 4-31,-11-17 3 0,-1-3-1 16,-11-8-7 0,-7-9-5-16,-4 6-10 15,-3-2-27-15,3 19-120 16,5 15-120-16</inkml:trace>
  <inkml:trace contextRef="#ctx0" brushRef="#br0" timeOffset="22505.61">14137 8720 863 0,'3'-3'376'0,"5"-4"-198"0,10-3-38 15,2 1-57-15,2-2-25 16,4 1-29-16,-7 0-7 16,-7-3-4-16,-5 3-3 15,-13 0-10-15,-8 3-8 16,-4 8-15-16,-3 4-3 0,-2 6 1 16,6 5 2-16,2 9 5 15,4 0 2-15,7 5 4 16,6 1 3-16,7-4 4 15,6-4 4-15,9-9 9 16,2-8 2-16,2-10 5 16,5-3-2-16,-6-8-1 15,0-6-2-15,-4-2-2 16,-7-5 0-16,-4 2-4 16,-5 4-1-16,-7 8-1 15,0 7-3-15,-4 7 0 16,-3 7 0-16,3 8-1 15,-2 1 3-15,6 6 1 16,3-1-1-16,4-3 3 16,5 0 1-16,5-9 2 0,1 0 5 15,3-9 5 1,-3-4 1-16,-3-6-1 16,-4-4-2-16,-2 3-10 0,-2 1-5 15,-1 5-11-15,-1 5-4 16,-5 10 0-16,2 3 2 15,1 4 8-15,3 1 2 0,6-5 2 16,1 1 1-16,7-9 8 16,-3-5 5-1,1-13 10-15,-1-4 4 16,-6-7 4-16,1-5 0 0,-7-7-1 16,-3-2-4-16,-2-10-7 15,3-2-4-15,0-3-9 16,-3 0-4-16,2 13-13 15,-1 9-3-15,1 22-9 16,3 9-1-16,0 21 7 16,0 6 1-16,3 14 7 15,4 3 2-15,1 4 2 16,-5 2 0-16,-4-6 1 16,1 0-1-16,-12-13-19 0,-2-6-28 15,0-8-53 1,-6-7-13-16,8-10 18 15,0-3 26-15,6-10 51 0,1-2 11 16,9 1-9-16,2-1-3 16,14 9-5-16,6 4 3 15,4 2 16-15,4 4 5 16,-3 1 9-16,0 0 4 16,0-3 7-16,-3-2-1 15,-4-6 1-15,-1-3-2 16,-10-5-4-16,-3 0 7 15,-7-2 12-15,-4-2 5 16,-4 3 6-16,-4 0-6 0,-12 5-16 16,-2 8-9-16,-4 3-12 15,3 8-2-15,8 10-2 0,2 3 0 16,11 10 0 0,7 0 2-16,10-2 3 0,5-2 1 15,-2-10 8 1,0-5 11-16,-10-13 25 15,-6-7 6-15,-5-8 0 0,-2-7-12 16,-7-2-37-16,1-1-51 16,-3-2-451-1</inkml:trace>
  <inkml:trace contextRef="#ctx0" brushRef="#br0" timeOffset="22904.76">15132 8678 552 0,'4'-3'332'0,"11"0"-69"16,-5 4-52-16,1 6-26 15,3 8-71-15,-3 5-24 16,1 5-38-16,-6 0-10 15,-3-1-8-15,0-3-5 16,-5-6-6-16,2-4-3 16,0-9 4-16,3-4 1 15,2-15-3-15,3 4-3 16,6-14-15-16,0-4-9 0,3 1-8 16,2-2-3-16,-1 12-3 15,2 7 5-15,-3 10 7 16,1 5 5-16,-8 11 14 15,-1 8 8-15,-2 5 10 16,0 1 1-16,1 3-6 16,0-5-6-16,1-3 3 15,1-5-52-15,-5-10-185 16</inkml:trace>
  <inkml:trace contextRef="#ctx0" brushRef="#br0" timeOffset="23125.5">15698 8626 707 0,'4'-1'405'16,"7"-3"-54"-16,-2 4-86 15,-8-1-110-15,0 1-50 0,-1 1-69 16,-1-1-18-16,0 0-136 16</inkml:trace>
  <inkml:trace contextRef="#ctx0" brushRef="#br0" timeOffset="23396.2">15698 8780 845 0,'0'4'455'16,"1"3"-97"-16,-1-2-56 0,3 1-86 16,-6-6-35-1,8 4-55-15,-1-3-18 16,-4-1-40-1,0 0-15-15,0 0-24 16,0 0-12-16,0 0-5 0,0 0-6 0,0 0-3 16,0 0-62-1,-1 0-78-15</inkml:trace>
  <inkml:trace contextRef="#ctx1" brushRef="#br0">11199 19044 0,'0'0'0</inkml:trace>
  <inkml:trace contextRef="#ctx0" brushRef="#br0" timeOffset="26553.15">5953 10013 506 0,'-6'-1'256'0,"-13"-3"-77"16,-7 5-49-16,-38 3-58 16,-14 0-10-1,-20 4-22 1,1 4-7-16,12-4-16 0,5-5-6 15,23 4-4-15,6-6-2 0,26 5-13 16,15 3-3 0,29 0 23-16,15 3 15 15,21 4 30-15,9 4 10 16,5 3-11-16,-6 1-7 16,-18 6-17-16,-22 5-4 15,-45 7-7-15,-20 11-4 0,-35 3 1 16,-6 4-1-16,9-11-4 15,8-11-1-15,40-11-4 16,19-13 2-16,34-14 2 16,19 1 3-16,18-1 0 15,10 0-2-15,11 4-7 16,2 1-4-16,5-3 8 16,0 5-84-16</inkml:trace>
  <inkml:trace contextRef="#ctx0" brushRef="#br0" timeOffset="26891.74">6001 10145 518 0,'3'-4'315'0,"6"0"-32"16,7 9-98 0,-5 18-94-16,3 14-18 15,-1 20 3-15,-2 13 3 0,-5 7-1 16,-5-3-6-1,-8-16-20-15,-2-12-11 16,0-19-11-16,3-10-3 16,-1-17 12-16,1-4 0 15,3-15 0-15,-2-8-2 16,-2-21-17-16,0-16-3 16,-6-23-3-16,0-4-4 0,5 8-6 15,0 11-3-15,14 20-7 16,9 8-3-16,11 10-3 15,13 4-1-15,14 11 3 16,4 3 1-16,13 11-5 0,5 9 14 16,3 9-254-16</inkml:trace>
  <inkml:trace contextRef="#ctx0" brushRef="#br0" timeOffset="27112.13">6008 10395 684 0,'26'0'301'0,"44"2"-154"15,5-2-68 1,3 4-55-16,-4 0-10 15,-21 3-3-15,-11 5-113 16</inkml:trace>
  <inkml:trace contextRef="#ctx0" brushRef="#br0" timeOffset="27477.25">6320 10564 748 0,'-3'5'293'0,"-3"6"-183"16,11 3-27-16,10 3-4 15,8-4 3-15,8-4-7 16,1-2-9-16,0-11-20 0,-4-1-7 16,-5-7-9-1,-8-3-3-15,-10-1-3 16,-3 2 2-16,-6 5 5 15,-2 2-3-15,0 9-11 16,3 6-8-16,1 12-15 16,5 8-3-16,6 15 1 15,-1 9 1-15,5 14 5 0,-10 0 2 16,-10-4 25-16,-7-4 19 16,-12-20 28-16,-4-8 7 15,-5-17-14-15,1-9-13 16,-7-16-24-16,4-12-9 15,7-21-95-15,4-11-78 16</inkml:trace>
  <inkml:trace contextRef="#ctx0" brushRef="#br0" timeOffset="28028.31">6019 9743 421 0,'0'-4'220'0,"11"2"-50"16,8 2-33-16,17 2-44 15,21 5-10 1,21 4-23-16,2-2-14 0,4-1-18 16,-12 4-5-16,-22-4-6 15,-11-1-2-15,-23-4 3 16,-11-5 0-16,-13-5 0 0,-4-6-1 16,-2-4-6-1,6 0-3-15,3-2-5 16,4 5-4-16,4 7-5 15,3 7 0-15,5 12 17 16,0 4 16-16,-6 6 37 16,-5 2 10-16,-4 0-5 15,-1-3-12-15,10-4-10 16</inkml:trace>
  <inkml:trace contextRef="#ctx0" brushRef="#br0" timeOffset="28336.95">7014 10285 708 0,'22'3'310'0,"32"2"-167"16,6-2-42-16,7-3-58 15,-2 0-15-15,-13 0-16 16,-6-1-62-16</inkml:trace>
  <inkml:trace contextRef="#ctx0" brushRef="#br0" timeOffset="28502.41">7066 10372 565 0,'-1'2'275'15,"8"0"-45"-15,13 0-44 16,20-2-40-16,13 1-19 15,8 2-71-15,1-1-24 16,8 6-17-16,-9 0-96 0</inkml:trace>
  <inkml:trace contextRef="#ctx0" brushRef="#br0" timeOffset="28844.38">8069 10169 537 0,'-20'-12'262'15,"-16"-14"-79"-15,-3 19-123 16,-1 11-29-16,2 13-18 16,3 11-4-16,5 12-1 15,8 9-1-15,14 13 1 16,8 5 0-16,12-5 9 15,10-7 22-15,22-18 56 16,10-10 16-16,21-16 7 16,9-8-19-16,-3-13-45 0,-10-8-8 15,-16-12 0 1,-18-7 3-16,-22-16-5 0,-12-8-7 0,-18-4-16 16,-8 7-8-1,-13 16-13 1,-2 13-4-16,-1 15-68 0,2 5-72 15</inkml:trace>
  <inkml:trace contextRef="#ctx0" brushRef="#br0" timeOffset="29005.73">8191 10196 808 0,'-10'10'388'15,"-21"16"-160"-15,-13 6-26 0,-12 16-78 0,-5 5-37 16,11 5-44-16,8-1-18 15,24-12-18 1,10-7-36-16,8-20-321 16</inkml:trace>
  <inkml:trace contextRef="#ctx0" brushRef="#br0" timeOffset="29447.75">7823 9945 584 0,'13'-3'308'0,"7"-2"-84"16,27 3-83-16,6 1-26 16,23 1-32-16,10 1-17 15,-7 6-29-15,-3 1-10 16,-30-2-13-16,-16-4-2 0,-17 1 0 16,-11-3 0-16,-7-6-2 15,2 0 0-15,-9-9-2 16,-1-3-2-16,7 2-3 15,0 2-1-15,9 5-4 16,4 4-4-16,1 5-3 16,-5 1-1-16,6 13 5 15,-3 4 10-15,-6 7 46 16,0 3 23-16,-15-3 40 16,-2-3 5-16,-4-7-31 15,0-5-24-15,11-1-80 16</inkml:trace>
  <inkml:trace contextRef="#ctx1" brushRef="#br0" timeOffset="8029.36">14164 19044 0,'0'0'0,"0"0"0,0 0 0,0 0 0,0 0 0</inkml:trace>
  <inkml:trace contextRef="#ctx0" brushRef="#br0" timeOffset="34378.81">8895 10369 752 0,'10'-1'333'15,"10"0"-150"-15,25-1-89 0,11 1-11 16,23 2-27-16,0 4-17 15,-6 2-23-15,-6 4-6 16,-13-1-72-16,-7-3-84 16</inkml:trace>
  <inkml:trace contextRef="#ctx0" brushRef="#br0" timeOffset="34601.94">9052 10442 310 0,'0'-2'238'0,"3"2"46"16,15-2-52-16,17 1-76 16,11-1-23-16,8 0-40 15,-1 4-22-15,3 3-30 16,-8 3-11-16,-1 3-45 15,-7-7-64-15</inkml:trace>
  <inkml:trace contextRef="#ctx0" brushRef="#br0" timeOffset="34786.48">9512 10288 698 0,'16'8'321'0,"17"11"-122"15,2 4-29-15,-11 3-39 16,-6 2-20-16,-18-4-45 16,-16-4-15-1,-18-4-21-15,-11-5-31 0,-3-5-199 16</inkml:trace>
  <inkml:trace contextRef="#ctx0" brushRef="#br0" timeOffset="35022.65">8935 10330 797 0,'-13'10'355'0,"-15"12"-171"31,5 8-33-31,14 8-42 16,8-2-16-16,22-4-26 0,15-1-14 0,14-8-24 16,20-7-39-16</inkml:trace>
  <inkml:trace contextRef="#ctx0" brushRef="#br0" timeOffset="35660.39">10173 10285 562 0,'16'3'337'16,"17"11"-21"-16,-9 6-72 0,-10 13-92 15,-12 2-33-15,-7 0-54 16,-10 1-19 0,-4-9-18-16,6-2-8 0,0-12-7 15,11-9-2-15,9-13-16 16,2-9-8-16,11-15-11 16,2 0-2-16,8-3 13 15,-3-2 7-15,7 13 15 16,-2 5 20-16,-10 14 28 15,1 10 15-15,-14 15 21 16,-3 6-8-16,-1 10-21 16,-4 5-12-16,2-5-29 0,3 2-8 15,1-10-81 1,2-8-112-16</inkml:trace>
  <inkml:trace contextRef="#ctx0" brushRef="#br0" timeOffset="36046.95">10109 10069 535 0,'14'0'300'0,"20"-1"-29"16,9 1-69-16,9 1-63 16,4 0-28-16,4-1-55 15,-1 3-22-15,-1 2-24 0,-9-2-5 16,-19 1-24 0,-6-1-12-16,-18-8-16 0,-6 0-7 15,-8-7 16 1,-5-7 10-16,-2 0 17 15,5 0 9-15,4 5 14 0,6 9 9 16,9 6 27 0,1 3 10-16,2 13 14 15,0-3 4-15,-4 4-15 16,-2-2-11-16,-4-2-22 0,0 1-25 0</inkml:trace>
  <inkml:trace contextRef="#ctx0" brushRef="#br0" timeOffset="36351.85">10962 10211 853 0,'3'-7'440'0,"3"-7"-114"16,-3 4-58-16,4 12-110 31,-1 6-41-31,2 18-66 16,5 8-16-16,0 15-14 16,0 5-5-16,-2 1-10 15,-4-4-3-15,-5-13-36 16,-2-8-44-16,-2-16-109 15,-3-3-83-15</inkml:trace>
  <inkml:trace contextRef="#ctx0" brushRef="#br0" timeOffset="36506.25">10822 10340 876 0,'0'0'456'0,"0"0"-126"16,21 4-124-16,12 0-45 15,23 0-64-15,10-1-38 16,6-1-40-16,-6 2-13 16,-13-4-152-16</inkml:trace>
  <inkml:trace contextRef="#ctx0" brushRef="#br0" timeOffset="37041.48">11628 10120 902 0,'1'2'376'0,"-2"10"-212"15,3 13-47 1,1 18-49-16,1 10-5 15,1 14-17-15,-4 1-7 16,-1-8-13-16,1-6-6 0,4-20-8 16,-5-14 0-1,1-18 11-15,-2-6 1 16,-5-18 2-16,2-1-2 0,-5-18-8 16,4-7 1-16,-7-18 19 15,-2-10 3-15,-1-2 0 16,3-2-6-16,12 17-24 15,5 6-8-15,10 18-7 16,4 8-3-16,4 13-7 16,1 6-1-16,10 11 2 15,5 3 5-15,18 6-73 16,9 1-62-16</inkml:trace>
  <inkml:trace contextRef="#ctx0" brushRef="#br0" timeOffset="37276">11671 10237 817 0,'21'0'380'16,"15"0"-174"-16,7-1-56 0,10 0-93 16,-3 1-17-1,0 0-192-15</inkml:trace>
  <inkml:trace contextRef="#ctx0" brushRef="#br0" timeOffset="37784.02">12036 10643 627 0,'7'-5'291'0,"8"-10"-116"0,-4-3-36 15,-8-1-43-15,-3-3-14 16,-12-2-27-16,-1 5-10 16,-15-1-14-16,0 9-6 15,-2 11-9-15,3 1-7 16,11 14-12-16,5-1-3 15,11 1 0-15,5 3 2 16,7-6 5-16,5-1 2 0,2-3 4 16,2-5 0-1,-4-2 1-15,1-2-2 0,-5 1-3 16,-1 2 9-16,-4 7 14 16,-2 5 6-16,-4 12 15 15,1 8-6-15,0 10-11 16,-3 9-5-16,-7 6-11 15,-8-5-2-15,-12-6 26 16,-7-7 15-16,-10-18 6 16,0-5 0-16,4-18-23 15,6-10-29-15,16-19-130 16,-3-17-275-16</inkml:trace>
  <inkml:trace contextRef="#ctx0" brushRef="#br0" timeOffset="38373.89">11571 9677 771 0,'15'-1'368'0,"9"0"-141"16,16 1-108-16,6 4-24 0,14 2-47 31,9 0-19-31,6 1-17 15,2-5-4-15,-19-1-44 16,-14-2-30-16,-24-7-59 0,-11 0-27 16,-10-3 26-16,-4-4 28 15,-2 0 59-15,0-2 27 16,6 7 38-16,1 4 16 16,2 7 32-16,6 9 19 15,2 6 20-15,-1 8 2 16,2 7-3-16,-3 1-4 0,-10-3-22 15,-2-2-14 1,-9-10-22-16,1-7-47 0</inkml:trace>
  <inkml:trace contextRef="#ctx0" brushRef="#br0" timeOffset="38810.1">12599 10236 672 0,'11'-2'319'0,"16"0"-109"16,9-2-53-16,14 4-53 15,8 3-23-15,5 2-38 16,3 3-26-16,-17 0-144 16,-14 1-179-16</inkml:trace>
  <inkml:trace contextRef="#ctx0" brushRef="#br0" timeOffset="38974.73">12642 10345 785 0,'5'1'400'0,"7"0"-127"16,7 1-104-1,13 2-34-15,18-2-56 16,4-1-27-16,14 0-46 0,3 4-81 15</inkml:trace>
  <inkml:trace contextRef="#ctx0" brushRef="#br0" timeOffset="39317.69">13559 10149 941 0,'-8'-13'422'15,"-13"-11"-208"1,-4 7-55-16,-1 11-85 16,-4 7-27-16,-2 12-37 15,2 5-8-15,2 15-6 16,3 7-3-16,13 14 2 0,6 6 0 16,14 3 3-1,10-3 2-15,15-15 0 16,13-10 1-16,17-18-1 0,5-9 0 0,3-21 0 31,-2-5 2-31,-22-26 9 16,-5-8 4-16,-26-7 10 15,-23-9 9-15,-24 6 4 16,-14 6-1-16,-11 15-11 0,6 11-12 0,2 15-62 16,3 8-84-1</inkml:trace>
  <inkml:trace contextRef="#ctx0" brushRef="#br0" timeOffset="39529.09">13650 10167 722 0,'-3'1'392'16,"-6"6"-81"-16,-10 8-123 15,-3 5-29-15,-11 13-55 16,-2 4-29-16,2 10-44 16,2 2-12-16,8-7-79 15,6-3-96-15</inkml:trace>
  <inkml:trace contextRef="#ctx0" brushRef="#br0" timeOffset="39998.03">13301 9836 725 0,'-1'0'382'16,"1"-2"-111"-1,22 3-76-15,10 3-33 0,22 1-55 16,8 3-26-16,11 4-48 16,-10-1-15-16,-7 0-11 15,-5-2-1-15,-18-4-31 16,2-4-24-16,-17-6-43 15,-9-5-21-15,-16-9 8 16,-7-1 23-16,-7-5 43 16,-1 0 22-16,8 5 17 0,6 4 0 15,5 11-9-15,3 5-2 16,4 5 16 0,1 10 18-16,3 7 49 15,5 8 17-15,2 6 22 16,0-4 2-16,-9 2 8 15,-10-10 3-15,-13-6-14 16,-2-2-17-16,3-9-42 16,3 3-28-16</inkml:trace>
  <inkml:trace contextRef="#ctx0" brushRef="#br0" timeOffset="50549.29">5158 11649 715 0,'6'2'304'0,"8"7"-164"0,2 11-48 15,-1 13-44-15,-3 4-12 16,-10 8-16 0,-2 1-6-16,-6-6 3 0,-1-4 0 0,5-14 2 15,-3-13 11 1,10-14 3-16,3-14 2 16,12-19 13-16,3-6-2 0,5-8 19 15,2 3 10-15,0 14 13 16,0 9 2-1,-7 14-19 1,0 11-12-16,-8 13-31 16,-1 8-8-16,-9 15-12 0,-5 4 0 15,-4 7 0-15,-1-1-1 16,3-3 24-16,5-5-83 0</inkml:trace>
  <inkml:trace contextRef="#ctx0" brushRef="#br0" timeOffset="50804.62">5789 11753 901 0,'11'0'432'15,"10"3"-150"-15,13 0-146 16,6 2-21-16,5-3-51 16,1 0-17-16,6 0-173 15</inkml:trace>
  <inkml:trace contextRef="#ctx0" brushRef="#br0" timeOffset="51523.66">6390 11664 695 0,'4'0'330'15,"2"0"-121"1,-1 2-60-16,3 11-66 15,-3 0-8-15,5 12-22 0,0-1-12 16,-8 9-17-16,-1 4-8 16,-4 5-6-16,-3 3-1 15,3-11 1 1,0-4 0-16,5-8 0 16,-2-7 0-16,3-5 2 0,-2-4 4 15,-5-8 7-15,1-2 1 16,2 3-4-16,0 0-6 15,0 0-8-15,0 0-3 16,0 0-5-16,-1 0-1 16,1-1-1-16,0 1 2 0,0 0 4 15,0 0 2-15,0 0 0 16,-1 0 0 0,1-1 2-16,0 1 0 15,-2-9 1-15,-13-34 1 16,10 16 0-16,-3-6 1 0,0-10 0 15,3-3-2-15,2 3-4 16,2 4-2-16,4 7-2 16,4 6 0-16,2 8 1 0,-3 2 2 15,-5 7 9 1,-2-2 2-16,-2 0 2 16,4 4-1-16,0-5-6 0,2 2-3 15,6 1-5 1,5-1 0-16,3 2-4 15,0 2-2-15,11 6 0 16,1 0 0-16,22 2 1 16,12 4-1-16,12-3-69 15,3 2-71-15</inkml:trace>
  <inkml:trace contextRef="#ctx0" brushRef="#br0" timeOffset="51770.91">6395 11813 679 0,'5'0'338'0,"13"2"-84"0,4-1-42 0,24 1-53 15,9 3-34 1,5 0-68 0,3 4-3-16,-16-1-193 15</inkml:trace>
  <inkml:trace contextRef="#ctx0" brushRef="#br0" timeOffset="52306.12">6839 12041 543 0,'4'-5'288'0,"-2"-4"-66"15,-1-4-40-15,-2 2-62 16,-5 1-27 0,-12-4-38-16,-4 10-12 0,-6 7-17 15,-1 3-8-15,10 8-13 16,5-1-5-16,14 2-1 15,6-3-3-15,10-5 4 16,6-2 3-16,4-3 3 16,2-2 2-16,-4 0 0 15,-4-3 0-15,-12-2-2 16,-2-1-3-16,-1 6 9 0,2 8 1 16,-2 7 4-1,1 10 1-15,-1 8-8 16,-5 4-3-16,4 8 1 15,-8 0-1-15,-1-4 2 16,-3-5 3-16,-12-15 26 16,-2-6 17-16,-13-16 15 15,-3-10 3-15,8-11-21 0,3-7-16 16,12-5-29-16,11-1-60 0,10-2-371 16</inkml:trace>
  <inkml:trace contextRef="#ctx0" brushRef="#br0" timeOffset="52646.32">7298 11742 771 0,'12'-3'384'0,"5"-2"-126"16,19 3-113-1,7 0-34-15,16 2-46 16,2 2-21-16,4 2-34 0,-9 1-57 16,-15 2-170-16,-9 1-227 15</inkml:trace>
  <inkml:trace contextRef="#ctx0" brushRef="#br0" timeOffset="52841.72">7348 11888 582 0,'-4'-1'385'15,"3"-1"-15"-15,11 2-155 16,9-2-47-16,28 2-79 16,7 2-25-16,18-1-41 15,4 5-7-15,-10 1-114 16,-10 1-161-16</inkml:trace>
  <inkml:trace contextRef="#ctx0" brushRef="#br0" timeOffset="53228.83">8301 11615 707 0,'-9'-9'387'0,"-10"-11"-80"15,-8 8-163-15,-1 4-50 16,-10 6-60-16,1 7-18 0,4 15-22 16,0 6-5-1,15 12-2-15,9 9 2 16,14 4 4-16,9 5 5 15,21-5 5-15,9-3 3 0,10-16 6 16,7-10 0 0,1-22 5-16,-3-13 1 0,0-16 4 15,-5-11 19-15,-15-10 34 16,-12-1 11-16,-28-9 11 16,-18 4-11-16,-28-1-35 15,-10 4-15-15,1 19-26 16,3 8-10-16,9 27-101 15,5 10-91-15</inkml:trace>
  <inkml:trace contextRef="#ctx0" brushRef="#br0" timeOffset="53535.64">8437 11629 702 0,'-3'-3'329'0,"-9"-2"-120"15,-4 5-45-15,-1 10-52 16,-5 6-11-16,-7 12-17 15,0 7-5-15,-9 6-6 16,-3 6-6-16,0 5-21 16,2-7-10-16,9-8-10 15,6-8-39-15</inkml:trace>
  <inkml:trace contextRef="#ctx1" brushRef="#br0" timeOffset="32694.15">15153 19044 0</inkml:trace>
  <inkml:trace contextRef="#ctx0" brushRef="#br0" timeOffset="59041.68">9155 11649 679 0,'0'2'286'0,"7"1"-148"0,15 1-43 15,23-3-28 1,13 2 2-16,24 0-17 16,4 0-10-16,2 5-18 15,-9-1-7-15,-26 5-9 16,-11 2-7-16,-20-4-159 16</inkml:trace>
  <inkml:trace contextRef="#ctx0" brushRef="#br0" timeOffset="59413.59">9197 11804 460 0,'-1'0'252'16,"9"1"-60"-16,14 1-48 0,20 1-50 15,10-1 3-15,22-1 5 16,4 3-8-16,3-2-36 15,-3 2-15-15,-25-2-21 0,-13 0-6 16,-18-5-68 0,-13-4-67-16,-9-7-163 15,0-2-36-15,-8-5 46 16,4 2 69-16,1 4 187 16,3 1 48-16,9 7 39 15,-1 2 25-15,9 5 45 16,1 6 23-16,-5 8 35 15,4 1 0-15,-8 3-26 16,-3 3-19-16,-4-4-52 16,-1 3-26-16,-8-9-40 15,-4-1-37-15,-12-7-158 16,-6-3-149-16</inkml:trace>
  <inkml:trace contextRef="#ctx0" brushRef="#br0" timeOffset="59607.47">9314 11639 591 0,'-8'-1'323'15,"-10"-1"-85"-15,-10 4-81 16,2 11-28-16,-7 5-52 16,5 8-16-16,13 8-23 15,5 3-7-15,26 5-8 16,14-2-5-16,23 0-4 15,7-6 6-15</inkml:trace>
  <inkml:trace contextRef="#ctx0" brushRef="#br0" timeOffset="60149.33">10663 11617 579 0,'11'7'303'16,"-6"-3"-79"-1,1-1-62-15,26 19-11 0,-7 17-2 16,-3 11-6-16,-26 0-32 15,-11-5-18-15,0-3-39 16,-2-8-17-16,9-17-17 16,4-4-1-16,9-23-3 15,4-13 0-15,11-18-6 16,0-11-3-16,6 1-4 16,7 5-3-16,3 13-2 15,2 11-4-15,-6 16 6 16,-7 9 15-16,-14 18 33 0,-4 6 13 15,-6 6 4-15,-1 4-10 0,-1 3-31 32,2 0-7-32,8-6-10 0,4-4-62 15,5-11-384-15</inkml:trace>
  <inkml:trace contextRef="#ctx0" brushRef="#br0" timeOffset="60356.99">11175 11706 896 0,'7'-2'365'0,"17"1"-205"16,10 0-44-16,13 1-37 15,8 2-15-15,-2 0-36 16,-1 2-9-16,-10-2-11 15,-10-2-73-15</inkml:trace>
  <inkml:trace contextRef="#ctx0" brushRef="#br0" timeOffset="60522.64">11227 11841 496 0,'10'5'326'15,"1"0"-13"-15,18 0-70 16,16-1-19-16,5-4-75 16,3 0-45-16,3-2-58 0,-8 0-10 15</inkml:trace>
  <inkml:trace contextRef="#ctx0" brushRef="#br0" timeOffset="61191.32">11870 11519 810 0,'0'-2'353'16,"0"3"-180"-16,0 11-36 0,0 19-53 15,0 9-1-15,-2 13-5 16,2 5-12-16,-1 3-17 16,-3 0-9-16,4-9-16 15,-1-9-7-15,1-18-2 16,1-13 5-16,1-18 6 16,-2-13 1-16,-2-19 0 15,0-7-5-15,-5-19-2 16,-3-4-2-16,-1-7-6 15,-1-4-5-15,6 13-8 16,6 9-3-16,5 18-2 16,5 10 1-16,11 12 1 0,4 3 0 15,15 9 2 1,9 1-1-16,13 5 1 16,4 2-2-16,1 5-73 15,-4 4-59-15</inkml:trace>
  <inkml:trace contextRef="#ctx0" brushRef="#br0" timeOffset="61404.28">11927 11656 695 0,'3'0'311'0,"16"2"-137"16,9-1-71-16,24-1-50 16,7 2-10-16,3 2-19 15,5 0-6-15</inkml:trace>
  <inkml:trace contextRef="#ctx0" brushRef="#br0" timeOffset="61956.45">12363 11982 330 0,'8'0'240'0,"7"-11"37"16,-4-2-48-16,-7-9-58 16,-4-6-17-16,-14-1-41 15,-5 0-21-15,-8 11-40 16,-4 5-21-16,1 11-26 15,1 3-6-15,15 12-6 16,2 2-3-16,10 5 4 16,9 2 1-16,6-5 4 15,4-4 3-15,8-7 2 16,-3-6 1-16,-2-3 1 0,-5-3 0 16,-5 1-3-1,-3 5-2-15,-1 6-1 16,1 8 5-16,2 12 19 0,4 9 8 0,-1 11 5 31,1 1-4-31,-15-2-13 0,-7-4-3 0,-17-12 34 31,-10-8 12-31,-2-8 18 0,-4-8 5 16,-2-12-31 0,9-5-13-16,5-13-31 0,10 0-38 0,16-7-126 15,4-3-156 1</inkml:trace>
  <inkml:trace contextRef="#ctx0" brushRef="#br0" timeOffset="62224.09">12750 11617 708 0,'11'-2'361'16,"11"-1"-98"-16,18 2-102 16,2-2-29-16,11 3-42 15,-1 0-25-15,-6 0-37 16,-1 3-9-16,-16-2-66 15,-5 0-106-15</inkml:trace>
  <inkml:trace contextRef="#ctx0" brushRef="#br0" timeOffset="62423.78">12765 11745 656 0,'0'0'344'16,"6"0"-46"-16,11 2-74 16,19 1-58-16,8 0-9 0,18 2-51 15,-1 0-37 1,-2-4-42-16,-7 0-8 0,-21-1 123 16</inkml:trace>
  <inkml:trace contextRef="#ctx0" brushRef="#br0" timeOffset="63244.15">13552 11572 767 0,'5'0'328'0,"5"2"-173"16,3 10-35-16,-3 13-28 0,-6 1-2 16,-1 9-10-1,-5-3-6-15,-7-2-23 16,2-2-10-16,0-10-16 15,3-9-1-15,7-11 2 16,4-8-1-16,5-15-2 16,0-5-6-16,9-3-12 0,2 2-5 15,0 8-5-15,7 8-1 16,1 15 16-16,-3 2 9 0,-5 12 14 16,-7 3 2-1,-15 2-11-15,-2 1-6 16,-11-3-5-16,1-1-4 15,-1-7-2-15,2-6 2 0,12-4-1 16,4-10 0-16,7-9-1 16,4-3-4-16,5-3-3 15,2 2-2-15,6 11-5 16,2 5 1-16,-1 12 3 16,-1 7 1-16,-2 8 6 15,-10 1 1-15,-5 2 2 16,-1 2-1-16,-11-1-2 15,-1 0-2-15,-9-2-74 16,-8-5-133-16</inkml:trace>
  <inkml:trace contextRef="#ctx0" brushRef="#br0" timeOffset="63797.69">14400 11777 508 0,'0'-5'276'0,"-1"-5"-42"16,-5-4-38-16,-8-6-36 15,-6 2-10-15,-11-1-26 16,-6 2-14-16,-5 9-40 16,5 7-19-16,8 5-30 15,5 7-11-15,13 5-10 16,2-1-1-16,11 3 1 16,12-2 1-16,10-2 4 15,8-3 2-15,9-10 1 16,-4-1 0-16,-4-5-2 15,-5-3 0-15,-16-1 0 0,-3 2 0 16,-7 1-1-16,-2 3-3 16,2 6 0-16,-2-3-1 15,0 0 0-15,6 19 3 16,17 49 0 0,-10-20-2-16,-3 12 1 15,-2 1 0-15,-10-7 1 0,-6-6 2 16,-14-14 18-16,-9-6 13 15,-16-6 17-15,-5-6 6 16,-6-13-5-16,7-3-2 16,7-16-10-16,10-2-6 15,16-10-17-15,10 2-15 16,19-7-93-16,4-6-76 0</inkml:trace>
  <inkml:trace contextRef="#ctx0" brushRef="#br0" timeOffset="64499.72">10274 11050 817 0,'2'-1'291'0,"1"13"-228"15,7 25-26-15,-7 54-25 16,4 33 22-16,-1 40 9 16,-2 15 0-1,1 3-2-15,-4-16-5 0,0-27-15 16,-1-19-5-1,3-36-4-15,-3-13-3 0,5-25-37 16,1-21-103-16</inkml:trace>
  <inkml:trace contextRef="#ctx0" brushRef="#br0" timeOffset="64995.68">10116 11046 361 0,'34'-11'208'0,"56"-6"-20"0,24 2-57 15,50 6-42 1,19 3-7-16,74 1-16 15,28 1-11-15,52 7-29 16,25 0-7-16,-1-6-8 16,2 2 2-16,-29-7-4 0,-20 0 1 15,-41 7-3 1,-25 1-4-16,-43 0 1 0,-15 1 1 0,-31-1 1 16,-20-5 1-1,-22-4-1-15,-12 0 1 16,-18-4-4-16,-6 5-2 15,-22 9-2-15,-16 5-7 16,-27 8-7-16,-15-3 3 16,-20 1 1-16,-9-6 9 0,-4 1 8 15,1 0-1-15,12 5 0 16,8 3-2-16,8 13-3 16,1 9-1-16,2 25 1 15,-1 26 0-15,-10 45 0 16,4 18 2-16,2 35 0 0,1-4 2 0,10-22-55 31,8-6-271-31</inkml:trace>
  <inkml:trace contextRef="#ctx0" brushRef="#br0" timeOffset="65406.94">10284 12511 708 0,'-6'0'274'15,"-1"2"-166"-15,45 4-87 16,30-1-17-16,69-5 5 16,36-3 14-16,70-1 28 15,34 1 14-15,52 6 12 16,19 1-11-16,33 4-26 15,7 0-11-15,1-8-11 16,-140-2-4 0,-125 1-5-16,2 1 0 0,304-1 2 0,-44 1-1 15,-69 10-3-15,-160 10 11 0</inkml:trace>
  <inkml:trace contextRef="#ctx0" brushRef="#br0" timeOffset="66252.1">1911 14549 696 0,'9'-2'331'16,"5"-4"-114"-16,11-20-104 15,6-12-12-15,4-28 2 16,-2-13 5-16,-4-6 3 15,-13-7-3-15,-9-3-31 0,-6-1-22 0,-2 6-37 32,1 15-10-32,-2 34 3 15,-3 18 0-15,2 31 1 16,-3 18 0-16,6 31-10 16,5 19 0-16,7 26 2 15,11 5 1-15,15 7-2 0,6-2-1 16,0-20-2-16,1-12-1 15,-5-33 0-15,-2-11-5 16,-7-22-74-16,-8-4-67 16</inkml:trace>
  <inkml:trace contextRef="#ctx0" brushRef="#br0" timeOffset="66406.29">1969 14359 691 0,'3'-1'282'15,"6"-1"-122"-15,17 2-126 16,11-2-15-16,19 2 7 16,3 3-11-16,0 0 25 15,-3-1-140-15</inkml:trace>
  <inkml:trace contextRef="#ctx0" brushRef="#br0" timeOffset="66537.99">1811 14162 878 0,'-4'-1'329'0,"-2"-3"-272"15,6 4-64-15,12 7-29 16,10 4-39-16</inkml:trace>
  <inkml:trace contextRef="#ctx0" brushRef="#br0" timeOffset="66827.31">2462 14448 606 0,'10'6'306'16,"15"6"-74"-16,1 3-67 0,7-3-57 15,1-4-6 1,0-9-16-16,3-6-9 0,-6-14-15 0,-5-3-5 16,-14-10-9-1,-7-3-8-15,-18 1-7 16,-9-1-8-16,-6 11-22 15,-6 10-13-15,2 20-14 16,6 13 0-16,1 21 6 16,8 8 7-16,13 12 6 15,4 3 3-15,11-5 6 16,4 0 2-16,1-4 0 16,3-5 0-16,0-9-2 15,2-7-40-15,2-14-219 16</inkml:trace>
  <inkml:trace contextRef="#ctx0" brushRef="#br0" timeOffset="67106.09">3268 14403 771 0,'-3'18'390'0,"-6"9"-154"16,-17 2-54-16,-8 1-23 15,-9-9-70-15,1-2-28 0,11-10-31 16,3-9-8-16,6-8-13 16,0-12-9-1,6-7-17-15,9-6-9 16,12 2-2-16,12 8 7 0,7 12 21 16,5 13 14-16,4 19 38 15,1 7 11-15,-1 7 6 16,0 3-7-16,-3-3-26 15,-6-7-12-15</inkml:trace>
  <inkml:trace contextRef="#ctx0" brushRef="#br0" timeOffset="67689.75">5629 14729 819 0,'13'0'366'16,"14"0"-163"-16,1 21-81 16,-3 12-4-16,-11 23-12 15,-11 4-11-15,-14-5-26 16,-5-4-13-16,2-16-25 16,0-8-8-16,9-13-12 15,4-7-2-15,9-20-2 16,10-9-2-16,14-16-2 15,6-4 0-15,6 1-2 16,-5 5 1-16,-1 19 4 0,-8 9 4 16,-9 21 21-16,-2 13 9 15,-13 13 7-15,-1 5-2 16,-5-1-19-16,-6-5-8 16,4-8-35-16,-1-3-99 15</inkml:trace>
  <inkml:trace contextRef="#ctx0" brushRef="#br0" timeOffset="68067.98">5547 14568 910 0,'12'-8'391'16,"9"-7"-189"-16,22 8-108 16,12 4-9-16,20 8-12 15,1 1-10-15,-3 0-28 0,-4-1-10 16,-11 0-13-16,-5 1-4 16,-15-3-8-16,-8-3-32 15,-21-8-31-15,-9-7-4 16,-12-8 4-1,-7-2 32-15,-4 2 31 0,4 3 9 16,10 11 17-16,4 5 3 16,11 10 9-16,3 10 5 15,4 8 4-15,-1 3 7 0,-8 6-1 16,-4-2-7 0,-4 4-19-16,-2 0 3 0,5-4-526 15</inkml:trace>
  <inkml:trace contextRef="#ctx0" brushRef="#br0" timeOffset="68349.43">6573 14784 674 0,'11'-2'365'0,"20"-4"-54"16,4 2-127-16,11 0-76 15,4 1-36-15,-3 3-48 0,-2 0-12 0,-12 1-87 16,-1 2-224-16</inkml:trace>
  <inkml:trace contextRef="#ctx0" brushRef="#br0" timeOffset="68556.26">6575 14934 848 0,'7'0'415'16,"7"1"-152"-16,20-2-79 16,7-3-9-16,16 2-33 15,2 1-22-15,-7 2-52 16,-10 3-23-16,-14-1-59 16,-9-1-134-16</inkml:trace>
  <inkml:trace contextRef="#ctx0" brushRef="#br0" timeOffset="69824.63">7713 14241 503 0,'-33'20'291'16,"-33"42"-41"-16,-4 18-86 15,15 26-80-15,17 7-23 0,39 15-21 16,21-5-6-16,36-21-8 16,17-12-4-16,10-40-7 15,5-9-37-15</inkml:trace>
  <inkml:trace contextRef="#ctx0" brushRef="#br0" timeOffset="70267.29">7948 14662 955 0,'13'9'373'16,"8"11"-245"-16,-2 7-10 16,-3 9-12-1,-9 0-8-15,-6 3-30 16,-3-4-17-16,-4-13-26 16,3-7-6-16,3-20-7 15,1-10-2-15,11-16-4 16,3-6-4-16,9-3-2 0,5 1 0 0,3 13 2 31,2 9 2-31,-2 14 4 16,-6 7 10-16,-11 15 22 0,-8 1 7 15,-7 7 2-15,-2 1-7 16,-5-7-21-16,3 0-7 16,3-10-8-16,2-11 0 0,12-14-3 15,1-9-1 1,11-5-1-16,-2 0-1 0,2 11 1 15,3 8 0-15,-13 11 1 0,1 10-1 16,-13 12 2-16,1 7-2 16,-1 7 3-16,-3-1-52 15</inkml:trace>
  <inkml:trace contextRef="#ctx0" brushRef="#br0" timeOffset="70743.68">8838 14946 442 0,'5'-8'289'0,"2"-6"-32"0,-4-2-62 31,2-4-27-31,-5-4-48 0,-8-5-18 16,-7-2-27-16,-9 2-9 15,-16 7-7-15,2 11-6 0,-2 12-13 16,4 7-9 0,14 10-21-16,8 4-6 15,16 3-5-15,9 0-2 16,16-7-1-16,5-3 0 15,4-10-1-15,-5-7-1 16,-5-4 1-16,-6-6 3 0,-7 5 2 16,-3 6 3-16,-8 10 6 15,5 11 6-15,0 19 15 16,-3 5 4-16,3 8 0 16,-4 1-4-16,-6-1-14 15,-4 0-4-15,-4-6 1 16,-12-6 0-16,-8-13 2 15,-4-11 0-15,-12-20-14 16,6-9-72-16</inkml:trace>
  <inkml:trace contextRef="#ctx0" brushRef="#br0" timeOffset="71019.4">9032 14281 651 0,'10'13'357'16,"13"10"-44"-16,12 33-151 15,9 13 14 1,3 16-11-16,-8 3-14 0,-18 4-47 15,-16 4-28-15,-28-9-48 16,-16-2-9-16,-4-27-12 16,0-15 30-16,15-20-143 0</inkml:trace>
  <inkml:trace contextRef="#ctx0" brushRef="#br0" timeOffset="71329.27">9804 14616 1089 0,'-5'-6'526'0,"-2"-12"-182"0,-3 10-229 16,7 3-50-1,0 5-55-15,-2 1-106 0</inkml:trace>
  <inkml:trace contextRef="#ctx0" brushRef="#br0" timeOffset="71573.15">9787 14812 842 0,'-5'10'415'0,"1"24"-118"16,5 11-110-16,9 16-71 15,4 8-26-15,-2 15-28 16,-10 7-14-16,-5 8-15 16,-14-6-2-16,-14-20-12 15,-7-15-1-15,-15-29-1 16,-6-12-1-16,-1-27-6 16,10-10-15-16,14-28-60 0,13-11-54 15,29-23-162-15</inkml:trace>
  <inkml:trace contextRef="#ctx0" brushRef="#br0" timeOffset="72001.57">9532 14213 825 0,'3'-6'365'0,"6"0"-163"16,21 3-92-1,14-1-25-15,22 4-9 16,4-3-10-16,10 3-25 15,0 1-11-15,-14 5-14 16,-9-1-2-16,-29-5-4 16,-9 0 3-16,-19-9 1 15,-2-1 0-15,-7-5 0 0,-5-5-3 16,4 3-4 0,1 2-1-16,6 7 12 0,2 3 3 15,2 14 6-15,4 6 0 16,1 18-3-16,-1 8 4 15,-5 3 4-15,-10 7 0 16,-10-10-7-16,0 0 69 16</inkml:trace>
</inkml:ink>
</file>

<file path=ppt/ink/ink76.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5-10-20T06:44:45.463"/>
    </inkml:context>
    <inkml:brush xml:id="br0">
      <inkml:brushProperty name="width" value="0.05292" units="cm"/>
      <inkml:brushProperty name="height" value="0.05292" units="cm"/>
      <inkml:brushProperty name="color" value="#FF0000"/>
    </inkml:brush>
    <inkml:context xml:id="ctx1">
      <inkml:inkSource xml:id="inkSrc68">
        <inkml:traceFormat>
          <inkml:channel name="X" type="integer" max="11752" units="cm"/>
          <inkml:channel name="Y" type="integer" max="6608" units="cm"/>
          <inkml:channel name="T" type="integer" max="2.14748E9" units="dev"/>
        </inkml:traceFormat>
        <inkml:channelProperties>
          <inkml:channelProperty channel="X" name="resolution" value="400" units="1/cm"/>
          <inkml:channelProperty channel="Y" name="resolution" value="400" units="1/cm"/>
          <inkml:channelProperty channel="T" name="resolution" value="1" units="1/dev"/>
        </inkml:channelProperties>
      </inkml:inkSource>
      <inkml:timestamp xml:id="ts1" timeString="2025-10-20T06:45:21.475"/>
    </inkml:context>
  </inkml:definitions>
  <inkml:trace contextRef="#ctx0" brushRef="#br0">2112 6833 841 0,'-28'8'359'0,"-40"20"-200"16,-4 12-29-16,8 24-52 16,7 6-24-16,32 7-20 15,15-2 4-15,23-7 14 16,17-6 4-16,22-18-2 16,9-9-5-16,14-27-4 15,3-14 8-15,-3-25 34 16,-14-13 12-16,-6-19 10 15,-15-9-4-15,-41-6-27 16,0-6-11-16,-45 6-26 16,-14 12-14-16,-6 22-25 15,-6 20-11-15,9 28-53 16,7 10-85-16,15 15-302 16</inkml:trace>
  <inkml:trace contextRef="#ctx0" brushRef="#br0" timeOffset="143.06">1844 7105 1167 0,'19'4'447'15,"33"1"-318"-15,9 2-31 16,21 0-22-16,5-1-26 0,-2 0-32 16,7-2-41-16,-9 0-326 15</inkml:trace>
  <inkml:trace contextRef="#ctx0" brushRef="#br0" timeOffset="404.39">2749 7095 777 0,'0'4'372'16,"-1"3"-154"-16,-5 9-62 16,-7 5-7-16,-12 9-40 15,-3 4-20-15,-9-1-32 16,4-3-11-16,-1-12-15 0,6-8-6 15,2-18-12-15,3-10-7 16,16-5-15 0,4-2-6-16,11 2 0 15,7 7 2-15,2 9 13 0,3 7 4 16,4 19 12 0,-1 3 4-16,6 11 2 15,0-1-1-15,5-6-86 0</inkml:trace>
  <inkml:trace contextRef="#ctx0" brushRef="#br0" timeOffset="760.95">3421 7101 897 0,'1'-9'442'0,"3"-4"-147"16,-2 7-77-16,-2 24-82 15,-4 13-39-15,-3 29-44 16,1 21-9-16,3 16-10 16,2-1-5-16,6-11-9 0,-1-15-4 15,7-21-4-15,-1-9-7 16,-4-18-111 0,1-9-95-16</inkml:trace>
  <inkml:trace contextRef="#ctx0" brushRef="#br0" timeOffset="895.82">3438 7346 851 0,'4'-2'365'0,"7"1"-195"15,8 1-93-15,8 5-58 16,8 2-10-16,8-2-41 16,4-5-209-1</inkml:trace>
  <inkml:trace contextRef="#ctx0" brushRef="#br0" timeOffset="1198.03">3936 7212 715 0,'-6'-7'411'0,"-5"-5"-29"15,-9-2-115-15,-5 1-90 16,1 2-33-16,-3 1-63 16,3 6-25-16,6 6-36 15,-2 5-11-15,8 8-14 16,9 4-5-16,9 1-7 15,9 1-1-15,11-3-3 16,1-6-6-16,-1-5-27 16,-3-4-1-16,-11-3 6 15,-9 0 9-15,-13 0 33 16,-10 2 7-16,-6 6 0 16,-4 3 3-16,8 5-2 15,6 3-3-15,16 0-6 0,8 1-2 0,10 1-3 16,7-2-81-16,0-1-132 15,1-7-79 1,0-10-144-16</inkml:trace>
  <inkml:trace contextRef="#ctx0" brushRef="#br0" timeOffset="1439.07">3956 7301 486 0,'0'-31'345'16,"9"-22"-13"-16,-1-7-102 16,4 1-48-16,10 10-58 15,-3 3-21-15,7 21-33 16,3 13-15-16,-2 23-21 15,0 13-6-15,-4 17 5 16,-4 5 2-16,-3 6-2 16,-5 1-4-16,-2-3-6 15,-4-5-1-15,0-12-1 16,1-8 2-16,-5-15 11 0,-1-5 4 16,-8-12-3-1,-5-2-6-15,-5 3-20 16,-3 5-9-16,-6 10-4 15,-1 4-1-15,5 4-2 0,8-1-152 16</inkml:trace>
  <inkml:trace contextRef="#ctx0" brushRef="#br0" timeOffset="1793.07">4491 7162 641 0,'-4'-8'375'16,"-3"-10"-69"-16,-5 9-116 15,-2 1-33-15,-2 7-65 0,1 3-26 16,3 2-34-16,3 4-12 16,9 2-17-1,3 2-3-15,12 0 1 16,4-1 0-16,-2-3 4 15,2-3 0-15,-9-3 0 16,-7-2-2-16,-6 0-5 16,-7 0-2-16,-10 8-1 15,-3 5 2-15,-1 7 5 0,2 4 3 16,10 2 3-16,9-2 2 16,13 1 1-1,6-5-1-15,13-7 30 16,2-7-116-16</inkml:trace>
  <inkml:trace contextRef="#ctx0" brushRef="#br0" timeOffset="2441.93">4671 7200 513 0,'1'0'327'0,"6"-4"39"31,3 1-180-31,19-1-92 15,1-1-9-15,9-1-34 16,0 0-7-16,-10 1-14 16,-5 1-4-16,-18 1-1 15,-4 3 1-15,-17 3-4 16,-9 4-2-16,-5 8-10 16,-4 3-4-16,3 5-3 15,8 0 0-15,12 3-3 16,10 0 2-16,16-1 2 15,6-1 3-15,12-11 4 0,2-6 2 16,3-11 0-16,-2-7 1 16,-12-8 1-16,-3-3 0 15,-12 0-1-15,1 0-3 16,-6 6 0-16,-2 5-1 16,2 11 2-16,-5 3 3 15,0 6 6-15,0 5-1 16,-3 3 0-16,2 0-3 15,-3 0-8-15,4-6-2 0,3-11 4 16,2-2 1-16,7-14 2 16,-1-3-2-16,6-4-5 15,6 1-3-15,0 7-1 16,-4 3 0-16,-4 10 3 16,-3 4 1-16,-2 13 3 15,-2 2 3-15,-4 9-3 16,0 8-2-16,-4 2-6 15,-1 2-44-15,-1-10-207 16</inkml:trace>
  <inkml:trace contextRef="#ctx0" brushRef="#br0" timeOffset="2588.65">5096 6936 813 0,'0'-15'483'16,"-2"-12"-57"-1,2 14-185-15,4 16-149 0,-1 9-48 16,4 17-16-16,1 5-166 16</inkml:trace>
  <inkml:trace contextRef="#ctx0" brushRef="#br0" timeOffset="3069.03">5564 7187 680 0,'-13'-7'395'0,"-9"-4"-78"0,-9 5-129 16,-2 3-43-1,1 10-77-15,3 7-26 16,5 10-31-16,9 2-8 16,11 4-7-16,9 1 0 15,18-7 3-15,6-1 1 16,8-14 10-16,-4-7 4 16,-10-11 10-16,-7-4 6 0,-16-7 21 15,-10 3-2 1,-7 3-13-16,-8 2-11 15,-2 9-98-15,5 1-130 0</inkml:trace>
  <inkml:trace contextRef="#ctx0" brushRef="#br0" timeOffset="3663.95">5887 7369 544 0,'3'-10'310'0,"5"-13"-21"15,-5-2-59-15,-8-3-48 0,-2 1-10 16,-14 4-28-16,2 2-25 16,-8 10-42-16,-3 3-21 15,5 10-33-15,1 5-12 16,9 9-10-16,3 5-2 15,9 0-2-15,5 4 1 16,8 0-1-16,4 1 1 16,8-2 2-16,0-7 0 0,6-9 4 15,-3-5 2 1,-2-11 2-16,-1-6 1 0,-8-7-3 16,-3-6-3-16,-5 1 0 15,-1 4-1-15,-5 5 2 16,1 4-1-16,-1 10-3 15,-2 3-2-15,-1 9 0 16,0 6 0-16,2 4 2 16,2 1 0-16,10 1 0 15,6-6 1-15,1-7 3 16,6-5 3-16,2-13 2 16,0-4 3-16,1-10 1 15,-4-2 0-15,-7-5-1 16,-3 1 2-16,-7 3 20 15,-3 0 8-15,-3 16 2 16,-4 5-1-16,0 15-22 16,0 12-9-16,3 11-5 15,1 12-1-15,5 16-2 16,2 2-1-16,2 3-1 0,2-5-1 16,1-17 0-16,-2-6-1 15,-1-14-61-15,1-6-84 16</inkml:trace>
  <inkml:trace contextRef="#ctx0" brushRef="#br0" timeOffset="3801.01">6160 7360 1058 0,'13'-2'466'16,"9"-3"-199"-16,13 0-191 15,8 5-28-15,0 0-26 16,-2-1-10-16,-5 0-145 15</inkml:trace>
  <inkml:trace contextRef="#ctx0" brushRef="#br0" timeOffset="4187.97">6645 7121 1125 0,'-5'-4'499'0,"-11"-4"-257"0,-6-4-62 15,-3 13-95-15,1 3-33 16,8 4-40-16,7 7-7 16,9 0-7-16,8 1-2 15,13 1 0-15,1-1 1 16,3-3 0-16,-2-5 1 15,-9-7 1-15,-6-1 1 16,-8-2-2-16,-7 0-1 16,-14 4-4-16,-2 0 0 0,-3 9 3 15,-3 0 2-15,10 8 3 16,7 0 1-16,11 3 5 16,6 2 2-16,16-1 5 15,8-2-1-15,8-11-2 16,5-7 0-16,5-10-145 15,-1-8-419-15</inkml:trace>
  <inkml:trace contextRef="#ctx0" brushRef="#br0" timeOffset="4907.59">7184 7107 774 0,'10'0'337'16,"10"0"-145"-16,17 5-137 16,8 0-17-16,5 0-12 15,5 0-5-15,-10-5-5 0,-7-2 1 16,-14-4 4-1,-14 3 3-15,-12-2 1 0,-7 3-3 16,-16 3-6-16,-1 2-2 16,-2 10-5-1,1 4 0-15,7 9-2 16,7 0-1-16,9 3 1 16,3-1 4-16,11-1 13 15,4-1 5-15,0-11 8 0,9-7 1 16,4-14-4-16,0-6-4 15,3-6-5-15,-4-4-3 16,-6-1-7-16,1 0-4 16,-7 6-7-16,-2 4-2 15,-5 11-1-15,-1 3 5 16,-3 14 14-16,1 2 5 16,-3 4 4-16,-1 0-3 0,2-8-10 15,-3 0-5-15,6-11 2 16,6-2 1-1,7-10 0-15,7-4 0 0,-1-8-4 16,-1-1-2-16,1 5-2 16,-1-1 2-16,-5 12 8 15,-1 7 8-15,-8 12 16 0,2 9 3 16,-3 7-8-16,-3 4-8 16,2-1-44-1,-1-1-128-15</inkml:trace>
  <inkml:trace contextRef="#ctx0" brushRef="#br0" timeOffset="5376.43">8475 7071 603 0,'15'-17'269'0,"15"-14"-107"16,14-3-50-16,8-6-18 16,2 5-1-16,-1 6-4 15,-13 7-1-15,-17 10-2 16,-10 10-3-16,-13 11-3 16,-2 12-8-16,-5 22-15 15,2 9-9-15,7 17-26 16,8 5-5-16,8 10-8 15,4 2-1-15,-3-6 1 16,-8-10 2-16,-11-19 1 16,-8-11 0-16,-8-13 1 15,-6-8 2-15,-10-15-71 16,-4-10-62-16,-2-23-354 16</inkml:trace>
  <inkml:trace contextRef="#ctx0" brushRef="#br0" timeOffset="6031.48">9141 7218 780 0,'4'-7'366'0,"-2"-8"-134"16,-2 4-30-1,-8 0-50-15,-6 4-29 0,-6 6-60 16,-4 4-21-16,0 5-27 15,4 3-8-15,6 4-7 16,6-1-2-16,10 3-6 16,12-1 1-16,10-3 1 15,7 0 1-15,1-7 5 16,-1-4 0-16,-7-4 0 16,-5-3 0-16,-10-1-2 15,-7-1-2-15,-12 5-3 16,-7 1 1-16,-10 1 1 15,-4 8 2-15,7 6 1 16,7 2-1-16,11 7-2 16,10 3 0-16,9 2 2 0,7-1 2 15,10-10 2 1,6-4 2-16,2-11 2 16,-4-4 1-16,-1-7 3 0,-7-9 0 15,-7-8 0-15,-1-3-1 16,-9-6 2-16,2 7 4 15,-4 3 24-15,-6 4 7 0,-1 10-1 16,-3 2-4 0,-6 10-29-16,8 4-8 0,-2 8-3 15,-1 1-2-15,9 9 0 16,-4-1 1-16,10 3 1 16,3 1 2-16,2-8 1 15,3-5 1-15,-5-11 3 16,1-3 1-16,-3-12 0 15,1-2-8-15,-1-5-78 16,-3-5-49-16,-3-2-72 16,-3-2-9-16,-3 0 76 15,-5 1 56-15,-3 3 112 16,0 2 35-16,-1 8 40 16,4 3 8-16,1 6-26 0,1 4-19 15,3 2-40-15,2 3-70 16</inkml:trace>
  <inkml:trace contextRef="#ctx0" brushRef="#br0" timeOffset="6827.1">9583 6832 980 0,'0'-4'382'16,"8"-1"-266"-16,12 0-43 16,19 3-43-16,6-3-9 15,7-2-9-15,-7-1-1 16,-15-1-1-16,-6 0 0 15,-17 3 1-15,1 2 0 16,-10 0-2-16,-8 3-2 0,-2 3-2 16,-8 5-1-16,0 7 0 15,2 4-1-15,8 4-3 16,5 0-1-16,8 3-2 16,8 0 1-16,4-1 2 15,-1 0 0-15,2 0 0 16,-4-1 3-16,-7-3 0 15,-1 2 0-15,-7-4 0 16,3 5 1-16,0 6 0 16,3 6 1-16,7 9-1 15,0 10-1-15,1 15 0 16,-9 1 0-16,-12-3 6 16,-4-10 5-16,-9-18 10 15,-2-9 2-15,-3-15 3 16,-6-7-2-16,2-14-6 15,8-10-7-15,13-5-41 16,10-5-46-16,13-8-213 0</inkml:trace>
  <inkml:trace contextRef="#ctx0" brushRef="#br0" timeOffset="6975.13">9716 7218 886 0,'2'-2'382'16,"11"-2"-204"-16,4 1-37 0,12 6-58 15,8 5-23 1,8 6-32-16,-2 1-13 0,2-3-77 16,-4 2-122-16</inkml:trace>
  <inkml:trace contextRef="#ctx0" brushRef="#br0" timeOffset="7271.48">10021 7247 602 0,'6'0'338'15,"1"0"-88"-15,4 7-58 16,2 3-13-16,1 14-41 16,1 5-15-16,-7 4-19 15,-5 1-13-15,-4-10-30 16,0-4-13-16,1-10-13 16,0-6-3-16,2-11-7 15,4-7-4-15,6-11-12 16,3-4-5-16,9 1-3 15,-2 4 0-15,0 8 1 16,1 4 0-16,-5 11-1 0,3 2 2 16,-7 11 5-16,-4 4 7 15,-4 8 16-15,-3 6 6 16,-3-2 1-16,0 2-5 16,-2-7-16-16,2-5-31 15</inkml:trace>
  <inkml:trace contextRef="#ctx0" brushRef="#br0" timeOffset="8235.48">10820 7234 644 0,'12'-2'324'0,"6"-5"-79"15,14 7-159-15,4 0-25 16,-1 1-28-16,1 0-8 16,-7 0-10-16,-3 1 0 0,-11-1-2 15,-11 0 2-15,-12-1 0 16,-8 0-2-1,-6 1-3-15,-3 5-1 16,3 5 0-16,3 2 3 0,7 8 3 16,5 2 2-16,10 8-1 15,7 8 0-15,10-5-3 16,3-3-1-16,8-13-1 16,4-10 0-16,-2-12 1 15,4-7 0-15,-8-13 1 16,-3-5-1-16,-8-8 3 15,-6-2 0-15,-10 3 0 16,-2 6 8-16,-4 12 10 16,2 6-2-16,-5 12-3 15,0 9-9-15,4 10-14 16,-1 4-2-16,8 8 0 16,2 4 1-16,-2-5 0 15,5 1 0-15,5-8 3 16,1-8 1-16,2-10 8 0,-5-5 2 15,-4-11 1-15,2-5 0 16,0-7-5-16,-2-3-1 16,0-6-2-16,1 5-1 0,-4 8-4 15,3 8-2 1,-5 11-3-16,-1 7 1 16,3 11 1-16,3 4 1 15,3 7 3-15,-1 1 0 16,1-5-1-16,0-5 1 0,0-10 4 15,2-3 4-15,-1-13 10 16,-2 1 1-16,-1-13-1 16,2-4-5-16,-1-4-8 15,1-2-3-15,3 5-6 16,-2 4-3-16,2 12-3 16,-2 6-2-16,2 11-1 15,1 7 2-15,0 7 2 16,1 1 3-16,2-2 4 15,-5-4 1-15,1-10 15 16,-1-3 9-16,-2-12 9 16,0-3 1-16,-2-7-13 15,-3-5-19-15,-6-1-172 0</inkml:trace>
  <inkml:trace contextRef="#ctx0" brushRef="#br0" timeOffset="9036.35">12293 7204 811 0,'19'1'379'15,"11"1"-162"-15,10 1-109 16,6 0-37-16,-3-1-38 16,-5-2-9-16,-10 0-10 15,-10 0-4-15,-12 0-9 0,-8 1-1 16,-13 5-2 0,-10 3 1-16,-6 5 4 0,-1 5 2 15,2 5 1-15,7 5 1 0,13 8 0 16,8-3 1-1,21-2 7-15,8-6 1 0,14-11 3 16,1-3-1 0,2-12-3-16,-1-2-1 15,-10-10-2-15,-7-2-1 16,-10 0-2-16,-6-1 1 0,-5 3 1 16,1 4 6-16,-3 1 4 15,-3 3-1-15,-1 5-6 16,-3 2-6-16,3-3-8 0,1 0 0 15,3 8 0-15,-2 8-1 16,50 22 2-16,-27-32 2 16,2-5 3-16,-3-7 2 15,-1-5 2 1,-6-6 0-16,-8-4 0 16,-8-5-4-16,-10-3-2 15,-6-1-4-15,-4 7-2 0,1 5 0 16,0 8-5-1,0 5-1-15,0 5-1 16,1 6 0-16,4 13 3 16,10 8 1-16,3 18 5 15,1 4 0-15,8 6 5 0,-4-2 1 16,-3-4-1-16,2-5 0 16,-3-7-2-16,-2-8-1 15,8-11-49-15,4-5-41 16</inkml:trace>
  <inkml:trace contextRef="#ctx0" brushRef="#br0" timeOffset="9206.63">12953 7261 965 0,'6'-3'461'16,"5"-1"-211"-1,-10 5-52-15,-2 14-103 16,-1 3-40-16,3 15-29 15,5 5-8-15,4 3-22 16,0-4-124-16</inkml:trace>
  <inkml:trace contextRef="#ctx0" brushRef="#br0" timeOffset="9609">13135 7263 997 0,'-1'-5'411'16,"-3"-3"-247"-16,2 4-45 0,0 6-54 15,-2 6-12 1,4 11-21-16,3 3-2 16,5 6-1-16,2 0-3 0,8 0-1 15,2-6-1-15,-1-12-2 0,2-4 0 16,-3-11-2-16,-1-5-1 15,1-9-3-15,-5-1-4 16,-6-5-4 0,-2 6-3-16,-5 6-5 15,-1 6-5-15,-4 8-5 0,1 4 0 0,3 9 2 32,1 0 3-32,8 5 4 15,3 4 1-15,5 1 2 16,1-4 3-16,3-5 10 0,2-1 7 0,-5-16 17 15,-3-2 3-15,-5-9-8 16,-4-5-8-16,-4-6-159 16,-1-7-119-1</inkml:trace>
  <inkml:trace contextRef="#ctx0" brushRef="#br0" timeOffset="9729.49">13310 7045 1037 0,'-6'-10'529'0,"-4"-7"-167"15,3 4-73-15,4 9-142 16,3 3-54-16,8 8-69 16,0 0-19-16,8 11-144 0,2 6-124 15</inkml:trace>
  <inkml:trace contextRef="#ctx0" brushRef="#br0" timeOffset="9970.7">13567 7245 1066 0,'12'8'465'16,"6"7"-255"-16,5 8-72 16,-4 2-37-16,0 4-43 15,1-1-15-15,-5-7-18 16,-2-6-1-16,-3-10 10 16,2-5 9-16,-4-16 25 15,4-6 7-15,2-11-4 16,1-3-9-16,0 2-30 15,-5 4-14-15,-6 10-76 16,-5 4 283-16</inkml:trace>
  <inkml:trace contextRef="#ctx0" brushRef="#br0" timeOffset="10970.51">1846 8261 905 0,'19'4'324'15,"20"12"-267"-15,-2 7 0 0,-15 15 31 16,-11 6 8-16,-21 3 5 31,-9 2-11-31,-8-10-40 0,-3-2-11 16,11-18-19-16,6-7-6 15,13-13-3-15,7-14-2 0,15-11-3 16,5 0-1 0,3-12-2-16,0 0 1 15,-8 2 1-15,-6 1 0 16,-9 12 1-16,-5 8 4 0,-2 12 6 16,0 3 0-16,-2 16-2 15,1 6-4-15,-2 8-8 16,3 5 0-16,12 0-2 15,3 0-2-15,7-4-1 16,0-6-40-16,1-6-133 16,4-7-142-16</inkml:trace>
  <inkml:trace contextRef="#ctx0" brushRef="#br0" timeOffset="11229.87">2470 8400 605 0,'11'-4'359'16,"12"-3"-51"-16,-18 14-98 15,-3 11-18-15,-11 6-47 0,-9 5-21 16,-7 2-41 0,-7-6-17-16,0-5-28 15,3-5-7-15,1-14-13 0,9-6-5 16,3-9-11 0,2-6-8-16,9-6-15 0,1 2-2 15,8 0 4-15,10 7 3 16,7 9 10-16,3 8 2 0,5 15 3 15,0 8 2 1,-2 5 2-16,-4 2 1 16,-3 2 2-16,0-5-54 15,-2 0-288-15</inkml:trace>
  <inkml:trace contextRef="#ctx0" brushRef="#br0" timeOffset="11507.92">2564 8340 855 0,'5'-24'417'0,"5"-26"-119"16,8 6-119-16,8 17-64 15,-1 4-20-15,4 16-34 16,1 8-19-16,4 22-12 16,-2 7 0-16,-7 17 6 15,-3 8 1-15,-9 4-6 16,-6-1-4-16,-3-11-7 15,0-8-3-15,-3-17-2 16,1-7 0-16,-2-14 9 16,-7-1 1-16,-10 0-5 15,-7 0-3-15,-12 6-15 16,-3 1-4-16,7 5-44 16,3 1-83-16</inkml:trace>
  <inkml:trace contextRef="#ctx0" brushRef="#br0" timeOffset="11958.93">2983 8376 908 0,'2'-6'444'0,"2"-3"-160"15,0 4-62-15,-4 10-100 16,0 8-46-16,-2 10-55 16,3 5-6-16,7 2-2 15,1-3-3-15,5-7-1 16,1-7 2-16,0-9 4 16,4-6 4-16,-2-11 0 15,1-2 1-15,-5-7-5 16,-4 0-6-16,-5-1-3 0,-5 5-4 15,-5 11-10 1,-5 6-1-16,4 12-5 16,-1 6 2-16,6 8 6 0,3 3 2 15,7-1 3-15,11-7 1 16,6-8 4-16,5-6 3 16,4-6 10-16,-2-11 11 15,-5-7 37-15,-5-4 9 0,-9-9 0 16,-9 1-11-16,-9 4-51 15,-4 3-40-15,-5 15-156 16,-1 8-125 0</inkml:trace>
  <inkml:trace contextRef="#ctx0" brushRef="#br0" timeOffset="12318.66">3510 8460 626 0,'-4'-8'359'16,"2"-11"-42"-16,2 2-70 15,0 4-87 1,1 3-35-16,-1 11-65 0,-5 5-21 16,1 16-24-16,4 2-8 15,0 7-3 1,7 4 0-16,5-9 1 15,1 0 3-15,7-12 9 16,-1-5 5-16,2-12 16 0,0-7 6 16,-5-10 13-16,-1-3 8 15,-13-16 11-15,-2-6 0 0,-16-16-15 16,-3-9-12 0,2 0-27-16,-1 2-12 15,19 11-15-15,5 7-9 16,13 12-29-16,13 8-58 0,7 16-168 15,5 12-336 1</inkml:trace>
  <inkml:trace contextRef="#ctx0" brushRef="#br0" timeOffset="12548.47">3847 8334 824 0,'3'10'416'31,"0"8"-123"-31,1 12-134 16,-2 2-27-16,-1 5-37 0,0 0-20 16,-1-8-28-16,3-1-16 0,4-9-24 31,1-5-59-31,2-12-208 15</inkml:trace>
  <inkml:trace contextRef="#ctx0" brushRef="#br0" timeOffset="12663.56">3834 8180 671 0,'-5'-10'460'16,"-3"-7"40"-16,1 6-234 0,7 7-174 15,5 5-74 1</inkml:trace>
  <inkml:trace contextRef="#ctx0" brushRef="#br0" timeOffset="13208.31">4071 8383 958 0,'-4'3'436'15,"-1"7"-212"-15,-3 10-87 16,8 9-100-16,2 0-12 16,4-3-8-16,11-2-2 0,-1-10 0 15,5 1 2 1,3-10 5-16,-4-6 2 16,1-7-1-16,-5-5-1 15,-4-7-11-15,-1 3-2 0,-3-1-4 16,-7-1 1-16,4 6 0 15,-1 3-2-15,-8 8-5 16,9 2-5-16,-5 8 0 16,5 4 0-16,10 7 4 15,-2 3 1-15,6-1 1 16,1-5 1-16,2-8 7 16,0-6 10-16,-4-8 49 15,-2-4 20-15,-8-6 26 16,-1-3 0-16,-6-1-35 15,-4-2-20-15,-7 3-33 16,-1 1-19-16,3 7-107 16,2 6-122-16</inkml:trace>
  <inkml:trace contextRef="#ctx0" brushRef="#br0" timeOffset="13485.32">4461 8373 945 0,'1'-4'495'15,"4"-6"-147"-15,0 7-168 16,3 6-53 0,7 14-71-16,4 3-18 15,-2 9-18-15,3 0-4 0,-3-4-3 16,-3-3-1-16,-1-9 5 16,-3-6 10-16,1-9 39 15,2-7 10-15,2-4 10 16,1-9-1-16,-1-9-25 15,-1-3-7-15,-4-5-16 16,-4 4-11-16,1 10-24 16,-1 4-28-16,-6 12-156 15,1 8-128-15</inkml:trace>
  <inkml:trace contextRef="#ctx0" brushRef="#br0" timeOffset="13742.82">4917 8577 1245 0,'1'-3'584'16,"5"-3"-244"-16,2 2-53 15,0 2-107-15,0 2-39 16,-2 4-57-16,-6-3-23 16,1 1-29-16,-1-2-10 15,0 0-12-15,0 0-45 16</inkml:trace>
  <inkml:trace contextRef="#ctx0" brushRef="#br0" timeOffset="14852.71">19319 8018 428 0,'1'-24'264'32,"-6"-34"-4"-32,-9-2-52 15,-25 4-56-15,-15 4-12 0,-24 19-41 16,-4 12-20-16,-17 23-40 16,-7 15-23-16,-4 41-17 15,-3 18-3-15,15 29 0 16,13 10 1-16,24 13 3 15,12 3 1-15,28-9 4 16,17 2 1-16,35-15 7 16,22-3 3-16,37-15 8 15,14-12 4-15,35-36 17 16,9-25 18-16,17-36 31 16,2-28 16-16,-36-39 40 0,-21-19-1 15,-57-33 1 1,-31-14-5-16,-47 0-66 0,-15 12-25 15,-43 23-49-15,-13 17-20 16,-8 21-4 0,-1 8-51-16,16 26-121 0,7 17-118 15</inkml:trace>
  <inkml:trace contextRef="#ctx0" brushRef="#br0" timeOffset="19039.85">5744 8148 688 0,'-15'-9'371'0,"-18"-6"-85"15,-3 3-58-15,-7 13-91 0,-1 7-31 16,3 17-52-16,4 12-19 16,15 14-26-1,6 4-9-15,18 10-7 16,6-9-1-16,14-7 0 15,15-9 2-15,13-20 6 16,10-9 6-16,5-17 13 16,-7-11 6-16,-12-22 35 15,-9-10 12-15,-21-11 17 16,-11-1-5-16,-19 6-35 0,-6 9-18 16,-6 16-33-16,3 10-24 15,7 16-136-15,3 5-117 16</inkml:trace>
  <inkml:trace contextRef="#ctx0" brushRef="#br0" timeOffset="19220.75">5970 8280 732 0,'4'5'333'0,"1"6"-128"0,0 7-23 16,-9 14-41-1,0 2-21-15,4 5-57 16,7-3-25-16,13-9-52 16,7-7-91-16</inkml:trace>
  <inkml:trace contextRef="#ctx0" brushRef="#br0" timeOffset="19543.29">6818 8395 958 0,'-13'9'452'0,"-12"8"-192"15,-20 4-132-15,2 0-38 16,-6-3-52-16,0-6-11 15,19-6-18-15,2-11-18 16,11-6-37-16,7-8-16 16,10-8-16-16,5-1 13 15,16-1 29-15,3 5 14 0,5 12 30 16,-2 10 13-16,3 17 18 16,-4 12 4-16,-5 11-4 15,-2 3-10-15,-8-2-15 16,0-3-36-16,-6-10-278 15</inkml:trace>
  <inkml:trace contextRef="#ctx0" brushRef="#br0" timeOffset="19699.39">6709 8045 1207 0,'-5'-6'498'16,"-2"-7"-325"-1,5 11-94-15,9 10-151 16,7 7-241-16</inkml:trace>
  <inkml:trace contextRef="#ctx0" brushRef="#br0" timeOffset="20252.56">7048 7977 937 0,'13'-1'363'0,"8"2"-253"16,19 0-46-16,14 1-31 15,3 5-10-15,7-7-11 16,-16 7 1-16,-20-5 3 15,-12-4 3-15,-11 0 2 16,-12-8-5-16,-7 2-6 16,-8 0-5-16,-13-1-5 15,4 4 1-15,1 5-8 16,7 6-4-16,11 8-3 16,4 2-1-16,10 7 8 15,4-2 2-15,7 3 3 0,5-3 2 0,1-6 2 16,0 0 2-1,-4-7 3-15,-3 0 1 16,-8-3 4-16,-3-3 1 16,-1 4-6-16,0-6-5 0,-1 0-7 15,1 16-4 1,0 47 0-16,2-19 1 16,-1 13 3-16,-4 4 2 15,-11-4 24-15,-8-6 14 0,-14-15 23 16,-4-8 6-16,-5-15-3 15,1-6-3 1,11-14-13-16,6-10-11 0,20-7-36 16,12-3-22-16,17 5-51 15,4 4-25-15,11 9-121 0,1 3-145 16</inkml:trace>
  <inkml:trace contextRef="#ctx0" brushRef="#br0" timeOffset="20686.08">7584 8363 971 0,'-8'-9'423'0,"-14"-9"-220"0,-1 3-57 16,-6 10-80-16,1 7-27 15,4 14-42 1,3 5-11-16,11 13-8 15,3 1-3-15,11 3 4 16,7-5 5-16,12-11 9 16,6-5 9-16,6-13 10 0,-1-2 4 15,-4-7 5-15,-4-7-2 0,-8-6 0 16,-17 0-2 0,6-5-5-16,-2 0-2 15,-3 0-7-15,12-2-4 16,-7 9-8-16,-2 3-3 15,5 10-2-15,-2 3 1 0,-1 10 18 16,-2 5 13-16,-1 8 16 0,-1 4 7 16,-2 3-8-1,3-3-8-15,2-4-10 16,1-8-6-16,5-11 9 16,2-5 5-16,6-11 6 15,3 0 3-15,-2-6-13 16,-2 0-7-16,-3-2-76 15,-6 0-121-15</inkml:trace>
  <inkml:trace contextRef="#ctx0" brushRef="#br0" timeOffset="21135.39">8196 8328 1048 0,'-11'-11'450'16,"-14"-9"-257"-16,2 5-70 15,0 12-96-15,2 4-22 16,5 7-19-16,1 5-4 16,8 4 1-16,3 1 0 0,6 4 4 15,2-1 3-15,-2 0 6 16,-1 3 3-16,-8-4 3 15,-6-1 0-15,-3 1 2 16,-3-5 1-16,6-3 3 16,7 2-2-16,6-3-3 15,8-1-2-15,8-6 0 16,5-4 2-16,3-6 2 16,11-7 1-16,5-3 0 15,1-6-1-15,8 0-1 16,-7 1-1-16,-2 5-3 15,-6 7 0-15,-2 8 12 16,-1 10 9-16,-9 10 18 0,-5-1 9 16,-12 0 2-1,-8-1 0-15,-14-6-8 0,-2 4-7 16,-7-6-49-16,-3-4-33 16</inkml:trace>
  <inkml:trace contextRef="#ctx0" brushRef="#br0" timeOffset="21585.67">9099 8267 604 0,'6'4'315'0,"11"13"-60"0,12 14-101 15,13 19-58-15,7 6-25 16,-7-4-36-16,-1-6-9 15,-11-15-11-15,-8-8-2 16,-6-8-48-16,-6-8-62 0</inkml:trace>
  <inkml:trace contextRef="#ctx0" brushRef="#br0" timeOffset="21751.99">9409 8363 801 0,'1'-14'403'0,"-3"-12"-112"0,-5 9-51 15,-2 19-79-15,-11 9-28 16,-9 16-49-1,-5 7-16-15,-14 11-31 16,0 0-10-16,1-5-21 16,2-1-7-16,24-18-45 15,12-2-61-15,23-11-153 16,14-7-214-16</inkml:trace>
  <inkml:trace contextRef="#ctx0" brushRef="#br0" timeOffset="21929.95">9635 8588 1049 0,'0'5'462'16,"-4"10"-237"-16,-7 3-57 15,-17 0-83-15,-1 2-32 16,4-3-130-16,3-4-111 0</inkml:trace>
  <inkml:trace contextRef="#ctx0" brushRef="#br0" timeOffset="22333.58">9819 8417 970 0,'-3'-2'430'0,"-3"2"-224"15,1 6-64-15,4 11-85 16,2 1-21-16,5 7-19 16,2-5-5-16,10-1-2 0,2-5 0 15,8-12 3-15,0-3 2 16,-5-11 3-1,-4-3 2-15,-6-4 0 16,-1-1-1-16,-9 2-8 0,2 4-6 16,-2 13-8-16,2 4-4 15,6 17 0-15,1 3 2 16,10 14 3-16,1 5-2 16,-12 5 1-16,-6 3 3 15,-27-4 23-15,-13-5 16 16,-19-16 18-16,0-8 2 15,2-21-15-15,11-10-12 0,16-16-91 16,4-11-97 0</inkml:trace>
  <inkml:trace contextRef="#ctx0" brushRef="#br0" timeOffset="25356.68">10830 8407 645 0,'-5'-7'294'16,"-10"-4"-125"-16,-6 6-33 16,-6 10-49-16,-4 12-20 15,0 10-40-15,2 8-11 16,12 4-11-1,7 0-1-15,18-2 6 16,8-3 4-16,14-11 9 16,4-5 0-16,2-12-1 0,3-5-1 15,-2-7 2-15,-7-4 3 16,-14-5 3 0,-10-1-1-16,-20-2-7 15,0 7-7-15,-5 11-8 0,-4 3-1 0,9 20 1 31,-3 7 0-31,3 14-1 0,2 10 0 16,7 13-2-16,1 1-2 16,5-6 1-16,10-11 9 15,0-21-137-15</inkml:trace>
  <inkml:trace contextRef="#ctx0" brushRef="#br0" timeOffset="25800.66">11230 8467 762 0,'-5'7'344'15,"-2"3"-157"-15,-9 10-82 16,-3 0-21-16,-7 0-21 16,-7 2-14-16,-2-5-17 15,-2-3-3-15,6-8-11 16,4-10-7-16,14-12-21 15,4-6-12-15,15-3-8 16,3-2 1-16,20 7 12 16,4 5 5-16,4 10 7 15,1 6 3-15,-9 15 5 16,-6 5 5-16,-3 7 1 16,-3 1 1-16,-2-4 1 0,0-8-2 15,-2-8 4-15,2-3 2 16,2-10 3-16,-2-6 0 15,1-9-2-15,-2-5 0 16,-4-6-4-16,-2 1-2 16,-4 10-5-16,-3 5-7 15,0 18 1-15,-2 6 1 16,-1 11 4-16,2 8 3 16,2-1-1-16,6-1-3 15,5-4 1-15,0-4 1 16,-1-10-87-16,-3-2-100 0</inkml:trace>
  <inkml:trace contextRef="#ctx0" brushRef="#br0" timeOffset="25937.65">11385 8213 715 0,'-2'-6'340'16,"-5"-5"-118"-16,3 8-170 15,4 5-78-15</inkml:trace>
  <inkml:trace contextRef="#ctx0" brushRef="#br0" timeOffset="26116.34">11468 8348 541 0,'5'13'354'16,"8"14"-8"-16,1 3-92 15,0 3-125-15,2-1-45 16,-2-6-48-16,1 0-12 15,3-14-8-15,3-2 4 16,-1-12 2-16,1-4 1 16,-1-13-1-16,-1-5-4 0,-3-3-14 15,-6 0-62 1</inkml:trace>
  <inkml:trace contextRef="#ctx0" brushRef="#br0" timeOffset="26415.2">12042 8555 371 0,'-1'-5'262'15,"-8"-11"43"1,-11-4-92-16,-4 1-52 0,-4 2-19 0,-4 3-41 31,3 4-24-31,-3 12-45 0,3 5-22 16,9 15-19-1,10 3-3-15,16 3 2 16,9 1 8-16,16-6 5 16,3-6 2-16,3-6 3 15,0-6 4-15,-7-8-2 0,-3 0-68 16</inkml:trace>
  <inkml:trace contextRef="#ctx0" brushRef="#br0" timeOffset="26654.5">12111 8470 877 0,'3'4'404'16,"3"5"-162"-16,1 7-129 0,4 4-24 15,-2 6-26 1,-2-4-14-16,-4 0-17 15,3-3-8-15,-2-5-8 16,2 0-3-16,6-8 3 16,-7-6 1-16,5-10 3 15,0-5 1-15,2-9-6 16,4 0-3-16,2-2-5 16,4 2-1-16,-3 0-115 15,-1 6-183-15</inkml:trace>
  <inkml:trace contextRef="#ctx0" brushRef="#br0" timeOffset="27408.12">12443 8468 533 0,'19'0'253'16,"11"2"-114"-16,9-2-50 16,1 4-19-16,-6-4-20 15,-6-3-1-15,-8 0 0 16,-5-3-1-16,-11-3-8 16,-3 3-5-16,-5 3 1 15,-5 0 0-15,-4 9-4 16,-2 2-3-16,-2 4-18 15,7 7-7-15,2 0-7 16,2 3 0-16,7 2 0 16,4-2 2-16,10 0 6 15,-2-6 4-15,9-7 6 16,-2-3 2-16,3-7 1 16,2-4 1-16,2-5-3 0,5-3-2 15,-3-4-4-15,2 1-2 16,-7 1-5-1,-3 4 0-15,-8 7-6 0,-5 4-2 0,-7 4 25 32,-2 7 8-32,-7 6 11 15,-3-2 2-15,-5 6-20 0,1-8-6 0,-3-5-3 16,-1 1 4-16,3-14 3 16,-2-2 1-1,4-3-3-15,1-4-6 0,7 7-9 16,5-1-4-16,5-3-7 15,3 6-1 1,8-1 0-16,4 6 1 16,5 1 5-16,3 6 0 0,-3 0-1 15,-3 3 1-15,-1 1 1 16,-3-1 2-16,-8 0 2 16,8-2 2-16,1-3 3 15,1-4 2-15,10-5-1 16,-6-6-2-16,0-5-1 15,3-1 1-15,-5-6 2 0,-2 3 1 16,-8-1 2-16,-5 3-5 16,-6 10 30-1,-1 2 1-15,-1 16 4 0,1 8 8 16,1 8-28-16,-2 2-3 16,6 3-8-1,-1-2 30-15,4-4 72 16</inkml:trace>
  <inkml:trace contextRef="#ctx0" brushRef="#br0" timeOffset="28688.22">2021 9349 651 0,'-18'2'332'0,"-24"5"-104"15,-1 7-71-15,-4 9-86 16,12 3-30-16,17 9-30 0,8-1-8 15,19 2-2-15,10 0 1 16,15-11 5-16,8-2 6 16,4-16 23-16,-3-7 20 15,-16-9 60 1,-8-4 14-16,-18-2 7 16,-14 0-7-16,-23 0-53 0,-9 4-18 15,-4 5-33 1,6 4-14-16,20 4-17 0,8 2-68 15,19 0-137-15,8-2-123 0</inkml:trace>
  <inkml:trace contextRef="#ctx0" brushRef="#br0" timeOffset="28875.65">2066 9464 962 0,'8'0'421'0,"17"-4"-207"16,7 1-75-16,15 2-58 15,-1 0-27-15,-14 5-30 16,3-1-7-16,-10-3-3 0,-6 0-2 16,0-5-86-16,-12-1-65 15,-10-1-209 1,-3-2-135-16</inkml:trace>
  <inkml:trace contextRef="#ctx0" brushRef="#br0" timeOffset="28983.63">2282 9450 512 0,'-4'10'303'16,"-1"12"-31"-1,0 4-46-15,4 5-89 16,1-3-28-16,2 4-55 16,3-6-17-16,4-1-18 15,-2-2-38-15,4-13-252 0</inkml:trace>
  <inkml:trace contextRef="#ctx0" brushRef="#br0" timeOffset="29248.62">2605 9527 418 0,'-5'-5'324'0,"-4"-7"94"16,-7 0-102-1,-3 2-103-15,3-1-49 16,1 9-108-16,2 5-38 16,2 14-30-16,5 3-4 0,4 6 5 0,4 3 1 15,14 0 3 1,-3-3 1-16,12-11 2 15,-3-8 4-15,2-10 6 16,-1-6 7-16,-6-9 15 16,-5 0 2-16,-13-5 1 15,-8 0-8-15,-13 1-44 16,-4-1-73-16</inkml:trace>
  <inkml:trace contextRef="#ctx0" brushRef="#br0" timeOffset="29765.48">3381 9466 665 0,'-17'4'304'16,"-18"7"-137"-16,0 6-42 15,6 8-65 1,7 2-23-16,15 2-33 15,9 0-3-15,13-7 5 16,6-1 10-16,7-10 32 16,1-4 16-16,-5-8 32 15,-7-5 3-15,-14-3-22 16,-9-4-14-16,-10 3-39 0,-4 1-9 0,2 4-158 16</inkml:trace>
  <inkml:trace contextRef="#ctx0" brushRef="#br0" timeOffset="29930.61">3542 9492 1181 0,'0'4'480'15,"9"8"-288"-15,6 11-80 16,12 8-56 0,11 7-9-16,4 7-22 0,-2 1-6 15,-5 2 2-15,-6 0-96 16,-6-9-268-1</inkml:trace>
  <inkml:trace contextRef="#ctx0" brushRef="#br0" timeOffset="30124.17">3783 9489 987 0,'-13'11'406'0,"-20"20"-243"0,-5 5-52 15,-3 10-49-15,-1 7-13 0,1 4-22 32,1 6-5-32,2-1-10 0,-1-8-4 15,10-13-22-15,11-8-50 0,12-23-168 16</inkml:trace>
  <inkml:trace contextRef="#ctx0" brushRef="#br0" timeOffset="30424.28">3865 9569 987 0,'10'3'412'0,"9"3"-242"16,-4 9-58-16,-6 1-49 16,-1 4-19-16,-1 1-18 15,1-4-4-15,0-6-6 16,-3-1-1-16,3-12 4 15,-3-7-2-15,6-12-4 16,3-3-5-16,-4-6-7 16,3 4-1-16,-3 6 1 15,4 6 0-15,-3 12 2 16,0 7 2-16,-3 12 4 16,-5 7 5-16,0 8 2 0,0 2-2 15,3-1-4-15,-2-5-3 16,6-8-40-16,-3-7-98 15</inkml:trace>
  <inkml:trace contextRef="#ctx0" brushRef="#br0" timeOffset="30583.49">4060 9276 742 0,'-6'-3'433'0,"-6"-3"-30"15,7 6-260-15,2 7-128 16,3 5-5-16</inkml:trace>
  <inkml:trace contextRef="#ctx0" brushRef="#br0" timeOffset="30789.76">4237 9414 902 0,'2'0'471'0,"-6"3"-109"16,10 16-206 0,-1 8-47-16,7 21-30 15,4 9-5-15,-8 14-25 16,-2 5-11-16,-6 6-21 0,0-1-7 0,0-11-4 16,3-8-2-16,2-22-74 15,2-10-90-15</inkml:trace>
  <inkml:trace contextRef="#ctx0" brushRef="#br0" timeOffset="30958.89">4384 9670 1079 0,'11'-3'449'0,"1"-5"-256"16,7 4-129-1,7 3-27-15,-7 0-86 0,7 2-107 16</inkml:trace>
  <inkml:trace contextRef="#ctx0" brushRef="#br0" timeOffset="31245.16">4860 9622 1050 0,'-14'4'472'16,"-14"6"-224"-16,-10-2-129 16,2-2-34-16,1-3-40 0,-2-5-12 15,8-10-15 1,-1 2-4-16,2-8-6 16,8 2-3-16,7-2-4 0,9-3-2 15,17 3-9-15,6 0-4 16,13 11-7-16,2 6 0 15,1 6 9-15,1 15 5 16,-7 7 18-16,-3 5 7 0,-2 9 2 16,-3-5 0-16,-3-4-5 15,1-6-45-15,-5-8-315 16</inkml:trace>
  <inkml:trace contextRef="#ctx0" brushRef="#br0" timeOffset="31435.01">5154 9707 878 0,'0'-1'465'0,"0"1"-116"15,0-1-72-15,0 1-119 16,0 0-52-16,0 0-58 15,0 0-110-15</inkml:trace>
  <inkml:trace contextRef="#ctx1" brushRef="#br0">11957 19044 0,'0'0'0</inkml:trace>
  <inkml:trace contextRef="#ctx0" brushRef="#br0" timeOffset="36754.3">5564 9131 616 0,'-2'1'260'0,"-2"12"-115"16,0 11-22-1,-2 24-11-15,2 13 4 0,0 12-20 16,0-3-23-16,4-12-26 15,-1-12-11-15,4-22-16 16,-1-5-3-16,-1-9 6 16,1-5 2-16,-1-9 0 15,-1-5-1-15,0-12-9 16,0-5-5-16,0-14-2 16,-1-8 0-16,-3-19-1 15,-1-4 0-15,-4 2-3 16,2 9-3-16,1 19-3 15,0 14-3-15,8 17-14 16,3 8-1-16,11 11 1 16,6 4 0-16,18 2 15 15,6 1 2-15,13-4 1 16,4-1 1-16,-9-3 2 16,-2-4 0-16,-22-4 2 0,-10-5 1 15,-15-3 3-15,-5 1-1 16,0 6-6-16,-4 1-1 15,-1 9-3-15,-5 7 1 16,2 14 3-16,0 12 3 16,4 15 0-16,8 7 0 15,2 6-2-15,4-4-1 0,7-6-88 16,3-9-198-16</inkml:trace>
  <inkml:trace contextRef="#ctx0" brushRef="#br0" timeOffset="37130.34">6116 9479 696 0,'-1'0'327'0,"2"4"-129"16,7 8-57-1,7 5-69 1,11 2 0-16,5-5-13 16,0-4-11-16,4-4-16 15,-9-6-3-15,-7-6-3 16,-2-2 0-16,-9-14-3 0,-2 0-2 0,-12-7-9 16,-9-4-4-1,-12 5-8-15,-3 4-3 16,-4 18-9-16,4 11-3 15,4 20-1-15,5 11 1 16,11 12 6-16,5 3 3 16,8 2 4-16,3-3 1 15,4-1 1-15,1 0-1 16,4-7-115-16,0-6-168 0</inkml:trace>
  <inkml:trace contextRef="#ctx0" brushRef="#br0" timeOffset="37399.37">6575 9501 664 0,'-8'-14'325'0,"-8"-15"-110"16,-4 1-31-16,-2 15-50 15,1 2-31-15,-3 15-44 16,7 8-17-16,4 13-21 16,4 3-4-16,12 4 0 15,1 0 0-15,10-11-2 0,7 0 2 16,3-11-3-16,4-1 2 16,-4-7 2-16,-5-3-40 15</inkml:trace>
  <inkml:trace contextRef="#ctx0" brushRef="#br0" timeOffset="37578.43">6648 9234 812 0,'0'-1'390'0,"4"4"-140"16,4 5-71-16,9 32-77 15,-2 8-4-15,-2 20-17 16,0 5-17-16,-8 0-27 15,-2-9-6-15,-3-10-168 16,-4-3-160-16</inkml:trace>
  <inkml:trace contextRef="#ctx0" brushRef="#br0" timeOffset="37868.48">6700 9219 798 0,'17'-6'350'0,"20"-6"-177"32,3 11-45-32,2 7-61 15,-9 6-16-15,-14 4-25 0,-10-1-6 16,-17 6-2-16,-4 1-1 16,-9-2 0-16,1-3 0 15,5-12-6-15,10-5-7 16,14-6-8-16,11 1-4 15,9 5-6-15,-4 3 4 16,2 13 3-16,-4 4 2 16,-14 12 13-16,-9 1 11 0,-15-1 11 15,-4 3 1-15,-2-10-7 0,0-5-35 16</inkml:trace>
  <inkml:trace contextRef="#ctx0" brushRef="#br0" timeOffset="38185.2">7384 9511 639 0,'-4'4'341'16,"-9"7"-73"-16,0 0-57 0,-8 0-89 31,-9 3-25-31,-8-1-44 0,-6-3-16 15,3-5-12-15,3-7-2 16,13-6-5 0,4-5-4-16,15-7-9 0,6-1-4 15,14-4-10-15,7 5-1 16,7 6 2-16,2 7 2 16,1 18 14-16,-5 4 8 15,-3 14 17-15,-3 2 2 16,-7 1-6-16,-4 4-6 0,-3-6-69 15,1 1-116-15</inkml:trace>
  <inkml:trace contextRef="#ctx0" brushRef="#br0" timeOffset="38329.04">7247 9207 996 0,'3'-1'386'0,"2"1"-269"16,8 3-71-16</inkml:trace>
  <inkml:trace contextRef="#ctx0" brushRef="#br0" timeOffset="38641.31">7388 9244 467 0,'9'-18'262'16,"13"-16"-3"-16,13 5-107 16,7 11-31-16,3 7-2 15,1 16-9-15,-5 10-14 0,-4 22 2 16,-6 10-2-16,-8 21-11 16,-6 7-11-1,-10-8-30-15,0-5-11 16,-1-18-16-16,-1-14-4 0,-1-13-3 15,-2-5 6-15,-3-15 2 16,-5-7-2-16,-6-2-5 16,-8-6-10-16,-17 12-11 15,0 6-1-15,-3 9 2 16,2 9 2-16,18 0-100 16,8 2-125-16</inkml:trace>
  <inkml:trace contextRef="#ctx0" brushRef="#br0" timeOffset="38954.42">7740 9241 590 0,'26'-10'338'0,"14"-13"-74"15,3 6-54-15,-4 5-21 16,-3 13-38-16,2 15-15 0,-3 24-22 15,-2 14-4 1,-14 17-3-16,-9 4-11 16,-9-6-27-16,0-6-17 15,4-21-30-15,-1-9-6 16,7-14-8-16,-2-8 3 0,-4-16-8 16,-1-5-12-1,-6-8-16-15,-7-2-10 16,-11-1-4-16,-9 1 8 0,-5 9 13 15,-3 4 0-15,5 8-65 16,7 7-86-16</inkml:trace>
  <inkml:trace contextRef="#ctx0" brushRef="#br0" timeOffset="39529.54">8385 9623 328 0,'7'-8'199'16,"10"-9"7"-16,-4-3-9 15,-8 0 12 1,-5 0-5-16,-11-5-33 16,-4 4-28-16,-7 1-64 0,-4 3-23 15,-1 11-32 1,0 6-5-16,2 14-18 0,6 6-2 15,6 0-2-15,10 3 0 16,7-2 5-16,9-3 2 16,9 3 6-16,1-11 1 0,4-5 4 15,-7-6 1 1,1-8-1-16,-5-2 0 16,-3-2-5-16,2-1-2 0,-8 1-3 15,0 5-6-15,-7 8-6 16,-2 5-2-16,0 4 0 15,2 3 4-15,11 6 5 16,5-4 0-16,10-1 3 16,-2-5 1-16,-3-10 2 15,2-5 4-15,-7-2 1 16,3-5 0-16,0-7 1 16,-1 0-6-16,1-12 3 15,-5 2 10-15,-2 0 21 16,-5 6 7-16,-5 15-3 15,1 12-9-15,-3 23-15 16,0 7-2-16,3 12 3 16,1 4-1-16,2 4-5 15,0 0-2-15,1 7-5 16,-5 0-2-16,4-4-2 0,-2-4-2 16,3-15-63-16,0-10-70 15,2-17-354-15</inkml:trace>
  <inkml:trace contextRef="#ctx0" brushRef="#br0" timeOffset="39675.82">8714 9629 815 0,'15'0'340'16,"10"-5"-191"-16,3 4-90 15,5-1-15-15,2 2-26 16,-3 0-4-16</inkml:trace>
  <inkml:trace contextRef="#ctx0" brushRef="#br0" timeOffset="40019.31">9233 9494 617 0,'4'-12'323'0,"6"-7"-68"15,-3 0-43-15,-4 7-64 16,-4 5-29-16,-12 4-59 0,-7 5-26 15,-11 0-30-15,-1 5 0 16,2 1-2 0,8 2-1-16,5 4-2 0,11-5-2 15,11 0-1-15,3-3 1 16,12 1-1-16,-5-1 1 16,-3-3 0-16,-3 3-3 0,-9-6-6 15,-5 0-2 1,-13 4-2-16,-5-2 4 15,-1 8 8-15,4 0 0 16,11 5 15-16,7 2 8 0,4 0 13 16,11 2 6-16,6-3 2 15,5-1 1-15,5-4 7 16,1-3-2-16,-1-8-10 16,0-5 18-16</inkml:trace>
  <inkml:trace contextRef="#ctx0" brushRef="#br0" timeOffset="40727.28">9805 9420 448 0,'10'-2'248'0,"8"-5"-41"15,14 5-79 1,8-3-17-16,9 3-22 16,2 0-15-16,-8-4-29 15,-8 6-11-15,-19-6-12 16,-10 0 7-16,-15 5 6 16,-8 1 0-16,-16 3 1 15,0 11-12-15,3 6-9 16,1 1-2-16,18 9-2 0,4-5-2 15,14 0-1-15,9 1-1 16,11-7 1-16,7-3 0 16,4-6 3-16,8 2 1 15,-11-19 5-15,-5-1-2 16,-7-10-1-16,-13-11-3 16,5 5-5-16,-6-3 1 15,-6 7-2-15,-2 0 0 0,-4 12 7 16,0 10 7-16,1 11 7 15,2 10 0-15,1 3-9 16,3-4-7-16,6 1-9 16,-1-4-39-16,2-10-189 15</inkml:trace>
  <inkml:trace contextRef="#ctx0" brushRef="#br0" timeOffset="40899.56">10336 9426 738 0,'11'-6'368'0,"16"0"-115"16,2 9-41-16,5 15-54 0,1 11-26 16,-6 2-39-16,-5 0-4 15,-18-9-11 1,-11-6-11-16,-18-8-17 0,-5-3-9 16,-3-9-44-1,5-5-83-15</inkml:trace>
  <inkml:trace contextRef="#ctx0" brushRef="#br0" timeOffset="41451.19">11330 9483 389 0,'-10'-8'284'16,"-8"-5"47"-16,-4 5-115 0,-6 6-88 15,10 12-27-15,3 8-31 31,6 5-14-31,11 8-16 0,5-4-4 16,17 3-14-16,7-3-5 16,12-8-2-16,0-2 0 15,-8-16 5-15,-5-3 7 16,-16-14 5-16,-9-10 0 16,-18-13-4-16,-11-15-8 15,-11-14-8-15,1-5-2 0,6-2-3 16,11 10 0-16,17 16-7 15,10 10-5-15,18 17-13 16,4 10-51-16</inkml:trace>
  <inkml:trace contextRef="#ctx0" brushRef="#br0" timeOffset="41746.15">11581 9452 643 0,'-1'2'293'0,"1"10"-100"16,1 7-31-16,5 7-35 16,2 4-11-16,8-7-38 15,0-4-11-15,7-7 9 16,2-2 9-16,0-8 18 0,-3-2 6 15,-4-9-11-15,-6-5-12 16,-4-5-26-16,-3 0-16 16,-5-2-24-16,2-2-12 15,-9 3-55-15,-1 3-62 16,-2 10-289-16</inkml:trace>
  <inkml:trace contextRef="#ctx0" brushRef="#br0" timeOffset="41970.29">11866 9477 477 0,'5'-2'324'0,"8"5"37"16,1 4-111-16,-3 9-74 15,0 5-24-15,-4-1-45 16,-1 3-26-16,-1-2-39 16,1-1-13-16,4-5-14 15,-2-5-1-15,10-10 4 16,4-6 1-16,4-8 2 15,5-4-1-15,-6-3-5 16,-5-2-3-16,-9-6 9 16,-1 7-84-16,-5-3-266 15</inkml:trace>
  <inkml:trace contextRef="#ctx0" brushRef="#br0" timeOffset="42264.52">12437 9528 600 0,'0'7'412'16,"0"6"-28"-16,-9-3-169 16,-9 2-63-16,-11 1-88 15,-2-2-17 1,1-4-21-16,0-2-8 16,7-9-4-16,7-3-2 0,5-7-10 15,8 0-5-15,7-5-8 16,6-3-2-16,6 4 4 15,8 4 2-15,3 10 3 0,0 10 3 16,-1 10 10 0,-4 4 11-16,-4 6 8 15,-2 3-2-15,-6-1-6 0,0-2-25 16,-7-6-152 0,-2-10-283-16</inkml:trace>
  <inkml:trace contextRef="#ctx0" brushRef="#br0" timeOffset="42380.47">12386 9230 960 0,'0'-1'373'0,"0"1"-272"16,2 3-54 0</inkml:trace>
  <inkml:trace contextRef="#ctx0" brushRef="#br0" timeOffset="42572.73">12622 9309 1182 0,'0'10'550'0,"0"6"-210"0,5 25-176 16,3 9-30-16,0 13-33 16,4 5-20-16,0 1-39 15,-6-1-15-15,-2 5-17 16,3 1-4-16,-5-13-25 15,4-8-52-15,3-26-152 16,-6-17-95-16</inkml:trace>
  <inkml:trace contextRef="#ctx0" brushRef="#br0" timeOffset="42720.01">12667 9635 841 0,'0'-5'378'0,"6"0"-174"15,6 1-59-15,15 0-78 16,4 3-15-16,10-1-26 16,2 1-10-16,0-1-122 0</inkml:trace>
  <inkml:trace contextRef="#ctx0" brushRef="#br0" timeOffset="43206.02">13164 9399 871 0,'-11'-1'355'0,"-9"-1"-222"16,1 1-54-16,4 4-54 16,6 6-10-16,9 2-7 15,3 3 0-15,9-4 4 16,3-4 1-16,5 0-2 15,-3-4-1-15,-2 1-1 16,-9-3 0-16,-6-2-4 16,-8 2-2-16,-11-2-3 15,2 3-4-15,-10 10-1 16,2 0-1-16,2 5 0 16,3 2 1-16,10 1 2 15,5-1 3-15,8-2 5 0,4 0 6 16,9-2 7-16,2-4 4 15,6-8-1-15,3-2-2 0,3-7-6 16,-1-5-3 0,-3 1-6-16,4-2-2 15,-3 1-2-15,-2-3 0 0,-3 1 4 16,-8-1 0-16,-9 4 70 16,-1 10 9-1,-5 3 13-15,-2 8 7 0,0 4-62 16,1 4-10-1,2 3-14-15,1-1-7 0,3 4-92 16,2-7-123-16</inkml:trace>
  <inkml:trace contextRef="#ctx0" brushRef="#br0" timeOffset="43422.19">13499 9487 756 0,'13'-6'372'15,"16"-3"-107"-15,0 8-22 16,-4 11-56-16,-3 10-27 16,-6 5-59-16,-7-2-13 15,-9-7-20 1,-1-4-9-16,-12-5-15 0,2 0-8 16,-5-5-13-1,2 1-8-15,0-3-108 16,0 0-87-16</inkml:trace>
  <inkml:trace contextRef="#ctx0" brushRef="#br0" timeOffset="44400.31">1760 10580 780 0,'12'-2'356'15,"18"-4"-138"-15,31 5-97 16,6 3-13-16,16-2-29 0,-2 1-21 16,-13-4-29-1,-2-2-5-15,-21-2-5 16,-12-1-3-16,-19 0-25 16,-13 1-39-16,-12 1-32 15,-11 2-4-15,-11 0 16 16,0 5 33-16,-1 5 28 15,2 6 6-15,6 7 11 16,5 7 11-16,8 11 19 16,12 4 8-16,7 13 12 15,-2 2-4-15,9-2-13 16,3-2-9-16,4-13-15 16,-2-8-4-16,-2-14 2 15,-3-4-58-15</inkml:trace>
  <inkml:trace contextRef="#ctx0" brushRef="#br0" timeOffset="44660.91">2288 11036 814 0,'5'-5'347'0,"8"-7"-178"16,0-1-24-16,-2-5-28 15,3 3-15-15,-6 3-26 16,-1 3-7-16,-1 12-22 16,-4 6-3-16,4 10-13 15,2 10-9-15,2 5-2 0,4 4-2 16,-3-4-2-16,-2-5-1 0,-3-6-3 16,-2-8-33-1,0-8-129 1</inkml:trace>
  <inkml:trace contextRef="#ctx0" brushRef="#br0" timeOffset="45114.87">1707 10242 452 0,'3'-1'270'16,"13"-3"-3"-1,12 1-135-15,23 3-49 16,10 0 10-16,18 1 5 15,8 3-12-15,8 0-39 0,-2 3-15 16,-12-1-16 0,-13 0 1-16,-24-6 3 15,-7 0 3-15,-21-4 12 16,-5-4 2-16,-14-5-8 16,-9-2-3-16,0-2-18 15,-2 2-6-15,9 7-2 16,2 1-17-16,3 10-3 0,6 5 1 0,4 5 12 31,0 8 26-31,-3 3 28 16,-5-1 8-16,-7 1 0 15,1-4-9-15,-1-6-38 0,6-1-88 16</inkml:trace>
  <inkml:trace contextRef="#ctx0" brushRef="#br0" timeOffset="45394.38">2909 10888 1056 0,'8'4'418'0,"8"10"-248"0,-1 9-39 15,-12 7-32-15,-7 4-11 16,-13-3-44-16,-5-2-15 16,7-2-180-1</inkml:trace>
  <inkml:trace contextRef="#ctx0" brushRef="#br0" timeOffset="45836.97">3167 10578 1033 0,'8'0'381'0,"14"0"-274"15,15 2-51-15,21-3-11 16,6 4 2-16,3-1-14 0,-2 0-8 16,-12 2-6-1,-7-4 0-15,-12 0-5 16,-6-6-27-16,-16 2-115 15,-11-4-69-15,-12 0-55 16,-9 1 20-16,-10 1 108 16,2 4 65-16,2 3 57 15,6 5 13-15,8 4 47 16,4 4 24-16,4 9 47 0,1 2 10 16,7 17 0-16,-1 3 0 15,3 12-11-15,-2 6-7 0,1-2-34 16,1-7-23-1,0-11-33 1,0-10-11-16,-4-18-92 0,4-1-121 16</inkml:trace>
  <inkml:trace contextRef="#ctx0" brushRef="#br0" timeOffset="46092.65">3691 10998 926 0,'8'-3'392'0,"6"-7"-213"16,12 1-26-16,4 5-38 0,-3 0-27 15,0 11-38 1,-15 7-7-16,-19 6-6 16,-9 2-3-16,-12 1-5 15,0 1-9-15,6-1-9 16,11-1-3-16,13-6-1 15,6-3 2-15,19-10 1 16,3-3 0-16,10-6-4 0,2-2-28 16,-9-4-446-1</inkml:trace>
  <inkml:trace contextRef="#ctx0" brushRef="#br0" timeOffset="46552.84">3274 10382 743 0,'-1'-4'371'16,"1"-4"-126"-16,12 0-144 15,6 1-41-15,26 5-24 16,6 1-1-16,12 3 1 16,8 4-1-16,-2 1-15 0,-2 1-5 15,-10-3-1 1,-12-3 0-16,-18-5 5 0,-10-2 1 15,-16-8-25 1,-3 0-5-16,-10-3-7 16,-2 0-4-16,3 5 21 0,3 2 3 15,9 9 1 1,1 6 5-16,4 12 10 16,2 8 6-16,-2 8 19 0,1 3 4 0,-6-3 2 15,-2-3-4-15,-4-9-16 16,0-7-31-16</inkml:trace>
  <inkml:trace contextRef="#ctx0" brushRef="#br0" timeOffset="47412.1">4674 10704 641 0,'-7'0'303'0,"-7"-3"-117"15,-2 4-59-15,-2 5-70 16,4 1-21-16,10 9-27 16,6 1-4-16,16 2 0 15,7-1 5-15,9-5 3 16,3-6 1-16,-4-4-1 16,-3-3 1-1,-16-4-1-15,-7-1-5 0,-15-2-6 16,-8 2-2-16,-12 5-5 15,-2 3 1-15,-2 9 1 16,3 3-1-16,7 6 2 16,4 3 2-16,8 4 11 15,9 4 10-15,12-1 10 0,6-4 3 16,9-9-2-16,2-6-5 16,3-12-4-16,0 1-1 15,2-9-2 1,-2-5-2-16,-6-6-2 15,-1-4-4-15,-3 1-3 0,-7 1-3 16,-6 11-10 0,-3 5-4-16,-4 10-4 15,-1 6 2-15,0 6 7 16,1 3 3-16,-1 0 4 0,0-8 2 16,-4-4 5-16,0-5 3 0,-3-9 3 15,2-3 0-15,4-12-6 16,1-2-3-1,10-7-6-15,1 0-2 16,8 0-1-16,2 2-2 16,-1 9 14-16,1 7 7 0,-5 11 16 15,-4 6 7-15,-2 15 0 16,-6 3-3-16,0 13-11 16,3 2-8-16,-3-2-8 15,7 1-38-15,0-6-227 16</inkml:trace>
  <inkml:trace contextRef="#ctx0" brushRef="#br0" timeOffset="47711.85">5533 10865 799 0,'-6'9'386'0,"-5"13"-138"0,-2 0-91 0,-10 4-71 16,-5-2-27-16,-3-6-29 15,-2-2-7-15,-2-9-8 16,4-7-4 0,-1-9-25-16,5-4-16 15,6-13-14-15,5 0-1 16,12-3 18-16,6 0 12 16,14 9 13-16,5 2 3 0,9 17 20 15,1 6 9 1,-2 18 15-16,-2 7 6 15,-2 4-9-15,-8 3-6 0,-1-6-17 16,-3-4-15-16,-5-6-189 16</inkml:trace>
  <inkml:trace contextRef="#ctx0" brushRef="#br0" timeOffset="47855.93">5388 10605 910 0,'1'-8'425'16,"2"-7"-185"-16,4 15-159 16,-6 4-36-16,11 11-87 15,-1 4-138-15</inkml:trace>
  <inkml:trace contextRef="#ctx0" brushRef="#br0" timeOffset="48038.84">5574 10752 954 0,'11'5'476'0,"10"14"-159"16,-1 2-64-16,1 7-112 16,-2 5-42-16,-4-1-54 15,-3-1-18-15,-5-3-14 0,1-7-3 16,0-11-5-16,3-7-3 16,2-11-27-16,4-6-37 15,-1-7-93-15,-1-5-95 16</inkml:trace>
  <inkml:trace contextRef="#ctx0" brushRef="#br0" timeOffset="48487.13">5941 10757 1037 0,'-6'-1'423'0,"3"1"-260"16,-4 6-60-16,-1 14-50 16,4 5-11-16,4 13-8 15,3 0 0-15,9 0-3 16,3-6-1-16,3-11-7 16,4-6-1-16,1-14 0 15,-3-5 1-15,1-9-3 0,-2-5-1 16,-6-6-5-16,1 0-2 15,-6-3-3 1,-4 2-1-16,-4 8-4 0,-4 6-3 16,0 8-3-16,-1 4-2 15,3 12 0-15,2 6 2 16,3 5 3-16,5 0 1 0,10 1 2 16,1-4 0-1,10-9 6-15,2 1 0 0,-2-10 11 16,1-3 12-16,-6-9 15 15,-7-10 6-15,-2-9-4 16,-4-3-11-16,-10-3-21 16,-3 1-9-16,-13 6-68 15,-3 6-103-15</inkml:trace>
  <inkml:trace contextRef="#ctx0" brushRef="#br0" timeOffset="49010.97">7051 10733 662 0,'-14'-2'352'16,"-16"0"-101"-1,-3 4-65-15,-2 11-105 16,10 3-29-16,8 11-26 16,4 3-6-16,14 6 4 15,7 3 3-15,15-6 9 16,9-7 2-16,6-10-1 15,1-8-3-15,-8-10 1 16,-8-5 1-16,-20-8 2 16,-11-5-3-16,-25-4-12 15,-6 0-7-15,0 1-11 16,6 2 1-16,21 7-97 16,7 5-95-16</inkml:trace>
  <inkml:trace contextRef="#ctx0" brushRef="#br0" timeOffset="49295.19">7033 10729 1025 0,'16'-3'437'15,"359"4"108"32,-1 2-542-47,-551-6 0 0,119 1 1 0,28-1-84 16,-59-4-36-16,80-2-35 15,-5-2-12-15,-2 2 70 16,-3 0 31-16,6 8 28 16,4 4 14-16,-1 9 16 15,6 5 12-15,0 7 27 16,-3 5 11-16,4 7 13 16,3-1-4-16,1 3-17 15,6-4-9-15,5-7-68 16,-1 0-146-16</inkml:trace>
  <inkml:trace contextRef="#ctx0" brushRef="#br0" timeOffset="49803.16">7698 10948 378 0,'2'-7'268'0,"3"-13"43"0,-2-3-60 15,-3-3-55-15,-3-3-24 16,-6-1-48-16,-7 1-28 15,-10 5-37-15,-3 4-14 16,-4 14-19-16,3 6-8 16,5 13-10-16,0 2-3 0,15 9 0 15,3 3 0-15,15 3 2 16,14 1 0-16,9-7 2 16,4-5 0-16,2-14 0 15,-5-5 1-15,-5-12 0 16,-3-3-1-16,-9-7-2 15,-3 1-1-15,-7-2-1 16,-5 1-1-16,-2 7-3 16,-3 2-1-16,-1 10-4 15,3 4-1-15,-2 5-1 16,3 5 2-16,2 3 3 16,3 1 0-16,7-2 1 0,1-6 1 15,3-7 4-15,1-4 0 16,-5-8 0-1,3-1-1-15,4-2-2 0,3 2-2 16,2 2 0 0,1 4-2-16,5 6 1 15,2 5 0-15,8 12 1 0,-4 4 2 16,-11 5 29-16,-11 0 16 0,-23-6 35 16,-13 1 9-16,-13-6-19 15,-5-5-16-15,10-5-30 16,9-2-39-1</inkml:trace>
  <inkml:trace contextRef="#ctx0" brushRef="#br0" timeOffset="50568.28">8767 10747 714 0,'0'5'373'0,"-1"4"-97"16,-7 14-126-1,-5 6-18-15,-10 5-54 16,-6 2-22-16,-8-2-27 15,-4-9-8-15,1-11-7 16,7-10-3-16,10-15-14 16,6-9-5-16,14-12-9 0,4-3-1 15,18 4 11-15,5 4 5 16,5 16 16-16,3 11 11 0,-1 17 19 16,-1 13 6-1,-3 10-5-15,-2 0-7 16,-5-2-16-16,-6-6 0 15,-7-11-166-15,-6-5-364 16</inkml:trace>
  <inkml:trace contextRef="#ctx0" brushRef="#br0" timeOffset="50703.01">8647 10523 1014 0,'-2'-1'434'0,"-3"-5"-257"15,4 9-77-15,1-3-84 16,0 1-9-16</inkml:trace>
  <inkml:trace contextRef="#ctx0" brushRef="#br0" timeOffset="51223.66">8823 10354 625 0,'12'-4'283'0,"14"1"-110"16,17 3-112-16,7 1-14 15,14 3-13-15,-1-2-6 16,-12-1-8-16,-8-1-4 0,-25 1-4 15,-12-1 0-15,-15-1-4 16,-5 1 0-16,-9 0-2 16,0-1-2-16,4 1 0 15,0 1-1-15,11 4-3 16,2 3 0-16,1 6 0 16,7-1 1-16,-2 6 3 15,0-3-1-15,-2-3 2 16,-1-1 0-16,-4-4 2 15,0-3 1-15,0-3 0 16,3 2-1-16,1-2-7 16,6 4-2-16,-3-6 6 0,2 6 8 15,9 24 24 1,18 39 5-16,-16-21 3 0,-3 1-5 16,-10 6-12-16,-8 1-1 15,-15-3 7-15,-4-2 2 16,-5-10 4-16,-2-11-5 15,4-14-9-15,1-11-2 16,6-11-8-16,13-7-6 16,7-16-71-16,12-2-77 0</inkml:trace>
  <inkml:trace contextRef="#ctx0" brushRef="#br0" timeOffset="51671.54">9385 10827 551 0,'-3'-5'324'0,"0"-1"-62"0,1-4-85 31,-2 2-23-31,-2-1-28 16,-5-2-9-16,-8 5-28 0,0 1-20 15,0 8-43-15,6 9-14 16,4 11-11-16,5 7-1 16,5 5 0-16,9 1 0 15,8-9 1-15,5-9 3 16,9-12 4-16,-3-10 4 16,-5-13 5-16,-6-4 3 0,-18-9-3 15,-9 3-4-15,-3 0-52 16,-6 1-78-16</inkml:trace>
  <inkml:trace contextRef="#ctx0" brushRef="#br0" timeOffset="51907.92">9509 10742 1008 0,'5'4'448'0,"7"5"-210"16,5 6-77-16,3 12-65 15,2 3-25-15,-4 3-35 0,0 3-12 16,-3-7-13-16,2-6-2 16,1-13 1-16,1-10 2 15,5-14 1-15,-2-9 0 16,0-7-1 0,-6-2-2-16,-3-2-1 0,-1 6 19 15,-4 5-170-15</inkml:trace>
  <inkml:trace contextRef="#ctx0" brushRef="#br0" timeOffset="52447.33">10174 10692 540 0,'-11'-13'342'15,"-5"-7"-34"-15,-8 9-131 0,-4 2-48 16,5 11-73-16,-1 3-24 16,7 5-28-16,6 4-4 15,10 4-2-15,4 2 0 16,11-1 4-1,3-1 2-15,1-7 3 16,-2-3 0-16,-7-7 2 16,-6-1-6-16,-8-2-12 15,-10 0-4-15,-11 4-4 0,-4 4 6 16,0 5 17-16,5 7 5 16,11 1 2-16,7 6 0 0,13 0-7 15,3-2 0 1,12-3 5-16,3-5 6 15,4-10 8-15,2-5 5 16,3-9-1-16,1-8-4 16,0-6-9-16,2 0-4 15,-4 0 5-15,1 3 13 0,-1 9 19 16,-2 4 8-16,-4 11 4 16,-7 7-4-16,-13 11-5 15,-12 1-3-15,-11 2-10 16,-7-1-8-16,-3-5-16 15,4-1-6-15,4-10-84 16,4-2-98-16</inkml:trace>
  <inkml:trace contextRef="#ctx0" brushRef="#br0" timeOffset="52830.5">10672 10943 686 0,'0'0'461'0,"4"0"-3"0,-1-1-182 15,-3 1-47-15,0 0-70 16,0 0-25-16,0 0-25 16,0 0-6-16,0 0-21 15,0 0-13-15,0 0-21 16,0 0-7-16,0 0-17 15,0 0-6-15,0 0-9 16,0 0-50-16,0 0-149 16</inkml:trace>
  <inkml:trace contextRef="#ctx0" brushRef="#br0" timeOffset="103791.5">11159 10342 571 0,'-9'-2'313'16,"-3"0"-62"-16,12 2-37 0,29 3-52 15,11 2-24 1,35-2-36-16,14 2-23 16,17 0-37-16,0-1-11 0,-30 0-16 15,-15-4-4-15,-32 0-6 16,-10 0-8 0,-18 0-15-16,-7 0-6 15,-17-3-9-15,-12 1 6 16,-10-4 10-16,-5 3 6 15,-1 5 5-15,6 6-1 0,14 14-5 0,4 6-1 16,12 12 1 0,7 5 3-16,8 5 8 15,1 1 2-15,4 1 6 16,1 0 0-16,-2-2 1 0,0-3 0 16,2-8 0-1,1-5 19-15,3-12-189 16,3-9-234-16</inkml:trace>
  <inkml:trace contextRef="#ctx0" brushRef="#br0" timeOffset="104068.48">11846 10764 665 0,'-9'-11'391'16,"-4"-10"-55"-16,-9 4-164 15,-1 2-47-15,1 9-72 16,0 6-24-16,6 15-30 0,2 7-7 16,16 9-1-16,4 2 2 15,12-4 7-15,13-6 9 16,3-11 30-16,3-6 9 16,-1-12 45-16,-11-5 12 15,-14-9-5-15,-10-4-6 16,-9-1-43-16,-4-1-21 0,1 4-103 15,3 5-114-15</inkml:trace>
  <inkml:trace contextRef="#ctx0" brushRef="#br0" timeOffset="104369.75">12673 10793 905 0,'-7'-14'406'15,"-12"-16"-188"-15,1 3-34 16,-11 7-50 0,-1 6-21-16,-2 11-41 15,-3 4-20-15,8 14-30 0,6 3-12 16,16 10-9-16,6 2-1 0,19 2 0 31,8-2 2-31,10-1 3 0,4-6-1 16,-6-11 3-16,-6-4-3 15,-13-12-3-15,-4-5-52 0,-13-8-303 16</inkml:trace>
  <inkml:trace contextRef="#ctx0" brushRef="#br0" timeOffset="104489.01">12618 10505 953 0,'2'-6'391'0,"1"-4"-230"0,2 7-117 15,2 3-66-15</inkml:trace>
  <inkml:trace contextRef="#ctx0" brushRef="#br0" timeOffset="104756.38">12743 10560 957 0,'13'-23'457'0,"6"-11"-172"0,18 7-118 31,4 9-33-31,6 21-51 16,-1 13-28-16,-12 19-26 16,-6 4 2-16,-14 12-3 0,-7 0-6 15,-6-1-2-15,0-1-7 16,0-9-5-1,-1-7 2-15,3-12-1 0,-2-9 4 16,-3-13 2-16,-4-9-1 16,-8-9-1-16,-7-1-4 15,-4 3-16-15,-2 3-60 16,5 11-182-16,10 3-344 16</inkml:trace>
  <inkml:trace contextRef="#ctx0" brushRef="#br0" timeOffset="105062.22">13315 10753 312 0,'3'-4'201'0,"4"-4"16"15,-2 1-2-15,-8-2-3 16,-6-2-15-16,-8-3-40 15,-7 1-22-15,-3 3-56 16,5 3-25-16,2 9-35 16,2 7-13-16,10 12-14 15,1 4 0-15,10 4 0 16,12 0 5-16,11-6 2 16,6-3 2-16,4-11 4 15,-2-7 3-15,-14-7 41 0,-7-6 10 16,-15-8 2-16,-9-2-3 15,-9 1-136-15</inkml:trace>
  <inkml:trace contextRef="#ctx0" brushRef="#br0" timeOffset="105610.13">14070 10707 415 0,'-1'-7'318'15,"-2"-7"20"1,-14 4-88-16,-4 3-44 16,-7 7-83-16,-4 4-42 0,7 12-53 15,3 3-15 1,12 6-10-16,10 5-2 16,14 2 1-16,11 2 2 0,11-6 0 15,5-5 2-15,-8-15 7 16,-7-7 28-16,-14-7 29 15,-14-8 4-15,-21-4-4 16,-11-4-26-16,-12-1-30 16,3 1-6-16,15 7-81 15,12 5-116-15</inkml:trace>
  <inkml:trace contextRef="#ctx0" brushRef="#br0" timeOffset="105895.08">14208 10718 678 0,'3'-4'388'15,"-3"-6"-49"-15,0 6-115 16,0 4-115-16,-2 6-35 16,2-6-46-16,0 4-9 15,6 22-5-15,16 30-3 16,5-31-2-16,4-2 2 15,4-9 29-15,-3-5 20 0,-6-11 24 16,-4-6 5-16,-7-9-23 16,-6-4-17-16,-8-2-28 15,-4 0-8 1,-9 2-42-16,0 2-51 16,-4-1-138-16,1 2-115 0</inkml:trace>
  <inkml:trace contextRef="#ctx0" brushRef="#br0" timeOffset="105987.17">14349 10580 491 0,'0'-6'340'0,"2"-9"19"16,-2 5-54-16,1 3-125 16,2 3-60-16,5 9-67 0,3 4-104 15</inkml:trace>
  <inkml:trace contextRef="#ctx0" brushRef="#br0" timeOffset="106279.2">14726 10696 664 0,'-8'-9'349'0,"-8"-6"-102"16,-2 8-117-16,5 6-38 15,-2 10-52-15,-2 4-15 16,6 11-17-16,4 5-5 15,6 7-3-15,4 3 0 16,10-1 19-16,3-3 17 16,11-9 21-16,3-10 9 15,0-10 11-15,-8-8 2 16,-12-11 1-16,-10-3-4 0,-14-7-28 16,-2 2-17-16,-4-7-60 15,5 3-91-15</inkml:trace>
  <inkml:trace contextRef="#ctx0" brushRef="#br0" timeOffset="106807.27">14788 10717 987 0,'14'-3'403'0,"23"-2"-243"15,11-1-48-15,12 2-56 16,-2-2-15-16,-13 2-26 0,-6 0-7 15,-15 4-1-15,-8-1-2 16,-8 1-1-16,-8 1 0 16,-5 1-3-16,-2 3 0 15,-8 4-1-15,-1 5 0 16,1 3-1-16,1 3 1 16,8 5 3-16,6 0 4 15,6 4 4-15,0-1 1 0,4-6 1 16,4-3-1-16,1-12 3 15,-2-2 2-15,3-11 2 16,-5-7 1 0,2-7-5-16,3-6-1 0,-2-1-5 15,0-3-2-15,-2 8-7 16,0 6-1-16,-4 12-5 16,-1 5 2-16,-7 9 15 15,-2 1 9-15,-1 8 16 16,3 0 1-16,3-3-7 15,6-1-5-15,3-9-9 16,1-5-2-16,3-7-3 16,5-4-1-16,0-7-3 15,4-1-2-15,3 1-2 16,-3 4-2-16,-6 11-1 16,-6 2-1-16,-9 14-1 15,-4 3 2-15,-6 8 0 16,-1 3 1-16,1 2-26 0,2-3-83 15</inkml:trace>
  <inkml:trace contextRef="#ctx0" brushRef="#br0" timeOffset="107033.04">15519 10639 695 0,'8'2'392'15,"6"3"-74"-15,-6 15-135 16,-2 10-37-16,-3 19-29 16,0 8-10-1,-1 9-21-15,1 1-16 0,1-8-34 16,-2-11-13-16,5-16-13 16,3-10 2-16,2-10-135 0,-2-6-89 0</inkml:trace>
  <inkml:trace contextRef="#ctx0" brushRef="#br0" timeOffset="107153.89">15557 10919 568 0,'7'-9'248'16,"5"-9"-110"-16,9 2-110 15,8 2-97-15</inkml:trace>
  <inkml:trace contextRef="#ctx0" brushRef="#br0" timeOffset="107453.7">16159 10779 530 0,'5'0'368'0,"0"-2"19"16,-15 3-167-16,-4 5-39 15,-11 3-50-15,-5 4-19 0,-8-2-52 16,-1 0-17-16,-6-9-20 15,3-3-5-15,12-8-3 16,4-5-1-16,13-5-5 16,8 1-2-16,12 1-10 15,8 3-4-15,15 8-2 16,5 6 1-16,2 14 8 16,-3 5 5-16,-11 14 27 15,0 3 18-15,-7 5 31 16,1-1 4-16,-5-6-24 15,-1-7-15-15,-2-14-37 16,-3-4-95-16</inkml:trace>
  <inkml:trace contextRef="#ctx0" brushRef="#br0" timeOffset="108603.81">1991 11885 468 0,'-16'-6'292'0,"-22"-3"-5"16,-2 5-75-16,-3 11-95 16,6 7-39-16,12 10-61 15,4 6-12-15,17 3-5 0,8 1 1 16,13-3 6-16,11-5 3 16,7-10 12-16,2-5 15 15,-7-12 53 1,-7 1 34-16,-20-5 26 15,-11-5-5-15,-21 0-47 16,-9-6-37-16,-2 2-39 16,4 5-13-16,16 0-124 15,15 2-138-15</inkml:trace>
  <inkml:trace contextRef="#ctx0" brushRef="#br0" timeOffset="109038.39">2097 11850 592 0,'13'1'281'0,"17"3"-101"16,1-1-41-16,6 2-38 15,-2 0-16-15,-9-4-26 16,-3 0-11-16,-15-6-5 15,-5 2-2-15,-8 1-11 16,-8 0-5-16,-11 8-18 16,-2 2-9-16,-3 11-4 15,3 3-2-15,11 6-2 16,12 6 3-16,11-2 2 16,8-3 2-16,14-4 4 15,1-9 4-15,4-10 3 16,2-5 3-16,-5-8 3 0,-2-3 3 0,-5-7 4 15,-2-5 2-15,-4-5 1 32,-5 1 2-32,-9 5 8 0,-5 5-2 15,-8 16-8-15,3 10-7 16,-3 17-16-16,2 3-1 16,5 3 0-16,2-2-1 15,13-3-110-15,3-3-259 16</inkml:trace>
  <inkml:trace contextRef="#ctx0" brushRef="#br0" timeOffset="109332.24">2565 11911 919 0,'3'-19'471'16,"0"-17"-127"-16,10 21-205 16,5 15-48-16,11 23-57 15,6 15-18-15,11 14-10 16,1 7 0-16,-12 4-2 15,-13 2-2-15,-28 2-1 16,-13-2 2-16,-13-5 2 16,-5-9 4-16,-1-20 7 0,0-16 1 15,4-27-6 1,5-15-2-16,14-25-15 0,7-5-7 16,13-9-1-1,8-1 1-15,13 7 25 16,2 2 20-16,5 10 16 0,1 9 4 15,-8 10-19 1,-5 9-16-16,-7 15-40 0,-2 5-101 16</inkml:trace>
  <inkml:trace contextRef="#ctx0" brushRef="#br0" timeOffset="109537.82">3046 11862 970 0,'-1'-1'495'16,"-2"0"-188"-16,-3 13-145 16,1 10-50-16,4 16-78 15,1 8-9-15,5 11-7 16,0 2-3-16,2 1-2 0,-1-3-1 16,0-12-1-1,4-3-54-15,-4-17-152 0,0-5-143 16</inkml:trace>
  <inkml:trace contextRef="#ctx0" brushRef="#br0" timeOffset="109703.22">3091 12114 953 0,'2'-3'487'0,"8"-7"-142"16,7-1-173-16,12 4-113 15,2 1-31-15,2 3-19 16,2 2-15-16,-7 2-391 0</inkml:trace>
  <inkml:trace contextRef="#ctx0" brushRef="#br0" timeOffset="109865.52">3450 11934 998 0,'0'0'434'0,"0"0"-236"15,-1 9-56-15,-2 9-59 16,2 4-20-16,2 8-14 16,3 1-7-16,4-3-17 15,0-2-9-15,0-4-132 16</inkml:trace>
  <inkml:trace contextRef="#ctx0" brushRef="#br0" timeOffset="110340.68">4013 12042 664 0,'-10'4'395'16,"-14"6"-22"-16,-7-2-162 0,-12 4-106 15,-3 1-27-15,1-4-33 16,4-1-13-1,9-9-14-15,7-2-3 16,10-9-7-16,6-3-6 16,10-4-14-16,9-1-5 0,11 0-5 15,2 5 3 1,4 14 10-16,-3 1 3 16,1 14 6-16,2 3 0 15,-6 10 6-15,3-1 1 0,-5-1 0 16,-3-2 0-16,6-7-3 15,-3-6 1-15,0-8-2 16,7-4 1-16,-5-11-33 16,-4-3 0-16,-2-9 1 15,-6 1 2-15,-4 0 32 0,-5-1 5 16,0 13 9-16,0 4 1 16,0 10 3-1,2 11-1-15,0 5-9 16,2 4-4-16,7 2-4 15,0 3-2-15,4 0-2 16,-4-1-2-16,-2-8-100 0,-2-9-98 16</inkml:trace>
  <inkml:trace contextRef="#ctx0" brushRef="#br0" timeOffset="110461.62">4022 11762 873 0,'2'-4'354'0,"-1"-2"-230"16,4 13-93-16,3 4-81 16</inkml:trace>
  <inkml:trace contextRef="#ctx0" brushRef="#br0" timeOffset="110734.14">4553 11978 770 0,'-2'6'401'0,"-8"10"-75"16,0 4-97-16,-6-2-73 0,-4 5-29 16,-3-7-57-1,-1-3-26-15,2-4-29 16,-3-9-6-16,5 0-28 16,1-9-17-16,7-8-15 15,6 1-1-15,11-5 14 16,9-2 12-16,5 8 6 15,4 6 3-15,1 13 10 0,-5 9 7 0,5 17 19 16,-1-2 7-16,5 2 2 31,3 1-2-31,-3-11 19 16</inkml:trace>
  <inkml:trace contextRef="#ctx0" brushRef="#br0" timeOffset="111212.55">5385 11875 753 0,'4'-3'353'0,"0"-4"-131"15,-1 27-135-15,1 16-31 16,-5 14-7-16,1 7 2 15,-2-8-10-15,1 1-10 16,2-10-8-16,5-5-87 16</inkml:trace>
  <inkml:trace contextRef="#ctx0" brushRef="#br0" timeOffset="111500.56">5708 11990 641 0,'-8'-12'381'16,"-10"-10"-29"-1,-3 7-98-15,-3 7-112 16,-2 9-39-16,2 12-57 16,3 7-24-16,10 7-17 15,10 3-2-15,12 5-1 0,11-5-1 0,15-6 4 16,3-5 0-16,4-10 4 15,-7-5 2 1,-15-5 7-16,-12-4 3 0,-21-8 1 16,-12 1 0-1,-16 1-9-15,-2 0-3 16,9 7-154-16</inkml:trace>
  <inkml:trace contextRef="#ctx0" brushRef="#br0" timeOffset="111784.67">6070 12058 744 0,'-7'-6'398'0,"-15"-11"-102"15,-2 1-69-15,2 10-104 16,-4 2-40-16,7 14-48 15,3 2-14-15,2 4-12 16,10 3-2-16,7-4 1 16,10 0 1-16,12-5 7 15,3-1 3-15,1-6 7 16,-3-2 3-16,-12-5-2 16,-4-1-2-16,-3-3-8 0,-6-3-44 15,4 1-345 1</inkml:trace>
  <inkml:trace contextRef="#ctx0" brushRef="#br0" timeOffset="112090.78">6200 12114 764 0,'13'3'364'16,"13"-1"-135"-16,3 1-27 15,-2-3-45-15,1 0-22 16,-5-1-35-16,-3-6-21 0,0-1-30 15,-7-2-10-15,-4-5-14 16,-3 0-6-16,-12-5-6 16,-3 1-2-16,-13 1-3 15,-8 1 0-15,0 11-3 16,-1 4-2-16,7 12-4 16,5 8-2-16,9 9 0 15,5 6 1-15,6 6 2 16,6 6 0-16,6 7 1 15,0 5 1-15,-1 4 0 16,0-1 0-16,-5-8-10 16,1-9-96-16</inkml:trace>
  <inkml:trace contextRef="#ctx0" brushRef="#br0" timeOffset="112510.55">6522 12149 629 0,'9'0'357'15,"4"0"-38"-15,15 1-166 16,2 0-13-16,4-4-42 16,0-3-21-16,-6-2-33 15,-2-4-14-15,-12 0-12 16,-7-3-1-16,-13-8-5 16,-8-2-4-16,-9 0-17 15,-8 4-7-15,-1 12-5 16,-1 6-4-16,4 13 8 15,9 7 2-15,7 13 6 16,7 10 6-16,10 11 4 0,8 5 2 0,9 6 2 31,3 3 1-31,2-9-1 16,-3-4-1-16,0-14 65 0,-1-14-138 16</inkml:trace>
  <inkml:trace contextRef="#ctx0" brushRef="#br0" timeOffset="112773.25">7071 12112 583 0,'-10'-17'354'15,"-8"-13"-33"-15,-4 1-127 16,-1 2-25-16,-1 10-45 15,-1 7-21-15,-2 11-33 16,3 6-12-16,10 9-22 16,1 6-7-16,16 3-13 15,5 2-1-15,9-4-3 0,6-5 1 16,9-4-1-16,3-4 0 16,0-6-6-1,3-4-96-15</inkml:trace>
  <inkml:trace contextRef="#ctx0" brushRef="#br0" timeOffset="113080.69">7180 12012 649 0,'4'4'364'0,"4"8"-16"16,1 4-175-16,3 4-29 16,-3 2-13-1,0-1-21-15,-3 2-25 16,-5-2-40-16,-1-6-12 15,-3-6-10-15,-4-5-1 16,4-9-7-16,2-5-2 16,2-12-6-16,5-5-4 15,2-5-4-15,4-2-1 16,2 8 0-16,3 4-2 16,1 13 2-16,-3 8 1 0,-3 8 1 15,-3 8 4-15,-3 6 9 0,0 3 1 16,-1 6 0-16,0 0-2 0,3 0-11 31,2-3-64-31</inkml:trace>
  <inkml:trace contextRef="#ctx0" brushRef="#br0" timeOffset="113594.12">7746 11924 893 0,'-6'-4'419'16,"-9"0"-184"-16,1 4-61 16,9 14-96-1,5 2-29-15,10 7-33 0,7 0-5 16,5-3-3-16,-1 0-1 15,-1-11-2-15,-4-1 0 16,-12-8-3-16,-4 0-9 16,-14-2-11-16,-5-4 0 0,-12 2 0 15,-6-4 7-15,2 7 8 16,1 7 0-16,18 6 1 16,6 9 3-16,13-2 2 15,11-2 3-15,11-5 4 16,9 1 1-16,6-4 2 15,-2-5 1-15,-3-5-2 16,-3-7-2-16,-4-6-2 16,3-2-1-16,-6-2-1 15,-2-4 0-15,-8 1 0 16,-6 2-1-16,-6 4 3 16,-3 11 7-16,-5 7 8 0,-1 6 3 15,1 11-1 1,1 2-7-16,6 2-8 15,3 5-2-15,7 1-4 0,-1-4-1 16,1-5 19 0,-1-7-85-16,0-12-338 0</inkml:trace>
  <inkml:trace contextRef="#ctx0" brushRef="#br0" timeOffset="113725">8013 11786 869 0,'-1'-9'497'15,"-4"-10"-22"1,5 11-348-16,5 2-54 16,4 10-56-16,2 3-36 0</inkml:trace>
  <inkml:trace contextRef="#ctx0" brushRef="#br0" timeOffset="113930.56">8353 12208 701 0,'2'-3'473'0,"0"0"58"16,1-2-163-16,-3 4-107 15,0 0-51-15,0 0-88 16,0 0-43-16,0 0-51 0,3-1-49 0</inkml:trace>
  <inkml:trace contextRef="#ctx0" brushRef="#br0" timeOffset="114522.59">8920 12230 536 0,'2'-6'318'16,"5"-6"3"-16,11-7-222 15,2-11-19-15,10-11-7 16,3-7 1-16,-5-22 2 16,-2-11-5-16,-9-5-24 15,-4 2-8-15,-9 21-9 0,0 17 2 16,-5 23 2-16,-3 7 0 15,0 15-9-15,-2 5-7 16,4 15-11-16,3 11-4 16,15 23-1-16,9 14 1 15,14 17 0-15,2 2 1 16,-2-7 0-16,-1-11 1 16,-13-23-54-16,-2-10-75 15</inkml:trace>
  <inkml:trace contextRef="#ctx0" brushRef="#br0" timeOffset="114674.39">9066 11974 764 0,'5'-1'329'0,"11"1"-153"16,10 5-60-16,14 8-54 15,4 0-11-15,-3-3-47 16,-5 4-164-16</inkml:trace>
  <inkml:trace contextRef="#ctx0" brushRef="#br0" timeOffset="114823.36">8856 11840 921 0,'0'-3'358'0,"1"-2"-242"0,7 5-87 16,11 8-19-16,16 7-7 15,11 0-36 1</inkml:trace>
  <inkml:trace contextRef="#ctx0" brushRef="#br0" timeOffset="115121.78">9412 12062 683 0,'13'5'350'15,"19"8"-91"-15,6-1-66 0,7-2-56 16,4-1-26-16,-4-5-33 15,-3-2-14-15,-11-5-22 16,-4-5-8-16,-7-4-10 16,-12-6-3-16,-8-5-6 15,-15-3-2-15,-16-2-7 16,-2 5-2-16,-5 10-2 0,6 10-1 16,5 16 0-1,6 8 0-15,4 12 2 16,8 2 2-16,9 6 5 0,2 0 0 15,11 3 2 1,1 0 0-16,1-5-3 16,2-4-2-16,2-13-1 15,0-9-14-15,12-14-150 16,4-9-309-16</inkml:trace>
  <inkml:trace contextRef="#ctx0" brushRef="#br0" timeOffset="115372.21">10138 11992 901 0,'0'4'412'16,"-5"5"-146"-16,-3-1-57 15,-11 7-51-15,-6-5-20 16,-10 2-65-16,-1-1-25 0,-4-5-28 16,5-1-8-1,8-12-6-15,7 1-2 0,9-7-2 16,9 2-2-16,7 3-1 15,7-1-2-15,13 12 2 16,2 2 1-16,5 8 1 16,-3 8 3-16,6 1 1 15,-1 3-1-15,1 1-35 16,-1-3-162-16</inkml:trace>
  <inkml:trace contextRef="#ctx0" brushRef="#br0" timeOffset="115765.23">10793 11922 870 0,'0'14'365'16,"2"6"-185"-16,0 22-120 15,1 4-13-15,8 0-6 16,0-3-6-16,3-9-12 16,1-5-4-16,0-10-351 0</inkml:trace>
  <inkml:trace contextRef="#ctx0" brushRef="#br0" timeOffset="116023.44">11106 12026 597 0,'-6'-6'398'16,"-8"-8"47"-16,-3 7-201 15,-7 7-115-15,1-1-35 16,2 8-53-16,4 0-20 15,10 8-15-15,6 4-3 16,9 8-2-16,10-5 1 16,12-3 1-16,5-1 0 15,2-9 1-15,-11-3 0 0,-10-4-4 16,-9-3-63-16,-14-4-157 16,-4 3-193-16</inkml:trace>
  <inkml:trace contextRef="#ctx0" brushRef="#br0" timeOffset="116180.08">11146 12026 540 0,'12'4'354'16,"9"2"-1"-16,5 8-158 15,4 7-24-15,3 3-36 16,6 8-11-16,1 6-26 0,0 1-20 16,-4 2-34-1,-5-4-12-15,-3-11-16 16,-3-9-5-16,-2-11-46 15,0-8-79-15,-2-14-275 0</inkml:trace>
  <inkml:trace contextRef="#ctx0" brushRef="#br0" timeOffset="116333.89">11592 12029 741 0,'-9'-8'422'0,"-8"-5"-93"16,-10 18-94-16,-6 11-39 15,-10 14-61-15,-5 6-27 16,-5 8-46-16,7 1-20 15,8 4-25-15,5 1-8 16,15-9-132-16,1-5-100 16</inkml:trace>
  <inkml:trace contextRef="#ctx0" brushRef="#br0" timeOffset="116653.46">11658 12027 697 0,'1'-5'404'16,"0"-6"-46"-16,-1 11-169 0,-4 1-41 15,-1 10-55 1,4 5-27-16,2 7-27 15,10 5-4-15,1-4-9 16,6 1-7-16,5-6-4 16,-3-5-1-16,12-8-1 0,-6-6 2 15,3-12-1-15,-1-5 1 0,-12 0-2 16,-6-3-6-16,-12-1-2 16,-6 3-28-1,-8-9-152-15,-4 0-279 16</inkml:trace>
  <inkml:trace contextRef="#ctx0" brushRef="#br0" timeOffset="116778.29">11770 11831 1220 0,'-6'-5'511'0,"3"-1"-317"16,0 3-77-16,3 5-52 15,0-2-127-15</inkml:trace>
  <inkml:trace contextRef="#ctx0" brushRef="#br0" timeOffset="117255.47">12197 11971 760 0,'-5'-7'411'0,"-3"-5"-78"16,3 5-183-16,-1 7-40 16,3 3-53-16,2 5-17 15,5 9-25-15,3 0-4 16,6 1-3-16,1 0-3 0,-5-5 0 16,-1-3-2-1,-5-5-3-15,-6-1-1 16,-8-4-2-16,-8 0 0 0,-6 2 2 15,2 2 1-15,0 5 2 16,5 1-2-16,13 4 2 16,5 3 0-16,12-3 2 15,10 3 3-15,7-5 3 16,0-4 2-16,-1-7 4 16,-1-3 1-16,-1-10-2 15,-1-1-1-15,0-7-5 16,-2 0-2-16,-3 1-1 15,-4 0-1-15,-9 2 0 16,-3 4-1-16,-9 9 4 0,-1 4 5 16,-2 14 12-1,1 6 3-15,7 9-1 16,0 1-5-16,12 2-13 0,4 0 14 16</inkml:trace>
  <inkml:trace contextRef="#ctx0" brushRef="#br0" timeOffset="117803.97">13119 12118 290 0,'1'-8'216'0,"4"-6"17"0,-8-3-47 32,-6-3-5-32,-13 3-17 15,-6-2-19-15,-7 12-52 0,1 7-33 16,7 7-34-16,4 7-9 15,12 10-5-15,7-2 1 0,13 1 3 16,8-1 4 0,10-13 10-16,5-3 7 15,4-6 13-15,-4-8 5 16,-1-6-7-16,-4-2-6 16,-7-3-18-16,3 0-8 0,-4 8-9 15,-2 2-2 1,-1 11-6-16,-7 2-1 0,-5 2-71 15</inkml:trace>
  <inkml:trace contextRef="#ctx0" brushRef="#br0" timeOffset="118370.55">14026 11960 669 0,'5'-19'308'0,"3"-17"-129"16,-1-7-18-16,1-4-33 15,-4 4-15-15,-4 4-30 16,5 8-12-16,-5 18-27 0,-1 9-10 16,1 24-13-16,-2 15-3 15,2 28-4-15,1 11-1 16,7 5-4-1,6 2 1-15,-3-22 0 16,3-7-1-16,-8-19 1 16,-5-11-1-16,-1-10 4 15,-9-11 0-15,-6-10-26 16,0-6-52-16</inkml:trace>
  <inkml:trace contextRef="#ctx0" brushRef="#br0" timeOffset="118712.88">14348 11739 711 0,'-8'-9'378'15,"-7"-4"-107"-15,-3 5-109 16,-1 4-40-16,2 5-55 0,4 4-22 16,9 4-25-1,9 3-7-15,17 1-4 16,9 0 0-16,12-3-1 0,2-4-1 0,0 2-3 31,-6 2 0-31,-13 6-2 16,-7 6 0-16,-22 4 4 15,-8 3 5-15,-17-1 7 16,-2-2 1-16,1-12-4 16,5-4-25-16</inkml:trace>
  <inkml:trace contextRef="#ctx0" brushRef="#br0" timeOffset="118911.93">14235 12090 666 0,'21'-2'362'0,"17"-3"-64"0,12 1-184 16,3 4-37-16,0 0-46 16,-5 3-6-16,-14 2-163 15,-7-5-195-15</inkml:trace>
  <inkml:trace contextRef="#ctx0" brushRef="#br0" timeOffset="119055.36">14330 12155 705 0,'9'1'402'16,"4"1"-99"-16,20 0-76 15,8 0-24-15,10 0-82 16,-2 0-34-16,-6-1-51 15,-8 2-36-15</inkml:trace>
  <inkml:trace contextRef="#ctx0" brushRef="#br0" timeOffset="119712.97">15137 11862 559 0,'0'0'232'0,"0"10"-128"15,0 9-28-15,4 16 8 16,-2 13 17-16,3 5 20 0,-5 0-3 15,0-4-31-15,2-5-18 16,0-12-31-16,2-5-9 16,-1-21 3-16,-3-6 2 15,0-20 0-15,-4-9 0 16,-7-10-12-16,2-6-4 16,-3-10-4-16,5-5-3 0,3-9-4 15,4 1-6 1,6 19-5-16,2 15-3 15,8 26 1-15,-4 12 2 0,5 22 6 16,3 7 2-16,13 18 0 16,10 5 0-16,11 1 0 15,2-7 1-15,-2-12 0 16,-4-10 1-16,-14-18 3 16,-4-7 4-16,-7-12 24 15,-6-8 19-15,-8-9 13 16,-1-6-1-16,-17-14-25 15,3-3-19-15,-4 6-22 16,-3 7-39-16,6 23-140 16,-3 9-95-16</inkml:trace>
  <inkml:trace contextRef="#ctx0" brushRef="#br0" timeOffset="119976.29">15774 12058 414 0,'3'-5'237'16,"7"-3"-21"-16,-5-2-36 16,-5 2-23-16,-3-3 0 15,-12 1-9-15,-7 1-12 16,-6 1-35-16,4 5-24 16,6 9-38-16,2 0-17 0,12 12-13 15,2-2-1-15,12 6 0 16,10-1 1-1,7-7 1-15,6 2 0 0,-3-10-1 16,-5-2 1-16,-4-4-4 16,-5-4-21-16,-10-5-191 15</inkml:trace>
  <inkml:trace contextRef="#ctx0" brushRef="#br0" timeOffset="120107.11">15802 11777 627 0,'-2'-6'400'0,"2"-2"-12"16,-2 4-238 0,2 4-57-16,2 7-71 15,-2-7-21-15</inkml:trace>
  <inkml:trace contextRef="#ctx0" brushRef="#br0" timeOffset="120331.84">16001 11872 630 0,'0'0'374'16,"2"6"-14"-1,3 23-219-15,1 13-35 16,3 18-23-16,0 5-7 16,1 5-22-16,3-2-14 15,-4-2-18-15,1-3-6 0,1-14-4 16,-3-8-1-16,5-16-3 15,-5-9-1-15,2-14-69 16,1-5-111-16</inkml:trace>
  <inkml:trace contextRef="#ctx0" brushRef="#br0" timeOffset="120501.11">16061 12103 818 0,'10'-6'388'16,"8"-2"-154"-16,12-2-129 0,11 6-37 15,10 3-41 1,1 2-6-16,-2 4-241 0</inkml:trace>
  <inkml:trace contextRef="#ctx0" brushRef="#br0" timeOffset="120839.81">16547 11917 857 0,'-17'-10'391'0,"-15"-7"-167"0,0 12-130 16,-2 5-34-16,10 13-33 15,4 6-7-15,11 7-13 16,8 1 0-16,6-4 2 15,6-5 0-15,8-8 5 16,-1-5 1-16,7-10 0 16,0-3 1-16,0-7-5 15,4-2-1-15,0 2-4 16,4 2-2-16,6 8 2 16,0 8 2-16,-4 10 9 15,-6 6 12-15,-18 5 45 16,-9-1 20-16,-20-4 25 15,-9-6-3-15,-11-4-42 16,1-5-22-16,11-5-65 16,9 1 442-16</inkml:trace>
  <inkml:trace contextRef="#ctx0" brushRef="#br0" timeOffset="121742.67">17271 11866 819 0,'4'-3'339'16,"13"-2"-195"-16,9 3-31 15,17 1-38-15,9-1-9 16,4-2-26-16,-3 0-11 0,-12-3-12 31,-5 3-3-31,-19 0-5 0,-9 0-5 16,-17 6-4 0,-14 3-3-16,-1 11 2 0,1 6 1 15,5 6 1-15,7 4 0 0,6-3 0 16,5 0-1-1,12-2 1-15,7-2 2 16,14-5 0-16,7-2 0 0,0-15 1 16,3-1 1-16,-5-9 1 15,-8-6 1-15,-2-5 2 16,-4-1 0-16,-8-7-1 16,-3 1 1-16,-13-3-2 15,-4 0-1-15,-12 6 2 16,-5 1-1-16,-5 9-1 15,-3 8-1-15,1 8-5 16,3 9 0-16,8 8-3 16,6 5 1-16,14 2 1 15,6-2 1-15,12 0 1 16,4-5 2-16,12-8 0 0,3 1 0 0,5-11 1 16,-6-3 1-1,-7-4 0 1,-6-7 3-16,-11-2 3 15,-3-4 1-15,-6-6-2 0,-6 2-1 16,-2 3-2 0,-4 7 0-16,-1 9-2 0,1 4 0 15,1 9-3-15,6 4-1 16,4 5 1-16,7 3 0 0,7-7 2 16,2 3 1-16,9-5 8 15,1-9 12-15,4-5 35 0,-2-7 13 31,-11-8 19-31,-9-2 2 16,-11-7-18-16,-9 0-9 16,-8 2-27-16,-1 1-11 0,5 11-23 15,4 3-17-15,8 6-172 16</inkml:trace>
  <inkml:trace contextRef="#ctx0" brushRef="#br0" timeOffset="122845.73">1801 12925 703 0,'0'0'313'0,"-3"7"-154"15,-2 18-43 1,-2 25-55-16,1 12-12 15,3 14-15-15,3 1-3 0,3-4-4 16,2-10 0-16,4-19 9 0,0-12 9 16,-1-25 33-1,2-9 4-15,-6-26-7 16,-1-12-10-16,-2-15-37 16,-4-6-6-16,-7-6-7 15,-4-3-3-15,-6-1-5 16,1 4-3-16,5 19-4 15,8 13-5-15,9 35-11 16,5 16 1-16,13 27-1 16,6 12 4-16,17 8 9 15,8 1 2-15,3-4 0 16,-3-3-1-16,-9-11 0 16,-9-9 0-16,1-22 4 15,2-12 4-15,-6-21 8 16,0-11 7-16,-11-17 23 0,-4-5 13 15,-10-8 13-15,-6-1-1 16,-11 1-33-16,-3 5-21 16,2 20-78-16,0 8-77 0</inkml:trace>
  <inkml:trace contextRef="#ctx0" brushRef="#br0" timeOffset="123746.45">2542 13288 716 0,'3'0'328'0,"4"-3"-133"16,9-1-60-16,10-6-54 15,4-3-19-15,3-1-27 16,-9-2-9-16,-13-1-6 15,-7 2-4-15,-15 2-10 16,-7 5-6-16,-10 8-19 16,-1 2-2-16,6 12 3 15,4 2 3-15,4 10 10 16,6 5 3-16,9 3 4 16,3 2 4-16,17-6 10 0,2-3 3 15,7-16 8-15,0-6 1 16,-3-12 1-16,-3-7-2 15,-9-7-6-15,1-4-3 16,-6 3-7-16,-5 2-3 16,-2 8-7-16,-5 5-4 15,-1 7-7-15,-2 3-2 16,-1 13 1-16,3 7 2 0,4 9 6 16,4 0 1-16,7-6 3 15,4-3 3-15,7-10 5 16,4-6 4-16,-1-10 7 15,0-7 2-15,-4-10-5 0,-1-4-1 16,-8-5-7-16,-1-1-2 16,-4 5-4-16,-3 6-2 15,-1 11-9 1,-3 5-3-16,-3 13-2 16,1 3 0-16,1 15 7 15,1 1 5-15,7-1 2 16,2-4 2-16,0-12 8 15,5-1 5-15,2-13 16 0,0-8 4 0,4-15-2 16,-4-8-4 0,-1-11-13-16,2-4-5 15,2-2-2 1,-3-6-1-16,-1-7-1 0,-5-9-1 16,-8-6 5-16,0 5 4 15,-3 22 18-15,-5 16-1 16,-2 42-8-16,0 22-5 15,5 30-19-15,3 10 3 16,11 10 2-16,2-3 0 0,0-4 0 16,7-1 0-16,-5-6 0 15,-1-10 0-15,-5-18 2 16,-4-10-1-16,-3-23-57 16,-2-8-59-16,-4-17-170 15,-5-8-122-15,-12-8-78 16,-3-1 83-16,-3 2 268 15,2 8 168-15,13 7 218 16,5 7 8-16,14 8-58 16,3 2-37-16,14 2-79 15,7 1-33-15,10 4-80 16,4 0-133-16</inkml:trace>
  <inkml:trace contextRef="#ctx0" brushRef="#br0" timeOffset="124248.15">3638 13356 738 0,'-8'-10'342'16,"-10"-15"-125"-16,-1 1-30 15,-7 1-44-15,3 5-20 16,1 6-51-16,4 9-26 15,-3 4-31-15,4 7-7 16,3 8-8-16,0 4 0 16,14 8 1-16,4 1 1 15,9 0 6-15,6-8 2 0,5-10 4 16,-1-6 1-16,0-12 0 16,1-2-2-1,-4-11-3-15,0 0 0 0,-4-1-5 16,-1 2 0-16,-3 11-4 15,1 7-1-15,0 11 1 16,0 9 1-16,-3 6 3 16,-3-1 1-16,-3 0 2 15,-1-6 0-15,-1-8 5 16,1-4 2-16,3-10 3 16,3-7-1-16,6-10-5 15,2-3-3-15,3-3-5 16,-1-1-2-16,0 8 0 0,0 4-1 15,-4 12 1-15,1 5 4 16,-4 14 8-16,-4 3 8 16,-3 10 8-16,-1 3 0 15,-2 1-8-15,-1-4-2 16,3-9 276-16</inkml:trace>
  <inkml:trace contextRef="#ctx0" brushRef="#br0" timeOffset="124793.42">4689 13183 1052 0,'7'5'402'16,"13"14"-290"-16,0 8-49 16,-5 12-28-1,-5 4-3-15,-17 2-7 16,-10 0-2-16,0-11-6 16,0-7-2-16,9-12-4 15,7-13-5-15,6-12-8 16,6-10-3-16,8-11-4 0,2-4 4 0,0-3 5 15,-1 2-3-15,-7 5 0 32,-2 5 0-32,-7 14 2 0,-3 5 3 15,-3 9 3-15,1 6 1 16,0 7 0-16,5 9 1 16,15 10 2-16,4 4-1 15,9 4 1-15,2-4-2 16,-8-14-17-16,1-7-103 0</inkml:trace>
  <inkml:trace contextRef="#ctx0" brushRef="#br0" timeOffset="125191.47">5328 13313 592 0,'-6'4'358'0,"-9"5"-13"15,-8 7-144-15,-12 4-81 16,-3-1-28-16,-3-5-32 15,-2-3-14-15,12-10-20 16,2-4-5-16,12-9-8 16,8-4-2-16,8-7-7 15,6-1-2-15,17 4-1 16,1-1-1-16,7 9 1 16,0 6 1-16,-4 12 0 15,-3 8 1-15,-3 16 1 0,-1 3 1 16,0 3 2-1,3 0 1-15,0-10-1 0,4-6-1 16,-2-14 1-16,-2-6 1 16,-2-13 0-16,-3-6 0 15,0-9-1-15,-6-3 1 16,-4-6 3-16,3 4-1 0,-10 7 7 16,3 9 5-16,-1 18 3 15,-1 14 2-15,-2 15-3 16,-2 6-5-16,5 8-6 15,3-3-3-15,7-6-127 16</inkml:trace>
  <inkml:trace contextRef="#ctx0" brushRef="#br0" timeOffset="125648.42">6369 13234 850 0,'-16'2'353'15,"-12"7"-220"-15,4 5-52 0,5 9-61 16,11 8-10-1,15 6 0-15,9 2 1 0,17-4 6 16,0-8 2-16,0-15 7 16,-4-6 6-16,-8-13 37 15,-5-4 14-15,-16-9 6 16,-4-3-8-16,-20-3-42 16,0 2-19-16,-2 4-56 15,2-1-79-15</inkml:trace>
  <inkml:trace contextRef="#ctx0" brushRef="#br0" timeOffset="125806.17">6499 13240 1001 0,'23'-3'451'0,"24"-1"-215"16,8-2-81-16,-2 4-80 15,-7 2-28-15,-8 2-31 0,-8-1-6 16,-4 1-161-16,-13-2-169 15</inkml:trace>
  <inkml:trace contextRef="#ctx0" brushRef="#br0" timeOffset="125938.08">6716 13285 699 0,'-4'11'382'16,"0"22"-75"-16,-1 4-68 0,6 4-99 15,4-3-36-15,4-6-56 16,6-4-19-16,4-12-127 15,1-1-177-15</inkml:trace>
  <inkml:trace contextRef="#ctx0" brushRef="#br0" timeOffset="126404.52">7088 13411 734 0,'-3'-14'365'0,"-8"-19"-117"16,-2 3-44-16,-8 7-68 0,-2 7-30 15,-2 10-45 1,1 6-19-16,4 15-23 16,3 1-5-16,12 12-4 0,5 4-1 15,13-4 2-15,4-2-1 16,10-8 1-16,3-7 0 15,1-11-1-15,3-2 0 16,-13-14-4-16,-2-4 1 16,-7-1-4-16,-3-2 1 0,-6 5 0 15,-1 1 0-15,-2 10-3 16,-4 4-1-16,1 10-2 16,-1 7 0-16,1 3 2 15,5 6 0-15,6-1 2 16,7-1 1-16,8 0-1 15,1-11 1-15,4-5 2 16,-2-5 0-16,-2-13 1 16,-4-1 1-16,-5-6-1 15,-1-5 1-15,-5 3 4 16,-5 1 2-16,-4 2-1 16,-4 5-3-16,-4 9-23 15,3 3-96-15</inkml:trace>
  <inkml:trace contextRef="#ctx0" brushRef="#br0" timeOffset="126636.36">7443 13302 522 0,'4'-5'385'15,"0"-3"43"-15,3 5-113 16,2 4-135-16,-2 5-42 15,12 6-45-15,3 6-12 16,3 7-21-16,-1 1-13 0,-17-1-22 16,-11-3-6-16,-24-11-4 15,-8-3 1-15,-3-8-5 16,1-1 14-16,7-4-166 16</inkml:trace>
  <inkml:trace contextRef="#ctx0" brushRef="#br0" timeOffset="127186.07">8325 13276 715 0,'-7'0'321'0,"-9"2"-140"16,1 5-48-16,2 12-44 15,5 5-12-15,14 11-15 16,5-2 1-16,14-2 1 0,3-3-3 15,7-14-15 1,3-7-7-16,-8-16-9 16,-3-9-3-16,-17-17-3 15,-11-9-1-15,-14-8-6 16,-6-6-5-16,-4-4-4 16,2 2-1-16,10-2-1 15,6 0-3-15,12 7-4 16,11 8-5-16,12 15-12 0,2 12-32 15,5 24-177 1</inkml:trace>
  <inkml:trace contextRef="#ctx0" brushRef="#br0" timeOffset="127454.23">8585 13271 376 0,'2'0'288'0,"0"4"58"16,3 7-100-16,4 11-84 16,0 4-25-16,6 9-30 15,4-4-13-15,1-8-12 16,5-2-1-16,1-13 3 16,2-5 0-16,-5-7-2 15,0-10-9-15,-8-6-22 16,-6-1-11-16,-3 1-21 15,-5-1-8-15,-1 5-57 16,0 1-64-16,0 4-193 16</inkml:trace>
  <inkml:trace contextRef="#ctx0" brushRef="#br0" timeOffset="127720.66">8959 13343 645 0,'-4'1'313'0,"-6"6"-112"0,5 4-30 16,10 4-37-16,7 3-23 15,9 1-27-15,5-1-14 16,5-2-17-16,3 0 0 0,-2-6 9 16,-2-7 8-16,-10-9 20 15,-10-6-1-15,-11-10-16 16,-11 0-14-16,-12-1-33 15,-6 1-10-15,-7 7-11 16,2 3-2-16,7 8-56 16,5 0-98-16</inkml:trace>
  <inkml:trace contextRef="#ctx0" brushRef="#br0" timeOffset="128199.08">9876 13326 765 0,'2'8'365'15,"-4"9"-136"-15,-5 9-72 0,-9-1-68 16,-5-2-24-16,-7-8-30 0,0-8-11 15,0-9-10 1,-6-5-2-16,7-9-4 0,-1-3-2 16,5-4-4-16,8 1-3 15,12 3-10 1,8 4 0-16,15 9 2 16,6 7 3-16,6 16 11 15,-1 9 5-15,-8 13 6 16,1 4 4-16,-8-1-2 15,-1-1-2-15,0-10-1 16,-8-5-87-16</inkml:trace>
  <inkml:trace contextRef="#ctx0" brushRef="#br0" timeOffset="128340.73">9755 13107 1224 0,'-1'1'448'16,"-2"5"-361"-16,1 3-46 0,7 10-78 0</inkml:trace>
  <inkml:trace contextRef="#ctx0" brushRef="#br0" timeOffset="129021.25">9986 12940 890 0,'3'-5'389'16,"3"-5"-184"-16,19 5-136 15,11 3-29 1,19 1-22-16,-1 1-5 16,-4 0-8-16,-6-1-1 15,-24-1-8-15,-8 0-9 0,-16 3-9 16,-12 3-1-16,-13 0 6 16,-2 7 9-16,-3 1 8 15,5 2 1-15,14 4 0 16,7 0 2-16,15 0-1 15,7 3 1-15,6-1 0 16,1-5 0-16,-2 1 0 0,-4-6 0 16,-10-5 1-16,1 5 1 15,-6-9 3 1,-5 4 3-16,3 4 2 16,1-1 0-16,4 12-1 15,9 10-1-15,3 19 4 16,0 7 4-16,-7 11 0 15,-3 3-1-15,-10-14-4 0,-7-7-3 0,-8-18 0 16,-8-10 2 0,-10-19 3-16,-2-5-1 0,-1-16-3 15,9-7-6 1,18-9-35-16,13 1-51 16,19 2-114-16,10 6-79 15</inkml:trace>
  <inkml:trace contextRef="#ctx0" brushRef="#br0" timeOffset="129462.77">10566 13399 736 0,'-2'-13'354'16,"-6"-19"-128"0,-5-1-36-16,-7 5-61 15,-3 2-32-15,-2 17-51 16,1 6-18-16,1 11-21 15,1 5-4-15,11 12-1 16,4 3-2-16,14 6 3 16,9 0 2-16,9-6 6 15,5-4 0-15,-1-13 1 0,-1-8-2 16,-5-6-7-16,-5-8-51 16,-4-1-97-16,-5-2-36 15,-4-5-18-15,-2-1 51 16,0-6 103-1,0-1 52-15,4-1 70 16,0 6 29-16,4 8 53 0,1 7 11 16,-4 10-21-16,1 4-17 15,-2 11-41-15,2 10-18 16,-1 3-14-16,2 3-5 16,-5-5-10-16,1-5-4 15,4-9-9-15,0-8 0 16,4-9-2-16,2-6-2 0,-7-14-5 15,2 0-8 1,-1-3-13-16,-7-2-25 16,3 10-192-16</inkml:trace>
  <inkml:trace contextRef="#ctx0" brushRef="#br0" timeOffset="129921.86">11182 13238 711 0,'-7'-13'388'0,"-7"-14"-75"15,-1 3-121-15,3 9-101 16,0 6-34-16,-3 4-39 16,2 5-9-16,3 6-9 15,2 3-3-15,8 12 0 16,5 1 0-16,7 2 1 15,1 0 2-15,-4-4 0 0,-1-2 1 16,-9-4 1-16,-5-3-1 16,-5-4 1-16,-3-3 0 15,2-2 0-15,0 0 0 16,8 1-4-16,4 1-3 16,6 2 0-16,2 0 1 15,7 2 5-15,0 0 5 16,4-1 2-16,4 1 0 15,-2-8 0-15,-3-3-2 0,-2-5 0 16,1-3-2-16,5 1-1 16,3 2 0-16,2 7-1 15,-2 1 2-15,-4 10 5 16,-4 5 6-16,-10 7 7 16,-7 1 0-16,-10-1-2 15,-5-4-6-15,-6-3 2 16,2-2-49-16</inkml:trace>
  <inkml:trace contextRef="#ctx0" brushRef="#br0" timeOffset="130195.97">11603 13451 1006 0,'3'0'481'15,"2"0"-170"-15,1 1-73 16,-6-1-85-16,0 0-30 0,0 0-47 16,0 0-19-16,0 0-19 15,0 0-8-15,0 0-11 16,0 0-4-16,0 0-1 15,-2 0-12-15</inkml:trace>
  <inkml:trace contextRef="#ctx1" brushRef="#br0" timeOffset="103277.04">7101 18116 0</inkml:trace>
  <inkml:trace contextRef="#ctx0" brushRef="#br0" timeOffset="140894.67">2017 14691 326 0,'-1'-6'233'0,"-6"-8"32"0,-10 2-23 15,-9-2-50-15,-5 2-32 16,-4 9-63-16,1 3-27 16,4 9-48-16,5 8-18 15,9 8-16-15,8 5-4 16,13 1 1-16,5-1 4 0,9-6 8 15,3-6 4-15,8-7 15 16,3-5 7-16,2-11 12 16,-5-4 8-16,-10-10 18 15,-2 0 9-15,-14-6 8 16,1 2-5-16,-17-3-20 16,-4 0-13-16,-11 7-21 15,-5 4-10-15,4 11-15 16,0 4-8-16,7 7-8 15,6 8 2-15,7 5 5 16,5 3 3-16,8 2 5 16,5-2 1-16,8-3 2 15,2-4 2-15,8-5 2 16,0-5 2-16,8-8 4 16,-4-5 2-16,-9-7 6 15,-3-4 3-15,-17-3 3 16,-5-2-1-16,-15 0-3 0,-6 2 0 15,-12 7 0-15,-3 5-1 0,0 9-6 16,6 4-7-16,6 8-12 16,8 7-5-16,9 4-1 15,6 2 2 1,11-2 6-16,7-1 3 16,13-4 5-16,4-3 1 15,5-10 4-15,2-5 2 0,-3-10 5 16,-9-6 3-16,-10-4 4 15,-10-1 1-15,-12 2-5 16,-6 0-3-16,-13 3-8 16,-6 5-4-16,-7 7-4 15,3 4-3-15,5 9-4 16,9 4-2-16,10 3 1 16,8 2 0-16,9-1 4 15,7-1 3-15,10-7 6 16,4-2 3-16,4-7 4 0,-5-3 2 15,-9-7 4 1,-4-2 2-16,-13-3 1 16,-3-1-3-16,-10 2-8 0,-4 2-5 15,-7 9-6-15,-1 3-3 16,2 6-4-16,1 2-1 16,13 4 1-1,6 2 0-15,12-2 6 0,9-1 4 16,5-5 4-16,3-5 5 15,-5-3 5-15,-6-5 3 16,-12-5 4-16,-4 1-1 0,-15-2 0 16,-6 2 0-1,-2 8 0-15,-6 0-1 16,11 8-12-16,5 1-5 0,11 4 1 16,9 1-34-16</inkml:trace>
  <inkml:trace contextRef="#ctx0" brushRef="#br0" timeOffset="141619.37">3233 14490 872 0,'-9'0'383'0,"-18"3"-203"0,-13-1-45 16,-17 3-74 0,-9-2-19-16,-9-2-21 15,-5-1-3-15,3-3-2 16,12 0-4-16,27-1-14 15,17 2-24-15,28 7-18 16,14 6-1-16,23 6 19 16,11 6 26-16,10 1 21 15,1 6 8-15,-18 8 1 0,-16 0-4 16,-27 10 2-16,-21 2-4 16,-29 6-6-16,-7-1 1 15,-5-10-6-15,11-7 0 16,24-15-12-16,13-2-2 15,23-9 4-15,14 0 10 16,18-5 20-16,10 1 3 16,6-2-7-16,-2 3-9 0,-1-1-11 15,-1-3 1-15,2-5-138 16</inkml:trace>
  <inkml:trace contextRef="#ctx0" brushRef="#br0" timeOffset="141973.43">3570 14700 933 0,'-3'0'412'16,"3"3"-188"-16,-3 18-120 15,-1 20-31-15,4 21 4 16,0 7-4-16,6 3-11 15,3-10-11-15,1-19-21 0,-1-12-7 16,-5-20 6 0,-2-11 11-16,-2-11 6 15,0-11 0-15,-5-14-8 0,-2-9-7 0,-6-23-6 32,-2-6-1-32,-7-10-9 0,4 5-6 15,4 20-13-15,5 8-7 16,16 21-8-16,4 4-7 0,7 13-2 15,6 3 2-15,13 6 8 16,8 3 8 0,18-1-83-16,12 7-74 0</inkml:trace>
  <inkml:trace contextRef="#ctx0" brushRef="#br0" timeOffset="142192.52">3572 14939 1187 0,'8'-1'457'0,"19"-2"-307"16,11 0-56-16,15 1-31 15,2 3-18-15,-4 1-35 16,-10 6-58-16,-10 4-187 0</inkml:trace>
  <inkml:trace contextRef="#ctx0" brushRef="#br0" timeOffset="142377.21">3858 14975 784 0,'4'4'433'15,"3"8"-2"1,7 6-313-16,6 4-12 0,2 3-28 16,3 0-21-16,-1 0-27 15,-2 2-15-15,0-7-142 16,-3-1-75-16</inkml:trace>
  <inkml:trace contextRef="#ctx0" brushRef="#br0" timeOffset="142511.07">4086 14979 947 0,'-15'4'456'16,"-8"5"-185"-16,-5 9-125 15,2 7-35-15,-6 7-61 0,-5-1-20 16,-1 2-16-16,1-3 30 16,11-4-165-1</inkml:trace>
  <inkml:trace contextRef="#ctx0" brushRef="#br0" timeOffset="142888.14">4479 14756 904 0,'-3'0'454'16,"-2"0"-129"-16,12 1-216 0,10 1-39 16,28 1-47-1,10 0-5-15,11 0-10 16,6 1-21-16,-18-1-169 0,-7-1-294 16</inkml:trace>
  <inkml:trace contextRef="#ctx0" brushRef="#br0" timeOffset="143051.39">4495 14910 880 0,'13'1'413'16,"11"3"-179"-1,19-1-107-15,5-1-30 16,13 3-52-16,3-2-14 0,-4 1-124 15</inkml:trace>
  <inkml:trace contextRef="#ctx0" brushRef="#br0" timeOffset="143439.73">5317 14629 977 0,'-20'0'401'16,"-24"6"-253"0,-2 3-52-16,8 14-55 0,7 9-16 15,11 13-9 1,11 12-4-16,17 9 0 0,11-2-4 15,21-10-1-15,8-11 5 16,14-24 7-16,5-7 4 0,1-23 8 16,-3-11 14-1,-12-19 20-15,-8-10 16 16,-21-12 30-16,-13-4-5 16,-30 0-20-16,-17 6-21 0,-18 10-45 15,-4 12-17-15,-2 17-14 16,6 11-25-16,8 12-140 0,3 6-97 15</inkml:trace>
  <inkml:trace contextRef="#ctx0" brushRef="#br0" timeOffset="143652.32">5532 14673 818 0,'-14'4'457'0,"-14"4"-78"16,-4 19-198-1,-1 7-39-15,-11 18-55 0,5 5-20 16,2 6-28 0,4-5-14-16,17-13-52 15,6-11-82-15</inkml:trace>
  <inkml:trace contextRef="#ctx0" brushRef="#br0" timeOffset="144217.69">3499 14248 706 0,'4'3'300'0,"0"1"-144"16,16 3-71-16,10 0-10 15,23 0-4-15,13-4-17 0,19-3-25 16,3-1-6 0,-19-6-10-16,-13 3-10 15,-28-4-36-15,-18-3-7 0,-11-4-2 16,-9-3 9-16,-6-3 33 16,4 2 10-16,3 4 31 15,8 5 15-15,1 13 33 16,6 7 12-16,0 14-14 15,5 6-9-15,-2 6-30 16,0 0-15-16,3-6-29 16,-3-5-82-16</inkml:trace>
  <inkml:trace contextRef="#ctx0" brushRef="#br0" timeOffset="144818.84">5200 14297 666 0,'-13'-3'325'16,"-12"2"-98"-1,4-2-53-15,12 3-53 0,9 3-12 16,19 1-20-16,14 3-10 0,25 0-14 16,13-3-8-1,6-3-26 1,4-2-6-16,-6-3-8 16,-10-3-2-16,-8-1-42 15,-11 1-18-15,-21-3-30 16,-7 2-22-16,-18 0 12 15,-10 0 12-15,-10-3 25 16,-5-1 19-16,1-3 26 0,5 2 1 16,7 3-6-16,10 3-3 0,10 8 2 15,3 4 9 1,14 8 32-16,-4 4 23 16,-3 8 44-16,-4 4 8 15,-16 6 8-15,-8-3-10 16,-7-7-35-16,-3-4-15 15,3-14-55-15,8-7-102 16</inkml:trace>
  <inkml:trace contextRef="#ctx0" brushRef="#br0" timeOffset="145327.41">6297 14728 743 0,'-2'-1'369'0,"2"-4"-116"16,15 3-114-16,24-3-65 16,15 3-25-16,31 0-18 15,7 2-14-15,9 1-10 16,-7 6-1-16,-19 1 9 15,-18-2-30-15,-23-1-112 16,-10-4-244-16</inkml:trace>
  <inkml:trace contextRef="#ctx0" brushRef="#br0" timeOffset="145540.83">6439 14869 618 0,'1'0'330'16,"8"-5"-35"-16,11 0-124 0,25 2-61 15,10-2-6 1,23 4-36-16,0-1-18 16,-8-2-25-16,-7 0-23 15,-22-3-107-15,-5 0-86 0</inkml:trace>
  <inkml:trace contextRef="#ctx0" brushRef="#br0" timeOffset="145724.94">6865 14656 728 0,'5'-3'364'16,"10"2"-112"-1,5 5-48-15,1 10-45 16,2 7-19-16,2 7-25 15,-3-1-16-15,0 6-34 16,-4-2-20-16,-12-1-29 16,-6 0-17-16,-17-8-117 15,-6-3-92-15</inkml:trace>
  <inkml:trace contextRef="#ctx0" brushRef="#br0" timeOffset="146082.67">6417 14626 799 0,'-10'2'338'0,"-16"2"-181"16,-4 4-22-16,-1 7-28 16,1 8-15-16,13 11-20 0,10 5-8 15,22 5 14-15,16-2 1 16,15-2-11-16,4-10-6 15,-2-14-31 1,-3-6-3-16,-12-11-74 16</inkml:trace>
  <inkml:trace contextRef="#ctx0" brushRef="#br0" timeOffset="157533.06">7479 14481 979 0,'7'4'372'0,"21"1"-260"15,19 3-35 1,35-6-7-16,19-1-10 0,25-6-19 16,-1-5-13-16,-14 4-14 15,-19-1-6-15,-39 7-38 16,-23 1-42-16,-32 8-75 0,-16 2-58 16,-26 4-82-1,-8 0-74-15</inkml:trace>
  <inkml:trace contextRef="#ctx0" brushRef="#br0" timeOffset="157698.03">7921 14522 367 0,'0'4'259'0,"0"12"24"0,-4 7-34 16,-3 14-71 0,-3 8-26-16,-3 13-44 0,0 4-19 0,0 3-37 15,7-1-16-15,6-14-25 31,3-10-3-31,9-16-89 16,-3-10-151-16</inkml:trace>
  <inkml:trace contextRef="#ctx0" brushRef="#br0" timeOffset="157954.04">8090 15029 823 0,'5'-6'358'0,"3"-10"-170"16,2-1-47-16,3-1-42 15,1 0-10-15,-3 5-18 16,-1 5-2-16,-7 6-13 16,-3 3-9-16,0 15-17 15,-3 7-9-15,3 9 6 16,0 2 3-16,5 0-4 15,1-6-4-15,3-8-6 16,3-3-43-16</inkml:trace>
  <inkml:trace contextRef="#ctx0" brushRef="#br0" timeOffset="158662.95">8318 15074 604 0,'6'0'355'0,"7"-3"-29"16,2 3-67-16,9 10-73 0,4 1-36 15,11 9-54-15,2-2-25 16,-3 1-35-16,-4 1-12 0,-15-5-19 16,-4 0-69-1,-3-8-274-15</inkml:trace>
  <inkml:trace contextRef="#ctx0" brushRef="#br0" timeOffset="158792.12">8632 15014 1177 0,'-17'11'499'16,"-23"15"-278"-16,-2 7-55 16,0 6-71-16,4 1-29 15,10-1-17-15,12-4-165 16</inkml:trace>
  <inkml:trace contextRef="#ctx0" brushRef="#br0" timeOffset="159377.02">7884 14207 610 0,'-5'1'266'0,"-2"4"-135"15,5-1-21 1,13 3 2-16,9 0-6 16,30 1-18-16,16-6-9 15,28 2-42-15,6-1-13 0,-16-3-10 16,-13 1-4-16,-32-4-4 16,-12-3-1-16,-17-4-24 15,-9-4-9-15,-8-4-2 16,-1-2-1-16,-5 0 28 15,6 10 11-15,5 9 20 16,0 4 11-16,3 13 18 16,2 5 8-16,2 9 10 15,-1 0-4-15,-1 1-18 16,-1-2-12-16,5-9-96 0</inkml:trace>
  <inkml:trace contextRef="#ctx0" brushRef="#br0" timeOffset="159736.57">9147 14575 795 0,'-4'1'418'0,"-2"1"-91"0,0 22-189 31,0 9-57-31,7 17-32 16,3 9-10-16,6 9-17 16,3-6-4-16,0-6-14 15,-2-15-77-15</inkml:trace>
  <inkml:trace contextRef="#ctx0" brushRef="#br0" timeOffset="159888.78">8920 14829 1060 0,'9'0'453'0,"25"0"-227"0,15-2-58 15,34 0-47-15,6-5-25 16,-2 0-50-16,-6-2-6 16,-17-1-147-16</inkml:trace>
  <inkml:trace contextRef="#ctx0" brushRef="#br0" timeOffset="160389.43">9748 14586 767 0,'0'-6'353'0,"14"1"-139"15,10-1-58 1,31 3-70-16,18 3-14 16,17-1-36-16,5 0-10 15,-16 0-13-15,-17 1-4 16,-25 1-4-16,-17 3-47 16,-17-2-82-16,-4-1-23 15,-15-1-12-15,-4 1 48 16,-10 3 80-16,-4-3 24 0,-3 7 20 15,0 2 17-15,6 12 34 16,3 8 20-16,7 16 15 16,4 6-7-16,5 10-27 0,6 3-20 15,3-10-24 1,3-6-9-16,9-15-55 16,4-7-115-16</inkml:trace>
  <inkml:trace contextRef="#ctx0" brushRef="#br0" timeOffset="160673.03">10197 15067 674 0,'5'-7'420'16,"4"-8"1"-1,13 2-219 1,4 2-35-16,1 3-60 0,1 4-30 0,-12 8-43 15,-6 7-10 1,-14 6-8-16,-9 3-2 16,-10 4 0-16,0 0-1 15,6 8-6-15,4-4-1 16,15-4-2-16,9-6 0 16,14-12 0-16,2-4-1 15,8-2-3-15,2-2-3 16,-1-1-113-16,-1 3-86 0</inkml:trace>
  <inkml:trace contextRef="#ctx0" brushRef="#br0" timeOffset="160844.55">10547 15105 978 0,'12'4'431'15,"14"6"-223"-15,-1 1-46 16,-2 8-74-1,0-3-19-15,-2 5-27 16,-4-2-15-16,-2-3-94 16,-3 0-73-16</inkml:trace>
  <inkml:trace contextRef="#ctx0" brushRef="#br0" timeOffset="160973.15">10738 15112 1235 0,'-15'9'530'0,"-22"15"-290"0,-2 7-56 16,-10 6-96-16,2 4-29 16,15-5-113-16,10-4-463 15</inkml:trace>
  <inkml:trace contextRef="#ctx0" brushRef="#br0" timeOffset="161544.95">10038 14354 567 0,'0'-1'326'15,"2"0"-45"-15,15 1-107 16,9 1-31-16,24-1-36 16,11 4-22-16,12-3-37 15,3 1-13-15,-5-2-21 16,-6-3-8-16,-15-2-7 15,-11-3-11-15,-14-4-6 16,-9 1 0-16,-8-2 5 16,-3 1 7-16,-2 1 1 15,2 7 1-15,2 10 6 16,-2 8 7-16,-1 15 18 16,-1 7 10-16,-6 4 4 0,-1 3-3 15,-2-11 18 1,1-10-73-16</inkml:trace>
  <inkml:trace contextRef="#ctx0" brushRef="#br0" timeOffset="161906.28">11107 14759 700 0,'13'-1'354'31,"10"1"-76"-31,17 1-170 16,4 1-16-16,15 1-37 16,-2-1-18-16,-2 0-19 15,-4 1-82-15</inkml:trace>
  <inkml:trace contextRef="#ctx0" brushRef="#br0" timeOffset="162065.88">11182 14877 744 0,'-2'1'375'16,"5"3"-93"-16,5 2-74 15,15-1-57-15,13 2-35 16,12-7-59-16,12 1-23 15,5-6-80-15,-2-2-445 0</inkml:trace>
  <inkml:trace contextRef="#ctx0" brushRef="#br0" timeOffset="162472.93">12162 14565 641 0,'-25'-3'332'0,"-23"-4"-109"15,0 15-104 1,-2 13-36-16,9 10-53 16,5 9-15-16,16 12-9 0,14 8 0 15,22 9 9-15,13-5 9 0,28-10 9 16,10-10 4 0,7-32-2-16,2-8-3 15,-12-23 10-15,-12-14 21 0,-24-19 34 16,-16-4 6-16,-32-10-16 15,-13 5-25-15,-12 13-49 16,-3 10-13-16,9 21-55 16,3 9-62-16</inkml:trace>
  <inkml:trace contextRef="#ctx0" brushRef="#br0" timeOffset="162612.21">12258 14670 881 0,'-4'1'443'0,"-10"11"-136"15,-5 4-89 1,-17 12-98-16,-7 9-36 0,0 8-45 16,0 1-13-16,19-2 10 31</inkml:trace>
  <inkml:trace contextRef="#ctx0" brushRef="#br0" timeOffset="163213.82">11823 14284 688 0,'0'3'339'16,"-3"1"-118"-16,16 2-70 16,13-2-14-16,18 2-22 15,15 1-15-15,19 2-27 16,-4 0-12-16,-2 0-30 15,-7-6-14-15,-19-5-17 0,-5-8-24 16,-13-1-34-16,-7-4-20 16,-15-6-16-16,-6 0 19 15,-12-3 31-15,-4 2 20 16,1 6 24-16,2 7 4 16,10 9 7-16,3 6 6 15,7 9 11-15,8 3 4 16,4 10 12-16,2 3 12 0,-7 4 12 15,-10-1 6-15,-14-6 0 16,-6-3-14-16,-5-10-26 16,-3-4-11-16</inkml:trace>
  <inkml:trace contextRef="#ctx0" brushRef="#br0" timeOffset="172235.15">12990 14690 594 0,'5'0'274'15,"21"0"-68"-15,10 0-24 16,18 2-15-16,15-2-11 15,15-2-64-15,5-2-30 16,0 0-36-16,-10 4-11 16,-25-4-37-16,-11 2-34 15,-26 3-109-15,-5 5-80 16</inkml:trace>
  <inkml:trace contextRef="#ctx0" brushRef="#br0" timeOffset="172485.86">13105 14810 634 0,'13'-5'77'15,"-5"1"-2"-15,19-5 94 0,10 7 4 16,14 0-16-1,9 2-26-15,3 0-55 16,1 0-21-16,-10-1-30 16,-4 0-8-16,-12-4-76 15,-8-2-79-15</inkml:trace>
  <inkml:trace contextRef="#ctx0" brushRef="#br0" timeOffset="172859.51">13473 14533 721 0,'-3'-2'328'16,"2"-3"-165"-16,5 9-32 16,-4-4-26-16,12 5-27 0,56 52-16 15,-24-28-17 1,10 1-28-16,3-4-5 16,-1-6-3-16,2-3 1 15,-15-11 3-15,-9-5 1 16,-18-4 37-16,-10-3 16 15,-20 5 46-15,-12 5 25 16,-23 16-6-16,-8 6-9 16,1 15-43-16,8 4-27 0,20 1-32 15,12-4-101-15</inkml:trace>
  <inkml:trace contextRef="#ctx0" brushRef="#br0" timeOffset="193990.12">14305 14555 711 0,'20'1'326'15,"30"1"-138"-15,20 0-25 16,16-2-46-16,9-2-22 16,-3 0-39-16,-13-1-18 15,-16-1-21-15,-16 0-4 16,-21 0-10-16,-8 1-47 15,-18 3-133 1,-6-3-64-16,-14 1-107 16,-3 2 20-16,-8 1 73 15,-3 0 63-15,-3 4 135 16,-1-2 77-16,5 1 143 16,1 2 30-16,7 3 30 0,5-1-25 0,3 7-60 15,9 3-17-15,5 12-26 16,5 8-2-1,2 11-2-15,1 6-6 16,3 5-22-16,-3-5-19 16,4-12-20-16,-2-4-5 15,-2-21 0-15,5-5-50 16</inkml:trace>
  <inkml:trace contextRef="#ctx0" brushRef="#br0" timeOffset="194347.36">14699 15086 626 0,'3'-6'356'16,"-2"-5"-17"-1,21 0-197 1,11-3-16-16,17 8-26 16,10 6-14-16,-11 8-33 15,-8 4-11-15,-30 6 0 16,-14 4 8-16,-30 6 2 0,-6 4-2 16,-7 0-17-16,7-2-11 15,11-7-14-15,13-3-3 16,19-9-3-16,4-3 0 15,17-5-1-15,4-4 2 16,11-1-1-16,1 0 0 16,-2 1-45-16,1 2-106 15</inkml:trace>
  <inkml:trace contextRef="#ctx0" brushRef="#br0" timeOffset="194530.21">15040 15136 908 0,'1'-3'411'0,"8"-1"-180"16,4 5-59-16,2 13-78 15,8 7-16-15,0 3-39 16,1 5-14-16,-2-1-11 16,-4-5-4-16,3-3-77 15,-3-4-99-15</inkml:trace>
  <inkml:trace contextRef="#ctx0" brushRef="#br0" timeOffset="194655.08">15280 15173 749 0,'-5'-5'429'16,"-16"-2"-46"-1,-1 9-64-15,-7 15-91 0,-7 4-42 16,4 7-84-16,-1 0-30 16,3 0-47-16,12 1-4 15,15-8 378-15</inkml:trace>
  <inkml:trace contextRef="#ctx0" brushRef="#br0" timeOffset="194910.07">15452 14882 1227 0,'21'2'498'15,"24"1"-322"-15,5 2-25 16,3 0-62 0,3 0-27-16,-1-5-35 15,0-1-9-15,-1-6-146 16</inkml:trace>
  <inkml:trace contextRef="#ctx0" brushRef="#br0" timeOffset="195461.36">16054 14542 784 0,'29'3'362'16,"17"-3"-166"-16,22 2-75 0,7-2-22 16,0 0-43-1,-5 3-17-15,-18 0-18 16,-13-1-4-16,-17 0-6 0,-6-2-58 15,-13-1-153 1,-3 0-81-16,-12-5-69 16,-8 0 62-16,-3 4 200 0,-5 3 109 15,-1 9 130-15,-1 0 21 16,6 8-9-16,1 3-11 16,10 15-31-16,5 6-13 15,8 15-27-15,4 5-10 16,1 4-18-16,0-3-9 15,-1-8-16-15,2-8-8 16,1-16-7-16,-4-10 0 0,-3-9-214 16</inkml:trace>
  <inkml:trace contextRef="#ctx0" brushRef="#br0" timeOffset="195701.14">16426 15136 521 0,'2'-1'287'0,"1"-3"-20"16,5 3-59-16,5-7-32 16,1-2-26-16,4 2-53 15,-1-6-21-15,-1-1-27 16,-2 1-9-16,-7 3-13 16,0 2-5-16,-5 16 2 0,2 8 3 15,-4 11-3-15,-1 3 0 16,1 5-12-16,0-3-4 15,7-1-6-15,2-3-40 16,5-9-167-16</inkml:trace>
  <inkml:trace contextRef="#ctx0" brushRef="#br0" timeOffset="195909.25">16709 15121 905 0,'10'0'390'0,"12"3"-191"16,5 3-74-16,7 12-39 15,-3 1-16-15,-5 5-26 16,-4 3-11-16,-7-4-12 16,-5-2-4-16,-3-9-91 15,2-5-99-15</inkml:trace>
  <inkml:trace contextRef="#ctx0" brushRef="#br0" timeOffset="196031.89">16968 15123 604 0,'-4'-5'402'16,"-12"-4"18"-16,-6 8-64 15,-14 11-111-15,-3 9-44 16,-12 13-84 0,1 3-31-16,9 3-50 0,6 0 0 15,27-10-162 1</inkml:trace>
  <inkml:trace contextRef="#ctx0" brushRef="#br0" timeOffset="196387.42">17156 14803 710 0,'9'2'356'32,"6"0"-93"-32,19-2-141 15,11 0-13-15,17-2-39 16,1 0-20-16,4 2-28 0,-11-1-45 0</inkml:trace>
  <inkml:trace contextRef="#ctx0" brushRef="#br0" timeOffset="196567.1">17245 14915 780 0,'8'0'345'16,"6"0"-153"-16,22 2-83 15,11 3-18-15,8 0-26 16,4-1-24-16,-3 0-25 15,3-2-53-15</inkml:trace>
  <inkml:trace contextRef="#ctx0" brushRef="#br0" timeOffset="196884.49">18146 14715 673 0,'-15'-12'403'15,"-8"-9"-50"-15,-7 3-146 0,-2 6-46 16,0 8-63 0,-3 3-27-16,8 15-43 15,-1 7-12-15,8 13-16 16,3 8-4-16,10 12-2 16,12 7 0-16,16 0 3 0,9-3 0 15,10-19 4 1,4-12 6-16,8-23 3 0,3-7 3 15,0-15 7-15,-9-8 1 16,-18-10 6-16,-12-8 0 16,-24-9-4-16,-10 3-6 15,-17 4-12-15,-5 9-7 16,3 16-43-16,1 9-60 0,10 10-197 16</inkml:trace>
  <inkml:trace contextRef="#ctx0" brushRef="#br0" timeOffset="197107.35">18168 14703 607 0,'0'-4'343'0,"-4"1"-56"16,-8 5-35-16,-12 11-51 15,1 9-29-15,-7 12-24 16,1 6-15-16,7 12-36 15,0 0-16-15,7-8-37 16,7-5-16-16,5-15-15 16,-1-11-3-16,2-6-89 15,0-7-61-15</inkml:trace>
  <inkml:trace contextRef="#ctx0" brushRef="#br0" timeOffset="209159.82">2888 16450 468 0,'13'1'268'0,"11"-6"-16"0,2-7-4 15,-5-18-24 1,-3-10-36-16,-1-17-72 16,-4-7-25-16,-6-7-34 15,-2 1-13-15,-7 1-19 0,-3 4-5 16,-3 17-6-16,0 10-2 0,5 24-5 31,2 12-4-31,9 21-6 0,0 9-4 16,5 19 2-16,2 7 3 15,4 5 2-15,6 6 0 16,5-2 2-16,6-3-1 16,0-7 1-16,-3-10-2 15,-4-18-44-15,-3-10-102 0</inkml:trace>
  <inkml:trace contextRef="#ctx0" brushRef="#br0" timeOffset="209327.36">2921 16219 886 0,'13'3'349'16,"7"-1"-185"-16,12 5-148 15,4 0-4-15,4 2-17 16,1 1-135-16</inkml:trace>
  <inkml:trace contextRef="#ctx0" brushRef="#br0" timeOffset="209444.9">2756 16137 912 0,'-5'-4'327'15,"-2"3"-301"-15,7 2-54 16</inkml:trace>
  <inkml:trace contextRef="#ctx0" brushRef="#br0" timeOffset="209734.06">3479 16337 936 0,'1'6'378'0,"7"7"-177"15,11 2-81-15,-4-7-27 16,8-2-2-16,-5-9-44 16,-1-7-9-16,0-10-3 15,-6-3-2-15,-7-6-6 16,-4-1-4-16,-11 6-9 16,-5 0-4-16,-4 17-11 15,-3 7-2-15,6 16 2 0,2 12 2 16,5 10 16-16,6 7 0 15,5 6 1-15,5 2-2 16,0-8-8 0,5-4-2-16,-1-11-21 0,3-7-73 15,7-10-215-15</inkml:trace>
  <inkml:trace contextRef="#ctx0" brushRef="#br0" timeOffset="209982.93">4004 16349 896 0,'-3'13'462'16,"-5"3"-168"-1,-13 4-120-15,0-1-49 0,-8-11-75 16,3-3-16-16,3-11-33 16,1-9-32-16,10-8-49 15,8-1-7-15,10-3 10 16,7 7 22-16,10 9 57 15,0 6 20-15,3 13 39 16,2 7 19-16,-9 14-7 16,4 1-14-16,-1 2-32 15,-7-4-13-15</inkml:trace>
  <inkml:trace contextRef="#ctx0" brushRef="#br0" timeOffset="210593.59">5509 15851 1048 0,'16'0'389'15,"31"1"-293"1,18 0-37-16,29-1-7 16,-2-3-13-16,6-2-22 15,-5 3-3-15,-24 1-5 0,-6 2-1 0,-27 4-69 16,-18 0-63-1,-21 2-125 1,-13-1-45-16,-15-7 16 0,-8-1 62 16,-6-3 155-16,0-2 77 15,10 6 125-15,5 1 38 16,9 5 28-16,7 10-14 16,6 12-37-16,5 5-26 15,8 19-38-15,-1 1-9 16,-2 8-18-16,5 4-4 15,-8-5-19-15,1 0-8 0,0-11-22 0,0-8-5 16,7-12-9 0,-2-6-79-16</inkml:trace>
  <inkml:trace contextRef="#ctx0" brushRef="#br0" timeOffset="210855.59">6101 16432 909 0,'11'-4'394'16,"1"-4"-196"-16,11-6-112 16,5-3-11-16,-1-6-25 15,-3-6-8-15,-3 4 0 16,-8 2 4-16,-3 10 15 0,-5 10-2 15,-6 15-4-15,-3 10-3 16,-4 16-16-16,-1 5-4 16,4 1-12-16,1-4-7 15,4-9-61-15,5-8-89 16</inkml:trace>
  <inkml:trace contextRef="#ctx0" brushRef="#br0" timeOffset="211278.11">6400 16478 881 0,'2'2'438'16,"6"3"-130"-16,2 8-94 16,4 5-85-16,5 0-36 15,3 7-53-15,2-6-14 16,-3 1-16-16,-2-2-3 0,-4-8-76 16,-2-4-64-16,0-7-322 15</inkml:trace>
  <inkml:trace contextRef="#ctx0" brushRef="#br0" timeOffset="211404.17">6611 16441 632 0,'-9'1'408'0,"-12"11"5"0,-7 2-120 15,-5 10-118 1,-1 10-48-16,2 3-69 16,2 6-22-16,11-6-32 15,2-7-84-15</inkml:trace>
  <inkml:trace contextRef="#ctx0" brushRef="#br0" timeOffset="211768.34">6847 16130 1146 0,'9'-1'429'0,"13"-2"-327"15,13 3-39-15,17 0-25 16,4 4-12-16,8-1-10 16,-7-3-91-16</inkml:trace>
  <inkml:trace contextRef="#ctx0" brushRef="#br0" timeOffset="211932.54">6890 16252 863 0,'3'2'372'16,"11"3"-166"-16,13 0-45 15,23-7-53-15,13 0-16 16,9 0-57-16,-1-3 31 15</inkml:trace>
  <inkml:trace contextRef="#ctx0" brushRef="#br0" timeOffset="212266.26">7618 15911 875 0,'25'-5'398'0,"33"1"-193"16,9 2-48 0,9 4-74-1,-1 3-33-15,-9 0-32 0,-6-5-3 0,-15-2-24 16,-13-4-61 0,-19-1-274-16</inkml:trace>
  <inkml:trace contextRef="#ctx0" brushRef="#br0" timeOffset="212413.96">7889 15895 457 0,'0'9'285'0,"-2"14"-1"16,0 3-53-1,4 15-64-15,-2 1-14 0,6 11-27 16,0 6-14-16,-9 0-30 16,8 4-20-16,-5-6-35 15,-1-10 10-15,4-13-173 16</inkml:trace>
  <inkml:trace contextRef="#ctx0" brushRef="#br0" timeOffset="212724.62">7983 16380 696 0,'3'-10'399'0,"10"-18"-4"16,11 6-189 0,11 9-96-16,5 5-22 0,0 16-50 15,-5 6-15-15,-20 10 5 16,-12 7 2 0,-20 6-1-16,-12 1 2 15,-5-2-15-15,1-5-9 16,13-12-5-16,9-4 0 0,17-10 0 15,9-5 5 1,15-3 2-16,7 0 0 16,7 0-2-16,0 6-1 0,-2 0-40 0,-4 0-153 15</inkml:trace>
  <inkml:trace contextRef="#ctx0" brushRef="#br0" timeOffset="213098.78">8359 16360 1040 0,'3'4'462'16,"6"8"-210"-16,1 9-79 15,8 7-64-15,5 1-32 0,10 2-48 16,1-1-11-16,-3-2-12 15,-2-3-3-15,-7-12-37 16,1-5-48-16,1-7-118 16,-1-4-149-16</inkml:trace>
  <inkml:trace contextRef="#ctx0" brushRef="#br0" timeOffset="213294.03">8594 16412 637 0,'-5'0'447'16,"-4"-2"27"-16,-5 3-220 16,0 1-50-16,-4 6-62 15,-3 9-27-15,-3 6-36 16,-3 7-14-16,-4 1-31 16,4-1-10-16,8-3-17 0,4-6-4 15,11-8-88 1,2-2-39-16</inkml:trace>
  <inkml:trace contextRef="#ctx0" brushRef="#br0" timeOffset="-212492.49">9139 16195 893 0,'35'-1'356'0,"40"-2"-230"16,10 3-29-16,12 6-39 15,-2 1-13-15,-7 4-22 16,-10 1-23-16</inkml:trace>
  <inkml:trace contextRef="#ctx0" brushRef="#br0" timeOffset="-212262.28">9201 16334 745 0,'5'2'340'16,"9"0"-103"-16,23 2-138 0,12-3-16 15,34-2 11-15,11-3-10 16,12 1-30 0,-4 1-11-16,-20 1-17 15,-20 1 3-15,-22-2-211 0</inkml:trace>
  <inkml:trace contextRef="#ctx0" brushRef="#br0" timeOffset="-212055.2">9803 16155 781 0,'11'1'342'0,"23"9"-146"16,3 2-22-16,0 9-19 16,2 8-9-16,-24 3-46 15,-10 4-19-15,-25 4-34 16,-10 2-16-16,-14-9-106 15,-5-6-125-15</inkml:trace>
  <inkml:trace contextRef="#ctx0" brushRef="#br0" timeOffset="-211717.19">9364 16122 747 0,'-14'-3'388'15,"-23"1"-94"1,-14 4-70-16,-8 13-74 16,0 11-27-16,13 13-55 15,14 0-14-15,37 10-27 16,20-4-11-16,35-5-7 16,13 1-1-16,9-18-34 15,-3-8 199-15</inkml:trace>
  <inkml:trace contextRef="#ctx0" brushRef="#br0" timeOffset="-202822.63">14367 5380 388 0,'0'-5'271'0,"0"-3"5"16,2 8-102 0,0 3-24-16,0 13-34 15,-1 4-12-15,2 7-17 16,-2 7-14-16,1 9-31 0,-1 4-17 0,3 14-20 16,-1 3-7-1,3 2-53 1,4-2-96-16</inkml:trace>
  <inkml:trace contextRef="#ctx0" brushRef="#br0" timeOffset="-202465.77">14487 6140 695 0,'0'-2'350'0,"0"1"-104"16,1 1-46-16,-1 0-55 16,0 2-23-16,-1 23-41 15,-4 43-19-15,0-18-34 0,0 3-11 0,2 10-12 32,2-8-5-32,2-9-186 15,3-6-302-15</inkml:trace>
  <inkml:trace contextRef="#ctx0" brushRef="#br0" timeOffset="-202147.38">14561 6970 926 0,'1'6'396'16,"4"6"-202"-16,-1 12-102 15,1 11-13-15,-3 14-26 16,1 6-16-16,-4 1-17 15,-1 0-7-15,2-8-7 16,0-5-2-16,2-6-1 16,0-5-11-16,-2-1-174 15</inkml:trace>
  <inkml:trace contextRef="#ctx0" brushRef="#br0" timeOffset="-201845.27">14627 7872 913 0,'-1'15'413'16,"-2"12"-194"-16,3 14-97 16,0 6-25-16,3 13-42 15,-1 1-14-15,-1-4-18 16,3-10-4-16,0-19-8 16,-3-9-49-16,6-6-303 0</inkml:trace>
  <inkml:trace contextRef="#ctx0" brushRef="#br0" timeOffset="-201272.86">14651 7649 1000 0,'0'4'397'0,"9"5"-267"16,5 0-53-16,18 5-55 15,10-4-6-15,12-6-7 16,9-1-6-16,2-3 0 15,-4-2-3-15,-11 0-6 16,-10-3 1-16,-16-3 0 16,-8-1 4-16,-8-3 9 15,-4 0 3-15,-3 2 5 16,-1 3 2-16,-2 14 15 16,2 8 7-16,-3 18 10 15,0 14 4-15,2 8-14 16,1 6-6-16,3 12-12 0,5 1-4 15,0 0 0-15,-2-5 0 16,2-20 3-16,-2-11-1 16,0-18-5-16,0-9-8 15</inkml:trace>
  <inkml:trace contextRef="#ctx0" brushRef="#br0" timeOffset="-200285.87">22595 3785 466 0,'3'-5'251'16,"4"-2"-63"-16,3 7-51 16,-2 12-38-16,1 10-7 15,-3 19 3-15,-1 11 2 16,-4 10-14-16,-1 8-8 15,-2 8-22-15,-1 0-9 16,3 5-20-16,6 2-15 0,3-13-222 16</inkml:trace>
  <inkml:trace contextRef="#ctx0" brushRef="#br0" timeOffset="-199957.43">22645 4956 709 0,'-2'19'381'0,"-2"13"-75"15,2 19-178 1,2 9-31-16,1 18-51 16,0 6-19-16,-1 11-21 0,-6 0-6 15,-6-6-84-15,-1-5-78 16</inkml:trace>
  <inkml:trace contextRef="#ctx0" brushRef="#br0" timeOffset="-199620.79">22560 6126 722 0,'3'1'366'0,"2"3"-84"0,3 6-142 16,2 6-11-16,1 14-11 31,-1 10-4-31,-7 16-15 16,-3 6-9-16,-8 4-31 15,-2 0-19-15,0-7-23 0,-1-5-34 16,7-5-489-16</inkml:trace>
  <inkml:trace contextRef="#ctx0" brushRef="#br0" timeOffset="-199161.14">22708 6990 916 0,'5'2'372'16,"3"9"-187"-16,4 15-54 15,-7 21-10-15,0 13-3 0,-6 9-41 16,-6 4-25-16,-2-4-29 15,-2-5-10-15,3-6-43 16,2-3-60-16,4-1-231 16</inkml:trace>
  <inkml:trace contextRef="#ctx0" brushRef="#br0" timeOffset="-198922.33">22713 7909 972 0,'1'16'395'0,"3"29"-244"16,-2 1-35-16,0 8-45 0,-2 0-22 15,0-9-37 1,-3-6-53-16,-1-14-320 0</inkml:trace>
  <inkml:trace contextRef="#ctx0" brushRef="#br0" timeOffset="-198490.92">22021 7579 722 0,'-1'0'356'16,"-5"-5"-116"-16,2 19-140 0,3 15-23 15,-1 18-11-15,2 18 0 16,4 11-6-16,2 8-12 16,-3-1-26-16,1-5-8 15,-3-36-9 1,-1-21-2-16,1-1-49 16,2 45-69-16</inkml:trace>
  <inkml:trace contextRef="#ctx0" brushRef="#br0" timeOffset="-198245.86">21999 7732 599 0,'11'-7'343'16,"5"-1"-5"-16,21 0-213 15,14 0-27-15,18 4-31 16,10 0-18-16,-5 4-28 16,-9 2-7-16,-15 5-6 0,-8 0-3 15,-8-2-53-15,-6-5-42 16</inkml:trace>
  <inkml:trace contextRef="#ctx1" brushRef="#br0">12115 18583 0,'0'0'0,"0"0"0,0 0 0,0 0 32,0 0-32</inkml:trace>
  <inkml:trace contextRef="#ctx0" brushRef="#br0" timeOffset="-190890.87">10396 16039 917 0,'30'1'391'16,"20"-1"-218"-1,29 7-64-15,5 1-15 16,0 3-40-16,-1 1-19 16,-15-6-45-16,-7 1-61 15,-8-7-301-15</inkml:trace>
  <inkml:trace contextRef="#ctx0" brushRef="#br0" timeOffset="-190684.59">10783 16092 383 0,'-1'3'213'0,"1"8"-15"15,0 2-8-15,7 22-9 16,0 8-9-16,-7 17-30 16,1 10-13-16,-8 1-38 15,-1 0-17-15,0-16-32 16,-2-11-15-16,11-18-93 15,3-12-98-15</inkml:trace>
  <inkml:trace contextRef="#ctx0" brushRef="#br0" timeOffset="-190397.44">10933 16568 895 0,'3'-9'397'15,"6"-4"-195"-15,9-8-92 16,6 0-8 0,4-4-5-16,-3-4 6 15,-4 6 10-15,-5 7-10 0,-6 18-20 16,0 13-11-16,-1 19-22 15,-4-1 3-15,-1 12-4 16,0 2-5-16,-4-5-16 16,2-1 2-16,3-15-225 15</inkml:trace>
  <inkml:trace contextRef="#ctx0" brushRef="#br0" timeOffset="-189907.57">11778 16265 416 0,'-6'-7'290'0,"-12"-5"57"15,-10 6-102-15,-9 11-62 16,-8 8-23-16,-2 11-59 16,4 6-26-16,19 11-36 15,11 8-13-15,23 0-11 16,13-7-3-16,19-7-4 15,6-11-4-15,1-10-22 16,3-5-53-16,-3-9-149 16,0-8-111-16</inkml:trace>
  <inkml:trace contextRef="#ctx0" brushRef="#br0" timeOffset="-189642.88">12026 16364 759 0,'-8'-8'395'0,"-18"-10"-90"15,-4 6-50 1,-16 4-79-16,3 5-40 15,3 9-73-15,7 7-22 16,17 10-28-16,7 6-6 16,12 1-8-16,9 0-2 0,15-6-3 15,0-9 0 1,13-8 2-16,0-12 1 0,7-13 3 16,4-3 1-1,2-1 1-15,-3 2 1 0,-11 10-1 16,-3 10 3-16,-21 9 28 15,-2 14 18-15,-13 9 28 16,-11 2 7-16,-6-6-21 16,-6-2-17-16,0-11-42 15,0-9-90-15</inkml:trace>
  <inkml:trace contextRef="#ctx0" brushRef="#br0" timeOffset="-189038">12525 16261 933 0,'-11'19'381'16,"5"-10"-227"-16,1 1-34 0,-19 50-36 0,7 5-11 15,27-1-25 1,24-29 0-16,14-13-11 0,8-12-6 15,-8-20-5 1,-3-11-3-16,-14-26-2 0,-14-11 0 16,-7-16 1-16,-11-7-1 15,-24-6-2-15,-7 2-2 16,-28 11 4-16,-6 14 9 16,0 32 12-16,6 19 2 15,29 26-12-15,15 8-13 0,32 8-20 16,21-2-5-1,33 0-1-15,11-2-9 16,14-4-149-16,-1 3-125 0</inkml:trace>
  <inkml:trace contextRef="#ctx0" brushRef="#br0" timeOffset="-188756.23">12926 16557 587 0,'4'0'329'0,"3"-3"-45"16,3 3-50-16,6-11-65 16,0-4-33-16,2-7-46 15,-1-8-12-15,-2 7 5 16,-4 2 11-16,-5 14 5 0,-6 7-1 15,-6 15-15 1,1 11-15-16,0 12-18 0,0 2-7 16,5 2-20-16,0-5-9 15,5-6-70-15,5-2-93 16</inkml:trace>
  <inkml:trace contextRef="#ctx0" brushRef="#br0" timeOffset="-188415.08">13401 16310 956 0,'18'0'451'16,"31"-3"-168"-16,8 2-100 15,10-2-82-15,-5 0-36 16,-16 2-46-16,-3-1-23 15,-11 2-97-15,-5 0-64 16,-9 1-349-16</inkml:trace>
  <inkml:trace contextRef="#ctx0" brushRef="#br0" timeOffset="-188209.54">13461 16474 940 0,'16'0'431'0,"28"0"-188"15,9-2-23-15,6-1-53 16,2 2-33-16,-10 1-58 0,-3 0-24 16,-14 0-48-1,-9-4-58-15,-10 0-246 16</inkml:trace>
  <inkml:trace contextRef="#ctx1" brushRef="#br0" timeOffset="212174.57">17133 18349 0,'0'0'0,"0"0"0</inkml:trace>
  <inkml:trace contextRef="#ctx0" brushRef="#br0" timeOffset="-181139.21">14191 16073 717 0,'-5'-3'361'16,"2"-8"-120"-16,11 5-69 15,33 3-66 1,25 3-17-16,37 6-13 15,6 3-13-15,-3 0-27 0,-13 1-10 16,-33-1-16-16,-12 0-2 16,-27-1-78-16,-11-1-75 15,-13-2-239-15</inkml:trace>
  <inkml:trace contextRef="#ctx0" brushRef="#br0" timeOffset="-180982.58">14533 16084 514 0,'-8'7'258'15,"-10"12"-75"-15,4 9-34 0,9 16-33 16,1 5-9-16,3 17-12 16,1 2-8-16,1-1-25 15,3-5-13-15,5-15-23 16,0-7-10-16,-1-15-64 16,2-1-157-16</inkml:trace>
  <inkml:trace contextRef="#ctx0" brushRef="#br0" timeOffset="-180684">14660 16579 804 0,'0'-9'384'0,"9"-6"-134"16,10 11-155-16,9 4-27 0,5 12-33 15,-5 6-9-15,-18 8-7 16,-8 4-1 0,-18 3-2-16,-7 2-2 15,-5-3-3-15,0-2 0 16,9-11-2-16,8-5 0 0,16-12 0 16,10-7 0-1,18 1 30-15,0-4 9 16,4 6 7-16,-1 2-5 0,-7 5-30 15,-1 4-26-15</inkml:trace>
  <inkml:trace contextRef="#ctx0" brushRef="#br0" timeOffset="-180249.4">15406 16386 561 0,'-8'-10'316'16,"-3"-7"-57"-16,-16 1-103 15,-5 0-18-15,-10 8-42 16,0 6-22-16,1 15-28 15,11 13-13-15,13 14-21 16,8 6-6-16,18 3-6 16,2-7 0-16,19-8-12 15,11-8-46-15,12-13-137 16,9-5-221-16</inkml:trace>
  <inkml:trace contextRef="#ctx0" brushRef="#br0" timeOffset="-179967.4">15626 16465 653 0,'-11'-4'336'0,"-23"-4"-77"16,-1 4-80-16,-8 6-66 15,3 4-26-15,12 7-42 16,7 3-16-16,18 2-20 0,5 2-3 16,15-4-2-1,10-3 0-15,12-7 2 0,0-5 1 16,0-12 2-16,-6-5-1 0,-3-4-2 15,5 0-2 1,2 13 0-16,0 5 2 16,-7 7 17-16,-9 13 19 15,-16 0 47-15,-5 4 25 0,-18 2 23 16,-6-4-11-16,-9-2-44 16,-3-3-28-16,11-3-61 15,4-5-143-15</inkml:trace>
  <inkml:trace contextRef="#ctx0" brushRef="#br0" timeOffset="-179182.3">16115 16410 845 0,'-9'-1'368'0,"-20"7"-189"15,-1 0-43-15,11 16-57 16,5 7-20-16,21 3-27 16,17 8-8-16,12-7-1 15,4-6-1 1,8-11-2-16,-3-6-1 15,0-16 1-15,1-7 0 0,-10-24 4 0,-7-11 2 16,-19-20-2-16,-17-9-1 31,-30-14-5-31,-12 3-4 0,-17 16-8 16,2 13 6-16,1 35 6 16,9 13 1-16,18 23 1 0,11 9-9 0,33 11-10 31,16 1-2-31,33 3-2 15,17 1 8-15,22-4-153 16</inkml:trace>
  <inkml:trace contextRef="#ctx0" brushRef="#br0" timeOffset="-178750.35">16567 16583 792 0,'2'-2'383'0,"6"-3"-126"16,7 1-41-16,0 1-48 15,5 2-22-15,4 5-46 16,-1 2-22-16,-10 8-32 16,-5 0-13-16,-15 7-6 15,-11 3-3-15,-11 5-4 16,-1 3-1-16,1-2-9 16,8-4-2-16,12-8-3 15,7-7-3-15,12-10-1 16,5-4-1-16,21-9 2 15,5 1 1-15,4-1 0 16,4 7 1-16,-10 2 0 16,-3 3 0-16,-10 0-1 0,-5 0 2 15,-15 0 45-15,-6-2-110 16</inkml:trace>
  <inkml:trace contextRef="#ctx0" brushRef="#br0" timeOffset="-176384.09">17300 16273 658 0,'4'-3'326'0,"5"-3"-108"0,30 0-62 15,20 1-14-15,32 1-25 16,15-1-20-16,12 5-44 15,-8 0-17-15,-19 3-20 16,-23 1-5-16,-33-2-33 16,-12 3-41-16,-23-2-117 15,-2 3-98-15</inkml:trace>
  <inkml:trace contextRef="#ctx0" brushRef="#br0" timeOffset="-176189.32">17496 16335 506 0,'-9'5'268'16,"-5"7"-63"-16,8 0-40 0,18-2-53 15,12 2-25-15,18-9-32 16,16-1-9 0,27-2-17-16,7-1-5 15,2 2-10 1,-9 4 8-16,-25 2-136 15,-16 1-114-15</inkml:trace>
  <inkml:trace contextRef="#ctx0" brushRef="#br0" timeOffset="-175995.43">18029 16198 771 0,'10'4'323'15,"11"9"-170"-15,10 6-30 0,1 5 0 16,-3 1-17-16,-11 4-23 16,-14 1-11-16,-23 0-27 15,-11 1-11-15,-19-4-43 16,-11-8-46-16,-8-6-185 16</inkml:trace>
  <inkml:trace contextRef="#ctx0" brushRef="#br0" timeOffset="-175685.68">17476 16185 644 0,'-15'-6'308'15,"-19"1"-88"-15,-2 7-48 16,-1 15-39-16,4 12-17 16,11 15-47-16,7 5-21 15,24 14-22-15,14-2-5 16,24-14-4-16,10-3-1 0,7-23-4 15,2-8 66-15</inkml:trace>
  <inkml:trace contextRef="#ctx1" brushRef="#br0" timeOffset="-205452.8">21752 18240 0</inkml:trace>
  <inkml:trace contextRef="#ctx0" brushRef="#br0" timeOffset="-169045.76">18648 16064 710 0,'17'-1'319'0,"34"-4"-127"16,18 1-33-16,23-4-33 15,3-3-24-15,-4 0-50 16,-7 3-20-16,-23 2-21 16,-11 0-3-16,-26 6-41 15,-15 1-17-15,-18 5-48 16,-8 2-25-16,-14-1-5 15,-2 0-10-15,-6-4 29 16,0-1 24-16,2-2 47 16,5-4 35-16,13 8 51 15,9 1 19-15,10 11 43 16,5 10 5-16,3 12-9 16,-3 10-5-16,-1 16-9 15,-4 5-5-15,-1 1-16 16,-6-8-13-16,2-11-35 15,3-10-8-15,1-20-5 16,2-1-32-16,0-15-232 0</inkml:trace>
  <inkml:trace contextRef="#ctx0" brushRef="#br0" timeOffset="-168806.03">19178 16584 813 0,'7'-10'357'0,"8"-12"-155"16,1-1-29-16,0 3-23 15,-2 5-23-15,-7 9-53 16,0 7-15-16,-2 19-6 16,-2 3-4-16,2 16 4 15,-3 1-2-15,2-2-19 16,-1 0-7-16,-3-12 17 15,1-6-101-15</inkml:trace>
  <inkml:trace contextRef="#ctx0" brushRef="#br0" timeOffset="-168493.09">19643 16239 882 0,'13'-1'368'0,"25"1"-196"16,12 0-33-16,20 2-19 16,-1 2-35-16,-12-4-51 0,-11-1-17 15,-16 0-79 1,-5-1-102-16</inkml:trace>
  <inkml:trace contextRef="#ctx0" brushRef="#br0" timeOffset="-168342.65">19713 16329 777 0,'20'1'420'0,"14"3"-105"0,15 0-133 32,7 1-32-32,-4 0-77 15,-6-3-27-15,-5-3-126 0</inkml:trace>
  <inkml:trace contextRef="#ctx0" brushRef="#br0" timeOffset="-167851.26">20444 15968 681 0,'5'-17'343'31,"2"-14"-110"-31,12 3-85 16,14 3-25-16,14 12-37 15,6 7-15-15,2 15-42 16,-9 4-12-16,-24 10-13 0,-15 5-2 16,-28-1 2-16,-11 0 2 15,-9-1 4-15,5-9 0 16,21-8-2-16,14-5-1 15,24-6-3-15,14 0 1 16,16 2-1-16,1 1-1 16,-7 6-2-16,-10 1 0 15,-24 8 4-15,-18-1 2 16,-24 3 4-16,-11-1 4 0,-10-2-109 16,3 1-150-16</inkml:trace>
  <inkml:trace contextRef="#ctx0" brushRef="#br0" timeOffset="-167672.8">20352 16277 799 0,'10'2'406'0,"21"1"-69"16,11 3-125-16,33 1-64 15,12 3-30-15,13-3-67 16,-2-4-21-16,-22-3-20 0,-14-3-15 15,-23-4-152 1,-9 1-100-16</inkml:trace>
  <inkml:trace contextRef="#ctx0" brushRef="#br0" timeOffset="-167282.79">20535 16554 1010 0,'0'2'391'0,"1"9"-260"16,-1 5-33-16,-1 10-9 15,-3 3-17-15,2 0-31 16,5-2-11-16,12-8-13 15,9-4-3-15,12-11-5 16,1-4-3-16,2-10-42 16,-3-3-22-16,-11-5-27 0,-2 1-9 15,-12-6 36 1,-2 3 22-16,-7 4 28 16,-2 5 16-16,-5 12 47 15,-2 8 18-15,-3 15 22 16,-2 10-1-16,4 7-34 15,-1 9-17-15,7 7-22 0,0-1-6 0,2-2-44 32,5-6-79-32</inkml:trace>
  <inkml:trace contextRef="#ctx0" brushRef="#br0" timeOffset="-166893">21325 16061 1087 0,'15'0'442'0,"20"2"-263"0,14 3-44 16,16-1-41-1,4 1-24-15,5-4-42 16,-4 0-12-16,-12-2-5 0,-12-4-64 16,-19 0-137-16,-9-2-107 15</inkml:trace>
  <inkml:trace contextRef="#ctx0" brushRef="#br0" timeOffset="-166736.51">21595 16091 561 0,'-5'1'293'0,"0"5"-64"15,2 4-42 1,3 15-38-16,3 9-10 0,-1 20-27 16,-1 9-18-16,-1 13-35 15,-3 0-19-15,1-8-25 16,2-10-25-16,6-20-218 16</inkml:trace>
  <inkml:trace contextRef="#ctx0" brushRef="#br0" timeOffset="-166415.24">21705 16562 1000 0,'8'-6'397'15,"14"1"-230"-15,7 0-67 0,12 5-33 16,-1 2-9 0,-9 6-29-16,-9-1-4 15,-11 7 0-15,-11 0 7 16,-12 4 8-16,-1 8-1 16,-16-4-2-16,6 5-7 15,8-5-8-15,4-6-1 0,19-4 11 16,2-6 6-1,13-6 1-15,11-4-2 0,-1-3-17 16,11 2-10-16,-6 0-133 16</inkml:trace>
  <inkml:trace contextRef="#ctx1" brushRef="#br0" timeOffset="-202050.51">21326 18073 0,'0'0'0,"0"0"15,31-18 1</inkml:trace>
  <inkml:trace contextRef="#ctx0" brushRef="#br0" timeOffset="-165900.18">18520 15473 715 0,'1'8'296'16,"3"10"-139"0,-2 44-49-16,4 28-18 0,3 61 22 15,-2 28-21-15,7 45-35 16,-6 5-11-16,-6-3-26 15,-2-15-5-15,-10-45-1 16,0-18 0-16,2-46-58 16,-3-20-73-16</inkml:trace>
  <inkml:trace contextRef="#ctx0" brushRef="#br0" timeOffset="-165496.54">18451 15538 752 0,'39'-1'373'0,"80"-2"-98"16,31-1-182-16,68 7-80 15,26-1-2-15,50 7 5 16,20 4 5-16,20 1-5 15,12 1-2-15,-8-7-9 16,-9-8-2-16,-23-4 15 16,-18 1 25-16,-42 3 12 15,-24 12 1-15,-48 8-41 16,-18 5-111-16</inkml:trace>
  <inkml:trace contextRef="#ctx0" brushRef="#br0" timeOffset="-165107.04">22504 15520 1178 0,'-3'11'407'15,"3"38"-359"1,0 21-54-16,7 63 0 15,4 25 2-15,0 45 1 16,-6 11-1-16,-7-10 18 16,0 1 21-16,2-40 35 15,0-14 9-15,8-33-13 0,-1-18-18 16,-4-19-127 0,-3-12-105-16</inkml:trace>
  <inkml:trace contextRef="#ctx0" brushRef="#br0" timeOffset="-164627.88">18582 17224 746 0,'-19'1'302'0,"-18"5"-192"16,-2 1-56-16,16 7-47 15,6-2-12-15,24 2-10 16,24 1 0-16,42-6 5 0,30-3 9 16,55-4 31-16,32-1 20 15,47 3 35-15,28-1 5 16,41 0-18-16,12-2-14 15,32-3-27 1,13-1 16-16,10 3 28 0,0 0 2 16,-14 14-5-16,-19 5-24 15,-40 4-59-15,-26 1-99 16</inkml:trace>
  <inkml:trace contextRef="#ctx0" brushRef="#br0" timeOffset="125610.66">23152 16522 673 0,'4'-3'283'16,"1"-2"-126"-16,10-9-96 0,0-12 5 15,5-8 33-15,1-6 23 16,-6-10 28-16,-3 4 13 16,-8 7-9-16,1 10-24 15,-5 24-60-15,1 13-25 16,-2 35-31-16,-3 18-10 15,4 16 5 1,0-1-2-16,9-16 18 16,-2-12-87-16,1-21-188 15,3-8-138-15</inkml:trace>
  <inkml:trace contextRef="#ctx0" brushRef="#br0" timeOffset="125910.71">23279 16117 838 0,'-32'-11'382'0,"-40"0"-168"16,-6 4-69-1,2 22-77-15,9 15-17 0,22 23-26 16,7 16-7-16,33 27-3 16,9 3 0-1,19-1 0-15,17-4-3 16,27-24-2-16,20-15 6 0,21-30 8 15,0-24 5-15,-10-38 53 16,-16-17 20-16,-27-29 34 16,-18-11 21-16,-47-16-13 15,-23-1-15-15,-33 19-31 16,-8 17-26-16,-3 39-47 16,4 18-18-16,19 18-91 15,12 10-97-15</inkml:trace>
</inkml:ink>
</file>

<file path=ppt/ink/ink77.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5-10-20T06:50:21.199"/>
    </inkml:context>
    <inkml:brush xml:id="br0">
      <inkml:brushProperty name="width" value="0.05292" units="cm"/>
      <inkml:brushProperty name="height" value="0.05292" units="cm"/>
      <inkml:brushProperty name="color" value="#FF0000"/>
    </inkml:brush>
    <inkml:context xml:id="ctx1">
      <inkml:inkSource xml:id="inkSrc40">
        <inkml:traceFormat>
          <inkml:channel name="X" type="integer" max="11752" units="cm"/>
          <inkml:channel name="Y" type="integer" max="6608" units="cm"/>
          <inkml:channel name="T" type="integer" max="2.14748E9" units="dev"/>
        </inkml:traceFormat>
        <inkml:channelProperties>
          <inkml:channelProperty channel="X" name="resolution" value="400" units="1/cm"/>
          <inkml:channelProperty channel="Y" name="resolution" value="400" units="1/cm"/>
          <inkml:channelProperty channel="T" name="resolution" value="1" units="1/dev"/>
        </inkml:channelProperties>
      </inkml:inkSource>
      <inkml:timestamp xml:id="ts1" timeString="2025-10-20T06:50:40.042"/>
    </inkml:context>
  </inkml:definitions>
  <inkml:trace contextRef="#ctx0" brushRef="#br0">1941 7392 462 0,'-13'-7'350'0,"0"0"-119"15,-1 3-119-15,-9-4 61 16,-1 3-40 0,0 3-25-16,2 5-36 15,2 6-16-15,9 6-23 16,3 4-12-16,9 2-15 0,0 1-2 16,14-4 2-1,6-2 2-15,8-6 6 0,3-4 6 0,-1-7 11 31,0-6 7-31,-5-7 11 16,0-3 7-16,-17-3 9 16,-8-3 2-16,-14 0 0 15,-8 3-3-15,-8 5-13 0,-1 3-5 16,-1 9-14 0,1 4-9-16,6 9-14 15,7 6-5-15,11 7-6 0,5 0-2 16,11 2 1-16,5-2-1 15,9-5 3-15,4-4 1 0,1-7 3 0,1-6 4 32,-5-7 3-32,-1-5 3 15,-11-8 1-15,-7 0 1 16,-13-2 3-16,-7 2 0 16,-9 6-3-16,-4 1-2 15,-3 10-4-15,0 4-2 16,3 10-3-16,4 3-3 0,10 5-3 15,5 1-2-15,8-1 0 16,8-3 0-16,9-4 2 16,5-4 1-16,4-8 4 15,-1-3 4-15,-3-9 11 16,-3-4 6-16,-7-3 9 16,-10-2 2-16,-10 3 2 15,-9 2-1-15,-6 7-2 16,0 5-3-16,-1 6-10 15,0 6-6-15,8 5-10 16,6 0-2-16,5 1-2 16,8-2-1-16,7-6 1 15,2-4 0-15,1-5 2 16,1-5 1-16,-3-6 1 0,-3-2 1 16,0-2 0-1,-7-1 0-15,-2 2-1 0,-6 1-1 16,-2 5-2-16,-1 3-2 15,1 7-2-15,0 2 0 16,2 10-2-16,1 1-1 16,2 6 0-16,5 1 0 0,7-1 1 15,3-1 1 1,6-6 1-16,3-1 0 16,3-9 2-16,0-2 2 15,0-10 2-15,-5-4 1 0,-9-3 1 16,-6-2 0-16,-9 2 0 15,-9 2-1-15,-7 7-1 16,-4 4-1-16,0 7-3 16,-1 5 0-16,4 7-3 15,5 3-1-15,9 4-1 16,4-1 1-16,8-5-1 16,9-1 1-16,10-7 1 15,4 0 1-15,4-8 2 16,0-5 0-16,-2-6 4 15,-3-2 2-15,-5-4 1 16,-10 0 1-16,-16 2 0 16,-7 0 0-16,-13 9-1 0,-1 5-1 15,-6 5-1-15,2 7-2 16,5 4-3-16,4 4 0 16,9 0-1-16,12-4 0 15,15-4 0-15,4-4 0 16,8-7 2-16,0-2 1 15,-4-6 3-15,-2-3 2 16,-7-1-1-16,-9 4 0 16,-11 1-1-16,-5 2-3 15,-3 4-85-15,0 1 26 0</inkml:trace>
  <inkml:trace contextRef="#ctx0" brushRef="#br0" timeOffset="780.13">1904 7429 249 0,'-3'-3'258'0,"1"0"-32"15,-3 0-93-15,4 2 76 16,0 0-18-16,0-1-31 16,-4 1-17-16,-5 2-33 15,-29 12-16-15,33-1-32 16,4 3-14-16,4-2-21 16,5 0 6-16,11-1-267 15</inkml:trace>
  <inkml:trace contextRef="#ctx0" brushRef="#br0" timeOffset="2858.08">3180 7113 445 0,'-6'-3'292'0,"-11"-4"16"0,-5 5-52 0,-14 2-64 32,-8 4-23-32,-9 4-50 15,-9 1-20-15,1 1-42 16,3-2-21-16,15-3-24 16,9 2-5-16,16-1-7 0,6-1-12 15,14 2-16-15,10-4-1 16,18 5 1-16,15 1 11 15,21 4 16-15,4 1 1 16,-5 3 4-16,-18 2-1 16,-22 7 4-16,-19 9 0 0,-23 13 3 15,-6 4 0-15,-27-1-1 16,-1-4-1-16,-4-8-1 16,3-3 0-16,23-7 3 15,10-3 1-15,19-7 4 16,9-3 6-16,24-1 4 15,15-2 1-15,17-5-4 16,6 0-7-16,9-6-10 16,-7-1-98-16</inkml:trace>
  <inkml:trace contextRef="#ctx0" brushRef="#br0" timeOffset="3189.03">3497 7261 1015 0,'-2'3'393'0,"-3"19"-273"0,5 12-53 0,1 23-27 16,4 9-5 0,-1 1-6-16,2-4-3 15,-3-13-9-15,0-10 0 16,4-20 3-16,-4-10 15 15,4-21 42-15,-3-9 17 0,-4-16 26 16,-4-11-6-16,-8-19-28 16,-10-12-19-1,0-9-32-15,0 4-16 0,9 22-24 16,12 17-8-16,11 25-16 16,8 10-3-16,12 9 5 15,7 2 4-15,11 6 20 16,10 2-76-16,9 2-357 15</inkml:trace>
  <inkml:trace contextRef="#ctx0" brushRef="#br0" timeOffset="3387.66">3519 7549 1044 0,'21'-1'369'15,"31"-3"-319"-15,6 3-29 0,5 1-157 16</inkml:trace>
  <inkml:trace contextRef="#ctx0" brushRef="#br0" timeOffset="3756.72">3751 7670 998 0,'-3'0'380'0,"2"7"-270"15,1 3-58-15,9 8-34 16,6-1 2-16,8-4-3 15,6-3 2-15,0-10 11 16,1-6 6-16,-8-6 11 16,-4-5 4-16,-5-2 0 15,-8 0-1-15,-1 7-11 16,0 0-9-16,-4 12-22 16,2 7-7-16,0 14-3 15,2 9 1-15,-4 15 5 16,-1 10 10-16,-5 11 21 0,-9-1 11 15,-5-6 27 1,-6-10 0-16,-4-23-11 0,0-7-5 16,0-20-13-16,6-10-6 15,10-20-63-15,7-7-81 16</inkml:trace>
  <inkml:trace contextRef="#ctx0" brushRef="#br0" timeOffset="4042.73">4321 7390 668 0,'13'-1'346'16,"11"0"-76"-16,19 1-123 15,8 3-28-15,13 2-28 16,2-1-22-16,-10 2-34 16,-3-1-7-16,-17-5-101 0,-9 0-199 15</inkml:trace>
  <inkml:trace contextRef="#ctx0" brushRef="#br0" timeOffset="4197.2">4380 7549 909 0,'2'3'366'16,"9"1"-202"-16,12 1-45 0,14-5-30 15,5 1-6-15,17 4-36 16,-1-1-17-16,5 2-185 15</inkml:trace>
  <inkml:trace contextRef="#ctx0" brushRef="#br0" timeOffset="4498.39">5167 7284 1250 0,'-18'-4'513'16,"-28"-3"-321"-1,3 6-72-15,8 11-73 16,2 9-26-16,21 23-23 16,0 7-7-16,14 12-2 15,14-22 0-15,-7-19 5 0,0 1 3 16,46 40 9 0,14-13 15-16,20-27 21 0,-20-32 9 15,-12-17 12 1,-11-6 1-16,-23-7 1 0,-14-3-3 15,-20-7-17-15,-11 2-16 16,-22 13-31-16,-7 7-13 0,-5 21-66 16,4 8-59-1,14 9-233-15</inkml:trace>
  <inkml:trace contextRef="#ctx0" brushRef="#br0" timeOffset="4641.21">5276 7347 993 0,'2'5'471'0,"0"6"-160"16,-7 12-50-16,-20 15-83 16,-4 7-24-16,-11 6-72 15,0-2-27-15,5-8-69 16,8-4-123-16</inkml:trace>
  <inkml:trace contextRef="#ctx0" brushRef="#br0" timeOffset="5171.92">3528 6899 583 0,'0'0'276'0,"8"0"-75"15,9-3-36-15,12 0-20 16,15 1-7-16,18 1-35 16,6 2-23-16,11-1-33 15,-4 2-14-15,-21-2-15 16,-14-6-3-16,-17 2-5 15,-7-3-3-15,-10-5-13 16,-2 1-4-16,-9-4 1 16,-3 1-2-16,3 6 2 0,2 3-3 15,5 11-4-15,3 7 5 16,4 11 11-16,1 3 6 16,-1 2 8-16,0 0-1 15,-1-5 189-15</inkml:trace>
  <inkml:trace contextRef="#ctx0" brushRef="#br0" timeOffset="5710.62">4950 6901 815 0,'3'2'362'16,"9"5"-164"-16,5 3-69 15,22 0-75-15,11 4 0 0,15-6-14 16,10 3-10-16,-6-5-8 15,-5-4-3 1,-16-4-17-16,-9-6-19 16,-17-7-23-16,-5-5-2 15,-14-3 13-15,2 3 18 0,-7 5 20 16,-1 3 8-16,3 13 7 16,-2 5 7-16,2 16 16 15,0 6 4-15,-3 7 12 16,-1 3-2-16,-2-5-14 15,4-5-10-15,4-8-59 16,1-4-425-16</inkml:trace>
  <inkml:trace contextRef="#ctx0" brushRef="#br0" timeOffset="6182.53">6202 7335 661 0,'5'3'325'16,"7"4"-105"-16,21 1-44 15,9-1-21-15,24-1-31 16,6-2-27-16,7-3-52 16,4 3-10-16,-14-3-16 15,-7 1-5-15,-22-2-97 16,-12-2-86-16</inkml:trace>
  <inkml:trace contextRef="#ctx0" brushRef="#br0" timeOffset="6359.1">6277 7465 604 0,'9'2'323'0,"7"-2"-65"16,18 7-93-16,11-1-15 0,18 2-29 15,7 2-23-15,6-5-47 16,1-1-13-16,-13-6-59 16,-10 0-84-16</inkml:trace>
  <inkml:trace contextRef="#ctx0" brushRef="#br0" timeOffset="6525.07">6826 7325 554 0,'11'8'315'16,"8"5"-34"-16,0 9-128 16,0 1-24-16,-8 2-19 15,-9 3-11-15,-8-1-39 16,-10-8-12-16,-15-2-71 0,-9-3-92 16</inkml:trace>
  <inkml:trace contextRef="#ctx0" brushRef="#br0" timeOffset="6723.66">6300 7332 916 0,'-17'0'406'0,"-23"7"-199"16,4 8-56-16,9 13-72 15,6 3-25-15,21 7-30 16,7-3-6-16,23-2 2 15,7-4 0-15,10-8-3 16,1-2-1-16,1-14-100 16</inkml:trace>
  <inkml:trace contextRef="#ctx0" brushRef="#br0" timeOffset="7336.69">7554 7139 960 0,'3'-4'401'0,"15"-4"-230"0,9 1-41 16,29 6-52-16,11 0-5 15,10 1-21-15,5 0-15 16,-9 2-20-16,-6 3-8 15,-10 3-55-15,-10-1-59 16,-16-2-319-16</inkml:trace>
  <inkml:trace contextRef="#ctx0" brushRef="#br0" timeOffset="7530.8">7847 7135 725 0,'1'12'332'15,"1"8"-148"-15,6 17-63 16,2 13 4-16,-1 16-17 16,-4 2-13-16,0-4-24 15,-1-5-11-15,0-18-30 16,-3-9-7-16,3-11 9 16,-1-8-76-16</inkml:trace>
  <inkml:trace contextRef="#ctx0" brushRef="#br0" timeOffset="7929.17">8105 7561 743 0,'10'-6'393'16,"5"-6"-110"-16,15 8-144 16,6 2-43-16,1 5-54 15,0 1-11-15,-15 7-10 16,-8-2 0-16,-17 6-6 15,-9 5-4-15,-10-1-3 16,-3 1-1-16,9-8-3 16,8-6-4-16,18-3-7 15,7-2-3-15,10 0-5 16,2 5 7-16,-9 2 5 16,-4 5 3-16,-17 4 10 0,-8 0 3 0,-14-1 4 15,-11-3-18 1</inkml:trace>
  <inkml:trace contextRef="#ctx0" brushRef="#br0" timeOffset="8340.91">7627 6944 784 0,'2'-3'415'16,"1"1"-123"-16,17 0-135 15,11-4-43-15,20 6-61 16,8 1-14-16,14 2-20 15,2 6-6-15,5 3-8 16,-3 0-1-16,-12-4-4 16,-12-1-14-16,-22-6-51 15,-12 0-2-15,-14-5 5 16,-5-10 14-16,-2-6 51 16,-1-3 3-16,3 4 8 15,3 5 10-15,2 10 0 0,0 7 1 16,-1 13-3-1,0 4-10-15,-4 9 2 16,2 1-1-16,1-3 40 0,-1-2-139 16</inkml:trace>
  <inkml:trace contextRef="#ctx0" brushRef="#br0" timeOffset="8693.44">8820 7213 902 0,'2'-6'461'16,"5"-2"-174"-1,-1 11-87-15,1 23-122 16,1 13-33-16,4 19-8 0,-2 5-2 16,-2-1-7-16,0-6-7 15,-8-16-7-15,-1-12-14 0,2-10-130 31,-4-8-107-31</inkml:trace>
  <inkml:trace contextRef="#ctx0" brushRef="#br0" timeOffset="8847.83">8666 7467 760 0,'-1'0'419'16,"-3"1"-104"-16,14 2-128 0,18 1-35 31,18-3-55-31,9-3-11 0,17-3-38 15,-2-3-13-15,-2-5-76 16,1-2-32-16</inkml:trace>
  <inkml:trace contextRef="#ctx0" brushRef="#br0" timeOffset="9397.65">9267 7150 1107 0,'9'-2'424'15,"20"-1"-296"-15,14 2-45 0,23 2-36 16,15 3-8-16,9-1-18 16,-3 2-5-16,-16-4-6 15,-18-1-14-15,-26-1-106 16,-13-2-40-16,-18-2-121 0,-9-1-35 16,-13 3 90-1,-5 0 38-15,-12 3 138 16,4 4 65-16,3 4 73 15,4 6 18-15,8 15 20 16,2 4-9-16,9 20-35 16,5 9-8-16,8 5-8 15,2-2 1-15,-2-12-12 0,11-8-9 16,5-20-26-16,4-3-3 16,12-14-120-16</inkml:trace>
  <inkml:trace contextRef="#ctx0" brushRef="#br0" timeOffset="9729.07">9720 7675 989 0,'7'-6'384'0,"3"-9"-265"0,8 0-34 16,5 1-29-16,-4-6-2 15,-1-1-5 1,2 9-2-16,-11 1-4 16,-3 6-10-16,-2 15-10 15,-9-1-5-15,-2 13-5 16,4 6 2-16,-1 3-4 15,3 1-1-15,7-4-4 0,0-4 2 16,5-10-153 0,1-5-205-16</inkml:trace>
  <inkml:trace contextRef="#ctx0" brushRef="#br0" timeOffset="10343.08">9937 7649 288 0,'2'-1'205'0,"1"-1"8"15,-2-2-66-15,-1 3-26 16,0 0-35-16,0 1-14 16,-1 0-26-16,1 0-6 0,0 0-14 0,0 0-8 0,0 0-8 31,0 1 0-31,4 0 4 15,3 4 2-15,-1-2 1 16,27 10 9-16,-32-19 46 16,-1 2 13-16,3 4 5 15,-3 0-12-15,0 0-52 16,0 0-18-16,0 0-8 16,1 15 0-16,44 30 0 15,-27-33 2-15,3 0 7 16,2-3 7-16,1-7 18 15,-2-4 12-15,-5-9 19 16,0-2 1-16,-9-6-7 16,1 7-10-16,-8-1-23 15,3 4-10-15,-3 5-11 16,-1-1-4-16,0 1-1 0,-1 3 1 16,1 0-1-16,0 0 0 15,0 0-5-15,0-1-1 16,0 1-2-16,-2 0-2 15,1 0 4-15,0 0 0 16,0 0-2-16,0 1 0 16,0 0-4-16,1 0-1 15,3 17 5-15,14 37 1 16,-9-20 4-16,-3 1 0 0,-6 7 1 16,-8-3 1-16,-12-2 2 15,-8-3 4-15,-12-14 6 16,-7-4 4-16,-6-20 4 15,5-9 0-15,8-12-67 16,12-11-86-16</inkml:trace>
  <inkml:trace contextRef="#ctx0" brushRef="#br0" timeOffset="10897.09">9393 6928 571 0,'3'-3'314'16,"15"0"-52"0,10 3-77-16,30 6-81 15,15 4-11-15,17 5-33 0,1-1-14 16,-10-4-17 0,-11-5-10-16,-28-8-28 15,-9 1-29-15,-23-8-25 16,-7-3-1-16,-6-3 21 15,-4-1 27-15,1 5 27 16,2 4 10-16,5 12 14 0,2 6 4 16,3 15 0-16,1 6-4 15,-5 4-5-15,-1 1-6 0,1-5 19 16,1-2 359 0</inkml:trace>
  <inkml:trace contextRef="#ctx0" brushRef="#br0" timeOffset="11257.43">10664 7227 735 0,'6'-7'442'16,"1"-9"-127"-16,2 22-123 15,-1 10-58-15,2 26-106 16,3 11-6-16,-1 12-6 16,-1 3 0-16,-2-12-2 0,2-7 1 15,-10-18-76-15,4-5-100 16</inkml:trace>
  <inkml:trace contextRef="#ctx0" brushRef="#br0" timeOffset="11392.57">10497 7484 1189 0,'15'0'496'0,"27"-4"-296"16,15 3-69-16,15-3-76 15,4 2-22-15,3 1-8 16,-6-4-91-16</inkml:trace>
  <inkml:trace contextRef="#ctx0" brushRef="#br0" timeOffset="11928.49">11174 7120 630 0,'-4'-8'353'16,"4"-3"-53"-16,9 4-134 15,18 0-63-15,17 4-12 0,32 2 5 16,13-5-2-16,16 4-23 16,-7-2-18-16,-29-1-32 15,-13 3-12-15,-35 0-19 0,-8 2-30 16,-20 2-44-16,-11 1-15 16,-11 1-8-16,-7-4 10 15,-6 2 18 1,2-1 15-16,7 0 17 15,5 4 15-15,1 6 21 0,16 2 3 16,5 11 17 0,-4 10 14-16,20 12 20 15,-9 10 13-15,3 12 25 0,2 0 4 0,-12-4-2 16,1-9-10-16,3-16-33 16,-4-5-14-1,15-17-10 1,1-3-86-16</inkml:trace>
  <inkml:trace contextRef="#ctx0" brushRef="#br0" timeOffset="12248.74">11632 7580 648 0,'4'-6'337'0,"11"-2"-88"16,8-1-63-16,10 1-75 15,8 8-26-15,6 5-36 16,-5 4-16-16,-12 6-14 16,-14 0-2-16,-28 3 5 15,-8 2 4-15,-14 5 1 16,0-1-3-16,6-2-5 0,8-4-4 15,15-9-4-15,7-1-1 16,16-3-6 0,9-1 1-16,10-4 0 15,4 1-35-15,2-1-159 0</inkml:trace>
  <inkml:trace contextRef="#ctx0" brushRef="#br0" timeOffset="12558.63">12059 7647 537 0,'3'-2'370'0,"-1"-4"5"16,0 6-192-16,-2 0-48 0,0 0-70 15,0 0-20 1,1 2-15-16,14 10-2 0,33 23-4 16,-29-29 2-16,-8-13 2 31,-6 4 1-31,1-1-1 0,15-14-3 0,-10-5-8 15,-2 0-5-15,-6 19-21 16,-3 6-6-16,3 15-5 16,2 9 1-16,-5 11 14 15,1 14 5-15,-2 10 7 16,-2 6 3-16,-8-4 7 16,-7-12 3-16,-16-21 6 15,-9-15-1-15,-14-15-32 16,-4-9-61-16</inkml:trace>
  <inkml:trace contextRef="#ctx0" brushRef="#br0" timeOffset="13054.33">11262 6903 738 0,'5'2'309'0,"15"-1"-172"16,6 3-28-16,29 3-22 16,10-1-6-16,24 0-17 0,1-4-9 15,-14-3-19-15,-10-1-12 16,-32-6-14-16,-8-3-1 15,-16-5-2-15,-10-4 0 16,-3 0 1-16,-3 1-2 16,2 5-10-1,6 6-2-15,9 7-1 0,5 6-1 16,10 13 5-16,-2 9 3 16,-9 5 12-16,-5 1 9 15,-12-4 12-15,-4-6 1 0,0-10-32 16</inkml:trace>
  <inkml:trace contextRef="#ctx0" brushRef="#br0" timeOffset="13445.51">12670 7346 914 0,'5'0'417'16,"10"-1"-176"-16,16 1-66 16,27 1-84-16,2 0-18 15,17 2-38-15,-7-3-12 16,-14 0-38-16,-9 0-50 15,-22 1-166-15</inkml:trace>
  <inkml:trace contextRef="#ctx0" brushRef="#br0" timeOffset="13614.2">12767 7503 899 0,'7'6'405'0,"7"1"-176"16,19 2-95-1,9-3-19-15,13-6-41 16,2 0-30-16,2 0-23 16,-2-3-57-16,-3 1-438 15</inkml:trace>
  <inkml:trace contextRef="#ctx0" brushRef="#br0" timeOffset="13932.15">13679 7264 1091 0,'-8'-15'460'0,"-13"-14"-269"0,-3 4-53 15,-2 12-84-15,-4 10-28 16,-4 12-34-16,-2 13-6 16,4 18 2-16,3 10 0 15,18 13-2-15,7 3 2 16,25-6 2-16,9-7 4 0,20-16 7 15,6-9 6-15,2-20 11 16,2-8 9-16,-8-19 17 16,-4-7 12-16,-16-16 13 15,-11-10 2-15,-28-12-12 16,-15-3-15-16,-16 6-27 16,-4 8-15-16,-3 22-18 15,1 9-38-15,-1 19-111 16,2 8-91-16</inkml:trace>
  <inkml:trace contextRef="#ctx0" brushRef="#br0" timeOffset="14080.92">13660 7315 544 0,'2'1'346'16,"0"7"-15"-1,-2 7-71-15,-18 9-111 16,-2 10-31-16,-14 6-48 0,-3 1-27 15,3-2-54-15,0-5-124 16</inkml:trace>
  <inkml:trace contextRef="#ctx0" brushRef="#br0" timeOffset="14553.97">13246 7009 657 0,'18'-2'338'16,"13"-2"-98"-16,20 4-98 16,10 0-26-16,12 5-31 15,-2 5-16-15,-7-1-28 16,-11-2-8-16,-17-5-14 0,-6-4-7 0,-6-6-31 16,-3 0-21-16,-8-7-25 15,-4-2-1 1,-10-6 23-16,-9 3 15 15,-3 3 15-15,0 5 3 16,7 9-20-16,1 6-4 0,6 6 13 16,6 6 9-16,6 11 38 15,4 1 20 1,-2 3 24-16,-2 1 10 16,-13-4 16-16,-5-4 0 15,-5-6-21-15,-3-6-14 0,8-7 500 16</inkml:trace>
  <inkml:trace contextRef="#ctx0" brushRef="#br0" timeOffset="15056.17">14667 7323 576 0,'-4'0'317'0,"-2"0"-57"16,10-1-75-16,30 1-74 15,10-1-18-15,27-3-27 16,13 2-20-16,6 2-20 16,-7 0-8-16,-10 3-5 15,-12 2-17-15,-22 1-85 16,-3 0-45-16</inkml:trace>
  <inkml:trace contextRef="#ctx0" brushRef="#br0" timeOffset="15297.59">14705 7449 842 0,'7'-4'331'0,"23"0"-215"16,12 2-19-16,22 1-12 16,11 2 1-1,-2 2-17-15,-3 0-12 0,-13-2-26 16,-6-1-27-16,-7-2-79 16,-6-4-33-16,-14-2-105 15,-7 1-140-15</inkml:trace>
  <inkml:trace contextRef="#ctx0" brushRef="#br0" timeOffset="15498.88">15191 7254 456 0,'3'-5'261'0,"5"-2"-34"16,7 6-39-16,5 7-66 16,4 5-29-16,4 13-41 0,-4 5-7 15,-5 10 1-15,-6 0 6 16,-16-4 29-16,-11 0 7 15,-14-11 16-15,-4-2 2 16,1-6-34-16,3-1-13 16,10-4-35-1,5-4-27-15,9 0-162 16</inkml:trace>
  <inkml:trace contextRef="#ctx1" brushRef="#br0">3490 10949 0,'0'0'0</inkml:trace>
  <inkml:trace contextRef="#ctx0" brushRef="#br0" timeOffset="19624.06">2632 8702 625 0,'-1'0'308'0,"1"0"-92"0,28 1-78 31,6 0-19-31,46 0-34 16,6 0-24-16,7-1-33 15,8 3-4-15,-22-1-7 16,-7 0-1-16,-12 3-5 16,-14-2-5-16,-19 0-54 15,-9 0-55-15,-18-2-212 16</inkml:trace>
  <inkml:trace contextRef="#ctx0" brushRef="#br0" timeOffset="19844.06">2692 8852 589 0,'-1'-3'305'16,"8"-1"-94"-16,13-1-57 0,30 1-67 16,16 0-24-16,12 4-20 15,1 2-12-15,-8 3-12 16,-6 0-3-16,-12-5-4 15,-7 1-28-15,-15-6-119 16,-8-2-134-16</inkml:trace>
  <inkml:trace contextRef="#ctx0" brushRef="#br0" timeOffset="20043.71">3181 8636 665 0,'-1'-3'336'15,"1"2"-128"-15,7 1-61 16,-7 0-70-16,9 5-23 15,59 41 0-15,-24-18 7 16,-5 0 8-16,3-1 1 0,-23-4-5 16,-8-1-9-1,-19-4 13 1,-9-1 8-16,-20-1 2 16,-6 5-4-16,-2-3-42 0,-1 1-3 0,5-4-169 15</inkml:trace>
  <inkml:trace contextRef="#ctx0" brushRef="#br0" timeOffset="21799.55">4011 8499 633 0,'-3'2'331'0,"-4"3"-89"15,21 4-98-15,16-3-26 16,27 0-27-16,25-5-11 16,24-1-32-16,1 1-15 15,-1-3-14-15,-16-1-3 16,-30-5-34-16,-12 1-51 16,-35 2-147-16,-13-5-83 15,-32 7-54-15,-13 1 30 0</inkml:trace>
  <inkml:trace contextRef="#ctx0" brushRef="#br0" timeOffset="21938.15">4347 8524 313 0,'-2'18'195'16,"1"10"4"-16,8 13-47 15,6 5-6-15,3 8 24 16,0 4 2-16,-7 1-36 16,-5-3-15-16,-4-9-52 15,-4-5-22-15,1-15-25 16,1-1 6-16,3-14-286 15</inkml:trace>
  <inkml:trace contextRef="#ctx0" brushRef="#br0" timeOffset="22190.25">4508 9037 553 0,'1'0'347'0,"3"-1"-9"16,5-2-168-16,5-5-32 16,1-6-50-16,1-5-19 0,-1 3-28 15,-2 1-6-15,-2 13-11 16,-4 5 0-16,-2 16 0 16,-1 9-2-16,0 5 0 15,-1 0-4-15,4 0-52 16,3-6-121-16</inkml:trace>
  <inkml:trace contextRef="#ctx0" brushRef="#br0" timeOffset="22521.9">4751 8988 708 0,'-1'0'311'0,"2"3"-155"0,4 4-59 15,10 7-50-15,5 6-4 16,8 0 0 0,3-1-6-16,2-8-8 15,-2-7-1-15,-10-9-2 0,-1-4 0 16,-12-7-2-16,-1 2-3 16,-3 0-3-16,-5 3-1 15,-2 9-4-15,2 5-1 0,0 12 1 16,-1 7-1-1,1 11 5-15,-1 6 3 16,-7 9 41-16,-5 1 23 16,-17-6 30-16,-8-5 8 0,-5-19-33 15,0-9-19 1,16-24-34-16,5-13-42 16,26-13-226-16</inkml:trace>
  <inkml:trace contextRef="#ctx0" brushRef="#br0" timeOffset="22804.63">5431 8689 988 0,'2'0'426'16,"5"8"-206"-16,-1 14-58 15,5 23-50-15,-1 13-5 16,-2 11-28-16,-3-1-15 16,-2-10-26-16,3-8-15 15,-4-20-109-15,4-9-98 16</inkml:trace>
  <inkml:trace contextRef="#ctx0" brushRef="#br0" timeOffset="22954.28">5291 8926 1006 0,'25'0'407'0,"28"0"-256"15,13-3-17-15,11-5-33 16,-8 0-21-16,10-1-36 15,-8 1-26-15</inkml:trace>
  <inkml:trace contextRef="#ctx0" brushRef="#br0" timeOffset="23526.46">5947 8608 870 0,'27'0'350'0,"39"-1"-223"15,17-1-34-15,14-3-32 16,-2-2-12-16,-15 3-17 16,-11-2-3-16,-24 3-8 15,-12-2-5-15,-23 4-68 16,-15-1-14-16,-22-2-14 16,-11 5-3-16,-5-1 48 0,4 4-2 15,4 4 5-15,6 0 4 16,4 8 28-16,4 5 16 15,14 13 31 1,6 10 21-16,7 10 32 0,4 6 20 16,4 6 24-16,-2-4-11 15,-3-11-36-15,-1-8-26 16,-2-20-45-16,4-5-11 16,1-11-234-16</inkml:trace>
  <inkml:trace contextRef="#ctx0" brushRef="#br0" timeOffset="23791.14">6482 8970 804 0,'14'-6'370'0,"16"-5"-152"16,5-2-41-16,6 8-57 15,-6 2-27-15,-13 9-44 16,-15 5 15-16,-19 12 19 15,-16 3 2-15,-17 2 1 0,2 2-31 16,12-6-37-16,9-4-7 16,25-3-7-16,8-6-1 15,13-6 0-15,9 1-1 16,5-5-22 0,1 0-66-16,-1-2-155 0,-2-1-194 15</inkml:trace>
  <inkml:trace contextRef="#ctx0" brushRef="#br0" timeOffset="24104.75">6840 9026 546 0,'4'-4'301'0,"-1"-1"-67"16,1 9-77-16,-2 4-16 0,0 7-36 16,6 3-15-16,3-2-32 15,3-2-11-15,-3-6-10 0,1-5-1 31,1-4-6-31,-2-7-2 0,3-6-8 16,-2 0-4-16,-7-4-6 16,2 3-4-16,-3 8-9 15,1 3-4-15,4 15-2 16,2 7 3-16,-3 12 35 16,-1 9 9-16,-4 12 23 15,-3 3 8-15,-11 13 28 16,-6-2 12-16,-14-12 0 15,-8-11-1-15,-1-24-47 16,-3-13-16-16,5-22-92 16,6-11-100-16</inkml:trace>
  <inkml:trace contextRef="#ctx0" brushRef="#br0" timeOffset="24677">7491 8818 789 0,'17'3'388'0,"28"1"-126"15,12 2-41-15,10 2-73 16,1 0-36 0,-11-1-59-16,-12-4-19 0,-16-4-32 15,-8-2-90-15</inkml:trace>
  <inkml:trace contextRef="#ctx0" brushRef="#br0" timeOffset="25488.51">8087 8595 922 0,'9'0'368'15,"22"1"-220"-15,15 7-37 16,20-4-10-16,6 5-11 16,7-5-32-16,-4-3-14 15,-5 2-22-15,-8-6-6 16,-20 1-5-16,-11-3-63 15,-24 2-125-15,-9-1-60 0,-23 2-74 16,-5-1 43-16,-9 0 109 16,-1 1 63-16,3 1 102 15,2 2 42-15,10 5 69 16,4 3 15-16,6 10-3 16,4 5-9-16,3 11-23 15,3 9 5-15,6 15 25 16,1 6 8-16,3 5 1 15,-3-5-13-15,0-14-40 16,-2-11-20-16,3-17-33 0,3-5-11 16,4-9-18-16,4-3-83 15</inkml:trace>
  <inkml:trace contextRef="#ctx0" brushRef="#br0" timeOffset="25841.57">8567 9056 862 0,'8'-5'391'16,"15"-2"-185"-16,7 4-59 0,8 3-71 15,5 4-20 1,-9 7-27-16,-9 1-6 15,-12 5-8-15,-13-2-2 0,-15 1-2 16,-2-1 0-16,-3-3-3 16,5 0-3-16,11-5-2 15,7-1-1-15,16-4-1 16,5 0-1-16,9 3 0 16,0 3 0-16,-14 2 0 15,-7 5 1-15,-14 1 49 0,-13 2 13 16,-15-4 11-16,-9-5 1 15,-5-7-53 1,6-3-69-16</inkml:trace>
  <inkml:trace contextRef="#ctx0" brushRef="#br0" timeOffset="26102.09">9152 8870 919 0,'7'-2'404'15,"18"-4"-194"-15,9 5-50 16,13 1-65-16,2 1-17 15,0 1-37-15,-1 1-15 16,-5 4-16-16,-4-2-43 0,-14 0-403 16</inkml:trace>
  <inkml:trace contextRef="#ctx0" brushRef="#br0" timeOffset="26267.31">9222 9000 978 0,'8'-1'407'0,"14"2"-208"16,8 2-42-16,20-2-36 15,6-1-25-15,1 0-57 16,15-5-17-16,2 1-89 16</inkml:trace>
  <inkml:trace contextRef="#ctx0" brushRef="#br0" timeOffset="26645.47">10103 8731 721 0,'-12'-6'385'15,"-10"-7"-105"-15,-7 9-130 16,-5 6-49-16,-4 9-60 16,-2 9-16-16,5 15-14 15,4 7-1-15,14 17 1 16,10 2 1-16,19-3 1 16,13-4 1-16,21-14 4 15,11-6 4-15,16-16 6 16,3-11 4-16,-6-16 10 15,-6-7 10-15,-23-18 39 16,-13-4 23-16,-23-17 20 16,-11-11-6-16,-18-1-43 15,-7 3-29-15,-7 17-43 16,-3 13-16-16,1 20-101 0,2 10-76 16</inkml:trace>
  <inkml:trace contextRef="#ctx0" brushRef="#br0" timeOffset="26861.08">10232 8818 1928 0,'-22'14'54'15,"1"3"-11"-15,-28 23 52 16,-5 7-12-16,-1 8-19 15,5-5-13-15,20-8-22 16,9-6-12-16,18-13-27 16,6-4-53-16</inkml:trace>
  <inkml:trace contextRef="#ctx0" brushRef="#br0" timeOffset="27472.05">10925 8866 779 0,'22'0'372'0,"18"-3"-161"0,26 4-86 16,9 1-28-1,6 2-51-15,2 3-13 16,-11-1-14-16,-6-3-42 16,-14-3-395-16</inkml:trace>
  <inkml:trace contextRef="#ctx0" brushRef="#br0" timeOffset="27693.63">11033 8989 598 0,'19'-4'310'0,"29"-1"-68"16,6 1-64-16,17 3-54 15,7 0-25-15,3 2-43 0,-1-1-19 16,-13 0-22-16,-11 0-55 15,-25-6-344-15</inkml:trace>
  <inkml:trace contextRef="#ctx0" brushRef="#br0" timeOffset="27883.99">11575 8818 785 0,'14'3'350'16,"14"5"-163"-16,3 3-30 15,-5 10-41-15,-6 4-12 0,-9 6-17 0,-3-2-7 32,-12 0-18-32,-1-1-15 15,-9-7-65-15,-6-3-71 16,-9-8-408-16</inkml:trace>
  <inkml:trace contextRef="#ctx0" brushRef="#br0" timeOffset="28120.96">11086 8787 527 0,'-17'-4'307'0,"-20"0"-34"0,1 9-102 16,4 9-82-1,6 11-22-15,16 15-13 16,10 6 1-16,18 0 18 0,9-3-1 16,21-12-14-16,8-7-11 15,10-12-21-15</inkml:trace>
  <inkml:trace contextRef="#ctx1" brushRef="#br0" timeOffset="9930.8">17594 18551 0</inkml:trace>
  <inkml:trace contextRef="#ctx0" brushRef="#br0" timeOffset="29332.8">12215 8602 741 0,'5'0'326'0,"10"0"-135"16,18 0-42-16,25 2-46 15,26-1 0-15,21 1-34 16,1-2-19-16,-7 0-22 16,-23-1-8-16,-22 0-1 0,-13-5-65 15,-20 4-103-15,-9-4-48 16,-26 0-69-16,-9 5 40 15,-21-3 93-15,-3 4 47 16,-7-2 65-16,1 2 27 16,12 10 25-16,2-1 19 15,15 12 35-15,7 3 12 16,12 12 9-16,7 4-7 16,10 12-3-16,4 9 2 15,-3-5 2-15,1 0-6 0,-2-18-30 16,-6-10-17-16,-1-12-28 15,-2-5 0-15,-4-5-188 16</inkml:trace>
  <inkml:trace contextRef="#ctx0" brushRef="#br0" timeOffset="29605.26">12751 9132 609 0,'12'-9'330'15,"5"-7"-74"-15,4-3-124 16,2 1-30-16,-8-1-13 16,-4 2 0-16,-8 8 5 0,-3 4-8 15,-3 12-31-15,1 7-14 16,-2 10-23-16,2 7-2 15,3 0-4-15,0 0-2 16,5-2-4-16,5-6 21 0,2-7-203 16</inkml:trace>
  <inkml:trace contextRef="#ctx0" brushRef="#br0" timeOffset="30336.74">13060 9112 516 0,'0'-2'307'0,"1"-3"-37"16,-2 3-68 0,0 2-84-1,0 0-26-15,-2 8-28 16,0 13-12-16,6 27-17 16,11-29-3-16,8-7-4 15,5-2 0-15,-1-10 4 16,1-7 0-16,-4-8-2 15,-2-4-1-15,-10-1-6 16,-4-1-1-16,-6 6 0 16,-1 7-2-16,0 10-6 15,-2 7-3-15,2 18-9 0,-2 5 0 16,-1 16 0-16,4 9 0 0,-5 5 0 31,-2-2 0-31,-6-17 3 0,-9-10 4 16,-8-22 4-16,-6-10 3 15,-3-17 1-15,5-6-47 16,8-20-481-16</inkml:trace>
  <inkml:trace contextRef="#ctx0" brushRef="#br0" timeOffset="30594.24">13623 8710 959 0,'0'0'457'0,"2"-1"-171"16,-2 18-128-1,0 15-31-15,0 24-15 16,1 6-7-16,3 4-41 0,0-4-20 15,-2-16-28 1,5-9-51-16,-7-15-211 16</inkml:trace>
  <inkml:trace contextRef="#ctx0" brushRef="#br0" timeOffset="30742.67">13409 8871 1000 0,'21'0'465'15,"13"1"-198"-15,30 8-125 16,8-1-32-16,6-4-53 16,-1-4 27-16,-16-10-560 15</inkml:trace>
  <inkml:trace contextRef="#ctx0" brushRef="#br0" timeOffset="31337.83">14078 8562 817 0,'16'3'351'15,"14"2"-189"-15,20 1-57 16,10-2 2-16,18-3-27 16,5-1-17-16,0-4-28 15,-8 0-11-15,-22 0-15 16,-11 0-4-16,-23 4-103 15,-7 1-68-15,-23-1-93 16,-9 0-32-16,-17-1 91 16,-5-3 65-16,1 4 99 0,6 0 38 15,10 5 62 1,3 4 20-16,6 11 39 16,-1 7 10-16,7 16-18 15,3 5 2-15,6 12-15 16,3 5-8-16,8-3-27 15,2-5-20-15,8-15-27 0,4-5 13 16,1-15-261-16</inkml:trace>
  <inkml:trace contextRef="#ctx0" brushRef="#br0" timeOffset="31874.63">14594 8998 751 0,'6'-2'345'0,"9"-5"-137"16,5 3-43-16,8 1-65 16,1 3-19-16,-2 9-41 15,-6 4-13-15,-20 2-2 16,-9 3 3-16,-16 1 4 16,-2 0-2-16,4-1-10 15,7-2-6-15,12-2-8 16,2-4-1-16,9-2-2 15,8-4 0-15,7-4-51 16,7-3-63-16,5 0-204 16,-7-4-95-16,-2-2 23 15,-4-2 70-15,-7-3 317 16,-4 1 149-16,-3 7 134 0,-5-3 33 16,-3 6-65-16,-3 6-46 15,0 1-92-15,2-4-41 16,1 0-45-16,1 7-7 15,5 6-7-15,32 25 0 16,-12-34 1-16,2-2 0 16,-4-9 2-16,-4-3 0 15,-8-2-2-15,1-2-2 0,-6 4-4 16,0 3-4 0,-1 9-2-16,-4 8-1 15,2 13 5-15,-4 5 3 0,-1 11 10 16,-7 3 3-16,-10 4 6 15,-5-1 6-15,-18-7 6 16,2-3 0-16,-6-18-2 16,5-8-9-16,11-21-89 15,9-12-105-15</inkml:trace>
  <inkml:trace contextRef="#ctx0" brushRef="#br0" timeOffset="32130.57">15428 8759 1012 0,'12'-2'423'15,"16"-4"-243"-15,7 3-51 0,9 2-61 16,0 1-20-16,-4 0-29 16,4 1-10-16,-10 4-115 15,-1-3-111-15</inkml:trace>
  <inkml:trace contextRef="#ctx0" brushRef="#br0" timeOffset="32316.2">15478 8882 734 0,'10'2'393'31,"8"6"-86"-31,14-3-115 16,6-1-15-16,8 1-63 15,1-3-37-15,3-2-47 16,-2-2 34-16,-11-7-195 15</inkml:trace>
  <inkml:trace contextRef="#ctx0" brushRef="#br0" timeOffset="32991.5">16120 8552 924 0,'17'-7'413'0,"18"-1"-198"16,23 1-97-16,21 2-14 15,12 5-38-15,-6 3-14 16,-18 0-22-16,-14 0-7 0,-26-3-44 15,-14 1-45-15,-16 0-110 16,-20-2-55-16,-15-3-102 16,-5-3 38-16,-3-3 111 15,7 6 63-15,10 3 168 16,7 1 27 0,12 8 33-16,6 7 20 0,8 10 5 15,5 7-8-15,8 16-5 16,4 4-2-16,1 24 8 15,-7 3 5-15,-12-2-11 16,-3-7-20-16,-8-25-39 0,1-8-17 16,1-15-21-1,0-5 33-15,5-9-269 0</inkml:trace>
  <inkml:trace contextRef="#ctx0" brushRef="#br0" timeOffset="33341.73">16607 9053 818 0,'8'-3'427'0,"7"-4"-85"15,10 1-225-15,3 5-36 16,-1 1-48-16,-5 7-15 15,-11 2-10-15,-11-1-1 16,-8 5-2-16,-5-3 0 16,-2 1-3-16,6 2-2 0,13-5-2 15,7-5-1-15,18 3-1 16,5-4 3-16,6 7 1 16,0 4 0-16,-10 7 4 15,-12 0 5-15,-26 2 36 16,-15-2 16-16,-24-7 12 15,-3-2-2-15,2-13-20 16,12-5-54-16</inkml:trace>
  <inkml:trace contextRef="#ctx0" brushRef="#br0" timeOffset="42906.14">17514 8748 367 0,'-3'1'229'0,"-4"3"5"0,6-1-33 31,10 2-42-31,4 2-12 16,22-3-35-16,12 2-29 0,26-1-37 15,7 0-13-15,8 2-15 16,-11-2-12-16,-17-3-112 16,-9-2-75-16</inkml:trace>
  <inkml:trace contextRef="#ctx0" brushRef="#br0" timeOffset="43174.02">17516 8937 563 0,'1'-5'264'16,"14"0"-93"-16,13 4-42 16,27 2-30-16,8 4-5 15,18 2-26-15,2-1-11 0,-14 0-22 16,-4-3-11-16,-25-4-42 16,-8-7-52-1,-12-6-131-15,-3-2-114 0</inkml:trace>
  <inkml:trace contextRef="#ctx0" brushRef="#br0" timeOffset="43338.72">18028 8794 461 0,'4'-2'248'0,"16"-3"-44"16,6 5-26-16,15 7-38 16,1 3-14-16,-5 5-37 15,-6 4-19-15,-22 3-27 16,-12 1-13-16,-21 0-12 0,-11 1-2 15,-4-4-52 1,-1-1-93-16</inkml:trace>
  <inkml:trace contextRef="#ctx0" brushRef="#br0" timeOffset="43567.68">17493 8798 589 0,'-7'17'261'0,"-14"21"-109"0,3 6-27 16,2-1-24-16,7-1-9 15,24-9-30-15,11-7-7 0,21-7-9 16,12-8-9-16</inkml:trace>
  <inkml:trace contextRef="#ctx0" brushRef="#br0" timeOffset="44619.45">2555 10153 738 0,'-2'5'312'0,"-3"0"-162"0,7 3-38 15,23-4-30-15,10 0-7 16,30-2-22-16,12-2-11 15,13-1-21-15,-3-3-7 16,-9 3-6-16,-7 1 0 16,-14 4-66-16,-7 0-49 15,-19 0-191-15</inkml:trace>
  <inkml:trace contextRef="#ctx0" brushRef="#br0" timeOffset="44853.25">2617 10274 596 0,'-3'2'302'0,"-2"-1"-115"16,10 0-48-16,-5-1-72 15,25 3-25-15,62 8-9 16,-18-8-3-16,10 1-5 15,-2-2-4-15,-7 1-5 16,-7 1-1-16,-7-4-21 16,-1-1-81-16</inkml:trace>
  <inkml:trace contextRef="#ctx0" brushRef="#br0" timeOffset="45084.27">3195 10095 672 0,'13'4'273'0,"14"8"-160"16,6 5-14-16,1 9 4 16,-2 0-1-16,-6 3-20 15,-9-1-12-15,-17-1-34 16,-7 1-10-16,-17-4-8 15,-6-3-41-15,-10-5-251 16</inkml:trace>
  <inkml:trace contextRef="#ctx0" brushRef="#br0" timeOffset="45421.28">2680 10103 489 0,'-6'-4'327'16,"-2"2"-9"-16,-7 2-151 15,-5 6-37 1,-5 10-53-16,-2-1-8 0,3 9-19 0,3 2-11 16,13 3-17-1,5 0-5-15,15 2-3 16,12 1 5-16,18-2 6 0,11-2-2 16,9-8-3-1,2-4 10-15</inkml:trace>
  <inkml:trace contextRef="#ctx0" brushRef="#br0" timeOffset="81118.16">3866 10113 771 0,'-2'0'405'0,"0"-1"-105"16,7 1-60-16,-5 0-66 15,30 2-20-15,74 6-12 16,-24-4-13-16,22-4-37 15,6 1-22-15,-14-1-40 16,-8-3-11-16,-18 2-28 16,-15-4-65-16,-8-2-172 15,-11 1-128-15</inkml:trace>
  <inkml:trace contextRef="#ctx0" brushRef="#br0" timeOffset="81404.12">4325 10073 891 0,'-1'3'431'0,"-3"9"-155"15,2 13-68-15,0 21-68 16,-3 11-21-16,1 14-31 16,3 4-23-16,5-5-32 15,4-10-11-15,13-17-13 16,-1-10-2-16,5-17-83 16,0-4-100-16</inkml:trace>
  <inkml:trace contextRef="#ctx0" brushRef="#br0" timeOffset="81674.72">4478 10612 994 0,'1'-2'439'0,"4"-6"-200"15,6-1-77-15,3-4-63 16,7-2-18-16,2 0-31 15,-6-4-11-15,-1 9-4 16,-4 2-3 0,-7 10-3-16,4 12 3 15,-6 9 0-15,1 8 4 16,-2 9-4-16,-1 0-6 0,0-1-12 16,3-4-4-1,7-12-135-15,4-6-152 0</inkml:trace>
  <inkml:trace contextRef="#ctx0" brushRef="#br0" timeOffset="82003.16">5195 10378 614 0,'-9'-3'355'16,"-13"0"-31"-16,-11 3-76 0,-8 6-78 15,0 4-30 1,7 3-61-16,15 1-29 16,19 1-33-16,10 2-12 15,24 5-1-15,4 1 2 0,11-1 0 16,-10 2 0-1,-16-4 0-15,-12 2 3 16,-29 0 19-16,-6-5 3 0,-14-3 0 16,2-6-3-16,8-10-84 15,1-5-87-15</inkml:trace>
  <inkml:trace contextRef="#ctx0" brushRef="#br0" timeOffset="82187.59">5344 10444 1065 0,'1'4'524'15,"4"6"-167"-15,-3 10-183 0,0 7-43 16,2 6-55-16,-7 0-27 16,3-2-30-1,0-7-6-15,4-6-90 16,-1-7-74-16,-2-10-426 15</inkml:trace>
  <inkml:trace contextRef="#ctx0" brushRef="#br0" timeOffset="82318.38">5316 10212 977 0,'-2'-9'494'0,"-3"-10"-153"0,5 14-207 15,1 2-60-15,4 9-120 16,4 5-142-1</inkml:trace>
  <inkml:trace contextRef="#ctx0" brushRef="#br0" timeOffset="82568.24">5510 10429 1281 0,'3'14'592'16,"7"17"-258"-16,-8-4-137 15,0 0-49-15,-1-4-58 16,0-5-25-16,3-3-40 15,-1-4-8-15,5-7-4 16,-1-2-2-16,6-12-2 16,4-2-1-16,6-8-5 15,7-2-3-15,7 5-4 16,-1-2 0-16,-3 21 1 16,-6 2 0-16,-13 18 3 15,-8 5 2-15,-9 0 1 16,-4 3 2-16,2-2 9 0,3-3-77 15</inkml:trace>
  <inkml:trace contextRef="#ctx0" brushRef="#br0" timeOffset="83125.66">6102 10429 1045 0,'-15'3'431'16,"-13"15"-259"-16,0 5-64 0,16 11-52 15,9 3-15 1,23-2-14-16,14-4 0 16,23-13 1-16,5-6 0 15,-1-20 2-15,-2-5 1 16,-20-17 9-16,-12-9 11 16,-19-18 4-16,-11-8-5 0,-26-16-14 15,-11 1-13-15,-15 11-10 16,-3 10-4-1,14 30-7-15,11 15-4 0,21 21-8 16,14 14-3-16,21 11-1 16,11 2-3-16,20 5-84 15,1-1-74-15</inkml:trace>
  <inkml:trace contextRef="#ctx0" brushRef="#br0" timeOffset="83452.42">6437 10697 696 0,'6'-3'375'0,"5"-3"-102"15,6-2-100-15,5-3-36 16,3-5-51-16,0-2-17 15,-2 1-16-15,-5 0 2 16,-8 5 21-16,-3 7 6 16,-10 5-5-16,-3 9-5 15,1 10-16-15,-1 4-1 16,5 12-4-16,3 1-4 16,7-3-12-16,1-2-8 15,4-8-7-15,-2-6-4 0,1-8-6 16,-4-7 2-16,-2-6-93 15,1-4 16-15</inkml:trace>
  <inkml:trace contextRef="#ctx0" brushRef="#br0" timeOffset="88851.04">7262 10221 662 0,'-3'-4'375'16,"-4"-3"-70"-16,-1 8-66 0,2 25-108 0,3 18-35 31,3 25-42-31,5 8-12 0,8-3-15 16,1-8-5-16,8-20-15 15,-4-11-11-15,-3-20-92 16,-3-9-62-16,-9-13-268 16</inkml:trace>
  <inkml:trace contextRef="#ctx0" brushRef="#br0" timeOffset="88979.41">7078 10455 581 0,'-9'-3'337'0,"-3"-3"-60"16,12 6-70-16,21 6-87 15,21 2-37-15,32 1-37 16,5-3-16-16,13 1-105 16,-6-5-208-16</inkml:trace>
  <inkml:trace contextRef="#ctx0" brushRef="#br0" timeOffset="89341.68">7655 10169 897 0,'19'-3'372'0,"32"0"-208"16,13 3-50-16,19 1-28 15,5 2-20-15,-3 2-34 16,-4 2-8-16,-20 0-13 15,-14-2-12-15,-28-1-67 16,-15-3-32-16,-21-2-94 16,-11-4-27-16,-14-3 47 15,-1 0 33-15,5 5 93 16,3 3 35-16,12 7 42 16,6 6 29-16,8 14 57 15,5 5 25-15,10 14 11 16,6 6-17-16,6 2-42 15,-1-3-20-15,-2-7-36 16,-1-7-10-16,-6-13-76 16,4-2-135-16</inkml:trace>
  <inkml:trace contextRef="#ctx0" brushRef="#br0" timeOffset="89611.13">8172 10535 841 0,'14'-7'392'0,"20"-5"-166"15,3 7-59-15,1 5-78 16,-3 8-20-16,-19 7-24 16,-7 2 0-16,-16 5-2 15,-4 0-4-15,-7 3-10 16,2-1-7-16,7-4-13 0,8-6-2 15,15-6 0-15,5-5-2 16,8-7-4-16,1-2-29 16,5 1-261-1</inkml:trace>
  <inkml:trace contextRef="#ctx0" brushRef="#br0" timeOffset="89996.2">8875 10347 963 0,'-10'-7'438'16,"-19"-6"-200"-1,0 9-50-15,-3 5-79 16,3 8-40-16,17 10-52 0,12 5-15 16,26 8-7-1,8 3 4-15,10-2 3 16,-1-1 3-16,-12-6-1 0,-10-4 1 0,-22-4 18 31,-14-4 6-31,-17-3 7 16,-1-4-2-16,-2-10-24 0,5-4-48 15,11-7-215-15</inkml:trace>
  <inkml:trace contextRef="#ctx0" brushRef="#br0" timeOffset="90168.45">9012 10394 867 0,'12'-8'495'0,"4"-7"-95"16,-2 14-181-16,-2 8-51 15,-3 16-85-15,-3 4-32 16,-4 11-25-16,-6 0-8 16,-4 1-38-16,1 1-80 15,1-11-254-15</inkml:trace>
  <inkml:trace contextRef="#ctx0" brushRef="#br0" timeOffset="90308.28">8994 10152 1205 0,'-1'-6'456'0,"-3"-5"-347"15,4 5-65-15,6 8-152 16,1 5-348-16</inkml:trace>
  <inkml:trace contextRef="#ctx0" brushRef="#br0" timeOffset="90562.29">9237 10350 937 0,'9'15'496'16,"10"15"-130"0,-5 3-88-16,-7-2-125 15,-4-2-32-15,-4-6-44 16,0-3-19-16,-3-10-29 0,2-3-5 15,1-7-6-15,1-5-5 16,9-8-7-16,3-4-5 16,4-10-8-16,1 2-3 15,5 6 2-15,3 1 2 16,2 17 6-16,-2 6 1 0,-5 17 5 16,-8 2 1-16,-5 7-2 15,-6-3-1-15,-1-4-1 16,-1-2-90-16</inkml:trace>
  <inkml:trace contextRef="#ctx0" brushRef="#br0" timeOffset="91085.69">9830 10463 945 0,'-4'12'408'0,"1"14"-213"16,3 1-40-16,4-5-51 15,8-1-29-15,6-6-38 16,7-8-8-16,8-11-6 15,3-7-2-15,1-22-1 16,-6-11 0-16,-9-19-2 16,-12-13-1-16,-25-8-2 15,-18 0-1-15,-23 16-6 16,-1 16 7-16,-4 26 11 16,8 17 3-16,12 21 0 0,11 6-10 15,32 17-17 1,17 3-2-16,26 4-7 15,15 0-13-15,22-5-135 16,10 0-170-16</inkml:trace>
  <inkml:trace contextRef="#ctx0" brushRef="#br0" timeOffset="91363.48">10206 10591 1277 0,'4'-7'524'15,"10"1"-324"-15,3 0-56 0,4 6-61 16,-1 8-23-16,-15 6-23 16,-1 3-5-16,-13 10-10 15,-9 0-2-15,1 2-6 16,1-1-3-16,7-9-3 15,10-4-2-15,14-8 0 16,8-3-2-16,14-6 1 16,-2-1-31-16,10-3-176 15</inkml:trace>
  <inkml:trace contextRef="#ctx0" brushRef="#br0" timeOffset="91645.66">10750 10342 1048 0,'16'0'493'15,"10"0"-215"-15,23 3-118 16,6-2-34-16,7 1-60 16,-1-2-21-16,-9 4-31 15,-8-1-17-15,-14 1-136 16,-7-1-100-16</inkml:trace>
  <inkml:trace contextRef="#ctx0" brushRef="#br0" timeOffset="91814.8">10843 10500 936 0,'10'1'452'0,"19"5"-162"16,12-2-51-16,12-4-85 0,2 0-38 15,1-3-66 1,-4-1 3-16,-11 0-5 15</inkml:trace>
  <inkml:trace contextRef="#ctx0" brushRef="#br0" timeOffset="92481.16">11469 10080 620 0,'0'-2'324'15,"12"4"-59"-15,11 0-69 16,27 5-63-16,10 0-5 16,24 0-31-16,12 3-21 15,-1-2-35-15,2 4-15 16,-28-7-16-16,-20-2-2 0,-27-2-62 15,-14-4-33-15,-17-5-110 16,-12 1-52-16,-17-6 7 16,-2 3 23-16,-5 4 103 15,6 3 51-15,8 9 53 16,1 0 13-16,10 11 64 16,-1 5 34-16,9 9 63 15,4 7 23-15,3 15 2 16,1 6-14-16,3 8-39 15,-1-1-24-15,2-15-55 16,5-7-18-16,6-14-24 16,3-6 3-16,2-9-132 15</inkml:trace>
  <inkml:trace contextRef="#ctx0" brushRef="#br0" timeOffset="92939.65">11999 10561 551 0,'17'-4'334'16,"9"-4"-23"-16,11 2-129 16,2 3-29-16,-3 3-45 15,-4 5-26-15,-10 7-46 16,-10-4-13-16,-15 3-15 16,-9-1-3-16,-11 2 4 0,-3 2 1 15,3-2-2-15,4-4-2 16,13-7-3-1,13 1 1-15,16 1-1 16,3-1 2-16,8 9 0 16,-4 2 0-16,-7 4 19 0,-4 5 11 0,-14 2 34 31,-9-3 22-31,-19-2 7 16,-5-3-5-16,-12-9-32 0,0-2-21 15,2-5-28-15,6-4-2 0,9-2-147 16,8 1-231-16</inkml:trace>
  <inkml:trace contextRef="#ctx0" brushRef="#br0" timeOffset="98287.65">3620 9676 584 0,'4'-2'277'15,"5"4"-134"-15,4 12-46 16,6 49-52-16,1 28-13 15,1 52 21 1,2 29 9-16,-9 19 11 16,-3 2 3-16,-6-5-14 15,-6-21-9-15,-8-41-13 16,-1-21-7-16,-4-41-7 16,4-12-2-16,3-18-21 0,4-13-56 15</inkml:trace>
  <inkml:trace contextRef="#ctx1" brushRef="#br0">10144 19044 0,'0'0'0,"0"0"0,0 0 15,0 0 1,0 0-1,-46 0 1</inkml:trace>
  <inkml:trace contextRef="#ctx0" brushRef="#br0" timeOffset="100028.13">3573 9738 593 0,'15'-1'241'0,"14"-3"-131"15,29 2-72-15,21 2-9 16,32-1-7-1,16-1-5-15,33-2-13 16,4-2-1-16,23-5-2 16,9 0 0-16,6-1 4 0,13-1 11 15,-2 1 38 1,2 1 17-16,1 1 17 16,2 4-7-16,13 5-30 15,3 1-16-15,17 2-18 16,5-2-6-16,-1 3-6 0,7-2-1 15,-3 2-1-15,-2 3-1 16,-2 1 1-16,-13 1 0 16,-13 0-1-16,1 2-2 15,-66-7-3 1,-82-2-2-16,1 1 1 0,240 5 2 16,-7 4 4-16,-19-5 3 15,-109 11 5-15,-12 0 1 0,-12 1-1 16,1 4-1-16,-17-2-2 15,3-5-1-15,-4 0-2 16,-2-7 0-16,-9-5-2 16,-2 2 0-16,-8-3 0 15,-3 4-1-15,-13 2 2 16,-10 2-1-16,-13 2 2 16,-11-2 62-16</inkml:trace>
  <inkml:trace contextRef="#ctx0" brushRef="#br0" timeOffset="100570.46">12462 9789 771 0,'5'2'338'32,"2"1"-188"-32,11 13-80 0,7 40-81 15,5 21-4-15,1 39 7 16,-4 18 5-16,-10 21 9 16,-6 8 14-16,-8 7 47 0,0-14 21 15,0-28 29-15,0-12-1 0,-1-34-38 16,2-11-18-16</inkml:trace>
  <inkml:trace contextRef="#ctx0" brushRef="#br0" timeOffset="101671.85">3729 11297 610 0,'-5'-7'283'15,"-5"-9"-98"-15,7 7-140 16,6-4-29 0,13 0-18-16,9-1-5 0,18 2-3 15,8 0 2-15,10 5 15 16,2 2 6-16,10 3 10 15,3 1 0-15,13 2-8 16,6 5-5-16,-1 1-4 16,6 2-2-16,5-1-2 15,8 0 0-15,7-2 6 16,5 1 3-16,11 0 13 16,3-1 3-16,13 0 1 15,1 1-3-15,5-3-7 0,8 2-5 16,14-1-3-16,-2-3-2 15,5 0-1-15,0 3-1 16,-6 2-2-16,6 0-1 16,0 1-1-16,-2-4 1 15,11 0 0-15,-4-1 0 16,8-4 1-16,1-1-2 0,-8-4 0 16,9 2-2-16,-7 0 1 15,1 0 0 1,-1 3 0-16,-6 1 1 0,0 0-1 15,-7 4 1-15,-5-1-1 16,3-1-1-16,-10 1 2 16,7-1-1-16,6-1 1 15,-6-1 0-15,11 0 0 16,-1-1 1-16,-11 0-2 16,-3-1 0-16,-20 2 0 15,-14 2-1-15,-8 3 0 16,-8 0 1-16,-4 1 0 15,-1-1 2-15,-2-3 0 16,0-3 1-16,-1-5-1 16,-3-3-1-16,-5 0 0 15,-1 1-1-15,-10 1-1 16,0 2 1-16,-12 3-1 16,-11 4 0-16,-22 7 0 15,-14 2 0-15,-15 5 234 16</inkml:trace>
  <inkml:trace contextRef="#ctx0" brushRef="#br0" timeOffset="140283.3">21929 6748 336 0,'-9'-11'240'0,"-6"-7"32"0,-9 3-53 15,-6 9-49-15,-4 5-9 16,-10 9-29-16,1 9-21 15,1 9-48-15,9 6-34 16,18 10-37-16,14 2-8 16,22-1 3-16,12-6 8 15,15-10 12-15,2-9 5 0,-4-10 2 16,-5-3 2-16,-16-11 14 16,-6-2 18-16,-15-11 34 15,-8 0 7-15,-9-2-4 16,-6 3-19-16,-1 13-37 15,2 7-13-15,-1 24-13 16,1 6-3-16,5 15-4 16,4 5-1-16,12 8 1 15,8-2 0-15,6-1 3 16,5-6 1-16,2-13-62 16,-1-9-85-16,0-21-305 15</inkml:trace>
  <inkml:trace contextRef="#ctx0" brushRef="#br0" timeOffset="140757.93">22308 6786 868 0,'1'0'388'0,"-3"1"-153"16,-4 14-122-16,0 10-13 15,-16 11-6-15,-3 1-13 16,-9-2-33-16,-3-7-13 0,2-13-8 15,2-5-1 1,8-25-4-16,4-9-2 16,10-14-16-16,7-4-6 0,7 6-3 15,8 4 5-15,1 14 15 16,4 8 2-16,6 17 0 16,1 9-5-16,6 12-9 15,1 6 1-15,1 1-2 16,-1-2 1-16,-5-7-82 15,-5-9-59-15,-4-10-99 16,1-7-47-16,-6-14 51 16,1-8 64-16,-5-11 145 15,-3-4 83-15,4-2 107 16,-1 8 25-16,0 12-20 16,1 12-33-16,-3 22-66 15,2 8-25-15,-3 16-20 16,0 1-2-16,7-8-2 0,0-6-4 15,4-17 2 1,4-8 13-16,0-17 14 0,0-7 2 16,-1-11-7-16,-2 2-18 15,-2 3-139-15,-4 4-103 16</inkml:trace>
  <inkml:trace contextRef="#ctx0" brushRef="#br0" timeOffset="141027.71">22914 6698 788 0,'3'11'411'0,"-3"12"-95"16,-2 7-60-16,-10 10-97 15,-3 1-31-15,-4-3-66 16,-2-4-19-16,-3-14-20 16,-1-14-3-16,5-11-17 15,1-11-11-15,8-11-17 16,-2-2-7-16,12 2 4 15,2 1 10-15,8 7 11 16,7 7 0-16,3 15 6 16,6 12 0-16,5 20 0 15,-3 4 2-15,-3 3 2 0,-7-3 0 16,-6-10-129-16,-3-7-122 16</inkml:trace>
  <inkml:trace contextRef="#ctx0" brushRef="#br0" timeOffset="141147.11">22775 6537 1087 0,'-1'-7'464'15,"0"-1"-282"-15,3 8-81 16,10 10-82-16,5 9-21 0,10 9-145 16</inkml:trace>
  <inkml:trace contextRef="#ctx0" brushRef="#br0" timeOffset="141432.28">23021 6936 573 0,'2'5'378'0,"7"10"37"15,7 3-187-15,9-9-106 16,7 0-27-16,8-9-34 16,3-7-9-16,-2-8-2 15,-5-9-1-15,-14-7-1 16,-8-4-5-16,-17-2-8 0,-10 3-5 15,-11 7-16 1,-10 10-6-16,-5 17-8 16,1 12 0-16,6 19 5 15,9 9-1-15,12 10-3 16,8 1-1-16,12 3 0 16,6-3-2-16,6 4 2 15,-2-1 0-15,-5-2-14 0,-1-4-67 16,-9-10-339-16</inkml:trace>
  <inkml:trace contextRef="#ctx0" brushRef="#br0" timeOffset="141689.7">23451 6751 924 0,'0'-6'490'16,"0"-5"-126"-16,1 14-210 16,6 11-46-16,3 14-71 15,4 10-14-15,5 7-3 16,-1-1-5-16,3-9 0 16,1-9 1-16,0-15 5 0,-2-8 3 15,0-7 6 1,-2-5-1-16,-6-5-74 15</inkml:trace>
  <inkml:trace contextRef="#ctx0" brushRef="#br0" timeOffset="147009">1537 12039 598 0,'-7'0'381'0,"0"-1"-12"16,16 6-164-16,40-3-101 15,20-4-25-15,43-2-15 0,9-4-20 16,2 1-28 0,-7 5-5-16,-37 1-2 0,-18 1-9 15,-27-2-105 1,-15 2-106-16</inkml:trace>
  <inkml:trace contextRef="#ctx0" brushRef="#br0" timeOffset="147174.75">1950 12069 573 0,'8'14'312'0,"5"6"-48"15,5 17-110-15,4 8-17 0,-7 11-33 16,-7 6-23 0,1 3-41-16,-6-7-11 0,2-16-114 15,5-6-199-15</inkml:trace>
  <inkml:trace contextRef="#ctx0" brushRef="#br0" timeOffset="147459.38">2295 12277 889 0,'-13'-4'353'0,"-16"4"-239"15,4 7-74-15,9 18-51 16,7 8-11 0,18 12 1-16,10-1 7 15,13-10 14-15,10-3 7 0,10-20 33 16,-1-9 13 0,-4-10 56-16,-14-9 39 15,-24-10 38-15,-9-2 6 16,-27-1-55-16,-10 3-45 15,-7 10-138-15,0 4 377 16</inkml:trace>
  <inkml:trace contextRef="#ctx0" brushRef="#br0" timeOffset="148068.21">3407 12285 588 0,'-11'-7'300'0,"-15"-4"-92"16,-11 1-42-16,0 10-75 15,2 6-37-15,8 10-55 16,6 5-12-16,16 15-15 16,5 2 3-16,17 4 13 15,6-4 8-15,14-13 15 0,4-6 7 16,1-16 9-1,-2-2 3-15,-16-6 24 16,-11-8 15-16,-14 2 12 16,-12-6 2-16,-6-2-13 15,0 8-13-15,1 9-26 16,5 12-13-16,8 16-24 16,4 9-8-16,7 14 4 15,6 3 3-15,8 5 7 16,1-3 27-16,0-13-178 15,1-4-176-15</inkml:trace>
  <inkml:trace contextRef="#ctx0" brushRef="#br0" timeOffset="148536.97">3941 12351 806 0,'-9'16'438'16,"-6"11"-100"-1,-13 14-163-15,-7-2-42 0,-5-7-64 16,2-5-21-16,5-16-20 16,0-6-28-16,10-12-53 15,1-9-22-15,6-13-19 0,10-2 20 16,11-2 41-16,8-1 27 16,13 12 49-1,1 6 16-15,5 17 30 16,1 12 0-16,-3 15-27 0,2 4-10 15,-9 4-22 1,-1-3-8-16,-4-9-46 16,-2-5-65-16,1-11-168 0,0-11-123 15,-5-15-51 1,3-4 79-16,-4-14 306 0,-7-5 185 16,4-1 181-1,1 4 20-15,2 16-85 0,5 17-44 16,1 20-77-1,1 12-35-15,1 10-44 0,-3 5-16 16,2-7-14-16,-5-5-5 16,7-16-5-16,0-11 0 15,-2-14 2-15,-1-11 0 16,1-7-2-16,-3-9-2 0,-5 4-47 0,2 4-86 31</inkml:trace>
  <inkml:trace contextRef="#ctx0" brushRef="#br0" timeOffset="148820.99">4601 12285 583 0,'4'1'395'0,"3"11"48"16,-7 4-114-16,-9 16-119 15,-5 8-39-15,-10 2-83 16,-5-3-32-16,2-4-32 0,3-12-8 0,1-11-19 31,4-2-27-31,-1-21-42 16,2-3-10-16,12-10 8 0,1-3 22 15,14 2 34 1,5 2 10-16,6 16 16 16,-1 7 8-16,8 17 12 15,-3 7 3-15,0 7-11 16,5 0-2-16,-6-7-29 0,-1-1-106 15</inkml:trace>
  <inkml:trace contextRef="#ctx0" brushRef="#br0" timeOffset="148934.44">4510 12159 1052 0,'0'0'401'0,"7"7"-285"16,0 8-66-16</inkml:trace>
  <inkml:trace contextRef="#ctx0" brushRef="#br0" timeOffset="149225.04">4754 12498 829 0,'5'1'502'0,"12"9"32"15,6 0-324-15,11 0-96 16,2 2-37-16,-3-7-41 15,-3-5-12-15,-9-7-9 16,-2-5-1-16,-13-11-25 16,-3-1-17-16,-12-7-19 15,-13-4-2-15,-13 4 18 16,-3 3 11-16,-1 18 4 0,6 11-4 16,14 23 0-1,4 10 0-15,11 8 9 0,6 6 4 16,8 0 5-16,7 5 1 15,1 0 3-15,-2-3-3 16,0-3-47-16,-1-10-100 16</inkml:trace>
  <inkml:trace contextRef="#ctx0" brushRef="#br0" timeOffset="149421.19">5192 12369 1270 0,'-1'0'579'15,"-4"-2"-254"-15,4 11-191 32,1 11-46-32,2 10-47 15,2 7-12-15,9-3-13 16,5-2-4-16,5-11-3 16,3-7 0-16,-2-12-33 15,0-5-97-15</inkml:trace>
  <inkml:trace contextRef="#ctx0" brushRef="#br0" timeOffset="149902.53">6062 12294 867 0,'-1'-2'404'16,"-2"12"-165"-16,-2 12-57 16,-2 27-90-16,2 9-16 15,7 2-35-15,7 1-12 16,17-20-41-16,9-8-76 16,14-18-395-16</inkml:trace>
  <inkml:trace contextRef="#ctx0" brushRef="#br0" timeOffset="150138.28">6421 12416 716 0,'-7'-7'351'0,"-9"-4"-111"16,-3 2-52-16,-9 11-55 16,1 7-26-16,3 19-47 15,4 7-18-15,15-2-24 16,9 3-9-16,21-10-2 15,3-6 2-15,4-5 5 16,4-5 3-16,-16-11 4 16,-3-1 3-16,-15-8-10 15,-5-3-38-15,-9-2-107 16,-5-1-120-16</inkml:trace>
  <inkml:trace contextRef="#ctx0" brushRef="#br0" timeOffset="150418.22">6688 12448 681 0,'-7'-7'416'0,"-4"-1"-49"0,-5 3-151 16,-1 3-49-16,1 7-87 15,0 2-35-15,3 9-40 16,4 6-5-1,8 4-4-15,5 0 1 16,15-2 3-16,4-6 4 16,9-7 13-16,1-6 8 0,-6-9 12 15,0-4 4-15,-14-9-1 16,-10-4-5-16,-11 4-13 16,-8 1-6-16,-4 9-115 15,3 5-92-15</inkml:trace>
  <inkml:trace contextRef="#ctx0" brushRef="#br0" timeOffset="150717.79">6859 12573 977 0,'11'2'448'0,"13"5"-211"0,4-4-65 15,3 0-85-15,-1-3-23 16,-2-6-16-16,-3-1-3 15,-4-5-6-15,-5-3-3 16,-10-4-11-16,-6-5-4 16,-14-6-8-16,-9-4-4 15,-9 1-6-15,-7 7-5 16,6 20-10-16,6 12-3 0,8 26-4 16,10 8 3-1,-1 12 16-15,10 6 5 0,4 4 6 16,5 3 1-16,10 2-6 15,-3-4-1-15,2-10-11 16,3-7 480-16</inkml:trace>
  <inkml:trace contextRef="#ctx0" brushRef="#br0" timeOffset="151245.55">7229 12562 482 0,'-1'4'292'0,"2"2"3"16,12 0-99-16,16 0-60 15,8-1-17-15,7-2-38 16,-2-3-19-16,-10-8-28 16,-9-6-5-16,-13-6-5 15,-6-4-2-15,-16-5-9 16,-4 1-4-16,-7 4-9 16,-6 6-6-16,6 18-3 15,-1 7-1-15,4 22 4 0,5 5 3 16,9 12 10-1,4 5 6-15,10 4 3 16,6 1 0-16,6-3-3 16,3-4-2-16,3-15-7 15,0-6-60-15</inkml:trace>
  <inkml:trace contextRef="#ctx0" brushRef="#br0" timeOffset="151491.16">7798 12424 1150 0,'-19'-10'486'0,"-24"-14"-278"16,-2 10-57 0,8 14-69-16,5 5-26 15,12 18-32-15,9 4-7 0,13 9-6 16,9-1 0-16,15-5 1 15,6-7-1-15,5-12-1 16,2-4 3-16,-9-8-72 16,-1-2-81-16,-9-11-284 15</inkml:trace>
  <inkml:trace contextRef="#ctx0" brushRef="#br0" timeOffset="151744.16">7862 12424 392 0,'2'3'293'15,"2"3"64"1,2 6-76-16,1 7-64 0,1 5-23 15,0 1-50-15,-4-2-27 0,-5 0-47 16,-4-8-18 0,1-7-22-16,-1-3-2 15,4-10-4-15,1-2-6 16,3-12-18-16,4-6-16 16,1-10-14-16,5-1-2 15,11 6 8-15,3 8 8 16,0 17 8-16,0 8 17 15,-13 18 24-15,-7 5 8 0,-4 8 8 16,-2-2-16 0,3-1-18-16,0-2-26 0,5-6-201 15</inkml:trace>
  <inkml:trace contextRef="#ctx0" brushRef="#br0" timeOffset="152218.51">8377 12362 884 0,'-8'-7'435'15,"-9"-3"-162"-15,-1 3-81 16,3 7-112-16,7 6-35 16,5 9-37-16,5 1-7 15,11 6-2 1,1 0 1-16,6-4 4 15,0-1 1-15,0-5 4 16,-6-4-18-16,-8-5-6 16,-6-3-3-16,-13-1-5 15,-4 0 17-15,-7 2 5 16,0 2 2-16,7 4 0 0,3 3-2 16,14 6-2-16,1 4-1 0,11-1 3 15,0 1 1-15,3-7 4 16,7-1 3-1,-1-6 11-15,4-6 3 16,5-9 3-16,3-7-1 0,0-5-9 16,-4-4-3-16,-8-4-3 15,-3-1-1-15,-9 3 11 16,-4 5 12-16,-5 17 14 16,-2 6 7-16,-3 14-9 15,3 8-14-15,2 4-15 16,2 3-6-16,5 3 6 0,0-6-55 15,0-4-146-15,0-3-119 16</inkml:trace>
  <inkml:trace contextRef="#ctx0" brushRef="#br0" timeOffset="152353.59">8571 12148 1044 0,'-4'-9'561'0,"0"-13"-129"15,3 22-258 1,1 7-59-16,1 9-52 0,3 8-78 16</inkml:trace>
  <inkml:trace contextRef="#ctx0" brushRef="#br0" timeOffset="152722.77">9279 12566 1226 0,'0'11'502'16,"-6"12"-305"-16,-3 6-49 0,-13 5-61 31,-2-3-28-31,2-7-168 0,3-7-238 16</inkml:trace>
  <inkml:trace contextRef="#ctx0" brushRef="#br0" timeOffset="153196.8">9860 12430 741 0,'7'14'383'15,"2"7"-98"-15,-9 15-125 16,-8 0-18-16,-12 0-44 15,-4-4-19-15,2-7-38 16,0-6-9-16,-1-14-7 0,-1-6-4 16,-3-21-8-16,3-5-4 15,9-2-9-15,7-3 0 16,10 9-4-16,11 6-1 16,10 11 12-16,4 7 8 15,4 18 10-15,4 5 1 16,-1 5-10-16,1 2-2 0,-1-6-168 15</inkml:trace>
  <inkml:trace contextRef="#ctx0" brushRef="#br0" timeOffset="153323.65">9786 12361 817 0,'0'-2'365'16,"4"1"-109"-16,8 8-224 15,6 6-75-15</inkml:trace>
  <inkml:trace contextRef="#ctx0" brushRef="#br0" timeOffset="153556.7">10158 12601 1088 0,'15'1'481'16,"11"0"-246"-16,-4-3-70 15,-11-11-89-15,-4-4-22 16,-7-7-26-1,-2-3-8-15,-8-1-12 0,-7 2-8 16,-9 11-11-16,-3 8-5 0,0 20-4 16,4 11 2-16,7 12 5 15,7 5 3-15,11 5 4 16,3 2 1 0,12 1 4-16,-1 0 1 15,0-8 26-15,-3-3-65 0,0-14-181 16</inkml:trace>
  <inkml:trace contextRef="#ctx0" brushRef="#br0" timeOffset="153820.17">10598 12496 787 0,'0'9'438'0,"-7"14"-72"0,-7 3-84 16,-10 0-97-1,-6-1-48-15,-4-6-63 0,1-5-26 16,2-13-23 0,4-3-13-16,6-16-30 15,5 2-11-15,12-7-10 0,4-2 4 16,17 6 17-16,5 1 3 16,10 14 12-16,4 9 10 0,-3 12 11 15,2 10 4 1,-4 4-6-16,-2 2 7 15</inkml:trace>
  <inkml:trace contextRef="#ctx0" brushRef="#br0" timeOffset="154270.47">11290 12370 838 0,'6'3'400'16,"1"14"-136"-16,-5 12-85 0,-3 19-75 16,-8 5-26-16,0-2-38 15,5-4-13 1,7-12-76-16,7-9-83 16</inkml:trace>
  <inkml:trace contextRef="#ctx0" brushRef="#br0" timeOffset="154502.7">11673 12517 572 0,'-10'-7'384'15,"-16"-2"43"1,-5 0-183-16,-6 11-116 0,2 6-28 16,6 8-47-1,6 3-14-15,14 6-19 16,7-3-6-16,20-4-7 15,9-3 3-15,11-9 4 16,4-3 2-16,-9-4 2 16,-11-6-3-16,-14-4-87 0,-10-1-70 15,-11-1-185-15,-3 3-118 16</inkml:trace>
  <inkml:trace contextRef="#ctx0" brushRef="#br0" timeOffset="154644.99">11606 12483 429 0,'14'0'328'0,"17"3"48"16,-1 7-65-1,2 13-100-15,5 6-50 16,8 9-66-16,0 1-23 16,0 5-33-16,-6 2-9 15,-12-1-12-15,-6-2-21 0,-5-18-77 16,-1-8-56-16</inkml:trace>
  <inkml:trace contextRef="#ctx0" brushRef="#br0" timeOffset="154794.82">12024 12502 561 0,'-11'-4'392'16,"-22"7"38"0,-3 15-155-16,-10 17-113 15,-2 8-49-15,4 8-54 16,7 2-23-16,13 5-21 16,4-1-14-16,7-12-116 0,11-7-47 0</inkml:trace>
  <inkml:trace contextRef="#ctx0" brushRef="#br0" timeOffset="155056.66">12084 12533 1005 0,'-3'-6'475'16,"-3"1"-192"-16,3-1-72 0,3 7-94 0,2 8-28 31,8 7-37-31,6 9-4 0,6-2-16 16,5 1-6-16,1-7-11 15,0-9-1-15,-5-8-1 16,-7-8 1-16,-4-8-57 16,-5-4-46-16,-4-2-136 15,-3 0-96-15,-13-8-154 16,1-1-17-16</inkml:trace>
  <inkml:trace contextRef="#ctx0" brushRef="#br0" timeOffset="155136.72">12198 12374 133 0,'0'-4'142'0,"-4"-1"51"16,2-5 66-16,1 6-56 0,1 0-43 15,1 4-76 1,-1 0-79-16</inkml:trace>
  <inkml:trace contextRef="#ctx0" brushRef="#br0" timeOffset="155583.38">12602 12373 1056 0,'-13'-10'481'0,"-15"-3"-235"16,4 2-77-1,5 12-117-15,9 9-30 0,11 7-25 16,9 7-3-16,11 4 5 15,1-4 2 1,3-3 4-16,-3-5-12 16,-6-8-22-16,-3 1-3 0,-16-8-9 0,-8-1 8 15,-13 0 21-15,-7-2 1 16,-4 2 6-16,5 6 1 16,11 6-4-16,7 3-1 15,13 3 2 1,7-2 2-16,11-1 6 15,5 2 5-15,5-7 4 16,0 0 4-16,2-9 3 16,-3-8 0-16,0-2-3 15,0-9-1-15,-4-6-6 0,3-1 1 16,-9-3-1 0,1 6-3-16,-11 7 37 0,-8 7 8 15,-6 12 22-15,-2 8 5 0,1 9-34 16,6 6-9-1,3 3-22 1,7-2-1-16,6 1-159 0</inkml:trace>
  <inkml:trace contextRef="#ctx0" brushRef="#br0" timeOffset="155891.02">13442 12532 937 0,'-6'-10'436'0,"-7"-15"-171"16,-4-1-40-16,-6 5-70 16,-3 1-29-16,-2 11-59 0,-2 8-22 15,4 10-37 1,3 4-8-16,13 10-3 0,8 2 0 15,14 6 6-15,9-3 4 0,11-6 6 16,5-5-1 0,-3-15 3-1,-2-2 1-15,-9-9 4 16,-8-5-23-16,-12-7 401 16</inkml:trace>
  <inkml:trace contextRef="#ctx0" brushRef="#br0" timeOffset="156351.76">13993 12386 447 0,'9'-9'274'0,"11"-20"0"0,3-1-60 16,-5-6-63-1,0-5-18-15,-3 0-28 16,-2 1-1-16,-2 15-6 16,-7 5-14-16,-6 20-18 15,0 14-14-15,4 26-18 16,5 17-1-16,8 26-11 0,-3 2-5 15,-8-4-8-15,2-13-1 16,-2-23-36-16,4-8-96 16</inkml:trace>
  <inkml:trace contextRef="#ctx0" brushRef="#br0" timeOffset="156623.51">14446 12145 917 0,'-18'-11'449'16,"-13"-17"-151"-16,6 16-155 15,5 4-41-15,15 9-53 16,6 8-15-16,20 2-25 16,7 3-3-16,12-6 5 15,2 0-1-15,-4 0-3 16,-4-1-2-16,-11 5-6 15,-8 3-2-15,-12 5 5 16,-7-1 11-16,-9 2 8 16,-1 0 3-16,-3-4 21 0,5 0-73 15,5-2-250-15</inkml:trace>
  <inkml:trace contextRef="#ctx0" brushRef="#br0" timeOffset="156774.91">14309 12453 918 0,'7'1'433'16,"13"2"-164"-16,16-3-86 31,-19 0-80-31,2 1-37 0,61 0-57 0,1 1-71 0,-7 0-230 16</inkml:trace>
  <inkml:trace contextRef="#ctx0" brushRef="#br0" timeOffset="156919.25">14434 12512 618 0,'-10'2'346'0,"-2"8"-52"15,10-3-40-15,24-2-56 16,15 5-26-16,15-4-50 16,3-2-41-16,0-1-48 15,-3 0-12-15</inkml:trace>
  <inkml:trace contextRef="#ctx0" brushRef="#br0" timeOffset="157402.99">15137 12330 994 0,'0'6'392'15,"4"14"-252"-15,1 12-48 16,16 13-27-1,1 2-1-15,7-7-8 16,0-8-6-16,-6-13-6 0,-3-13 6 16,-4-11 5-16,6-3-3 15,-4-17-7-15,2-2-14 16,-12-9-32-16,-2-1-68 0,-6 11-237 16</inkml:trace>
  <inkml:trace contextRef="#ctx0" brushRef="#br0" timeOffset="157652.28">15648 12471 865 0,'-1'-11'380'0,"0"-10"-172"16,-1 3-27-16,-4 0-34 15,-3 1-17-15,-12 9-48 16,-3 1-20-16,1 10-36 15,-2 7-12-15,12 13-12 0,1 1-2 16,12 9-3-16,5-1 2 16,8-8 2-1,8 0 2-15,-3-10 5 16,6-3-5-16,-6-11-104 0,-2-4-101 16</inkml:trace>
  <inkml:trace contextRef="#ctx0" brushRef="#br0" timeOffset="157865.45">15619 12173 856 0,'0'-10'400'0,"0"-6"-170"16,2 5-60-1,-2 11-92-15,4 7-28 16,4 15-41-16,5 10-10 16,10 25 12-16,2 12 8 15,4 19 13-15,-1 4 5 0,-7-1-10 16,0-9-8-1,1 0 32-15,-1-6 0 16,-6-8 0-16,-6-9 1 16,-9-28-47-16,2-8-43 0,0-22-167 15</inkml:trace>
  <inkml:trace contextRef="#ctx0" brushRef="#br0" timeOffset="158219.75">15811 12566 698 0,'7'-7'329'16,"13"-9"-107"-16,12 6-92 16,15 2-50-16,4 0-18 15,2 4-30-15,-6 2-12 0,-7-3-10 16,-5 1 0 0,-12-4 1-16,-6-2 1 15,-16 0-1 1,-4-1-4-16,-14-3-7 0,-3 1 0 15,2 4 0-15,3 3 2 0,10 7-1 16,1 0-1 0,8 2 0-16,-4-3 0 15,0 0-2-15,9 2 0 0,15 8-5 16,36 21 0-16,-26-9 10 16,-2 1 15-16,-5-1 38 15,-10-2 20-15,-17-4 37 16,-12-1 0-1,-17-7-25-15,-9-3-15 0,0-4-50 16,4-5-125-16</inkml:trace>
  <inkml:trace contextRef="#ctx0" brushRef="#br0" timeOffset="158836.3">16840 12121 849 0,'-3'12'378'15,"-2"10"-160"1,1 28-126-16,-1 15 1 0,5 15-6 15,1-3-8-15,4-16-18 16,4-12-15-16,0-28-15 16,2-10 3-16,-5-22 5 0,-2-13-1 15,-5-23-11 1,-8-12-7-16,-8-17-12 16,-4-6-2-16,-3 8-1 15,5 6-4-15,7 30-3 16,5 12-11-16,9 27-11 15,3 14 6-15,10 18 10 16,11 11 9-16,19 11 17 0,4 1-2 16,10 1-4-16,-4-4 0 15,-7-20-1-15,0-9 2 0,-6-29 7 32,-3-13 4-32,-9-18 2 15,-7-8 1-15,-15-9-6 16,-12-6-4-16,-12 5-8 0,-4 7 0 15,-1 19-91-15,5 17-79 16,4 18-196-16</inkml:trace>
  <inkml:trace contextRef="#ctx0" brushRef="#br0" timeOffset="159558.35">17303 12356 535 0,'5'7'309'0,"10"7"-44"16,7 1-58-16,9-6-71 0,0-2-25 15,3-7-37 1,-4-4-16-16,-6-6-26 16,-4-2-8-16,-12-4-7 0,-4-3-3 15,-6 0-6-15,-8 1-6 16,-5 8-7-16,-3 5-4 16,-7 12-2-16,1 8 0 15,5 14 4-15,2 6 1 16,9 3 3-1,7-3 1-15,9 0 19 16,7-6 11-16,8-12 16 16,8-2 5-16,-1-14-10 15,-3-2-5-15,-1-8-11 16,-4-10-2-16,-2-6-7 16,0-5-2-16,-10-7-3 0,-1 6-3 15,-9 7-6-15,-2 5-4 16,-10 16-8-16,0 3 4 15,1 12 8-15,3 8 6 16,4 7 14-16,3 4 1 16,6-1-1-16,6-2 0 0,8-8-5 15,5-2-1-15,5-10 3 16,-3-7 0 0,4-6 2-16,-4-4-2 0,-7-9-5 15,-5 0-4-15,-7 6-8 16,-2-3-6-16,-5 16-6 15,1 6-2-15,0 4 3 16,2 9 5-16,9-3 5 0,2 4 2 16,8-7 4-16,8-1 3 15,-3-11 5 1,-2-9 1-16,-5-9 2 16,-9-14-2-16,-6-8-4 15,1-6-2-15,-6-16-4 16,0-6-1-16,1-10-1 0,2-4 0 0,-1 3-1 15,6 9-2-15,0 28-10 16,0 17-7 0,-1 32 1-16,-2 16 6 15,5 21 9 1,1 11 6-16,7 16 0 0,2 3-2 16,4 4-1-16,-1-5 2 15,-5-14-73-15,-6-12-59 16,-18-24-165-16</inkml:trace>
  <inkml:trace contextRef="#ctx0" brushRef="#br0" timeOffset="159878">17947 12393 846 0,'7'-5'375'0,"8"-5"-166"16,6 3-46-16,8 4-58 16,3 2-27-16,15 1-51 15,6 3-12-15,8 4-8 16,-1 0-2-16,-7 1 0 15,-3 0-1-15,-16-4 1 16,-7-2 1-16,-13-3 13 0,-5-1 19 16,-9-5 19-16,-5 2 4 15,-5 5-9-15,-3 0-20 16,2 12-22 0,3 4-7-16,8 7-4 0,8 7-1 15,6-4 3 1,5-2 4-16,1-10 4 0,-3-7 6 15,-1-7 6 1,-9-7 3-16,-5-11 1 16,-4-8-4-16,-9-10-8 15,0 1-5-15,0 6-19 0,-2 5-75 16</inkml:trace>
  <inkml:trace contextRef="#ctx0" brushRef="#br0" timeOffset="160347.33">18611 12383 715 0,'6'-5'363'15,"7"-5"-100"1,3 9-45-16,6 7-67 16,1 9-28-16,-1 10-35 15,-7 1-14-15,-7 4-17 0,-4 2-5 16,-4-8-18-16,0-3-5 15,-1-9-12-15,-1-6-1 16,1-6 4-16,1-1 1 16,0 0-2-16,1-6-4 15,11-23-9-15,20-38-3 0,-9 35-3 16,2 6-3 0,2 13-4-16,-2 13-1 15,-7 13 1-15,-2 9 10 16,-13 10 19-16,-3 4 7 0,-4-2 10 15,0 1-8-15,6-8-11 16,6-3 6-16,6-8-123 16,0-3-35-16</inkml:trace>
  <inkml:trace contextRef="#ctx0" brushRef="#br0" timeOffset="160577.56">19287 12288 776 0,'5'-4'456'16,"9"-2"-86"-16,-7 5-112 15,-2 0-57-15,-3 2-96 0,-2 2-39 0,-1-3-50 31,0 0-62-31,0 0-432 0</inkml:trace>
  <inkml:trace contextRef="#ctx0" brushRef="#br0" timeOffset="160887.02">19260 12625 657 0,'0'0'384'0,"-2"0"-36"0,2-1-67 16,0 1-77 0,0 0-33-16,0-1-53 15,8 0-20-15,6 1-25 16,26 0-5-16,-32 0-4 15,-1 0-1-15,-6 0-9 16,0 0-8-16,-2 0-14 16,0-2-10-16,0 1-10 15,0 0-2-15,0 0-80 16,-1 0 226-16</inkml:trace>
  <inkml:trace contextRef="#ctx0" brushRef="#br0" timeOffset="165311.64">8197 13507 294 0,'9'-2'253'0,"-3"-5"40"16,-15 3-57-16,-39 5-96 15,-22 3-33-15,-25 5-31 16,1 0-6-16,3-2-24 16,8 1-10-16,23-1-18 15,7 1-10-15,33 2-19 16,15 2 0-16,38 3 11 31,-17-7 11-31,2 0 24 0,62 27-1 0,16 5-3 16,0 1 1-16,-63-14-1 15,-15 6 1-15,-38 1 1 16,-16 8-7-16,-25 6-5 16,-11 2-5-16,-2-6-7 15,5-9-1-15,22-1-8 16,17-9-2-16,30-3 8 0,13 0 10 16,33-14 7-1,17 0 6-15,18-5-10 16,13-1-5-16,8 2-132 0</inkml:trace>
  <inkml:trace contextRef="#ctx0" brushRef="#br0" timeOffset="165629.16">8369 13672 917 0,'6'11'366'15,"1"9"-217"-15,3 24-107 16,-3 10 5-16,-2 15 10 16,-2 1 6-16,-2-5-2 15,3-13-6-15,-3-22-17 16,2-13 6-16,3-19 5 16,-5-14 0-16,1-21-2 15,-4-14-16-15,-9-23-8 16,-3-10-3-16,-5-9-4 15,4 7-5-15,8 21-11 16,4 16-3-16,13 26-15 16,4 5-3-16,21 14 0 0,14 8 2 15,19 2-11-15,11 5-63 16</inkml:trace>
  <inkml:trace contextRef="#ctx0" brushRef="#br0" timeOffset="165861.91">8415 13883 865 0,'24'0'421'15,"18"1"-67"-15,21 5-312 0,5-2-20 16,-3 4-48 0,-8-2-85-16</inkml:trace>
  <inkml:trace contextRef="#ctx0" brushRef="#br0" timeOffset="166249.35">8702 14053 792 0,'4'3'312'16,"1"9"-201"-16,5 6-27 15,9 4-12 1,2 0-12-16,9-3-19 0,-4-8-2 15,-5-11 0-15,-2-3-2 16,-14-11-3-16,1 2-2 16,-6-8 7-16,-1 1 2 15,-8 1 4-15,2 1 1 16,1 15-25-16,2 9-6 16,8 13-12-16,0 11-4 15,5 17 1-15,-2 4 0 16,-1 17 2-16,-6 1-1 0,-10-7 15 15,-2-3 12-15,-18-22 23 16,-2-9 7-16,-12-23 0 16,-5-13-20-16,8-29-161 15,5-14-172-15</inkml:trace>
  <inkml:trace contextRef="#ctx0" brushRef="#br0" timeOffset="166718.35">8382 13270 791 0,'-1'0'350'0,"6"0"-155"15,15 5-53-15,23 5-65 16,17-4-10-16,24-1-34 15,6 0-12-15,-2-3-9 16,-3-1-45-16,-29-2-65 16,-11-6-12-16,-28-6-8 15,-14 2 42-15,-13-2 60 16,-5 2 11-16,-2 3 25 16,4 3 18-16,6 10 36 15,7 7 15-15,7 14 2 0,5 7-4 16,3 7-15-16,-5 1-11 15,-1-8-13-15,-4-4-10 16,5-12-47 0</inkml:trace>
  <inkml:trace contextRef="#ctx0" brushRef="#br0" timeOffset="167074.5">9358 13792 846 0,'13'0'395'16,"8"0"-167"-16,28 0-127 15,15-3-29-15,14 0-45 16,-1 3-10-16,-10-3-41 0,-12 3-61 15</inkml:trace>
  <inkml:trace contextRef="#ctx0" brushRef="#br0" timeOffset="167255.49">9409 13939 843 0,'10'4'398'0,"21"0"-150"15,18 1-66-15,21-3-65 16,4-3-40-16,-5 1-51 16,-5 0-6-16,-18-4-114 15,-5 1-121-15</inkml:trace>
  <inkml:trace contextRef="#ctx0" brushRef="#br0" timeOffset="167716.74">10433 13704 582 0,'-18'-4'357'16,"-22"-5"-36"-16,-5 8-99 31,1 12-119-31,0 7-38 16,10 18-47-16,7 10-10 15,18 17-14-15,11 4-2 16,25 0 41-16,8-12 12 16,20-16 23-16,9-11 7 15,17-21-25-15,6-7-3 0,-9-15 10 16,-13-15 13-16,-31-15 5 16,-14-10-2-16,-30-20-21 15,-9 2-12-15,-26 4-13 16,-12 10-8-16,-4 24-16 15,1 8-10-15,18 25-68 16,8 5-85-16</inkml:trace>
  <inkml:trace contextRef="#ctx0" brushRef="#br0" timeOffset="167867.71">10521 13776 744 0,'3'4'357'0,"-2"11"-123"0,-7 5-37 15,-22 12-53-15,-7 10-19 16,-15 7-44-16,4 2-25 16,7-5-24-16,12-6-82 15</inkml:trace>
  <inkml:trace contextRef="#ctx0" brushRef="#br0" timeOffset="168421.9">10163 13384 614 0,'-4'-3'299'0,"2"0"-98"16,9 3-34 0,-7 0-46-16,30 2-25 15,80 10-43-15,-33-9-20 0,12 2-21 16,-6 1-4 0,-13-1-2-16,-17-2-8 15,-29-3-29-15,-14-6-13 16,-12-10-17-16,-6 0 4 15,-2-7 23-15,2 1 11 0,3 5 9 16,6 6 0-16,5 11 10 16,2 5 11-16,1 10 31 15,-2 3 13-15,-1 10 25 16,-3 0 10-16,-3 4 7 16,0-4-4-16,-7-8-22 0,-2-4-8 15</inkml:trace>
  <inkml:trace contextRef="#ctx0" brushRef="#br0" timeOffset="171957.92">11449 13834 514 0,'19'2'323'16,"14"0"-3"-16,33 1-172 15,9 0-29-15,24-5-55 0,0-1-20 16,-5-3-55-16,-4 3-50 15,-30 3-119 1,-13 0-108-16</inkml:trace>
  <inkml:trace contextRef="#ctx0" brushRef="#br0" timeOffset="172176.92">11501 13919 496 0,'-7'2'285'0,"-2"-1"-65"0,15 2-27 0,33 0-41 15,15-2-29 1,28-2-16-16,12 1-21 0,5-4-42 16,0 2-12-1,-15 2-78-15,-17 0-47 16,-31 2-241-16</inkml:trace>
  <inkml:trace contextRef="#ctx0" brushRef="#br0" timeOffset="172418.31">12039 13768 435 0,'11'-5'262'0,"16"-5"-5"0,4 0-48 16,6 8-62 0,-3 3-28-16,-10 10-51 0,-4 5-23 15,-11 7-20 1,-4 3-1-16,-13 4-3 0,-9 5 1 16,-13-2-57-16,-9-2-79 15</inkml:trace>
  <inkml:trace contextRef="#ctx0" brushRef="#br0" timeOffset="172662.6">11486 13809 404 0,'-10'0'303'0,"-17"8"67"16,-6 9-121-16,1 18-96 15,5 2-41-15,24 2-42 16,18-1-12-16,32-10-7 16,15-5 1-16,18-9-90 15</inkml:trace>
  <inkml:trace contextRef="#ctx0" brushRef="#br0" timeOffset="173519.67">12692 13602 711 0,'4'0'338'16,"18"-2"-114"-16,12 1-56 15,37-3-55-15,18 1-20 0,21 2-40 16,-4 0-14-16,-13 3-17 16,-15 4-6-16,-29-4-55 15,-10 2-33 1,-26 0-109 0,-12-4-112-16</inkml:trace>
  <inkml:trace contextRef="#ctx0" brushRef="#br0" timeOffset="173701.14">13078 13606 375 0,'-3'6'217'15,"-5"12"-3"-15,1 8-17 0,4 18-26 16,-2 10-8-16,0 18-42 16,3 0-18-16,1-6-37 15,4-9-20-15,9-22-21 16,1-8-2-16,3-15-47 15,-2-4-89-15</inkml:trace>
  <inkml:trace contextRef="#ctx0" brushRef="#br0" timeOffset="174244.05">13164 14049 485 0,'0'-2'311'0,"3"-3"18"16,5-4-118-16,10-4-69 15,8 0-22-15,12 1-43 16,6 7-19-16,1 10-34 15,-5 2-13-15,-15 8-10 16,-16 0-2-16,-24-2-2 16,-11 4 2-16,-9-2 3 15,-3-2 2-15,16-2-2 16,9-2 1-16,20-2-1 16,13 1 0-16,13 1 1 15,4 5-2-15,2 1-1 16,-4 3 0-16,-18 7 1 15,-12-6 19-15,-26 4 33 16,-15-4 7-16,-18-8 5 0,0-7-16 16,10-12-108-16,12-5 168 15</inkml:trace>
  <inkml:trace contextRef="#ctx0" brushRef="#br0" timeOffset="175152.58">12734 13407 436 0,'-5'0'252'15,"5"1"-12"-15,13 2-87 0,23-2-60 16,13 1-11-16,28-2-21 16,12-2-9-1,6 4-16-15,3 2-6 16,-18 0-12-16,-10-3-18 16,-28-1-38-16,-16-1-23 15,-29-4-28-15,-14-2 6 16,-15-4 28-16,-4-6 21 0,5 0 26 0,8 6 9 15,16 7 39 1,7 8 23-16,11 13 32 16,7 6 7-16,4 8-10 15,-3 0-10-15,-6-5-23 16,-4-4-8-16,-5-10 16 16,4-1-98-16</inkml:trace>
  <inkml:trace contextRef="#ctx0" brushRef="#br0" timeOffset="175559.69">13959 13660 1000 0,'-1'0'415'0,"0"4"-244"15,1 14-47-15,6 26-78 16,1 11-4-16,6 25-18 16,1-3-8-16,-1-5-2 15,-3-5 2-15,0-24-97 16,-5-6-120-16</inkml:trace>
  <inkml:trace contextRef="#ctx0" brushRef="#br0" timeOffset="175701.94">13773 13946 1040 0,'9'3'439'0,"25"-1"-220"0,15 4-104 0,28-3-43 16,8-1-22-16,1 0-46 15,-1-5-71-15</inkml:trace>
  <inkml:trace contextRef="#ctx0" brushRef="#br0" timeOffset="176159.08">14607 13693 710 0,'2'4'326'0,"3"4"-122"0,-8 27-88 16,-3 10-24-16,-2 21 10 16,-1 7-5-16,2-3-12 15,2-9-8 1,2-16-29 0,3-11-14-16,7-20 0 0,-2-9 5 15,3-20 1-15,-4-12-1 0,-2-16-11 16,-2-12-8-1,-7-22-4-15,0-11-3 16,-9-6-5-16,8 11-3 0,7 20-5 16,4 16-6-1,16 20-8-15,0 5-5 16,17 15-2-16,13 6 2 0,23 6-102 16,11 8-103-1</inkml:trace>
  <inkml:trace contextRef="#ctx0" brushRef="#br0" timeOffset="176387.82">14492 13907 922 0,'16'-3'413'0,"27"-5"-190"16,10-1-93-16,26 6-75 15,2 2-20-15,-3 7-4 16,-3-1-68-16,-25 7-256 16</inkml:trace>
  <inkml:trace contextRef="#ctx0" brushRef="#br0" timeOffset="176883.13">15081 14132 469 0,'1'-9'260'31,"0"-6"-52"-31,-5 0-80 16,-11 0-16-16,-11 4-16 15,-5 1-6-15,-9 10-23 0,2 3-15 0,11 8-34 31,10 4-12-31,19 2-6 16,11-2-1-16,15-3 7 0,3-2 3 0,3-9 1 16,-2 0 1-1,-11-5-1 1,-6-2-1-16,-9 4-6 0,-5 2 10 16,-1 10 19-16,3 11 11 0,-1 13 13 15,4 10-10 1,-3 16-18-16,1 1-12 15,-8 0-6-15,-6-4-9 16,-11-18 53-16,-5-8 6 16,-10-18 9-16,-2-13 11 0,3-16-82 15,3-17-54-15,12-17-162 16</inkml:trace>
  <inkml:trace contextRef="#ctx0" brushRef="#br0" timeOffset="177475.45">14552 13319 608 0,'-4'-2'297'0,"4"1"-95"16,7 1-69-16,-6 0-55 15,29 5-14-15,78 14-17 16,-28-5-13-16,15-3-15 15,-2 2-2-15,-27-7-20 16,-13-4-27-16,-30-7-44 16,-11-4-13-16,-11-7 7 0,-7-7 24 15,-2-2 42 1,-5 2 12-16,5 4 15 16,8 8 25-16,4 12 29 0,4 6 10 0,-3 17 17 31,6 9-14-31,-4 9-6 0,-7 3-3 15,-3-6-16-15,-1-5-9 16,-8-10-43-16,5-9 159 16</inkml:trace>
  <inkml:trace contextRef="#ctx0" brushRef="#br0" timeOffset="177924.51">15556 13856 575 0,'10'-1'329'31,"19"-2"-22"-31,14-1-123 16,18 2-83-16,6 1-24 16,4 0-42-16,-4 1-13 15,-20 4-91-15,-6 4-73 16</inkml:trace>
  <inkml:trace contextRef="#ctx0" brushRef="#br0" timeOffset="178092.76">15583 13983 913 0,'3'2'437'0,"12"1"-165"16,15 3-52-16,22 0-74 15,10-2-38-15,15-2-56 16,-2-3-14-16,-9-1-131 16</inkml:trace>
  <inkml:trace contextRef="#ctx0" brushRef="#br0" timeOffset="178615.15">16558 13637 718 0,'-26'-8'350'0,"-18"-3"-121"16,-6 12-128-16,-2 13-35 15,4 17-35-15,4 10-9 16,21 22-14-16,12 7 0 16,26 5 23-16,17-5 18 15,26-17 33 1,13-10 10-16,10-22-12 0,2-13-13 0,-4-18 6 31,-12-10-2-31,-23-21 1 0,-18-8-4 16,-39-16-34-16,-18-9-10 15,-26 4-18-15,-6 10-5 16,9 22-10-16,5 14-5 0,13 23-130 16,8 5-93-1</inkml:trace>
  <inkml:trace contextRef="#ctx0" brushRef="#br0" timeOffset="178781.76">16654 13726 848 0,'3'-3'402'0,"0"-1"-170"16,-7 4-47-16,-16 15-68 16,-6 8-25-16,-17 19-34 15,-7 8-9-15,-7 15-32 16,-2-4-6-16,21-9-110 16,10-8-113-16</inkml:trace>
  <inkml:trace contextRef="#ctx0" brushRef="#br0" timeOffset="179498.33">16230 13350 443 0,'10'4'252'0,"6"1"-54"16,21 1-79-16,15 1-11 15,22-2-25-15,8-2-10 16,12 1-19-16,-6-4-12 15,-17-3-33-15,-14-1-10 16,-31-4-14-16,-18-2-13 16,-20-1-6-16,-6-4-7 0,-12-2 3 15,2-1 9-15,6 2 13 16,4 2 12-16,13 7 6 16,5 3 10-16,15 7 26 15,7 9 17-15,12 7 30 16,1 6 7-16,-5 6 1 15,-7-1-8-15,-19-3 13 16,-16-1 2-16,-15-5-16 16,-6-5-5-16,0-5-60 15,6-2 441-15</inkml:trace>
  <inkml:trace contextRef="#ctx0" brushRef="#br0" timeOffset="197307.87">23513 2494 794 0,'-1'-8'381'16,"-4"-7"-165"-16,2 18-80 15,-2 17-26-15,-4 26-44 16,4 23-14-16,3 32-30 0,2 18-11 16,5 8-10-16,0-5 0 15,-1-20 2-15,2-12 2 16,-5-25 3-16,0-13 0 16,-4-20-4-16,-3-11-22 15,-3-23-110 1,-2-14-79-16</inkml:trace>
  <inkml:trace contextRef="#ctx0" brushRef="#br0" timeOffset="197600.77">23405 2757 417 0,'7'-20'246'16,"5"-25"-6"-16,0 15-62 0,-12 8-41 16,0 9-16-1,-13 13-52-15,-4 8-16 16,-5 19-31-16,-10 6-10 0,-2 11-1 15,2 1 2-15,2-8 0 16,13-8-2-16,14-16 12 16,7-15 3-16,10-22 0 15,3-8 0-15,5-16-12 16,-3-7-4-16,2 6-5 16,-1 0-2-16,-3 15 1 15,6 11-1-15,3 18 1 16,2 14 2-16,9 24 5 15,2 10 0-15,-2 8 1 16,0 1-2-16,-7-7-36 16,-6-8-67-16</inkml:trace>
  <inkml:trace contextRef="#ctx0" brushRef="#br0" timeOffset="197816.05">23858 2149 941 0,'-5'0'387'16,"-3"3"-238"-16,1 9-62 0,6 17-59 15,1 8-2 1,7 12-4-16,-1 5-3 16,4 2-7-16,5 0 1 15,-6-14-1-15,3-7-1 16,-5-14-131-16,-7-10-110 0</inkml:trace>
  <inkml:trace contextRef="#ctx0" brushRef="#br0" timeOffset="198026.03">23668 2434 317 0,'-3'1'200'0,"3"1"48"16,12 0-3-16,20-2-2 16,11-4-12-16,19-8-50 15,3-4-26-15,3-1-44 16,-5-3-13-16,-20 4-10 15,-11 2-1-15,-24 4 3 16,-6 3-7-16,-7 5-38 16,-4 2-17-16,0 4-24 0,-1 1-4 15,2 0-11 1,3 0-46-16,4 0-112 0,1-4-67 16</inkml:trace>
  <inkml:trace contextRef="#ctx0" brushRef="#br0" timeOffset="199321.4">7425 14962 640 0,'7'-2'343'0,"13"-2"-46"16,15 3-101-1,32 0-62-15,11 0-14 0,6-5-38 16,9 6-23 0,-17 6-32-16,-9-3-10 0,-12 5-10 15,-17-3 3-15,-17-1-100 16,-9-2-57-16,-10 0-116 16,-8-1-69-16,-15-4 7 0,-7 3 47 15,-8-3 128-15,-2 1 98 16,-1 0 164-1,6 2 46-15,4 3 60 16,3 4-3-16,5 12-44 0,6 1-20 16,8 8-38-1,4 9-16-15,6 11-2 16,2 10-5-16,0 10-13 16,0 3-8-16,-3-1-21 15,3-8-14-15,3-18-17 16,1-12-4-16,2-19-34 15,-3-5-82-15</inkml:trace>
  <inkml:trace contextRef="#ctx0" brushRef="#br0" timeOffset="199686.97">7931 15470 1105 0,'3'-3'434'0,"10"2"-291"16,4 0-38-16,19-2-40 16,3 4-13-16,0 4-31 15,-3 3-6-15,-21 7-8 16,-10 0-2-16,-19 5 3 15,-8-5 0-15,1 0 0 16,5-5-4-16,14-5-4 16,5-1 0-16,19 0 0 15,7 1 0-15,7 9 4 16,0 4-1-16,-19 1 1 0,-14 5 3 16,-23-3 15-16,-14 1 5 0,-11-8 2 31,1-6 25-31,18-13-382 15</inkml:trace>
  <inkml:trace contextRef="#ctx0" brushRef="#br0" timeOffset="199971.21">8444 15334 895 0,'9'-2'429'0,"22"-4"-138"15,10 2-75-15,26 2-34 16,5 2-31-16,2 3-59 15,-8 1-24-15,-21-1-42 16,-7 1 23-16,-16-4-11 16</inkml:trace>
  <inkml:trace contextRef="#ctx0" brushRef="#br0" timeOffset="200484.18">9311 15038 759 0,'-4'16'317'15,"-1"10"-156"-15,0 28-94 0,2 14 8 16,3 20 22-16,2 2-6 15,0-5-11-15,2-14-15 16,-1-33-35-16,3-10-8 16,3-22 13-1,0-12 5-15,-5-21 10 0,-4-12 1 16,-11-24-10-16,-1-12-4 16,-6-13-10-16,-1-2-7 15,6 11-14-15,9 11-6 16,9 18-6-16,16 14-1 0,15 17-1 15,2 5 0-15,24 13 2 16,10 4-2-16,14 5-122 16,3 4-158-16</inkml:trace>
  <inkml:trace contextRef="#ctx0" brushRef="#br0" timeOffset="200672.75">9320 15265 669 0,'8'2'318'16,"18"2"-104"-16,10 2-130 16,22 1-56-1,7 2-11-15,-1 2-155 16</inkml:trace>
  <inkml:trace contextRef="#ctx0" brushRef="#br0" timeOffset="201287.03">9769 15478 515 0,'0'5'302'16,"-8"0"-7"-16,-2 3-131 15,-1-1-64-15,3-3-19 16,3 0-32-16,5-3-14 15,-1-5-17-15,1 3-3 0,0 0-5 16,0 0-1 0,0 0 3-16,13-6 1 15,32-20 3-15,-39 19 2 0,0-1-2 16,-2 4 0-16,-5-3-3 16,2 0-2-16,-6 3-6 0,2-1-1 15,-5 2-3-15,1 1 1 16,2-3 0-1,-3-3 0-15,0 3-1 16,-2 1-1-16,-7 5-1 16,-3 7-3-16,-1 10-4 15,0 1 0-15,10 10-1 16,6-2 0-16,8-6 4 16,12 1 3-16,6-11 3 0,9-1 3 15,-3-9 4 1,-8-7 2-16,-8-9 2 15,-9-5 0-15,-3-3-2 0,-1 3-1 16,-3 4-3-16,-4 2-1 16,3 9-4-1,-1 2-2-15,6 4-4 16,7 4-1-16,2 2 2 0,1 3 1 16,7 4 0-16,-7 1-2 15,2 10-2-15,5 7 0 16,-6 6 2-16,-4 2 9 0,-6 10 22 15,-6 4 11 1,-9 9 38-16,-4 3-1 16,-6-6-7-16,-6-10-6 0,-5-24-29 15,5-11-3-15,1-31-7 16,8-14-3-16,16-21-68 16,6-9-70-16,19-2-328 15</inkml:trace>
  <inkml:trace contextRef="#ctx0" brushRef="#br0" timeOffset="201523.65">10143 15247 645 0,'13'-7'370'16,"16"-6"-30"-16,4 4-122 0,12 9-95 16,2 2-29-1,9 6-51-15,-3 3-19 16,-8-2-37-16,-5 0-73 16</inkml:trace>
  <inkml:trace contextRef="#ctx0" brushRef="#br0" timeOffset="201689.07">10209 15398 833 0,'3'7'415'16,"2"3"-101"-16,19-1-152 16,15-2-21-16,12-5-30 15,7 1-25-15,9-4-48 16,2-4-80-16</inkml:trace>
  <inkml:trace contextRef="#ctx0" brushRef="#br0" timeOffset="202151.51">11131 15053 760 0,'-26'-3'401'16,"-19"-7"-102"-16,-12 16-144 16,2 10-42-16,4 12-58 15,5 10-21-15,28 17-27 16,10 3-4-16,35 15-1 16,16-3 4-16,24-17 7 15,12-9 6-15,6-27 0 16,-5-12 3-16,-13-23 3 0,-14-14 4 15,-25-20 14 1,-13-10 7-16,-29-5 6 16,-21 1 2-16,-21 8-15 15,-9 10-10-15,-3 19-22 16,8 14-11-16,12 17-55 16,8 3-84-16</inkml:trace>
  <inkml:trace contextRef="#ctx0" brushRef="#br0" timeOffset="202350.52">11242 15124 689 0,'0'5'358'16,"-12"4"-70"-16,-12 3-48 15,-18 14-41-15,-17 7-27 16,-3 17-54-16,2 8-20 0,17 3-40 15,11-7-16-15,21-11-22 16,9-13-8-16,11-14-142 16</inkml:trace>
  <inkml:trace contextRef="#ctx1" brushRef="#br0" timeOffset="184132.01">16251 19044 0</inkml:trace>
  <inkml:trace contextRef="#ctx0" brushRef="#br0" timeOffset="203315.4">11938 15166 773 0,'3'6'339'0,"9"1"-128"16,15 2-91-16,26 1-29 16,9-5-3-16,20-1-34 15,1-2-21-15,-2-2-21 16,-3 0-56-16,-11-4-301 15</inkml:trace>
  <inkml:trace contextRef="#ctx0" brushRef="#br0" timeOffset="203684.08">12048 15282 482 0,'-6'2'279'0,"-5"3"-33"16,20-1-76-16,14 0-13 16,26 2-24-16,11-2-23 15,15-1-47-15,6-1-19 16,-6 1-23-16,-6-3-2 0,-18 0-124 16,-18-5-45-16,-19-2-100 15,-7-2-57-15,-13-3 51 16,-2-1 35-16,-3-4 101 15,1 0 71-15,10 2 115 16,7 2 46-16,11 5 67 16,4 7 5-16,2 6-17 15,-1 6-22-15,-2 10-24 16,-5 0-4-16,-11 8-10 16,-5 1-8-16,-9 1-38 15,-5-2-16-15,-12-10-17 16,-4-4-66-16,-7-10-298 15</inkml:trace>
  <inkml:trace contextRef="#ctx0" brushRef="#br0" timeOffset="203913.41">12019 15181 640 0,'-14'0'314'0,"-15"5"-90"16,-2 5-46 0,5 10-53-16,5 5-14 0,14 5-19 15,12 3-6-15,17 2-8 16,11-3-7-16,14-4-30 16,4-6 13-16,7-14-217 15</inkml:trace>
  <inkml:trace contextRef="#ctx0" brushRef="#br0" timeOffset="204297.54">13149 14977 767 0,'21'0'392'16,"18"1"-112"-16,28 5-139 15,3-4-28-15,14 6-57 16,-7-3-20-16,-18-3-24 16,-7 3-15-16,-21-12-144 15,-10-1-90-15</inkml:trace>
  <inkml:trace contextRef="#ctx0" brushRef="#br0" timeOffset="204473.17">13467 14975 441 0,'-8'3'242'0,"-7"11"-62"16,9 2-8-16,14 8-13 16,5 6-15-16,9 11-2 15,0 5-11-15,-4 11-28 0,-3 6-16 16,-9 7-31-1,-4-4-14-15,-2-5-20 0,1-13-7 16,6-14-31-16,1-8-87 16</inkml:trace>
  <inkml:trace contextRef="#ctx0" brushRef="#br0" timeOffset="204835.22">13656 15435 970 0,'0'-2'412'16,"9"0"-216"0,4 2-61-16,10 0-52 0,12 0-13 15,4 2-30 1,2 2-12-16,-8 4-15 15,-13 4-3-15,-20 2-3 16,-7 0-1-16,-12 2 1 16,-2-2-1-16,7-1-2 15,7 0-2-15,15-6-2 16,9-2 1-16,8 2 0 0,0 2 0 0,-5 5 2 16,-10 4 0-1,-18-3 5 1,-14-2 2-16,-18-4 3 0,0-5 1 15,3-7-19-15,8-8-48 16</inkml:trace>
  <inkml:trace contextRef="#ctx0" brushRef="#br0" timeOffset="205156.74">14228 15264 762 0,'8'-3'395'0,"21"0"-86"0,2-3-98 15,18 3-90 1,3 2-30-16,1-3-57 16,3 4-12-16,-14 2-192 0</inkml:trace>
  <inkml:trace contextRef="#ctx0" brushRef="#br0" timeOffset="205315.33">14259 15372 980 0,'5'3'429'16,"15"-1"-181"-16,16 3-101 0,19 3-42 15,11-3-28-15,8 6-30 0,-5-4-100 16</inkml:trace>
  <inkml:trace contextRef="#ctx0" brushRef="#br0" timeOffset="205749.41">15043 15045 975 0,'0'8'345'16,"2"10"-285"-16,2 15-22 15,-2 22 4-15,-2 5 14 16,-5 20 22-16,0-2 4 16,-2-10-5-16,2-10-12 15,4-27-35-15,1-16-1 16,0-22 0-16,1-15 0 0,-5-23-1 16,-5-9-6-16,-3-22-10 15,-6-7-1-15,7-4-11 16,-1 2-1-16,15 18-5 15,8 12-3-15,15 21 2 16,4 11 0-16,8 15 0 16,7 7 0-16,10 4-25 15,12 4-75-15</inkml:trace>
  <inkml:trace contextRef="#ctx0" brushRef="#br0" timeOffset="205976.78">15084 15252 1045 0,'13'0'431'0,"14"0"-247"16,22 4-110-16,12 2-8 0,20 2-35 15,1 0-14-15,-14 1-78 16,-10 0-182-16</inkml:trace>
  <inkml:trace contextRef="#ctx0" brushRef="#br0" timeOffset="206362.15">15553 15535 451 0,'2'0'272'0,"1"-4"-4"0,3-1-105 15,7-6-63-15,-3-5-14 16,4-5-12 0,-4 0 0-16,-10-5 0 15,-3 3-5-15,-13 9-22 16,-2 6-13-16,-5 13-18 15,-1 5-4-15,2 6-4 16,4 2-2-16,13-1-5 16,4 1-1-16,10-5 1 0,7 3 2 15,6-2-1-15,4-1 0 16,0 3-1-16,-4-5 0 0,1 11 0 16,-6 5 0-1,-8 5 2-15,-4 8 3 16,-16-4 36-16,-12-4 20 15,-15-9 26-15,-8-5 5 16,-9-12-30-16,7-6-20 16,12-17-96-16,14-9-80 15</inkml:trace>
  <inkml:trace contextRef="#ctx0" brushRef="#br0" timeOffset="206712.84">15947 15277 883 0,'14'-3'390'0,"17"-5"-191"15,8 3-48 1,6 2-68-16,2 1-22 15,5 2-35-15,-2 1-11 0,-7 3-108 16,-6 0-83-16</inkml:trace>
  <inkml:trace contextRef="#ctx0" brushRef="#br0" timeOffset="206877.41">16006 15391 836 0,'9'0'437'0,"8"0"-134"16,14 2-129-16,14 5-32 16,14 1-80-16,7 1-27 15,5 2-38-15</inkml:trace>
  <inkml:trace contextRef="#ctx0" brushRef="#br0" timeOffset="207365.56">16780 15286 664 0,'0'-14'328'0,"3"-18"-78"16,-3-6-95-16,1-6-32 0,-1-8 5 15,-3-9-20 1,0 3-12-16,-2 16-24 15,1 14-27-15,0 35-25 16,0 15-8-16,-2 19-11 16,4 11 0-16,4 12-1 15,7 4 2-15,3 1 0 0,-1-5 0 0,-4-8 3 32,-7-11-1-32,-3-13 2 0,-9-12 3 0,-2-15 2 15,3-2 1 1,5-8-5-16,7 0-2 15,18 3-5-15,7-5-1 16,20 6 0-16,4 1 1 16,6 2 2-16,-4 2-57 15</inkml:trace>
  <inkml:trace contextRef="#ctx0" brushRef="#br0" timeOffset="207685.06">17163 15226 845 0,'-17'-30'433'16,"-13"-20"-141"-16,17 0-127 16,13 1-46-16,19 11-66 15,9 6-14-15,16 18-7 16,2 11 0-16,3 21 1 15,-7 13-8-15,-16 8-11 16,-11 3-1-16,-30 1 1 16,-14 0 2-16,-19 2 0 15,-6 1-2-15,13-2-6 16,6-2-2-16,30-10-2 16,14-7-2-16,22-11 2 15,15-8 0-15,15-6-1 0,3-3 0 16,-1-4-125-16,-4 0-95 15</inkml:trace>
  <inkml:trace contextRef="#ctx0" brushRef="#br0" timeOffset="207981.23">17583 15182 798 0,'-6'-24'422'15,"-8"-16"-111"-15,11 5-140 16,13 5-42-16,13 12-44 16,11 1-9-16,8 13-24 15,-5 7-6-15,-9 11-16 16,-6 7-11-16,-19 9-7 16,-7 0-1-16,-21 2 1 15,-8 4-2-15,-6 3-1 16,-1 0-2-16,16 2-5 15,9-8 0-15,20-9 1 16,17-2-1-16,18-10 0 16,11-5 1-16,12-4 19 15,1-3-94-15</inkml:trace>
  <inkml:trace contextRef="#ctx0" brushRef="#br0" timeOffset="208652.43">18242 15096 904 0,'2'-11'425'16,"2"-4"-176"-16,-3 12-71 15,1 24-85-15,1 11-31 16,4 22-35-16,3 6 0 15,0 3-7-15,3-1-1 0,-5-15-4 16,-3-9-3 0,-5-23 7-1,-5-11 1-15,-4-22 0 16,-4-15 0-16,-3-17-10 0,0-8-2 0,0-4-3 16,0 1-1-1,4 8-1-15,3 7-4 16,9 18-2-16,3 12-2 15,8 14-3-15,3 5 1 0,5 13 2 16,8 4 1 0,12 14 2-16,9 7 1 0,8 8 0 15,-3 6 1 1,1-1 1-16,-2-6 1 0,-6-11 0 16,-2-12 2-16,-11-21 3 15,-6-8 2-15,-9-27 5 16,-4-8 2-16,-8-19-1 15,-5-10 21-15,-7-8 34 0,-3-2 5 16,-4 10 2-16,2 11-22 16,3 24-39-1,1 11-9-15,2 21-7 16,0 4-1-16,2 14-159 0,3 4-467 16</inkml:trace>
  <inkml:trace contextRef="#ctx1" brushRef="#br0" timeOffset="193398.48">17305 19044 0</inkml:trace>
  <inkml:trace contextRef="#ctx0" brushRef="#br0" timeOffset="212529.34">12797 14626 739 0,'0'-3'317'0,"0"9"-190"15,2 18-40-15,7 58-16 16,1 28-5-16,1 59 17 16,4 28-6-16,-10 13-36 15,0 0-3-15,-5-27-7 16,-6-32 1-16,7-47 9 16,4-26-101-16</inkml:trace>
  <inkml:trace contextRef="#ctx0" brushRef="#br0" timeOffset="213079.96">12751 14689 529 0,'25'-1'239'0,"52"-3"-108"0,30 1-68 15,52-5-42 1,35 3 1-16,51 0 24 16,21 1 13-16,48 3 25 0,17-5 18 15,44-6 20-15,21-2 6 16,36-6 1-16,16-2-21 16,-6 2-36-16,12 1-18 0,-15 8-28 15,-13 10-7-15,-34 6-9 16,-42 6-3-1,-75 6-12-15,-36 0-77 16</inkml:trace>
  <inkml:trace contextRef="#ctx0" brushRef="#br0" timeOffset="213714.89">13173 16137 1024 0,'50'0'365'0,"44"-4"-297"16,53 7-68-16,36-1-2 16,75-2-2-1,33 0 2-15,54-4 3 0,24-1 2 16,20-6-15-16,6-4 51 16,11-5 54-16,3-4 16 15,-11-1 31-15,-9 4-50 16,-19 6-51-16,-17 3-15 15,-21 4-14-15,-19 2-1 16,-36 0-34-16,-25 4-56 16</inkml:trace>
  <inkml:trace contextRef="#ctx0" brushRef="#br0" timeOffset="-211372.11">19109 14555 598 0,'-1'-12'328'0,"-1"-9"-84"16,4 26-85-16,1 16-17 16,1 47-54-16,3 27-28 0,1 33-18 15,-2 15-12-15,2 14-14 16,0 1-1-16,-5-12-1 16,0-7-2-16,1-26-2 15,2-13-2-15,3-17-1 16,4-13 0-16,-3-23 2 15,1-9 1-15,-4-18 10 16,-2-2 9-16,-4-11 12 16,-4-7 4-16,-4-2-8 15,-3-4-7-15,-2 0-128 16</inkml:trace>
  <inkml:trace contextRef="#ctx0" brushRef="#br0" timeOffset="-208663.04">13384 10537 827 0,'-6'-12'352'0,"3"-14"-188"15,10-8-47-15,24-13-39 16,13 5 0-16,18 10-5 15,5 11-5-15,-7 25-4 16,-12 18 4-16,-31 23 16 16,-15 9 3-16,-34 11-7 15,-15 4-17-15,-20-4-35 16,0-8-11-16,19-17-13 16,19-15-10-16,34-14-3 15,18-4-1-15,25-7 3 16,4-2 7-16,6-6 1 0,-5 1-33 15,-13-1-125-15,1-6-96 16</inkml:trace>
  <inkml:trace contextRef="#ctx0" brushRef="#br0" timeOffset="-208376.51">13654 10194 799 0,'-29'-3'348'0,"-41"5"-164"16,-10 6-32-16,4 18-54 0,6 10-18 15,17 20-43 1,12 8-23 0,23 13-14-16,9 7-6 0,28 3 0 15,18 4 4-15,24-7 3 16,19-9 4-16,19-27 0 16,3-22-2-16,7-40 6 0,-11-22 7 0,-21-39 40 31,-10-16 28-31,-36-17 42 15,-23-5 16-15,-53-8-9 16,-23 2-21-16,-29 21-43 16,-5 18-29-16,1 50-33 0,7 26-66 0,18 26-571 31</inkml:trace>
  <inkml:trace contextRef="#ctx0" brushRef="#br0" timeOffset="-207565.96">19773 15124 671 0,'11'-2'298'0,"17"-4"-120"15,4 4-63-15,2 8-39 16,-2 4-9-16,-18 8-20 16,-10 1-9-16,-26 8-8 15,-13-3-3-15,-5-3-12 16,2-6-5-16,22-12-11 15,14-4-4-15,29-7 13 16,13 2 10-16,11 5 20 0,2 7 7 16,-15 9 2-1,-14 7-1-15,-20 10 10 16,-16 1-1-16,-22 2-12 16,-18-9-11-16,-10-18-62 15,4-8-34-15,15-13-90 0,19-5-86 16</inkml:trace>
  <inkml:trace contextRef="#ctx0" brushRef="#br0" timeOffset="-207266.02">19969 15017 651 0,'-17'-17'357'16,"-27"-18"-63"-16,-14 7-62 15,-13 17-78-15,-2 13-40 16,9 28-55-16,10 18-25 15,17 14-24-15,11 7-9 16,19 10-11-16,6 1-3 0,27 3 3 16,6-7 3-16,24-16 7 15,16-14 2-15,17-28 5 16,3-17 4-16,1-32 13 16,-5-22 16-16,-25-29 49 15,-10-7 43-15,-39-1 43 16,-22 8 3-16,-38 21-34 15,-9 14-45-15,-10 17-66 16,5 9-32-16,6 14-142 16,2 7 458-16</inkml:trace>
</inkml:ink>
</file>

<file path=ppt/ink/ink78.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5-10-20T07:07:52.602"/>
    </inkml:context>
    <inkml:brush xml:id="br0">
      <inkml:brushProperty name="width" value="0.05292" units="cm"/>
      <inkml:brushProperty name="height" value="0.05292" units="cm"/>
      <inkml:brushProperty name="color" value="#FF0000"/>
    </inkml:brush>
    <inkml:context xml:id="ctx1">
      <inkml:inkSource xml:id="inkSrc2">
        <inkml:traceFormat>
          <inkml:channel name="X" type="integer" max="11752" units="cm"/>
          <inkml:channel name="Y" type="integer" max="6608" units="cm"/>
          <inkml:channel name="T" type="integer" max="2.14748E9" units="dev"/>
        </inkml:traceFormat>
        <inkml:channelProperties>
          <inkml:channelProperty channel="X" name="resolution" value="400" units="1/cm"/>
          <inkml:channelProperty channel="Y" name="resolution" value="400" units="1/cm"/>
          <inkml:channelProperty channel="T" name="resolution" value="1" units="1/dev"/>
        </inkml:channelProperties>
      </inkml:inkSource>
      <inkml:timestamp xml:id="ts1" timeString="2025-10-20T07:08:01.377"/>
    </inkml:context>
  </inkml:definitions>
  <inkml:trace contextRef="#ctx0" brushRef="#br0">8348 13491 452 0,'-4'-2'262'16,"-9"-3"-50"0,-2 5-56-16,0-4-17 0,-2 4-29 15,1 0-15-15,1 7-27 16,4 3-11-16,5 7-18 31,4 4-8-31,9 3-13 0,3 0-4 16,13-4 1-16,1-4 3 0,1-8 8 15,0-3 1 1,-1-5 2-16,-3-7-1 0,-1-1 19 0,-3-6 12 31,-8-4 19-31,-1 3 10 16,-12-6-3-16,-7 1-8 15,-6 1-15-15,-4 2-11 0,1 4-17 0,0 4-7 16,-2 4-11 0,5 2-6-16,2 8-7 15,-1 4-2-15,6 8-2 16,0 3-2-16,8 1 1 16,5 1 0-16,6-4 0 15,4 0 1-15,8 0 1 16,-1-6 0-16,4-2 1 15,-4-9 1-15,2-3 0 0,-1-5 2 0,-4-7 1 32,1 0 1-32,-11-9 1 15,-7 0 2-15,-7-4 1 16,-4 4 4-16,-8 2 9 16,-2 4 3-16,0 8 1 15,-3 3-3-15,2 13-13 16,3 4-5-16,-3 7-5 15,7 4-1-15,4 2 0 0,4 3-1 16,11-4-2-16,3-3 2 16,8-5 0-16,5-1 1 15,2-6 0-15,0-3 2 16,0-6-1-16,-5-5 3 16,0-6 0-16,-4-4 0 15,1-1 2-15,-5-4 0 0,-5 4 2 16,-4 1-1-16,-13 0 2 15,-2 2 0-15,-8 1 0 16,-2 5 1-16,-1 1-1 16,-2 7-3-16,2 8-4 15,2 3-2-15,6 9-1 16,4 0-2-16,13 3 0 16,4-1 0-16,14-2 0 15,9-2 1-15,3-9 2 16,2-2 0-16,2-7 1 15,-2-4 1-15,-1-6 2 16,-1-2 0-16,-9-7 2 16,-4 1 1-16,-14-5 2 15,-5 0 1-15,-17-5 0 16,-5-1-1-16,-5 6-1 16,2 6 0-16,5 14-5 15,1 7 0-15,7 14-3 16,2 2-1-16,5 6 0 0,4 1-1 15,6-2 2-15,-2-3-1 16,13-4 2-16,1-2 0 16,-2-11 3-16,9 0 1 15,-3-5 4-15,4-1 3 16,-2-6 2-16,-4 0 3 16,-4-6 3-16,-9-2 2 15,-6 2 2-15,-7-1 0 0,-9 1-6 16,-2 0-2-16,-4 6-7 15,-1 5-4-15,4 3-4 16,3 6-1-16,7 6-2 16,0 1-1-16,10 3 0 15,1 0 0-15,8-1 1 16,8-1 1-16,-2-8 1 16,9 0 2-16,-4-4 1 15,1-5-1-15,-2-1 2 16,-9-5 1-16,-6-6 1 15,-3 3 3-15,-8-4-2 16,0 2 0-16,-5 1-3 0,1 3-1 16,-2 6-2-16,1 0-1 15,8 6-2 1,-3-1 0-16,9-1 0 16,5 3 1-16,0-4 1 0,-5-2 0 15,0 2 1-15,1-1 1 16,11-2-2-16,32-12 1 15,-33 6 3-15,-7-1-3 16,-4 1 3-16,-4 3-1 16,-7 1-3-16,-1 3 2 0,-1 8-1 15,-1 2-1 1,-2 6 0-16,6 3 0 16,-1 1 0-16,2-6-1 0,9 2-1 15,3-5 1-15,6 0 0 16,7-3 1-16,-1-6 0 15,-3-1 2-15,2-7 1 16,-5-1-2-16,1 1 2 16,-2-1 3-16,-8 0 0 15,3-1 4-15,-7 0-2 16,-3-4-2-16,-1 5-2 16,-5 0-2-16,-3 2-1 15,1 7-1-15,-3 2-1 16,0 4 0-16,3 6-1 15,1-1 0-15,6 0-1 16,2 2 0-16,9-4 0 16,2 5 0-16,8-2 1 15,4-1 1-15,4 1 1 0,2-8 0 16,-7-4 1 0,5-1 0-16,-4-6 0 0,1-2 1 0,-3-4 1 15,-5-2 1 1,-10-3 0-16,-6-2 0 15,-5 6 0-15,-9-3 0 16,-2 2-2-16,-2 3 1 0,0-1-3 16,2 5 0-1,1 5-2-15,4 6-1 0,5 7-1 16,4 5 0-16,8 1-1 16,6 2 1-16,7 0 0 15,3 0 2-15,7 3 1 16,2-5 0-16,2-5 1 15,-1-3 1-15,0-6 0 16,-7-4 1-16,-4-7 1 16,-1-5 0-16,-5-1 2 15,-3 1-1-15,-11-3 1 16,-4 2 0-16,-14-5-1 16,-1-1 0-16,-1 5-3 15,-1 0-1-15,7 10 0 16,-2 4-3-16,-2 8 0 0,2 3-1 15,6 6 0 1,1 4 0-16,7 5 1 0,4 0-1 16,9-2 0-16,5-2 1 15,11-5 0 1,2-3 3-16,3-3 0 0,-1-2 1 16,-1-5 1-16,-4-2-1 15,-7-7 2-15,4-3-1 16,-10-7 2-16,-4 2 1 15,-5-2 0-15,-8-1 1 16,-6 2-1-16,-1 0-3 16,-5 0 0-16,5 4-2 0,2 8-2 15,1 3-1-15,4 10-1 16,-4 1-1-16,5 6 1 16,3 2 1-16,3-2 0 15,1 1 1-15,8-1 0 16,2-4 0-16,6-1 1 15,4-5 1-15,-3-5 1 16,-1-1 0-16,0-7 2 16,-2-2-1-16,-5-4 0 15,-1 1 2-15,-7-3-2 0,1 3 2 16,-5-1-1-16,-3 3 0 16,-1 5-1-1,-4 0-1-15,-1 5-1 16,3 1-1-16,4 9-1 15,-5-3 0-15,7 1 0 16,2 4 0-16,-2-12 2 16,6 5 0-16,3-2 0 15,-5-3 2-15,0 0 0 0,0 0-1 16,0 0 0-16,0-1-1 16,0 1-93-16,0 0-117 15</inkml:trace>
  <inkml:trace contextRef="#ctx0" brushRef="#br0" timeOffset="2971.63">17763 13474 204 0,'3'-2'148'15,"4"-2"3"-15,-6-1-8 0,0 3 5 16,-1 0 2-16,-1 0-4 16,0 1-15-16,0 0-10 15,0 0-19-15,-1 0-10 16,1 0-15-16,0 0-5 15,-2-2-11-15,-10-4-5 16,-33-10-9-16,29 17-6 0,-5 1-16 16,2 3-7-1,4 4-11-15,0 1-3 16,5 5-1-16,7 0 0 0,-1 1-1 31,6 3 2-31,9-2-1 0,2 0 1 16,13-6 5-16,1-7 1 15,2-4 4-15,-5-5 1 16,-5-5 7-16,-3-2 4 16,-8-4 9-16,-5-2 11 15,-8 2 23-15,-6 0 4 16,-8-1-3-16,-3 4-9 0,-2 1-29 16,0 2-9-16,-1 8-12 15,3 3-6-15,7 8-5 16,1 4-1-16,6 5-2 0,3 0 0 15,4 5 0 1,2-3-1-16,10 4 0 16,5 1 0-16,6-8 2 15,4 1 1-15,2-8 1 16,-2-7 4-16,2-3-1 16,-4-7 0-16,-5-9 2 15,-1-1-2-15,-9-6 6 16,-5-4 1-16,-9-1 2 0,-8-2 2 15,-7 0 4 1,-2 3 3-16,-4 8 1 16,0 6-2-16,4 11-8 15,0 6-6-15,8 11-6 0,2 5-1 16,3 6-3-16,5 2 0 16,7 0 0-16,1 2 0 15,18-6 0-15,1-4 1 16,9-8 3-16,3-6 1 15,-4-4-1-15,-1-5 1 0,-8-8 2 16,0-3 0 0,-6-7 4-16,-4-1 1 15,-10-4 3-15,-2 1 1 0,-14-2 13 0,-4 4 5 16,-7 9 1 0,-1 3-2-16,-5 12-15 15,4 4-6-15,-2 7-6 16,0 4-1-16,7 3-1 15,3 1-1-15,12 2-1 16,5 0-1-16,4 1 0 16,4-3-1-16,8-1 1 15,2-6 2-15,10-5 0 16,8-3 1-16,5-9 3 16,-1-2-1-16,-3-6 2 15,-7-3 0-15,-11-4 3 16,-7-2 2-16,-12-4 2 15,-9 1 0-15,-13 3 0 16,-3 4 0-16,-6 4-2 16,-1 4-2-16,6 10-4 15,3 3-1-15,5 9-2 0,1 7-1 16,4 5-2-16,5 4 0 16,6 1-1-16,6-5 0 15,8 1 0-15,6-4 0 0,5-7 2 16,2-3 1-1,9-6 1-15,1-5 0 16,4-9 0-16,-1-5 1 0,-10-8 1 16,-7-5 1-16,-11 1 3 15,-7 2 2-15,-10-1 2 16,-6 2 3-16,-11 5 3 16,-2 1-1-16,0 7-2 15,-1 7-4-15,5 5-5 16,2 4-2-16,7 8-2 15,3 0 0-15,5 8-2 16,5 1-1-16,2 2 0 16,2 0-1-16,6-4 1 15,2-4 0-15,13-3 1 16,3-6 1-16,10-5 1 16,3-3 0-16,-3-10 1 15,-3 1 2-15,-9-11-1 0,-5-2 2 16,-10-5 2-16,-4 2 0 15,-12 4 2-15,-5 3-1 16,-10 3 0-16,-3 1-1 16,-4 8-3-1,-3 4 0-15,2 6-3 0,2 8 0 16,9 6-1-16,1 2 0 16,9 3-1-16,2 1-1 15,3-2 0-15,5 1-1 16,6-8 0-16,8-3 2 0,12-6 1 15,3-6 1 1,9-4 0-16,-2-8 2 0,-5-1 1 16,-3-4 1-16,-15-7 2 15,-2 5 0-15,-12-9 0 16,-6 3-1-16,-6 0 0 16,-5 1-2-16,-3 6 0 15,-5 3-1-15,3 10-2 16,-2 6 0-16,1 14-2 15,-2 7-1-15,9 9 0 16,5 3 0-16,3-3-1 16,12-1 0-16,5-6 1 15,2-4 0-15,11-9 3 16,3-3 0-16,4-8 0 0,3 0 1 16,0-8 1-1,-4-1 2-15,-9-5 1 16,-5-7 1-16,-12 1 1 15,-3-4 0-15,-15 1 0 16,-2 7-1-16,-8 7-2 0,-3 4-1 16,5 8-4-16,3 1 0 15,14 3-119-15,6 0-145 16</inkml:trace>
  <inkml:trace contextRef="#ctx1" brushRef="#br0">17262 19044 0,'0'0'0</inkml:trace>
  <inkml:trace contextRef="#ctx1" brushRef="#br0" timeOffset="3521.97">17121 19044 0</inkml:trace>
  <inkml:trace contextRef="#ctx0" brushRef="#br0" timeOffset="13023.06">8353 13563 236 0,'-1'-8'207'16,"-5"-2"62"-16,2 2-40 15,2 1-61-15,2 7-28 16,0 1-54-16,-1-1-23 0,1 0-31 0,0 0-9 15,0 16-9-15,6 40-3 32,-3-8-5-32,3 17-2 0,-1 8 0 0,0 7-1 15,-2-4 0 1,-1-29 1 0,-1-24 1-16,1 2-11 0,3 51-43 15,1-12-44-15,-2-22-199 16</inkml:trace>
  <inkml:trace contextRef="#ctx0" brushRef="#br0" timeOffset="13397.55">8280 14085 497 0,'-1'0'299'0,"0"0"-46"16,1 3-71-1,0-3-87-15,7 15-31 16,24 55-13-16,-16-25-13 0,-1-2-13 16,-3-5-8-16,3-21 14 15,7-9 25-15,0-19 59 16,1-12 25-16,1-14-7 16,-4 1-25-16,0 0-56 15,-5 3-29-15,3 9-214 16</inkml:trace>
  <inkml:trace contextRef="#ctx0" brushRef="#br0" timeOffset="13949.96">8718 14219 707 0,'0'-3'336'16,"-4"-2"-144"-16,3 7-42 15,1-2-68-15,-2 0-28 16,4 25-28 0,2 33-7-16,-2-23-9 15,4 2-3-15,3-7 0 16,-4-6 0-16,2-11 2 15,-7-9 4-15,-1-15 2 16,0-4 1-16,-3-14 7 16,2-4 5-16,-7-6 19 15,-1-9 7-15,-5-2-4 0,2 1-8 16,3 2-22 0,5 9-8-16,6 11-2 15,5 7 1-15,5 9-9 16,4 2-2-16,10 1-8 0,7 5-2 0,15 3 8 15,-1 0-36 1,0 5-71-16,-3 1-70 16,-14-1-231-16</inkml:trace>
  <inkml:trace contextRef="#ctx0" brushRef="#br0" timeOffset="14174.93">8758 14263 661 0,'3'-1'333'0,"5"-2"-76"0,16-1-169 15,2 0-25-15,0 1-30 16,3 2-13-16,-6 6-122 15,2 2-198-15</inkml:trace>
  <inkml:trace contextRef="#ctx0" brushRef="#br0" timeOffset="14645.36">9063 14422 295 0,'3'0'195'16,"2"-5"8"-16,0-5-34 15,-2 0-38-15,-3-4-14 16,0 0-10-16,0 2-5 15,-6 0-12-15,-2 2-10 16,-7 5-28-16,-4 4-15 0,-1 4-27 16,2 8-8-16,3 3-7 15,3 1-2-15,8 2-1 16,2-6 0-16,6 0 0 16,4-3-1-16,5-6 0 15,3 1-1-15,-1-3 0 16,0-2 2-16,-1-1 4 15,-2 1 1-15,-1 4 2 16,-2 4 1-16,-3 9 5 16,-4 3 2-16,-2 7 2 0,-2 0 0 15,-8 1 0 1,-2 1 2-16,-9-16 0 0,-2-6-6 16,0-17-38-1,1-11-47-15,8-8-267 0</inkml:trace>
  <inkml:trace contextRef="#ctx0" brushRef="#br0" timeOffset="15199.1">8668 13822 641 0,'0'-1'314'15,"0"-1"-131"1,7 0-38-16,-7 1-56 16,29 0-18-16,48-4-12 15,-26 5-10-15,-2 0-21 16,-3 3-9-16,-8 0-5 15,-9-1-1-15,-10-2-4 16,-7-1-7-16,-6-7-6 16,-4-2-2-16,-5-4 1 0,-3-2 5 15,-2-3 3-15,0 3 1 16,1 5 8-16,2 0 8 16,3 12 5-16,2 4 4 15,1 8 5-15,6 3-1 16,-1 7 13-16,1 2 3 15,0-1-4-15,-5 1-5 16,-3-10-12-16,-3 0-9 16,0 0-70-16,-3-4-72 0</inkml:trace>
  <inkml:trace contextRef="#ctx0" brushRef="#br0" timeOffset="17558.54">8817 12296 679 0,'0'-2'368'0,"0"6"-87"0,7 6-118 15,0 12-104 1,1 6-22-16,0 5-15 16,-8-2-6-16,2-1-5 0,1-6 0 15,4-8-2 1,-1-5 0-16,1-11 1 15,-4-4 1-15,-3-13 0 16,2 0-1-16,1-12-3 16,-2-1-3-16,8 4 16 15,1-3 8-15,8 9 10 16,4 4 1-16,-3 8-15 16,0 8-9-16,-5 13-6 15,-4 8 0-15,-2 13 0 16,-2 0 0-16,-2 8-2 15,0-2-1-15,3-9-30 16,0 1-70-16,3-21-334 16</inkml:trace>
  <inkml:trace contextRef="#ctx0" brushRef="#br0" timeOffset="18040.17">8732 12128 667 0,'-3'-3'329'0,"0"-2"-124"16,8-1-53-16,17 2-61 16,10-1-22-16,9-1-14 15,6 2-9-15,1 4-18 16,-2 2-7-16,-3 6-7 0,-10-4-2 16,-14-4-4-16,-8 2-8 15,-7-4-17 1,-3-1-4-16,-4-5 0 15,-3-7 7-15,-6-1 14 0,-2-1 2 16,3 1 4 0,2 4 11-16,6 8 4 15,3 6 2-15,6 10 9 0,2 8-3 16,-1 7 2-16,-1 1 1 16,-4 2-8-16,1-7-6 0,-2-6-4 15,0-6-2-15,2-6-86 16,0-1-165-1</inkml:trace>
  <inkml:trace contextRef="#ctx0" brushRef="#br0" timeOffset="45937.67">8528 12976 30 0,'0'6'11'15,"0"6"-6"-15,0 5-7 32</inkml:trace>
  <inkml:trace contextRef="#ctx0" brushRef="#br0" timeOffset="46252.87">8583 12895 529 0,'2'-5'290'16,"1"-7"-52"-16,-1 2-34 16,-2 7-56-16,0 1-18 15,0 6-38-15,-1-4-17 16,0 0-26-16,-6 28-7 0,-17 40-6 15,3-19-7-15,-3 23-10 16,-5 1-6-16,5 10-7 16,-1-4 0-16,8-20-6 15,6-10-2-15,3-20-33 16,4-8-29-16,6-14-104 16,4-6-101-16</inkml:trace>
  <inkml:trace contextRef="#ctx0" brushRef="#br0" timeOffset="47045.02">8557 12752 170 0,'-5'1'143'16,"-4"5"42"-16,-2-2-13 0,-3 4-34 15,0 4-24-15,1 3-37 16,-2 1-7 0,8-1-6-16,3-5-2 15,3-4-6-15,2-2-4 16,3-3-1-16,-4-1 4 16,0-1 6-16,11-4-1 0,43-25-13 15,-29 11-7-15,6 0-14 16,2-1-4-16,-7 6-7 15,0-3-2-15,-10 6-2 0,-6 3-1 16,-5 4-2 0,-4 8-1-16,-4 11-1 15,-1 2 0-15,-3 11 2 16,2 1 3-16,2-2 6 16,4 0 0-16,4-8 0 15,2-4-4-15,3-5-5 16,-2-5-1-16,0-8 0 15,2-1-33-15</inkml:trace>
</inkml:ink>
</file>

<file path=ppt/ink/ink79.xml><?xml version="1.0" encoding="utf-8"?>
<inkml:ink xmlns:inkml="http://www.w3.org/2003/InkML">
  <inkml:definitions>
    <inkml:context xml:id="ctx0">
      <inkml:inkSource xml:id="inkSrc0">
        <inkml:traceFormat>
          <inkml:channel name="X" type="integer" max="1024" units="cm"/>
          <inkml:channel name="Y" type="integer" max="768" units="cm"/>
        </inkml:traceFormat>
        <inkml:channelProperties>
          <inkml:channelProperty channel="X" name="resolution" value="32" units="1/cm"/>
          <inkml:channelProperty channel="Y" name="resolution" value="32" units="1/cm"/>
        </inkml:channelProperties>
      </inkml:inkSource>
      <inkml:timestamp xml:id="ts0" timeString="2021-10-27T21:30:12.035"/>
    </inkml:context>
    <inkml:brush xml:id="br0">
      <inkml:brushProperty name="width" value="0.05292" units="cm"/>
      <inkml:brushProperty name="height" value="0.05292" units="cm"/>
      <inkml:brushProperty name="color" value="#FF0000"/>
    </inkml:brush>
  </inkml:definitions>
  <inkml:trace contextRef="#ctx0" brushRef="#br0">719 17735,'0'0</inkml:trace>
</inkml:ink>
</file>

<file path=ppt/ink/ink8.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5-10-03T08:13:30.923"/>
    </inkml:context>
    <inkml:brush xml:id="br0">
      <inkml:brushProperty name="width" value="0.05292" units="cm"/>
      <inkml:brushProperty name="height" value="0.05292" units="cm"/>
      <inkml:brushProperty name="color" value="#FF0000"/>
    </inkml:brush>
    <inkml:context xml:id="ctx1">
      <inkml:inkSource xml:id="inkSrc237">
        <inkml:traceFormat>
          <inkml:channel name="X" type="integer" max="11752" units="cm"/>
          <inkml:channel name="Y" type="integer" max="6608" units="cm"/>
          <inkml:channel name="T" type="integer" max="2.14748E9" units="dev"/>
        </inkml:traceFormat>
        <inkml:channelProperties>
          <inkml:channelProperty channel="X" name="resolution" value="400" units="1/cm"/>
          <inkml:channelProperty channel="Y" name="resolution" value="400" units="1/cm"/>
          <inkml:channelProperty channel="T" name="resolution" value="1" units="1/dev"/>
        </inkml:channelProperties>
      </inkml:inkSource>
      <inkml:timestamp xml:id="ts1" timeString="2025-10-03T08:16:36.461"/>
    </inkml:context>
  </inkml:definitions>
  <inkml:trace contextRef="#ctx0" brushRef="#br0">1791 11478 494 0,'-1'-1'250'0,"-3"-2"-60"16,-2 17-75-1,-1 12-19-15,-1 19-18 0,-2 10-20 0,3 14-18 31,2 5-5-31,5 0-6 0,2-6-3 0,3-19-8 16,0-13-2-16,1-22 7 16,0-13 7-16,-2-19 6 15,0-10 1 1,-4-20-8-16,-2-7-7 0,-6-10-8 16,-2-5-2-1,-4 4-2-15,3 0 0 16,-1 12 9-16,4 5 6 15,5 15 7-15,1 5-2 0,8 7-14 0,7 6-8 32,12 4-11-32,9 3-3 0,21 6 0 0,10-2 0 0,8 0-10 31,3-2-45-31,-10-2-107 16,-6 0-99-16</inkml:trace>
  <inkml:trace contextRef="#ctx0" brushRef="#br0" timeOffset="255.98">2095 11707 457 0,'0'-2'284'0,"-3"-1"17"16,3 6-174-16,0-3-24 16,-2 7-37-16,1 23-19 0,-2 47-24 15,2-30-6-15,9 0-6 16,2-9-3-16,16-15-6 16,2-7-59-16</inkml:trace>
  <inkml:trace contextRef="#ctx0" brushRef="#br0" timeOffset="556.29">2662 11668 611 0,'-11'21'316'0,"-11"15"-62"16,-5 6-123-16,3 4-10 15,-8 1-30-15,-6-2-20 16,0-12-31-16,-5-10-7 15,6-15-5-15,6-10-3 0,6-18-17 16,6-5-8-16,11-10-18 16,6 2-5-16,11 6-6 15,4 5 0-15,10 12 12 16,6 8 7-16,3 13 17 16,-1 9 20-16,3 14 16 15,-7 7 4 1,-5-2 5-16,2 2-10 0,-11-12-14 15,3-7-6-15,3-10-107 16</inkml:trace>
  <inkml:trace contextRef="#ctx0" brushRef="#br0" timeOffset="1056.56">3245 11744 917 0,'-2'-1'395'0,"2"5"-241"15,3 7-49-15,5 23-76 16,4 9-15-16,7 12-1 16,3-4 1-16,3-8 2 15,3-13-2-15,3-21 2 16,1-9 2-16,-4-16 8 16,-4-9 2-16,-7-8 2 15,-5-3-3-15,-4-1-10 16,0 2-7-16,-6 5-75 0,2 7-65 15,2 8-225-15</inkml:trace>
  <inkml:trace contextRef="#ctx0" brushRef="#br0" timeOffset="1310.27">3761 11810 648 0,'1'10'347'0,"-1"17"-77"0,-1 2-47 0,-7 3-76 31,-6 3-38-31,-6-7-52 16,-3-6-15-16,-4-9-17 16,0-7-4-16,5-7-15 0,5-10-21 0,10 0-44 31,3-7-11-31,7-4-8 0,4 6 12 0,7-2 35 16,5 2 10-1,9 9 21-15,1 6 15 0,1 15 30 0,-1 10 5 31,-4 5 6-31,-2 4-9 16,-1-6-23-16,0-2-37 16</inkml:trace>
  <inkml:trace contextRef="#ctx0" brushRef="#br0" timeOffset="1707.66">4364 11574 723 0,'-4'22'302'0,"0"34"-171"15,0 14-29-15,4 23-19 16,4 0-17-16,2-8-22 15,5-10-12-15,0-23-20 16,-3-13-16-16,-3-24-104 16,-5-10-101-16</inkml:trace>
  <inkml:trace contextRef="#ctx0" brushRef="#br0" timeOffset="1980.96">4281 11694 466 0,'9'-29'262'15,"10"-28"-50"-15,7 15-23 16,8 23-68-16,0 11-37 15,-2 15-42-15,-6 7-5 16,-12 11-3-16,-12 5-3 16,-8 6-6-16,-3 3-5 0,-4-7-6 15,2-4-29-15,-2-16-48 32,3-11-24-32,7-15-30 0,9-6 23 0,16-5 38 31,9 2 18-31,6 8 26 0,-1 6 6 0,-3 13 9 15,-5 11 15-15,-12 14 24 16,-10 5 10-16,-13 9 9 16,-9 5-6-1,-6-2-18-15,-1-5-9 0,5-15-30 16,1-10-64 0</inkml:trace>
  <inkml:trace contextRef="#ctx0" brushRef="#br0" timeOffset="2328.57">4796 11918 677 0,'6'3'306'0,"7"0"-134"16,3 1-41-16,5-3-32 15,1-2-17-15,-4-4-24 16,-2-5-4-16,-1-5-10 15,-3-4-8-15,-5-6-11 16,-2-4-4-16,-6 0-4 16,-6 0-1-16,-10 3-6 15,-10 6-8-15,-7 14-16 16,-2 11-5-16,2 20-6 0,1 8 5 16,12 11 7-16,6 4 3 15,10 6 4-15,5-1 2 16,5-1 4-16,5 0 2 15,6-4 1-15,1 0 0 16,4-10-2-16,3-1-51 16,6-11-148-16</inkml:trace>
  <inkml:trace contextRef="#ctx0" brushRef="#br0" timeOffset="2948.43">5221 11907 341 0,'-4'-13'236'0,"-6"-15"35"16,-4-1-89-16,-5 3-71 0,-4 3-12 15,-1 12-28-15,1 8-18 16,2 10-22-16,2 8-15 15,5 9-23-15,1 5-5 16,7 3 2-16,6 1 1 16,5-4 11-16,10-2 5 0,9-8 8 15,4-7 1-15,7-8 0 32,-4-6 0-32,-8-13 1 0,-1-3 0 0,-9-4 0 15,-1-5 2-15,-4 0-1 16,-3 1 1-16,-8 4 29 15,-1 4 7-15,-4 12 4 16,-4 0-3-16,4 12-34 16,1 3-13-16,7 8-9 15,4 3-1-15,5-1 0 16,4 1 0-16,7-3 1 16,2-4 1-16,8-1 2 0,-1-3 1 15,-4-11 8-15,-2 2 3 16,-6-8 4-16,-1 0 1 15,0-2-4-15,-9-7-4 16,4-8-6-16,-3-3-19 16,-7-6-85-16,8 2-52 15,-15 1-122 1,-5-2-50-16,-1 6 46 0,-9-1 58 0,-1 3 201 31,0 1 106-31,3 6 118 0,0 2 28 0,11 8-4 31,-1 0-12-31,2 2-56 0,2 5-35 0,3 4-75 32,1 8-31-32,4 8-120 0</inkml:trace>
  <inkml:trace contextRef="#ctx0" brushRef="#br0" timeOffset="3316.83">5627 11696 854 0,'-1'0'408'0,"-1"0"-191"16,0 9-62-16,-1 18-93 0,0 9-28 16,3 28 15-16,1 7 6 15,0 10 2-15,3 2-4 16,-1-9-26-16,2-6-11 15,3-15-10-15,2-8-47 16,3-20-140-16,-3-9-83 16</inkml:trace>
  <inkml:trace contextRef="#ctx0" brushRef="#br0" timeOffset="3477.21">5622 11993 680 0,'10'-7'261'16,"7"-3"-173"-16,12-4-78 15,5 3-18-15</inkml:trace>
  <inkml:trace contextRef="#ctx0" brushRef="#br0" timeOffset="3841.47">6123 11712 712 0,'-8'-8'362'0,"-9"-5"-106"16,-5 3-46-16,-3 3-69 16,-2 6-46-16,3 3-66 0,4 5-24 0,8 5-23 31,4 0-8-31,8 2-1 0,3 2 4 0,6-1 10 31,3-3 5-31,-1-4 2 16,-3-4-9-16,3-2-45 15,-3-1-20-15,-6-1-34 16,-1 0 5-16,-11-1 42 0,-3 3 22 16,-2 6 43-16,0 2 13 15,5 8 21-15,3 2 7 16,5 3 12-16,2 6 1 15,11 0 0-15,3-6 8 16,7-6 9-16,-2-10 5 16,6-7-8-16,-4-3-14 0,2-6-23 15,4-2-112-15</inkml:trace>
  <inkml:trace contextRef="#ctx0" brushRef="#br0" timeOffset="4671.29">6681 11657 703 0,'12'2'265'0,"8"5"-185"16,15-4-43-16,9-3 5 15,3-2-4-15,-2-1-5 16,-9-1-10-16,-10 2-3 0,-13 0 0 15,-5-1 4-15,-11 1-3 32,-5 1-4-32,-4 3-10 0,-5 3-7 0,-1 7-6 31,1 2-2-31,2 7-4 16,-1 1-1-16,7 8 0 15,8 6 1-15,8-2 7 0,6 0 2 0,13-10 3 31,3-6-7-31,8-13-88 0,6-4-13 0,3-9-22 32,-3-7-1-32,-7-6 89 15,-6-4 13-15,-12 2 35 0,-5 0 23 16,-13 7 69-16,-7 3 23 16,-10 7 28-16,-3 3-5 15,-3 5-66-15,5 7-28 16,3 5-47-16,5 6-12 15,10 6-6-15,5 1 0 16,12 0 3-16,1-2 3 0,9-6 3 16,3-7 3-16,5-7 4 15,3-3 5-15,-6-15 12 16,-2-3 14-16,-11-14 43 16,-9-5 21-16,-10 2 30 15,-12-1-2-15,-15 11-42 16,-4 7-24-16,-11 9-107 15,3 7-116-15</inkml:trace>
  <inkml:trace contextRef="#ctx0" brushRef="#br0" timeOffset="5122.37">7918 11606 777 0,'-3'5'353'0,"6"20"-160"31,9 14-70-31,20 31-88 0,12 13-3 0,10 4-12 16,5-1-6-16,-6-11-7 15,-8-10-1-15,-8-10-89 32,-11-10-66-32</inkml:trace>
  <inkml:trace contextRef="#ctx0" brushRef="#br0" timeOffset="5331.16">8274 11719 878 0,'-18'8'382'16,"-28"14"-182"-16,-4 8-59 15,0 19-54-15,-2 10-9 0,7 5-31 16,0 0-15-16,9-3-18 15,1-9-8-15,10-5-30 16,10-4-37-16,7-18-129 16,8-5-162-16</inkml:trace>
  <inkml:trace contextRef="#ctx0" brushRef="#br0" timeOffset="5725.46">8387 11810 751 0,'9'6'286'16,"6"3"-207"-16,5 3-7 0,4-6-4 15,3-4-13-15,0-5-17 16,0-2 0-16,-5-8-4 15,-6-1-1-15,-7-3 0 16,-3-4-2-16,-5 1 0 16,-2 1-3-16,-13-2-6 15,-5 4-5-15,-10 6-17 16,-2 8-5-16,1 12-11 16,3 7-5-16,8 8 2 15,3 5 0-15,11 13 8 16,4 5 7-16,10 8 19 15,5 0 13-15,3-10 9 0,3-2-1 16,-4-7-10-16,1-3-10 16,-3-1-8-16,0-8-8 15,-3-9-175-15</inkml:trace>
  <inkml:trace contextRef="#ctx0" brushRef="#br0" timeOffset="6171.88">8891 11451 862 0,'-8'-9'418'0,"-2"-9"-183"16,-2-1-64-16,7 9-122 0,0 2-40 15,6 9-138-15,1 6-163 16</inkml:trace>
  <inkml:trace contextRef="#ctx0" brushRef="#br0" timeOffset="6768.05">9525 11727 461 0,'-3'-12'332'31,"-4"-7"21"-31,-6-2-137 0,-4 2-36 0,-11-1-70 32,2 5-34-32,-1 9-54 0,4 4-19 0,7 13-20 0,1 9-8 31,6 10 2-31,3 2 5 15,10 6 10-15,7 0 7 16,8-9 4-16,7-5 4 0,9-17 10 0,-1-7 5 31,3-17 25-31,-3-3 11 0,-15-6 12 16,-7-3 0-16,-16 3-21 16,-10-3-15-16,-12 7-101 15,-3 2-137-15</inkml:trace>
  <inkml:trace contextRef="#ctx0" brushRef="#br0" timeOffset="7342.38">10268 11729 378 0,'4'7'229'16,"0"12"15"-16,3 1-123 0,-1 1-43 15,-6-1-13-15,1-11-19 16,-1-6-6-16,0-9-8 16,-1-9-4-16,1-11-10 31,4-6-8-31,5-7-4 0,8 1 2 0,0 3 24 31,4 6 21-31,-1 10 25 0,0 5-2 0,-2 14-24 31,-2 6-22-31,-4 14-25 16,-4 7-1-16,-2 9-2 0,-3 3 1 16,0 6-1-16,2-1 10 0,8-5-161 0</inkml:trace>
  <inkml:trace contextRef="#ctx0" brushRef="#br0" timeOffset="7832.27">10841 11729 765 0,'-16'-17'388'16,"-12"-11"-131"-16,-3 3-109 16,-1 3-38-16,-1 7-58 15,2 6-27-15,5 10-28 16,3 6-11-16,6 13-15 15,5 3 4-15,12 10 5 16,10 3 7-16,10 1 12 16,7 0 1-16,5-10 1 15,-5-6 1-15,3-14 3 0,-7-8 1 16,-4-13 5-16,-1-5 1 16,-6-5 5-16,-2-1 1 15,-8-3 1-15,-3-1 0 16,-8 5-8-16,1 5-5 0,0 6-13 15,2 11-6-15,5 5-4 16,1 9 0-16,3 5 6 16,2 0 3-1,3 5 4-15,1-4 3 0,7 0 0 16,4-2 2-16,8-10 5 16,3-4 8-16,0-8 34 15,1-6 12-15,-6-7 31 16,-3-5 10-16,-10-6 1 15,-4 1 6-15,-12 3-20 16,-8 3-16-16,-8 11-42 16,0 2-32-16,5 8-180 0</inkml:trace>
  <inkml:trace contextRef="#ctx0" brushRef="#br0" timeOffset="9065.72">11909 11649 611 0,'-2'0'278'0,"-4"8"-92"0,-1 9-50 15,-8 15-29-15,-4 10-2 16,-5 3-26-16,-6 0-24 0,8-10-22 31,1-6-2-31,4-22-1 0,3-8-4 0,2-20-10 31,-3-8-9-31,13-2-13 0,3-6-3 0,3 6 1 16,5 5-1-16,-2 7-5 16,1 7-8-1,8 10-4-15,1 6 1 0,8 11 7 16,5 3 10-16,1 3 7 16,4 3 1-16,0-4 6 0,-6-2 2 15,3-1-20-15,-3-8-47 31,-6-9-123-31,0-1-70 0,-11-11-40 0,-4-2 47 32,-5-2 154-32,-3-4 103 15,-2-1 127-15,1 1 21 0,2 4 20 16,2 7-32-16,4 10-38 16,1 7-8-16,-1 13-32 15,0 4 1-15,-3 4-19 16,-1-3-13-16,-2-5-12 15,0-7-4-15,-1-8 5 16,-1-5 3-16,1-9-9 16,4-7-4-16,1-13-14 15,3-7-5-15,3-3-4 16,3 0 0-16,5 7-4 16,3 6 1-16,-1 11-3 15,-2 8-2-15,-2 12 0 0,-2 7 0 16,0 9 6-16,-4 4 4 15,-2 5 5 1,1 6-7-16,-2 1-153 0,2 0-193 16</inkml:trace>
  <inkml:trace contextRef="#ctx0" brushRef="#br0" timeOffset="9593.84">12728 11712 467 0,'1'2'285'0,"-1"3"14"0,0 5-95 16,-3 5-43-16,-9 3-28 16,-10 3-54-16,-2 1-22 15,-7 0-29 1,1-3-5-16,2-10-4 0,-1-7 1 15,8-10-4-15,1-6-3 16,5-4-13-16,3-4-8 0,9-1-13 31,6 0-3-31,10 0 1 16,6 3 3-16,1 10 0 16,3 6-1-16,4 12-2 0,-2 10 0 0,1 11 8 31,-4 2 5-31,-6 4 8 0,3 0 2 0,1-6 4 31,5-4 3-31,1-16 2 0,-5-7 3 0,0-16 0 31,-5-7 1-31,-2-6-1 16,-1-2-1-16,-3-5 0 0,2-1 2 16,-4 4 2-16,-2 5 6 0,-5 12 14 0,-1 5 4 15,0 9 0-15,0 7-3 16,0 9-13-16,4 6-4 31,1 5-3-31,2 1-5 0,0 1-2 16,-1 0-11-16,1-5-136 15,1-3-156-15</inkml:trace>
  <inkml:trace contextRef="#ctx0" brushRef="#br0" timeOffset="9942.39">13107 11621 682 0,'0'1'287'16,"6"6"-146"-16,7 0-74 15,9 0-31-15,2 0-1 16,4-4-6-16,0 0-4 15,-2-7-6-15,-3-2-4 0,-7 2-21 16,-8-2-9-16,-13 0-17 16,-7 3-2-16,-9 2 17 15,-6 1 17-15,-1 10 47 16,-2 4 19-16,18 4 15 31,6-9-6-31,1 1-22 0,-14 29-15 0,25 1-9 16,8 1-5-16,11-23-7 15,9-3 0-15,-2-8-17 16,2-4-40-16,6-5-210 16</inkml:trace>
  <inkml:trace contextRef="#ctx0" brushRef="#br0" timeOffset="10472.1">13679 11632 731 0,'-13'-8'351'0,"-11"-5"-127"31,-2 4-66-31,0 6-88 16,7 5-21-16,5 6-41 15,6 3-9-15,10 5-8 0,9 1 0 0,8 2 5 16,3-1 4-16,3-4 5 15,-5-4 3-15,-7-5 4 0,-2-2 2 32,-11-3-9-32,4 0-10 0,-11-2-10 0,6 1-4 31,-6 0 4-31,-21 0 10 16,-26 5-1-16,31 2 2 15,10 7 4-15,3 2 0 16,9 5 5-16,2 0 1 0,15 2-3 15,1-4-1-15,6-5 4 16,1-1 3-16,2-12 4 16,-1-7 2-16,2-9 0 15,3-4-1-15,0-8-5 16,-2-1 0-16,-1-2-1 16,-6-1 2-16,-9 9-1 15,-2 3 9-15,-10 13 20 16,0 9 1-16,-4 9 1 15,3 10-9-15,1 4-24 16,2 3-2-16,5 3 1 16,1-3 0-16,-1-3-24 0,-1-3-48 15,-3-8-117-15,1-6-176 16</inkml:trace>
  <inkml:trace contextRef="#ctx0" brushRef="#br0" timeOffset="10600.66">13869 11427 1153 0,'-4'-9'490'0,"-4"-3"-291"16,3 6-90-16,5 9-101 15,2 11 1-15,8 7-207 16</inkml:trace>
  <inkml:trace contextRef="#ctx0" brushRef="#br0" timeOffset="11442.49">14140 11646 569 0,'-1'3'259'0,"7"2"-75"0,5 0-67 16,7-5-22-16,12 0-5 31,4-10-31-31,2 0-17 0,-4 0-19 0,-6-3-4 31,-10 4-4-31,-9-2-2 16,-14 4-13-16,-5 7-6 0,-13 12-7 16,0 4 3-16,7 11 8 15,4 2 1-15,10 0 1 16,6 2-2-16,10-2 1 15,5-4 1-15,13-4 3 16,4-7-24-16,6-8-70 16,-1-7-42-16,7-8-35 15,-5-5 25-15,3-5 69 16,-1 0 45-16,-13 1 70 16,-1 5 28-16,-14 6 54 15,-12 6 25-15,-3 10 6 16,-10 3-9-16,-11 5-37 0,5 5-23 15,-13-6-36-15,3 0-13 16,4-8-11-16,-4-8-2 16,11-11-6-16,0-8-6 15,7-6-15-15,8 0-8 16,7 2-16-16,6 2 2 16,6 9-3-16,2 6-1 0,-1 15 8 15,-1 6 3-15,2 11 9 16,-1 4 6-1,2 0 7-15,-2 1 3 0,1-9 2 16,1-6 3-16,-1-12 5 16,3-8 3-16,-3-12 1 15,0-6 0-15,-3-4-4 16,-3-4-1-16,-2 2-4 16,-6 5-3-16,-3 6-8 15,-1 5-4-15,-2 12 4 16,1 6 3-16,-1 8 9 0,3 6 6 15,1 5-6-15,2-1-1 16,5-1-11-16,-1-2-56 16</inkml:trace>
  <inkml:trace contextRef="#ctx0" brushRef="#br0" timeOffset="12082.1">15664 11605 592 0,'7'6'276'0,"8"9"-94"15,4 10-46-15,1 15-19 16,5 11 7-16,-3 14-14 0,-4 4-12 16,-10-4-31-16,-8-6-21 15,-13-10-17-15,-4-8 1 16,-11-7-85-16,-2-7-54 15,3-12-90-15,-2-12-60 16,8-13-16-16,4-12 24 16,7-11 85-16,8-6 54 0,9-20 149 15,7-4 62-15,12-8 53 16,0 1 23-16,9 10-17 16,3 12-10-16,-3 11-24 15,-2 10-15-15,-14 23-47 16,-3 5-29-16,-6 22-34 15,-5 9-10-15,2 10 9 16,-1 6 4-16,7-2-31 16,5-3-60-16</inkml:trace>
  <inkml:trace contextRef="#ctx0" brushRef="#br0" timeOffset="12370.71">16336 11697 860 0,'0'1'352'0,"-3"6"-197"0,-7 7-36 0,-10 10-47 16,-6 3-9-16,-9 0-32 15,2 2-7-15,3-15-3 32,4-3 2-32,12-16-48 0,1-11-19 0,9-11-53 31,3-5-16-31,1 2 30 15,6 0 14-15,6 7 45 16,2 7 25-16,8 11 43 0,1 7 14 0,3 16 38 16,2 5 4-16,2 6-13 15,5 2-7-15,3 0-35 0,2-2-12 32,-1-8-116-32,-2-4-366 15</inkml:trace>
  <inkml:trace contextRef="#ctx0" brushRef="#br0" timeOffset="12866.92">17012 11584 788 0,'4'-5'372'0,"4"0"-151"16,3 3-83-16,1 16-81 16,-2 6-21-16,-2 10-19 15,0 7 2-15,1 2 1 16,2 0-3-16,4-9-2 15,-3-7 1-15,6-11 9 16,-2-9 6-16,-1-9 6 16,3-4 0-16,0-11-5 0,-1-2-5 15,-4-6-6-15,-3 1-3 16,-4 2-90-16,-3-1-83 16</inkml:trace>
  <inkml:trace contextRef="#ctx0" brushRef="#br0" timeOffset="13188.11">17605 11604 456 0,'2'15'274'16,"-1"10"-38"-16,-6 5-42 15,-7-2-24-15,-5-3-52 16,2 0-27-1,-10-9-55-15,8-1-8 0,-1-8-3 16,-2-7-1 0,6-7-21-16,-1-5-17 0,0-7-32 0,1 2-7 31,10-3 8-31,1 1 8 0,13 4 12 0,3 0-2 31,9 9 2-31,0 6 14 0,1 9 24 0,2 7 14 0,-2 6 22 31,-1 4-2-31,-1 4-10 0,2-3-4 0,-2-1-121 32</inkml:trace>
  <inkml:trace contextRef="#ctx0" brushRef="#br0" timeOffset="13613.94">18278 11537 638 0,'0'-3'333'16,"-1"7"-86"-16,0 16-170 0,2 9-42 16,6 19-32-1,1 2 6-15,2 7 2 0,-1-5 6 16,-2-8-73-16,2-6-107 16</inkml:trace>
  <inkml:trace contextRef="#ctx0" brushRef="#br0" timeOffset="13856.03">18500 11630 779 0,'-8'-3'341'0,"-7"3"-179"16,-5 1-72-16,-13 5-60 16,1 3-5-16,-1-1-4 15,3 1-8-15,16 1-16 16,9 3-4-16,16 1-4 0,9 1 3 31,18 0 8-31,5 1 4 16,4-2 3-16,-4-3 2 0,2 3-59 0,0-2-76 15,-5-6-205-15</inkml:trace>
  <inkml:trace contextRef="#ctx0" brushRef="#br0" timeOffset="14110.21">18845 11700 416 0,'0'-2'329'0,"2"-5"24"0,-2 7-139 31,-1 0-47-31,0 0-83 16,-3 6-28-16,-7 14-11 15,-38 28 0-15,26-33-9 16,-3-5-4-16,1-7-3 16,-2-3-3-16,0-13-13 15,1-4-14-15,9-5-40 16,7-4-16-16,15 3-24 0,6 3 7 15,12 5 22-15,2 5 5 16,0 12 15-16,3 6 3 16,-1 14 5-16,3 2 8 15,4 2 12-15,0 5 5 16,-1 1-59-16,-1-2-136 16</inkml:trace>
  <inkml:trace contextRef="#ctx0" brushRef="#br0" timeOffset="14379.82">19019 11368 1075 0,'7'-9'430'0,"2"-10"-293"16,2 12-50-16,9 27-44 15,-1 10-23-15,13 23-10 0,6 10 12 16,7-1 11-1,-1 1 0-15,-2-8-5 0,-7-5-8 16,-12-8-7-16,-5-8 0 16,-17-9 7-16,-8-7 6 15,-23-11 5-15,-12-6-1 16,-15-2-21-16,-3-5-29 16,9 3-83-16,12 3-68 0</inkml:trace>
  <inkml:trace contextRef="#ctx0" brushRef="#br0" timeOffset="14700.4">19461 11629 649 0,'1'0'315'0,"-2"2"-129"0,-6 3-50 16,-5 4-72-16,4 5-11 15,8 2 0 1,5 1-4-16,6 2 1 0,4-3-1 16,5-2 0-1,-2-4-2-15,12-6-4 0,4-4-3 0,-2-8-7 16,2-3-1-16,-14-1-6 15,-5-2-9-15,-6 0-108 32,-4 0-91-32</inkml:trace>
  <inkml:trace contextRef="#ctx0" brushRef="#br0" timeOffset="14827.38">19562 11378 1122 0,'-2'0'437'16,"0"5"-308"-16,-4 5-81 16,9 13-98-16,5 3-108 15</inkml:trace>
  <inkml:trace contextRef="#ctx0" brushRef="#br0" timeOffset="15291.9">19746 11629 862 0,'-3'0'337'16,"2"9"-236"-16,5 4-45 0,9 10-31 15,14 8 13-15,18-1 21 16,2 1 8-16,3-8-4 16,-4-5-9-16,-12-13-7 15,-4-5-4-15,-10-7-3 0,-3-5 1 16,-5-6-76-16,-4-2-73 15</inkml:trace>
  <inkml:trace contextRef="#ctx0" brushRef="#br0" timeOffset="15511.26">19960 11499 654 0,'-1'1'281'0,"-4"7"-136"0,-2 10-34 0,4 14-31 15,-4 10 4-15,3 18-15 16,3 6-5-16,0 15-16 16,3 0-15-16,2-8-13 31,2-8-4-31,2-19-2 16,-5-8-4-16,10-12-129 0,1-2-168 0</inkml:trace>
  <inkml:trace contextRef="#ctx0" brushRef="#br0" timeOffset="16084.87">20337 11560 737 0,'-12'-2'325'0,"-11"-3"-181"15,0 5-59-15,4 7-80 16,4 3-19-16,11 5-10 16,4-1 2-16,14 2 13 15,6-2 8-15,7-1 8 16,2-2 1-16,-2-5 3 0,-3 0 0 15,-13-6-2-15,-5 2-3 16,-8-2-4-16,-11 2-2 16,-9-2 0-16,-2 4 0 15,-5 4 10-15,4 0 3 16,8 5-1-16,4-2-1 0,9 3-3 16,7-1 3-16,8 2 18 15,5 0 7-15,10-5 8 16,1-3 0-16,6-7-7 15,-1-4-5-15,-1-8-9 16,-2-3-5-16,-2-5-9 16,-6-3-2-16,0-2-20 15,-4-2-1-15,-10 1 5 16,-1 5-3-16,-9 5 29 16,-3 4 7-16,-2 12 5 0,1 1-3 15,3 13-8-15,3 4-2 16,2 4 1-16,4 3 7 15,10 3 0-15,5-1-3 16,7-6-5 0,3 1-24-16,-1-14-334 15</inkml:trace>
  <inkml:trace contextRef="#ctx0" brushRef="#br0" timeOffset="16581.34">21105 11578 512 0,'6'-3'244'0,"7"3"-72"15,5 0-94-15,13 0-29 16,1 0-3-16,4-5-8 15,1 1-6-15,-11-2-6 16,-3 4-4-16,-15-4-2 16,-3 3 2-16,-7 2-2 15,-9 1 0-15,-6 10 4 0,-6-4-1 16,-1 5 0 0,5-2-5-16,5 5-9 0,5 3-2 15,9 7 2-15,2 4 4 16,11-1 3-16,8 0 0 15,8-6 3-15,3-5 1 0,5-10-21 16,-1-5-46-16,-4-6-146 16,-4-2-121-16</inkml:trace>
  <inkml:trace contextRef="#ctx0" brushRef="#br0" timeOffset="16870.88">21520 11617 393 0,'0'-3'238'0,"1"-5"-21"16,1 7-36-16,4 8-46 15,1 7-23-15,0 7-14 16,0 4 1-16,-3 0-18 16,-4-2-8-16,-2-6-21 0,-1-3-10 15,-3-6-4-15,5-5 3 16,1-8-25 0,3-5-21-16,9-8-32 0,-1-4-12 15,8-2 8-15,1 0 13 16,6 1 13-16,-1 6 1 15,-2 11 10-15,0 5 12 16,-5 9 26-16,-5 4 7 16,-1 5-1-16,-2 0-10 0,-3 0-15 15,-1 0-8-15,-3-3-125 16,-3-3-118-16</inkml:trace>
  <inkml:trace contextRef="#ctx0" brushRef="#br0" timeOffset="17153.55">21922 11623 984 0,'0'-3'457'0,"5"0"-226"0,-5 3-67 16,0 0-102-16,0 0-29 15,6 17-8-15,15 34-4 16,-10-27 0-16,0-5-1 15,1-4 8-15,1-7 20 0,-3-8 23 32,0-2 8-32,2-8 5 15,-2-4-10-15,3-2-9 16,-3-2-5-16,1 1-19 16,-2 3-11-16,-3 4-21 15,1-1-7-15,-2 6-73 16,0 0-79-16</inkml:trace>
  <inkml:trace contextRef="#ctx0" brushRef="#br0" timeOffset="21900.92">1999 12782 484 0,'2'4'226'16,"-2"13"-73"-16,-6 5-21 15,-7 9-19-15,-4 8-10 0,-10-2-27 16,-2-5-17-16,-3-8-10 16,-2-8-5-16,-1-6-8 15,0-5 0-15,3-12-11 31,2-5-4-31,5-10-10 0,2-7-6 0,8 1-10 16,7-3-5-16,12 5-2 16,8 0 8-16,17 13 15 15,4 7 8-15,9 12 14 0,3 12-5 16,2 13-7-16,-1 4-4 31,-5 4-8-31,-2-5 2 16,-11-7-16-16,-2-5-67 0</inkml:trace>
  <inkml:trace contextRef="#ctx0" brushRef="#br0" timeOffset="22238.78">2191 12865 788 0,'1'8'310'0,"-1"16"-176"15,0 4-39-15,0 1-13 16,-4 1-11-16,2-6-37 16,1-7-9-16,1-8 2 0,-1-5 10 15,1-9 7-15,0-5-2 16,0-10-10-16,2-6-13 16,4-11-16-16,3-1-3 15,8 3-4-15,3 4-4 16,4 13-4-16,0 4 1 0,3 14 3 15,-2 3 5-15,0 9 4 16,-1 5 0-16,-5 6 0 16,0 4 1-16,-8 4-18 15,0 2-51-15,-3-1-187 16,-2 3-113-16</inkml:trace>
  <inkml:trace contextRef="#ctx0" brushRef="#br0" timeOffset="22543.82">2781 12982 531 0,'1'-6'315'0,"0"-8"-38"16,-1-7-83-16,0 4-24 0,-10-2-23 31,-7 5-21-31,-13 3-32 0,-5 0-15 0,-1 9-42 15,1 1-15-15,13 13-29 16,-1 1-17-16,12 12-13 16,6 5-4-16,10 0 2 31,9 6 8-31,6-8 19 16,5-6 4-16,4-8 13 15,2-6 6-15,5-9 6 16,-4-2 6-16,-11-8-26 0,-4-2-52 15,-13-2-196-15</inkml:trace>
  <inkml:trace contextRef="#ctx0" brushRef="#br0" timeOffset="22671.66">2639 12635 800 0,'-6'-6'413'0,"1"-1"-133"15,-1-1-94-15,7 6-147 16,6 5-33-16,7 6-67 15,7 7-93-15</inkml:trace>
  <inkml:trace contextRef="#ctx0" brushRef="#br0" timeOffset="23023.28">3164 12828 628 0,'-15'-5'287'0,"-15"0"-109"16,-1 3-47-16,-2 6-48 16,8 6-27-16,4 8-43 15,5 6-5-15,14 8-5 16,-2 5 1-16,11 0-1 15,8 1-1-15,11-10 5 16,4-5 9-16,9-10 12 16,-2-6 8-16,-4-8 7 15,-1-2 5-15,-18-5 20 16,-9-6 9-16,-20 0-3 0,-15-1-10 16,-12 5-34-16,-1 3-15 15,5-1-83-15,9 4-94 16</inkml:trace>
  <inkml:trace contextRef="#ctx0" brushRef="#br0" timeOffset="23346.92">3226 12858 1003 0,'17'-7'390'0,"27"-6"-279"31,9 1-38-31,0 2-38 0,1 4-13 0,-9 6-10 32,-10 0-2-32,-13 2 4 15,-7 0 2-15,-7-2-50 0,-6 0-21 16,-10-1-25-16,-2 1-6 16,-9 5 45-16,-3 3 18 15,1 7 25-15,-1 3 21 16,1 4 25-16,7 3 14 15,6 3 24-15,8 1 0 16,8 0 1-16,7-4-7 0,6-4-25 16,0-6-13-16,7-1-15 15,-1-11-3-15,7-6-138 16</inkml:trace>
  <inkml:trace contextRef="#ctx0" brushRef="#br0" timeOffset="23929.7">4057 12868 469 0,'-2'13'276'16,"-5"5"-38"-16,-6 18-93 0,-11 0-14 0,-9-1-46 15,-5-4-22-15,-4-15-15 16,3-4-5-16,3-12-6 31,4-5-1-31,11-11-11 0,6-4-4 0,8-4-12 31,5 0-9-31,4 3-11 16,5 0-1-16,9 11 6 16,10 10 7-16,6 13 15 15,5 11 1-15,-1 8 0 16,-5-5-3-16,-5-1-4 0,1-2 1 15,-1-5-42-15,3-2-71 16</inkml:trace>
  <inkml:trace contextRef="#ctx0" brushRef="#br0" timeOffset="24198.39">4464 12899 456 0,'-11'-10'333'0,"-12"-12"50"16,-5 3-144-16,-5 2-106 16,1 6-42-16,-1 11-56 15,3 3-23-15,9 15-20 16,2 6-8-16,14 10-3 0,5 7 2 16,8-2 3-16,8-3 5 15,7-7 9-15,5-8 4 16,4-7 8-16,-5-7 4 15,-3-6-3-15,-6-1-13 0,-9-7-45 16,-3 3-37-16,-9-11-149 16</inkml:trace>
  <inkml:trace contextRef="#ctx0" brushRef="#br0" timeOffset="24502.12">4535 12902 699 0,'8'14'360'0,"12"18"-108"0,-12-6-105 16,1 3-31-16,-8-7-45 0,-7-10-16 31,5 1-25-31,1-4-6 16,1-8 6-16,0-4-1 16,7-8-19-16,0-8-6 15,10-6-19-15,6-3-3 16,6 1 8-16,0 3 1 0,2 12 6 15,-3 7 9-15,-4 8 29 16,-1 11 10-16,-10 9 16 16,-5 1 1-16,-5 6-10 15,-4-5-3-15,-1-5-15 16,0-1-7-16,5-3-19 16,4-1-89-16</inkml:trace>
  <inkml:trace contextRef="#ctx0" brushRef="#br0" timeOffset="25032">5541 12936 638 0,'7'19'298'0,"6"12"-115"0,-6 1-93 32,-4-1-14-32,-3-6-22 15,0-9-8-15,0-5-9 16,-5-8 5-16,5-6-2 15,2-5-5-15,2-13-18 16,5 1-13-16,5-12-13 16,3 3-3-16,5 4 25 15,4 5 18-15,0 15 38 0,1 5 14 16,-6 22-7-16,-4 6-13 16,-7 5-26-16,-5-1-11 15,-3-4-5-15,3-4-1 16,1-5-126-16</inkml:trace>
  <inkml:trace contextRef="#ctx0" brushRef="#br0" timeOffset="25518.38">6639 12535 912 0,'-5'11'329'0,"-3"8"-213"15,2 28-137-15,1 14-2 16,7 26 23-16,1 6 2 16,3-2 13-16,0-10 8 15,1-27-40-15,-1-15-137 16</inkml:trace>
  <inkml:trace contextRef="#ctx0" brushRef="#br0" timeOffset="25725.26">6535 12537 805 0,'7'-21'376'16,"8"-20"-180"-16,17 15-68 15,9 10-31-15,17 22-55 16,4 14-18-16,-2 18-22 0,-11 1-2 15,-22 5 3-15,-19 1 4 16,-17 1 10-16,-10 1 4 16,-17-4-25-16,-1-6-41 15,-6-16-117-15,-2-11-115 16</inkml:trace>
  <inkml:trace contextRef="#ctx0" brushRef="#br0" timeOffset="26033.98">7087 12899 501 0,'-15'-11'261'0,"-22"-13"-56"0,0-1-14 31,4 12-52-31,-2 6-36 15,10 13-62-15,0 8-31 16,12 16-19-16,8 4 0 16,14 6-1-16,11 1 9 15,7-13 9-15,1-3 4 0,6-15 5 16,0-4 3-16,-4-6 4 16,-1-3 4-16,-10-2-17 15,-6-7-23-15,-7-2-90 16,-1-3-103-16</inkml:trace>
  <inkml:trace contextRef="#ctx0" brushRef="#br0" timeOffset="26274.06">7205 12863 862 0,'3'10'364'0,"4"16"-209"0,1 2-20 16,-3 3-52-16,-2 0-15 15,1-4-24-15,-4-3-12 16,2-7-10-16,-2-7 0 15,0-10 13-15,1-4 6 0,3-12-3 16,0 2-1-16,5-13-20 16,2-6-8-16,6 0-6 15,3-3-5 1,3 10-6-16,2 5-2 0,-3 15-3 16,-5 6 9-16,2 13-105 15,-4 4-71-15</inkml:trace>
  <inkml:trace contextRef="#ctx0" brushRef="#br0" timeOffset="26563.6">7801 12882 715 0,'-14'-7'345'0,"-16"-8"-135"31,-6 0-45-31,-1 3-75 16,0-1-27-16,7 6-40 0,6 6-10 0,10 3-21 16,9 7-6-16,9 10 11 31,10 4 6-31,12 7 30 16,4 1 7-16,-1 1-5 15,-6-3-2-15,-16-1-4 16,-8-8 7-16,-20-5 8 0,-5-1 2 15,-6-3-6-15,-1-3-8 16,7-7-51-16,5-5-76 16</inkml:trace>
  <inkml:trace contextRef="#ctx0" brushRef="#br0" timeOffset="27410.08">8028 12911 502 0,'-3'-12'291'0,"-6"-9"-15"15,-8 0-63-15,-10 5-49 16,-1 2-19-16,-2 9-49 16,3 5-26-16,-1 8-48 15,8 11-22-15,5 6-26 0,5 9 0 16,21 7 2-16,0-2 6 15,10-4 14-15,3-9 4 16,3-12 8-16,2-2 5 16,1-12 12-16,0-5 2 15,-3-13-3-15,1-9-7 0,-5-9-14 16,1-9-3-16,-5-11 2 16,-2-2 1-16,-4-10 7 15,-5 5 1-15,-8 3 3 16,-4 6 4-16,-4 19 14 15,-3 7-2-15,-1 25-21 16,-1 8-16-16,3 18-25 16,3 14 1-16,3 13 22 15,4 7 12-15,4 13 10 16,4 2 1 0,5-2-5-16,3-3-4 0,-2-19 3 15,2-9 0-15,-6-18 5 0,-2-7 9 31,1-12 14-31,-1-5 7 0,8-11-3 16,3-6-8-16,7-8-20 0,1-2-10 16,-2 2-3-16,-2 5-3 15,-5 15-10-15,-5 8-3 0,-6 9-2 32,-6 6 1-32,-1 1 10 15,-1 1 5-15,2-2 2 0,8-2 1 0,7-4 4 31,7-1 0-31,7-5 3 0,4-3-2 0,-1-7 1 16,-1-2 0-16,0-4 0 31,1-1 0-31,-1-7 1 16,-1-3-1-16,-6-5 3 16,-10-3 1-16,-15 4-1 0,-7 3-3 15,-18 11-6-15,-2 6-6 16,-3 9-7-16,2 7-5 15,9 10-2-15,2 3 0 16,10 11 2-16,5 0 3 16,8 2 21-16,5-2 4 15,15-11 24-15,4-1 9 16,9-10 0-16,6-6 5 0,-2-4-11 16,2-6-5-16,-5-7-13 15,0 0 2-15,-4-3-82 16,-5-1-51-16,-9 6-270 15</inkml:trace>
  <inkml:trace contextRef="#ctx0" brushRef="#br0" timeOffset="31000.29">9296 12965 669 0,'1'11'256'0,"-2"12"-160"16,-3 4-20-16,-9 4-6 0,-6-1 8 16,-3-7-350-16</inkml:trace>
  <inkml:trace contextRef="#ctx0" brushRef="#br0" timeOffset="31851.49">10125 12867 598 0,'11'5'300'15,"7"3"-79"-15,6 0-116 0,2-2-3 16,-1-5-38-16,-1-6-17 15,-5-4-21-15,-1-5-3 16,-8-10-4-16,-2 2-3 16,-6-3-3-16,-4-2-3 15,-8 5-4-15,-5-1-2 16,-12 6-4-16,0 5-2 0,-5 12-5 16,1 7-2-16,8 12-2 15,5 4 0-15,13 13 2 16,4 4 3-16,15 13 10 15,3 3 4-15,10-1 5 16,-1-2-2-16,-7-13-3 16,-2-3-1-16,-9-5 2 15,1-4-72-15</inkml:trace>
  <inkml:trace contextRef="#ctx0" brushRef="#br0" timeOffset="32157.3">10443 12731 945 0,'6'11'348'0,"-2"5"-254"16,4 9 8-16,-4 6-2 15,-4-1-7-15,3 1-38 16,-4-10-18-16,0-12-13 15,3-8-4-15,1-17-4 16,7-7-3-16,5-13-12 16,6 0-1-16,9 3-4 15,3 4-2-15,5 14 1 0,-3 7 0 16,-9 15 12-16,-6 14 20 16,-11 10 26-16,-5 7 6 15,-3 4-3-15,0 0-17 16,-1-8-77-16,-1-7-312 15</inkml:trace>
  <inkml:trace contextRef="#ctx0" brushRef="#br0" timeOffset="32752.55">11177 12678 585 0,'-17'-6'322'15,"-21"-3"-75"-15,-2 6-52 16,-3 6-99-16,6 7-38 0,11 11-50 16,6 3-13-16,12 8-3 15,7 1 2-15,17 0 6 16,5 0 2-16,14-7 2 15,8-8 2-15,1-10 4 16,-3-8 3-16,-13-8 13 16,-12-4 8-16,-20-5 6 15,-13 1-2-15,-18 4-13 16,-4 3-10-16,-1 4-15 0,10 5-36 16</inkml:trace>
  <inkml:trace contextRef="#ctx0" brushRef="#br0" timeOffset="32929.56">11330 12695 932 0,'-3'0'467'16,"-1"0"-177"-16,-3 12-150 16,4 4-53-16,3 7-64 15,0 5-6-15,6-2-9 16,0 3-6-16,4-5-149 15,6-3-284 1</inkml:trace>
  <inkml:trace contextRef="#ctx0" brushRef="#br0" timeOffset="33120.57">11526 12661 903 0,'-2'-1'453'0,"2"-3"-144"0,5 18-178 16,2 13-52-16,8 14-35 31,1 11 5-31,3 15 4 16,-2 1 1-16,-6-1-9 15,-3 0-11-15,-5-8-19 0,-3-5-5 0,-1-11-18 16,1-13-92-16,4-18-164 31</inkml:trace>
  <inkml:trace contextRef="#ctx0" brushRef="#br0" timeOffset="33297.45">11657 12852 957 0,'5'-1'358'16,"8"0"-273"-16,10 1-27 15,2 1-30-15,4-1-6 16,4 0-41-16,-1 0-78 0,1 0-243 15</inkml:trace>
  <inkml:trace contextRef="#ctx0" brushRef="#br0" timeOffset="33518.03">12022 12791 340 0,'3'-7'269'0,"0"-7"45"16,-4-2-42-16,-15 0-55 16,-4 0-25-16,-6 1-48 15,-3 1-26-15,6 7-76 16,2 4-25-16,8 7-29 15,4 7-9-15,10 7 6 16,3 3 1-16,10 5 7 16,4 1 4-16,6-4 2 0,5-3 2 15,0-14 4-15,0-3 1 16,-7-10 8-16,-6-3 4 16,-14-9 5-16,-8-3 0 15,-14-1-10-15,-7 0-33 16</inkml:trace>
  <inkml:trace contextRef="#ctx0" brushRef="#br0" timeOffset="34092.15">12260 12709 445 0,'-6'-3'283'0,"5"0"-1"16,-2 5-148-16,3-2-79 15,0 5-15-15,3 25-6 0,5 40 2 16,-8-32-5-16,0-3-7 16,0-12-6-16,2-5 2 15,-2-16 6-15,0-9 0 16,0-16-4-16,0-5-5 16,5-7-12-16,2-1-3 15,3 5-2-15,3 1-3 0,9 7-4 16,2 5 0-16,4 13 0 15,2 6 2-15,-8 13 2 16,-4 6 3-16,-8 8 0 16,-1 3 2-16,2 4 1 15,4-1 2-15,7-6-219 16</inkml:trace>
  <inkml:trace contextRef="#ctx0" brushRef="#br0" timeOffset="34363.51">12870 12756 745 0,'-9'-9'350'16,"-18"-9"-131"-16,-4-2-43 16,-1 10-60-16,-4 2-24 15,4 8-47-15,3 8-15 16,6 3-28-16,7 4-5 0,12 6-5 15,8 1-1-15,9 3 7 16,9 1 2-16,5-8 1 16,3-4 2-16,4-11 3 15,-2-3-20-15,-2-8-74 16,-4-2-61-16,-7-5-236 16</inkml:trace>
  <inkml:trace contextRef="#ctx0" brushRef="#br0" timeOffset="34539.4">12954 12695 831 0,'2'-2'364'15,"2"1"-191"-15,0 2-27 16,-4-1-42-16,0 0-9 16,7 23-15-16,12 36-14 0,-14-24-24 31,2-2-17-31,0 2-81 15,-1-8-153-15</inkml:trace>
  <inkml:trace contextRef="#ctx0" brushRef="#br0" timeOffset="35022.67">13347 12782 355 0,'1'-6'246'15,"2"-3"32"-15,-3 1-82 16,-9-4-39-16,-1 3-9 16,-12-4-15-16,-7-2-14 0,1 4-42 15,-2 2-26-15,8 9-45 16,6 3-12-16,2 11-18 15,3 3 0-15,8 7 6 16,3 2 6-16,13-1 8 16,0-3 3-16,7-7 3 15,2-7 2-15,2-8 0 16,5-6-5-16,-1-10-17 16,-5-1-2-16,-6-4 0 15,-4 4 8-15,-6 5 15 0,-5 3 8 16,-2 8 27-16,-4 2 5 15,3 8 2-15,1 5-3 16,7 6-26-16,5 2-5 16,7-2-2-16,5 0 1 15,6-7 2-15,3-4 4 0,-3-9 12 16,-1-5 4-16,-11-10 1 16,-2-3-4-16,-3-3-34 15,-7-3-75-15,-4 1-331 16</inkml:trace>
  <inkml:trace contextRef="#ctx0" brushRef="#br0" timeOffset="35148.5">13482 12481 890 0,'-1'0'444'0,"-3"-2"-180"16,3 5-62-16,1-3-117 16,0 0-43-16,5 15-33 0,16 37-21 15</inkml:trace>
  <inkml:trace contextRef="#ctx0" brushRef="#br0" timeOffset="35562.21">13733 12664 972 0,'1'0'384'0,"2"8"-251"16,-1 11-48-16,-1 14-55 15,11 13 5-15,11 19-5 16,-4 2-2-16,4 5-4 15,-12-5-2-15,-9-15-8 16,0-7 15-16,-2-14-254 16</inkml:trace>
  <inkml:trace contextRef="#ctx0" brushRef="#br0" timeOffset="35721.18">13814 12958 1031 0,'6'-2'374'16,"10"-2"-309"-16,7-1-31 16,17 0-26-16,8-1-28 0,7-1-212 15</inkml:trace>
  <inkml:trace contextRef="#ctx0" brushRef="#br0" timeOffset="36042.25">14325 12743 547 0,'-6'-6'288'0,"-14"-9"-48"16,-3 1-42-16,-7 0-60 16,0 3-30-16,5 7-68 15,3 2-22-15,8 8-26 0,7-1-6 16,7 4-1-16,8 1 2 16,7 0 7-1,4 1 5-15,0-2 1 0,1-2 3 16,-3-1 2-16,-4-2 1 15,-11-3 2-15,-3 3 0 16,-15-1 1 0,-2 3 0-16,-3 3 27 0,-2 0 13 0,8 8 19 15,3 2 5-15,12 3-16 32,8 0-9-32,10-4-15 15,5-5-5-15,9-8-13 16,6-4-3-16,5-6-133 0,3-2-318 0</inkml:trace>
  <inkml:trace contextRef="#ctx0" brushRef="#br0" timeOffset="36746.37">15023 12661 446 0,'0'-6'227'0,"0"-5"-18"15,0-3-107-15,10 6-3 16,3 5 1-16,6-1-11 16,7 5-27-16,4 3-30 0,1-4-4 15,-4 2-10-15,0 0-2 16,-14 0-3-16,-5-1-1 16,-8 3-1-16,-11-3-1 15,-5 5-3-15,-6 2-1 16,-1 7-4-16,2 1-2 0,5 1-1 15,3 5-2-15,13 1 2 16,1 6 1-16,10-2 7 16,6-2 3-16,6-9 6 15,2-7 1-15,8-11 3 16,-4-8-1-16,-1-7-1 16,-1-6-1-16,-6-2-5 15,-3 1-1-15,-5-3-2 16,-3 8-3-1,-3 5-6-15,-2 3 0 0,-3 15 9 16,-1 4 12-16,-1 9 19 16,0 5 6-16,-2 1-5 0,1-2-9 15,0-6-13-15,1-5-6 16,3-6 0-16,0-6 0 16,9-7 1-16,0-4-1 15,1-7-5-15,6 2-3 16,-1-3-4-16,4 6-1 15,2 7-3-15,-3 4-1 0,-2 11 2 32,-2 7 2-32,-8 10 7 15,3 5 1-15,-5 2-1 0,-4 0-2 0,4-3 0 16,0 0-81-16,0-17-335 31</inkml:trace>
  <inkml:trace contextRef="#ctx0" brushRef="#br0" timeOffset="36981.41">15683 12676 656 0,'1'-6'370'0,"6"-1"-76"0,-1 7-68 15,-2 12-74-15,2 6-28 16,-1 9-9-16,4-1-4 31,4 2-18-31,-2-4-16 16,-1-11-32-16,3-2-10 15,-1-13-7-15,4-7-3 0,6-11-1 16,-2-4-5-16,2-3-6 16,-2 1-2-16,-9 4-5 15,0 5-4-15,-9 7-99 16,-3 5-110-16</inkml:trace>
  <inkml:trace contextRef="#ctx0" brushRef="#br0" timeOffset="37621.04">16905 12581 531 0,'-5'-7'258'16,"-12"-4"-81"-16,-6 7-23 15,-13 1-29-15,-1 5-6 0,4 4-35 31,4 1-28-31,16 6-53 0,6-2-9 0,15 5-5 16,6 0 3-16,12-2 8 31,4 0 2-31,4-2 5 16,0-8 0-16,-11-2 5 0,-6-2 4 0,-17-4-2 16,-5 0-1-16,-12-3-6 31,-7 6-7-31,-7-1 0 0,-3 4-2 0,2 9 11 0,6 0 9 31,8 8 4-31,6-2 4 0,8 3-5 0,9 0-5 31,9-4 1-31,5 2 0 16,10-7-3-16,2-4 0 16,12-7-22-16,3-3-74 15</inkml:trace>
  <inkml:trace contextRef="#ctx0" brushRef="#br0" timeOffset="38199.49">16939 12254 786 0,'-3'-2'345'15,"-4"-3"-162"-15,8 3-82 16,17 2-52-16,5 1-7 16,16 1-9-16,7-2-5 15,7 0-10-15,6-1-4 16,-5-1-7-16,-9 0 1 0,-17-1 1 16,-12 1 1-16,-17-1 1 15,-8 3-5-15,-12 2-3 16,-6 1-3-16,-2 3 0 15,0 0 0-15,10 3 0 16,4 0-2-16,7-1-3 16,7 0 1-16,9-1 1 15,3 1 2-15,10 2 1 16,1 4 1-16,-6-2 0 16,-1-3 0-16,-10 0 2 15,-5-1 3-15,-7 2 1 16,-1-3-1-16,3 1-4 0,-1 2-3 15,8 10-6 1,7 7-1-16,6 10 2 0,4 5 0 16,1 3 1-16,-3 1 0 15,-8 0 14-15,-8-1 17 16,-10-7 15-16,-8-2 6 16,-10-12 1-16,-1-3-11 15,-7-9-8-15,-2-4-4 0,5-2-11 16,4-3-6-16,12-1-6 15,6-2-26-15,11-5-97 16,6-2-69-16</inkml:trace>
  <inkml:trace contextRef="#ctx0" brushRef="#br0" timeOffset="38375.57">17495 12796 700 0,'7'-4'331'0,"5"0"-120"0,-2 1-33 16,-8 0-32 0,2 2-15-1,-4 1-26-15,-1 0-12 0,-1 0-36 16,1 0-14-16,0 0-104 16,0 0-70-16</inkml:trace>
  <inkml:trace contextRef="#ctx0" brushRef="#br0" timeOffset="39249.31">17959 12360 739 0,'0'-1'341'15,"2"3"-160"1,-2 8-44-16,-14 13-39 0,-1 10-9 15,-8 4-5-15,-1-2-25 16,12-3-38 0,9-2-11-16,22-6-7 15,13-4 0-15,15-3 1 16,4-6 1-16,-4-6-36 0,-1-5-62 16,-10-6-190-16</inkml:trace>
  <inkml:trace contextRef="#ctx0" brushRef="#br0" timeOffset="39461.85">18172 12308 488 0,'-4'1'269'0,"1"5"-52"16,-1 10-73-16,2 13-17 0,2 20-18 15,2 6-1-15,3 9 0 16,-3-2-6-16,-2 0-16 15,-1-4-16-15,1-5-41 16,5-3-9-16,4-17-9 16,4-6-14-16,2-20-236 15</inkml:trace>
  <inkml:trace contextRef="#ctx0" brushRef="#br0" timeOffset="40203.98">18537 12835 863 0,'0'2'414'0,"0"0"-136"16,0-2-65-16,0 0-87 15,-1 0-28-15,1 0-61 16,-1 0-16-16,1 0-59 16,0 0-79-16</inkml:trace>
  <inkml:trace contextRef="#ctx0" brushRef="#br0" timeOffset="42777.04">19179 12586 547 0,'-17'2'287'0,"-16"5"-80"15,2 9-116-15,4 3-43 16,10 13-33-16,10 1-7 15,9 4-5-15,15 1-1 0,17-9-1 16,5-5 2-16,10-13 3 16,-7-8 2-16,-14-9 50 15,-7-3 28-15,-21-6 36 0,-12-2 10 16,-20-2-39-16,-7 3-30 16,-3 3-37-16,3-1-14 15,18 7-106-15,5-1-110 0</inkml:trace>
  <inkml:trace contextRef="#ctx0" brushRef="#br0" timeOffset="42994.28">19303 12622 810 0,'15'-7'338'0,"23"-1"-211"0,1 2-31 16,0 4-56-16,-2 3-16 16,-13 0-12-16,-2 0-2 0,-7 0 1 15,-6 0-2-15,-3-3-105 16,1 1-110-16</inkml:trace>
  <inkml:trace contextRef="#ctx0" brushRef="#br0" timeOffset="43377.58">19503 12627 414 0,'-7'8'232'16,"5"13"-42"-16,-4 0-40 16,5 1-60-16,7 0-16 0,3-3-18 15,4 1-10 1,0-6-15-16,0-2-4 0,-2-8-9 16,2-4-3-16,3-5-2 15,-3-6-3-15,2-5-4 16,-2-4-2-16,0-2-3 15,0 3 0-15,2 2-1 0,1 4-2 16,-3 9-31-16,1 4 78 16,-1 10 33-16,-1 5 15 15,-3 4 50-15,-5 1-73 0,-2-3-26 16,0-2-12-16,-1-11-12 16,2-2-1-16,7-13-4 15,1-5-2-15,8-6-8 31,4-3-3-31,4 4-3 16,0 4-1-16,1 9-2 0,-9 4 0 16,-7 9-6-16,-4 5 27 15,-6 7 16-15,7 7 4 16,-3 1 9-16,1 0-27 0,2 1-29 16,-5-3-101-16</inkml:trace>
  <inkml:trace contextRef="#ctx0" brushRef="#br0" timeOffset="43900.49">20701 12597 722 0,'-16'-8'387'15,"-23"-4"-102"-15,-5 0-66 16,4 6-111-16,4 6-44 16,11 10-57-16,9 7-14 0,13 11-10 15,7 3-1-15,22 4 10 16,11 1 7-16,15-7 7 0,7-4 4 16,-3-15 4-16,-4-9-1 15,-13-12 8-15,-10-12 2 31,-16-8 5-31,-9-6 1 0,-16-11-3 16,-9-6 0 0,-14-18 2-16,-1-7 5 15,3-4 1-15,6 3-5 0,21 21-19 16,9 13-12-16,21 25-17 16,9 8-2-16,8 15 5 15,1 11-50-15,-4 11-224 16</inkml:trace>
  <inkml:trace contextRef="#ctx0" brushRef="#br0" timeOffset="44123.84">21016 12541 659 0,'-1'0'307'0,"-1"2"-96"0,4 6-45 16,2 6-41-16,6 5 7 16,1 6-34-16,0 3-27 15,-1-2-32-15,-2 1-16 16,2-7-112-16,3-2-343 0</inkml:trace>
  <inkml:trace contextRef="#ctx0" brushRef="#br0" timeOffset="44420.36">21462 12578 662 0,'-2'4'366'16,"-3"7"-1"-16,-4 0-259 16,0 4-8-16,-5 1-25 15,-5-1-15-15,-4 0-25 16,-1-3-6-16,-6-7-11 15,1-5-1-15,-1-9-13 16,4-2-5-16,5-6-4 16,4 1-3-16,7 1-4 15,6 2-1-15,13 5-1 16,7 2-1-16,10 7 19 0,-2 3 20 16,5 8 21-16,-3 3 10 15,1 8-1-15,-1 6-14 16,-3-1-10-16,-1 2 0 15,-6-8-138-15</inkml:trace>
  <inkml:trace contextRef="#ctx0" brushRef="#br0" timeOffset="44963.31">21871 12571 852 0,'-25'-7'414'0,"-20"-6"-130"15,1 16-206 1,7 6-35-16,10 14-39 0,8 3-3 15,20 7 0-15,11 2 6 16,19-3 5-16,13-4 5 16,4-10 3-16,-4-10 1 15,-7-14 4-15,-13-9 1 16,-13-13 1-16,-7-4-4 0,-18-11-10 16,-11-4-7-1,-19-13-3-15,-7-7 0 0,1-8-1 16,6 2 0-16,21 14-11 15,15 10-9-15,23 19-10 0,11 12-2 16,19 16 7-16,-2 3 7 16,5 11-145-16,3 7-163 15</inkml:trace>
  <inkml:trace contextRef="#ctx0" brushRef="#br0" timeOffset="45328.1">22066 12630 689 0,'5'2'316'16,"8"6"-107"-16,4-1-40 16,13-1-25-16,2 1-25 15,0-5-48-15,-2-1-13 0,-7-3-15 16,-4-6-7-16,-4-6-9 15,-2 1-6-15,-10-3-7 16,-6 0-4-16,-16-1-12 16,-7-5-5-1,-10 4-9-15,-2 8-1 0,4 11 2 16,2 8 0 0,14 17 7-16,5 1 2 0,12 12 6 15,2 3 3-15,7 7 15 16,5 2 2-16,3 0 2 15,2-1 1-15,3-8-11 16,0-2-3-16,-2-15-57 16,-1-7-112-16</inkml:trace>
  <inkml:trace contextRef="#ctx0" brushRef="#br0" timeOffset="45611.87">22614 12663 638 0,'0'-9'316'0,"-5"-11"-90"16,-5-2-14 0,-11 0-23-16,-1 4-28 0,-4 1-55 15,1 4-29-15,5 10-46 16,1 3-16-1,5 12-15-15,5 7-4 16,8 4-2-16,0 3 3 16,9 0 2-16,4-2 2 0,6-3 4 15,6-5 1-15,3-9 3 16,-1-5-46-16</inkml:trace>
  <inkml:trace contextRef="#ctx0" brushRef="#br0" timeOffset="45830.55">22714 12393 996 0,'0'0'415'0,"0"1"-228"15,1 11-59-15,3 17-57 16,3 5 11-16,4 13-3 16,4 4-6-16,2 4 14 15,-2 1-7-15,-4 2-14 31,-7-2-9-31,-7-2-36 16,-2-4-10-16,4-9-35 0,1-5-64 16,5-17-188-16</inkml:trace>
  <inkml:trace contextRef="#ctx0" brushRef="#br0" timeOffset="46004.64">22838 12677 868 0,'8'-6'362'15,"13"-2"-206"-15,4 0-96 16,4 1-4-16,4 4-32 16,-3-1-6-16</inkml:trace>
  <inkml:trace contextRef="#ctx0" brushRef="#br0" timeOffset="46378.97">23106 12542 818 0,'6'0'411'0,"5"0"-117"16,-1 7-162-16,1 3-16 16,-5 8-31-16,-4-1-8 15,-3 1-22-15,-2 2-11 0,-2-5-21 16,2-4-7 0,4-7-2-16,2-4-3 0,10-10-2 15,4-2-3 1,6-5-4-16,3 1-2 15,1 3 0-15,-3-1 0 0,0 7-2 16,-3 5-2-16,-8 4-1 16,-3 9 1-16,-3 6 3 15,-2 4 1-15,-2 1 3 16,0-2 0-16,-3 1-51 16,2-4-93-16</inkml:trace>
  <inkml:trace contextRef="#ctx0" brushRef="#br0" timeOffset="46545.65">23333 12134 813 0,'-1'-1'396'0,"1"2"-66"15,6 15-252-15,-6 7-32 0,6 15-2 31,-6 0 33-31</inkml:trace>
  <inkml:trace contextRef="#ctx0" brushRef="#br0" timeOffset="47842.74">1814 13719 712 0,'-5'12'338'0,"-4"6"-111"16,-4 22-131-16,-2 11-23 15,1 14-24-15,2-1-11 0,0-8-16 16,4-6-4-16,2-13 0 16,3-7 0-16,4-11 1 15,3-15 1-15,2-14-2 16,1-11-3-16,1-11-5 15,-2-10-3-15,-5-11-2 16,1-3 0-16,-2-12-3 16,1 2-1-16,2 8-1 15,4 8 0-15,0 19-3 0,-1 10-4 16,2 20-10 0,1 9-2-16,11 24 2 0,7 14 8 15,10 23 28 1,6 3 13-16,-3-2 9 15,-3-3 1-15,-12-15-16 16,-5-7-8-16,-11-7-5 16,1-7 0-16,-4-10-105 15,0-4-142-15</inkml:trace>
  <inkml:trace contextRef="#ctx0" brushRef="#br0" timeOffset="47999.99">1813 13997 789 0,'-2'-1'348'0,"2"3"-183"16,3-2-75-16,-3 0-59 15,17 0-12 1,59-2-1-16,-19 3-4 0,1-2-72 16</inkml:trace>
  <inkml:trace contextRef="#ctx0" brushRef="#br0" timeOffset="48429.39">2253 13980 1031 0,'9'1'350'16,"13"-2"-328"-16,14 1-24 0,19 3 4 15,6 2 2 1,6 3 5-16,-5-2 0 16,-7 3 2-16,-7-5 1 15,-9-4 33-15,-5 0-115 16,-17-9-106-16,-8 1-16 15,-12-6-36-15,-6 0 117 16,-9-3 118-16,0-2 40 0,1 5 43 16,4 0 9-16,8 7 6 15,5 4-17-15,4 5-15 16,3 4 1-16,3 9 14 16,1 1 12-16,-1 7 11 15,-5-2-2-15,-5 3-29 16,-2 1-18-16,-4-9-34 15,2 5-43-15,0-6-253 16</inkml:trace>
  <inkml:trace contextRef="#ctx0" brushRef="#br0" timeOffset="48667.7">2894 13657 868 0,'-1'-1'397'16,"-4"4"-198"-16,4 10-82 15,3 13-69-15,3 11-4 16,7 11 12-16,5 6-5 16,-1 3-25-16,0 1-4 15,-5-12-6-15,-3-7-2 0,0-19-109 16,-3-5-133-16</inkml:trace>
  <inkml:trace contextRef="#ctx0" brushRef="#br0" timeOffset="49037.57">2773 13682 844 0,'3'-9'332'0,"12"-8"-202"15,5-2-27-15,13 4-11 16,8 5-29-16,7 6-45 16,1 4-6-16,-9 10 1 15,-2 0 5-15,-13 4 3 0,0 0 1 16,-12 0 2-16,-7-1 3 16,-7 1 2-1,-15 0 0-15,2-4-6 16,1 1-4-16,3-5-8 15,8-2-4-15,4-2-10 0,5 0-5 0,10 0-2 16,5 4 3-16,10 5 1 16,2 9 2-16,-2 10 2 15,-5 2 1-15,-18 10 1 16,-13-1 3-16,-22 1 8 16,-8-1 2-16,-5-13 3 15,0-7 2 1,6-11-102-16,8-2-87 0</inkml:trace>
  <inkml:trace contextRef="#ctx0" brushRef="#br0" timeOffset="49210.94">3431 14012 674 0,'6'2'415'16,"2"-2"-33"-16,-3 5-184 0,-5-2-43 0,-3-2-80 16,2-1-40-16</inkml:trace>
  <inkml:trace contextRef="#ctx0" brushRef="#br0" timeOffset="70721.02">6069 13955 768 0,'-1'-4'371'0,"1"-7"-153"0,11 11-70 15,8 9-19 1,18 11-30-16,8 5-14 0,17 10-25 15,5 3-19-15,-12 5-21 16,2 3-8 0,-24-3-28-16,-3-3-56 0,-1-11-281 15</inkml:trace>
  <inkml:trace contextRef="#ctx0" brushRef="#br0" timeOffset="70957.89">6542 13936 796 0,'-15'11'343'0,"-21"12"-171"16,0 6-38-16,-9 0-25 15,-5 1-11-15,-9 1-33 16,-3-1-13-16,6 1-33 0,10-4-9 15,20-10-16-15,12-4-44 16,18-13-158 0,11-1-225-16</inkml:trace>
  <inkml:trace contextRef="#ctx0" brushRef="#br0" timeOffset="71215.32">6621 14192 559 0,'-6'-1'324'0,"-5"-2"-25"15,-1 6-114-15,4 10-70 0,4 7-15 0,3 12-14 16,1 4-11-16,5 2-25 31,1 0-12-31,3-8-23 16,3-6-16-16,2-11-216 15</inkml:trace>
  <inkml:trace contextRef="#ctx0" brushRef="#br0" timeOffset="71522.47">6633 14131 693 0,'21'-1'333'0,"11"-6"-135"15,4 7-69-15,-2 3-25 16,-12 3-38-16,-8 4-14 16,-14 5-22-16,-5 1-4 15,-11 2-7-15,0 0-4 16,-1-5-9-16,3-4-18 0,14-6-26 15,7-3-2-15,17 0-1 16,7 4 15-16,5 3 18 16,-4 4 0-1,-5 10 3-15,-14 3 5 16,-15 6 14-16,-8 1 6 0,-21-2 5 16,-5-3-2-1,-8-16-6-15,0-7-27 0,11-12-255 16</inkml:trace>
  <inkml:trace contextRef="#ctx0" brushRef="#br0" timeOffset="71806.73">7082 14017 864 0,'5'0'379'0,"2"1"-178"0,23-2-79 16,10 1-24-1,16 3-24-15,4 3-22 0,-10 2-31 16,-2-7-7-16,-17-1-16 15,-6-2-51-15,-7-3-234 16</inkml:trace>
  <inkml:trace contextRef="#ctx0" brushRef="#br0" timeOffset="72004.53">7179 14161 598 0,'6'0'328'0,"4"-3"-54"16,20 3-81-16,6 0-11 16,8 2-32-16,0 1-33 0,-12 4-56 31,-3 0-17-31,-8 0-68 0,-3-1-85 0</inkml:trace>
  <inkml:trace contextRef="#ctx0" brushRef="#br0" timeOffset="72453.1">7821 13912 718 0,'2'-1'377'16,"2"1"-80"-16,18 20-134 0,6 7-42 15,20 17-22-15,9 5-20 16,-1 1-31-1,-1-1-6-15,-11-3-24 0,-8-6-15 16,-8-13-141-16,-6-6-198 16</inkml:trace>
  <inkml:trace contextRef="#ctx0" brushRef="#br0" timeOffset="72644.28">8273 13950 936 0,'-19'0'423'16,"-15"5"-198"-16,-5 0-102 16,0 9-29-16,-7 4-37 15,-1 3-10-15,0 14-22 16,1-1-7-16,9 7-4 16,7-3-6-16,12-7-75 0,5-6-87 15</inkml:trace>
  <inkml:trace contextRef="#ctx0" brushRef="#br0" timeOffset="73026.98">8340 14284 778 0,'-4'8'362'16,"-6"1"-135"-16,-2 13-106 16,1 1-23-16,-3 5-23 15,4-5-20-15,4-7-28 16,6-2-5-16,6-14-7 16,-1-5 1-16,2-12 0 15,2-8-3 1,4-5-6-16,3-5-1 0,-4 1-2 0,0-1-1 15,-1 6-1-15,-6 5-1 16,3 10-1-16,1 8-1 16,-5 6 1-16,4 8 3 15,-1 9 7-15,-3 0 1 0,8 11 2 16,3 4-3-16,7 7-4 16,-1 3-2-16,-1-3-44 15,-7-4-74-15</inkml:trace>
  <inkml:trace contextRef="#ctx0" brushRef="#br0" timeOffset="73202.77">8355 14346 977 0,'9'-1'387'15,"14"0"-259"-15,4 0-24 16,12-1-39-16,4-1-9 16,3 2-476-16</inkml:trace>
  <inkml:trace contextRef="#ctx0" brushRef="#br0" timeOffset="73638.56">8968 13968 922 0,'-1'0'397'16,"-2"6"-220"-16,3 11-44 0,7 17-68 16,2 6-7-1,5 13-10-15,-3-1-13 0,-4-3-13 16,1 0-5-16,-2-13-107 16,-1-11-108-16</inkml:trace>
  <inkml:trace contextRef="#ctx0" brushRef="#br0" timeOffset="73794.47">8859 14127 852 0,'14'1'379'0,"4"-1"-184"16,25 4-64-16,2-4-6 0,13-2-41 15,3 2-24-15,-5-3-43 31,-2 0-78-31</inkml:trace>
  <inkml:trace contextRef="#ctx0" brushRef="#br0" timeOffset="74651.83">9619 13960 592 0,'12'-6'317'0,"18"7"-74"15,-3 3-44-15,-6 17-72 16,-5 9-26-16,-13 5-30 0,-3 8-8 16,-3-1-12-1,0-1-9-15,9-6-21 0,6-7-7 16,9-14-4-16,0-9-1 16,8-15 0-1,0-8-3-15,1-9-18 0,-3-5-6 16,-9-3-11-1,-2 0-1-15,-9-2 6 0,0 3 2 0,-5 4 12 32,-2 5 5-32,-3 17 13 0,-5 8 8 15,-5 20 5-15,0 8 3 16,4 7-2-16,0 6 0 16,12 1 3-16,9 1-2 0,6-6-2 15,9-6-3-15,-2-11-20 0,1-5-51 31</inkml:trace>
  <inkml:trace contextRef="#ctx0" brushRef="#br0" timeOffset="75148.66">10135 14166 704 0,'0'-1'329'0,"4"2"-117"16,5 9-45-16,6 2-62 0,10 6-9 15,5 4-36-15,0-1-20 16,-2 1-23 0,-5 0-4-16,-6-7-111 15,3-3-125-15</inkml:trace>
  <inkml:trace contextRef="#ctx0" brushRef="#br0" timeOffset="75324.82">10342 14175 636 0,'-9'4'323'0,"-5"4"-100"15,-10 5-79-15,3 1-27 0,-3 6-44 16,-3 4-24-16,1 1-31 15,0-1-7-15,4-7-53 16,9-4-121 0</inkml:trace>
  <inkml:trace contextRef="#ctx0" brushRef="#br0" timeOffset="76072.67">10471 14283 548 0,'-5'4'294'0,"-9"11"-34"15,-1 6-103-15,0 14-53 16,-2 3-11-16,2 0-32 16,2-2-15-16,5-11-24 0,4-4-7 15,0-13-4 1,4-7 1-16,0-9 0 15,1-4-1-15,6-8-4 0,1-6-4 16,4-4-3 0,-1-5-1-16,1 2 0 0,-1 2 1 15,3 8-2-15,-2 1 1 16,0 13-2-16,-2 4 0 16,-5 9-2-16,1 5 1 15,5 9 1-15,2 7 0 16,5 4 1-16,7 7-2 15,5 5 1-15,0-4 3 16,3-4-149-16,-4-8-138 16</inkml:trace>
  <inkml:trace contextRef="#ctx0" brushRef="#br0" timeOffset="76215.08">10446 14412 508 0,'6'1'237'16,"10"-1"-84"-16,12 0-90 16,8-1-33-16,6-2-65 0</inkml:trace>
  <inkml:trace contextRef="#ctx0" brushRef="#br0" timeOffset="76719.45">11097 13704 1124 0,'-1'-1'440'0,"-2"7"-289"16,2 8-34-16,-1 16-27 16,1 10 5-16,1 13-16 15,3 9-11-15,9-1-22 16,4-2-16-16,9-8-17 15,4-5-3-15,-1-8-4 16,-3-6-1-16,-8-9-20 16,-5-9-42-16,0-7-135 0,-2-5-115 15</inkml:trace>
  <inkml:trace contextRef="#ctx0" brushRef="#br0" timeOffset="76912.58">11003 13959 758 0,'8'-1'373'16,"9"2"-118"-16,18 4-101 16,14 4-13-16,7 1-49 0,0-1-31 15,-10-1-38-15,-6-2-29 16</inkml:trace>
  <inkml:trace contextRef="#ctx0" brushRef="#br0" timeOffset="77693.85">11858 13853 610 0,'-2'-7'328'16,"-3"-6"-52"-16,4 9-55 16,-1 13-73-16,1 13-28 0,7 22-63 15,2 6-4-15,7 5-15 16,1-5-10-16,-4-12-11 15,-1-1-4-15,-2-11-57 16,1-5-68-16</inkml:trace>
  <inkml:trace contextRef="#ctx0" brushRef="#br0" timeOffset="77865.19">11740 14013 929 0,'3'1'367'0,"14"3"-228"0,9-3-37 16,26-2-25-1,4-4-18-15,14 1-36 0,0-2 0 16,-11 6-176-16</inkml:trace>
  <inkml:trace contextRef="#ctx0" brushRef="#br0" timeOffset="78343.17">12683 13940 600 0,'2'-13'298'0,"-1"-24"-66"15,4-2-39-15,2-8-33 0,0 4-13 16,1 5-41-16,-7 4-16 16,-5 10-25-16,-3 6-13 15,-1 11-27-15,8 8-14 16,0 15-13-16,2 7-3 15,1 21 3-15,-2 6 4 16,14 21 3-16,-4-7-1 16,6-11 1-16,3-3-27 15,-4-25-182-15</inkml:trace>
  <inkml:trace contextRef="#ctx0" brushRef="#br0" timeOffset="78536.25">12515 14063 715 0,'14'0'305'16,"10"-1"-144"-16,21-1-86 16,7 2-8-16,13 2-8 0,4 1-11 15,5 4-24-15,-1 1-6 16,-5 2-140-16</inkml:trace>
  <inkml:trace contextRef="#ctx0" brushRef="#br0" timeOffset="78907.72">12657 14302 610 0,'2'-4'265'0,"16"-10"-85"15,6 0-42-15,19 2-7 16,6 1 1-16,0 11-27 16,2 5-11-16,-18 12 0 15,-11 7 0-15,-23 11-6 16,-20 3-10-16,-24 7-20 15,-8 2-14-15,4-4-26 16,1-9-3-16,15-9-8 16,11-12-6-16,13-6-11 15,5-4-5-15,17-6-1 16,9 3 2-16,2 0 10 16,13 0 3-16,-2 6 1 15,0 1 0-15,6-1 3 16,-5-2-2-16,0-1-74 0</inkml:trace>
  <inkml:trace contextRef="#ctx0" brushRef="#br0" timeOffset="79583.89">13430 14087 271 0,'4'-2'200'0,"8"-6"48"15,1-2-57-15,1-4-50 16,1-1-17-16,-5-8-15 0,-4-1-3 16,-8-1-8-16,-8-6-9 15,-12 5-38-15,-4 2-15 16,-9 10-21-16,0 9-6 16,2 15-8-16,0 7-5 15,9 13-5-15,8 5 0 16,9 1-1-16,7-2 1 15,11-5 3-15,2-7 3 16,11-9 4-16,5-4 1 16,1-9 3-16,2-3 0 0,-2-8-37 15,-2-4-20-15,-6-4-35 16,-3-1-20-16,-6 0 18 16,-6 3 18-16,-9 3 48 15,-4 13 36-15,-8 5 56 16,-2 7 13-16,3 10 6 15,7 4-10-15,13 0-28 16,9 3-10-16,12-3-17 16,2-6-6-16,1-2-113 15</inkml:trace>
  <inkml:trace contextRef="#ctx0" brushRef="#br0" timeOffset="80388.92">13725 14103 712 0,'-1'-5'385'0,"-2"2"-71"16,-2 2-107-16,-2 7-96 16,2 7-31-16,4 10-44 15,1 6-10-15,5 7-11 16,3 0-2-16,-2-5-4 0,2-3 3 16,0-11-100-16,-2-4-77 15</inkml:trace>
  <inkml:trace contextRef="#ctx0" brushRef="#br0" timeOffset="80644.27">13668 14106 674 0,'4'-3'306'0,"11"-2"-136"15,9 2-24-15,-1 1-44 16,6 1-29-16,4 5-42 16,-6 3-8-16,0 3-10 15,-8 4 0-15,-16-1 1 16,-7 0 2-16,-14 2 3 16,-4-2-1-16,-4-2-7 0,1-5-27 15,7-6-136-15</inkml:trace>
  <inkml:trace contextRef="#ctx0" brushRef="#br0" timeOffset="81203.32">14115 13593 690 0,'6'0'386'31,"-2"2"-36"-31,4 13-184 16,0 7-32-16,-4 13-17 16,4 14-8-16,-1 13-30 0,-1 1-10 15,5 4-22-15,0-6-11 0,5-16-19 16,4-6-7-1,7-17-4-15,1-8 1 16,-1-9-79-16,-3-7-63 16,-3-4-370-16</inkml:trace>
  <inkml:trace contextRef="#ctx0" brushRef="#br0" timeOffset="81421.82">14049 13799 726 0,'24'1'332'0,"20"-1"-140"16,8 1-21-16,11-1-46 15,-1 0-24-15,0 0-44 0,-11 0-17 16,-26 2-117-16,-11 1-109 15</inkml:trace>
  <inkml:trace contextRef="#ctx0" brushRef="#br0" timeOffset="85382.55">14461 13532 267 0,'-3'-2'190'15,"-3"-3"37"-15,2-1-2 0,5-1-42 16,3-1-29-16,11-6-56 16,3 0-20-16,11 2-21 15,3 3-4 1,-2 10-13-16,-3 4-7 16,-9 5-8-16,-6 5 0 0,-13 1 6 15,-8 1 1 1,-17 0 0-16,-2-2-5 15,1 1-13-15,1 1-5 0,16-6-9 16,9-1-2-16,16-5 1 0,14 0 1 16,6 0 2-1,2-4 3-15,4 5 0 16,-6-4-1-16,-1 1 1 0,-5-1 0 16,-13-2-89-16</inkml:trace>
  <inkml:trace contextRef="#ctx0" brushRef="#br0" timeOffset="95320.69">5905 14765 416 0,'4'-1'287'15,"0"-3"-9"-15,-8 8-97 0,3-4-29 16,-10 17-59-16,-28 50-23 16,18-20-33-16,9-2-14 15,7-6-14-15,8-9-4 16,23-6-7-16,3-5-2 15,14-10 1-15,5 0-14 16,1-10-122-16,2 1-108 0</inkml:trace>
  <inkml:trace contextRef="#ctx0" brushRef="#br0" timeOffset="95490.23">6126 14847 713 0,'-5'-2'309'16,"-5"6"-152"-16,1 6-33 15,5 15-35-15,-1 6-7 16,5 12-15-16,0 4-13 16,0 0-16-16,-1-2-9 15,-1-5-15-15,2-1-4 16,4-5-50-16,4-3-100 16</inkml:trace>
  <inkml:trace contextRef="#ctx0" brushRef="#br0" timeOffset="95844.92">6415 14950 894 0,'-10'-7'370'0,"-19"-8"-222"0,-5-1-52 16,2 12-52-1,0 8-15 1,10 19-22-16,9 9-1 0,12 6-3 0,6 1-1 16,19-1-2-16,6-2 0 31,11-9-1-31,5-7 1 0,-3-11 2 16,-1-9 4-16,-6-13 9 15,-3-4 5-15,-15-12 9 16,-5-1 10-16,-26-7 11 15,-10-2 3-15,-14 1-6 16,-1 2-12-16,0 11-23 16,6 7-11-16,4 10-61 15,2 5-74-15</inkml:trace>
  <inkml:trace contextRef="#ctx0" brushRef="#br0" timeOffset="96160.64">6553 14957 534 0,'-11'3'296'0,"-13"6"-54"16,-6 7-62-16,-6 7-77 16,4 2-28-16,-2 1-42 15,3-4-13-15,17-3-28 16,6-6-63-16</inkml:trace>
  <inkml:trace contextRef="#ctx0" brushRef="#br0" timeOffset="96540.2">6831 14912 500 0,'-8'-3'314'15,"-12"-5"-12"-15,-5 7-76 16,-4 4-93-16,0 6-36 0,4 11-56 16,4 2-24-16,12 7-21 15,4 1-5-15,15 2-3 16,8 1 3-16,14-4 4 15,10 0 2-15,-1-12 4 16,-3-7 2-16,1-10 6 16,-8-11 3-16,-6-13 8 15,-1 0 2-15,-17-13 1 16,-7 2 3-16,-15 2-3 16,-3 3-2-16,-11 13-7 15,-9-3-6-15,-1 11-8 16,-3 1-42-16,8 3-208 0</inkml:trace>
  <inkml:trace contextRef="#ctx0" brushRef="#br0" timeOffset="96729.9">6931 14983 713 0,'-8'0'350'15,"-7"4"-113"-15,-7 0-54 16,1 7-68-16,-4 4-26 16,-4 5-47-16,5 4-15 15,4 5-19-15,1-5-16 0,11 3-239 16</inkml:trace>
  <inkml:trace contextRef="#ctx0" brushRef="#br0" timeOffset="97080.03">7471 14897 804 0,'0'2'362'16,"6"6"-146"-16,2-5-44 15,18 4-45-15,9 1-27 0,9-7-56 16,6-1-16-16,-2-1-18 15,-6-5-26-15,-9 1-176 16,-8 1-197-16</inkml:trace>
  <inkml:trace contextRef="#ctx0" brushRef="#br0" timeOffset="97254.16">7504 15052 651 0,'4'1'357'16,"4"6"-85"-16,16-2-79 0,4 0-8 15,18-1-52 1,5-1-34-16,-3 1-44 16,2-1-17-16,-22-2-117 0</inkml:trace>
  <inkml:trace contextRef="#ctx0" brushRef="#br0" timeOffset="97828.1">8497 14900 848 0,'-16'-1'359'15,"-21"1"-209"-15,8 6-50 16,8 13-50-1,4 4-26-15,11 9-22 16,-1 2-3-16,12-1-6 16,9-1 1-16,14-4 2 15,10-1 2-15,10-7 5 0,6-6 2 16,7-6 4-16,-5-8 3 16,-11-15 10-16,-4-2 6 15,-21-10 12-15,-9-3 8 16,-17-4 4-16,-15-3-4 15,-18-2-14-15,-5-2-12 16,-4 10-20-16,3 4-6 0,11 16-55 16,6 3-80-16</inkml:trace>
  <inkml:trace contextRef="#ctx0" brushRef="#br0" timeOffset="98019.47">8688 14922 689 0,'-11'3'335'0,"-18"13"-115"0,-4 5-37 15,-9 3-65-15,-1 6-34 16,4-5-52-16,5 2-14 16,12-6-31-16,8-5-67 15</inkml:trace>
  <inkml:trace contextRef="#ctx0" brushRef="#br0" timeOffset="98485.65">9362 14825 733 0,'-4'-1'362'15,"4"6"-101"1,-2 8-96-16,3 20-80 15,0 9-6-15,0 9-9 0,2 1-15 16,-2-9-16-16,5-1-7 16,-2-5-12-16,-2-8-63 15,4-11-158-15,-5-4-270 0</inkml:trace>
  <inkml:trace contextRef="#ctx0" brushRef="#br0" timeOffset="98637.63">9219 15040 803 0,'5'4'363'0,"9"-3"-133"15,10 4-93-15,15-1-32 16,-3-8-20-16,16 1-42 16,-2-3-13-16,-3 0-99 15,4 0-165-15</inkml:trace>
  <inkml:trace contextRef="#ctx0" brushRef="#br0" timeOffset="99303.76">10204 14962 571 0,'-18'-1'330'16,"-12"-3"-64"-16,-1 5-131 16,1 12-41-16,8 3-57 0,1 6-13 0,14 6-15 15,5-6-2 1,18 14-7-16,13-4 0 15,21 0 2-15,1-5 5 0,8-16 5 16,0-4 1-16,-8-13 5 16,-3-8 4-16,-18-10 35 15,-8-3 16-15,-20-6 10 16,-11 0 0-16,-21-5-32 0,-9-1-17 16,-13-5-17-16,1 2-8 15,4 10-13-15,4 4-37 16,6 18-120-16,8 4-128 15</inkml:trace>
  <inkml:trace contextRef="#ctx0" brushRef="#br0" timeOffset="99528.14">10340 14948 622 0,'-3'4'297'0,"-10"4"-105"31,2 4-34-31,-8 9-35 16,-1 3-21-16,-2 0-36 16,3 1-15-16,2-3-30 15,4-4-9-15,10-1-51 0,-4-2-93 16</inkml:trace>
  <inkml:trace contextRef="#ctx0" brushRef="#br0" timeOffset="99740.14">10690 15068 825 0,'1'0'440'0,"0"1"-94"16,4-1-140-16,-5 0-108 15,0 0-42-15,-2 0-86 16,1 0-99-16</inkml:trace>
  <inkml:trace contextRef="#ctx0" brushRef="#br0" timeOffset="100147.36">11152 14766 936 0,'-2'2'405'0,"-2"10"-202"0,2 10-78 15,-1 15-59-15,-1 5-9 16,1 8-9 0,-2-1-4-16,3-3-10 15,5-4-8-15,5-3-16 16,6-5-4-16,4-2-6 16,1-3 2-16,-2-9-34 0,7 0-58 0,-1-12-241 31</inkml:trace>
  <inkml:trace contextRef="#ctx0" brushRef="#br0" timeOffset="100340.13">10995 14990 772 0,'15'3'373'0,"19"5"-142"0,9-3-34 31,19 6-80-31,-6-8-34 16,-3-6-51-16,-10 0-2 15,-8 1-467-15</inkml:trace>
  <inkml:trace contextRef="#ctx0" brushRef="#br0" timeOffset="100741.11">11923 14917 730 0,'0'-3'364'0,"-1"-2"-125"15,-1 8-75-15,1-3-74 16,0 13-27-16,-1 55-27 16,8-28-5-16,5 4-12 15,0-1-8-15,-2-9-47 16,0-4-71-16</inkml:trace>
  <inkml:trace contextRef="#ctx0" brushRef="#br0" timeOffset="100894.86">11750 15096 790 0,'12'1'390'16,"4"0"-137"-16,16-4-124 16,13 3-26-16,9-4-51 0,6 2-18 15,-2 4-9 1,-12-5-69-16</inkml:trace>
  <inkml:trace contextRef="#ctx0" brushRef="#br0" timeOffset="101384.28">12721 15120 670 0,'1'-4'315'0,"3"-7"-121"0,0-5-57 16,7-7-50 0,3-6-9-16,-1-7-1 15,1-1 5-15,-5-3 1 16,-3 4-7-16,-1 14-18 15,-5 6-8-15,-4 13-16 0,0 5-9 16,-6 8-14-16,6 9-6 16,2 8 0-16,2 7-2 15,8 10-2-15,0-3 0 16,7 3-2-16,1-4-1 16,1-7-103-16,5-2-103 15</inkml:trace>
  <inkml:trace contextRef="#ctx0" brushRef="#br0" timeOffset="101578.53">12609 15286 771 0,'7'-4'372'15,"8"-1"-89"-15,16 0-175 16,12 2-11-16,15 1-31 15,4 2-24-15,7 2-25 0,5 0-5 16,-7-1-27-16,-3-1-73 16</inkml:trace>
  <inkml:trace contextRef="#ctx0" brushRef="#br0" timeOffset="101944.76">12779 15447 907 0,'11'-4'370'0,"18"-3"-219"16,8 4-32-16,15 13-29 15,-3 1-5-15,-7 11-26 16,-10 3-4-16,-24 0-3 15,-11 5-9-15,-26-5-4 16,-9-1-5-16,-8-1-16 16,-3-7-5-16,8-4-6 15,4-5-3-15,13-7-36 16,3-1-10-16,16-5-14 16,9-1-2-16,12-3 28 15,13-1 6-15,7 8 12 0,-1-1 2 16,9 4 6-1,-1 0 1-15,1 2 0 16,-1 0 6-16,-5 1-123 0</inkml:trace>
  <inkml:trace contextRef="#ctx0" brushRef="#br0" timeOffset="102523.23">13288 15005 477 0,'5'-7'285'15,"3"-9"6"-15,9 2-148 16,7 2-21-16,9 4-20 16,4 7-14-16,5 7-36 15,0 3-7-15,-11 5-18 16,-7 5-8-16,-22 3-8 0,-7 1 1 16,-21 5 0-16,-2-8 1 15,0-3-3-15,4-8-1 16,17-5-11-16,8-1-3 15,18-3-1-15,8-1-2 16,12 2 8-16,2 2 0 16,-13 2-2-16,-1 5-2 15,-17 4 1-15,-4 4 3 16,-11 7 2-16,-10-1 5 0,-15-3 1 16,-9-7-2-16,-1-10-31 15,3-4-42-15,12-5-222 16</inkml:trace>
  <inkml:trace contextRef="#ctx0" brushRef="#br0" timeOffset="102717.53">13799 15234 822 0,'-3'0'403'0,"-2"-1"-128"16,1 0-167-16,3 0-31 16,1-1-122-16,0 1-182 15</inkml:trace>
  <inkml:trace contextRef="#ctx0" brushRef="#br0" timeOffset="103221.66">14161 14915 464 0,'0'0'213'15,"-3"-4"-106"1,-7 3-33-16,0 0-30 0,-6 1-2 16,-7 0 9-16,-1 1 1 15,-8 3-17-15,0 0-13 0,-1 9-18 32,3-1-4-32,6 5-3 15,3 0-1-15,10-3 9 0,4 3 15 16,4 1 34-16,3-5 19 15,0-4 21-15,2-1 5 16,3-4-5-16,-3-1-7 16,4 1-20-16,4-6-15 0,7-3-26 15,4 1-10-15,12 2-11 16,1 2-3 0,3 5-1-16,1 1-1 15,-5 4 0-15,-5 5-2 16,-3 1-3-16,-7 2 1 15,-12 4 0-15,-6 0 6 16,-12 1 22-16,-5 2 8 16,-14-5 10-16,-8-4-2 0,-9-9-19 15,2-8-62-15</inkml:trace>
  <inkml:trace contextRef="#ctx0" brushRef="#br0" timeOffset="103648.6">14501 14772 969 0,'5'14'380'0,"3"16"-264"15,0 9-10-15,-12-1-25 16,4 8-3-16,0 3-11 16,-2 0-12-16,7 4-21 15,-2-10-11-15,5-9-14 16,7-5-2-16,4-9-2 16,0-7-2-16,8-9-61 0,-3-5-83 15</inkml:trace>
  <inkml:trace contextRef="#ctx0" brushRef="#br0" timeOffset="103828.1">14369 15035 510 0,'-4'-4'316'15,"4"4"12"-15,6 1-110 0,-6-1-75 16,23 4-27-16,47 1-55 15,-21-1-23 1,-8-4-38-16,-1-4-80 16</inkml:trace>
  <inkml:trace contextRef="#ctx0" brushRef="#br0" timeOffset="104136.19">14631 14566 722 0,'10'-4'348'0,"9"-6"-130"16,7 1-44-16,8 15-51 15,2 0-30-15,1 9-30 16,-7 3-12-16,-16-1-7 0,-10 3-1 0,-16-1-7 15,-8-1-1-15,-10 2-14 32,6-2-6-32,12-4-11 15,10 0-1-15,19-6 0 0,10-1 2 0,13-3 0 16,6 0 0 0,4 4-3-16,-3-5 7 15,-12 2-119 1</inkml:trace>
  <inkml:trace contextRef="#ctx0" brushRef="#br0" timeOffset="107177.76">6376 15866 490 0,'-7'12'243'16,"-4"9"-68"-16,8 9-75 16,6 8-5-16,18 0 4 15,9-1 1-15,17-1-24 16,2-6-11-16,-3 1-27 16,-10-3-11-16,-25-3-3 15,-12-2 4-15,-24-6 2 16,-11-3 0-16,-10-13-23 15,1-4-16-15,13-12-22 16,9-5-9-16,16-10 2 16,9-2 7-16,15-7 26 0,3-4 23 15,6-3 55-15,3 2 20 16,-7 5 13 0,-6 5-10-16,-10 15-30 0,-15 3-19 15,-15 14-25-15,-2 2-9 16,-7 5-12-16,7 8-1 0,8-3-92 15,3 4-95-15</inkml:trace>
  <inkml:trace contextRef="#ctx0" brushRef="#br0" timeOffset="107539.02">6878 15972 773 0,'-2'-7'368'16,"-5"-10"-131"-1,-6-1-23-15,-7 7-47 0,-5 2-35 16,-9 12-62-16,-3 9-20 16,4 11-29-16,1 8-7 15,16 6-9-15,6 1-4 0,19 4-4 31,10-5-1-31,16-2 0 0,11-4 0 16,2-18 3-16,0-8 1 16,-5-15 8-16,-13-11 4 15,-9-9 7-15,-4-4 2 0,-15 1 0 16,-3-1-1 0,-11 10-6-16,-7 3-5 0,-7 7-8 15,0 11-5-15,-3 3-50 16,1 2-69-16</inkml:trace>
  <inkml:trace contextRef="#ctx0" brushRef="#br0" timeOffset="107886.4">7247 15996 824 0,'-5'-6'385'0,"-9"-6"-136"16,-5 2-45-16,-10 8-49 15,-3 0-30-15,-1 12-63 16,2 4-24-16,8 10-28 16,4 11-9-16,10 1-4 15,7 4-2-15,14 4-6 16,10-5 4-16,17-5-1 15,6-7 1-15,7-19 5 16,6-6 3-16,-12-13 8 0,-2-9 7 16,-15-9 9-16,-17-6 7 15,-4-2 12-15,-12 0 0 16,-19-1-4-16,-5 2-12 16,-16 4-42-16,1 8-50 15</inkml:trace>
  <inkml:trace contextRef="#ctx0" brushRef="#br0" timeOffset="108219.99">7879 16047 945 0,'7'2'400'0,"10"0"-230"16,11 0-38-16,13-2-59 15,8 0-25 1,7 0-33-16,-3 0-3 16,-11 4-112-16,-10-4-111 15</inkml:trace>
  <inkml:trace contextRef="#ctx0" brushRef="#br0" timeOffset="108398.31">7911 16160 762 0,'4'6'388'15,"4"3"-138"-15,13-1-70 0,12 1-7 16,9-4-54-16,6 0-26 16,-3-2-40-16,-4-3-16 15</inkml:trace>
  <inkml:trace contextRef="#ctx0" brushRef="#br0" timeOffset="109065.9">8729 15922 556 0,'15'-11'285'0,"10"-13"-78"15,2 0-35-15,-2 13-61 0,3 7-25 16,-6 8-40-16,-8 10-9 16,-7 8-7-16,-12 4-4 15,-13 6-8-15,-1 1-2 16,-8-7-5-16,1-4-2 15,10-8-9-15,5-11-4 16,19-3-2-16,16-2-2 0,9-6 6 16,9 8 2-16,8 5-1 15,-5-1 2-15,-1 11 4 16,-15 3 4-16,-24 2 15 16,-12 7 5-16,-24-1 2 15,-10 0-1-15,-6-6-11 16,0-5-5-16,12-4-6 15,5-4-8-15,11-4-94 16,4 1-84-16</inkml:trace>
  <inkml:trace contextRef="#ctx0" brushRef="#br0" timeOffset="109238.77">9196 16265 1175 0,'-10'-5'518'0,"6"4"-283"0,3 1-55 0,-1 0-99 15,2 0-38 1,0-1-111-16,0 0-113 0</inkml:trace>
  <inkml:trace contextRef="#ctx0" brushRef="#br0" timeOffset="109851.45">9666 15963 445 0,'8'-6'302'0,"9"-3"-8"15,-12 4-89 1,-4 0-40-16,-9 4-79 0,-8 2-39 15,-11-1-37-15,-4 2-3 16,-13-1-4-16,2 0-2 16,0-5-14-16,3 3-11 15,14-2-6-15,6 0-3 0,9 6 9 16,3 3 10 0,7 13 32-16,-8 2 20 15,6 9 29-15,-3 0 5 16,-1-5-22-16,9 2-13 0,2-8-21 15,7-4-5 1,10-8 1-16,1-9-2 16,-12 1 0-1,2 0-1-15,49-7-4 0,4 2 3 16,4 9 30-16,-28 9 17 16,-13 11 19-16,-7 3 4 0,-14 1-25 15,-7 6-14-15,-9-4-14 16,-11-1-5-16,-18-6-2 15,-6-5-1-15,-12-15-3 16,1-3-4-16,6-10-4 16,4-6-3-16,14-1-25 15,12 2-48-15,13 1-184 16</inkml:trace>
  <inkml:trace contextRef="#ctx0" brushRef="#br0" timeOffset="110991.56">10102 15869 609 0,'0'-8'411'16,"0"-7"5"-16,-6 11-192 0,3 13-48 15,-4 22-75-15,-1 9-28 16,4 18-26-1,-1-4-2-15,7-3-16 0,5 0-6 16,6-5-11 0,4-4-6-16,2-8-4 0,3-7-2 15,3-13-28-15,0-5-37 16,1-7-132-16,1-5-185 16</inkml:trace>
  <inkml:trace contextRef="#ctx0" brushRef="#br0" timeOffset="111180.29">9983 16099 720 0,'17'-1'350'15,"13"-2"-117"-15,21 3-123 16,8 1-23-16,0 4-44 15,-4-4-10-15,-10-1-276 16</inkml:trace>
  <inkml:trace contextRef="#ctx0" brushRef="#br0" timeOffset="111463.23">10307 15657 920 0,'12'-7'399'0,"11"-9"-219"15,8 10-23-15,2 10-62 16,-1 4-26-16,-7 11-31 16,-12 0-9-16,-14 6-2 0,-9 2-2 15,-11 3-4-15,0 1-2 16,6-5-12-1,9-1-4-15,16-9-3 0,12-7 1 16,19-9 0-16,9-1 1 16,9-5-54-16,-1 4-59 15</inkml:trace>
  <inkml:trace contextRef="#ctx0" brushRef="#br0" timeOffset="111890.38">11188 16099 897 0,'18'-4'359'0,"13"-2"-223"15,20 0-83-15,12 2-4 0,14 2-21 16,4-2-11-16,-3 8-10 16,-11-3-22-16,-21 4-194 15</inkml:trace>
  <inkml:trace contextRef="#ctx0" brushRef="#br0" timeOffset="112107.31">11281 16191 614 0,'-1'1'280'15,"-5"0"-121"-15,10-1-7 16,-4-1-22-16,19-1-22 15,65-4-30 1,-18 3-6-16,11-1-20 0,-5 2-14 16,-11-1-20-16,-13-1-7 0,-16 0-135 15,-9-1-100-15</inkml:trace>
  <inkml:trace contextRef="#ctx0" brushRef="#br0" timeOffset="112262.24">11731 16028 588 0,'7'1'326'0,"4"2"-50"16,8 4-73-16,1 7-52 0,0-1-9 16,3 5-15-16,-8-1-14 31,-9 4-32-31,-8-2-18 0,-18 1-31 16,-1-3-24-16,0-5-358 15</inkml:trace>
  <inkml:trace contextRef="#ctx0" brushRef="#br0" timeOffset="112695.23">12689 15971 837 0,'-3'-1'404'0,"0"3"-138"15,0 9-109-15,1 14-78 16,2 5-10-16,2 5-6 16,1 0-4-16,-3 8-14 15,-2 0-8-15,-2 0-25 16,7 3-5-16,5-4-6 15,5-5-1-15,8-8 1 16,1-9-30-16,13-14-170 16</inkml:trace>
  <inkml:trace contextRef="#ctx0" brushRef="#br0" timeOffset="113200.49">12970 15945 828 0,'12'-5'401'0,"8"-2"-149"16,9 7-110 0,3 3-24-16,1 9-43 0,-6 0-19 15,-8 3-23-15,-6 0-8 0,-13 3-2 16,-2-2 2-16,-9-1 2 31,-3 1-1-31,1-5-12 0,2 1-6 0,11-3-4 16,8-3-1-1,9-3 0 1,6-3-1-16,7 0-62 0,1-1-53 16</inkml:trace>
  <inkml:trace contextRef="#ctx0" brushRef="#br0" timeOffset="113470.36">13429 16155 872 0,'6'-1'397'0,"12"0"-129"15,9 0-171-15,13 1-58 0,0 0-1 16,1 1-17 0,-3 1-11-16,-1 3-21 15,1-2-69-15</inkml:trace>
  <inkml:trace contextRef="#ctx0" brushRef="#br0" timeOffset="113713.01">13445 16304 499 0,'0'1'313'0,"10"1"52"15,9-1-141-15,13-1-58 16,5 0-10-16,3 0-46 15,1 0-24-15,-7 2-32 16,0 1-12-16,-8-1-24 0,-3 0-17 16,0-1-97-1</inkml:trace>
  <inkml:trace contextRef="#ctx0" brushRef="#br0" timeOffset="122425.15">14123 16110 510 0,'-14'-14'315'0,"-10"-8"-45"16,22 1-110-16,12-4-36 16,18 3-14-16,5 3 1 15,9 6 7-15,4 11-17 16,0 9-37-16,-6 9-17 0,-19 10-19 15,-14 6-3-15,-27 7-2 16,-11-1 3-16,-5 3-5 16,-2-4-2-1,10-9-5-15,8-6-2 0,6-15-11 16,9-4-4-16,15-3-7 16,0-2-2-16,15 3 5 15,8 2 4-15,8 9 1 16,8 1 2-16,3 0-41 15,-1 0-88-15</inkml:trace>
  <inkml:trace contextRef="#ctx0" brushRef="#br0" timeOffset="122815.24">14524 16122 595 0,'1'-12'342'16,"3"-9"-74"-16,13-3-56 15,5-5-25-15,9 7-40 16,4 5-24-16,4 17-53 15,1 9-22-15,-6 11-31 16,-10 1-3-16,-22 6 0 16,-10 3 1-16,-20 10 2 0,-3 1-1 15,1-4-5 1,7-4-1-16,12-14-7 16,8-6-1-16,8-9-2 15,2 0-1-15,11-3 2 16,3 0 2-16,11-1-3 15,7 0 5-15,2 0-121 0,2 0-120 16</inkml:trace>
  <inkml:trace contextRef="#ctx0" brushRef="#br0" timeOffset="123217.3">14993 15985 905 0,'-3'2'483'15,"-3"-2"-51"-15,6 4-320 16,0-4-34 0,8 2-33-16,22 17-6 0,42 38-17 15,-31-32-6-15,-12-5-7 16,-4 2-1-16,-18-1 0 15,-14-1-1-15,-10 2-9 0,-5 0-2 16,-2-7-9 0,-1 0-8-16,0-11-9 15,3-4-10-15,6-8-19 16,9-9-1-16,16-11 8 16,7-7 11-16,17-7 24 15,4-4 15-15,-1 1 33 16,-9 1 28-16,-20 7 36 15,-10 6 5-15,-23 11-21 16,0 10-25-16,-6 10-37 16,2 5-14-16,9 13-71 15,8 1-91-15</inkml:trace>
  <inkml:trace contextRef="#ctx0" brushRef="#br0" timeOffset="123442.43">15406 16253 1437 0,'1'1'607'0,"5"3"-352"16,-1-2-68-16,-1-2-80 15,2 0-40-15,-4-3-46 16,-2 1-27-16,0 1-176 16</inkml:trace>
  <inkml:trace contextRef="#ctx0" brushRef="#br0" timeOffset="125640.98">15896 15857 568 0,'-1'-3'321'0,"-1"-1"-61"16,-8 1-111-16,-3 3-35 0,-8-2-52 31,-5 2-22-31,-2-2-23 0,-1-2-5 16,2 3-6-1,3-1-2-15,13 6-8 16,5-1-4 0,1-1-4-16,-12 13-2 0,4 12 1 0,1 6 12 15,6-4 8-15,0 1 6 16,7-8 8-16,5-5-5 16,8-14 0-16,6-1 1 0,14-8-4 15,2-5-3-15,9 9-9 16,-2 2-2-16,0 6-4 15,0 8 0-15,-17 4 6 16,-8 5 8-16,-23 5 10 16,-12 0 3-16,-13 2 1 15,-10-5-3-15,-4-6-3 16,-1-5 0-16,4-9-26 16,10-5-29-16,14-5-91 15,6 0-58-15</inkml:trace>
  <inkml:trace contextRef="#ctx0" brushRef="#br0" timeOffset="125974.01">16061 15908 912 0,'11'2'432'0,"4"-2"-139"0,11 4-161 15,4 1-17 1,10-5-38-16,5 0-21 0,1-4-27 16,-1-5-7-16,-11-7-1 15,-9 0-1-15,-9 0-2 16,-8 1-3-16,-8 10-16 16,-6 5-4-16,-6 14-1 15,-4 9 4-15,-3 9 10 16,3 3 2-16,6 3-3 15,2-1-4-15,6 0-3 16,4 3 0-16,6-1 1 0,0-1 0 16,0-2-16-16,1-4-54 15,-3-11-93 1,2-6-84-16</inkml:trace>
  <inkml:trace contextRef="#ctx0" brushRef="#br0" timeOffset="126148.4">16150 16102 1083 0,'3'0'443'0,"11"2"-269"15,11-2-41-15,15-3-41 16,8 3-33-16,8-3-40 16,1-6 7-1,-9 6-136-15,-6 0-110 0</inkml:trace>
  <inkml:trace contextRef="#ctx0" brushRef="#br0" timeOffset="126555.97">17009 15990 530 0,'-4'1'341'15,"3"-1"11"-15,9 0-113 16,17 3-95-16,13-3-17 16,30 0-34-16,3-3-29 15,15 2-36-15,0 0-9 16,-20 2-12-16,-9 2-44 15,-19-3-125-15,-8 3-101 16</inkml:trace>
  <inkml:trace contextRef="#ctx0" brushRef="#br0" timeOffset="126767.9">17093 16095 1163 0,'9'1'57'0,"9"1"12"16,16 0 53-16,13-6-39 0,8-1-14 15,9 1-38-15,3-4-10 16,-6 5-16-16,-7-5-43 16,-17-4-92-16,-9 2-60 15,-18-3-183-15</inkml:trace>
  <inkml:trace contextRef="#ctx0" brushRef="#br0" timeOffset="126945.28">17542 15926 449 0,'4'2'257'15,"2"3"-37"-15,9 5-34 0,5 5-55 16,2-1-13 0,9 9-17-16,-10-5 6 15,-9 2 7-15,-5 4-7 16,-19-3-16-16,-4 3-15 0,-8-4-36 15,-2-3 0-15,8-5-134 16,-5-7-115-16</inkml:trace>
  <inkml:trace contextRef="#ctx0" brushRef="#br0" timeOffset="127348.87">18262 15718 851 0,'2'-3'444'0,"0"-5"-158"0,-2 13-111 0,-2 9-42 32,-7 15-56-32,-3 11-7 0,-2 17-21 15,2 9-11-15,4-2-18 16,8 3-7-16,10-10-7 15,9-7-1-15,11-6 1 16,2-10 1-16,2-15-8 16,1-7-24-1,-3-11-128-15,-10-9-127 0</inkml:trace>
  <inkml:trace contextRef="#ctx0" brushRef="#br0" timeOffset="127546.7">18167 16041 680 0,'19'-2'366'0,"13"-3"-39"16,21 6-185-16,9 3-18 15,3 0-45-15,-3-1-25 16,-15-2-93-16,-7-6-108 15</inkml:trace>
  <inkml:trace contextRef="#ctx0" brushRef="#br0" timeOffset="127813.31">18679 16021 950 0,'9'-2'363'0,"14"-3"-251"15,6 5-35-15,8-2-19 0,1 0-14 16,4-2-23-16,0 1-2 15,-8 3-105-15,-7-1-99 16</inkml:trace>
  <inkml:trace contextRef="#ctx0" brushRef="#br0" timeOffset="128071.75">18738 16122 890 0,'7'0'387'0,"9"1"-198"16,7-5-22-16,7 4-42 15,2 0-20-15,3 0-42 16,-4 7-14-16,-4-7-23 15,-2 1-6-15,-9-3-7 16,0-2-37-16,-5-1-127 16,-2-1-118-16</inkml:trace>
  <inkml:trace contextRef="#ctx0" brushRef="#br0" timeOffset="133461.2">19224 16108 464 0,'5'1'263'15,"3"-4"-23"-15,1-2-12 16,3-5-30-16,-2-5-17 15,8-6-50-15,-1-6-29 0,4-6-44 16,0-5-15 0,-2-1-10-16,-1-1-1 15,-5 7-1-15,-1 4-2 0,-6 15-3 16,-1 5-9-16,-10 13-20 16,1 8-8-16,-4 17-10 15,-1 13 1-15,9 18 12 16,2 5 3-16,4 1 3 15,3-3 1-15,4-10 5 16,2-8 2-16,-2-13-24 16,7-9-63-16,-6-17-203 0</inkml:trace>
  <inkml:trace contextRef="#ctx0" brushRef="#br0" timeOffset="134059.49">19872 15898 738 0,'6'-2'358'0,"2"-4"-121"16,-4 1-38-16,-8 3-72 0,-7 1-36 16,-8 1-55-1,-3 0-16-15,-9-1-12 16,1 1-1-16,-6-4-1 15,3 0-1-15,6-1-3 0,4 0-2 16,11 9-9-16,-1 1-1 16,4 8-4-16,3 5-2 15,3 5 3-15,3 0 2 16,5-1 3 0,0-5 4-16,4-5 4 0,3-4 2 15,-1-4 4 1,4 1 4-16,6-5 3 15,1-4 2-15,7 1-2 0,4 3-2 0,3 4-5 16,3 10-2 0,-7 6-2-16,0 1-1 15,-11 3 1-15,-11-2 0 16,-13 1 5-16,-9-2 7 0,-23-4 9 16,-5-4 7-1,-11-10 1-15,-1-4-5 0,13-8-13 16,10 1 2-1,13 2-85-15,6 4-43 16,10 3-109-16,5 2-131 16</inkml:trace>
  <inkml:trace contextRef="#ctx0" brushRef="#br0" timeOffset="134322.94">20097 16215 1250 0,'-2'0'565'0,"2"1"-258"0,0-1-79 15,0 0-98-15,0 0-32 16,0 0-50-16,0 0-13 15,0-1-17-15,0 1 12 16,0 0-139-16,4 0 20 16</inkml:trace>
  <inkml:trace contextRef="#ctx0" brushRef="#br0" timeOffset="136290.61">20278 16092 507 0,'-1'1'260'0,"0"0"-64"16,1 0-22 0,0-1-48-16,0-1-18 0,3-1-40 31,20-11-13-31,33-28-20 15,-31 11-5-15,-2-7 13 16,-1 0 9-16,-9 0 14 0,-6 3 7 16,-9 13-5-1,1 2-8-15,-6 13-22 0,6 8-15 16,0 21-19-16,-9 9-5 16,9 22-1-16,-2 3 2 15,11-2 4-15,6-6 0 16,3-13-76-16,4-5-85 15,-4-16-286-15</inkml:trace>
  <inkml:trace contextRef="#ctx0" brushRef="#br0" timeOffset="136599.19">20606 16109 763 0,'4'-8'331'0,"7"-9"-181"16,4 1-31-16,4-8-45 0,-2 3-18 16,3-11-23-16,-3-1-4 15,-3-6 15-15,-2 0 11 16,-9 6 30 0,-2 6 14-16,-6 12-10 15,-1 8-20-15,-2 13-38 0,1 10-17 16,4 18-12-1,3 9 2-15,9 11 2 0,0 1-3 16,0-4-2-16,-1-4-1 16,0-9 4-16,0-6 3 15,1-11-100-15,3-4-78 16</inkml:trace>
  <inkml:trace contextRef="#ctx0" brushRef="#br0" timeOffset="136996.87">20936 15893 1116 0,'5'-2'464'0,"11"3"-280"15,4 9-45-15,5 7-57 0,13 7-19 16,5 4-26-16,-1 1-8 15,-13 0-15-15,-13-1-4 16,-20 0-2-16,-16-3 0 16,-13 2-2-1,-3-2-6-15,1-11-33 0,7-5-26 16,15-12-56-16,7-11-8 16,14-9 28-1,13-4 26-15,11-11 60 16,5-1 19-16,2-11 32 0,-4 1 28 15,-15 2 35-15,-11 2 6 16,-23 11-7-16,-10 7-24 16,-20 14-36-16,-2 11-13 15,-6 12-23-15,7 8-5 16,18 12-4-16,9 4-30 0,24 3-162 16</inkml:trace>
  <inkml:trace contextRef="#ctx0" brushRef="#br0" timeOffset="137531.7">21794 15940 611 0,'-15'-5'352'0,"-10"-5"-67"0,1 3-133 15,2 2-41-15,10 5-59 16,6 7-15-16,14 2-10 15,12 5 2-15,17 4-1 16,3 2-1-16,3 5-8 16,-7 2-4-16,-22-5-5 15,-9 2 27-15,-16-4 16 16,-13-2 4-16,-9-2 6 16,-5-8-26-16,0-15-26 15,7-5-40-15,10-14-117 16,13 3-73-16</inkml:trace>
  <inkml:trace contextRef="#ctx0" brushRef="#br0" timeOffset="147606.99">1636 17676 546 0,'0'1'264'0,"1"0"-64"16,4 4-45-16,-5-6-21 15,0-1-9-15,5-2-35 16,18-27-18-16,32-49-33 16,-28 24-8-16,-6-7-10 15,0-2 1-15,-9-2 2 16,-3 5 1-16,-9 11 1 0,-2 12 9 16,-3 20 13-16,0 12-9 15,3 21-17-15,1 13-14 16,4 20-19-1,9 10 5-15,13 15 7 16,11-3 0-16,15-2 0 16,-4-2 1-16,-1-15 3 15,-7-1-29-15,-14-19-124 16,-4-12-152-16</inkml:trace>
  <inkml:trace contextRef="#ctx0" brushRef="#br0" timeOffset="147761.15">1716 17476 779 0,'1'0'336'0,"9"5"-124"15,23 2-164-15,14 6-18 16,27-5-2-16,2-1-10 16,-5 1-98-16,-9-4-175 15</inkml:trace>
  <inkml:trace contextRef="#ctx0" brushRef="#br0" timeOffset="147897.69">1675 17501 800 0,'-6'-3'376'0,"-7"0"-136"16,5 0-163-16,10 6-87 15,10 3-6-15,20 4-144 16</inkml:trace>
  <inkml:trace contextRef="#ctx0" brushRef="#br0" timeOffset="148182.94">2242 17619 970 0,'16'3'425'0,"14"5"-249"15,11-8-58-15,4-6-24 16,-1-1-55-16,-3-5-13 15,-14-8-1-15,-6 2 1 16,-17-7 3-16,-6 3-3 16,-18 4-12-16,-6-1-3 15,-11 9-10-15,-1 1-2 16,7 9-8-16,4 3-6 0,13 18-4 16,5 5 0-16,8 16 8 15,-1 5 4 1,3 4 4-16,2-3 2 0,9-9-6 15,4-7-67-15,6-15-193 16</inkml:trace>
  <inkml:trace contextRef="#ctx0" brushRef="#br0" timeOffset="148448.79">2789 17477 655 0,'-1'6'412'0,"-2"3"-11"15,-8 10-186 1,-8 1-18-16,-7 4-86 0,0 1-37 16,-2-9-44-16,3-5-11 15,10-11-42-15,1-8-19 16,5-4-23 0,4-5-3-16,5 3 25 15,3-3 11-15,9 0 8 16,5 13 7-16,1 4 22 0,2 10 11 15,6 10 14 1,2 4 0-16,2 4-15 0,-1 1 0 16</inkml:trace>
  <inkml:trace contextRef="#ctx0" brushRef="#br0" timeOffset="148890.16">3475 17413 796 0,'8'0'344'15,"7"0"-132"1,8 9-59-16,-8 7 3 16,-2 7-8-16,-11 4-39 0,-4 6-16 15,0-4-39 1,-3-5-14-16,4-12-24 0,1-14-11 15,4-17-18 1,1-10-11-16,12-5-6 0,-3-1 3 16,8 10 11-16,1 9 7 15,-3 11 4-15,5 13 9 16,-10 11 24-16,-2 1 8 16,-4 9 4-16,-6-1-7 0,1-2-38 15,2-4-94 1</inkml:trace>
  <inkml:trace contextRef="#ctx0" brushRef="#br0" timeOffset="149305.51">4589 17036 1072 0,'-5'-6'419'16,"-3"5"-294"-16,5 11-62 0,5 25-53 0,6 18-8 15,6 17 0-15,0 6 0 16,1-4-22-1,-3-11-67-15</inkml:trace>
  <inkml:trace contextRef="#ctx0" brushRef="#br0" timeOffset="149517.2">4635 16997 827 0,'19'-13'361'15,"21"-10"-182"1,2 17-98-16,2 6-18 16,-8 19-10-1,-8 7-7-15,-23 15-4 16,-9 5-5-16,-19 3-17 0,-8-1-39 16,-6-15-101-16,1-9-87 15</inkml:trace>
  <inkml:trace contextRef="#ctx0" brushRef="#br0" timeOffset="150066.67">5128 17306 781 0,'-14'-3'359'0,"-17"-2"-159"16,0 2-53-16,4 6-71 15,0 4-32-15,18 6-44 16,1 7-16-16,2 1-13 16,9 1 3-16,8 3 9 15,6-5 6-15,18-4 12 16,0 0 5-16,1-9 6 15,0-3 3-15,-11-7 6 0,-6-10 4 16,-10-7 4-16,-7-4 0 16,-6-2-22-16,-4-2-28 15,-5 4-102-15,-2 4-74 16,5 4-161-16,4 5-9 16,7 3 103-16,4-1 121 15,5 4 295-15,3 5 83 16,2 3 73-16,3 3-16 0,3 8-67 15,-1 1-30 1,2 8-58-16,-5 5-25 16,-7 2-51-16,-5-2-17 0,-5-9-23 15,0-8-4-15,-2-9 1 16,2-6-3-16,4-11-8 16,5-3-4-16,7-10-6 15,5-2-1-15,3 5-1 16,3 4 1-16,-7 11-2 15,-1 7-1-15,-5 8-5 16,-3 3-70-16</inkml:trace>
  <inkml:trace contextRef="#ctx0" brushRef="#br0" timeOffset="150587.57">5902 17257 498 0,'-7'-5'263'15,"-16"-7"-62"1,-6 3-12-16,-10 4-38 16,2 5-29-16,6 5-50 0,8 2-16 15,11 4-32 1,7 2-8-16,17 5-2 16,10 3 2-16,16 2 24 15,6 0 10-15,-8 0 17 16,-10-1 2-16,-19 1-3 0,-14-2-4 15,-20-4-10-15,-12-2-5 16,-8-11-32-16,1-4-46 16,10-13-131-16,10-4-90 0</inkml:trace>
  <inkml:trace contextRef="#ctx0" brushRef="#br0" timeOffset="151353.16">6129 17275 733 0,'-3'-5'364'0,"-9"-3"-106"16,-3 1-35-16,-8 2-55 15,-4 5-34-15,6 10-67 16,-1 1-27-16,10 12-39 15,5 4-11-15,12 7-8 16,6 4-1-16,7-7 4 16,5-1 4-16,4-11 5 15,3-13 3-15,10-11 3 16,-2-9-6-16,-3-13-39 16,3-3-16-16,-4-14-11 15,-3-8 9-15,-1-13 41 0,-7 0 18 16,-9 0 14-16,-6 2 2 15,-8 8 43-15,-2 10 20 16,-4 17 43-16,1 13 1 16,-5 27-37-16,-2 9-20 15,5 21-46-15,3 4-5 16,11 10-6-16,1 6-2 16,9 5 3-16,0 4 0 15,-3-11 0-15,1-11-2 16,-7-20-2-16,3-9 0 0,-1-19 1 15,0-5 3-15,4-13-2 16,0-8-2-16,6-1-5 16,-2 3-1-16,-1 9-4 15,-1 9-1-15,-10 13 2 16,-1 10 1-16,-3 6 4 16,2 3 2-16,4-2 1 0,6-9-1 15,7-6-2 1,6-7-1-16,6-8 2 15,2 0 1-15,0-7 1 16,-5-3 1-16,-6-6-20 16,-8-3-5-16,-15-2-6 15,-1-1-1-15,-17 6 19 0,-4 4 3 0,-6 8 0 16,-1 7-2-16,9 8-3 16,4 8 0-16,12 11 7 15,3 2 6-15,12 2 14 16,3-4 8-16,8-5 18 15,4-4 10-15,1-8 9 16,-1 0 0-16,-2-5-13 16,-4-5-11-16,-8-6-29 15,2-4-57-15</inkml:trace>
  <inkml:trace contextRef="#ctx0" brushRef="#br0" timeOffset="154074.23">8016 17216 969 0,'-19'11'406'16,"-15"7"-222"-16,3 20-103 15,-1 10-20-15,-4 9-24 16,-2 1-11-16,-5-1-11 15,4-5-5-15,10-8-34 16,7-8-65-16,13-16-354 16</inkml:trace>
  <inkml:trace contextRef="#ctx0" brushRef="#br0" timeOffset="154457.31">8132 17405 779 0,'8'3'345'16,"17"2"-169"-16,7-4-28 0,10-3-58 15,0-6-22-15,-8-5-32 16,-9 0-8-1,-11-4-3-15,-7-3-1 0,-6-3 0 16,-2-4-1-16,-7-2-1 16,-5 2-2-16,-13 9 5 15,-10 6-1-15,-7 19-3 16,1 12 0 0,7 18-10-16,9 11-6 0,22 13 3 15,12 10 1-15,22 1 11 16,12 2 3-16,0-5-2 15,-1-11-2-15,-14-9-4 16,-7-9 2-16,-12-17-30 16,-3-6-76-16</inkml:trace>
  <inkml:trace contextRef="#ctx0" brushRef="#br0" timeOffset="154891.97">7711 17152 802 0,'-3'-5'422'0,"-1"-3"-136"16,5 10-77-16,14 30-105 16,14 15-40-16,13 25-14 15,7 10-3-15,-1 4-8 0,-4 1-3 16,-8-9-15-16,-6-10-4 16,-3-23-25-1,-6-8-66-15</inkml:trace>
  <inkml:trace contextRef="#ctx0" brushRef="#br0" timeOffset="155544.15">8728 17134 710 0,'-11'-6'327'15,"-14"3"-134"-15,-4-1-37 16,-3 5-68 0,3 6-25-16,9 3-50 15,10 0-10-15,10 4-7 0,7 1-4 0,12-7 1 31,6-1 6-31,5-7 4 0,2-3 3 0,-10-5 5 16,-4 4 4-16,-11-2 6 16,-8 3-3-16,-12 3-5 15,-6 2-5-15,-7 7-10 0,1 8 0 16,3 8 2-16,6-1-2 16,9 6 1-16,7-3-2 15,10-4-1-15,7 1 1 16,6-13 3-16,3-5 3 15,6-8 3-15,-3-4 2 16,0-8 1-16,-5-5-1 16,-5 0-1-16,-2 0-2 0,-5 4-1 31,-4 5-1-31,-5 5-4 16,-3 5 7-16,0 10 28 15,2 6 5-15,-2 8 6 16,5 1-9-16,0-2-19 15,3-4-43-15,3-10-164 16</inkml:trace>
  <inkml:trace contextRef="#ctx0" brushRef="#br0" timeOffset="155847.87">9291 17185 790 0,'-1'7'406'0,"-3"11"-117"0,-5 4-68 0,-10 1-91 16,-8 5-37-16,-7-8-46 16,-4-2-10-16,2-11-11 15,3-9-4-15,7-11-35 16,4-5-10-16,10-5-14 16,7 0-6-16,8 6 16 15,8 2-1-15,6 10 12 16,3 6 7-16,3 13 19 15,2 6 9-15,2 11 3 16,-1 4-3-16,1-1-6 16,0 0-3-16,-4-11-24 15,-4-4-73-15,-5-11-244 16</inkml:trace>
  <inkml:trace contextRef="#ctx0" brushRef="#br0" timeOffset="155999.31">9125 16961 1354 0,'1'-2'522'0,"2"1"-385"16,-1-3-70-16,-2 4-67 0,0 0-97 0</inkml:trace>
  <inkml:trace contextRef="#ctx0" brushRef="#br0" timeOffset="156509.03">9396 17089 450 0,'8'2'271'31,"6"2"-26"-31,13-4-85 0,4-7-9 0,6-10-35 31,1-10-18-31,-3-11-24 16,-5 0-10-16,-12-5-19 15,-7 2-2-15,-11 6-5 0,-7 2-2 16,-5 17-11 0,-3 9-15-16,-1 21-11 0,-1 11-5 15,6 22-2 1,5 11 4-16,8 20-2 0,6 11 1 15,4 10 5-15,-2-1 1 16,-2-15 6-16,-3-10 3 16,-5-28 8-16,-3-11 6 15,-12-16 15-15,-5-15 3 16,-7-12-32-16,1-11-37 16,6-13-130-16,8-2-98 0</inkml:trace>
  <inkml:trace contextRef="#ctx0" brushRef="#br0" timeOffset="156894.44">9912 17156 796 0,'-13'-5'322'0,"-8"-1"-197"0,-3 3-26 16,7 8-39-16,4 3-17 15,7 7-36-15,5 3-8 16,9 1-9-16,6 0 2 16,4-7 6-16,5-2 2 15,-2-4 4-15,1-3 2 16,-7 0 2-16,-2-3 0 15,-13 0 3-15,-4 1-1 0,-10 5 0 16,-5 0-2-16,-5 8 25 16,1 2 8-16,6 3 7 15,6 2 1 1,11-1-32-16,3 0-10 0,11-3-10 16,6-2 9-16,7-6-99 15,7-6-113-15</inkml:trace>
  <inkml:trace contextRef="#ctx0" brushRef="#br0" timeOffset="157210.87">10084 17241 752 0,'3'0'318'0,"3"0"-145"0,6 0-67 15,9-2-25 1,4-2-15-16,8-1-37 0,0 0-9 16,-3-1-8-16,-5 2-2 15,-15-1 2-15,-3-2-7 16,-12 1-13-16,-7 4-3 16,-1 4-4-16,-9 4 14 0,0 9 33 15,3 5 12-15,4 2 8 16,8 4-7-16,9 3-20 15,3 0-11-15,11-2-7 16,2-4-1-16,6-8-58 16,1-3-68-16</inkml:trace>
  <inkml:trace contextRef="#ctx0" brushRef="#br0" timeOffset="170134.93">10742 17212 459 0,'1'5'281'15,"-6"3"-17"-15,-3 8-82 16,-3 8-17-16,-15 11-37 16,1 3-28-16,-13-2-44 15,-1-5-15-15,-4-14-17 16,4-6-7-16,8-16-10 16,6-9-8-16,17-11-16 15,6-9-2-15,10 3 1 16,6 0 3-16,4 9 0 15,4 7 0-15,6 9-1 16,0 10 2-16,3 7 13 16,-1 9 3-16,-1 6 7 15,-2 2 0-15,1 0-4 16,0-9 1-16,-1-9 0 16,-1-10 1-16,-8-14-1 15,0-3 0-15,-5-11 1 0,-2 0 0 16,-6 0 1-16,-5 3 3 15,-1 7 5 1,-2 5 9-16,-3 7 10 0,-2 6-2 16,7 11-3-16,1 5-8 15,10 9-9-15,5 5 1 16,5 2-4-16,-4 0-2 16,-1-11 2-16,2-3-33 15</inkml:trace>
  <inkml:trace contextRef="#ctx0" brushRef="#br0" timeOffset="176598.77">11675 17210 401 0,'3'-8'240'0,"8"-16"-9"16,0-3-67 0,2-3-55-16,1-4-12 0,-6 6 3 15,0-3 8-15,-3 11 6 16,-4 10-2-16,0 3-40 0,-2 9-25 31,-2 14-26-31,3 9-10 0,1 15 0 16,2 7 4-16,3 9 0 15,3-2 1-15,-6-2-1 0,1-7 0 16,7-15-7 0,-6-9 17-16,10-19-127 15,0-7-139-15</inkml:trace>
  <inkml:trace contextRef="#ctx0" brushRef="#br0" timeOffset="177093.94">12292 16997 786 0,'0'2'379'0,"-8"-1"-139"0,-5 0-46 15,-7 3-76-15,-7-8-31 16,1 2-44-16,-2 0-10 16,-2-4-15-16,-1 1-6 15,4 5-11-15,1 0-4 16,6 5-11-16,6 11-3 0,2 3-4 16,3 0 2-1,-2 9 10-15,3-6 8 0,0 1 8 16,5 0 5-16,1-7-6 15,4-2-4-15,9-13 1 16,8-1 0-16,11-14 2 16,6 1-2-16,11 9-4 15,-1 0-1-15,-1 16 1 16,-7 5 1-16,-11 10 4 16,-12 3 6-16,-14 3 13 15,-3 3 4-15,-15-3 5 16,-3 0-2-16,-20-15-8 15,-9-10-4-15,-5-16-26 16,4-7-29-16,16-6-70 0,11 1-47 16,14 7-110-1,4 5-72-15</inkml:trace>
  <inkml:trace contextRef="#ctx0" brushRef="#br0" timeOffset="177270.47">12424 17320 1415 0,'-2'-2'587'0,"-1"1"-358"16,1-2-60-16,1 3-84 16,-1-1-36-16,2 1-80 15,0 0-97 1</inkml:trace>
  <inkml:trace contextRef="#ctx0" brushRef="#br0" timeOffset="177796.31">12636 17205 505 0,'-3'4'274'15,"1"3"-11"-15,3-5-117 16,-1-3-45 0,0 0 0-16,18-8-21 15,36-28-20-15,-31 10-23 16,1-2-9-16,-2-3-11 15,-7-1-2-15,-5 6 0 16,-5 4-9-16,-5 10 40 16,-2 9 0-16,-4 10-1 15,-3 4 8-15,5 14-44 16,1 5-3-16,-3 2-2 16,5 7-1-16,0 5-1 15,1-2-1-15,4-2-1 16,4-2 23-16,7-11-135 15,1-6-109-15</inkml:trace>
  <inkml:trace contextRef="#ctx0" brushRef="#br0" timeOffset="179037.97">14200 17141 623 0,'-8'0'379'15,"-8"0"-34"-15,-5 4-180 16,11 13-39-16,-3 1-78 16,4 6-27-16,18 7-21 15,2 2 0-15,15-1-1 0,8-4 1 16,4-12 1-16,2-9 2 15,-5-15 10-15,-7-9 7 16,-17-7 9-16,-8-6 2 16,-13-4-2-16,-9-3-4 15,-7-7 10-15,-4 1 2 16,1-6-4-16,8-3-2 16,10 0-22-16,7 0-9 15,10 8-9-15,10 11-5 0,15 16 27 16,7 10-102-1,13 16-400-15</inkml:trace>
  <inkml:trace contextRef="#ctx0" brushRef="#br0" timeOffset="179643.05">14621 17064 851 0,'-17'-7'376'0,"-19"-4"-199"15,5 8-51-15,7 7-73 0,8 9-31 16,13 4-29-16,9 8-2 0,16-2 4 16,2-1 2-16,8-2 4 15,-1-2 2-15,-5-6 3 16,-2-2 1-1,-10-6 0-15,-6-5-1 0,-7-4-10 16,-4-2-9-16,-7 1-8 16,-1-2-1-16,-6 6 8 15,-3 5 10-15,4 7 6 16,-3 5 1 0,8 1-1-16,9 4-2 15,6-4 0-15,10-1 3 0,3-6 5 16,6-3 3-16,-3-7 2 0,0-4 0 15,-2-6 2 1,-2-6 0-16,3-4 0 0,-3-4 0 16,-2 2 11-16,-5-3 7 15,-2 8 4-15,-3 3 13 16,-3 7 6 0,-1 8-6-16,-1 4-4 0,-1 7-15 15,2 12-21-15,2 3-1 16,8 5-4-1,1-1-1-15,8-7-1 16,2-3 1-16,5-14 1 16,3-2 3-16,-1-12 22 15,1-7 10-15,-8-12 21 16,-3-4 11-16,-9-3-15 16,-6 3-11-16,-9 2-42 15,-4 8-46-15,-6 8-145 16</inkml:trace>
  <inkml:trace contextRef="#ctx0" brushRef="#br0" timeOffset="180071.79">15097 17120 580 0,'-6'-5'251'15,"12"4"-118"1,1-6-64-16,17 9-19 0,7 0 11 15,4-3 5-15,4-3-6 16,-2-4-22-16,-1-2-9 16,-13 2-6-16,-9 5 0 15,-18-1-7-15,-10 6-5 16,-12 3-8-16,-8 3-1 16,2 11 11-16,2 0 1 15,12 7-3-15,6 3-3 16,12-2-8-16,11-1-1 15,7-8 1-15,9-5 2 0,9-7-50 16,6-6-71 0</inkml:trace>
  <inkml:trace contextRef="#ctx0" brushRef="#br0" timeOffset="180670.34">15625 17067 811 0,'-23'-5'413'15,"-9"2"-138"-15,-6 4-141 0,0 3-40 16,16 8-65-16,0-5-22 16,18 2-15-1,6 1-2-15,16 1 1 16,10 2 3-16,6-5 6 16,-3-6 2-16,-7-5 0 15,-8-1 0-15,-12-1 2 16,4 5 0-16,-12 1-2 0,-6 3 1 0,-9 7 15 31,-10-1 17-31,3 6 13 0,3 0 2 16,8 0-18-16,11 1-16 15,12-1-15-15,6-5-1 16,14 2-2-16,-2-4 0 16,4-3-89-16,-2 0-39 0,-4-5-90 15,0-2-55 1,-4-4 34-16,1-4 38 15,-5-3 147-15,-5 1 100 0,1-1 162 16,-4 0 43-16,3 4 1 16,2 2-32-1,3 6-88-15,3 0-40 0,3 0-52 16,3 1-13 0,4-1-13-16,-2-4-1 0,0 1 0 15,-8-7 1-15,-10-6 3 16,-6-3 0-16,-10 1 1 15,-8-3-1-15,-9 5 1 16,-6 3-1-16,-3 7-3 16,3 6-3-16,3 14-4 15,4 6-1-15,8 7 1 16,2 7-1-16,6 3 0 16,4 1-1-16,6 9 0 15,5 1 0-15,7 8-2 0,3 0-1 16,-1-4-89-16,3-3-81 15</inkml:trace>
  <inkml:trace contextRef="#ctx0" brushRef="#br0" timeOffset="181121.11">16332 17127 423 0,'-5'-2'270'16,"-10"-10"39"-16,-4 3-60 15,-12 0-39-15,-3-4-24 16,0 12-69-16,2 3-32 15,12 11-48-15,5 6-15 16,9 8-21 0,5 0-4-16,15 0-1 0,4 0 0 15,15-9-2-15,4-5 16 16,-2-13-86-16,-3-8-79 16</inkml:trace>
  <inkml:trace contextRef="#ctx0" brushRef="#br0" timeOffset="181238.34">16255 16911 849 0,'-5'-2'461'16,"-3"-1"-137"-16,4 6-162 0,1 2-59 15,8 7-140-15,4 2-95 16</inkml:trace>
  <inkml:trace contextRef="#ctx0" brushRef="#br0" timeOffset="181619.41">16532 16881 577 0,'9'-19'335'0,"8"-19"-11"16,2 11-62 0,-5 20-92-16,2 15-37 15,-3 32-75-15,0 9-14 16,5 23-5-16,-4-2-5 16,-7-7-11-16,0 0-7 15,-3-17-7-15,1-9 0 16,0-17-4-16,3-8 2 0,-7-18-33 15,-3-5-20-15,-5-8-31 16,-12-4-10-16,-5 2 27 16,-4 6 16-16,1 13 37 15,-7 6 8-15,1 13 6 16,2 6 17-16,4 1-184 16</inkml:trace>
  <inkml:trace contextRef="#ctx0" brushRef="#br0" timeOffset="182276.93">16999 17017 912 0,'-11'-3'390'0,"-13"2"-222"16,1 3-41-16,4 9-76 15,6 5-25-15,13 2-26 16,5-6-5-16,8 2 3 16,2-3 2-1,4-3 4-15,-3 1-18 0,-3-8-33 16,-11-2-11-16,-6 0-18 15,-7 0 18-15,-7 1 30 16,3 9 17-16,-2 2 29 16,3 4 6-16,6 5 1 15,3-1-4-15,10-3-11 0,6 2-2 16,8-8 5-16,3-6 0 16,2-4 1-1,4-6 1-15,-4-7-2 16,-3-2 0-16,-1-6-2 15,-12-1 1-15,2 1 15 16,-7 4 15-16,-2 7 27 16,5 5 13-16,3 13-6 0,2 8-13 15,-3 8-21 1,0 4-13-16,-8-3-11 0,1-3-3 16,-3-6-5-16,-1-4-3 15,7-9 2-15,-4-5-3 16,3-9-16-16,-2-6-4 15,-1-7-7-15,6-1 3 16,-5-10 15-16,13 10 0 0,3 4 0 16,0 4 0-16,9 17 8 15,-9 0 23 1,-1 7 22-16,1 9 4 0,-7 8 0 0,2 3-19 16,-6 5-20-1,-1-6-19-15,2 2-121 16</inkml:trace>
  <inkml:trace contextRef="#ctx0" brushRef="#br0" timeOffset="182691.67">17416 17082 870 0,'9'0'371'0,"10"0"-133"15,9 2-182-15,7 5 0 16,6-4-4-16,-3-3-14 15,7 0-21-15,-7-4-3 0,-7-5 0 16,-2-1 1 0,-13-4-21-16,-3 0-18 0,-13 1-19 15,-8 4-8-15,-11 3 16 16,1 8 20-16,0 12 32 16,-4 4 11-16,9 10 7 15,0 1-6-15,8 0-15 16,6-1-5-16,6-3-5 15,5-3-1-15,10-5-67 16,2-3-98-16</inkml:trace>
  <inkml:trace contextRef="#ctx0" brushRef="#br0" timeOffset="182961.12">18149 17100 909 0,'-6'3'435'16,"-7"14"-155"-1,-7-2-53-15,-9 2-71 0,2 4-30 0,0-9-56 16,0-4-20-16,2-11-29 16,-2-1-10-16,5-9-13 15,6-2-9-15,12 0-17 16,4-1-1-16,6 2 1 16,5 3 4-16,7 9 12 15,1 2 5-15,0 11 8 16,2 4 4-1,-4 10 3-15,3 4 0 16,-3-1-2-16,3-2-1 0,-5-6-89 16,-1-5-79-1</inkml:trace>
  <inkml:trace contextRef="#ctx0" brushRef="#br0" timeOffset="183513.41">18625 17006 683 0,'8'-2'359'16,"12"1"-69"-16,4 11-83 15,14 23-86-15,1 5-19 16,5 18-47-16,-3 4-19 15,-15 0-15-15,-15 3-2 0,-17-7-2 16,-14-5 5-16,-19-13-85 16,-5-9-47-16,-9-22-55 15,0-8-20-15,9-19 29 16,6-4 15 0,12-14 29-16,10-2 21 0,15-4 76 15,7-1 38-15,19 2 70 16,11 2 18-16,12 10 16 15,7 3-1-15,1 14-30 16,-3 6-18-16,-6 6-25 16,-7 1-1-16,-17 4-5 15,-6 4-3-15,-15 4-13 16,2 8-7-16,-3 2-9 16,-1 3-5-16,6 1 5 15,1-3-62-15,9-8-214 0</inkml:trace>
  <inkml:trace contextRef="#ctx0" brushRef="#br0" timeOffset="183815.24">19339 17083 728 0,'0'3'391'0,"0"7"-42"16,-2 4-172-16,-3 9-72 15,-6 1-9 1,-5-1-26-16,-3 2-11 0,-5-5-22 15,-1-4-8-15,1-8-9 16,3-8-5-16,3-9-5 16,2-6-2-16,1-3-6 15,1-1-3-15,6 2-7 16,8 2-2-16,8 4 2 16,3 7 4-16,9 7 12 15,1 5 5-15,1 9 3 16,2 2-1-16,0 5-6 15,-3-1-1-15,1 5-62 16,-3-7-75-16</inkml:trace>
  <inkml:trace contextRef="#ctx0" brushRef="#br0" timeOffset="184278.84">19739 17064 873 0,'10'9'373'16,"18"6"-205"-1,7 1-48-15,15 2-57 16,5-6-23-16,-12-9-27 16,-3 4-2-16,-11-9 4 15,-9-3 2-15,-5 2 0 16,-10-10-10-16,-8 4-18 0,-11-4-6 15,-7 5-5-15,-2 7 8 16,-3 5 14 0,4 9 7-16,2 8 14 15,4 2 6-15,10 4 6 0,4 0-1 16,13-1-4-16,7-3-3 16,10-5-10-16,6-5-4 15,7-10-44-15,-2-3-91 0</inkml:trace>
  <inkml:trace contextRef="#ctx0" brushRef="#br0" timeOffset="185169.52">20514 17120 792 0,'-5'7'395'16,"-6"3"-119"0,-2 12-115-16,-7 1-7 15,-12 4-51-15,-6-2-30 0,-11-7-35 16,1-7-7-16,4-11-14 15,4-8-6-15,12-9-10 16,6-5-4 0,14 1-13-16,8 1-5 0,10 8 2 0,10 5 3 31,9 3 17-31,6 8 15 0,2 9 27 16,4 0 8-16,-3 10 1 15,-8-2-6-15,-3 5-20 16,-4-2-11-16,-2-1-75 15,1-2-32-15</inkml:trace>
  <inkml:trace contextRef="#ctx1" brushRef="#br0">23804 19044 0,'0'0'0,"0"0"0,0 0 0,0 0 0,0 0 0,0 0 0</inkml:trace>
  <inkml:trace contextRef="#ctx0" brushRef="#br0" timeOffset="185728.84">21113 16922 600 0,'1'0'369'16,"-1"0"-62"-16,-1 12-91 0,-4 3-31 0,-4 13-61 15,1 8-22-15,0 1-32 16,2 1-15-1,10-8-30-15,5-5-10 0,12-8-9 16,5-4-4 0,11-12-43-16,6-1-47 0,-3-14-137 15,4 1-111 1</inkml:trace>
  <inkml:trace contextRef="#ctx0" brushRef="#br0" timeOffset="185924.4">21365 16926 353 0,'-3'-2'255'0,"4"4"20"15,-6 1-22-15,4-3-71 16,0 9-34-16,-4 20-33 16,0 40-8-16,0-25-12 15,0-2-12-15,5 7-32 16,2-5-19-16,5-3-7 15,4-5-71-15,-2-18-147 16</inkml:trace>
  <inkml:trace contextRef="#ctx0" brushRef="#br0" timeOffset="186252.59">21662 17021 891 0,'-14'-7'400'16,"-20"-4"-178"-16,1 0-46 15,2 4-61-15,3 7-27 16,7 9-50-16,2 6-17 0,12 7-16 16,-1 5-3-16,8 4-1 15,11 6 0-15,9-4 1 16,5-4 1-16,12-6 1 15,-2-10-1 1,4-11 2-16,0-6 2 0,-8-20 5 16,-3 4 5-16,-21-14 4 15,-7 7-1-15,-20 0-5 16,-11-4-5-16,0 16-47 16,1-1-61-16</inkml:trace>
  <inkml:trace contextRef="#ctx0" brushRef="#br0" timeOffset="186658.72">22025 17027 692 0,'0'-4'399'0,"-6"-5"-64"16,-3 2-142-16,-6-4-30 0,-5 0-45 15,6 9-24-15,-6 4-38 16,0 3-16-16,-2 11-29 16,1 2-6-16,7 10-4 15,3 6-1 1,13 4-1-16,-2-5-1 0,13 0 0 15,5-3 1 1,1-12 1-16,11-3 1 0,2-14 3 16,0-3 2-16,3-12 8 0,-12-8 0 15,-14-6 3 1,-8 0 23-16,-16-3 15 16,-5 5 4-16,-9-4 0 15,-1-1-28-15,11 8-53 16,2 0-77-16</inkml:trace>
  <inkml:trace contextRef="#ctx0" brushRef="#br0" timeOffset="187398.81">22482 17037 630 0,'6'5'303'16,"1"-3"-96"-16,2 12-97 0,4 2-3 15,-6 0-16-15,4 7-13 16,-8-6-9-16,-2 5-6 16,-3-4-12-1,-4-8-8-15,0-3-10 16,-2-8-6-16,6-8-9 0,2-5-3 16,7-8-14-16,5-1-4 15,10-3-7-15,4 3 0 16,7 8 4-16,3 10 5 15,-7 6 9-15,-6 1 12 16,-10 12 19-16,-4-3 3 16,-7 8 0-16,0 5-8 0,-4-5-16 15,-4-3-4-15,0-8-3 16,1-4 0-16,5-4-2 16,1-9-2-16,9-7-6 15,3-5-3-15,9-5-2 16,2 3-1-16,4 2 0 15,-2-2 1-15,1 9 1 16,-2 5 1-16,-8 10 3 16,-2 7 2-16,-8 8 4 15,2 5 1-15,-5 1 3 16,2 5 1-16,-1 0-3 16,-5-5-3-16,5 1-3 0,1-6-2 15,-6-9-72-15,3-2-61 16</inkml:trace>
  <inkml:trace contextRef="#ctx0" brushRef="#br0" timeOffset="187608.01">23213 17157 1023 0,'1'3'485'0,"2"1"-190"0,-1-2-79 16,-2-2-89-16,0-1-37 16,0 0-50-16,0 0-36 31,0 0-571-31</inkml:trace>
  <inkml:trace contextRef="#ctx0" brushRef="#br0" timeOffset="192701.26">12990 17182 531 0,'4'-1'298'0,"8"-3"7"16,6-2-116-16,13-8-46 15,5-1-11-15,-4-8-51 16,5 1-22-16,-16-3-18 16,-7-3-11-16,-4 8-7 15,-9 1 2 1,-4 15-9-16,0 14-5 0,-8 10-9 16,-4 9-5-16,5 15-5 0,1 1 1 31,6 11 5-31,10 3 1 0,-1-8 5 15,4-5 1 1,8-15 3-16,-9-11-19 0,6-17-195 16</inkml:trace>
  <inkml:trace contextRef="#ctx0" brushRef="#br0" timeOffset="193382.97">13370 17105 818 0,'6'6'363'16,"10"-2"-153"-1,14 14-65-15,18 1-31 0,8 4-22 16,0 6-41-16,-12 0-12 16,-23 0-11-16,-13-4-4 0,-22 2-3 15,-10-4 1-15,-12-2-7 16,-1-4-3 0,1-14-21-16,5-3-10 0,14-12-21 15,6-8-12-15,16-9 10 16,11-5 6-1,14-7 22-15,7 2 15 0,-7-2 39 16,-2 3 15-16,-20 11 34 16,-11 4 1-1,-19 15-26-15,-11 2-13 0,-4 6-36 16,3 0-6-16,11 5-63 16,7 6-60-16</inkml:trace>
  <inkml:trace contextRef="#ctx0" brushRef="#br0" timeOffset="204348.7">8883 11673 464 0,'-1'-3'282'15,"-7"1"-10"-15,1 2-26 0,-8 4-56 32,0 1-30-32,-3 10-67 0,0 2-33 0,6 2-44 15,0 2-16-15,10 3-17 16,4-2-3-16,14 0 1 16,7-6 5-1,3-16 9-15,1-3 5 0,-6-17 8 16,-7-3 2-16,-3-1 20 0,-8-2 16 31,-10 8 22-31,-7 4 2 0,-8 12-19 0,-3 2-16 16,1 7-122-1,9 2-113-15</inkml:trace>
  <inkml:trace contextRef="#ctx0" brushRef="#br0" timeOffset="204893.27">9042 11623 563 0,'-3'0'339'0,"1"9"-17"15,0 9-140-15,4 6-85 16,4 8-23-16,6 1-13 16,-1 1-14-16,3-9-22 15,1-3-2-15,0-7-15 16,0-9 5-16,-3-6 22 15,0-4 11-15,-3-8 24 16,0-1 5-16,2-4-1 16,2-4-3-16,5-2-10 0,-1-3-3 15,2-1-12 1,-10-1-7-16,-2 9-10 0,-7 0-9 16,-2 14-23-16,3 6-57 15,-2 5-192-15</inkml:trace>
  <inkml:trace contextRef="#ctx0" brushRef="#br0" timeOffset="209891.44">9676 12745 811 0,'2'3'364'16,"4"11"-173"-16,7 9-57 15,15 19-88-15,5 7-11 16,2 4-21-16,3-2-6 0,-7-11 0 16,-3-6-54-1,-1-8-241-15</inkml:trace>
  <inkml:trace contextRef="#ctx0" brushRef="#br0" timeOffset="210171.84">9950 12699 708 0,'-4'-8'358'16,"1"0"-78"-16,-1 2-70 16,-8 9-75-1,-2 12-15-15,-12 14-47 0,-2 10-10 16,-13 16-9-16,-5 5-10 0,-6-6-19 16,3-2-8-1,12-7-10-15,8-11-5 16,17-5-49-16,5-7-71 15</inkml:trace>
</inkml:ink>
</file>

<file path=ppt/ink/ink80.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1-10-29T13:08:58.329"/>
    </inkml:context>
    <inkml:brush xml:id="br0">
      <inkml:brushProperty name="width" value="0.05292" units="cm"/>
      <inkml:brushProperty name="height" value="0.05292" units="cm"/>
      <inkml:brushProperty name="color" value="#FFFFFF"/>
    </inkml:brush>
  </inkml:definitions>
  <inkml:trace contextRef="#ctx0" brushRef="#br0">18781 9937 298 0,'-4'-15'175'0,"-3"-11"-26"16,6-7 8-16,0-1 18 0,2 11-10 15,2 7-25-15,1 20-31 16,-2 8-16-16,1 22-18 16,-3 13-3-16,-4 9-15 15,1 1-11-15,-3-11-17 16,2-8-5-16,4-18-12 15,0-8-6-15,5-12 0 0,-3-8 8 16,1-18 5-16,2-12 2 16,3-27-4-16,3-10-8 15,0-3 1-15,1 5 6 16,-3 25 20-16,-4 10 7 16,-5 22 8-16,-3 8-4 15</inkml:trace>
  <inkml:trace contextRef="#ctx0" brushRef="#br0" timeOffset="147301.37">18862 9629 681 0,'-3'1'333'0,"-4"4"-75"15,5-3-134-15,6 0-76 16,7 2-4-16,7-2-18 15,4 0 2-15,3 4 8 16,2 2 1-16,-6 4-2 16,-2 3 5-16,-8-4 17 15,-9 3 4-15,-3-5 7 16,-8-3-1-16,-1-7-22 16,2-8-9-16,1-6-24 15,7-3-10-15,0-5 1 0,3 2 5 16,0 2 12-16,-3 4 2 15,1 14 0-15,-1 2-3 16,-4 8-5-16,-1 5-1 16,-5 4-4-16,-5 2 1 15,-3 3 1-15,2-1-1 16,4-5-2-16,2-3-3 16,7-8-3-16,1-5-2 15,3-4 14-15,-1 1 3 0,0 1 7 16,2-5 0-16,6-11-12 15,20-28-4-15,-19 32-3 16,-3 1-1-16,-2 5 1 16,1 3 0-16,-5 7 1 15,1 5-2-15,-2 2-4 16,-2 6 0-16,3 3-3 16,4-1-1-16,3-2 0 15,3-3-3-15,0-11 0 16,-1-5 2-16,7-6 2 15,-8-4 2-15,4 0 1 16,-1 2 1-16,-5 2 2 16,2 5 2-16,-3 1 10 15,-7 0 2-15,1 0 4 16,1 2-2-16,-1 0-9 0,0-1-5 16,0 1-3-16,-5-16-1 15,-4-26-2-15,10 34 1 16,0 3-4-16,0 7-3 15,0 8-2-15,-1 2-1 16,3 14 3-16,-1 1 5 16,-1 0 3-16,3 3 3 15,-5-8 2-15,1-2 0 16,1-8 2-16,1-7 1 0,0-6 3 16,-1-6 0-16,3-6-2 15,-5-5 1-15,2-3-4 16,2-7-1-16,-1 4-2 15,3 0-1-15,0 7-1 16,-3 5 0-16,1 10 0 16,1 4-2-16,-2 9 0 15,1 3-2-15,-2 5 0 16,-1 3 1-16,2 5 1 16,-1-1 0-16,1-2 1 15,3-3 1-15,-4-11 1 16,4-2 4-16,-1-8 8 15,-7-3 1-15,-4-5 2 16,-3-4-4-16,2 3-45 16,3-2-73-16</inkml:trace>
  <inkml:trace contextRef="#ctx0" brushRef="#br0" timeOffset="147301.37">19242 9655 415 0,'-1'-1'204'0,"1"-1"-63"16,0 0-30-16,0 0-37 15,0 1-6-15,0 1 1 16,0 0 2-16,0 0 2 16,0 0 2-16,0 0 1 15,0 0-2-15,0 0-13 0,1 4-9 16,2 13-9-16,6 31-4 16,-9-28-2-16,2 0-2 15,1-3-13-15,-2-6-3 16,3-4 18-16,-4-7 12 15,0-5 6-15,-3-6 3 16,3-6-21-16,0-3-10 16,4-2-15-16,0 3-5 15,1 6-2-15,-2 2 1 0,0 6-12 16,-3 5-56-16</inkml:trace>
</inkml:ink>
</file>

<file path=ppt/ink/ink81.xml><?xml version="1.0" encoding="utf-8"?>
<inkml:ink xmlns:inkml="http://www.w3.org/2003/InkML">
  <inkml:definitions>
    <inkml:context xml:id="ctx0">
      <inkml:inkSource xml:id="inkSrc0">
        <inkml:traceFormat>
          <inkml:channel name="X" type="integer" max="1024" units="cm"/>
          <inkml:channel name="Y" type="integer" max="768" units="cm"/>
        </inkml:traceFormat>
        <inkml:channelProperties>
          <inkml:channelProperty channel="X" name="resolution" value="32" units="1/cm"/>
          <inkml:channelProperty channel="Y" name="resolution" value="32" units="1/cm"/>
        </inkml:channelProperties>
      </inkml:inkSource>
      <inkml:timestamp xml:id="ts0" timeString="2015-10-12T15:19:20.796"/>
    </inkml:context>
    <inkml:brush xml:id="br0">
      <inkml:brushProperty name="width" value="0.05292" units="cm"/>
      <inkml:brushProperty name="height" value="0.05292" units="cm"/>
      <inkml:brushProperty name="color" value="#FF0000"/>
    </inkml:brush>
  </inkml:definitions>
  <inkml:trace contextRef="#ctx0" brushRef="#br0">719 17735,'0'0</inkml:trace>
</inkml:ink>
</file>

<file path=ppt/ink/ink82.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5-10-20T08:34:24.130"/>
    </inkml:context>
    <inkml:brush xml:id="br0">
      <inkml:brushProperty name="width" value="0.05292" units="cm"/>
      <inkml:brushProperty name="height" value="0.05292" units="cm"/>
      <inkml:brushProperty name="color" value="#FF0000"/>
    </inkml:brush>
    <inkml:context xml:id="ctx1">
      <inkml:inkSource xml:id="inkSrc315">
        <inkml:traceFormat>
          <inkml:channel name="X" type="integer" max="11752" units="cm"/>
          <inkml:channel name="Y" type="integer" max="6608" units="cm"/>
          <inkml:channel name="T" type="integer" max="2.14748E9" units="dev"/>
        </inkml:traceFormat>
        <inkml:channelProperties>
          <inkml:channelProperty channel="X" name="resolution" value="400" units="1/cm"/>
          <inkml:channelProperty channel="Y" name="resolution" value="400" units="1/cm"/>
          <inkml:channelProperty channel="T" name="resolution" value="1" units="1/dev"/>
        </inkml:channelProperties>
      </inkml:inkSource>
      <inkml:timestamp xml:id="ts1" timeString="2025-10-20T08:38:13.973"/>
    </inkml:context>
  </inkml:definitions>
  <inkml:trace contextRef="#ctx0" brushRef="#br0">2269 9654 492 0,'-22'-4'303'0,"-17"-6"-28"15,-4 7-112-15,2 3-31 16,-2 6-42-16,3 7-10 15,0 8-21-15,7 1-6 16,16 10-14-16,12 2-9 16,20 3-11-16,10-4-4 0,10-10-4 15,6-3-5-15,5-12-1 16,-2-4-1-16,-5-4 1 16,-9-3 3-16,-20-4 8 15,-10 2 0-15,-22 4 2 16,-12 1-4-16,-21 10-8 15,-1 7-1-15,-12 8-4 16,2 6 0-16,11 9 12 16,6-4 5-16,30 4 3 15,13-1 2-15,22-5-13 16,12 2-5-16,20-8-2 16,7-6-1-16,7-14-1 0,-5-7 2 15,-8-8-91 1,-4-3-86-16</inkml:trace>
  <inkml:trace contextRef="#ctx0" brushRef="#br0" timeOffset="174.05">1790 9892 833 0,'-8'-4'383'0,"-7"-2"-168"16,9 2-111-16,6 3-39 15,9 2-44-15,5 2-17 0,11 5-2 16,7 0-117 0</inkml:trace>
  <inkml:trace contextRef="#ctx0" brushRef="#br0" timeOffset="517.38">2553 10029 576 0,'-6'-7'339'32,"-9"-13"-56"-32,-5 5-106 15,-5 3-31-15,-3 6-53 16,1 6-23-16,-2 11-34 15,2 4-16-15,8 7-22 16,8 5-4-16,17 0-2 16,9 2 2-16,14-3 6 15,2-8 2-15,5-5 2 16,-3-5 3-16,-10-7 4 16,-9-1 6-16,-7-8 17 0,-9 0 3 15,-11-1 0-15,-2 1-7 16,-16 3-23-16,2-2-49 15,0 1-176-15</inkml:trace>
  <inkml:trace contextRef="#ctx0" brushRef="#br0" timeOffset="704">2559 10035 654 0,'12'-4'344'0,"21"-4"-74"16,1-1-67-16,8 1-71 15,-2 2-30-15,-8 5-48 16,-3-3-18-16,-7 3-23 16,-1 1-5-16,-7-4-66 15,-2 4-102-15</inkml:trace>
  <inkml:trace contextRef="#ctx0" brushRef="#br0" timeOffset="837.99">2774 10007 589 0,'-2'11'329'0,"-2"7"-72"16,1 6-98-16,3 6-28 16,1 4-62-16,5 6-26 15,0-8-29-15,-2-3-28 16,10-13-366-16</inkml:trace>
  <inkml:trace contextRef="#ctx0" brushRef="#br0" timeOffset="1293.55">3078 9988 602 0,'-8'2'333'0,"-8"2"-54"0,4 5-102 15,2 9-87 1,-1-2-24-16,12 10-34 0,4 4-10 15,5 0-10-15,12 5-1 16,-3-11-1 0,0-8 0-16,5-10 4 15,-3-6 1-15,0-10 5 0,-1-5 1 16,-3-6 1 0,-6-2 2-16,-6 0 0 15,-3 2 3-15,-3 7 27 16,-3 3 3-16,1 6 1 15,-1 4-8-15,2 6-31 0,1-5-10 0,0 0-8 16,1 12 0-16,10 38 0 16,5-25-1-1,3-4 1 1,-10-4 0-16,15-6 3 0,0-9 2 0,6-6 11 16,6-9 2-1,-14-9 24-15,-4-1 13 16,-13-2 11-16,-5 0 0 0,-11 5-28 15,-4 1-14-15,-5 0-109 0,4 7-86 32</inkml:trace>
  <inkml:trace contextRef="#ctx0" brushRef="#br0" timeOffset="1828.97">4015 10007 423 0,'5'-1'280'16,"10"2"25"-16,2 0-112 0,2 6-84 15,1 6-13-15,-10 4-8 16,-2 9-3-16,-10 7-5 16,-4-3-8-16,-1-4-32 15,3-4-11-15,1-11-20 16,3-9-2-16,12-8-2 16,2-8-2-16,8-10 3 15,4 1-2-15,1-6-1 16,-4 5 0-16,0 9 1 15,-4 6 0-15,-6 16 21 16,0 4 19-16,-11 16 21 16,-3 0 3-16,-7 8-15 15,4 2-19-15,4-7-25 16,5-4-57-16</inkml:trace>
  <inkml:trace contextRef="#ctx0" brushRef="#br0" timeOffset="2372.08">5117 10093 715 0,'-19'0'356'0,"-18"3"-81"16,-1 1-64-16,11 9-90 15,5 3-22-15,11 5-73 16,10 3-6-16,11 3-1 16,2 0-2-16,12-5 1 15,5-1 0-15,0-12-3 0,2-5 1 16,-4-9 0-16,-8-10 2 15,-8-9 1-15,-10-9 0 16,-8-8-4-16,-7-3-3 16,-7-4-3-16,2-6-1 15,1-9-2-15,10-1-3 16,12 0-5-16,5 10-7 16,12 22-7-16,0 10-3 15,6 20-61-15,0 5-65 0</inkml:trace>
  <inkml:trace contextRef="#ctx0" brushRef="#br0" timeOffset="2572.44">5317 10030 721 0,'0'2'380'16,"-3"1"-79"-16,6 12-136 0,2 3-37 15,2 13-39-15,2 5-30 16,0-2-32-16,2 0-10 16,3-12-134-16,-1-6-231 15</inkml:trace>
  <inkml:trace contextRef="#ctx0" brushRef="#br0" timeOffset="2840.76">5671 10118 881 0,'-3'12'387'0,"-8"18"-177"16,-2 3-31-16,-5-1-45 15,-1 1-23 1,1-9-53-16,-1-7-17 0,2-8-24 16,2-9-4-1,-2-13-4-15,9-2-3 16,3-13-3-16,-2-3-3 0,14 6-5 15,0-2-2-15,6 11 3 16,7 7 4-16,-2 9 12 16,3 9 8-16,-2 10 18 15,0 4-1-15,4 2-5 16,-4-2-7-16,4-4-308 16</inkml:trace>
  <inkml:trace contextRef="#ctx0" brushRef="#br0" timeOffset="3390.74">6038 10130 714 0,'-13'-2'357'0,"-14"2"-106"15,-3 0-46-15,4 11-81 0,3 1-34 16,7 4-57-16,9 4-13 16,12 4-7-16,7 1-2 15,11-4 2 1,2-4-1-16,3-12 1 15,-1-5 0-15,-3-10 5 0,-4-7 1 16,-10-9 6 0,-8-7 0-16,-7-8-3 15,-11-5-3-15,-9-4-6 0,2-4-3 16,1-13-5-16,9-2-4 16,10-1-4-16,7 9-6 15,4 20-7-15,6 13-7 0,4 25-110 16,2 8-120-16</inkml:trace>
  <inkml:trace contextRef="#ctx0" brushRef="#br0" timeOffset="3740.21">6217 10167 589 0,'8'4'336'0,"3"0"-59"0,13 0-106 32,5-1-17-32,1-4-53 15,1-2-22-15,-8-9-35 0,-5-1-9 16,-8-4-9-16,-3-1-3 16,-7 1-5-1,-3-1-3-15,-9 4-7 0,-6 0-4 16,-9 6-6-16,-1 6-4 15,-2 4-6-15,5 6-2 16,10 13-1 0,2 3 1-16,13 14 6 15,7 8 2-15,6 6 5 0,3 9 3 16,-3-3 2-16,4 0 0 16,-2-12-1-16,-2-12-2 15,5-7-69-15,-11-10-109 16</inkml:trace>
  <inkml:trace contextRef="#ctx0" brushRef="#br0" timeOffset="4052.39">6735 10146 612 0,'-7'-10'359'16,"-3"-6"-46"-16,-8 2-128 0,-2 1-30 15,-3 6-35-15,-2 3-18 16,-1 4-42-16,2 4-17 16,6 7-24-16,4 3-7 15,10 8-1-15,5-1 2 16,16 3-4-1,5-4 0-15,4-6-1 0,6-6 0 16,-2-8-2-16,-2-2-4 16,0-6-75-16,-8 0-85 0</inkml:trace>
  <inkml:trace contextRef="#ctx0" brushRef="#br0" timeOffset="4245.76">6807 10009 772 0,'0'-3'414'0,"2"-8"-73"15,2 4-77-15,-3 11-105 16,3 6-29-16,4 17-67 16,1 6-6-16,6 13-14 15,-2 9-9-15,-6 7-11 16,1 4-7-16,-8-2-10 0,-2-7-3 16,1-9-32-16,1-9-65 15,0-19-232-15</inkml:trace>
  <inkml:trace contextRef="#ctx0" brushRef="#br0" timeOffset="4422.69">6908 10197 828 0,'7'0'350'0,"5"0"-184"0,4 4-98 15,5 0-44-15,-6 0-6 0,3-2-18 16,2-2-105 0</inkml:trace>
  <inkml:trace contextRef="#ctx0" brushRef="#br0" timeOffset="4691.08">7124 10110 831 0,'2'2'427'0,"6"5"-138"0,-7 9-102 15,-1 3-26-15,0 5-53 16,-4-3-19-16,8-7-47 16,-4-2-17-16,3-12-14 15,1-6-3-15,-11-9-1 16,17-6-1-16,5-2-3 16,1 1 0-16,16 3-2 15,-9 3-1-15,-1 6 1 16,-2 5 0-16,-4 10 1 15,0 7 1-15,-6 7 1 16,1 5 1-16,-8 1-2 16,-3 0-1-16,2-6-28 15,-2-3-78-15,0-10-272 16</inkml:trace>
  <inkml:trace contextRef="#ctx0" brushRef="#br0" timeOffset="4862.63">7245 9748 1116 0,'0'-4'499'0,"-3"-1"-248"15,3 4-72-15,0 1-97 16,0 0-31-16,0 7-34 16,-2 17-5-16,0 38-156 15</inkml:trace>
  <inkml:trace contextRef="#ctx0" brushRef="#br0" timeOffset="5515.76">8364 9848 661 0,'-7'19'319'16,"-8"15"-125"-16,-8 19-80 15,-4 6-14-15,-3 4-43 16,4-2-18-16,10-10-15 16,2-11-5-16,10-17 1 15,3-10 7-15,4-16 15 16,3-10 3-16,5-17-3 16,7-9-6-16,2-6-5 15,2-3-1-15,-4-5 5 16,-4-2-3-16,-2-4-12 15,1 2-4-15,2 13 0 16,-1 12 7-16,-7 18 9 16,-3 10 1-16,-3 15-9 15,5 8-6-15,7 24-11 16,4 5-2-16,10 16-1 0,0-1-1 16,2-1-1-16,0-1 0 15,-6-10-2-15,-1-4-43 16,-6-14-133-16,-2-11-138 15</inkml:trace>
  <inkml:trace contextRef="#ctx0" brushRef="#br0" timeOffset="5688.59">8278 10059 856 0,'-2'-1'383'0,"2"1"-192"16,7 2-52-16,-7-2-78 15,30 1-20-15,55 5-22 16,-28-5-9-16,3 1-10 16,6 3-127-16</inkml:trace>
  <inkml:trace contextRef="#ctx0" brushRef="#br0" timeOffset="6076.66">8787 10068 749 0,'5'-2'331'16,"10"-3"-155"-16,2 2-43 15,16 3-53-15,-1 1-15 0,6 3-29 16,2 0-9-16,-3 2-9 15,1-2-2-15,-5-1-1 16,-5-1-2-16,-9-3 3 16,-6-4 1-1,-11-9-3-15,-2 4 0 16,-5-4-5-16,2-1-2 0,-2 4-3 16,2-4-1-16,3 2-3 15,0 9 14-15,7 6 12 0,-2 4 5 16,3 7 18-16,-1-1 0 15,-2 10 8 1,-5-7 2-16,-2-2-13 0,-3-1-14 0,0-12-76 31,3 5-49-31</inkml:trace>
  <inkml:trace contextRef="#ctx0" brushRef="#br0" timeOffset="6463.38">9457 9743 810 0,'-2'0'391'15,"-1"0"-135"-15,3 14-134 16,4 11-34-16,4 22-24 15,3 9-1-15,-1 9 10 16,-4 0-5-16,-3-9-12 16,-2-6-17-16,-1-17-30 0,3-8-4 15,1-15-75-15,1-8-77 16</inkml:trace>
  <inkml:trace contextRef="#ctx0" brushRef="#br0" timeOffset="6779.15">9439 9767 759 0,'14'-9'365'0,"20"-11"-147"15,7 6-56-15,12 13-82 16,-1 5-19 0,-9 13-15-16,-6 3-3 15,-21 8 1-15,-12 5 0 16,-16 7-6-16,-12 4-9 15,-7-4-15-15,0-4-6 16,8-15-7-16,12-7-1 16,19-12-2-16,13-2 1 0,18 2 1 15,2-2 4 1,1 6 0-16,-7 3-1 0,-14 8 12 16,-3 8 27-16,-20 1 28 15,-10 0 7-15,-14-1-6 16,-17-5-25-16,-10-12-29 15,-1-4-59-15,3-10-242 16</inkml:trace>
  <inkml:trace contextRef="#ctx0" brushRef="#br0" timeOffset="7241.21">9019 9934 468 0,'1'0'311'0,"5"1"32"15,8 2-149-15,12 7-75 16,9 0-15-16,5 7-24 15,0-1-15-15,-8-1-27 16,-10-4-10-16,-13-3-6 16,-9 2 7-16,-14-4 13 0,-3 6 11 15,-10 0 16-15,0 0-3 16,5 6-15-16,-1-2-12 16,7 3-26-16,3 0-4 15,5-4 294-15</inkml:trace>
  <inkml:trace contextRef="#ctx0" brushRef="#br0" timeOffset="12690.48">10694 10095 515 0,'0'-7'305'16,"-4"-6"-32"-16,-7 1-35 16,-13 2-57-1,-4 4-28-15,-7 2-44 0,4 1-20 16,3 8-36-16,4 3-19 16,11 10-20-16,4 3-7 15,15 5-7 1,4-1-2-16,19-4-1 0,8-5 0 15,6-8-1-15,5-8-1 16,-14-8-28-16,-6-6-36 16,-19-10-124-16,-6-3-70 15,-12-7-101-15,-4-1 1 0</inkml:trace>
  <inkml:trace contextRef="#ctx0" brushRef="#br0" timeOffset="12770.85">10593 9892 126 0,'-10'-18'130'0,"0"1"32"15,-8-14 52-15,10 11-42 16,3 4-45-16,7 14-65 15,5 2-30-15</inkml:trace>
  <inkml:trace contextRef="#ctx0" brushRef="#br0" timeOffset="13064.16">10844 10081 654 0,'1'16'327'0,"3"13"-100"15,-3 1-101-15,1-3-22 0,1-4-30 16,-3-7-15 0,2-7-17-16,0-6-8 15,2-12-10 1,-4-5-3-16,4-9-11 0,3-2-3 0,1-2-5 31,7 1-1-31,5 5-1 0,-3-1 1 16,9 14 6-16,-3 2 7 15,-8 7 9-15,1 10 3 0,-6 4-6 16,2 5-5-16,-1 4-6 16,2 2-32-16,-1 2-222 15</inkml:trace>
  <inkml:trace contextRef="#ctx0" brushRef="#br0" timeOffset="13548.77">11335 10225 380 0,'8'-7'249'16,"9"-8"-25"-16,-6 0-41 0,-1-1-10 0,-7 0-15 31,-3 2-9-31,-9-1-31 16,-8 0-21-16,-5 3-29 15,-6 0-10-15,-1 4-19 0,1 4-10 16,5 5-18-1,4 7-9-15,4 6-8 0,2 1-2 16,11 5 0-16,3 0 2 0,15 1 5 16,1 1 1-1,5-7 2-15,5-6 1 16,-3-8 1-16,6-2 1 16,-6-9 5-16,-6-4-1 15,-1-2 2-15,-8-6-2 16,-5 6-3-16,-2-3 0 15,-5 7-1-15,-4 3 1 16,2 3-8-16,-1 5-5 0,6 5-3 16,2 4 0-1,5 5 5-15,5 4 3 16,4-2 2-16,4 3 1 0,7-7 8 16,2 0 12-16,0-7 19 15,-2-4 9-15,-6-6 25 16,-5-3 0-16,-8-7-10 15,-3-2-7-15,-11 0-28 16,-5-1-12-16,-7 3-46 16,-3 3-71-16</inkml:trace>
  <inkml:trace contextRef="#ctx0" brushRef="#br0" timeOffset="14201.81">12188 10029 682 0,'3'-5'338'0,"8"1"-102"15,10 1-71-15,14 0-71 16,4 1-15-16,5 2-23 0,-2-4-7 16,-11 1-9-16,2-1-6 15,-14-2-13 1,-5 4-2-16,-13 2-4 15,-8 1 0-15,-15 4-4 16,-4-1-4-16,-5 5-5 0,4 4-3 16,3 6-4-1,6 5-1-15,13 5-2 0,5-4 1 16,15 6 3-16,9-3 2 0,10-3-1 16,5-2-5-16,5-9-7 31,2-5-4-31,2-10-21 15,-4-6 4-15,-5-10 7 0,-4-4 3 0,-8-1 27 32,-5-3 7-32,-14 4 13 0,-3 3 9 0,-15 1 25 15,-5 4 12-15,-10 3 17 16,-8-3-1-16,3 9-21 16,1 4-17-1,6 4-34-15,8 6-9 16,11 4-7-16,6 0-2 15,16 7 4-15,5-4 1 16,11-3 2-16,3-3 1 0,-8-11 3 16,-4-1 2-1,-15-7 4-15,-4-1 7 0,-12-4-113 16</inkml:trace>
  <inkml:trace contextRef="#ctx0" brushRef="#br0" timeOffset="14901.45">13595 10005 676 0,'1'9'314'0,"-7"9"-115"0,-5 8-37 0,-13 0-36 16,-11 0-18-1,-5-5-39-15,-6-4-16 16,-1-12-22-16,2-5-7 15,9-15-13-15,9-2-7 16,11-7-19-16,11 2-9 16,11 2-2-16,6 1 1 15,11 9 12-15,1 1 7 0,6 12 29 16,2 6 16-16,2 8 21 16,-2 6 5-1,-6 9-18-15,-1 5-12 0,-6 1-20 16,2-1-5-16,2-10-120 15,9-8-194-15</inkml:trace>
  <inkml:trace contextRef="#ctx0" brushRef="#br0" timeOffset="15280.9">13746 10187 944 0,'3'-3'357'0,"10"0"-266"15,9 1-48-15,10-1-33 16,6 3-2-16,4 0-5 15,3-2-30-15,3 1-237 16</inkml:trace>
  <inkml:trace contextRef="#ctx0" brushRef="#br0" timeOffset="15536.16">14305 10088 698 0,'-1'3'360'0,"-5"5"-83"15,-6 4-53-15,-8 8-71 16,-7 0-29-16,2 4-56 15,-3-2-20-15,-4-6-20 16,8-3-7-16,-5-13-5 16,5-4-4-16,9-7-11 15,2-5-6-15,11-5-10 0,4 1-3 16,12 5 2-16,2 2 3 16,10 7 5-16,0 5 3 15,-3 4 5-15,-2 10 3 16,-3 8 1-16,-2 1 1 0,1 4-3 15,-1 1 0 1,-5-4-130-16,1-5-132 0</inkml:trace>
  <inkml:trace contextRef="#ctx0" brushRef="#br0" timeOffset="15695.82">14123 9858 924 0,'-1'-3'426'0,"-3"-1"-209"16,3 5-99-16,1-1-103 0,0 0 3 15,20 10-331-15</inkml:trace>
  <inkml:trace contextRef="#ctx0" brushRef="#br0" timeOffset="16456.51">14458 9643 966 0,'10'0'356'16,"15"1"-268"-16,11 2-40 0,10-2-14 16,1-1-4-16,-3-1-13 0,-3-2-3 15,-9-3-1 1,-5 0-3-16,-13 0-14 16,-12-3-15-16,-14 6-6 15,-12-3 0-15,-6 6 11 16,1 7 13-16,10 1 2 15,7 6-1-15,9 1 3 16,3 1-1-16,5 4 6 16,0-1 4-16,4 2 1 0,1 1 0 0,-2-5-2 15,-2-2-1 1,-6-6 5 0,-1-2 10-16,-3 0 18 0,3 2 3 15,6 10 3-15,4 7-9 16,7 18-16-1,4 9-4-15,-3 4-9 16,0 0-2-16,-13-3-1 0,-7-4 1 16,-11-3 2-16,-8-3 3 15,-8-13 5-15,-3-9 3 16,-1-21 2-16,-3-10-3 16,1-15-8-16,6-4-8 15,12-3-13-15,12 3-8 16,17 3-5-16,9-1 0 15,14 6 6-15,1 3 3 16,1 3 6-16,2 9 1 16,0-2 2-16,-2-2 2 15,0 1 1-15,-4-1 3 0,-11 0 4 16,-3 3 2-16,-6 2 3 16,-1 1 1-16,-3 5-1 15,0 4-2-15,-3 5 1 16,-3 6-1-16,-3-1-2 15,2 5-1-15,5 0-4 16,3-2 0-16,10-2-1 16,0-5 0-16,2-8 3 15,1-4-1-15,-4-5-70 16,-5-5-147-16</inkml:trace>
  <inkml:trace contextRef="#ctx0" brushRef="#br0" timeOffset="17814.77">15789 10001 521 0,'-13'-1'278'0,"-18"-9"-59"15,-4 7-56 1,4 2-73-16,0 1-25 0,9 8-44 16,8 0-11-1,9 3-6-15,9 5 0 0,14-1 6 16,1 0 3-1,10-6 1-15,-2-7 0 16,1-1-2-16,-2-1 2 16,-10-1 6-16,-8 0 2 0,-14-2-3 15,-8 3-2-15,-11 2-10 16,-3 0-3 0,-3 6-1-16,5-2-1 0,10 5-4 15,4 1-1-15,12 5 3 16,5-2 0-16,5 0 9 0,7 3 1 15,12-11 0 1,3-4 0-16,6-4 0 16,-1-9 2-16,-7-4-1 15,-1 1 0-15,-8-2-2 0,-2 5-2 16,-4 9-7 0,-4 1 0-16,-3 10 5 15,-2 5 3-15,-6 3 7 16,0 3-1-16,0-6-2 15,-1-2-2-15,-1-11 2 0,2-2-1 0,0-11-12 32,4-4-6-32,2-8-12 0,-2-3-2 15,8-1 6-15,-2-1 5 0,6 7 4 16,4 1 2 0,-1 15 3-16,0 1 4 15,-4 5 11-15,-2 9 4 16,-1 1 5-16,0 5-1 15,-3 6-4-15,-3 4-3 16,-4 0-5-16,2 2-2 16,-3-4-40-16,3-4-77 15</inkml:trace>
  <inkml:trace contextRef="#ctx0" brushRef="#br0" timeOffset="17977.6">16255 10069 875 0,'-2'-4'417'0,"0"0"-176"16,0 5-58-16,1-1-87 16,0 6-32-16,-1 22-31 15,6 32-9-15,0-30-13 16,6 0-4-16,0-6-119 16,6-6-231-16</inkml:trace>
  <inkml:trace contextRef="#ctx0" brushRef="#br0" timeOffset="18326.33">16409 10033 757 0,'1'2'339'16,"6"-2"-163"-16,8 1-57 0,14 6-78 15,3-5-6-15,3-1-16 16,-3 0-6-16,-8-2-3 16,-1 0 1-1,-6-1-1-15,-9-3 1 16,-7 4-3-16,-8-3-1 0,-10 4-1 16,-1 2-2-16,-4 3 1 15,3 5 3-15,4 5 3 16,1 3 1-16,10 5 1 0,2 1-2 15,11 3-3-15,9-2-2 16,6-4-1 0,8-5-1-16,4-10-66 15,5-6-50-15,9-7-179 0</inkml:trace>
  <inkml:trace contextRef="#ctx0" brushRef="#br0" timeOffset="18565.55">17051 10096 609 0,'-2'4'385'15,"-6"3"-38"-15,-9 10-135 0,-9 4-45 16,-10 3-77-16,0 4-29 0,-6-5-33 31,2-3-6-31,5-13-2 0,4-7-1 16,10-8-6-16,4-10-4 16,7-4-9-16,5 1-3 0,5-5-6 15,5 3 0 1,11 6 2-16,3 2 4 0,6 16 18 15,2 6 8-15,1 15 10 16,1 7-1 0,-3 2-9-16,0 1-5 15,-4-8-97-15,-1-1-381 16</inkml:trace>
  <inkml:trace contextRef="#ctx0" brushRef="#br0" timeOffset="18959.61">17201 10095 973 0,'0'-3'439'15,"4"2"-194"-15,14 15-140 16,9 10-41-16,18 21-24 16,3 8-8-16,0 9-6 15,1 4-5-15,-16-7-6 16,-1-8-59-16,-7-16-221 16</inkml:trace>
  <inkml:trace contextRef="#ctx0" brushRef="#br0" timeOffset="19165.78">17480 10106 980 0,'-18'2'411'0,"-30"9"-233"16,-6 8-51-16,-3 22-51 16,-3 4-15-16,9 16-20 15,7-1-19 1,13-2-11-16,4-6-4 15,15-11-68 1,5-9-96-16</inkml:trace>
  <inkml:trace contextRef="#ctx0" brushRef="#br0" timeOffset="19448.47">17576 10116 715 0,'-7'-4'404'15,"-1"-2"-54"-15,4 11-233 0,1 2-41 0,5 12-36 32,4 1 6-32,4 1 7 15,6 4-3-15,11-4-9 16,3-4-11-16,3-6-10 15,-4-5-2-15,-6-9-3 16,-4-4 3-16,-9-8-3 16,-3-2-1-16,-7-2-83 0,-1 0-56 15,-5 0-207-15</inkml:trace>
  <inkml:trace contextRef="#ctx0" brushRef="#br0" timeOffset="19579.8">17706 9942 691 0,'-1'-7'374'0,"-4"-8"-74"0,1 3-51 16,-1 4-98-16,-1 1-41 16,4 6-73-16,0 1-23 15,2 1-142-15,-1-1-209 16</inkml:trace>
  <inkml:trace contextRef="#ctx0" brushRef="#br0" timeOffset="19829.29">17872 10061 910 0,'6'6'400'15,"4"4"-223"-15,10 8-59 16,-1 3-31-16,2 4-37 16,1 0-12-16,-9-7-15 15,-2-1 20-15,0-9 16 16,-6-3 5-16,6-5 10 15,-4-2-16-15,-4-3-10 16,3-3-2-16,-4-3-10 0,5-2-8 16,5-4-14-16,-2-2 0 15,5 0-156-15,0 0-114 16</inkml:trace>
  <inkml:trace contextRef="#ctx0" brushRef="#br0" timeOffset="20391.9">18520 10062 651 0,'-5'-4'326'0,"-10"-6"-92"31,-4 6-52-31,-5 4-64 0,-5 0-29 0,6 2-52 16,5 2-20-16,10 2-21 16,7 3-4-1,6 0 1-15,5 2 5 0,6-5 3 16,4 2 3-16,1-4 3 16,-3-2 0-1,-4 1 2-15,-4-4 2 16,-10 1-9-16,-4-7-4 15,-15 3-5-15,0 5-2 16,-11 1 6-16,0 5 7 0,4 6 17 16,1-3 7-1,13 9 10-15,9-1 2 16,11 3-1-16,11-3 0 16,11-2-5-16,6-2-5 0,7-7-15 15,-5-6-5-15,-3-5-59 16,-2-4-49-16,-1-4-201 15</inkml:trace>
  <inkml:trace contextRef="#ctx0" brushRef="#br0" timeOffset="21106.07">18640 10069 595 0,'-1'-3'300'0,"2"-3"-106"0,6-1-57 16,9 5-68-16,4-2-14 15,8 4-8-15,5 1-3 16,-1-1-13-16,1 3-6 16,-6-3-8-16,-6 0-1 15,-9 1-1-15,-7-1 0 16,-13 1-4-16,-4 2-1 16,-13 2 6-16,-2 3 6 15,3 6 4-15,1-4 3 16,11 9-6-16,3 2-7 15,9 3-7-15,9 2-2 16,8 0-5-16,4-3-2 16,10-7-23-16,3-6-28 15,10-11-108-15,3-5-77 16,6-9-111-16,2-2 24 0,-6-4 115 16,0 3 112-16,-16 1 274 15,-5 4 66-15,-18 9 63 16,-9 3-9-16,-10 9-106 15,-9 2-52-15,-10 5-60 16,-3 1-22-16,2 0-28 16,-2-4-7-16,5-5-6 15,6-3-1-15,-1-10-9 16,6-3-18-16,8-5-39 16,5-3-14-16,11-1-9 15,4 0 16-15,3 0 30 16,0 3 14-16,3 12 18 15,-1 0 12-15,0 12 22 0,1 5 8 16,-8 3 4-16,4 9-2 16,0-1-5-16,1 0-6 15,9-5-9-15,-2-5-3 16,10-8-13-16,4-7-2 16,0-7-1-16,-3-6 0 15,-8-6 1-15,-3-1 1 16,-8-1-2-16,1 4-2 0,-10 5-1 15,-5 4-2-15,-1 8 3 16,-4 5 1-16,3 9 6 16,-2 2 8-16,2 6 13 15,2-3 3-15,0-1-2 16,5 0-6-16,3-6-18 16,-3-3-6-16,2-7-93 15,-2-4 31-15</inkml:trace>
  <inkml:trace contextRef="#ctx0" brushRef="#br0" timeOffset="24282.77">1814 10943 518 0,'0'0'334'0,"-5"2"-31"0,-1 16-83 16,0 15-94-16,0 9-35 16,5 22-18-16,2 5-19 15,1 6-27-15,-2 2-8 16,6-12-11-16,0-8-5 15,-2-23-112-15,0-7-121 16</inkml:trace>
  <inkml:trace contextRef="#ctx0" brushRef="#br0" timeOffset="24443.22">1792 11197 620 0,'5'-6'335'0,"4"-8"-82"16,13 6-114-16,17 3-96 16,14 3-19-16,8 2-9 15,-6 0 23-15</inkml:trace>
  <inkml:trace contextRef="#ctx0" brushRef="#br0" timeOffset="24809.76">2261 10988 714 0,'-18'-3'350'0,"-17"4"-128"16,2 1-81-16,8 7-94 16,8 4-25-1,14 0-24-15,6 0-5 0,13 1-1 16,5-1 6-16,7-6 5 15,4-3 3-15,-4-5 3 16,-5-3 0-16,-12-4 1 16,-5-3-2-16,-9 4-6 15,-8 5-1-15,-10 2 2 16,-6 5 9-16,-2 6 25 16,2 0 9-16,10 6 5 15,7 1-7-15,6 1-22 16,9 0-8-16,12 1-6 15,7-5 0-15,14-7-1 0,-1-6 3 16,9-5 17-16,-3-8-78 16</inkml:trace>
  <inkml:trace contextRef="#ctx0" brushRef="#br0" timeOffset="25239.57">3115 10919 936 0,'5'-2'425'0,"10"-1"-203"16,11 8-79-16,16 20-75 15,12 10-22-15,8 14-13 0,-2 9-8 16,-5 2-9 0,-12-5-2-16,-13-7-86 0,1-12-96 15</inkml:trace>
  <inkml:trace contextRef="#ctx0" brushRef="#br0" timeOffset="25434.64">3552 11010 906 0,'-8'0'435'0,"-17"0"-170"16,3 3-72-16,-7 5-95 15,-5 2-30-15,-2 8-40 16,-5 3-9-16,6 7-13 15,-1 5-4-15,5 6-4 16,4 4-23-16,7-6-166 16,6-3-154-16</inkml:trace>
  <inkml:trace contextRef="#ctx0" brushRef="#br0" timeOffset="25805.15">3645 11244 825 0,'-5'5'379'0,"-3"1"-156"0,0 12-127 16,1 3-26-16,1 5-29 15,-1 3-12 1,3-5-13-16,1-2-6 15,2-11-1-15,1-9 3 16,6-10-1-16,0-7 1 0,3-11-1 16,0-3-4-16,3-2-1 15,-1 0-2 1,-2 0 0-16,3 8-1 16,-4 8 6-16,-1 2 6 0,2 14 12 15,0 5 2-15,5 10 0 16,1 6-5-16,-1 6-11 15,2 2-2-15,-1 1-5 16,4 0 0-16,-1-7-113 16,-4-3-161-16</inkml:trace>
  <inkml:trace contextRef="#ctx0" brushRef="#br0" timeOffset="25939.27">3650 11330 670 0,'0'2'361'0,"6"-1"-57"16,10 3-136-16,13 0-116 16,8-3-8-16,9-1-79 15</inkml:trace>
  <inkml:trace contextRef="#ctx0" brushRef="#br0" timeOffset="26227.9">4013 11031 853 0,'13'-2'367'0,"3"0"-200"16,23 1-86-16,11 2-13 15,9 3-39 1,4-1-11-16,-11 3-8 16,-5-2-17-16,-15 1-387 15</inkml:trace>
  <inkml:trace contextRef="#ctx0" brushRef="#br0" timeOffset="26409.82">4043 11138 750 0,'2'1'328'15,"9"5"-142"-15,5-5-44 0,20 0-24 16,9 1-24-16,9-2-49 15,-2-1-12-15,0-3-7 16,0-1-112-16</inkml:trace>
  <inkml:trace contextRef="#ctx0" brushRef="#br0" timeOffset="26849.5">4776 10884 839 0,'-13'-1'416'0,"-21"1"-153"15,0 8-122-15,-2 8-44 16,0 12-53-16,9 2-13 0,15 8-13 16,10 2-2-1,15 4-2-15,13-1-1 0,10-10-3 16,11 0 1 0,8-16-2-16,2-8 4 15,2-11-1-15,-11-14 0 16,-9-12 5-16,-4-4-1 0,-17-10 8 15,-2 6 4-15,-20-2 45 16,-16-3 11 0,-18-1 1-16,-14-1-4 0,-13 8-53 15,-1 11-16-15,6 18-16 0,10 6-6 16,18 9-118 0,8 6-82-16</inkml:trace>
  <inkml:trace contextRef="#ctx0" brushRef="#br0" timeOffset="27068.36">4928 10925 840 0,'-5'1'464'16,"-2"3"-108"-16,-9 10-135 0,-6 5-50 15,-9 8-57-15,-4 4-25 16,-3 4-38-16,4 2-15 16,8 0-25-16,6-5-56 15</inkml:trace>
  <inkml:trace contextRef="#ctx0" brushRef="#br0" timeOffset="27488.2">5559 11209 1060 0,'-10'22'440'16,"-11"16"-255"0,-2 4-116-16,5-3-32 0</inkml:trace>
  <inkml:trace contextRef="#ctx0" brushRef="#br0" timeOffset="27848.54">5988 10937 799 0,'-2'3'389'0,"10"8"-126"16,11 5-60-16,22 13-106 16,5 3-7-16,14 2-38 15,5-1-18 1,-13-2-12-16,3-1-34 16</inkml:trace>
  <inkml:trace contextRef="#ctx0" brushRef="#br0" timeOffset="28031.78">6327 10935 1095 0,'-16'9'463'0,"-20"14"-261"16,-4 6-68-16,-3 4-72 15,0 2-15-15,2 3-22 16,4 4-6-16,10-3-10 15,5-2-82-15,11-10-343 16</inkml:trace>
  <inkml:trace contextRef="#ctx0" brushRef="#br0" timeOffset="28270.6">6474 11157 939 0,'-4'3'434'0,"2"1"-180"16,-4 14-122-16,5 7-37 16,-1 5-39-16,-1 5-17 0,3 0-24 15,4-2-5-15,5-8-72 16,-1-9-69-16</inkml:trace>
  <inkml:trace contextRef="#ctx0" brushRef="#br0" timeOffset="28540.91">6471 11213 607 0,'7'-8'369'16,"5"-10"-61"-16,3 7-121 15,4 5-46-15,8 6-78 16,2 4-25-16,-4 4-16 15,-4-1-4-15,-15 3 0 16,-6 4-1-16,-13-3-1 0,-3 2-1 16,0-4-3-16,1-5-4 15,10-2-9-15,5-2-3 16,13 2-3-16,3 3 0 16,5 2 6-16,2 1 0 15,-5 6 1-15,-4 1 2 16,-14 8 6-16,-9 0 2 0,-13 0 2 15,-6-4-1 1,3-7-95-16,1-6-135 16</inkml:trace>
  <inkml:trace contextRef="#ctx0" brushRef="#br0" timeOffset="28796.29">6869 11070 681 0,'12'-1'368'0,"13"-2"-92"15,4 3-127 1,5 5-34-16,3 0-57 15,-2-2-18-15,-3 1-25 0,-5-4-37 0,-10-2-279 32</inkml:trace>
  <inkml:trace contextRef="#ctx0" brushRef="#br0" timeOffset="28988.7">6920 11152 829 0,'4'3'387'16,"9"2"-146"-16,2 1-46 15,12-2-45-15,1 0-32 0,2-2-54 16,3-2-18 0,-8-5-37-16,0 3-72 0</inkml:trace>
  <inkml:trace contextRef="#ctx0" brushRef="#br0" timeOffset="29676.1">7855 11145 406 0,'0'-6'254'15,"4"-4"0"-15,-7-1-57 0,-7 0-37 16,-4 3-6-16,-17-5-8 16,-5 1-9-16,-10 7-26 15,-3 2-18-15,6 6-40 16,3 2-16-16,13 10-30 0,5-3-7 15,13 9-3-15,6 2-1 16,12-1 2-16,10 1 1 16,11-6 2-16,3-4 1 15,5-13 4-15,0-4 2 16,0-14 3-16,-2-5 1 16,-10-13-2-1,1 1-1-15,-8-4 0 0,-5-8 0 0,-4-4 2 16,-8-5 2-16,-4-10-3 15,-6 4-1-15,-4 4-2 16,-3 4-1-16,1 16-1 16,3 10-1-16,2 12-2 15,2 9-4-15,2 9-6 16,2 7-2-16,6 14-2 16,3 7 4-16,8 18 4 15,1 13 3-15,1 15 1 31,-2 1 2-31,-7-4 0 0,2-10 0 16,4-15 50-16,0-8-118 16,8-12-165-16</inkml:trace>
  <inkml:trace contextRef="#ctx0" brushRef="#br0" timeOffset="29888.53">8155 11209 966 0,'-2'5'534'16,"-2"1"-63"-16,3-1-294 15,0 0-58-15,-1-6-58 16,2 0-28-16,0 0-145 15</inkml:trace>
  <inkml:trace contextRef="#ctx0" brushRef="#br0" timeOffset="34290.72">8681 10673 432 0,'-3'-4'299'0,"-3"-3"18"16,-1 7-99-16,2 20-73 16,-4 17-29-16,6 34-22 15,6 15-5-15,7 8-15 16,5-2-11-16,9-17-23 15,-2-15-15-15,9-18-65 16,-3-13-109-16</inkml:trace>
  <inkml:trace contextRef="#ctx0" brushRef="#br0" timeOffset="34653.09">9099 11053 697 0,'-11'-3'344'15,"-15"0"-115"-15,-2-1-52 16,1 8-74-16,-1 0-26 15,8 9-41-15,8 7-13 16,5 3-13-16,8 4-2 16,9 1-3-16,6-5-1 0,12-7 3 15,5-7 1-15,0-9 6 16,-6-6 1-16,-10-9 8 16,-8 0 2-16,-14-2-3 15,-2 4-2-15,-12 3-14 16,-7 1-2-16,3 7-134 15,-1-5-154-15</inkml:trace>
  <inkml:trace contextRef="#ctx0" brushRef="#br0" timeOffset="34830.87">9096 11057 470 0,'10'0'319'0,"19"7"36"16,6 6-119-16,15 10-66 0,-1 7-27 15,-5 9-52-15,-5 5-20 16,-7 7-41-16,-4-2-12 16,1-7-10-16,-2-4-2 15,-5-18-45-15,-2-5-62 16</inkml:trace>
  <inkml:trace contextRef="#ctx0" brushRef="#br0" timeOffset="35017.46">9470 11057 983 0,'-13'5'432'0,"-16"7"-208"15,2 7-68-15,0 11-72 16,-2 4-19-16,0 15-35 16,-1 6-7-16,-5 9-13 15,5-1-5-15,7-6 24 16,4-10-105-16,13-13-304 15</inkml:trace>
  <inkml:trace contextRef="#ctx0" brushRef="#br0" timeOffset="35352.5">9560 11056 638 0,'0'0'308'16,"-4"0"-93"-16,4 3-41 15,0-3-53-15,0 0-15 0,2 12-33 0,7 39-3 31,6-27-4-31,2 2-4 16,8-6-10-16,3-6-8 16,9-12-13-16,2-4-6 15,-6-12-9-15,1-2-3 16,-20-12-8-16,-5 2-29 0,-5-1-124 16,-4 1-114-1</inkml:trace>
  <inkml:trace contextRef="#ctx0" brushRef="#br0" timeOffset="35496.51">9689 10809 854 0,'-6'-7'436'0,"-4"-6"-112"16,1 3-66-16,2 7-109 16,2 3-43-16,4 7-74 15,6 3-22-15,4 9-175 0</inkml:trace>
  <inkml:trace contextRef="#ctx0" brushRef="#br0" timeOffset="36093.25">10163 11182 339 0,'0'-5'230'0,"-1"-6"34"16,-2-4-38-16,-5 1-36 16,-3-4-16-16,-8-1-36 15,-3 4-18-15,-5 0-34 16,-3 7-18-16,0 2-35 15,1 1-15-15,6 9-24 16,6 4-4-16,9 8-1 0,5 5 3 16,9 1 8-1,6 0 0-15,7 1 2 16,5-4-2-16,4-5 3 16,1-2-1-16,1-12-2 15,-2-4 3-15,-1-7-5 16,-4-4-2-16,-2-6-1 0,-3-1-2 15,-8 0 6-15,-8-1 3 16,-8 5 3-16,-6 0 0 16,-6 11-4-16,4 6-1 15,1 5-2-15,2 4-1 16,8 3 1-16,2 3 2 16,5 6 0-16,8 0 0 15,4 0 3-15,3 0 1 0,6-5 2 16,0 1 3-16,-2-8 4 15,0-5 3-15,-3-7 8 0,-3-8 1 32,-3-3-1-32,-3 0-3 0,-6-2-7 15,-3 1-6-15,-5 0-62 16,-2 5-52-16,4 6-180 16</inkml:trace>
  <inkml:trace contextRef="#ctx0" brushRef="#br0" timeOffset="36335.42">10393 11066 753 0,'2'-3'413'16,"1"-4"-85"-16,5 7-149 15,3 7-41-15,1 2-42 16,3 5-14-16,1 3-27 16,-1-2-13-16,1 4-19 15,-2-4-6-15,-8-7-5 0,4-2-1 16,0-6 1-16,-1-4 0 15,4-7 0-15,-3-3-1 16,3 1-4-16,2-3-1 16,-3 1-5-16,1 2-1 15,-10-3-1-15,-3 2 3 16,-1 10-164-16,-5-1-108 16</inkml:trace>
  <inkml:trace contextRef="#ctx0" brushRef="#br0" timeOffset="36917.78">11505 11041 503 0,'-6'-6'285'0,"-10"-4"-30"15,-5 1-52-15,-9 2-61 0,-1 6-22 0,0 2-47 32,2 3-23-32,8 9-26 15,5-1-7-15,8 8-8 16,12-1 2 0,-2-10 0-16,0 0 1 0,22 25 0 15,13-1 1-15,16-14-2 16,-7-18-2-16,-5-11-1 15,-10-2-1-15,-11 0-50 16,-9-3-52-16,-12-1-226 16</inkml:trace>
  <inkml:trace contextRef="#ctx0" brushRef="#br0" timeOffset="37111.79">11674 11002 723 0,'7'1'351'15,"5"4"-116"-15,-3-2-34 16,-3 11-40-16,-4 0-24 0,-2 9-46 16,-1 2-20-1,4 0-39-15,4 0-11 0,6-10-12 16,4-1-4-16,6-9-98 16,1-1-73-16</inkml:trace>
  <inkml:trace contextRef="#ctx0" brushRef="#br0" timeOffset="37718.46">12546 10930 248 0,'-6'-2'178'16,"-16"-1"41"-1,-4-1-26-15,-9 8-40 0,-3 1-18 16,10 8-60-16,3 2-25 15,16-1-39 1,6 2-10-16,15-2-2 0,9-3 1 0,8-1 7 16,4-6 0-16,3-2 0 31,-5 1 0-31,-10-4 0 16,-9-1 0-16,-15 1-6 0,-8-2 0 15,-10 5-1-15,-7 2-1 0,-6 3 4 16,1 3 3-1,7 0 11 1,5 2 6-16,14 4 6 16,3-2 5-16,12 4-5 0,10 2-3 0,8-5-5 31,11-1-5-31,7-6-6 16,2-5 15-16,1-4-165 0</inkml:trace>
  <inkml:trace contextRef="#ctx0" brushRef="#br0" timeOffset="38258.74">12608 10712 808 0,'-1'0'337'0,"7"0"-199"16,12 0-41-16,12 2-52 16,10-2-5-16,12-2-11 15,6-1-4-15,7 0-10 0,-3 0-3 16,-18 1-4-16,-10 0-2 16,-19 2-8-1,-10-3-5-15,-16 3-3 16,-13 0 1-16,-9 0 6 15,-2 4 4-15,3 0 4 16,7 1-1-16,12 2-3 0,3-2-2 16,11 1-1-16,6 4 0 15,6-3 3-15,4 1 1 0,0 0 0 16,0-1-3 0,-3 1-8-16,-8 0-3 15,2 2-1-15,-5 3 1 16,-4 5 7-16,5 2 3 0,-11 9 3 15,0 2 1 1,6 5 4-16,-4 3 0 0,25 0 0 16,4-1 2-16,8 1 4 15,3-2-1-15,-22-2 22 16,-11-1 4-16,-25-7 4 16,-13-3 2-16,-11-11-20 15,-1-5-6-15,5-8-9 0,9-1-4 16,13-6-118-1,4 3-111-15</inkml:trace>
  <inkml:trace contextRef="#ctx0" brushRef="#br0" timeOffset="38436.23">12826 11000 678 0,'20'2'354'0,"11"0"-96"16,17 2-114-16,4 0-37 0,3 1-20 16,-5-1-111-16</inkml:trace>
  <inkml:trace contextRef="#ctx0" brushRef="#br0" timeOffset="38953.31">13268 11032 968 0,'-4'0'407'0,"-2"6"-238"15,1 9-65-15,-1 10-70 16,6 8-12-16,4 4-11 16,6-1-5-16,6-3-81 15,0-6-185-15</inkml:trace>
  <inkml:trace contextRef="#ctx0" brushRef="#br0" timeOffset="39245.98">13545 11034 689 0,'-15'-2'359'16,"-11"-4"-97"0,2 9-144-1,1 6-43-15,8 7-43 0,2 4-14 16,13 6-10-16,10-1 0 0,13 2-1 15,9-4 0-15,8-7 1 16,-1-6 1 0,-9-10 4-16,-3-4 5 0,-18-7 5 15,-10-1 0-15,-18-2-4 16,-10 3-5-16,-9 6-8 16,-1 0-4-16,10 5-86 15,7 3-178-15</inkml:trace>
  <inkml:trace contextRef="#ctx0" brushRef="#br0" timeOffset="40642.64">14671 10961 406 0,'-5'-8'289'15,"-8"-8"52"-15,1 1-125 16,-7 7-86-16,2 7-35 0,1 5-55 0,2 7-21 31,10 6-14-31,4 4-3 0,10 1-2 16,2 0 3-16,4-4 0 16,3-2 0-16,-1-7 0 15,3 3-2-15,-6-7 0 0,-2-3-1 16,-9 2-14-1,-6-8-5-15,-6-2-2 0,-7 3 1 0,-2 2 12 32,-1 0 6-32,5 8-1 15,0 1-1-15,3 1-1 16,3 5 0-16,5 1 5 16,5 2 1-16,6 1 6 15,4-3 2-15,2-4 5 16,2-4 0-16,6-10 2 15,-2 0-3-15,6-9-2 16,0-4-2-16,-1 0-1 16,1-4-1-16,-10-1 2 15,-1 0 0-15,-10 5 40 0,-3 2 18 16,-3 8 12-16,-4 5 1 16,2 7-39-16,2-6-18 15,0 0-15-15,0 12-2 16,10 36-6-16,-4-32-16 15,1 3-157-15,-1-4-187 0</inkml:trace>
  <inkml:trace contextRef="#ctx0" brushRef="#br0" timeOffset="40854.67">15021 11042 691 0,'5'-3'363'0,"9"3"-80"15,-3 4-66-15,5 9-62 16,0 2-16-16,-1 7-39 0,-1-3-13 16,-12 0-36-16,-2 1-16 15,-16-11-17 1,-1 1-4-16,-7-9-84 16,-3-3 106-16</inkml:trace>
  <inkml:trace contextRef="#ctx0" brushRef="#br0" timeOffset="41665.77">15797 10991 473 0,'6'0'235'16,"10"0"-54"-1,6-2-58-15,15 4-29 16,4 1-6-16,6-3-24 0,1 4-14 0,-15-8-21 15,-8-3-7 1,-13 0-5-16,-11 0-6 16,-8 6-8-16,-7-1-3 15,-12 3-4-15,-2 4 1 16,-4 5 3-16,1 5 0 16,9 3 4-16,9 1 4 15,13 5 10-15,7-1 3 0,15-1 6 16,5-3-1-16,0-7-5 15,6-8-1-15,-9-5-4 16,0-4-1-16,1-7-4 16,-9-4-2-16,2 0-4 15,-3-4-2-15,-6 1 0 16,4 7 0-16,-5 3 7 16,-3 4 15-16,-1 11 18 15,-1 3 8-15,-3 11 0 16,-5 2-13-16,1 0-16 15,-2-2-7-15,6-7-8 0,5-1-1 16,-2-11 1-16,8-1 0 16,-1-10 1-16,1-5-1 15,5-1-1-15,-5-3-2 16,7 3 3 0,-1 1-2-16,0 3 2 0,0 6 0 15,-2 5 4-15,-1 3 4 16,-2 10 1-16,0 2 0 15,-2 5-8-15,0 1-5 16,2-3-110-16,-2-5-89 16</inkml:trace>
  <inkml:trace contextRef="#ctx0" brushRef="#br0" timeOffset="41852.94">16512 11016 796 0,'4'-10'387'0,"11"2"-122"16,1 3-53-16,2 10-71 15,-1 7-28-15,-1 4-40 16,1 5-4-16,-6-4-5 0,-5 0-5 16,-11-4-19-1,-3-1-7-15,-13-6-13 16,-1-2-4-16,-10-5-74 0,-7-6-61 16</inkml:trace>
  <inkml:trace contextRef="#ctx0" brushRef="#br0" timeOffset="51392.41">17178 10919 670 0,'5'0'311'0,"13"9"-117"16,6 13-39-16,3 7-47 15,-1 8-23-15,-12 0-27 16,-7-7-10-16,-11-5-11 16,-3-6-2-16,-3-12-14 15,2-1-6-15,4-10-7 16,-2-10-5-16,6-6-9 16,2-6-5-16,11-3-1 15,3 5 2-15,8-1 4 16,0 8 2-16,3 1 4 15,-3 6 2-15,-9 7 0 16,-4 3 2-16,-13 8 2 16,-6 5 3-16,-9 4 5 15,-1 3 4-15,3 1 0 16,8 1-3-16,15-6-6 0,8-2-6 16,15-2-3-16,4-7 2 15,0 1 1 1,3-6 0-16,-10-10-3 0,-3-3-7 15,-7-8-12-15,-3 3 0 16,-5-1 4-16,-3 2 5 0,1-1 15 16,-4 2 4-1,-2 13 8-15,-1-1 3 16,-1 15 4-16,0 5 0 16,1 5-5-16,4 3-1 0,-3-4-7 15,8 4-3-15,0-5-5 16,0-3-12-16,4-2-143 15</inkml:trace>
  <inkml:trace contextRef="#ctx0" brushRef="#br0" timeOffset="51653.48">17832 10949 714 0,'6'7'335'0,"7"8"-117"15,5 7-32-15,-1 4-33 16,1 3-24 0,-3 0-52-16,-1-2-20 15,3-6-27-15,0-7-8 16,0-13-5-16,0-3 0 16,3-13-2-16,-2-7-1 15,-3-5-1-15,-1-1-2 16,-8-3 1-16,-3 3-40 0,-3 5-165 15,-3 4-245-15</inkml:trace>
  <inkml:trace contextRef="#ctx0" brushRef="#br0" timeOffset="51994.88">18195 10968 833 0,'9'7'394'0,"10"13"-164"31,-1 3-43-31,-6 1-68 16,-6 2-26-16,-6-3-32 0,-2-4-11 16,-1-11-22-16,0 0-1 15,3-13-5 1,4-4-5-16,5-5-5 15,4-6-6-15,5-2-5 16,3 2-1-16,3 0-1 16,3 6-2-16,-7 9 0 15,1 3 7-15,-6 17 30 0,-6 2 12 16,-2 13 12-16,-7 1-6 16,-1 3-26-16,1-1-11 15,2-4-109-15,7-4-99 16</inkml:trace>
  <inkml:trace contextRef="#ctx0" brushRef="#br0" timeOffset="52493.69">18685 10971 746 0,'1'-1'382'0,"8"-2"-89"16,6 4-131-16,6-1-96 15,3 0-17-15,3-2-30 0,-3-3-6 16,-4-3-5-16,-7 1-9 16,-9-2-57-1,-5 3-19-15,-13 4-17 16,-6 0 8-16,-5 11 53 15,-2 5 21-15,5 7 23 16,6 4 8-16,8 0 15 16,8 1 4-16,11-2-1 15,7 0-1-15,12-7-5 0,3-3-3 16,6-6-5-16,-3-8-3 0,-2-5-5 16,-6-5-3-16,-4-8 0 15,-6 0-1-15,-6-3-2 16,-1-1 1-16,-6-1-1 15,-3 3 0-15,0 5 9 16,-5 3 15-16,2 12 9 16,-1 5 9-16,0 9 3 15,2 3-11-15,0 2-8 16,2-1-9-16,2 0-13 16,2-1-6-16,-1 0-69 0,5 3-74 15</inkml:trace>
  <inkml:trace contextRef="#ctx0" brushRef="#br0" timeOffset="52721.1">19203 10912 849 0,'0'16'438'15,"2"12"-122"1,2 4-142 0,3-4-37-16,4 0-47 0,-2 0-22 15,0-6-33-15,-2 0-12 16,-2-8-63-16,0-6-65 16</inkml:trace>
  <inkml:trace contextRef="#ctx0" brushRef="#br0" timeOffset="52982.64">19413 10923 713 0,'2'0'349'0,"-2"3"-124"15,-4 5-39-15,-11 6-72 16,-4 4-24-16,-6 4-31 15,-2 0-15-15,8 1-19 16,4-1-7-16,11-7-11 16,7-4 1-16,12-4 4 15,5-6 2-15,7 4 3 16,-1-3-6-16,-2-2 3 0,2 4-72 16,1 0-232-16</inkml:trace>
  <inkml:trace contextRef="#ctx0" brushRef="#br0" timeOffset="53402.23">19591 10972 797 0,'9'6'383'0,"10"4"-142"16,3 7-33-16,-9 3-63 0,-1-6-24 16,-10 0-41-1,-2-2-15-15,-7-6-26 16,-2 3-10-16,2-9-11 15,1-3-9-15,9-6-14 0,3-10-6 16,9 1-9-16,4-4 1 16,6-1 7-1,5 4 2-15,0 9 6 16,-2 3 4-16,-6 13 13 0,-2 5 8 0,-10 8 12 31,0 1 1-31,-2 5-10 0,-3-2-6 16,-2-1-8-16,1-4-38 0,-4 0-160 15,-2-5-123 1</inkml:trace>
  <inkml:trace contextRef="#ctx0" brushRef="#br0" timeOffset="53561.24">19790 10755 957 0,'-3'-3'485'15,"0"-1"-170"-15,-1 6-153 0,3-2-133 32,1 0-60-32,2 19-359 15</inkml:trace>
  <inkml:trace contextRef="#ctx0" brushRef="#br0" timeOffset="54006.13">20278 10906 317 0,'-8'-2'254'0,"-12"-6"43"16,-5 2-52-16,-6 3-85 16,0 1-33-16,4 7-42 15,5 1-23-15,12 3-20 16,9 1-4-16,14 1-5 15,10 1 1-15,14 8-6 16,5 1-3-16,0 1 9 16,-8 2 2-16,-11-5 9 15,-11 0 2-15,-16-5 0 0,-11-3-1 16,-18-3-8 0,-7-1-5-16,-6-7-13 0,4-3-3 15,14-5-122 1,10 2-109-16</inkml:trace>
  <inkml:trace contextRef="#ctx0" brushRef="#br0" timeOffset="54414.74">20676 10919 1159 0,'2'0'536'0,"0"-1"-247"16,3 1-95-1,-5 0-122 1,0 0-31-16,0 0-26 0,0 0-43 15,0 0-164-15,0 0-279 0</inkml:trace>
  <inkml:trace contextRef="#ctx0" brushRef="#br0" timeOffset="54609.92">20692 11122 983 0,'0'0'515'16,"1"1"-136"-16,-1-1-100 15,0 0-101-15,0 0-43 0,0 0-53 16,0 0-21-16,0 0-40 16,0 0-27-16,0 0-162 15</inkml:trace>
  <inkml:trace contextRef="#ctx0" brushRef="#br0" timeOffset="64002.12">2035 12174 642 0,'2'-1'336'16,"9"6"-60"-16,5 9-43 15,12 16-58-15,10 11-30 0,9 13-69 16,4 3-26-16,-2-2-34 16,-4-8-6-16,-6-11-10 15,3-8-59-15,-6-12-260 16</inkml:trace>
  <inkml:trace contextRef="#ctx0" brushRef="#br0" timeOffset="64255.75">2469 12186 456 0,'-6'-2'320'15,"-11"-8"31"-15,0 5-99 16,4 6-103-16,-6 3-39 16,-9 14-39-16,1 2-15 15,-11 15-8-15,-6 6 3 16,1 11-16 0,-6 0-5-16,10-2-13 0,7-6-9 0,15-17-61 15,4-3-62 1,16-17-185-16</inkml:trace>
  <inkml:trace contextRef="#ctx0" brushRef="#br0" timeOffset="64564.98">2613 12480 716 0,'-1'0'378'0,"-4"3"-105"0,3 5-68 16,-3 10-80-16,4 6-29 15,0 1-27-15,1 5-16 0,6 0-23 16,-3-1-11-16,3-7-21 16,-3-4-62-16,-1-10-185 15</inkml:trace>
  <inkml:trace contextRef="#ctx0" brushRef="#br0" timeOffset="64891.6">2594 12510 619 0,'6'-11'316'0,"7"-8"-88"16,5 3-44-16,9 2-66 15,4 5-26-15,3 4-42 16,-5 2-9-16,-10 9-11 16,-9 3 0-16,-11 7 2 15,-5 4-4-15,-9 2-8 16,0-1-4-16,0-9-6 15,4-5-5-15,11-7-7 16,5-2-1-16,12 1-3 16,1 1 1-16,7 5 2 15,2 4 1-15,-3 7 1 16,-1 5 1-16,-17 7 5 16,-7-1 1-16,-21 1 1 15,-2-3 3-15,-4-11 2 16,0-6-26-16,6-12-102 15,2-9-101-15</inkml:trace>
  <inkml:trace contextRef="#ctx0" brushRef="#br0" timeOffset="65193.98">3091 12301 649 0,'1'2'384'15,"2"1"-36"-15,10 0-154 16,8 2-48-16,9-3-52 0,8-2-27 15,-3-2-40-15,1-2-11 16,-4 1-5 0,-3 1-35-16,-3-3-129 15,-7 0-142-15</inkml:trace>
  <inkml:trace contextRef="#ctx0" brushRef="#br0" timeOffset="65388.74">3155 12471 412 0,'3'2'260'0,"10"1"29"16,9 0-65-16,5-3-38 16,7-3-19-16,4 3-68 15,-1 3-28 1,1 1-29-16,0 4-106 0</inkml:trace>
  <inkml:trace contextRef="#ctx0" brushRef="#br0" timeOffset="65806.85">3880 12193 825 0,'4'4'375'15,"11"12"-148"-15,10 9-72 0,13 12-53 16,10 8-14-16,10 4-36 15,-2 1-15-15,-6-5-23 16,-16-6 5-16,-11-14-115 16,-1-5-90-16</inkml:trace>
  <inkml:trace contextRef="#ctx0" brushRef="#br0" timeOffset="66008.74">4265 12180 802 0,'-15'8'442'16,"-16"5"-102"-16,-6 10-158 15,-1 7-51-15,-6 9-69 0,4 4-21 16,6 2-15-16,1-4-5 16,9 1-8-16,0-7-4 15,6-10-53-15,8-6-67 0,5-13-203 16</inkml:trace>
  <inkml:trace contextRef="#ctx0" brushRef="#br0" timeOffset="66362.42">4440 12512 704 0,'-3'6'399'0,"-7"10"-38"16,-2 1-149-16,-3 5-97 16,-1 0-31-16,5-3-48 0,3-1-16 15,6-5-13 1,2-8-2-16,4-5-1 0,4-5 1 16,4-13 0-16,3-2 1 15,0-6-3-15,-1-4 1 16,2 1 0-1,-3 5-1-15,-2 2 0 0,0 6 0 16,-3 12 8 0,-1 4 11-16,-5 11 12 15,4 5 2-15,-2 8-3 16,5 2-10-16,8 3-13 0,0 1-2 16,2-3-25-16,-1-1-61 15,-3-6-176-15</inkml:trace>
  <inkml:trace contextRef="#ctx0" brushRef="#br0" timeOffset="66522.58">4456 12608 740 0,'5'-3'421'0,"2"1"-1"0,12 6-320 15,4-4-31 1,6 2-37-1,2-2-34-15</inkml:trace>
  <inkml:trace contextRef="#ctx0" brushRef="#br0" timeOffset="67010.5">5073 12217 603 0,'-1'-1'401'16,"-5"3"7"-16,3 10-131 16,5 18-137-16,4 11-33 15,10 13-36 1,-2 0-13-16,-1-2-17 0,0-3-8 16,-5-17-17-16,0-4-22 15,-2-14-123-15,-4-6-71 16,-4-12-310-16</inkml:trace>
  <inkml:trace contextRef="#ctx0" brushRef="#br0" timeOffset="67158.13">4925 12376 799 0,'0'4'422'0,"3"1"-103"0,17 3-148 15,12 4-46 1,19-4-46-16,11 1-21 0,0-4-30 15,1-4-7 1,-10-1-115-16</inkml:trace>
  <inkml:trace contextRef="#ctx0" brushRef="#br0" timeOffset="67816.66">5553 12305 678 0,'5'-10'319'0,"8"-6"-114"15,4 0-41-15,6 6-48 16,-1 4-20-16,0 8-37 16,2 6-12-16,-2 7-17 15,-3 7-4-15,-4 7-11 16,-10 4-3-16,-3 9-4 16,-1 1-3-16,0-9-1 15,6-3-1-15,6-11 0 16,5-3-1-16,8-6 1 15,3-6 0-15,1-5 1 16,-2-8 1-16,-2-7-2 16,-6-7-1-16,2-4-2 15,-7-5 0-15,-2-7 0 0,-4 3 0 16,-8-5 3-16,1 3 0 16,-3 9 0-1,-5 5 1-15,2 15 1 16,-5 8 4-16,2 16 5 0,3 7 1 15,4 11-2 1,2 4-4-16,9 1-4 0,0-1-2 16,4-5-10-16,4-4-61 15,-3-7-252-15</inkml:trace>
  <inkml:trace contextRef="#ctx0" brushRef="#br0" timeOffset="68010">6174 12522 892 0,'0'0'402'15,"5"3"-177"-15,5 3-79 16,6 5-81-16,6 2-10 16,4 3-26-16,-1-1-11 15,-5 2-23-15,0-2-74 16,-8-6-274-16</inkml:trace>
  <inkml:trace contextRef="#ctx0" brushRef="#br0" timeOffset="68152.91">6381 12514 814 0,'-13'6'428'16,"-8"3"-119"-16,-15 6-155 15,2 7-48 1,-4 5-64-16,4-4-18 0,10-2-57 15,8-5-74-15</inkml:trace>
  <inkml:trace contextRef="#ctx0" brushRef="#br0" timeOffset="68536.3">6469 12635 941 0,'-1'9'392'0,"-7"7"-219"15,0 3-37-15,-1 7-46 16,-1-2-16-16,6-1-36 16,1-1-12-16,1-8-17 15,1-4-3-15,1-11-1 16,0-5-1-16,6-5-2 15,-1-4 1-15,6-3 1 16,-1-1-1-16,-3-6-1 16,1 0 1-16,0 3-1 15,-1 0 0-15,1 10 1 16,-2 5-1-16,-2 9 11 0,0 10 3 16,0 7 7-16,3 6 2 15,3 2-8-15,1 2-5 16,7-2-7-16,-2 0-2 15,-3-6-53-15,-2-7-59 0,-4-9-237 16</inkml:trace>
  <inkml:trace contextRef="#ctx0" brushRef="#br0" timeOffset="68694.25">6439 12748 1047 0,'5'2'417'0,"10"-1"-270"16,3 1-69-16,9-2-37 0,-1 0-4 15</inkml:trace>
  <inkml:trace contextRef="#ctx0" brushRef="#br0" timeOffset="69181.31">6933 12031 901 0,'2'4'394'0,"-2"15"-185"0,1 11-52 0,-6 12-35 31,-2 13-15-31,-1 10-29 16,1 6-6-16,7 2-21 15,6-5-13-15,13-20-20 16,10-7-6-16,15-18-5 15,5-9-2-15,-1-11-3 16,-6-4-43-16,-17-11-119 16,-5 1-105-16</inkml:trace>
  <inkml:trace contextRef="#ctx0" brushRef="#br0" timeOffset="69347.53">6846 12339 934 0,'1'0'405'0,"0"1"-191"16,17 2-45-16,12-2-41 16,3 1-12-16,15 2-42 15,2-2-17-15,3 0-32 16,-4 0-29-16</inkml:trace>
  <inkml:trace contextRef="#ctx0" brushRef="#br0" timeOffset="69881.92">7699 12216 903 0,'-2'7'406'0,"-5"12"-194"0,2 11-63 16,9 18-76-1,0 3-20-15,10 4-25 16,-2-8-9-16,0-11-7 0,-1-9-13 16,-5-14-179-16,-74-95 37 109,1 1 224-109,107 87-18 16,-11-4 61-16,9 1-67 15,30 3-24-15,-9-2-35 16,-3 1-83-16</inkml:trace>
  <inkml:trace contextRef="#ctx0" brushRef="#br0" timeOffset="70276.44">8386 12246 753 0,'5'-14'305'0,"5"-17"-179"15,0-5-14-15,-1-3 3 16,-2 0-2-16,-5 5-12 16,-2 7-3-16,1 13-25 15,-2 8-15-15,-3 13-23 16,3 9-12-16,2 14-19 16,6 6-1-16,5 14 1 15,2 5 0-15,2 1 0 16,-1 1-1-16,-4-10-55 15,-4-6-68-15,-7-12-265 16</inkml:trace>
  <inkml:trace contextRef="#ctx0" brushRef="#br0" timeOffset="70429.67">8303 12468 846 0,'8'0'364'0,"13"0"-185"16,6-4-63-1,20-1-48-15,6-1-25 0,13 2-32 16,6 5 10 0,-9 5-219-16</inkml:trace>
  <inkml:trace contextRef="#ctx0" brushRef="#br0" timeOffset="70796.01">8363 12652 870 0,'4'-7'337'16,"12"-8"-220"0,7 0-28-16,15 3-13 0,10 2-14 15,4 7-26 1,1 8-5-16,-14 12 8 15,-10 9 5-15,-25 9 1 0,-12 5-2 16,-14 2-18 0,-9 0-8-16,0-10-9 0,2-3 0 0,-1-14-1 15,10-8 0-15,6-8-12 16,4-9-7 0,10-1-6-16,3-6 0 15,12 4 8-15,3 3 5 16,6 7 5-16,2 4 3 15,4 11 6-15,1 4 1 0,1 4-3 16,-1-1 30 0</inkml:trace>
  <inkml:trace contextRef="#ctx0" brushRef="#br0" timeOffset="71411.1">9242 12449 586 0,'1'-8'280'15,"1"-10"-93"-15,-5-1-19 0,-11-7-25 16,-6 1-5-16,-11 0-30 16,-3-2-16-16,-7 9-25 15,0 5-13-15,3 13-21 16,2 8-12-16,8 13-21 16,6 5-2-16,13 8 2 0,7 3 0 15,15-2 4-15,5-3 0 16,8-11-3-1,7-3 1-15,5-15 1 0,3 1 0 16,-3-11 2-16,-1-4-3 16,-8-3-15-16,-2-6-5 15,-6-3-2 1,-2 0 2-16,-8 2 16 0,-2 8 3 0,-8 12 4 16,-2 6 6-16,-4 14 5 15,1 7 1-15,4 7-4 31,0-2-6-31,6-4-4 16,2-3-23-16,4-9-169 0</inkml:trace>
  <inkml:trace contextRef="#ctx0" brushRef="#br0" timeOffset="71594.36">9411 12498 1019 0,'6'3'416'16,"7"-1"-264"-16,7 7-36 0,5 4-49 16,0 3-16-16,5 5-24 15,-5-5-7-15,-2-1-54 16,-4-5-75-16,-4-4-257 16</inkml:trace>
  <inkml:trace contextRef="#ctx0" brushRef="#br0" timeOffset="71737.01">9634 12473 755 0,'-13'6'430'15,"-9"3"-67"-15,-8 10-198 0,-1 2-57 16,-4 2-62 0,1-2-17-16,5 0-29 15,5-2-59-15</inkml:trace>
  <inkml:trace contextRef="#ctx0" brushRef="#br0" timeOffset="72150.88">9920 12052 628 0,'-3'-3'380'0,"2"-1"-50"16,-7 9-65-16,1 13-107 16,1 11-44-16,-1 16-36 0,9 7-7 15,5 10-16-15,4 3-9 16,8-4-24-16,0-5-9 16,2-15-9-1,3-10-2-15,3-16-16 0,-2-6-20 16,-1-9-66-16,-3 0-66 15,-5-3-254-15</inkml:trace>
  <inkml:trace contextRef="#ctx0" brushRef="#br0" timeOffset="72337.03">9815 12368 597 0,'-1'-2'347'0,"1"-1"-37"16,13 1-118-16,24-1-111 16,12-2-22-16,20-2-31 15,5 1-12-15,-6 2-59 16,-7 0-127-16</inkml:trace>
  <inkml:trace contextRef="#ctx0" brushRef="#br0" timeOffset="72712.38">10250 11979 785 0,'2'-8'407'0,"2"-3"-121"16,7-3-107-1,5 4-36-15,8 4-51 0,-1 4-24 16,0 8-32-16,-6 6-6 16,-9 4-11-1,-6 3-2 1,-12 1-3-16,-1 2-1 0,0 1-7 15,7-1-4-15,11-6-2 0,10-2 1 16,14-6 0-16,10 0 2 16,2-3 0-1,0 0 0-15,-8-3-28 16,-11-1-73-16</inkml:trace>
  <inkml:trace contextRef="#ctx0" brushRef="#br0" timeOffset="74196.57">11069 12278 717 0,'9'0'327'16,"11"0"-137"-16,24 0-83 15,6 0-4-15,15 0-34 16,5 0-20-16,3 5-27 16,2-3-8-16,-5 0-5 15,-8-2-26-15,-18 3-138 16</inkml:trace>
  <inkml:trace contextRef="#ctx0" brushRef="#br0" timeOffset="74444.42">11198 12392 732 0,'6'0'304'0,"4"-1"-151"0,9 0-86 15,8-1-17-15,16 2 1 16,7 1-11-16,15 1-20 16,1-2-6-16,1 0-86 15,-3-3-136-15</inkml:trace>
  <inkml:trace contextRef="#ctx0" brushRef="#br0" timeOffset="74720.83">11577 12196 597 0,'5'4'317'15,"11"6"-27"1,10 5-150-16,8 5-54 0,4 2-8 0,-8-1-20 15,-3 1-11 1,-9-2-12-16,-3-2-8 0,-10 0-15 16,-8 0-3-16,-12-1-1 15,-1 1-21 1,-10-8-87-16,2 0-93 0</inkml:trace>
  <inkml:trace contextRef="#ctx0" brushRef="#br0" timeOffset="75005.75">11249 12202 539 0,'-12'2'315'0,"-13"9"-20"16,-10 4-102-16,-8 8-59 15,-1 2-23-15,9 4-34 16,9 2-11-16,20 1-25 16,19 3-5-16,26-9-9 15,16-5-5-15,19-6-22 0,0-13-65 16</inkml:trace>
  <inkml:trace contextRef="#ctx0" brushRef="#br0" timeOffset="79398.44">12657 12343 139 0,'5'0'139'15,"6"1"71"-15,-1-1 1 0,-8-1-1 16,-2-3-8 0,-4-3-36-16,0-1-25 15,0-5-50-15,-9 1-19 16,-5-4-21-16,-10 0-5 16,-10 2-13-16,-1 3-8 0,-1 9-15 15,2 5-4-15,10 15-4 16,6 7 0-1,16 15 2-15,8 4 0 0,14 1-1 16,9-7 1-16,13-18 2 16,3-11 1-16,6-17 4 15,-1-6 2-15,-16-18 3 16,2-6 0-16,-9-9-4 16,-10-5-1-16,-4 0-3 15,-9-1 0-15,-10-3-1 16,0-5-1-16,-4-3-2 15,-2-2-1-15,3 7-3 16,6 13-1-16,5 27-11 0,1 17 1 16,4 35 6-1,1 15 5-15,3 22 32 0,1 9 12 0,2 7 17 32,-1-2 1-32,2-2-18 15,1-8-13-15,-3-14-18 0,1-12-5 16,0-21 2-1,1-10-60-15,3-16-238 0</inkml:trace>
  <inkml:trace contextRef="#ctx0" brushRef="#br0" timeOffset="79666.34">13103 12210 1035 0,'16'0'413'0,"15"1"-264"15,9 0-33-15,11 0-37 16,2-1-24-16,2-1-35 15,-3 0 8-15,-15-1-114 16,-10-2-82-16</inkml:trace>
  <inkml:trace contextRef="#ctx0" brushRef="#br0" timeOffset="79848.65">13122 12341 559 0,'6'4'355'16,"8"-1"11"-16,12 1-95 16,11-4-80-16,6-1-42 15,10 0-68-15,-2-2-27 0,-6 2-31 16,-6 1-20 0,-15 0-386-16</inkml:trace>
  <inkml:trace contextRef="#ctx0" brushRef="#br0" timeOffset="80431.65">14114 12097 732 0,'-15'0'328'0,"-21"5"-154"15,0 4-49-15,1 4-63 0,5 10-17 16,10 15-17-1,5 3-5-15,15 13-1 0,10 3 2 16,20-6 5-16,12-2 7 16,12-17 6-1,-2-13 1-15,3-13-9 16,-5-13-3-16,-9-19 3 0,0-4 11 0,-19-17 17 31,-10-2 3-31,-21-7-4 0,-16 1-11 0,-13 5-23 16,-4 8-9-1,-5 13-13 1,0 6-4-16,-4 14 10 16,-1 0-78-16,10 13-212 15</inkml:trace>
  <inkml:trace contextRef="#ctx0" brushRef="#br0" timeOffset="80650.98">14246 12151 709 0,'-5'-2'404'15,"-4"-2"-82"-15,-3 4-122 16,-3 3-44-16,2 8-51 16,-3 7-18-16,-1 10-24 15,-6 7-8-15,-7 9-25 16,3 2-9-16,3 0-11 15,8-4-29-15,11-10-294 16</inkml:trace>
  <inkml:trace contextRef="#ctx0" brushRef="#br0" timeOffset="81401.04">14960 12065 589 0,'-1'-12'395'0,"-3"-7"45"15,0 3-148-15,-3 16-120 16,0 11-44-16,2 20-74 16,4 13-25-16,5 1-16 31,-2-23-1-31,0 1-3 0,7 66-2 0,6-11-94 15,0-6-97-15</inkml:trace>
  <inkml:trace contextRef="#ctx0" brushRef="#br0" timeOffset="81575.57">14733 12256 856 0,'11'-2'394'0,"23"-3"-154"0,7-1-64 16,28 6-69-16,5-1-25 0,-1 4-48 16,-2-1-13-16,-6-1-96 15,-5 3-104-15</inkml:trace>
  <inkml:trace contextRef="#ctx0" brushRef="#br0" timeOffset="82393.58">16112 12285 1133 0,'-3'0'500'0,"3"-1"-254"16,3 1-84-16,-3 0-91 15,0 0-29 1,0 0-89-16,0 0 156 0</inkml:trace>
  <inkml:trace contextRef="#ctx0" brushRef="#br0" timeOffset="82876.5">16445 11886 831 0,'0'0'386'0,"3"8"-151"15,0 11-56-15,-1 15-60 16,4 11-10-16,-2 9-25 0,1 4-8 16,0 4-19-1,-3-1-12-15,5-1-18 16,7-4-8-16,9-15-9 16,8-7 0-16,1-22 1 15,-1-8 1-15,-4-15-26 16,-7-7-54-16,-6-4-155 15</inkml:trace>
  <inkml:trace contextRef="#ctx0" brushRef="#br0" timeOffset="83082.56">16293 12139 640 0,'7'0'386'15,"12"-4"-16"-15,11 2-100 16,19 1-103-16,5 2-37 0,6 1-62 16,0 4-17-16,-12-5-149 15,-1-1-52-15</inkml:trace>
  <inkml:trace contextRef="#ctx0" brushRef="#br0" timeOffset="83726.85">17207 12011 463 0,'0'-8'345'0,"0"-6"27"0,0 11-135 31,-1 7-46-31,-3 20-81 16,4 5-39-16,5 18-40 0,3 5-6 0,2-1-11 16,1-2-3-16,-6-9 0 15,1-8-25 1,-1-14-113-16,-2-5-126 16</inkml:trace>
  <inkml:trace contextRef="#ctx0" brushRef="#br0" timeOffset="83883.24">17069 12192 689 0,'4'0'386'16,"8"2"-49"-16,15 0-187 16,14 3-33-16,9-4-53 15,10 1-27-15,4-1-82 16,-3-2-93-16</inkml:trace>
  <inkml:trace contextRef="#ctx0" brushRef="#br0" timeOffset="84179.83">17841 12038 820 0,'0'-16'376'15,"5"-23"-163"-15,0-1-35 0,2-8-37 16,1 6-12 0,-3 9-18-16,-2 9-11 0,-3 17-36 15,-4 7-22 1,0 21-33-16,0 10-9 15,6 20-3-15,6 3 0 0,6 0 3 16,7-3 2-16,1-11-71 16,-2-2-101-1</inkml:trace>
  <inkml:trace contextRef="#ctx0" brushRef="#br0" timeOffset="84383.35">17623 12282 887 0,'8'-6'374'0,"19"-5"-190"0,4 2-63 16,18 5-51 0,9 1-8-16,5 3-31 0,3 5-13 0,-7 2-10 15,-3 0-67 1,-3-2-213-16</inkml:trace>
  <inkml:trace contextRef="#ctx0" brushRef="#br0" timeOffset="84710.4">17809 12458 812 0,'2'-5'335'0,"11"-4"-178"16,6 1-23-16,15 0-17 16,-1 6-4-16,2 4-16 15,-3 8-11-15,-8 11-16 0,-6 0-7 16,-18 8-9-16,-4 2 0 16,-17 1-9-16,-8 3-1 15,-4-1-16-15,-6-2-10 16,9-2-7-16,8-3-5 15,21-11-1 1,8-4-2-16,23-10 0 16,8-3-1-16,6-3 1 15,3 0-1-15,-10-1 16 16,4 3-43-16,-2 0-109 16</inkml:trace>
  <inkml:trace contextRef="#ctx0" brushRef="#br0" timeOffset="85946.52">18671 12185 364 0,'2'-4'273'0,"-1"-3"14"0,-1 0-91 15,-3-4-27-15,-7-3-47 16,0 0-18-16,-3-2-29 16,-1 5-16-16,-2 0-25 15,-5 2-12-15,4 7-19 16,-1-1-5-16,2 11-9 15,5 7-2-15,-4 3-2 16,7 4 2-16,2-1 2 16,6 3 3-16,10-1 5 15,1-4 2-15,6-7 2 16,5-4 2-16,0-8-2 0,3-4-6 16,2-3-22-16,-6-2-6 15,-2 1-3 1,-8-1 8-16,-6 0 19 15,-4 2 7-15,-1 2 2 0,-3 2 0 16,-2 2-3 0,3 2-2-16,2-1 2 0,0 0 3 0,3 16 10 15,15 43 11 1,-13-14 15-16,-2 4 4 16,-9 10 20-16,-7-1-5 15,-12-10 1-15,-2-6 0 16,2-14-18-16,-2-3-2 15,4-13-9-15,1-6-2 16,2-11-5-16,4-6-3 16,8-8-47-16,6-4-44 0,7-5-117 15,5-6-137-15</inkml:trace>
  <inkml:trace contextRef="#ctx0" brushRef="#br0" timeOffset="86352.3">19139 12058 333 0,'-7'-5'243'0,"-14"-7"58"0,1 1-93 16,-8 1-52-16,0 3-20 16,6 6-49-16,2 2-21 0,4 2-34 15,4 3-13 1,2 1-11-16,5-1-2 16,7 6 1-16,8 3 0 15,8 6 1-15,3 0 2 0,8 0-2 0,-2-3 0 31,0-1-1-31,-2 4-2 0,-13-2 3 16,-8-1 1 0,-20-3 5-16,-7-2 1 0,-7-7 1 15,-4-5-2-15,6-6-6 16,2-2-4-16,3-1-47 16,6-1-47-16,9 2-276 15</inkml:trace>
  <inkml:trace contextRef="#ctx0" brushRef="#br0" timeOffset="86565.12">19216 12052 695 0,'-2'4'314'16,"-4"7"-125"-16,2 3-46 15,3 12-53-15,1 4-16 16,4 4-39-16,4 0-8 16,-2-6-134-16,1-6-200 15</inkml:trace>
  <inkml:trace contextRef="#ctx0" brushRef="#br0" timeOffset="86710.01">19189 11847 799 0,'-3'-6'359'15,"-1"-4"-139"-15,3 5-175 16,1 2-62-16,3 0-212 16</inkml:trace>
  <inkml:trace contextRef="#ctx0" brushRef="#br0" timeOffset="87011.58">19329 12020 820 0,'8'17'363'0,"11"21"-169"15,-6-4-52-15,-8-3-41 16,-4-1-6 0,-2-6-21-16,1-2-10 0,-1-12-25 15,1-3-6-15,2-9-9 16,1-9-2-1,8-4-4-15,2-5-6 16,1-1-7-16,0-1-2 16,-1 2-3-16,4 9 0 15,0 2-2-15,-1 9 1 0,-2 8 11 16,-5-1 6-16,-4 9 15 16,-1 2 0-16,-4 1-7 15,1 3-5-15,2-5-19 16,3-4-78-1</inkml:trace>
  <inkml:trace contextRef="#ctx0" brushRef="#br0" timeOffset="87446.41">19750 12029 711 0,'-11'7'356'16,"-11"4"-76"-16,8 11-149 0,2 6-15 16,12 3 3-16,7 4-5 15,12 1-29-15,7-7-13 16,5-7-30-16,2-8-11 15,-2-14-11-15,-1-2 0 16,-8-17 1-16,-3-5-1 16,-6-8-4-16,-7-5-2 15,-6-3-7-15,-6-4-8 16,-14-14-23-16,-5-5-2 0,-12-11 0 16,-6 5 5-16,-2 18 16 15,14 37-2 1,15 7-7-1,1 1-2-15,-37 11-3 0,8 15 2 0,25 20 7 16,33-2 3-16,31 0 7 16,13-3 0-16,17-9-55 15,2-1-71-15</inkml:trace>
  <inkml:trace contextRef="#ctx0" brushRef="#br0" timeOffset="87792.1">20293 12091 935 0,'2'1'501'15,"1"-1"-125"-15,3 2-175 0,-6-2-55 16,0 0-74-16,0 0-28 15,0 0-96 1,1 0 120-16</inkml:trace>
  <inkml:trace contextRef="#ctx0" brushRef="#br0" timeOffset="88238.16">20666 11698 966 0,'0'0'413'0,"-2"12"-225"15,2 8-58-15,3 22-51 16,0 8-11-16,-1 13-13 15,0-2-9-15,-4-6-16 16,-1-4-7-16,1-13-8 16,1 0-4-16,9-9-4 15,10-2 0-15,15-9-3 16,8-7 0-16,6-6-50 16,0-5-34-16,-5-3-128 15,-4-5-201-15</inkml:trace>
  <inkml:trace contextRef="#ctx0" brushRef="#br0" timeOffset="88422.42">20501 11922 851 0,'3'1'413'0,"6"0"-141"16,12 4-112-16,9-3-26 0,18 0-51 15,9-1-29-15,10 5-19 16,-1 0-67-16,-12-3-319 16</inkml:trace>
  <inkml:trace contextRef="#ctx0" brushRef="#br0" timeOffset="88811.38">20966 11589 845 0,'8'-5'376'16,"9"-8"-171"-16,6 8-35 0,10 2-59 16,-1 3-14-16,1 8-40 15,-7 4-18-15,-12 5-22 16,-8-1-5-16,-14 4-6 16,-5 1 1-16,-7 1 1 15,0 1-2-15,8 1 0 16,8-6-1-16,15-4-2 15,9-4 0-15,13-6-1 0,4 2 2 32,6-3-15-32,-2-1-31 0,-9 3-127 15</inkml:trace>
  <inkml:trace contextRef="#ctx0" brushRef="#br0" timeOffset="89389.15">21821 11956 660 0,'4'-2'329'16,"9"0"-92"-16,8 2-73 15,17-1-61-15,7 1-22 0,17-2-33 16,11-1-15-16,7 2-16 16,-1 0-3-1,-11 0-56-15,-12 3-51 0,-19-2-138 16,-12 0-127-16</inkml:trace>
  <inkml:trace contextRef="#ctx0" brushRef="#br0" timeOffset="89619.68">21930 12056 512 0,'0'3'241'0,"0"-2"-69"16,0 1-20-16,0-2-28 16,6-1-12-16,24-1-45 15,44-7-21-15,-19 5-19 16,5 0-6-16,5-2-7 0,-3 1-3 16,-10 1-43-1,0-2-53-15,-9 0-181 16</inkml:trace>
  <inkml:trace contextRef="#ctx0" brushRef="#br0" timeOffset="89920.54">22300 11792 624 0,'3'-3'302'0,"1"0"-101"16,12 3-64-16,7 6-16 16,10 5-24-16,1 4-25 0,11 8-27 15,-1 2-7-15,-4 3-11 16,-4 0-3-16,-19-9-6 16,-9-2-2-16,-18-1 37 15,-11 1 14-15,-13 5 33 16,-3 4 13-16,1 3-34 15,5-1-16-15,9-3-35 16,4-3-12-16,8-5-136 16</inkml:trace>
  <inkml:trace contextRef="#ctx0" brushRef="#br0" timeOffset="91328.67">1822 13640 525 0,'-4'1'299'16,"-1"0"-31"-16,12 0-154 15,14 1-20-15,28-2-26 0,12-3-4 16,20-2-32-16,3 1-12 16,-1-2-13-16,1 4-3 15,-4 2-54-15,-11-2-56 16</inkml:trace>
  <inkml:trace contextRef="#ctx0" brushRef="#br0" timeOffset="91582.61">2018 13706 584 0,'-13'-1'281'15,"-4"-1"-94"-15,10 2-39 16,7-1-20-16,15 1-40 15,8 1-29-15,13-1-52 0,10-1 4 16,12 0-1 0,1-3-1-16,6 3-1 0,-3 0 2 15,-12-3-64 1,-6 2-82-16</inkml:trace>
  <inkml:trace contextRef="#ctx0" brushRef="#br0" timeOffset="91782.08">2353 13550 565 0,'1'-4'296'16,"4"0"-37"-16,12 1-173 15,5 4-25-15,9 6-26 16,4 4-12-16,-3 5 4 16,-3 2 5-16,-13 5 35 15,-4 2 10-15,-18 3 1 16,-3 2 0-16,-14-2-29 15,-8 0-7-15,-5-11-219 16</inkml:trace>
  <inkml:trace contextRef="#ctx0" brushRef="#br0" timeOffset="92256.84">3321 13442 1018 0,'-5'9'405'0,"-4"4"-239"16,4 14-97 0,2 5-6-16,3 8-6 15,4 4-8-15,7 6-25 16,4-1-7-16,4 4-10 16,4-1-2-16,10-9-4 15,-2-6 0-15,0-17-13 16,2-8-43-16,-14-14-245 15</inkml:trace>
  <inkml:trace contextRef="#ctx0" brushRef="#br0" timeOffset="92443.17">3105 13670 837 0,'7'0'352'0,"14"1"-166"15,6-1-64 1,19 4-39-16,11 1-2 0,17 0-36 16,-3 0-14-16,-4 0-29 15,-7 1-96-15</inkml:trace>
  <inkml:trace contextRef="#ctx0" brushRef="#br0" timeOffset="93000.79">3611 13313 679 0,'-10'-14'340'15,"-5"-11"-93"1,2 0-69-16,14 5-85 16,6 3-12-16,6 5-34 0,8 4-14 15,3 7-13 1,5 6-9-16,-3 10-10 0,-1 5 0 15,-16 8 4-15,-12 3 2 16,-20 6 2 0,-4 0 0-16,-7-2-4 15,8-8-1-15,15-6-7 16,7-8-1-16,20-5 1 16,10-1-1-16,11-7 4 15,12 1 4-15,6 1-100 16,-1-2-121-16</inkml:trace>
  <inkml:trace contextRef="#ctx0" brushRef="#br0" timeOffset="93353.06">4045 13587 964 0,'0'0'388'0,"7"3"-220"0,10-3-48 16,16 1-35-16,8-1-7 16,8-1-38-16,3 1-13 15,-4 0-15-15,-5 1-10 16,-9 3-141-16,-8-6-148 16</inkml:trace>
  <inkml:trace contextRef="#ctx0" brushRef="#br0" timeOffset="93578.35">4128 13713 768 0,'7'0'357'0,"10"-1"-113"15,9 1-68-15,14 0-35 16,3 3-25-16,3 2-61 16,2 1-18-16,-14 0-11 15,-4-2-52-15</inkml:trace>
  <inkml:trace contextRef="#ctx0" brushRef="#br0" timeOffset="100325.73">5034 13859 882 0,'29'-6'185'0,"51"-7"-184"15,36-2-10-15,50 0 2 16,23 0 2-16,32 3 15 15,16 1 10-15,15 7 14 16,1 0 5-16,-10 4-10 16,-13 0-6-16,-36-3-7 15,-21-3-11-15,-31-8-79 16</inkml:trace>
  <inkml:trace contextRef="#ctx0" brushRef="#br0" timeOffset="100952.53">5780 13311 662 0,'-5'-15'285'15,"2"-21"-161"-15,8 4-52 16,22 3-41-16,5 3 8 16,9 10 19-16,3 4 3 15,5 14-10-15,0 9-12 16,-8 9-16-16,-14 9 2 16,-27 10 6-16,-18 8 2 0,-21 10-2 0,-5 2-7 31,4-8-14-31,5-7-3 0,15-17-6 15,11-5-2-15,14-6 0 16,8-3 1-16,12-4 6 0,1-3 3 16,15-5 0-1,3-1-2-15,5-1-18 16,5-3-68-16</inkml:trace>
  <inkml:trace contextRef="#ctx0" brushRef="#br0" timeOffset="101431.05">6542 13531 382 0,'3'-4'265'15,"3"-3"12"-15,-5-5-18 16,-4 3-79-16,-8-7-40 15,-5-1-59-15,-3-1-16 16,-10 0-21-16,2 4-8 16,1 7-15-16,-1 7-7 15,6 13-11-15,-1 5-3 0,6 11 2 16,7 1 1-16,14 2 2 16,5-2-2-16,10-6-1 15,0-3 1 1,9-8 0-16,1-9 0 0,5-14 3 15,-3-1-2-15,-4-16-3 16,-4-3-1-16,-8-8-2 16,0-9-3-16,-9-10-3 15,-2 1 2-15,-6 2 0 16,-6 6 5-16,-2 15 1 16,-3 6 0-16,3 15-8 15,3 9-4-15,4 10-1 0,2 8 4 16,4 15 13-16,4 6 9 15,3 17 10-15,-1 9 1 16,-1-1-4-16,-1 0-4 16,-2-11-151-16</inkml:trace>
  <inkml:trace contextRef="#ctx0" brushRef="#br0" timeOffset="102175.05">5583 14275 345 0,'8'-2'271'0,"8"-3"7"15,-4-2-44-15,-2-3-30 0,-6-5-66 16,-4-2-26 0,-4-3-44-16,-8-1-17 15,-7 3-22-15,-7-1-10 0,-7 6-16 16,0 10-3-1,3 9-7-15,4 8-4 0,5 11-3 16,2 1-1 0,11 4 1-16,2 0 1 15,14-1 5-15,3-3 3 16,8-10 5-16,6-4 0 0,2-14 4 16,5-5 0-16,-4-7-2 15,0-3-2-15,-4 1-1 16,-6 4-1-16,-5 2-1 15,-4 4-2-15,-3 9 3 16,-3 2 5-16,3 16 12 16,-2 8 10-16,1 14 12 15,-3 3 2-15,-7 7-1 16,-8-6-3-16,-8-12-7 16,-3-2-3-16,-4-18-3 15,2-2-1-15,-4-13-2 16,2-7-3-16,3-8-6 15,4-3-6-15,9-1-52 16,6-2-41-16,10 3-127 0,3-4-100 16</inkml:trace>
  <inkml:trace contextRef="#ctx0" brushRef="#br0" timeOffset="102494.67">6028 14127 645 0,'-18'-4'307'16,"-11"-6"-124"-16,3 7-88 16,5 2-25-16,10 3-30 15,4 6-4-15,10 5 8 0,4 1 6 16,8 5 3-16,6 3-3 15,12 5-4 1,4 2 3-16,-2-1 1 16,-8 2-2-16,-19-2-7 0,-12 0-6 15,-17-3-5-15,-7-5-2 16,-6-10-10 0,3-7-14-16,3-11-67 15,2-5-52-15,7-2-136 0,5-2-140 0</inkml:trace>
  <inkml:trace contextRef="#ctx0" brushRef="#br0" timeOffset="102676">6247 14192 638 0,'0'2'312'0,"1"12"-81"16,0 3-61-16,0 9-47 15,-1 2-23-15,-1 1-52 16,-1 0-9-16,-3-8-174 16</inkml:trace>
  <inkml:trace contextRef="#ctx0" brushRef="#br0" timeOffset="102811.41">6214 14029 1066 0,'0'-7'423'0,"-1"-8"-290"16,1 4-59-16,1 9-63 31,2 0-89-31</inkml:trace>
  <inkml:trace contextRef="#ctx0" brushRef="#br0" timeOffset="103067.42">6422 14245 544 0,'4'16'393'0,"2"21"43"0,2 0-154 16,-8-5-126-16,-3-2-38 16,3-10-40-16,-5-9-21 15,4-13-26-15,4-7-9 16,6-14-13-16,1-4-8 16,7-1-4-16,6-2-1 15,3 8 3-15,2 4 1 0,-2 11 1 16,-7 9 3-16,-5 11 16 15,-3 9 7-15,-6 8 7 16,-2 1 0-16,-2 1-16 16,-1-5 8-16,3-10-177 15,4-4-90-15</inkml:trace>
  <inkml:trace contextRef="#ctx0" brushRef="#br0" timeOffset="103461.68">6900 14203 674 0,'-8'4'330'16,"-9"5"-101"-16,4 8-62 0,5 9-50 15,1 6-11 1,3 4-22-16,5 1-13 15,9-1-19-15,2-7-12 16,11-11-13-16,-1-11-4 0,4-18-4 16,2-8-1-16,-5-16-5 15,1-3-3-15,-11-7-6 16,-10-2-3 0,-14 3-2-16,-17-5-3 0,-10 4 0 15,-5 5-1-15,4 8 3 16,7 9 1-16,4 19 4 15,10 4 3-15,10 12 6 16,7 7 3-16,11 3 2 16,9 6-1-16,15-3-6 15,3 1-3-15,11-7-60 16,4-2-102-16</inkml:trace>
  <inkml:trace contextRef="#ctx0" brushRef="#br0" timeOffset="103927.51">7939 13777 892 0,'18'-3'354'15,"12"-1"-218"-15,28-1-82 16,8-2-3-16,8 3-16 15,-3 3-12-15,-13 2-12 0,-5 4-4 16,-12 4-36-16,-2-3-77 16</inkml:trace>
  <inkml:trace contextRef="#ctx0" brushRef="#br0" timeOffset="104146.81">8057 13874 662 0,'5'-3'295'0,"15"-1"-116"16,11 0-32-16,22 3-46 16,7 1-13-16,0 1-44 15,-2 3-10-15,-4-2-11 16,-5 0-4-16,-4-4-71 15,-2-1-86-15</inkml:trace>
  <inkml:trace contextRef="#ctx0" brushRef="#br0" timeOffset="104340.81">8424 13640 706 0,'0'-6'386'15,"-2"-5"-96"-15,7 8-134 16,6 5-33-16,9 9-51 0,6 3-9 0,9 12-2 31,-4 2 0-31,-6 6 0 0,-11 3-6 0,-17 1-13 16,-10 0-10-16,-13-3-15 15,-3-9-2-15,0-6-113 16,2-6-81-16</inkml:trace>
  <inkml:trace contextRef="#ctx0" brushRef="#br0" timeOffset="104815.44">9372 13219 911 0,'0'9'388'0,"-1"24"-194"0,2 18-61 16,-1 24-26-16,-2 6-5 15,-2-3-19-15,-3-5-14 0,2-12-29 0,3 1-13 31,7-8-17-31,5-5-5 16,16-11-2-16,3-10-2 16,6-14-5-16,5-3-44 15,-5-11-151-15</inkml:trace>
  <inkml:trace contextRef="#ctx0" brushRef="#br0" timeOffset="104989.69">9206 13653 938 0,'8'2'370'0,"13"-1"-218"16,10 1-51-16,14-1-20 16,11 1-19-16,12 1-41 0,4-1-9 15,1-1-104-15</inkml:trace>
  <inkml:trace contextRef="#ctx0" brushRef="#br0" timeOffset="105205.78">9816 13622 902 0,'3'-2'404'15,"10"-3"-160"-15,12 3-163 16,11 2-25-16,8 0-22 16,-1 2-12-16,-3-2-12 15,-2 0-45-15,-12 0-161 16</inkml:trace>
  <inkml:trace contextRef="#ctx0" brushRef="#br0" timeOffset="105386.24">9818 13735 634 0,'6'4'394'0,"3"-2"13"16,15 1-228-16,3 0-21 16,16-1-58-16,4 3-26 15,0-5-45-15,-3 0-19 0,-11-3-295 16</inkml:trace>
  <inkml:trace contextRef="#ctx0" brushRef="#br0" timeOffset="105960.66">10601 13540 586 0,'0'-2'251'16,"5"11"-98"-16,4 16-55 15,13 26-15-15,7 19 15 16,7 28 10-16,1 2-8 16,1 4-20-16,-4-6-10 15,-2-23-36-15,-1-11-12 16,-7-28 38-16,1-15 14 16,-6-31 10-16,-1-11 3 15,-1-27-44-15,-2-12-15 0,-3-18-12 16,-1-11-1-16,-11-18-1 15,-5-7-1-15,-14-19-3 16,-4-5-2-16,-3 1-6 16,4 11-3-16,5 40-7 15,2 22-4-15,5 40-36 16,0 8-57-16</inkml:trace>
  <inkml:trace contextRef="#ctx0" brushRef="#br0" timeOffset="106464.1">10872 13034 208 0,'-7'-4'97'0,"-3"0"-25"16,-2 0-29-16,2-1 63 15,5 5 38-15,5-1 54 0,7 3-15 16,18-1-51 0,13 0-32-16,36-3-42 15,25 2-15-15,39-2-17 0,23-4-3 16,29 2-5 0,17-1-2-16,14 0-2 15,0 1-3-15,-9-2 0 16,-15-3 0-16,-26-1 0 0,-21 2 0 0,-41 3-4 31,-19 0 1-31,-30 0 0 0,-7 3 0 0,-13-3 2 31,-7 2-31-31,-17 2-36 16,-10 1-8-16,-6-1-42 16,-2-3-25-16</inkml:trace>
  <inkml:trace contextRef="#ctx0" brushRef="#br0" timeOffset="106848.13">13251 13000 471 0,'4'-3'314'0,"-2"-2"5"16,6 5-125-16,-3 1-35 16,-2 5-55-16,1 6-26 15,2 15-40-15,2 5-9 16,2 11-9-16,0 1-90 16</inkml:trace>
  <inkml:trace contextRef="#ctx0" brushRef="#br0" timeOffset="107365.64">11296 13773 569 0,'0'-1'218'0,"11"-2"-135"16,13-2-5-16,31 0 3 15,20 1 4-15,33-2 3 16,26-1 7-16,36 1 3 16,13-2-8-16,32 0-35 15,1 1-17-15,2-3-19 16,-6 0-4-16,-41-2-3 16,-20 2-4-16,-56 3-23 15,-24 2-48-15</inkml:trace>
  <inkml:trace contextRef="#ctx0" brushRef="#br0" timeOffset="107921.03">11805 13346 392 0,'-6'-5'238'16,"-15"-10"-15"-16,8-7-2 0,12-7-47 31,1-1-40-31,17 5-50 0,8 3-14 16,13 8-7-16,6 8-1 15,4 13-11-15,3 11-13 16,-11 9-15-16,-9 6-1 0,-25 6 4 16,-13 0 0-1,-25 6-6 1,-7 3-4-16,-4-8-8 16,6-6-2-16,14-12-4 0,9-9-2 15,20-4-3-15,8-6-2 16,16-3-5-1,8 3-22-15,10-4-71 16,5 1-37-16,3 2-85 0,-5 0-44 0</inkml:trace>
  <inkml:trace contextRef="#ctx0" brushRef="#br0" timeOffset="108322.7">12426 13542 622 0,'2'-5'299'0,"6"-7"-108"16,-1-4-32-16,-1 4-46 15,0-6-19-15,-2-1-27 16,-1 1-7-16,-3-3-18 16,-4-1-8-16,-8 1-16 15,-8 1-5-15,-8 8-2 16,-3 5-1-16,-2 9-3 16,-1 5-3-16,12 11-8 15,6 4-2-15,12 5 0 16,5-1 0-16,9-1 5 15,4-5 1-15,11-5 5 16,9-6 1-16,2-9 3 16,0-10 0-16,-6-10-9 15,-3-3-6-15,-9-11-7 16,-4-3-1-16,-8-6 8 0,-3-2 1 16,-5 3 4-16,-5 4 0 15,-1 7 3-15,-2 10 6 16,3 14 5-16,1 6 1 15,5 13 0-15,1 8-2 16,3 16-1-16,7 10-3 16,0 14-3-16,0 4-1 15,1 1-39-15,-3-4-84 16</inkml:trace>
  <inkml:trace contextRef="#ctx0" brushRef="#br0" timeOffset="108968.98">11607 14148 499 0,'13'-3'262'15,"8"-7"-60"-15,-3 1-26 0,-7-2-45 16,-8-2-20-16,-3-1-36 16,-4 0-16-16,-11 4-28 15,-6 2-10-15,-12 4-15 16,-2 1-2-16,-1 5-4 0,3 5 0 16,11 2-5-16,7 4 0 15,10 2 5-15,6 0 4 16,12-4 4-16,5 3 1 15,12-4-3-15,4-6-2 16,4 2 1 0,-4-5-2-16,-5-1 0 15,-8 1-1-15,-4 6-2 16,-8 5 0-16,4 12 14 16,1 6 12-16,-8 9 22 15,0 4 6-15,-10 2-5 0,-10-3-7 16,-4-7-11-16,-9-5-3 15,-13-15-3-15,-2-6-3 0,-7-12-5 32,4-8-5-32,11-5-7 15,8-3-22-15,16-2-64 16,10-1-46-16,15 0-120 0,13-2-91 16</inkml:trace>
  <inkml:trace contextRef="#ctx0" brushRef="#br0" timeOffset="109332.86">12164 14089 331 0,'-3'-7'236'0,"-2"-11"39"15,-6-3-89-15,-1 6-67 16,-5-2-16-16,-11 4-11 15,-1 9-9-15,-3 4-13 16,3 3-11-16,10 6-31 16,5 4-12-16,15 2 1 15,9 4 5-15,17 5 9 16,5-3 1-16,7 2-7 16,2 2-6-16,-9-5-6 15,-7 2-2-15,-13-3-2 16,-8-4 1-16,-13-1 2 0,-9-5 0 15,-16-2 0-15,-9-3-2 16,-2-2-5-16,3 0-2 16,14-2-20-16,11-1-22 15,13-2-81-15,4 1-39 16,10-1-177-16</inkml:trace>
  <inkml:trace contextRef="#ctx0" brushRef="#br0" timeOffset="109506.65">12251 14112 850 0,'2'-1'399'0,"-1"-2"-155"15,0 1-71-15,-1 2-61 16,0 0-23-16,0 0-36 16,4 17-12-16,5 36-23 15,-6-29 3-15,-1 0-143 16,-1-5-148-16</inkml:trace>
  <inkml:trace contextRef="#ctx0" brushRef="#br0" timeOffset="109643.89">12224 13904 983 0,'-1'-7'402'0,"0"-8"-239"0,0 10-126 16,1 4-65-16,10 7-198 15</inkml:trace>
  <inkml:trace contextRef="#ctx0" brushRef="#br0" timeOffset="109912.58">12397 14080 781 0,'11'15'433'0,"6"9"-93"0,-3 4-155 15,-5-4-52 1,-6-5-60-16,-3-3-21 0,-1-6-26 15,-1-5-2-15,2-8-8 16,2-2-2 0,-2 3-5-16,2-5-6 0,10-16-3 15,23-26 0-15,-10 35 0 0,1 5 2 16,-1 8 23 0,-3 4 9-16,-9 12 27 0,-1 4 8 15,-5 5-13-15,-4 1-10 16,2-5-25-1,-3-3-22-15,2-7-180 16,0-4-267-16</inkml:trace>
  <inkml:trace contextRef="#ctx0" brushRef="#br0" timeOffset="110314.37">12887 14048 763 0,'-9'-3'347'15,"-13"8"-148"-15,1 8-20 16,9 10-36-16,6 6-20 16,8 2-33-16,10 2-8 0,10-2-20 15,3-4-9-15,13-13-18 16,2-12-7-1,1-14-9-15,0-10-2 0,-11-12-3 16,-2-2-3-16,-14-8-2 16,-14 3-1-1,-14-11-4-15,-14-9-1 0,-20-5-2 16,-3-3 0-16,-4 11-1 16,0 12-1-16,13 24-11 15,6 12-3-15,10 21-3 16,8 13 2-16,11 16 11 15,10 13 8-15,27 8 10 16,11 2 2-16,28-13 0 16,6-12-6-16,-2-16-17 15,-11-16-70-15</inkml:trace>
  <inkml:trace contextRef="#ctx0" brushRef="#br0" timeOffset="125045.32">13762 13763 554 0,'1'-1'329'0,"-1"-2"-26"16,0 3-72-16,0 0-91 0,0 0-29 16,0 0-43-1,0 0-10 1,0 0-6-16,0 0-4 0,0-1-8 15,0 0-8-15,0 0-13 16,1 0-8-16,1 0-118 16</inkml:trace>
  <inkml:trace contextRef="#ctx0" brushRef="#br0" timeOffset="133556.47">14271 13333 631 0,'-5'0'279'0,"0"9"-115"16,2 15-53-16,6 20-29 0,5 6 9 15,0 11-11-15,1-2-9 16,-4-4-34-16,0-1-9 15,0-17-15-15,1-8-4 16,-2-19 10-16,-1-10 2 16,-3-18 1-16,-4-10 11 15,-2-10 11-15,-2-5 0 0,-6-6 3 16,1-4-10 0,0-8-19-16,3 0-3 0,9 1-6 15,5 7 1-15,11 8-3 16,2 5 0-16,15 13-2 15,5-1-3-15,14 9-4 16,6 6-2-16,5 6-61 16,-1 7-63-16,-7 11-216 15</inkml:trace>
  <inkml:trace contextRef="#ctx0" brushRef="#br0" timeOffset="133831.96">14520 13528 799 0,'0'-1'361'16,"-2"3"-149"-16,7 8-43 15,0 14-52-15,0 8-4 0,-1 5-34 16,-2-2-24-16,2-4-34 16,1-4-36-1,6-12-138-15,0-5-134 0</inkml:trace>
  <inkml:trace contextRef="#ctx0" brushRef="#br0" timeOffset="134095.26">14930 13633 829 0,'-8'11'391'15,"-8"13"-150"-15,-7-2-47 16,-4 1-66-16,0-5-29 16,-1-11-46-1,2-6-15-15,9-10-24 16,2-5-18-16,6-7-32 15,7-3-9-15,4-3-7 16,7 3 10-16,7 6 21 16,3 6 6-16,4 9 5 15,-1 6 2-15,3 14 5 0,-1 6 2 16,2 7 3 0,-1 1 0-16,3-2-76 15</inkml:trace>
  <inkml:trace contextRef="#ctx0" brushRef="#br0" timeOffset="134785.22">15411 13547 526 0,'0'-1'319'0,"3"1"25"15,11 3-196-15,15 0-73 16,5 0-3-16,8-3-20 15,-2 3-14-15,-2-2-17 16,-3 1-4-16,-13 0-5 16,-6-4-3-16,-15 7 1 0,-9-5 0 15,-9 4-1-15,-3 7 1 16,-8-4-5-16,4 8 0 16,1 3 1-16,7 3 1 15,10 2 0-15,7-1-1 16,13-4 0-16,1-2-1 15,8-7 1-15,2-5 0 16,6-10 0-16,0-5 0 16,-2-6 0-16,-2-4 0 15,-8 1-1-15,-3 2-1 16,-3 5-3-16,-3 5 0 0,-1 9-1 16,2 7 6-1,-6 6 18-15,-2 3 5 0,-6 3 4 16,-4 0-7-16,-2-7-14 15,1-2-2-15,6-11 1 16,3-4-1-16,6-8-4 16,3-3-4-16,4-4-3 15,5 1-1-15,2 3 2 16,2 4 0-16,3 9 7 16,-5 2 3-16,-2 12 11 15,-5 6 3-15,-5 6-4 0,-1 5-3 16,-5-1-11-1,2-4-11-15,7-4-126 0,-3-8-129 16</inkml:trace>
  <inkml:trace contextRef="#ctx0" brushRef="#br0" timeOffset="135013.72">16108 13576 1006 0,'0'1'412'16,"3"5"-230"-16,2 8-46 0,3 6-47 15,3 1 0-15,-1 4-23 16,2-2-7-16,-3-3-16 16,4-2-11-16,-3-9-11 0,0-4 5 15,4-11 13-15,1-7 1 16,2-5 0-16,2-4-10 16,-2 0-16-1,0 2-2-15,-5 5-6 16,-5 6-1-16,-5 4-87 15,-2 7-84-15</inkml:trace>
  <inkml:trace contextRef="#ctx0" brushRef="#br0" timeOffset="136572.99">18002 13521 906 0,'0'2'380'0,"-3"0"-217"16,1 8-39-16,0 6-44 0,-1-1-6 16,5 6-11-1,2 0-3-15,8 0-12 0,6 1-10 16,1-2-16-16,6-4-5 15,1-6-7 1,2-6 0-16,-6-8 1 16,0-4-19-16,-12-7-82 0,-4-4-64 15</inkml:trace>
  <inkml:trace contextRef="#ctx0" brushRef="#br0" timeOffset="136700.93">18121 13306 855 0,'0'-2'425'16,"-3"-1"-158"-16,3 3-74 0,-1 0-113 16,-1 0-40-16,2 0-93 15,3 5-85 1</inkml:trace>
  <inkml:trace contextRef="#ctx0" brushRef="#br0" timeOffset="137402.72">18382 13502 829 0,'0'4'294'0,"5"-1"-221"16,8 1-8-16,11 2 28 16,5-5 7-16,5-1-22 15,-1-1-17-15,4-1-32 0,-1 0-10 16,-6-3-10-16,-8 2-8 15,-16-6-18-15,-7 3-4 16,-17 3-4-16,-8 1 5 16,-6 5 15-16,1 4 1 0,9 3 2 15,3 6 0 1,8 6 2-16,2 0 4 0,1-1 8 16,8 1 2-1,6-6 2-15,5-4 2 0,13-2-2 16,-3-8 0-16,7-3-3 15,1-7-1-15,-6-5-3 16,3 2-1-16,-7-6-1 16,-1 4 0-16,-2 1-3 15,-3 2-1-15,-3 6 1 16,0 4 8-16,-2 9 22 16,0 5 10-16,-4 4 7 15,-3 1-5-15,-1-3-20 16,-1-3-9-16,0-4-10 15,1-7 2-15,4-2 0 0,1-6-1 16,6-9-4 0,4-2-3-16,3-6-2 0,1 6 0 15,-1 1 1-15,2 2 0 16,-3 13 2-16,-1 2 1 16,-4 13 5-16,-3 4 2 15,1 7 2-15,-1 3-2 16,-2-2-1-16,5 4-46 0,-1-8-191 15,1-5-246-15</inkml:trace>
  <inkml:trace contextRef="#ctx0" brushRef="#br0" timeOffset="137733.71">19003 13504 691 0,'14'0'330'0,"3"-6"-113"16,11 2-120-1,4 2-16-15,0-5-31 0,4 1-15 0,-4 3-18 32,-5-1-4-32,-9 1-3 15,-7-4 0-15,-11 5-3 0,-5 2-1 16,-10 6 18-16,0 7 14 15,-2 2 19 1,3 4 2-16,5 0-20 16,1-1-14-16,4-1-21 0,4-2-4 0,6-1-1 31,4-4-19-31,11-2-77 0,3-3-39 16,10-5-108-16,4-1-86 15</inkml:trace>
  <inkml:trace contextRef="#ctx0" brushRef="#br0" timeOffset="138004.03">19573 13543 613 0,'8'2'334'16,"8"0"-74"-16,-8 3-68 15,-7 1-70-15,-6-2-16 0,-8 4-9 16,-2 2-6-16,-12-6-17 16,2-1-13-16,-2-1-25 15,1-6-8-15,12 1-13 16,-3-4-4-16,2-9-7 15,2 2-3-15,8-1-3 16,5 0-4-16,9 6-2 16,3 1 5-16,1 4 5 15,1 8 8-15,2 10 16 16,-1 4 6-16,5 5 5 16,-1 0-1-16,5 3-13 15,-1-8-9-15,-6-4-50 16,5-3-81-16</inkml:trace>
  <inkml:trace contextRef="#ctx0" brushRef="#br0" timeOffset="138623.63">20279 13308 502 0,'11'-14'314'16,"16"-12"23"-16,3 8-118 16,3 13-83-16,-1 5-26 15,-8 16-55-15,3 8-15 16,-12 4-12-16,0 5-3 15,-7 2-5-15,-5 0-4 0,-2 0-5 16,-4-2-2-16,-1-5-5 16,4-6-1-16,4-7-1 15,7-6 0-15,10-4 1 16,4-1 0 0,7-8-15-16,1-2-9 15,-3-14-10-15,-1-3-6 16,0-4 13-16,-6-4 7 0,-3-1 14 15,-3-3 5-15,-11 0 12 16,0 4 3-16,-5 13 25 16,-2 8 2-16,-6 17 1 15,2 9-2-15,-1 13-25 16,3 6-6-16,8 10-6 16,4-2-4-16,6-4-1 15,3-3 2-15,1-5-80 16,-1-4-76-16</inkml:trace>
  <inkml:trace contextRef="#ctx0" brushRef="#br0" timeOffset="138831.54">20995 13549 868 0,'-2'2'392'0,"-8"6"-164"0,3 3-91 15,7 9-58-15,-3 0-11 16,6 3-23-16,1-1-12 16,0-3-17-16,-1 2 1 15,2-6-122-15,-3-5-85 16</inkml:trace>
  <inkml:trace contextRef="#ctx0" brushRef="#br0" timeOffset="139128.96">20935 13559 563 0,'3'-10'296'0,"5"-10"-65"16,3 4-59-16,4-2-60 15,6 5-14-15,5 1-23 16,0 4-14-16,3 5-17 16,-4 3-6-16,-7 5-11 15,-5 1-2-15,-13 4-5 16,-2 1-3-16,-11-3-4 15,2 2-3-15,5 1-8 16,4-3-2-16,8 0-2 16,7-1 0-16,6 0 1 0,1 3 1 15,5 6 0-15,-4-2 0 16,-8 7 1-16,-7 0 11 16,-20-1 15-16,-10 3 4 15,-15-8 6 1,-4-2-10-16,6-11-17 0,7-3-45 15</inkml:trace>
  <inkml:trace contextRef="#ctx0" brushRef="#br0" timeOffset="140112.33">22118 13231 547 0,'-17'-1'301'16,"-20"0"-56"-16,1 2-60 15,5 7-75-15,5 2-28 16,11 3-44-16,6 1-18 0,14 6-14 16,8-1-3-16,5-1 1 15,5-2 0-15,3-7-1 16,-4-4 0-16,-5-5-1 16,-8-4 0-16,-9-1-1 15,-7 0 0-15,-11 5 4 16,-8 6 16-16,-4 8 38 15,2 2 14-15,6 6 4 16,7-1-15-16,12 3-32 16,3-3-11-16,12-3-3 15,6-4-1-15,7-6-3 16,6-3-2-16,0-6-23 0,0-6-30 16,-3-8-107-1,-8-4-89-15</inkml:trace>
  <inkml:trace contextRef="#ctx0" brushRef="#br0" timeOffset="140232.22">22108 13099 963 0,'-5'-5'386'0,"-2"-3"-265"16,3 2-46-16,1 3-94 16,3 3-89-16</inkml:trace>
  <inkml:trace contextRef="#ctx0" brushRef="#br0" timeOffset="140397.71">22207 13272 876 0,'19'25'409'0,"25"32"-165"0,1-1-59 16,-7 0-80-16,-1-1-27 16,-9-13-41-16,-2-3-12 15,1-11-9-15,-4-8-41 0,-2-11-150 31,-4-3-112-31</inkml:trace>
  <inkml:trace contextRef="#ctx0" brushRef="#br0" timeOffset="140553.22">22419 13364 1605 0,'-8'6'79'0,"-6"8"-9"15,-8 11 60-15,-11 11-55 16,-2 4-23-1,-4 4-28 1,-3 0-6-16,1-3-8 0,3 0-33 16,9-8-153-16</inkml:trace>
  <inkml:trace contextRef="#ctx0" brushRef="#br0" timeOffset="141233.75">22693 13461 654 0,'-1'-13'330'16,"-3"-10"-98"-16,-4-6-79 15,-4 4-13-15,-4-3-20 16,0 4-14-16,-5 8-37 16,0 4-19-16,-2 11-27 15,2 2-13-15,1 10-9 16,0 5 2-16,7 9 2 16,2 5 2-16,10 1-2 0,8 3-1 15,9-9-2 1,6-3 0-16,4-13 3 15,1-6 0-15,-2-10-4 0,3-7-8 0,-5-5-19 16,-5-4-2 0,-3-3 4-16,-4-3 9 0,-11-1 17 15,-2 4 2-15,-3 7 3 16,-2 5 0-16,2 12 0 16,2 3-1-16,0 11-1 15,2 4 0-15,4 7 0 16,2 2 1-16,9 1 0 15,3 0-2-15,5-4-1 16,3-5 1-16,1-6 2 16,-3-11 1-16,1-7 0 15,-5-9-1-15,-7-10-2 16,3-1-2-16,-6-5 3 16,-4 4 3-16,3-1 23 15,-6 1 17-15,-4 10 28 16,0 2 5-16,-5 16-18 15,3 6-17-15,2 16-29 16,0 9-4-16,2 17 0 16,5 4-1-16,0 4-1 15,4 1-2-15,-1-12-3 16,-1 0-3-16,2-7-2 16,-3-7-2-16,0-8-77 15,0-9-46-15,-1-14-182 16</inkml:trace>
  <inkml:trace contextRef="#ctx0" brushRef="#br0" timeOffset="141404.98">22903 13474 843 0,'4'0'409'16,"0"-2"-119"-16,12 2-178 0,1 0-33 15,8-2-37-15,6 1-16 16,4 1-26-1,-1 0-57-15,-3-1-272 0</inkml:trace>
  <inkml:trace contextRef="#ctx0" brushRef="#br0" timeOffset="141831.39">23413 13173 899 0,'-11'-3'385'0,"-12"0"-215"31,1 2-40-31,3 4-67 16,2 4-20-16,6 5-24 15,1-1-5-15,10 2-1 16,2 0 0-16,4 0-4 0,7 1 0 15,-2-2-3-15,3-4 0 16,0-5-21-16,0-3-22 16,-4-2-22-16,-2-3-9 15,-7 0 2-15,-5-1 20 16,-11 2 26-16,-11 2 22 16,0 4 48-16,-1 4 12 0,1 7 17 15,7 3 0-15,5 5 3 16,7 3 3-16,12 1-4 15,8 1-4-15,10-1-18 16,0-5-9-16,5-7-13 16,-2-3-8-16,-3-11-10 15,0-5-5-15,-3-3-35 16,1-3-60-16,-9-3-189 16</inkml:trace>
  <inkml:trace contextRef="#ctx0" brushRef="#br0" timeOffset="143831.27">21652 4816 380 0,'12'-17'204'0,"7"-11"-43"16,6-1-23 0,-1 5-1-16,-6 11-22 15,-2 7-23-15,-3 19-46 16,-5 10-12-16,-4 23-7 15,-3 9 2-15,2 10-6 16,4-5-7-16,7-13-4 16,3-12-2-16,8-20 2 0,-2-6 2 15,2-16 3-15,0-7 1 16,-2-17-2-16,-1-8-3 16,-9-11-2-16,-1-2 1 0,-6 4 0 15,-3 4 0-15,0 14-4 16,-2 8-3-16,-3 16 5 15,1 9 3-15,1 15 10 16,0 9 6-16,7 11-2 16,0 6-3-16,-3-2-11 15,4-1-4-15,-3-9-46 16,2-7-68-16</inkml:trace>
  <inkml:trace contextRef="#ctx0" brushRef="#br0" timeOffset="144034.59">22126 5021 940 0,'-2'6'413'0,"-3"0"-177"16,4 7-150-16,1 7-20 15,2-2-24-15,5 5-12 0,-1-3-8 16,0-3-54-16,0-5-150 15,-4-4-160-15</inkml:trace>
  <inkml:trace contextRef="#ctx0" brushRef="#br0" timeOffset="144315.08">22107 5013 891 0,'7'-7'397'0,"11"-6"-200"16,3 4-60-16,6 7-74 0,2 2-21 15,1 11-22-15,-3-3-8 16,-10 4-7-16,-10 2 2 16,-16-1 1-1,-6 5 5-15,-7-6 0 16,2-2-1-16,11-10-12 16,7 0-7-16,14 0-4 15,11-2-2-15,7 2 8 0,3 3 3 16,-2 5 8-16,-12 2 7 15,-8 9 6-15,-11 1 3 16,-15 6-4-16,-8 0-5 16,-10-7-54-16,1-8-73 0</inkml:trace>
  <inkml:trace contextRef="#ctx0" brushRef="#br0" timeOffset="144561.69">22527 4810 1165 0,'14'0'444'0,"17"-3"-328"16,11 3-42-16,10 0-38 16,-3 2-15-16,-6 3-34 15,-6 0-67-15</inkml:trace>
  <inkml:trace contextRef="#ctx0" brushRef="#br0" timeOffset="144780.72">22529 5001 804 0,'8'4'404'0,"9"-1"-108"15,12-3-160-15,8 2-28 16,11-6-50-16,2-1-22 0,1 3-60 15,-8-5-73-15</inkml:trace>
  <inkml:trace contextRef="#ctx0" brushRef="#br0" timeOffset="145173.36">22949 4567 1039 0,'0'-10'401'0,"12"-2"-267"16,7-6-32-16,16 8-24 16,4 4-10-1,11 10-34-15,-4 5-15 16,-7 10-11-16,-4 7 0 0,-26 6 7 16,-11 7 2-16,-23 12-1 15,-1 2-2-15,1-1-8 16,8-6-3-16,16-13-9 15,4-7-20-15,9-11-53 16,3-2-56-16,3-10-264 16</inkml:trace>
  <inkml:trace contextRef="#ctx0" brushRef="#br0" timeOffset="145361.75">23187 5086 1257 0,'0'4'547'16,"3"2"-268"-16,2-2-83 0,-2 0-71 15,3-3-29 1,-1-1-45-16,0-1-19 16,1-3-36-16,-1 2-67 0</inkml:trace>
  <inkml:trace contextRef="#ctx0" brushRef="#br0" timeOffset="151855.96">1768 15082 343 0,'10'-15'218'16,"7"-14"7"-16,-1 7-32 0,-3 11-64 15,-2 8-29-15,-2 15-27 16,-3 6-6-1,-3 12 15-15,-1 8 1 16,2 6-24-16,2 6-11 0,10-5-24 16,1-6-7-16,4-12-10 15,6-7 0-15,3-14 1 16,-4-7 0-16,1-18 3 16,-7-6-4-16,-4-14-2 0,0-3-2 15,-4 3-1 1,-4-1 1-16,-8 10 5 15,1 8 0-15,-6 11 12 0,3 11 3 16,-1 13 11 0,-2 6 3-16,-1 8-6 15,2 8-3-15,4 7-13 16,1 1-7-16,6 0 2 16,3-4-53-16,2-7-204 15</inkml:trace>
  <inkml:trace contextRef="#ctx0" brushRef="#br0" timeOffset="152052.03">2242 15299 746 0,'-2'3'385'15,"0"9"-72"-15,1 5-123 16,2 9-87-16,1 4-12 0,4 7-42 15,1 1-19 1,-2-5-19-16,0-1-18 16,1-14-127-16,-1-5-109 15</inkml:trace>
  <inkml:trace contextRef="#ctx0" brushRef="#br0" timeOffset="152358.9">2254 15329 876 0,'12'-6'405'16,"10"-5"-173"-16,9 3-111 16,2 5-25-16,2 5-40 15,-4 2-15-15,-14 5-18 16,-5 2-8-16,-12 2-2 0,-6 4 1 16,-7 2 0-16,-2-1-3 15,0 0-1-15,3-8-5 16,7-3-14-16,5-5-5 15,14-1-2-15,4 4 3 16,8-2 12-16,2 8 1 16,-8 0 13-16,-4 8 4 15,-15 3 11-15,-8 0 4 16,-13-2-2-16,-13-6-5 16,-7-7-83-16,1-5-87 15</inkml:trace>
  <inkml:trace contextRef="#ctx0" brushRef="#br0" timeOffset="154983.09">2835 15153 897 0,'8'3'371'16,"7"-3"-189"-1,15 7-125-15,7-4-8 0,5 2-16 16,1 2-15-16,0-7-16 16,2 0-70-16</inkml:trace>
  <inkml:trace contextRef="#ctx0" brushRef="#br0" timeOffset="155185.72">2942 15303 782 0,'3'4'354'15,"4"4"-107"-15,13-4-143 16,5 1-6-16,10-5-9 16,2-1-24-16,7-4-36 0,4-2-29 0</inkml:trace>
  <inkml:trace contextRef="#ctx0" brushRef="#br0" timeOffset="155946.93">3530 15129 556 0,'8'-13'329'16,"-1"-11"-62"-16,5 13-106 15,-4 1-22-15,-1 14-35 16,-1 6-4-16,-2 10-7 16,-6 6-8-16,-1 9-37 15,1 4-19-15,2 2-20 16,6-3-4-16,13-6-5 15,4-3-1-15,12-12 1 16,6-3 0-16,-1-14 0 16,2-8-4-16,-4-12-32 15,1-6-13-15,-6-8-6 0,-3-3 7 16,-12-2 35-16,-9-1 16 16,-8 9 20-16,-5 8 11 15,-1 10 30-15,-5 9 3 16,-2 11-5-16,-3 6-7 15,2 10-32 1,5 5-8-16,5 5-9 16,5 2-4-16,8 1-3 0,2-4-3 15,7 0-57-15,1-2-78 16</inkml:trace>
  <inkml:trace contextRef="#ctx0" brushRef="#br0" timeOffset="156302.82">4113 15337 828 0,'-4'5'345'16,"-5"12"-180"-16,2 1-54 16,2 4-30-1,0 1-13-15,3-3-32 0,2-5-12 16,3-11-12-1,4-4 0-15,3-7-2 16,-2-7 2-16,4-8 1 16,-3-4-1-16,-2-5-1 15,1 2 0-15,-3 4-1 16,-1 3 4-16,-2 9 11 0,0 7-1 0,0 7 5 31,2 6-3-31,6 8-13 16,0 4 1-16,6 4-7 15,0 1-2-15,4 0-4 16,0-2 1-16,-4-1-37 16,-2 0-38-16,-8-4-151 15</inkml:trace>
  <inkml:trace contextRef="#ctx0" brushRef="#br0" timeOffset="156460.53">4100 15430 1000 0,'0'-1'414'0,"8"-4"-227"16,7 3-92-16,14-2-56 15,2 1-11-15,5-2-29 16,1 3-117-16</inkml:trace>
  <inkml:trace contextRef="#ctx0" brushRef="#br0" timeOffset="156959.82">2579 15647 842 0,'0'-5'431'15,"-3"-1"-127"-15,6 6-181 16,9 2-37-16,11 9-54 0,7 2-12 0,4 3-12 31,2 6-3-31,-5-4-68 16,-3-2-80-16</inkml:trace>
  <inkml:trace contextRef="#ctx0" brushRef="#br0" timeOffset="157094.23">2819 15587 860 0,'-10'7'433'0,"-20"12"-125"0,-5 7-105 15,1 8-106-15,-2 3-31 16,5-5-37-16,9-2-69 16,13-10-115-16</inkml:trace>
  <inkml:trace contextRef="#ctx0" brushRef="#br0" timeOffset="157654.05">4388 15537 715 0,'-1'-2'394'15,"-1"0"-68"-15,5 2-194 0,-3 0-30 16,7 2-37-16,21 11-3 16,32 21-19-16,-27-14-8 15,-4 1-17-15,-3-2-20 16,-4-2-135-16,-3-5-103 15</inkml:trace>
  <inkml:trace contextRef="#ctx0" brushRef="#br0" timeOffset="157786.48">4610 15493 758 0,'-13'4'400'0,"-11"9"-86"0,-6 4-113 16,1 8-101-16,2 2-30 15,1-1-42-15,7 0-39 0,3-10-153 16</inkml:trace>
  <inkml:trace contextRef="#ctx0" brushRef="#br0" timeOffset="158130.88">4991 15122 869 0,'2'-1'440'0,"-2"1"-151"0,3 7-71 15,-3-7-99-15,1 25-29 16,3 48-26-16,-2-25-12 16,2 2-21-16,2-3-10 15,-3-10-72-15,3-9-77 16</inkml:trace>
  <inkml:trace contextRef="#ctx0" brushRef="#br0" timeOffset="158278.87">4839 15276 910 0,'7'0'428'0,"14"0"-136"15,10 1-138-15,11 1-78 16,3-1-17-16,4-2-35 15,1-2 25-15,4-3-413 16</inkml:trace>
  <inkml:trace contextRef="#ctx0" brushRef="#br0" timeOffset="161625.84">5626 15349 500 0,'1'-5'263'16,"1"-10"-61"-16,-1-3-35 15,-4-6-37-15,2 0-15 16,-6-3-26-16,-2 4-11 15,-5 5-15-15,-1 4-5 0,-4 12-13 16,-3 6-7-16,0 18-18 16,0 6-9-1,6 13-4-15,6 3 1 16,10 1 0-16,3-6-1 0,12-12-3 16,3-5-2-16,11-18 1 15,4-4 1-15,2-10 2 16,1-12-1-16,-12-8-2 15,-2-1 0-15,-10-1-2 16,-7 1 2-16,-5 8 4 16,-3 3 0-16,-2 12 8 15,0 8 2-15,-2 9 9 16,0 10 1-16,2 8-6 0,5 2-5 16,9 2-13-1,6-2-3-15,7-5-57 16,0-1-63-16</inkml:trace>
  <inkml:trace contextRef="#ctx0" brushRef="#br0" timeOffset="161812.9">5947 15405 1029 0,'4'5'413'0,"11"9"-261"16,8 0-24-16,2 5-34 0,1 1-23 15,1 3-39 1,-4 0-12-16,-2 2-92 16,-1-8-68-16,-6-8-315 15</inkml:trace>
  <inkml:trace contextRef="#ctx0" brushRef="#br0" timeOffset="161967.25">6131 15398 750 0,'-14'5'422'16,"-9"5"-51"-16,-3 9-191 0,1 7-36 0,-5 1-57 16,2 1-27-16,8 0-40 15,-4-8-21 1,14-2-152-16,5-6-141 0</inkml:trace>
  <inkml:trace contextRef="#ctx0" brushRef="#br0" timeOffset="162195.56">6350 15319 904 0,'0'0'486'0,"1"0"-14"0,-1 7-384 16,0-7-33-16,0 0-66 15,0 0-92-15</inkml:trace>
  <inkml:trace contextRef="#ctx0" brushRef="#br0" timeOffset="162617.94">6665 14946 965 0,'0'0'419'0,"1"3"-201"16,6 12-51-16,4 12-63 15,-2 8-2-15,-1 13-31 16,-6 5-9-16,-2 13-22 16,0 0-16-16,5 4-18 15,5-12-6-15,11-14-5 16,2-12-4-16,7-12-33 16,3-8-34-16,-2-12-120 15,-2-5-112-15</inkml:trace>
  <inkml:trace contextRef="#ctx0" brushRef="#br0" timeOffset="162794.99">6542 15218 1051 0,'2'-2'464'0,"3"-1"-213"16,25 3-102-16,13 3-22 0,20-1-20 15,6 1-21-15,-6 1-44 16,-3-1 17 0,-16 2-177-16</inkml:trace>
  <inkml:trace contextRef="#ctx0" brushRef="#br0" timeOffset="163205.16">7482 15198 1115 0,'12'0'420'16,"19"-1"-313"-16,8 1-38 0,12 0-20 16,6 0-19-16,-6 5-18 15,-3-2-46-15,-16 4-296 16</inkml:trace>
  <inkml:trace contextRef="#ctx0" brushRef="#br0" timeOffset="163410.72">7540 15363 949 0,'16'2'405'0,"25"0"-216"16,4-2-19-16,2 0-63 15,-1 2-29-15,-9 1-54 0,-6 0-91 16</inkml:trace>
  <inkml:trace contextRef="#ctx0" brushRef="#br0" timeOffset="164751.71">8431 15056 827 0,'-16'10'345'0,"-17"13"-191"0,4 4-37 16,12 17-39-16,6 5-15 16,12 7-29-16,10 4-11 15,18-8-9-15,7-9-3 16,26-21-3-16,8-16 0 0,11-18 4 15,-8-11 3 1,-16-16 40-16,-15-6 20 0,-25-7 29 16,-14-3 18-16,-25 9-8 15,-17 3-13-15,-29 13-26 16,-8 8-23-16,1 8-34 16,9 9-10-16,21 5-13 15,13 5-37-15,18 10-129 16,4-4-101-16</inkml:trace>
  <inkml:trace contextRef="#ctx0" brushRef="#br0" timeOffset="164951.79">8676 15107 988 0,'-20'5'455'15,"-18"10"-191"-15,-7 9-75 16,-9 8-85-16,4 7-27 0,6 8-47 16,9-1-11-16,16-7-56 15,10-1-80-15</inkml:trace>
  <inkml:trace contextRef="#ctx0" brushRef="#br0" timeOffset="165362.94">9274 15074 889 0,'0'0'454'0,"-7"-3"-143"16,4 16-168-16,-2 11-42 0,5 20-46 16,-3 5-3-16,9 17-18 15,4 0-7-15,-3-11-5 16,12 2-50 0,-8-25-129-16,-4-11-103 0</inkml:trace>
  <inkml:trace contextRef="#ctx0" brushRef="#br0" timeOffset="165507.81">9116 15296 1025 0,'12'-2'442'0,"23"-2"-210"16,6 0-89-16,8 2-49 16,0-1-27-16,-6-2-43 15,5-4 14-15,-3-1-171 16</inkml:trace>
  <inkml:trace contextRef="#ctx0" brushRef="#br0" timeOffset="166288.07">10048 15294 704 0,'0'-6'308'16,"-6"-6"-150"-16,0-3-37 0,-5 0-35 16,-7 1-14-1,-4 2-23-15,-2 3-6 16,-4 7-19-16,1 2-8 15,5 10-11-15,3 4-6 16,11 7-8-16,-1 1 0 16,13 1 0-16,4 1 0 15,10-8 4-15,10-1 1 0,-1-13 2 16,2-3 2-16,-2-7 2 16,-4-4 2-16,-5 4 0 15,-5-1 1-15,-4 7-1 16,-3 4 15-16,-1 10 27 15,0 6 8-15,5 16 9 0,2 4-9 16,2 10-14 0,-4 5 0-16,-8 1-2 0,-8-1 0 15,-15-2 1-15,-8-6-5 16,-12-14-3 0,-4-4-3-16,-2-22-8 15,5-6-4-15,9-17-21 16,7-9-18-16,14-8-47 15,2-5-29-15,17-1-71 16,4 3-30-16,17 1-200 0</inkml:trace>
  <inkml:trace contextRef="#ctx0" brushRef="#br0" timeOffset="166642.46">10531 15204 572 0,'-8'-8'334'16,"-4"-8"-50"-16,-9 0-118 15,-6 0-23-15,-8 2-41 0,-4 4-15 16,9 12-25-16,4 3-15 16,9 7-24-16,9 2-11 15,4 2-7-15,5 4 0 16,16 4 4-1,8 3 1-15,13 0 3 16,3-2 0-16,-3-1-2 16,-7 0-2-16,-17-4-1 15,-7 1 3-15,-20-5 1 16,-9-4 2-16,-14-3-2 16,2-1-4-16,0 0-8 15,2-1-9-15,16-1-55 16,0-3-38-16,11-4-85 15,7-4-49-15,12-4-178 0</inkml:trace>
  <inkml:trace contextRef="#ctx0" brushRef="#br0" timeOffset="166807.24">10634 15218 714 0,'4'-4'424'0,"2"0"-58"16,-1 10-149-16,0 7-40 0,-3 9-69 15,1 7-26-15,-2 5-48 16,0-2-15-16,-1 0-84 16,0-5-107-16</inkml:trace>
  <inkml:trace contextRef="#ctx0" brushRef="#br0" timeOffset="166959.03">10572 14984 1008 0,'-3'-4'364'0,"-1"0"-301"16,2 1-94-16,2 3-235 0</inkml:trace>
  <inkml:trace contextRef="#ctx0" brushRef="#br0" timeOffset="167222.19">10752 15356 1057 0,'5'21'429'15,"2"18"-262"-15,2-3-49 16,-5-15-44-16,-2-10-16 0,-1-13-23 16,1-11-8-16,3-16-8 15,4-4-7-15,3-5-8 16,5-1-1-16,5 8-2 15,2 5 4-15,3 16 25 16,1 8 16-16,-1 11 25 0,-2 9 4 16,-10 10-6-16,-1 4-16 15,-8 0-22 1,-3 0-9-16,4-11-98 16,-1-8 400-16</inkml:trace>
  <inkml:trace contextRef="#ctx0" brushRef="#br0" timeOffset="167752.03">11240 15332 677 0,'-2'9'342'0,"0"11"-66"15,0 5-110-15,0 3-54 16,2-2-14-16,10-5-39 16,5-6-14-16,8-11-14 15,4-6-8-15,0-15-7 16,1-7-2-16,1-10-4 16,-6-5 0-16,-6-6-1 15,-5-5-1-15,-14-1-8 16,-9-4-4-16,-20-2-7 15,-11 2 2-15,-7-3 17 16,-6 6 10-16,1 20 16 16,6 11 4-16,4 21-5 15,8 12-6-15,22 11-11 0,12 2-5 16,28 7-3-16,15 0-1 16,17-6 0-16,6-4-2 15,5-5-31-15,-1-4-100 16</inkml:trace>
  <inkml:trace contextRef="#ctx0" brushRef="#br0" timeOffset="168612.78">11750 15243 835 0,'-1'-2'337'0,"1"9"-202"16,1 16-48-16,5 36-28 16,11 16 12-16,10 19 13 0,6 9-9 15,3-2-19-15,-2 1-13 16,-8-10-26-16,-4-11-5 16,-7-28-1-16,-4-19-1 15,-4-22 20-15,-3-17 2 16,-4-23 2-16,-2-12 0 15,-3-30-16-15,-2-9-3 0,-3-17 6 16,-3-6 6 0,-4-20 11-16,-2-16 0 0,-8-19-4 15,0-10-9-15,10 24-20 16,3 26-7-16,14 54-19 16,6 31-8-16,10 43-71 15,7 17-86-15</inkml:trace>
  <inkml:trace contextRef="#ctx0" brushRef="#br0" timeOffset="169202.23">11852 14718 543 0,'-4'0'220'0,"-3"0"-131"16,12 0-36-16,25-2-9 16,15 0 6-1,39-3 18-15,12-3 12 16,40-1 12 0,18 1-6-16,27 2-14 15,28 1-13-15,19-4-25 16,11 3-8-16,9-12 27 15,-1 1 7-15,-12 2 12 16,-7 0 9-16,-22 7-34 0,-17-1-13 16,-21 6-15-16,-23-1-65 15,-38 4-172-15,-25 4-252 16</inkml:trace>
  <inkml:trace contextRef="#ctx0" brushRef="#br0" timeOffset="169658.8">15020 14637 605 0,'0'-6'341'16,"0"4"-52"-16,-5 1-81 0,4 1-82 16,0 0-19-1,0 0-34 1,0 19-12-16,3 73-27 0,5-20-14 0,4 3-124 15,-7-27-145 1</inkml:trace>
  <inkml:trace contextRef="#ctx0" brushRef="#br0" timeOffset="170205.08">12233 15628 595 0,'43'-5'229'0,"68"-10"-142"16,19 6-38-16,51-6 37 15,21 2 12-15,26-2 5 16,12-5-3-16,16-1-6 15,-8-4 0-15,0-2 7 16,-12 2 6-16,-37 4-30 16,-10 6-11-16,-48 11-24 15,-20 0-8-15,-44 4-142 16,-24-1-107-16</inkml:trace>
  <inkml:trace contextRef="#ctx0" brushRef="#br0" timeOffset="171227.4">13274 15146 499 0,'-10'-7'274'0,"-12"-13"-43"16,8-2-60-16,12-7-60 15,3-1-21-15,15 0-30 16,3-1-3-16,12 14 6 0,6 3-6 16,2 22-9-1,0 8-10-15,-15 4-21 0,-10 5-4 16,-18 0-1-16,-16 2-1 15,-16 11-1 1,1 3-1-16,-5 2-6 16,9-3-4-16,19-7-12 15,5-8-4-15,26-8-7 16,9-5-11-16,15-5-23 16,5-6-21-16,5 4-48 15,-1-1-32-15,0 1-123 16,-5-1-24-16,-10-8 23 15,3-5 56-15,-2-9 257 16,-5-3 96-16,1 1 114 0,-8-3 25 16,-15-2-44-16,1 5-29 15,-12 1-48-15,-5 1-27 16,-11-2-42-16,-3 4-16 0,-11-1-24 16,0 4-10-1,2 10-12-15,-2 3-7 0,9 8-8 16,-1 0-5-1,14 14-3-15,6 2 1 0,10 7 2 16,8 2 3 0,6-9 4-16,5-4 1 0,0-12 3 15,4-5 1-15,-3-16 2 16,2-5 2-16,-5-11-1 16,-2-4 0-16,-8-6-1 15,-7 0-1-15,-3-2-1 16,-5-10 1-16,-3-1 0 15,-1-1-6-15,-2 13 35 16,-3 13 8-16,2 30 6 16,-1 18 12-16,2 28-23 15,6 12-5-15,4-9-1 32,-2-26-4-32,0 1-11 0,9 76 19 0,5-5-194 15</inkml:trace>
  <inkml:trace contextRef="#ctx0" brushRef="#br0" timeOffset="172229.52">13315 15848 761 0,'-14'-3'331'15,"-17"-4"-167"-15,-3 2-35 16,8 4-48-16,2 2-21 0,11 6-32 16,0 0-7-16,13 3 0 15,3 2 3-15,6 7 3 16,10 3 0-16,6 8-6 15,1 0-3-15,-2 0-1 16,-5-1 0-16,-12-4 0 16,-8-6-1-16,-18-8 0 15,0-1-2-15,-9-6-3 16,1-1 0-16,2-3-70 16,2-5-55-16,2 1-207 15</inkml:trace>
  <inkml:trace contextRef="#ctx0" brushRef="#br0" timeOffset="172445.01">13412 15853 618 0,'0'5'396'0,"0"0"24"15,2 14-230-15,1 11-29 16,5 6-50-16,2 4-27 0,-1-2-47 16,-3-8-23-16,-5-5-171 15,-2-3-136-15</inkml:trace>
  <inkml:trace contextRef="#ctx0" brushRef="#br0" timeOffset="172700.97">13392 15754 765 0,'-2'-9'474'16,"1"-2"-6"-16,-2 2-220 15,4 9-153-15,3 6-42 16,5 1-146-16</inkml:trace>
  <inkml:trace contextRef="#ctx0" brushRef="#br0" timeOffset="173204.64">13628 15960 787 0,'5'0'354'0,"5"1"-145"31,8 6-31-31,1 7-27 16,4 5-26-16,-5 0-42 16,-10 0-18-16,-8-7-26 15,-8-1-7-15,-4-8-13 16,-4-2-4-16,2-9-8 16,10-2-6-16,-1-11-10 0,11-1-4 15,6 2 0-15,2-6 3 16,8 8 5-16,-1 3 2 15,2 15 4-15,-2 8 10 16,-3 17 12-16,-2 4 3 16,-5 0 1-16,-4-2-8 0,2-3-11 15,-1-7-10-15,1-8-113 16,1-2-98-16</inkml:trace>
  <inkml:trace contextRef="#ctx0" brushRef="#br0" timeOffset="173617.97">14068 15968 688 0,'-5'0'408'0,"-8"0"-41"16,8 14-198-16,-3-2-36 15,4 11-45-15,8-4-13 16,7-1-18-16,6 1-6 16,6-8-22-16,0-3-6 15,-2-8-7-15,-5-9 0 0,2-9-3 16,-5-6 1 0,-4-7 0-16,-7-6-2 0,-17-10-3 15,-6-1-3 1,-20-9-6-16,-7 0 0 0,-6 10-1 15,0 2 0-15,10 22-1 16,10 12 4-16,16 12 2 16,10 8 1-16,22 12 5 15,15 3-2-15,25 10 3 16,6 3-1-16,1-1-3 16,-6-1-1-16,-17-13-41 15,6-3 234-15</inkml:trace>
  <inkml:trace contextRef="#ctx0" brushRef="#br0" timeOffset="179293.44">12918 16044 388 0,'3'-3'254'0,"0"-3"-46"0,2-8-47 15,0-1-28-15,-1-6-38 16,-2-4-3-16,-4-2 2 16,-5 0 0-16,-8 4-14 15,-5 0-12-15,-6 11-24 16,-4 9-13-16,0 13-20 15,3 9-5-15,8 10-11 16,5 1-3-16,13 1 0 16,4-2 2-16,10-6 1 15,8-3 3-15,5-12-1 0,2-5-1 16,1-9-3-16,-5-9-2 16,-8-5 0-1,-3-1 4-15,-5 1 4 16,-4 1 2-16,-4 8 1 0,-1 4-1 15,-6 9 2-15,-1 13 2 16,5 14 8-16,3 7 6 16,6 17 11-16,0 5 9 0,1 12 4 31,-2 6-3-31,-11 0-7 16,-3-3-10-16,-16-17 9 0,-5-10 4 15,-8-23 5 1,-5-9 3-16,7-18-15 0,6-10-8 15,12-10-22-15,6-2-23 16,10 1-61-16,5 2-54 16</inkml:trace>
  <inkml:trace contextRef="#ctx0" brushRef="#br0" timeOffset="180871.85">15649 15271 718 0,'7'-1'334'15,"7"-3"-129"-15,21 1-109 16,9-1-25-16,19 0-32 16,8 0-17-16,1 3-17 0,-10 1-30 15,-17 2-161 1</inkml:trace>
  <inkml:trace contextRef="#ctx0" brushRef="#br0" timeOffset="181056.6">15739 15388 590 0,'3'2'342'0,"12"2"8"16,12 0-144-16,21-1-57 15,10 1-21-15,5-4-58 16,-6 0-22-16,-8-3-131 16,-10-2-293-16</inkml:trace>
  <inkml:trace contextRef="#ctx0" brushRef="#br0" timeOffset="181580.66">16620 15008 801 0,'2'1'291'0,"5"6"-203"0,4 18-84 16,6 16 2-1,12 25 55-15,5 8 17 0,9 20 34 16,-5-3 0-16,-7-13-35 16,-7-11-15-16,-6-26-36 15,-4-14-7-15,-1-20 4 16,1-13-1-16,-1-22 0 16,0-10-2-16,-4-27-7 15,-3-8-1-15,-8-20 4 16,-3-7-1-16,-9-11 2 15,2-9-2-15,4 1-2 16,6 7-1-16,9 28-7 16,3 21-2-16,3 29-8 15,-2 9 6-15,0 15-144 16,-2 5-140-16</inkml:trace>
  <inkml:trace contextRef="#ctx0" brushRef="#br0" timeOffset="183064.92">17207 15163 276 0,'-4'-20'220'16,"2"-18"-37"-16,11 0 49 15,11-3-60-15,13-1-29 16,7 3-2-16,6 13-9 15,1 12-9-15,-2 33-31 16,-7 15-26-16,-13 16-28 0,-11 4-6 16,-24 2-11-16,-9-2-3 15,-21 0-4-15,-3 0-3 16,2-14-2-16,4-7-1 16,19-18-13-16,6-11-11 15,21-11-10-15,12-6-1 16,16-6 10-16,10 3 12 15,0 10 8-15,-2 6 1 16,-7 13-1 0,-9 2-1-16,-6 5-50 15,-2 0-72-15</inkml:trace>
  <inkml:trace contextRef="#ctx0" brushRef="#br0" timeOffset="183566.81">17876 15344 618 0,'5'-6'314'0,"8"-6"-82"15,-1 0-45-15,-6-5-47 16,-3-1-16-16,-7-3-36 15,-6-4-13-15,-13-3-24 0,-5 3-11 0,-10 6-16 16,-5 8-9-16,3 13-15 16,1 7-4-16,9 11-8 15,9 5 0 1,12 5 5 0,9 3 2-16,15-3 5 15,6-3 3-15,13-6-1 16,1-7 2-16,4-11 1 15,-2-3 0-15,-9-9 0 0,-1 0 1 16,-9 0 1-16,-5 1-2 16,-1 8 4-16,-2 1 3 0,-3 14 9 15,3 7 4-15,-6 13 4 16,1 8-2 0,-6 5-7-16,-7 2-2 0,-13-6-5 15,-7-6 0-15,-12-9 1 0,-3-7 0 31,0-14 3-31,2-8-1 16,10-11-4-16,4-8-12 16,15-6-53-16,9-3-41 15,16-7-114-15,10 3-102 0</inkml:trace>
  <inkml:trace contextRef="#ctx0" brushRef="#br0" timeOffset="184055.02">18298 15279 369 0,'2'-10'283'16,"2"-9"25"-16,-7 0-116 0,-4-2-31 15,-11-2-33 1,-7-1-10-16,-7 2-5 0,-6 0-7 15,0 9-31-15,1 6-14 16,8 8-34-16,9 10-13 0,2 7-10 16,9 9-2-16,8 6 1 15,3 2 2-15,13-4 1 16,5-5 0-16,9-10 0 16,6-6 0-1,6-10-1-15,-2-11-3 0,-6-13-15 16,-3-4-3-16,-10-10 0 15,-2-1 4-15,-7 0 12 16,-8-7 5-16,-3-7-2 16,-6-9 1-16,-3-5 0 15,5 4-2-15,-4 23 17 16,2 14 1-16,1 24-4 16,-3 12-1-16,5 21-16 0,1 11-2 15,7 22 3 1,7 5 5-16,3 5 4 15,-2-3 2-15,0-5-1 16,-4-4-1-16,-3-13 2 0,-1-8-35 16,0-19-218-16</inkml:trace>
  <inkml:trace contextRef="#ctx0" brushRef="#br0" timeOffset="184492.2">18702 15123 399 0,'1'-4'250'0,"0"-10"11"16,-3 2-50-16,-12 4-43 15,-4-1-8-15,-12 4-30 0,-4 2-17 16,2 1-23 0,1 2-19-16,9 7-28 0,14 4-13 0,8 6-16 31,6 2-3-31,16 4-3 15,1 1 0-15,10 5-1 16,3 1-2-16,-7-1 0 0,-6-2-1 16,-19-2 2-1,-7-3 3-15,-22-7 3 16,-10-6 2-16,-2-8 1 16,-1-5-2-16,9-8-55 15,7-3-57-15,13 2-182 16</inkml:trace>
  <inkml:trace contextRef="#ctx0" brushRef="#br0" timeOffset="184682.73">18771 15106 987 0,'4'1'431'0,"-1"7"-204"15,2 6-50-15,-4 10-59 16,-1 5-20-16,-1 6-48 15,-1-1-14-15,-4 3-29 16,1-7-60-16,2-9-158 16,-1-6-241-16</inkml:trace>
  <inkml:trace contextRef="#ctx0" brushRef="#br0" timeOffset="184830.16">18768 14923 1048 0,'0'-6'434'16,"-5"-6"-243"-16,2 3-139 0,2 8-31 15,-3-2-170-15,7 4-191 0</inkml:trace>
  <inkml:trace contextRef="#ctx0" brushRef="#br0" timeOffset="185115.25">18873 15136 729 0,'9'14'406'16,"8"16"-51"-16,-1 0-118 0,-6 0-104 15,-5-4-29-15,-3-5-44 16,-2-7-11-16,0-10 12 16,2-6-1-16,5-13-10 15,5-3-7-15,1-10-31 0,-1-1-5 16,3 3-4-1,-1 2-2-15,2 7-1 0,2 8 0 16,1 9 6-16,-2 6 5 16,-4 10 8-1,-3 7 4-15,-4 5-2 16,-3 1-4-16,3-1-7 16,-4-3 0-16,3-7-143 15,-3-6-198-15</inkml:trace>
  <inkml:trace contextRef="#ctx0" brushRef="#br0" timeOffset="191892.23">20938 14750 260 0,'-4'-7'196'0,"-9"-8"54"0,-7-1-35 0,-18 0-41 31,-5 2-15-31,-7 6-52 15,3 5-26-15,7 9-42 16,3 6-15-16,13 11-16 0,6 4-6 0,16 7-2 16,9 0 0-1,20 2-2-15,8-7 3 0,14-6 1 16,0-6 0-16,-1-11 0 16,-9-5-1-16,-19-2 0 15,-11-7 1-15,-18 1 0 0,-9 1 2 31,-17 2-2-31,-5 5-1 16,-7 6 4-16,-4 7 4 16,11 11 8-16,6 3 4 15,14 10 9-15,6 2-3 16,10-2-6-16,5 2-2 0,14-8-12 16,6-2-2-16,17-11 1 15,8-5 3-15,17-9-3 16,2-5-6-16,1-11-114 15,-1 1-158-15</inkml:trace>
  <inkml:trace contextRef="#ctx0" brushRef="#br0" timeOffset="192434.04">21009 14701 749 0,'4'-1'313'0,"4"-2"-165"16,19 2-68-16,7-3-9 16,18 3-15-16,3 0-14 0,-2-1-20 15,-1 2-2-15,-15-2-7 16,-14-1 0-16,-15 2 0 15,-10 0-3-15,-19 1-3 16,-3 2-2-16,-9 3-4 16,0 1 1-16,4 5-2 15,7-2 0 1,11 3-3-16,4-2 0 0,10 3 0 16,6-2 2-16,5 0 1 15,2-3 1-15,-3-4 1 16,-4 0-1-16,-5-2 2 0,-4 0-1 15,-4 6-1-15,2 4-1 16,1 8 0-16,4 4-3 16,12 5 20-16,6 5 2 15,8 0 3-15,-3 2 1 16,-7-2-16-16,-7-5 0 16,-16-2 1-1,-8 1 3-15,-17-8 2 0,-5 0 0 0,-6-2 0 16,0-8-1-1,12-1-4-15,7-3-2 16,13-6-6-16,8 0-22 16,8-2-84-16,4-1-62 15</inkml:trace>
  <inkml:trace contextRef="#ctx0" brushRef="#br0" timeOffset="192964.98">21652 14997 691 0,'0'0'355'0,"0"9"-72"15,-1 6-97-15,-1 12-89 16,-3 2-14-16,0 2-42 16,0-1-15-16,1-4-14 15,1-3-36-15,4-8-132 16,1-4-189-16</inkml:trace>
  <inkml:trace contextRef="#ctx0" brushRef="#br0" timeOffset="193116.8">21656 14741 823 0,'-5'-4'355'15,"-2"-2"-206"-15,2 6-65 16,3 7-72-16,4 5-49 16</inkml:trace>
  <inkml:trace contextRef="#ctx0" brushRef="#br0" timeOffset="193402.81">22001 15001 713 0,'-11'-4'333'0,"-10"-6"-148"16,1 7-46-16,-1 9-76 15,2 4-29-15,7 11-32 0,5 3-3 16,10 5-2 0,7-3 1-16,3-3 2 15,2-2 0-15,3-7 3 16,2-3 2-16,-2-9 7 0,-6-5 3 16,-12-6 8-16,-12-5 6 15,-8 0-2 1,-2 1-5-16,3 2-8 15,7 4-54-15</inkml:trace>
  <inkml:trace contextRef="#ctx0" brushRef="#br0" timeOffset="193936.61">22331 15113 400 0,'6'-6'230'0,"-1"-8"-18"0,-3 3-30 31,-2-5-31-31,-6 1-7 0,-6-1-8 0,-3-3-7 16,-12 2-20-1,1 3-18-15,-6 11-43 16,1 3-16-16,4 13-25 15,2 5-7-15,12 5-7 16,6 0 0-16,8 2 2 16,6-1 1-16,14-1 4 15,0-4 1-15,7-9 3 16,3-7 2-16,-8-7 1 16,-2-4 1-16,-4-7 0 15,-3 0-1-15,-2-1-2 16,-2 1-1-16,-9 5 0 15,-2-1-1-15,-6 4-4 16,-1 7-2-16,6 4-4 16,1 5 0-16,5 7 2 15,-1 0 1-15,6 4 3 0,1 1 0 16,6-4 2-16,6-3 0 16,-3-10 5-16,1-4 1 15,-1-8 42-15,-2-6 12 16,-1-5 12-16,-2-5 2 15,-10-2-39-15,-6 2-10 16,-4-4-15-16,-8 6-6 16,2-2-61-16,4 9-70 15</inkml:trace>
  <inkml:trace contextRef="#ctx0" brushRef="#br0" timeOffset="194624.44">22878 14900 698 0,'9'-7'380'16,"1"-6"-101"-16,4 14-107 15,-2 11-25-15,-3 18-53 16,-7-6-19 0,0-11-24-16,-1-1-13 0,-7 41-15 15,-2-3-4-15,-5-13-5 16,5-22-4-16,9-14-4 16,5-2-12-16,8-11-19 15,2-3-5-15,6-2-4 16,-5-4 13-16,2 0 13 15,-2 0 6-15,-7-1 3 16,2 6 1-16,-9 5 0 16,-3 8-2-16,-6 8-4 15,0 7-1-15,1 4-2 0,5 3 2 16,8 2 3-16,6 0 1 16,8 5 1-16,5-5 2 15,5-4-154-15,2-5-121 16</inkml:trace>
  <inkml:trace contextRef="#ctx0" brushRef="#br0" timeOffset="194866.89">23402 15026 628 0,'-3'5'359'16,"-2"4"-62"-16,-5 5-147 16,-10 0-40-16,0 0-58 15,-3 0-18-15,-7-6-14 16,4-4-3-16,1-7-5 15,5-3-2-15,8-8-8 0,5-2-12 16,8 1-12-16,6-2-1 16,7 15 1-1,-8 0 12 1,1 1 10-16,22 1 3 0,5 9 7 16,1 12 1-16,-14-2 0 15,1 3-1-15,0-3-9 0,-1-5-93 16</inkml:trace>
  <inkml:trace contextRef="#ctx0" brushRef="#br0" timeOffset="195248.52">23330 14761 880 0,'7'-19'396'16,"2"-17"-167"-16,8 3-102 15,9 1-5-15,10 6-15 0,9 7-18 16,3 16-35-16,-4 8-19 16,-8 21-18-1,-6 9 7-15,-10 14 8 16,-3 11 5-16,-8 9-5 0,-2 2-7 16,3-11-11-1,-1-11-2-15,2-15-2 16,2-11-2-16,-5-9 2 15,-2-7 2-15,-5-9 4 0,-7-5-2 0,-10-8-2 32,-5 0-6-32,-12-3-6 0,-2 3-1 15,-4 15-3 1,0 0-1-16,3 12 1 0,6 3 44 16,13-5-137-1,4 1-63-15,10-1-169 16,1-2-216-16</inkml:trace>
  <inkml:trace contextRef="#ctx0" brushRef="#br0" timeOffset="195627.32">23964 15028 324 0,'6'-2'209'0,"4"0"30"16,0-1-51-16,-5 6-26 15,-3 2-13-15,-6 5-21 16,-7 3-10-16,-8 2-20 16,-7-1-9-16,-5 1-36 15,-2 0-15-15,-1-10-18 16,3 0-5-16,9-11-5 15,3-2-2-15,9-2-5 16,7-4-3-16,8 0-4 16,6 0-2-16,11 0 0 0,0 6 1 15,0 4-1-15,-3 4 0 16,-1 12-1 0,-1 5-1-16,0 9 6 0,3 4 1 15,-7 1 98-15,-2 0-185 16</inkml:trace>
  <inkml:trace contextRef="#ctx0" brushRef="#br0" timeOffset="195807.48">23897 14689 1061 0,'1'-4'463'16,"0"-4"-245"-16,-4 24-107 15,4 14-39-15,2 26-41 16,7 6 44-16</inkml:trace>
  <inkml:trace contextRef="#ctx0" brushRef="#br0" timeOffset="204064.59">15796 12032 674 0,'-15'0'322'0,"-17"5"-127"0,-2 4-33 16,4 7-58-1,1 4-31-15,10 9-43 16,5 5-12-16,10 11-14 16,9 8 0-16,17 0-1 15,4-5 1-15,19-17 3 16,8-15 0-16,11-24 4 16,5-12 2-16,-11-21 5 15,-10-6 5-15,-29-6 25 16,-14 0 17-16,-25 4 21 15,-15 5 8-15,-19 17-22 16,-8 10-17-16,-3 17-33 0,6 7-15 16,15 10-46-16,13-1-75 15,14 4-284-15</inkml:trace>
  <inkml:trace contextRef="#ctx0" brushRef="#br0" timeOffset="204303.95">15928 12053 948 0,'-15'4'438'0,"-25"10"-204"16,-5 5-52-16,-10 20-75 0,3 9-33 15,9 14-37-15,5 4-10 16,16-6-72-16,8-9-85 16</inkml:trace>
  <inkml:trace contextRef="#ctx0" brushRef="#br0" timeOffset="207415.9">16811 13515 344 0,'-4'4'210'0,"-3"1"-7"16,3 0-37-1,8-3-31-15,4-1-11 0,13 1-19 31,6-5-17-31,14-1-33 16,5-4-14-16,-6-3-18 0,-2 5-7 16,-15-2-2-16,-11 5 2 15,-11 1-2-15,-8 2-2 16,-16 10-5-16,-2 3-5 16,-11 11-1-16,-2 2 1 15,8 3 2-15,7 2 0 16,16-3-3-16,13-3-1 0,21-5 0 15,10-7 0-15,15-6-43 16,1-6-59-16,-2-5-294 16</inkml:trace>
  <inkml:trace contextRef="#ctx0" brushRef="#br0" timeOffset="207745.76">17403 13550 768 0,'0'1'351'0,"-4"7"-121"0,0 3-56 16,-10 15-43-16,-4-1-18 16,-8 4-53-16,-3-1-18 0,-5-6-18 15,1-3-4-15,0-11-3 16,2-5-3-16,9-13-8 15,4-7-10-15,10-5-17 16,6 0-5 0,10 0 1-16,5 7 4 15,9 8 8-15,1 4 3 0,8 16 2 16,1 3 3 0,4 8 5-16,1 6 2 15,-2-5-14-15,-1 2-72 16</inkml:trace>
  <inkml:trace contextRef="#ctx0" brushRef="#br0" timeOffset="207980.64">17463 13606 848 0,'3'-3'409'0,"4"-3"-157"15,8 6-59-15,7 10-83 16,-1 9-29-16,7 11-26 16,0 7-7-16,0 8-12 15,2 3-6-15,-2 3-18 16,-4-5-29 0,-7-10-147-16,-1-10-89 15</inkml:trace>
  <inkml:trace contextRef="#ctx0" brushRef="#br0" timeOffset="208165.89">17734 13573 779 0,'-14'11'426'16,"-14"5"-105"-16,-2 18-126 15,-1 3-44-15,-5 12-62 16,1 7-25-16,-6 5-38 15,1-2-1-15,4-6-143 16,7-8-103-16</inkml:trace>
  <inkml:trace contextRef="#ctx0" brushRef="#br0" timeOffset="208649.91">18160 13679 363 0,'0'-3'268'16,"0"-2"-1"-16,4-6-20 0,0 3-11 16,6-7-40-1,2 1-31-15,-2-3-70 0,-1-2-30 0,-5 2-27 16,-2 2-76-16</inkml:trace>
  <inkml:trace contextRef="#ctx0" brushRef="#br0" timeOffset="210994.67">16911 14538 594 0,'-13'-1'289'0,"-9"1"-109"16,8 1-42-16,26-1-58 15,15-1-18 1,31-5-22-16,20-3-6 0,43-2-10 15,24 0-3-15,41-3 12 16,21 2 5-16,20 2 5 16,8 3-1-16,11 4-10 15,-1-4 17-15,0 0 7 16,-6 1 4-16,-31-6-5 16,-18 4-22-16,-33-2-26 15,-21-3-67-15</inkml:trace>
  <inkml:trace contextRef="#ctx0" brushRef="#br0" timeOffset="214523.53">19470 15017 335 0,'-2'-4'262'0,"-10"-9"3"16,-7 12-40-16,-7 2-32 0,-8 11-69 16,5 7-34-16,8 11-49 15,9 5-14-15,16 4-16 16,9 0-3-16,13-3-2 16,6-7-1-16,5-12 3 15,-3-11 1-15,-3-14 7 16,-6-11 3-16,-7-13 2 15,-5-6 0-15,-14-7-5 16,-6-1 0-16,-18-8-2 16,-6-4-5-16,-16-1 15 15,-5 8 7-15,0 25 14 16,0 16 5-16,20 22-21 0,13 12-14 16,27 11-17-1,19 0-7-15,27-1 4 16,7-2 5-16,4-7-16 15,-4-3-54-15,-13-11-272 16</inkml:trace>
  <inkml:trace contextRef="#ctx0" brushRef="#br0" timeOffset="-214538.63">19800 14475 456 0,'2'-9'265'0,"0"-9"-17"0,2 0-10 15,-1 9-23-15,-3 6-30 16,-1 11-58-16,-1 11-25 16,-2 11-47-16,3 8-12 15,3 3 3-15,4-1-79 16</inkml:trace>
  <inkml:trace contextRef="#ctx0" brushRef="#br0" timeOffset="-213700.97">20124 15246 624 0,'-5'0'292'0,"-5"0"-114"15,0 0-36-15,4 2-52 16,1 1-22-16,1 0-34 0,4 1-13 15,0-4-12-15,0 0-3 16,0 0 2-16,0 0 1 16,5 0 4-16,8 1 3 15,24-6 24-15,-32-5 22 16,-6 3 26-16,-6-1 8 16,-5 7-19-16,-4 1-15 15,-2 4-19-15,1 1-5 0,5 5-14 16,9 0-12-16,6 0-12 15,8-1-4-15,10-6 17 16,-1-3-44-16</inkml:trace>
  <inkml:trace contextRef="#ctx0" brushRef="#br0" timeOffset="-211425.94">1992 16915 477 0,'-4'-1'280'0,"-5"-4"-52"16,-4 4-55-16,-5 4-14 16,-12 2-41-16,-3 5-21 15,2 11-36-15,3 2-17 16,12 4-26-16,11-1-10 15,11-4-8-15,12-2-4 16,14-4 3-16,5-6 1 16,3-6 5-16,0-7 7 15,-12-10 8-15,-9-1 5 0,-18-9 4 16,-5-2 6-16,-15-8 14 16,-3-3 0-16,-7-7 0 15,-3-5-8-15,0 1-20 16,-1-5-5-16,7 0-8 15,6 5-6-15,14 2-7 16,6 3-6-16,19 15-9 16,5-3-8-16,10 13-73 15,5 6-42-15,7 11-137 16</inkml:trace>
  <inkml:trace contextRef="#ctx0" brushRef="#br0" timeOffset="-210889.54">2401 16988 344 0,'-4'-10'237'0,"-5"-9"34"16,-1 1-72-16,-9 2-32 16,-2 5-15-16,-3 7-37 15,-1 2-23-15,-1 11-56 16,3 6-19-16,5 6-19 16,3 1-6-16,11 1 3 15,4 0 3-15,10-2 4 0,7-1 2 16,5-11 1-16,6 1 1 15,5-10 4 1,-1-8 2-16,-2-5 4 16,-4-9 2-16,-10-7-1 15,-2 3 1-15,-9-1-2 16,-4 4 0-16,-3 12-3 16,-5 0 2-16,-1 14-3 15,1 1-3-15,-2 4-4 0,3 7-5 16,6 0-4-16,7 5 1 15,14 2 2-15,2-3 3 0,7 0 3 16,0-8 1 0,-6-6 8-16,0-4 5 15,-3-10 25-15,-4-5 11 0,1-4 4 16,-6-9-5 0,-5-3-45-16,-3-3-78 15</inkml:trace>
  <inkml:trace contextRef="#ctx0" brushRef="#br0" timeOffset="-210411.26">2661 16677 644 0,'-2'-16'318'0,"1"-18"-50"0,5 3-180 15,12 5-12 1,5 2 5-16,10 14-10 0,9 7-18 15,9 18-11-15,1 15 10 16,-1 24 29-16,-10 12 3 16,-13 19-18-16,1 9-14 15,-13-10-28-15,0-9-2 16,-2-25-6-16,-11-18-1 16,5-15-4-16,3-8-5 0,-3-13-16 15,0-9-17-15,-6-12-17 16,-8-9 1-16,-5-3 4 15,-8-2 13-15,-2 8 14 16,0 8-1-16,-8 14 9 16,2 13 2-16,-6 11-1 15,-1 5 2-15,11 1 1 16,8 4-49-16</inkml:trace>
  <inkml:trace contextRef="#ctx0" brushRef="#br0" timeOffset="-209688.07">3483 16824 454 0,'-10'-5'302'16,"-10"-6"-37"-16,-5 5-67 15,-4 4-33-15,0 7-82 0,3 6-31 16,8 4-43-16,8 2-9 15,10-2-13 1,6 3-1-16,10-4 4 0,3-2 3 16,7-6 6-16,3-4 2 15,-3-2 6-15,-3-5 1 16,-5 3 7-16,-12-6 0 0,-7 3-7 16,-7 0-4-16,-8 3-8 15,-1 6-4-15,-4 12 7 16,4 2 1-16,2 7 1 15,7 1 1-15,9-3-1 16,7 3 0-16,10-6 6 16,5-2 2-16,7-3 4 15,-4-12 3-15,-1-4 2 16,0-9 1-16,-6-12 1 16,5 3-1-1,-5-7 1-15,-3-1-3 16,-5 3 1-16,-5-1 0 15,-6 7 14-15,-6 6 13 16,-5 10 4-16,-2 7 1 16,6 12-18-16,0 5-13 15,6 5-10-15,7 3-2 16,3-5-1-16,7 2 2 16,6-11 2-16,1-9 2 15,4-4 4-15,-3-4 3 0,-2-4 5 16,-7-3-2-16,-6-3 0 15,-3-1-4-15,-2-4-30 16,0-1-40-16,-3-4-116 16,1-1-72-16,-2-6-266 15</inkml:trace>
  <inkml:trace contextRef="#ctx0" brushRef="#br0" timeOffset="-209572.64">3732 16728 457 0,'-13'-29'368'15,"-7"-16"30"-15,2 7-94 16,6 13-38-16,6 17-71 0,-1 2-41 15,2 14-85-15,1 4-36 16,4 6-127-16,9 9 137 16</inkml:trace>
  <inkml:trace contextRef="#ctx0" brushRef="#br0" timeOffset="-208921.75">4117 16786 484 0,'-11'-5'302'16,"-10"-1"-5"-16,-4 5-92 15,7 2-100-15,3 6-33 16,4 5-49-16,7 1-14 15,8 4-4-15,7 0 2 16,7-2 1 0,-3-3 3-16,6-4 2 15,-6-4-1-15,-1-4 8 0,-1 0 4 16,-14-3 4-16,-4 1-2 16,-10-1-8-16,-6 3-7 15,-2 8-11-15,0 6 0 0,5 3 0 16,5 5 2-16,11 1 10 15,1-1 7-15,8 0 6 16,5-7 5 0,8-3 1-16,10-4-4 0,7-7-6 0,0-1-3 15,1-12-6 1,-2-3-2-16,-5-6 0 16,-4-6 1-16,-4-3 4 15,-6-5 1-15,-11 5 0 0,-2 7 9 16,-5 12 25-16,-4 9 4 15,2 14 6-15,-2 8-7 16,3 12-29 0,2 7-5-16,7-8-11 15,4 5 19-15,5-13-179 16</inkml:trace>
  <inkml:trace contextRef="#ctx0" brushRef="#br0" timeOffset="-207980.59">5060 16787 595 0,'6'0'308'15,"1"0"-67"-15,7 5-133 16,2 5-21-16,-1 12-5 16,0 9-5-16,-12 9-1 15,-3 3-6-15,-8-6-28 0,-4-7-9 16,4-9-16-16,-1-8-3 16,7-10 0-16,7-2 0 15,3-9-2-15,6-6 0 16,4-3-3-16,-1-8-3 15,3-3-2-15,-5-1 0 16,-3 2-1-16,-3 9 0 16,-6 10-3-16,-3 7 0 15,-6 11-2-15,1 7 0 0,1 5 2 16,4 2 2-16,5-4 2 16,5-4-2-16,10-3-2 15,6-2 0-15,14-4-4 16,1-2-35-16,-2-6-54 15,-2-8-24-15,-5-5-18 16,1-1 36-16,1-4 55 16,0 4 26-16,-7 6 55 15,-2 1 28-15,-14 11 43 16,-10 4 20-16,-9 8-8 16,-9 4-13-16,-7 3-31 15,-1-3-17-15,1-4-21 16,4-3-11-16,1-17-10 15,3-6-6-15,7-9-28 0,4-9-14 16,5-3-19 0,5 0-1-16,4-2 19 0,1 5 9 15,6 13 14-15,-2 7 14 16,1 18 27-16,1 11 10 16,2 13 11-16,-2 6-9 15,1 2-20-15,-1-10-7 0,6-2-7 31,2-8-3-31,6-13-2 0,1-6-2 16,1-9 0-16,-5-8-1 16,-5-8-4-16,-2 5-2 15,-9-12-5-15,-4 3 0 0,-2 9 3 16,-4 3 3 0,-2 12 3-16,2 11 4 0,-1 11 1 15,1 2 1-15,3 0-2 16,3 0-20-16,8-2-152 15</inkml:trace>
  <inkml:trace contextRef="#ctx0" brushRef="#br0" timeOffset="-207493.24">6416 16842 867 0,'14'9'400'0,"12"13"-183"0,-13 13-76 15,9 11-20-15,-14 1-39 0,-6-6-15 16,-3-10-30 0,1-6-8-16,-3-16-8 15,0-3-2-15,9-12-5 16,-3-12-2-16,6-10-9 15,5-2-3-15,2-4-2 16,7 0-1-16,1 9 1 16,-1 1 0-16,-1 16 0 15,-1 11 1-15,-4 14 14 16,-2 10 7-16,-6 3 6 16,-4-5 1-16,-2 3-12 15,1 1-5-15,0-4-53 16,2 3-55-16</inkml:trace>
  <inkml:trace contextRef="#ctx0" brushRef="#br0" timeOffset="-206971.53">7699 16851 718 0,'-21'0'352'16,"-14"4"-109"-16,1 16-145 0,4 1-37 0,12 12-39 15,5-2-11-15,14 0-13 16,11-1 1-16,13-8 6 16,10-1 3-16,10-16 4 15,1-1 2 1,-8-10 5-16,-10-8 5 0,-19-3 3 16,-9-2-1-16,-19 3-7 15,-8 4-5-15,-13 4-9 16,-2 3-4-16,4 8-61 15,8 4-99-15</inkml:trace>
  <inkml:trace contextRef="#ctx0" brushRef="#br0" timeOffset="-206789.58">7790 16923 705 0,'18'7'418'0,"12"3"-17"16,2 12-236-1,6 5-23-15,6 5-53 16,6-1-22-16,-3 1-33 16,-3 1-12-16,-9 0-16 15,-8-1-48-15,-4-4-179 0,-7-8-289 0</inkml:trace>
  <inkml:trace contextRef="#ctx0" brushRef="#br0" timeOffset="-206638.22">8179 16913 1037 0,'-16'10'471'16,"-24"13"-215"-16,-5 9-62 15,-6 12-87-15,-1 0-35 0,4 1-49 16,7-1-9 0,14-5-68-16,1-6-70 15</inkml:trace>
  <inkml:trace contextRef="#ctx0" brushRef="#br0" timeOffset="-206114.85">8497 16810 635 0,'-14'-3'332'0,"-18"-3"-81"0,-3 2-48 16,4 8-74-16,5 4-38 15,12 7-59-15,5 0-18 16,9 2-14-16,6 2 0 0,4-2 0 16,6 0 3-16,6-5 2 15,0-7 1-15,4-5-2 16,-7 0 1-16,-6-2 2 15,-7-3-3-15,-12 2-2 16,-5 3-2-16,-10 3-3 16,-2 7 0-16,6 5 4 15,5 2-1-15,7-1 0 16,6 3 1-16,6-6 2 16,2-2 1-16,16-1 2 15,2-1-2-15,5-4-44 16,-2-3-56-16</inkml:trace>
  <inkml:trace contextRef="#ctx0" brushRef="#br0" timeOffset="-205957.03">8362 16508 933 0,'-3'-2'420'16,"-3"3"-231"-16,-2 3-68 15,12 10-91-15,3 6-35 0</inkml:trace>
  <inkml:trace contextRef="#ctx0" brushRef="#br0" timeOffset="-205496">8907 16834 401 0,'-2'-6'257'0,"-3"-5"7"0,-3-1-32 15,-9 2-49-15,1 3-19 16,-9 2-41-16,-1 5-30 16,5 11-40-16,-6 0-17 15,12 10-20-15,-4-1-2 16,11 5 6-16,8 4 1 0,13 3 3 15,8-6-5 1,10-7-9-16,-1-7-3 16,-1-11 0-16,-3 1 2 15,-15-6 8-15,-5-5 0 0,-15-2-3 16,-6 3-3-16,-14-1-9 16,2 7-2-1,-5 1-61-15,2 0-65 16,11 1-254-16</inkml:trace>
  <inkml:trace contextRef="#ctx0" brushRef="#br0" timeOffset="-205180.47">8934 16858 628 0,'16'-2'397'16,"15"2"-19"-16,5 8-166 15,-6 5-35-15,-5 9-57 16,-7 0-25-16,-14-5-26 15,-4 0-8-15,-2-4-27 16,-2-3-11-16,6-4-11 16,1-7-3-16,5-15-7 0,5-8-1 15,4-12-4-15,3 1-2 16,0 3 2-16,5 7 1 16,-1 10 2-16,-1 10 2 15,-2 15 16-15,-4 10 20 16,-9 17 26-16,-1 0 11 15,0 7-2-15,-4-3-17 16,2-8-26-16,0-4-10 0,-7-11-33 16,2-5-62-16,-3-3-424 15</inkml:trace>
  <inkml:trace contextRef="#ctx0" brushRef="#br0" timeOffset="-201409.81">10410 16967 401 0,'5'-15'211'0,"13"-14"-15"16,4-2 4-16,8 9 1 15,-1 7-28-15,0 20-70 16,-4 12-23-16,-15 20-29 15,-5 10 0-15,-8 3-5 16,-3 0-7-16,6-7-18 0,5-11-6 16,7-12-7-16,5-7 0 15,7-19 1 1,7-2 1-16,5-15-2 16,-5-9-2-16,-2-1-4 0,-11-7-2 15,-7-4-5-15,0 1 1 16,-10 8 0-1,3 6 1-15,-4 23-3 0,-6 13 5 16,0 21 11-16,-2 6 8 16,6 13 14-16,2-1-3 15,7 1-9-15,6-4-7 16,4-10-11-16,5-3-77 16</inkml:trace>
  <inkml:trace contextRef="#ctx0" brushRef="#br0" timeOffset="-201191.36">10977 17087 849 0,'-4'3'376'15,"-3"6"-147"-15,4 9-72 16,3 9-38-1,3 8-11-15,3 8-45 16,0-7-20-16,-1-1-8 16,-2-7-68-16,0-14-177 15</inkml:trace>
  <inkml:trace contextRef="#ctx0" brushRef="#br0" timeOffset="-200915.35">11009 17114 683 0,'14'-7'305'0,"18"0"-136"0,5 4-37 32,-1 5-27-32,-7 6-9 15,-14 3-21-15,-10 0-4 16,-17 3-18-16,-6 3-12 16,-3-6-10-16,0-2-9 0,12-4-13 0,9-4-4 15,15 1-5 1,10 0-3-16,9 10 3 15,1 1 1 1,-11 7 14-16,-9 8 10 0,-18 3 11 16,-12 1 1-16,-17-5-5 15,-7-7-5-15,-1-19-109 16,3-9-131-16</inkml:trace>
  <inkml:trace contextRef="#ctx0" brushRef="#br0" timeOffset="-200568.61">11122 16626 819 0,'8'-6'372'0,"12"-7"-164"16,5 3-38-16,11 10-52 15,0 3-29 1,-1 10-34-16,-2 6-11 0,-18 6-12 16,-12 1-3-16,-18 9-11 15,-9-2-3-15,-2 6-4 16,6-2-3-16,8-10-3 15,13-4-2-15,13-15-1 16,8-6 3-16,16-4-104 16,6-5-90-16</inkml:trace>
  <inkml:trace contextRef="#ctx0" brushRef="#br0" timeOffset="-200248.28">11725 17030 790 0,'7'0'365'0,"9"2"-137"0,9 2-72 16,20-1-65-16,8 3-28 16,13 2-46-16,-5 0-25 15,-11-4-199-15</inkml:trace>
  <inkml:trace contextRef="#ctx0" brushRef="#br0" timeOffset="-200076.35">11765 17174 525 0,'7'6'332'0,"15"0"38"0,13 2-197 0,17-2-73 16,8-2-27-16,10 4-41 15,-1-1-23-15</inkml:trace>
  <inkml:trace contextRef="#ctx1" brushRef="#br0">14127 19044 0,'0'0'0,"0"0"0,0 0 0</inkml:trace>
  <inkml:trace contextRef="#ctx0" brushRef="#br0" timeOffset="-199545">11295 17374 875 0,'13'9'413'16,"6"6"-134"-16,16 15-173 15,6 1-25-15,1 4-32 16,-3-4-14-16,-10-5-49 16,-5-3-66-16</inkml:trace>
  <inkml:trace contextRef="#ctx0" brushRef="#br0" timeOffset="-199415.41">11554 17379 930 0,'-13'4'427'0,"-21"10"-186"0,-2 3-81 16,-2 8-91-16,4 2-24 0,7-3-31 16,6-1-7-1,12-9-60-15,5-5-78 16</inkml:trace>
  <inkml:trace contextRef="#ctx0" brushRef="#br0" timeOffset="-198849.49">12434 16932 662 0,'3'-11'334'0,"10"-9"-104"16,2 6-69-16,4 10-80 0,-2 9-19 16,-7 17-2-1,-6 8 8-15,-13 18 4 16,-5 3-6-16,1 2-29 16,5 0-13-16,16-10-14 0,8-8-2 15,19-15 1 1,5-10 1-16,11-16 2 0,-4-11 1 15,-4-12-2-15,-3-5-1 16,-11-7 1-16,0 1-2 16,-11-4-1-16,-5 3 1 15,-13 11-3-15,-6 6 4 16,-9 23 20-16,-3 10 8 16,0 17 8-16,5 7-4 15,8 6-22-15,6 3-10 0,6 4-6 16,6 0-1-16,7-1-14 15,7-6-47 1,5-9-187-16</inkml:trace>
  <inkml:trace contextRef="#ctx0" brushRef="#br0" timeOffset="-198246.27">13122 17196 931 0,'-8'14'381'16,"-13"19"-220"0,-4 4-37-16,2 8-42 15,0-2-17-15,8-10-34 0,6-8-11 0,8-20-2 16,3-6-2-16,11-18-3 16,3-8 1-1,6-12-6 1,0-4-1-16,1 2-2 0,-4 5-2 0,-5 8 30 31,0 10 14-31,-7 11 18 16,0 8 8-16,1 16-21 15,-1 9-12-15,1 8-17 16,2 4-5-16,4 2-10 16,-2-2-3-16,-1-3-63 15,-1-6-64-15,-4-14-166 0</inkml:trace>
  <inkml:trace contextRef="#ctx0" brushRef="#br0" timeOffset="-198086.49">13022 17309 1048 0,'8'1'429'0,"16"3"-265"15,12 0-73-15,6 1-48 16,-4-2-20-16,2-3-94 15,-6 0-91-15</inkml:trace>
  <inkml:trace contextRef="#ctx0" brushRef="#br0" timeOffset="-197896.71">13360 17323 1051 0,'4'6'446'0,"7"5"-240"16,4 9-95-16,1 1-8 16,2 5-40-16,-2-2-20 15,-2 2-19-15,0-6-43 16,-6-7-148-16,-3-5-136 16</inkml:trace>
  <inkml:trace contextRef="#ctx0" brushRef="#br0" timeOffset="-197761.84">13517 17306 841 0,'-13'9'478'0,"-8"5"-76"0,-11 15-195 15,-4 4-50-15,-2 4-79 16,2-4-31-16,9-6-99 0,7-8-80 16</inkml:trace>
  <inkml:trace contextRef="#ctx0" brushRef="#br0" timeOffset="-197237.32">13175 16684 749 0,'-1'-5'340'16,"6"-4"-129"0,4-1-39-16,8 2-44 15,8 2-10-15,3 6-39 16,6 5-20-16,3 10-25 15,-12 4-5-15,-18 6 2 16,-13 3 2-16,-20 7-1 16,-5 1-1-16,1 0-14 15,8-8-5-15,12-11-1 16,14-6 1-16,20-11-2 16,11-6 0-16,12-3-5 15,5-4-2-15,1 3-16 16,-6 2-55-16,-10 3-461 15</inkml:trace>
  <inkml:trace contextRef="#ctx0" brushRef="#br0" timeOffset="-196670.38">14144 16820 641 0,'0'-7'365'0,"0"-2"-57"15,2 10-68 1,-2 24-80-16,3 15-34 0,4 22-46 15,-1 3-17-15,5 2-28 16,-2-5-11-16,-5-13-21 16,4-6-48-16,-4-20-110 15,-3-9-74-15</inkml:trace>
  <inkml:trace contextRef="#ctx0" brushRef="#br0" timeOffset="-196526.88">13939 17066 880 0,'11'0'442'16,"26"-2"-129"-16,15 5-94 0,15-1-88 16,5 2-41-1,4-4-52-15,-2 0-11 0,-7-7-119 32</inkml:trace>
  <inkml:trace contextRef="#ctx0" brushRef="#br0" timeOffset="-192562.81">15007 16922 311 0,'-23'0'239'15,"-18"0"23"-15,3-14-66 16,4-7-24-16,15-12-36 16,9-5-27-16,18-1-46 15,9 0-10-15,14 7-6 16,6 7 2-16,10 17 3 15,5 9-5-15,-5 22-19 16,-4 9-7-16,-26 17 5 16,-9 8 5-16,-24 9 2 0,-20 2 3 15,-19-10-13-15,-6-5-6 16,-5-18-4-16,10-9-6 16,20-15-8-16,8-11-8 15,26-11-9-15,10-4 1 16,17 0 10-16,13 2 8 15,11 11 15-15,4 5 0 16,-4 9-4-16,-4 3-4 16,-10 3-75-16,-5 0-72 0</inkml:trace>
  <inkml:trace contextRef="#ctx0" brushRef="#br0" timeOffset="-192079.53">15508 17036 338 0,'6'-10'248'0,"5"-9"-12"0,-4-3-19 15,-3 1-10 1,-6 0-39-16,-5-1-14 16,-9 2-26-16,-6 0-15 15,-8 9-30-15,-4 6-14 16,-6 15-29-16,3 11-14 16,5 8-18-16,7 5-6 0,17 1-5 15,7-3-2 1,13-4 1-16,7-2 1 0,12-14 2 15,6-7 1-15,5-10-7 16,1-8-9-16,-9-7-40 16,-6 2-2-16,-10-8 8 15,-7 4 10-15,-5 2 40 0,-4-2 1 16,-2 11 14-16,0 3 8 16,-1 10 18-16,-2 9 4 15,1 5-10 1,4 4-9-16,5 4-19 0,2-6 0 15,3 3-119 1,1-3-163-16</inkml:trace>
  <inkml:trace contextRef="#ctx0" brushRef="#br0" timeOffset="-191920.56">15721 17034 914 0,'9'7'435'15,"6"4"-150"-15,4 5-165 16,1 8-22-16,-2 4-48 16,-2 4-19-1,-4-2-97-15,2-2-76 16</inkml:trace>
  <inkml:trace contextRef="#ctx0" brushRef="#br0" timeOffset="-191755.47">15857 16993 1135 0,'-10'10'478'0,"-12"3"-277"15,2 6-42-15,-3 2-68 16,2 2-26-16,0 7-35 16,0 0-8-16,3-4-56 15,2-2-66-15</inkml:trace>
  <inkml:trace contextRef="#ctx0" brushRef="#br0" timeOffset="-190708.78">16385 16590 438 0,'-2'-5'322'0,"-8"4"56"0,-6 9-126 0,-9 14-93 31,-7 11-17-31,-5 12-37 16,-1 7-23-16,8 13-25 15,1-3-27-15,17-4-20 16,5-12-5-16,6-23-5 15,6-7-9-15,6-23-21 16,3-10-2-16,8-14 0 16,2-10 8-16,3-8 21 15,-1-2 3-15,-3-2 1 0,-2-2 2 16,-6 6 0-16,-1 4-1 16,-7 18 0-16,-1 8 1 15,-6 19 5-15,2 8 0 16,5 13 0-16,4 7-3 15,17 11-5-15,3 8 0 16,12 10 0-16,-3-3 0 16,-1-2 2-16,1-4 1 15,-14-9 2-15,-3-4-1 16,-12-12 4-16,-10-9 3 0,-14-7 3 16,-7-2 1-16,-21-2-2 15,-9 1-3-15,-18-1-3 16,-3-1-2-16,1 1-4 15,7 3-2-15,25 0-68 16,12-1-60-16</inkml:trace>
  <inkml:trace contextRef="#ctx0" brushRef="#br0" timeOffset="-190314.08">16748 16812 789 0,'4'-5'411'16,"6"-6"-100"-16,9 5-72 16,13 13-84-16,7 9-38 15,6 13-50-15,4 6-16 16,-11 2-17-1,-4-3-9-15,-12-1-43 16,-6-3-54-16,-6-12-152 16,-2-4-114-16</inkml:trace>
  <inkml:trace contextRef="#ctx0" brushRef="#br0" timeOffset="-190135.34">17071 16766 1009 0,'-9'0'442'0,"-11"8"-221"0,-5 8-42 16,-9 17-57-16,-4 8-31 15,-9 6-48-15,2 2-12 16,7-6-17-16,4-9-1 16,17-10-97-16,9-5-65 15</inkml:trace>
  <inkml:trace contextRef="#ctx0" brushRef="#br0" timeOffset="-186588.9">17409 17100 359 0,'-4'-1'249'15,"0"-3"35"1,-1 0-65-16,2 2-43 0,1 1-19 15,2 1-29-15,-1 0-9 16,1-1-17-16,0 0-9 16,0-1-16-16,0 1-5 15,0 1-9 1,0-1 0-16,0 0-2 0,0 1-1 0,0 0-3 16,0 0-6-16,0 0-16 15,0 0-8-15,0 0-17 16,0 0-5-16,0 0-11 15,0 0-44 1,3 0-160-16</inkml:trace>
</inkml:ink>
</file>

<file path=ppt/ink/ink83.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255" units="dev"/>
          <inkml:channel name="T" type="integer" max="2.14748E9" units="dev"/>
        </inkml:traceFormat>
        <inkml:channelProperties>
          <inkml:channelProperty channel="X" name="resolution" value="1333.61829" units="1/cm"/>
          <inkml:channelProperty channel="Y" name="resolution" value="1777.91638" units="1/cm"/>
          <inkml:channelProperty channel="F" name="resolution" value="0.00051" units="1/dev"/>
          <inkml:channelProperty channel="T" name="resolution" value="1" units="1/dev"/>
        </inkml:channelProperties>
      </inkml:inkSource>
      <inkml:timestamp xml:id="ts0" timeString="2019-10-15T07:39:10.808"/>
    </inkml:context>
    <inkml:brush xml:id="br0">
      <inkml:brushProperty name="width" value="0.05292" units="cm"/>
      <inkml:brushProperty name="height" value="0.05292" units="cm"/>
    </inkml:brush>
  </inkml:definitions>
  <inkml:trace contextRef="#ctx0" brushRef="#br0">16551 5533 17 0,'0'0'33'15,"0"0"32"1,0 28-47-16,-12 5-3 16,0 14-4-16,-12 4-5 15,3 7 0-15,-3 0-1 0,2 5-2 16,3-10-1-16,4-7-1 15,2-12 0-15,6-11 0 16,7-23 0-16,14 7 0 16,-5-24-1-16,9-12 1 0,-1-12 0 15,4-11 0-15,-2-13-1 16,3-2 1-16,-4 2 0 16,0 5 0-16,-5 6 2 15,-4 10-2-15,-2 8 1 0,1 19 0 16,-8 17 0-16,7 16 0 15,-1 14 0-15,1 12 0 16,5 7-3-16,4 7 2 16,5 5 0-16,0-1 1 15,2-2-2-15,4-7 0 16,-5-10-1 0,-1-7-4-16,-1-5-2 15,-12-13-8-15,5-5-18 16,-13-11-8-16,0 0 0 15,-8-10 2-15</inkml:trace>
  <inkml:trace contextRef="#ctx0" brushRef="#br0" timeOffset="138.02">16455 5836 56 0,'0'-9'40'0,"15"5"0"15,18-2-13-15,12 2-18 16,14 4-38-16,-6-10-3 15,17 3-5-15,-1-17-1 16</inkml:trace>
  <inkml:trace contextRef="#ctx0" brushRef="#br0" timeOffset="953.78">22398 5598 26 0,'4'-20'37'15,"6"8"0"-15,-10 0-10 16,0 12-6-16,0 0-4 16,-2 12-5-16,2 19-2 15,-4 7-4-15,4 16-2 0,-7 7-1 16,0 6 0-16,0 2-1 15,3 1 0-15,4-10-1 16,-5-9-1-16,8-10-3 16,-3-14-3-16,4-5-6 15,-4-22-8-15,0 0-14 16,5-12-6 0,-10-8-1-16,5 1 1 15</inkml:trace>
  <inkml:trace contextRef="#ctx0" brushRef="#br0" timeOffset="1454.85">22299 5728 33 0,'23'-14'35'0,"2"-4"-5"16,11-1-7-16,11 5-4 15,-2 4-4-15,10 10-2 16,-9 0-4 0,5 10-3-16,-19 6-2 15,-8 5-1-15,-20 3-1 16,-16-1-1-16,-16 0 1 16,-5-6-1-16,-7-5 0 15,-1-1 0-15,6-8 0 16,5-3-1-16,13-3-1 15,17 3 1-15,17-7 0 0,7 11-1 16,10 6 1-16,6 3 0 16,6 7 0-16,0 7 1 15,-5 6 0-15,-13 3 0 16,-15-2 0-16,-13 2 0 16,-19-6 1-16,-14-2-1 0,-15-3 0 15,-7-8-1-15,-7-5 1 0,5-3 0 16,2-7-1-1,8-2 0-15,8-4 0 0,9 1 0 16,9-1 0-16,9 1 0 16,12 3-1-16,0 0-2 15,0 0-9-15,10 0-28 32,2-6-1-32,5 6 1 0,1-18-2 15</inkml:trace>
</inkml:ink>
</file>

<file path=ppt/ink/ink84.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5-10-22T06:48:34.257"/>
    </inkml:context>
    <inkml:brush xml:id="br0">
      <inkml:brushProperty name="width" value="0.05292" units="cm"/>
      <inkml:brushProperty name="height" value="0.05292" units="cm"/>
      <inkml:brushProperty name="color" value="#FF0000"/>
    </inkml:brush>
    <inkml:context xml:id="ctx1">
      <inkml:inkSource xml:id="inkSrc14">
        <inkml:traceFormat>
          <inkml:channel name="X" type="integer" max="11752" units="cm"/>
          <inkml:channel name="Y" type="integer" max="6608" units="cm"/>
          <inkml:channel name="T" type="integer" max="2.14748E9" units="dev"/>
        </inkml:traceFormat>
        <inkml:channelProperties>
          <inkml:channelProperty channel="X" name="resolution" value="400" units="1/cm"/>
          <inkml:channelProperty channel="Y" name="resolution" value="400" units="1/cm"/>
          <inkml:channelProperty channel="T" name="resolution" value="1" units="1/dev"/>
        </inkml:channelProperties>
      </inkml:inkSource>
      <inkml:timestamp xml:id="ts1" timeString="2025-10-22T06:48:49.964"/>
    </inkml:context>
  </inkml:definitions>
  <inkml:trace contextRef="#ctx0" brushRef="#br0">2612 11051 593 0,'-26'-5'476'16,"1"1"-154"-16,-5 0-181 16,-16-5 108-16,-5 6-104 15,0 3-26-15,4 7-49 16,4 4-21-16,11 11-32 0,9 5-12 15,16 7-10-15,7 6-5 0,14 0 0 16,9-1 0 0,14-3 2-16,3-5 2 15,1-8 6-15,-3-4 3 16,-7-10 12-16,-5-5 9 16,-16-4 11-16,-12-4 3 15,-20 2 4-15,-8 0-1 16,-9 5-2-16,-2 2-5 0,-2 8-12 15,0 3-10 1,12 8-12-16,7 5-3 16,17-1-5-16,7 3-2 0,18-4 1 15,7-2 1-15,13-8 2 16,7-1 1-16,4-10 4 16,3-6 0-16,0-4 2 15,-1-8 3-15,-7-8 4 16,-6-4 2-16,-14-7 6 15,-4-4 0-15,-9 4 0 16,-4 3-1-16,-6 3-3 0,-3 6-3 16,-3 14-4-16,3 6-3 15,2 19-4 1,1 3-1-16,4 7-1 16,2 2 1-16,2 3 1 15,1-4-13-15,2-3-70 16,-1-4-57-16</inkml:trace>
  <inkml:trace contextRef="#ctx0" brushRef="#br0" timeOffset="149.69">2604 11104 995 0,'0'-2'474'0,"-2"2"-348"15</inkml:trace>
  <inkml:trace contextRef="#ctx0" brushRef="#br0" timeOffset="380.89">2789 11337 1234 0,'5'20'536'15,"2"1"-352"1,2-2-131-16,5 15 23 16,2 0-19-16,2-5-22 15,3-5-10-15,0-12-3 16,2-5 4-16,-4-11 7 16,-1-7 1-16,-2-9 1 15,-2-4-1-15,-2-5-39 16,1 0-40-16,0 3-118 15</inkml:trace>
  <inkml:trace contextRef="#ctx0" brushRef="#br0" timeOffset="822.59">3363 11294 782 0,'0'12'504'15,"-2"3"-212"-15,-3 0-167 0,-2 13 74 16,-3 1-30-16,-6-1-65 15,-4-1-26-15,-5-7-39 16,0-4-21-16,-2-6-25 16,1-3-9-1,1-8-10-15,5-4-8 0,2-4-16 16,4-3-5-16,12 1-2 16,3-1 7-16,13 2 11 15,3 3 6-15,8 5 15 16,0 2 9-16,6 10 19 15,1 3 7-15,1 5 7 16,-4 2 3-16,-2 1 1 16,-1-4-2-16,-1-3-2 15,-1-5-1-15,-3-9-4 16,-3-3 2-16,-2-10 0 16,2-4 1-16,-4-8 0 15,-4 0-1-15,0 0-3 0,-2 2-2 16,-1 8 0-16,1 4 3 0,-3 10 2 15,-2 7 0 1,3 9 1-16,1 3 0 0,-1 7 1 16,2-1-2-1,1-4-2-15,3-1-36 16</inkml:trace>
  <inkml:trace contextRef="#ctx0" brushRef="#br0" timeOffset="1341.12">5132 11092 875 0,'-1'25'462'15,"1"15"-233"-15,-3 0-131 16,2 27 54-16,0 4-38 16,0 6-23-16,0 0-21 15,1-7-26-15,0-9-10 16,2-20-37-16,-1-15-41 16,0-22-123-16</inkml:trace>
  <inkml:trace contextRef="#ctx0" brushRef="#br0" timeOffset="1507.52">5060 11106 681 0,'9'-8'517'0,"10"-3"-201"16,2 3-188-16,19-9 139 16,8 1-120-16,12 2-62 15,3 1-20-15,5 5-60 16,-1 3-52-16,-6 5-227 15</inkml:trace>
  <inkml:trace contextRef="#ctx0" brushRef="#br0" timeOffset="1697.67">5045 11351 877 0,'14'2'506'0,"3"0"-249"16,12-2-161-16,9 2 91 15,19-2-105-15,4 0-15 0,9-5-117 16</inkml:trace>
  <inkml:trace contextRef="#ctx0" brushRef="#br0" timeOffset="2124.94">5075 10793 891 0,'18'2'447'0,"8"2"-241"0,1 1-124 16,21-1 42-16,3 3-31 15,6-1-24-15,1 1-16 16,-4-4-30-16,-4-2-17 0,-13-4-20 15,-10-3-4-15,-13-5-1 0,-3-2-1 32,-11 0 13-32,-2-1 8 15,-5 4 14-15,2 1 9 0,-1 9 18 16,4 3 9 0,3 9 8-16,-1 4 1 15,2 2-13-15,-1 3-8 0,5 1-66 16,-4-4-96-16</inkml:trace>
  <inkml:trace contextRef="#ctx0" brushRef="#br0" timeOffset="2584.88">5979 11415 517 0,'-7'-6'428'16,"0"1"-142"-16,-1 2-160 0,-6-2 111 16,1 3-80-16,-4 3-61 15,4 6-22-15,4 4-31 16,3 2-12-16,4 4-13 16,5-2-2-16,5-2 4 15,3-1 4-15,7-7 11 16,0-1 9-16,-3-7 12 15,-1-2 8-15,-7-7 12 16,-4 0 2-16,-5 0-1 16,-8-1-4-16,-5 6-12 15,-2 0-8-15,0 5-18 16,3 2-24-16,4 4-135 0</inkml:trace>
  <inkml:trace contextRef="#ctx0" brushRef="#br0" timeOffset="3283.84">6496 11183 848 0,'-2'1'482'0,"0"9"-242"16,-2 2-144-16,-3 13 79 16,-1 9-49-16,-3 13-48 15,0 5-20-15,-1 4-18 16,2 2-4-16,2-8-11 15,1-3-5-15,4-16-6 16,2-9-1-16,4-19 0 0,2-7-1 16,3-18 2-16,0-11 1 15,2-14-1-15,2-8 1 16,1-6-6-16,1 0 0 16,-1 3-4-16,-3 4-1 15,0 12-4-15,1 11-3 16,0 21-1-16,1 10-1 15,3 18 0-15,2 12 0 0,8 13-2 16,8 7 0-16,5 3 5 16,2 0-1-16,-3-3 1 15,0-1 1-15,-11-12 2 16,-5-5 2-16,-23-11 3 16,-15-9 1-16,-24-2 0 15,-7-6 0-15,-9-4 0 16,-2-1-2-16,3-4-17 15,2 0-17-15,15-1-79 16,12 0-59-16</inkml:trace>
  <inkml:trace contextRef="#ctx0" brushRef="#br0" timeOffset="3589.27">6930 11447 910 0,'9'0'486'16,"3"2"-260"-16,-2 4-145 15,6 1 66-15,1 4-33 0,-2 9-43 16,-4 1-17-16,-3 3-14 16,-3-2-4-16,-4-3 1 15,-2-1 6-15,-4-10 3 16,1-5 0-16,-1-10-3 15,5-5-2-15,1-11-5 16,5-4-3-16,8-5-6 16,4-3-8-16,8 3-15 15,2 2-3-15,5 9-5 16,0 6-1-16,1 13-87 16,-2 3-62-16</inkml:trace>
  <inkml:trace contextRef="#ctx0" brushRef="#br0" timeOffset="3987.18">6861 11142 949 0,'9'-1'475'16,"9"1"-258"-16,1 0-127 15,19 1 51-15,7 2-31 16,11 0-35-16,2 3-9 16,0-1-25-16,-4 0-8 0,-8 0-25 0,-7-3-13 15,-17-3-18 1,-6-3-1-16,-16-7 0 0,-1-2 0 15,-6-2-1-15,-1 0 0 16,-1 3 16 0,3 1 9-16,4 8 20 15,1 3 6-15,2 8 9 16,3 7 3-16,0 6 3 16,1 4 0-16,-3 2-29 15,-1-1-80-15</inkml:trace>
  <inkml:trace contextRef="#ctx0" brushRef="#br0" timeOffset="4321.06">7722 11390 960 0,'13'4'477'0,"4"-2"-267"15,-1-1-132-15,12 0 48 16,7 1-36-16,4 0-36 16,1 0-23-16,-1-2-91 15,-3-1-80-15</inkml:trace>
  <inkml:trace contextRef="#ctx0" brushRef="#br0" timeOffset="4504.76">7810 11523 1053 0,'14'1'549'0,"3"0"-275"16,0 0-157-16,16-1 48 15,1 0-17-15,0-2-49 16,-2 0-52-1</inkml:trace>
  <inkml:trace contextRef="#ctx1" brushRef="#br0">16288 19044 0,'0'0'0</inkml:trace>
  <inkml:trace contextRef="#ctx0" brushRef="#br0" timeOffset="16129.72">8919 10948 594 0,'-16'-14'304'16,"-15"-8"-68"-16,-6 8-37 0,-15 21-48 15,-3 17-8-15,-8 29-44 16,1 15-20-16,16 24-29 16,10 11-15-16,26 8-6 15,16-2-2-15,26-12-5 16,14-8-3-16,16-18 0 16,-1-7-1-16,0-18-4 15,-3-14-1-15,-3-26-111 16,5-12-159-16</inkml:trace>
  <inkml:trace contextRef="#ctx0" brushRef="#br0" timeOffset="16720.38">9432 11191 817 0,'-8'0'419'0,"-5"-1"-142"0,-10 5-122 16,-3 1-43-16,-8 2-55 16,-3-3-14-16,-5-2-22 15,-2-4-6-15,6-4-10 16,3-1-4-16,11 1-6 16,8 2-7-16,7 8-9 15,2 4-2-15,7 9-1 16,0 5 7-16,0 7 19 15,1 3 9-15,0-1 13 16,-1-2 0-16,5-9-2 16,-1-5-1-16,9-12 5 15,4-3 2-15,6-7-3 16,5 2-4-16,4 5-10 0,4 4-5 16,-4 13 0-16,-1 5 0 15,-4 11 1-15,-9-2 0 16,-5 5 3-16,-11-5 3 15,-12-4 4-15,-10-1 2 16,-17-12 0-16,-6-4-1 16,-14-16-5-16,5-5-2 15,17-8-26-15,11 0-27 16,21 4-71-16,4-2-35 0,16 8-68 16,8 5-59-16</inkml:trace>
  <inkml:trace contextRef="#ctx0" brushRef="#br0" timeOffset="17107.84">9781 11412 1226 0,'0'1'527'0,"-1"7"-292"16,-3 7-68-1,1 10-99-15,-1 6-15 16,0 2-24-16,4 2-9 0,4-3-12 16,0-3-3-1,10-8-5-15,-4-6-1 16,1-12-22-16,3-3-37 16,-9-11-196-16,6-2-326 15</inkml:trace>
  <inkml:trace contextRef="#ctx0" brushRef="#br0" timeOffset="17257.6">9787 11279 962 0,'0'-5'526'0,"0"-4"-104"16,0 3-208-16,0 5-150 31,3 1-52-31,-3 0-265 15</inkml:trace>
  <inkml:trace contextRef="#ctx0" brushRef="#br0" timeOffset="17601.18">9645 11055 936 0,'13'-1'372'16,"25"2"-244"-16,6-1-30 0,9 0-36 15,8 6-18 1,-2-4-27-16,-2 7-10 0,-11-4-46 16,-12-4-20-1,-19-2-18-15,-8-6 1 0,-11-4 44 16,-6-1 26-16,0-2 52 15,-2-1 25-15,10 10 40 16,2 3 6-16,7 4-13 16,5 3-10-16,3 4-11 0,1 7 4 15,-5 3-3 1,-3 4-11-16,-8 0-30 16,0-1-12-16,-1-1-351 15</inkml:trace>
  <inkml:trace contextRef="#ctx0" brushRef="#br0" timeOffset="17941.81">10458 11215 926 0,'-1'0'452'16,"-3"8"-146"-1,0 9-75-15,0 24-97 16,2 10-20-16,3 13-44 15,1 4-17-15,4-9-31 16,1-7-6-16,0-13-21 16,-1-8-47-16,-4-15-87 15,-2-8-67-15</inkml:trace>
  <inkml:trace contextRef="#ctx0" brushRef="#br0" timeOffset="18078.54">10290 11502 940 0,'1'1'443'0,"14"3"-169"0,1-1-48 16,24 0-44-16,11 0-37 15,15-3-48-15,3 0-26 16,-5 3-32-16,-4 2-51 16</inkml:trace>
  <inkml:trace contextRef="#ctx0" brushRef="#br0" timeOffset="18707.8">11199 11398 517 0,'-12'-15'311'16,"-9"-19"-26"-16,8-5-90 15,19-5-85-15,11 1-26 16,11 6 9-16,5 7 11 0,12 26 5 15,-10-4 2-15,8 27-43 16,-3 14-10 0,-27 11-6-16,-5 22-5 0,-33 6-3 15,-13-1-8-15,-10-9-15 16,3-7-8-16,7-22-46 16,7-9-25-16,8-16-47 15,8-7-12-15,10-12 35 16,6-4 19-16,19-2 62 0,5-2 31 15,11 12 35 1,4 3 20-16,1 8 1 0,-2 8-13 0,-6 4-21 31,-5 5-17-31,-7 1-15 16,-4-3-43-16,0-6-286 16</inkml:trace>
  <inkml:trace contextRef="#ctx0" brushRef="#br0" timeOffset="18870.45">11752 11424 1028 0,'-4'-8'536'0,"1"-7"-140"16,0 4-240-16,-5 1-62 15,8 4-90-15,-3 2-102 16</inkml:trace>
  <inkml:trace contextRef="#ctx0" brushRef="#br0" timeOffset="19108.45">11746 11531 932 0,'-4'15'482'0,"2"16"-135"15,-1 7-85-15,3 17-122 16,-2 3-39-16,1 19-56 15,-3 6-33-15,-4-8 45 16,1-1-2-16,-10-21 0 16,-3-13 15-16,-10-14-58 15,-9-15-2-15,-8-18-20 16,0-6-15-16,7-15-58 16,11-8-42-16,21-13-82 0,8-14-75 15</inkml:trace>
  <inkml:trace contextRef="#ctx0" brushRef="#br0" timeOffset="19512.76">11609 11096 939 0,'4'-2'394'0,"12"2"-202"15,7 1-39-15,17 4-50 16,3 3-7-16,14 3-42 16,2 3-16-16,-5-2-21 15,-5-1-7-15,-21-6-4 16,-8 0-28-16,-17-5-47 0,-6-10-15 15,-8-4-6-15,-1-5 27 16,0-1 42-16,4 3 15 16,8 5 17-16,0 6 15 15,5 4 34 1,4 5 11-16,1 7 2 16,1 4-3-16,-6 5-4 0,-5 7-1 15,-13 3-10 1,-4 4-11-16,0-2-17 0,3-4-70 15</inkml:trace>
  <inkml:trace contextRef="#ctx0" brushRef="#br0" timeOffset="19798.1">12320 10998 1044 0,'15'14'460'0,"18"17"-221"0,3 14-18 16,8 20-39-1,-4 17-16-15,-16 13-48 16,-4 1-27-16,-30 0-46 15,-13-11-15-15,-13-17-12 16,-6-8-2-16,10-25-11 16,7-17-67-16,14-27-428 15</inkml:trace>
  <inkml:trace contextRef="#ctx0" brushRef="#br0" timeOffset="20414.27">12976 11472 819 0,'-6'-4'388'16,"-11"2"-168"-16,-2 4-65 15,6 4-96-15,1 9-30 16,12 2-28-16,6-4-3 15,11 0 2-15,-22-51 653 47,-14 43-632-31,6-5-6 0,4 2 9-16,-7 4-8 0,16 1-17 15,7-2-6-15,18 0-83 16</inkml:trace>
  <inkml:trace contextRef="#ctx0" brushRef="#br0" timeOffset="20755.87">13656 10922 1005 0,'-9'-7'471'15,"-17"-1"-184"-15,-6 8-70 16,-7 26-102-16,-3 9-34 0,6 26-57 16,7 16-9-1,20 26-1-15,10 15-3 0,24 2-1 16,9-11-1-16,13-23-4 16,-1-15 2-16,-5-19-1 0,0-9 1 15,-8-24-27 1,5-9-109-16</inkml:trace>
  <inkml:trace contextRef="#ctx0" brushRef="#br0" timeOffset="21765.39">14043 11500 605 0,'-27'-12'331'16,"-25"-13"-71"0,5-14-66-16,24-13-93 15,14-1-34-15,23 0-33 0,14 7-11 16,19 11 29-16,7 10 13 16,4 20 11-16,-5 12-1 15,-9 23-19 1,-9 9-6-16,-17 13-5 15,-11 8 1-15,-22 1-8 16,-10-1-5-16,-15-6-11 16,-3-8-7-16,-2-10-9 0,2-7-11 15,13-17-25-15,9-8-4 16,20-8-11-16,13-5 10 16,16 1 35-16,10-1 15 15,6 5 25-15,-2-3 8 0,2 4-15 16,4 7-11-16,-7 0-31 15,0 4-86-15</inkml:trace>
  <inkml:trace contextRef="#ctx0" brushRef="#br0" timeOffset="22033.65">14607 11432 967 0,'2'-2'500'16,"0"-3"-150"-16,-2 11-183 0,0-6-51 15,-2 4-57 1,-1 22-10-16,-5 31-21 16,2-29-5-16,6 3-12 0,2-3-1 15,8-2-4 1,4-4 2-16,6-6 3 0,0-3 1 15,-3-10 2-15,0-3-24 0,-6-6-188 16</inkml:trace>
  <inkml:trace contextRef="#ctx0" brushRef="#br0" timeOffset="22193.65">14588 11142 1095 0,'4'-3'485'16,"4"-3"-224"-16,3 6-179 16,4-2-42-16,-4 7-139 15,2 3-249-15</inkml:trace>
  <inkml:trace contextRef="#ctx0" brushRef="#br0" timeOffset="22515.96">14473 11004 931 0,'10'-6'398'0,"16"2"-210"16,11 4-45-1,13 2-57 1,6 6-15-16,4 1-32 0,-3 2-12 15,-7-1-21-15,-12-3-18 16,-17-5-58-16,-9-5-19 16,-11-6-19-16,-1-2 16 15,-4-3 56-15,1 4 26 16,3 0 58-16,0 4 25 0,4 6 36 16,7 6 9-16,-3 10-13 15,2 2-15-15,-5 8-31 16,-4-6-17-16,-1 3-43 15,-3-5-95-15</inkml:trace>
  <inkml:trace contextRef="#ctx0" brushRef="#br0" timeOffset="22897.91">15154 11284 970 0,'0'3'469'16,"-2"4"-162"-16,5 18-150 15,3 13-57-15,0 17-11 16,6 1-10-16,2 1-24 16,1-1-8-16,0-8-25 15,0-2-3-15,-4-12-8 16,-1-11 0-16,-2-15-78 15,-6-8-85-15</inkml:trace>
  <inkml:trace contextRef="#ctx0" brushRef="#br0" timeOffset="23050.54">15004 11553 937 0,'11'-2'498'16,"7"-4"-152"-16,16 1-102 0,8 3-39 15,14-2-72 1,4 2-32-16,0 2-51 16,-1 1-1-16,-11 2-193 0</inkml:trace>
  <inkml:trace contextRef="#ctx0" brushRef="#br0" timeOffset="23685.47">15672 11187 609 0,'15'-12'348'0,"8"-10"-83"15,18 10-54-15,4 7-24 0,4 18-71 0,0 10-35 31,-15 14-39-31,-12 4-10 0,-23-1-10 16,-13-1-4-16,-10-4-5 16,2-5-2-16,12-13-11 15,7-7-3-15,24-16-9 16,13-1-1-16,14-4 5 16,2 5 5-16,-7 12 3 15,-6 6 4-15,-15 12 5 16,-8 4 3-16,-17 7 13 15,-13 0 4-15,-19-2-2 16,-10 0-3-16,-16-10-10 16,-4-8-4-16,9-14-44 15,10-5-63-15,26-9-241 16</inkml:trace>
  <inkml:trace contextRef="#ctx0" brushRef="#br0" timeOffset="23900.92">16368 11355 1199 0,'2'-5'527'0,"4"-7"-274"15,-4 4-82 1,0 5-105-16,1 2-22 0,-5 2-191 15,1-1-212-15</inkml:trace>
  <inkml:trace contextRef="#ctx0" brushRef="#br0" timeOffset="24117.6">16392 11549 1007 0,'-4'13'490'15,"1"8"-187"-15,4 15-127 0,6 7-61 16,0 19-53-16,-5 9-18 16,-6 12-24-1,-10-5 6-15,-9-8 0 16,-5-9-1-16,-11-23 3 0,-5-8-10 16,-3-16-1-16,2-14-24 15,9-17-120-15,4-6-89 16</inkml:trace>
  <inkml:trace contextRef="#ctx0" brushRef="#br0" timeOffset="24534.9">16176 11093 882 0,'16'-4'410'32,"12"-2"-170"-32,19 6-95 15,16-3-23-15,7 7-48 16,3-1-25-16,-14 4-34 15,-10 3-7-15,-19-4-20 16,-9 0-25-16,-13-6-50 16,-7-2-35-16,-8-8-15 15,-7-1 25-15,1-1 53 16,4-4 40-16,7 9 45 16,2 2 13-16,6 5 37 15,-3-2 19-15,-3 2 22 16,0 0-5-16,0 0-8 15,0 0-12-15,4 14-33 0,1 31-7 16,-9-36-82-16,5-1-103 16</inkml:trace>
  <inkml:trace contextRef="#ctx0" brushRef="#br0" timeOffset="24855.7">16953 11020 1083 0,'15'30'475'0,"14"49"-235"16,-6 13-21-16,-10 10-51 15,-6 5-42-15,-12-9-60 16,-11-10-26-16,-16-10-23 0,-10-5 1 16,-10-9-4-1,5-12-1-15,11-18-12 16,6-10-17-16,15-14-46 0,5-7-40 16,5-9-127-16,4-4-177 0</inkml:trace>
  <inkml:trace contextRef="#ctx0" brushRef="#br0" timeOffset="36889.77">7721 12743 668 0,'-2'-1'322'0,"1"1"-114"0,5-2-19 0,-4 2-45 31,24 2-35-31,50 4-52 16,-23-1-19-16,5 2-22 15,-3 1-4-15,-10 0-20 16,-9-2-35-16,-16 1-130 15,-8-4-88-15</inkml:trace>
  <inkml:trace contextRef="#ctx0" brushRef="#br0" timeOffset="37054.84">7791 12850 396 0,'-10'4'293'15,"-6"7"56"-15,6-2-82 16,14-1-58-16,13-1-21 15,16-1-38-15,9 0-15 16,10-3-41-16,5-1-20 0,-4 0-19 16,-7-4-62-16</inkml:trace>
  <inkml:trace contextRef="#ctx1" brushRef="#br0">16395 19044 0,'0'0'0</inkml:trace>
  <inkml:trace contextRef="#ctx0" brushRef="#br0" timeOffset="42608.18">8649 12871 488 0,'6'-2'288'0,"8"-4"-23"15,-2-6-8-15,3-6-49 0,4-5-27 16,2-7-58-16,3-5-23 16,-2-4-37-1,-3 0-14-15,-5-1-16 16,-7 8-5-16,-1 8-6 0,-6 7-6 15,0 17-22-15,-1 7-3 16,-3 29-1-16,0 16 2 16,-1 28 15-16,4 12 1 0,1-1-4 15,6-6 0 1,4-22-1-16,0-17 1 16,9-20-72-16,2-10-68 15,9-12-270-15</inkml:trace>
  <inkml:trace contextRef="#ctx0" brushRef="#br0" timeOffset="42906.33">9257 12718 869 0,'-19'-8'394'0,"-25"-5"-188"15,-1 2-52-15,9 13-73 16,0 8-32-16,11 14-42 0,5 13-9 15,15 18-9 1,8 6-1-16,17 3 2 16,8-8 1-16,14-18 3 0,4-9 2 15,8-17 7 1,-2-11 2-16,-10-16 51 16,-5-11 22-16,-17-15 29 15,-9-8 12-15,-15-9-34 0,-17 1-17 16,-22 13-33-16,-11 10-13 0,-2 19-37 15,6 9-65 1,27 9-332-16</inkml:trace>
  <inkml:trace contextRef="#ctx0" brushRef="#br0" timeOffset="43366.72">9714 12880 563 0,'3'-1'192'0,"-2"1"-44"16,1-1 151-16,-2 1-34 15,0 0-60-15,0 0-33 16,-1 23-50-16,-7 34-22 16,2-24-49-16,-1-4-17 15,6 1-19-15,1-2-6 16,10-4-5-16,10-1 0 0,9-10 0 16,5-9 3-1,9-9-135-15,-5-10-118 0</inkml:trace>
  <inkml:trace contextRef="#ctx0" brushRef="#br0" timeOffset="43550.35">9711 12728 1068 0,'-2'-3'533'31,"-1"1"-176"-31,6 0-216 0,-3 2-55 16,0 0-63-16,5 0-26 0,15-1-210 31</inkml:trace>
  <inkml:trace contextRef="#ctx0" brushRef="#br0" timeOffset="43892.43">9562 12537 823 0,'11'0'364'0,"16"-2"-149"15,15 4-52-15,15 5-45 16,2-3-21-16,1 4-52 15,-7-7-17-15,-9 0-15 16,-6 0-1-16,-15-2-5 16,-7-2-4-16,-13-3-4 15,-5-7-2-15,-5-4 0 16,1 2 1-16,1-1 1 16,4 8 1-16,4 9 11 15,3 2 10-15,3 11 12 16,3 1 0-16,-3 5-7 15,1-1-8-15,-4 2-64 16,-1 0-107-16</inkml:trace>
  <inkml:trace contextRef="#ctx0" brushRef="#br0" timeOffset="44281.88">10279 13029 308 0,'1'-5'213'0,"9"-4"27"16,-7 4-14-16,-1-5-27 15,2-1-9-15,-8-1-22 16,0-4-14-16,-10 5-41 15,0 5-22-15,-1 8-45 16,0 4-18-16,6 12-22 16,2-2-6-16,7 5-4 15,4-4-1-15,6-6 3 16,4-1 2-16,2-9 7 16,-2-2 9-16,-4-11 31 0,-4 3 13 15,-6-8 11 1,-5 1-6-16,-3 6-29 15,-7 3-13-15,4 6-57 0,-1 2-103 16</inkml:trace>
  <inkml:trace contextRef="#ctx0" brushRef="#br0" timeOffset="44674.59">10674 12844 593 0,'1'-3'386'15,"1"-2"-7"-15,0 5-144 16,-3 0-107 0,1 1-44-16,-1 29-30 15,-4 39-8-15,5-28-16 16,0 0-8-16,12-6-12 15,1-11-4-15,7-8 2 16,3-8 3-16,-3-9 5 0,1-2-1 16,-10-5-163-16</inkml:trace>
  <inkml:trace contextRef="#ctx0" brushRef="#br0" timeOffset="44938.66">10535 12642 897 0,'-1'-4'417'0,"-2"0"-190"16,3 3-117-16,0 1-163 15,0 0-193-15</inkml:trace>
  <inkml:trace contextRef="#ctx0" brushRef="#br0" timeOffset="45342.27">10508 12516 677 0,'6'-7'375'16,"7"-6"-97"-16,15 6-76 15,9 5-27-15,11 3-55 16,2 7-24-16,0-1-43 16,-2 1-16-16,-11-1-21 15,-4-4-4-15,-12-3 0 16,-6-4 0-16,-9-8-10 16,-5 1-5-16,-7-7-6 15,-6-4-3-15,1-1 5 16,2 3 1-16,6 8-5 15,6 9-2-15,5 10 5 16,2 11 8-16,4 9 18 0,-3 4 13 16,-9 0 13-1,-4-4 0-15,-13-5-5 16,-2-1-7-16,2-7-21 16,4-9-78-16</inkml:trace>
  <inkml:trace contextRef="#ctx0" brushRef="#br0" timeOffset="46054.3">11425 12750 604 0,'3'-12'343'0,"-1"-11"-25"16,-1 7-38-16,-3 16-79 15,-1 10-35-15,3 25-73 16,0 14-28-16,3 19-15 15,2 2-12-15,1-5-17 16,-2-11-4-16,-1-15-71 16,-1-11-72-16,-5-10-235 15</inkml:trace>
  <inkml:trace contextRef="#ctx0" brushRef="#br0" timeOffset="46213.87">11267 12988 584 0,'10'-3'377'16,"10"-8"31"-16,16 4-126 16,18 1-96-16,12 0-45 15,16 6-77-15,-6 1-23 16,-14 1-145-16,-11-1-248 16</inkml:trace>
  <inkml:trace contextRef="#ctx0" brushRef="#br0" timeOffset="47055.87">12150 13017 258 0,'0'-2'171'15,"5"-3"25"-15,1-8-8 16,9-14-32-16,0-8-2 16,1-19-15-16,4-1 0 0,-7-2-6 15,2 5-15-15,-8 12-26 16,-7 7-17-16,-1 16-25 16,-1 8-16-16,-1 20-17 15,0 12-2-15,0 23 0 16,1 12 4-16,9 22-4 15,6 0-3-15,1-11-3 16,3-12-1-16,-1-21-20 16,2-8-69-16,5-12-257 15</inkml:trace>
  <inkml:trace contextRef="#ctx0" brushRef="#br0" timeOffset="47499.18">12869 12690 890 0,'0'2'442'0,"-3"1"-175"16,-8 3-96-16,-4-1-43 16,-8-5-67-16,-3-1-25 0,-5-6-19 15,-3-1-3 1,-4-2-10-16,2 1-7 15,0 3-10-15,3 5-3 0,3 7-2 16,-1 7 3-16,5 10 3 16,1 2 4-16,10 6 3 15,6 2 2 1,10-9 2-16,8-5 1 0,12-12 6 16,7-6 4-16,13-6 5 15,5-6-1-15,4 7-6 16,-3 1-3-16,0 13-2 15,-3 8 1-15,-7 11 1 16,-5 7 2-16,-20 5 11 0,-12-1 5 16,-20 2 3-16,-4-5-1 15,-10-8-6-15,-2-6 0 16,0-15 0 0,-6-8-1-16,14-11-37 0,3-1-41 15,18-2-104 1,7 0-73-16</inkml:trace>
  <inkml:trace contextRef="#ctx0" brushRef="#br0" timeOffset="47860.34">13292 12872 965 0,'1'1'482'16,"-1"6"-160"-16,-5 12-144 15,2 8-46-15,-4 9-51 16,0-2-22-16,5 5-33 16,-3-3-8-16,9-6-8 15,2-3-2-15,6-13 1 16,1-6 0-16,-1-11-39 16,1-2-54-16,2-7-158 15,2-2-210-15</inkml:trace>
  <inkml:trace contextRef="#ctx0" brushRef="#br0" timeOffset="48028.46">13236 12723 1013 0,'0'-5'474'0,"2"-3"-215"0,1 4-96 31,2 4-110-31,6 2-27 0,3 0-130 0,0 3-154 16</inkml:trace>
  <inkml:trace contextRef="#ctx0" brushRef="#br0" timeOffset="48394.16">13055 12518 786 0,'5'0'361'0,"7"-1"-144"16,19 5-103 0,7 6-21-16,21-1-17 15,6 2-13-15,1-3-30 0,2-2-8 16,-16-2-10-16,-11-2 0 15,-13-6 6-15,-8-1 0 16,-10-11-2-16,-3-6-1 16,-4-4-10-16,0 18-3 15,-2 5-8-15,1-1 1 16,0 5 7-16,-2-1 4 0,0 12 9 16,-2 41-2-1,0-28-4-15,2-2-22 0</inkml:trace>
  <inkml:trace contextRef="#ctx0" brushRef="#br0" timeOffset="48742.36">13812 13014 417 0,'2'-6'204'16,"6"-10"-53"-16,0 0-17 16,-3-2 7-16,-3 2 17 0,-8 5 12 15,-3 3-12-15,-6 10-38 16,-5 4-29-1,7 7-53-15,1 2-12 16,8 2-20-16,5-4-2 16,9 0 0-16,3-5 15 15,2-4 37-15,-1-7 16 0,-8-2 40 16,-3-1-3 0,-10-1-27-16,-4 6-22 0,-1 1-33 15,0-3-50-15,12 3-316 16</inkml:trace>
  <inkml:trace contextRef="#ctx0" brushRef="#br0" timeOffset="49027.11">14275 12827 797 0,'2'-12'505'0,"-2"-7"-30"0,4 9-265 15,-2 4-73 1,-1 4-96-16,5 4-22 15,0 2-79-15,1 3-98 16</inkml:trace>
  <inkml:trace contextRef="#ctx0" brushRef="#br0" timeOffset="49262.98">14326 12921 656 0,'2'11'397'0,"-1"8"-65"0,-1 11-111 16,0 4-44-16,0 8-78 15,-1 3-26-15,-7 7-43 16,-3 8-10-16,-10 9-8 16,-2 4 0-16,-7-12 3 15,1-7 0-15,-1-25 4 16,1-10 1-16,10-18 0 16,-3-11 0-16,12-15-7 15,6-11-7-15,6-11-48 16,10 0-39-16,6 0-121 15,4-1-162-15</inkml:trace>
  <inkml:trace contextRef="#ctx0" brushRef="#br0" timeOffset="49669.11">14092 12543 832 0,'1'-1'369'0,"11"1"-162"16,0 0-50-16,16 2-39 15,11 1-12-15,15 0-36 16,9 2-15-16,7-1-28 15,-8 4-10-15,-15-4-4 16,-4-1 0-16,-22-4 3 16,-5-5-18-16,-16-2-40 15,-5-3-12-15,-3-1-10 16,-2 0 16-16,5 1 26 16,5 7 5-16,4 4 1 15,3 2 9-15,-2 8 30 16,2 5 18-16,-7 5 30 0,-5 2 7 15,-6 0-14-15,-8-5-10 0,2-3-11 16,6-5-60-16</inkml:trace>
  <inkml:trace contextRef="#ctx0" brushRef="#br0" timeOffset="50302.57">15042 12739 861 0,'4'-1'400'0,"2"6"-190"15,-2 4-41-15,-4 25-96 16,-3 14-22-16,-1 14-20 0,0 6-9 15,7-9-7-15,0-7 2 16,5-17-88-16,0-5-91 16</inkml:trace>
  <inkml:trace contextRef="#ctx0" brushRef="#br0" timeOffset="50463.49">14838 13009 560 0,'6'-3'389'0,"9"-4"62"16,11 2-157 0,22-1-93-16,10 4-46 15,9 0-74-15,-2-3-29 16,-6 0-60-16,-9 2-104 0</inkml:trace>
  <inkml:trace contextRef="#ctx0" brushRef="#br0" timeOffset="51039.45">15693 12642 699 0,'-1'-2'341'16,"0"-3"-165"-16,-11 14-32 15,-1 9-32-15,-5 11-40 16,0 5-7-16,7 11-28 16,9 4-13-16,11-1-9 15,11-2 1-15,16-12 5 0,1-9 2 16,6-11 1-16,-3-7-1 15,-9-11-46 1,-6-4-56-16,-12-9-164 16</inkml:trace>
  <inkml:trace contextRef="#ctx0" brushRef="#br0" timeOffset="51195.74">15895 12698 520 0,'0'3'341'0,"0"3"-10"0,-2 16-113 16,-1 8-40-16,0 19-37 15,1 11-16-15,3 8-35 16,3-4-15 0,7-12-32-16,3-10-11 15,4-15-84-15,2-6-95 16</inkml:trace>
  <inkml:trace contextRef="#ctx0" brushRef="#br0" timeOffset="51668">16346 12825 966 0,'-4'0'464'0,"-2"1"-179"16,-4 16-141-16,-1 9-52 0,-1 16-39 16,3 3-10-16,8 1-23 15,2-4-5-15,10-11-8 16,4-6 2-16,8-8 0 15,4-4 3-15,-5-6-15 16,-4-5-43-16,-10-5-220 16</inkml:trace>
  <inkml:trace contextRef="#ctx0" brushRef="#br0" timeOffset="51854.86">16262 12673 1017 0,'5'-1'392'16,"8"0"-284"-16,0 1-49 16,2 5-74-16,-3-1-93 15</inkml:trace>
  <inkml:trace contextRef="#ctx0" brushRef="#br0" timeOffset="52156.99">16123 12520 684 0,'14'-3'360'16,"11"-7"-84"-16,18 6-126 15,12 2-22-15,18 5-46 16,2 6-20-16,-7 2-33 16,-7-1-10-16,-29-4-7 15,-9-3 0-15,-11 0 2 16,-9-3 0-16,0-4-1 16,-1-2-3-16,-2 5-7 15,0 0-4-15,0 0-8 16,0 1 4-16,0 0 12 0,0 2 4 15,0 18 10-15,-6 29-3 16,4-30-99-16</inkml:trace>
  <inkml:trace contextRef="#ctx0" brushRef="#br0" timeOffset="52635.36">16853 13000 644 0,'3'0'292'16,"5"-3"-137"-16,1 1-53 0,0 2-54 15,-2-3-17 1,-4-4-14-16,2 6-3 16,-6-4 21-16,-3 2 8 15,-4 1 22 1,-3-2 13-16,-2 3-6 15,0 1-8-15,3 4-25 0,3 2-17 16,7 4-19-16,3 1-2 16,9-3 5-16,2 0 4 15,2-6 15-15,-1-1 17 16,-6-1 22-16,-2-2 5 16,-9-7-3-16,-8 2-15 15,-10-2-27-15,-2 3-9 16,1 5-27-16,5 0-89 15</inkml:trace>
  <inkml:trace contextRef="#ctx0" brushRef="#br0" timeOffset="53009.55">17305 12820 1175 0,'0'-7'577'16,"2"-7"-221"-16,4 4-134 16,2 3-143-16,2 3-42 15,0 1-19-15,-2 1-63 16,-4 3-200-16,-1 2-369 0</inkml:trace>
  <inkml:trace contextRef="#ctx0" brushRef="#br0" timeOffset="53244.47">17320 12957 857 0,'3'9'404'0,"4"14"-167"16,1 5-45-16,6 10-86 15,0 4-32-15,0 11-42 16,-7 5-14-16,-10 12-8 0,-8 1 1 16,-13-5 21-16,-4-3 4 15,-5-20 9-15,-4-11 2 16,-2-16-13-16,-1-11-2 0,6-19-4 16,7-8-25-1,13-21-121 1,7-11-82-16</inkml:trace>
  <inkml:trace contextRef="#ctx0" brushRef="#br0" timeOffset="53712.03">17104 12554 679 0,'0'-2'353'0,"1"-1"-91"0,13 0-89 16,12 1-35-1,19 1-25 1,10-1-17-16,18 2-32 16,-3 0-13-16,-4 0-20 15,-11 0-8-15,-23 0-6 16,-9-6 1-16,-19-1-50 16,-8-2-21-16,-5-1-24 15,-6 2-7-15,4 3 39 0,0 3 15 16,8 6 10-16,5 1 3 0,7 5 0 15,3 4 2-15,-1 0 15 16,4 2 7 0,-3 4 28-16,-5-2 19 15,-8-3 16-15,-10-2-2 0,-5-7-15 0,2-3-26 32</inkml:trace>
  <inkml:trace contextRef="#ctx0" brushRef="#br0" timeOffset="54912.83">18144 12744 855 0,'2'-7'416'0,"4"-3"-162"15,-3 8-59-15,-3 19-85 16,0 16-38-16,4 27-38 15,1 8-9-15,2 0-9 0,1-7-16 16,-5-22-212-16</inkml:trace>
  <inkml:trace contextRef="#ctx0" brushRef="#br0" timeOffset="55068.34">17938 12976 1106 0,'12'-4'503'0,"22"1"-223"16,12-2-90 0,23 4-73-16,8 1-41 15,10-5-48-15,-8 2-89 16</inkml:trace>
  <inkml:trace contextRef="#ctx0" brushRef="#br0" timeOffset="55627.97">19042 12661 913 0,'-14'-4'409'16,"-16"-3"-202"-16,0 5-55 16,-2 7-84-16,-1 7-28 15,2 17-33-15,1 9-6 16,10 14-6-16,6 8-2 0,17 2 0 15,8-2 0-15,18-14 7 16,8-10 4-16,7-17 11 16,-3-7 8-16,-7-12 23 15,-5-4 17-15,-20-11 15 16,-8-7 2-16,-22-7-20 16,-16-4-18-16,-16 1-28 15,-7 9-10-15,9 13-112 16,10 9-210-16</inkml:trace>
  <inkml:trace contextRef="#ctx0" brushRef="#br0" timeOffset="56093.3">19500 12814 957 0,'-1'-3'430'16,"1"0"-193"-16,0 0-33 16,0 2-75-16,0 0-30 15,0-1-58 1,0 2-20-16,0 0-26 16,0 0-57-16,0 0-255 15</inkml:trace>
  <inkml:trace contextRef="#ctx0" brushRef="#br0" timeOffset="56351.63">19513 13011 913 0,'-4'8'472'0,"2"10"-119"16,2 6-199-1,2 4-33-15,7 7-61 16,-3 6-23-16,2 4-19 15,-2 3-4-15,-3 4-5 16,-3-1-1-16,-5-4 0 0,-3-6 5 16,-12-10 18-1,-2-7 3-15,-12-16 3 16,-6-5-19-16,-7-16-91 16,-3-12-69-16,6-25-418 15</inkml:trace>
  <inkml:trace contextRef="#ctx0" brushRef="#br0" timeOffset="56772.22">19377 12519 798 0,'0'-3'379'0,"3"-3"-163"15,6 1-43-15,14 5-73 16,7 2-19-16,21 7-23 16,10-4-13-16,9 3-19 15,0-1-9 1,-13-1-8-16,-14 0 0 0,-20-4-18 15,-9 2-23-15,-19-7-37 16,-3 0-16-16,-7-5 6 16,-2-7 23-16,5-1 34 15,4 1 11-15,9 2-4 16,5 7 0-16,6 8 25 16,-1 4 12-16,-4 12 47 0,-3 1 11 15,-7 3-11 1,-5 2-7-16,-1-3-28 0,1-5 1 15,8-2-150 1</inkml:trace>
  <inkml:trace contextRef="#ctx0" brushRef="#br0" timeOffset="57132.46">20121 12976 629 0,'-8'-9'338'15,"-6"-2"-88"-15,-2 6-110 0,7 5-38 16,0 4-57 0,7 2-20-16,5-1-16 15,-1 0 4-15,8 0 28 16,-2 4 21-16,0-1 43 16,-1-1 12-16,-6-7 3 15,-1-3-18-15,-4-5-45 16,2 4-41-16,8-2-237 15</inkml:trace>
  <inkml:trace contextRef="#ctx0" brushRef="#br0" timeOffset="57469.5">20488 12773 612 0,'2'-4'378'0,"4"-3"-13"15,-3 1-77-15,1 0-72 16,-2 0-33-16,-1-1-55 16,-1 2-31-16,0 3-54 15,4 2-21-15,-4 0-5 16,0 0-63-16,0 0-177 16,0 0-272-16</inkml:trace>
  <inkml:trace contextRef="#ctx0" brushRef="#br0" timeOffset="57737.87">20493 12893 548 0,'0'2'314'16,"1"7"-33"-16,-1 1-76 0,0 10-59 15,0 5-24-15,3 7-46 16,-1 2-22-16,-2 8-33 15,2 1-8 1,-6 10-5-16,-4 3 2 0,-1 10 3 16,-10-4 6-16,2-9 5 15,-5-7 2-15,-3-24 3 16,-2-8-1-16,0-22 3 16,2-9-18-16,13-18-134 15,7-9-350-15</inkml:trace>
  <inkml:trace contextRef="#ctx0" brushRef="#br0" timeOffset="58232.82">20390 12519 851 0,'1'-1'371'0,"5"-6"-190"15,7 3-35-15,10-2-52 16,11 6-16-16,18 2-25 16,5 1-10-16,6 4-22 0,-3-3-3 15,-13-1-2-15,-8 2-1 16,-19-5 3 0,-7-1 3-16,-13-5-17 15,-5-2-13-15,-5-4-24 16,-2-3-12-16,1-1 2 15,1 1 7-15,7 5 12 16,3 6-2-16,2 10-9 16,4 3-2-16,3 18 28 15,0 3 23-15,0 8 49 0,-4 1 14 16,-5-6-3-16,-3-6-10 16,-4-10-22-16,2-4-30 15</inkml:trace>
  <inkml:trace contextRef="#ctx0" brushRef="#br0" timeOffset="98933.6">7674 14130 850 0,'8'2'334'0,"11"1"-207"0,14 3-30 31,16 4-3-31,4 1-7 0,4-3-26 16,-5-1-13-16,-10-4-14 0,-2-3-63 16,-10 0-218-1</inkml:trace>
  <inkml:trace contextRef="#ctx0" brushRef="#br0" timeOffset="99129.02">7787 14297 766 0,'1'2'365'16,"9"4"-98"-16,10 2-116 16,3 3-8-16,14 3-11 15,-6-3-32-15,8-3-46 0,6-8-45 16</inkml:trace>
  <inkml:trace contextRef="#ctx0" brushRef="#br0" timeOffset="99666.97">8834 14309 596 0,'4'-16'380'16,"7"-14"6"-16,-2-8-208 15,-3-6-24-15,-5-3-42 16,-6-2-17-16,3 12-18 16,0 2-2-16,-2 17 2 15,-1 7-1-15,4 14-18 16,-3 5-15-16,1 12-29 16,3 7-6-16,2 2 0 0,6 6-1 15,4 4-1-15,1 0 6 16,-3 5 4-16,0-1 1 15,-6 0 3-15,0-3-3 16,-4-6-3-16,-2-4-1 16,-6-6 1-16,-3-6 0 0,-10-4 0 15,-1-5-2-15,-3-5-3 16,1-4-3-16,11-6-15 16,5-3-9-16,18 2-6 15,9 4-1-15,7 7 13 16,3 2 5-16,4 1 5 15,4 0 1-15,6-1-37 16,2-3-87-16,-2-3-173 16</inkml:trace>
  <inkml:trace contextRef="#ctx0" brushRef="#br0" timeOffset="100020.54">9501 14151 578 0,'-6'-9'381'0,"-12"-16"27"16,-1 2-141-1,-4 4-96-15,-2 2-40 16,-3 11-65 0,0 5-22-16,-1 9-32 0,2 12-11 0,5 11-5 15,6 6-2-15,12 15 0 16,4 1 1-1,15 4 3-15,5-5 1 16,6-16 3-16,6-6 3 0,12-22 5 16,3-9 4-1,0-18 27-15,-3-8 42 0,-17-11 52 16,-12-5 14-16,-18-8-10 16,-8 2-40-16,-13-1-54 15,-2 6-18-15,-1 16-35 0,0 7-50 16,5 17-198-1,5 9-197-15</inkml:trace>
  <inkml:trace contextRef="#ctx0" brushRef="#br0" timeOffset="100504.98">9923 14329 686 0,'-5'-1'478'0,"-1"-3"64"16,2 3-153-16,2 0-110 16,2-1-56-16,0 1-86 15,0-1-40-15,0 1-57 0,0 0-17 16,0 0-6-16,7 0-105 15</inkml:trace>
  <inkml:trace contextRef="#ctx0" brushRef="#br0" timeOffset="101053.77">10403 14261 697 0,'8'-13'356'16,"1"-11"-126"-16,1-5-38 15,-2-1-12-15,-4 0-14 16,-3 1-5-16,-2 8-7 15,-3 2-9-15,-4 12-26 16,0 4-20-16,0 6-45 0,0 9-17 16,4 2-25-1,-1 2-5-15,7 9-4 16,3 5-1-16,4 8-1 0,5 6 1 16,-3 2 0-16,3 2 0 15,-5-1 0 1,0-4 1-16,-6-8-1 15,-3-5 1-15,-5-7-1 16,-5-8 1-16,-5-5 1 0,1-2 0 16,-3-8-1-16,2 0 0 15,3-2-3-15,1-6-1 16,11 3-5-16,3-5-1 0,12 0-1 16,7 0 1-16,9-1 5 15,4 2 2 1,2 3 1-16,-3-1 3 15,-8 6 2-15,-8 3 1 16,-11 3 3-16,-7 3-1 0,-1-4-28 16,-4-4-184-16</inkml:trace>
  <inkml:trace contextRef="#ctx0" brushRef="#br0" timeOffset="110005.19">11375 14058 822 0,'-5'-5'372'0,"-2"1"-150"0,1 0-61 0,5 12-82 31,3 9-7-31,3 14-33 16,1 13-1-16,4 13 3 0,1 8 1 0,1 4-4 31,1-1-4-31,-2-13-10 16,1-7-4-16,-2-22-8 15,2-7-1-15,-4-13-28 16,-1-3-93-16</inkml:trace>
  <inkml:trace contextRef="#ctx0" brushRef="#br0" timeOffset="110151.27">11230 14368 597 0,'2'3'290'16,"11"-2"-55"-16,10-4-44 15,33-8-33-15,14-4-24 16,24-2-75-16,4 2-22 15,-12 6-92-15,-5 5-204 16</inkml:trace>
  <inkml:trace contextRef="#ctx0" brushRef="#br0" timeOffset="110482.16">12119 14349 722 0,'7'-12'374'0,"13"-18"-87"16,-2-6-68-16,2-2-63 0,-3-1-27 16,-13-1-35-16,-3 1-12 15,-8 4-16 1,-2 4-7-16,2 16-20 15,-1 8-11-15,4 17-10 16,-4 9-5-16,7 14-4 16,1 8-2-16,5 12-3 15,8 10-2-15,-1 10 1 16,3 0 1-16,-1-10-1 0,-4-10 1 0,-2-19 0 16,0-12-57-1,0-9-285-15</inkml:trace>
  <inkml:trace contextRef="#ctx0" brushRef="#br0" timeOffset="110920.62">12713 14113 460 0,'3'-13'307'16,"10"-8"36"-1,-5 1-117-15,-3 2-65 0,-1 5-17 16,-12-3-26 0,4 3-14-16,-16-1-28 15,-3 8-14-15,4 3-31 16,-11 3-12-16,4 13-15 16,3-3-4-16,-5 9-3 15,9 4 0-15,0 3 2 16,1 4 1-16,5-4 0 0,3-1 1 0,8-11-1 31,2-1 0-31,12-8 2 16,10-7 0-1,-10 1 2-15,-1 1 0 0,47-6-2 0,8 1-1 16,4 9 0-16,-26 7 0 16,-9 17 0-16,-7 1-1 15,-16 8 6-15,-12 4 3 16,-20-3 10-16,-4 0 2 15,-10-8 1-15,-2-10-2 0,-1-13-5 16,-4-12-3 0,9-13-40-16,8-5-73 15</inkml:trace>
  <inkml:trace contextRef="#ctx0" brushRef="#br0" timeOffset="111334.13">13261 14247 541 0,'-2'-3'318'16,"-3"-4"-31"-16,-1 2-64 16,-2 3-72-16,-1 2-39 15,4 7-51-15,-1 0-15 16,5 2-15-16,5 0-3 16,3-3 1-16,4 1 1 0,2-4 10 15,-2 1 6-15,-5-4 25 16,-3-3 23-1,-3 0 31-15,-1 2 5 16,0 0-14-16,0 0-24 0,0-1-41 16,0 1-14-16,-2 0-21 15,-1-1-7-15,3 1-6 16,-1-1-55-16</inkml:trace>
  <inkml:trace contextRef="#ctx0" brushRef="#br0" timeOffset="111777.44">13977 14145 931 0,'-3'-11'434'16,"-8"-8"-160"-16,-8-3-38 0,-10 2-72 16,-3 7-31-1,-6 9-74-15,1 6-23 16,2 17-28-16,5 2-7 0,11 21-4 15,5 5-3-15,17 17 0 16,1 7 0-16,22 2 3 16,8-9-1-16,15-23 3 0,10-15 2 15,7-26 4 1,-2-10 3-16,-10-14 5 16,-8-11 50-16,-23-16 38 15,-5-1 8-15,-16-5 1 16,-11-2-49-16,-16 9-41 15,-6 4-12-15,-8 12-62 16,2 9-79-16,5 19-261 0</inkml:trace>
  <inkml:trace contextRef="#ctx0" brushRef="#br0" timeOffset="111952.86">14073 14193 516 0,'4'0'349'0,"-9"2"15"15,-4 3-90 1,-15 11-96-16,-11 7-32 0,-11 14-46 0,-3 6-21 31,-1 2-35-31,6-4-17 16,22-12-111-16</inkml:trace>
  <inkml:trace contextRef="#ctx0" brushRef="#br0" timeOffset="112385.26">14808 14166 683 0,'-4'-23'425'0,"1"-14"4"16,2 10-253-16,2 4-48 15,1 15-56-15,0 8-17 16,2 20-24-16,-3 12-7 0,1 24-5 16,0 9 0-16,6 11-7 15,1 0-2-15,1-14-2 16,3-7-58-16,-7-26-225 15</inkml:trace>
  <inkml:trace contextRef="#ctx0" brushRef="#br0" timeOffset="112521.83">14684 14306 685 0,'4'-4'365'0,"5"-2"-76"15,13 6-52-15,20 4-74 16,11 4-27-16,20 0-52 15,5-1-27-15,-1-1-91 16</inkml:trace>
  <inkml:trace contextRef="#ctx0" brushRef="#br0" timeOffset="112985.17">15652 14101 598 0,'0'-3'352'0,"0"3"-38"16,-4 0-148-16,3 0-102 15,0 0-27-15,-5 17-20 16,-5 41-4-16,16-27 0 16,6 3 1-16,5-3 15 0,12 0 7 15,4-8 6-15,6-1 0 16,0-7-13-16,-6-8-6 16,-8-8-27-16,-5-7-75 15,-4-11-243-15</inkml:trace>
  <inkml:trace contextRef="#ctx0" brushRef="#br0" timeOffset="113149.98">15958 14109 381 0,'-2'-6'273'16,"-5"-8"34"-16,-1 10-59 0,-1 20-54 15,-3 3-28-15,2 18-26 16,2 8-5-16,9 8-9 16,7 8-9-16,6 3-34 15,1-3-18-15,0-16-34 0,0-6-12 0,2-19-10 31,2-9-13-31,0-5-304 16</inkml:trace>
  <inkml:trace contextRef="#ctx0" brushRef="#br0" timeOffset="113684.34">16288 14426 607 0,'-1'1'365'0,"-4"-1"-22"16,3-1-40-16,2 1-77 0,0-1-33 15,0 0-51-15,0-1-20 16,2 1-37-16,8-2-21 16,-5 0-42-16,-1 2 11 15,-4 1-473-15</inkml:trace>
  <inkml:trace contextRef="#ctx0" brushRef="#br0" timeOffset="115240.94">16892 14204 621 0,'-25'-2'313'0,"-22"1"-101"0,2 13-114 16,-2 11-37-16,13 23-30 16,10 11-3-16,19 17-1 15,14 2 7-15,28-11 13 16,10-11 6-16,28-24 3 15,8-12-4-15,2-16-5 16,-6-13 18-16,-19-12 89 16,-14-9 21-16,-24-14 17 15,-15-7-22-15,-31-12-102 16,-12 3-28-16,-14 8-32 16,3 8-8-16,2 20-27 15,0 4-78-15,8 13-199 16</inkml:trace>
  <inkml:trace contextRef="#ctx0" brushRef="#br0" timeOffset="115430.79">17135 14239 612 0,'0'0'383'16,"-1"0"-63"-1,-10 7-105-15,-15 6-45 16,-4 12-66-16,-8 11-19 15,-12 9-19-15,2 5-11 16,2-1-23-16,8-9-10 0,20-11-12 16,6-7-3-16,9-14-141 15</inkml:trace>
  <inkml:trace contextRef="#ctx0" brushRef="#br0" timeOffset="115879.75">17972 14124 943 0,'-1'-4'434'0,"-1"8"-212"16,0 8-72-16,-2 27-96 0,5 15-20 31,5 16-7-31,3 5-1 0,3-5-3 16,-2-9 0-16,1-19-5 16,-3-10-2-16,-1-17-5 0,-3-6-1 0,-5-12-96 15,-5-6-86 1</inkml:trace>
  <inkml:trace contextRef="#ctx0" brushRef="#br0" timeOffset="116003.41">17722 14353 716 0,'0'0'407'16,"6"0"-76"-16,29 0-84 16,14 0-42-16,27-1-43 15,7-4-30-15,4 3-56 16,-9 0-17-16,-19 0-180 15</inkml:trace>
  <inkml:trace contextRef="#ctx0" brushRef="#br0" timeOffset="116585.74">19068 14177 715 0,'-5'-9'422'0,"-7"-5"-73"15,-4 0-127-15,-3 1-49 16,-8 9-79-16,-5 2-31 16,-7 12-37-16,-2 6-10 15,3 18-11-15,10 11-2 0,16 21-3 16,9 8 0-16,15-3 1 16,9-3 0-16,14-21 6 15,3-12 4 1,8-21 10-16,1-9 9 15,-7-16 27-15,-6-8 12 0,-19-11 21 16,-15-7-3-16,-22-5-24 16,-13 2-19-16,-18 7-32 15,-1 7-11-15,0 11-78 16,7 5-90-16,20 8-466 16</inkml:trace>
  <inkml:trace contextRef="#ctx0" brushRef="#br0" timeOffset="116858.58">19438 14447 1178 0,'0'1'548'16,"4"-1"-222"-16,-3 0-76 15,-1 0-73-15,0 0-41 16,-1 0-61-16,1-1-23 16,0-1-31-16,0 1-19 15,0 0-210-15</inkml:trace>
  <inkml:trace contextRef="#ctx0" brushRef="#br0" timeOffset="117391.6">19913 14314 711 0,'3'-14'368'0,"2"-16"-96"0,-6 1-45 16,1 1-53-16,-3 3-24 15,-5 8-12-15,9 7-11 16,-4 6-38-16,-2 7-19 16,5 10-48-16,0 5-13 15,5 13-5-15,0 1-1 0,4 11 0 16,-5 3 1-16,1 3-1 16,-2 1 0-16,-4-4 1 15,0-10-1-15,-5-8 2 16,-1-7-1-16,-3-7 1 15,-3 1-1-15,-4-6 1 16,0 2-2-16,-2-8 1 16,3 1-1-16,7-5-1 15,3-3-1-15,14 1-7 16,8-3-1-16,18 5-2 16,4-3 1-16,1 5 6 15,-1 5 2-15,-8 0 0 16,-3 1 1-16,-5-4-24 15,-2 1-146-15</inkml:trace>
  <inkml:trace contextRef="#ctx0" brushRef="#br0" timeOffset="118052.57">7511 15896 485 0,'8'-3'327'15,"15"-2"13"-15,5 4-107 16,20 4-87-16,11-1-33 15,4 2-33-15,0-3-14 16,-18 1-24-16,-8-2-10 16,-10 4-20-16,-1-3-82 15</inkml:trace>
  <inkml:trace contextRef="#ctx0" brushRef="#br0" timeOffset="118241.65">7608 16032 611 0,'0'3'341'0,"14"8"-12"15,12-3-85-15,27-4-39 16,10-1-3-16,-6-5-52 16,-2 2-32-16,-15 3-59 15,-9-2-15-15,2 2-223 16</inkml:trace>
  <inkml:trace contextRef="#ctx0" brushRef="#br0" timeOffset="118898.9">8696 15821 372 0,'8'-13'235'0,"13"-16"10"16,2-1-30-1,-1 0-34 1,-3 2-19-16,-9 3-23 15,-4 5-8-15,-9 9-17 0,-2 4-16 0,-6 11-41 16,1 4-19-16,0 6-27 16,3 6-4-1,7 6-3-15,3 1-1 16,9 7 1-16,4 4 1 16,0 7 4-16,5 6 3 15,-3-3 4-15,-1-1 0 16,-6-8-3-16,-5-9-1 0,-6-2-1 15,-4-5 0-15,-9-7 0 16,-2 2 1 0,-8-11-3-16,-5-2 0 0,3-1-3 15,7-3-2-15,8-1-5 16,10-2-2-16,12-4-2 16,7 0 2-16,12 4 5 15,5 2 3-15,4 3 4 16,1 3 0-16,1-4-1 15,-1-2 25-15,-1-1-580 0</inkml:trace>
  <inkml:trace contextRef="#ctx0" brushRef="#br0" timeOffset="119357.33">9585 15770 790 0,'-3'-8'387'0,"-9"-9"-110"15,-5-1-39-15,-13 3-59 16,-7 3-21-16,-6 5-62 16,1 7-23-16,5 10-38 15,3 6-16-15,9 12-16 16,0 7-3-16,6 20-1 16,5 6-2-16,14 6 1 15,9-1 0-15,15-17-1 16,8-8 1-16,14-18 2 15,7-12 5-15,11-12 10 16,-6-6 6-16,-15-9 18 0,-12 3 18 16,-31-6 23-16,-18 1 0 15,-34 7-16-15,-14-3-22 16,-15 2-30 0,2 1-4-16,14-1-97 0,12 1-375 15</inkml:trace>
  <inkml:trace contextRef="#ctx0" brushRef="#br0" timeOffset="120061.36">10370 15598 677 0,'18'-2'338'16,"30"-1"-79"-16,17 1-74 16,19 0-42-1,6 2-28-15,-6 0-48 0,-6-2-21 0,-12-1-23 16,-13-3-4-1,-20 3-7-15,-13 3-9 0,-22 5-23 16,-11 3-25 0,-16 2-44-16,-4 0-12 15,-4-2-20-15,4 0 3 16,5-4 37-16,8 1 19 0,4-3 45 16,7-2 24-1,0 0 18-15,1 0 7 0,2 6 12 16,-3 2 7-16,5 7 9 15,-3 5 0-15,3 11-11 16,2 10-9-16,1 18-20 16,5 8-4-16,10 11-6 15,5 0 0-15,3-10-2 16,-2-6 1-16,-12-16 1 16,-9-5 4-16,-10-11 14 15,-11-10 6-15,-17-15 7 16,-9-9 20-16,-9-14 14 15,2-3-3-15,12-3-8 16,11 3-24-16,15 5-39 0,10 4-13 0,11 8-115 31,10 0-69-31</inkml:trace>
</inkml:ink>
</file>

<file path=ppt/ink/ink85.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4-10-23T07:53:38.801"/>
    </inkml:context>
    <inkml:brush xml:id="br0">
      <inkml:brushProperty name="width" value="0.05292" units="cm"/>
      <inkml:brushProperty name="height" value="0.05292" units="cm"/>
      <inkml:brushProperty name="color" value="#FF0000"/>
    </inkml:brush>
  </inkml:definitions>
  <inkml:trace contextRef="#ctx0" brushRef="#br0">23608 7529 1019 0,'-2'-3'453'0,"-1"2"-251"16,-2 8-68-1,-3 13-86-15,-2 14-33 0,-6 14-14 0,-4 6 0 16,1 11 2-16,-2-2 0 16,7-8 2-16,6-8 4 15,3-18 0-15,5-9 2 16,0-13 8-16,0-3 16 16,3-13 21-16,-1-9 8 15,4-16 7-15,3-11-10 16,4-15-15-16,0-9-6 0,5-2-15 15,-2 2-7-15,0 9-9 16,1 13-1-16,-3 16 0 31,1 9 1-31,-1 22-5 0,-1 6-1 0,3 18-3 32,8 14-1-32,7 10 3 15,3 9 2-15,1 4 1 16,-6-2 1-16,-8-4 0 15,-7-5 6-15,-9-10-4 16,2-4 2-16,-4-14-46 16,-2-6-45-16,-3-14-177 15,-9-9-199-15</inkml:trace>
  <inkml:trace contextRef="#ctx0" brushRef="#br0" timeOffset="153.52">23564 7693 763 0,'-8'-1'435'15,"-4"0"-67"-15,4-2-70 16,19 1-82-16,12-1-40 16,25-4-55-16,14 0-20 0,3-1-44 15,-5 3-21-15,-15 3-110 16,-4 2-102-16</inkml:trace>
  <inkml:trace contextRef="#ctx0" brushRef="#br0" timeOffset="817.23">23502 1864 361 0,'-3'0'295'0,"-3"-2"86"15,2 1-81 1,4 1-102-16,0 0-44 0,2 4-80 15,2 26-23-15,38 50-11 16,-29-21-7 0,-6 2-7-16,3 4-2 15,1-5-9-15,-3-7 2 16,1-16-1-16,-2-7 0 0,-4-12 6 16,-4-13-15-16,-10-8-100 15,-6-9-82 1,-9-13-342-16</inkml:trace>
  <inkml:trace contextRef="#ctx0" brushRef="#br0" timeOffset="1174.91">23419 2046 606 0,'8'-17'340'0,"19"-22"-35"16,10-6-17-16,15 0-58 0,7 8-46 16,1 16-82-16,-3 17-41 15,-17 21-38-15,-15 9-13 16,-26 19-12-16,-19 6-3 0,-19 2 5 15,-5-4 2 1,6-14 5-16,13-8 1 16,18-18-8-16,9-4-1 0,18-11-3 15,10-2 1 1,17-2 6 0,6-1 5-16,4 7 6 15,-2 4 2-15,-11 8 7 16,-13 7 0-16,-24 9 4 15,-13 3 1-15,-22 7 3 16,-2 4 1-16,-8-1-4 16,0-3-3-16,-4-11 1 0,-7-3-6 15,4-14 1-15,-1-3 9 16,12-4-154-16,5-8-125 16</inkml:trace>
  <inkml:trace contextRef="#ctx0" brushRef="#br0" timeOffset="66803.07">23425 10329 900 0,'0'12'360'0,"-9"22"-196"0,0 7-30 16,-4 13-17-16,-3 5-19 15,1 2-51-15,0-2-19 16,8-7-15-16,-1-13 4 15,5-18 13-15,-1-10 13 16,4-12 31-16,3-8 7 16,-1-14-3-16,5-9-11 15,1-13-31-15,1-5-7 16,7-10-12-16,4 1-4 16,2-4-5-16,2 2-1 0,3 12 4 15,-6 8 5-15,-4 19 8 16,-6 7-1-16,1 16-9 15,0 7-5 1,8 18-9-16,2 7 0 16,4 17 0-16,4 5 0 0,-2-1 3 15,1-1 0-15,-10-6 2 16,-1-4-1-16,-8-2-1 16,-3-3 0-16,-5-10-110 15,-4-3-85-15</inkml:trace>
  <inkml:trace contextRef="#ctx0" brushRef="#br0" timeOffset="66961.05">23331 10472 845 0,'6'5'399'16,"8"2"-120"-16,16 1-62 15,31 0-32-15,10-4-39 16,24 2-74-16,-2-1-23 15,-23-1-90-15</inkml:trace>
  <inkml:trace contextRef="#ctx0" brushRef="#br0" timeOffset="67687">23378 16109 600 0,'-1'-2'334'15,"0"-2"-62"-15,2 7-115 16,-1-3-74-16,4 24-20 0,8 60-3 16,-1-16-5-16,-5 13-8 15,3 2-3-15,-6-8-10 16,-5-11-5-16,-3-20-7 16,2-8-2-16,-2-19 1 15,2-5 1-15,-2-12-146 16,4-9-218-16</inkml:trace>
  <inkml:trace contextRef="#ctx0" brushRef="#br0" timeOffset="68058.78">23301 16251 866 0,'7'-23'400'0,"15"-22"-168"15,4 2-28-15,23 7-55 16,8 13-32-16,13 12-47 0,0 10-18 15,-15 13-18-15,-11 9-6 16,-28 16-5-16,-15 7-4 16,-20 8-2-16,-11-3-2 15,0-8 0-15,4-13 1 16,14-16 2-16,7-12-2 16,12-10-9-16,8-5-3 15,20 2-8-15,6 5-2 0,10 14 4 16,-4 10 1-1,-11 11 2-15,-6 9 1 0,-21 5 3 16,-6 2 1-16,-14 2 0 16,-10-2 2-16,-17-6 3 15,-9-5 1-15,-12-10 4 16,-4-7 0-16,-1-12-1 16,5-5-3-16,11-4-9 15,9 2-30-15,17 3-209 16</inkml:trace>
</inkml:ink>
</file>

<file path=ppt/ink/ink86.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4-10-23T07:58:45.736"/>
    </inkml:context>
    <inkml:brush xml:id="br0">
      <inkml:brushProperty name="width" value="0.05292" units="cm"/>
      <inkml:brushProperty name="height" value="0.05292" units="cm"/>
      <inkml:brushProperty name="color" value="#FF0000"/>
    </inkml:brush>
  </inkml:definitions>
  <inkml:trace contextRef="#ctx0" brushRef="#br0">17213 17663 725 0,'4'-11'427'16,"4"-7"-97"-16,-7 10-94 15,-2 4-42-15,-7 11-67 16,-6 4-21-16,-4 16-39 15,1 11-10-15,-3 16-25 16,5 9-8-16,5 1 0 16,-1-3-7-16,3-17 0 15,5-11 0-15,-2-17-1 16,5-10 7-16,6-17 9 0,2-13 4 16,2-16 0-16,2-10-5 15,2-5-11-15,1-1-4 16,4 5-11-1,-1 6 1-15,-6 14-3 16,-5 8 0-16,-7 11 2 16,0 9-5-16,-2 5-6 0,0 3-3 15,1-5-2-15,1 0-1 16,3 21 2-16,17 43 1 16,5-19 0-16,7 7 3 15,11 7 4-15,3-2 2 16,1-7 3-16,-8-9 1 15,-13-19 1-15,-7-5 2 0,-20-11 10 16,-14-5 6-16,-27-1 6 16,-17-4 3-16,-17-7-6 15,1-1-5 1,13 1-10-16,10 1-7 0,23 10-11 16,6 5-9-16,17 3-66 0,9-4-73 15,11 2-261-15</inkml:trace>
  <inkml:trace contextRef="#ctx0" brushRef="#br0" timeOffset="343.77">17525 17833 1115 0,'1'-2'477'0,"11"6"-268"0,3 5-53 15,15 14-74-15,5 6-20 16,4 8-25-16,4 2-7 16,-2-2-14-16,-2-5-2 15,-3-11-1-15,-4-4-32 16,-8-6-166-16,-4-3-144 16</inkml:trace>
  <inkml:trace contextRef="#ctx0" brushRef="#br0" timeOffset="644.75">17864 17836 594 0,'-1'-2'354'0,"-1"-4"-38"15,-3 5-44-15,4 1-73 0,0 0-25 16,-12 6-30-16,-42 47-15 16,19-21-29-16,-2 5-18 15,2 4-36-15,2-4-8 16,8-9-18-16,8-10-7 16,7-10-3-16,3-1-1 15,4-4 1-15,4 0 5 16,2-3-102-16,-2-1-152 15</inkml:trace>
</inkml:ink>
</file>

<file path=ppt/ink/ink87.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0-10-20T08:27:46.252"/>
    </inkml:context>
    <inkml:brush xml:id="br0">
      <inkml:brushProperty name="width" value="0.05292" units="cm"/>
      <inkml:brushProperty name="height" value="0.05292" units="cm"/>
    </inkml:brush>
  </inkml:definitions>
  <inkml:trace contextRef="#ctx0" brushRef="#br0">13002 16700 940 0,'-3'2'292'16</inkml:trace>
  <inkml:trace contextRef="#ctx0" brushRef="#br0" timeOffset="25101.03">21772 16551 1288 0,'-4'0'252'0,"-6"1"-63"15,10-1-187-15,3-1-5 16,5-2 8-16,-1 0 16 15,0 6 27-15,-4-2 20 16,-3 2-3-16,1 4-9 16,-1-7-342-16</inkml:trace>
  <inkml:trace contextRef="#ctx0" brushRef="#br0" timeOffset="42022.41">12553 17006 223 0,'-3'-3'102'0,"3"-2"-35"16,14 7-47-16</inkml:trace>
</inkml:ink>
</file>

<file path=ppt/ink/ink88.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5-10-22T07:27:25.877"/>
    </inkml:context>
    <inkml:brush xml:id="br0">
      <inkml:brushProperty name="width" value="0.05292" units="cm"/>
      <inkml:brushProperty name="height" value="0.05292" units="cm"/>
      <inkml:brushProperty name="color" value="#FF0000"/>
    </inkml:brush>
    <inkml:context xml:id="ctx1">
      <inkml:inkSource xml:id="inkSrc30">
        <inkml:traceFormat>
          <inkml:channel name="X" type="integer" max="11752" units="cm"/>
          <inkml:channel name="Y" type="integer" max="6608" units="cm"/>
          <inkml:channel name="T" type="integer" max="2.14748E9" units="dev"/>
        </inkml:traceFormat>
        <inkml:channelProperties>
          <inkml:channelProperty channel="X" name="resolution" value="400" units="1/cm"/>
          <inkml:channelProperty channel="Y" name="resolution" value="400" units="1/cm"/>
          <inkml:channelProperty channel="T" name="resolution" value="1" units="1/dev"/>
        </inkml:channelProperties>
      </inkml:inkSource>
      <inkml:timestamp xml:id="ts1" timeString="2025-10-22T07:27:35.221"/>
    </inkml:context>
  </inkml:definitions>
  <inkml:trace contextRef="#ctx0" brushRef="#br0">14852 13902 889 0,'-5'-9'397'15,"-5"-9"-192"-15,5 18-44 16,5 33-56-16,3 18-14 16,4 37-25-16,3 15-9 15,-3 25-24-15,-4 5-9 16,-3-4-12-16,-3-13 2 16,-1-22-4-16,3-16-2 0,4-31-34 15,4-11-71-15,2-36-285 16</inkml:trace>
  <inkml:trace contextRef="#ctx0" brushRef="#br0" timeOffset="172.97">14749 13987 678 0,'0'-17'410'16,"10"-23"26"-16,16 3-213 15,33 4-88-15,15 5-25 0,23 10-47 31,9 8-26-31,8 16-15 16,1 5-9-16,-4 12-106 16,-6 0-141-16</inkml:trace>
  <inkml:trace contextRef="#ctx0" brushRef="#br0" timeOffset="403.7">14696 14764 963 0,'20'2'439'16,"18"4"-210"-16,52-9-46 16,18-5-5-16,23-2-59 15,0 1-32-15,-17 4-54 16,-12 2-14-16,-23 3-41 15,-15-1-79-15,-29-1-463 16</inkml:trace>
  <inkml:trace contextRef="#ctx0" brushRef="#br0" timeOffset="584.48">14759 14336 944 0,'25'-6'418'16,"39"-8"-210"-16,16-2-28 0,12 1-74 16,0 5-34-1,-4 6-33-15,-10 3-88 16,-4 5-314 0</inkml:trace>
  <inkml:trace contextRef="#ctx0" brushRef="#br0" timeOffset="746.01">15595 14374 689 0,'6'18'336'0,"7"23"-84"15,0 11-15-15,1 10-35 16,-2-1-19-16,-1-1-70 16,1-9-36-16,-3-12-44 15,6-6-11-15,1-8-431 16</inkml:trace>
  <inkml:trace contextRef="#ctx0" brushRef="#br0" timeOffset="1332.33">19117 15216 843 0,'5'3'337'0,"2"14"-183"16,5 20-63-16,-2 32-5 15,-3 12-3-15,-1 11-22 16,0-2-16-16,-1-10-24 16,1-9-2-16,-3-18-4 15,-2-11 1-15,-1-24-4 16,0-12-44-16,-3-22-139 0,-2-13-170 16</inkml:trace>
  <inkml:trace contextRef="#ctx0" brushRef="#br0" timeOffset="1488.32">19057 15259 718 0,'3'-22'358'16,"18"-22"-93"-16,11 4-46 16,18 11-71-16,17 10-34 0,14 6-69 15,0 5-22-15,4 9-17 16,-4 2-1 0,-13 12-42-16,-4 4-74 15,-13 4-277-15</inkml:trace>
  <inkml:trace contextRef="#ctx0" brushRef="#br0" timeOffset="1681.51">19129 15727 911 0,'5'9'394'15,"13"5"-174"-15,12-1-23 16,32-5-32-16,12-2-26 15,8-1-68 1,-2-3-22-16,-15 0-26 16,-9 1-43-16,-8-2-250 15</inkml:trace>
  <inkml:trace contextRef="#ctx0" brushRef="#br0" timeOffset="1871.5">19120 15611 901 0,'11'-10'415'15,"9"-9"-189"-15,26 3-129 16,14 0-24-16,17 4-51 16,-1 2-10-16,8 2-116 15,-3 3-224-15</inkml:trace>
  <inkml:trace contextRef="#ctx0" brushRef="#br0" timeOffset="2141.54">19827 15704 1089 0,'-22'5'418'0,"-18"1"-288"16,10-4-15-16,28-5-40 15,11-7-24-15,26 0-47 31,8-2-8-31,9 4 3 0,-2 8 0 0,-13 8 0 32,-12 9 2-32,-19 13 11 15,-13 6 4-15,-14 18 3 0,-1 5-1 16,-2-4-6-16,8-6 0 0,10-20 18 16,10-14 10-1,22-14 18-15,8-9 5 16,14-9-11-16,0 1-12 0,1 2-22 15,-3 7-121-15</inkml:trace>
  <inkml:trace contextRef="#ctx0" brushRef="#br0" timeOffset="3082.65">2532 10337 788 0,'2'5'322'0,"-2"21"-177"15,4 21-34-15,-4 28-27 16,1 17-8-16,7 27-28 15,-3 1-16-15,6 0-10 16,-5-7-6-16,-4-27 0 0,-1-10 0 16,-4-23 0-1,3-9 1-15,-2-21-82 0,-1-12-109 16</inkml:trace>
  <inkml:trace contextRef="#ctx0" brushRef="#br0" timeOffset="3250.78">2450 10580 724 0,'23'-9'297'15,"13"-12"-149"1,24 1-97-16,7 8-9 16,13 6-14-16,7 9-14 15,2 15-38-15,-5 6-108 16</inkml:trace>
  <inkml:trace contextRef="#ctx0" brushRef="#br0" timeOffset="3478.7">2578 11428 742 0,'32'-3'355'16,"21"-1"-176"0,29 0-36-1,8 0-25-15,-8 4-61 16,-12 0-19-16,-27 3-15 0,-12-1-2 0,-12-3-210 31</inkml:trace>
  <inkml:trace contextRef="#ctx0" brushRef="#br0" timeOffset="3637.92">2532 11064 1029 0,'13'-5'396'16,"22"-6"-278"0,21-2-47-1,22-2-25-15,12 6-18 16,2 6-17-16,-2 4-45 0</inkml:trace>
  <inkml:trace contextRef="#ctx0" brushRef="#br0" timeOffset="3897.72">3155 11336 795 0,'6'-9'380'0,"11"-13"-162"16,5-1-35-16,2-4-78 16,0 4-39-16,-6 6-36 15,-3 4-11-15,-8 12 6 16,-4 7 8-16,-7 15 5 16,-2 11 5-16,-3 13-15 0,3 8-9 15,5 4-9 1,1-4-3-16,6-11-4 0,4-6-54 15,10-16-348-15</inkml:trace>
  <inkml:trace contextRef="#ctx0" brushRef="#br0" timeOffset="4133.94">3758 10990 811 0,'25'-4'400'0,"16"-10"-142"16,16 5-142-16,5-1-36 16,-9 3-51-1,-6 5-12-15,-6 3-44 16,-8 6-85-16</inkml:trace>
  <inkml:trace contextRef="#ctx0" brushRef="#br0" timeOffset="4316.75">3698 11149 797 0,'13'4'417'16,"15"2"-145"-1,27 2-71-15,8-7-28 16,7 0-72-16,-5-2-24 0,-16-1-48 16,-6 2-4-1,-12-2-171-15</inkml:trace>
  <inkml:trace contextRef="#ctx0" brushRef="#br0" timeOffset="5073.95">4766 11048 373 0,'-20'-13'207'0,"-21"-19"-35"0,11-18-33 16,21-14-53-16,10-5-7 16,26-2 2-1,8 11 14-15,21 19 15 16,7 7 2-16,-2 22-18 15,0 9-26-15,-17 25-22 16,-13 16 4-16,-25 27 9 16,-14 15 1-16,-23 11-9 0,-6-6-15 0,-6-11-20 15,-2-17-6-15,5-26 0 16,0-9 0-16,12-22-4 16,6-5-5-1,15-14-12-15,7 0-6 16,19 0-1-16,9 3 2 15,15 9 10-15,8 7 5 16,-2 10 4-16,0 7 4 16,-5 4-1-16,-3-2 0 15,8-5-109-15,0-6-154 0</inkml:trace>
  <inkml:trace contextRef="#ctx0" brushRef="#br0" timeOffset="5359.51">5577 10739 970 0,'-20'-10'428'16,"-19"-9"-213"-1,-9 1-41-15,-7 11-83 16,3 7-31-16,-6 11-53 16,14 15-20-16,16 16-10 0,9 9 0 15,23 14 0-15,12 0 6 16,22-7 6-1,10-6 3-15,9-20 17 0,8-9 6 16,-4-23 28 0,1-8 13-16,-10-16 28 0,-12-7 10 15,-19-12 5-15,-10-6-6 0,-28-9-31 16,-7 0-15 0,-14 18-113-16,-8 12-122 15</inkml:trace>
  <inkml:trace contextRef="#ctx0" brushRef="#br0" timeOffset="5997.6">6372 10568 812 0,'22'-2'380'0,"17"-5"-169"15,28 4-91-15,5 0-23 16,18 3-46-16,-2 3-13 0,-15 0-16 16,-5 3-7-1,-29-2 7-15,-11 2-62 16,-19-2-125-16,-9 0-67 15,-19 0-41-15,-7-3 60 0,-10 1 133 16,-3 1 77-16,-2 0 61 16,0-2 18-16,8 3 17 15,6 0-2-15,10 2-19 16,4 3-11-16,7 7-15 16,3 4-5-16,7 11 7 15,6 8 4-15,8 15 2 16,3 11 5-16,5 8 0 15,-1 2-2-15,-4-5-4 16,-11-7-6-16,-12-4 15 16,-12-4 8-16,-14-12 8 15,-4-6 4-15,-8-23-17 16,-3-10-9-16,-3-21-14 0,7-6-9 16,12-9-23-16,10-5-12 15,24 6-91-15,4-5-93 0</inkml:trace>
  <inkml:trace contextRef="#ctx0" brushRef="#br0" timeOffset="6472.85">2570 12223 719 0,'2'17'270'0,"-2"13"-181"15,4 45-68-15,-4 16 8 16,0 29 4-16,1 9-1 16,6-2-10-16,4-4-5 15,2-21-6-15,2-18 0 16,-2-29 4-16,-2-13-5 16,2-24-152-16</inkml:trace>
  <inkml:trace contextRef="#ctx0" brushRef="#br0" timeOffset="6630.64">2530 12330 816 0,'3'-14'345'0,"14"-14"-204"16,7 12-63-16,23 15-61 16,13 8-11-16,27 14-3 15,15 6 1-15,3 2-44 16,5-2-107-16</inkml:trace>
  <inkml:trace contextRef="#ctx0" brushRef="#br0" timeOffset="6855.54">2569 13197 664 0,'8'4'265'0,"21"7"-141"16,16-2-11-16,30-4 6 15,13-4-15 1,10-1-42-16,-5 0-22 0,-13-6-77 16,-7-1-121-16</inkml:trace>
  <inkml:trace contextRef="#ctx0" brushRef="#br0" timeOffset="7026.75">2567 12868 837 0,'1'-9'352'15,"0"-8"-175"-15,28 1-133 16,9-2-26-16,32 3-15 0,18 3-4 15,20 9-76-15</inkml:trace>
  <inkml:trace contextRef="#ctx0" brushRef="#br0" timeOffset="7437.42">3280 13169 794 0,'-2'-18'320'15,"7"-25"-171"1,13 9-30-16,18 9-37 15,8 11-17-15,4 25-48 16,-5 7-7-16,-16 23 20 0,-14 5 10 0,-23 15 3 16,-15 3-3-16,-13-1-17 15,-1-7-7-15,1-17-3 16,6-11 3 0,9-22-3-1,4-7-5-15,12-19-14 16,6-5-10-16,19-3-6 15,8 0-3-15,18 10 2 16,5 5 5-16,3 13 6 16,0 9 6-16,-5 10 9 15,0 0-63-15</inkml:trace>
  <inkml:trace contextRef="#ctx0" brushRef="#br0" timeOffset="7649.71">3981 12738 821 0,'7'-10'368'16,"15"-8"-170"-16,11 2-82 0,24 6-61 15,6 3-22-15,9 7-20 16,-3 0 1-16,-14 3-140 15,-5 4-273-15</inkml:trace>
  <inkml:trace contextRef="#ctx0" brushRef="#br0" timeOffset="7818.63">4062 12949 1100 0,'13'0'438'15,"27"-2"-269"-15,6-5-15 16,22 2-38 0,2-1-27-16,0 5-26 15,-8 0-128-15</inkml:trace>
  <inkml:trace contextRef="#ctx0" brushRef="#br0" timeOffset="8461.34">5500 12318 690 0,'-15'4'284'16,"-17"6"-178"-16,-11-3-32 15,-14 1-46-15,-3-3-6 16,-2-10-7-16,9-2-4 0,16-2-11 16,9 2-3-1,17 11-19-15,2 5-2 16,7 17-3-16,0 8-3 15,2 8 16-15,1 2 9 0,2-11 17 16,2-3 10 0,7-12 0-16,4-3-4 0,5-8 2 15,4-7 1-15,12-2 5 16,8-3 0-16,16 8-4 16,7 10 0-16,-1 17 1 15,-6 9 1-15,-24 17 20 0,-16 5 15 16,-31 10 13-1,-9-2 3-15,-17-9-19 16,-11-12-12-16,-8-25-13 16,-9-14-2-16,1-24-10 15,9-9-10-15,17-18-59 16,11-4-43-16,24-2-163 16</inkml:trace>
  <inkml:trace contextRef="#ctx0" brushRef="#br0" timeOffset="8742.24">6117 12321 1113 0,'28'-12'462'0,"45"-10"-286"16,13 2-39-16,13 6-62 15,3 3-29-15,-16 9-32 16,-4 2-6-16,-16 2 11 16,-14 2-54-16,-17-1-108 15,-13 0-96-15</inkml:trace>
  <inkml:trace contextRef="#ctx0" brushRef="#br0" timeOffset="8972.38">6462 12370 428 0,'0'10'221'16,"6"19"-47"-1,5 1-15-15,16 6 3 16,-1 8 2-16,1 1 1 0,-4 8-2 15,-21 13-32-15,-6 1-15 16,-23 4-31-16,-5-2-19 0,-11-19-22 16,-4-6-9-1,-14-24-16-15,-6-14-5 0,5-16-28 16,5-14-38 0,27-13-486-16</inkml:trace>
  <inkml:trace contextRef="#ctx1" brushRef="#br0">10893 18577 0,'-60'-66'0</inkml:trace>
  <inkml:trace contextRef="#ctx0" brushRef="#br0" timeOffset="9827.37">2345 14656 823 0,'-2'-6'361'16,"2"3"-211"-16,1 11-63 0,12 31-60 15,6 27-14-15,10 37 14 16,2 10-1-16,4 15-2 15,-3-3-1 1,-8-17-5-16,-3-9-6 0,-2-31-3 16,-6-16 0-16,-1-26 2 15,0-10 5-15,-9-19 40 16,8-14 12-16,0-24 7 16,-3-18 0-16,3-26-38 15,1-8-14-15,2-9-11 16,1 3-4-16,7 9-8 15,-3 9-2-15,2 24-5 16,0 14-6-16,-3 41-3 16,4 24 2-16,0 33 6 15,6 15 5-15,6 19 3 16,1 1 0-16,2 16-4 0,-1-1 3 16,-8-21 1-16,-5-13 0 15,-2-38 5-15,-5-13 1 16,2-20 24-16,1-14 17 15,-1-31 16-15,2-17 5 16,1-33-17-16,1-10-15 16,0-6-15-16,0 1-8 15,3 8-12-15,2 10-42 0,-2 22-206 16</inkml:trace>
  <inkml:trace contextRef="#ctx0" brushRef="#br0" timeOffset="10127.62">4004 14995 851 0,'18'-1'377'0,"13"1"-197"15,15 5-102 1,8 2-14-16,0 3-42 0,-2-1-4 0,-10-1-39 16,-10-2-96-1</inkml:trace>
  <inkml:trace contextRef="#ctx0" brushRef="#br0" timeOffset="10268.1">3997 15176 909 0,'30'-1'429'15,"20"-3"-210"-15,12 4-74 16,8 3-36-16,-6 6-66 15,-10 4-24-15</inkml:trace>
  <inkml:trace contextRef="#ctx0" brushRef="#br0" timeOffset="10693.48">5091 14716 766 0,'0'29'315'0,"2"22"-212"15,2 32 24 1,-2 11 6-16,1 16-35 0,3-2-20 15,0-7-47 1,4-11-11-16,4-30-10 16,-3-18-4-16,-1-28-106 15,1-9-106-15</inkml:trace>
  <inkml:trace contextRef="#ctx0" brushRef="#br0" timeOffset="10834.68">5007 14709 495 0,'8'-11'287'16,"17"-10"-44"-16,7 4-73 16,19 7-91-16,15 7-31 15,23 7-34-15,7 5 0 0,8 8-181 16</inkml:trace>
  <inkml:trace contextRef="#ctx0" brushRef="#br0" timeOffset="11066.09">5159 15522 731 0,'-3'7'347'0,"8"7"-105"15,14-9-126-15,40-5-32 16,15-6-2-16,12-5-14 16,5 5-15-16,-12 4-34 15,-14 0 13-15,-16 8-237 16</inkml:trace>
  <inkml:trace contextRef="#ctx0" brushRef="#br0" timeOffset="11235.45">5102 15201 820 0,'17'1'314'0,"26"0"-229"16,12 0-36 0,17 1-22-16,7 4-5 15</inkml:trace>
  <inkml:trace contextRef="#ctx0" brushRef="#br0" timeOffset="11398.23">5808 15303 981 0,'4'16'451'0,"5"26"-171"16,-2 3-29-16,-1 4-83 15,1 2-35-15,-1-9-78 0,-1-4-26 16,-5-11-33-1,-1-4-111-15</inkml:trace>
  <inkml:trace contextRef="#ctx0" brushRef="#br0" timeOffset="11769.03">6418 14784 1080 0,'-2'10'413'0,"7"23"-273"16,2 17-37-16,5 21-14 16,3 11-9-16,-4 3-39 15,1-2-14-15,3-5-20 16,0-10-33-16,0-24-154 15,-2-9-188-15</inkml:trace>
  <inkml:trace contextRef="#ctx0" brushRef="#br0" timeOffset="11926.22">6346 15152 781 0,'11'-2'375'0,"13"-3"-98"0,16-1-105 15,21-4-43-15,6 2-23 16,20 1-48-16,2-2-23 16,-8 5-144-16</inkml:trace>
  <inkml:trace contextRef="#ctx0" brushRef="#br0" timeOffset="12340.36">7225 14662 833 0,'0'-3'368'0,"-2"-3"-187"15,1 30-62-15,-1 13-13 16,2 41-15-16,4 18-3 15,2 15-23-15,4 10-13 16,-2-12-21-16,2-12-8 0,0-21-14 16,0-18 0-1,1-30-1-15,-1-9-33 16,-5-19-126-16,-5-8-120 0</inkml:trace>
  <inkml:trace contextRef="#ctx0" brushRef="#br0" timeOffset="12492.97">7228 14758 735 0,'26'-12'355'15,"17"-11"-130"-15,11-1-119 16,5 2-21-16,9 8-51 16,0 6-17-16,10 21-7 15,-3 11-50-15</inkml:trace>
  <inkml:trace contextRef="#ctx0" brushRef="#br0" timeOffset="12727.69">7292 15538 815 0,'15'4'335'16,"23"3"-174"-16,10-4-53 0,20 0-11 15,5-5-23 1,10-5-40-16,5 3-13 0,-14-8-100 16,-7 1-199-16</inkml:trace>
  <inkml:trace contextRef="#ctx0" brushRef="#br0" timeOffset="12910.28">7298 15220 1007 0,'16'-7'366'0,"30"-8"-309"15,4 3-19-15,18 6-29 16,7 2-27-16</inkml:trace>
  <inkml:trace contextRef="#ctx0" brushRef="#br0" timeOffset="13208.54">7902 15500 813 0,'-2'-5'363'0,"4"-10"-149"16,10-7-68-1,10-5-28-15,8 1-12 0,5 5-33 16,-15 20-21 0,-11 0-28-16,1 1-1 15,10 18 6-15,-14 13-1 0,-23 13-6 16,-16 1-5-16,3-1-12 15,5-3-3-15,13-2-2 16,5-9-3-16,19-8 1 16,8-4 1-16,16-8 1 15,12-3 0-15,8-5-30 16,1-3-138-16</inkml:trace>
  <inkml:trace contextRef="#ctx0" brushRef="#br0" timeOffset="13598.23">8610 14946 946 0,'29'0'389'16,"17"0"-244"-16,18 1-80 0,2 4-15 15,-2-4-29-15,-4-1-3 16,-6 0-131 0,-5-8-212-16</inkml:trace>
  <inkml:trace contextRef="#ctx0" brushRef="#br0" timeOffset="13779.26">8753 15113 904 0,'17'2'429'0,"13"1"-195"15,19-3-54-15,2-4-28 16,9-1-67-16,-1 0-30 15,-8 1-83-15,-3 3-108 0</inkml:trace>
  <inkml:trace contextRef="#ctx0" brushRef="#br0" timeOffset="14345.99">9807 14927 561 0,'-3'-9'298'31,"-4"-15"-67"-31,3-7-22 16,10-8-59-16,3-3-17 0,15 6-28 15,7 4-13-15,13 22-26 16,6 10-18-16,-6 27-29 16,-2 21-6-16,-28 21 4 15,-20 9 0-15,-29 5 2 16,-10-3-2-16,-8-11-7 16,9-8-4-16,5-19-30 15,1-14-28-15,10-22-53 16,-2-11-10-16,11-16 19 15,12-7 20-15,19-2 53 16,6 2 20-16,19 12 18 16,2 12 21-16,5 9 14 15,6 13-3-15,-1 14-8 16,0 0-11-16,-4 4-11 16,-5-3 1-16</inkml:trace>
  <inkml:trace contextRef="#ctx0" brushRef="#br0" timeOffset="14792.55">10700 14775 781 0,'5'-6'384'0,"2"-6"-108"15,6 5-69-15,-19-1-52 16,-12 2-41-16,-12 1-64 16,-12-3-20-16,4 1-20 15,1 0-3-15,3-1-3 16,3 3-3-16,6 6-10 16,1 7-4-16,-1 15-5 0,1 7 0 15,1 13 4 1,1 3 1-16,7 3 5 15,4 0 1-15,11-9 1 16,0-5 1-16,9-10-1 16,2-9 1-16,6-12 2 15,9-4 0-15,12-10-2 16,12 2 2-16,27 6 11 0,5 1 8 0,-2 8 8 16,-11 3 4-16,-31 12 0 15,-17 4 6-15,-27 16 11 16,-9 6 0-1,-27 5-10-15,-5 2-8 16,-17-15-18-16,7-5-63 0</inkml:trace>
  <inkml:trace contextRef="#ctx0" brushRef="#br0" timeOffset="15354.7">11068 14736 893 0,'6'-8'406'0,"20"-6"-205"16,12-1-28-16,23 9-67 0,5 1-31 16,10 1-23-16,1 4-5 15,-1-1-9-15,1 3-9 16,-24 1-13-16,-8-1-3 15,-25-2-14-15,-11-1-28 16,-10-4-49-16,-9 0-7 16,-13-1 11-16,-7-1 27 15,-5 2 43-15,1 4 4 0,5 3-1 16,8 5-1-16,9 10 4 16,2 4 2-16,9 13 3 15,3 7 2-15,12 11 3 16,5 9 12-16,1 9 12 15,-5 1 15-15,-16 2 42 16,-13 0 11-16,-25-5 13 16,-8-2-3-16,-7-13-21 15,3-10-12-15,12-22-10 16,4-12-11-16,12-16-35 16,-4-16-69-16,13-10-355 15</inkml:trace>
</inkml:ink>
</file>

<file path=ppt/ink/ink89.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2-10-24T08:46:28.020"/>
    </inkml:context>
    <inkml:brush xml:id="br0">
      <inkml:brushProperty name="width" value="0.05292" units="cm"/>
      <inkml:brushProperty name="height" value="0.05292" units="cm"/>
      <inkml:brushProperty name="color" value="#FF0000"/>
    </inkml:brush>
  </inkml:definitions>
  <inkml:trace contextRef="#ctx0" brushRef="#br0">1989 6091 462 0,'-2'5'308'0,"2"7"29"16,2-3-52-16,8-9-47 15,7-4-18-15,7-17-44 16,5-9-20-16,-1-23-53 16,4-13-18-16,-4-17-28 15,-1-6-12-15,-11-2-2 16,-4 6 1-16,-11 10-7 15,-4 7-2-15,1 29-19 16,-1 10-7-16,-3 29-9 16,2 13-7-16,3 23-1 15,2 15-4-15,13 23 3 16,5 7 2-16,12 12 5 16,8-2 1-16,11-9-1 15,-1-13 1-15,3-28 2 16,-10-8 1-16,-16-20 7 15,-2-4 1-15,-16-9-31 0,-4-7-50 16,-5-6-176 0,-10-6-173-16</inkml:trace>
  <inkml:trace contextRef="#ctx0" brushRef="#br0" timeOffset="284.39">2183 5922 740 0,'0'0'443'0,"3"-1"4"16,12 1-271-16,16 5-121 15,7-1-19-15,7 1-22 16,-2 0-35-16</inkml:trace>
  <inkml:trace contextRef="#ctx0" brushRef="#br0" timeOffset="438.01">1911 5589 1540 0,'-6'-9'607'16,"-5"-3"-432"-16,10 4-83 16,16 12-81-16,12 8-54 15,20 7-274-15</inkml:trace>
  <inkml:trace contextRef="#ctx0" brushRef="#br0" timeOffset="813.79">2439 5656 1228 0,'1'-23'510'0,"8"-23"-297"15,16 1-60-15,12 13-55 16,5 11-34-16,3 21-36 16,0 9-8-16,2 19-5 15,-3 6 0-15,-6 8-2 16,-5 0-1-16,-3 5-1 16,-2-1-2-16,-2-1 1 15,1-5-1-15,-7-12 3 0,3-9 1 16,-15-18 12-16,-4-8 9 15,-9-14 2-15,-16-5-1 16,-7 9-18-16,-8 4-14 16,-3 25-10-16,0 18-6 15,-3 22 3-15,3 4 4 16,8 1 3-16,10-7 3 16,19-14-54-16,7-6-87 15,13-12-230-15</inkml:trace>
  <inkml:trace contextRef="#ctx0" brushRef="#br0" timeOffset="1128.5">2704 5595 892 0,'15'-15'448'0,"19"-20"-143"16,15 3-75-16,18 9-102 15,2 9-37-15,5 23-43 16,-6 10-8-16,-14 20-8 15,-8 6-1-15,-8 16-9 16,-10 6-2-16,-6 6-4 16,2-2-3-16,3-10-2 15,3-9 0-15,0-17 1 16,-3-10 2-16,-11-14 6 16,-8-2 9-16,-18-13-6 0,-16-6-13 15,-15-9-19-15,-3-1-15 16,0 3-3-16,5 7 5 15,10 11-12-15,3 5 17 16,11 8-94-16,9 3-60 16,8-2-231-16</inkml:trace>
  <inkml:trace contextRef="#ctx0" brushRef="#br0" timeOffset="1377.1">3311 5945 719 0,'21'-7'423'15,"14"-4"-68"-15,-3 11-151 16,-4 1-34-16,-4 14-64 15,-7 2-16-15,-8 3-34 16,2 2-8-16,-9-5-20 16,3-2-6-16,0-5-7 15,-5-5 0-15,10-10 0 16,-3-4-2-16,6-13-3 16,4-3-4-16,3 1-5 15,7 0-1-15,3 17 5 16,3 7 3-16,-3 16 3 15,-2 9 4-15,-12 6 1 16,-6 4-1-16,-4-4 2 16,-5-4 47-16</inkml:trace>
  <inkml:trace contextRef="#ctx0" brushRef="#br0" timeOffset="1929.95">4305 5617 901 0,'4'-27'368'0,"14"-30"-198"16,17-1-27-16,14 4-14 15,8 4-9-15,-1 19-36 16,1 11-23-16,-3 29-29 16,-3 15-3-16,-4 28-6 15,-7 12-3-15,-6 15-1 16,-7 4 0-16,-9 10-2 0,-5-2 0 16,-1-9-1-16,-1-12 1 15,2-28 1-15,-1-12 0 16,-2-22 11-16,-5-8 6 15,-10-17 13-15,-11-11 3 16,-17-13-14-16,-6 0-11 16,-5 6-29-16,2 11-16 15,6 25-12-15,5 13-4 0,10 15 7 16,3 1 9-16,16 0-134 16,6-1-96-16</inkml:trace>
  <inkml:trace contextRef="#ctx0" brushRef="#br0" timeOffset="2175.67">5068 5823 1140 0,'0'-3'506'0,"-1"-1"-261"15,1 4-93-15,0 0-101 16,0 1-29-16,4 27-22 15,12 31 0-15,0-31 4 16,4-7 2-16,7-4 4 0,-1-7 4 16,-5-10 5-16,0 0 4 15,-8-10-3-15,0-3 6 16,-3-4-99-16,-4-11-123 16</inkml:trace>
  <inkml:trace contextRef="#ctx0" brushRef="#br0" timeOffset="2261.67">5230 5657 752 0,'-6'-13'498'0,"-4"-8"-41"16,3 6-204-16,4 4-68 16,5 10-152-16,4 2-64 0</inkml:trace>
  <inkml:trace contextRef="#ctx0" brushRef="#br0" timeOffset="2563.71">5677 5887 775 0,'-10'-11'479'16,"-10"-10"-53"-16,-8 5-172 15,-3 2-54-15,-3 11-101 16,-2 8-37-16,8 13-54 15,5 7-11-15,11 9-6 0,6-1 2 16,9-4 3-16,4-2 3 16,8-9 5-16,2-6 5 15,-2-3 14-15,-1-8 10 16,-7-1 10-16,-6 0-1 16,-1-3 9-16,0 1-80 15</inkml:trace>
  <inkml:trace contextRef="#ctx0" brushRef="#br0" timeOffset="2863.32">5694 5840 1458 0,'10'0'580'0,"7"9"-387"16,-1 0-71-16,-4 9-68 15,-3 6-17-15,-6-3-16 16,0 1-3-16,-3-6-4 15,-2-5 1-15,2-11-1 16,3-2-1-16,1-14-6 16,6-4-5-16,6-8-6 15,1-1-2-15,11 7 0 16,-3 6 1-16,-5 14 1 16,0 7 0-16,-9 17 4 15,-4 4 9-15,-3 6 19 16,-3 0 4-16,-2-3 2 15,2-1-6-15,2-9-15 0,2-4-16 16,6-5-141-16</inkml:trace>
  <inkml:trace contextRef="#ctx0" brushRef="#br0" timeOffset="3039.58">6308 5801 1847 0,'-1'0'718'0,"-1"0"-519"16,6 0-87-16,-4 0-78 15,0 0-22-15,0 0-45 16,0 0-89-16</inkml:trace>
  <inkml:trace contextRef="#ctx0" brushRef="#br0" timeOffset="3163.08">6361 5982 1331 0,'0'0'744'0,"0"-1"-152"15,0-4-225-15,0 4-237 16,0 0-58-16,0 0-172 16</inkml:trace>
  <inkml:trace contextRef="#ctx0" brushRef="#br0" timeOffset="3737.13">1995 6406 770 0,'-68'17'369'0,"-58"5"-85"0,72 2-276 16,49-5-37-16,94-7 1 15,60-3 1-15,114-5 84 16,59-4 67-16,84 0 37 16,69 0 27-16,64 9-33 15,5 2-37-15,7 5-35 16,-60-1-22-16,-93-6-15 15,-49-1-16-15,-105-8 12 16,-53 2-58-16</inkml:trace>
  <inkml:trace contextRef="#ctx0" brushRef="#br0" timeOffset="4311.58">7485 5387 613 0,'-15'-7'375'16,"-14"-3"-46"-16,-7 24-154 15,-12 14-43-15,-11 28-77 16,4 17-20-16,7 19-35 16,18 6-2-16,36 0-1 15,16-7 2-15,30-24 0 0,10-16 1 16,6-27 0-16,-3-14 3 16,-4-17-131-16,-9-7-240 15</inkml:trace>
  <inkml:trace contextRef="#ctx0" brushRef="#br0" timeOffset="4451.81">7638 5639 986 0,'-3'-5'494'16,"-5"-6"-199"-16,5 12-116 15,6 15-135-15,0 8-37 0,4 12-7 16,3 2 0-16,2 3 3 16,-1 0 1-16,3-7-93 15,-1-4-79-15,1-16-173 16</inkml:trace>
  <inkml:trace contextRef="#ctx0" brushRef="#br0" timeOffset="4629.15">7812 5772 369 0,'7'-9'279'0,"2"-9"82"15,-2 4-52-15,-15 8-77 16,-5 6-46-16,-12 7-100 16,-1 3-24-16,0 4-23 15,3 0-11-15,15-1-15 16,8 1-12-16,16 1-7 15,13 0-2-15,8-3 3 16,3-2 19-16,2-8-118 0,-4-2-89 16,6-11-292-16</inkml:trace>
  <inkml:trace contextRef="#ctx0" brushRef="#br0" timeOffset="4879.17">8240 5744 680 0,'8'0'396'15,"8"1"-80"-15,-7 3-59 16,-14 9-88-16,-9 2-37 15,-13 3-30-15,-5 0-19 0,-6-2-35 16,0-8-13-16,1-10-10 16,4-4-1-16,4-10-11 15,2 0-13-15,11-4-24 16,5 2-14-16,12 5-28 16,10 3 6-16,12 12 12 15,4 7 13-15,5 11 41 16,1 5 9-16,0 8 18 15,0 3 4-15,-1-4-7 16,-2-2-1-16,-10-13-53 16,-4-6 195-16</inkml:trace>
  <inkml:trace contextRef="#ctx0" brushRef="#br0" timeOffset="5195.65">7378 5477 1027 0,'2'-2'441'0,"6"3"-248"16,-2 8-98-16,-5 11-84 16,5 5-10-16,-3 8-20 15,3-1-72-15</inkml:trace>
  <inkml:trace contextRef="#ctx0" brushRef="#br0" timeOffset="5333.35">7474 5478 1083 0,'-3'5'460'15,"-5"7"-213"-15,7 9-205 16,1 9-26-16,10 7-105 15</inkml:trace>
  <inkml:trace contextRef="#ctx0" brushRef="#br0" timeOffset="5721.66">8371 5711 1186 0,'7'12'448'0,"0"12"-351"0,5 7-21 15,0 14-49-15,-6 0-8 16,0 1 24-16,-3-1-91 15</inkml:trace>
  <inkml:trace contextRef="#ctx0" brushRef="#br0" timeOffset="5932.68">8526 5795 933 0,'-4'-3'489'15,"-5"-2"-120"-15,-7 5-141 0,-6 8-124 16,1 6-37-16,12-2-41 31,4-6-12-31,2 1-10 0,-4 21-3 0,8-2-2 16,10-4-1-16,12-13 2 15,3 0 0-15,6-4 0 16,-3 0-22-16,1 0-126 16,-6-5-88-16</inkml:trace>
  <inkml:trace contextRef="#ctx0" brushRef="#br0" timeOffset="6167.41">8684 5862 617 0,'0'-9'426'0,"2"-8"22"16,0 2-73-16,2 8-155 16,3 6-66-16,-3 5-94 15,3 9-28-15,-3 2-15 16,-2 1-2-16,0 0-5 16,-1-9 0-16,5-2 5 0,1-6-1 15,8-15-1-15,2-2-1 16,3-6-7-16,3-1-1 15,-3 9-4-15,-5 4-2 16,3 14-6-16,-7 9-2 16,-7 15 0-16,5 10 0 15,-6 9 5-15,0-1 2 16,4-4-70-16,-5-9-83 16</inkml:trace>
  <inkml:trace contextRef="#ctx0" brushRef="#br0" timeOffset="6331.99">8846 5498 1576 0,'-3'-2'601'0,"-1"9"-445"15,6 3-85-15,1 14-66 16,4 5-44-16</inkml:trace>
  <inkml:trace contextRef="#ctx0" brushRef="#br0" timeOffset="6622.76">9166 5440 1043 0,'-2'0'496'0,"-1"0"-229"15,1 5-103-15,1-5-116 16,1 7-36-16,-2 21-9 15,1 27 0-15,-1-24-1 16,1-4-22-16,0-1-194 16</inkml:trace>
  <inkml:trace contextRef="#ctx0" brushRef="#br0" timeOffset="6750.22">9215 5551 1033 0,'3'5'429'0,"0"6"-249"16,7 10-104-16,4 1-101 16,2 2-403-16</inkml:trace>
  <inkml:trace contextRef="#ctx0" brushRef="#br0" timeOffset="6997.28">9415 5444 1122 0,'18'17'532'0,"14"13"-210"0,9 19-126 16,0 12-29-16,-3 17-64 15,-9 7-24-15,-29 6-56 16,-18-1-4-16,-31-14-2 15,-6-12 0-15,8-24 14 16,4-17-50-16,21-16-134 16</inkml:trace>
</inkml:ink>
</file>

<file path=ppt/ink/ink9.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5-10-03T08:17:17.969"/>
    </inkml:context>
    <inkml:brush xml:id="br0">
      <inkml:brushProperty name="width" value="0.05292" units="cm"/>
      <inkml:brushProperty name="height" value="0.05292" units="cm"/>
      <inkml:brushProperty name="color" value="#FF0000"/>
    </inkml:brush>
    <inkml:context xml:id="ctx1">
      <inkml:inkSource xml:id="inkSrc125">
        <inkml:traceFormat>
          <inkml:channel name="X" type="integer" max="11752" units="cm"/>
          <inkml:channel name="Y" type="integer" max="6608" units="cm"/>
          <inkml:channel name="T" type="integer" max="2.14748E9" units="dev"/>
        </inkml:traceFormat>
        <inkml:channelProperties>
          <inkml:channelProperty channel="X" name="resolution" value="400" units="1/cm"/>
          <inkml:channelProperty channel="Y" name="resolution" value="400" units="1/cm"/>
          <inkml:channelProperty channel="T" name="resolution" value="1" units="1/dev"/>
        </inkml:channelProperties>
      </inkml:inkSource>
      <inkml:timestamp xml:id="ts1" timeString="2025-10-03T08:18:26.135"/>
    </inkml:context>
  </inkml:definitions>
  <inkml:trace contextRef="#ctx0" brushRef="#br0">2102 11474 567 0,'-10'-1'343'0,"-24"-7"-7"15,-3 6-59-15,-2 11-101 16,-6 5-45-16,7 18-85 16,5 9-30-1,14 15-28-15,12 5-4 0,22 5-1 16,15 0 3-16,22-17 6 15,7-10 4-15,4-24 3 16,2-13 2-16,-7-21 9 16,-5-12 7-16,-17-17-19 15,-14-11 77-15,-22-6 42 16,-15 2 11-16,-25 3 23 16,-7 11-77-16,-7 21-51 15,-6 1-19-15,8 20 12 0,6 0-74 16,4 5-183-1,14 3-163-15</inkml:trace>
  <inkml:trace contextRef="#ctx0" brushRef="#br0" timeOffset="153.51">1680 11409 968 0,'0'-1'440'16,"-3"-5"-184"-1,10 8-178-15,5 4-42 0,8 7-26 16,6 6-41-16</inkml:trace>
  <inkml:trace contextRef="#ctx0" brushRef="#br0" timeOffset="544.74">2381 11644 768 0,'-5'-6'399'15,"-5"-4"-105"-15,8 2-143 16,18 8-103-1,9 1-24-15,18 4-17 0,2 0 1 0,-5-2-2 16,-1 0 2-16,-14-2 3 16,-7-1 3-16,-8 1 9 31,-4-1 3-31,-13-2-1 0,-3 0-2 0,-9 4-14 16,-2 5-4-16,3 8-7 0,8 5-1 31,2-1-4-31,0 1 1 15,8 3-2-15,1 3 1 16,13 2 2-16,9 1 0 16,6-4-34-16,4-4-44 0,11-12-157 15</inkml:trace>
  <inkml:trace contextRef="#ctx0" brushRef="#br0" timeOffset="990.03">3014 11669 704 0,'7'-1'397'0,"-6"1"-88"15,-3 9-52-15,-13 14-98 16,-15 5-53-16,-12 8-51 16,-3 0-19-16,0-9-15 15,4-5-2-15,10-15-22 16,2-7-20-16,3-9-22 0,8-6-9 16,7-4 9-1,4 2 13-15,15 4 5 0,4 3 2 16,15 7 3-1,1 4 1-15,7 8 11 16,4 3 4-16,3 3 6 0,3 0 3 16,-5-6 2-1,-5-3-12-15,-14-9-78 0,-1-5-27 16,-6-10-20-16,0-4 13 16,2-6 78-16,-4 2 18 15,-3 4 89-15,-1 3 24 16,0 15 50-16,2 7 32 15,0 13-49-15,1 7-16 16,2 8-40-16,-3-1-21 0,4 0-21 16,2-3-6-16,-1-16 0 15,6-4 9-15,-4-16 34 16,-5-10 12-16,2-8 30 16,-3-5-4-16,3-1-35 0,1 2-9 15,-5 7-37-15,-4 4-56 16,-6 12-182-16</inkml:trace>
  <inkml:trace contextRef="#ctx0" brushRef="#br0" timeOffset="1595.76">3989 11646 779 0,'-1'15'283'0,"1"19"-215"15,-1 7-35-15,-1 3 0 16,-1-4-2-16,-1-10-4 16,-1-10 4-16,-2-19 8 0,4-7 1 15,-4-20-11 1,5-9-8-16,6-11-21 0,1-7-5 15,11 8 0-15,0 2 7 16,7 19 10-16,4 10 3 16,-2 12 22-16,4 9 1 15,-6 11 26-15,-6 8 6 0,-5 11-14 16,-5 2-5 0,-3-2-31-16,3-4-13 0,6-11-150 15,3-8-191-15</inkml:trace>
  <inkml:trace contextRef="#ctx0" brushRef="#br0" timeOffset="1891.02">4548 11597 547 0,'0'1'331'0,"4"10"-14"16,-3 7-66-16,-9 13-80 0,2 6-40 15,-11 4-69-15,-2-2-10 16,-4-7-19-16,-2-7-5 15,7-12-6-15,-3-12-4 16,4-8-10 0,-2-9-5-16,-1-6-7 15,5 1-2-15,7-2-1 16,5 1-1-16,9 4-8 0,5 1-1 16,11 12 1-16,5 2 1 15,2 10 7-15,5 5 2 0,-7 2 5 31,-2 4 1-31,-3 3 2 0,-4 0-31 0,2-1-186 16</inkml:trace>
  <inkml:trace contextRef="#ctx0" brushRef="#br0" timeOffset="2455.33">4673 11676 939 0,'7'3'349'0,"7"0"-271"0,9-1-38 0,12-2-22 31,2-2-5-31,4-4-2 0,-4 2 1 16,-17-3 5-16,-5 1 6 16,-15 3 21-16,-8-2 10 15,-10 6 11-15,-5 4 2 16,-5 8-14-16,0 6-9 15,5 5-19-15,5 4-9 16,9 5-11 0,6-2-5-16,11-2-1 15,10-6 2-15,8-14 5 16,7-4 2-16,-2-11 5 16,1-8 0-16,-2-5-1 0,-4-5 0 15,-2-6-5-15,-3 2-3 16,-3 3-2-16,-2 5-2 15,0 15 9-15,-8 7 14 16,-7 11 13-16,0 9 5 16,-3 5-5-16,2 1-13 15,1-5-11-15,2-5-4 0,2-11-3 16,3-7 0 0,7-13 0-16,-1-5 1 0,3-9-1 15,3 1-2-15,0 0-2 16,2 5 0-16,-9 7-2 15,5 6-1-15,-4 9 0 16,-2 8 1-16,3 11 5 16,-7-1 3-16,-3 10 2 15,-3 0-1-15,-3-1-3 16,0 0-3-16,-4-12-138 16,1-4-115-16</inkml:trace>
  <inkml:trace contextRef="#ctx0" brushRef="#br0" timeOffset="2600.19">5138 11474 1303 0,'-3'0'547'0,"-3"4"-330"16,2 5-91 0,2 7-104-16,3 4-13 15,7 5-102-15</inkml:trace>
  <inkml:trace contextRef="#ctx0" brushRef="#br0" timeOffset="3108.77">5603 11605 867 0,'-14'-3'405'0,"-17"-1"-166"16,4 5-81-1,4 7-106-15,1 7-26 16,12 14-39-16,4 2-2 15,11 4 0-15,17-1 2 0,6-7 3 0,5-5 3 32,3-11 7-32,-7-4 6 0,-8-7 13 15,-10-1 10-15,-15-1 13 16,-9-3 1-16,-13 3-10 16,-1-1-8-16,5 3-80 15,5-1-85-15</inkml:trace>
  <inkml:trace contextRef="#ctx0" brushRef="#br0" timeOffset="3383.9">5973 11691 715 0,'-1'13'409'0,"-5"4"-66"15,0 7-154-15,-7 2-38 16,-6-4-60-16,-3-5-24 15,-2-5-29-15,0-9-8 16,0-9-11-16,2-5-4 16,2-8-16-16,7 2-7 15,4 0-11-15,8 4-5 16,12 3 2-16,2 2 3 16,14 8 6-16,0 3 8 0,1 6 5 15,2 4 3-15,-4 4 1 16,-2 3 0-1,-6-1-27-15,-3 1-116 0</inkml:trace>
  <inkml:trace contextRef="#ctx0" brushRef="#br0" timeOffset="3586.23">6089 11614 1108 0,'2'8'511'15,"3"5"-231"-15,5 12-139 0,3 7-28 16,-1 10-48-16,0 3-9 16,-2 10-19-16,-3 5-10 15,-1 1-13 1,-2 0-4-16,-6-5-15 16,2-9-56-16,-2-9-184 0</inkml:trace>
  <inkml:trace contextRef="#ctx0" brushRef="#br0" timeOffset="3735.1">6146 11869 1004 0,'7'-7'411'0,"8"-2"-197"15,14-6-197-15,3 0-9 0,7 1-8 16,1-1-80-1</inkml:trace>
  <inkml:trace contextRef="#ctx0" brushRef="#br0" timeOffset="4089.54">6564 11586 925 0,'-13'-1'425'0,"-17"-3"-196"16,2 4-61-16,6 9-102 16,3 1-27-16,10 5-36 0,2-2-9 15,9-3-7-15,8 2-1 16,6-4 0-16,4 0-2 16,2-4-25-16,-6-2-10 15,-3 0-7 1,-4-1 8-16,-12 0 30 0,-7 4 14 15,-6 3 30-15,-1 2 22 16,2 4 27-16,5 1 7 16,3-1-11-16,5 3-18 0,8 2-19 15,0-3-3 1,11-2-3-16,2-5-3 16,6-6-6-16,3-3 5 0,3-9-49 15</inkml:trace>
  <inkml:trace contextRef="#ctx0" brushRef="#br0" timeOffset="4848">7230 11613 477 0,'9'-6'211'0,"17"3"-77"16,7 1-3-16,2-1-2 15,4 3-15-15,1-1-41 16,-2-3-20-16,-1 1-23 0,-9-3-5 15,-13 2 34 1,-10-2 12-16,-11 3 3 0,-7 3 0 16,-8 6-35-16,3 8-12 15,-1 3-9-15,9 6-5 16,5 2-12 0,5 1-3-16,14 5-2 0,5-4 3 15,13-5-75 1,6-6-38-16,5-10-79 15,0-6-48-15,1-10-16 16,-4-3-3-16,-4-7 64 16,-6-3 52-16,-13 0 213 15,-4 2 102-15,-14 5 131 16,-14 3 41-16,-9 6-71 16,-8 5-45-16,-3 6-104 0,5 5-49 15,8 6-57-15,9-1-17 16,16 6-11-16,9 3-2 15,13-1 4-15,5-2 1 16,8-9 2-16,-3-5 0 0,-1-12 7 16,-5-4 6-1,-14-10 13-15,-5-3 31 16,-22-4 33-16,-5 2-1 0,-17 6-11 16,-6 5-32-16,9 13-140 15,1 1-54-15</inkml:trace>
  <inkml:trace contextRef="#ctx0" brushRef="#br0" timeOffset="5259.31">8473 11622 572 0,'0'-5'376'15,"0"-5"18"-15,17 16-199 16,8 7-35-16,26 21-59 0,11 9-26 16,6 16-40-16,-3 5-10 15,-22 0-10 1,-12 1-41-16,-14-9-128 15,-3-9-333-15</inkml:trace>
  <inkml:trace contextRef="#ctx0" brushRef="#br0" timeOffset="5434.63">8890 11624 845 0,'-10'3'443'0,"-24"7"-107"16,-3 9-117-1,-8 15-122-15,-11 8-28 16,-1 12-40-16,-2 3-14 16,10 0-7-16,9-4-5 15,16-15-53-15,12-6-86 0</inkml:trace>
  <inkml:trace contextRef="#ctx0" brushRef="#br0" timeOffset="5789.59">8937 11713 802 0,'4'1'372'0,"9"4"-136"15,6 0-94-15,12-1-59 16,0 0-10-16,3-4-27 15,-1-3-12-15,-6-4-12 16,-4-2-1-16,-14-5 4 16,-6-2-2-16,-6-2-11 15,-9-1-5-15,-11 0-10 16,-4 3-2-16,-7 5-1 16,1 5-3-16,5 13-7 0,4 7-3 15,4 15 0-15,7 8 3 16,7 14 8-16,4 4 6 0,11 8 5 31,2-2 3-31,4-8 1 0,1-1-1 0,-2-10 0 16,4-4-42-1</inkml:trace>
  <inkml:trace contextRef="#ctx0" brushRef="#br0" timeOffset="6092.17">9503 11683 494 0,'-5'-8'324'16,"-10"-9"38"0,-3-3-108-16,-6 5-69 0,-5-1-23 15,2 7-53 1,0 4-27-16,4 5-50 15,7 6-21-15,4 7-25 16,1 6-2-16,10 10 8 16,-4 2 4-16,12-2 4 15,5-2 2-15,5-11 1 16,15-2 0-16,-1-14 7 0,5-3-26 16,-1-7-116-1,-10-4-109-15</inkml:trace>
  <inkml:trace contextRef="#ctx0" brushRef="#br0" timeOffset="6310.39">9526 11590 856 0,'0'-7'439'15,"3"-4"-117"-15,0 7-68 16,4 5-105-16,5 7-38 16,6 5-61-16,2 5-16 15,-5-3-13-15,4 9-9 16,-3 2-6-16,3-4-2 15,2 1 1-15,-8-16 6 0,4-8 4 16,-4-10 3-16,2-5-1 16,4-1-3-16,-6-3-10 15,-5 2-39-15,-5 2-154 16</inkml:trace>
  <inkml:trace contextRef="#ctx0" brushRef="#br0" timeOffset="6743.14">10154 11641 554 0,'-4'-6'315'15,"-3"-5"-52"-15,-7 1-57 16,-6 0-13-16,-11 3-21 15,-5 1-18-15,-5 6-65 16,2 1-28-16,9 12-36 16,5 4-14-16,11 7-14 15,7 4-5-15,12 2-5 0,9 0 1 16,14-2 6-16,13-2 3 16,1-13 4-1,-2-4 4-15,-3-10-110 16,-10-10-55-16,-6-7-248 0</inkml:trace>
  <inkml:trace contextRef="#ctx0" brushRef="#br0" timeOffset="6865.7">10118 11473 811 0,'-8'-19'481'0,"-6"-12"-79"16,6 14-166-16,1 5-72 16,6 13-108-16,1 5-40 15,3 9-72-15,5 8-58 16</inkml:trace>
  <inkml:trace contextRef="#ctx0" brushRef="#br0" timeOffset="7206.11">10283 11592 716 0,'0'0'423'0,"2"-3"-91"15,-4 10-128-15,1-7-59 16,-1 24-87-16,5 53-23 16,1-8-15-16,3 6-2 15,0-1-3-15,-1-8-5 16,7-18-16-16,-1-10-64 16,-2-19-154-16</inkml:trace>
  <inkml:trace contextRef="#ctx0" brushRef="#br0" timeOffset="7355.29">10346 11785 864 0,'7'0'366'0,"14"0"-189"16,4-2-115-16,13 2-44 15,-3-2-33-15</inkml:trace>
  <inkml:trace contextRef="#ctx0" brushRef="#br0" timeOffset="7722.74">10745 11589 1013 0,'-16'-6'422'0,"-16"-6"-229"15,4 12-141-15,6 1-33 0,6 9-24 16,6 5-5 0,14 1-3-16,7 3 1 15,13-1 5-15,2-6 1 16,2-1 1-16,0-3-12 16,-12-6-43-16,1 3-16 15,-15-4-7-15,-4 0 13 16,-11 3 46-16,-11-2 15 0,-8 6 52 15,0 1 25-15,2 4 32 16,7 5 10 0,11 2-28-16,7-1-17 0,13 3-15 15,6-2-1-15,13 0-9 16,3-3-5-16,3-7-13 0,-2-4-8 16,3-9-109-1,-3-6-88-15</inkml:trace>
  <inkml:trace contextRef="#ctx0" brushRef="#br0" timeOffset="8038.77">10853 11626 620 0,'-1'0'331'15,"-3"0"-49"-15,9 3-170 16,7 2-32-16,9-3-28 0,4 0-13 15,5-2-22-15,0 0-6 16,-3-2-4-16,-2 2-1 16,-10-1-8-1,-2 0-11-15,-10-1-17 0,-4 2-5 16,-11 6 5-16,-4 5 18 16,-9 5 57-16,-1 3 17 0,5 7 10 15,4-1-9 1,11 4-40-16,3-3-12 15,11-5-7-15,5-1 0 16,10-10-22-16,2-3-37 0,7-7-99 16,1-5-51-16</inkml:trace>
  <inkml:trace contextRef="#ctx0" brushRef="#br0" timeOffset="8352.08">11242 11766 1052 0,'0'2'423'0,"-4"9"-266"15,7-2-49-15,5 3-44 0,-5-2-2 16,10-3-13-16,-14-11-8 16,17-1-11-16,5-3-5 15,3-9-3-15,16 6-5 16,-24-12 0 0,-4-2 0-16,-14-1-1 15,-11 1-1-15,-11 5-6 16,-2 6-4-16,0 9-3 0,5 7 0 15,2 8-2-15,0 3-2 0,5 8-6 16,3 2-1-16,5 14-1 16,6 5 3-1,6 11 4-15,-3 3 0 0,12 0 3 16,-3-5 0-16,2-7 2 16,2-7 54-1,-1-11-212-15,4-4-58 0</inkml:trace>
  <inkml:trace contextRef="#ctx0" brushRef="#br0" timeOffset="8696.02">11692 11744 554 0,'3'-7'302'0,"7"-8"-65"0,-3 0-15 16,-6-3-38-16,3 2-19 16,-12-1-7-1,-5 2-28-15,-6 4-40 0,-8 3-22 16,2 8-50-16,-3 5-16 0,2 7-13 16,1 5-5-16,10 6 3 15,7 2 0-15,12 1 4 16,7-3 4-16,13-5 5 15,3-9 3 1,6-9 6-16,-4-1 4 16,-6-11 9-16,-5 0 11 15,-18-4 10-15,0-2-3 16,-13 6 10-16,-2 2-69 16</inkml:trace>
  <inkml:trace contextRef="#ctx0" brushRef="#br0" timeOffset="9789.31">12062 11785 758 0,'3'4'358'15,"-1"11"-159"-15,-2 9-51 0,-13 12-56 16,-5 1-37-16,-2-4-27 16,2-5-93-16</inkml:trace>
  <inkml:trace contextRef="#ctx0" brushRef="#br0" timeOffset="11883.4">12393 11602 701 0,'2'-3'357'0,"5"-2"-104"0,2 5-51 0,5 10-72 31,0 6-16-31,-4 7-32 16,-2 3-15-16,-6 1-33 0,-2-3-8 15,0-8-9 1,-1-4-4-16,1-12-23 15,0-4-13-15,0-12-18 16,5-5-5-16,6-6 18 16,3-2 8-16,8 4 12 15,0 3 3-15,0 4 0 0,0 10 6 16,-4 8 31-16,-2 7 18 16,-1 16 21-16,-5 3-1 15,-2 5-23-15,-1 0-16 16,0-6-17-16,-2-4 6 15,0-8-164-15,-3 0-155 16</inkml:trace>
  <inkml:trace contextRef="#ctx0" brushRef="#br0" timeOffset="12338.48">13357 11228 973 0,'-3'0'407'0,"-5"7"-254"16,1 15-71-16,-2 33-87 0,4 16-2 15,3 15 8 1,1-3 3-16,1-9-41 16,0-11-95-16</inkml:trace>
  <inkml:trace contextRef="#ctx0" brushRef="#br0" timeOffset="12529.57">13560 11215 926 0,'0'-3'436'0,"0"-2"-171"0,-2 27-139 31,1 16-55-31,2 28-31 0,3 5-5 16,7 5-19-16,4-3-4 0,-1-13-2 15,-4-8 3-15,-3-18-104 32,-2-8-79-32</inkml:trace>
  <inkml:trace contextRef="#ctx0" brushRef="#br0" timeOffset="12671.16">13315 11538 597 0,'8'-1'292'0,"8"-3"-47"0,16 3-216 16,9 1-21-16,17 1-5 15,2-1-11-15</inkml:trace>
  <inkml:trace contextRef="#ctx0" brushRef="#br0" timeOffset="12929.56">13980 11516 753 0,'-15'-6'380'0,"-17"-3"-109"0,-7 7-52 16,-2 1-82-16,5 9-43 15,10 7-66-15,4 0-22 16,14 9-15-16,9 0-4 16,12 0 2-16,11-1 2 15,12-10 6 1,-3-8 4-16,2-10 11 0,-8-5 5 15,-12-4 8 1,-5-4 8-16,-16 0 8 0,-7-2-3 0,-6 3-12 16,-1 3-12-1,6 5-138-15,5 0-143 0</inkml:trace>
  <inkml:trace contextRef="#ctx0" brushRef="#br0" timeOffset="13207.58">14062 11487 776 0,'11'8'417'16,"6"3"-104"-16,-6 7-129 16,2 1-45-16,-9 1-56 0,3 2-23 15,-4-2-34-15,-3-5-9 16,-2-6-10-16,4-3-3 16,8-9-4-16,0-6 1 15,5-9-1-15,0-4-1 16,0 1 1-16,3 4 1 15,0 2 1 1,0 7-1-16,2 2-1 0,-3 5 0 16,-2 7-1-16,-7 3 2 15,-3 8 1-15,-3 4 0 16,-2 3 2-16,2-1-22 16,2 4-183-1</inkml:trace>
  <inkml:trace contextRef="#ctx0" brushRef="#br0" timeOffset="13641.82">14596 11679 480 0,'5'-12'313'16,"0"-10"-9"-16,0-1-86 15,-1 1-25 1,-8-3-22-16,-3 1-22 0,-8 1-50 15,-8-2-25-15,-5 16-49 16,-2 6-14-16,1 11-21 16,5 8-6-16,10 2 1 15,10 5 2-15,8 0 5 16,10 3 4-16,9-4 2 16,2-7 1-16,5-6-2 15,-1-9 0-15,-2-8-33 16,-5-7-5-16,-4-9 2 15,-1-5 1-15,-5-13 38 16,-1-3 10-16,-11-15 21 16,3-3 18-16,-3-12 13 15,-4 4 16-15,3 15 4 16,-7 12-11-16,0 26-20 16,-1 10-26-16,-2 16-31 0,8 10-11 15,2 25 1-15,1 5 6 16,4 24 5-16,-2 5 1 15,2 3-56-15,7-1-77 16,-2-14-343-16</inkml:trace>
  <inkml:trace contextRef="#ctx0" brushRef="#br0" timeOffset="13963.44">15091 11533 693 0,'0'0'425'0,"0"-1"-30"16,-1 8-185-16,0-7-113 16,0 0-15-16,-3 4-8 15,-2 5-5-15,-49 28-31 16,25-34-12-16,-2-4-11 16,0-5-2-16,5-3-35 0,7-5-4 15,6 0-9-15,5-2-5 16,9-1 18-1,4 3 0-15,15 2 1 0,2 6 1 16,8 10 8-16,2 0 4 16,-1 13 9-16,3 5 8 15,-7 1 12-15,0 3 5 0,-9-4-2 16,-2 1-3 0,-4-3-79-16,0 0-208 15</inkml:trace>
  <inkml:trace contextRef="#ctx0" brushRef="#br0" timeOffset="14757.21">16015 11406 466 0,'-19'0'306'16,"-20"5"4"-16,-5 3-86 0,7 4-96 15,5 2-39-15,15-2-54 16,9 2-20-16,14 2-18 16,11-4-2-16,15-1 3 15,5 0 2-15,6-10 4 16,-4 1 3-16,-15-7 3 15,-5 1 2-15,-17 3-3 16,-7-5-2-16,-10 9-6 16,-7 2-1-16,-10 4 1 15,2 6 3-15,0 0 4 16,9 1 0-16,12 0-5 16,7 2-2-16,11-3 0 0,7 0 0 15,17-5 4-15,1-3 2 16,6-6 2-16,-3-3 0 15,-8-10 2-15,-2 0 0 16,-5-4 1-16,-1-5-1 16,-6-1-1-16,-2 2 1 15,-9 2 7-15,-3 9 17 0,-4 7-1 16,-3 2-2-16,1 11-11 16,0 0-18-16,3 8-3 15,3 2 0-15,3 2 0 16,1-1 1-16,2-2-43 15,3-1-59 1</inkml:trace>
  <inkml:trace contextRef="#ctx0" brushRef="#br0" timeOffset="14912.02">16155 11242 1152 0,'-5'-10'492'0,"-1"-3"-259"15,1 9-163 1,4 4-47-16,3 5-101 0,-2-5-94 16</inkml:trace>
  <inkml:trace contextRef="#ctx0" brushRef="#br0" timeOffset="15074">16288 11443 884 0,'10'25'442'16,"12"13"-169"-16,7 11-99 15,3 10-44-15,4 9-60 16,-7 5-18 0,-4-3-25-16,-4-9-7 15,-4-22-47-15,-3-11-49 0,4-23-174 16,-5-16-221-16</inkml:trace>
  <inkml:trace contextRef="#ctx0" brushRef="#br0" timeOffset="15230.54">16591 11548 593 0,'-4'-11'402'16,"-2"-11"-38"-16,-9 20-158 0,-1 7-42 0,-10 13-85 31,-6 5-31-31,-11 7 17 16,-4 1-13-16,-4 8-33 16,5 0-8-16,13-2-77 15,6-4-130-15</inkml:trace>
  <inkml:trace contextRef="#ctx0" brushRef="#br0" timeOffset="15658.21">16839 11408 677 0,'-13'-11'415'0,"-10"-6"-1"16,0 11-295-16,1 4-57 15,4 13-65-15,5 9-11 16,14 12-4-16,4 2 5 0,15 3 10 16,0-5 2-16,3-15-12 15,2-1-3-15,-7-12 4 16,-2-7 2-16,-9-1 9 15,-5-8 2-15,-7-4-2 16,-7 5-1-16,-6 1 2 16,-5 5 1-16,-4 7-3 15,1 0-4-15,3 5-3 16,2 6-2-16,6 1-3 16,6 1 1-16,1 3 4 15,5-1 3-15,8 2 19 16,1 1 11-16,9-5 20 15,0-1 8-15,7-2-6 16,3-4-7-16,5-6-45 16,4-2-419-16</inkml:trace>
  <inkml:trace contextRef="#ctx0" brushRef="#br0" timeOffset="16455.79">17518 11500 767 0,'5'7'364'16,"7"12"-139"-16,2 4-104 15,-8-1-28-15,-6 1-36 16,-8-6-21-16,5-4-13 16,0 0-2-16,1-8-12 15,8-5-10-15,-2-12-12 16,6-7-5-16,14-1 2 15,0-1 8-15,2 5 5 16,3 7 20-16,-5 7 39 16,-4 5 19-16,-5 10 20 15,-5 3-13-15,-4 5-32 16,0-3-19-16,0-1-30 0,-3-1-54 16,2-4-245-16</inkml:trace>
  <inkml:trace contextRef="#ctx0" brushRef="#br0" timeOffset="16600.42">17667 11292 1064 0,'-2'-3'463'0,"-2"-3"-272"16,3 6-94-16,1 0-194 15,0 0-157-15</inkml:trace>
  <inkml:trace contextRef="#ctx0" brushRef="#br0" timeOffset="16931.53">18082 11529 1046 0,'-19'0'453'15,"-17"0"-253"1,7 5-67-16,5 7-97 0,6 1-25 0,15 9-21 15,3 1-4-15,14 0 6 16,8-1 4-16,1-10 6 16,5-4 6-16,-1-8 10 15,-5-5 5-15,-4-12 5 16,-10-3 3-16,-6-11 7 16,-4-2 6-16,-9-8 13 15,-3-5 6-15,-1-17-3 16,-3-5-5-16,6-1-23 15,3 3-14-15,9 22-18 16,3 4-9-16,11 20-9 0,6 8 0 16,6 12-78-16,8 10-64 15,0 10-170-15</inkml:trace>
  <inkml:trace contextRef="#ctx0" brushRef="#br0" timeOffset="17273.07">18164 11514 942 0,'4'0'405'0,"7"0"-196"15,3 3-54-15,6 8-51 16,-1 0-14-16,-3 2-29 15,-2-2-10-15,-11 0-9 0,0 1-5 16,-6-2-11-16,1-2-3 16,2-8-18-16,0-5-13 15,10-10-28-15,8-1-11 16,5 1 3-16,4-2 9 16,3 5 20-16,-4 2 8 15,-4 7 9-15,-4 5 22 16,-10 9 32-16,-2 4 8 0,-5 1 0 15,0 5-19-15,1-8-46 16,5-1-128-16</inkml:trace>
  <inkml:trace contextRef="#ctx0" brushRef="#br0" timeOffset="18026.12">18975 11108 547 0,'0'-1'337'0,"-2"1"-5"16,10 3-187-16,9-1-106 15,5 0-12-15,24-2-11 16,6-2-2-16,9 1-6 16,4 1 0-16,-21 0 6 0,-15-3 4 0,-22 1 9 31,-18 2-2-16,5 0-8-15,2 1-5 0,-28 4-10 16,-2 5-2-16,3 4-2 16,23-5-1-16,11 0 1 15,9 1 2-15,9-3 1 16,2-2 3-16,-1-3 1 16,-3 1 0-16,-7-5 3 15,-5 2 2-15,-7 0-1 16,-6 0-2-16,-2 4-7 0,0 4-2 15,3 5-6-15,5 5 0 16,8 7 0-16,4 9 2 16,8 15 1-16,1 6 0 15,-2 3 3-15,-4-2 1 16,-19-12 6-16,-11-10 4 0,-16-7 6 16,-5-7 3-16,-2-5 0 15,4-3-1 1,12-7-2-16,6-5-2 0,10-3-22 15,2 0-32-15,7-4-94 16,1 2-63-16,6-4-206 16</inkml:trace>
  <inkml:trace contextRef="#ctx0" brushRef="#br0" timeOffset="18316.28">19211 11436 1026 0,'4'-1'439'0,"3"-3"-218"16,12-1-135-16,6 0-37 0,13-1-22 15,3 2 49-15,6 3-245 16</inkml:trace>
  <inkml:trace contextRef="#ctx0" brushRef="#br0" timeOffset="18717.99">19785 11383 541 0,'-7'-9'336'15,"-8"-8"-26"1,-12 8-138-16,-6 2-48 15,-3 8-69-15,3 7-32 16,7 8-27 0,10 3-4-16,12 4-4 15,6 0 0-15,14-1 5 0,4-2 1 16,5-2 5 0,0-8 1-16,-6-7-11 15,-4-3-13-15,-9-3-25 16,-5 0-13-16,-11 1 8 0,-3 1 18 15,-13 1 52-15,0 7 26 16,0 2 21-16,4 4-2 16,12 0-27-16,4-1-11 15,13 3-11-15,2-1 0 0,12-2-1 16,2-2 0-16,5-10-2 16,3 2-1-1,-2-4-50-15,0-2-5 0,-4-1-240 16</inkml:trace>
  <inkml:trace contextRef="#ctx0" brushRef="#br0" timeOffset="18880.77">19909 11446 481 0,'7'-8'347'15,"5"-7"-16"-15,-7 13-88 16,2 9-31-16,-3 12-94 0,-2 6-36 16,3 6-40-1,-3-2-15-15,1 0-11 0,-4-7-33 16,0-7-166-16,0 1-291 15</inkml:trace>
  <inkml:trace contextRef="#ctx0" brushRef="#br0" timeOffset="19226.88">20090 11430 692 0,'-6'0'387'15,"-7"3"-39"1,-9 6-237-16,1-2-36 0,-1 8-37 15,1 0-7-15,10 0-20 16,-2 0-7-16,10 0-6 16,5 0-2-1,7-2 0-15,4 2 2 0,8-5 2 16,4-1 0-16,6-2 28 16,3-3-78-16,-2-5-54 0,-3-3-22 15,-3-5-47 1,-2-3 81-16,-5-6 54 15,0 1 26-15,-5-3 98 16,1 2 37-16,-6 4 52 16,-3 3 21-16,-5 6-58 15,-1 6-38-15,-4 15-48 0,-3 1-23 16,1 7-18 0,0 4 1-16,4-6-5 0,2-1-1 15,1-5-88 1,0-6-85-16</inkml:trace>
  <inkml:trace contextRef="#ctx0" brushRef="#br0" timeOffset="19511.42">20380 11419 579 0,'5'2'368'0,"5"1"24"16,0 8-211-1,4 8-16-15,-4 4-34 16,4 1-23-16,-5-1-41 16,-3-4-23-16,1-9-21 15,-5-5 0-15,3-5 14 16,2-5 6-16,-3-2 6 16,7-3-2-16,-1-2-21 15,3-2-8-15,-1-1-11 16,2 1-7-16,1-3-109 15,-5 4-369-15</inkml:trace>
  <inkml:trace contextRef="#ctx0" brushRef="#br0" timeOffset="20040.3">20603 11416 643 0,'7'0'319'0,"7"0"-95"15,4 4-81-15,9 11-48 0,2 6-11 16,-2 7-15-1,-1-2-5-15,-11-4-18 0,-8-6-5 16,-6-9-5 0,-2-1 0-16,1-6-17 15,0-5-11-15,0 4-17 16,0-2-7-16,11-19-8 0,26-28 5 16,-14 35 4-16,0 4 0 15,-2 6 9 1,0 5 0-16,-11 6 22 0,3 5 7 15,-3 10 11 1,-8-4 3-16,5 8-18 0,-4-3-5 16,-2-3-42-16,2 1-59 15</inkml:trace>
  <inkml:trace contextRef="#ctx0" brushRef="#br0" timeOffset="20210.84">20890 11209 1285 0,'0'-3'519'0,"0"-3"-349"0,0 5-87 16,0 1-70 0,0 0-66-16,5 8-248 15</inkml:trace>
  <inkml:trace contextRef="#ctx0" brushRef="#br0" timeOffset="20514.99">21345 11402 661 0,'-13'-11'376'15,"-18"-9"-54"-15,-4 2-119 16,-3 8-112-16,4 5-39 15,8 14-49-15,5 4-14 16,13 14-8-16,6 3 1 16,7 2 5-16,5-1 3 15,12-7 4-15,4-3 2 0,2-8 7 16,1-3 3-16,-12-5 28 16,-6-3 33-16,-14-4 8 15,-7-4 0 1,-13-4-23-16,-5 1-33 0,6 3-25 15,5-1-62-15</inkml:trace>
  <inkml:trace contextRef="#ctx0" brushRef="#br0" timeOffset="21030.92">21536 11363 989 0,'-7'-7'459'16,"-7"-7"-209"-16,0 5-141 0,-3-1-47 0,3 8-58 15,2 3-11-15,8 10-11 16,4 3-1 0,10 9 6-16,1 0 4 15,5 0 4-15,5 0 2 16,1-7 1-16,1-3-2 15,-4-9-14-15,-5-3-1 16,-10-4-3-16,-4-2-4 16,-12 2 13-16,-2-3 1 0,-9 5 3 15,-1 0 5 1,5 5-2-16,0 6-2 16,7-2-2-16,4 8 0 0,7 0 5 15,2-2 6-15,9 0 22 16,1-7 7-1,6-6 8-15,5-1-2 0,6-5-16 16,2-2-4-16,-1-8-7 16,-2 0 0-16,0-6-1 15,-4-3 0-15,-3 1 3 16,-5-2-8-16,-10 6 38 16,0 7 7-16,-6 8-5 15,-2 5 5-15,-1 9-38 16,-1 3-3-16,5 10 8 15,3 5 3-15,5 3 2 16,2-7-3-16,2-3-9 0,-1-5-3 16,2-6-125-16</inkml:trace>
  <inkml:trace contextRef="#ctx0" brushRef="#br0" timeOffset="21979.42">22339 11355 909 0,'3'-3'416'0,"-1"1"-197"16,2 7-76-16,-4-5-92 16,3 18-12-16,12 47-8 15,-9-29-7-15,-3-6-8 0,-2-3-1 16,-4-11-36 0,4-4-62-16,7-9-167 15,2-4-126-15</inkml:trace>
  <inkml:trace contextRef="#ctx0" brushRef="#br0" timeOffset="22161.16">22499 11360 550 0,'0'-1'342'0,"-5"-5"-61"31,-5 6-64-31,-7 9-130 16,1 0-39-16,4 9-28 15,-2-2-7-15,11 4-10 16,1 2-3-16,10-1 0 0,5 0 0 15,5-1 2-15,9-5 1 16,4-5-25-16,6 2-53 16,7-9-246-16</inkml:trace>
  <inkml:trace contextRef="#ctx0" brushRef="#br0" timeOffset="22448.94">22986 11405 612 0,'1'0'358'0,"-1"5"-70"15,-5 4-64-15,-8 10-103 16,-2 1-28-16,-10 2-18 16,-1-1-10-16,-1-6-19 15,-5-5-10-15,5-6-11 16,0-3-3-16,1-14-5 16,7-1-6-16,9-6-20 15,2-4-13-15,11 5-12 16,8 5-1-16,8 3 14 15,1 5 7-15,4 11 14 16,-4 0 11-16,-4 15 21 16,3 4 7-16,-8 4 0 0,6-1-6 15,-1-3-17-15,4-3-17 16,1-9-130 0,-2-1-148-16</inkml:trace>
  <inkml:trace contextRef="#ctx0" brushRef="#br0" timeOffset="22771.06">23040 11394 943 0,'3'-3'396'0,"5"0"-228"16,6-3-69-16,13 4-50 15,2-1-2-15,9 0-6 16,-1 2-8-16,-6-1-16 15,-4-1-3-15,-12-2 0 16,-4 0 0-16,-8 2 1 16,-3 3-4-16,-7 4-5 0,-4 2-1 15,-4 7-1 1,-1 0 2-16,1 7 1 16,1 2-1-16,9 0-5 0,0 0 0 0,8 0 1 15,3-3-1-15,9-1 3 16,4-1-16-16,6-10-71 15,7-1-68-15,5-8-295 16</inkml:trace>
  <inkml:trace contextRef="#ctx0" brushRef="#br0" timeOffset="23036.94">23633 11504 489 0,'8'-1'379'16,"7"-1"4"-1,-9 5-164-15,-3 1-69 16,-6-1-98-16,-6 4-20 15,-10-2-10-15,-5 2-2 16,-8 2-7-16,-4-3-2 16,0-4-1-16,4-2 1 15,8-9-19-15,6 2-8 16,10-6-6-16,3 3-4 16,10 3 8-16,5-1 5 15,7 4 2-15,5 4 8 0,-3 6 16 16,0 2 12-16,-1 6 9 15,-3 3-3-15,-1 1-9 16,0-1-5-16,-3-2-89 16,-1-5-136-16</inkml:trace>
  <inkml:trace contextRef="#ctx0" brushRef="#br0" timeOffset="23195.28">23589 11232 1193 0,'0'-3'545'16,"-1"-2"-272"-16,0 6-100 16,0-1-112-16,0 4-37 15,1 26-17-15,1 36 21 16,2-32-136-16</inkml:trace>
  <inkml:trace contextRef="#ctx0" brushRef="#br0" timeOffset="24656.95">1811 12492 638 0,'2'-3'301'0,"2"-13"-111"15,4-1-30-15,5-5-35 0,-1-5-16 16,0 2-18-16,-3 1-6 16,-4 5-6-16,-1 4 0 15,-3 9-11-15,-2 4-16 16,-3 6-29-16,3-4-16 16,0 0-19-16,-3 16 1 15,1 41 3-15,11-27 0 16,7 12 2-16,3-2 1 15,2 3 4-15,2 3 1 0,-6-6 2 16,-3-2 2-16,-11-8 4 16,-9-5 0-16,-13-7 5 15,-7-4 2-15,-7-7-1 16,1-5-1-16,11-4-8 16,7-3-3-16,10 0-15 15,9 1-4-15,14-3 4 16,11 0 5-16,15-3 22 15,7 2 11-15,-4 0 0 16,-9-2-3-16,-6 9-56 16,-12 1 217-16</inkml:trace>
  <inkml:trace contextRef="#ctx0" brushRef="#br0" timeOffset="28366.62">2846 12494 493 0,'-15'-4'288'31,"-10"-3"-43"-31,-5 5-78 0,2 1-28 16,1 4-47-1,5 4-28-15,10 4-42 0,0 0-17 16,14 5-14-16,9-2-3 16,14 5 6-16,8 0 5 15,4 0 6-15,-2 1 2 16,-17 2 18-16,-6 2 10 16,-22-2 17-16,-10-3 3 0,-9-15-10 15,-7-6-10-15,8-12-98 16,3-3-97-16</inkml:trace>
  <inkml:trace contextRef="#ctx0" brushRef="#br0" timeOffset="28673.58">2942 12593 677 0,'9'-3'275'0,"14"-1"-177"15,3-3-26-15,4 0-34 16,6 0-12-16,-9 0-9 16,-3-1 0-16,-12-5 0 15,-4 4 1-15,-4 0 5 16,-5 1 9-16,-10 0 17 16,-4-1 11-16,-8 5 19 15,2 4-4-15,-3 12-17 16,2 4-14-16,10 7-29 0,1 7-9 15,17 1-4-15,1 2-2 16,10 1 0-16,5-6-1 16,9-10 1-16,7-4-2 15,12-8-48-15,-7-5-63 16</inkml:trace>
  <inkml:trace contextRef="#ctx0" brushRef="#br0" timeOffset="28928.47">3515 12562 595 0,'-5'-5'352'16,"-9"-6"-54"-16,-7 2-90 16,0 3-32-16,-10 6-57 15,-6 4-28-15,0 4-41 16,3 7-15-16,8 1-18 15,11 7-7-15,15 4-10 16,10-2-4-16,13-2-2 0,6-3 0 16,9-7-40-16,3-3-48 15,2-5-150-15,1-3-184 16</inkml:trace>
  <inkml:trace contextRef="#ctx0" brushRef="#br0" timeOffset="29160.4">3739 12631 436 0,'0'-5'282'16,"0"-6"12"-16,-6-3-41 16,-8 0-75-16,0 2-19 15,-11 0-41-15,0 4-20 16,-2 8-26-16,-3-1-22 16,7 4-38-16,0 1-10 15,12 10-7-15,2-2-3 16,11 5 2-16,9 6 1 15,1-10 0-15,12 8 2 0,-1-11-21 16,-1-2-38-16,6 1-132 16,-10-6-122-16</inkml:trace>
  <inkml:trace contextRef="#ctx0" brushRef="#br0" timeOffset="29447.73">3749 12549 572 0,'0'2'305'0,"6"-2"-51"16,2 3-74-16,7 5-72 16,1-3-8-16,2 13-25 15,-2 1-14-15,-8 0-10 0,-3 3-11 16,-5-7-12 0,-3-4-4-16,2-3-3 15,0-7-2-15,1-9-8 0,3-3-5 16,7-11-12-16,5-1-3 15,9 3 2-15,-5 2-1 16,1 9 1-16,-5 1 4 16,-6 11 10-16,2 6 13 15,-7 11 10-15,3 3 0 0,-6-1-8 16,5-2-10-16,-1-5-12 16,-2-1-67-16</inkml:trace>
  <inkml:trace contextRef="#ctx0" brushRef="#br0" timeOffset="29938.75">4366 12671 625 0,'-1'-6'332'0,"-1"-7"-63"16,-3-5-76-16,-6 0-60 16,-7-5-7-16,-12-3-17 15,0 6-15-15,-4 1-33 16,-1 4-18-16,9 13-38 0,-4 1-19 16,12 15-8-16,3 6-1 15,17 8 11-15,7 5 10 16,10-8 2-16,9-1 2 15,-4-10 0-15,5-5-1 16,3-9 1-16,1-7 0 16,-1-11 4-16,-4-10-4 15,-8-3-3-15,-2-8-1 16,-6-4-5-16,-4-2 0 16,-4-9 7-16,-8 3 1 0,-6 3 1 15,0 10-1-15,-3 19 0 16,4 9-5-16,5 22-3 15,1 8 1-15,3 12-2 16,3 11 2-16,4 3 4 16,5 3 1-16,4-2 0 15,-5-8 10-15,8 1-168 16,-4-3-171-16</inkml:trace>
  <inkml:trace contextRef="#ctx0" brushRef="#br0" timeOffset="30098.22">4759 12678 1050 0,'4'4'444'16,"2"9"-259"-16,-2 5-41 16,-6 2-76-16,-4 2-21 15,-12-2-6-15,-1 1-96 16</inkml:trace>
  <inkml:trace contextRef="#ctx0" brushRef="#br0" timeOffset="30798.82">5475 12539 678 0,'-5'-5'346'0,"-10"-4"-77"15,-3 0-57-15,-2 4-69 16,-5 3-27-16,1 5-69 16,1 5-26-16,7 5-32 15,6 8-7-15,11 2 3 16,13 2 0-16,13 5 7 16,5-4 1-16,4-7-4 15,2-6 2-15,-2-13 9 16,-4-7 5-16,-11-7 20 15,-9-6 2-15,-17-5 1 0,-10 2-4 16,-12-1-10-16,-4 2-4 0,-1 4-21 16,7 5-44-1,9 1-271-15</inkml:trace>
  <inkml:trace contextRef="#ctx0" brushRef="#br0" timeOffset="31100.98">5683 12658 379 0,'0'6'214'16,"0"6"-45"-16,-1-3-83 16,-4-3-20-16,2-5-29 15,-4-2-6-15,-1-7-5 16,2-3 12-16,4-5 14 15,2-3 6-15,9-4 5 16,1 2-11-16,9 1-2 16,4 3 4-16,3 8 11 15,3 2 4-15,-1 8-9 16,-5 8-8-16,-7 5-17 16,1 4-8-16,-6 3-13 15,-5-4-5 1,-2-8-59-16,-1 0-85 0</inkml:trace>
  <inkml:trace contextRef="#ctx0" brushRef="#br0" timeOffset="31377.1">6153 12654 539 0,'1'-7'299'16,"-1"-10"-36"-16,0-1-41 0,-11 6-32 15,-3-2-18-15,-7 6-40 16,-2-1-24-16,1 6-52 16,-1-1-25-16,7 7-32 15,-4 3-8-15,15 9-4 16,-2 0 4-16,4 4 4 16,9 6 1-16,2-3 2 15,10 3 0-15,5-5-2 16,3-4-6-16,1-8-99 15,-2-5-103-15</inkml:trace>
  <inkml:trace contextRef="#ctx0" brushRef="#br0" timeOffset="31504.45">6053 12399 913 0,'-9'-1'469'16,"-2"-1"-162"-16,4 3-179 0,7 5-62 15,6 2-119-15,2 2-109 0</inkml:trace>
  <inkml:trace contextRef="#ctx0" brushRef="#br0" timeOffset="31869.99">6290 12562 622 0,'-4'-4'352'0,"-7"-6"-2"15,8 5-248-15,9 2-78 16,5 3-9-16,12 3-8 0,4-3-7 16,5 6 1-16,0-4 1 15,-4-3 3-15,-1 1 0 16,-9 0-1-16,-8 0-2 15,-6 5-16-15,-6-2-4 16,-10 8 0-16,-5 0 11 16,-6 3 42-16,5 6 5 15,7 0 4-15,5 4-11 0,10 1-27 16,1-3-4 0,10-3-2-16,5-3 10 0,11-5-79 15,2-2-48 1,4-8-102-16,3-1-120 15</inkml:trace>
  <inkml:trace contextRef="#ctx0" brushRef="#br0" timeOffset="32203.73">6818 12555 949 0,'-16'-4'431'0,"-21"-4"-214"15,2 4-68-15,2 4-84 16,8 0-28-16,12 8-31 0,6-3-11 15,13 4-11 1,5 0 0-16,9 1 9 16,6 2 3-16,1-1 1 15,1-2-4-15,-2-2-40 16,-6-3-3-16,-8-3-21 16,-7 1-1-16,-10-3 37 15,-8 0 3-15,-10 2 40 16,-7 0 20-16,0 5 40 15,5 4 17-15,7 2-1 16,9 5-10-16,9 0-27 16,6-2-8-16,9 3-2 0,6-6 0 15,5-2-4 1,5-2-7-16,-1-8-14 0,0-1-12 16,-6-6-266-16</inkml:trace>
  <inkml:trace contextRef="#ctx0" brushRef="#br0" timeOffset="32790.91">7783 12559 672 0,'-8'-5'373'0,"-9"-3"-90"16,-6 4-82-16,-1 2-36 0,-5 2-72 16,1 4-38-16,11 7-53 15,4 4-7-15,13 7-10 16,5 1 2-16,16 1 6 16,7-3 2-16,13-11 2 15,4-2 4-15,-7-13 10 16,-5-4 8-16,-14-3 48 15,-15-7 14-15,-13 2 13 16,-15-2-6-16,-11 6-50 16,0 3-1-16,-1 5-135 15</inkml:trace>
  <inkml:trace contextRef="#ctx0" brushRef="#br0" timeOffset="33235.51">8481 12445 1040 0,'4'1'417'15,"8"7"-241"-15,16 28-121 16,10 7-33-16,19 20 2 16,9 9-2-16,-8 3-7 0,-3 3-2 15,-22-3-31-15,-9-12-83 16</inkml:trace>
  <inkml:trace contextRef="#ctx0" brushRef="#br0" timeOffset="33429.46">8884 12511 1011 0,'-11'8'436'16,"-26"8"-231"-16,-6 7-82 0,-6 15-75 15,-8 3-13-15,1 9-18 16,2 3-3-16,6 2-5 16,8-2-4-16,13-6-68 15,5-5-70-15</inkml:trace>
  <inkml:trace contextRef="#ctx0" brushRef="#br0" timeOffset="33805.68">8903 12707 955 0,'6'0'371'0,"9"0"-244"16,11 1-27-16,6-1-7 0,4 0-20 15,0-5-31-15,-3-4-9 16,-4-5-9-16,-5-2 0 0,-11-2 1 16,-7-3-1-16,-13 4-5 15,-6-4-6 1,-8 1-7-16,-4 3-3 16,-2 1-12-16,1 7-7 0,3 15-8 15,0 4 0-15,7 15 9 16,3 6 6-16,4 5 8 15,8 7 1-15,4 2 0 16,7 4 2-16,10 3 1 16,2-5 0-16,2-4 37 15,-2-7-100-15,-3-15-209 16</inkml:trace>
  <inkml:trace contextRef="#ctx0" brushRef="#br0" timeOffset="34150.67">9465 12662 612 0,'3'-7'293'0,"-3"-9"-91"16,-1-1-18-1,-8 3-15-15,-2-2-9 16,-9 8-36-16,-2 2-19 0,-4 2-42 16,-3 4-20-16,8 6-23 15,-2 3-6 1,6 5-4-16,5 3 0 16,2 3-1-16,8 1 0 15,10 3 0-15,3-1 2 16,10-3-2-16,4-3 1 15,3-9-3-15,3-3-3 0,-5-10-71 16,0-4-58-16,-10-11-342 16</inkml:trace>
  <inkml:trace contextRef="#ctx0" brushRef="#br0" timeOffset="34269.01">9379 12363 796 0,'-6'-13'407'0,"-1"-15"-126"16,3 9-66-16,2 15-122 15,6 3-49-15,-3 6-73 16,-1-5-89-16</inkml:trace>
  <inkml:trace contextRef="#ctx0" brushRef="#br0" timeOffset="34480.65">9536 12558 941 0,'10'13'428'0,"6"8"-194"15,2 2-115-15,1 0-28 16,-4 0-44-16,2-1-14 16,-3-6-15-16,-2-7 13 0,-1-8 32 15,1-5 5-15,-1-11 10 16,4 0-12-16,-3-6-27 16,-3 2-8-16,-3 3-14 15,-3-2-31-15,1 2-159 16</inkml:trace>
  <inkml:trace contextRef="#ctx0" brushRef="#br0" timeOffset="34954.46">10036 12617 574 0,'-1'-9'337'0,"-1"-9"-66"16,-8-2-68-16,-3 0-19 0,-12 3-42 15,-1 1-28-15,-8 10-53 16,4 5-27-16,4 9-42 15,6 8-5-15,10 11 1 16,3 2 0-16,9 4 10 16,4-3 0-16,6-6 2 15,7-6 1-15,8-11 4 16,-2-7 1-16,13-11 5 16,-4-7-1-16,1-7-3 15,0-3-2-15,1 2-5 0,-1 2 0 16,0 10 2-1,-3 7 5-15,-10 10 30 16,-3 3 10-16,-9 11 6 16,-2 1 0-16,-10 4-23 15,1 3-7-15,-10-9-3 16,-5-1 0-16,1-7-120 16,-9-5-108-16</inkml:trace>
  <inkml:trace contextRef="#ctx0" brushRef="#br0" timeOffset="35834.65">10732 12424 604 0,'6'2'260'0,"9"2"-120"16,6 3-38-16,10 1-12 15,8 0-10-15,8-5-31 16,-3-3-8-16,-13-5-15 16,-9 0-3-16,-17 1 1 0,-6-2-7 15,-12 5-19-15,-8 1-8 16,-10 10-8-16,-2 8 2 15,2 7 8-15,4 3 1 16,17 0 13-16,4 2 9 16,12-2 11-16,4-6 5 15,16-6-4-15,5-8-3 0,7-8-1 16,2-4-2-16,-8-11-3 16,-1 0 1-16,-5-7-4 15,-4-1-1 1,-5 2-2-16,-3 4-4 15,-7 5-12-15,0 10 8 0,-5 5 14 16,-2 4 5-16,0 10 15 16,-3 2-8-16,-1 2-11 15,2-1-4-15,2-8-6 16,1-5-1-16,5-7-1 16,4-4 1-16,5-3 2 15,0-3 0-15,0-5-3 16,1 0-2-16,-9-2-2 15,2 5-3-15,2 9-5 0,-4 3-1 16,3 10-1-16,-1 2 4 16,-3 4 3-1,1 0 0-15,1-3 2 0,0-2 0 16,5-11 1 0,1-1-1-16,6-8-3 0,1-6-2 15,2-1 0-15,0-3 1 0,-4 2 1 16,0 4 1-1,-2 4 3-15,1 10 6 16,-3 6 29-16,-5 5 16 16,-3 7 21-16,-3-3 3 0,-8 5-16 15,-6-5-14 1,-8-4-18-16,-1-4-7 16,4-6-26-16,2-1-69 0</inkml:trace>
  <inkml:trace contextRef="#ctx0" brushRef="#br0" timeOffset="39516.55">12193 12504 816 0,'-8'6'345'0,"-1"10"-201"16,-3 6-37-16,4 4-52 16,10 1-15-16,12-2-17 15,8-4-7-15,14-13-1 0,0-7 2 16,2-13 6-1,-1-14 4-15,-10-10 25 16,-2-6 10-16,-19-12 8 16,-6-3 1-16,-19-7-19 15,-12-2-5-15,-11 9 0 16,-2 4-5-16,5 26-13 0,0 9-10 16,11 18-21-16,4 12-6 15,14 12-2-15,12 8-1 16,16 5 3-16,9 6 0 15,17-2-36-15,7-5-68 16,17-2-222-16</inkml:trace>
  <inkml:trace contextRef="#ctx0" brushRef="#br0" timeOffset="39779.61">12833 12479 729 0,'-10'9'328'0,"-17"15"-148"15,4-2-70-15,-10 0-60 16,-4-5-10-16,-3-5-14 16,-1-7-5-16,9-9-8 15,6-2-6-15,6-11-14 16,8-2-6-16,10 1-7 16,6-1 0-16,14 8 7 15,8 5 7-15,6 7 23 0,0 6 17 16,-1 16 14-16,1 6 0 15,-4 7-11-15,3 5-13 16,-1-5 18-16,-3-4-76 16</inkml:trace>
  <inkml:trace contextRef="#ctx0" brushRef="#br0" timeOffset="40363.98">13626 12375 781 0,'-10'-5'358'15,"-16"-3"-167"-15,2 4-57 16,1 5-83-16,3 6-31 16,11 8-33-16,7 0-7 0,11 8 3 15,7-5 5-15,11-4 10 16,2-1 2 0,1-13 2-16,-7 0-6 15,-9-5-5-15,-5 0 0 16,-13 1-1-1,0 2 6-15,-17-1 7 16,-2 4 14-16,-8 5 24 0,1 1 2 16,10 8-11-1,6 1-12-15,14 8-24 0,4-2-4 0,10 1 4 16,6-1 3 0,7-9 4-16,3 0 5 15,2-13 5-15,-2-8 2 16,1-7 1-16,-1-3 0 15,-2-11-2-15,-2 4-2 0,-6-11 0 16,-4-1-1 0,-9 12-5-16,-2 3 27 15,-5 20 9-15,-3 6 1 0,1 16 7 16,-1 2-27 0,3 9-11-16,2 0-4 0,4 2-5 15,-1 0-2-15,1-7-82 16,0-1-76-16</inkml:trace>
  <inkml:trace contextRef="#ctx0" brushRef="#br0" timeOffset="40517.21">13813 12160 1220 0,'-5'-1'505'16,"-3"-3"-317"-16,5 4-86 15,-1 0-95-15,4 2-41 16,0-2-174-16</inkml:trace>
  <inkml:trace contextRef="#ctx0" brushRef="#br0" timeOffset="40723.17">13939 12406 854 0,'8'20'383'0,"11"18"-176"15,1-1-38-15,3-5-72 16,-2-9-20-16,-2-6-37 16,4-3-11-16,-5-14 11 15,3-5 3-15,0-15 2 16,-5-6-3-16,3-5-20 16,-5-1 10-16,-5-4-132 15,0 2-101-15</inkml:trace>
  <inkml:trace contextRef="#ctx0" brushRef="#br0" timeOffset="41168.15">14473 12453 766 0,'-4'8'391'16,"-8"10"-130"-16,-6 1-71 0,-8 5-115 15,-2 2-29 1,-1-1-29-16,5-4-8 16,4-12-5-16,3-4-20 0,3-11-23 15,2-2-4-15,8-4-3 16,4 1 16-16,10-3 14 16,6-1 1-16,11 1 6 15,0-1 3-15,2 12 19 0,-1 3 14 16,-4 12 21-16,-1 7 8 15,-1-1-5-15,2 2-8 16,2-4-16-16,-4-8-7 16,-3-4-4-16,3-4-1 15,-9-13 0-15,4 3 0 16,-5-10-5-16,-5-1-2 16,2-2-2-1,-6 1 1-15,1 6-1 0,-4 2-4 0,0 14 17 16,-1 6 3-16,1 9 13 15,-2 7 8-15,2 6-14 16,3-5-6-16,-1 4-13 16,5-6 3-16,2-5-520 15</inkml:trace>
  <inkml:trace contextRef="#ctx0" brushRef="#br0" timeOffset="41645.92">15511 12130 937 0,'0'4'425'15,"2"11"-185"1,-1 10-95-16,2 25-61 0,-3 8-14 0,-1 12-14 16,2 0-9-16,7-5-13 15,5-9-11-15,13-11-16 16,1-6-3-16,12-12-3 15,7-6-30-15,1-18-112 16,3-3-138-16</inkml:trace>
  <inkml:trace contextRef="#ctx0" brushRef="#br0" timeOffset="41826.91">15383 12341 819 0,'4'6'373'0,"1"5"-121"16,18 0-117-16,8-2-8 16,19 3-19-1,10-1-36-15,7-4-42 0,1-2 34 16,-6-6-254 0</inkml:trace>
  <inkml:trace contextRef="#ctx0" brushRef="#br0" timeOffset="42042.38">16003 12306 808 0,'0'2'432'16,"3"4"-52"-1,4 15-236-15,4 12-34 16,3 10-15-16,-1 3-12 15,-1 0-32-15,-4-5-11 0,-2-8-26 16,-2-10 13-16,0-8-148 16,-4-7-67-16</inkml:trace>
  <inkml:trace contextRef="#ctx0" brushRef="#br0" timeOffset="42189.18">15972 12449 859 0,'15'3'392'16,"9"2"-162"-16,5 2-123 15,2-2-33-15,5 0-34 16,-1 3-17-16,4-2-109 16</inkml:trace>
  <inkml:trace contextRef="#ctx0" brushRef="#br0" timeOffset="42640.25">16426 12449 741 0,'6'-16'390'16,"0"-20"-115"-16,-1 1-53 15,-1 5-19-15,-4 3-33 16,0 9-23-16,0 9-40 16,1 7-21-16,-2 10-46 15,2 8-20-15,5 19-20 16,3 8 0-16,9 9-1 15,0 0 1-15,0-6 0 16,-1-7-1-16,-9-10-34 16,-8-3-14-16,-8-9-44 0,-11-6-17 15,-3-5 12-15,-4-2 9 16,-2-7 40 0,6 2 18-16,7 1 19 15,9-1 3-15,13 4 19 16,6 0 16-16,9-2 18 15,6 4 4-15,3-5-14 0,0 0-15 0,-2-4 102 16</inkml:trace>
  <inkml:trace contextRef="#ctx0" brushRef="#br0" timeOffset="43033.06">17267 12046 1020 0,'0'1'472'0,"-5"2"-211"15,1 6-123-15,4 13-38 16,0 10-23-16,8 13-3 0,6 15-23 31,-1 0-12-31,-2-14 2 31,-7-23-74-31</inkml:trace>
  <inkml:trace contextRef="#ctx0" brushRef="#br0" timeOffset="43234.83">17372 12775 1306 0,'0'3'571'16,"-4"0"-267"-16,4 1-165 16,0-4-35-16,0 0-39 15,0 0-23-15,0 0-59 16,0 0 408-16</inkml:trace>
  <inkml:trace contextRef="#ctx0" brushRef="#br0" timeOffset="49343.17">17853 12209 563 0,'6'0'309'0,"16"-1"-48"16,11 0-79-16,18-1-62 16,11-2-28-16,6 3-44 15,4 1-17-15,-8 0-18 16,-8 2 7-16,-22-1-89 16,-13 3-71-1,-18-1-245-15</inkml:trace>
  <inkml:trace contextRef="#ctx0" brushRef="#br0" timeOffset="49513.95">17933 12343 387 0,'-1'3'272'16,"3"4"33"-16,6 0-70 0,17-1-63 16,8-1-37-1,17 2-63-15,6-2-16 16,3 0-38-1,-1-1-7-15,-10-3-108 0,-9 2-117 16</inkml:trace>
  <inkml:trace contextRef="#ctx0" brushRef="#br0" timeOffset="49701.41">17940 12548 571 0,'10'1'310'0,"16"2"-41"16,3 1-100-16,17-1-59 15,3-3-24-15,8 0-41 16,5 3-17-16,-7-4-263 16</inkml:trace>
  <inkml:trace contextRef="#ctx0" brushRef="#br0" timeOffset="50250.88">18729 12377 550 0,'0'1'325'0,"-1"5"-9"15,-6 9-158-15,-7 8-26 16,-10 4-12-16,-5-1-12 15,-6-3-42-15,4-5-16 16,5-3-23-16,-2-9-4 16,6-9-12-16,-3-7-6 15,4-9-13-15,6 0-9 16,10-2-12-16,8 1 0 16,10 2 3-16,8 3 5 15,-2 10 3-15,2 9 6 0,4 12 6 16,-1 3 3-1,7 3 8-15,0-3 0 0,1-1-48 16,1-1-110-16,45-73-749 94,2 1 1278-79,-73 58-112-15,-3 2 25 0,5 6-160 16,3 3-38-16,5 11-22 16,1 0-4-16,-2-5-15 15,-4 0-7-15,-4-12-17 16,-3-3-3-16,0-8 7 16,5-2 2-16,-1-10-1 0,6-4-3 0,-3-5-14 31,-3-1-4-31,2 0-25 15,-7 5-63-15,4 5-224 16</inkml:trace>
  <inkml:trace contextRef="#ctx0" brushRef="#br0" timeOffset="50579.04">19513 12424 744 0,'-8'11'391'0,"-11"4"-87"0,-3 0-158 15,-3 1-40-15,-13-9-40 16,4 3-15-16,-7-10-27 16,2-2-8-16,10-4-11 15,-1-4-5-15,11-2-6 16,4-3-6-16,12 1-10 15,4 3-2-15,13 1-5 16,7 6 6-16,8 11 22 16,4 8 8-16,0 13 12 15,0 3 0-15,-4-4-9 16,-8 0-4-16,-2-5-20 0,-4-5-63 16</inkml:trace>
  <inkml:trace contextRef="#ctx0" brushRef="#br0" timeOffset="50719.06">19385 12136 1249 0,'1'0'488'16,"-1"4"-334"-16,0 5-81 15,2 9-59-15,-2 2-4 0</inkml:trace>
  <inkml:trace contextRef="#ctx0" brushRef="#br0" timeOffset="51525.9">20292 12351 927 0,'-3'8'375'0,"-11"9"-228"15,-6 10-43-15,-8 4-24 0,-4-2-17 16,-2-5-23-1,-1-9-12-15,2-10-11 0,3-5-3 16,6-10-14 0,6-3-12-16,8-6-20 15,6-2-3-15,12-1 2 16,4 1 7-16,12 10 22 16,0 4 11-16,4 14 19 0,0 8 4 15,0 7-2 1,0 2-7-16,-3-2-9 0,0-1-4 15,-3-3-3 1,-1-3-1-16,0-7-2 0,-1 1-2 0,-3-10-33 16,2-2-15-16,-3 0-7 15,2-2 0-15,-8 1 36 16,0 4 13 0,-3 0 10-1,-5 1 3-15,4 2 8 0,-1 1 4 16,-1 0 3-16,-2-1 0 15,1 1 4-15,-3-5 1 16,-2-1-3-16,1 1-3 16,-2-8-14-16,-6-13-3 15,-6-38-7-15,20 29-4 16,8 1-6-16,5 6-1 16,3 8 5-16,2 5 10 0,3 11 12 15,-4 4 4-15,1 11 8 16,-5 8-4-16,-5 8-4 15,-3 0-2-15,-8-2-5 16,2-1-39-16,2-10-227 16</inkml:trace>
  <inkml:trace contextRef="#ctx0" brushRef="#br0" timeOffset="51799.86">20974 12458 732 0,'-4'-12'353'16,"-2"-15"-108"-16,-3 1-36 15,-3 2-48-15,-1 5-29 16,-8 10-55-16,-1 6-21 0,-8 3-25 16,2 5-10-16,6 5-17 15,7 5-2-15,15 7-2 16,7 3 1-16,15 2 2 15,2-4 1-15,9-1 1 16,-6-5 0-16,1-9-1 16,-10-4-22-16,-3-9-97 15,-4-5-100 1</inkml:trace>
  <inkml:trace contextRef="#ctx0" brushRef="#br0" timeOffset="51914.8">20891 12118 822 0,'-1'-4'409'0,"-3"-1"-176"0,4 5-91 16,0 0-115 0,0 0-22-16,7 12-228 15</inkml:trace>
  <inkml:trace contextRef="#ctx0" brushRef="#br0" timeOffset="55666.09">21302 12341 801 0,'6'-1'310'0,"14"-1"-192"15,2-3-37-15,12-2-20 16,-2 1-11-16,7-4-32 16,5 1-8-1,-5 1-3-15,2 1-2 0,-21 4-11 16,-8 3-10-16,-18 10-2 16,-9 7-1-16,-8 8 10 15,-3 0 7-15,6 3 2 16,3-3 4-16,15-5 7 15,11-2 3-15,12-9 4 16,9 2-2-16,6-8-4 16,0-3-15-16,-3-3-50 15,-5-8-34-15,-6-7-45 16,-1 3-7-16,-9-11 42 16,-1 5 33-16,-6 1 100 15,-3 4 52-15,-2 11 47 0,1 5 15 16,-1 15-35-16,1 5-23 15,-1 5-32-15,0 4-14 0,-1-5-17 16,0-2-7-16,2-9-2 16,5-4 3-1,2-10 3-15,1-8 0 16,1-11-4-16,4-5-7 0,5 0-9 16,0 2-2-16,0 10-2 15,-4 2 11 1,-3 11 15-1,-3 4 9-15,3 16 2 0,-7 5-9 0,-1 9-14 16,-1 2 3 0,2-5-112-16,7-2-98 15</inkml:trace>
  <inkml:trace contextRef="#ctx0" brushRef="#br0" timeOffset="55934.96">22057 12322 664 0,'5'0'409'31,"2"0"-10"-31,3 10-220 16,1 3-45-16,1 8-52 0,2 2-18 16,-4 0-21-1,3-1-6-15,0-4-11 16,-2-6-1-16,4-10 8 15,0-5 3-15,0-16 0 16,1-1-2-16,-1-5-17 16,0 2-4-16,-4 3-6 15,-3 5 8-15,-7 5-116 16,-1 4-52-16</inkml:trace>
  <inkml:trace contextRef="#ctx0" brushRef="#br0" timeOffset="56795.55">23061 12218 436 0,'-2'-5'258'0,"-9"-3"-17"0,-7 0-48 15,-11 1-46 1,-10 1-19-16,0 1-42 16,8 5-16-16,8 8-41 15,6 4-16-15,12 4-17 16,0 0-6-16,13 1 5 15,9 2 2-15,10-7 8 16,4-3 4-16,1-5-2 0,3-1-2 16,-13-3-1-16,-7 0 0 15,-16 0-5-15,-10-1 0 16,-12 2-2-16,-6 7-1 16,-6 5 7-16,5 4 5 15,8 5 1-15,5-1 2 16,13 1 0-16,-2-1 4 15,16-5 6-15,3-1 1 0,20-4-1 16,7-3-5-16,8-3-46 16,4-4-42-16,-6-3-187 15</inkml:trace>
  <inkml:trace contextRef="#ctx0" brushRef="#br0" timeOffset="57371.7">23153 12036 873 0,'-2'-1'376'16,"1"-2"-210"-16,7 3-49 15,-6-1-53-15,30 0-24 16,57-3-20-16,-30-4-3 0,7 5-6 16,-6-4-3-1,-13 3 0-15,-6-1 0 16,-22-1-2-16,-5 4-2 16,-18 2-7-16,-8 1-3 15,-16 0-1-15,-3 5 0 16,1-4 4-16,4 4 0 0,13 6 0 15,3-3-1-15,11 4-1 16,5-4 1-16,4-3-13 16,3-3-17-16,3 2-33 15,0 0-11-15,-6 2 10 16,0 3 20-16,-15-4 42 16,-4 3 20-16,-5-1 29 15,-2-2 5-15,14 5 1 16,1 2-11-16,10 4-24 15,8 2-6-15,6 7-6 16,4-1-1-16,2 6 1 0,-6-1 0 16,-11-3 2-1,-9 0 11-15,-15-7 31 0,-8-3 13 16,-10-3 8 0,-1-5-10-16,-1-2-29 15,7 0-12-15,5-1-10 0,6-3-13 16,8 0-124-1,8-1-107-15</inkml:trace>
  <inkml:trace contextRef="#ctx0" brushRef="#br0" timeOffset="57625.66">23738 12476 1201 0,'1'0'547'16,"3"1"-241"-16,-1 1-161 15,-3-2-45-15,0 0-50 16,0 0-17-16,0-2-59 15,0 1-90-15</inkml:trace>
  <inkml:trace contextRef="#ctx0" brushRef="#br0" timeOffset="62597.88">1852 13288 582 0,'0'-3'348'16,"0"-4"-48"-16,-5 5-92 15,-4 8-32-15,-4 14-65 16,-4 10-39-16,-1 12-26 15,1 1-12-15,8-1-19 16,9-9-6-16,14-9-8 16,7-4 1-16,18-12 4 15,7-1-2-15,3-8-12 16,-1-4-26-16,-13-6-76 16,-7 1-50-16,-17-6-133 0,-3-2-92 15</inkml:trace>
  <inkml:trace contextRef="#ctx0" brushRef="#br0" timeOffset="62775.71">2037 13286 479 0,'-2'-5'346'15,"1"-2"7"-15,1 7-122 0,0 4-54 16,0-4-70 0,-1 17-31-16,2 59-8 0,5-22 7 15,-3 3-4-15,1 0-3 16,-2-5-29-16,5-5-12 15,3-10-14-15,4-6 17 0,-1-13-167 16,-6-10-81 0</inkml:trace>
  <inkml:trace contextRef="#ctx0" brushRef="#br0" timeOffset="64241.8">3004 13406 303 0,'-4'-5'245'16,"-9"-1"56"-16,-4 5-55 16,-15 9-56-16,0 5-39 15,-4 9-62-15,2 3-34 16,14 10-48-16,7 4-17 15,24 0-13-15,13-4 4 16,16-10 12-16,1-8 4 0,6-10 8 16,-4-2 5-1,-18-11 18-15,-4-4 11 16,-25 0 26-16,-17-6 12 16,-15 9 0-16,-11-3-8 0,0 4-30 15,5 6-12-15,17-2-119 16,10 2-133-16</inkml:trace>
  <inkml:trace contextRef="#ctx0" brushRef="#br0" timeOffset="64782.5">3110 13467 493 0,'0'-1'314'16,"0"-5"23"-1,3 0-157-15,16 1-84 16,2-4-13-16,17 1-30 0,-2 2-17 0,-5 3-20 16,-3 3-3-16,-19 0-1 31,0 0 4-31,-10 1 1 0,-7 1 0 0,-2 2-4 16,-4 4-4-16,-2 0-9 15,2 0-5-15,4 7-11 31,6 2-3-31,9 4 4 16,6 6 3-16,3-6 12 0,6-2 4 16,6-9 3-16,0-9 2 15,8-3 6-15,-7-11 1 16,-4-4 4-16,2-5-1 16,-11-4-4-16,0 0-2 15,-3 4-6-15,-5 4-5 16,1 13-11-16,0 4 0 0,-1 10 10 15,-4 11 8-15,-1 2 17 16,0 6 0-16,-2-6-9 16,0-4-4-16,1-10-4 15,2-5 0-15,4-5 4 16,5-5-1-16,-5-9 0 16,8 2-3-16,-1-4-6 15,0 2-2-15,3 9-2 16,-8 0 1-16,1 14 13 15,4 5 8-15,-6 10 12 16,-2 4-1-16,-1-1-9 0,-2-3-5 16,-1-2-32-16,5-3-80 15</inkml:trace>
  <inkml:trace contextRef="#ctx0" brushRef="#br0" timeOffset="65439.5">4367 13431 879 0,'-11'3'353'16,"-17"5"-217"-16,4 5-76 15,14 9-43-15,5 5-13 0,17 1-15 0,9-1 3 32,17-3 13-32,3-7 7 15,3-7 9-15,-4-8 3 16,-15-11 14-16,-5-9 4 16,-13-7 10-16,-7-7 1 15,-13-10 14-15,-4-3 2 16,-13-14 3-16,-2 3 1 0,-2-3-24 15,2 4-11-15,17 10-25 16,10 3-13-16,16 10-18 16,7 6-8-16,12 14-2 15,1 7-19-15,5 14-114 16,-1 8-106-16</inkml:trace>
  <inkml:trace contextRef="#ctx0" brushRef="#br0" timeOffset="65627.95">4651 13359 852 0,'-2'5'360'16,"2"12"-170"-16,-1 5-43 16,1 11-27-16,3 0-21 15,-3-1-53-15,3-2-18 0,2-10-15 16,1-2-65-1,4-6-176-15</inkml:trace>
  <inkml:trace contextRef="#ctx0" brushRef="#br0" timeOffset="65920.84">5000 13463 887 0,'-1'9'390'0,"-5"10"-187"15,-4-3-37-15,-1 4-58 16,-4-5-28-16,-6-6-45 0,-3-5-11 16,-1-6-18-16,-3-4-20 15,6-5-34 1,5 2-6-16,2-3 2 0,9 2 15 16,4-3 20-1,2 1 0-15,15 7 13 0,2-1 14 16,2 7 25-1,9 6 6-15,-4 1-6 0,-1 4-10 0,-1 4-18 32,-5-5-4-32,2 3-62 0,4 2-88 15</inkml:trace>
  <inkml:trace contextRef="#ctx0" brushRef="#br0" timeOffset="66294.81">5312 13513 463 0,'-2'-11'296'16,"0"-6"0"-16,-9 0-73 15,-6 0-9-15,-8 4-29 16,-3 0-37-16,-2 9-62 16,3 2-26-16,8 12-47 0,7 7-13 15,8 4-9-15,8 4-2 16,11 0 9-1,2-6 4-15,11-2 5 16,-1-7 2-16,-1-7 6 16,-2-2 2-16,-7-8 23 15,-1-1 5-15,-9-9 5 16,-6-9-2-16,-9-4-20 16,-10-8-5-16,-11-10-6 0,-2 1 0 0,-7-18-2 31,-1-3-6-31,11 8-9 0,5 1-4 15,21 21-18 1,9 11-3-16,14 15-5 0,6 9 10 16,12 13-134-16,7 6-74 15</inkml:trace>
  <inkml:trace contextRef="#ctx0" brushRef="#br0" timeOffset="66783.39">5452 13546 581 0,'-1'3'301'0,"7"2"-55"0,-3 2-77 16,10 0-35-16,8-1-13 15,0-7-28-15,2-6-19 16,0-6-24-16,-6-1-11 15,-9-2-11-15,-2-3-4 16,-12-2-10-16,-8-1-6 16,-5 1-13-16,-3 7-4 15,-5 10-9-15,6 4 0 16,5 15-1-16,6 7 1 0,2 5 4 16,0 4 8-1,2 3 19-15,6 5 11 0,8 6 7 16,0-1-2-16,11 2-14 15,-6-5-5-15,8-3-6 16,6-1-23-16,-5-14-142 16,-1-4-140-16</inkml:trace>
  <inkml:trace contextRef="#ctx0" brushRef="#br0" timeOffset="67081.39">5934 13484 482 0,'-8'-8'328'0,"-8"-9"27"16,-4 6-162-1,3 8-34-15,-7 3-63 0,1 4-35 16,7 7-46-16,3-3-11 0,16 7-1 15,3 0 5 1,15 2 16-16,3 3 5 16,0-6 2-16,3-1-5 15,-12-12-9-15,0-1-3 0,-7-4-33 16,-5-6-44-16,4 0-288 16</inkml:trace>
  <inkml:trace contextRef="#ctx0" brushRef="#br0" timeOffset="67256.22">6030 13376 1045 0,'0'8'429'0,"2"12"-244"15,0 9-50-15,8 9-24 32,0 4-11-32,4 7-33 15,-1 2-16-15,0 6-19 0,-1 3-18 0,-3-1-79 31,0-1-25-31,-3-19-229 0</inkml:trace>
  <inkml:trace contextRef="#ctx0" brushRef="#br0" timeOffset="67435.86">6175 13605 718 0,'10'-5'270'0,"12"-3"-202"15,3 4-40 1,0 4-40-16,-2 0-123 0</inkml:trace>
  <inkml:trace contextRef="#ctx0" brushRef="#br0" timeOffset="67741.53">6405 13536 951 0,'2'7'392'0,"-2"2"-208"16,-1 7-61-16,1-1-26 15,-4-6-19-15,7 2-40 16,-3-8-11-16,3-6-9 15,4-2-3-15,0-11-3 16,7 0-4-16,-4-6-5 16,4-1 1-16,4 7-1 15,2 2 0-15,1 14 15 0,-4 0 5 16,-6 8 8-16,-2 2 4 16,-4 10-12-16,1 5-3 15,-4 1-10-15,3 0 5 16,-5-6-101-16,0-5-84 15</inkml:trace>
  <inkml:trace contextRef="#ctx0" brushRef="#br0" timeOffset="67909.28">6439 13196 1050 0,'-1'0'515'0,"-4"1"-195"15,3 3-132-15,2-4-134 16,0 7-24-16,6 23-16 16,10 33-85-16</inkml:trace>
  <inkml:trace contextRef="#ctx1" brushRef="#br0">14594 19044 0</inkml:trace>
  <inkml:trace contextRef="#ctx0" brushRef="#br0" timeOffset="68601.5">7405 13245 773 0,'-1'4'347'16,"-1"5"-166"-16,1 24-76 15,-7 10-21-15,-10 16-24 16,1 4-13-16,-7-11-17 16,2-3-5-16,11-16-10 15,-1-13-3-15,12-11 6 16,3-10 3-16,5-15 2 16,10 1 0-16,-8-18-7 15,4-2-3-15,-4-8-4 16,-9-9-1-16,6 0 0 0,-3 3-1 15,4 4 0-15,0 4 0 16,0 12 0 0,5 10 4-16,-6 8 4 0,-3 11-1 15,5 20 0-15,3 7-2 16,9 26-5-16,10 8 0 0,3 4-4 16,0 3-1-1,-2-13 24-15,-8-14-72 16,-3-9-157-16</inkml:trace>
  <inkml:trace contextRef="#ctx0" brushRef="#br0" timeOffset="68788.95">7300 13475 766 0,'-7'0'342'0,"-3"0"-164"16,10 2-79-16,14 3-56 15,8-4-14-15,13 1-8 0,7-2-7 16,16 0 10 0,6-2-90-16</inkml:trace>
  <inkml:trace contextRef="#ctx0" brushRef="#br0" timeOffset="69252.95">7832 13424 792 0,'-5'-5'306'0,"3"0"-216"16,6 0-46-16,8 3-17 16,11 1 4-16,19 2 2 15,-1-1-4-15,17 3-12 16,4 2-8-16,-4 2-2 16,-3-2 0-16,-19-5-2 15,-4 0-13-15,-16-4-57 16,-7-3-21-16,-9-1-19 15,-5-4 9-15,-9 0 57 16,0 0 20-16,2-1 35 16,3 4 13-16,8 5 16 15,0 1 10-15,2 4 21 0,-1-1 4 16,0 0 14 0,5 21 8-16,5 36-17 15,-12-34-12-15,-5-2-26 16,3-2-4-16,3-10-133 15,5-3-290-15</inkml:trace>
  <inkml:trace contextRef="#ctx0" brushRef="#br0" timeOffset="69489.05">8424 13276 684 0,'-2'-3'324'0,"-1"-2"-121"16,-2 8-24-16,4-3-32 15,-1 19-19-15,-1 59-36 16,12-24-2-16,-2 3-32 16,-1-1-15-16,3-14-21 15,-1-4-8-15,0-11-42 16,4-9-63-16,-4-7-130 15</inkml:trace>
  <inkml:trace contextRef="#ctx0" brushRef="#br0" timeOffset="69911.72">8352 13253 832 0,'5'-3'370'15,"5"-7"-147"-15,8-2-78 0,12 2-41 16,4 0-5-16,7 6-30 16,1 3-22-16,0 8-24 15,-3 1-9 1,-9 4-11-16,-3 2-2 16,-18-2-6-16,-9 0-10 15,-15 2-34-15,-9 2-8 16,-4-1 1-16,3-2 6 0,8-5 17 15,6-6-7-15,9 1-6 16,8 2 1-16,10 4 15 16,8 2 16-16,9 7 10 15,1 4 0-15,-2 6 4 0,-3 2 3 16,-11 0 8 0,-13-1 7-16,-18-7 24 0,-14-2 19 0,-22-2 16 31,-3-3 2-31,-4-1-20 15,3-3-19-15,17-3-21 0,5-1-9 16,18-3-129 0,5-2-356-16</inkml:trace>
  <inkml:trace contextRef="#ctx0" brushRef="#br0" timeOffset="85228.23">9628 13377 606 0,'-12'4'334'0,"-4"4"-30"15,0 9-177 1,2 7-29-16,9-1-28 0,2 0-15 16,17 3-29-16,5-6-5 15,10-5-7-15,4 0-2 16,-3-12-2-16,-3 2 1 16,-4-6 8-16,-1-9 3 15,-9-15 5-15,0-9-2 16,-9-19-6-16,-1-7-3 0,-3-11-3 15,-4 1 3-15,-7 16 42 16,-8 7 14-16,-14 25 12 16,-9 13 1-16,-3 17-43 15,4 11-17-15,13 17-16 16,12 2-8-16,21 2-5 16,13 2 1-16,24-8-71 15,8-5-61-15,15-8-156 16,6-12-70-16</inkml:trace>
  <inkml:trace contextRef="#ctx0" brushRef="#br0" timeOffset="85498.76">10338 13271 771 0,'-5'12'403'0,"-7"7"-111"16,-9 6-127-16,-2 2-38 15,-13-4-46 1,-6-6-18-16,-7-10-27 15,3-4-11-15,1-13-11 0,9-3-5 16,11-5-7-16,7-2-2 16,9 4-6-16,6-1-7 15,11 8-14-15,7 2-3 16,14 7 2-16,4 9 7 16,10 17 32-16,-1 6 15 15,-4 7 25-15,0 2 5 16,-15-10-14-16,-4-3-7 15,-3-9-133-15</inkml:trace>
  <inkml:trace contextRef="#ctx0" brushRef="#br0" timeOffset="86149.98">11187 13230 905 0,'-18'-1'396'0,"-19"1"-213"16,1 4-54-16,3 3-77 0,8 3-32 16,18-1-31-16,9 3-4 15,19-2-1-15,7-2 5 16,9-1-11-16,-2-4-15 15,-4-3-24-15,-5 0-2 16,-17 0 30-16,-8 0 15 0,-15 4 46 16,-8 6 26-16,-11 6 37 15,-2 2 13-15,5 5-8 16,6 0-24-16,18-1-43 31,10-1-14-31,16-12-11 31,-10-5 0-31,-5-1 1 0,0 0 0 0,44 10-3 0,-5-13-27 0,5-11-90 16,-35-13-74-16</inkml:trace>
  <inkml:trace contextRef="#ctx0" brushRef="#br0" timeOffset="86262.75">11181 13044 789 0,'-6'-4'419'0,"-2"-3"-126"0,5 7-171 16,3 4-57-16,1 5-148 15,1-2-134-15</inkml:trace>
  <inkml:trace contextRef="#ctx0" brushRef="#br0" timeOffset="86419.81">11333 13218 940 0,'16'18'412'0,"20"31"-206"15,2 6-73-15,0 8-58 16,-5 3-17-16,-4-7-23 16,-2-6-10-16,-4-14-33 15,-1-10-60-15,-4-15-342 16</inkml:trace>
  <inkml:trace contextRef="#ctx0" brushRef="#br0" timeOffset="86615.23">11591 13276 1075 0,'-9'2'482'0,"-9"0"-218"0,-5 15-120 15,-4 7-25-15,-8 17-35 16,-1 5-16-16,-2 8-28 16,-4-7-8-16,7-4-13 15,10-3-16-15,11-12-157 16,0-4-67-16</inkml:trace>
  <inkml:trace contextRef="#ctx0" brushRef="#br0" timeOffset="87423.53">11974 13363 648 0,'-6'-9'315'0,"-8"-12"-117"0,-3 1-29 16,-6 5-39-16,-3 5-25 15,-6 5-27 1,4 2-12-16,-1 8-36 16,7 4-12-16,7 8-23 15,5 4-4-15,8 4 4 16,2-3 2-16,11 1 3 16,-1-4 2-16,7-9 1 15,8-1-1-15,0-9 5 16,4-4 2-16,-4-10 2 15,-4-2 2-15,-4-6-1 16,-4-3 0-16,-4 2-2 16,-3 4-1-16,-6 6-6 15,-2 7-2-15,-1 13-3 0,1 5-2 16,5 9 1-16,4 3 2 16,11-1-1-16,4-2 1 15,10-5 0-15,2-4 1 16,1-9 4-16,-3-3 1 15,-6-8 6-15,-9-9 3 0,-8-4 1 16,-5-6-1-16,0-5-3 16,-1 1-6-16,-1 0 40 15,1 3 11-15,-5 11 14 16,1 10 4-16,-3 14-40 16,6 11-9-16,-4 19-8 15,1 7-1-15,7 18 2 16,-1 5-2-16,11-1-9 15,0-3 1-15,3-8-5 16,-1-9 1-16,0-11-1 16,1-9 3-16,-6-17-106 15,0-9-91-15</inkml:trace>
  <inkml:trace contextRef="#ctx0" brushRef="#br0" timeOffset="87583.14">12232 13478 1100 0,'-1'-1'427'0,"11"-4"-298"16,4 1-46-16,14-1-41 15,8-2-15-15,6 3-61 16,3-1-75 0</inkml:trace>
  <inkml:trace contextRef="#ctx0" brushRef="#br0" timeOffset="87964.73">12768 13220 1033 0,'-13'-7'441'16,"-17"-6"-253"0,-2 2-46-16,8 10-73 15,-3 1-21-15,8 8-30 16,2 3-7-16,6 3-11 0,11 2-1 15,11-1-1-15,1 1 1 16,14-1 1 0,-2-2 2-16,-4-3 0 15,5-4 3-15,-5-5-44 0,-5-1-10 16,-4-3-19-16,-7-4-5 0,-12 0 45 31,-10 2 17-31,-8 5 53 16,-2 5 24-16,-1 5 30 15,10 3 5-15,7 2-23 16,5 1-15-16,11 2-18 0,3-2-8 16,6-3-6-16,10-1-4 15,-2-2-11-15,3 0-5 16,3-9-5-16,-3-2 12 16,8-7-115-16,3-6-93 15</inkml:trace>
  <inkml:trace contextRef="#ctx0" brushRef="#br0" timeOffset="88170.42">13123 13182 1361 0,'3'-1'558'0,"-3"1"-350"15,2 0-66-15,-2 0-90 16,0 0-19-16,0 0-22 16,0 0 5-16,0 0-136 15,0 0-98-15</inkml:trace>
  <inkml:trace contextRef="#ctx0" brushRef="#br0" timeOffset="88377.07">13125 13382 909 0,'1'0'447'15,"0"5"-123"-15,1 3-80 0,-2-4-64 16,4 1-22 0,-1 0-46-16,-3-4-15 0,5-1-29 15,-5-1-17-15,-1 0-27 16,1 0-10-16,-2 0-133 15,2-1-116-15</inkml:trace>
  <inkml:trace contextRef="#ctx0" brushRef="#br0" timeOffset="89867.02">5606 14387 815 0,'-2'0'385'16,"7"4"-137"-16,12 15-110 15,21 15-96-15,15 4 3 16,14 6-9-16,-1-1-5 16,-8-4-10-16,-11 1-4 15,-10-4 1-15,-4-5-53 16,-2-7-179-16</inkml:trace>
  <inkml:trace contextRef="#ctx0" brushRef="#br0" timeOffset="90102.37">6135 14411 753 0,'-8'-2'372'0,"-13"-1"-114"15,-1 4-44-15,-2 11-70 16,-6 5-20-16,-4 12-48 16,0 4-22-16,-11 3-22 0,0 1-12 15,-5-1-11-15,2-2-2 16,8-2-42-16,4-4-38 16,10-9-98-16,6-3-97 15</inkml:trace>
  <inkml:trace contextRef="#ctx0" brushRef="#br0" timeOffset="90399.28">6173 14728 817 0,'-4'0'393'0,"-3"2"-130"16,3 11-123-16,0 5-24 15,5 9-27-15,4 3-18 0,1 3-33 16,3 4-12-16,-1-7-16 15,-1-6 7-15,1-11-111 16,-2-5-87-16</inkml:trace>
  <inkml:trace contextRef="#ctx0" brushRef="#br0" timeOffset="90719.77">6146 14711 638 0,'15'-11'340'16,"8"-6"-77"-16,8 5-133 16,3 5-27-16,-5 6-42 15,0 5-14-15,-11 5-25 0,-9 3-5 16,-9 8-2-16,-10 0-1 16,-10-2 0-16,2 0-1 15,4-9-9-15,6-1-8 16,14-3-10-16,6 0-2 15,8 2 3-15,2 0 6 16,3 8 6-16,-5 0-2 16,-9 5-2-16,-1 4 2 15,-27-2 9-15,-1 1 4 16,-17-6 10-16,-8-6 1 0,6-7-8 16,1-4-10-16,14-1-100 15,8-6-157-15</inkml:trace>
  <inkml:trace contextRef="#ctx0" brushRef="#br0" timeOffset="91077.19">6659 14598 728 0,'8'-2'377'15,"18"2"-93"-15,8-4-88 0,16 4-89 16,1 0-26-16,-4 0-38 16,2 3-16-16,-10-5-16 15,-3 1-9-15,-3-1-144 16,-7-2-147 0</inkml:trace>
  <inkml:trace contextRef="#ctx0" brushRef="#br0" timeOffset="91288.98">6778 14730 755 0,'2'0'374'15,"5"1"-109"-15,13-1-106 0,4-1-16 16,6 1-31-16,3 0-14 15,0 0-33 1,4 3-18-16,0-2-15 16,-5-2-32-16,-3-3 10 15</inkml:trace>
  <inkml:trace contextRef="#ctx0" brushRef="#br0" timeOffset="91695.52">7439 14409 541 0,'3'-9'315'16,"3"-3"-44"-16,8 9-41 15,10 17-53-15,15 15-39 16,16 16-52-16,7 4-9 16,1 1-37-16,-13-1-14 15,-9-1-13-15,-11-2-27 16,-10-12-147-16</inkml:trace>
  <inkml:trace contextRef="#ctx0" brushRef="#br0" timeOffset="91895.42">7885 14441 1014 0,'-16'7'452'16,"-6"8"-209"-16,-11 2-125 16,-5 3-32-16,-4 4-30 15,-7 1-16-15,0 10-20 16,-2 4-6-16,8 5-3 15,4-2-41-15,14-8-124 16,10-8-95-16</inkml:trace>
  <inkml:trace contextRef="#ctx0" brushRef="#br0" timeOffset="92261.22">7903 14772 745 0,'-7'9'337'15,"-2"14"-137"-15,0 4-75 16,4 4-47-16,5-1-14 0,1-10-30 16,2-6-11-16,-1-15-3 15,3-9 1-15,3-12 2 16,-1-9 0-1,2-6 3-15,2-1 5 0,-1-2 4 16,2 7 4 0,0 4 8-16,-2 7 0 0,1 13-6 15,-5 5-7-15,3 10-17 0,-3 4-5 16,5 6-1 0,4 5-1-16,3 2-6 15,1 5-1-15,5 6-2 16,-2 0-1-16,1 4 2 0,-2-5-25 15,-5-3-101 1,-5-7-89-16</inkml:trace>
  <inkml:trace contextRef="#ctx0" brushRef="#br0" timeOffset="92419.86">7914 14821 1078 0,'-3'0'495'0,"2"1"-236"0,1 2-104 16,0-3-105-16,20 1-25 16,54-1-6-16,-21-6-34 15</inkml:trace>
  <inkml:trace contextRef="#ctx0" brushRef="#br0" timeOffset="92827.6">8597 14428 914 0,'-5'4'440'0,"-2"1"-162"15,4 22-148-15,1 3-41 0,10 13-38 16,5 0-12-16,5 1-14 16,5 1-6-16,-7-7-5 15,-5-6-3-15,-5-11-33 16,-6-9-54-16,-5-10-275 16</inkml:trace>
  <inkml:trace contextRef="#ctx0" brushRef="#br0" timeOffset="92964.66">8445 14599 830 0,'12'7'364'15,"23"5"-167"-15,8 0-63 16,20-3-54-16,3-3-16 16,-1-3-7-16,-2 0-90 0</inkml:trace>
  <inkml:trace contextRef="#ctx0" brushRef="#br0" timeOffset="93550.81">9071 14451 556 0,'9'-12'281'0,"10"-14"-67"16,6 10-31-16,5 17-35 15,0 11-28-15,-2 15-53 16,-6 8-10-16,-6 4-18 16,-5 2-6-16,-10 0-11 15,3-1-3-15,3-3-8 16,1-6-3-16,9-8 0 15,-2-9 2-15,6-13 2 0,5-3 0 16,3-12-9-16,5-6-7 16,-9-8-15-16,-3 0-9 15,-4-5-2-15,-4 0 4 16,-2 4 11-16,-4-4 9 16,-8-1 12-16,-4 4 12 15,-5 11 17-15,-2 8 4 16,-2 25 6-16,0 6-5 0,4 13-10 15,6 5-1 1,7-2-8-16,10 3-3 16,8-4-6-16,-1-1-4 0,10-4-50 15,-2-5-91-15</inkml:trace>
  <inkml:trace contextRef="#ctx0" brushRef="#br0" timeOffset="94007.51">9740 14686 806 0,'0'3'370'16,"4"2"-138"-16,10 14-131 16,-2 2-36-16,7 9-18 15,6 4-13-15,-7-1-19 16,7 1-5-16,-3-9-57 15,-8-8-97-15</inkml:trace>
  <inkml:trace contextRef="#ctx0" brushRef="#br0" timeOffset="94161.98">9890 14686 1045 0,'-12'5'431'0,"-12"10"-260"15,3 6-50-15,-2-1-57 0,8 8-26 16,-3 1-44-16,0-4-55 16,8 5-165-16</inkml:trace>
  <inkml:trace contextRef="#ctx0" brushRef="#br0" timeOffset="94519.52">9993 15022 744 0,'-7'8'338'16,"-4"7"-137"-16,2-5-101 15,3 0-22-15,6-6-21 16,1 1-14-16,8-10-16 15,-1-4-1-15,3-7-6 16,-1-10-6-16,-1 6-1 16,3-5-3-16,-3 2-3 15,2 4-2-15,-3 3-1 16,-1 3 5-16,1 6 1 16,1 5 2-16,2 4-2 0,3 5-4 15,3 3-1-15,0 5-1 16,2 6 0-16,-3-1-1 15,-4 6-2-15,2 3 7 0,-6-5-106 16,-2 0-123 0</inkml:trace>
  <inkml:trace contextRef="#ctx0" brushRef="#br0" timeOffset="94677.83">9988 15031 1082 0,'2'0'432'0,"11"-2"-272"0,10-1-84 16,16-1-46-1,6-2-6-15,3-3-203 0</inkml:trace>
  <inkml:trace contextRef="#ctx0" brushRef="#br0" timeOffset="94983.14">10275 14624 932 0,'3'0'443'16,"-1"5"-139"-16,3 1-110 16,2 2-82-16,-5 0-29 15,3-5-58-15,1-3-81 16</inkml:trace>
  <inkml:trace contextRef="#ctx0" brushRef="#br0" timeOffset="106084.88">5380 15274 776 0,'-3'5'372'0,"-5"8"-142"15,-2 6-49-15,-5 14-81 16,2 5-27-16,5 2-40 16,6 1-15-16,13-7-14 15,4-12-2-15,15-6-1 16,5-11 6-16,3-11-76 16,7 3-69-16,-2-8-282 15</inkml:trace>
  <inkml:trace contextRef="#ctx0" brushRef="#br0" timeOffset="106271.05">5564 15289 809 0,'-5'1'355'15,"0"8"-167"1,2 10-50-16,3 13-55 16,7 9-17-16,3 7-32 15,-2-2-9-15,2 0-10 0,-1-3-4 16,0-9-2-16,1-3-14 15,2-9-102-15,1-7-153 16</inkml:trace>
  <inkml:trace contextRef="#ctx0" brushRef="#br0" timeOffset="106603.9">5919 15352 756 0,'-9'-5'365'0,"-13"-3"-135"15,-9 4-46-15,1 11-66 0,-1 6-42 16,9 14-52-16,6 3-11 16,12 10-13-16,11 5-2 15,13-4 1-15,9 0 0 16,9-15 1-16,0-8 0 15,1-14 5-15,-3-4 2 0,-10-16 4 16,0-5 4-16,-10-10 4 16,-7-6 2-16,-9 1 1 31,-8-3 1-31,-15 4-2 16,-3 5-1-16,-2 10-8 0,2 10-4 15,5 13-17-15,-3 5-62 16</inkml:trace>
  <inkml:trace contextRef="#ctx0" brushRef="#br0" timeOffset="106811.88">5957 15362 810 0,'-3'0'435'15,"-9"1"-113"-15,-7 13-155 16,-8 4-45-16,-5 18-64 16,0 1-17-16,7 1-26 15,5 2-5-15,10-7-168 16</inkml:trace>
  <inkml:trace contextRef="#ctx0" brushRef="#br0" timeOffset="107181.86">6278 15362 632 0,'-11'-6'368'16,"-11"-1"-12"-16,-3 7-117 15,-6 8-105-15,3 10-31 16,1 12-65-16,6 2-18 16,12 14-12-16,5-2-4 15,20 4-5-15,10-3-2 0,13-14 0 16,7-4 1-16,2-21 2 16,3-6 2-16,-8-15 5 15,-5-6 1-15,-14-10 5 16,-7-4 3-16,-11-6 3 15,-8 0 2-15,-18 0 0 16,-6 2-2-16,-11 14-10 16,-5 7-5-16,2 15-7 15,2 7-65-15,8 8-299 16</inkml:trace>
  <inkml:trace contextRef="#ctx0" brushRef="#br0" timeOffset="107351.28">6411 15417 907 0,'-4'3'419'0,"-13"2"-169"0,-4 8-55 16,-12 7-72-16,-3 6-24 0,-1 10-47 16,4 1-22-16,9-5-25 15,7-2-78-15</inkml:trace>
  <inkml:trace contextRef="#ctx0" brushRef="#br0" timeOffset="107719.66">6893 15424 547 0,'5'-1'349'0,"4"-1"23"0,11-3-189 16,19 1-113-16,7-1-19 16,15 5-31-16,-4 1 2 15,-11 1-148-15</inkml:trace>
  <inkml:trace contextRef="#ctx0" brushRef="#br0" timeOffset="107908.53">6937 15504 763 0,'8'6'404'16,"6"2"-108"-16,24 1-124 15,5-7-17-15,12-2-62 16,2-1-24-16,-4-1-4 16,-5 1-90-16</inkml:trace>
  <inkml:trace contextRef="#ctx0" brushRef="#br0" timeOffset="108439.08">7858 15349 953 0,'-22'0'436'15,"-16"5"-188"-15,3 11-144 0,-3 7-35 16,13 8-39-16,8 6-11 16,22 7-13-16,8-4-1 15,24 1-3-15,5-9-1 16,9-12 1 0,5-7 0-16,2-16 5 0,-1-12 2 15,-9-9 9-15,-9-9 6 16,-23-7 6-1,-13 2 2-15,-18-5 7 0,-16 4 1 16,-15 8-5-16,-3 7-4 16,1 9-18-1,10 7-7-15,6 5-56 0,4 3-59 0,8 7-242 16</inkml:trace>
  <inkml:trace contextRef="#ctx0" brushRef="#br0" timeOffset="108608.06">8001 15376 864 0,'-12'7'413'0,"-16"11"-162"16,-3 9-51-16,-3 7-80 16,0 4-28-16,3 0-46 15,3-2-15-15,15-4-17 16,8-9-40-16,14-9-71 15</inkml:trace>
  <inkml:trace contextRef="#ctx0" brushRef="#br0" timeOffset="109035.03">8785 15374 915 0,'-1'1'448'15,"-4"4"-142"-15,8 15-183 0,1 9-55 16,2 8-32-16,1 4-6 15,3 2-14 1,-5-4-3-16,2-2-32 16,0-7-78-16</inkml:trace>
  <inkml:trace contextRef="#ctx0" brushRef="#br0" timeOffset="109187.83">8527 15528 1120 0,'2'2'453'16,"13"10"-241"-16,13-4-85 0,28-3-38 16,11 0-8-16,15-9-41 15,-2 0-10 1,-9-6-180-16</inkml:trace>
  <inkml:trace contextRef="#ctx0" brushRef="#br0" timeOffset="109689.4">9635 15417 1017 0,'-20'0'440'15,"-21"5"-243"-15,-1 6-49 16,8 15-65-16,6 4-33 16,14 7-35-16,11 2-6 0,19 1-9 15,10 2-1 1,20-11 1-16,10-6 1 0,8-16 4 16,0-10 2-16,-12-18 6 15,-10-8 4-15,-16-10 5 16,-9-1 4-16,-15-2 27 15,-9-3 6-15,-18 4 4 16,-8 2-2-16,-17 12-33 16,2 7-12-16,0 14 2 15,3 4-63-15,14 11-194 16,6 4-160-16</inkml:trace>
  <inkml:trace contextRef="#ctx0" brushRef="#br0" timeOffset="109906.66">9830 15465 777 0,'-8'3'436'0,"-3"5"-92"16,-12 12-131-16,-8 0-40 15,-14 7-67-15,-3 1-30 0,-4 0-40 16,7 1-13-16,17-6-31 15,10-1-61-15,20-9-122 16,8-6-178 0</inkml:trace>
  <inkml:trace contextRef="#ctx0" brushRef="#br0" timeOffset="110085.62">10113 15588 1013 0,'-1'1'518'0,"-2"1"-148"16,2-3-169-16,-1 0-121 16,1 0-25-16,0 1-166 0</inkml:trace>
  <inkml:trace contextRef="#ctx0" brushRef="#br0" timeOffset="117610.17">5437 16217 444 0,'-4'-1'264'16,"-10"-1"-10"-16,-1 2-32 0,-5 2-48 15,9 3-28 1,7 6-60-16,13 8-19 0,23 7-26 15,11 8-8-15,27 8-6 16,5 1-6 0,-4-5-10-16,-12-2-1 15,-36-8 2-15,-17-7 1 0,-42 1 4 16,-17-8-1-16,-17-9-5 16,-5-5-4-16,15-12-4 15,9-4-2-15,22-7-3 16,14-6-4-16,25-9 4 15,16-3 7-15,14-8 19 16,10 4 11-16,2 2 12 0,-4 6-1 16,-15 11 3-16,-15 2-1 15,-31 13-10 1,-13 0-4-16,-23 1-14 0,2 6-9 16,3 4-10-1,8 5 13-15,17 10-134 16,7 3-104-16</inkml:trace>
  <inkml:trace contextRef="#ctx0" brushRef="#br0" timeOffset="117970.02">5947 16254 895 0,'-6'-10'394'0,"-5"-10"-178"0,-7 3-22 16,-8 8-48-1,-1 8-31-15,-6 10-65 0,0 7-21 16,9 13-28-16,6 7-4 16,16 13-6-1,12 3 0-15,22-1 3 16,9-10 2-16,9-15 4 15,-2-13 1-15,-7-15 8 16,-4-7 3-16,-12-13 12 0,-7-4 14 0,-22-8 12 31,-6-2-1-31,-16 1-10 16,2 5-14-16,2 7-18 0,3 8-3 0,6 8-92 31,1 3-111-31</inkml:trace>
  <inkml:trace contextRef="#ctx0" brushRef="#br0" timeOffset="118271.07">6330 16323 769 0,'-7'-8'408'15,"-5"-7"-92"-15,-2 2-47 0,-9 0-87 16,0 5-43-16,-3 4-71 15,-2 4-28-15,8 7-34 16,4 8-9-16,9 14-8 16,7 7-1-16,15 11 2 15,7 2 4-15,12-9 3 16,5-4 2-16,-2-21 1 16,3-6 2-16,-8-13 4 15,-6-8 5-15,-15-9 7 16,-7-7 4-16,-8-5 2 15,-8-3-4-15,-3 4-8 16,-4 2-15-16,2 6 32 0</inkml:trace>
  <inkml:trace contextRef="#ctx0" brushRef="#br0" timeOffset="118541.85">6886 16304 1011 0,'7'-2'428'0,"6"-3"-246"15,11 3-54-15,12 2-68 16,2 1-23-16,8 2-1 16,-2-3-55-16,-6 3-214 15</inkml:trace>
  <inkml:trace contextRef="#ctx0" brushRef="#br0" timeOffset="118731">6907 16432 939 0,'9'-1'416'0,"12"1"-198"0,6 0-35 16,11 3-56-16,2 2-26 0,3-3-46 16,-4 4-15-16,-8-7-25 15,-7-4-65 1</inkml:trace>
  <inkml:trace contextRef="#ctx0" brushRef="#br0" timeOffset="119928.9">7589 16264 560 0,'-2'-3'336'0,"-1"-6"-15"0,3-1-79 16,10-7-79-16,11 1-33 15,22 0-54-15,10 2-19 16,12 9-31-16,-5 2-7 16,-10 8-11-1,-11 5-4-15,-23 3-1 16,-5 4 0-16,-18 6 1 15,-13 0 1-15,-8 5 0 16,-4-4 0-16,-1-8 1 16,10-3 1-16,11-11-6 15,12-3-3-15,20-2-3 0,9-3-2 16,17 7 6-16,4 5 2 16,3 11 3-16,-8 7 2 15,-24 6 4-15,-16 4 3 16,-28-1 4-16,-14-2 1 15,-15-11-2-15,-2-7-2 16,1-10-4-16,7-5-2 16,15 1-65-16,9 3-33 0,15 0-88 15,4-1-40-15,11 1-178 16</inkml:trace>
  <inkml:trace contextRef="#ctx0" brushRef="#br0" timeOffset="169826.12">10777 14231 826 0,'-13'9'379'15,"-20"21"-157"-15,-1 12-52 0,-7 15-64 16,7 10-18-1,18 9-32-15,12 4-28 16,31-6-21-16,10-7-7 16,7-20-2-1,5-13-22-15,-1-21-70 16,1-13-57-16</inkml:trace>
  <inkml:trace contextRef="#ctx0" brushRef="#br0" timeOffset="170074.47">11018 14302 784 0,'0'2'380'0,"0"5"-112"15,-1 9-87-15,-1 10-79 16,-2 10-10-16,1 9-22 15,-2 2-20-15,4-1-19 16,1-1-5-16,5-7-20 16,4-3-3-16,11-5-3 0,4-4-9 15,7-9-65-15,1-2-57 0,-4-12-336 32</inkml:trace>
  <inkml:trace contextRef="#ctx0" brushRef="#br0" timeOffset="170253.02">10889 14520 719 0,'-4'6'433'0,"-6"-2"13"16,24 4-266-16,9-5-37 15,21 2-41-15,14 2-20 16,9-4-45-16,-1-1-13 15,-3-2-32-15,-15-3-82 16</inkml:trace>
  <inkml:trace contextRef="#ctx0" brushRef="#br0" timeOffset="170507.64">11393 14399 953 0,'1'-3'451'15,"3"-1"-194"-15,4 7-127 0,3 12-36 16,2 14-36-16,-2 4-2 16,2 7-13-16,-3 0-8 15,-1-6-13-15,-1-4 1 16,-4-3-104-16,1-3-74 15</inkml:trace>
  <inkml:trace contextRef="#ctx0" brushRef="#br0" timeOffset="170663.16">11394 14588 1174 0,'13'2'456'0,"12"-6"-320"15,9 5-50-15,-1-1-45 16,2-6-15-16,7 6-109 16,4 3-150-16</inkml:trace>
  <inkml:trace contextRef="#ctx0" brushRef="#br0" timeOffset="170949.91">11749 14602 758 0,'6'-8'339'16,"4"-9"-147"-16,3-2-52 16,4-2-40-16,-4-4-13 15,0 2-11-15,-4-2-1 0,-8 5 15 31,1 5 5-31,-3 11-26 16,-5 8-12-16,6 16-33 0,0 8-14 16,5 6 0-16,2 0-3 15,2-1-3-15,3 0-3 16,-2 0-64-16,3-1-62 16</inkml:trace>
  <inkml:trace contextRef="#ctx0" brushRef="#br0" timeOffset="171219.34">11992 14210 1017 0,'10'1'457'0,"14"13"-195"16,9 8-121-16,9 27-48 16,-8 8-3-16,-11 15-5 0,-8 0-11 15,-15 9-27-15,-3 0-16 16,-19-5-17-16,-3-2 11 16,-3-28-133-1,2-14-52-15</inkml:trace>
  <inkml:trace contextRef="#ctx0" brushRef="#br0" timeOffset="171670.12">12690 14390 915 0,'0'6'423'15,"1"10"-146"-15,-1 13-178 16,5 15-33-1,-5 6-24-15,0 0-15 16,9 6-15-16,-2-5 8 16,1-9-120-16,0-8-90 0</inkml:trace>
  <inkml:trace contextRef="#ctx0" brushRef="#br0" timeOffset="171824.18">12512 14600 1006 0,'17'0'458'16,"7"0"-202"-16,25 1-135 15,4-4-11-15,13-1-55 16,3 3-20-16,-15-7-87 16,6 2-59-16</inkml:trace>
  <inkml:trace contextRef="#ctx0" brushRef="#br0" timeOffset="172221.1">13417 14411 883 0,'4'-23'422'0,"2"-28"-165"15,2-2-31-15,-1 5-67 16,2 8-19-16,-3 16-27 15,-3 8-15-15,-3 15-36 16,-5 2-25-16,5 18-31 16,2 8-10-16,9 22-1 15,4 11 3-15,5 9 0 16,-3-5 2-16,-3-8-30 16,-3-6-54-16,-3-14-148 15,-1-4-105-15</inkml:trace>
  <inkml:trace contextRef="#ctx0" brushRef="#br0" timeOffset="172396.84">13316 14630 999 0,'26'-5'425'15,"17"0"-225"-15,23-1-122 16,5 6-26-16,-3 3-30 15,-5-2-10-15,-5 6-119 16,-2-2-171-16</inkml:trace>
  <inkml:trace contextRef="#ctx0" brushRef="#br0" timeOffset="172767.57">13452 14880 1080 0,'-1'-9'444'0,"5"-13"-266"0,13-3-34 16,14 4-34-16,10 4-13 15,4 10-22-15,-2 7-20 16,-12 15-27-16,-9 7-10 15,-18 14-9 1,-9 7 1-16,-16 0-1 0,-12 1 0 16,-16-8-5-16,-3-4-5 15,3-12-37-15,7-7-14 16,19-13-21-16,13-3-1 16,13-7 33-16,11-2 17 15,16 7 39-15,8 0 11 16,10 9 11-16,2 5 0 15,-7 1-17-15,-8 4-5 16,-7-3-48-16,-3 1-147 16</inkml:trace>
  <inkml:trace contextRef="#ctx0" brushRef="#br0" timeOffset="173443.57">14299 14633 422 0,'4'-4'282'0,"3"-8"7"16,-3-2-39-16,-1-2-66 15,-3-3-27-15,-8-4-40 16,-5-5-14-16,-9-1-35 16,-3 1-20-16,-1 5-30 15,1 10-9-15,0 10-16 16,-2 10-7-16,-3 16-7 0,4 5-2 15,15 12 12-15,2-3 7 16,15-1 6 0,9-2 6-16,1-7-2 0,12-2-3 15,3-10 1-15,0-8-1 16,0-13 2 0,0-7-1-16,-6-12 0 15,0 0 1-15,-10-3 5 0,-6 0 2 0,-8 1 7 16,-3 4 11-16,-9 15 15 15,-1 8-2 1,-1 11-7-16,3 10-13 16,4 2-22-16,6 5-3 15,7 1-2-15,4-2-27 0,10 2-92 16,3-5-103 0</inkml:trace>
  <inkml:trace contextRef="#ctx0" brushRef="#br0" timeOffset="173648.75">14541 14651 1084 0,'0'4'482'16,"5"3"-221"-16,-1 10-143 0,-2 5-23 15,2 5-36 1,-2 5-17-16,-1 5-21 0,0 0 4 15,-1-4-105-15,-1-7-62 16,0-15-189 0</inkml:trace>
  <inkml:trace contextRef="#ctx0" brushRef="#br0" timeOffset="173822.87">14651 14660 922 0,'3'-6'443'15,"2"-3"-157"-15,-3 5-91 16,2 4-101-16,0 5-24 0,-4-5-43 16,0 5-6-1,2 23-7-15,-2 36-7 0,-2-25-63 16,5 1-75-16,5-5-239 16</inkml:trace>
  <inkml:trace contextRef="#ctx0" brushRef="#br0" timeOffset="174012.56">14601 14809 1226 0,'0'-2'503'15,"7"2"-292"-15,1 4-78 0,7 2-57 16,5 1-20-16,0-2-31 31,0 0-32-31,9-5 87 16</inkml:trace>
  <inkml:trace contextRef="#ctx0" brushRef="#br0" timeOffset="176739.91">15227 14138 883 0,'-13'7'422'0,"-22"14"-160"16,-4 14-65-16,-11 23-88 16,1 14-31-16,11 12-44 15,12 3-17-15,38-2-13 16,14-9-3-16,17-13-1 16,7-10 1-16,-2-26 18 15,7-9-51-15,6-23-138 16,0-10-170-16</inkml:trace>
  <inkml:trace contextRef="#ctx0" brushRef="#br0" timeOffset="176986.23">15450 14261 895 0,'0'-3'366'0,"2"4"-219"16,3 7-23-16,-4 16-36 15,0 12 2-15,-5 17-5 16,-5 8-9-16,1 3-20 16,4 0-15-16,11-12-24 15,8-7-9-15,15-14-4 16,8-8-1-16,0-15 2 16,-6-6-31-16,-1-6-119 15,-9-7-87 1</inkml:trace>
  <inkml:trace contextRef="#ctx0" brushRef="#br0" timeOffset="177146.53">15316 14522 635 0,'-2'0'371'0,"5"3"-24"15,10-2-129-15,20 3-111 16,11-3-17-16,13 2-41 15,0 3-20-15,-6-3-50 16,-1 2-78-16</inkml:trace>
  <inkml:trace contextRef="#ctx0" brushRef="#br0" timeOffset="177331.27">15830 14354 1082 0,'-2'2'463'0,"-4"10"-229"16,-1 7-88-16,7 18-69 0,2 5-2 16,3 2-26-16,7 3-12 15,-3-4-17-15,3-4-7 16,-1-9-68-16,-2-6-75 16</inkml:trace>
  <inkml:trace contextRef="#ctx0" brushRef="#br0" timeOffset="177486.41">15734 14541 1114 0,'13'0'470'16,"8"0"-249"-16,14-6-151 16,9 6-19-16,5 0-32 15,-2 0-8-15,1 7-95 16,-5-4 109-16</inkml:trace>
  <inkml:trace contextRef="#ctx0" brushRef="#br0" timeOffset="177749.13">16145 14601 667 0,'-1'-6'366'0,"-1"-8"-31"16,6-4-189-16,9 3-18 15,-2-11-11-15,1-2-11 16,-2-2-26-16,-3-2-7 16,1 11-7-16,-2 5-5 15,-6 16-10-15,-2 11-5 16,-5 18-17-16,1 9-5 16,6 7-5-16,6 1-4 15,7 0-9-15,2-3-11 16,2-7-178-16,2-6-387 0</inkml:trace>
  <inkml:trace contextRef="#ctx0" brushRef="#br0" timeOffset="178030.8">16356 14143 1226 0,'5'3'480'16,"18"13"-311"-16,14 14-59 0,12 17-46 16,8 18 1-1,-12 11-22-15,-12 2-8 16,-23 3-7-16,-16-4-7 15,-21-10-6-15,-6-4-3 16,-3-19-64-16,4-13-82 16,11-24-431-16</inkml:trace>
  <inkml:trace contextRef="#ctx0" brushRef="#br0" timeOffset="178449.73">16582 14065 886 0,'5'-8'446'16,"-1"-11"-148"0,22 7-118-16,15 5-38 0,14 5-52 31,5 10-23-31,-7 5-34 16,-16 5 7-16,-30 6 9 15,-15 2 2-15,-25 8 6 16,-8-2-18-16,-1-1-21 15,8-6-7-15,15-13-8 0,9-6-2 16,24-4-1-16,9 1 0 16,19-2 2-16,5 1 1 15,3-1-2-15,-6 0 27 16,-8 1-131-16,-6-2 522 16</inkml:trace>
  <inkml:trace contextRef="#ctx0" brushRef="#br0" timeOffset="180958.93">10647 15276 351 0,'-8'-2'244'0,"-15"4"49"0,-10 4-37 15,-12 20-53 1,-6 7-20-16,2 21-74 0,11 10-33 15,15 4-45-15,19 3-17 16,24-4-9-16,13-8-1 16,23-12 0-16,6-10 1 0,9-18-39 15,-2-7-52 1,-9-15-214-16</inkml:trace>
  <inkml:trace contextRef="#ctx0" brushRef="#br0" timeOffset="181174.87">10848 15376 896 0,'-1'0'385'0,"-3"7"-215"16,6 11-45-16,5 11-76 15,-3 6 2-15,-1 6-2 16,-3 2-6-16,-2 4-7 15,0 1-12-15,3-6-15 16,3-5-1-16,10-13-45 16,6-3-42-16,3-15-123 0,2-5-177 15</inkml:trace>
  <inkml:trace contextRef="#ctx0" brushRef="#br0" timeOffset="181338.56">10770 15561 865 0,'5'0'371'0,"8"3"-178"15,4 1-65-15,12-1-50 16,10 1-20-16,12 4-40 16,8-5 4-16,3 5-143 15</inkml:trace>
  <inkml:trace contextRef="#ctx0" brushRef="#br0" timeOffset="181540.67">11175 15462 715 0,'1'0'422'0,"0"-5"-33"16,4 10-225-16,4 8-51 15,0 7-44-15,4 5-7 16,2 8-24-16,-5-2-7 15,-1 1-12-15,0 1-5 16,-5-9-28-16,3-1-73 0</inkml:trace>
  <inkml:trace contextRef="#ctx0" brushRef="#br0" timeOffset="181696.65">11172 15644 1068 0,'16'-8'434'0,"6"-4"-256"0,12 5-129 0,0 4-16 15,3 5-19 1,8 0-23 0</inkml:trace>
  <inkml:trace contextRef="#ctx0" brushRef="#br0" timeOffset="182020.74">11572 15596 796 0,'4'-5'346'0,"3"-13"-163"0,5 3-45 16,-2-8-24-16,-2-4 0 15,-2 2-17-15,2 0-9 0,-1 7-14 32,-5 3-12-32,1 11-21 0,-3 5-8 15,2 21-8-15,2 9 2 16,5 14 6-16,-1 4 3 15,3 2-10-15,6 0-11 16,-2-10-63-16,-2-9-127 16</inkml:trace>
  <inkml:trace contextRef="#ctx0" brushRef="#br0" timeOffset="182398.49">11837 15203 1006 0,'19'14'397'0,"25"25"-263"16,12 14-40-16,0 22-20 15,-12 4 4-15,-27 4 2 16,-17-4-6-16,-26-12-19 15,-4-9-19-15,3-18-61 16,6-13-74-16</inkml:trace>
  <inkml:trace contextRef="#ctx0" brushRef="#br0" timeOffset="182810.5">12576 15409 621 0,'0'-3'384'16,"3"4"-15"-16,-3 9-141 15,5 20-122-15,1 8-31 16,2 8-38-16,3 5-15 0,0-2-8 16,-3-3 7-16,-3-8-112 15,1-11-88-15</inkml:trace>
  <inkml:trace contextRef="#ctx0" brushRef="#br0" timeOffset="182968.65">12428 15606 1172 0,'18'0'455'0,"27"0"-313"16,6 0-37-16,13-3-35 16,-8 2-20-16,-5 0 3 0,-7-3-77 15</inkml:trace>
  <inkml:trace contextRef="#ctx0" brushRef="#br0" timeOffset="183640.9">13289 15566 651 0,'0'-7'341'15,"4"-3"-100"-15,5-14-82 0,6-1-17 16,0-8-25 0,0-6-9-16,-2 3-7 15,-2 1-7-15,-4 12-21 16,-4 7-14-16,-3 10-25 16,0 3-16-16,0 6-20 15,0-3-7-15,0 0-4 16,5 23 6-16,14 45 25 15,-10-25-67-15,-2 1-149 16,0-1-197-16</inkml:trace>
  <inkml:trace contextRef="#ctx0" brushRef="#br0" timeOffset="183813.23">13216 15684 1063 0,'14'-3'395'16,"28"0"-306"-16,9-3-21 16,22-1-20-16,3 4-19 0,-3 2-19 15,-8-1-13-15,-19 6-175 16</inkml:trace>
  <inkml:trace contextRef="#ctx0" brushRef="#br0" timeOffset="184141.29">13273 15905 1140 0,'0'-3'443'0,"11"-14"-295"0,11 1-47 15,18 4-43-15,14-1-11 16,7 11-30-16,-4 4-7 15,-15 14-2-15,-16 2 0 16,-26 12 3 0,-15 2 0-16,-20-1-1 0,-4-1-3 15,-1-11-9-15,5-3-8 0,12-10-14 16,8-2-6-16,15-3 1 16,9 0 6-16,14 4 16 15,8-2 9 1,7 3 5-16,2-3 1 0,2 5-3 15,-6-4-3 1,-3-7-171-16</inkml:trace>
  <inkml:trace contextRef="#ctx0" brushRef="#br0" timeOffset="184374.31">13940 15626 812 0,'0'-1'494'0,"-3"0"-5"0,3 0-228 0,0 1-139 15,0 0-39 1,0 0-36-16,0 0-50 15</inkml:trace>
  <inkml:trace contextRef="#ctx0" brushRef="#br0" timeOffset="184965.34">14168 15412 774 0,'-2'-7'375'0,"-4"-11"-140"0,8 0-55 15,11-2-67-15,8 0-23 16,21 9-39-16,6 9-11 15,11 16-21-15,-5 10-11 16,-25 12-1-16,-15 4 0 16,-30 3 1-16,-14 5 0 15,-9-14-2-15,2-7 2 16,8-15-16-16,7-11-7 0,21-3-16 16,6-5-4-16,20 0 8 15,9 0 5-15,8 3 13 16,1 5 1-16,-3 11 4 15,-3 9 4 1,-21 8 6-16,-16-2 5 0,-20 4 8 16,-16-4 1-16,-13-5-1 15,0-6-2-15,2-15-6 16,6-3-24-16,23-7-87 16,4-3-63-16,20 2-235 15</inkml:trace>
  <inkml:trace contextRef="#ctx0" brushRef="#br0" timeOffset="185162.76">14636 15721 1095 0,'0'1'509'0,"-1"2"-207"15,-6-2-122-15,7-1-91 16,0 0-36-16,0-1-96 16,0 0-105-1</inkml:trace>
  <inkml:trace contextRef="#ctx0" brushRef="#br0" timeOffset="185537.11">14879 15387 922 0,'-17'7'403'0,"-16"5"-203"16,3 13-125-16,1 7-31 15,17 10-22 1,10 4-5-16,18 2-5 0,13 2-2 16,14-11-5-1,8-6 0-15,9-21 6 0,1-11 3 0,-12-17 2 32,-8-9 31-32,-14-7 31 15,-16-9 9-15,-13-4 15 16,-3 5-20-16,-23-4-19 15,-5 11-9-15,-16 11-20 0,7 16-12 32,22 4-17-17,9 1-164-15,1-1-139 0</inkml:trace>
  <inkml:trace contextRef="#ctx0" brushRef="#br0" timeOffset="185726.72">15057 15503 904 0,'-9'4'434'0,"-25"7"-157"15,-4 5-90-15,-10 13-71 16,-8-1-28-16,16 4-39 16,4-6-15-16,26-4-89 15,12-4-32-15</inkml:trace>
  <inkml:trace contextRef="#ctx0" brushRef="#br0" timeOffset="186137.97">15593 15145 784 0,'-17'4'393'15,"-23"4"-136"-15,-5 28-127 16,4 12-40-16,4 25-50 0,16 7-15 16,24 2-16-1,12 0-3-15,28-14-2 16,6-8-1-16,2-17 4 0,2-11-8 0,-8-19-134 15,-3-9-98 1</inkml:trace>
  <inkml:trace contextRef="#ctx0" brushRef="#br0" timeOffset="186354.65">15800 15282 1062 0,'0'3'430'15,"3"8"-264"-15,-1 7-65 16,0 14-31-16,-2 8 13 0,-3 10 15 16,-2 3-2-1,-1-1-29-15,4-4-21 0,7-5-31 16,7-6-8-16,12-10 1 16,3-5-26-16,7-13-83 15,0-7-71-15</inkml:trace>
  <inkml:trace contextRef="#ctx0" brushRef="#br0" timeOffset="186529.5">15646 15503 976 0,'10'0'417'16,"5"1"-200"-16,21 3-130 15,8 3-13-15,7-3-29 16,2-2-17-16,-2 2-78 16,-7-6-81-16</inkml:trace>
  <inkml:trace contextRef="#ctx0" brushRef="#br0" timeOffset="186700.22">16138 15371 988 0,'0'-1'470'15,"1"2"-190"-15,-1 4-75 0,0-5-98 16,1 8-24-16,3 22-33 16,7 37-13-16,-5-28-20 15,-1 0-5 1,-1-1-54-16,-1-4-83 0,3-9-232 16</inkml:trace>
  <inkml:trace contextRef="#ctx0" brushRef="#br0" timeOffset="186878.91">16094 15510 1052 0,'0'0'430'0,"6"-2"-225"0,6 1-113 15,10 0-40 1,8-1-2-16,5-2-20 0,3 2-22 15,4 1-152-15</inkml:trace>
  <inkml:trace contextRef="#ctx0" brushRef="#br0" timeOffset="187160.52">16544 15467 905 0,'3'-9'402'0,"3"-9"-185"16,1-2-19-16,-3-3-36 15,0 1-20-15,2 3-40 16,-3 7-11-16,-1 8-32 16,-1 6-13-16,-4 11-23 15,3 9-8-15,0 13-5 0,4 6-2 16,2 5-2-1,-3 0-1-15,3-2-2 16,-2-2 0-16,-1-8-20 16,-1-6-65-16</inkml:trace>
  <inkml:trace contextRef="#ctx0" brushRef="#br0" timeOffset="187591.06">16780 15158 1176 0,'18'7'442'0,"27"18"-322"16,9 11-46-16,8 26-14 16,-8 7-6-16,-26 5 6 0,-14-1 6 0,-27-9-6 15,-16-1-4 1,-16-14-31 0,-3-4-20-16,4-21-102 15,8-11-88-15</inkml:trace>
  <inkml:trace contextRef="#ctx0" brushRef="#br0" timeOffset="187959.66">17126 15032 863 0,'4'-7'395'0,"11"-9"-143"16,10 1-73-16,13 12-65 16,1 3-15-16,-4 12-45 15,-7 6-14-15,-23 1-9 16,-9 3-2-16,-23 1-4 15,-10 4-3-15,-1 2-13 0,5-3-4 16,20-7-5-16,13-7 0 16,28-7-1-16,11-3 0 15,12-2 2 1,4 4 1-16,-9 1 0 16,-2 2 4-16,-18 1-88 0,-11-1-84 15</inkml:trace>
  <inkml:trace contextRef="#ctx0" brushRef="#br0" timeOffset="192448.76">8503 16081 740 0,'-8'-1'401'0,"-17"-1"-79"16,-6 8-76-16,-3 25-102 15,-4 7-29-15,4 23-53 16,4 10-24-16,15 7-26 16,14-5-6-16,21-10-5 0,12-13-1 15,19-18-51 1,8-9-66-16,10-19-261 0</inkml:trace>
  <inkml:trace contextRef="#ctx0" brushRef="#br0" timeOffset="192700.41">8778 16138 1028 0,'-3'4'416'15,"-3"14"-252"-15,0 11-45 0,-2 17-34 16,0 8 1-16,2 9-19 15,5 0-9-15,12-8-28 16,5-7-12-16,9-14-9 16,3-9-2-16,-4-13-18 15,0-5-43 1,-5-7-121-16,-6-5-123 0</inkml:trace>
  <inkml:trace contextRef="#ctx0" brushRef="#br0" timeOffset="192859.43">8597 16418 1193 0,'11'0'447'0,"19"0"-330"16,10 0-45-16,14 5-30 15,1-1-14-15,0 4-35 16,-3-1-74-16</inkml:trace>
  <inkml:trace contextRef="#ctx0" brushRef="#br0" timeOffset="193033.31">9159 16268 1231 0,'-3'2'505'15,"-2"12"-303"-15,0 7-57 16,4 12-59-16,1 8-15 0,6 1-28 15,2 0-15 1,1-6-18-16,0-4-21 0,2-11-147 16,-1-6-86-16</inkml:trace>
  <inkml:trace contextRef="#ctx0" brushRef="#br0" timeOffset="193225.66">8979 16458 1194 0,'0'-2'493'0,"13"-3"-283"16,11 1-66-16,22 4-71 16,6 2-17-16,5 6-35 15,-5-1 10-15,-10-2 86 0</inkml:trace>
  <inkml:trace contextRef="#ctx0" brushRef="#br0" timeOffset="193580.44">9531 16476 550 0,'6'-15'330'16,"3"-11"-19"-16,3-3-130 0,-1 1-3 15,0 2-19-15,-2 6-19 16,-2 10-25-16,-4 3-17 15,-1 14-27-15,0 6-2 16,-1 14-9-16,1 6 0 16,4 11-19-16,0 3-10 15,2-2-17 1,-3-5 12-16,3-5-166 0,-1-5 87 16</inkml:trace>
  <inkml:trace contextRef="#ctx0" brushRef="#br0" timeOffset="193920.27">9816 16116 899 0,'9'0'445'16,"6"3"-120"-16,14 25-181 31,10 12-41-31,12 26-33 16,3 7-3-16,-9 6-12 15,-14 0 5-15,-32-10-1 16,-18 0-11-16,-22-14-25 16,-9-8-12-16,3-26-132 15,3-13-373-15</inkml:trace>
  <inkml:trace contextRef="#ctx0" brushRef="#br0" timeOffset="194368.34">10174 16109 778 0,'13'-6'430'15,"4"-2"-60"-15,6 6-210 0,0 3-44 16,-8 5-37-1,-3 3-15-15,-12 0-14 16,-8 5-3-16,-6 3-19 0,0 5-9 16,4 1-11-16,1-3-3 15,9-5-5 1,2-7 0-16,10-5 0 0,5-1-1 16,7-2 2-16,4 3 0 15,2 2 1 1,-3 3 0-16,-8-1-40 0,-3 0-54 15</inkml:trace>
  <inkml:trace contextRef="#ctx0" brushRef="#br0" timeOffset="195003.77">10921 16553 891 0,'-11'-2'383'0,"-10"-2"-181"15,10 2-70-15,28-2-50 16,15 3-8-16,30-7-32 16,12 0-15-16,9 2-16 15,1 2-3-15,-6 4 15 16,-8 0-52-16,-10 1-145 0,-10-7-180 15</inkml:trace>
  <inkml:trace contextRef="#ctx0" brushRef="#br0" timeOffset="195210.51">10968 16615 467 0,'-2'0'297'0,"2"0"-31"0,19 0-57 16,12-1-28-16,23 2-57 16,7-2-30-16,5 1-48 15,1 0-15 1,-6-2-10-16,-6 1 2 0,-5-8-95 16,-10 0-66-16</inkml:trace>
  <inkml:trace contextRef="#ctx0" brushRef="#br0" timeOffset="195392.94">11380 16430 456 0,'5'-3'267'16,"5"3"-10"-16,3 3-32 15,11 12-44 1,5-4-30-16,4 9-58 0,2 3-5 0,-13-1 21 16,-11 3-1-1,-19-3-8 1,-10 1-18-16,-13-5-48 15,-3 0-14-15,4-4-25 0,6-6-71 16</inkml:trace>
  <inkml:trace contextRef="#ctx0" brushRef="#br0" timeOffset="196062.07">12399 16208 774 0,'-17'2'371'0,"-26"9"-118"16,-5 6-40-16,-11 13-36 15,2 12-37-15,6 19-72 16,8 6-22-16,24 5-36 15,16 0-9-15,31-12-2 0,17-5-1 16,16-16 2 0,4-10-50-16,3-17-163 15,-6-11-202-15</inkml:trace>
  <inkml:trace contextRef="#ctx0" brushRef="#br0" timeOffset="196296.31">12659 16314 992 0,'-2'-1'448'0,"-2"0"-211"0,3 12-115 16,0 11-28 0,1 15-24-16,1 2-1 15,1 10-5-15,2-1-7 0,1-4-20 16,2 1-11-16,5-7-18 0,6-3-5 15,8-9 11 1,1-7-39-16,9-11-112 16,-4-7-77-16</inkml:trace>
  <inkml:trace contextRef="#ctx0" brushRef="#br0" timeOffset="196470.72">12461 16551 896 0,'4'2'403'0,"18"2"-144"16,9 0-101-1,21 3-66 1,3-3-13-16,3-1-47 16,1-1-15-16,-8-2-45 0,-4 1-78 0</inkml:trace>
  <inkml:trace contextRef="#ctx0" brushRef="#br0" timeOffset="196638">13038 16420 536 0,'5'-7'360'16,"3"-5"48"-16,0 6-147 16,1 6-108-16,3 9-30 0,-4 8-47 0,4 7-17 31,-1 7-12-31,-3 2-8 15,1 2-21-15,-4-4 17 0,0-5-126 16,-3-6-77-16</inkml:trace>
  <inkml:trace contextRef="#ctx0" brushRef="#br0" timeOffset="196813.91">12982 16547 1115 0,'5'2'456'0,"13"3"-232"16,11 0-124-16,11 2-48 15,1-3-6-15,1-2-4 16,-2 2-75-16</inkml:trace>
  <inkml:trace contextRef="#ctx0" brushRef="#br0" timeOffset="197128.69">13385 16620 833 0,'6'-7'402'0,"1"-6"-127"0,4-2-119 15,-1-6-13-15,0-5-16 16,3-2-13-16,-2 1-36 16,2 1-13-16,-2 9-20 15,-1 9-12-15,-2 12-11 16,-4 11 1-16,2 18-3 16,1 1 1-16,-2 10-2 15,-1-1-3-15,1 1-8 16,-2-3-2-16,0-12-43 15,-2-6-91-15</inkml:trace>
  <inkml:trace contextRef="#ctx0" brushRef="#br0" timeOffset="197518.34">13631 16282 1161 0,'7'0'473'15,"16"15"-295"-15,9 13-41 16,26 29-54 0,4 4-10-16,-1 9-11 0,-10-5-6 15,-35-13-9 1,-14 2-6-16,-24-12-17 0,-8-4 0 0,-7-12-96 15,-1-11-79 1</inkml:trace>
  <inkml:trace contextRef="#ctx0" brushRef="#br0" timeOffset="197876.87">13951 16239 885 0,'1'-9'438'0,"11"-9"-117"31,9 1-98-31,18 5-90 15,3 7-24-15,2 12-55 16,-5 6-19-16,-14 10-13 16,-11 1 1-16,-16 1 2 15,-9 3 0-15,-15 0-4 16,2-1-5-16,5-4-11 16,6-6-5-16,16-7-3 15,8-4-3-15,11-6-31 16,3-3-34-16,10-2-96 15,5-2-68-15</inkml:trace>
  <inkml:trace contextRef="#ctx0" brushRef="#br0" timeOffset="198375.65">14506 16534 963 0,'9'2'464'0,"2"-2"-120"15,13 0-231-15,4 0-42 16,6-2-22-16,4-1-15 16,6 0-22-16,-2 1-4 15,-1 2-1-15,-6 5-26 0,-12 3-106 16,-5-1-64-1</inkml:trace>
  <inkml:trace contextRef="#ctx0" brushRef="#br0" timeOffset="198641.67">14526 16672 681 0,'9'0'401'0,"6"-3"-55"16,8 2-150-1,9-1-36-15,5 0-40 16,-1 2-14-16,4 4-34 15,-8 2-15-15,-5-1-62 16,-7-2-88-16</inkml:trace>
  <inkml:trace contextRef="#ctx0" brushRef="#br0" timeOffset="207150.69">15430 16557 361 0,'-25'0'268'0,"-21"-6"25"16,8-11-89-16,6-9-18 16,18-11-58-16,10-1-33 15,20-1-39-15,12 3-5 16,18 16-2-16,9 12 5 15,1 21-7-15,-4 14-11 0,-15 11-1 16,-15 4 4-16,-24 3 5 16,-14 0 1-1,-28-4-8-15,-5 0-11 0,-5-12-14 16,6-7-2-16,22-12-15 16,10-6-14-1,23-4-3-15,9 0-1 0,16 0 12 0,7 2 11 16,6 5 1-16,-1 3 1 15,-9 1-2-15,-4-2 13 16,-7-5-127-16,-7-4-158 16</inkml:trace>
  <inkml:trace contextRef="#ctx0" brushRef="#br0" timeOffset="207475.4">15947 16357 519 0,'-6'-5'378'0,"-11"-3"69"15,-5 5-158-15,-8 9-113 16,-5 7-38-16,2 15-66 0,3 7-24 16,8 8-34-16,10 2-8 31,14 0-7-31,9-3-5 15,20-4 0-15,5-8-2 16,12-9 3-16,2-5 4 0,-6-16 5 0,-5-7 7 31,-14-8 11-31,-14-5 13 16,-19-3 15-16,-11 4 0 0,-22 0-4 16,-2 6-15-16,-5 11-13 15,3 2-34-15,19 2-186 16</inkml:trace>
  <inkml:trace contextRef="#ctx0" brushRef="#br0" timeOffset="207849.76">16358 16425 745 0,'-4'-8'422'16,"-9"-6"-44"-16,-4-1-107 16,-7 7-95-16,-4 2-35 15,-4 8-66-15,-2 10-25 16,5 12-34-16,4 7-10 16,7 9-8-16,7 2-4 15,11 1-1-15,4 0-2 16,11-4 1-16,4-6 3 0,14-13 0 15,5-10 5-15,1-12 6 16,-3-7 2-16,-11-11 10 16,-9-3 3-16,-15 0 8 15,-9-1 4 1,-21 5-2-16,-9 2-6 0,-6 2-13 16,4 9-13-16,11 6-154 15,12 6-127-15</inkml:trace>
  <inkml:trace contextRef="#ctx0" brushRef="#br0" timeOffset="208047.94">16507 16696 1146 0,'0'-1'625'31,"-5"-4"-101"-31,0 7-341 0,-1 4-55 16,-1-1-81-16,5 2-13 0,-1-3-136 16,2 1-270-1</inkml:trace>
  <inkml:trace contextRef="#ctx0" brushRef="#br0" timeOffset="208523.76">16915 16376 1110 0,'-21'5'463'0,"-21"10"-277"0,-3 6-42 15,6 10-73-15,23-3-18 32,7-15-30-32,3 2-9 0,1 49-9 0,12-1-4 15,30-6-1-15,8-26-1 16,5-16 2-16,-1-8 5 16,-13-11 9-16,-10-5 5 15,-26-13 25-15,-11 0 8 0,-21-2-1 16,-8 6-3-16,-3 6-26 15,7 6-9-15,10 1-83 16,9 1-90-16</inkml:trace>
  <inkml:trace contextRef="#ctx0" brushRef="#br0" timeOffset="208851.04">17286 16478 1039 0,'-9'-4'493'15,"-16"-4"-203"-15,-3 0-80 0,-1 13-104 16,-3 1-39-16,9 12-43 16,1 3-9-1,7 8-10 1,6 8-5-16,7-2-7 0,6 7-1 15,14-9-3-15,7-4 1 16,12-13 6-16,2-7 4 0,-2-11 6 16,-9-5 20-16,-19-7 43 15,-9-3 19-15,-23 1 15 16,-10-2-13 0,-7 3-41-16,-4 3-17 15,21 5-87-15,6 0-118 16</inkml:trace>
  <inkml:trace contextRef="#ctx0" brushRef="#br0" timeOffset="209211.41">17437 16449 904 0,'3'-3'446'16,"4"-1"-126"-16,11 2-193 15,11 4-40-15,4 3-40 16,-3-4-17-16,6 1-15 16,-5-3-3-16,0 1-1 0,-1-1 1 15,-15-6 4-15,-8-1 1 16,-8-1-1-16,-5 3 0 0,-5 6-3 15,-1 10-1 1,-2 10 1-16,3 9 2 16,5 7-2-16,-1 0-2 15,7 4-1-15,1 3-8 16,6 1-2-16,3-3-8 16,-1-13-103-16,-1-9-93 0</inkml:trace>
  <inkml:trace contextRef="#ctx0" brushRef="#br0" timeOffset="209381.59">17544 16608 1151 0,'0'0'462'0,"0"-1"-257"15,9-1-98-15,9 2-39 16,5 2-8-16,8 3-35 15,1 3 6-15,1-6-160 0</inkml:trace>
  <inkml:trace contextRef="#ctx0" brushRef="#br0" timeOffset="209836.8">18107 16491 849 0,'1'0'387'16,"17"5"-123"-16,7 1-130 0,29 1-63 16,18 1-4-1,12-3-35-15,-3-1-16 16,-2 6-9-16,-13-5 0 16,-12-1-81-16,0-4-77 15</inkml:trace>
  <inkml:trace contextRef="#ctx0" brushRef="#br0" timeOffset="210083.73">18265 16586 617 0,'-2'-2'312'16,"0"2"-86"-1,5-3-58-15,-3 3-40 0,20 1-23 0,57 3-29 16,-25 3-19 0,2-2-28-1,-1-2-10-15,0-3-27 0,2-5-71 16,-3-4-148 0,-2 0-97-16</inkml:trace>
  <inkml:trace contextRef="#ctx0" brushRef="#br0" timeOffset="210234.93">18715 16449 403 0,'2'0'259'0,"5"0"-4"16,9 5-74-16,7 3-17 15,7 7-15-15,1 0-11 16,-2 6-13-16,-7-1-12 16,-15 0-7-16,-12-1-17 15,-20-1-28-15,-3-2-21 0,-4-6-107 16</inkml:trace>
  <inkml:trace contextRef="#ctx0" brushRef="#br0" timeOffset="210668.63">19418 16107 979 0,'0'0'444'15,"1"1"-209"-15,3 8-93 0,3 16-83 16,1 10 0-16,-5 17 16 16,-9 7 2-1,8 16-17-15,1 0-11 16,5-9-31-16,13-3-10 0,-5-23-3 15,0-9-5 1,5-11-10-16,-2-6-44 0,2-11-149 16,3-2-89-16</inkml:trace>
  <inkml:trace contextRef="#ctx0" brushRef="#br0" timeOffset="210855.56">19299 16435 1066 0,'2'3'422'0,"14"5"-235"31,8-5-60-31,20 4-24 0,4 1-14 0,1-7-57 31,4 8-15-31,-7-9-75 0,2 0-87 16</inkml:trace>
  <inkml:trace contextRef="#ctx0" brushRef="#br0" timeOffset="211113.37">19920 16297 1044 0,'0'-1'480'0,"-3"1"-210"16,-1 4-86-16,3-4-73 16,-1 13-19-16,6 55-15 15,5-25-10-15,1 2-20 16,0 0-12-16,-5-13-22 16,-1-1-5-16,-1-11-47 15,1-6-51-15,-3-9-136 0,-1-5-381 16</inkml:trace>
  <inkml:trace contextRef="#ctx0" brushRef="#br0" timeOffset="211283.03">19778 16485 1122 0,'-1'-2'524'0,"-1"-2"-223"15,17 2-148-15,10-3-40 16,15 5-58-16,2-1-18 15,-3-2-22-15,-2 3-5 16,-7-4-98-16,5 5-80 16</inkml:trace>
  <inkml:trace contextRef="#ctx0" brushRef="#br0" timeOffset="211577.66">20298 16474 738 0,'2'-6'335'0,"3"-14"-128"15,0-1-13-15,2-10-9 0,0-5-17 16,2-2-41-16,0 1-12 16,-5 9-7-16,2 8-3 15,-5 11-9 1,-1 8-10-16,-2 14-37 0,-2 9-17 15,0 20-17-15,1 7 0 16,6 11 0-16,1 4 0 16,3-9-4-16,0-6-1 15,0-16-4 1,1-6-15-16,3-13-115 0,-6-7 46 0</inkml:trace>
  <inkml:trace contextRef="#ctx0" brushRef="#br0" timeOffset="212000.64">20716 16404 838 0,'9'4'399'0,"9"3"-149"0,14 2-108 16,7-2-12 0,4-2-57-16,0-1-29 0,-8-4-28 15,-2-4-21 1,-5 0-119-16,-6-2-96 15</inkml:trace>
  <inkml:trace contextRef="#ctx0" brushRef="#br0" timeOffset="212282.34">20775 16551 470 0,'2'3'291'0,"8"-1"50"16,6 3-102-16,13-5-30 16,4 0-3-16,5 0-45 15,1-2-20-15,-2 2-37 16,0 0-23-16,-8 0-35 15,-6-4-14-15,-8 1-15 0,-6-4 4 16,-5 0-93-16,0 0-74 16</inkml:trace>
  <inkml:trace contextRef="#ctx0" brushRef="#br0" timeOffset="-202683.68">21403 16543 420 0,'3'-3'249'0,"4"1"-8"0,-1-8-104 16,3-10-5-16,4-5-23 0,2-5-6 16,-1-12 5-1,2 1 12-15,-5-2 22 0,-6 3 1 16,-5 14-8 0,0 11-10-16,-6 15-42 15,1 7-23-15,-1 23-37 16,4 12-13-16,10 18-4 0,1 6 1 15,6-2-2 1,2-5 0-16,-2-12 0 0,3-6-1 16,-6-13-23-1,-5-7-49-15,-2-13-152 16,-5-8-112-16</inkml:trace>
  <inkml:trace contextRef="#ctx0" brushRef="#br0" timeOffset="-202319.7">21957 16314 647 0,'-8'-9'382'16,"-7"-6"-25"-16,-4 6-98 0,-8 7-102 15,-2 5-31-15,-7 12-60 16,1 8-22-16,3 14-28 16,6 7-8-16,16 10-8 15,10 1-1-15,21-5-1 16,11-5-3-16,13-14-2 16,0-7 1-16,-1-12 3 15,-5-11 3-15,-14-10 13 16,-9-6 26-16,-19-7 56 15,-10 1 10-15,-21 2 9 16,-3 4-21-16,-15 7-53 16,0 1-12-16,13 4 2 15,6 2-75-15,22 4-211 16</inkml:trace>
  <inkml:trace contextRef="#ctx0" brushRef="#br0" timeOffset="-201618.17">22231 16650 1085 0,'-1'0'490'0,"0"3"-212"15,0 1-75-15,1-4-58 16,0 0-23-16,0 0-34 16,0 0-10-16,0 1-24 15,0 2-13-15,0-3-14 16,0 0-6-16,0 0-21 15,0 0-59-15,0 0-133 16</inkml:trace>
  <inkml:trace contextRef="#ctx0" brushRef="#br0" timeOffset="-200529.68">22388 16330 545 0,'2'-4'312'15,"3"-10"-29"-15,9 2-75 0,3 0-55 16,0-2-15-16,7 6-30 15,8 3-17-15,10 11-30 16,0 2-16-16,-8 10-21 16,-9 3-6-16,-25 3-6 15,-10 5-1-15,-16-2 0 16,-5-3-1-16,1-8-5 16,5-7-6-16,14-7-28 15,9-5-8-15,15-5-1 16,9 1 6-16,15 4 28 15,6 5 9-15,0 13 14 0,-4 4 10 16,-22 10 8 0,-13 4 0-16,-28-2-7 15,-12 2-7-15,-12-8-7 16,1-9 1-16,14-11-35 16,6-6-50-16,19-10-128 15,8-7-113-15</inkml:trace>
  <inkml:trace contextRef="#ctx0" brushRef="#br0" timeOffset="-200080.35">22899 16360 769 0,'-3'-16'379'0,"2"-15"-111"31,2 1-47-31,10 7-38 0,3 2-16 16,6 10-42-1,4 7-22-15,3 12-42 16,-2 11-18-16,-7 10-14 0,-13 5-5 16,-16 11-5-1,-12 1-2-15,-12 4-7 16,0-6-1-16,5-11-5 16,13-2-3-16,12-16-4 15,6-1-4-15,7-6 0 16,1-7 2-16,14 4 2 15,1-5 1-15,13 0 2 16,-1 2 0-16,-5-2 1 0,-2 1 22 16,-7-2-140-16,-4-6-65 15</inkml:trace>
  <inkml:trace contextRef="#ctx0" brushRef="#br0" timeOffset="-199450.92">23408 16417 581 0,'4'-7'307'16,"5"-8"-52"-16,0-4-54 16,-2 0-32-16,-4-3-7 15,-4-2-27-15,-4 1-16 16,-12-4-27-16,4 3-11 15,-9 4-20-15,1 4-9 16,-3 13-21-16,-6 7-10 0,2 16-14 16,-2 7-5-1,8 7-2-15,11 1-1 16,11-3 0-16,9-3 2 0,14-8-3 16,6-9-7-1,1-12-16-15,-1-8-6 0,-8-8 4 16,-2-1 3-16,-2-1 16 15,-2 6 8-15,-6 6 1 16,-3 5 2-16,-2 11 3 16,-3 9 1-16,0 11 2 15,5 2-2-15,-5 5-3 16,2 1-2-16,-3-2 1 16,-1-1 1-16,-7-5 2 0,-5-2 8 15,-6-6 14-15,-5-5 5 16,-1-10 3-16,0-6-4 15,-3-7-13 1,5-2-5-16,5-5-18 0,5-5-40 16,13 2-172-16,5-1-144 15</inkml:trace>
  <inkml:trace contextRef="#ctx0" brushRef="#br0" timeOffset="-193598.89">1760 17459 610 0,'-14'10'255'0,"-13"12"-146"16,7 9-36-1,10 3-24-15,10 0 3 0,16-1-4 16,9-8 0-16,16-11-9 15,8-7-7-15,1-14-6 16,-1-8-1-16,-25-10-1 16,-9-3 25-16,-31-2 26 15,-17 0 7-15,-16 1 6 16,-11-3-18-16,0-5-14 16,10-2 0-16,18-7 0 15,10-2-5-15,23 0-21 16,1-2-14-16,21 14-21 15,10 4-7-15,9 19-36 16,7 6-54-16,3 14-215 16</inkml:trace>
  <inkml:trace contextRef="#ctx0" brushRef="#br0" timeOffset="-193183.4">2059 17531 656 0,'3'3'323'0,"-2"3"-78"16,9 9-68-16,-1 9-47 16,-3 1-13-16,3 11-44 15,-9-6-14-15,3-7-24 16,-1-7-10-16,4-17-9 16,1-10-4-16,-2-19-4 15,12 0-4-15,-5-5-4 16,4 0-2-16,6 16 0 0,-3-1 0 15,0 17 0-15,3 10 3 16,-6 5 20-16,-1 11 4 16,-4 6 4-16,-4 1-2 15,1-1-67-15,2-5-106 16</inkml:trace>
  <inkml:trace contextRef="#ctx0" brushRef="#br0" timeOffset="-192855.64">2286 17379 936 0,'10'-21'402'0,"13"-24"-196"16,8 0-27-16,8 8-27 0,8 13-25 15,-3 22-45-15,-8 9-7 16,-3 30-22-16,-12 8-4 15,2 15-10-15,0 4-13 16,-8-9-9-16,0-6-4 16,-2-14-5-16,-3-8-3 15,-1-18-17-15,-3-3-16 16,-10-17-28-16,-4 1-6 16,-12-4 14-16,0 0 12 15,-5 12 23-15,0 2 6 16,6 17-2-16,-7 5-2 15,12 6 42 1,-3-5-127-16</inkml:trace>
  <inkml:trace contextRef="#ctx0" brushRef="#br0" timeOffset="-192655.87">2952 17608 1260 0,'-1'8'558'0,"-1"5"-273"0,2-3-103 31,3-2-70-31,1-1-42 0,2-7-36 16,-2-1-5-16,-4-6-129 16,-3-5-62-16</inkml:trace>
  <inkml:trace contextRef="#ctx0" brushRef="#br0" timeOffset="-192049.86">3857 17071 711 0,'2'1'375'0,"4"7"-69"16,1 4-109-1,3 16-71-15,2 9-1 0,-4 17-8 16,-7 14-20-16,-5 6-34 15,0-6-17 1,8-10-31-16,18-5-7 16,5-19-3-16,6-1-2 0,4-16 0 15,-7-10-22 1,5-11-117-16,-4-4-95 16</inkml:trace>
  <inkml:trace contextRef="#ctx0" brushRef="#br0" timeOffset="-191874.14">3726 17401 928 0,'-2'3'388'0,"6"2"-185"16,9-2-25-16,29-2-30 16,11-1-17-16,17-4-62 15,1 0-26-15,-5-1-38 31,-3 2-97-31</inkml:trace>
  <inkml:trace contextRef="#ctx0" brushRef="#br0" timeOffset="-191585.73">4381 17336 975 0,'8'-3'424'0,"17"1"-173"16,4-1-97-16,13 4-51 15,4 2-23-15,-1 2-58 16,0 2-7-16,-6-5-19 16,-5-2-79-16</inkml:trace>
  <inkml:trace contextRef="#ctx0" brushRef="#br0" timeOffset="-191326.1">4469 17471 579 0,'-4'1'374'15,"4"0"29"-15,4-1-153 0,-4 0-85 16,25 0-20-16,47 1-32 15,-24-2-25-15,-3 1-38 16,0 2-14-16,-12-3 7 16,-6 1-78-16,-12-5-244 15</inkml:trace>
  <inkml:trace contextRef="#ctx0" brushRef="#br0" timeOffset="-186123.54">5727 17233 248 0,'1'-3'132'0,"2"1"-17"16,2-6-24-16,1 3 9 15,-2-5 26-15,-1-5 12 16,-6 7 18-16,-9-3 2 0,-15 2-11 15,-5 5-15-15,-12-5-37 16,4 5-18-16,7 4-36 16,9 6-14-16,11 6-27 15,-3 3-2-15,7 1-1 16,1 2 0-16,6 4 5 16,4 1 2-16,0-3 1 15,-2-5 0-15,0-4 1 16,1-4 2-16,1-10 10 15,3 1 1-15,6-9 0 0,6 2-2 16,16 9-13 0,3 0-3-16,11 13-2 15,2 10 0-15,-9 8 1 16,-5 6 6-16,-24 0 25 0,-11-2 9 0,-22-4 6 16,-9-2 1-16,-14-15-21 15,-1-7-18-15,4-15-123 16,4-12-104-16</inkml:trace>
  <inkml:trace contextRef="#ctx0" brushRef="#br0" timeOffset="-185603.66">5049 17367 317 0,'-4'2'242'0,"4"3"61"0,4-5-53 16,-4-1-52 0,0-1-25-16,14-3-51 0,33-47-18 15,-24 25-32-15,-3-2-13 16,-2 5-21-16,-3 0-6 15,-5 0-12-15,0 2-3 16,-5 7-5-16,-2 6-1 16,-5 6 0-16,-1 3-1 15,-3 18-4-15,-3-2-1 0,1 16-2 16,0 5 2-16,8 11 3 16,2 3 3-16,9 0-3 15,4-3 0-15,-3-14-2 16,2-4-3-16,-1-12 2 15,-4-3 5-15,-7-11-74 16,-3-3-82-16</inkml:trace>
  <inkml:trace contextRef="#ctx0" brushRef="#br0" timeOffset="-162834.75">5989 17550 998 0,'2'4'412'0,"-2"4"-248"15,0-4-33-15,3 1-59 0,1-4-23 16,-4-1-77 0,0 0-98-16</inkml:trace>
  <inkml:trace contextRef="#ctx0" brushRef="#br0" timeOffset="-162210.22">6243 17227 801 0,'0'-5'349'16,"4"-6"-170"-16,6-2-34 16,15-7-44-16,5-2-12 15,13 1-27-15,1 7-15 0,0 18-26 16,-5 11-8 0,-22 9-4-16,-8 7-1 15,-19 1 7-15,-5 1 3 16,-4-6 3-16,-2-6 0 15,2-12 0-15,9-5-3 16,6-10-17-16,7-4-5 16,9 0-13-16,6 2-2 0,10 11 7 15,7 9 1-15,1 12 7 16,-11 4 4 0,-16 7 8-16,-9 0 3 0,-19-6 4 15,-9 4 4-15,-4-16 3 16,-5-11 0-16,0-10-27 15,8-13-29-15,0 1-85 16,7 0-51-16,17 3-117 16,5 3-88-16</inkml:trace>
  <inkml:trace contextRef="#ctx0" brushRef="#br0" timeOffset="-161827.03">6825 17377 676 0,'-20'-8'380'16,"-16"-6"-70"0,7-6-155-16,5-9-45 15,18-1-70-15,7-6-20 16,20 1-10-16,9 7 6 0,13 9 11 15,2 16 0 1,-7 10-7-16,-3 11-2 0,-17 11 7 16,-8 3 1-16,-16 15 2 0,-6 2-2 15,-16-1-9 1,-1 2-2-16,-6-17 0 16,-5-10-10-16,11-13-10 15,2-8-5-15,17 4-22 16,12-5 6-16,14 7 15 15,8-5 5-15,14 1 19 16,1 4 6-16,1-7-7 16,1 4 13-16,-12-11-200 15,4 0-216-15</inkml:trace>
  <inkml:trace contextRef="#ctx0" brushRef="#br0" timeOffset="-161223.19">7382 17355 436 0,'4'-7'294'16,"5"-4"0"-16,2 2-57 15,-6-5-24-15,3 3-45 16,-2-1-29-16,-8-4-54 16,2-2-13-16,-7-5-22 15,-3 1-12-15,-7 3-9 16,-11-1-6-16,-2 14-25 15,-1 6-8-15,1 14-15 16,3 9-5-16,5 1 7 16,7 2 1-16,12 0 3 15,13 2 4-15,12-4 6 16,6-2 3-16,4-8-6 0,-4-5-21 16,-2-8-22-16,-4-4-4 15,-4-5 12-15,-4-6 23 16,-5-2 24-16,-5-1 6 15,-3 4 20-15,2 5 6 0,0 8 12 16,5 11 3 0,-5 9-17-16,0 8-6 15,4 8-15-15,-4 0-5 16,2 3-1-16,-3 2 1 16,-7-8 8-16,-8-1 22 0,-7-10 21 15,-1-3 3-15,-9-16 7 16,-5-8-20-1,2-12-21-15,3-3-23 0,11-1-99 16,9-1-60-16</inkml:trace>
  <inkml:trace contextRef="#ctx0" brushRef="#br0" timeOffset="-160476.34">8264 17278 539 0,'-9'-3'276'15,"-16"-3"-48"-15,-2 5-60 16,-3 1-39-16,-1 2-22 15,7 4-55-15,4 2-18 16,11 4-31-16,5 0-5 0,17 5-3 16,6 1 4-1,13 0 7-15,5-1 4 16,-8 6 15-16,-3 0 8 0,-18 5 26 16,-10 2 5-16,-14-1-3 15,-11-8-3 1,-5-10-17-16,0-5-7 0,3-20-13 15,7-3-31-15,14-5-85 16,4-2-48-16,14 8-160 16</inkml:trace>
</inkml:ink>
</file>

<file path=ppt/ink/ink90.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2-10-24T09:01:32.333"/>
    </inkml:context>
    <inkml:brush xml:id="br0">
      <inkml:brushProperty name="width" value="0.05292" units="cm"/>
      <inkml:brushProperty name="height" value="0.05292" units="cm"/>
      <inkml:brushProperty name="color" value="#FF0000"/>
    </inkml:brush>
  </inkml:definitions>
  <inkml:trace contextRef="#ctx0" brushRef="#br0">15820 11420 806 0,'-3'1'369'15,"-6"1"-152"-15,3 24-88 16,-3 16-21-16,4 38-18 16,2 25-17-16,8 27-34 15,3 9-21-15,4 2-10 16,1-13 0-16,0-29 0 16,1-16-24-16,0-29-100 15,-3-9-83-15</inkml:trace>
  <inkml:trace contextRef="#ctx0" brushRef="#br0" timeOffset="240.97">15645 12275 857 0,'-3'-4'412'0,"3"2"-225"15,4 5-60-15,-4-3-53 16,2 4-27-16,13 22 31 15,41 31 1-15,-24-32-23 16,4-3-6-16,2-14 15 16,3-8-1-16,3-15-5 15,1-7-3-15,-4-8-23 16,-7-3 8-16,-15 2-159 16,-2 4-446-16</inkml:trace>
  <inkml:trace contextRef="#ctx0" brushRef="#br0" timeOffset="792.05">15289 10288 735 0,'-5'-4'398'0,"-2"-2"-96"0,-1 12-78 15,3 17-91-15,1 11-28 16,0 18-27-16,-12-6-11 16,11 30-24-16,1 4-13 15,4 3-13-15,9 10-5 16,-7-33 1-16,4-10-17 15,-4-24-105-15,2-8-105 16</inkml:trace>
  <inkml:trace contextRef="#ctx0" brushRef="#br0" timeOffset="957.93">15209 10305 838 0,'7'-12'366'0,"15"-4"-185"16,7 2-92-16,18 7-66 16,12 5-11-16,13-1-7 15,4 1-34-15</inkml:trace>
  <inkml:trace contextRef="#ctx0" brushRef="#br0" timeOffset="1197.93">15211 10642 756 0,'6'1'349'16,"9"2"-135"-16,8-3-58 15,17-8-40-15,4 1-32 16,10-3-42-16,2 1-16 0,-2 3-93 16,-3 2-198-16</inkml:trace>
  <inkml:trace contextRef="#ctx0" brushRef="#br0" timeOffset="1630.97">15561 10840 1068 0,'-2'-1'451'0,"8"4"-256"16,7 1-62-16,5 8-78 15,3 0-8-15,2 9-18 16,0 1-7-16,1 3-14 16,3 3-52-16,-7-8-192 15,0-1-168-15</inkml:trace>
  <inkml:trace contextRef="#ctx0" brushRef="#br0" timeOffset="1798.86">15750 10819 1090 0,'-16'9'488'0,"-25"14"-236"16,-3 1-70-16,2 6-99 0,-2-1-32 15,6 1-34-15,8 0-60 16,8-7-228-16</inkml:trace>
  <inkml:trace contextRef="#ctx0" brushRef="#br0" timeOffset="3352.29">16086 10367 686 0,'-16'12'341'16,"-23"23"-113"-16,-3 12-57 15,-1 19-75-15,6 10-31 16,21 6-44-16,13-3-10 16,28-11-11-16,11-12-3 15,17-17 3-15,4-10 3 16,-4-11-89-16,-3-4-116 0</inkml:trace>
  <inkml:trace contextRef="#ctx0" brushRef="#br0" timeOffset="4121.95">16179 10567 711 0,'0'-1'351'0,"1"1"-128"16,6 3-51-16,8 8-73 16,8 5-27-16,15 9-30 15,6 4-14-15,10 6-15 16,0-3-2-16,-14-1-71 16,-1 1-87-16</inkml:trace>
  <inkml:trace contextRef="#ctx0" brushRef="#br0" timeOffset="4332.07">16464 10561 887 0,'-12'6'403'0,"-18"8"-188"0,2 7-62 15,2 4-71-15,-3 2-24 16,5 1-29-16,-1-1-10 16,6-9-20-16,4 2-50 15,4-7-200-15</inkml:trace>
  <inkml:trace contextRef="#ctx0" brushRef="#br0" timeOffset="4598.65">16474 10377 869 0,'9'-7'407'0,"13"-6"-167"16,9 9-88-16,9 14-90 15,5 11-19-15,0 24-19 16,-9 10-6-16,-15 27 0 16,-11 9 1-16,-15 8 1 15,-8-3-1-15,-7-25-3 16,4-6-17-16,4-26-195 16</inkml:trace>
  <inkml:trace contextRef="#ctx0" brushRef="#br0" timeOffset="4971.26">16921 10557 839 0,'0'0'386'0,"10"1"-159"16,8-1-92-16,16 2-88 16,11 2-12-16,5-1-20 15,2 3-5-15,-5-1-62 16,-7-5-97-16</inkml:trace>
  <inkml:trace contextRef="#ctx0" brushRef="#br0" timeOffset="5154.91">16944 10786 588 0,'9'3'356'0,"7"-2"8"0,16-4-247 15,6-1-20-15,11-4-55 16,4 2 2-16,3 5-343 15</inkml:trace>
  <inkml:trace contextRef="#ctx0" brushRef="#br0" timeOffset="5882.95">17784 10369 453 0,'4'0'260'0,"2"1"-12"16,-6 1-13-16,-1-2-39 15,-1 0-34-15,-13 4-72 16,-40 13-24-16,23-16-37 16,2-2-8-16,-1-4-10 15,1 0-4-15,9 0-6 16,-1 5-1-16,6 4-8 16,4 5-2-16,2 5 2 15,-2 3 0-15,4 5 2 16,-2 1 1-16,0-1 1 15,4-1 0-15,6-1 1 16,0-6 0-16,7-1 0 16,0-9 1-16,1-12 2 15,8 0 0-15,2-8-1 0,10 2-1 16,9 4 2-16,2 4 0 16,12 8 1-16,-5 9 2 15,-5 12 2-15,-6 5 4 16,-22 11 28-16,-9 3 19 15,-20 5 31-15,-9 1 7 16,-14-4-17-16,-7-8-15 16,-3-11-24-16,0-11-7 0,1-18-9 15,4-6-7-15,6-13-13 16,6-1-5-16,15 1-39 16,8 2-38-16,12 7-98 15,7 2-106-15</inkml:trace>
  <inkml:trace contextRef="#ctx0" brushRef="#br0" timeOffset="6865.01">20388 14392 666 0,'11'-7'278'16,"12"-17"-127"-16,10-11 0 0,16-36 28 15,10-15-18-15,33-27-47 16,16-12-29-16,20-11-44 16,-2 1-13-16,0 7-16 15,-12 10-3-15,-30 29-3 16,-10 19-34-16,-43 29-139 16,-13 18-179-16</inkml:trace>
  <inkml:trace contextRef="#ctx0" brushRef="#br0" timeOffset="7243.92">20543 13938 550 0,'-3'6'287'16,"-10"11"-18"-16,-6 13-146 0,-6 19-44 15,-6 9 4-15,-3 12-26 16,1-1-22-16,2-7-24 15,5-12 11-15,18-18 27 16,8-9 17-16,17-17 36 16,14-2 1-16,7-11 0 15,9-3-16-15,16 0-30 16,1-8-16-16,15-5-25 16,1-3-66-16,-1-9-477 15</inkml:trace>
  <inkml:trace contextRef="#ctx0" brushRef="#br0" timeOffset="14813.82">18741 12649 409 0,'-3'-8'298'0,"-4"-6"63"0,-2 2-92 15,-5 2-67-15,-1 7-20 16,-2 1-54-16,1 4-27 16,-2 10-53-16,2 1-27 15,3 10-27-15,3 2-6 16,10 0-4-16,1 4 2 15,12-3 1-15,4-3 1 16,10-6 3-16,0-8 2 0,7-12 6 16,3-6 1-16,-4-8 10 15,-2-5 6-15,-13-6 20 16,-8 0 19-16,-12 1 42 16,-8 1 18-16,-8 11 6 15,-7 1-13-15,-5 8-39 16,-3 5-20-16,3 1-29 15,3 2-10-15,5 7-19 16,3 4-9-16,10 5-6 16,3 4 0-16,7 3 5 15,8-1 4-15,6-3 7 16,0-3 0-16,4-5 0 16,3-2 1-16,5-7 2 15,0-6 3-15,4-8 5 16,-1-5 4-16,-4-6 5 0,-3-5 3 15,-18-5 9-15,-3-2 3 16,-13 3 14-16,-8 6 0 16,-10 6-3-16,-5 6 1 15,-2 7-10-15,1 2-7 16,7 10-16-16,5 8-8 16,6 9-16-16,4 6-1 0,10 5 1 15,0-4 0-15,13-4 4 16,5-3 2-16,7-7 5 15,4-3 0-15,6-8 4 16,3-3 1-16,-3-9 1 16,-1-5 3-16,-9-9 5 15,-4-4 5-15,-12-6 10 16,-7-5 2-16,-11 5 4 16,-7 4-2-16,-13 4 6 15,1 8 2-15,-4 11-8 16,5 3-5-16,7 11-22 15,4 2-10-15,7 3-8 16,3 5 0-16,9 1 3 16,2 2 2-16,12-6 4 15,3-4 2-15,5-8 6 16,5-4 4-16,-2-7 5 16,-2-7 4-16,-6-6 4 15,-4-3 2-15,-12-1 4 16,-4 1 2-16,-12 4-2 0,-5 3-4 15,-7 5-9-15,0 6-6 16,0 6 13-16,7 1-72 16,7 9-199-16</inkml:trace>
  <inkml:trace contextRef="#ctx0" brushRef="#br0" timeOffset="15566.78">17638 13014 809 0,'-10'3'353'0,"-17"5"-141"0,-3 9-64 16,-3 16-53-16,-2 7-21 15,11 17-62-15,10 5-10 16,14-1-9-16,13-5 0 15,14-12 3-15,2-10 0 16,5-16 16-16,-3-4-57 16,-2-9-272-16</inkml:trace>
  <inkml:trace contextRef="#ctx0" brushRef="#br0" timeOffset="15826.23">17794 13098 1016 0,'-4'0'440'15,"-5"-4"-239"-15,1 9-114 16,-5 4-26-16,1 4-44 16,2 8-10-16,3 3-10 15,5-3-5-15,8 3-3 16,3-5 1-16,6-3 3 15,4-3 2-15,4-8 4 16,0-3 1-16,2-5-43 16,-1-5-46-16,-5-3-189 0,-2-3-168 15</inkml:trace>
  <inkml:trace contextRef="#ctx0" brushRef="#br0" timeOffset="15992.28">17901 13095 460 0,'-2'-2'316'0,"-4"2"9"15,4 6-155-15,0-6-43 16,2 2-39-16,0 25 6 0,0 36-21 16,0-21 0-16,-2-1-13 15,2 1-19-15,0-9-18 16,5-2-9-16,-2-15-115 16,3-3-163-16</inkml:trace>
  <inkml:trace contextRef="#ctx0" brushRef="#br0" timeOffset="16192.63">18061 13311 942 0,'0'5'422'0,"5"8"-179"15,-5 4-77-15,-4 2-35 16,0 2-38-16,-6 1-45 0,7 0-23 16,-4-7-182-16</inkml:trace>
  <inkml:trace contextRef="#ctx0" brushRef="#br0" timeOffset="16653.87">18349 13038 579 0,'0'0'350'0,"-1"-4"-36"15,-6 4-82-15,6 0-103 16,-5-1-48-16,-22 0-52 15,-32 0-9-15,32 4-12 16,1-3-7-16,9 6-9 16,3-1-6-16,7 0-7 15,1 8 2-15,1-8 4 16,0-1 3-16,4 4 7 16,2 1 3-16,0 3 2 15,0 5 3-15,0 1 11 16,-3-2 0-16,3 0-3 15,5-4-2-15,4-9-9 0,6-4 0 16,8-5 0-16,3-2-1 16,5 2-1-16,3 6 2 15,-2 3 21-15,-2 8 9 16,-8 8 24-16,-11-1 15 16,-14 7 4-16,-7 1-3 15,-17-2-17-15,-1 0-15 16,-4-9-29-16,0-6-40 0,6-9-172 15</inkml:trace>
  <inkml:trace contextRef="#ctx0" brushRef="#br0" timeOffset="16920">18371 12912 1233 0,'10'4'486'0,"15"9"-326"15,5 5-44-15,4 16-38 16,-1 9-21-16,-11 18-30 16,-11 7-5-16,-10 7-2 15,-5 1-1-15,-12-12 2 0,-1-9 2 16,-9-16-2-16,3-6 12 15,0-13-118-15,2-6-95 16</inkml:trace>
  <inkml:trace contextRef="#ctx0" brushRef="#br0" timeOffset="18477.96">21693 16614 266 0,'2'-1'167'0,"1"-5"21"0,-1 1 6 16,-5-5 26-16,-1-3 6 16,-6 6-11-16,-3-3-2 15,-7 4-40-15,-1 4-30 16,-3 1-49-16,2 7-29 15,0 6-33-15,5 6-10 16,3 5-19-16,6 2-3 16,10 3-8-16,2-2 0 15,13-2 2-15,6-4 1 16,6-14 2-16,8-3 1 0,4-13 6 16,0-6 2-16,-5-12 11 15,-9-5 3-15,-10-4 9 16,-6 2 20-16,-11 6 38 15,-5 7 16-15,-17 7 21 16,-8 6-10-16,-10 7-32 16,-3 2-16-16,3 8-35 15,4 0-14-15,7 8-17 16,3 4-6-16,11 6-3 16,3 5-1-16,14 5-2 15,7-4-2-15,12-4-1 16,9-3 1-16,8-11 2 15,4-2 4-15,-1-12 4 16,-5-2 4-16,-7-12 6 16,-6-7 3-16,-10-7 5 15,-5-5 4-15,-11 2 4 0,-8 1 0 16,-12 9 1-16,-3 7-4 16,-10 8 1-16,-1 6-4 15,5 10-5-15,2 0-2 16,8 4-12-16,6 5-2 15,7 2-1-15,3 1-1 16,12 2-2-16,3-6 0 16,8-6-1-16,6-1 1 0,4-10 2 15,1-2 1-15,2-11 4 16,-3-7 2-16,-7-6 4 16,-7-2 5-16,-11 5 7 15,-5 4 4-15,-14 9-13 16,-6 3 25-16,-6 6 2 15,0 3-1-15,5 0 10 16,6-3-28-16,8 0-13 16,7 3-5-16,3-3-5 15,3 3-4-15,-3-3-20 16,0 0-34-16,0 0-147 16</inkml:trace>
  <inkml:trace contextRef="#ctx0" brushRef="#br0" timeOffset="19099.75">22212 16981 841 0,'-19'8'406'0,"-11"14"-118"0,-8 17-163 15,2 21-27-15,13 18-40 16,5-1-24-16,15 1-29 16,6-13-2-16,9-15-20 15,7-7-38-15,11-18-126 16,6-5-122-16</inkml:trace>
  <inkml:trace contextRef="#ctx0" brushRef="#br0" timeOffset="19463.95">22479 17202 731 0,'-6'-6'398'0,"-15"-9"-68"0,0 7-87 16,4 16-90-16,-9 3-49 16,1 13-68-16,1 6-22 15,-3 4-17-15,11 4-5 16,9-2-7-16,8-2-1 16,20-9 2-16,6-4 3 15,10-9 4-15,-2-8 6 0,-8-9 8 16,-6-10 9-16,-9-6 9 15,-10-2 30-15,-9-1 22 16,-10 1 1-16,-12 6-6 16,-6 4-35-16,-3 13-25 15,5 7-75-15,4 7-278 16</inkml:trace>
  <inkml:trace contextRef="#ctx0" brushRef="#br0" timeOffset="19660">22568 17391 903 0,'3'2'466'0,"4"1"-99"16,-1 6-90-16,-6 6-92 15,-6 2-43-15,-5 7-80 0,-4 6-26 16,-3 0-47-16,3 0-77 15,3-8-439-15</inkml:trace>
  <inkml:trace contextRef="#ctx0" brushRef="#br0" timeOffset="19983.84">22749 17158 977 0,'-9'-1'440'0,"-11"2"-213"16,0 8-91-16,4 12-86 16,3 6-29-16,10 5-24 15,4 5-4-15,11-5 0 16,3-5 2-16,9-5 0 15,6-11 4-15,2-11 7 16,-2-6 13-16,-7-12 48 16,-3-5 13-16,-17-1 22 15,0-5-3-15,-16 1-45 16,-15 6-19-16,-13 7-78 0,-7 8-70 16</inkml:trace>
  <inkml:trace contextRef="#ctx0" brushRef="#br0" timeOffset="20287.76">22887 16985 649 0,'8'0'396'0,"6"0"-19"15,2 4-98-15,13 11-90 16,1 5-47-16,10 28-52 16,-2 12-18-16,-18 21 4 15,-13 8 3-15,-28 0-9 16,-11-5-2-16,-10-9-36 15,-5-6-1-15,11-20-189 16</inkml:trace>
  <inkml:trace contextRef="#ctx0" brushRef="#br0" timeOffset="41423.82">20038 12067 1010 0,'1'4'398'0,"-1"11"-243"16,2 9-50-16,0 25-47 15,-1 14 0-15,4 16-30 16,-3 1-11-16,-2-3 0 15,-1-8-1-15,-1-15-50 16,0-4-91-16</inkml:trace>
  <inkml:trace contextRef="#ctx0" brushRef="#br0" timeOffset="41606.51">19984 12125 864 0,'5'-11'417'16,"13"-5"-140"-16,6-5-117 16,17 4-93-16,12 9-23 15,14 0-31-15,11 9-7 16,-1 3-44-16,-10-4-104 16</inkml:trace>
  <inkml:trace contextRef="#ctx0" brushRef="#br0" timeOffset="41806.39">20056 12411 963 0,'3'-4'433'15,"9"-2"-195"-15,15-2-133 16,15 0-5-16,15 3-46 15,3 0-18-15,-3 5-14 16,-9 0-41-16,-9 6-308 16</inkml:trace>
  <inkml:trace contextRef="#ctx0" brushRef="#br0" timeOffset="42011.5">20207 12572 816 0,'8'5'360'15,"15"5"-136"-15,8 3-101 16,14 9-36-16,2 0-14 16,-8 6-37-16,-4 1-8 15,-12-2-113-15,-3-8-129 0</inkml:trace>
  <inkml:trace contextRef="#ctx0" brushRef="#br0" timeOffset="42164.75">20494 12550 1052 0,'-13'9'461'0,"-13"12"-230"15,-4 6-87-15,-3 11-73 16,-1-1-28-16,1-2-32 15,5-2-20-15,6-12-234 16</inkml:trace>
  <inkml:trace contextRef="#ctx0" brushRef="#br0" timeOffset="42444.28">20720 12207 1255 0,'-14'4'481'0,"-20"9"-343"16,4 3-45-16,7 15-57 15,1 6-12-15,14 10-26 16,5 7-6-16,6-2 2 15,11 3 1-15,6-13 5 16,3-3-25-16,6-7-167 16,1-12-230-16</inkml:trace>
  <inkml:trace contextRef="#ctx0" brushRef="#br0" timeOffset="42614.96">20776 12352 1154 0,'0'1'477'0,"6"5"-264"16,5 1-91-16,22 12-77 15,4 4-4-15,2 4-24 16,2 7-6-16,-10-1 27 0,-11-2-99 16,1 5-163-16</inkml:trace>
  <inkml:trace contextRef="#ctx0" brushRef="#br0" timeOffset="42793.9">21024 12370 1243 0,'-3'0'516'0,"-8"4"-318"16,-3 5-64-16,3 11-68 15,-10 3-26-15,-9 3-20 16,1 5-7-16,-9 0-36 15,1 1-66-15,14-3-293 16</inkml:trace>
  <inkml:trace contextRef="#ctx0" brushRef="#br0" timeOffset="43014">21006 12173 1395 0,'4'-2'536'0,"20"5"-382"0,6 11-62 15,8 20-45-15,6 12-13 16,-11 11-11-16,-10 7-3 16,-18 0-6-16,-10-3 10 15,-10-2-137-15,0-5-89 16</inkml:trace>
  <inkml:trace contextRef="#ctx0" brushRef="#br0" timeOffset="43298.9">21404 12381 1201 0,'5'-1'501'0,"2"-5"-282"15,17 6-75-15,10-4-80 16,1 0-18-16,10 3-35 15,-7-2-4-15,-5 4-54 16,-8 2-77-16</inkml:trace>
  <inkml:trace contextRef="#ctx0" brushRef="#br0" timeOffset="43477.93">21441 12532 1328 0,'7'2'506'0,"8"-2"-375"16,12 5-46-16,5-8-33 15,5 3-23-15,3 0-91 16,-2-7-280-16</inkml:trace>
  <inkml:trace contextRef="#ctx0" brushRef="#br0" timeOffset="43837.01">21884 12486 1166 0,'2'0'486'0,"8"-3"-256"15,7 4-83-15,14 1-70 16,7-5-12-16,15 3-44 16,0-3-7-16,-2 2-103 15,-6 1-410-15</inkml:trace>
  <inkml:trace contextRef="#ctx0" brushRef="#br0" timeOffset="47575.28">22657 11908 407 0,'-2'3'292'16,"-2"2"14"-16,-8 0-147 15,1 0-32-15,-11 1-63 16,-2 3-15-16,-6-4-20 16,-2-3-7-16,6 1-14 15,3-1-6-15,7 3-7 16,1-4 0-16,11 3 1 16,1-3 2-16,-1-4 2 15,4 3-7-15,-1 0 9 16,0 0 6-16,1 3 7 15,0 16 8-15,2 39-7 16,2-32-5-16,-4-9-5 16,1 2-1-16,1-16-1 15,6 0 3-15,4-8 1 0,6-4 0 16,8 0-6-16,0-4-6 16,10 14 9-16,-3 4 3 15,-3 6 23-15,-3 11 18 16,-18 2 24-16,-9 6 10 15,-18 4-5-15,-8-4-10 16,-9-14-23-16,-3-5-9 0,4-15-75 16,4-6-62-1,15 1-298-15</inkml:trace>
  <inkml:trace contextRef="#ctx0" brushRef="#br0" timeOffset="47842.08">22339 12366 916 0,'3'2'393'0,"9"0"-174"15,3 2-66-15,18 2-31 16,9-4-16-16,14-2-49 16,7 1-25-16,-1-4-19 0,-3-3 12 15,-7 0-140-15,-8-2-130 16</inkml:trace>
  <inkml:trace contextRef="#ctx0" brushRef="#br0" timeOffset="48259.78">22403 12644 889 0,'-2'-18'374'0,"15"-11"-189"15,1 1-45-15,13 7-46 16,8 9-14-16,-3 11-42 16,6 8-19-16,-10 15-5 15,-8 11 5-15,-22 14 5 16,-16 0 2-16,-10 9-4 16,-9-7-4-16,0-11-13 15,6-4-15-15,-3-21-53 16,7-8-33-16,4-12-36 15,1-9 9-15,22-5 49 0,4-5 52 16,18 5 75-16,9 0 24 16,-1 7 20-16,3 4-9 15,2 7-19-15,-6 4-14 16,2 9-15-16,-3 7-11 16,-10 4-13-16,1 2 3 15,-4 0-107-15,0-6-133 16</inkml:trace>
  <inkml:trace contextRef="#ctx0" brushRef="#br0" timeOffset="48529.78">22931 12237 733 0,'3'-2'419'16,"8"4"-11"-16,7 8-266 16,5 5-22-16,8 13-45 15,2 2-16-15,-1 5-36 16,-9 3-6-16,-5-2-54 15,-3-5-86-15</inkml:trace>
  <inkml:trace contextRef="#ctx0" brushRef="#br0" timeOffset="48739.74">23123 12283 1109 0,'-10'4'524'16,"-11"3"-214"-16,4 6-167 16,-1 0-39-16,-2 3-60 15,-3 0-20-15,-1 7-14 16,-2 2-4-16,4-2-84 16,4 0-96-16</inkml:trace>
  <inkml:trace contextRef="#ctx0" brushRef="#br0" timeOffset="124296.92">23413 12196 483 0,'0'-6'309'16,"1"-4"8"-16,-1 4-51 0,-2 6-79 16,-1 5-38-16,2-5-61 15,0 7-20-15,1 23-22 16,10 42-10-16,-6-35-18 16,-6 1-3-16,2-7-6 15,-3-3-1-15,3-6-1 16,3-3-35-16,-3-11-97 15,0-3-74-15,-2-5-278 16</inkml:trace>
  <inkml:trace contextRef="#ctx0" brushRef="#br0" timeOffset="124457.86">23266 12363 350 0,'0'2'261'0,"-4"-2"49"15,11 3-87-15,9-3-69 16,7-1-26-16,10-3-49 0,4-1-23 16,9 1-33-16,0 1-19 15,-1-1-275-15</inkml:trace>
  <inkml:trace contextRef="#ctx0" brushRef="#br0" timeOffset="125078.89">23776 12256 431 0,'2'-13'248'0,"7"-14"-31"15,-9-2-11-15,0 9-29 16,2 7-7-16,-7 8-28 16,5 6-17-16,-7 12-29 15,0 5-20-15,4 13-17 16,-1 7-5-16,5 10-14 15,-1 0-7-15,-3 3-12 16,1-7-5-16,-2-13-4 16,5-1-3-16,5-14-87 15,-1-1-98-15</inkml:trace>
  <inkml:trace contextRef="#ctx0" brushRef="#br0" timeOffset="125602.87">24126 12124 772 0,'3'-3'390'0,"-3"-4"-141"0,-3 6-92 15,2 1-29-15,0 0-65 16,-2 0-23-16,-20 2-18 16,-29 2-6-16,28 1-8 15,0 1-4-15,7 1-4 16,-2 4 0-16,8 0-1 16,-2-3 0-16,2 5 0 15,2 0 0-15,-4 2 13 16,6 1 11-16,1 0 15 15,4 1 5-15,6-1-7 16,-8-5-9-16,8-2-12 16,5-3-1-16,-3-7 0 15,17 1 0-15,5-2-2 16,4-1-4-16,9 5-4 16,-4 4 5-16,-8 6 14 15,-3 5 5-15,-13 6 23 0,-6 4 13 16,-19 4 17-16,-8 0 9 15,-16-1-9-15,-8-3-16 16,-3-7-24-16,1-7-10 16,12-11-18-16,15-1-13 15,9-9-72-15,0-6-44 16,8-2-111-16,-8-4-90 16</inkml:trace>
  <inkml:trace contextRef="#ctx0" brushRef="#br0" timeOffset="138793.04">1745 7442 640 0,'0'-7'338'15,"1"-10"-57"-15,2 8-66 16,3 9-82-16,0 5-30 15,4 18-57-15,2 7-16 16,3 28 15-16,3 9-4 16,4 19-7-16,1 6-2 15,2-8-19-15,3-4-1 16,-7-29 1-16,0-11 2 0,-3-23 10 16,-4-7 14-16,-3-15 34 15,-5-12 7-15,1-18-2 16,-5-12-12-16,2-25-36 15,4-3-9-15,0-5-15 16,4 5-5-16,3 22-4 16,-7 9-2-16,-4 22-4 15,1 6-9-15,2 16-12 16,-3 7-1-16,10 17 6 16,-1 8 9-16,1 19 11 15,8 10 1-15,-2 11 4 16,0 1 0-16,2-8 3 15,-3-9 1-15,-2-21 1 16,1-11 3-16,-4-14 28 16,-3-12 14-16,1-16 18 0,1-17 1 15,5-28-23-15,3-10-14 16,0-18-17-16,0 1-4 16,-3 11-5-16,-1 7-2 15,-7 25-4-15,-2 16-2 16,-9 18-21-16,-2 10-7 15,-3 11-129-15,1 8-89 16</inkml:trace>
  <inkml:trace contextRef="#ctx0" brushRef="#br0" timeOffset="139062.9">2692 7653 1044 0,'-3'0'476'0,"4"-1"-201"15,11 1-105-15,13-3-115 16,14 2-4-16,18-1-26 15,1 0-11-15,5 0-8 16,-10 1-15-16,-12 1-136 0,-4 0-143 16</inkml:trace>
  <inkml:trace contextRef="#ctx0" brushRef="#br0" timeOffset="139247.84">2781 7819 957 0,'7'1'412'0,"14"-1"-209"15,10 0-18-15,17-2-39 16,-2-2-35-16,-2 1-58 16,-3-3-2-16,-11 1-163 15</inkml:trace>
  <inkml:trace contextRef="#ctx0" brushRef="#br0" timeOffset="140273.34">3913 6982 690 0,'-16'-21'377'15,"-12"-19"-102"-15,1 20-116 16,-2 10-45-16,4 25-72 16,8 14-25-16,-5 22-23 15,7 20-4-15,6 24-7 0,1 18 0 16,19 23 5-16,0 7 4 15,-3 6 6-15,0-4 1 16,-8-6 1-16,0-9 4 16,0-14 2-16,-6-12 21 15,-3-21 20-15,-3-11 8 16,-10-30 17-16,-3-8-9 16,2-19-9-16,0-10-6 0,6-8-23 15,3-7-36-15,7-10-153 16,5-2-343-16</inkml:trace>
  <inkml:trace contextRef="#ctx0" brushRef="#br0" timeOffset="142872.75">3941 8637 518 0,'-8'-2'318'0,"-12"0"-25"16,-2 2-94-16,-1 7-102 15,1 8-30-15,5 9-42 16,5 5-13-16,12 2-16 15,7 0-5-15,16-3 2 16,7-9 6-16,11-13 24 16,-4-11 20-16,-6-17 56 15,-9-6 26-15,-14-9 22 16,-5-1-9-16,-6 1-49 16,-11 2-30-16,-3 16-102 0,-5 2-93 15</inkml:trace>
  <inkml:trace contextRef="#ctx0" brushRef="#br0" timeOffset="143451.74">4230 6788 539 0,'0'-6'362'15,"-1"-3"-21"-15,-8 7-132 16,-5 4-42-16,-10 12-77 16,0 6-31-16,-2 12-34 15,1 6-15-15,16 8-17 0,4 0-3 16,13-3 1-16,12-8 0 16,11-13 4-16,1-9 3 15,12-14 6-15,-3-1 8 16,-15-12 29-16,-9-6 26 15,-23-1 19-15,-17-3-2 16,-10 7-30-16,-3 8-30 16,-2 12-29-16,9 5-39 0,8 8-280 15</inkml:trace>
  <inkml:trace contextRef="#ctx0" brushRef="#br0" timeOffset="143911.73">4510 7491 915 0,'0'0'428'0,"-4"5"-178"0,-4 6-80 15,-3 22-109-15,3 12-10 16,4 22-18-16,6 13-11 16,1 6-7-16,1-9 3 15,4-18-1-15,-6-24-10 16,1-14-65-16,-5-14-22 15,1-12-48-15,1-5-8 16,-6-25 47-16,2-7 17 0,-9-23 45 16,-1-5 20-16,-4-10 27 15,10 4 11-15,10 15 23 16,4 5 17-16,15 19 13 16,2 7-9-16,2 11-22 15,6 3-21-15,15 8-31 16,0-1-1-16,21 5-18 15,6 4-69-15</inkml:trace>
  <inkml:trace contextRef="#ctx0" brushRef="#br0" timeOffset="144138.99">4502 7771 758 0,'0'4'370'15,"1"2"-102"-15,4 1-72 16,26-2-104-16,8-2-9 16,20-3-47-16,10 0-18 15,3 4-109-15,-11 3-212 16</inkml:trace>
  <inkml:trace contextRef="#ctx0" brushRef="#br0" timeOffset="144346">4764 8067 1442 0,'5'0'501'0,"15"5"-438"16,9 0-44-16,14 8-6 16,-2 9-2-16,-6 2 10 15,-5 3-65-15,-8 2-97 16,0-7-127-16</inkml:trace>
  <inkml:trace contextRef="#ctx0" brushRef="#br0" timeOffset="144511.97">5020 8063 1153 0,'-10'5'513'15,"-12"2"-244"-15,-1 9-71 16,-9 6-89-16,-2 1-32 16,-4 9-51-16,-1 0-9 15,8-2-117-15,4 1-118 16</inkml:trace>
  <inkml:trace contextRef="#ctx0" brushRef="#br0" timeOffset="145322.41">5570 7912 447 0,'0'-3'283'0,"-1"-5"0"15,-6-6-17-15,-8 2-47 16,-9-5-34-16,-10 2-50 15,-9 0-19-15,-6 7-51 16,-2 4-16-16,0 9-29 16,10 8-14-16,14 3-11 15,10 5-8-15,11 6-9 16,13-1-3-16,13-3 7 16,6-7 7-16,23-9 10 15,-5-7 3-15,8-12 7 0,-4-4 2 16,-12-17 4-16,3-5 1 15,-13-15-2-15,-3-5-2 16,-9-5-1-16,-9-3 1 16,-9 2 2-16,-2 7 0 15,-3 12 0-15,-1 8 12 16,1 21 2-16,0 8-8 0,-2 17-18 16,7 11-18-16,-1 16-6 15,3 8 2-15,9 14 13 16,-3 4 3-16,12 8 2 15,3 4 2-15,-3-8 4 16,2-7 1-16,0-17-38 16,-1-8-51-16,0-15-271 15</inkml:trace>
  <inkml:trace contextRef="#ctx0" brushRef="#br0" timeOffset="145500.01">5783 7742 1296 0,'8'8'530'16,"8"7"-317"-16,15 10-132 15,4 5-10-15,-2 7-34 16,0 1-13-16,-11-1-5 16,2 1 6-16,-3-12-88 0,-2-3-75 15</inkml:trace>
  <inkml:trace contextRef="#ctx0" brushRef="#br0" timeOffset="145663.97">5995 7785 1270 0,'-12'6'538'0,"-11"10"-303"16,-2 4-60-16,0 9-85 15,0 5-31-15,-4 3-41 16,-5 0-9-16,5-6-42 15,2-7-69-15</inkml:trace>
  <inkml:trace contextRef="#ctx0" brushRef="#br0" timeOffset="145933.47">6418 7786 1659 0,'18'-1'35'0,"-3"1"-8"16,24 1 19-16,7 5-5 15,1 1-21-15,2-2-7 16,-6 1-26-16,-6-3-76 16</inkml:trace>
  <inkml:trace contextRef="#ctx0" brushRef="#br0" timeOffset="146114.99">6420 7954 658 0,'0'7'375'0,"1"-1"-23"16,8 4-125-16,19-8-88 15,3-1-16-15,18 4-56 16,0-1-12-16,0 3-29 16,-1-1-26-16</inkml:trace>
  <inkml:trace contextRef="#ctx0" brushRef="#br0" timeOffset="146824.24">7502 6991 806 0,'-10'-12'321'0,"-15"-12"-180"15,7 15-41-15,-2 16-27 16,4 11-1-16,1 27-43 16,4 19-6-16,11 41-21 15,3 20-6-15,10 25-2 16,-2 5 3-16,-2 1 3 16,-8-9 7-16,-7-11 35 15,-11-10 4-15,-8-20 18 16,-1-4 12-16,-10-19-11 0,4-8 2 15,-5-25-3 1,1-14-8-16,10-26-12 0,3-15-9 16,13-17-70-16,4-6-62 15</inkml:trace>
  <inkml:trace contextRef="#ctx0" brushRef="#br0" timeOffset="147939.04">7666 8648 592 0,'-11'-3'355'15,"-2"-2"-63"-15,-8 6-125 16,-2 7-47-16,0 8-70 16,-2 7-19-16,14 12-25 15,5 3-4-15,19 2 0 16,10-1 1-16,12-13 10 16,7-8 0-16,5-19-5 15,1-8 47-15,-14-12 40 16,-12-10 17-16,-24 0 21 15,-18-2-44-15,-13 5-46 16,-9 3-21-16,8 7-79 16,7 4-75-16</inkml:trace>
  <inkml:trace contextRef="#ctx0" brushRef="#br0" timeOffset="148645.84">7699 6834 639 0,'4'-1'311'16,"1"-2"-118"-16,-2 3-17 15,-4 0-45-15,-1 0-18 16,-6 21-29-16,-15 39-31 16,16-26-37-16,9 0-10 15,13-4-5-15,8-3 0 0,12-9 3 16,3-6 3-16,0-12-16 16,3 0-46-16,-11-10-128 15,-6-3-69-15,-9-8-61 16,-10-5 39-16,-5 0 163 15,-5-1 119-15,-7 7 180 16,5 6 43-16,-5 6 27 16,3 5-40-16,3 8-82 15,-1 6-28-15,3 8-29 16,6 10 2-16,-2 3-2 16,5 8-7-16,3-1-32 15,-8-5-13-15,7 1-10 16,-4-6-12-16,6 0-523 15</inkml:trace>
  <inkml:trace contextRef="#ctx0" brushRef="#br0" timeOffset="149334.87">8641 7524 587 0,'8'-3'321'0,"8"-2"-37"15,-9 5-35-15,-10 0-72 16,-8-5-40-16,-6 7-79 15,-4-2-31-15,-10 1-17 16,0 5-3-16,-6-4-3 0,3 7 0 16,0-7-1-16,2 1-2 15,9 0-2-15,0-5-3 16,4 8-4-16,7 5-1 16,2 5-3-16,2 6-2 15,8 3-4-15,-3 3 2 16,5-1 5-16,4 0 4 15,4-8 8-15,9-4 3 0,4-8 3 16,3-4 0-16,10-4-2 16,2-2-2-16,4 6-4 15,7 5-2-15,-6 12-1 16,-6 3 4-16,-18 10 22 16,-16 2 18-16,-23 2 27 15,-6 7 3-15,-16-7-9 16,-4-4-13-16,0-13-18 15,-3-13-4-15,8-14-17 16,9-3-26-16,7-12-49 16,5-1-31-16,14-3-82 15,1-2-37-15,17 7-167 16</inkml:trace>
  <inkml:trace contextRef="#ctx0" brushRef="#br0" timeOffset="150347.97">9722 7882 1127 0,'-9'-10'489'0,"-12"-11"-249"15,-7 0-50-15,-14-1-71 16,-3 4-26-16,-2 6-50 16,0 8-21-16,9 12-29 15,5 5-10-15,13 13-13 16,5 3 0-16,10 3 4 16,11 6 1-16,8-6 13 0,9 1 5 15,7-14 8-15,-2-8 5 16,11-11 5-16,-1-9 2 15,0-17 3-15,0-8 1 16,-3-15-2-16,0-2 0 16,-12-10 1-16,-7 3 2 15,-17-8 1-15,-9-3 1 16,0 10 8-16,0 7 6 0,2 21 3 16,3 10-4-16,-5 21-26 15,2 5-11-15,3 22-18 16,4 8-1-16,7 11 5 15,5 11 3-15,3 1 5 16,-1 13 4-16,0 5 6 16,-5-4 3-16,-1-8 23 15,1-15-52-15,0-20-154 16,7-8-238-16</inkml:trace>
  <inkml:trace contextRef="#ctx0" brushRef="#br0" timeOffset="150545.79">9890 7748 1318 0,'0'4'527'16,"3"3"-317"-16,13 10-129 0,10 7-21 16,10 10-15-16,-8 6-10 15,15 3-18-15,-3 2-3 16,-11-7-19-16,9-6-32 15,-23-8-105-15,-5-6-91 16</inkml:trace>
  <inkml:trace contextRef="#ctx0" brushRef="#br0" timeOffset="150693.93">10148 7838 1146 0,'-10'0'545'0,"-16"3"-203"16,1 4-82-16,-6 12-102 15,-5 8-34-15,-1 6-61 16,-3 4-22-16,5 3-39 16,3-3-30-16</inkml:trace>
  <inkml:trace contextRef="#ctx0" brushRef="#br0" timeOffset="154211.99">8960 7852 965 0,'2'4'438'0,"0"-2"-190"16,0 1-66-16,-2-3-81 16,0 0-29-16,0 0-72 15,0 0-122-15</inkml:trace>
  <inkml:trace contextRef="#ctx0" brushRef="#br0" timeOffset="154860.56">10862 7697 884 0,'-7'-3'421'0,"-3"3"-170"0,5 9-78 16,-1 19-104-16,5 10-22 16,3 21-27-16,4 3-8 15,2 3-4-15,1-11 2 16,0-15-76-16,-4-12-116 16</inkml:trace>
  <inkml:trace contextRef="#ctx0" brushRef="#br0" timeOffset="155006.31">10609 7863 913 0,'8'-2'395'0,"21"2"-195"16,9 2-112-16,22 2-61 16,11-2-9-16,12 0-44 15,11 0-181-15</inkml:trace>
  <inkml:trace contextRef="#ctx0" brushRef="#br0" timeOffset="155486.77">11875 7110 903 0,'-23'-9'375'0,"-21"-6"-210"15,7 11-64-15,7 11-51 16,12 13-15-16,-1 18-26 16,4 11-7-16,8 41-7 15,3 12 0-15,7 29 1 16,4 11 2-16,-3 5 3 15,-1 1 3-15,-5-5 2 16,-11-7 1-16,-3-17 2 16,-7-13 0-16,-6-19 3 15,1-9 2-15,-4-21 5 16,1-7 2-16,-1-24 5 16,2-12-10-16,8-20-205 0</inkml:trace>
  <inkml:trace contextRef="#ctx0" brushRef="#br0" timeOffset="156008.62">11793 8749 1095 0,'-2'8'435'0,"-6"13"-288"16,3 3-33-16,4-2-54 15,2 1-16-15,13-9-26 16,-1-5-5-16,12-5-8 16,-1-4-36-16,1-11-118 15,-1-4-108-15</inkml:trace>
  <inkml:trace contextRef="#ctx0" brushRef="#br0" timeOffset="156146.87">11960 8664 716 0,'-4'0'366'0,"-3"3"-92"15,0 10-56-15,-2 11-79 16,0 10-23-16,5 13-51 16,2 4-16-16,5 6-27 15,2-1-6-15,5-14-5 16,2-6-21-16,-2-15-193 15</inkml:trace>
  <inkml:trace contextRef="#ctx0" brushRef="#br0" timeOffset="156999.87">12290 6841 675 0,'-12'-3'374'16,"-11"-2"-81"-16,6 4-117 15,0 3-35-15,-4 10-56 16,3 7-30-16,-8 15-26 16,5 4-16-16,10 7-13 15,5 0 0-15,17-4-2 16,3-3 2-16,13-12 1 0,2-9 3 15,2-14 7-15,-3-8 3 16,-8-9 26-16,-7-3 23 16,-15-4 30-16,-7 0 6 15,-19 5-21-15,4 5-24 16,-18 7-36-16,4 5-12 16,5 7-39-16,2 0-71 15</inkml:trace>
  <inkml:trace contextRef="#ctx0" brushRef="#br0" timeOffset="158510.84">12965 7188 554 0,'0'-4'286'15,"-12"-3"-101"-15,-15 9-27 16,-21 22-45-16,-7 18-28 0,-12 38-9 16,-3 23-5-16,13 39-16 15,5 18-10-15,29 9-19 16,14-7-9-16,26-8-8 16,13-25 0-16,17-29 2 15,7-20-11-15,16-38-156 16</inkml:trace>
  <inkml:trace contextRef="#ctx0" brushRef="#br0" timeOffset="158762.99">12937 7738 683 0,'15'5'349'0,"13"5"-78"16,27-1-158-16,9-1-26 16,12-5-38-16,3-5-18 15,-3 0-68-15,-2-1-230 16</inkml:trace>
  <inkml:trace contextRef="#ctx0" brushRef="#br0" timeOffset="159274.65">13952 7353 672 0,'7'-1'315'0,"6"-5"-122"16,-6 6-29-16,-7 0-44 15,-6 0-18-15,-9 2-35 16,-4 0-17-16,-5 0-24 15,0 0-8-15,-3-4-8 0,1 0-2 16,1-1-4-16,3 3-3 16,1 5-5-16,4 8-3 15,2 6 0-15,2 6 7 16,2 3 7-16,-1-5 2 16,6-4 1-16,2-3-5 15,7-9-2-15,5 0 2 16,4-7 4-16,1-6 0 0,12 4-4 15,3-1-2-15,12 10-3 16,0 4-1-16,-2 5 0 16,-2 1 1-16,-14 3 2 15,-6 3 7-15,-17-1 23 16,-11 1 11-16,-12-8 11 16,-6-4 1-16,-7-10-19 15,0-3-10-15,4-8-64 16,7-4-69-16,7 0-336 15</inkml:trace>
  <inkml:trace contextRef="#ctx0" brushRef="#br0" timeOffset="159481.81">13628 7774 1002 0,'7'0'408'0,"23"0"-250"0,9 1-31 16,20 1-35-16,13-1-30 15,8 3-41-15,-1 2-6 16,-5-1-54-16,-9 3-98 16</inkml:trace>
  <inkml:trace contextRef="#ctx0" brushRef="#br0" timeOffset="159842.76">13701 8035 1217 0,'3'-6'448'0,"10"-11"-348"16,17 5-37-16,14 3-27 15,11 6-8-15,5 10-17 16,-6 10-2-16,-25 8 7 16,-17 2 5-16,-33 10 10 15,-15 1 1-15,-17 5-7 16,-4-5-5-16,0-7-7 16,3-6-1-16,11-13-4 15,10-7-5-15,16-12-8 0,6-4-8 16,13-6-7-16,10 1-1 15,12 1 6-15,10 3 8 16,14 11 10-16,0 5 4 16,4 11 0-16,0 2-2 15,-8 5 2-15,1 1-28 16,-7-7-211-16</inkml:trace>
  <inkml:trace contextRef="#ctx0" brushRef="#br0" timeOffset="160080.87">14325 7697 1094 0,'4'0'458'16,"7"0"-237"-16,16 10-153 15,8 12-20-15,6 5-12 16,1 7-5-16,-12 7-11 16,-2 1 1-16,-8 1-129 15,-2-2-182-15</inkml:trace>
  <inkml:trace contextRef="#ctx0" brushRef="#br0" timeOffset="160259.84">14615 7680 1305 0,'-21'2'538'15,"-17"10"-335"-15,-1 3-56 16,-6 8-74-16,5 11-25 0,1 4-29 16,0 1-8-16,7 1-112 15,4-6-39-15</inkml:trace>
  <inkml:trace contextRef="#ctx0" brushRef="#br0" timeOffset="160664.79">15064 7588 742 0,'0'-2'436'0,"-4"-10"-60"15,-2 9-108-15,-3 10-132 16,-1 8-45-16,4 24-48 16,0 8-4-16,6 13-9 15,2 4-5-15,3-4-7 16,5-4 2-16,-6-16-100 15,5-6-96-15</inkml:trace>
  <inkml:trace contextRef="#ctx0" brushRef="#br0" timeOffset="160802.87">14846 7763 1063 0,'10'0'419'16,"11"-1"-264"-16,17 1-119 15,14 4-17-15,17-1-12 16,-1 1-10-16,4 0-420 16</inkml:trace>
  <inkml:trace contextRef="#ctx0" brushRef="#br0" timeOffset="161065.84">15487 7825 832 0,'-2'-10'382'15,"3"-7"-152"-15,-1-7-36 0,5-6-39 16,2-1-12-16,3-4-38 16,-1-2-21-16,1 12-25 15,2 4-7-15,-9 8 0 16,1 10-4-16,-4 6-26 16,0 8-12-16,0 13-16 15,2 11-2-15,1 11 5 16,0 7 2-16,-1 10 1 15,-3-3 3-15,4-6 3 16,-3-6 4-16,0-18-65 16,3-6-60-16</inkml:trace>
  <inkml:trace contextRef="#ctx0" brushRef="#br0" timeOffset="161550.01">16087 7692 715 0,'-2'-7'407'0,"-4"-6"-39"16,3 5-234-16,-12 0-38 0,2 2-49 15,-3 1-14-15,-12-2-15 16,-3 1-6-16,-2 3-6 16,2 0-5-16,2 3-2 15,5 7-3-15,1 4-3 16,0 1 1-16,1 5-2 16,0 2 1-16,5-1 5 15,0 4 3-15,6-6 4 16,3 2 1-16,4-8-3 15,8-2-1-15,10-8-1 16,5-3 0-16,16-5-3 16,5-2-3-16,15 9-1 15,7 2-1-15,-9 12 3 16,-6 7 1-16,-18 6 4 16,-17 3 5-16,-15 2 41 15,-11 1 15-15,-17 0 13 16,-11-2 2-16,-9-6-36 15,-8-12-13-15,6-12-52 0,11-6-65 16,17-19-430-16</inkml:trace>
  <inkml:trace contextRef="#ctx0" brushRef="#br0" timeOffset="161848.77">16123 7190 1056 0,'3'-11'485'0,"13"-4"-237"16,10 13-84-16,11 28-98 16,10 24-34-16,12 41-13 15,2 17 2-15,-3 42 1 16,-4 30 0-16,-29 2-3 15,-19 15-2-15,-31-17-1 16,-18-29-1-16,-10-23-2 16,0-24 1-16,8-30 3 15,2-14 3-15,5-26-16 16,10-12-38-16,6-24-135 16</inkml:trace>
  <inkml:trace contextRef="#ctx0" brushRef="#br0" timeOffset="162518.23">17010 7988 773 0,'0'-10'376'16,"6"-6"-135"-16,-6-6-89 15,-2-1-21-15,-5-3-23 16,-6 0-18-16,-8 5-28 16,-9 6-19-16,-4 15-32 15,-2 6-10-15,-1 19-17 0,4 6-3 16,11 9 1-16,8-1 0 15,17-9 7-15,10-1 4 16,13-12 6-16,6-8 2 16,8-10 7-16,-1-16 1 15,1-12 1-15,-2-5 2 16,-3-11-1-16,-4-2 2 0,-7-9 1 16,-3-4-1-16,-6-7-1 15,1-1 1-15,-7 9 13 16,-6 6 8-16,-8 21 16 15,-1 12 2-15,-9 14-18 16,5 9-15-16,4 15-25 16,-4 3-4-16,9 19-2 15,1 11 6-15,1 10 5 16,1 11 1-16,4 9 0 16,-4 1 3-16,5-7 1 15,0-10 3-15,6-21-49 16,6-12-56-16</inkml:trace>
  <inkml:trace contextRef="#ctx0" brushRef="#br0" timeOffset="162731.4">17274 7810 1147 0,'7'5'514'0,"7"6"-233"15,11 11-136-15,7 6-22 16,9 10-44-16,2 4-22 16,-3-5-30-16,-2-1-5 15,-11-11-30-15,-4-7-49 16,-3-5-136-16,-7-9-141 0</inkml:trace>
  <inkml:trace contextRef="#ctx0" brushRef="#br0" timeOffset="162896.84">17579 7796 793 0,'-9'-1'531'16,"-11"1"20"-16,-5 10-288 15,3 10-50-15,-19 15-83 16,-3 6-30-16,-3 10-47 16,-4 5-16-16,9-4-29 15,4-3-52-15</inkml:trace>
  <inkml:trace contextRef="#ctx0" brushRef="#br0" timeOffset="164281.29">1493 10020 692 0,'5'1'326'0,"9"4"-106"16,15-3-116-16,5 1-1 15,24 2-41-15,3 0-22 0,2 1-31 16,4 1-16-16,-16-2-172 15</inkml:trace>
  <inkml:trace contextRef="#ctx0" brushRef="#br0" timeOffset="164486.91">1550 10156 651 0,'2'2'339'16,"4"1"-80"-16,16 1-66 16,5-4-21-16,24-2-30 15,7-1-35-15,1-1-55 16,3 1-19-16,-15 2-31 16,-10 1-69-16</inkml:trace>
  <inkml:trace contextRef="#ctx0" brushRef="#br0" timeOffset="165970.87">2803 9718 559 0,'1'0'317'15,"-1"-2"-11"-15,0 1-46 16,-1 0-55-16,0 0-41 15,0 0-90-15,-1 0-32 16,-24-2-30-16,-36-5-6 0,23 5-2 16,-2 0-2-16,7 2-5 15,4 1-4-15,8 5-6 16,3 4-3-16,8 8-1 16,2 1 0-16,0 2 1 15,7 4 0-15,6 2 4 16,5 5 3-16,7 0 5 15,-5-1 3-15,-2-2 1 16,-6-10 3-16,-1-7 2 16,5-2 1-16,1-9 3 15,7-3-1-15,6-3-5 16,6 1-5-16,7 7-8 16,3 10 3-16,-1 12 6 15,-9 5 10-15,-14 3 28 16,-7 4 9-16,-19 6 11 15,-12-2-5-15,-13-2-15 16,-9-3-6-16,-4-17-7 0,6-8-6 16,2-17-61-16,9-10-27 15,7-11-83-15,7 0-54 16,18 0-278-16</inkml:trace>
  <inkml:trace contextRef="#ctx0" brushRef="#br0" timeOffset="166197">2906 10006 1054 0,'12'3'428'0,"18"5"-259"16,6 8-66-16,9 9-42 15,3 7-21-15,-7 6-21 16,-6-1-5-16,-8 0-37 16,-7-10-63-16,-2-6-318 15</inkml:trace>
  <inkml:trace contextRef="#ctx0" brushRef="#br0" timeOffset="166388.12">3224 10016 893 0,'-9'2'452'0,"-8"0"-135"16,-5 9-153-16,-4 1-40 15,-4 8-53-15,-8 2-21 16,-2 6-28-16,2 5-7 16,-7-1-6-16,2-1-30 15,5-5-117-15,4-7-161 16</inkml:trace>
  <inkml:trace contextRef="#ctx0" brushRef="#br0" timeOffset="166809.18">3515 9417 842 0,'-4'0'437'0,"-3"7"-131"0,2 10-101 16,2 22-115-16,2 15-26 15,1 28-4-15,-1 20-9 16,-9 23-14-16,2 15 0 16,0 11-22-16,-7-9-2 0,11-12-3 15,-2-17 1-15,2-27-1 16,7-11 3-16,-1-23 1 15,1-5 0-15,-3-20 1 16,0-8-47-16,2-14-185 16</inkml:trace>
  <inkml:trace contextRef="#ctx0" brushRef="#br0" timeOffset="167271.81">3789 10913 612 0,'-10'-2'430'0,"-11"2"55"15,-3 2-203-15,-2 7-149 16,2 6-48-16,1 5-62 15,7 5-15-15,5 1-12 16,10 4-6-16,10-5-1 16,7-8 3-16,14-6 11 15,-1-11 11-15,5-10 24 16,-3-1 9-16,-9-5 7 16,-3-3 3-16,-14 0-11 15,-5-3-8-15,-13 0-23 16,-4 1-63-16,-6-2-541 15</inkml:trace>
  <inkml:trace contextRef="#ctx0" brushRef="#br0" timeOffset="167942.8">3790 9354 646 0,'0'2'373'0,"0"-1"-34"16,-1 8-149-1,1 5-26-15,-1 9-32 0,-2 1-21 16,3 3-51-16,4-2-20 16,6-7-23-16,6 2-4 15,8-6-3-15,1-5 1 16,-1-6 3-16,-2-1 3 15,-5-4-30-15,-5-6-36 16,-7-7-88-16,-4-3-67 16,-1-5-123-16,4 4-24 15,-4-7 69-15,0 3 75 0,-2 4 215 16,-2 1 91-16,3 15 64 16,1 3 22-16,0 8-15 15,0 8-9-15,-1 8-1 16,-6 0-13-16,5 10-17 15,-1-4-16-15,3 5-40 16,7 6-19-16,2-7-29 16,-2 1-17-16</inkml:trace>
  <inkml:trace contextRef="#ctx0" brushRef="#br0" timeOffset="168473.87">4357 10033 870 0,'-5'2'501'16,"-2"4"-14"-16,-1 11-342 15,3 9-40-15,1 11-41 16,2 3-11-16,3 9-24 0,1-1-8 16,3 1-8-16,1-6-1 15,-2-10-52-15,1-7-61 16,-2-11-187-16</inkml:trace>
  <inkml:trace contextRef="#ctx0" brushRef="#br0" timeOffset="168681.84">4110 10279 693 0,'12'-1'386'15,"5"-3"-31"-15,19 2-201 16,11 1-4-16,18 1-40 15,6 1-26-15,-4 1-42 16,-2 1-13-16,-15-3-94 16</inkml:trace>
  <inkml:trace contextRef="#ctx0" brushRef="#br0" timeOffset="170835.93">5263 9439 707 0,'-15'17'306'0,"-22"27"-159"15,-4 23-37-15,-1 36-21 16,3 25-12-16,15 37-21 15,18 13-11-15,19-1-31 16,13-7-5-16,15-26-1 16,-1-22 2-16,13-25 8 15,5-13-38-15,4-16-319 16</inkml:trace>
  <inkml:trace contextRef="#ctx0" brushRef="#br0" timeOffset="172869.79">5534 10183 992 0,'2'0'414'0,"13"-1"-219"15,12 0-77-15,18 0-45 16,10-1-20-16,18 2-34 16,2 2-77-16</inkml:trace>
  <inkml:trace contextRef="#ctx0" brushRef="#br0" timeOffset="173495.76">6583 9736 659 0,'-2'-1'293'0,"-4"-3"-140"16,-2 2-23-16,-3 0-33 15,-6-1-16-15,-4 0-27 16,4 2-13-16,-7 1-16 16,-4 1-6-16,7 6 5 15,-6-1-2-15,3 1-4 16,8 2-3-16,0-1-14 15,-3-1-1-15,11 4 5 16,1 2 7-16,1 1 12 16,5 3 9-16,-1 2 0 15,1-2-3-15,3-1-11 16,4-1-6-16,3-3-5 16,1-4-2-16,4-1 0 15,6-3-1-15,1 0-1 16,5-1-2-16,8-2-1 15,-1 3-1-15,2 1 0 0,-2 3 1 16,-11 5 22-16,-11 2 30 16,-15 0 42-16,-13-1 11 15,-13 2-11-15,-5-4-26 16,-2-5-37-16,0-3-23 16,1-7-113-16,0-3-83 15</inkml:trace>
  <inkml:trace contextRef="#ctx0" brushRef="#br0" timeOffset="173829.65">6113 10159 825 0,'0'0'373'0,"6"0"-143"15,10 1-35-15,19 0-44 16,14-2-11-16,20 1-53 15,6 3-24-15,10-1-40 0,3 6-9 16,-9-1-3-16,-1-3 8 16,-15 1-81-16,-13-4-69 15,-21 0-400-15</inkml:trace>
  <inkml:trace contextRef="#ctx0" brushRef="#br0" timeOffset="174242.91">6430 10326 854 0,'0'-1'440'0,"-1"1"-132"0,1 9-82 15,-13 5-87-15,-1 9-35 16,-2 6-38-16,5 2-21 15,7-1-30-15,2-6-7 16,12-4-6-16,5-4 1 16,4-9 3-16,6-1 3 15,3-5 0-15,-3-2-2 16,5-3-46-16,-1 1-46 16,-7-6-183-16,-3-5-289 0</inkml:trace>
  <inkml:trace contextRef="#ctx0" brushRef="#br0" timeOffset="174409.93">6601 10334 832 0,'-4'-3'470'16,"-7"-5"-101"-16,4 12-158 15,1 10-45-15,-2 12-72 16,3 6-23-16,4 7-26 16,1 8-11-16,2-3-15 15,-2 1-4-15,-3-3-3 16,-3-8-10-16,6-5-124 15,4-2-129-15</inkml:trace>
  <inkml:trace contextRef="#ctx0" brushRef="#br0" timeOffset="174714.96">7047 10026 1273 0,'0'3'527'0,"3"3"-310"16,6 4-57-16,11 8-67 15,1 5-10-15,12 11-27 16,2 5-15-16,-1 0-19 16,-1 0-4-16,-10-4-62 15,0-4-39-15,-8-8-184 16</inkml:trace>
  <inkml:trace contextRef="#ctx0" brushRef="#br0" timeOffset="174918.99">7366 10093 988 0,'-9'3'504'0,"-18"-1"-154"16,-4 0-107-16,-1 9-115 0,-6 0-41 16,-3 10-47-16,-1 4-14 15,-1 6-16-15,-1-1-5 16,9 2-24-16,9-1-44 15,4-9-142-15,5-3-149 16</inkml:trace>
  <inkml:trace contextRef="#ctx0" brushRef="#br0" timeOffset="175311.65">7364 9795 814 0,'1'-7'407'0,"7"-6"-110"16,5 0-64-16,4 7-81 15,7 4-24-15,4 5-50 16,-1 5-10-16,-9 3-9 16,-6 2 3-16,-14 9 10 15,-7 3-3-15,-14 5-13 16,-1 4-16-16,1-4-27 0,10-4-4 16,8-6-4-16,9-6 0 15,10-11 1-15,-1-4-1 16,23-1-1-16,-1-3-1 15,9 7-1-15,2 4-1 16,-11-2-15-16,-3 0-32 16,-12-6-125-16</inkml:trace>
  <inkml:trace contextRef="#ctx0" brushRef="#br0" timeOffset="176451.93">7971 10068 834 0,'4'-1'418'16,"0"-4"-138"-16,0 5-57 0,-5 0-85 15,1 0-38-15,-2 23-53 16,2 46-5-16,2-18-18 15,-1 2-6-15,0-3-4 16,-1-8-1-16,-2-13-93 16,-1-1-87-16</inkml:trace>
  <inkml:trace contextRef="#ctx0" brushRef="#br0" timeOffset="176596.41">7821 10233 1056 0,'3'-2'429'0,"13"-2"-275"16,6 4-50-16,25 4-66 15,12 0-12-15,18 3-18 16,8-1-60-16</inkml:trace>
  <inkml:trace contextRef="#ctx0" brushRef="#br0" timeOffset="176923.6">8412 10237 1001 0,'8'-10'395'0,"10"-16"-267"15,8 0-28-15,-6-7-22 16,0-1-2-16,-6-3-3 16,-4-2-1-16,-2 7-2 15,-2 3-4-15,-4 16-4 16,-3 7-7-16,-5 17-26 16,-1 11-10-16,3 14-19 15,1 8 0-15,5 12 1 16,1 4 1-16,2 2 4 15,-1-2 1-15,4-11-12 16,3-9-59-16</inkml:trace>
  <inkml:trace contextRef="#ctx0" brushRef="#br0" timeOffset="177403.16">9010 10014 772 0,'6'-4'400'16,"-2"-3"-104"-16,0-1-81 0,-4 8-90 16,-6 0-32-16,-8 3-44 15,-5-1-20-15,-8 4-18 16,-4-3-3-16,4 3-4 15,-1 0 0-15,1-3-4 16,8 4-2-16,-1 1-3 16,4 5 0-16,7 2 1 15,-3 1 1-15,2-3 0 16,6-4 1-16,3-6 2 16,2-1 2-16,11-4 3 15,-3-3-1-15,12 0-4 16,-1-1-1-16,10 5-7 15,5 3-3-15,4 6 1 16,5 11 0-16,-6 7 7 16,-1 3 4-16,-16 7 17 15,-11-3 11-15,-17 5 36 16,-10-2 14-16,-15 1 9 0,-10-6-4 16,-4-8-28-16,3-5-14 15,4-18-26-15,7-4-25 16,6-12-92-16,7-5-66 15</inkml:trace>
  <inkml:trace contextRef="#ctx0" brushRef="#br0" timeOffset="177661.73">9279 10151 1158 0,'7'2'510'0,"6"9"-242"16,6 5-92-16,5 9-62 16,3 4-34-16,5 9-39 15,0 5-15-15,-4-6-26 16,-4 2-43-16,-10-12-109 15,-4-8-80-15</inkml:trace>
  <inkml:trace contextRef="#ctx0" brushRef="#br0" timeOffset="177837.7">9546 10210 1219 0,'-10'-1'536'16,"-13"1"-275"-16,1 2-53 15,-6 8-104-15,3 6-30 16,-4 8-50-16,2 7-10 0,0 4-8 16,1 6-1-16,-7-7-63 15,-5-4-67-15</inkml:trace>
  <inkml:trace contextRef="#ctx0" brushRef="#br0" timeOffset="178409.65">9814 9413 1069 0,'5'14'391'0,"14"32"-288"16,5 21-61-16,15 53 15 16,2 24 15-16,-8 24 7 15,-8 20-8-15,-28-6-18 16,-17-11-8-16,-15-15-10 16,-12-25-4-16,15-29-8 15,16-53-2 1,8-25-4-16,1 2-2 0,-15 35-15 0,8-14-55 15,2-19-246-15</inkml:trace>
  <inkml:trace contextRef="#ctx0" brushRef="#br0" timeOffset="182486.87">10347 9312 703 0,'3'-5'359'16,"0"-5"-138"-16,-2 20-110 16,0 19-34-16,3 31-40 15,0 22 2-15,1 42-3 16,5 20-7-16,-5 25-10 15,-5 7-2-15,-1 6-3 16,-7-10 0-16,0-19 1 16,5-14-1-16,0-34 1 15,-4-20 0-15,7-21-1 0,0-13 1 16,0-21 5-16,5-4-24 16,-2-22-138-16</inkml:trace>
  <inkml:trace contextRef="#ctx0" brushRef="#br0" timeOffset="183021.84">10531 11076 1046 0,'-2'4'482'16,"1"3"-210"-16,-11 4-98 15,-1 6-30-15,-3 7-42 16,0 4-28-16,12-1-40 16,7-1-15-16,8-10-14 0,5-2-2 15,11-9 0-15,-1-1 0 16,5-4-24-16,-1-4-32 16,-4-5-99-16,-7-7-56 15,2-4-172-15,-4-4-88 16,-5-1 31-16,1 1 58 15,-11 3 331-15,-1 6 191 0,-1 8 165 16,-2 6 31 0,-5 4-69-16,1 4-55 0,-2 13-61 15,1 5-21-15,0 12-50 16,0 3-16-16,3 7-30 16,2 1-12-16,0 0-12 15,1-3 19-15,0-9-146 16,0-7-213-16</inkml:trace>
  <inkml:trace contextRef="#ctx0" brushRef="#br0" timeOffset="183534.07">10860 9244 736 0,'-16'1'356'15,"-17"1"-118"-15,-1 13-146 16,7 12-34-16,2 11-33 15,10 9-9-15,15 11-16 16,10-5-1-16,9-8 0 16,7-7 1-16,6-16 11 15,-2-9 11-15,-1-6 60 16,-5-8 43-16,-16-10 57 16,-8-1 15-16,-18-6-23 15,-9 4-41-15,-11 3-63 16,-1 2-29-16,4 6-74 0,5 3-59 15,14 2-550-15</inkml:trace>
  <inkml:trace contextRef="#ctx0" brushRef="#br0" timeOffset="184330.53">1515 12228 851 0,'0'3'378'0,"3"3"-166"16,6-2-54-16,10 0-54 15,10-1-19-15,13-2-43 16,6-1-14-16,5-1-16 16,-7 0-3-16,-4-1-129 15,-10-1-147-15</inkml:trace>
  <inkml:trace contextRef="#ctx0" brushRef="#br0" timeOffset="184495.77">1611 12388 930 0,'10'0'417'15,"18"-3"-193"-15,3 2-60 16,15 0-68-16,-8-1-32 0,-1 3-50 16,-2 2-67-16</inkml:trace>
  <inkml:trace contextRef="#ctx0" brushRef="#br0" timeOffset="185930">2395 12194 815 0,'-5'-15'338'0,"4"-16"-180"15,8 1-57-15,20 7-17 16,11 3-1-16,7 13-17 16,3 7-16-16,-1 19-20 15,-5 9 5-15,-19 17 32 16,-14 6 8-16,-21 11 3 15,-12 5-9-15,-16-2-31 0,-7-1-7 16,-8-17-6-16,-2-9 1 16,5-25-12-16,9-10-10 15,12-14-15-15,10-8-10 16,21-2-1-16,0 1 4 16,17 3 11-16,8 2 6 15,11 14 7-15,14 4 3 16,0 11-4-16,-2 6-2 0,-4 2 0 15,-6 1 5-15,-2 0-145 16,1-2-395-16</inkml:trace>
  <inkml:trace contextRef="#ctx0" brushRef="#br0" timeOffset="186274.84">3060 12143 1057 0,'-15'-3'482'0,"-14"3"-209"15,-1 5-90-15,-3 8-100 16,3 9-32-16,1 10-51 16,6 6-10-16,8 13-9 15,9 4 1-15,17 4 5 16,8-3 3-16,18-15 3 0,-1-10 3 15,9-15 2-15,-1-10 2 16,-2-10 6-16,8-6 5 16,-14-17 9-16,-5-7 4 15,-19-11 8-15,-10-6 7 16,-14 0 13-16,-9 0 0 16,-12 2-9-16,1 6-11 0,2 12-25 15,4 9-36-15,14 17-142 16,0 10-98-16</inkml:trace>
  <inkml:trace contextRef="#ctx0" brushRef="#br0" timeOffset="186489.87">3432 12396 1241 0,'15'0'512'15,"7"0"-315"-15,15 2-111 16,2-1-18-16,14 7-42 16,7 0-20-16,-3-3-122 15</inkml:trace>
  <inkml:trace contextRef="#ctx0" brushRef="#br0" timeOffset="186904.55">3228 12231 905 0,'-19'11'434'0,"-18"10"-168"16,-2 15-130-16,3 9-41 15,-3 10-58-15,4 0-22 16,7-7-82-16,4-9-61 15</inkml:trace>
  <inkml:trace contextRef="#ctx0" brushRef="#br0" timeOffset="187468.57">4098 12139 877 0,'-18'2'376'0,"-15"13"-196"16,-3 7-56-16,8 15-57 16,2 9-19-16,13 15-29 15,9 1-9-15,14-1-6 16,19-4-3-16,9-22 1 16,8-8 4-16,12-22 8 15,-8-7 5-15,3-14 39 16,-5-10 14-16,-14-8 22 15,-6-8 20-15,-23-4-2 16,-9 2-8-16,-27 1-21 16,-7 6-25-16,-13 10-42 15,-2 7-14-15,6 11-75 0,8 6-73 16</inkml:trace>
  <inkml:trace contextRef="#ctx0" brushRef="#br0" timeOffset="187668.27">4229 12247 796 0,'-8'9'432'16,"-6"7"-109"-16,-11 11-125 15,-5 7-49-15,-4 9-55 16,4 5-29-16,5 0-35 15,5-6-9-15,5-5-152 16</inkml:trace>
  <inkml:trace contextRef="#ctx0" brushRef="#br0" timeOffset="188653.9">5042 12091 765 0,'-5'6'436'0,"-3"3"-49"15,0 21-203-15,2 13-31 16,9 16-55-16,-1 5-19 16,7 0-42-16,-1-7-10 15,0-9-9-15,5-10-13 0,-5-16-81 16,0-9-73-16</inkml:trace>
  <inkml:trace contextRef="#ctx0" brushRef="#br0" timeOffset="188815.97">4767 12359 741 0,'2'1'418'0,"6"-1"4"16,10 0-206-16,24 1-101 15,9 0-4-15,23 2-50 16,6-1-24-16,-1-2-45 16,2-2-71-16</inkml:trace>
  <inkml:trace contextRef="#ctx0" brushRef="#br0" timeOffset="-183431.45">5800 11654 741 0,'-28'19'352'0,"-20"14"-137"15,-1 29-80-15,-2 20-12 16,6 24-22-16,1 17-23 16,22 21-32-16,14 1-27 0,29-6-22 15,23-9 0-15,26-31 3 16,18-15 3-16,7-28 13 16,-3-12-83-16</inkml:trace>
  <inkml:trace contextRef="#ctx0" brushRef="#br0" timeOffset="-180798.83">5698 12305 695 0,'-1'1'348'16,"6"8"-81"-16,7 5-60 15,19 2-61-15,11 5-22 16,7-4-56-16,5-3-21 0,1-10-48 16,0-2-89-16</inkml:trace>
  <inkml:trace contextRef="#ctx0" brushRef="#br0" timeOffset="-180485.54">6229 12154 724 0,'-1'0'398'0,"-2"1"-79"16,0 6-134-16,2-7-101 0,-1 5-23 16,-6 21-23-16,-11 27-14 15,21-20-21-15,4-1-2 16,8-4 1-16,7 0-1 16,2-12 2-16,0-7 1 15,5-7-58-15,-1-2-70 16</inkml:trace>
  <inkml:trace contextRef="#ctx0" brushRef="#br0" timeOffset="-180303.61">6417 12159 683 0,'-4'3'367'0,"0"7"-75"16,1 7-81-16,-1 12-81 15,5 7-24-15,-4 8-40 16,3 6-22-16,0 7-25 15,2-2-5-15,5-8-5 16,0-8-5-16,5-15-128 16,-3-4-248-16</inkml:trace>
  <inkml:trace contextRef="#ctx0" brushRef="#br0" timeOffset="-179796.86">6768 12211 751 0,'1'0'366'0,"-6"-2"-143"15,1 2-64-15,2 0-88 16,1 0-27-16,-18 0-24 16,-31-1-5-16,32 0-8 15,-2-1-3-15,5 5-6 16,-2 0-1-16,1 3 1 16,0 1 0-16,2 0 2 15,3-1-1-15,6-1-8 16,2 2-2-16,3-1-2 15,0 1 2-15,5 1 7 16,2 0 4-16,5 2 9 16,7 1 0-16,0 0 0 15,6 3-2-15,0 1-6 16,3 2-1-16,-2 3 0 16,-2-3 0-16,-4 5 1 15,-6 0 1-15,-11 2 39 0,-3 5 22 16,-17-6 28-16,-8-4 9 15,-5-8-22-15,-7 0-19 16,1-10-25-16,3-1-16 16,5-9-105-16,10-8-104 15</inkml:trace>
  <inkml:trace contextRef="#ctx0" brushRef="#br0" timeOffset="-179521.83">7086 12241 1159 0,'-2'5'469'0,"-3"9"-286"15,1 8-53-15,4 14-40 16,3 9-24-16,3 12-35 16,2 2-14-16,-1-7-8 15,-1-6-1-15,3-12-10 16,-6-10-40-16,3-10-160 0</inkml:trace>
  <inkml:trace contextRef="#ctx0" brushRef="#br0" timeOffset="-179361.69">6948 12419 1009 0,'8'4'375'0,"15"2"-282"16,12-1-39-16,18-1-3 16,10-4-19-16,13 4-66 15,0 3-133-15</inkml:trace>
  <inkml:trace contextRef="#ctx0" brushRef="#br0" timeOffset="-178895.92">7555 12351 732 0,'7'-8'374'16,"6"-6"-127"-16,-2-1-88 15,-4-3-34-15,-6 0-38 16,-4 0-9-16,-10 0-8 0,-5 2 5 16,-8 3-15-16,0 3-11 15,-2 6-29-15,3 4-17 16,5 4-12-16,6 5-3 15,4 2-5-15,2 1 0 16,7 1 1-16,1-4 3 16,9 1 5-16,7-4 2 0,8 1 1 15,4 3 0 1,7 6-2-16,-2 3-1 0,-3 9 0 16,-9 7 12-16,-2-2 18 15,-3-1 13-15,-9 2 18 16,5-5 2-16,-19 2 5 15,-6-3-2-15,-12-10-2 16,-7-1-7-16,-5-13-8 16,-5-4-9-16,11-3-21 15,0-6-40-15,15-3-108 16,11 2-67-16,5-1-278 16</inkml:trace>
  <inkml:trace contextRef="#ctx0" brushRef="#br0" timeOffset="-178465.87">7937 12313 512 0,'-7'-7'369'0,"-11"-5"30"15,3 2-136-15,-4 3-114 16,0 5-50-16,-2 6-50 16,-9 5-15-16,4 13-30 15,2 4-6-15,7 13-9 16,9 4 0-16,12-1 5 15,8 0 4-15,12-7 7 16,8-2 3-16,6-13 7 16,3-6 3-16,7-13 9 15,-5-7 1-15,-3-13 38 16,-4-4 30-16,-21-12 40 16,-7-1 13-16,-21-6-27 15,-6 2-25-15,-15 4-50 16,1 3-18-16,-1 12-77 15,0 1-86-15</inkml:trace>
  <inkml:trace contextRef="#ctx0" brushRef="#br0" timeOffset="-174400.83">8264 12458 757 0,'-1'3'368'0,"7"2"-98"16,12 1-81-16,19-2-59 16,9-3-23-16,19 4-52 15,7 0-22-15,7 0-47 16,-1 7-105-16</inkml:trace>
  <inkml:trace contextRef="#ctx0" brushRef="#br0" timeOffset="-174010.29">9118 11887 915 0,'-20'1'408'0,"-28"17"-197"15,0 13-57-15,2 24-48 16,7 22-19-16,11 32-31 16,10 14-15-16,18 11-37 15,8-4-4-15,24-19 0 0,13-11 1 16,11-22-25-16,4-15-47 16,4-29-283-16</inkml:trace>
  <inkml:trace contextRef="#ctx0" brushRef="#br0" timeOffset="-173741.88">9096 12466 898 0,'7'1'416'0,"16"4"-163"16,11-2-90-16,19 5-74 16,3-4-29-16,8-3-43 15,-1-1-83-15</inkml:trace>
  <inkml:trace contextRef="#ctx0" brushRef="#br0" timeOffset="-173354.69">9574 12375 792 0,'-7'-24'413'0,"-2"-27"-107"16,7 4-152-16,20 14-115 15,11 9-14-15,13 16-12 16,5 9 8-16,1 23 14 16,-10 12 9-16,-24 20 43 15,-12 2 16-15,-25 5-4 16,-14-5-12-16,-13-7-48 15,-4-11-15-15,5-12-6 16,7-11 4-16,16-20-22 16,11 0-11-16,12-17-21 15,8-1-9-15,11 10 10 16,8-4 7-16,6 11 5 16,1 4 4-16,3 6 6 15,-3 4 36-15,0 5-126 16,3 6-108-16</inkml:trace>
  <inkml:trace contextRef="#ctx0" brushRef="#br0" timeOffset="-173041.48">10050 12475 556 0,'-1'-15'397'0,"2"-10"-12"16,-8-3-108-16,-6 3-52 15,-6 3-83-15,-8 1-33 16,0 11-64-16,-3 4-25 0,8 13-38 16,1 8-12-16,7 16-5 15,8 6 3-15,5 9 7 16,5 1 5-16,12-7 7 16,1-6 2-16,15-12 5 15,6-5 5-15,-1-12 8 16,1-9 8-16,-9-12 9 15,-9-8 5-15,-11-7 3 16,-8-1 2-16,-17-1-14 16,-8-3-1-16,-10 6-87 15,2 4-110-15</inkml:trace>
  <inkml:trace contextRef="#ctx0" brushRef="#br0" timeOffset="-172793.84">10354 12292 1307 0,'-4'-2'534'15,"-4"6"-336"-15,3 10-55 16,5 21-86-16,0 10-14 0,9 12-23 15,-2 2-6-15,-1-1-7 16,3-5-2-16,-7-13-40 16,5-5-43-16,0-17-221 15</inkml:trace>
  <inkml:trace contextRef="#ctx0" brushRef="#br0" timeOffset="-172634.38">10227 12484 1136 0,'7'2'497'16,"8"3"-246"-16,12-1-161 15,10 3-22-15,10 1-43 16,4 0-6-16,8 1-100 16,-3-3-150-16</inkml:trace>
  <inkml:trace contextRef="#ctx0" brushRef="#br0" timeOffset="-172288.78">10883 12268 995 0,'-15'-3'410'0,"-15"2"-254"16,-3 5-59-16,1 16-57 16,4 8-11-16,6 16-9 15,6 9-15-15,10 6-7 16,2-4 4-16,14-4 13 16,8-6 19-16,11-13 12 15,5-4-3-15,4-14 10 16,-6-13-2-16,-2-12 16 15,-3-5 4-15,-17-10 2 16,-8-1-7-16,-18-1-17 16,-12-1-13-16,-5 3-31 15,1-2-56-15,4 13-223 16</inkml:trace>
  <inkml:trace contextRef="#ctx0" brushRef="#br0" timeOffset="-171887.53">11271 12473 715 0,'0'-8'398'15,"0"-4"-81"-15,-12-3-86 16,-5-2-26-16,-10 2-60 16,-4 0-33-16,0 13-74 15,-3 2-24-15,2 16-25 16,4 8-8-16,6 12-7 16,3 3-2-16,18 0 2 15,7 2 2-15,19-9 10 16,12 1 5-16,8-13 11 15,1-6 4-15,-5-14 34 16,-8-8 8-16,-8-12 17 16,-6-8 6-16,-10-6-19 15,-5-8-3-15,-10-4-17 16,-5 1-7-16,-5-2-103 16,-1 7-57-16</inkml:trace>
  <inkml:trace contextRef="#ctx0" brushRef="#br0" timeOffset="-171185.79">11255 12044 643 0,'4'2'386'0,"22"20"27"0,7 12-251 16,25 35-67-16,6 18-17 15,-8 20-25-15,-14-3-3 16,-34 0-7-16,-20-12-3 15,-30-11-4-15,-7-5-4 16,-6-15-10-16,7-9-22 16,20-18-157-16</inkml:trace>
  <inkml:trace contextRef="#ctx0" brushRef="#br0" timeOffset="-170606.72">11645 11858 788 0,'18'26'325'16,"12"15"-172"-16,18 37-65 15,6 18-1-15,-1 37 7 16,-11 10-13-16,-34 10-10 16,-20 4-4-16,-33-12-21 15,-11-9-6-15,-6-24-39 16,-5-20-69-16</inkml:trace>
  <inkml:trace contextRef="#ctx0" brushRef="#br0" timeOffset="-169272.04">1462 13750 998 0,'8'1'385'0,"15"2"-239"16,8 0-50-16,12 1-15 15,8 0-16-15,8 1-38 16,-2-3-34-16,3 3-248 16</inkml:trace>
  <inkml:trace contextRef="#ctx0" brushRef="#br0" timeOffset="-169098.85">1537 13921 1191 0,'12'6'451'0,"15"1"-324"16,17-2-40-16,18 1-26 15,8-6-20-15,14 2-66 16,-6-3-143-16</inkml:trace>
  <inkml:trace contextRef="#ctx0" brushRef="#br0" timeOffset="-168525.8">2633 13942 621 0,'-25'-12'353'0,"-21"-10"-29"15,-2-10-111-15,10-15-71 16,9-2-32-16,16 0-56 15,14 0-28-15,25 16-26 16,7 4 2-16,11 15 3 16,5 13 5-16,3 15 4 15,-2 11 0-15,-13 14 15 16,-19 6 7-16,-26 15 10 16,-18 3-1-16,-14 3-12 15,-3-2-9-15,0-19-11 16,12-8-2-16,2-21-2 15,11-7-6-15,13-10-14 16,-2-5-8-16,20 3-10 0,2-7 0 16,9 9 5-16,9 1 4 15,6 1 52-15,5 10-85 16,13-8-319-16</inkml:trace>
  <inkml:trace contextRef="#ctx0" brushRef="#br0" timeOffset="-168239.92">3065 13854 1078 0,'-21'-9'505'0,"-17"-8"-199"0,1 14-204 16,0 7-41-16,8 15-68 16,7 10-19-16,10 8-12 15,8 9 1-15,15 3 10 16,10-5 6-16,19-4 10 15,-1-15 5-15,12-10 10 16,0-14 8-16,1-11 11 16,-1-16 26-16,-16-12 44 15,-11-3 29-15,-25-9 15 16,-10 5-27-16,-26 3-45 16,-9 0-35-16,-2 12-40 15,-5 8-57-15,15 17-306 16</inkml:trace>
  <inkml:trace contextRef="#ctx0" brushRef="#br0" timeOffset="-167056.6">3174 13833 928 0,'-7'0'478'0,"-10"6"-125"15,-5 14-90-15,-9 21-139 16,-4 10-38-16,1 16-68 16,0 1-76-16</inkml:trace>
  <inkml:trace contextRef="#ctx0" brushRef="#br0" timeOffset="-166217.75">7983 12383 1052 0,'-15'5'469'0,"-14"14"-229"0,-1 10-64 15,-6 12-78-15,1 4-29 16,1 3-81-16,1-4-513 15</inkml:trace>
  <inkml:trace contextRef="#ctx0" brushRef="#br0" timeOffset="-165609.75">11275 12457 902 0,'-5'-4'491'16,"-5"3"-131"-16,-2 7-91 16,-14 17-134-16,-2 8-57 15,-15 15-45-15,-3 6-37 16</inkml:trace>
  <inkml:trace contextRef="#ctx0" brushRef="#br0" timeOffset="-165145.86">10046 12409 840 0,'-4'3'418'0,"-11"12"-109"16,-2 7-65-16,-12 9-94 15,-4 2-40-15,2-2-41 16,0-1-90-16</inkml:trace>
  <inkml:trace contextRef="#ctx0" brushRef="#br0" timeOffset="-162450.85">3874 13713 598 0,'0'-10'385'0,"0"-10"27"15,-3 7-83-15,-1 9-114 16,1 5-46-16,-1 20-93 16,1 8-41-16,3 26-33 15,1 12 0-15,1 0 1 16,0-3 0-16,2-12-33 15,-2-9-60-15,-2-14-242 16</inkml:trace>
  <inkml:trace contextRef="#ctx0" brushRef="#br0" timeOffset="-162295.95">3610 13999 930 0,'3'-1'446'0,"5"-8"-140"15,27 5-213-15,11 4-48 16,29 0-27-16,7 3-2 16,4 7-68-16,1-1-138 15</inkml:trace>
  <inkml:trace contextRef="#ctx0" brushRef="#br0" timeOffset="-161918.91">4761 13399 1161 0,'-28'17'468'0,"-37"27"-269"0,3 15-68 16,7 26-43-16,7 16-17 15,28 24-44-15,17-2-11 16,35-11-11-16,21-12-1 16,28-35 9-16,9-11-59 15,5-21-495-15</inkml:trace>
  <inkml:trace contextRef="#ctx0" brushRef="#br0" timeOffset="-160907.83">5056 13666 926 0,'1'-1'392'0,"2"4"-221"0,-5 1-41 16,2-4-33-16,-1 24-9 15,-10 54-12-15,5-21-7 16,0-2-31-16,-1-6-11 15,10-11-20-15,9-11-5 16,14-12-3-16,11-4-2 0,5-20-20 16,5-2-30-16,-4-10-103 15,-4-3-64-15,-7-5-192 16</inkml:trace>
  <inkml:trace contextRef="#ctx0" brushRef="#br0" timeOffset="-160754.38">5362 13735 581 0,'-7'-5'333'0,"-5"-2"-44"15,-2 3-61-15,2 16-97 16,2 5-34-16,0 16-49 16,2 9-6-16,4 10-6 15,4 3-2-15,6-4-12 16,3-4-3-16,4-11-6 16,-2-5-24-16,3-7-165 15</inkml:trace>
  <inkml:trace contextRef="#ctx0" brushRef="#br0" timeOffset="-160192.78">5775 13768 576 0,'1'0'322'0,"6"1"-37"16,-7-1-38-16,-1 0-76 16,0 0-41-16,-8 0-75 15,-12 1-21-15,-38 0-14 16,27-8-5-16,4-1-6 15,2 1-4-15,9 4-11 16,7 3-6-16,5 4-6 16,3 4-2-16,2 7 0 15,-1 1 3-15,1 6 5 16,1 3 10-16,-1 1 9 16,5 2 5-16,-4-6 3 0,0-5-5 15,7-3-4-15,0-5 0 16,6-4-1-16,8 3-3 15,6-4-2-15,6 3-3 16,11-3-1-16,1 4 2 16,-1 4 1-16,-11-2-2 15,-16 9 28-15,-9-3 21 16,-19 3 46-16,-8 4 15 16,-24 0-11-16,-9 0-12 0,-10-10-36 15,-1-12-10-15,11-6-15 16,6-4-11-16,21-1-52 15,11 5-39-15,6-7-97 16,13 7-66-16</inkml:trace>
  <inkml:trace contextRef="#ctx0" brushRef="#br0" timeOffset="-156932.68">6124 13937 858 0,'5'-2'356'16,"4"-3"-180"-16,19 5-85 15,13 4-24-15,23 4-11 16,-1-4-20-16,5-3-27 16,3 3-27-16</inkml:trace>
  <inkml:trace contextRef="#ctx0" brushRef="#br0" timeOffset="-156660.86">6709 13791 1051 0,'-2'2'391'0,"-10"9"-271"16,-5 6-34-16,-5 8-20 16,-4 3 6-16,8 2-39 15,8 1-14-15,15-2-1 16,10-4-18-16,18-5 2 15,4-6 3-15,6-3 1 16,2 3 3-16,-12-12-62 16,-3 0-53-16,-14-4-186 15,-6-13-178-15</inkml:trace>
  <inkml:trace contextRef="#ctx0" brushRef="#br0" timeOffset="-156511.84">6891 13776 618 0,'6'-2'390'0,"0"-1"-58"15,-8 5-67-15,-1 20-108 16,-1 8-50-16,0 15-27 16,3 7-17-16,0 1-32 0,-5-3-7 15,8-4-13-15,10-2-2 16,-3-10-109-16,6-4-158 16</inkml:trace>
  <inkml:trace contextRef="#ctx0" brushRef="#br0" timeOffset="-156186.62">7401 13951 1069 0,'-13'-8'489'0,"-21"-20"-213"16,1 7-85-16,-14 1-94 15,0 2-34-15,0 19-52 16,4 6-11-16,11 13-19 16,7 9-1-16,17 7 6 15,9 3 4-15,16-2 10 16,13-5 0-16,18-9 1 16,11-5 1-16,0-15 3 15,-6-7 6-15,-11-12 9 16,-12-6 5-16,-10-8 6 15,-7-2-2-15,-16-8-10 16,-4-1-7-16,-13 10-72 0,-3 3-57 16</inkml:trace>
  <inkml:trace contextRef="#ctx0" brushRef="#br0" timeOffset="-155912.08">7416 13319 1226 0,'17'6'505'15,"13"7"-262"-15,19 42-189 16,6 20-16-16,6 41-6 15,-13 23-1-15,-33 13 3 16,-21 10 1-16,-41 0-5 16,-7-17-1-16,-4-26-58 15,8-20-37-15,5-40-313 16</inkml:trace>
  <inkml:trace contextRef="#ctx0" brushRef="#br0" timeOffset="-155195.42">1532 15525 1183 0,'7'-3'456'15,"4"4"-290"-15,19 7-149 16,7-2-5-16,21 8-8 15,7-6 0-15,5-2-76 16,-4 2-150-16</inkml:trace>
  <inkml:trace contextRef="#ctx0" brushRef="#br0" timeOffset="-155032.4">1567 15674 994 0,'2'3'408'16,"13"0"-218"-16,14 6-147 16,27 3-29-16,12-5-6 15,20 2-20-15,1-3-130 16</inkml:trace>
  <inkml:trace contextRef="#ctx0" brushRef="#br0" timeOffset="-154569.86">2583 15526 1071 0,'-6'0'421'0,"-14"-8"-262"16,1-6-34-16,-2-6-21 15,-1-13-14-15,15-6-66 16,7-1-22-16,16 8-25 0,10 14-20 16,8 21 16-16,7 13 13 15,5 27 21-15,-4 9 11 16,-19 8 30-16,-17 1 16 15,-33 1-1-15,-10-1-1 16,-16 3-29-16,-2-3-10 16,-2-16 0-16,-4-11 0 15,8-25-21-15,5-14-15 16,21-16-30-16,8-9-12 16,24 0 7-16,10 3 22 0,18 7 22 15,12 8 6-15,6 12 15 16,-5 5-11-16,0 10-3 15,-9 3 1-15,-5 0-22 16,8 2-84-16</inkml:trace>
  <inkml:trace contextRef="#ctx0" brushRef="#br0" timeOffset="-154254.96">3040 15563 1057 0,'-8'-5'505'0,"-15"-10"-213"15,-7 6-79-15,-5 5-110 0,0 8-50 16,5 11-54-16,4 4-15 16,9 14-14-16,4-1-2 15,13 14 6-15,4-2 5 16,16-2 6-16,5-1 1 15,17-12 3-15,0-5 3 16,7-18 10-16,-2-10 7 16,-7-19 14-16,0-3 8 0,-20-12 10 15,-9-5 2-15,-23 3-7 16,-10-3-7-16,-14 4-43 16,-5 4-36-16</inkml:trace>
  <inkml:trace contextRef="#ctx0" brushRef="#br0" timeOffset="-153848.76">3651 15415 974 0,'-1'1'453'0,"1"13"-151"16,0 11-142-16,7 26-103 15,1 8 0-15,0 11-27 16,3 3-3-16,-7-6 0 16,2-5-4-16,-2-15-8 15,-2-4 2-15,-2-20-90 16,-5-9-81-16</inkml:trace>
  <inkml:trace contextRef="#ctx0" brushRef="#br0" timeOffset="-153697.98">3505 15762 810 0,'6'-1'399'0,"13"-4"-74"16,11 1-186-16,21-3-57 15,11 1-22-15,18-1-20 16,-1-1-59-16</inkml:trace>
  <inkml:trace contextRef="#ctx0" brushRef="#br0" timeOffset="-153102.96">4562 15489 894 0,'-2'0'443'0,"4"2"-151"16,-6-2-54-16,2 0-106 16,1 0-43-16,-17 1-64 15,-36 3-5-15,21-4-6 16,7 4-3-16,-5-3-10 15,0 2-5-15,8 3-12 0,0-1-3 16,9 7 0-16,4 3 2 16,6 1 0-16,0-1 3 15,4 0 2-15,2 1 1 16,6 0 6-16,-1 0 1 16,5-2 3-16,4-6-1 15,5-2 2-15,6-3 1 16,-5-3 1-16,3 0 0 0,-4 0-1 15,-4 0 0-15,7 5-1 16,-7 2-1-16,2 5-2 16,-5 4 0-16,-6 1 2 15,0 1 2-15,-8 0 11 16,-5 1 7-16,-12 0 10 16,-7 0 5-16,-11-7 0 15,2-5-3-15,-5-13-70 16,0-5-90-16</inkml:trace>
  <inkml:trace contextRef="#ctx0" brushRef="#br0" timeOffset="-152604.98">1488 16989 802 0,'-4'0'393'15,"-3"3"-173"-15,11-3-87 16,8 7-12-16,18 3-65 0,8-3-10 16,19 6-26-16,3-10-7 15,4 1-27-15,0-3-86 16</inkml:trace>
  <inkml:trace contextRef="#ctx0" brushRef="#br0" timeOffset="-152426.81">1583 17125 1147 0,'1'0'413'0,"9"1"-333"15,13 6-41-15,20-1 0 16,9 0-14-16,12-6-15 16,-1 4-69-16</inkml:trace>
  <inkml:trace contextRef="#ctx0" brushRef="#br0" timeOffset="-151904.89">2615 17004 671 0,'-6'9'374'0,"-12"6"-79"15,-2 6-66-15,-13-11-88 16,-6-7-40-16,-2-8-47 16,-4-21-13-16,19-6-33 15,8-5-17-15,24-1-21 16,13 7 3-16,14 6 15 15,5 7 14-15,1 18 23 16,6 19 5-16,-9 18 20 16,-8 10-1-16,-13 14 19 15,-18-1 4-15,-21 9-14 16,-2 5-3-16,-23-3-26 16,-6-6-5-16,-3-25 5 15,-2-19-1-15,14-21-10 16,10-10-15-16,20-12-33 15,12-1-8-15,14-6 0 16,12 5 8-16,17 9 17 16,4 5 4-16,8 15 5 15,4 10 1-15,-10 10-23 16,-4 4-89-16</inkml:trace>
  <inkml:trace contextRef="#ctx0" brushRef="#br0" timeOffset="-151259.28">3203 16909 611 0,'-1'-3'335'0,"-4"-4"-55"15,-2 1-47-15,-7 0-48 16,-6 4-25-16,-11-3-47 0,-3 2-6 16,-4-4-31-16,1 2-21 15,-1 2-31-15,2 3-22 16,8 9-23-16,6 3-6 16,9 8-1-16,4 0 0 15,3 2 6-15,3 2 4 16,0-1 4-16,1 1 28 15,-1-2 13-15,0-3 0 16,3-7 6-16,0-1-30 0,8-10 2 16,4-3-1-16,12-10 0 15,4-1-1-15,7 2-13 16,3 3-4-16,1 12-1 16,-1 3 2-16,-4 15 5 15,-4 7 3-15,-11 9 13 16,-7 7 6-16,-13 1 23 15,-7 3 15-15,-9-4 25 16,-7-5 18-16,-8-9-9 16,-3-7-4-16,-8-17-22 15,-1-3-22-15,-4-12-28 16,3-6-43-16,8-8-134 16,9-4-99-16</inkml:trace>
  <inkml:trace contextRef="#ctx0" brushRef="#br0" timeOffset="-150885.83">3494 16869 1197 0,'9'0'448'0,"16"2"-297"16,13 0-68-16,31 2-9 16,14-2-9-16,19-2-39 15,-2 0-7-15,-7-2-6 16,-12-3-1-16,-20-2-39 16,-9-2-74-16</inkml:trace>
  <inkml:trace contextRef="#ctx0" brushRef="#br0" timeOffset="-150542.65">3978 16905 773 0,'0'-3'364'0,"-3"1"-161"16,-1 2-31-16,4 0-69 16,-1 0-26-16,-3 11-21 15,-11 51 8-15,8-14 7 16,4 7-4-16,3 17-12 16,0 7-18-16,-5 5 17 15,-3-1 5-15,-9-9 9 16,-3-15 10-16,-10-19-1 15,-7-8 6-15,-3-27 9 16,-4-7-8-16,0-21-42 16,6-9-30-16,8-3-92 15,6-2-81-15</inkml:trace>
</inkml:ink>
</file>

<file path=ppt/ink/ink91.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0-10-20T08:51:55.937"/>
    </inkml:context>
    <inkml:brush xml:id="br0">
      <inkml:brushProperty name="width" value="0.05292" units="cm"/>
      <inkml:brushProperty name="height" value="0.05292" units="cm"/>
    </inkml:brush>
  </inkml:definitions>
  <inkml:trace contextRef="#ctx0" brushRef="#br0">9563 15391 825 0</inkml:trace>
</inkml:ink>
</file>

<file path=ppt/ink/ink92.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255" units="dev"/>
          <inkml:channel name="T" type="integer" max="2.14748E9" units="dev"/>
        </inkml:traceFormat>
        <inkml:channelProperties>
          <inkml:channelProperty channel="X" name="resolution" value="1333.61829" units="1/cm"/>
          <inkml:channelProperty channel="Y" name="resolution" value="1777.91638" units="1/cm"/>
          <inkml:channelProperty channel="F" name="resolution" value="0.00051" units="1/dev"/>
          <inkml:channelProperty channel="T" name="resolution" value="1" units="1/dev"/>
        </inkml:channelProperties>
      </inkml:inkSource>
      <inkml:timestamp xml:id="ts0" timeString="2019-10-15T08:49:13.775"/>
    </inkml:context>
    <inkml:brush xml:id="br0">
      <inkml:brushProperty name="width" value="0.05292" units="cm"/>
      <inkml:brushProperty name="height" value="0.05292" units="cm"/>
      <inkml:brushProperty name="color" value="#FF0000"/>
    </inkml:brush>
  </inkml:definitions>
  <inkml:trace contextRef="#ctx0" brushRef="#br0">15567 12634 13 0,'0'0'33'0,"-9"13"-1"16,-13 59 9 0,3-19-33-16,1 10-4 15,-4 3-1-15,3-1-1 0,1-6-2 16,5-11 0-16,4-12 0 16,6-12 0-1,3-24 0 1,9-6 1-16,4-20-1 15,4-9 1-15,1-12 0 0,4-7 0 16,1-10 1-16,1-1-1 16,-4 0 1-16,0 3 0 15,-5 6 1-15,-3 8 0 16,-3 9 0-16,-5 14 1 16,-4 12-1-16,0 13 0 0,5 24 2 15,0 13-2-15,2 13 0 16,6 8-2-16,-1 7 1 15,9 7 0-15,1-1-1 16,2-8 0-16,0-9-2 16,-3-9 1-16,-1-11-4 15,-5-14-1 1,1-5-6-16,-16-15-10 16,9-13-17-16,-9 3 0 15,-6-16 0-15,-6 5 11 16</inkml:trace>
  <inkml:trace contextRef="#ctx0" brushRef="#br0" timeOffset="131.52">15511 12915 37 0,'0'0'36'0,"0"0"-7"0,33-7-6 16,9 0-12-16,8 7-35 16,-4-19-4-16,13 13-3 15,-9-23-5-15</inkml:trace>
  <inkml:trace contextRef="#ctx0" brushRef="#br0" timeOffset="1073.58">22181 12541 33 0,'0'0'32'0,"-8"-9"-2"15,8 9-7-15,0 19-6 0,-3 4-5 16,3 14-2-16,0 6-2 0,0 15 0 16,0 7-2-1,5 8-1-15,-5-1-2 16,6 0-1-16,-2-8-2 0,-1-8-1 15,2-8-4-15,1-17-10 16,3-19-21-16,1-7-3 16,-10-18 0-16,8-6 0 0</inkml:trace>
  <inkml:trace contextRef="#ctx0" brushRef="#br0" timeOffset="1489.42">22156 12603 38 0,'16'-27'34'16,"12"5"-6"-16,9 5-4 16,4 5-7-16,5 12-6 15,-5 7-2-15,3 12-4 16,-13 6-1-16,-10 10-2 0,-16 5 0 15,-17 1-2-15,-9-1 1 16,-5-1 0-16,-6-9-1 0,0-6 1 16,1-6-2-16,11-11 1 15,12-7 0-15,8 0 0 16,25-12 1-16,7 7-1 31,14 5 1-31,2 0-1 0,7 8 1 16,-5 13 0-16,-8 5 0 15,-12 8 0-15,-20 6 1 16,-18-2 0-16,-19 0 0 16,-12-7 0-16,-14-6-1 15,-1-8 1-15,-3-10-4 16,2-16-15-16,6-11-22 0,13-3-1 16,-2-24 0-16,14-6 1 15</inkml:trace>
</inkml:ink>
</file>

<file path=ppt/ink/ink93.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3-10-30T09:30:49.441"/>
    </inkml:context>
    <inkml:brush xml:id="br0">
      <inkml:brushProperty name="width" value="0.05292" units="cm"/>
      <inkml:brushProperty name="height" value="0.05292" units="cm"/>
      <inkml:brushProperty name="color" value="#FF0000"/>
    </inkml:brush>
  </inkml:definitions>
  <inkml:trace contextRef="#ctx0" brushRef="#br0">15865 11040 1511 0,'46'10'42'16,"-24"10"-8"-16,49 21 39 0,-84 0-11 16,6-8-10-16,1-3-6 15,5-10-11-15,3-10-6 16,5-9 10-16,0-5 7 15,2-17 3-15,0-7 0 16,6-13-20-16,-2-7-8 16,3-6-13-16,3-1-3 15,-3-4-3-15,2 6-2 16,-9 13 18-16,2 10 13 16,-9 18 7-16,-2 8 2 15,0 13-9-15,4 8-11 16,5 14-1-16,5 7 0 15,4 4-3-15,-2 3-1 16,2 0-5-16,0 0-1 16,0 4-2-16,1-1 0 0,-1-6-5 15,0-7-65-15,-5-16-193 16,1-7-237-16</inkml:trace>
  <inkml:trace contextRef="#ctx0" brushRef="#br0" timeOffset="144.19">16006 11050 1106 0,'0'4'466'0,"3"-2"-247"15,12-2-35-15,17-1-62 16,8-7-15-16,13 0-44 0,7-2-26 16,9-8-311-16</inkml:trace>
  <inkml:trace contextRef="#ctx0" brushRef="#br0" timeOffset="1268.08">21645 10789 1033 0,'-2'0'435'16,"0"5"-241"-16,4 17-101 0,4 9-20 15,3 17-19-15,-1-1-6 16,0 4-11-16,-3-9-4 16,-7-6-11-16,-1-4-7 15,-4-11-3-15,2-1-2 16,0-11-72-16,-1-7-51 15,-1-6-112-15,-1-9-57 16,-2-13-7-16,-3-1 43 16,-4-14 147-16,1-3 95 15,3-6 159-15,5 2 41 0,11 1 27 16,10 6-11-16,15 3-41 16,6 2-23-16,14 6-43 15,4 4-21-15,-5 11-29 16,-8 3-8-16,-17 12-18 15,-12 5-6-15,-20 9-10 16,-2 5-4-16,-11 3-3 16,1 0-1-16,13-5-4 15,5-2-1-15,16 3-2 16,14 0-2-16,15 11 1 16,5 4 3-16,3 5 0 15,-9 3 1-15,-18-4 11 16,-6-1 15-16,-27-3 22 0,-14-3 9 15,-20 0 7-15,-15-5-9 16,-11-9-3 0,2 0-7-16,11-15-12 0,11-3-6 15,20-1-17-15,9-3-6 16,11 0-4-16,5-1-53 16,7 1-309-16</inkml:trace>
  <inkml:trace contextRef="#ctx0" brushRef="#br0" timeOffset="3123.61">18624 13188 311 0,'-21'0'196'16,"-19"0"10"-16,15 1-76 31,12 1-9-31,10 3-15 0,10 0-8 0,23 1-15 16,17 1-3-16,36-6-11 15,21 2-3-15,20-3 1 16,1 0 4-16,-4-3-4 0,-10 1-11 16,-23-3-26-16,-16 2-9 15,-39-1-1 1,-14-1 3-1,-23-4-1-15,-6-2 0 0,-10-4-4 16,-6 0-5-16,2-3-3 16,-6-4-3-16,10-1-7 15,4 1-7-15,8 9-13 16,6 6-4-16,8 12 0 16,3 5 1-16,7 4 8 15,5 6 3-15,4 2 6 16,2-3 5-16,-7 2 7 0,-3-4 6 15,-11-1 21 1,-6 2 8-16,-10-7 6 16,-7 0 0-16,-12-5-20 15,-2-1 8-15,4-3-180 16,7 2-201-16</inkml:trace>
  <inkml:trace contextRef="#ctx0" brushRef="#br0" timeOffset="3578.24">20006 13379 641 0,'2'-9'379'16,"2"-8"-58"-16,-1-7-138 15,0 3-41-15,-3-4-62 16,1 0-19-16,-2 4-27 16,-12 0-12-16,-6 4-15 15,-7 3-7-15,-11 6-12 16,1 5-1-16,-4 4-3 16,4 7-3-16,13 7-4 15,5 6 0-15,13 4 8 16,5-2 5-16,15 3 12 15,4-5 4-15,11-2 3 16,3-5 1-16,-4-8 2 0,1-6 2 16,-8-6 1-1,-7-2 0-15,-5 0-4 16,-9 0-1-16,1 8-4 16,-2 2 0-16,0 8 3 0,4 6-1 15,-3 3 3 1,7 2-2-16,7-3-1 0,1-3-2 15,5-7 1-15,-4-7-38 16,-2-7-223-16</inkml:trace>
  <inkml:trace contextRef="#ctx0" brushRef="#br0" timeOffset="3946.28">19672 13053 574 0,'3'-3'315'0,"12"1"-26"15,11 0-68-15,21-3-50 16,10 5-20-16,15 0-60 16,-2-1-17-16,-7 0-33 0,-7-3-13 15,-13-4-11-15,-8 4-3 16,-15-4 0-1,-6 2-2-15,-19-1-5 16,-9 1-3-16,-11-1-4 16,-5 0 0-16,0 2-1 15,5-5-3-15,10 7-10 16,4 3-9-16,14 3-2 0,0 7 2 16,11 8 8-16,3 2 7 15,1 6 8-15,-1-2 8 16,-11-4 28-16,-6-3 6 15,-3-3 4-15,-1-5-5 16</inkml:trace>
</inkml:ink>
</file>

<file path=ppt/ink/ink94.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3-11-01T08:38:12.068"/>
    </inkml:context>
    <inkml:brush xml:id="br0">
      <inkml:brushProperty name="width" value="0.05292" units="cm"/>
      <inkml:brushProperty name="height" value="0.05292" units="cm"/>
      <inkml:brushProperty name="color" value="#FF0000"/>
    </inkml:brush>
  </inkml:definitions>
  <inkml:trace contextRef="#ctx0" brushRef="#br0">2037 14417 720 0,'0'-2'351'15,"-1"4"-109"-15,-3 13-55 0,-7 17-58 16,-4 5-25-16,-5 17-46 15,-3 1-19-15,3 2-24 16,4-4-3-16,4-16-1 16,5-10-1-16,7-20 6 15,6-7 3-15,10-20 0 16,5-10 2-16,1-15-7 16,-1-5-1-16,-5 0-4 15,-4 0 0 1,-1 5 3-16,-4 4 3 0,0 17-2 15,-4 12-2-15,2 22-1 16,4 14-4-16,0 18 4 16,4 4 2-16,4 8-6 15,0 1-4-15,4-7 1 16,2-1 19-16,-1-14-119 16,1-12-69-1</inkml:trace>
  <inkml:trace contextRef="#ctx0" brushRef="#br0" timeOffset="126.44">1935 14631 824 0,'8'-1'348'0,"13"0"-183"16,10-3-53-16,20 4-48 15,4 1-20-15,-2 5-140 16</inkml:trace>
  <inkml:trace contextRef="#ctx0" brushRef="#br0" timeOffset="449.39">2050 14298 810 0,'-24'-11'438'0,"-31"-3"-42"0,-9 8-203 16,-5 24-97-16,1 18-33 15,8 24-62-15,9 16-20 16,20 14-13-16,15 6 2 16,31 8 7-16,9-6 6 0,29-12 0 15,22-15 7 1,27-44 10-16,14-17 3 16,5-36 46-16,-17-19 27 0,-25-28 38 15,-24-17 22 1,-42-10-2-16,-18-4-18 0,-43-5-42 15,-3 9-27 1,-7 22-42-16,5 12-13 16,23 37-52-16,6 12-75 0</inkml:trace>
  <inkml:trace contextRef="#ctx0" brushRef="#br0" timeOffset="1421.35">4654 14126 525 0,'2'-3'300'0,"-2"-3"-37"16,-4 4-78-16,3 2-81 15,0 0-41-15,-11 5-49 16,-36 53-6-16,25-22 8 16,1 3 3-16,5 0 1 15,4-5 0-15,10-10-4 16,-1-8 14-16,2-13 56 16,3-4 10-16,2-16 14 15,4-3-11-15,8-14-51 16,-6-8-8-16,4 3-15 15,0-2-7-15,1 11-8 16,2 4-4-16,1 7-3 0,-1 4-3 16,-3 5-9-1,-2 6-7-15,0 8-5 16,-3 9 2-16,1 9 7 16,2 3 8-16,2 12 4 0,3 0 2 15,1 7-1 1,-2-1 1-16,-5-9-6 0,-1-4-42 15,-1-10-148-15,-1-9-188 16</inkml:trace>
  <inkml:trace contextRef="#ctx0" brushRef="#br0" timeOffset="1592.85">4537 14240 827 0,'4'-2'427'0,"5"-2"-135"0,18 4-81 16,8 0-19-16,12 5-54 16,4 0-37-16,-9 0-42 15,-5 2-68-15</inkml:trace>
  <inkml:trace contextRef="#ctx0" brushRef="#br0" timeOffset="2967.15">11312 17231 680 0,'3'-4'305'0,"1"0"-142"15,-3 4-19-15,-1 0-26 16,0 1-13-16,4 29-32 15,11 55-1-15,-6-26-23 16,-2 5-10-16,-5-12 0 0,-2-10-33 16,-6-16-154-16,-5-13-184 15</inkml:trace>
  <inkml:trace contextRef="#ctx0" brushRef="#br0" timeOffset="3238.73">11253 17148 763 0,'17'-8'387'0,"9"-5"-118"16,11 8-113 0,3 4-27-16,2 5-55 0,1 3-23 15,-18 4-29-15,-8 5-2 16,-23 4-1-16,-7 1 0 16,-8-4-1-1,1-6-2-15,16-5-13 16,8-5-3-16,22-3-7 0,7 0-3 15,11 2 6 1,3 7 0-16,-12 9 3 0,-12 6 15 16,-32 11 21-16,-20 5 6 15,-27 8 3-15,-7-5-12 0,-2-13-23 16,10-7-51 0,22-20-223-16</inkml:trace>
  <inkml:trace contextRef="#ctx0" brushRef="#br0" timeOffset="3641.79">11477 16963 886 0,'-34'-1'394'15,"-24"-2"-192"-15,-12 14-102 16,-3 12-26-16,-3 15-44 0,1 13-21 16,14 19-11-16,14 12-2 15,24 22 16 1,11 2 4-16,27 1 2 16,18-4 2-16,37-16-15 15,14-7 1-15,22-29 4 0,4-19 2 16,13-55 5-16,-2-24 1 15,-14-35 58 1,-13-17 34-16,-51-22 52 0,-16-7 22 16,-42-3-44-16,-21 12-25 15,-23 30-50-15,-15 15-22 16,-13 29-24-16,-1 13-17 16,9 19-168-16,11 13-498 0</inkml:trace>
  <inkml:trace contextRef="#ctx0" brushRef="#br0" timeOffset="4689.07">14897 13166 423 0,'6'-6'268'16,"7"-3"0"-16,-5 3-23 0,-10 12-33 15,-5 8-19-15,-16 16-46 16,-4 5-26-16,1 11-58 0,-3-1-23 16,12-7-25-16,4-5-5 15,7-17-4-15,5-6 1 16,7-12 4-1,3-10 0-15,8-15 2 16,7-11-2-16,3-10-8 16,5-3 0-16,1-2 0 15,0 2 0-15,-6 7 1 16,-7 7-2-16,-7 20-2 16,-6 10 2-16,-5 20 2 15,1 11 2-15,4 21 2 16,3 9-2-16,8 16-3 15,1 3-1-15,10-10 1 16,-1-6-25-16,1-26-133 16,-1-10-95-16</inkml:trace>
  <inkml:trace contextRef="#ctx0" brushRef="#br0" timeOffset="4847.68">14859 13193 906 0,'12'2'437'0,"10"0"-199"0,22 8-91 16,9 1-28-16,6 1-74 16,-5 0-15-16,-7-8-114 15,-9-2-123-15</inkml:trace>
  <inkml:trace contextRef="#ctx0" brushRef="#br0" timeOffset="5113.68">15031 12796 1154 0,'-31'-5'469'16,"-41"0"-293"-16,-7 14-42 16,4 26-67-16,5 17-24 15,20 24-39-15,8 11-4 16,22 18-6-16,11 8 0 0,22 5 1 16,15-6 2-1,36-27 3-15,23-23 1 16,36-36 9-16,7-18 1 15,-8-34 43 1,-11-22 15-16,-35-39 42 16,-21-18 22-16,-49-18-23 0,-29-2-10 15,-43 18-47-15,-11 17-24 0,-8 32-30 16,3 19-36 0,13 33-474-16</inkml:trace>
  <inkml:trace contextRef="#ctx0" brushRef="#br0" timeOffset="6801.32">23112 15104 778 0,'0'-1'370'15,"0"1"-122"-15,-4 20-113 16,-1 17-32-16,-5 24-30 16,1 8-22-16,0 8-33 0,2-7-4 15,6-18-2-15,1-15 4 16,0-28-45-16,-2-14-44 15,-2-28-54-15,-3-13-13 16,0-19 41-16,3-4 42 16,3 1 48-16,2 7 7 0,8 19 2 15,6 11 10-15,5 17 34 16,6 11 17-16,6 3 34 16,3 6-2-16,2 10-20 15,-7-3-12-15,-14 2-29 16,-8 1-6-16,-20-4-6 15,-6 5-1-15,-3-6-7 16,4 1-7-16,20-4-6 16,14-1-3-16,19 4 1 15,8 2 3-15,-5 6 0 16,-4 4 1-16,-14 3 2 16,-13-1 8-16,-17-1 14 15,-16-4 3-15,-20-6 4 16,-10-5-4-16,2-10-34 15,7-6-56-15,22-7-191 0,15 1-241 16</inkml:trace>
  <inkml:trace contextRef="#ctx0" brushRef="#br0" timeOffset="7115.11">23337 14925 1038 0,'-31'-6'405'0,"-42"2"-272"16,-7 11-49-16,-8 29-39 16,6 13-18-16,9 17-30 15,3 9-5-15,13 11-4 16,11 9 1-16,39 5 12 16,30-4 10-16,40-9 16 15,24-8 5-15,34-20-4 16,7-10-3-16,15-32 39 15,-7-20 34-15,-24-39 57 16,-13-17 28-16,-39-30 8 16,-21-24-22-16,-54-17-36 15,-20 1-21-15,-41 20-62 16,-10 22-17-16,6 32-62 0,-5 9-88 16</inkml:trace>
  <inkml:trace contextRef="#ctx0" brushRef="#br0" timeOffset="10014.34">20446 15896 226 0,'2'-3'181'0,"-2"1"8"15,-2 0-71-15,2 1-31 0,0 0-51 16,0 1-9 0,0 0 14-16,0 0 16 15,0-2 40-15,0 1 15 16,0 1 5-16,0 0-6 15,0 0-16-15,0 0-9 16,-1 8-17-16,-3 17-8 16,-15 37-27-16,10-27-8 15,0 2-14-15,3-2 2 16,3-10-3-16,-1-3-5 16,3-10 0-16,1-4-2 15,6-10-74-15,-1-7-94 0</inkml:trace>
  <inkml:trace contextRef="#ctx0" brushRef="#br0" timeOffset="10583.23">20420 15903 727 0,'0'-3'348'15,"2"-2"-144"-15,-1-1-57 16,-1 5-74-1,0 0-24-15,4-2-9 0,12-3 0 16,34-3 5 0,-27 13-2-16,3 5-11 0,0 4-1 15,-12-2 3-15,-4 3 3 16,-14-1 5-16,-8 3-3 16,-13-2-8-16,0 1-7 15,-4-6-11-15,5-2-2 16,6-4-3-16,4-3-4 0,10-2-7 15,5-3-3-15,7 1-1 16,3 3 0-16,4 5 5 16,2 1 1-16,0 5 1 15,5 2 0-15,-7 0 3 16,-2 3 1-16,-8 4 3 16,-7-1 2-16,-3 4 0 15,-9-5 0-15,-2-2-1 16,-5-4 1-16,-4-9 4 15,0-2 0-15,0-11 2 16,2-1-3-16,5-1-7 16,5 4-2-16,7 6-13 0,5 4-23 15</inkml:trace>
</inkml:ink>
</file>

<file path=ppt/ink/ink95.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5-10-27T07:32:22.632"/>
    </inkml:context>
    <inkml:brush xml:id="br0">
      <inkml:brushProperty name="width" value="0.05292" units="cm"/>
      <inkml:brushProperty name="height" value="0.05292" units="cm"/>
      <inkml:brushProperty name="color" value="#FF0000"/>
    </inkml:brush>
  </inkml:definitions>
  <inkml:trace contextRef="#ctx0" brushRef="#br0">12007 14249 625 0,'-2'4'369'15,"-1"-2"-48"-15,0 1-146 0,3-3-39 16,0 0-55 0,0 0-22-16,0 0-25 0,0 0-7 15,0 0-10-15,7 2-5 16,13 6-5-16,35 33-1 15,-18-26 1-15,6 4-1 16,17 10 5-16,8 3-4 16,18 6-2-16,8-3 0 0,-8-7-3 15,-4-5 1 1,-24-9 1-16,-13-2 0 16,-19-8-4-16,-13-4-7 0,-9-2-84 15,-6-1-89-15</inkml:trace>
  <inkml:trace contextRef="#ctx0" brushRef="#br0" timeOffset="629.05">11951 14216 518 0,'-3'3'315'0,"-3"0"-22"16,0-1-66-16,5 4-83 15,0-4-36-15,1-2-55 16,0 0-16-16,0 0-20 15,0 0-5-15,4 13-3 16,14 33 1-16,-12-26-3 16,-1-2-1-16,3 5-3 0,3-3-2 15,-5-4-1-15,1-4 0 16,-3-9 0-16,-3-2-2 16,-2-8 5-16,0 6-1 15,0-1 1 1,-4-24 4-16,-46-31-3 15,28 27 3-15,2 3 0 16,1 4 2-16,8 8-2 16,4 7 25-16,9 8 5 15,12 7 0-15,8-1 3 0,10-1-25 0,15-3-9 16,5-7-3 0,2-4-3-16,-3-7-3 0,-15-1-83 15,-10 1-185 1</inkml:trace>
  <inkml:trace contextRef="#ctx0" brushRef="#br0" timeOffset="2431.9">11461 13483 831 0,'-1'4'317'16,"-5"11"-227"-16,3 2-33 0,-1 14-25 0,2 6-9 16,1 12-15-16,0 6-3 31,-1 2 0-31,0-2 0 0,-1-6 3 0,-3-9 1 16,4-12 7-1,-4-9 2-15,3-12 9 16,3-6 2-16,0-12 1 15,0-8 1-15,4-15 0 16,-1-8 2-16,3-13-3 16,1-3-1-16,-2 3-8 15,-1 1-2-15,-3 12 8 16,-1 7 4-16,0 9 3 16,0 8 1-16,3 9-12 15,-1 4-5-15,6 3-18 16,6 3-5-16,17 7-7 15,11 1 0-15,16-2 11 16,6-2-3-16,-4-4-105 16,-10-4-78-16</inkml:trace>
  <inkml:trace contextRef="#ctx0" brushRef="#br0" timeOffset="2655.49">11445 13659 782 0,'-2'6'341'0,"-2"1"-183"16,5 1-45-16,17-5-47 15,5-1-22-15,13 0-19 16,6 0-7-16,3 0-141 15,-5 1-248-15</inkml:trace>
  <inkml:trace contextRef="#ctx0" brushRef="#br0" timeOffset="3050.34">11829 13794 449 0,'-7'-3'241'16,"-7"-3"-37"-16,-3 2-43 15,-3 4-47-15,2 5-26 16,4 3-53-16,3 1-16 16,7 2-25-16,4 0-9 0,4 1-3 15,9-1 3 1,4 4 15-16,1-1 5 0,0 5 12 16,-5 0 5-16,-5 5 25 15,-8-1 11-15,-12-4 10 16,-8-9-2-16,-15-10-21 15,5-4-14-15,0-14-36 16,4-4-30-16,18-8-202 16</inkml:trace>
  <inkml:trace contextRef="#ctx0" brushRef="#br0" timeOffset="3642.96">11463 13242 453 0,'-7'1'290'16,"-4"1"-17"-16,3 1-108 16,1-2-31-16,6 0-58 15,3-1-20-15,-2 0-23 16,3 0-6-16,27 0-2 15,53 0-5-15,-23 2-11 16,0 2-3-16,-10 3-2 16,-7 2 0-16,-12-1 3 0,-8-1 1 15,-5-6-4-15,-2-3-8 16,-10-5-18-16,-2-4-8 16,-9-2-7-1,-8-1 8-15,1-8 14 0,-3 1 5 16,8 5 2-1,-1 3-4-15,8 10-10 16,5 2 0-16,3 2 4 16,9 2 6-16,-4 3 12 0,1 1 7 15,-3 2 20-15,-6 1 17 16,-5 4 20-16,-5 0 10 16,-10 7 7-16,0-1-9 15,0 4-21-15,3 1-14 16,10-4-35-16,0 0-49 15</inkml:trace>
</inkml:ink>
</file>

<file path=ppt/ink/ink96.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3-11-01T11:04:51.818"/>
    </inkml:context>
    <inkml:brush xml:id="br0">
      <inkml:brushProperty name="width" value="0.05292" units="cm"/>
      <inkml:brushProperty name="height" value="0.05292" units="cm"/>
      <inkml:brushProperty name="color" value="#FFFFFF"/>
    </inkml:brush>
    <inkml:brush xml:id="br1">
      <inkml:brushProperty name="width" value="0.05292" units="cm"/>
      <inkml:brushProperty name="height" value="0.05292" units="cm"/>
      <inkml:brushProperty name="color" value="#00B0F0"/>
    </inkml:brush>
    <inkml:brush xml:id="br2">
      <inkml:brushProperty name="width" value="0.05292" units="cm"/>
      <inkml:brushProperty name="height" value="0.05292" units="cm"/>
      <inkml:brushProperty name="color" value="#FF0000"/>
    </inkml:brush>
  </inkml:definitions>
  <inkml:trace contextRef="#ctx0" brushRef="#br0">16164 6013 478 0,'12'-24'239'15,"15"-27"-57"-15,-1 8-42 16,-5 14-19-16,-5 5 1 0,-10 17-1 16,-8 7-10-1,-12 19-24-15,-10 8-11 0,-11 18-26 16,-3 8-5-16,-8 19-8 0,-3 6-8 16,-5-6-11-1,3-6-4-15,15-27-2 16,11-11-3-16,23-24 0 15,9-10 0-15,21-30-2 0,7-22 2 16,17-32-1 0,2-7 0-16,5-1 10 0,2 10 5 0,-4 24 9 31,-6 10 4-31,-19 30 0 16,-15 17-2-16,-25 31 1 15,-9 16-3-15,-17 14-8 16,-4 5-3-16,-4 9-11 15,5 7-2-15,1 6-3 16,7-5-1-16,8-19 1 0,5-17 1 16,14-33-4-16,7-16 0 15,11-40-2-15,6-18-1 16,16-19 1-16,1-3 0 16,16 3 0-16,6 4 1 15,5 1 2-15,-4 6 0 16,-18 25 3-16,-14 16 5 0,-33 46 7 15,-17 22 0-15,-30 30 1 16,-8 9-6-16,-10 5-5 16,0-1-2-16,8 12-2 15,0-2 1-15,8-5 0 16,5-15 1-16,14-38 3 16,11-21 0-16,27-36-3 15,13-26-3-15,23-29-3 16,11-7-2-16,8-9 1 15,11 2 0-15,17-12 0 16,10 1 2-16,-7 20 1 0,-14 18 1 16,-39 52 1-1,-28 20 0-15,-33 49-1 16,-17 24 0-16,-33 26 0 16,-1 4 0-16,-8 1-1 0,3 0 0 15,18-1 2-15,1-5-1 16,24-30 1-16,13-24 0 15,23-56-3-15,17-32-1 0,21-54-2 16,12-14-2-16,30-18 2 16,16-13-1-16,18 9 3 15,0 0 0-15,-17 24 2 16,-20 27 3 0,-39 43-1-16,-21 26-1 0,-43 45-1 15,-17 21-1-15,-27 54 1 16,-13 17 0-16,-14 13 2 15,-3 6-1-15,3-11-1 16,16-10 1-16,27-27 1 16,10-18 2-16,28-54 0 15,4-26-1-15,18-52-4 16,14-24-1-16,15-30-3 0,12-1 1 16,24-6 2-1,10-4 0-15,9 5 0 16,-4 1 2-16,-27 30 2 15,-18 26 0-15,-28 39 0 0,-13 22-1 16,-30 45-2-16,-15 28 0 16,-32 42 0-16,-8 4 1 0,-2 10 0 15,4-3 1-15,17-14 0 16,5-8 0-16,19-38 2 16,11-25 0-16,23-49-4 15,13-23-1-15,23-49-4 16,8-21-1-16,13-15 3 15,14-4 0-15,23-16 0 16,17-3 1 0,10-9 1-16,-2 0 0 0,-20 29 2 15,-17 14 2-15,-25 35 1 16,-15 17-1-16,-22 35-1 16,-10 19 0-16,-21 30-2 15,-13 20 1-15,-14 29 0 16,-6 6 0-16,1 11 0 15,3 2 1-15,6-8 1 16,1-14 0-16,17-32-2 16,9-26-2-16,22-47-2 0,10-27-3 15,18-29-1-15,3-13 2 16,8-7 2-16,9-3 2 16,3-4 0-16,4 2 2 15,-3 20 1-15,-9 17 0 16,-27 34 5-16,-15 19-3 15,-31 34-1-15,-13 19-1 16,-22 40-3-16,-7 16 1 16,-1 14 1-16,-1-1 0 0,7-9 1 15,5-8 0 1,11-23 1 0,12-13-1-16,22-50-1 0,14-24-2 0,22-41-2 15,12-15 0-15,12-16-1 16,3-12 0-16,8-7 2 15,-1-1 0-15,8 12 2 16,-3 16 2 0,-25 28 2-16,-9 18 2 15,-33 41-1-15,-17 21 0 0,-18 28-1 16,-11 16 0 0,-10 21-3-16,0-1 1 15,12 10-1-15,3-11 1 0,15-26 0 0,10-14-1 16,12-36-2-16,12-15-1 15,13-34-3 1,9-20 1-16,16-36 1 16,8-8-1-16,17-2 3 15,7-3-1-15,1 11 1 16,-4 1 0-16,-22 17 4 16,-13 19 1-16,-25 34-1 15,-9 21-1-15,-18 38-3 16,-16 19-1-16,-32 36-1 15,-11 14 2-15,-14 17 2 16,2 4 1-16,24-14 0 16,9-18-1-16,32-42-2 15,12-25 0-15,15-42-2 0,11-17-2 16,14-37 2-16,7-11 0 16,11-8 2-16,7 1 0 15,6 8 0-15,1-1 1 16,-6 1 0-16,-7 7 0 15,-22 28 3-15,-14 14-1 16,-13 32 0-16,-8 17-1 16,-11 23 0-16,-5 7-1 0,-11 21 1 15,-9-3-1-15,-5-1 2 16,2-4-1-16,8-23 1 16,14-9 0-16,15-21-2 15,8-8-1-15,15-24-4 16,4-10 0-16,17-18 0 15,3-6 1-15,10-7 2 16,-2-5 1-16,-2 2 0 16,1 6 0-16,-3 10 1 15,-3 4 0-15,-9 19 1 16,-8 9 0-16,-20 20 1 16,-9 15-1-16,-21 26 0 0,-8 10 1 15,-10 26-2-15,-3 5 1 16,6-2 0-16,-1-1 0 15,10-27 1-15,5-15 0 16,11-18-1-16,9-9 0 16,8-20-2-16,5-4 0 15,15-20-3-15,3-9 0 16,14-18 0-16,2-10 1 0,3-4 0 16,5-1 1-1,-2 9 1-15,-3 11 1 16,-10 18 2-16,-13 11 0 0,-18 28-1 15,-9 13-2-15,-16 26 0 16,-7 11 0-16,-8 7 0 16,-2 7 2-16,8 2-1 15,0-6 1-15,7-9 0 16,3-11-1-16,9-24 0 16,11-12-1-16,7-24-1 15,14-16-2-15,7-25-1 16,6-8 1-16,11-5 1 0,4 0-1 15,7 6 2-15,2 5 1 16,-8 12 1-16,-7 9 3 16,-25 25 0-16,-8 15-1 15,-20 19-3-15,-9 13 0 16,-10 16 0-16,-4 8-1 16,-3 2 1-16,5 3 1 15,3-9-1-15,4-5 2 16,12-7-1-16,1-12 1 15,14-16-1-15,1-12-1 0,5-26-1 16,7-8 0 0,5-10-1-16,5 1 2 15,1 3 0-15,0-1 0 0,-2 8 1 16,-5 0 1-16,-3 10 1 16,-7 7 1-16,-6 11 0 15,-1 7-4 1,-5 15-2-16,-7 6-3 0,-8 11 0 15,-4 7 4-15,-3 0 1 0,0-2 1 16,6-8 0-16,5-9-1 16,12-11 2-16,2-2-1 15,7-15 1-15,1-10 0 16,6-10-2 0,2-9 0-16,5-1 0 0,4-1 1 15,0-1 0-15,1 2 0 16,-1 6 2-1,-4 5 0-15,-8 14 2 0,-4 5 1 16,-6 8-1-16,-1 3-1 16,0 0-1-16,0-3-2 0,0 0 17 31,0 0-80-31</inkml:trace>
  <inkml:trace contextRef="#ctx0" brushRef="#br0" timeOffset="2020.64">17684 3721 995 0,'-2'3'367'0,"-5"-1"-273"15,6-2-2-15,1-1 11 16,0 0 12-16,3-5-5 16,21-25-10-16,51-67-23 15,-20 31-17-15,7-1-22 16,1 5-4-16,-13 8-8 16,-14 6-2-16,-19 20 2 15,-10 11 5-15,-11 28 1 16,-4 16-3-16,-23 22-6 0,-12 9-9 15,-16 10-5-15,-7 2 0 16,4 4-2-16,9-6 0 16,18-16 1-16,10-11 1 15,17-31 4-15,6-9-1 16,13-27-4-16,7-17-2 16,18-17-5-16,7-4 0 15,8 2 0-15,8 2 2 16,-3 8-2-16,-3 2 1 0,-18 10 2 15,-9 10 1-15,-21 22 4 16,-6 16 0-16,-9 25 1 16,-7 14 0-16,-18 7-3 15,-5 5-2-15,-10 2-1 16,-4 1 0-16,10 3 0 16,5-14 1-16,15-17-2 15,8-16 1-15,20-24-1 16,10-13-2-16,14-23-1 15,9-12 0-15,14-8 0 16,5-3 0-16,1 2-1 16,1-3 1-16,-13 9 0 15,-6 10 2-15,-18 25 0 16,-11 19 1-16,-21 26-1 16,-6 18 0-16,-12 23 0 15,-8 4-1-15,-10 5 1 0,-9 3-1 16,-3 1 2-1,5-2 1-15,14-17 0 16,9-18 2-16,20-31-1 16,11-13 0-16,14-32-3 0,9-15-2 0,13-18 0 15,3-5 0-15,11 6 1 16,-5 1 0-16,-5 1 0 16,3 5 0-16,-14 9 1 15,-3 11 1-15,-10 27 0 16,-11 10 2-16,-10 18-2 15,-6 16 0-15,-7 16-1 16,-2 9-1-16,-5 5 1 16,2-2 0-16,-10-7 1 15,-2 1 0-15,1-5 0 16,-2-7 1-16,13-14 2 16,5-14-1-16,11-28-5 15,7-13-3-15,14-20-4 16,11-5 0-16,14-8 3 15,1-3 2-15,3-10 0 16,1 0 1-16,-3 4 0 0,1 8 1 16,-4 23 0-16,-12 10 2 15,-15 24-1-15,-8 12 1 16,-14 21 0-16,-9 11 0 16,-6 15 0-16,-5 6 0 15,3-3 0-15,6-6 1 16,9-17-1-16,9-14-1 0,5-18 0 15,5-7 0-15,3-20 0 16,3-7 0-16,0-8 1 16,-3-3-1-16,0 5 2 15,-5 6 1-15,-3 6 0 16,1 7 0-16,-4 6-2 16,2 4-1-1,2-1-2-15,0 3-3 0,6 8-3 16,0 1-1-16,8 8 0 15,2 2 2-15,4 3 3 16,1 2 2-16,-1 0 1 16,-2-1 1-16,-6-5 2 15,-3-1 0-15,-7-5 1 16,-3-1 4-16,-5-3 4 0,3 0 0 16,0-1-1-1,-5-1-3-15,-10-11-4 16,-30-38-1-16,33 29-2 15,3 1-1-15,4 6-1 16,4 3-2-16,2 9-5 16,1 4-4-16,7 6 0 15,5 5 0-15,7 2 5 0,5 1 3 16,2-3 3 0,1-4 1-16,-2 0 2 0,-5-7 0 15,-7 1 3 1,-6-2 1-16,-8-2 6 0,-4 0 0 15,-14-4 0-15,-5 0-2 16,-6-1-5-16,-2-1-2 16,2-2-1-16,2 0-2 15,9 3-1-15,7 3-2 16,7 5-4 0,4 0-2-16,7 5-2 0,3-3-1 15,7 4 4-15,4 6 3 0,2-2 3 16,0 0 2-1,-4-3 0-15,-3-2 1 16,-5-4 2-16,-4 4 2 16,-11-3 5-16,-1-2 1 15,-9-5 0-15,-5 0-1 16,-5-9-5-16,-1-1-1 0,4 0-2 16,1-5-2-16,11 8-2 15,3 2-2-15,5 6-5 16,2 6-2-16,6 3 1 15,4 0 0-15,5 6 4 16,0-2 4-16,1 3 1 16,2 0 1-16,-4-3 1 15,-1-5 1-15,-4-2 1 16,-1-4 2-16,-4-6 0 16,3 0 0-16,-4-5-1 15,1 0-1-15,-4 6-1 16,-2 1 8-16,-9 9-212 0</inkml:trace>
  <inkml:trace contextRef="#ctx0" brushRef="#br0" timeOffset="3113.23">18366 2750 514 0,'-7'0'291'0,"-7"0"-25"0,1-2-51 16,8 0-54-16,2 1-20 16,4-2-50-1,-1 3-23-15,0 0-27 0,0 0-12 16,6 1-7-16,10 4 1 15,33 22 4 1,-30-11 5-16,2-2 3 16,-5-3 1-16,-2-4-1 0,-3-4 3 15,-7-6 8-15,-2-1 3 16,-4-5 0-16,-10-1-6 16,-6-2-15-16,-6 0-4 0,-11-1-9 15,-2 0-5-15,5 9-6 16,4 2-3-1,14 2-5-15,6 4-4 0,8 1-5 16,7 3 0-16,9 4 1 16,4 1 4-16,10 0 5 15,-1-1 2-15,1-4 2 16,2 1 1-16,-11-2 2 16,-5 0 1-16,-11-5 5 0,-5 0 2 15,-5-3 6 1,4 0 1-16,0 0-2 15,-28-7-2-15,-35-12-6 16,26 8-3-16,11 1-6 0,6 3-1 0,13 4-8 16,3 4-3-16,12 4-3 31,6 4 0-31,6 6 5 0,7-1 4 16,0-1 5-16,1 0 1 15,-1-4 2 1,-3-1 0-16,-3-2 4 0,-8-5 2 15,-7 0 6-15,-5-2 3 16,-9-2 4-16,-1 0-1 16,-18-4-4-16,0-1-2 15,-4 0-7-15,3-2-1 16,10 2-5-16,7 3-2 16,7 3-6-16,5 1-3 15,6 5-2-15,3 2 1 16,9 2 5-16,-1 0 2 15,0 0 4-15,1 1 0 16,-1 1 1-16,0-2 1 16,-8-3 2-16,1 0 1 0,-9-3 4 15,-1-1 2-15,-2-5 1 16,0 4 0-16,1 0-3 16,-14-5-2-16,-33-14-2 15,28 10-1-15,6 5-3 16,2 0-1-16,5 5-5 15,3-2-3-15,7 0-109 16,-3 1-117-16</inkml:trace>
  <inkml:trace contextRef="#ctx0" brushRef="#br0" timeOffset="4506.83">18819 2352 247 0,'-14'9'231'0,"-8"10"31"15,0-2-20-15,2-2-20 0,11 1-55 16,1-6-28-16,6-7-43 16,4-3-17-16,6-19-24 15,7-4-11-15,12-15-18 16,7-8-5-16,12-7-11 16,5-2-3-16,-4-1 1 15,-2 6 1-15,-11 8 9 16,-9 6 5-16,-11 20 26 15,-7 9 2-15,-16 16-7 16,-10 9-6-16,-13 13-27 0,-15 8-4 16,-8 9-2-16,-1 2 1 15,8-5 3-15,8-8 0 16,21-19 1-16,7-7-1 16,13-20-1-16,10-9-2 15,8-14 0-15,8-5-2 16,12-6-1-16,-1-3 1 15,4 6 0-15,-8 6 2 16,-10 14 1-16,-3 9 2 0,-19 11 8 16,0 11 2-16,-16 12-1 15,-12 7 0-15,-6 10-9 16,-8 0-3-16,1-4 0 16,5-2 2-16,9-17 1 15,6-3 2-15,14-14-2 16,7-5-1-16,11-11-5 15,5-12-1-15,11-6-1 16,1-2 1-16,3-2 0 16,0 9 0-16,-8 11 1 15,-4 2 2-15,-17 16 10 16,-4 2 3-16,-18 15 4 16,-10 11 0-16,-8 9-9 15,-3 3-3-15,2-1-4 0,4-2 0 16,6-7-1-16,8-3 0 15,10-9 1-15,0-6 2 16,9-12 5-16,0-6 1 16,5-11 1-16,5-5-3 15,5-7-6-15,4-5-1 16,6 1-3-16,1 1 1 16,0 6 0-16,-3 6 0 15,-7 7 1-15,-2 6-1 0,-6 2-1 16,-3 5-1-16,-5 11 3 15,-5-1 1 1,-9 12 0-16,-4 1 1 0,-9 1-1 16,0 4-1-16,1-7 1 15,4-5-1-15,10-8-1 16,6-7 0-16,12-10-3 16,10-11 0-16,12-11 0 15,6-7-1-15,8-1 1 16,0 2 0-16,-1 5 1 15,-9 3 0-15,-9 7 0 16,-7 7 0-16,-14 15 0 16,-3 8 0-16,-12 16 1 0,-8 9 1 15,-14 3-1-15,-2 6 1 16,-7 2-1-16,0-2 1 16,7-2 0-16,4-8 0 15,13-15 0-15,6-4 1 16,13-19-1-16,2-8-1 15,10-11-2-15,5-9 0 16,11-7-2-16,2-1 2 16,5 0 0-16,0 4 0 0,-4 9 3 15,-8 9-1 1,-15 11 0-16,-3 8 0 0,-18 10-1 16,-5 7 0-16,-7 14 0 15,-8 0 0-15,3 4 0 16,2-4 1-16,7-7 0 15,6-5 1-15,9-7 0 16,3-10 0-16,8-14-1 16,6-8-2-16,11-13 0 15,7-3-1-15,5 5 0 16,-2 2 1-16,-3 11 0 16,-4 8 0-16,-7 6 0 15,-6 5 1-15,-7 13 2 16,-7-2 0-16,-6 6 2 0,0 3-2 15,0-3-1-15,7 1-1 16,8-9-1 0,3-7-1-16,7-10-11 0,-3-8-57 15,1-1-165-15,-2-1-149 16</inkml:trace>
  <inkml:trace contextRef="#ctx0" brushRef="#br0" timeOffset="6503.92">18422 2652 555 0,'-9'-3'369'0,"-5"-2"4"16,4-2-155-1,2 2-27-15,5 3-64 0,0 2-32 0,6 12-51 16,5 3-19-16,8 4-15 15,5 6-3-15,2-4 0 16,0-1-1-16,-5 0-1 16,0-5 1-16,-5-4 0 15,-5-4 0-15,-1-5 18 16,-7-1 23-16,-12-4 7 16,-4-2 2-16,-12-5-16 15,-2-1-22-15,-2-1-4 16,7 1 0-16,6-2-1 15,9 3-3-15,11 5-8 16,3 1-1-16,11 4-3 16,4 0 0-16,4 0 2 15,4 4 0-15,-5 1 2 16,-6 2 3-16,-2 0 2 0,-5-4 2 16,0 2 5-16,-6-3-5 15,0-2 48-15,-4 0 4 16,-1-1-1-16,1 0 6 15,-18-2-50-15,-34-44-5 16,27 32-5-16,3 3-2 16,12 3-4-16,3 4-5 15,8 8-4-15,3 5-11 0,8 3-137 16,0 0-129 0</inkml:trace>
  <inkml:trace contextRef="#ctx0" brushRef="#br1" timeOffset="33305.1">19339 1442 137 0,'0'3'86'16,"0"1"-10"-16,0-2-30 15,-2-2 5-15,1 0 27 0,1 0 12 16,0 0 33-16,-1 0 1 16,0 0-28-16,0 0-9 15,0 0-41 1,-1 0-19-16,1 2-18 16,-2 8-5-16,-9 25-1 0,12-33 6 15,0-2 14-15,4-4 6 16,-4 3 23-16,0 0 8 15,0 0 7-15,0 0 4 16,0 0-10-16,0 0-7 16,0-1-15-16,3-7-7 15,10-6-13 1,30-33-4-16,-24 32-4 0,1-7-2 0,-1-3-3 31,3 2-2-31,-2-4-1 0,-3 2-1 0,0 0 1 16,-3 4 0-16,-6 3 1 15,2 3 0-15,-2 1-1 16,0 0 0-16,3 3-1 16,-3 0-1-1,-1 2 1-15,-3 3-1 16,-3 4 2-16,1 2 3 0,-4 3 10 0,1-2 2 16,0 0 3-1,-1 2-2-15,-7 18-8 16,-15 27-2-16,11-28-1 0,-1 1-1 15,-1 1 0 1,-8 2 0-16,5 2-2 16,-6-1-1-16,5-1-2 15,2-1-2-15,0-4 0 16,2 1 0-16,-1-6 0 0,6 2 0 16,2-5 14-16,1-5 10 15,6-3 8 1,0-5 1-16,5-5-10 15,2-1-5-15,-1-4 0 16,3-2 3-16,4-2-2 16,-1-3-3-16,9-4-10 0,-1-2-2 15,2-1-3 1,-4 1 0-16,-2 6 2 16,-3 4 0-16,-4 7 1 0,2 2 0 15,-5 2-1-15,-5-2 1 16,-1 4 1-16,0 3 1 0,0 0-1 15,-1 0 1-15,1 0-2 16,-3 11 0-16,-21 40 0 16,7-27 1-16,-3 4-1 15,-6 1-1-15,-2-2 1 16,2 0-2-16,3-9 0 16,7-2 0-16,5-5-2 15,3-4 0-15,4 0 0 16,2-6-1-16,4-1 0 15,0-1 1-15,-1 0 0 16,0-1 1-16,5-7 0 16,4-14-1-16,45-36 0 15,-25 24 1-15,4-7 1 16,-3-1 0-16,-3 7 2 16,-6 1-1-16,-9 12 1 15,1 3-1-15,-12 10 1 0,3 3 0 16,-5 2 3-16,1 4 2 15,1 4 0-15,-2-3 1 16,-1 0-3-16,1 3-1 16,-5 19-3-16,-14 33 0 15,-1-21-1-15,-6-1 1 16,-5 3-2-16,0 1 1 16,3-6-1-16,6-6 0 15,9-6-1-15,5-4 0 16,4-8 0-16,1-3 0 15,4-2 0-15,1-4 0 16,-1 1 2-16,0 0 2 0,0 0 1 16,1-5 0-16,19-17-2 15,35-35-1-15,-28 21-1 16,1-4 0-16,-1-2 0 16,-8 4 2-16,-1 10 1 15,-8 8 1-15,-5 17 7 16,-1 3 0-16,-7 8-1 0,-1 5 0 15,-5 7-6-15,-1 4-2 16,-2 8 1 0,-8 3-1-16,-8 3 0 15,-7 4 0-15,-2-8 0 0,5-4 0 16,7-7-1 0,7-4-1-16,6-7 1 15,3-4 0-15,4-4 3 16,1-6 2-16,6-4 2 0,0 0 2 15,5-5 0 1,2 3-2-16,5-4-2 0,0-2-3 16,8-5-2-16,1-6-2 0,7-5 1 15,-1-2-1 1,-3 0 2-16,-5 1 0 0,-10 7 2 16,1 6-1-16,-6 10 6 15,-3 8 0-15,-6 14 3 16,-10 6 1-16,-7 15-4 15,-4 6-1-15,-8 4-2 16,1 2-1-16,-2-8-2 16,3-6-1-16,9-3 0 15,0 0-1-15,7-6 1 16,2-3-1-16,7-14 2 16,2-6 1-16,7-12 2 0,5-7-1 15,3-4 0 1,4-3-2-16,2-1 1 15,2 2 1-15,3-2 1 16,-1 3 0-16,1 1-1 16,-1-2-1-16,1 1-3 15,0 0 1-15,-11 6 0 16,2 5 0-16,-6 10 1 16,-2 1-1-16,-8 3 1 15,0 3 2-15,0-4 0 0,-5 11-1 16,-29 44-1-16,15-25-2 15,5-12-13-15,1-4-29 16,8-9-63-16,4-5-35 16,3-9-28-16,5-4 23 15,1-5 59-15,3-1 34 0,3-2 40 16,1 1 5-16,6 2 3 16,-3 1 1-16,2 0 2 15,0 1 5-15,-7-4 21 16,0-1 11-16,-3 5 23 15,-7 1 10-15,0 5 6 16,-1 1 0-16,-3 5-10 16,-3 5-10-16,-3 6-20 15,-4 4-11-15,-7 4-12 16,1 0-4-16,-6-2-2 16,-1 1-1-16,3-3-3 15,4-3-1-15,11-5-2 16,5-1-3-16,4-4-2 0,4-1 1 15,-5 1 1 1,4 0 1-16,24-9 3 0,31-11-1 16,-33 11 2-16,0 2 0 15,-8 2-1-15,-1 1 1 16,-4 3 2-16,-5 2 3 16,-9 2 5-16,-9 5 2 15,-9 4 3 1,-5 5-2-16,-12 0 1 0,-4-1-1 15,-4-3-4-15,3-2-4 0,15-4-6 16,7 0-1-16,11-2-3 16,4-1-2-1,4-1-1-15,5-1 2 16,-5-1 4-16,0-1 2 0,14 0 4 16,34-8 1-16,-23-2-2 15,3-1 1-15,0 3-2 16,-1-1 0-16,-12 4 2 15,-4 3 4-15,-11 4 4 16,-7 3 2-16,-11 7 1 16,-7 6-4-16,-12 5-5 0,-2-2-1 15,2 1-3-15,5-2-2 16,9-1-1-16,4 0 0 16,11-8-1-1,5-2-2-15,3-5-2 0,4-3 0 16,9-3 2-16,4-6 0 15,11-5 3-15,5-2 0 16,6 1 1-16,2 0 0 16,-4 2 1-16,0 2 0 15,-13 2 2 1,-11 2 0-16,-10 4 6 0,-4 2 1 16,-9 4 1-1,-4 7 1-15,-17 4-5 0,-10 4-1 16,-12-4-2-16,4-5-1 0,3 3-2 15,8-1-1-15,18-1-2 16,2 5-2-16,13-8-4 0,5-4-1 16,5-3 2-1,5-5-1 1,8-7 6-16,5 2 1 0,10 0 1 16,2-1 2-16,8 5-1 15,1-3 0-15,-7-1 0 16,0 1 0-16,-10 1 0 15,-5-2-1-15,-4 1 2 16,-2 1 1-16,-14 2 5 16,-5 1 2-16,-11 6-1 15,-13 5 0-15,-7 6-4 16,-4 3-2-16,-9 1-2 16,7-3-1-16,3-2-2 15,8 0 0-15,12-3-2 16,6-2 0-16,5-3 1 15,1 3-2-15,5-4-1 0,0 1-1 16,0-3-1-16,0 0 1 16,19-1 1-16,44-10 2 15,-18 4 0-15,6-2 0 16,-7-1 2-16,-1 6 0 16,-8 1 0-16,-10 4 2 0,-3 0 0 15,-10 1 0 1,-10 3 4-16,-3-3 0 0,-7 4 1 15,-3-1-1-15,-2 0-2 16,2 0-3-16,3 2-1 16,-1 1-1-16,4 4-2 15,2 3 1-15,1 6 0 16,4-1 1-16,0-1 1 16,-1-4 0-16,0-6 0 15,1-1-1-15,-1-7 2 16,2-4 1-16,-2-6 1 15,1-5 1-15,-2-7-3 16,0 1 1-16,1-3-1 16,0 2-1-16,2 1 1 15,-2-1-1-15,1 8 0 16,-2 6 0-16,1 8 0 0,-5 7-1 16,4 11-1-16,0 0 0 15,0 13 2-15,8 3 0 16,-2 1 0-16,3 1 0 15,-2-8 1-15,1-4 0 16,-1-10 1-16,-1-6 0 16,1-7 11-16,-2-4 5 15,-4-10 2-15,3-6 1 0,-3-8-9 16,1-5-5-16,-2-5-1 16,-4 1 0-1,-4 1-1-15,-2 5-1 0,3 12-2 16,-1 6-2-16,4 14-1 15,1 7-1-15,-1 9-1 16,6 3 0-16,3 3 2 16,2 3 0-16,6-1 1 15,-5 0 0-15,0-3 1 16,-1-5 1-16,-5-8 0 16,1 0 0-16,-5-8 2 15,2 0-1-15,-2-4 1 16,1 1 0-16,0 0-1 15,0-1-3-15,-3-10 0 16,-5-30 0-16,9 34 0 0,1 1 1 16,-3 7 0-16,-3 0 0 15,-5 5 0-15,-2 2 0 16,-5 1 0-16,1 2 1 16,-6 2-1-16,1 0 0 15,-1 1-1-15,-4-1 1 16,-3 0-1-16,-1 1 0 15,-1 1 0-15,3 0 0 16,5 4 0-16,2-5 0 0,6-3-2 16,6-2 1-16,3-9-1 15,3 1-2-15,3-1 1 16,0 1-1-16,0-1 0 16,0 0 2-16,8 0 1 15,7-4 0-15,28-15 1 16,-30 13 1-16,-2 2 0 15,-3 1 1-15,-5 4 0 16,-3 0 1-16,-8 8-1 16,-1 7 0-16,-5-1-1 15,2 6 0-15,3-5 0 16,-2-3 0-16,6-2-1 16,1-4 0-16,3-2 0 15,3-4-1-15,3-9 0 16,-1-4 0-16,2-2 1 0,0 0 0 15,-1 4 0-15,1-2 1 16,0 4 0-16,-4 2 2 16,-4 7-1-16,-4 4 0 15,-7 10-1-15,0 3 0 16,-2 3 0-16,2 1-1 16,5-4 0-16,3-8 0 15,6-4-3-15,3-9 0 0,2-4-33 16,3 1-133-16</inkml:trace>
  <inkml:trace contextRef="#ctx0" brushRef="#br1" timeOffset="37310.81">20059 1196 581 0,'-5'-3'350'16,"1"1"-50"-16,-1 0-91 15,2 2-35-15,2 0-62 16,-1 0-29-16,1 0-37 15,-7 13-7-15,-14 35 8 16,13-30-1-16,7-4-6 16,-4-4-4-16,6-6-19 15,4-2 6-15,-1-5 11 0,-3 2 5 16,1-3-1-16,10-22-7 16,7-31-5-16,-10 34 8 15,-6 9 22-15,-2 5 6 16,-3 9-3-16,-7 1-11 15,-3 8-27-15,-1 4-8 16,1 2-8-16,5 3-1 16,1 4-3-16,3 1 0 0,3-1-1 15,-4-2 0-15,7-5-2 16,4-6 0 0,2-8 0-16,6-3 1 15,0-10 2-15,-2-3 3 0,1-15 2 16,-3 4 1-16,-4 2 4 15,1 0 2-15,-7 12 11 16,0 0 7-16,-2 7 2 16,-4 0-3-16,-5 7-10 15,0 5-9-15,-1 4-6 16,0 0-2-16,4 9-3 16,0 1 0-16,3 4 0 15,1 5 0-15,-1-9-1 16,6-4-2-16,5-8 1 15,1-4 0-15,6-5 2 16,-2-3 1-16,1-5 2 16,-1-3 1-16,-1-5 5 0,1-3 2 15,-3-5-1-15,-2-2 1 16,-3 4-1-16,-3 0 0 16,-7 4 4-16,-5 6 0 15,-7 5-1-15,2 6-2 16,-3 9-6-16,5 6-2 15,1 6-3-15,2 3-1 16,1 3-1-16,6-2 0 16,6-3-1-1,2-5-1-15,13-7 2 0,-1-4 1 16,5-9 1-16,3-3 1 16,0-11 3-16,-1-5 0 0,-4-1 1 15,-1-2 1-15,-7 7 1 16,-3-1 1-16,-7 2 3 15,-1 0 1-15,-12 6 1 16,-1 5-1-16,-4 4-2 16,-3 3-4-16,4 7-3 15,2 4-3-15,-1 8 0 16,9 2-2-16,-4 6 0 0,2-4 1 16,9-1-2-16,0-2 0 15,6-5-1-15,4-3 0 16,4-5 2-16,2-3 1 15,4-5 1-15,0-1 0 16,0-7 2-16,-1-1 0 16,-4-3 3-16,-4-4 1 15,-5 5 1-15,-4-1 1 16,-5 3-1-16,-5-2 1 0,-7-2-3 16,-5-1 0-16,-4 4-2 15,1 4-1 1,-1 10-2-16,-1 5-2 0,7 9-1 15,3 1 1-15,10 2-2 16,1-2 1-16,6-1 2 16,0-3-2-16,7-3 3 15,8-3-1-15,0-4-1 16,5-4 1-16,2-1 1 16,3-5 1-16,0-6-1 15,-5-2 2-15,-2-5 0 16,-6 1 3-16,-11 1 2 15,-3 2 1-15,-10-1 0 16,-5-1-2-16,-7 5-3 16,-2-2-1-16,3 12-2 15,0 4-1-15,1 11-3 0,2 5 1 16,4-1 0-16,0 5 0 16,10 1 0-16,-2-1-2 15,7 1 0-15,8-4 0 16,7-4 1-16,6-3 2 15,0-6 0-15,1-4 2 16,-2-6 0-16,2-5 2 16,-1-5 1-16,-5-2 0 15,-2-10 1-15,-7 2-3 0,-8-4 1 16,-2 2 1-16,-13 6-1 16,-4 3 4-16,-9 7-2 15,0 0-2-15,4 10-2 16,2 7-3-16,8 9-1 15,-1 5-1-15,8 6 1 16,-3-1 0-16,6 1 0 16,4 0 0-16,4-8 0 15,9-5 0-15,-1-9 1 16,4-3 1-16,2-6 2 16,-4-2 0-16,-1-2 1 15,-3-3 2-15,-6-2 1 16,0 2 2-16,-5 5-1 15,-4 5 0-15,0 4-4 16,-2 3-1-16,4 4 0 16,-2-1 0-16,3 2 0 0,-1 0 0 15,0-1-1-15,0-4 1 16,3 3 0-16,0-1 0 16,-3-3 1-16,2 5 0 15,-2-2-1-15,3 2 1 16,-4-1 0-16,2 3-1 15,-2-3 1-15,-1-1 0 0,6 0 6 16,-1-1 1-16,2-3 3 16,1 1-1-16,-4 0-3 15,1-5-2-15,0 0-1 16,0 0 0-16,0 0-1 16,-2 0 0-16,1 1-1 15,0 5-1-15,0 3 1 16,1 0-1-16,2 25 0 15,-4-31 1-15,0-1 1 16,-3 2-1-16,4-4 0 16,0 0 0-16,0 0-1 15,-1 0 1-15,1 2-1 16,-1 6 1-16,0-3 1 16,-1 1 0-16,1-1 0 15,0-1 1-15,-1-2 0 16,-1 4 1-16,0-5 1 15,-5 0-1-15,-31 28 2 0,26-31-1 16,2-3-1-16,7 5-1 16,-2-1-1-16,1 1-1 15,0 0 0-15,0 0 0 16,-3-1-1-16,1 0 1 16,-1 2-1-16,0-1 0 15,2 3 0-15,0-1 0 16,0-1 0-16,0 0 0 15,-2-2 0 1,1-3 1-16,-2-2-1 0,0 0 0 16,0 2 0-16,1 3 0 0,-1-1 1 15,2 0-1 1,2 0-1 0,0 2 0-16,-1-2 0 0,3 2 0 15,-2-6 1 1,3 1-1-16,-2 1 0 0,1 3 0 0,1 1 0 15,2 0 0-15,0 0-3 16,1 0 1 0,0 0-1-16,0 0 1 15,0 4 1-15,2 8 0 0,12 32 1 16,-10-31 0 0,1-3-1-16,4-1-1 15,1-3 0-15,5-4 0 0,4 1 0 16,5-3 1-1,3-1 1-15,3 1 0 0,-3-4 0 16,-2 3 0-16,-6-1 0 16,-3 2 0-16,0-1 0 15,-1-3 0-15,-1-8 0 0,-5-2 0 16,1-4 1 0,-1 1-1-16,1 0 1 0,2 2-1 15,-2 5 0 1,-2 1 0-16,5 1 0 15,-2-1 0-15,0-2 2 16,0-3-1-16,-5 4 1 16,0-2-1-16,0 1-1 15,-2-2 1-15,-1-5 0 16,1 4-1-16,-3 1 1 16,0 4-1-16,0 4 1 15,-2 1 1-15,0-2 0 0,-2 0-1 16,-1 0 0-16,2 3-1 15,-1 1 0-15,2 2-1 16,0 0-1-16,0 0 0 16,0 0 1-16,-1 0 1 15,1 0 1-15,0 0 0 0,0 0 0 16,0 3-1-16,-1 4 0 16,-1 2 0-1,-8 33-1-15,5-26 1 0,-2 4 0 16,-1 0 0-16,1 2 0 15,-1-1 1-15,4-3-1 16,1 0 1-16,-4-8 0 16,6-2 0-16,-4 0 1 15,-2-3-1-15,2-1 1 16,-3 1-1-16,-1 1 1 16,0-2 0-16,1 2-1 15,-2 1 0-15,0-1 0 16,0 1-1-16,0-3 0 0,2-2 0 15,1-5 0-15,2 0 1 16,1-2 0-16,-3 1 0 16,-1 1 0-16,-2 0 0 15,-2 3 0-15,2 2 0 16,-4 0-1-16,3 2 1 16,2-3-1-16,1-4 0 15,3-1 0-15,-1-2 0 16,2 1 0-16,1 0 0 0,-2 2 1 15,0-1-1-15,2 1 1 16,-3 1-1-16,-1 1 1 16,0 1-1-16,1 0 0 15,0 0 0-15,2 3 0 16,-2-2 0-16,1 2 1 16,-2-3-1-16,1-1 0 15,3 0 0-15,-1-6 0 16,4 5 0-16,-2-1 0 15,1 1 0-15,1 2 0 16,0 0 1-16,0 0-1 16,0 0 0-16,0 0 0 15,-1 0 1-15,1 0-1 16,0 0 0-16,0 0 0 0,0 0 0 16,0 0 1-16,0 0 0 15,-1 0-2-15,1 0 0 16,0 0-2-16,0 0 0 15,0 4 3-15,2 6-1 16,1 3-1-16,12 26 2 0,-7-29-1 16,-1-2 1-1,3 1 0-15,-1-2-1 16,0-2 0-16,3 0 0 16,-1-2 1-16,3-2 0 15,-1 3 0-15,1-3 0 16,2 0 0-16,0-1-1 15,1-2 1-15,1 2 0 0,-3-1 0 16,2-1 2-16,-2 2-2 16,-2-1 0-16,2 1 0 15,-4 1 1-15,-1 2-1 16,-1-1 0-16,3 0 0 16,-6 1 0-16,1-5 0 15,2 0 0-15,0-5 0 16,-1 1 0-16,1-2 0 15,3 0 0-15,-1 0-1 16,2-4 1-16,-2-1 0 0,-1 1 1 16,-1 0 0-16,0 6-1 15,3-3 0-15,-3-2 0 16,0 2 0-16,-4-4 0 0,1 4 0 16,2-2 0-1,0-1 0 1,3-1 0-16,2 0 0 0,-1-1 0 0,3-1 0 15,-1 0 0-15,-2 1 0 16,-3 1 1-16,-3 1 0 16,1-1 0-1,-3 0 0-15,1-3-1 16,-2 3-8-16,-2 3-31 16,-3 3-157-16,-1 4-96 0</inkml:trace>
  <inkml:trace contextRef="#ctx0" brushRef="#br2" timeOffset="47541.11">14561 5712 268 0,'7'-9'141'0,"10"-8"-26"16,2-5-7-16,5-11 4 15,4-7 6-15,2-18 13 16,3-7 2-16,0-9-28 16,-1 3-23-16,-1 10-43 15,-2 5-12-15,-9 14-3 16,1 5 0-16,-4 10-3 15,-2 8-2-15,-3 7-8 0,-3 2-14 16,-3 4-173-16</inkml:trace>
  <inkml:trace contextRef="#ctx0" brushRef="#br2" timeOffset="48379.75">15121 4866 173 0,'0'1'154'0,"-3"2"37"16,1-1-39-16,2-2-58 16,0 0-12-16,0-1-5 15,0 0 2-15,8-27 3 16,40-38-6-16,-21 8-4 15,1-7 5-15,13-7 13 16,-2-4-5-16,2 7-24 16,1 8-14-16,-10 8-26 15,-5 9-6-15,-10 14 1 16,-3 6 0-16,-9 10-22 0,-2 3-60 16,-2 6-299-16</inkml:trace>
  <inkml:trace contextRef="#ctx0" brushRef="#br2" timeOffset="48833.75">15600 3935 225 0,'0'1'185'0,"0"0"11"16,2 0-36-16,-2-1-15 15,0 0-54-15,0-1-21 16,0 0-24-16,0 0 3 0,0 0 16 16,8-21 11-16,41-42 7 15,-25 22-5-15,9-19-9 16,4-5-9-16,1 2-17 16,-1 4-7-16,-13 21-13 15,-4 8-3-15,-9 9-4 16,0 6-3-16,-2 1-5 15,3 2-3-15,-2 4-3 16,-2 1-19-16</inkml:trace>
  <inkml:trace contextRef="#ctx0" brushRef="#br2" timeOffset="49498.21">16451 2472 262 0,'-3'2'179'16,"-1"3"25"-16,0-2-61 15,5-4-51-15,3-2 7 16,-4 1-2-16,0 1 7 16,15-13 8-16,38-41-11 0,-22 17-18 15,1-13-11-15,9-11-22 0,-6-4-12 16,-1 2-16-16,-4 12-4 16,-12 17-40-16,0 10-93 15</inkml:trace>
  <inkml:trace contextRef="#ctx0" brushRef="#br2" timeOffset="50191.18">16844 1816 341 0,'-3'4'188'0,"-1"3"-49"15,5-7-41-15,2-1-1 16,4-8-2-16,3-5-3 16,6-10-3-16,7-4-8 15,7-17-13-15,4-4-1 16,8-11-7-16,0 0-10 15,-5 7-16-15,0 8-6 16,-15 15-11-16,-6 7 5 16,-5 12-142-16,-7 3-233 0</inkml:trace>
  <inkml:trace contextRef="#ctx0" brushRef="#br2" timeOffset="51039.46">17273 1178 385 0,'0'4'230'0,"-2"-1"-44"15,2-1-34-15,0-2-14 16,0 0-20-16,0 0-8 0,0-1-3 16,0 0-8-1,17-6-19-15,33-50-13 0,-19 16-17 16,6-3-8-1,5 1-13-15,1 0-6 0,-5 1-10 16,-7 4-2-16,-14 5 1 16,-2 5 0-16,-9 18-57 15,-3 5-85-15</inkml:trace>
  <inkml:trace contextRef="#ctx0" brushRef="#br2" timeOffset="52182.88">17277 853 434 0,'-8'6'283'16,"-3"1"-5"-16,3-1-91 15,3-2-30-15,6-5-59 0,5-1-18 16,10-6-25-16,9-3-3 16,18-6-1-16,4-3-9 15,10 2-23-15,-3 1-6 16,-11 5-4-16,-6 3 0 15,-13 2 0-15,-4 5 1 16,-8 3 4-16,-6 0 0 0,0-1 10 16,-5 0 1-16,-2 0-3 15,-1 0-4-15,1 0-10 16,0 0-1 0,-8 14 8-16,-15 43 2 0,20-19-1 15,0 3-3-15,-2-2-7 16,3-4-1-16,0-5 0 15,1-3-2-15,3-7-23 16,1-7-95-16</inkml:trace>
  <inkml:trace contextRef="#ctx0" brushRef="#br2" timeOffset="53290.11">18034 794 415 0,'0'0'247'0,"-3"0"-34"0,-5 4-28 15,2 5-49-15,-5 3-27 16,-2 6-30-16,6 4-11 15,3 3-24 1,4 1-10-16,4-2-16 0,10-3-5 16,1-8-3-16,1 0 3 15,11-12 7-15,-2-3 2 16,7-13 2-16,1 0-1 0,-6-9-1 16,-4-3-2-1,-6-2 0-15,-6-2-1 0,-8 9 0 16,-3 6 18-16,-4 9 10 15,-4 7 0-15,-3 11-2 16,1 4-21-16,3 12-13 16,3 4-4-16,5 6-3 15,2 6-2-15,2 8 3 16,-1 3 13-16,-7 7 26 16,-4 1 16-16,-13-2 26 15,-8-6-3-15,-12-16-11 16,-5-10-10-16,-6-24-23 0,1-12-8 15,5-18-18-15,7-4-6 16,14-2-27-16,5 9-47 16,10 12-153-1,4 3-130-15</inkml:trace>
  <inkml:trace contextRef="#ctx0" brushRef="#br2" timeOffset="110553.89">15448 3249 323 0,'-2'-6'236'16,"-1"-4"-2"-16,-7-2-29 0,-7 3-11 16,-7 4-37-16,-3 4-18 15,-3 10-59-15,0 9-28 16,7 10-32-16,0 5-14 16,11 6-5-16,9 5 0 15,7-2-1-15,13 0 2 16,10-11 2-16,4-6 1 0,9-15 5 15,3-8 2-15,6-14 13 16,-4-13 11-16,-4-11 32 16,-8-9 12-1,-14-9 18-15,-9 5 8 0,-16 1-10 16,-8 11-7-16,-22 19-29 16,-8 8-20-16,-9 12-28 15,2 6-8-15,14 1-60 16,11-1-63-16,18 1-175 15,5 1-203-15</inkml:trace>
  <inkml:trace contextRef="#ctx0" brushRef="#br2" timeOffset="110904.3">15299 3425 447 0,'-2'-1'256'0,"2"-2"-21"16,3-3-26-16,-3 5-28 15,4-2-6-15,25-5-19 16,46-37-21-16,-25 26-48 16,-3-1-22-16,-4 5-38 0,-8-1-9 15,-15 6-104-15,0 0-266 16</inkml:trace>
</inkml:ink>
</file>

<file path=ppt/ink/ink97.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4-10-30T12:47:26.065"/>
    </inkml:context>
    <inkml:brush xml:id="br0">
      <inkml:brushProperty name="width" value="0.05292" units="cm"/>
      <inkml:brushProperty name="height" value="0.05292" units="cm"/>
      <inkml:brushProperty name="color" value="#FF0000"/>
    </inkml:brush>
    <inkml:brush xml:id="br1">
      <inkml:brushProperty name="width" value="0.05292" units="cm"/>
      <inkml:brushProperty name="height" value="0.05292" units="cm"/>
      <inkml:brushProperty name="color" value="#7030A0"/>
    </inkml:brush>
  </inkml:definitions>
  <inkml:trace contextRef="#ctx0" brushRef="#br0">16294 2512 282 0,'0'-1'164'0,"-2"-1"-13"15,0 4-32-15,2-2-30 16,-1 0-11-16,1 0-8 0,0 0-1 15,0 0 1-15,0 0 1 16,-1 0-5-16,0 0-3 16,0 0-6-1,0 0 2-15,-5 15-6 16,-20 37-7-16,2-29-13 0,2 2-9 0,4 2-13 31,1-3-3-31,11-3-95 0,1-5-158 0</inkml:trace>
  <inkml:trace contextRef="#ctx0" brushRef="#br0" timeOffset="339.82">16147 2803 374 0,'-2'0'209'0,"-4"4"-30"16,2 3-51-16,-3 5-31 16,2 3 1-16,-2 8 0 15,-3 2-1-15,0 6-2 16,-1 3-11-16,-4-8-22 16,4 1-11-16,-2-9-29 15,0-5-9-15,5-9-105 16,5-1-152-16</inkml:trace>
  <inkml:trace contextRef="#ctx0" brushRef="#br0" timeOffset="886.59">15879 3256 599 0,'0'0'361'0,"0"-1"-40"15,2 3-190-15,-2-2-35 16,0 0-52-16,13 7-4 15,46 31-8-15,-26-20-9 16,4 2-10-16,1-1-2 16,-6-5-139-16</inkml:trace>
  <inkml:trace contextRef="#ctx0" brushRef="#br0" timeOffset="1479.36">16460 2563 602 0,'0'0'279'0,"4"2"-110"16,6 3-68-16,7 11-51 15,4-2-3-15,9 8-12 16,4 2-8-16,2-5-6 15,6 6-4-15</inkml:trace>
  <inkml:trace contextRef="#ctx0" brushRef="#br0" timeOffset="1816.47">16871 2778 715 0,'0'0'353'0,"2"0"-130"16,2 2-69-16,-4-2-73 16,2 1-19-16,25 2-19 15,33 47-9-15,-28-29-18 16,1 0-5-16,-4-3 3 16,-1-3-116-16</inkml:trace>
  <inkml:trace contextRef="#ctx0" brushRef="#br0" timeOffset="2220.25">17199 3030 486 0,'0'1'327'0,"-2"0"12"16,-5 3-161-16,2 4-34 15,-4 3-39-15,0 5-13 16,-2 6-40-16,0 5-14 16,-2 0-22-16,-1-1-3 15,5 1-15-15,-3-2-46 0,2-6-296 16</inkml:trace>
  <inkml:trace contextRef="#ctx0" brushRef="#br0" timeOffset="2488.47">17010 3455 611 0,'-4'6'309'0,"-5"3"-99"16,-6 4-58-16,-2 4-14 15,-5 6-46-15,1 1-26 16,3 3-38-1,0-3-9-15,3-4-17 0,6-3-47 16</inkml:trace>
  <inkml:trace contextRef="#ctx0" brushRef="#br0" timeOffset="2977.94">16287 3492 656 0,'-1'0'292'0,"1"1"-134"16,4 1-27-16,-4-2-36 16,2 0-8-16,27 10-29 0,41 9-11 15,-27-9-25-15,4-4-5 0,-9 1 40 16,-6 3-198-16</inkml:trace>
  <inkml:trace contextRef="#ctx0" brushRef="#br0" timeOffset="3169.14">16651 3626 466 0,'8'4'268'16,"7"3"-50"-16,6 4-98 15,6-2-29-15,-6-3-40 16,3-1-8-16,-6-1-43 16</inkml:trace>
  <inkml:trace contextRef="#ctx0" brushRef="#br0" timeOffset="3833.52">16202 2785 396 0,'10'0'154'0,"23"-1"-97"15,12-3-40-15,28-9-10 16,11 3 0-16,1-5-2 16,2 1 0-16,-14 3 1 0,-12 4-144 15</inkml:trace>
  <inkml:trace contextRef="#ctx0" brushRef="#br0" timeOffset="4063.16">16158 2996 467 0,'3'0'175'0,"10"-2"-114"15,11-3-18-15,28 1 13 0,10-9 8 16,28-1 1-16,5-1-4 16,-2-4-11-16,-1 0-9 15,-20 1-22 1,-8 4-21-16,-20 10-146 0,-15 4-131 16</inkml:trace>
  <inkml:trace contextRef="#ctx0" brushRef="#br0" timeOffset="4274.37">16123 3128 308 0,'-3'3'166'0,"-5"2"-22"0,18-2-82 16,10-4-12-16,23-6-15 0,15-4-9 15,37-4-13 1,14-1-2-16,10 1 2 15,1 1 2-15,-12 6 5 16,-6 0-2-16,-16 0-41 16,-6 1-55-16,-24-4-146 15</inkml:trace>
  <inkml:trace contextRef="#ctx0" brushRef="#br0" timeOffset="4533.58">16120 3332 263 0,'15'-4'138'16,"24"-4"-44"-16,16-6-29 15,33-4-36-15,14 0-12 16,16-1-1-16,2 6 2 15,-7 4 4-15,-8 3 0 0,-18 5-4 16,-15-1-2-16,-34 2-8 16,-11 2-10-16,-22 2-124 15</inkml:trace>
  <inkml:trace contextRef="#ctx0" brushRef="#br0" timeOffset="4716.75">16300 3440 99 0,'-4'4'72'16,"-2"3"11"-16,21-6 1 15,16-2 2-15,32-4-22 16,11-3-25-16,17-3-16 16,4-1-2-16,-4-2-2 15,-1 1 0-15,-9 8-7 0,-15 0-20 16,-22 6-120-16</inkml:trace>
  <inkml:trace contextRef="#ctx0" brushRef="#br0" timeOffset="4886.55">16705 3588 191 0,'28'-3'93'0,"33"-5"-30"16,7 3-18-16,1-5-128 16</inkml:trace>
  <inkml:trace contextRef="#ctx0" brushRef="#br0" timeOffset="9027.7">16790 3189 593 0,'-11'-2'307'15,"-5"-3"-106"-15,10 6-83 0,9 6-13 16,21 8-29-16,12 3-8 15,19 14-3-15,6 4-9 16,8 11-18-16,10 3 0 0,0-2-3 16,2-8-1-16,-12-11-5 15,-16-6-4 1,-16-9-1-16,-12-5 0 16,-11-2 2-16,-6-5 1 0,-6-4-1 15,-3-4-4-15,-3-9-10 16,-4 1-7-16,-5-3-5 15,1-3 1-15,-1 5-1 16,1 1 0-16,3 8-7 16,1 2-6-16,7 6-3 0,1 5-3 15,5 5 3 1,8 3 3-16,5 6 4 0,1-3 5 16,-3-1 7-16,-3-1 9 0,-11-5 23 15,-2 0 13 1,-10-1 28-16,-3-2 0 15,-10 0-6-15,0 0-11 16,2-6-30-16,4-1-6 16,16-1-151-16,3-4-300 15</inkml:trace>
  <inkml:trace contextRef="#ctx0" brushRef="#br0" timeOffset="9662.15">17788 3325 547 0,'7'-4'329'16,"8"0"-23"-1,2 5-105-15,-6 4-91 16,-5 3-26-16,-7 7-29 0,-7 4-10 16,-10 8-11-16,-1 5-4 15,4 0-8-15,5-1-5 0,10-2-5 16,-1-2 1-16,5-8 7 15,8 0 4-15,11-11 8 16,7-2 3 0,3-9 0-16,-3-6 0 0,-5-4-6 15,-4-6 0-15,-8-4-8 16,-1-1-4-16,-7 2-7 16,-2 3-6-1,-4 10-8-15,-4 3-4 0,-1 11-1 16,2 3 3-16,0 8 6 15,2 4 3-15,2 4 3 16,-1 1 1-16,-2-2 0 16,-2-1-2-16,-1-2-3 15,-3-3-21-15,8 2-215 16</inkml:trace>
  <inkml:trace contextRef="#ctx0" brushRef="#br0" timeOffset="10073.92">18048 3675 913 0,'-4'0'381'16,"-1"3"-221"-16,-4 1-44 16,-7 9-53-16,7 3-12 0,-9 1-17 15,6 3-8-15,4-3-8 16,-7-4-2-16,11-3 0 15,-2-5 0 1,6-4 8-16,4-2 2 0,-4 0-1 16,0 0 0-16,0-1-8 15,7-11-3-15,24-37 1 16,-20 25-1-16,9 4-3 16,-6 0-2-1,5 9-3-15,-2 5 1 0,-6 5 0 16,0 4-2-16,-7 7-5 0,4 7-2 15,-7 7-1 1,1 6 3-16,-4 3 1 16,1 4 1-16,1 1 1 15,-1-4-1-15,1-6-2 0,0-4-15 16,1-12-120-16,2-1-123 16</inkml:trace>
  <inkml:trace contextRef="#ctx0" brushRef="#br0" timeOffset="10205.73">17963 3746 646 0,'1'0'316'16,"12"2"-112"-16,8 5-79 16,10 0-80-16,10 2-22 15</inkml:trace>
  <inkml:trace contextRef="#ctx0" brushRef="#br0" timeOffset="10818.79">17873 3160 684 0,'-4'-3'324'16,"-3"-1"-133"-16,6 4-60 15,10 7-67-15,7 7-20 0,5 5-13 16,8 3-4 0,2 4-6-16,6 1-2 0,9 2-7 15,1-1-1-15,-2-7 6 16,-8-8 4-16,-15-10 5 0,-8-6 3 16,-11-10-11-16,-1-4-7 15,-3-3-11 1,-3-4-5-16,1 6 0 15,-1 4 1-15,2 9-7 0,2 3-4 16,4 7-6-16,-4-5 3 16,1 5 11-16,5 24 13 15,1 36 28-15,-12-27 13 0,-10-4 19 16,-13-10-1-16,-6-9-14 31,-2-7-4-31,0-9-283 0</inkml:trace>
  <inkml:trace contextRef="#ctx0" brushRef="#br0" timeOffset="14912.14">20858 5261 74 0,'3'1'26'0,"6"0"-23"16,-6 1-3-16,3-2-3 16,-3 2 0-16,-4-2 0 15,0 0 1-15,0 0 2 16,0 0 2-16,-1 0 2 15,1-1 3-15,0 0 8 16,0 0 2-16,0 0 1 16,1 0 1-16,0 0 21 15,0-1 23-15,0 1 51 16,0 0 20-16,0 0 18 16,0 0-1-16,0 0-14 15,0-1-10-15,0 1-17 0,0 0-5 16,0 0-14-16,0 0-3 15,0 0-11-15,0 0-10 16,0-1-22-16,0 1-10 16,0 0-13-16,0 0-3 15,0 1-1-15,0 0 0 16,0 0-1-16,1 14-1 0,1 35 1 16,5-21-1-16,-17-5-2 15,4 6 0-15,0 1-3 16,-11-9 1-16,17 3 1 15,0-1 0-15,0-13 1 16,6-1-2-16,-2-9-33 16,0-8-57-16,-3-8-128 15,-2-3-118-15</inkml:trace>
  <inkml:trace contextRef="#ctx0" brushRef="#br0" timeOffset="15551.77">20844 5214 199 0,'-1'0'173'15,"-1"-1"15"-15,2 1-28 16,0 0-14-16,0 0-22 16,0 0-2-16,0 0-8 15,0 0-1-15,0 0-16 16,0-1-12-16,0 0-26 15,0 0-13-15,0 0-20 16,17 1-7-16,33 5-8 16,-27 3-4-16,5 4-4 0,-8 3 0 15,-7 0-1-15,-5 1 2 16,-16 1 2-16,-4 0 4 16,-9-5 4-16,-4 0 2 15,-1-6 0-15,1-5 0 0,7-4-2 16,3-4-1-16,12 1-7 15,-1-1-4-15,6 2-4 32,6 3-4-32,0 2 0 0,6 1 0 15,2 7-2 1,3 5 0-16,1 6 2 0,-2 2 1 0,-4 2 5 16,-3 4 2-16,-10-7 5 15,-3 0 1-15,-6 0 1 16,-8-8 0-16,0-1 1 15,2-3 1-15,-8-11 0 16,1 1-1-16,3-6-1 16,-1-1-2-16,9 2-5 15,1-4-5-15,4 8-34 16,2-3-48-16,0-1-178 16</inkml:trace>
  <inkml:trace contextRef="#ctx0" brushRef="#br0" timeOffset="21275.64">23932 5521 571 0,'2'0'291'16,"2"2"-69"-16,0 1-36 15,-4-3-45-15,0 0-12 0,0 0-31 16,-1 14-10-16,-4 42-13 0,-4-23-7 16,6 12-10-1,-2-1-11 1,5 3-15-16,1 2-6 15,0-9-10-15,3-1-2 16,-2-12-9-16,3-10-36 0,-4-11-162 16,-5-8-150-16</inkml:trace>
  <inkml:trace contextRef="#ctx0" brushRef="#br0" timeOffset="21631.06">23828 5591 602 0,'15'-7'377'31,"15"-9"-12"-31,12 8-174 16,3 4-36-16,11 4-62 16,-2 5-25-16,-13 9-35 15,-6-2-10-15,-21 3-6 0,-13-1 1 16,-22-3 3-16,-6 1 0 15,-11-7-2-15,2 4-3 16,9-4-9-16,9 0-6 16,18 2-3-16,7 2-2 15,22 4 2-15,10 5 2 16,7 8 2-16,-3 0-1 16,-15 7 3-16,-10 1 4 15,-21-4 13-15,-6-1 8 0,-30-14 5 16,-14-4-2-16,-22-13-9 15,-3-8-19-15,18-8-133 16,15 1-90-16</inkml:trace>
  <inkml:trace contextRef="#ctx0" brushRef="#br0" timeOffset="22037.99">24219 5417 950 0,'-16'-24'445'15,"-17"-20"-184"-15,-20 17-139 0,-17 7-40 16,-18 24-50-16,3 12-17 15,8 26-15-15,10 10-1 16,15 14-4-16,9 5 0 16,13 7 3-16,15 5-1 15,27 5 3-15,20 3 1 16,30-13 2-16,14-11 3 0,26-26 3 16,6-17 5-16,6-23 15 15,-4-13 24-15,-16-30 67 16,-12-18 28-16,-32-34 31 15,-19-12-10-15,-48 1-57 16,-25 8-31-16,-20 23-56 16,-1 11-15-16,10 12-36 15,9 10-78-15,13 16-187 0</inkml:trace>
  <inkml:trace contextRef="#ctx0" brushRef="#br0" timeOffset="25536.96">15629 2167 276 0,'7'-8'226'0,"1"-8"3"16,3 8 3-16,0 5-23 16,-10 7-47-16,-2 11-21 15,-10 15-39-15,-3 11-8 16,-3 19-30-16,5 5-15 16,0 0-18-16,-4-12-7 15,5-19-6-15,1-8-3 16,4-16 7-16,5-4 10 0,0-12 3 15,1-5 0 1,1-14-10-16,2-6-9 0,3-14-8 16,0-8-2-16,4-7-1 15,1-1-2 1,3 13-2-16,-2 5 0 0,-5 17-1 16,1 7-2-16,-8 16-8 15,5 5 1-15,-1 19 0 16,3 6 2-16,8 17 7 15,1 7 0-15,8 6 0 16,0-1 1-16,1-4 0 16,-1-8 2-16,-6-17-2 15,-5 1 0-15,-6-18-56 16,-3 0-59-16</inkml:trace>
  <inkml:trace contextRef="#ctx0" brushRef="#br0" timeOffset="25716.21">15519 2381 765 0,'5'0'321'0,"7"0"-170"0,8 4-55 0,12 8-47 16,6 0-6-16,12 0-19 15,-1-3-6-15,2-9-264 16</inkml:trace>
  <inkml:trace contextRef="#ctx0" brushRef="#br0" timeOffset="26129.65">15785 1986 740 0,'-13'-4'308'15,"-22"-7"-168"-15,-8 1-38 16,-5 11-37-16,-10-1-8 16,-5 16-27-1,-1 7-12-15,-4 13-15 16,11 14-4-16,14 19 1 0,15 16 5 0,27 13 11 31,13 1 0-31,36-10 1 0,21-13-1 0,32-24-4 16,19-13 1-16,19-27 1 0,-4-15 3 31,-13-29 45-31,-17-15 45 16,-40-20 84-16,-26-14 21 15,-45-17-29-15,-20 2-40 16,-31 0-81-16,-7 9-30 15,-8 25-27-15,3 13-17 0,7 17-203 16</inkml:trace>
  <inkml:trace contextRef="#ctx0" brushRef="#br0" timeOffset="29726.88">13799 4656 696 0,'0'3'289'16,"2"5"-156"-16,2 1-37 15,10 8-23 1,4 4-2-16,14 0-17 0,9 0-8 0,9-4-11 16,3-3-6-16,-1-5-5 15,-6-4 1-15,-16-10-34 16,-9-4-124-16</inkml:trace>
  <inkml:trace contextRef="#ctx0" brushRef="#br0" timeOffset="30335.3">13903 5002 420 0,'-7'6'263'15,"-5"7"-4"-15,3-1-116 16,4 6-81-16,4-2-21 16,7 3-22-16,4 2-6 15,10-3-2 1,4-4 5-16,6-8 13 0,3-7 6 16,-6-10 21-16,-1-4 10 15,-7-12 27-15,-6 1 17 0,-13-7 24 16,-9-4 1-16,-19 0-21 15,-7 1-19 1,-6 9-46-16,4 7-17 0,10 16-28 16,6 4-14-16,15 11-25 15,6 4-5-15,10 5-1 16,9 0 7 0,14-3 14-16,10-2-2 0,14-4-474 15</inkml:trace>
  <inkml:trace contextRef="#ctx0" brushRef="#br0" timeOffset="32392.06">1946 5452 272 0,'0'-1'159'0,"0"1"-39"15,0 2-10-15,-1-2-14 16,0 4-15-16,-4 26 8 16,-12 40 6-16,-2-18-15 15,-6 3-8-15,-1 5-27 16,6 3-12-16,8-6-13 0,6-10-2 16,3-17 1-16,2-8 1 15,1-22 19-15,0-2 1 16,11-21-1-16,0-11-2 15,7-11-17-15,1-9-3 16,-5-4-4-16,-5 2-1 16,-3 2-2-16,-3 3-3 15,2 8-3-15,-2 7-3 16,1 14-1-16,-2 7-4 0,1 19-14 16,1 4-4-16,5 18-2 15,5 5-1-15,12 10 10 16,4 9 1-16,5 5 4 15,9 3 4-15,-2 3 8 16,-2 0 3-16,-4-11 2 16,-10-4-1-16,-7-17 0 15,-8-8 1-15,-6-9 9 16,-9-4 6-16,-15-3 7 16,-11-2 2-16,-16-1-3 0,-11-3-5 15,-6-8-7-15,3-2-4 16,6-3-10-16,12 4-5 15,17 9-15-15,9-1-33 16,16 4-133-16,8-1-151 16</inkml:trace>
  <inkml:trace contextRef="#ctx0" brushRef="#br0" timeOffset="32912.17">2674 5851 434 0,'-2'-8'276'16,"-8"-12"-10"-16,-2 2-49 0,-3 2-61 15,-7 1-25-15,0 2-38 16,-1 0-14-16,-10 6-37 15,5 3-18-15,-1 7-24 16,1 5-10-16,10 12-12 16,2 2-3-16,6 8-2 15,8 5 3-15,11-1 7 0,7-3 4 16,12-7 8 0,0-9 2-16,3-14 6 15,-5-3 4-15,-1-12 3 0,-2-5 1 16,-5-7-1-1,1-3 0-15,-4-1-2 16,-9 2 1-16,-6 6-3 0,0 7-2 16,-6 9-8-16,0 9-6 15,-3 15-8-15,4 6-2 16,4 12 5 0,5-2 2-16,15 0 6 0,-2-9 4 15,11-10 8-15,3-6 7 16,-6-16 32-16,-10-5 19 15,8-13 27-15,-2-2 13 0,-2-4-17 16,5-3-15 0,-24 5-32-16,-7 3-26 15,-7 6-118-15,-7 5-127 0</inkml:trace>
  <inkml:trace contextRef="#ctx0" brushRef="#br0" timeOffset="33294.45">2862 5617 540 0,'7'-18'320'31,"2"-16"0"-31,19 0-172 0,7 7-21 0,3 4-28 16,3 5-14-16,0 17-38 31,-2 8-3-31,1 19-3 0,-2 9 0 0,-14 22 3 31,-6 9-3-31,-10 5-9 16,-4 4-4-16,-1-8-11 16,3-8-2-16,4-14-1 0,-4-9 0 15,6-21 0 1,-2-6 0-16,0-9 3 0,1-6 1 16,-11-6-15-1,-6-5-11-15,-5-5-17 0,-2 0-4 16,-8 5 3-16,-1 2 5 15,-12 11-2-15,-3 8 0 16,-6 10 2-16,0 4 4 0,12 6 10 16,2-3 0-16,18-6-58 15,7-3-98-15</inkml:trace>
  <inkml:trace contextRef="#ctx0" brushRef="#br0" timeOffset="33917.38">3671 5770 646 0,'-11'-8'358'16,"-15"-5"-64"-16,2 2-80 15,-3 5-106-15,2 3-34 16,5 6-53-16,6 4-18 15,1 1-21-15,11 4-5 16,8 5 0-16,1 1 5 16,19 3 13-16,-4 0 5 0,3-6 4 15,0-3 3 1,-7-2-2-16,-6-5 1 0,-12-1-1 16,-5-3 0-16,-17 1 3 15,0 3-1-15,-7 3-3 16,0 1-2-16,16 6-9 15,-3-1-5-15,11 5-5 16,3 1 0 0,5 0 6-16,7-2 3 0,10-5 12 15,2-3 4-15,6-8 10 16,6-2 2-16,2-13 0 16,-1-6-2-16,0-7-6 15,-5-6-1-15,-7-3 1 0,-1 0 0 16,-11 4 1-16,-4 5 2 15,-4 10 10 1,-3 6 2-16,-6 12-3 16,0 5-2-16,-1 12-15 0,1 5-4 15,6 7 0-15,5 4-1 16,8-4 0-16,4 1 0 16,8-8 4-16,4-5 2 15,0-8 14-15,-1-10 6 16,-4-6 22-16,-6-9 9 15,0-5 0-15,-5-2-6 0,0-6-21 16,-1 1-13 0,-5-3-24-16,-1 1-38 15,-10 4-130-15,-3 0-97 16</inkml:trace>
  <inkml:trace contextRef="#ctx0" brushRef="#br0" timeOffset="34063.31">3957 5546 674 0,'-5'-6'415'0,"0"-6"-19"16,-1 3-81-16,2 9-138 16,3 6-59-16,1 7-86 15,4 7-23-15,4 6-32 16,-4 4-104-16</inkml:trace>
  <inkml:trace contextRef="#ctx0" brushRef="#br0" timeOffset="34910.65">4482 5926 628 0,'0'-9'309'0,"-2"-12"-104"16,0 2-21-16,-8-5-38 16,-4 1-21-16,-8 3-32 15,-8 1-23-15,-5 13-42 16,1 6-16-16,-2 16-23 0,5 8-7 15,13 9-7 1,7 2-1-16,8 5 2 16,7-7 6-16,11-4 12 0,5-5 7 15,16-10 11-15,-1-7 0 16,6-7 4 0,-3-10 0-16,-9-12 0 0,-5 0 2 0,-10-11 0 31,-5 2-1-31,-5 1 1 15,2 1-2-15,-8 8-1 0,0 3-3 16,-3 11-8-16,-3 6-5 16,6 12-9-16,-2 2-4 15,8 12 2-15,-2 1 1 16,6 2 5-16,1 1 3 16,8-6 3-16,4-3 2 15,3-9 5-15,6-5 4 0,-3-11 3 16,1-8 2-16,-5-7 1 15,-3-7-2-15,-1-5 1 16,-2-2 2-16,-3 0 8 16,-6 0 6-16,-4 12 17 0,-3 6 4 15,-1 10-13 1,0 8-6-16,-1 14-22 0,1 6-7 16,4 18-2-16,3 5-2 15,5 7-1-15,0-1 3 16,1-3-3-16,-2-2 1 15,-6-10 1 1,-4-4-1-16,-3-10 5 16,-5-7-68-16,0-8-157 15,4-6-294-15</inkml:trace>
  <inkml:trace contextRef="#ctx0" brushRef="#br0" timeOffset="35052.94">4759 5981 924 0,'7'4'386'0,"8"-2"-186"16,19-1-137-16,6 0-16 0,10 0-14 15,5 4-12-15,-7-4-8 16,4 1-61-16</inkml:trace>
  <inkml:trace contextRef="#ctx0" brushRef="#br0" timeOffset="35420.43">5200 5733 807 0,'-15'-3'358'0,"-20"-5"-179"0,6 4-50 15,5 8-70-15,3 3-26 16,11 5-34-16,7 1-11 15,11 3-6 1,5-1 4-16,14 1 9 0,2-1 5 16,-10-7 6-16,15-1 1 15,-5-4-2-15,-7-3-6 16,1-3-18-16,-22-1-6 16,-19-1-3-16,-7 5 6 0,-9 3 21 15,-2 7 9-15,5 4 16 16,3 0 4-16,13 7 11 15,7-2 10 1,14-1 14-16,8 1 6 16,13-7-7-16,3-4-13 0,11-2-26 15,2-5 2-15,1-7-488 16</inkml:trace>
  <inkml:trace contextRef="#ctx0" brushRef="#br0" timeOffset="35912.44">6162 5711 748 0,'-15'0'349'0,"-9"3"-142"0,-14 9-111 0,0 3-33 16,6 9-39 0,9 3-11-16,14 10-5 15,7 1 2-15,13 1 11 16,6-2 1-16,10-13 1 16,5-5-2-16,5-14 4 15,-8-6 4-15,1-11 7 16,-7-8 6-16,-16-6 4 15,-2-2-1-15,-24-3-13 16,-9 3-6-16,-8 4-16 16,-1 5-10-16,6 9-28 15,9 5-79-15,12 7-268 16</inkml:trace>
  <inkml:trace contextRef="#ctx0" brushRef="#br0" timeOffset="36062.55">6319 5806 556 0,'22'-7'312'0,"21"-2"-72"16,-3-2-105-16,4 2-39 15,-4 1-53-15,-4 0-14 16,-11 2-15-16,-8 0-5 16,-8 4-140-16,-5 2-157 0</inkml:trace>
  <inkml:trace contextRef="#ctx0" brushRef="#br0" timeOffset="36237.98">6452 5763 835 0,'0'6'364'0,"2"9"-170"16,-2 7-45-16,6 10-31 16,-6 2-16-16,0-2-38 15,1-1-13-15,-1-7-25 16,1-2-12-16,3-10-56 15,0-3-107-15</inkml:trace>
  <inkml:trace contextRef="#ctx0" brushRef="#br0" timeOffset="36527.16">6669 5837 709 0,'8'7'373'15,"8"3"-94"1,-9 10-119-16,-3 5-26 0,-5-2-39 15,-22 1-14-15,18-6-37 16,1-9-13 0,0-3-8-16,23-7-3 0,-18-7-15 15,4-5-11 1,4-7-24-16,5 1-6 16,6-1 5-16,2 0 6 15,4 9 14-15,-3 3 6 16,-11 9 15-16,5 8 9 15,-9 11 21-15,-5 1 7 16,5 7-9-16,-9 0-7 0,-1-6-21 16,2-2-53-16</inkml:trace>
  <inkml:trace contextRef="#ctx0" brushRef="#br0" timeOffset="37112.35">7730 5809 568 0,'-17'-3'304'0,"-22"2"-72"16,-2 2-102-16,1 15-79 15,6 6-27-15,12 9-20 16,9 4-1-16,18 1 7 16,13 1 16-16,0-5 20 15,26-9 2-15,6-8-2 0,-4-12-9 16,5-9-2-16,-26-3 6 15,-18-14 7-15,-7-5 0 16,-10-13-12-16,-11-11-8 16,-10-7-12-16,-12-2-4 15,12-7-8-15,3 6-4 16,17-3-8-16,19 2-8 16,8 16-13-16,13 2-3 0,12 20-6 15,1 13 1 1,-4 15 13-16,2 13-71 15,-8 14-188-15</inkml:trace>
  <inkml:trace contextRef="#ctx0" brushRef="#br0" timeOffset="37277.74">7891 5784 654 0,'6'10'335'0,"4"18"-79"16,1 5-34-16,-6 2-74 15,-1 2-28-15,3-1-63 16,-2-6-20-16,0-7-23 0,-3-7-32 16,3-10-261-16</inkml:trace>
  <inkml:trace contextRef="#ctx0" brushRef="#br0" timeOffset="37574.17">8284 5905 670 0,'2'7'316'16,"4"8"-109"-16,-10 4-54 15,-5-1-12-15,-8 1-21 16,-6-4-27-16,-7-8-47 16,-3 0-9-16,-2-8-16 15,1-4-8-15,8-6-42 0,4-8-21 16,12-4-37-16,6-1-9 0,10-2 26 15,8 4 13 1,11 2 38-16,3 8 19 16,3 12 37-16,1 6 19 15,-2 17 14-15,1 6-3 16,-7 6-20-16,-2 1-13 0,-6-4-16 16,-3-6-17-16</inkml:trace>
  <inkml:trace contextRef="#ctx0" brushRef="#br0" timeOffset="37917.72">8696 5885 770 0,'-26'-13'385'0,"-17"-9"-139"15,-2 7-123 1,5 5-47-16,13 16-59 15,7 9-17-15,13 11-8 16,6 4 1-16,12 4 13 16,10-4 6-16,-2-6 6 15,17-4 0-15,1-17-1 0,-2 3 2 16,3-10 10-16,-14-7 4 16,-15-7 6-1,-5-10 1-15,-11-11-5 0,-9-7-2 16,-6-8-5-16,-6-9-4 15,3-2-9-15,2 0-6 16,15 4-12-16,10 12-11 16,20 18-15-16,10 7-7 15,5 20-91-15,6 4-83 16</inkml:trace>
  <inkml:trace contextRef="#ctx0" brushRef="#br0" timeOffset="38380.61">8822 5953 665 0,'5'3'300'0,"5"5"-117"16,10 0-28-16,5 0-20 16,3-2-16-1,-1-6-38-15,0-5-12 0,-3-3-19 16,-3-4-10-1,-8-4-8-15,-5-1-6 0,-11-7-18 16,-5-2-15 0,-11-1-28-16,-6 1-8 0,0 7-3 15,-1 7 6-15,2 15 8 16,4 9 2-16,6 18 1 16,4 8 5-16,8 13 4 15,2 2 4-15,6 4 7 16,5-1 4-16,3-4 6 0,1-4 5 15,4-12 2-15,-1-6-10 16,2-13-272 0</inkml:trace>
  <inkml:trace contextRef="#ctx0" brushRef="#br0" timeOffset="38652.18">9418 5956 607 0,'-11'-22'362'0,"-6"-19"-63"15,-9-1-81-15,3 3-36 16,-4 14-62-16,1 8-33 0,3 14-61 0,-4 4-20 16,9 11-26-16,2 6-2 31,9 13 9-31,7 6 3 0,11-4 10 0,5 2 1 15,5-13-1-15,0-4 1 16,7-9 6 0,-3-10-55-1,10-7-261-15</inkml:trace>
  <inkml:trace contextRef="#ctx0" brushRef="#br0" timeOffset="38844.98">9487 5692 1095 0,'-3'0'470'0,"-4"3"-267"16,1 10-67-16,4 12-85 16,2 11-8-16,11 22-8 15,4 5 1-15,5 10-4 16,-2 0-3-16,-4-5-1 16,-10-1-10-16,0-6-8 15,-3-3-2-15,-1-15-76 16,3-12-53-16</inkml:trace>
  <inkml:trace contextRef="#ctx0" brushRef="#br0" timeOffset="39237.58">9507 5925 1022 0,'8'0'355'0,"17"2"-310"16,8-2-30-16,6 3 6 15,0-1 5-15,-3-1 5 16,-6-1 1-16,-12-7-3 16,-2 0-3-16,-9-9-3 15,-1 2-2-15,-3 1 7 16,1 3 6-16,-2 10 3 16,2 1 2-16,-2 9-3 15,-2 5-1-15,-2 1-3 16,3 3-2-16,2-3-12 15,0-7-5-15,5-4 1 0,-4-6-1 16,7-9 0-16,8-3-1 16,1-9-7-16,-1-1-1 15,3 0-4-15,-3 1 0 16,0 11-7 0,1 8-3-16,-6 9 0 0,-2 8 1 15,-3 9 4 1,-1 7 3-16,-4-2 4 0,-1-2-69 15,-1-8-414-15</inkml:trace>
  <inkml:trace contextRef="#ctx0" brushRef="#br0" timeOffset="39401.76">9903 5580 1132 0,'-1'-7'489'0,"-3"-6"-282"15,-2 4-52-15,6 14-99 0,-2 4-30 16,3 8-28-16,5 6-76 16</inkml:trace>
  <inkml:trace contextRef="#ctx0" brushRef="#br0" timeOffset="40025.44">10699 5623 801 0,'-1'-2'375'15,"1"4"-175"1,-3 6-85-16,-6 25-86 0,0 6-10 0,-14 22 10 16,-4 5 1-16,0 4-4 15,-3-4-2-15,7-16-8 16,7-9-1-16,10-22 2 16,-2-8 4-16,15-12 16 15,0-11 4-15,6-8-3 16,13-10-5-16,-5-13-15 15,0-9-4 1,-2-11-1-16,-5-4 1 0,-3-1-5 16,4 7-5-16,0 18-4 15,-1 12 0-15,1 18 11 32,-9 5 1-32,-2 14 0 15,7 11-4-15,0 18-9 16,7 14 1-16,0 7 3 0,2 1-1 15,5 5 1-15,2-6-2 16,-3-5-1-16,-5-10-66 16,-7-11-146-16,-3-4-178 15</inkml:trace>
  <inkml:trace contextRef="#ctx0" brushRef="#br0" timeOffset="40191.33">10647 5912 699 0,'-2'-2'367'0,"-3"-3"-97"16,4 4-101-16,1 1-82 15,0 0-34-15,29 1-31 16,33 4-5-16,-24-4-10 16,7 0 19-16</inkml:trace>
  <inkml:trace contextRef="#ctx0" brushRef="#br0" timeOffset="40459.64">10996 5564 926 0,'-1'1'367'16,"1"8"-213"-16,1 16-109 16,9 10-30-16,6 13 21 15,1 6 10-15,5 5 2 16,-6 1-1-16,-4-7-13 16,-7-4-12-1,-3-18-85-15,-6-8-73 0</inkml:trace>
  <inkml:trace contextRef="#ctx0" brushRef="#br0" timeOffset="40837.43">10966 5526 852 0,'10'-13'367'0,"18"-7"-179"0,7 1-47 0,12 11-49 16,3 8-16-16,-1 15-38 16,-6 4-7-16,-13 6-11 15,-7 0-8 1,-17-2-6 0,-4 0-1-16,-10 0 2 0,-1-1 2 15,2-7 0-15,2-1-3 16,9-6-10-16,4-2-4 15,14-2 0-15,7 1 3 0,12 5 3 16,2 9 2 0,-6 3 3-16,-6 6 4 15,-20 5 14-15,-9 0 5 0,-26 9 7 16,-11-1 0-16,-19-9-6 16,-4-4-4-16,3-11-7 15,3-7-8-15,16-5-122 16,7-2-85-16</inkml:trace>
  <inkml:trace contextRef="#ctx0" brushRef="#br0" timeOffset="41075.28">11731 6042 1061 0,'0'0'513'15,"-4"0"-199"-15,2 0-87 16,2 0-114-16,-1 0-38 16,1 0-42-16,0 0-13 15,0 0-69-15</inkml:trace>
  <inkml:trace contextRef="#ctx0" brushRef="#br0" timeOffset="48286.16">19232 4309 338 0,'0'-2'219'0,"-2"-2"-21"16,1 0-39-16,0 3-16 16,0 0-27-16,0 0-11 0,-1-1-25 15,1 1-7-15,0 0-19 16,-5-2-15 0,-2 0-18-16,1 2-8 15,-28 1-9-15,28 6 1 0,1 1-4 16,0 3-1-16,5 3-1 15,2 3 0-15,4-2 1 16,3 1 2-16,3-4 3 16,3-4 1-16,5 0 4 15,-2-4 1-15,0-6 7 16,-3 0 5-16,-4-8 18 16,-1 2 8-16,-6-2 17 15,-1-2 5-15,-4-1-1 16,-4 6-5-1,4 3-17-15,0 2-10 0,-12-12-15 16,-1 1-7-16,-1 4-8 16,5 8-6-16,2 2-5 15,0 3-4-15,-2 4-1 16,2-1 0-16,-2 1 2 16,1 2 0-16,7 2 0 0,2 1 1 15,3 3 2-15,4 0 2 16,2-2 3-16,1-2 1 15,5-2 0-15,1-2-1 16,0-7 2-16,2 0 1 16,-1-6 2-16,-1-2 1 15,-3-3 2-15,-5-4 1 0,-7 0 0 16,-2 1-1-16,-6-1-3 16,-2 4-1-16,-5-1-2 15,0 0 0-15,-2 7-4 16,-1-1-1-16,3 6-4 15,-2 5-2-15,5 1 0 16,-1 4 1-16,3 0 0 16,6 0 0-16,4 3 1 15,3 1 0-15,9 1 2 16,-1 1 2-16,1-3 1 16,3-4 0-16,4-1 2 0,-2-7 0 15,3-7 1-15,-1 0 1 16,-5-9 3-16,-2 1 3 15,-9-1 2-15,-5-3-1 16,-7 6 6 0,-4-2 1-16,-4 6 3 0,-2 6 1 15,1 2-8-15,0 4-4 0,7 4-7 16,3-1-4-16,5-1-1 16,3 1-1-1,4-4 3-15,2 1-1 16,1-3 1-16,-2-1 2 0,3-4 2 15,-1 0 3-15,0-3-7 16,1 1 0-16,2 0-116 16,-2 3-167-1</inkml:trace>
  <inkml:trace contextRef="#ctx0" brushRef="#br0" timeOffset="50128.06">19205 4374 326 0,'-2'-2'213'16,"-1"1"-21"-16,2-1-37 15,0 1-11-15,0 0-27 16,0 0-13-16,-1 0-25 16,1 1-13-16,1 0-20 15,0 0-9-15,0 0-7 16,0 0-1-16,0 0-4 0,0 0 0 15,0 0-1-15,0 0 4 16,-1 0 10-16,0 0 6 16,0 0 2-16,0 0-4 15,0 4-10-15,-2 2-5 16,1 0-9-16,1-3-3 16,0 1-6-16,-1 4-1 15,2 0-2-15,4 28 1 16,-3-25 1-16,-1 1 3 15,0 2 6 1,-2 1 1-16,-1 1 2 0,1-1-2 16,1-1-5-16,-1-4-3 15,1 3-3-15,1-1-1 0,2 4-1 16,1 2-1-16,0-3-1 16,-3 0 1-16,0 1-1 15,0-1 1 1,0 1-1-16,0 4 1 0,0-1 0 15,0 0-1 1,0 0 0-16,0 2 0 0,-2-1 0 16,1 4-1-16,0-2 0 15,0 0 1-15,0-1-1 16,0-1 1-16,1-1-2 16,0-1 1-16,0-1-1 15,0 2 0-15,1-3 1 16,-1 0 0-16,0 0 0 15,0-4 0-15,-2 4-1 16,-1-2 1-16,2-1-1 16,0 4 1-16,0-4-1 0,1 4 0 15,0-1-1 1,1-1 0-16,-1 0 1 16,0 0 1-16,0 0-1 15,-1-3 0-15,1 1 0 16,-1 0-1-16,1 3 1 0,0 1 0 15,0 5 0-15,0-1-1 0,0-3 2 16,-2 2-2 0,1-6 1-16,1 1 0 0,-2 0 0 0,1 2 0 31,1-2 0-31,0 1 0 0,0-4 0 0,-1-4 0 16,1 1 1-16,-1-3-1 15,1 1-1-15,-2 1 1 0,2-1 0 16,-1 2-1-16,1 1 1 15,0-2 0-15,-1-2 1 32,1-1-1-32,-1-3 1 0,1-2-1 0,0 0 1 31,0 0-1-31,-1 0 0 16,0 0-1-16,-1 0 2 15,1 0 0-15,0 0 6 16,0 0 2-16,0 0 3 15,0 0 0-15,-9 0-3 16,-2-2-1-16,-27-13-7 16,27 1-1-16,2 3-3 15,2 0-1-15,2 5 3 16,1-2-1-16,5 5 1 0,-4-3 0 16,0-2-2-1,8 5 1-15,-4-1-2 0,7 4 0 16,-3 0-2-16,3 4-1 15,5 8 1-15,-2 1 1 16,6 6 2-16,1 4 1 16,1-4 1-16,2 0 0 15,-3-4 1-15,-4-8 1 0,-1-4 2 16,1-1 2-16,2-13 3 16,3-2 4-16,-1-9 1 15,2-5 1-15,-4 3 2 16,-5 0-3-16,-2 10-3 15,-4-1-3-15,-2 14 1 16,0 1-142-16</inkml:trace>
  <inkml:trace contextRef="#ctx0" brushRef="#br0" timeOffset="50816.74">18943 5912 805 0,'-6'7'322'0,"-3"15"-192"16,-1 8-39-16,1 12-24 0,3 4-12 15,5 4-27-15,1-2-6 16,3-6-5-16,-2-5-3 15,2-13 0-15,-1-8 0 0,2-11 17 32,3-7 4-32,3-13 6 15,-5-5 2-15,-2-10-6 16,-2-2-1-16,-3-11 8 0,-2 0 3 0,-4-7-5 16,0 1-4-1,1 3-14-15,-1 2-8 0,8 17-7 16,0 7-4-16,1 11-8 15,9 7-4 1,4 4 0-16,9 4-1 16,7 2 6-16,0-1 1 0,11-4-1 0,1 0 0 31,8-3-2-31,-4 0-85 16,-6-3-196-16,-6 0-207 0</inkml:trace>
  <inkml:trace contextRef="#ctx0" brushRef="#br0" timeOffset="51026.25">18877 6050 693 0,'2'1'325'0,"3"-1"-130"16,13 0-75-16,13 2-63 15,6-2-10-15,10 2-13 16,0 2-8 0,0 0-9-1,-4 4 39-15</inkml:trace>
  <inkml:trace contextRef="#ctx0" brushRef="#br0" timeOffset="51627.51">19268 6332 286 0,'4'0'224'16,"3"0"26"-16,0-6-51 16,-1 0-16-16,0-6-22 15,-1 0-14-15,-3-2-26 16,-2 0-14-16,-7 0-33 15,-7 2-16-15,-8 4-24 0,-5 3-8 16,-3 5-9-16,4 6-7 16,5 3-9-16,4 1-3 15,10 6-7-15,4-2 1 16,6 0 2-16,7 0 3 16,4-7 4-16,3-1 2 0,7-6 1 15,-1-6 0 1,2 0-2-16,-1 0 0 15,-5 4-4-15,0 3-3 16,-1 12-3-16,-4 5 0 0,-4 11 2 16,-2 5 3-16,-8 1 2 15,-1 0 2-15,-7-6 3 16,-8-7 3-16,-6-7 8 16,-7-6 2-16,-8-7 4 15,3-3-1-15,-2-8-7 16,4-4-3-16,12-1-6 0,6-1-4 15,11-1-31-15,3-1-60 16</inkml:trace>
  <inkml:trace contextRef="#ctx0" brushRef="#br0" timeOffset="52261.64">18844 5730 541 0,'0'0'268'0,"5"0"-114"15,6 1-57-15,19 1-74 0,8 2-16 16,8-3 0-16,7 1-1 16,-2 3 0-16,-4-1 1 0,-4 3 3 15,-8-2 2 1,-15-3 1-16,-4 0 2 15,-9 0 5-15,-4-4 5 16,-3-3 1-16,-3-4-1 16,0-4-10-16,-2 0-5 0,4 5-10 0,1 1-2 15,2 6-6 1,4 1 1 0,2 5 11-16,1 6 14 15,1 3 52-15,-6 4 23 16,-6-1 24-16,-3-1-2 15,-2-2-39-15,-1-5-20 0,4-6-48 16,-1-3-99-16</inkml:trace>
  <inkml:trace contextRef="#ctx0" brushRef="#br0" timeOffset="58536.1">19184 4306 379 0,'0'0'186'15,"-2"0"-61"-15,1 0-18 16,1 0-18-16,0 0-5 16,0 0-7-16,-2 0-2 15,1 0-10-15,0 0-10 16,0 0-20-16,0 0-8 16,0 0-16-16,0 0-2 0,-2 3 0 15,1 2 0-15,1-2 2 16,0 1 2-16,-1-3 3 15,1 1 4-15,0 0 7 16,0-1 1-16,0 0 0 16,0-1-4-16,0 0-7 0,-1 0-4 15,2 0-7-15,0-1-1 0,8-13-3 16,35-54 0-16,-12 16 2 16,12-9 2-1,15-16 17 1,8-8 6-16,14-16 10 0,3-6-2 0,-3 0-11 15,-1 7-4-15,-13 19-5 32,-13 7 4-32,-14 14 3 15,-9 6-1-15,-14 16 1 0,-1 8-2 16,-9 15-2 0,-6 2 0-16,0 10-6 0,0 1-4 15,1 0-9 1,-1 2-1-16,0 0 1 0,0 0-1 15,0 0 1-15,0 0 1 16,0 0-2-16,0 0 2 16,0 0-1-16,0 0 1 15,0 0-1-15,0 0-1 16,0 0 1-16,0 0-1 0,0 0 2 16,0 2 0-16,0-2 2 15,0 2 0-15,0-2 3 16,0 0 0-16,0 0 0 15,0 0-3-15,0 0-2 16,0 0 0-16,0 0 0 16,0 0 1-16,0 0 3 15,0 0 1-15,-1 0 2 16,0 0 1-16,-15 0-1 16,-36-2-1-16,29 2-5 15,0 2-3-15,6 3-9 16,5 2-4-16,6 2-4 0,1 1 1 15,8-2 3 1,4-3 4-16,6-6 5 0,7-4 3 16,9-9 2-16,-1 0 1 15,2-2-1-15,-5 0 1 16,-11 4 0-16,2 3 0 16,-13 8 1-16,3 1 1 15,-6 5 3-15,-1-5 4 0,0 0 5 16,0 14 5-1,-1 36 5-15,1-31-1 0,-1-4-6 16,3-3-4-16,-3-10-10 16,3 2-3-16,1-5-105 15,-2-1-163-15</inkml:trace>
  <inkml:trace contextRef="#ctx0" brushRef="#br0" timeOffset="59230">20278 3003 650 0,'7'-6'308'15,"8"-6"-116"-15,5 3-30 16,3 9-50-16,-3 0-18 15,2 13-11-15,-6 4-2 16,-5 2-3 0,-2 3-7-16,-10 1-30 0,1-1-11 0,-5-2-11 31,-2-1-4-31,0-7 0 16,2-4 1-16,1-6 1 15,2-5-3-15,4-10-9 0,12-1-5 0,3-9-4 16,3 0-1-1,4 1 5 1,-6 3 0-16,-1 4 2 16,1 8-1-16,-9 4 3 0,1 3 2 0,-6 11 7 15,2 1 2 1,-4 10 6-16,-2 5-1 16,5 2-5-16,-7-3-3 15,4-2-4-15,6-4-3 0,-1-9-3 16,2-4-46-1,-2-7-252-15</inkml:trace>
  <inkml:trace contextRef="#ctx0" brushRef="#br0" timeOffset="59888.65">20351 2770 515 0,'-11'-3'329'0,"-8"-3"13"16,10 6-154-16,5-1-35 0,5 1-64 16,8 0-30-16,15-1-51 15,3-3-5-15,12 1 7 16,10-2 1-16,-2 3-1 15,2 2-1-15,-2 0 0 16,-13 3-1-16,-6 0 1 16,-6-2 1-16,-9 0 5 15,-5-3 6-15,-7-4 10 16,-2-2 2-16,-7-7-3 0,-2 1-6 16,-2 0-11-16,0 0-5 15,4 5-7-15,1 0-4 16,6 2-14-16,1 7-6 0,6 2 2 15,3 6 2-15,3 7 16 16,0 0 5-16,1 3 9 16,-5 1 7-16,-7-3 41 31,-4 3 22-31,-13-2 21 0,-1-2 0 0,-3-1-36 16,0-5-20-16,6-4-29 15,4 1-10-15,8-4-65 16,2 1-74-16</inkml:trace>
  <inkml:trace contextRef="#ctx0" brushRef="#br0" timeOffset="63405.84">19162 4345 172 0,'-1'0'119'0,"0"0"14"0,0 2-14 15,0-2-21-15,-1 0-10 16,1 0-18-1,0 0-7-15,0 0-7 0,0 0-1 16,0 0 2-16,-1 0 0 16,0 5-5-1,-1 1-4-15,-2 2-5 0,-16 29-5 16,14-26-7-16,2 0-4 0,-3-2-4 16,1 1-3-1,-3 0-2-15,1-1-2 0,6 1-4 16,-5 1-1-16,4 1-4 15,-3 0-2 1,-2 0-1-16,-2 0 1 0,1-1 5 16,6 3 1-16,-4-2 1 15,2-1-1-15,0-3-3 16,-3-1-2-16,2 3-1 16,-1-1-1-16,-2 1 1 0,0 1 3 15,-1-1 8 1,3 3 3-16,-1 0 3 15,-1 1-3-15,5-5-6 32,1-4-2-32,2 0-4 0,-13 11-1 0,0 2 0 15,-1-2 0-15,4-4 4 16,2-1 1-16,-2 1 3 0,1 2-1 16,-3 0-3-1,0 0 0-15,-1-1-1 0,1 0-1 16,3-1 1-1,-1 1-1-15,-1 0-3 16,1 0-1-16,-1 3 2 16,0-2 3-16,1 3 8 15,-1-1 4-15,-1-2-1 16,2 3-1-16,-2-4-6 0,3 1-3 16,-1 0-3-16,-3-4 0 15,3 2-3-15,-3-1 1 16,1-2-2-16,9 4 0 15,0-1 1-15,-2-4 0 16,1 3 1-16,-3-4 0 16,-2 1 0-16,2 1-1 0,-1-1-2 15,1 2-2-15,-4-1 0 16,4 2 0-16,3 0 1 16,-4-2 1-16,7-4 2 15,0-1 2-15,-2-4 8 16,5 0 5-16,-1-1 6 15,0 0 2-15,1 0-5 16,0 0-4-16,0-1-4 16,0 1-3-16,0 0-2 15,0 0-1-15,0-1-2 16,0-3 0-16,1-3 0 16,2-5 1-16,5-32 1 15,-8 27 0-15,-3-5 0 0,-1 2-1 16,3 4-4-1,-2 1 0-15,1 12 1 16,0 3 1-16,-3 1-3 0,4 0-1 16,0 0-3-1,-3 14-1-15,-6 46 3 0,5-31 0 16,2 2 2-16,2 0 3 16,0-8-3-16,1-6-1 0,5-6 3 15,2-6-1 1,9-5 10-16,5 0 4 15,9-2 0-15,1-4 0 16,3 4-6-16,-3-3-3 0,-2-3-2 16,-1-1-12-16,5-6-542 15</inkml:trace>
  <inkml:trace contextRef="#ctx0" brushRef="#br0" timeOffset="64147.07">17443 5344 583 0,'-2'0'285'16,"0"6"-110"-1,-2 12-46-15,2 21-61 0,2 9-12 0,2 11-6 16,2 2-10-16,0-7-11 31,0-5-1-31,-2-15-2 16,1-6 0-16,0-14 12 15,1-11 15-15,0-12 10 0,0-9 2 16,-2-16-12 0,-5-4-13-16,-2-9-13 15,-6-5-3-15,-2-7-5 0,4-3-5 0,6 6-7 16,3 7-6 0,9 13-6-16,5 16-6 15,4 9-5-15,5 7 0 0,11 11 1 16,0 1 7-1,12 2 3-15,5-1 0 16,7-9-72-16,1 0-64 16,-11-4-174-16</inkml:trace>
  <inkml:trace contextRef="#ctx0" brushRef="#br0" timeOffset="64340.86">17481 5548 736 0,'6'0'319'0,"14"4"-162"0,0-4-49 16,12 4-37-16,2 1-25 15,6 0-25-15,1 2-33 16</inkml:trace>
  <inkml:trace contextRef="#ctx0" brushRef="#br0" timeOffset="64879.32">17806 5762 319 0,'5'-1'200'0,"2"-4"7"16,4 0-70-16,2-5-40 15,-2 1-7-15,-1-2-6 16,-1-1-4-16,-2-2 2 16,-4-1-2-16,-4 1-13 15,-8-1-7-15,-12 4-22 16,-4 2-11-16,-10 4-12 15,0 5-6-15,5 7-8 16,2 3-4-16,11 3-10 0,4 3-3 16,13 0-3-16,2 0 2 15,11-2 8-15,7-3 5 16,4-9 5-16,2-1 3 16,1-7 3-16,-2-1 0 15,-7 0 0-15,-3-1-1 16,-5 7-2-1,-3 0 1-15,1 2 3 0,0 8 4 16,6 5 15-16,-2 4 5 16,2 7 3-16,-3 3-1 15,-11 3-10-15,-1 4-2 0,-16-3 1 16,-5-2 2-16,-11-9 4 16,-7-6 0-16,-1-11-4 15,2-4-8-15,10-12-12 16,4 1-9-16,13-3-35 15,8-1-22-15,7 6-98 16,8-3-72-16</inkml:trace>
  <inkml:trace contextRef="#ctx0" brushRef="#br0" timeOffset="65268.95">17978 5778 575 0,'0'0'328'16,"0"0"-39"-16,1 5-121 16,-1-5-79-1,0 0-16-15,7 21-19 0,12 27-17 16,-8-28-19-16,2-2-4 16,-5-12-3-16,3-4 2 15,-4-8 6-15,5-6 1 0,-3-7 0 16,2-2-1-16,-1-2-3 15,-4-1 2-15,-2 5-3 16,0 4-3 0,-4 7-2-1,0 6 1-15,0 10 6 0,1 7 3 16,0 13 4-16,4 8-6 16,3 10-3-16,0 2-1 15,1 4 1-15,-7-4 1 0,-4-12 8 16,-6-2 4-16,-13-8 8 0,3-1 0 15,-12-15-2 1,-1-4-7-16,-2-16-55 16,-2-10-63-16,-1-8-194 15</inkml:trace>
  <inkml:trace contextRef="#ctx0" brushRef="#br0" timeOffset="65888.34">17462 5108 689 0,'-4'0'321'0,"-2"2"-129"16,6 0-55-16,0-2-40 0,9 1-25 16,21 1-28-16,50 5-5 15,-18-7-15 1,1-7-5-16,5 6-8 15,-1-1-4-15,-18-4 2 16,-4 7 1-16,-23-3 4 16,-7-4-2-16,-17-4-12 0,-5-1-6 15,-9-2-6-15,-2-4-2 16,5 7 4-16,2 2 3 16,8 6-1-16,2 3-2 15,4 3 9-15,-3-4 5 16,1 4 27-16,10 20 17 15,6 37 14-15,-22-33-2 16,-3-2-18-16,-3-3-16 16,3-5-121-16</inkml:trace>
  <inkml:trace contextRef="#ctx0" brushRef="#br0" timeOffset="66900.97">18924 4737 355 0,'-5'-1'226'15,"0"0"-11"-15,-5 1-60 16,3 1-14-16,4 0-21 15,0 1-16-15,2-2-24 32,1 0-12-32,0 0-18 0,0 0-1 0,0 0 5 15,0 0 4-15,4 5-5 16,9 13-8-16,37 32-13 31,-30-29-3-31,8 1 0 16,2-7 3-16,8-10 0 15,4-2-4-15,-3-12-8 0,-3-1-3 16,-15-1-3-16,-5 0 0 16,-13 6-58-16,-4 0-112 15</inkml:trace>
  <inkml:trace contextRef="#ctx0" brushRef="#br0" timeOffset="67566.85">18917 5059 572 0,'-11'2'331'0,"-6"-1"-61"0,-2 7-123 15,3 0-41-15,5 4-59 16,3 3-18-16,3-1-23 15,5 4-5-15,4-2-3 16,3 0 0-16,9 2 3 16,1-7 3-16,8-5 13 15,2-6 6-15,-4-7 11 16,-2-8 3-16,-6-9 0 0,-2 1 5 31,-7-2 15-31,-2-2 4 0,-8 5 2 16,-11-2-2-16,-14 0-21 0,-4 2-9 15,-10 3-19 1,8 9-10-16,8 12-17 16,7 6-7-16,15 12 0 0,8-3 2 15,18 2 10 1,11 0 5-16,15-8 6 0,4-6 0 16,-1-6-82-16,-6-3-172 15</inkml:trace>
  <inkml:trace contextRef="#ctx0" brushRef="#br0" timeOffset="69569.12">19185 4339 281 0,'1'0'196'0,"2"-1"20"15,-2 0-16-15,-1 0-35 0,0 0-20 16,0 0-36 0,0-1-15-16,0 2-28 0,0 0-11 15,0 0-9 1,0 0 0-16,2 0 5 15,4 2 0-15,3-1-4 0,-1 0-6 16,28 6-12-16,-27-6-6 0,-2-1-6 16,0 5-4-1,0 0-4-15,-1 3-1 16,2 1-2-16,1-1 0 16,4 0 1-16,0 0 0 15,6 1 0-15,-2 1-1 16,3-2 2-16,-2 0-1 0,-2 3 1 15,2-3-1-15,-8 1 1 16,5 0 0-16,0 1-1 0,-5 0 1 16,2 0-2-1,-4 2 1-15,-2-5-4 16,2 0 0-16,7-3-1 16,-2 2 0-16,3 0 1 15,2 2 0-15,-3-2 1 16,1 1-1-16,0 1 1 15,-4-4 0-15,3 5 1 0,-5-5-1 16,3 6 0-16,0-3 1 16,-3-3-2-16,0 4 0 15,1-9 0 1,0 3-1-16,3 3-1 0,2-3 1 16,-1 4-1-16,3-4 0 15,-3 1 0-15,0 2 0 16,-2 1 0-16,-3 0 1 15,-5 0-1-15,2-1 0 16,-1 1 0 0,-1-3 0-16,3 3 0 0,-1-1 0 0,-2-2 1 15,2 2-1 1,-3-4 1-16,-1 1-1 0,3 2 0 16,-6-4 0-1,0 0 0-15,0 0 1 16,0 0-1-16,0 0 2 15,0 0 0-15,0 0 0 16,0 0 0-16,0 0-1 16,0 0-1-16,0 0 0 0,0 0 0 15,0 0 0-15,0-2 2 16,0 1 1-16,0 0 1 16,0 0 0-16,1-4 1 15,4-8-1-15,-1-29 0 16,-9 27 0-16,-2 5-2 15,-8-4 0-15,2 2 0 16,3 8-1-16,-3-5 0 16,8 7 0-16,3 0-1 15,-1 4 0-15,3-2 1 16,0 0 0-16,0 0-1 0,0 0 0 16,0 0-1-1,0-1-1-15,0 1-1 0,0 0 1 16,0 0 1-16,2 6 2 15,12 9 2-15,30 31-1 16,-34-34-3-16,0 3-2 0,2 0-1 16,0-2 1-1,-5-3 2-15,-1-1 1 0,-1-5 1 16,-3 1-1-16,-1-1 2 16,-1-2 0-1,-1-2 1-15,0 0 0 16,0 0 1-16,-6 1 1 15,-16 5 1-15,-36 9 1 16,29-8-1-16,0 0 1 0,4 2-1 16,6 0-2-16,7-2-1 15,4 0-3-15,7-5-7 16,4-2-4-16,12-8-100 16,4 2-111-16</inkml:trace>
  <inkml:trace contextRef="#ctx0" brushRef="#br0" timeOffset="70309.84">19991 3941 712 0,'0'4'306'0,"-2"6"-131"16,-9 7-30-16,3 9-16 16,-11 4-12-16,3 4-42 15,-1 0-17-15,0 1-23 16,3-5-9-16,-2-7-12 16,5-4-2-16,0-7 1 15,3-6 1-15,7-5 2 16,-2-2-1-16,5-9-10 0,3-1-2 15,5-6-4-15,12-3-2 16,-3-5 5-16,6-4 0 16,-2-2 3-16,-7-2 1 15,3 1-3-15,-2 1 4 16,-1 6-6-16,-7 4 1 16,-3 8 0-16,-1 5-2 15,-1 8 0-15,3 1-1 0,3 6-7 16,5 7 2-16,6 1 1 15,4 6 0-15,10 1 3 16,-1-2 1-16,3 1-8 16,-4-5-48-16,-9-2-76 15,-6-2-46-15,-10-2-160 16</inkml:trace>
  <inkml:trace contextRef="#ctx0" brushRef="#br0" timeOffset="70498.24">19963 4120 819 0,'0'0'394'16,"-1"0"-175"-16,-2 2-62 15,3-2-88-15,0 0-29 16,23 4-16-16,39 42-8 0,-27-27-9 15,-1-3-39-15</inkml:trace>
  <inkml:trace contextRef="#ctx0" brushRef="#br0" timeOffset="71160.22">20245 4338 183 0,'2'-2'150'0,"0"-5"52"0,1 0-15 16,-5-1-25-16,-4 1-14 16,-4 1-23-16,-4 2-6 15,-5 4-14-15,-1 2-8 0,-2 8-32 16,5 3-18-1,6 4-21-15,1 3-9 16,9 0-8-16,4-2-2 0,6-2-1 16,6-5 1-1,5-5 3-15,4-2 2 0,-1-10 2 16,-2-2 2 0,-6-7-1-16,2 0-1 0,-8-2 1 15,-5 2 0-15,0 6-2 16,-4 1-2-16,0 6-10 15,0 1-3-15,-1 2-5 16,1-1-2-16,0 0 1 16,0 8 2-16,0 13 3 15,3 31 2-15,-7-29 11 16,-6 5 7-16,-8-2 13 0,-5 0 6 16,-6-2 6-1,-3-9 0-15,-1-4-6 0,-2-5-2 0,5-9-9 16,3-1-5-1,8-8-11-15,8 0-9 16,8-2-27-16,3-2-44 0,10 2-133 16,3 0-113-1</inkml:trace>
  <inkml:trace contextRef="#ctx0" brushRef="#br0" timeOffset="71461.41">20353 4545 779 0,'0'0'399'0,"0"0"-118"32,1 1-51-32,-1-1-91 0,0 0-32 15,4 4-43-15,5 15-17 0,28 25-22 16,-28-24-7-16,-7-6-11 16,5 0-8-1,-4-5-84-15,-3-1-62 0,2-1-201 16</inkml:trace>
  <inkml:trace contextRef="#ctx0" brushRef="#br0" timeOffset="71667.35">20481 4591 922 0,'-7'1'414'16,"-11"3"-195"-16,-3 1-47 15,-8 8-74-15,-4-4-27 16,-2 5-42-16,3 1-11 16,5-4-13-16,7 1-5 0,10-1-108 15,2-11-114-15</inkml:trace>
  <inkml:trace contextRef="#ctx0" brushRef="#br0" timeOffset="72143.98">20075 3793 767 0,'0'-2'358'0,"6"2"-155"15,3 1-45-15,15 9-67 16,10 9-14-16,14 9-17 0,10 7-9 15,1 0-12-15,-4-2-8 16,-7-2-13-16,-11-7-4 16,-10-4-161-16</inkml:trace>
  <inkml:trace contextRef="#ctx0" brushRef="#br0" timeOffset="72625.42">20453 3924 544 0,'0'-5'337'15,"4"-1"-40"-15,-2-2-112 16,0 5-41-16,9 13-65 0,-1 2-22 15,6 14-27 1,5 1-4-16,-2 2-6 0,-2-2-4 16,0-3-3-1,-5-2-2-15,-3-7 1 16,-5-4-1-16,2-1 4 16,-6-2 6-16,-2-3 20 0,-5 3 9 15,-14-2 9 1,3 1-1-16,-9-1-14 15,2-4-10-15,2-2-14 16,-1-1-1-16,8-5-157 0</inkml:trace>
  <inkml:trace contextRef="#ctx0" brushRef="#br0" timeOffset="84002.13">2020 6632 542 0,'-19'0'306'0,"-28"5"-63"16,0 11-53-16,-6 25-98 15,9 16-39-15,20 23-40 16,16 7-14-16,23 2-12 15,16-6 2-15,25-17-3 16,3-11 0-16,12-27 14 16,4-15 9-16,-8-28 44 15,-1-12 29-15,-17-20 57 16,-12-4 13-16,-27-7-10 16,-11-5-20-16,-23-5-49 15,-13-5-18-15,-16 6-29 16,-7 9-12-16,5 20-28 15,3 11-18-15,10 20-89 16,3 7-64-16</inkml:trace>
  <inkml:trace contextRef="#ctx0" brushRef="#br0" timeOffset="84108.71">1828 6866 622 0,'11'9'311'0,"24"2"-108"16,14-3-47-16,22-6-79 15,8-4-29-15,8 2-108 0</inkml:trace>
  <inkml:trace contextRef="#ctx0" brushRef="#br0" timeOffset="84739.28">2577 6902 713 0,'-13'-1'313'16,"-16"0"-154"-16,4 10-108 16,3 6-27-16,4 9-33 15,11-2-11-15,10 1-5 16,7 0 4-16,11-8 8 15,3-2 5-15,-1-7 8 16,5-5 2-16,-7-6 11 16,-2-3 3-16,-7-2 9 15,-9 0 3-15,-7 0 1 16,-2 5-3-16,-9 5-8 16,-2 0-2-16,-4 10 0 0,-1 4 0 15,6 2-4-15,1 3-3 0,10 1-9 16,0 0-6-1,13-3-1 1,7 0 1-16,7-5 6 16,2-8 3-16,-3-4 7 0,5-5 2 15,-3-7 3-15,2 1 1 0,-7-7 2 16,-3 1 1-16,-7-1-2 16,-4 1 1-1,-2 7-5-15,-2 1-1 16,-4 9-6-16,1 2-4 15,-2 7-7-15,3 6-3 0,4 5-3 0,4 1 2 16,10-3 4 0,4-1 1-16,1-7 7 15,3-6 4-15,0-5 17 16,-1-9 17-16,0-5 27 16,-3 0 13-16,-11-5 11 15,-4 2-10-15,-7-4-25 16,-3-1-15-16,-7 7-59 15,1-1-66-15,1 9-408 16</inkml:trace>
  <inkml:trace contextRef="#ctx0" brushRef="#br0" timeOffset="87273.86">2896 7036 310 0,'-1'-2'208'16,"-5"-5"16"-16,2 2-17 16,-1 5-57-16,-1 1-37 0,6 11-64 15,0 2-28 1,10 6-18-16,2 3 0 0,8-3 10 16,3-4 8-1,7-11 24-15,-1-5 12 0,-5-13 19 31,-3-3 4-31,-10-2 7 16,-3 0-1-16,-5 4-19 0,-3 6-12 16,-4 4-36-16,1 3-55 0,0 2-256 15</inkml:trace>
  <inkml:trace contextRef="#ctx0" brushRef="#br0" timeOffset="87668.29">3208 7173 329 0,'9'6'223'0,"9"1"13"0,3-3-55 16,6-4-49-16,-2-4-10 15,0-8 1-15,-1 0-8 16,-5-8-19-16,1 0-14 15,-3 1-33-15,-8-4-7 16,-10 1 5 0,-11 1 0-16,-15 3-3 15,-16 2-5-15,11 7-24 16,-3 3-9-16,5 12-18 16,16 8-10-16,-5 13-6 15,6 4-2-15,13 8 5 0,5 6 7 16,12 5 12-16,3 3 3 15,-5-4 7-15,-3 0 0 16,-5-15 2-16</inkml:trace>
  <inkml:trace contextRef="#ctx0" brushRef="#br0" timeOffset="88188.68">3725 7109 481 0,'0'-6'309'16,"0"-5"-17"-16,-2 3-91 15,-2-1-22-15,-7-2-35 16,-4-1-19-16,-9-1-37 16,-2 1-22-16,-1 6-37 15,-2 0-15-15,-2 10-17 16,4 5-7-16,2 6-7 16,5 1-3-16,15 5-8 15,2-3-1-15,14 1 10 0,6 1 7 16,8-8 11-1,3-1 3-15,4-8 1 0,2-3 1 16,1-11 2-16,-2 0 2 16,-7-8-1-16,-9 0 0 15,-7-3 1 1,-6 2-1-16,-4 10 1 0,1 1-1 0,-1 11-7 16,-2 0-2-1,2 6-8-15,0 9-1 0,0-4-1 16,4 6 1-16,7-5 6 15,4-3 3-15,13-4 10 16,1 0 11-16,-4-7 12 16,0 0 3-16,-7 0 6 15,-5-6-5-15,-1 0-7 16,-10-5-4-16,-3-5-139 16,-5-3-183-16</inkml:trace>
  <inkml:trace contextRef="#ctx0" brushRef="#br0" timeOffset="88313.8">3814 6735 721 0,'-2'-5'453'0,"-4"-5"-82"16,2 9-155-16,3 3-64 15,2 10-114-15,2 3-25 16,6 10-40-16,4 6-116 16</inkml:trace>
  <inkml:trace contextRef="#ctx0" brushRef="#br0" timeOffset="88595.74">4062 6906 817 0,'0'7'327'0,"2"15"-201"16,4 10-55-16,4 17-25 15,1 10 6-15,-3 11 13 16,0 9-4-16,-7 5-11 16,-1-6-9-16,-2-12-24 15,-4-8-5-15,2-24-63 16,4-6-61-16</inkml:trace>
  <inkml:trace contextRef="#ctx0" brushRef="#br0" timeOffset="88740.38">4121 7218 964 0,'9'-3'400'0,"7"-5"-213"0,12 0-146 16,-5 2-19-16,16-1-15 15,1 5-85-15</inkml:trace>
  <inkml:trace contextRef="#ctx0" brushRef="#br0" timeOffset="89101.43">4642 6984 853 0,'-22'-5'400'0,"-22"-4"-174"16,4 3-72-16,7 2-96 16,7 4-31-16,13 7-40 15,6 2-16-15,8 4-12 16,10 3-1-16,6 1 11 16,4 0 7-16,3-3 12 0,3-3 1 15,-3-3-33 1,-2-3-32-16,-7-2-38 0,-8-2-24 15,-14-1 23-15,-7-1 32 0,-8 1 49 16,-2 0 51-16,-3 1 50 16,3 2 18-16,4 8 22 15,4 0-17-15,16 8 6 16,0-1 1-16,13 1-10 16,9 1-3-16,7-3-33 31,8-6-16-31,17-6-11 0,-9-5-53 0</inkml:trace>
  <inkml:trace contextRef="#ctx0" brushRef="#br0" timeOffset="89482.84">5215 6898 697 0,'12'2'325'16,"6"5"-126"-16,24 4-85 16,26-5 0-16,-4 3-33 15,2-2-21-15,-9-7-29 0,0 0-9 16,-14-4-61-16,-7-3-80 15</inkml:trace>
  <inkml:trace contextRef="#ctx0" brushRef="#br0" timeOffset="89633.42">5511 6973 439 0,'1'18'285'0,"-2"11"-5"0,1 3-127 16,7-2-42-16,2-2-50 15,6-2-21-15,1-6-7 16,-1-4-112-16</inkml:trace>
  <inkml:trace contextRef="#ctx0" brushRef="#br0" timeOffset="89940.03">5984 6982 882 0,'-8'-3'414'16,"-20"-8"-165"-1,0 5-74-15,-4 3-80 0,-7 0-34 16,7 10-55 0,4 6-14-16,9 9-21 15,11 4-5-15,10 4 0 0,6-1 3 16,16-1 9-16,2-6 5 15,8-6 13-15,-4-7 4 16,-3-12 15-16,1-5 12 16,-9-11 20-16,-2-6 8 15,-10-3 4-15,-7-1-5 0,-12-2-23 16,-3 6-38-16,-3-3-171 16</inkml:trace>
  <inkml:trace contextRef="#ctx0" brushRef="#br0" timeOffset="90438.93">6886 6931 900 0,'-8'-1'373'16,"-8"1"-228"-16,-9 7-53 16,-9 8-57-16,3 8-19 15,2 13-20-15,10 0-6 0,19 4-4 16,6 0 0-16,16-9 8 15,6-4 5-15,7-13 17 16,1-10 8-16,-4-11 24 16,-7-5 11-16,-14-9 8 15,-10-1-2-15,-16 0-20 0,-6 2-18 0,-12 5-64 16,-7 3-49 0</inkml:trace>
  <inkml:trace contextRef="#ctx0" brushRef="#br0" timeOffset="90726.64">7020 7009 703 0,'-1'-1'380'0,"1"-1"-93"0,0 2-80 15,-1 0-112-15,0 0-34 16,0 5-35-16,-2 14-8 15,1 34-5-15,7-27-3 16,3-3-5-16,5-1 1 0,12-11 13 16,2-3 12-16,7-8 21 15,-3-3 8-15,-3-5 1 16,-5-3-7-16,-8-3-15 16,-5-2-8-1,-9-2-39-15,-1-1-66 0,-10-4-177 16,-3-1-177-16</inkml:trace>
  <inkml:trace contextRef="#ctx0" brushRef="#br0" timeOffset="90833.81">7141 6815 380 0,'-1'-12'313'0,"2"-11"97"15,-1 9-75-15,-1 11-85 0,2 0-52 16,-1 5-99-16,0-2-44 16,0 0-55-16,0 0 20 15,4 18-213-15</inkml:trace>
  <inkml:trace contextRef="#ctx0" brushRef="#br0" timeOffset="91157.77">7533 6975 822 0,'-10'0'396'0,"-11"-5"-148"16,0 12-156-16,1 2-41 0,-4 6-47 16,6 5-9-1,8 6-9-15,2 4-5 16,11 3 1-16,2-2 3 0,9-5 9 16,5-3 6-16,1-8 15 15,3-2 11-15,-6-12 27 16,-4-1 33-16,-13-9 28 15,-4-4-4-15,-12-2-20 16,-5-2-34-16,-3 1-39 0,1 2-80 0,10 1-461 31</inkml:trace>
  <inkml:trace contextRef="#ctx0" brushRef="#br0" timeOffset="91333.18">7644 6985 1073 0,'22'-2'495'16,"13"1"-225"-16,6 2-120 0,-2 0-36 0,-4 5-57 31,-5-2-21-31,-7 0-21 16,-5-4-4-16,-8-2-57 0,-1-3-71 15,-6-4-186-15</inkml:trace>
  <inkml:trace contextRef="#ctx0" brushRef="#br0" timeOffset="91478.56">7821 7012 587 0,'2'11'300'0,"2"15"-67"16,-2 4-9-16,7 1-23 16,-8 0-21-16,-1 3-56 15,-1-4-31-15,-2-4-52 16,-1-7-47-16</inkml:trace>
  <inkml:trace contextRef="#ctx0" brushRef="#br0" timeOffset="92002.6">7959 7034 869 0,'12'4'367'0,"15"9"-216"16,2 1-21-16,1 10-43 16,-7-1-20-16,-10 1-22 15,-1-1-6-15,-9-8-13 16,-3 0-6-16,0-10-8 0,2-4-6 15,-7-7-20-15,15-6-9 16,8-6-13-16,1-1-2 16,20-4 11-16,-9 2 6 15,0 6 10-15,-2 2 5 16,-8 13 7 0,-11 6 8-16,-9 10 16 0,-1 5 5 15,-10 5 1 1,2 4-5-16,2 0-15 15,1-1-6-15,6-6-69 16,4-5-154-16</inkml:trace>
  <inkml:trace contextRef="#ctx0" brushRef="#br0" timeOffset="92214.15">8507 6973 893 0,'-2'8'417'0,"-4"5"-120"0,7 19-226 16,4 3-11-16,4 14 9 16,5 4-5-16,-1 7-2 0,-2 2-8 15,-1 0-30 1,0-8-2-16,-7-10-9 16,-1-14-65-16,3-19-133 15,-9-6-327-15</inkml:trace>
  <inkml:trace contextRef="#ctx0" brushRef="#br0" timeOffset="92364.63">8488 7297 876 0,'4'-4'362'0,"11"-5"-208"0,8 2-100 0,17-3-56 31,5-2-1-31,4 3-1 0,2-2-45 0</inkml:trace>
  <inkml:trace contextRef="#ctx0" brushRef="#br0" timeOffset="92637.87">9076 7155 409 0,'-1'4'301'16,"3"4"34"-16,-10 2-78 0,-9 2-81 15,-4 0-36-15,-14-5-46 16,5 0-28-1,1-10-34-15,1-1-9 0,3-9-12 16,7 0-11-16,1-5-41 16,4-3-16-16,4-1-14 15,3-2-16-15,6 2 19 16,6 3 10-16,6 10 24 16,1 6 34-16,11 12 50 15,-1 5 21-15,6 6 21 16,0 4 2-16,-6 5 3 15,-1 1-4-15,-6 2-12 16,-4-4-14-16,-5-10-30 0,-3-4-33 16</inkml:trace>
  <inkml:trace contextRef="#ctx0" brushRef="#br0" timeOffset="93451.88">10209 6643 550 0,'-12'-2'269'0,"-18"-3"-94"16,-10 3-46-1,-18 3-54-15,4 2-19 0,5 3-27 16,12 1-9-16,15 3-21 16,9-2-12-16,19 5-8 15,7-3-2-15,20 5 6 16,5 2 7-16,9 0 4 16,4 1 4-16,-10 2 7 15,-7 1 8-15,-20 2 18 0,-12 2 9 16,-21 3 7-16,-8 1-3 15,-12-6-13-15,1-2-10 16,8-3-12-16,3-8-4 16,16-1-5-16,5-4-7 15,8-5-13 1,6 5-2-16,12-2 1 16,0 5 4-16,-10 5 13 15,3 1 2-15,-13 6 9 0,-7 7 3 0,-13 4 4 31,-10 2-2-31,-9 7-6 16,7-5-2-16,13-5 14 0,10-1 10 16,17-9 24-16,7-2 14 0,15 1-7 15,4-5-7 1,5-3-21-16,2-3-14 16,3-8-44-16,-4-6-315 0</inkml:trace>
  <inkml:trace contextRef="#ctx0" brushRef="#br0" timeOffset="94301.83">10664 7008 606 0,'2'-7'346'16,"-2"-8"-35"-16,-9-1-79 16,-12 12-91-16,-11 0-34 15,-8 11-64-15,-4 10-18 0,9 6-24 16,7 7-10-16,15 6-8 16,11 1-1-16,12 3 4 15,13-4 5-15,11-6 2 16,1-7 2-1,4-14 7-15,-10-6 9 16,-7-10 19-16,-9-6 7 16,-18-3 3-16,-12-4-3 0,-16 4-15 15,-9 1-9-15,3 6-9 16,4 3-37-16,16 5-164 16</inkml:trace>
  <inkml:trace contextRef="#ctx0" brushRef="#br0" timeOffset="94854.31">10791 7052 921 0,'0'-1'419'16,"-2"1"-205"-16,0 0-59 0,0 0-88 15,1 0-30-15,-2 5-27 16,-4 16-4-1,1 34-2-15,10-29-1 16,5-2-2-16,2-4 0 16,3-5 3-16,3-8 3 15,7-7 7-15,-5-7 2 16,2-9 5-16,-2-1 0 16,-6-3 1-16,-2 0-1 15,-8 3-4-15,-3 0-3 16,-8 5-6-16,0 6-5 0,0 9-8 15,1 3-4-15,7 6-4 16,2 1 1-16,7 2 4 16,8 3 2-16,2-2 5 15,4 1 1-15,6-2 5 16,1-6 2-16,-1-5 12 16,0-4 6-16,-9-7 5 15,-3-4 1-15,-9-7-2 16,-4-3-6-16,-6-2-32 15,-6-1-42-15,-4-3-126 16,0-4-83-16,-5-3-127 16,5-2 28-16,3 0 159 15,0 5 135-15,7 4 252 16,0 6 56-16,-14 8 52 16,10 0-19-16,0 8-79 15,-5 5-48-15,14 4-94 16,-6 8-37-16,-2 6-55 0,9-2-80 15</inkml:trace>
  <inkml:trace contextRef="#ctx0" brushRef="#br0" timeOffset="95089.2">11257 6943 866 0,'-1'-3'420'0,"-3"3"-136"0,5 8-162 15,1 8-44-15,6 17-17 16,8 6 2-16,-7 16-22 0,-2 4-7 16,-6 10-13-1,-10 3-6-15,1 0-6 16,8 3-2-16,-6-15-2 16,10-8-1-16,-4-16-60 15,-5-13-48-15</inkml:trace>
  <inkml:trace contextRef="#ctx0" brushRef="#br0" timeOffset="95245.21">11280 7253 1096 0,'7'0'392'15,"9"-1"-327"-15,6 1-41 16,9 1-16-16,-1-1-1 15,3-1-38-15,-4-2-88 0</inkml:trace>
  <inkml:trace contextRef="#ctx0" brushRef="#br0" timeOffset="95532.71">11737 7119 780 0,'0'1'362'0,"-2"-1"-131"0,2 8-116 16,-3 3-19-16,-5-1-13 15,-9 1-14-15,-9 0-19 16,1 2-6-16,-9-8-15 16,4-2-6-16,3-7-8 15,0-6-7-15,10-3-21 16,-1 0-9-16,11-2-17 16,4 3-7-16,11-1 1 0,11 2 5 15,3 5 12 1,3 0 10-16,2 8 28 15,0 6 18-15,-1 5 33 16,-1 8 11-16,-4 2 5 0,-9 0-11 0,2 1-24 16,-3-1-10-16,-6-8-88 15</inkml:trace>
  <inkml:trace contextRef="#ctx0" brushRef="#br0" timeOffset="97164.56">11840 6669 295 0,'-3'0'147'0,"-5"0"-49"15,3 4-10-15,5 2-16 16,0-4-3-16,0-2-2 16,0 0-3-16,5 0-6 15,19 3-13-15,36 3-14 16,-24-4-4-16,3 8-6 16,-2 1-2-16,-8 5-2 0,-10 2 1 15,-14 1 6-15,-5 2 3 16,-12 1 8-16,-3-1-1 15,-4-2-5 1,-7 0-3-16,12-11-8 0,4 0 1 16,4-6-5-16,10-3-6 15,-3 2-8-15,-2-1-6 16,1 0-7-16,0 0 3 16,8 21 2-16,47 35 2 15,-35-25 6-15,-2-4 1 16,-9-4 4-1,1-3 2-15,-11-10 6 0,-4 2 4 0,-3-7 5 16,-7-5 1 0,1 0-3-16,0-1-1 0,6-1-12 15,4 2-7 1,6 9-10-16,7 7-4 0,8 21 4 16,1 7 3-1,-8 5 11-15,-5 3 6 0,-13-1 11 16,-11-7 7-16,-6-10 7 0,-13-6 3 15,-11-20 2 1,5-7-4-16,1-8-13 0,15-6-9 16,16-4-45-16,6-1-44 15,16 2-212 1</inkml:trace>
  <inkml:trace contextRef="#ctx0" brushRef="#br0" timeOffset="97466.25">12541 7250 1235 0,'-2'-1'567'16,"1"4"-247"-16,0 1-102 0,-1-4-95 15,1 0-23 1,0 0-30-16,0 0-11 0,0 6-28 16,0-4-9-16,0-2-108 15,-1 0 382-15</inkml:trace>
  <inkml:trace contextRef="#ctx0" brushRef="#br0" timeOffset="101958.45">12896 6828 662 0,'-8'0'308'0,"-4"2"-129"16,7-1-53-16,22 1-51 0,12 2-22 16,30-2-31-16,15 1 4 15,12 2-13-15,4-4-4 16,-9 5-1-16,-13 2-2 16,-18 3-2-16,-10 6-26 15,-28-4-89 1,-6-2-82-16</inkml:trace>
  <inkml:trace contextRef="#ctx0" brushRef="#br0" timeOffset="102122.6">13258 6892 403 0,'-3'3'243'0,"-2"10"-33"16,-2 8-59-16,3 13-67 16,0 10-5-16,1 8 1 15,2 1-5-15,1-1-22 0,2-5-14 16,1-5-19-1,5-4-7-15,-2-15-150 16</inkml:trace>
  <inkml:trace contextRef="#ctx0" brushRef="#br0" timeOffset="102433.01">13663 7213 530 0,'-12'-8'340'15,"-6"-7"1"-15,-6 5-164 16,-4 2-39-16,-2 6-55 16,0 4-28-16,4 10-47 15,3 4-17-15,11 8-21 16,7-1-1-16,17 5 8 15,6-3 8-15,15-5 15 0,1-7 8 16,-3-10 12-16,-1-4 10 16,-12-10 17-16,-4-5 4 15,-10-2-2-15,-4-3-9 16,-9-1-52-16,1 5-79 0</inkml:trace>
  <inkml:trace contextRef="#ctx0" brushRef="#br0" timeOffset="102734.8">13847 7261 408 0,'-2'4'293'0,"-1"11"42"16,-2-2-132-16,0 3-97 15,3-2-31-15,-1-6-36 16,-2-4-12-16,3-8-27 15,-2-5-18-15,4-7-27 16,3-4-5-16,1-2 13 0,5 1 16 16,3 1 21-1,4-1 15-15,4 7 41 0,0 1 18 16,1 10 29-16,-2 5-1 16,-4 11-18-1,-5 8-12-15,-7 6-27 0,-3 2-13 16,-2 4-19-16,0-2-4 0,8-5-231 15</inkml:trace>
  <inkml:trace contextRef="#ctx0" brushRef="#br0" timeOffset="103000.72">14267 7239 768 0,'-13'-11'405'16,"-10"-5"-117"-16,-5 8-129 16,3 4-47-16,0 8-66 0,2 7-25 15,9 5-22 1,1 1-1-16,9 5 2 16,1-1 5-16,12-4 8 0,4-1 1 15,5-8 3-15,8-2 0 16,-6-6-7-16,-2-5-2 15,2-2-125-15,-2 1-323 16</inkml:trace>
  <inkml:trace contextRef="#ctx0" brushRef="#br0" timeOffset="103363.35">14378 7268 1136 0,'2'1'455'0,"3"3"-292"0,3 6-54 16,6 4-40-16,2 4-16 0,-1 0-23 16,0-1-6-16,-5-4-10 15,-3-6-2 1,-5-6 3-16,-1-2 1 0,-1-14-4 16,2-1-3-1,1-9-23-15,1-5-16 0,-1-5-20 16,-2-7 1-16,-5-9 17 15,-2-9 17-15,-10-13 27 16,-3 2 7-16,-6 13 7 16,-9 15 7-16,-7 35 7 15,-1 14 0-15,10 23-8 16,6 9-8-16,24 4-15 16,13-1-2-16,26-4-3 0,12-8-3 15,18-2-67-15,3 0-477 0</inkml:trace>
  <inkml:trace contextRef="#ctx0" brushRef="#br0" timeOffset="104051.64">14943 7162 688 0,'-8'-5'316'0,"-12"-3"-131"0,-5 3-35 16,-8 1-32-16,1 3-24 16,9 4-44-16,6 0-22 15,13 9-36-15,7-3-10 16,12 5-3-16,6 2 9 15,7 0 12-15,3 3 1 16,-4-5 6-16,-6-3 1 16,-12-4 5-16,-8-3 1 15,-16-2 1-15,-8-2 0 16,-12 0-3-16,0 0-2 0,1-1-4 16,5 1-2-16,15 4-4 15,5 6-4-15,10 5 1 16,9 2 2-16,8 5 3 0,5-2 3 15,11-1 1-15,6-4-2 16,11-12-2-16,5-3 0 16,1-11-49-1,-8-8-63-15,-7-1-180 0,-12-7-120 0</inkml:trace>
  <inkml:trace contextRef="#ctx0" brushRef="#br0" timeOffset="104190.73">15186 7239 205 0,'-10'-7'208'0,"1"1"29"16,0-2 65-16,6 6-132 0,5 2-61 15,13 6-72-15,1-3-17 16,10 2-3-16,5-2-1 16,-1-2-5-1,-4 3-3-15,-4-5 2 0,-7 1-3 16,-6-6-73-16,-2 0-56 16,-7-1-160-16</inkml:trace>
  <inkml:trace contextRef="#ctx0" brushRef="#br0" timeOffset="104325">15279 7211 363 0,'-4'8'250'0,"-2"5"3"16,2-2-76 0,4 6-16-16,3 3-25 15,-1 3-18-15,4 7-41 16,-4-1-18-16,4-2-35 16,-1-2-6-16,-1-9-35 15,3-5-102-15</inkml:trace>
  <inkml:trace contextRef="#ctx0" brushRef="#br0" timeOffset="104801.32">15677 7306 443 0,'-3'-9'299'15,"-7"-15"26"-15,-5 4-110 16,-3 2-88-16,-1 3-27 16,-6 8-44-16,0 4-18 0,1 9-26 15,-2 5-11 1,9 7-10-16,5 4-1 16,10 5 4-16,3 2 6 0,11 1 4 15,5 0 1 1,5-10 0-16,0-7 2 15,4-9 4-15,-1-9 1 16,-6-9 1-16,3-1-2 0,-9-4-2 16,-2 0-1-16,-5 1 1 15,-4 2 0-15,-2 7-2 16,-2 3-1-16,-3 6-6 16,1 1-2-16,5 7-1 15,0 2 3-15,11 3 9 0,1 4 4 16,6 2 4-16,4-1 1 15,1 1 0 1,-2-7 0-16,-3-5 2 0,-2-3 1 16,-4-9-2-1,-3-4-1-15,-4-8-40 16,-2-6-42-16,-4-6-135 0,0 0-160 0</inkml:trace>
  <inkml:trace contextRef="#ctx0" brushRef="#br0" timeOffset="104922.47">15770 7133 639 0,'-3'-5'378'16,"-3"-5"-70"0,0 3-109-16,3 3-46 0,1 4-91 15,-1 2-38-15,3-2-133 16,0 0-177 0</inkml:trace>
  <inkml:trace contextRef="#ctx0" brushRef="#br0" timeOffset="105136.6">15971 7159 1043 0,'-2'5'469'0,"-3"5"-215"16,6 13-134 0,3 6-30-16,5 17-39 15,5 6-13-15,-4 9-19 16,1 5-5-16,-6-3-7 15,-2-5-4-15,-3-13-14 16,-2-5-25-16,2-11-117 16,2-5-44-16</inkml:trace>
  <inkml:trace contextRef="#ctx0" brushRef="#br0" timeOffset="105317.94">16025 7420 820 0,'4'-4'323'16,"9"-3"-212"-16,6 5-66 0,3-1-36 0,4-1-3 31,10 4-4-31,0-2-5 16,8-2-126-16,-1 2-145 0</inkml:trace>
  <inkml:trace contextRef="#ctx0" brushRef="#br0" timeOffset="105641.41">16468 7282 273 0,'0'-6'201'0,"2"-9"57"16,-4 1-49-16,-7-2-32 15,-2 0-14-15,-8 4-50 16,-3 3-28-16,-5 8-46 16,1 1-17-16,7 6-20 15,3 3-5-15,13 2-13 16,-1 2-1-16,10-2 2 0,6 2 3 15,7-5 7-15,2-2 1 16,-1 0-10-16,-7-3-4 16,-9 1-21-16,-5-1-8 15,-11 2 7 1,-6-2 6-16,-7 1 32 0,2-1 17 16,5-1 19-1,4 3 8-15,8 3 21 0,4 1 15 16,4 6 25-16,5 4 0 15,5 4-19-15,0 1-17 0,3-6-32 16,2 0-9-16,6-12-13 16,4-6-73-16</inkml:trace>
  <inkml:trace contextRef="#ctx0" brushRef="#br0" timeOffset="106254.83">17013 7235 469 0,'1'-1'306'0,"2"-1"-8"16,2 0-116-16,-5 0-68 16,13 1-20-16,61-3-12 0,-20 1-14 15,5 2-34 1,1 0-13-16,-14 1-4 15,-11 0-5-15,-19-2-70 16,-9 1-49-16,-14 2-86 0,-7 0-26 0,-9 1 48 16,-5-1 46-16,5 3 83 15,1-1 42-15,9 9 69 16,3-1 34 0,4 7 46-16,3 2-4 0,3 7-39 15,3 4-30 1,8-1-45-16,0-2-8 15,4-6-51 1,-2-7-79-16</inkml:trace>
  <inkml:trace contextRef="#ctx0" brushRef="#br0" timeOffset="106504.46">17554 7278 418 0,'-7'-6'312'15,"-3"-3"33"-15,-2 2-102 16,-8 3-111-16,3 6-53 0,-4 2-57 16,2 8-20-16,11 6-14 15,1 3-3-15,8 6-1 16,11 2 6-16,6-4 10 16,3-7 3-16,5-8 18 15,-4-8 16-15,-6-11 51 16,3-4 16-16,-16-10 10 15,-3-4-12-15,-7-1-51 16,-4 1-37-16,3 7-243 16</inkml:trace>
  <inkml:trace contextRef="#ctx0" brushRef="#br0" timeOffset="107250.23">18239 7241 620 0,'-6'-3'334'15,"-7"-1"-88"1,-2 4-66-16,-1 8-104 15,-2 2-32-15,0 7-39 16,6 7-11-16,9 7-10 16,6 8 2-16,15-1 7 15,4-5 5-15,6-13 6 16,1-7 6-16,-3-12 25 16,-4-5 37-16,-13-11 45 15,-6-5 12-15,-15-3-12 16,-9 1-36-16,-10 3-48 0,-2 4-18 15,4 8-17-15,9 2-59 16,20 10-252-16</inkml:trace>
  <inkml:trace contextRef="#ctx0" brushRef="#br0" timeOffset="107531.89">18504 7265 661 0,'-1'-1'326'0,"0"1"-114"16,-3 0-57-16,3 0-83 15,0 0-25-15,0 0-30 16,-5 16-5-16,-4 47-4 16,19-26 2-16,5-4 2 15,2-3 3-15,11-10 15 16,-1-7 10-16,1-13 28 0,1-4 19 15,-5-10 8-15,-3-9-4 16,-8-4-26-16,-6 0-25 16,-9-4-69-16,-4 5-59 15,-7 3-212-15</inkml:trace>
  <inkml:trace contextRef="#ctx0" brushRef="#br0" timeOffset="107658.17">18601 7111 980 0,'-3'-4'473'0,"-5"-5"-186"16,1 7-86-16,5 2-130 16,1 2-40-1,1-2-38-15,0 0-83 0</inkml:trace>
  <inkml:trace contextRef="#ctx0" brushRef="#br0" timeOffset="107983.19">18971 7257 962 0,'-11'-5'415'0,"-1"-2"-235"15,-7 0-65-15,7 9-85 0,4 4-26 16,-4 6-27-1,5 8-4-15,1 8 2 0,6 6 5 16,3 7 12 0,5-3 4-16,10-7 9 0,-1-8 7 15,1-15 23-15,-3-5 18 16,-14-5 28-16,1-5 3 16,-9-5-13-16,0-3-16 15,-4-9-30-15,-6-2-9 16,3 1-113-1,0-1-171-15</inkml:trace>
  <inkml:trace contextRef="#ctx0" brushRef="#br0" timeOffset="108300.1">19042 7257 1076 0,'13'-2'421'0,"22"0"-289"16,7 1-41-16,2-1-43 15,2 1-14-15,-9 0-18 16,-5-1-4-16,-6-2-12 16,-7 3-53-16,-11 0-86 15,-4 1-42-15,-10 0-42 16,-7 1 41-16,-6 1 78 16,-4 1 40-16,0 3 53 15,1 0 18-15,4 0 60 16,6 3 22-16,3 6 41 15,3 0 14-15,3 7-31 0,1 3-16 16,3-1-39 0,2 1-21-16,2 0-22 0,1-5-3 15,2-8-85-15,3-5-126 16</inkml:trace>
  <inkml:trace contextRef="#ctx0" brushRef="#br0" timeOffset="108599.6">19415 7294 811 0,'3'5'384'15,"4"9"-144"-15,-1 3-38 0,-4 4-46 16,0 2-21-16,-4-6-40 16,1 1-18-16,-4-6-35 15,2-2-14-15,2-6-13 16,0-4-4-16,4-9-16 15,0-5-8-15,8-6-8 16,-3-2-1-16,7 2 8 0,-2 2 4 16,2 7 4-1,0 6 3-15,-6 6 9 16,1 6 7-16,-5 8 6 16,-1 5 0-16,6 7-7 15,-2 0-4-15,-5-3-31 16,2-1-75-16</inkml:trace>
  <inkml:trace contextRef="#ctx0" brushRef="#br0" timeOffset="108836.45">19735 7257 1040 0,'5'-2'480'0,"5"2"-210"0,1 7-79 0,-2 15-96 16,-1 9-23 0,-2 17-13-16,-2 8-1 0,0 1-6 15,-2-4-5-15,-2-5-21 16,-4-7-9-16,1-7-31 16,1-4-60-1,2-12-142-15,1-5-167 0</inkml:trace>
  <inkml:trace contextRef="#ctx0" brushRef="#br0" timeOffset="109270.73">19825 7489 730 0,'12'-1'300'15,"4"1"-158"-15,6-4-110 16,1 2-11-16,2-4-5 15,3 3-3-15,-2-5-63 0,10-4-80 16,0-5-179-16,4-3-3 16,6 0 85-16,-3-1 128 15,-1 5 292-15,-3 2 55 16,-12 6 55 0,-8 4-24-16,-11 8-78 0,-8 4-26 15,-11 7-45-15,-5 2-17 16,-13 0-28-16,-5-2-22 15,-4-3-34-15,2-4-6 16,8-9-7-16,5-4-4 16,8-10-10-16,5-1-7 0,1-1-9 15,6-2-1-15,3 4-1 16,5 3 3-16,10 6 9 16,0 4 10-16,8 9 19 15,0 4 10-15,1 9 10 16,-1 4-1-16,-1 5-2 15,0-2-7-15,-5-1-13 16,0-4-7-16,-12-11-113 0,-3-5-150 16</inkml:trace>
  <inkml:trace contextRef="#ctx0" brushRef="#br0" timeOffset="109811.34">21326 7271 712 0,'5'0'322'16,"-2"7"-151"0,-9 2-30-16,-16 10-32 0,-10 3-16 15,-12-2-26-15,-1 5-8 16,4-8-23 0,2-6-6-16,5-11-2 0,8-7-3 15,5-12-5-15,6-2-7 16,12-4-16-16,3-1-7 15,9 8-7-15,7 2-1 0,2 8 7 16,3 4 4 0,-1 5 11-16,-2 6 5 15,1 16 9-15,-2 5 2 16,1 10-4-16,3 2-3 16,1-7-42-16,0-6-92 15</inkml:trace>
  <inkml:trace contextRef="#ctx0" brushRef="#br0" timeOffset="110399.53">21347 7058 474 0,'4'-4'260'15,"7"2"-29"-15,5 0-91 16,13 3-56-16,3 1-12 16,15-1-28-16,3-1-15 15,-5-1-18 1,-2 0-1-16,-17 1-4 15,-5 0 2-15,-18-1-28 0,-6 0-8 16,-11 0-2-16,-6 1-1 0,1 0 28 16,1 5 7-16,5 0 4 15,2 3 0-15,11 0-2 16,5-1-2-16,6 2 1 16,6 3 1-16,-4-3 1 15,1-1 1-15,-7-6 0 16,-5-3 1-16,-3 4-1 15,0-3 0 1,0 0 4-16,0 0-1 0,0 0-4 16,-7 16-2-16,-3 43-7 15,18-30-1-15,4 12 5 16,-2 0 15-16,-6 3 24 16,-3 0 14-16,-10-11 42 0,-7-3-5 15,-11-11-11 1,-7-9-11-16,-2-10-37 15,-1-6-6-15,12-7-14 16,11-1-23-16,8-6-79 16,10 3-38-16,16-4-118 15,5 4-83-15</inkml:trace>
  <inkml:trace contextRef="#ctx0" brushRef="#br0" timeOffset="110706.27">21981 7306 568 0,'-2'-11'338'0,"-6"-11"-65"16,-5 3-63-16,-6-2-24 0,-2 5-63 0,-4 6-33 0,3 8-55 31,5 6-25-31,1 11-21 15,6 2 1-15,0 11 4 16,3 2 5-16,10 2 4 16,4 2 1-16,11-8 6 15,3-3 0-15,3-13 5 16,3-4 0-16,-3-12 1 16,-1-6-1-16,-9-8-15 15,-5-3-40-15,-9-1-212 16</inkml:trace>
  <inkml:trace contextRef="#ctx0" brushRef="#br0" timeOffset="110848.08">21933 7137 974 0,'0'-3'447'0,"0"-2"-213"0,0 1-97 15,0 3-114-15,0 1-30 16,0 0-261-16</inkml:trace>
  <inkml:trace contextRef="#ctx0" brushRef="#br0" timeOffset="111066.55">22080 7190 1199 0,'5'4'478'0,"7"11"-307"15,2 2-57-15,3 6-43 16,2 4-10-16,-2 0-19 15,-1-1-8-15,-3-2-12 16,-3-6-3-16,3-13 1 16,0-5-1-16,3-11 0 0,-1-7-2 15,-2-4-6-15,-3-1-1 16,-8-1-27 0,1 2-48-16,-3 3-172 15</inkml:trace>
  <inkml:trace contextRef="#ctx0" brushRef="#br0" timeOffset="111585.99">22410 7199 503 0,'0'-2'299'0,"0"1"-61"0,-3 6-77 15,2-5-34-15,0 0-37 0,-9 24-15 16,1 34-17-16,14-30-7 31,13 0-20-31,-3-4-4 16,4-7-3-16,3-11-1 0,-1-7 2 0,2-8-1 15,-3-8-1-15,-2-2-2 16,-6-6-3 0,-3 3 0-16,-7-1-4 15,-2 0-2-15,-3 9-3 16,-1 1-4-16,0 11-9 16,-1 7-2-16,4 7-2 15,0 3 3-15,5 7 7 16,5 0 1-16,6-2 4 15,0-1 5-15,7-6 31 16,0-5 20-16,0-8 37 16,2-3 8-16,-8-11-12 0,-3-2-16 15,-7-3-36-15,-5-1-13 16,-4-1-20-16,-5 1-15 16,-1 6-100-16,4 6-77 15</inkml:trace>
  <inkml:trace contextRef="#ctx0" brushRef="#br0" timeOffset="111858.6">22765 7213 792 0,'3'-4'425'0,"5"-2"-104"16,2 5-74-16,-2 6-104 15,1 6-44-15,1 9-51 16,-2 2-13-16,4 5-17 15,-4 1-3-15,-3-4-3 16,0-4 0-16,2-9 6 16,0-5 7-16,2-7 19 15,4-6 9-15,4-7 0 16,0-3-1-16,0-4-5 16,-2 0-1-16,-6 3-12 0,3 4-6 15,-6 1-17 1,-2 1-11-16,-3-1-28 0,-1-1-52 15,-2 5 129-15</inkml:trace>
  <inkml:trace contextRef="#ctx0" brushRef="#br0" timeOffset="113494.66">2042 8067 343 0,'-1'-3'173'0,"4"-1"-29"16,-3-4 6-16,0 1 27 15,-2-1 5-15,-14-5 12 16,-7 4-5-16,-14-4-31 15,-5 4-17-15,-1 9-51 16,2 2-27-16,8 13-35 16,6 6-10-16,12 5-11 15,6 3-3-15,16 5-3 16,8-6 1-16,10-2 2 16,4-3 1-16,10-12 0 15,4-4 0-15,4-11-2 16,-7-9 6-16,-15-8-79 15,-5-3-70-15,-22-6-222 0</inkml:trace>
  <inkml:trace contextRef="#ctx0" brushRef="#br0" timeOffset="113612.69">1873 7820 410 0,'-2'-9'292'0,"0"-9"-13"16,2 10-77-16,0 5-49 0,6 7-103 15,3 8-36-15,7 9-27 16,5 4-152-16</inkml:trace>
  <inkml:trace contextRef="#ctx0" brushRef="#br0" timeOffset="113921.01">2150 8172 563 0,'4'11'254'16,"-1"11"-109"-16,2-5-19 0,1-4-30 15,-5-6-20-15,1-6-22 16,-3-3-6-16,0 1-7 16,0-1-5-16,-4-14-18 15,-10-36-6 1,14 26-6-16,1-1-3 0,9 1-8 16,3-1-1-16,5 9 12 15,1 1 14-15,6 9 40 0,1 8 11 16,-7 5-3-1,-4 6-9-15,2 6-27 16,-3-2-11-16,1 6-10 16,1 2-3-16,-14 2-10 15,0 4-5-15,-1 0-312 16</inkml:trace>
  <inkml:trace contextRef="#ctx0" brushRef="#br0" timeOffset="114486.09">2521 7987 699 0,'-5'-2'348'0,"-4"-1"-109"16,1 14-170-16,4 7-34 15,2 10-33-15,3 3 2 16,6 0 5-16,0 0 1 15,3-6 2-15,5-4 1 16,1-9 5-16,0-5 5 16,1-11 9-16,0-5 2 0,-3-6 0 15,0-1-3-15,-1-1-8 16,-6-2-5-16,-2 0-6 16,-2 3-3-16,-4 4-7 15,-2 5-5-15,-3 7-12 16,-2 4-6-16,2 6-4 15,2 3 2-15,4 6 10 16,8 5 3-16,3-2 9 16,6 0 2-16,8-6 7 15,-5-5 7-15,8-7 12 16,-7-2 3-16,-12-8 3 16,7-2-3-16,-7-4-13 15,3-4-14-15,5 0-34 0,-9-3-11 16,-1-1-8-16,4 1 6 15,-1 1 25-15,5 6 9 16,3 5 16-16,-1 3 15 16,4 12 25-16,0 1 7 15,-3 8 19-15,0 4 9 16,-5 0 5-16,-1 2 0 0,-5-1-10 16,-7 0-8-16,-10-5-13 15,-10-3-3-15,-6-7-2 16,-2-4-110-16</inkml:trace>
  <inkml:trace contextRef="#ctx0" brushRef="#br0" timeOffset="115029.2">3904 7977 734 0,'-16'1'333'0,"-18"5"-160"16,3 4-55-16,7 7-76 16,2 7-29-16,9 4-25 15,9 3-8-15,15 3 5 16,10-5 4-16,16-5 11 16,1-6 6-16,0-11 16 15,1-6 19-15,-11-9 55 16,-7-6 17-16,-16-4 17 15,-6-2-10-15,-15-3-49 16,-7 6-19-16,-13 1-31 16,-3 4-11-16,5 9-18 15,7-3-94-15</inkml:trace>
  <inkml:trace contextRef="#ctx0" brushRef="#br0" timeOffset="115246.89">4019 8022 923 0,'6'-7'457'0,"7"-1"-161"15,18-2-145-15,9 5-42 0,10 4-52 16,-19 1-15-16,14 0-21 16,-4 0-5-16,-8 0-9 15,14-3-4-15,-30 0-84 16,-3-3-65-16,-11-2-166 15,-3-1-137-15</inkml:trace>
  <inkml:trace contextRef="#ctx0" brushRef="#br0" timeOffset="115384.52">4243 7988 509 0,'-4'13'315'16,"-1"8"-40"-16,1 2-85 15,4 2-32-15,-1-1-50 16,3 2-23-16,4-1-40 15,-10-2-17-15,14-3-17 16,-4-4-72-16</inkml:trace>
  <inkml:trace contextRef="#ctx0" brushRef="#br0" timeOffset="115675.47">4573 8110 698 0,'-8'-8'360'16,"-10"-5"-94"-16,-4-6-26 0,-2 2-62 16,1 4-41-16,-1 3-71 15,5 9-33 1,2 4-43-16,1 6-11 16,6 10-5-16,3 1 4 0,8 8 8 15,6-1 5 1,11-2 9-16,4-3 3 15,7-9 4-15,0-5 3 0,0-13 6 16,1-4 6-16,-12-8 16 16,-2-2 7-16,-10-2 2 15,-13 1-6-15,-11-5-23 0,-6 5-12 16,-2-2-149 0</inkml:trace>
  <inkml:trace contextRef="#ctx0" brushRef="#br0" timeOffset="116194.23">5324 8001 705 0,'-9'-5'352'0,"-12"-4"-110"0,-4 4-60 16,-4 11-84-16,1 6-32 0,5 12-53 31,6 6-6-31,11 5-4 16,6 3-1-16,11-2 5 0,8-4 1 15,12-8 2 1,4-6 0-16,7-12 5 16,-9-6 4-16,-11-7 9 15,-12-4 5-15,-16-4-3 0,-6-2-7 0,-18 4-27 32,0-1-27-32,-1 2-153 0</inkml:trace>
  <inkml:trace contextRef="#ctx0" brushRef="#br0" timeOffset="116366.85">5399 8041 918 0,'14'12'390'0,"14"17"-196"16,4 4-22-16,13 9-47 16,1 3-17-16,4 3-49 15,-3 7-23-15,-10 1-22 16,-3-3-5-16,-6-8-72 15,-7-13-83-15</inkml:trace>
  <inkml:trace contextRef="#ctx0" brushRef="#br0" timeOffset="116549.53">5759 8042 837 0,'-14'6'400'0,"-19"10"-153"0,-4 7-63 15,-7 13-86-15,-3 7-20 16,-2 10-23-16,3 8-11 16,1 2-14-16,4 0-8 15,7-9-80-15,3-7-78 16</inkml:trace>
  <inkml:trace contextRef="#ctx0" brushRef="#br0" timeOffset="116871.27">5784 8024 946 0,'8'0'425'16,"7"5"-172"-16,0 6-174 16,-1 4-21-16,-6 5-6 15,0-2 0-15,-4 2-4 16,-3-4-5-16,2-7-18 15,1-5-8-15,3-8-9 0,4-3-3 16,3-8-5-16,1-2-3 16,4-4-2-16,-2 4 0 15,1 4 2-15,0 6 2 16,-3 11 4-16,-4 3 3 16,-6 11 1-1,-2 5 2-15,-2 5-2 16,2 1 0-16,-2-5-3 15,-1-3-4-15,-1-8-114 16,1-2-137-16</inkml:trace>
  <inkml:trace contextRef="#ctx0" brushRef="#br0" timeOffset="117023.37">5958 7747 1126 0,'-1'-1'439'0,"-7"3"-311"16,6 8-76-16,1 6-59 0,1 6-1 16,7 5-172-1</inkml:trace>
  <inkml:trace contextRef="#ctx0" brushRef="#br0" timeOffset="117234.82">6244 7969 1142 0,'1'9'479'32,"3"9"-255"-32,3 9-101 15,4 7-20-15,4 9-18 16,-2 4-20-16,-1 6-34 0,-3 5-7 0,-3 10-15 31,-3-2-2-31,-2-9-9 16,3-6-32-16,-6-24-138 15,4-10-112-15</inkml:trace>
  <inkml:trace contextRef="#ctx0" brushRef="#br0" timeOffset="117670.38">6307 8203 765 0,'9'-3'322'15,"13"-2"-183"-15,3 1-63 0,6 1-53 16,5 0-10-16,3 0-97 16,4-1-68-16,5 3-83 15,2-4-12-15,-1-1 96 16,-5-2 108-16,-9-4 205 16,-5 2 59-16,-7 2 46 15,-4 3-23-15,-8 4-101 16,-4 4-34-16,-10 3-15 15,-5 3-7-15,-9 6-10 0,-10-3-8 16,-9 1-30-16,-5-6-7 16,1-7-10-1,4-4-4-15,5-6-17 16,6-3-7-16,5-4-11 0,7 2-2 16,12 2 0-1,3 0-1-15,15 5 7 0,0 1 9 0,7 7 22 31,4 4 20-31,1 9 38 0,4 4 6 16,-2 2 9-16,0 6-7 16,-5-2-32-16,-4-1-12 15,-7-2-19-15,-5-4-68 16</inkml:trace>
  <inkml:trace contextRef="#ctx0" brushRef="#br0" timeOffset="118183.34">7785 7654 738 0,'-12'0'345'0,"-21"3"-123"15,-8 15-53-15,-13 24-54 16,1 18-22-16,7 31-38 15,10 10-15-15,21 9-10 16,13-4-4-16,23-8-9 16,6-8-3-16,0-18-4 15,17-11-1-15,3-24-40 16,0-10-57-16,17-13-302 16</inkml:trace>
  <inkml:trace contextRef="#ctx0" brushRef="#br0" timeOffset="118376.24">7918 8172 1076 0,'-3'-4'475'16,"6"2"-251"0,5 3-71-16,13 13-100 0,10 8-18 15,4 4-17 1,3 6-3-16,0 4-5 0,-6-2-4 15,-3-3-133-15,-4-9-135 16</inkml:trace>
  <inkml:trace contextRef="#ctx0" brushRef="#br0" timeOffset="118531.32">8272 8150 1019 0,'-14'1'466'0,"-19"8"-212"16,-11 6-69-16,-7 10-105 15,-1 1-22-15,3 4-36 16,5 0-8-16,12 0-9 16,6-2-41-16,14-6-223 0</inkml:trace>
  <inkml:trace contextRef="#ctx0" brushRef="#br0" timeOffset="118700.28">8361 7895 929 0,'-5'-4'453'15,"-6"1"-186"-15,-2 5-86 16,-4 10-121-16,2 6-36 16,1 5-14-16,5 4-86 0</inkml:trace>
  <inkml:trace contextRef="#ctx0" brushRef="#br0" timeOffset="118914.76">8374 8129 1104 0,'7'0'465'0,"10"6"-260"16,7 5-66-16,6 11-65 0,3 2-15 15,3 5-23 1,-5-1-12-16,-4-6-16 0,-5-2-6 16,-7-8-187-1,2-2-238-15</inkml:trace>
  <inkml:trace contextRef="#ctx0" brushRef="#br0" timeOffset="119048.19">8658 8155 896 0,'-18'4'483'16,"-13"0"-111"-16,-7 11-201 0,-3 4-63 0,-4 5-59 16,-1 0-16-1,5 3-22-15,6 1-1 16,10-2-175-16</inkml:trace>
  <inkml:trace contextRef="#ctx0" brushRef="#br0" timeOffset="119620.49">9076 7746 872 0,'2'-1'402'16,"-8"4"-187"-16,6 12-53 0,-8 33-85 15,0 15-15-15,8 22-12 16,0 3-6-16,4-3-10 16,0-10-3-1,-3-10-9-15,5-6-4 16,-6-17-6-16,0-6-4 15,5-20-128-15,-10-5-107 16</inkml:trace>
  <inkml:trace contextRef="#ctx0" brushRef="#br0" timeOffset="119863.23">9307 7835 649 0,'0'-5'354'0,"2"-4"-68"0,-4 6-72 16,0 11-89-16,0 9-29 16,-4 22-44-16,1 11-4 15,1 12-7-15,-2 5-4 16,6 5-7-16,0-7-7 16,2 4-7-16,4-5-2 15,0-22-3-15,0 0 0 16,-4-25-63-16,1-10-50 15</inkml:trace>
  <inkml:trace contextRef="#ctx0" brushRef="#br0" timeOffset="120538.18">9802 8130 1013 0,'5'1'400'16,"4"7"-267"-16,0 11-56 16,-3 8-36-16,-5 6-12 0,-2 1-11 31,-5 0-2-31,1-7-4 15,-1 1-1-15,3-10-8 16,2-6-22-16,1-14-47 0,5-11-7 16,-2-15-2-16,6 3 23 15,-2-6 45-15,0-1 8 16,-1 3 5-16,0-4-2 16,0 9 0-16,-3 7 1 15,0 10 2-15,-5 6-6 0,1 10-2 16,-1 4-2-16,2 9 3 15,8 4 8-15,8 0 4 16,5 1 1-16,11-3-3 16,-1-3 0-16,7-5 1 15,-1-3-9-15,-6-10-222 16</inkml:trace>
  <inkml:trace contextRef="#ctx0" brushRef="#br0" timeOffset="120924.62">10342 8129 861 0,'-19'-4'397'16,"-18"-1"-180"-16,6 2-63 16,5 4-92-16,6 6-28 15,8 5-37-15,2-2-11 16,10 4-7-16,4-2 3 15,8 2 7-15,3 2 7 0,1-6 7 16,5 0 3-16,-2-5 3 16,-4-3 4-1,-5-2 2-15,-3-2 0 16,-7-1-12-16,-4-1-3 16,-8 3-8-16,-10 1 0 15,-4 2 8-15,3 5 4 0,6 5 3 16,7-2-1-1,7 6 5-15,6 2 1 0,6 2 10 16,5 2 2-16,2 0-1 16,6 1-3-16,1-8-8 0,0-5-4 15,3-7-27-15,-1-6-73 16</inkml:trace>
  <inkml:trace contextRef="#ctx0" brushRef="#br0" timeOffset="121289.78">10500 8150 733 0,'2'0'357'0,"5"-2"-135"0,-4 6-45 15,10 11-81-15,1 2-10 0,-3 10-4 16,5 0-8 0,-13 3-13-16,-19 3-11 15,4-3-29-15,-2 0-7 16,1-6-10-16,18-7-8 15,-7-15-56-15,6-6-23 16,9-17-32-16,2-3-5 16,7-7 46-16,-1 2 22 0,-1 2 34 15,-1 3 12 1,-4 5 19-16,-2 2 18 16,-10 8 25-16,-3 5 16 0,-6 4 6 15,-4 1-9-15,-2 8-10 16,2 1-13-16,3 8-11 15,5 1-3-15,4 4-7 0,4 2-1 16,8 0-3-16,3-1-5 16,5-3-8-16,2-4 0 15,5-7-142 1</inkml:trace>
  <inkml:trace contextRef="#ctx0" brushRef="#br0" timeOffset="121670.9">10798 8127 988 0,'1'-12'373'16,"0"-13"-270"-16,10 3-32 15,12 3-14-15,6 0 5 0,12 8-3 16,1 6-4-16,1 13-13 15,0 10-10-15,-4 12-16 16,-3 9-2 0,-7 7 3-16,-10 4 2 0,-10 4 2 15,-4-3 0-15,-6-6-3 16,1-5-2 0,2-13-3-16,0-9 1 0,0-13-1 15,-2-9-6-15,-4-12-37 16,-7-7-14-16,-12-6-11 15,-8 4 3-15,-12 4 29 16,-2 6 11-16,0 14 10 16,5 7 6-16,6 9 5 0,7 3 0 15,15 3-26 1,5-4-69-16</inkml:trace>
  <inkml:trace contextRef="#ctx0" brushRef="#br0" timeOffset="121874.68">11260 8218 885 0,'3'-10'494'16,"-2"-6"-93"0,-2 8-184-16,1 6-60 0,-3 8-75 15,3 6-29 1,0 9-40-16,0 0-4 15,2 3 18-15,-1-1-125 0</inkml:trace>
  <inkml:trace contextRef="#ctx0" brushRef="#br0" timeOffset="122093.43">11455 8147 942 0,'0'-5'465'0,"-1"-5"-173"0,1 7-89 16,0 13-108-16,2 10-35 0,5 14-22 16,3 10 0-16,1 14 1 15,-1 3-6-15,-12-2-12 32,7-4-5-32,-4-10-10 0,-6-7-3 0,12-11-107 31,-13-5-93-31</inkml:trace>
  <inkml:trace contextRef="#ctx0" brushRef="#br0" timeOffset="122243.62">11515 8355 992 0,'9'-4'409'15,"8"-4"-224"-15,11 4-133 0,8 4-24 16,2 0-39-16,1 4-112 15</inkml:trace>
  <inkml:trace contextRef="#ctx0" brushRef="#br0" timeOffset="122665.72">12041 8075 775 0,'-19'-1'356'15,"-16"-4"-161"-15,4 6-79 16,-1 3-28-16,7 1-34 16,5 6-15-16,7 0-20 15,8 6-3-15,9 3-4 0,7-1 0 16,11-1-1-16,1-2-1 15,7-4 0-15,-4-4 0 16,-4-4-1-16,-4-4-11 16,-15-3-47-16,-4-2-13 15,-17-3-6-15,-9 0 11 16,-9 2 53-16,-2 1 19 0,3 5 26 16,7 4 5-1,11 9-5-15,4 1-6 0,7 4-10 16,4-1-2-1,5 2 0-15,9 1-3 16,10-3-6-16,4 2-2 0,2-7-3 16,0-4 1-16,-8-9-58 15,6-8-76-15</inkml:trace>
  <inkml:trace contextRef="#ctx0" brushRef="#br0" timeOffset="122811.72">12006 7982 761 0,'-2'-5'425'16,"-5"-9"-80"-16,2 2-122 16,-5 8-131-16,8-1-41 15,2 5-49-15,-8 2-21 16,20 3-190-16,-6 4-262 16</inkml:trace>
  <inkml:trace contextRef="#ctx0" brushRef="#br0" timeOffset="122986.53">12114 8128 564 0,'9'14'372'0,"7"9"-30"16,-1 2-114-16,0-2-46 0,1-2-69 15,0-3-21-15,-5-6-28 16,-1-4-6-16,-4-7-8 16,-2-1-4-16,7-8-10 15,-1-2-7-15,0-5-15 16,1-6-6-16,-2 4-88 15,-2 0-100-15</inkml:trace>
  <inkml:trace contextRef="#ctx0" brushRef="#br0" timeOffset="123334.48">12547 8212 506 0,'2'-2'242'16,"1"-6"-57"-1,-3-1-3-15,-7 3-16 0,-4-3-11 16,-9 5-48-16,-3-1-32 16,-2 8-34-16,0 1-12 15,6 9-21-15,2 4-7 16,8 3-5-16,3 2-4 15,13 3 4-15,8-1 3 16,13-3 10-16,4-4 8 16,4-11 28-16,1-6 23 15,-10-13 30-15,-1-5 9 0,-16-5-1 16,-10-1-15-16,-14-3-35 16,-9 3-13-1,-7 3-64-15,1 6-67 0</inkml:trace>
  <inkml:trace contextRef="#ctx0" brushRef="#br0" timeOffset="124431.42">13047 8344 883 0,'-4'6'404'0,"-8"13"-173"0,-6 6-77 0,-11 6-78 15,-1-1-24 1,5-3-124-16,7-5-198 16</inkml:trace>
  <inkml:trace contextRef="#ctx0" brushRef="#br0" timeOffset="124874.8">13450 8101 703 0,'-1'-2'354'0,"-1"2"-110"15,-1 5-98-15,2-5-82 16,0 8-9-16,-1 17-4 16,11 30-6-16,10-32-7 15,4-1-1-15,5-8-1 16,1-6 1-16,-6-10 0 16,-4-9 0-16,-5-7-2 0,-3-2-6 15,-5-4-9-15,-2 1-6 16,-4 1-8-16,-2 4-4 15,-2 6-10-15,4 7-9 16,0 7-8-16,0 7-3 16,2 12 2-16,9 11 6 15,-1 14 7 1,5 8 3-16,-1 14 3 0,-13-3 3 16,-10-2 4-16,-12-6 6 15,-15-17 22-15,-6-4 7 16,-4-16 7-16,-5-8 1 0,6-14-26 15,7-10-30-15,16-14-104 16,12-8-95-16</inkml:trace>
  <inkml:trace contextRef="#ctx0" brushRef="#br0" timeOffset="125056.14">13834 7872 834 0,'-3'4'384'16,"-5"14"-157"-16,-6 7-65 15,-3 11-78-15,-1 2-26 16,-1 0-38-16,5 2-73 0</inkml:trace>
  <inkml:trace contextRef="#ctx0" brushRef="#br0" timeOffset="125492.32">13924 8154 928 0,'-5'4'386'0,"-1"5"-226"0,4 2-39 16,8 7-50-16,5-1-8 16,9-1-18-16,5-2-7 15,4-11-5-15,0-3-2 16,-4-11 0-16,-3-5-2 16,-6 1-4-16,-7-2-4 15,-3-1-5 1,-2 4-4-16,-4 3-9 0,1 5-6 0,0 11-3 31,0 6 1-31,3 15 3 16,4 5 3-16,1 16 1 15,2 11-2-15,0 7-4 0,-6 5 0 16,-11-14 1-16,-9-8 3 16,-19-13 11-16,-6-7 6 15,-10-14 11-15,-3-9 2 0,9-17-14 16,6-10-32-16,20-12-109 15,11-5-137-15</inkml:trace>
  <inkml:trace contextRef="#ctx0" brushRef="#br0" timeOffset="125917.35">14785 7800 724 0,'0'-3'407'0,"2"-2"-105"16,-2 13-160-16,-1 15-53 15,0 27-67-15,1 12-2 16,1 17 6-16,2 4 5 16,4-4 5-16,1 1-2 15,-1-5-7-15,0-11-3 16,-2-18-156-16</inkml:trace>
  <inkml:trace contextRef="#ctx0" brushRef="#br0" timeOffset="126147.11">14478 8423 630 0,'1'-5'380'16,"6"1"-24"-16,7-2-171 0,7 2-26 15,12 6-22 1,4-2-10-16,13 4-24 15,12-2-18-15,16 1-41 16,12-1-14-16,10-4-19 16,-6-7-4-16,-9-2-107 0,-16 3-103 15</inkml:trace>
  <inkml:trace contextRef="#ctx0" brushRef="#br0" timeOffset="126725.34">15483 8110 544 0,'2'0'318'15,"7"8"-42"-15,1 9-133 16,2 20-87 0,0 2-8-16,-2 7-1 15,-2 1-1-15,-5-9-15 16,1-1-1-16,-6-19-146 0</inkml:trace>
  <inkml:trace contextRef="#ctx0" brushRef="#br0" timeOffset="126946.97">15661 8211 699 0,'-5'1'333'15,"-9"1"-118"-15,-6 7-100 16,-1 3-23-16,-3-1-21 31,5 1-12-31,3-5-34 0,6 2-11 0,7 0-15 31,6 3-2-31,14 2 8 0,4-2 5 0,9 0 2 16,-3-3 0 0,9 4-5-16,6-5-40 0,2-6-220 0</inkml:trace>
  <inkml:trace contextRef="#ctx0" brushRef="#br0" timeOffset="127307.96">16085 8160 742 0,'-11'-6'378'0,"-15"-2"-124"32,1 4-63-32,-7 0-101 15,0 5-28-15,3 4-34 16,4 1-13-16,11 4-19 15,5 2-5-15,9 0-1 16,4 3 1-16,11-1 8 16,3-1 3-16,5-4 4 15,-2-2 1-15,-3-7-11 16,-6 0-13-16,-9 0-29 16,-4 0-8-16,-13 0 6 15,-4-1 11-15,-11 1 33 16,1 2 20-16,0 4 32 0,5 1 8 15,11 4 0-15,3 2-7 16,11 3-15-16,6 2-2 16,8 2-2-16,5 1-5 15,8-3-11-15,2 0-3 16,6-9-2-16,-2-2 0 16,-1-7-75-16,-7-8-76 15</inkml:trace>
  <inkml:trace contextRef="#ctx0" brushRef="#br0" timeOffset="127494.67">16175 8184 808 0,'1'-1'395'0,"0"1"-171"16,7 4-53-16,1 9-89 16,-3 7-29-16,5 3-12 15,-5 2-9-15,-4 3-17 16,0 1-3-16,-2 1-19 15,0-1-67-15,1-10-383 16</inkml:trace>
  <inkml:trace contextRef="#ctx0" brushRef="#br0" timeOffset="127724.43">16410 8237 638 0,'-4'-2'337'0,"-7"0"-82"0,-4 0-76 15,-5 7-73-15,-5 2-13 16,-1 2-13-16,-1 0-12 16,4 1-24-16,2 0-9 15,7 4-20-15,7 1-3 16,8 1 1-16,8 0 1 0,14-2 2 16,4 0 0-1,11-6-5-15,3-3-3 16,6-3-70-16,-3-2-72 0</inkml:trace>
  <inkml:trace contextRef="#ctx0" brushRef="#br0" timeOffset="128052.09">16440 8107 758 0,'5'-14'314'0,"10"-8"-175"16,4 4-21-16,4 2 4 15,1 8 6-15,-1 10 2 16,-1 9-18-16,-3 17-18 16,-2 7 1-16,-3 7-6 15,-2 6-6-15,-2 0-31 16,2 3-14-16,-5-10-19 16,6 0-3-16,-1-14-3 15,1-7 0-15,0-10-1 16,-4-10-4-16,-7-14-37 15,-3-2-24-15,-15-8-25 16,-4 0-6-16,-7 7 26 16,1 4 16-16,2 12 14 15,-2 4 5-15,11 9-3 16,-5-1-44-16,15 4-260 16</inkml:trace>
  <inkml:trace contextRef="#ctx0" brushRef="#br0" timeOffset="128270.3">16837 8221 702 0,'2'-1'420'0,"5"1"-48"15,-3 7-110-15,-1 7-129 31,-1 5-32-31,-1 8-40 0,2 0-14 0,-1 3-22 16,-1-1 1-16,1-9-172 16</inkml:trace>
  <inkml:trace contextRef="#ctx0" brushRef="#br0" timeOffset="128490.67">17025 8177 1077 0,'1'6'429'15,"6"11"-266"-15,-5 9-46 0,-4 16-10 0,4 11 3 16,-4 7-12-16,1 6-13 16,3-8-40-1,-3-6-16-15,1-9-21 16,0-3-2-16,0-9-81 0,3-6-80 15</inkml:trace>
  <inkml:trace contextRef="#ctx0" brushRef="#br0" timeOffset="128652.77">17051 8388 1062 0,'7'-3'419'0,"7"-6"-280"15,9-1-46-15,12 5-49 16,2 0-15-16,3 0-44 16,-3 2-91-16</inkml:trace>
  <inkml:trace contextRef="#ctx0" brushRef="#br0" timeOffset="129049.19">17591 8139 747 0,'-17'-8'417'31,"-18"-5"-93"-31,0 4-90 0,3 6-134 0,6 5-37 16,7 5-43 0,4 3-16-16,8 5-12 0,5 0-2 15,12 5 5-15,5-2 5 0,6 0 4 16,3-3 4-16,-2-5-4 15,0-2-15-15,-2-6-36 16,-7-2-10-16,-7 0-5 16,-6-1 9-16,-11 1 27 15,-5-1 10-15,-8 1 16 32,5 5 18-32,-5-1 26 0,3 4 5 15,5 4-1 1,2 1-7-16,9 3-4 15,5 1 3-15,3 2 4 16,4-1-2-16,9-2-10 16,2-2-8-16,3-6-7 15,0-3-2-15,1-10-61 16,1-5-57-16,-3-10-409 0</inkml:trace>
  <inkml:trace contextRef="#ctx0" brushRef="#br0" timeOffset="129168.35">17524 8031 623 0,'-6'-9'391'0,"0"-3"-16"16,1 4-120-16,1 0-124 15,4 6-58-15,0 2-71 16,0 4-59-16</inkml:trace>
  <inkml:trace contextRef="#ctx0" brushRef="#br0" timeOffset="129415.09">17660 8168 1177 0,'3'5'486'0,"6"6"-279"16,4 8-53-16,6 3-49 0,2 4-18 16,2 4-28-16,-2-1-17 15,0-3-15 1,-1-4-4-16,-1-10-3 15,-1-10 1-15,-1-8 0 16,-2-7 0-16,-2-8-5 16,-4 0-3-16,-2-1-3 0,-4 3-27 15,-2 0-132-15,1 3-75 16</inkml:trace>
  <inkml:trace contextRef="#ctx0" brushRef="#br0" timeOffset="129759.99">18265 8304 431 0,'3'-7'289'0,"-2"-4"8"15,-2-2-83-15,-11-1-15 16,-8 1-22-16,-6 1-24 16,-14 5-76-16,1 2-28 15,-1 10-42 1,9 3-3-16,9 5 9 0,7 5 4 16,11 6 14-16,2 0 4 15,13 3 2-15,5-4 2 16,14-8-1-16,7-2-4 15,3-10-8-15,-3-4-3 16,-5-6-97-16,-6-7-72 0</inkml:trace>
  <inkml:trace contextRef="#ctx0" brushRef="#br0" timeOffset="130119.48">18467 7884 771 0,'13'15'346'15,"18"22"-136"1,7 13-32-16,8 10-9 0,-2 6 2 0,-13 6-30 16,-9 3-23-16,-29 5-41 15,-16 0-26-15,-21-8-28 31,-6-9 0-31,1-20-134 16,7-10-83-16</inkml:trace>
  <inkml:trace contextRef="#ctx0" brushRef="#br0" timeOffset="130516.69">18948 8515 1249 0,'-1'-2'633'0,"-4"-2"-183"15,2 0-205-15,1 4-161 16,1 0-44-16</inkml:trace>
  <inkml:trace contextRef="#ctx0" brushRef="#br0" timeOffset="142620.76">19802 7994 378 0,'-3'-6'290'0,"-10"-2"40"0,-3 0-71 16,-19 1-94-16,-8 3-25 15,-6 5-39-15,-5 3-22 16,12 8-43-16,8 6-12 16,9 2-16-16,12 1-7 15,13 3-9-15,7-1-2 0,12-2 0 32,9-2 2-32,13-6 7 0,4-6 2 15,4-1 2-15,-6-5 2 16,-18-1 2-16,-10-4 1 0,-21 0-3 15,-11 1-3-15,-19 5-4 16,-9 3-3-16,-5 11 8 16,2 4 3-16,9 3 4 15,13 4-2-15,13 0-5 16,10 3-2-16,14-1 0 16,8-1 0-1,22-7 3-15,8-3 1 16,11-7-32-16,0-2-30 0,-5-8-75 15,0-1-49-15,-6-12-248 16</inkml:trace>
  <inkml:trace contextRef="#ctx0" brushRef="#br0" timeOffset="142980.24">20159 8199 596 0,'-1'-7'328'0,"-8"-9"-50"16,-5 1-32-16,-10 6-68 0,-5 1-32 0,-4 4-65 15,-5 4-26 1,5 6-30-16,1 3-10 0,4 11-10 16,7 5-4-1,3 1-3-15,8 6-2 16,16 0-2-16,7 1 0 0,12-5 1 31,4-6 1-31,0-11-1 16,3-9-21-16,-2-7-27 0,-7-5-12 15,-6-3 4-15,-6 1 23 16,-12-1 31-16,-2 1 12 16,-9 5 0-16,-4 7 3 15,5 15 11-15,-1 11 3 16,-1 12 4-16,4 5-5 16,6 7-12-16,3-4-3 15,4-2-3-15,8 1-1 16,-6-11 1-16,5-2-12 0,9-7-271 15</inkml:trace>
  <inkml:trace contextRef="#ctx0" brushRef="#br0" timeOffset="143302.74">20506 8256 653 0,'-4'8'320'16,"-8"8"-115"-16,-7 6-71 0,-2 1-27 15,-3 1-38 1,-4-4-19-16,-1-10-22 0,3-5-10 16,-4-15-49-16,8-3-25 15,5-9-20-15,3-1 2 16,9 3 36-16,5 3 15 15,10 3 5-15,10 5 2 16,10 3 17-16,2 6 15 16,-1 7 23-16,1 4 6 0,-8 10-5 15,-3 0-7 1,3 8-13-16,-5-3-3 0</inkml:trace>
  <inkml:trace contextRef="#ctx0" brushRef="#br0" timeOffset="143652.14">20680 8406 745 0,'9'4'382'16,"6"2"-101"-16,8 1-126 16,7 3-21-16,2-4-31 15,-2-4-13-15,0-2-30 0,-6-10-10 16,-4-6-17-16,-1 0-4 15,-15-13-7-15,-2 1-4 16,-8-3-6-16,-10 0-5 16,2 3-7-16,-8 3-4 15,-5 8-13-15,-1 6-5 0,-4 17-4 32,4 10 3-32,6 13 10 15,5 8 6-15,10 11 7 0,7 6 3 0,5 3 5 16,6-1 0-1,6-7 1-15,-4-8-1 16,-4-5-2-16,-2-4-1 0,-7-11-56 16,1-2-83-16</inkml:trace>
  <inkml:trace contextRef="#ctx0" brushRef="#br0" timeOffset="143875.38">21055 8206 1123 0,'-1'7'460'0,"-7"11"-268"0,0 10-55 16,3 21-36-16,2 6-5 16,7 11-22-1,4-2-13-15,-1-7-28 0,1-3-13 0,-2-16-26 31,2-5-47-31,4-13-101 0,-3-14-79 16</inkml:trace>
  <inkml:trace contextRef="#ctx0" brushRef="#br0" timeOffset="144019.32">21106 8400 1140 0,'3'1'463'0,"9"0"-284"15,3 4-59 1,9 3-58-16,1-5-19 16,4 1-84-16,0-7-321 0</inkml:trace>
  <inkml:trace contextRef="#ctx0" brushRef="#br0" timeOffset="144476.08">21719 8275 560 0,'-12'-8'346'15,"-16"-10"-15"-15,-6 3-74 16,-7 1-84-16,-4 2-31 0,5 11-48 15,2 4-26-15,13 10-38 16,13 7-12-16,5 8-12 16,7 4-2-1,9 3 3-15,6 3 0 0,14-11 1 16,5-1 1-16,2-18 1 16,-1-8 0-16,-8-14-93 15,-2-9-57 1,-9-11-210-16,-7-3-172 0</inkml:trace>
  <inkml:trace contextRef="#ctx0" brushRef="#br0" timeOffset="144544.5">21641 8113 539 0,'-4'-9'281'0,"1"-10"-91"15,-2 10-66-15,5 9-86 0,0 3-113 0</inkml:trace>
  <inkml:trace contextRef="#ctx0" brushRef="#br0" timeOffset="144866.19">21784 8071 966 0,'3'-16'408'16,"10"-23"-231"-16,-2-1-41 0,8 7-55 16,-5 0-16-1,-3 12-18-15,2 5-7 0,-13 8-6 16,3 7-6-16,-5 6-9 15,-4 9-3-15,6 12-3 0,-3 5-2 16,6 15-1 0,0 3-3-16,5 16-3 15,8 3 0-15,-5 5-1 16,6 3-1-16,-11-8 0 0,-7-5 0 16,-11-13 0-16,-2-12 0 0,-10-16 1 15,-3-10-19-15,-2-14-83 16,-3-9-60-1</inkml:trace>
  <inkml:trace contextRef="#ctx0" brushRef="#br0" timeOffset="145389.31">22254 8350 551 0,'0'-7'307'0,"0"-8"-66"31,-1-3-68-31,-7-2-16 16,-7-4-23-16,-2 0-16 0,-9 3-41 16,-1 4-19-1,-3 10-41-15,0 5-12 16,2 9-6-16,4 5-2 0,4 9 7 15,10 7 3-15,4 5 0 16,7 4-1 0,11 1 1-16,-2-7 0 0,14-7 0 15,1-6 1-15,3-16 2 16,5-7-1-16,-2-6-2 16,-4-10-2-16,-2-4-4 15,-7 0 1-15,-8-5 2 16,-4 4 3-16,-6 8 3 15,-1 5 0-15,-5 8 0 16,3 5 1-16,2 6-3 0,1 2-1 16,3 12-1-16,5 0-1 15,3 5-1-15,4 1 0 16,1-4 2-16,4 0 5 16,2-11 15-16,-2-5 11 15,-3-12 28-15,1-4 7 16,-10-10-4-1,-3-6-8-15,2-2-29 16,-7-2-13-16,0 5-47 0,0 4-53 16,-5 9-165-16</inkml:trace>
  <inkml:trace contextRef="#ctx0" brushRef="#br0" timeOffset="145621.88">22532 8153 626 0,'2'-5'374'16,"3"-1"-48"-16,0 2-70 15,-2 9-112-15,4 11-41 16,3 17-44-16,2 11-8 16,0 18-14-16,-3 6-7 15,-7-1-12 1,-2-1-8-16,-1-18-10 0,0-10-11 0,1-12-114 31,0-10-67-31</inkml:trace>
  <inkml:trace contextRef="#ctx0" brushRef="#br0" timeOffset="145790.65">22612 8358 842 0,'5'0'366'15,"7"0"-173"-15,11 0-132 0,6 0-21 16,6 3-22-16,1-3-6 16,0 0-40-1,-1-4-124 1</inkml:trace>
  <inkml:trace contextRef="#ctx0" brushRef="#br0" timeOffset="146154.59">23135 8107 783 0,'-16'-5'361'0,"-18"-3"-174"16,-1 5-62-16,0 2-82 15,7 4-25-15,18 9-25 16,5 0-3-16,12 6-2 0,8-2 4 15,4-1 8-15,7 1 4 16,0-5 2-16,-4 0 0 16,-7-9-5-16,-7-2-2 15,-8-1-9-15,-5 0-1 16,-13-3 3-16,-8 2 4 0,-5 2 28 16,-1 0 16-16,5 5 25 15,8 2 9-15,7 3-12 16,5 5 1-16,7 1 8 15,1 5 4-15,14 1 6 16,12 0-7-16,5-3-25 16,3-5-10-16,4-12-15 15,-6-4-1-15,0-11-128 16</inkml:trace>
  <inkml:trace contextRef="#ctx0" brushRef="#br0" timeOffset="147353.34">1675 9051 712 0,'4'-1'320'0,"5"2"-128"0,19-1-92 15,6 4-14-15,17 0-27 16,7 1-22-16,6-3-22 16,-6-3-4-16,-4 2-1 0,-14-2 3 15,-12 1-114-15,-4 3-110 16</inkml:trace>
  <inkml:trace contextRef="#ctx0" brushRef="#br0" timeOffset="147517.97">1968 9092 379 0,'-2'4'276'32,"-4"5"4"-32,3 4-76 0,5 8-37 0,4 4-40 15,3 6-17-15,1 2-36 16,-6-2-10-16,-2-1-31 15,-3-6-11-15,2-8-69 16,5-3-141-16</inkml:trace>
  <inkml:trace contextRef="#ctx0" brushRef="#br0" timeOffset="147829.46">2297 9130 820 0,'-2'-4'400'15,"-5"-3"-133"-15,-16 1-71 16,-3 6-86-16,0 6-31 16,1 7-48-16,6 3-16 0,5 7-11 15,4 5-4-15,10-1-1 16,11 3-1-16,12-1 1 15,7-3 3-15,5-9 3 16,1-8 3-16,2-15 11 16,-3-8 0-16,-6-10 14 15,-10-2 3-15,-19-4-1 16,-8 0 1-16,-25 3-18 16,6 3-9-16,-2 8-99 15,0 4-25-15</inkml:trace>
  <inkml:trace contextRef="#ctx0" brushRef="#br0" timeOffset="148387.75">3457 8900 589 0,'-2'-1'335'16,"-3"3"-64"0,-8 18-64-16,-22 14-85 15,-1 14-32-15,-4 15-34 16,6 5-19-16,19 12-21 15,12-2-6-15,23-11 3 0,15-12 10 16,21-24 19 0,4-13 9-16,1-23-1 0,-3-8-2 15,-15-20-1-15,-4-8 4 16,-12-11 12-16,-10-4-3 16,-16 3-13-1,-15-6-11-15,-18 0-28 0,-4 1-13 0,-2 12-43 16,2 8-29-1,3 25-98-15,-9 11-79 16,-5 17-221-16</inkml:trace>
  <inkml:trace contextRef="#ctx0" brushRef="#br0" timeOffset="148472.56">3274 9116 249 0,'17'8'239'16,"8"10"39"-16,26-5-35 0,2-5-32 16,10-1-79-1,5-6-41-15,5-2-50 16,-3-5 0-16</inkml:trace>
  <inkml:trace contextRef="#ctx0" brushRef="#br0" timeOffset="149048.38">3915 9138 837 0,'-3'12'358'0,"-5"10"-186"15,0 11-63-15,0 8 8 16,0 9-17 0,3-1-13-16,4-3-38 0,1-12-14 15,3-20-12-15,1-8 0 16,3-15 6-16,1-3 2 15,-1-17-2-15,0-9-5 16,-4-8-8-16,-3-4-5 16,-4-4-2-16,-1 2-1 15,3 2-8-15,3 10-5 0,3 13-5 16,0 9-3-16,2 16 0 16,-4 3 1-16,11 18 1 15,2 13 4-15,0 2 7 16,6 5 0-16,3-1 1 15,-1-6 2-15,4-7-1 16,-5-3 0-16,2-16-2 16,3-4-17-16,-3-10-46 15,1-8-9-15,-8-11-3 16,-5-3 15-16,-4-8 49 16,-1-2 10-16,-3 4 10 15,-3-1 6-15,-1 15 38 0,-1 7 6 16,-2 21-2-16,0 9 2 15,0 23-35-15,6 7-2 16,-2 7 5-16,3 8 1 16,-1-2-5-16,-5 5-5 0,12-10-37 15,6-6-121-15</inkml:trace>
  <inkml:trace contextRef="#ctx0" brushRef="#br0" timeOffset="149264.7">4556 8962 863 0,'0'13'361'0,"0"19"-162"16,-1 11-92-16,4 12 18 0,2 6 17 15,2 5-13-15,1 1-26 16,2-2-46-1,-3-7-26-15,1-17-73 16,1-11-78-16</inkml:trace>
  <inkml:trace contextRef="#ctx0" brushRef="#br0" timeOffset="149493.41">4918 9048 841 0,'-15'7'433'0,"-13"0"-86"16,-17 4-200-16,-4 4-25 0,-4-2-25 16,3 4-14-1,10 0-38-15,12 5-16 16,9 1-22-16,13-2-6 16,21 2-1-16,9-3 4 15,21-3 6-15,6 3 2 0,2-3 0 16,-1 0-5-1,-8-2-39-15,-8-3-70 0</inkml:trace>
  <inkml:trace contextRef="#ctx0" brushRef="#br0" timeOffset="149943.66">5018 9132 951 0,'1'4'375'0,"0"14"-247"0,-1 6-56 15,1 8-24-15,0 7-8 16,-1 4 21-16,-2-4 11 16,4-1 14-16,-3-11-3 0,-1-14-24 15,4-11-13 1,-5-14-12-16,-2-4-5 0,2-13-9 15,-6-2-6-15,4-7-4 16,4-3-2-16,3-1-3 16,5 1-7-1,8 1-13-15,3 2-5 0,13 7-4 16,7 4 4-16,11 11 1 16,12 3-53-16,2 7-178 15</inkml:trace>
  <inkml:trace contextRef="#ctx0" brushRef="#br0" timeOffset="150183.61">5004 9435 879 0,'1'1'374'0,"0"2"-184"0,22 1-117 16,9-2-23-16,21 4-12 16,10 0-8-16,4 0-17 15,-2 1-4-15,-9-4-89 16,-7-2-145-16</inkml:trace>
  <inkml:trace contextRef="#ctx0" brushRef="#br0" timeOffset="150378.62">5109 9210 819 0,'9'0'348'0,"15"0"-188"0,11 0-62 15,14 1-40-15,5 2-21 16,1-2-18-16,-3 2-6 15,-17-3-114-15,-5-1-283 16</inkml:trace>
  <inkml:trace contextRef="#ctx0" brushRef="#br0" timeOffset="150695.34">5534 9125 880 0,'4'10'361'16,"4"16"-221"-16,3 6-20 0,6 8-22 15,0 3-3-15,-8 0-9 16,-1 0-14-16,-8-5-26 16,-4-6-10-1,0-16-10-15,-7-9 0 0,-1-12 3 0,-2-8-1 16,1-5-7 0,2-7-3-16,0-11-8 0,1-3-1 31,9-7-1-31,-4-6 2 0,6 2-4 15,6 2-9-15,2 4-5 0,12 13-2 16,5 5 3 0,4 11 6-16,-6 11-3 0,14 1-3 0,10 15-10 31,3-4-57-31,16 4-150 16,-13 0-288-16</inkml:trace>
  <inkml:trace contextRef="#ctx0" brushRef="#br0" timeOffset="150940.43">5623 9407 724 0,'0'4'362'16,"3"5"-91"-16,10 3-62 16,15-4-51-16,5 1-21 0,12-2-47 15,1-7-28 1,1 4-34-16,-2-2-10 0,-11-8-68 16,-1 0-92-16</inkml:trace>
  <inkml:trace contextRef="#ctx0" brushRef="#br0" timeOffset="151143.63">5470 9191 1063 0,'8'1'420'16,"20"3"-252"-16,12 2-48 15,18-1-15-15,13 1-16 16,4-4-42-16,-5-2-16 16,-13 0-109-16</inkml:trace>
  <inkml:trace contextRef="#ctx0" brushRef="#br0" timeOffset="151775.36">6846 9232 862 0,'-14'0'385'0,"-17"4"-175"16,-3 5-42-16,-1 10-67 0,7 16-25 31,10 8-44-31,-3 1-17 16,29 6-8-16,5-11-1 0,20-10 0 0,16-7 7 16,-9-20 7-1,3-2 6-15,-20-16 10 16,-6-2 3-16,-11-2-2 15,-15-7-6-15,-12 4-14 16,-8-1-10-16,-10 3-6 16,5 2-35-16,10 8-174 0</inkml:trace>
  <inkml:trace contextRef="#ctx0" brushRef="#br0" timeOffset="151958.33">6976 9273 891 0,'16'0'380'0,"23"-2"-210"0,5 2-35 16,4-1-59-16,-2 1-24 16,-6 0-30-16,1 1-32 15,-17-1-217-15</inkml:trace>
  <inkml:trace contextRef="#ctx0" brushRef="#br0" timeOffset="152123.49">7132 9278 552 0,'-2'7'333'0,"-4"13"-7"16,2 6-102-16,2 7-78 15,0 6-21-15,3-2-43 16,1-4-17-16,4-2-32 0,-1-9 2 15,4-6-219-15</inkml:trace>
  <inkml:trace contextRef="#ctx0" brushRef="#br0" timeOffset="152415.18">7397 9410 1074 0,'2'7'421'0,"-2"9"-287"15,2 2-31-15,-5-2-44 16,-6-5-12 0,2-7-21-16,0 2-3 0,4-8-6 15,5 2-8-15,4-11-18 16,1-5-11-16,4-3-11 16,1-7 4-16,9 6 13 15,0 1 6-15,7 10 16 16,1 9 14-16,-6 9 48 15,-5 5 19-15,-9 9 14 16,-1 2-4-16,-7 1-41 16,-1-2-19-16,0-4-16 0,-1-5-81 15</inkml:trace>
  <inkml:trace contextRef="#ctx0" brushRef="#br0" timeOffset="152965.42">8435 9281 698 0,'-13'-4'377'0,"-15"-3"-89"16,2 6-65-16,4 6-106 15,1 7-42-15,7 11-52 0,5 9-13 16,13 6-4-16,9-2 2 16,9-4 2-16,4-5 1 15,7-15 2-15,-5-5 3 16,-4-14 7-1,-2-10 4-15,-12-7 5 16,-4-7-1-16,-6-9-2 16,-8-5 1-16,-4-9 1 15,-1-4 0-15,-2-4-6 16,4 2-7-16,5 6-15 16,6 1-6-16,12 12-11 15,3 2-8-15,3 15-110 0,4 10-90 16</inkml:trace>
  <inkml:trace contextRef="#ctx0" brushRef="#br0" timeOffset="153182.42">8647 9255 485 0,'-1'0'310'0,"0"-1"-14"15,1 2-56-15,0-1-72 16,-2 3-22-16,1 27-39 16,-2 36-27-16,-1-28-44 15,3-3-18-15,2-8-61 16,6-6-86-16</inkml:trace>
  <inkml:trace contextRef="#ctx0" brushRef="#br0" timeOffset="153457.86">8993 9320 815 0,'-1'7'417'0,"-4"3"-132"0,-4 10-128 15,-3-1-38-15,-7 3-47 16,-3-1-16-16,-7-6-22 16,2-5-8-16,1-7-7 15,2-6-2-15,5-8-6 16,-4-1-2-1,8-4-9-15,7-2-3 16,8-3-6-16,2-1-2 16,11 0 1-16,-1 5 6 15,4 8 18-15,6 2 12 16,-5 12 10-16,6 9 1 16,0 6-11-16,-1 4-7 15,4 1-10-15,-4-2 3 0,0-1-203 16</inkml:trace>
  <inkml:trace contextRef="#ctx0" brushRef="#br0" timeOffset="153816.71">9366 9375 590 0,'-4'-13'375'0,"-9"-12"17"15,1-1-123-15,-11-2-95 16,-1 8-43-16,1 10-74 15,0 5-33-15,3 15-29 16,7 6-5-16,1 11 0 31,9 9 5-31,10 10 2 16,3-4 2-16,4-5 1 0,3-10 0 16,1-8 5-16,-1-10 1 0,2-8 9 15,-4-4 2 1,-8-20 4-16,-2-3-1 0,-5-13-2 15,0-4-3-15,-8-5-1 16,0-4-1 0,-4-4-3-16,2-2-3 0,12 9-6 15,-1 0-7-15,13 12-12 16,0 1-5-16,9 11-98 16,13 11-89-16</inkml:trace>
  <inkml:trace contextRef="#ctx0" brushRef="#br0" timeOffset="154365.48">9493 9486 417 0,'4'4'277'0,"5"3"40"15,5 3-80-15,9-9-42 16,3 1-17-16,8-2-37 16,1-2-22-16,-6-8-35 15,-6-2-16-15,-8-5-27 16,-6-3-8-16,-9-3-14 15,-3-4-6-15,-17 2-9 16,-2 2-4-16,-9 9-10 16,0 8-5-16,5 13 0 0,-1 12 3 15,8 12 11 1,0 5 5-16,5 9 7 0,3-4 0 16,5 6-1-16,4-2-2 15,3-4-3 1,3-2-1-16,5-8-2 0,1-5-4 0,3-7-142 31</inkml:trace>
  <inkml:trace contextRef="#ctx0" brushRef="#br0" timeOffset="154713.82">10035 9403 771 0,'-6'-14'357'0,"-7"-16"-150"31,-6 0-19-31,-5 10-46 16,-6 5-28-16,-4 15-41 0,7 4-22 15,4 12-25 1,5 5-4-16,12 10-9 16,1 2-1-16,9 0 0 15,12-5 4-15,9-3 6 16,7-6 3-16,-1-10 0 16,-1-5 1-16,-5-9-8 15,-4-4 2-15,-8-4-110 16,-2 4-100-16</inkml:trace>
  <inkml:trace contextRef="#ctx0" brushRef="#br0" timeOffset="154923.96">10189 9260 667 0,'-2'2'397'0,"0"0"-136"0,-6 18 29 16,1 8-119-16,6 19-41 15,2 8-17 1,5 4-28-16,2 1-21 0,-4-10-31 16,2 0-12-16,-4 2-19 15,-5-6 11-15,-5-2-174 16,-1-8-80-16</inkml:trace>
  <inkml:trace contextRef="#ctx0" brushRef="#br0" timeOffset="155150.57">10193 9534 958 0,'1'-4'494'0,"2"-8"-127"15,7 5-177-15,2 4-49 0,7-1-62 16,-2 5-32-1,12 9-39-15,-3-3 0 16,2 2-197-16,6-2-330 16</inkml:trace>
  <inkml:trace contextRef="#ctx0" brushRef="#br0" timeOffset="155553.46">10463 9345 608 0,'4'0'390'0,"9"6"36"0,-4 5-166 15,8 10-91-15,1 0-27 16,-1-1-50-16,1-2-20 15,-12-4-27 1,-3-1-8-16,-8-7-15 0,-3-1-4 16,0-5-5-1,5-7-7-15,9-4-15 16,6-4-12-16,10-5-21 0,-2-2-4 16,5-1 4-1,-6 2 7-15,-3 5 18 0,2 9 6 0,-7 8 9 31,3 6 3-31,1 9 5 0,-7 4 3 16,-6 2 3-16,1 1 0 0,-3 4-3 16,1 0-2-16,2 0-5 15,0 2 9-15,-7-10-134 16,-2-2-128 0</inkml:trace>
  <inkml:trace contextRef="#ctx0" brushRef="#br0" timeOffset="155754.83">10686 8957 924 0,'0'-2'408'0,"-1"8"-193"16,1 8-61-16,4 21-100 15,-3 3-6-15,1 4 9 16,3 6-88-16</inkml:trace>
  <inkml:trace contextRef="#ctx0" brushRef="#br0" timeOffset="157028.28">11682 9024 786 0,'-2'4'380'0,"-5"6"-127"16,-9 22-114-16,-4 10-39 15,-6 19-15-15,-1 10-11 0,5 9-18 16,2-6-9 0,10-15-18-16,7-11-15 15,8-23-8-15,3-14 1 16,2-15 0-16,4-6 8 15,-3-22 0-15,2-1-3 16,0-14-1-16,-4-8-4 16,-3-1 1-16,0-5-2 0,3 5-3 15,1 8-3-15,5 14-5 16,2 11 1-16,-3 23 1 16,0 7 2-16,2 20 3 15,0 10 0-15,4 8 4 16,6 6 1-16,9 9 1 15,-3 3-1-15,-3-3-3 16,-5-9-2-16,-13-14-58 16,-2-8-70-16,-6-13-373 15</inkml:trace>
  <inkml:trace contextRef="#ctx0" brushRef="#br0" timeOffset="157186.08">11500 9351 744 0,'9'0'352'0,"18"0"-101"15,11 0-105-15,10 5-45 16,8-1-27-16,6 2-42 16,1-3-50-16</inkml:trace>
  <inkml:trace contextRef="#ctx0" brushRef="#br0" timeOffset="157695.59">12073 9260 861 0,'-3'-1'344'0,"-2"-2"-222"0,11 3-43 16,-6 0-25-1,26 3-6-15,52 7-1 0,-20-3-1 16,15 0-9-16,9 2-1 15,6 1-2-15,-4-1-2 16,-16-6-3-16,-14-3-9 16,-23-6-14-16,-13-3-12 0,-18 0-58 15,-2 1-19-15,-13-3-21 16,-9-4 8-16,-1 0 52 16,-2-1 21-16,4 1 23 15,11 6-1-15,9 6-6 16,6 1-1-16,8 9 13 0,-1 4 16 15,5 6 44 1,-4 0 17-16,0 6 28 16,-6-1 3-16,-8-1-13 15,-2 2-11-15,-6-9-36 16,0-3-16-16,3-5-97 16,0-2-88-16</inkml:trace>
  <inkml:trace contextRef="#ctx0" brushRef="#br0" timeOffset="157940.85">12882 9074 1018 0,'2'-2'449'0,"-1"1"-242"0,3 13-60 15,-6 8-78-15,2 8-12 16,0 18 0-16,0 0-2 16,6 23-11-16,-2 5-8 15,-2-13-17 1,1-2-5-16,1-18-7 0,0-14-50 16,2-11-181-16</inkml:trace>
  <inkml:trace contextRef="#ctx0" brushRef="#br0" timeOffset="158472.71">12778 9096 869 0,'1'-6'440'0,"7"-3"-154"16,6-4-89-16,9 1-37 0,12 3-66 15,10-1-27-15,8 9-33 16,-2 3-9-16,1 3-13 15,-10 2-4-15,-16 0-8 16,-2 4-7-16,-13 2-2 16,-11-1-1-16,-11 3-2 15,-8-3 1-15,-15 0 6 16,8 1 1-16,-2-5 2 16,3-1 1-16,14-2-9 15,7-1-4-15,9-3-2 16,12 2-1-16,13 3 6 15,2 6 3-15,1 7 1 0,6 4 2 16,-17 6 3 0,0 5-1-16,-14-1 3 0,-18 0 2 15,-5 0 6 1,-12-7 1-16,-13-4 2 16,-6-7-2-16,-13-9-4 0,-2-3 0 0,14-1-73 31,7-1-91-31</inkml:trace>
  <inkml:trace contextRef="#ctx0" brushRef="#br0" timeOffset="158693.85">13466 9498 985 0,'0'2'579'0,"-1"-1"-44"16,0 3-254-16,-1-4-60 15,1 0-63-15,0 0-32 0,0 0-62 16,0 0-16 0,0 0-43-16,1 0-77 15</inkml:trace>
  <inkml:trace contextRef="#ctx0" brushRef="#br0" timeOffset="175145">2162 10295 702 0,'-3'8'319'0,"-11"18"-119"0,-2 10-37 15,-10 20-11-15,-3 6-22 16,-8 5-44-16,1 1-20 16,2-4-36-16,2-2-9 15,13-15-9-15,4-10 1 16,10-20 1-16,6-12 0 16,10-19-12-1,8-10-8-15,2-18-12 16,2-5-3-16,-4-9 10 0,0 1 8 0,-7-4 8 15,-6-3 2 1,6 6-3-16,-8-3-1 0,2 14-4 16,2 10 1-16,-6 17-6 15,1 11-7 1,4 17-7-16,-1 9-1 16,6 20 4-16,9 9 6 15,10 11 8-15,7 5-1 16,9 4 3-16,5-2 1 0,7-1 1 15,3-3 2-15,-4-13 2 0,-9-6 1 16,-16-11 4 0,-16-9 2-16,-12-8 7 15,-12-4 2-15,-26-5 0 16,-10 1 4-16,-28 1-12 16,-8-5 0-16,-7-1-1 0,8 2-6 15,6-5-1-15,8 0-4 16,14 4-4-16,5-3-3 15,22 0-67 1,14 0-33-16,26-4-132 16,16-2-168-16</inkml:trace>
  <inkml:trace contextRef="#ctx0" brushRef="#br0" timeOffset="175466.4">2639 10323 548 0,'0'-11'403'0,"1"-5"66"16,1 7-165-16,3 18-143 0,3 17-56 16,7 24-64-1,3 11-2-15,6 13 1 16,-6 6-1-16,-6 0-10 16,-3 1-8-16,-5-4-6 15,-1-9-1-15,4-18-74 16,-1-12-84-16,1-17-187 15</inkml:trace>
  <inkml:trace contextRef="#ctx0" brushRef="#br0" timeOffset="175792.42">3213 10466 881 0,'-8'3'413'0,"-4"6"-162"0,-10 5-118 16,-5 0-34-16,-9 3-37 16,0-2-19-16,-12 3-25 15,-1 1-6 1,-8 7-9-16,-3-1-2 16,16 0 0-16,6-2-1 15,22-3-5-15,11-2-2 16,10 0 12-16,15 1 3 0,25 3 19 15,14 1 5-15,9 6 7 16,-5 0 5-16,-10 2 2 16,-11 0-2-16,-5-4-15 15,-2-4 10-15,-6-9-176 16</inkml:trace>
  <inkml:trace contextRef="#ctx0" brushRef="#br0" timeOffset="176229.3">3420 11015 665 0,'-7'10'340'16,"-6"18"-99"-16,-3-7-39 0,2-1-83 15,3 1-27-15,5-13-32 16,4-1 1-16,5-11-1 16,5-8-4-16,4-10-18 15,1-5-12-15,0-3-9 16,-2-1-2-16,0-1-3 0,-1-3-5 15,2 3-4 1,-1 5 0-16,-1 10 7 0,-2 10 4 16,-4 16 3-1,6 8 1-15,3 20-2 0,4 1-1 16,2 4 0 0,-5-1-5-16,1-10-5 15,0 2-8-15,-3-8-112 16,0 0-68-16</inkml:trace>
  <inkml:trace contextRef="#ctx0" brushRef="#br0" timeOffset="176372.77">3408 11068 863 0,'6'0'432'15,"7"-3"-77"-15,13-1-291 16,3 0-33-16,17 0-85 15,1 1-259 1</inkml:trace>
  <inkml:trace contextRef="#ctx0" brushRef="#br0" timeOffset="176789.15">3716 11040 857 0,'2'0'398'0,"3"-2"-155"16,13 0-144-16,12 2-40 15,12 2-26-15,3 0-6 16,2 1-10-16,-4-3-2 16,-14-4-3-16,-5-1-6 0,-12 0-35 15,-5-1-9-15,-7-2-11 16,-2-2 5-16,-4-5 28 16,2 6 8-16,-1 2 12 15,3 6 14-15,3 3 32 16,-1 3 12-16,0-5 24 15,0 0 3-15,1 10-19 16,0 10-10-16,4 24-28 16,-6-29-13-16,1-7-140 15,0-7-125 1</inkml:trace>
  <inkml:trace contextRef="#ctx0" brushRef="#br0" timeOffset="176972.15">4121 10866 701 0,'1'-3'417'0,"2"3"-56"0,3 5-115 16,-6-5-119-16,4 12-25 0,15 49-9 15,-10-31-10-15,1 5-16 16,-5 1-10-16,-4-8-26 16,-1 3-10-16,-2-13-45 15,-1-4-47 1,-1-8-134-16,1-5-150 15</inkml:trace>
  <inkml:trace contextRef="#ctx0" brushRef="#br0" timeOffset="177295.43">4143 10876 853 0,'13'-7'388'0,"14"-4"-162"16,4 1-31-16,0 8-52 0,-2 6-25 15,-7 6-39-15,-7 3-14 16,-12 1-21-16,-4 1-7 16,-10 0-20-16,-3 2-4 15,0-2-6-15,4-5-6 16,11-1-22-16,6-4-7 0,9-3-3 16,5 4 2-16,5 3 19 31,-1 2 4-31,-3 3 7 0,-4-1 8 15,-13 9 18 1,-5-2 5-16,-17 4 2 0,-9 0-5 0,-14-10-8 16,-1-1-10-1,9-14-117-15,5-5-359 16</inkml:trace>
  <inkml:trace contextRef="#ctx0" brushRef="#br0" timeOffset="177736.46">4902 10681 895 0,'7'0'418'0,"5"0"-179"16,15 1-111 0,9-1-26-16,23 4-50 0,3-1-17 0,9 4-19 31,-8 0-2-31,-15-1-72 0,-1-1-76 15,-20-3-301-15</inkml:trace>
  <inkml:trace contextRef="#ctx0" brushRef="#br0" timeOffset="177933.91">4952 10827 745 0,'0'2'386'0,"6"-1"-84"0,9 3-54 16,18-3-52-16,16 0-12 16,12 0-42-16,3 0-34 15,-10-1-50-15,-5-1-14 16,-20-1-135-16</inkml:trace>
  <inkml:trace contextRef="#ctx0" brushRef="#br0" timeOffset="178721.78">7069 10232 445 0,'-5'-4'291'15,"-18"0"-22"-15,-14-2-87 0,-26-2-83 16,-13 1-11-16,-27-1 7 16,-5 1-2-16,5-2-4 15,7 1-16 1,18 0-16-16,13 1-2 0,15 3-19 16,6 3 5-16,20 2-23 15,15 3-3-15,24 5-10 16,17 2-6-16,30 3 11 15,5 3 1-15,21 5-3 16,5 7-1-16,-5 12-2 16,-6 8-3-16,-36 8-4 15,-21 1-4-15,-50 5-2 16,-21-2 1-16,-34 6 5 16,-9 3 1-16,-2 3 2 15,3-2 2-15,13-11 2 0,7-5 3 16,21-14 3-16,9-9 2 15,25-5 3 1,10-8 3-16,26-6 2 0,15-1-2 16,31-5-3-1,12-1-5-15,22-5-4 16,14-2-1-16,7-1-1 16,-3 1 1-16,-14 1-2 0,-13 2 1 15,-28 4 1-15,-21-4 0 16,-16 5-2-16,-12-1-12 15,-11 0-273-15</inkml:trace>
  <inkml:trace contextRef="#ctx0" brushRef="#br0" timeOffset="179524.01">7559 10505 492 0,'-3'-19'318'16,"1"-13"10"0,2 14-111-16,3 7-40 0,9 24-47 15,2 12-28-15,13 30-59 16,6 10 11-16,4 18 2 0,-2 5-3 16,-5 4-9-1,-2-7-10-15,-10-21-12 0,4-16 0 0,-8-27 1 16,0-11 5-16,1-10 2 31,-2-12 2-31,-1-16-1 16,1-8-2-16,-7-25-5 15,2-9-2-15,-5-12-5 16,-2 1-6-16,8 16-11 16,-7 12-8-16,4 27-17 15,4 16-3-15,-2 21 3 16,8 19 4-16,8 22 14 15,1 6 6-15,7 19 3 16,2 2 0-16,1-10 2 0,2-7 0 16,-5-25 3-16,-4-14 5 0,-4-17 24 15,0-7 10 1,1-19 22-16,-4-10 7 0,1-23-5 16,-6-13-10-16,-3-17-14 15,0 1-13-15,-4 10-20 16,3 6-4-16,-2 19-20 15,3 8-10-15,-5 17-69 16,-3 7-54-16,-3 24-166 16,-4 7-347-16</inkml:trace>
  <inkml:trace contextRef="#ctx0" brushRef="#br0" timeOffset="180139.22">8452 11152 467 0,'3'4'305'0,"11"8"39"0,4-2-124 0,8-2-69 16,2-1-17-16,-4-8-39 15,0-4-18-15,-7-5-21 16,-3-1-10-1,-8-2-19 1,-7-2-7-16,-13 2-13 16,-5-2-6-16,-13 5-11 15,0 6-3-15,-5 9-3 16,4 8 2-16,4 7 10 0,6 3 7 16,10 6 13-16,6 0 3 15,11 2 6 1,5-1 0-16,17-4-1 0,7-3-2 15,8-7-6-15,7-2-5 0,1-6-22 16,-3-5-50 0,-3-6-168-16</inkml:trace>
  <inkml:trace contextRef="#ctx0" brushRef="#br0" timeOffset="180321.95">8761 11155 601 0,'3'0'390'0,"7"6"38"16,2 0-183-16,6 9-105 16,2 2-21-16,0 1-30 15,1 5-20-15,1-4-23 16,-5-1-9-16,-3-4-54 16,-2-3-59-16,1-8-205 15</inkml:trace>
  <inkml:trace contextRef="#ctx0" brushRef="#br0" timeOffset="180478.6">8945 11109 931 0,'-15'6'482'16,"-11"1"-140"-16,3 12-166 0,-1 3-57 16,2 7-57-16,-2 1-18 15,2 1-27-15,4-1-16 16,8-3-153-16,7-5-217 15</inkml:trace>
  <inkml:trace contextRef="#ctx0" brushRef="#br0" timeOffset="180737.79">9129 10898 1144 0,'-3'9'451'0,"-1"10"-273"0,0 3-63 16,3 15-26-16,0-3 4 15,0 6-21-15,1 7-16 16,1 1-24-16,3 3-12 16,4-6-11-16,3-6-2 15,11-15-7-15,2-7-8 16,-1-13-80-16,-1-4-69 15,-8-13-305-15</inkml:trace>
  <inkml:trace contextRef="#ctx0" brushRef="#br0" timeOffset="180892.35">9024 11159 636 0,'11'0'397'0,"16"-2"21"16,6 4-176-16,10-1-98 15,-4 1-36-15,-5-1-61 16,-7 0-81-16</inkml:trace>
  <inkml:trace contextRef="#ctx0" brushRef="#br0" timeOffset="182271.3">9795 10738 549 0,'0'0'312'0,"9"0"-18"0,3-1-105 15,26 0-71-15,9 1-10 16,17 1-31-16,7 3-25 15,-1 2-24-15,-4-1-4 16,-20-4-24-16,-7-1-46 16,-18-3-177-16</inkml:trace>
  <inkml:trace contextRef="#ctx0" brushRef="#br0" timeOffset="182464.25">9834 10878 543 0,'6'5'344'15,"8"3"-23"-15,25-4-88 16,14 3-19-16,16-6-65 16,5 1-43-16,-11 0-52 15,-3-2-12-15,-20 1-144 0</inkml:trace>
  <inkml:trace contextRef="#ctx0" brushRef="#br0" timeOffset="183537.23">10865 10294 932 0,'1'-9'418'15,"1"-9"-188"-15,1 9-65 16,0 23-77-16,5 13-27 16,10 34-43-16,6 16 7 15,5 13 1-15,-1 8-2 16,-1-6-8-16,-3-5 1 0,1-10-5 16,-1-17 1-16,-3-23 0 15,1-9-1-15,-5-19 5 16,0-8 2-16,-1-14 8 15,-5-12 1-15,1-17 0 16,-4-11-3-16,4-17-5 16,-2-9-2-16,3-2-10 15,7 6-3-15,-3 9-7 16,1 9-4-16,-1 20-5 16,-10 11-5-16,2 27-4 15,-3 20 2-15,6 22 8 0,4 7 7 16,1 14 6-16,5-2 0 15,0 0 0-15,1 4-1 16,0-11 1-16,-1-6 2 16,4-12 2-16,1-8 2 0,1-17 5 15,-4-10 2 1,1-17 3-16,-1-8 2 16,-2-16-2-16,3-4-1 15,-9-10-5-15,2-3-1 16,-3-1 3-16,2 2 0 15,0 2 1-15,-9-3-3 16,2 11-9-16,-10 1-4 16,0 15-22-16,0 13-30 15,-5 15-113-15,0 4-85 0</inkml:trace>
  <inkml:trace contextRef="#ctx0" brushRef="#br0" timeOffset="183992.23">11841 10953 589 0,'4'0'394'0,"4"0"26"16,4 7-149-16,0 8-105 15,-6-2-31-15,-1 18-45 16,-7-6-17 0,-6 5-23-16,3 3-12 0,-2-14-9 15,4 0-5-15,7-15-7 16,6-1 0-16,11-13-5 15,2-8-2-15,-3-6-6 16,8-6-3-16,1-2-1 16,1 4 0-16,7 9 0 0,-14 6 1 15,-10 13 4-15,2 9 3 16,-13 8 12 0,6 10 2-16,-3-1 2 15,-5 0-2-15,9 0-10 16,-6-4 1-16,3-5-145 15,2-4-249-15</inkml:trace>
  <inkml:trace contextRef="#ctx0" brushRef="#br0" timeOffset="184423.02">12790 10542 965 0,'-1'9'445'16,"0"8"-181"-16,0 18-145 15,3 9-20-15,8 12-31 16,3 2-12-16,0 1-18 16,0-5-9-16,-8-15-22 15,1-9-55-15,-4-21-155 0,-2-3-238 16</inkml:trace>
  <inkml:trace contextRef="#ctx0" brushRef="#br0" timeOffset="184572.94">12585 10748 930 0,'18'-2'468'0,"16"-2"-136"15,14 3-177-15,17 1-39 0,6 0-51 16,7-1-20-16,-7 1-69 16,-13-3-49-16</inkml:trace>
  <inkml:trace contextRef="#ctx0" brushRef="#br0" timeOffset="185335.59">13449 10259 848 0,'5'-7'398'0,"5"-3"-183"0,3 12-67 16,7 35-75-16,2 19-19 15,10 32 11 1,7 7 5-16,-5 3-3 0,-3-2-4 15,-10-10-23-15,-10-6-13 16,-2-18-11 0,3-11-2-16,-4-26 2 15,-1-8 2-15,-4-17 7 0,-1-6 0 0,0-15 0 16,-1-7-1 0,2-19-13-16,3-10-2 0,3-14-3 15,1-10-3-15,8 1-1 16,4 9-2-1,1 11-8-15,5 14-2 0,-6 26-5 16,-6 12 1-16,-2 35 7 16,1 13 4-16,2 20 5 15,3 6 2-15,4 4 1 16,0 3-2-16,-1-1 0 16,1 2-1-16,-5-22 2 15,-2-7 0-15,0-25 9 16,1-12 4-16,1-15 4 15,3-12 3-15,1-16 5 16,-1-17 7-16,0-22 9 16,-1-9 0-16,-5-6-10 0,-4 1-12 15,-5 19-17-15,-5 5-6 32,-4 14-11-32,-1 14-20 0,-4 16-105 0,12 16-104 15</inkml:trace>
  <inkml:trace contextRef="#ctx0" brushRef="#br0" timeOffset="185905.57">14441 10793 722 0,'-1'-1'348'15,"3"1"-121"-15,1 10-46 0,2 24-70 16,1 5-17-16,0 14-30 15,1 1-10-15,-1-8-12 16,-2-5-2-16,0-15-8 16,-1-7-6-16,1-10 10 15,-4-9 2-15,-2-12 0 16,-2-6 1-16,-4-13-17 16,-1 0-4-16,-2-11-7 15,0-5-2-15,4 2-7 16,6 1-3-16,6 10-9 0,8 9-4 15,11 11-4-15,6 5-2 16,9 8 4-16,-1 2 2 16,6 5-22-16,5 4-41 15,4 1-204 1</inkml:trace>
  <inkml:trace contextRef="#ctx0" brushRef="#br0" timeOffset="186103.74">14441 11001 843 0,'9'0'365'0,"19"1"-199"15,5 1-52-15,14-1-66 16,1 0-24-16,5-1-237 15</inkml:trace>
  <inkml:trace contextRef="#ctx0" brushRef="#br0" timeOffset="186569.29">14890 11171 595 0,'2'-2'273'0,"5"-4"-119"16,-4-3-27-16,-2-1-35 16,-2-3-10-16,-9 1-17 15,-5 1-4-15,-9 4-9 16,-5 6-7-16,-6 2-8 15,7 9-3-15,6 3-9 16,5 0-5-16,14 3-10 16,2-2-3-16,12-5-1 15,4-1 2 1,10-8 3-16,1-3-1 0,1-4-2 16,-3 0-3-16,-1 6-5 0,-2 4 0 15,-6 14 12-15,1 4 9 16,-9 8 22-16,-5 2 7 15,-11 1-5 1,-6 2-4-16,-9-7-12 16,-5 0-2-16,-5-14-1 15,-1-9 0-15,0-8-4 0,7-9-13 0,13-1-64 32,3-3-52-32,14 1-190 0</inkml:trace>
  <inkml:trace contextRef="#ctx0" brushRef="#br0" timeOffset="186774.39">15110 11387 2153 0,'10'14'11'0,"-5"-4"-4"16,9 11-5-16,-2-2-57 0,-2-9-131 16,2-5-109-16</inkml:trace>
  <inkml:trace contextRef="#ctx0" brushRef="#br0" timeOffset="186902.21">15207 11315 989 0,'-7'2'484'0,"-15"3"-167"15,-1 8-58-15,-5 9-103 16,-3 4-37-16,4 7-60 16,2-6-22-16,6-6-16 15,1-4-58-15,12-11-152 16</inkml:trace>
  <inkml:trace contextRef="#ctx0" brushRef="#br0" timeOffset="187375.41">15612 10356 627 0,'-1'-1'410'16,"1"5"27"-16,-1 12-177 16,3 21-138-16,0 10-20 0,0 12-32 15,7 1-12 1,-3-5-7-16,4-3-11 0,-4-8-17 15,-4-10-4-15,4-14-118 16,-6-8-81-16</inkml:trace>
  <inkml:trace contextRef="#ctx0" brushRef="#br0" timeOffset="187516.49">15452 10623 726 0,'23'-3'407'15,"18"1"-46"-15,11 0-232 16,4 2-49-16,5 4-41 16,-3 1-19-16</inkml:trace>
  <inkml:trace contextRef="#ctx0" brushRef="#br0" timeOffset="187974.24">15035 11317 841 0,'1'-3'442'16,"4"3"-124"-16,-1 7-78 16,3 10-113-1,2 8-37-15,2 3-41 0,-1 1-3 0,9-6-375 16</inkml:trace>
  <inkml:trace contextRef="#ctx0" brushRef="#br0" timeOffset="189012.35">16243 10065 839 0,'-2'-2'376'0,"-3"5"-195"15,4 11-54-15,4 24-74 16,7 15-3-16,10 30 3 15,2 8 0-15,5 0-11 16,1-7-9-16,-2-20-12 16,-2-9-5-1,-5-16-1-15,-4-7 0 16,-10-13-2-16,0-7-2 16,-1 0-1-16,-1-4 0 0,2-4 7 15,-2-4 3-15,3-10 5 16,3-9 1-16,4-15-4 15,5-6-3-15,-2-17-1 0,3-4-1 16,-1-11-1 0,-3-5-3-16,1 16 5 15,-4 9 6-15,-8 28 8 16,0 15 1-16,-4 22-6 0,-2 13-7 16,5 21-13-1,3 10 5-15,9 5-11 0,1 3-1 0,1-8 0 16,1 1-5-1,0-3 7 1,2-5 1-16,-2-10 1 16,2-6 4-16,0-20 8 0,0-12 4 15,8-16 5 1,-1-16 1-16,2-16-1 0,3-8-1 0,-8-17-2 16,-6-9-2-1,-2-14-6-15,-6 1-6 0,0 15-9 16,-10 13-5-16,-6 32-12 0,0 14-12 31,-7 16-109-31,8 4-87 16</inkml:trace>
  <inkml:trace contextRef="#ctx0" brushRef="#br0" timeOffset="189446.22">17146 10571 810 0,'0'1'393'0,"0"1"-163"16,-3 6-60-16,0 9-88 0,3 9-28 15,2 10-14-15,2 0-9 16,5 1-10-16,0-9 1 16,0-12 0-16,5-4 6 0,-8-15 12 15,-1-5 1-15,-4-10-2 16,-1-6-6-16,-6-9-10 15,3 1-2-15,-7-6 6 16,0-2 1-16,7 4-4 16,1 0-5-16,12 11-19 15,6 8-4-15,5 5-11 16,3 11-2-16,9 1-42 16,5 1-48-16,9 11-205 15</inkml:trace>
  <inkml:trace contextRef="#ctx0" brushRef="#br0" timeOffset="189642.43">17209 10662 769 0,'4'0'380'0,"8"0"-123"0,9 0-132 16,13 1-88-16,6 3-23 16,1-1-201-16</inkml:trace>
  <inkml:trace contextRef="#ctx0" brushRef="#br0" timeOffset="190203.86">17557 10854 389 0,'4'-6'277'0,"2"-7"46"0,-1-3-52 0,-6-3-56 31,-1 1-24-31,-6-1-55 16,-1 4-27-16,-6 4-46 15,2 4-25-15,-6 7-32 16,2 2-6-16,3 7-9 15,-3 0 0-15,11 3 0 0,1-3 0 16,9 4 3-16,1-5 2 16,6 0 5-16,5 0 1 15,-5-8 3-15,4 1 0 16,-3-2 0-16,-1-2-1 16,3 3-4-16,1 3-3 15,-1 10-5-15,0 4 0 0,-1 10 2 16,-2 3 4-16,-8 6 2 15,-6-4 5-15,-11-5 3 16,-7-2 3-16,-6-11 6 16,2 0 3-16,-1-9 3 15,-2-7 2-15,4-12-6 16,2-6-4-16,9-2-18 16,12 8-27-16,9-4-95 15,2 6-84-15</inkml:trace>
  <inkml:trace contextRef="#ctx0" brushRef="#br0" timeOffset="190684.85">17740 10990 846 0,'0'-1'436'0,"0"1"-146"0,-4 2-108 15,3-2-40-15,0 0-54 16,0 0-18-16,-1 0-18 16,2 0-10-16,0 4-15 15,4 3-3-15,-4-7-5 16,13 7 0-16,30 3-1 15,-28-20-3-15,2-4-5 16,-5 2-3-16,-4-1-4 16,-1-1-3-16,-4 6-3 15,-1 2-6-15,-1 8-3 16,0 10-2-16,3 7 2 16,-2 4 3-16,2 5 2 15,1 1 3-15,0 5 1 16,-5 2 0-16,-4 0 4 0,-5-3 2 15,-16-8 6-15,-2-5 3 16,-9-6 2-16,0-5 1 16,3-9 1-16,2-7-1 15,12-11-8-15,5-5-29 16,14-6-106-16,5-2-95 16</inkml:trace>
  <inkml:trace contextRef="#ctx0" brushRef="#br0" timeOffset="191108.84">18348 10211 701 0,'1'-4'391'16,"2"2"-95"-16,0 7-52 15,-3-5-92-15,0 29-47 16,4 55-33-16,-2-23-9 0,3 3-19 16,0-2-6-16,5-14-17 15,-2-4-7-15,-3-17-35 16,0-6-45-16,-5-12-177 15</inkml:trace>
  <inkml:trace contextRef="#ctx0" brushRef="#br0" timeOffset="191266.2">18115 10445 668 0,'5'-2'441'15,"8"-1"22"-15,21 6-234 16,12-1-64-16,26 1-53 15,5 1-25-15,-5-5-38 16,0 1-12-16,-14-4-76 0,-9-1-76 16</inkml:trace>
  <inkml:trace contextRef="#ctx0" brushRef="#br0" timeOffset="192349.67">19032 9915 702 0,'8'-6'385'0,"0"-4"-106"15,5 15-112 1,-2 11-44-16,8 28-59 16,4 12-1-16,3 15-10 15,3 5 1-15,-9 11-9 0,-2 3-12 16,-2-6-14-1,-2-7-6-15,3-26 0 16,0-14-3-16,2-19 2 0,0-8 3 16,-1-14 3-1,4-9 2-15,-2-13 3 16,1-10-2-16,-1-23-2 16,-2-12 0-16,-1-18-2 15,-7-5-3-15,3 19-8 16,-5 9-4-16,-1 30 1 15,0 16-3-15,-4 20-5 0,2 15 0 16,-1 23-5 0,2 11 3-16,1 10 7 0,4 5 0 15,6 2 2 1,-2-1-1-16,-2-6 2 0,1-7 0 16,0-17 2-16,1-9 0 15,1-12 2-15,2-5 2 16,0-10 4-16,2-2 1 0,7-15 4 15,2-5 1-15,0-14-1 16,4-9 2-16,-6-16-2 16,-4-8 0-16,-2-10 13 15,-4 0-1-15,-4 10-6 16,-3 10-3-16,-5 19-19 16,-7 9-2-16,-3 9-1 15,-1 2-28-15,-1 6-80 16,1 2-64-16</inkml:trace>
  <inkml:trace contextRef="#ctx0" brushRef="#br0" timeOffset="197005.88">20352 10545 635 0,'-8'-3'335'0,"-12"-3"-62"16,-6 1-67-16,-12 5-67 16,-3 0-19-16,2 5-56 15,6 0-20-15,12 2-30 16,5 1-14-16,12 4-7 15,3-1-3-15,7-1 1 16,8 2 4-16,8 4 2 16,3 2 2-16,10 5 5 0,-2 4 6 15,-10 0 9 1,-4 0 13-16,-19 3 16 0,-13-4 8 16,-17-6 11-16,-9-4-4 15,-12-12-11-15,-2-8-3 16,14-13-15-16,26 1-20 31,7 8-108-31,1 0-115 0</inkml:trace>
  <inkml:trace contextRef="#ctx0" brushRef="#br1" timeOffset="-197791.55">10953 11123 399 0,'-30'17'140'15,"-33"18"-118"1,7-4-16-16,14-6 30 15,14-7 30-15,17-13 36 0,9-2 3 0,19-13-24 16,9-7-26-16,25-16-25 16,21-11 3-16,42-23 31 15,17-15 12-15,39-20 8 16,20-10-3-16,12-8-36 16,18 2-16-16,-16 8-16 15,-21 10-2-15,-37 23 0 16,-36 18 1-1,-40 28 1-15,-24 8-4 0,-35 16-17 16,-13 1-6-16,-23 6-7 16,-5-1 3-16,-13-2 14 0,-3-2 4 15,7-1 4 1,3 3 1-16,13-2-2 16,7 1 0-16,4-2-3 15,6-1-3-15,9 4-8 16,4-1-1-16,6 0 1 0,0 0 3 15,9-3 5 1,7 5 3-16,2 3 12 16,4-1 8-16,-11 8 27 0,-7 0 12 0,-16 6 17 31,-4 8 0-31,-15 6-14 0,-7-4-12 16,8 0-31-1,5-3-24-15,17-11-185 16</inkml:trace>
  <inkml:trace contextRef="#ctx0" brushRef="#br1" timeOffset="-197481.3">13007 9976 739 0,'-13'-6'351'0,"-12"-8"-116"16,-2 6-53-16,-4 10-71 15,4 6-27-15,4 7-60 16,3 7-22-16,12 5-11 16,6-1-4-16,11 0 4 15,10-2 6-15,13-7 4 16,9-6 6-16,9-8 9 0,-2-14 4 16,-2-12 9-16,-8 1 10 15,-15-10 22-15,-9 6 3 16,-23-4-6-1,-8 1-13-15,-18 5-38 16,2 6-40-16,0 12-115 0,3 3-98 0</inkml:trace>
  <inkml:trace contextRef="#ctx0" brushRef="#br1" timeOffset="-197348.84">13067 9976 588 0,'-5'6'389'15,"-11"12"20"-15,-3 3-132 16,-10 3-126-16,2-2-43 16,15-5-68-16,-3-1-54 15</inkml:trace>
  <inkml:trace contextRef="#ctx0" brushRef="#br1" timeOffset="-194844.73">15995 11074 463 0,'-17'10'174'15,"-18"6"-119"-15,26-8-36 0,9-14 3 0,28-10 19 16,16-8 12-16,22-17 16 16,21-8 11-16,34-26 11 15,15-12-1-15,37-14-10 16,18-10-10-16,23-11-26 15,12-1-8-15,-10 11-13 16,-16 16-3-16,-40 27-3 31,-32 15-2-31,-39 16-4 0,-18 7-2 0,-28 12-9 32,-11 2-10-32,-23 7-32 15,-7 0-7-15,-19 2-1 16,-7 4 5-16,-5 0 29 0,-4 0 5 15,3 1 8-15,7-1 3 16,7-2 2-16,5 0 0 16,11-4-2-16,7-1 1 15,9-2 0-15,5-2 1 16,10 7 0-16,-1 1-1 16,6 11 13-16,-6 5 16 15,-9 10 39-15,-5 2 15 16,-16 3 6-16,-1 2-10 0,-10-4-28 15,-1 1-13-15,-1-9-18 16,3 0-8-16,3-7-102 16,0-5-97-16</inkml:trace>
  <inkml:trace contextRef="#ctx0" brushRef="#br1" timeOffset="-194524.72">18581 9560 785 0,'-8'-10'333'0,"-10"-3"-170"15,1 3-36-15,-6 9-44 0,-4 3-17 16,-3 7-39-16,1 6-18 16,9 6-19-1,12 6-2-15,15 3 1 0,10 1 1 16,12-4 10-1,5-2 4-15,7-12 6 0,3-8 4 16,0-10 10-16,-3-10 6 16,-12-10 20-16,-7-3 12 0,-22-5 12 15,-7 0-4-15,-18-2-23 16,-6 10-16-16,-4 1-28 16,3 8-7-16,10 9-59 15,7 2-54-15,11 8-199 16</inkml:trace>
  <inkml:trace contextRef="#ctx0" brushRef="#br1" timeOffset="-194217.68">18425 9700 427 0,'-3'0'236'16,"1"3"-17"-16,2-2-40 15,0-2-29-15,3-1-1 0,27-5-13 16,40-16-13-16,-23 6-26 15,2 0-21-15,-4 1-35 16,-5 2-16-16,-12 5-41 16,-8 1-109-16</inkml:trace>
  <inkml:trace contextRef="#ctx0" brushRef="#br1" timeOffset="-192381.17">20750 9264 552 0,'0'-1'287'0,"0"-1"-80"0,0 2-41 16,0 0-55 0,0 0-27-16,0 1-36 15,0 29-6-15,-3 50-20 16,1-30-7-16,2 1-13 15,4-1-39-15,-2-8-180 16</inkml:trace>
  <inkml:trace contextRef="#ctx0" brushRef="#br1" timeOffset="-192067.99">20796 9860 729 0,'-1'0'345'0,"1"5"-139"15,-3 2-51-15,2 13-68 16,-2 2-20-16,-1 12-27 16,1 2-12-16,3 2-14 15,1 1-3-15,4-4-33 16,-1-4-62-16,3-2-196 16</inkml:trace>
  <inkml:trace contextRef="#ctx0" brushRef="#br1" timeOffset="-191783.63">20837 10413 582 0,'-2'4'285'15,"0"9"-100"-15,-1 5-61 0,7 9-68 16,-2 1-19-16,4 7-23 16,-1-2-5-1,-1-1-85-15,2 1-51 0</inkml:trace>
  <inkml:trace contextRef="#ctx0" brushRef="#br1" timeOffset="-191496.03">20905 10895 888 0,'-4'10'365'0,"-3"13"-219"0,0 4-29 15,3 6-45-15,3 0-18 16,4 5-27-16,1 1-9 0,2-7-3 16,1 1 0-1,-4-10 1-15,1-4 0 16,0-7-3-16,-2-7-24 15,2 2-88-15,3-2-320 16</inkml:trace>
  <inkml:trace contextRef="#ctx0" brushRef="#br1" timeOffset="-190309.13">21174 10120 536 0,'0'-7'283'16,"8"-5"-57"-16,1 3-24 15,2 2-39-15,2 4-22 16,1 5-57-16,0 6-20 0,1 14-32 15,-3 2-10-15,-7 10-3 16,-3-1 0-16,-7-1-5 16,-1-3-1-16,2-8 1 15,1-6-1-15,6-13 4 32,1-7 2-32,12-16-2 15,3-9-2-15,7-14-8 0,1 6-2 16,-1 2-3-1,-2 7 0-15,-4 20-2 0,-1 5 0 16,-9 15 6-16,-1 8 0 16,-4 13 1-16,-2 5-1 15,1 3 0-15,4 4-2 16,2-13 8-16,3-6-50 0,3-10-176 16</inkml:trace>
  <inkml:trace contextRef="#ctx0" brushRef="#br1" timeOffset="-189683.85">21111 9947 257 0,'1'0'176'15,"1"-5"7"-15,8 2-53 16,4 1-13-16,10-2-1 15,6 4-8-15,12 4-14 16,4 2-9-16,1 0-34 16,1 0-12-16,-13-5-16 15,-4-2-6-15,-12-2-5 16,-6-4-2-16,-7-6-4 16,-6-3 0-16,-3-4-2 15,-3 1 1-15,-5 0 1 16,3 8-1-16,-2 4-2 15,2 3-1-15,6 8-8 16,0 3-2-16,6 8 3 16,7 4 3-16,0 3 16 0,5 2 7 15,-8-4 3 1,-2-2 0-16,-6-5-4 16,-6-3-3-16,2-4-148 15</inkml:trace>
  <inkml:trace contextRef="#ctx0" brushRef="#br1" timeOffset="-189348.56">21795 10286 690 0,'4'2'370'0,"2"6"-75"16,-1 6-86-16,-5 9-74 0,-5 4-31 15,-13 8-46 1,-5-5-14-16,0-2-20 0,4-8-78 16</inkml:trace>
  <inkml:trace contextRef="#ctx0" brushRef="#br1" timeOffset="-188715.68">22127 9773 754 0,'-3'0'319'16,"-2"11"-170"-16,2 9-45 16,3 21-44-16,3 11-2 15,3 13-10-15,0-1-7 16,-3-1-7-16,-3-3-6 15,0-18-8-15,0-6 1 0,1-19 2 16,-1-9 7-16,2-14 8 16,0-12 1-16,0-12-3 15,0-9-6-15,-2-9-7 16,-3-4-2-16,-11-19-1 16,2-3-3-16,-2 0-8 15,4 2 0-15,12 25-3 16,5 8 0-16,5 15-1 15,5 7-6-15,9 12-13 16,7 5-2-16,15 8 2 16,6 4-11-16,-4 3-68 15,0-1-51-15,-2-1-322 16</inkml:trace>
  <inkml:trace contextRef="#ctx0" brushRef="#br1" timeOffset="-188466.53">22137 10010 956 0,'16'-2'409'0,"23"0"-224"15,7-4-47-15,14 3-65 16,-8 0-28-16,-4 2-122 16,-11 1-149-16</inkml:trace>
  <inkml:trace contextRef="#ctx0" brushRef="#br1" timeOffset="-187826.47">22499 10216 361 0,'3'-6'269'0,"7"-3"20"15,-4-2-118-15,-4 0-29 16,-2 1-42-16,-5 0-19 0,-9 0-35 0,-1 6-18 15,-6 4-22 1,2 5-6-16,4 11-3 16,-7 0-1-16,12 8-4 0,6 1 0 15,6 0 2 1,10-3 3-16,4-8 3 16,2-6 1-16,5-14-1 15,-1-4 0-15,-3-5 3 16,-6-4 3-16,-4 4 9 15,-5-1 6-15,-5 3 11 0,1 5 4 16,-1 9-5 0,0 7-4-16,2 9-10 15,1 2-4-15,0 8-3 16,3 3-2-16,-5 4-3 16,-2 6-2-16,-11 1 7 15,-4-3 6-15,-14-7 10 16,-4-8 4-16,3-12 5 15,-3-11-1-15,12-10-18 0,2-8-32 16,8-11-104-16,11 6-97 16</inkml:trace>
  <inkml:trace contextRef="#ctx0" brushRef="#br1" timeOffset="-187399.26">22590 10394 581 0,'-4'0'340'15,"1"0"-29"-15,-1 6-173 16,3-6-34-16,1 0-42 15,1 9-16-15,3 3-25 16,21 28-6-16,-6-31-3 16,-3-7 1-16,1-4 3 15,0-1 2-15,-3-12 2 0,0 5 0 16,-6-4-2-16,-1-5-1 16,-4 8 5-16,-3-2 4 15,0 5 3-15,0 5-1 16,3 8-7-16,-1 6-2 0,3 12-4 15,0 3 1 1,0 7-2-16,-3 1-1 0,-6 1 1 31,-6-3 4-31,-14-3 8 0,-5-3 5 16,-7-12 15-16,-1-5 2 0,6-12-8 16,5-9-9-16,12-5-47 15,5-3-39-15,11 0-130 16,8 1-191-1</inkml:trace>
  <inkml:trace contextRef="#ctx0" brushRef="#br1" timeOffset="-186659.81">22104 9421 399 0,'-1'-1'242'0,"-1"-1"-26"0,6 4-47 16,-4-2-52-16,21 6-21 16,59 18-17-16,-26-17-7 15,7 0-19 1,2 4-8-16,-8-3-18 16,-5 2-13-16,-19-8-38 0,-7-2-36 15,-15-7-61-15,-8 0-20 16,-8-10 11-16,-10-6 23 15,-1-1 56-15,1-1 27 16,8 14 44-16,4 6 12 16,5 10 25-16,3 4 14 0,5 10 8 15,1 4 12-15,-3 2 4 16,-3 3-7-16,-3-8-26 16,-3-3-11-1,3-6-64-15,4-5-130 0</inkml:trace>
  <inkml:trace contextRef="#ctx0" brushRef="#br1" timeOffset="-186179.7">23166 9523 642 0,'0'-4'372'15,"2"1"-104"-15,-4 5-111 16,1-2-43-16,0 24-68 15,-2 57-7-15,6-4 13 0,1 15 1 16,2 9-6-16,0-7-6 16,1-12-15-16,-1-14-6 15,1-18-4 1,-2-9 0-16,-1-18-37 16,0-8-49-16,-3-11-193 15</inkml:trace>
  <inkml:trace contextRef="#ctx0" brushRef="#br1" timeOffset="-185821.12">22873 10201 670 0,'-3'0'317'0,"-1"3"-116"16,4 2-42-16,0-5-35 16,0 0-3-16,0 0-4 0,6 3-5 15,24 5-26-15,42 26-16 0,-10-34-33 31,10-2-12-31,15-4-14 16,-6-1-3-16,-6 3-7 16,-10 4-10-16,-23 4-30 15,-8 1-11-15,-21 1-54 16,-10 2-61-16</inkml:trace>
  <inkml:trace contextRef="#ctx0" brushRef="#br1" timeOffset="-184506.97">23877 9733 629 0,'0'-2'323'16,"-5"0"-100"-16,-7 11-102 16,4 7-36-16,-15 17-14 15,5 8 0-15,-9 12-20 16,-4 6-9-16,8-6-21 16,0-7-5-16,10-16-2 15,6-9-1-15,11-13 7 16,5-8 2-16,7-10 2 15,4-7-2-15,-1-14-8 0,-2-4-4 16,-2-13-8 0,-3-5-3-16,-5 0-8 0,2 6-2 15,-4 9 1-15,-1 11 2 16,7 17 0-16,-5 3-5 16,-1 15-10-1,-1 8-2-15,-2 12 2 0,8 9 6 0,10 8 12 16,7 7 3-1,-2-2 2-15,1-2 2 16,-7-9 0-16,-5-11 1 0,-7-9 0 16,-6-3 0-1,-9-5 6-15,-6-1 2 16,-16-5 3-16,-6-3 5 0,-8-1 2 16,-2-1-2-16,1-1-5 15,4 0-7-15,7-1-12 16,9 2-16-16,18 0-110 15,12 3-69-15</inkml:trace>
  <inkml:trace contextRef="#ctx0" brushRef="#br1" timeOffset="-184176.49">24075 9945 614 0,'0'-3'344'16,"6"4"-74"-16,6 6-62 0,12 7-75 16,6 6-30-16,5 6-19 15,-2-3-14 1,-4 3-24-16,-5-4-11 0,-4-5-16 0,-4 0-4 16,-2-5-93-1,-5-3-67-15</inkml:trace>
  <inkml:trace contextRef="#ctx0" brushRef="#br1" timeOffset="-183943.1">24339 9933 876 0,'-11'1'401'15,"-3"6"-175"1,-9 2-49-16,1 12-70 0,-2 5-23 15,-8 6-34-15,-2-2-14 16,1-3-16-16,6-1-5 0,6-11-3 31,9 0-19-31,11-15-98 16,4-1-105-16</inkml:trace>
  <inkml:trace contextRef="#ctx0" brushRef="#br1" timeOffset="-183511.25">23998 9729 598 0,'2'-1'335'0,"8"1"-52"16,5 0-92-16,18 2-91 15,10 1-19-15,8-1-29 16,6 0-11-16,-6 2-17 16,-6-2-7-16,-13 1-17 0,-5-3-15 15,-10-1-29-15,-9-2-12 16,-10-3-26-16,-4-1 3 15,-8-3 21-15,1-3 11 16,0 1 33-16,2 3 9 16,6 5 2-16,5 5 4 15,8 6 26-15,-2 4 16 16,7 8 29-16,2 0 17 16,-8 0 34-16,-7-1 11 0,-9 2 10 15,-5-3-14-15,2 0-51 16,1-5-23-1,2-9-130-15</inkml:trace>
  <inkml:trace contextRef="#ctx0" brushRef="#br0" timeOffset="-177803.34">1900 11845 495 0,'0'-4'331'0,"0"-2"-35"0,0 12-107 16,-1-6-45-16,2 25-72 15,5 58-8-15,0-6-12 16,2 8 2-16,-6 6-9 16,-2-2-11-16,0-13-13 15,5-10-8-15,6-27-5 16,3-13-7-16,3-17-118 16,-3-9-128-16</inkml:trace>
  <inkml:trace contextRef="#ctx0" brushRef="#br0" timeOffset="-177500.34">2321 11934 647 0,'-1'3'351'0,"-4"5"-86"16,-4 9-82-16,-8 4-35 0,-17 8-49 15,-4 1-24 1,-14 4-42-16,1 1-9 16,6 3-11-16,4-3-2 0,8-7-5 15,4 0-3-15,15-10-4 16,6 2-6-16,16 0-1 16,13 0 1-16,13 6 5 15,7-1 4 1,8 4 3-16,-1-3 0 15,1-2 1-15,-4-3-60 0,-14-8-251 16</inkml:trace>
  <inkml:trace contextRef="#ctx0" brushRef="#br0" timeOffset="-177230.89">2480 12495 927 0,'0'1'403'0,"-1"5"-203"16,-2 4-66-16,0 5-61 15,2 5-14-15,1 6-25 0,5 3-10 16,-2 0-11-16,-2-2-4 15,-1-10-45-15,0-5-38 16,-5-7-120-16,-1-3-87 16</inkml:trace>
  <inkml:trace contextRef="#ctx0" brushRef="#br0" timeOffset="-176934.45">2461 12475 451 0,'13'-7'252'0,"22"-11"-41"16,-2 1-50-16,-4 10-42 15,-2 1-15-15,-15 12-7 16,-4 5-2-16,-8 10-19 16,-4 2-14-16,-10 2-30 15,-1 1-9-15,-3-10-2 16,3-3-2-16,9-9-12 16,5-3-5-16,6-5-11 15,6-2-3-15,8 0 4 16,6 2 2-16,6 6 1 0,-1 7-1 15,-8 7 5-15,-7 4 3 16,-15 5 10-16,-7 2 6 16,-15-2 4-16,-4-2 1 15,-5-8-1-15,1-5-6 16,-1-10-79 0,5-8-78-16</inkml:trace>
  <inkml:trace contextRef="#ctx0" brushRef="#br0" timeOffset="-176635.53">2899 12340 993 0,'12'0'404'0,"19"1"-244"0,13 3-40 16,7-2-16-16,7 1-26 15,-4 1-35-15,-6-4-9 16,-3 2-32-16,-10-2-100 15</inkml:trace>
  <inkml:trace contextRef="#ctx0" brushRef="#br0" timeOffset="-176172.89">3753 11884 831 0,'0'-9'371'0,"1"-6"-179"15,1 9-52-15,6 17-66 16,6 16-23-16,5 26-24 16,1 13 5-16,-2 26 6 15,-14 4-4-15,-8 13-9 0,-7-5-7 16,-4-26-26-16,5-10-50 16,5-37-90-16,5-11-70 15</inkml:trace>
  <inkml:trace contextRef="#ctx0" brushRef="#br0" timeOffset="-175886.78">4260 12028 635 0,'-12'4'285'0,"-23"10"-124"15,-5 5-39-15,-9 3-24 16,0 3-12-16,0-2-28 15,4 5-18-15,5 1-28 16,-2-2-6-16,11 0 5 16,5-2 7-16,16 0 11 15,10 2 4-15,22 2 5 0,7 0-4 16,16-1-3 0,6-1-5-16,4-5-7 15,2-6-5-15,-2-3-7 16,3 2 1-16,-9-3-105 15,-4 5-147-15</inkml:trace>
  <inkml:trace contextRef="#ctx0" brushRef="#br0" timeOffset="-175478.98">4431 12524 880 0,'0'9'382'15,"-2"6"-180"-15,-7 10-107 16,0 4-1-16,-2 4-21 16,-3-3-13-16,8-5-30 0,3-5-12 15,5-13-2-15,5-6 0 16,1-13-16-16,1-10-3 15,0-9-10-15,3-4-15 16,-4-8 4-16,5 4 1 16,-4 4 1-1,-5 1 11-15,3 16 12 0,-4 4 2 16,4 14 11 0,4 14 4-16,4 10-1 0,-1 2 2 0,2 9-7 15,-2-4-1-15,-3-1-1 16,8 7-1-16,-6-7-4 15,-1-5 4-15,0-5-126 16,-5-7-198-16</inkml:trace>
  <inkml:trace contextRef="#ctx0" brushRef="#br0" timeOffset="-175353.89">4477 12602 1046 0,'8'2'414'0,"9"1"-270"16,1-1-66-16,7 1-34 16,-1-3 8-16</inkml:trace>
  <inkml:trace contextRef="#ctx0" brushRef="#br0" timeOffset="-174846.86">5141 12280 786 0,'12'0'340'15,"2"0"-162"-15,23 0-105 16,9 0-10-16,12 3-25 0,0 1-14 15,-9 5-12-15,-4 0-3 16,-16 0-76-16,0-2-155 16</inkml:trace>
  <inkml:trace contextRef="#ctx0" brushRef="#br0" timeOffset="-174669.15">5167 12426 637 0,'9'7'343'16,"2"1"-85"-16,25 0-65 15,12-4-20-15,10-1-45 16,4-1-33 0,-17-1-47-16,-7-1-13 15,-12 0-138-15</inkml:trace>
  <inkml:trace contextRef="#ctx0" brushRef="#br0" timeOffset="-173409.37">6151 11946 664 0,'-1'-9'328'0,"-3"-8"-97"15,4 11-56-15,5 21-64 0,3 12-34 16,6 30-53-1,5 12 3-15,8 20-2 0,-3 9 1 16,6 0-4-16,-5-12-5 16,-1-26-5-16,-3-18 0 15,-4-31 5 1,1-4 10-16,-2-18 9 16,-2-8-2-16,2-13-3 15,-7-16-4-15,1-15-7 16,-1-5 0-16,-9-11-6 15,-1 4-6-15,4 17-8 16,-3 6-2-16,10 30-6 16,0 10-4-16,-6 20 0 0,9 16 2 15,2 20 5-15,8 10 4 16,6 13 3-16,0 5 1 16,-3-6-1-16,-6-9 1 0,-1-19 1 15,0-13 0-15,-4-22 12 16,4-3 4-16,-2-19 21 15,1-8 20-15,-2-15 22 16,-3-14 5 0,-4-7-12-16,-2-4-19 15,-1 1-29-15,3 8-10 16,-2 9-11-16,-1 4-2 0,-1 11-29 16,-3 4-54-16,-2 12-158 15,-4 6-185-15</inkml:trace>
  <inkml:trace contextRef="#ctx0" brushRef="#br0" timeOffset="-172961.68">6990 12316 825 0,'-2'6'344'15,"-3"12"-189"-15,-1 12-44 16,2 16-45-16,2 5-3 16,2 0-17-16,4-6-5 0,-2-12-6 15,3-11-2-15,2-10 2 16,-1-8 8-16,0-9 1 16,2-6 0-16,-6-11-10 15,-3-8-7-15,-2-10-10 16,-3-6-4-16,0-8-4 15,1 2-3-15,12 7-11 16,5 7-5-16,12 14-9 16,7 5-3-16,9 10 2 0,10 9-70 15,9 8-192-15</inkml:trace>
  <inkml:trace contextRef="#ctx0" brushRef="#br0" timeOffset="-172778.9">6994 12466 783 0,'0'2'341'0,"11"2"-169"16,8-1-73-16,21-3-57 15,8 0-11-15,8 1 18 16,0 3-150-16</inkml:trace>
  <inkml:trace contextRef="#ctx0" brushRef="#br0" timeOffset="-172257.82">7378 12654 385 0,'4'-5'237'16,"2"-7"-6"-16,-1-1-38 0,-7-3-48 15,0 2-20-15,-11 0-31 16,-3 4-13-16,-5 4-30 16,-6 4-13-16,0 7-24 15,5 3-7-15,6 5-12 16,11-2-3 0,11-1-1-16,7-3 4 15,10-1 6-15,0-3 5 16,-2-3 2-16,-3 0 1 15,-1-1 0-15,-4-4-2 0,-2 5-2 0,3 4 5 16,-7 2 21 0,-3 5 10-16,3 5 9 15,-7 1-1-15,0 5-15 16,0 3-8-16,-8-6-2 16,-4 0-4-16,-5-8 1 15,-9-5 0-15,-1-8-9 16,5-5-18-16,4-7-79 15,9 1-61-15,9 2-278 0</inkml:trace>
  <inkml:trace contextRef="#ctx0" brushRef="#br0" timeOffset="-172001.49">7533 12753 879 0,'7'2'406'16,"13"6"-161"-16,4 3-66 0,7 7-59 16,1 4-28-16,-6 7-44 15,-4-4-16-15,-10-2-15 16,-3-2-6-16,-4-14-72 15,-1-2-71-15,0-13-234 16</inkml:trace>
  <inkml:trace contextRef="#ctx0" brushRef="#br0" timeOffset="-171854.46">7765 12732 704 0,'-1'-3'445'16,"-6"-3"-62"-16,-4 8-115 15,-6 6-50-15,-8 12-83 16,-6 5-27-16,-6 8-47 15,-1 1-20-15,0 0-24 16,9-2-6-16,4-14-154 16,6-6 40-16</inkml:trace>
  <inkml:trace contextRef="#ctx0" brushRef="#br0" timeOffset="-171452.31">8243 12143 843 0,'0'-3'431'0,"0"3"-151"0,0 11-101 16,8 23-129-16,-1 11-20 15,3 17 0-15,1 2-2 0,-9-1-1 16,8-2-2-16,-10-20-9 16,2-6-2-1,0-19-159 1,-4-10-194-16</inkml:trace>
  <inkml:trace contextRef="#ctx0" brushRef="#br0" timeOffset="-171301.8">8021 12376 980 0,'30'0'438'16,"21"0"-228"-16,22 1-91 15,3-2-21-15,-2-2-43 16,-3 0-8-16,-18-4-41 16,-5 2-86-16</inkml:trace>
  <inkml:trace contextRef="#ctx0" brushRef="#br0" timeOffset="-170571.88">9005 11918 904 0,'-1'-3'421'0,"1"5"-223"16,5 12-62-16,11 29-103 16,6 10-25-16,16 22 4 15,3 10 2-15,-1 10 6 16,-6 1 0-16,-11-11 1 15,-4-13-4-15,-8-32-5 16,1-13 0-16,-1-21 9 16,2-7 8-16,1-11 1 15,0-11 1-15,-5-20-8 16,-2-14-5-16,2-24 1 16,-6-8-1-16,4 2-7 0,3 13-4 15,-6 22-2-15,8 21 0 16,-3 29-1-16,-6 8 0 15,10 29-2-15,1 9-2 16,8 16 2-16,6 9 1 16,0 7-1-16,0-2-1 0,-1-15-1 15,-2-14 0 1,-4-21 1-16,2-11 5 16,-5-16 8-16,-1-9 3 15,-2-18 7-15,-1-11 1 16,1-16 31-16,0-8 10 15,-3-11 24-15,3 4 3 0,-5 9-25 16,-3 10-8-16,0 16-28 16,-7 4-8-16,-2 13-20 15,-1 6-41-15,-5 14-141 16,3 7 65-16</inkml:trace>
  <inkml:trace contextRef="#ctx0" brushRef="#br0" timeOffset="-169100.97">10144 12489 470 0,'-21'-2'309'0,"-16"-3"-26"16,-5 3-99-16,4 2-38 15,9 1-74-15,5 2-28 16,13 2-37-16,6 3-5 16,13 1 0-16,10 3 2 15,16 4 6-15,5 2 0 0,7 7-1 16,-4-3 6-16,-15 3 32 16,-11-3 16-16,-21-1 37 15,-14-1 16-15,-13-8 7 16,-7-5-4-16,-3-15-29 15,4-5-22-15,6-8-40 16,9-2-14-16,11 7-105 16,8 3-109-16</inkml:trace>
  <inkml:trace contextRef="#ctx0" brushRef="#br0" timeOffset="-149946.17">1836 13885 414 0,'-1'-2'255'0,"-4"-5"-1"15,-1 2-15-15,-2-3-28 16,-1-1-20-16,-5 1-43 15,-2-1-26-15,-4 5-47 16,1 4-17-16,7 9-39 16,1 5-14-16,6 5-19 15,3 2-5-15,5-2 5 16,6-2 3-16,6-6 5 16,5-3 5-16,1-7 4 15,-4-1 5-15,-1-5 7 16,-7-4 3-16,-4-1 20 0,-4-2 16 15,-3 2 13-15,-6 3 0 16,-8 4-22 0,-2 3-17-16,-5 4-20 15,3 2-4-15,5 5-5 0,2 0-3 0,11 3-1 16,3-1-1 0,10-1 0-1,4-2-1-15,7-6 2 0,1-3 2 16,-4-6 5-16,-2-4 7 15,-8-5 9-15,-9-3 6 16,-2-1 17-16,-7 3 4 0,-7 4-2 16,1 3-6-1,1 8-22-15,2 2-10 0,11 5-8 16,4 3-86-16</inkml:trace>
  <inkml:trace contextRef="#ctx0" brushRef="#br0" timeOffset="-149098.26">2240 13455 710 0,'-2'-4'361'0,"-1"-9"-87"16,3 5-74-16,5 14-79 16,6 9-33-16,6 28-58 15,5 15 4-15,4 19 1 16,1 11-3-16,-1 3-7 16,2 0-4-16,-1-20-8 15,-3-14 1-15,1-22 1 16,1-17 2-16,-14-10 4 15,2-4 6-15,-4-14 5 0,-5-6 2 16,1-15-1 0,-4-12-5-16,3-18-6 15,-2-10-1-15,6-8-7 16,-4 6-3-16,-1 15-10 0,-2 15-2 16,-3 26-11-16,10 15-1 15,0 24 2-15,3 13-1 16,10 26 9-16,2 5 3 15,6 6 1-15,3 3 2 0,-4-15 3 16,-4-9 1-16,-2-18 3 16,0-17 3-16,-2-16 7 15,-2-11 4 1,-2-14 20-16,-2-12 8 16,-2-18 12-16,-2-11-1 0,-3-12-18 15,0 4-9-15,-2 7-21 16,0 11-5-16,-2 15-7 15,-2 4-2-15,0 17-8 16,-1 3-8-16,-4 11-68 0,3 4-75 16,-2 4-275-16</inkml:trace>
  <inkml:trace contextRef="#ctx0" brushRef="#br0" timeOffset="-148558.7">3089 13855 638 0,'-2'-3'345'0,"-1"-1"-97"15,2 4-81-15,1 0-78 16,0 5-30-16,4 25-4 0,5 47 3 16,-8-35-6-16,2 1-1 15,-4-14-8-15,1-2-6 0,-2-11-7 16,2-10 23-16,1-8 25 31,-2-8 3-31,6-7-4 16,-3-7-26-16,-2-8-30 15,2-2-5-15,-2-4-6 16,-2 3-6-16,5 3-11 0,2 2-7 16,10 6-7-1,6 3 0-15,9 4 1 0,5 2 3 16,10 7-53-16,4 2-53 16,-1 6-185-16</inkml:trace>
  <inkml:trace contextRef="#ctx0" brushRef="#br0" timeOffset="-148352.5">3082 13983 715 0,'0'0'302'0,"8"2"-160"15,14 2-70-15,17-2-54 16,6-2-3-16,14 0-9 16,0 0-56-16</inkml:trace>
  <inkml:trace contextRef="#ctx0" brushRef="#br0" timeOffset="-147863.37">3513 14111 277 0,'4'-8'210'0,"3"-5"2"0,-7-4-29 16,1 2-11-16,-8-1-25 16,-4 1-13-16,-5 10-35 15,-3 1-22-15,2 8-35 0,0 6-14 16,6 1-24-16,3 6-7 16,5 0-8-1,8-1-2-15,6-3 3 16,1-1 5-16,4-6 3 15,-7-5 2-15,4-5 3 16,1 0 0-16,-4 0 1 16,4 4-4-16,-7 7-2 15,1 1 2-15,-5 7 17 16,0 5 12-16,-6 4 22 16,-6 3 7-16,-8-1 9 15,-6-2-3-15,-6-6-6 0,-2-7-4 16,2-11-18-1,4-3-8-15,9-8-38 16,4 2-43-16,11 1-129 0,1-2-146 16</inkml:trace>
  <inkml:trace contextRef="#ctx0" brushRef="#br0" timeOffset="-147627.6">3655 14183 906 0,'3'3'436'31,"4"4"-134"-31,4 3-190 0,5 6-22 0,-1 5-47 31,-1 1-18-31,-3 8-21 16,-3-5 0-16,-2-6-29 15,-6-3-56-15,9-14-192 16</inkml:trace>
  <inkml:trace contextRef="#ctx0" brushRef="#br0" timeOffset="-147480.7">3850 14188 647 0,'-4'-2'399'0,"-5"-3"-12"0,-2 5-70 15,-15 15-101-15,2 2-38 16,-7 6-73-16,-1 3-28 15,17-10-44 1,7-7-14-16,1 0-27 16,-22 21-43-16,13-11-147 0</inkml:trace>
  <inkml:trace contextRef="#ctx0" brushRef="#br0" timeOffset="-147047.3">4192 13786 956 0,'2'-1'435'16,"7"0"-178"0,17-2-134-16,12 2-44 0,15 0-21 15,4 1-17-15,-9 0-23 16,-8 5-7 0,-8 0-19-16,-6 4-73 15,-6-4-294-15</inkml:trace>
  <inkml:trace contextRef="#ctx0" brushRef="#br0" timeOffset="-146867.74">4260 13911 594 0,'-1'5'353'15,"-1"4"10"-15,17-4-214 0,9 2-31 0,13-4-5 16,7-1-14-16,-4-1-35 15,-2-1-13-15,-5-3-126 32</inkml:trace>
  <inkml:trace contextRef="#ctx0" brushRef="#br0" timeOffset="-146330.4">5065 13426 928 0,'-4'4'420'0,"0"12"-211"0,4 13-83 0,7 21-87 16,2 13-13-16,-2 17 2 15,3 5-2 1,-7 1-5-16,-2-10-1 0,4-25-5 16,-2-13-2-16,3-28 9 15,-2-10 3-15,-2-20 5 16,0-13 0-16,-4-16-10 16,1-10-4-16,-8-11-2 0,-4-4 2 15,-4-5-1-15,0 4-2 16,4 9-12-1,9 7-2-15,5 17-5 16,9 10-3-16,15 17 4 16,9 7 0-16,22 13-3 0,10 8 4 15,7 5-4 1,0 0-41-16,-5 3-192 16</inkml:trace>
  <inkml:trace contextRef="#ctx0" brushRef="#br0" timeOffset="-146075.65">5450 13813 2107 0,'11'-2'-163'16</inkml:trace>
  <inkml:trace contextRef="#ctx0" brushRef="#br0" timeOffset="-145164.79">5600 13906 650 0,'-4'-7'340'0,"-6"-5"-85"16,-4-4-35-16,-9 4-55 15,0 1-28-15,-2 5-44 16,-1 6-22-16,10 9-44 0,0 2-18 16,7 9-25-16,5 2-7 15,7 3-2-15,5 0 3 16,10-5 8-16,1-3 3 15,6-9 8 1,3-4 3-16,-1-4 5 16,3-8 2-16,-6 2 4 0,-4-3 0 0,-8-3 5 15,-4 4 2-15,-9 0 7 16,-4 1 6-16,-7 4 8 16,1 1-2-16,0 2-12 15,6 0-10-15,0 3-14 31,2 0-2-31,3-3-1 0,0 0 1 0,0 0 1 16,0 0 0-16,-1 0 1 16,-1 0-1-16,1 0-3 15,0 0 0-15,0 0-1 16,0-1-2-16,0 0-14 16,-1 0-8-1,2 0-5-15,0 1-1 16,0 0 9-16,0 0 5 0,9 5 4 0,4 18 1 15,28 41 3-15,-32-31 3 16,-9 10 5 0,-9 5 1-16,-13-4 9 0,-5 0 7 15,-3-16 10 1,-3-8 3-16,2-17-5 16,4-6-23-16,2-17-82 15,3-6-79-15</inkml:trace>
  <inkml:trace contextRef="#ctx0" brushRef="#br0" timeOffset="-144875.51">5104 13700 823 0,'-2'0'410'15,"-2"-2"-166"-15,16 2-90 16,13 0-34-16,21 4-58 15,14-4-9-15,11 3-32 16,-1 1-28-16</inkml:trace>
  <inkml:trace contextRef="#ctx0" brushRef="#br0" timeOffset="-141921.62">5788 14172 852 0,'0'-2'418'15,"3"-4"-146"-15,-1 2-41 0,7 5-84 16,1 4-39 0,6 8-56-16,1 6-18 0,3 6-14 15,2-2-7-15,-7 6-8 0,1 0-9 16,-3-7-79 0,-2-4-54-16,5-11-363 15</inkml:trace>
  <inkml:trace contextRef="#ctx0" brushRef="#br0" timeOffset="-141726.89">5986 14150 768 0,'-7'5'395'0,"-9"0"-136"0,0 5-75 16,0 3-26-1,-6 5-58-15,-1 6-27 16,-10 4-38-1,-3 2-11-15,2 1-15 16,2-4-2-16,12-8-28 0,3-5-50 16,8-8-173-16</inkml:trace>
  <inkml:trace contextRef="#ctx0" brushRef="#br0" timeOffset="-140987.47">5095 13198 609 0,'-11'-5'360'0,"0"2"-25"15,13 0-184-15,10 1-25 16,26 6-49-16,11-2-22 16,25 5-19-16,8 0-7 0,-1 0-10 15,-9 1-1-15,-17-2-20 16,-12-2-27-16,-14-4-71 15,-8-1-41-15,-18-6-49 16,-4-3 12 0,-13-4 62-16,-4-2 38 0,4 3 66 15,1 3 15-15,9 2 13 16,4 4 6-16,7 3 33 16,3 1 16-16,5 12 28 15,2 0 10-15,-5 10 17 16,-3 5 0-16,-12-4-5 0,-8 6-11 15,-7-7-45-15,1-6-7 16,12-11-164-16</inkml:trace>
  <inkml:trace contextRef="#ctx0" brushRef="#br0" timeOffset="-140389.78">6236 13740 445 0,'0'-1'293'15,"-2"0"-15"-15,-2-2-95 0,3 2-26 0,0 0-23 32,0 1-10-32,0 0-4 15,0 0-6-15,0 0-26 16,-1 0-13-16,1 0-9 15,0 0-1-15,0 0 2 0,1 0-1 16,0 0 0-16,0 0-1 16,0 0-7-16,0 0-7 15,0 0-18-15,0 0-13 16,0 0-13-16,0 0-3 16,0 0-2-16,0 0-4 0,0 0-34 15,0 0-32-15,0 0-98 16,-1 0-104-16</inkml:trace>
  <inkml:trace contextRef="#ctx0" brushRef="#br0" timeOffset="-139647.96">6843 13553 788 0,'-7'8'348'0,"-8"11"-158"16,-1 8-33-16,-10 15-27 0,-3 6-20 16,-8 14-36-1,4 4-26-15,7-7-28 16,6-7-5-16,14-24-4 16,5-12 1-16,7-15 12 0,2-8 3 15,6-18 2-15,3-8-2 16,3-16-13-16,3-7-2 15,-3-7-1 1,2-5 1-16,-4 2-2 0,0 6-2 0,-3 13-4 31,-1 9 2-31,-7 20 6 0,-3 5-5 16,2 21-8 0,-2 8-7-16,4 15-12 15,3 7 5-15,5 11 8 0,5 1 2 0,6 7 5 16,1 0 1-1,4-3 3-15,0-6 0 16,-9-13-1-16,-2-8 2 0,-17-12 2 16,-3-1 2-16,-11-5 6 15,-13-2 3 1,-14-1-3-16,-6-1-1 16,-8-2-4-16,2 0-3 0,-2-1 0 15,3-6-2-15,10-5-42 0,8-1-46 16</inkml:trace>
  <inkml:trace contextRef="#ctx0" brushRef="#br0" timeOffset="-139015.07">6215 13696 457 0,'2'-1'282'0,"-2"0"-8"15,-2 0-58-15,1 1-82 16,0 0-34-16,0 0-57 15,-4 1-14-15,-6 5-15 16,-31 22-7-16,35-15-5 16,4-3-2-16,5 2 9 15,6-4 5-15,8-5 12 16,6 0 5-16,3-7 5 16,-1-4 8-16,-6-2 11 0,-6-3 6 15,-9 1 17 1,-3-1 1-16,-12 1-9 0,-5 2-9 15,-3 9-25-15,-3 1-15 16,3 9-15-16,6 3-5 16,11 0-8-16,3 4 1 0,7-4 8 15,8-3 6 1,1-4 10-16,2-5 3 16,-3 0 9-16,-6-4 2 0,-5-2-4 15,-4 0-5-15,-7 1-89 16,0 4-194-16</inkml:trace>
  <inkml:trace contextRef="#ctx0" brushRef="#br0" timeOffset="-138361.5">7256 13750 879 0,'4'-1'456'16,"2"1"-126"-16,16 5-158 31,0 7-47-31,9 15-53 16,3 4-15-16,3 11-31 15,1 1-7-15,-1-5-9 16,-4-1-62-16,-8-10-191 16,-3-9-185-16</inkml:trace>
  <inkml:trace contextRef="#ctx0" brushRef="#br0" timeOffset="-138172.28">7598 13747 853 0,'-14'3'478'16,"-11"3"-99"-16,-12 9-169 16,-3 8-51-16,6 7-82 15,-1 6-30-15,9 2-30 16,3-4-7-16,1-2-5 16,7-2-22-16,4-14-148 15,3-4-136-15</inkml:trace>
  <inkml:trace contextRef="#ctx0" brushRef="#br0" timeOffset="-137493.27">7187 13520 802 0,'-3'1'425'0,"-3"0"-113"15,13 4-142-15,7-4-41 0,20-1-58 32,13 1-17-32,7-1-30 0,5 0-6 0,-5 0-7 15,-6-2-8-15,-10 0-64 16,-6 2-39-16,-18-8-87 15,-6 3-33-15,-11-8-20 16,-5-3 16-16,-5 2 80 16,-1 0 46-16,7 5 112 15,-1 1 42-15,8 8 53 16,5 1 20-16,5 12 19 16,4 5 5-16,-1 4 9 15,-3 5-3-15,-12-1-20 16,-7-1-10-16,-10-3-44 0,1-7-21 15,3-5-36-15,2-2-84 16</inkml:trace>
  <inkml:trace contextRef="#ctx0" brushRef="#br0" timeOffset="-135275.91">8170 13806 585 0,'0'2'381'15,"3"0"12"-15,19 1-223 16,9-1-50-16,16-1-60 16,9 1-19-16,8 2-24 15,-4 0-14-15,-7 2-107 16,-9-1-94-16</inkml:trace>
  <inkml:trace contextRef="#ctx0" brushRef="#br0" timeOffset="-135060.34">8219 13977 823 0,'8'4'385'16,"13"4"-137"-16,8-3-37 16,12-4-47-16,7-1-24 15,3 0-59-15,-3-1-20 16,-7 2-35-16,-5-1-69 0</inkml:trace>
  <inkml:trace contextRef="#ctx0" brushRef="#br0" timeOffset="-129111.82">8933 13769 611 0,'7'-3'338'0,"8"-1"-74"16,1 10-109-16,-4 5-36 0,-1 12-45 16,-4 8-17-16,-7 6-6 15,-1 4 1-15,-6-3-17 16,2-4-7-16,2-11-9 15,-1-10-2-15,8-9 2 16,-1-13-4-16,7-13-13 16,5-3-2-16,4-13-9 15,-1 1 2-15,4 1 6 16,0 3 1-16,4 11 6 16,-2 10 1-16,-1 18 7 15,-2 10 4-15,-15 12 3 16,-1 7 0-16,-8 0-3 15,-5-1-3-15,2-10-2 16,1-7-1-16,6-13-2 0,5-9 0 16,4-12-4-16,7-9-2 15,1-7-2-15,0-2-1 16,4 5-1-16,-1 2 0 16,0 9 0-16,-3 8 1 15,0 15 2-15,-2 10 0 0,-2 13 2 16,-3 4-1-16,-3 1 2 15,-7 0 2-15,1-3-10 16,-2-5-73-16</inkml:trace>
  <inkml:trace contextRef="#ctx0" brushRef="#br0" timeOffset="-128391.97">9596 13943 444 0,'8'4'250'0,"9"2"-36"16,5 2-19-1,0-4-27-15,3-4-20 16,-2-4-24-16,-3-4-3 15,-4-6-16-15,-6-2-14 0,-6-5-26 16,3 0-16-16,-12-5-21 16,-1 1-3-16,-9 3-11 15,-8 2-4-15,-4 8-12 16,-6 6-8-16,0 9-9 16,2 9-2-16,9 9-4 15,5 3 0-15,13 2 5 0,4 1 2 16,12-1 10-16,5-4 4 15,7-4 2-15,6-7-3 16,2-11-39 0,1 0-14-16,-9-14-7 0,-6 3 5 0,-8-2 41 31,-7-3 15-31,-3 7 12 16,1-2 1-16,-2 9-6 0,-1 5 7 0,-2 12 7 31,2 8 1-31,4 16 3 15,-2 0-5-15,8 20-14 0,-3 6 18 16,-7 7 13-16,1 3 0 16,-18-10 15-16,-4-10-13 0,-5-16 1 15,-7-12 6 1,-3-22-3-16,-4-8-6 16,4-18-13-16,7-2-8 0,15 0-56 15,3 0-41 1,14 5-100-16,4 1-92 15</inkml:trace>
  <inkml:trace contextRef="#ctx0" brushRef="#br0" timeOffset="-127379.6">10320 13717 382 0,'-4'-4'246'0,"-3"1"-21"16,-4 1-47-16,-5 0-11 15,-10 6-15-15,-7 2-10 0,-8 3-37 16,2 1-22-16,8 3-39 15,8-2-16-15,18 3-27 16,7 1-2 0,24 5-6-16,11 2 3 0,8 4 7 15,1 2 1-15,-14 0 3 16,-13-4 2-16,-18-1 12 16,-10-6 1-16,-22-6 7 15,-5-1-2-15,-11-11-23 16,2-3-37-16,12 0-110 15,9 0-83-15</inkml:trace>
  <inkml:trace contextRef="#ctx0" brushRef="#br0" timeOffset="-127190.32">10494 13772 828 0,'0'-2'444'15,"0"-3"-124"-15,-5 9-124 16,4-4-37-16,-1 4-75 0,-8 26-30 16,-2 37-33-1,8-25-7-15,4-3-45 0,4-6-76 16,5-6-270-16</inkml:trace>
  <inkml:trace contextRef="#ctx0" brushRef="#br0" timeOffset="-127018.75">10434 13492 894 0,'0'-8'428'0,"0"-7"-171"16,2 8-98-16,2 7-115 0,0 2-28 31,2 8-61-31,2 0-74 0</inkml:trace>
  <inkml:trace contextRef="#ctx0" brushRef="#br0" timeOffset="-126734.89">10689 13788 606 0,'3'18'345'0,"-1"18"-37"16,1 3-76-16,-2-8-72 15,-4-4-26-15,1-13-51 16,2-2-19-16,2-13-24 16,7-9-9-16,0-12-6 15,1-5-7-15,6-4-12 16,-2-5-2-16,6 8-4 16,5 3 0-16,-3 9-3 15,1 9 0-15,-7 11 9 16,-5 10 9-16,-6 13 10 15,0 4 1-15,-2 3-5 16,0 1-7-16,-2-7-75 0,1-4-89 16</inkml:trace>
  <inkml:trace contextRef="#ctx0" brushRef="#br0" timeOffset="-126333.9">11102 13799 1013 0,'-6'7'419'0,"-7"12"-249"16,2 7-48-16,10 4-51 16,5 0-16-16,11-6-20 15,7 1-6-15,4-12-4 16,2-4 0-16,1-10 5 15,-2-12 2-15,-2-13 3 0,-4-9-2 16,-2-11-5-16,-2 0-1 16,-12-4-2-16,-9-2-2 15,-18-2-5-15,-10-3-4 16,-14-7-4-16,-5-2-4 16,-1 17-8-16,-1 10 2 15,8 33 0 1,9 16-3-16,11 19-2 0,9 2-8 15,24 4-4 1,15-2 1-16,30-7 8 0,15-1 6 16,15-7-103-16,5-3-84 15</inkml:trace>
  <inkml:trace contextRef="#ctx0" brushRef="#br0" timeOffset="-125719.63">11591 13811 942 0,'0'3'522'16,"0"4"-137"-16,0-5-101 15,0-2-46-15,0 0-65 16,0 0-25-16,0 0-55 15,-1 0-18-15,0 0-40 16,1 0-13-16,0 0-106 16,0 0-46-16</inkml:trace>
  <inkml:trace contextRef="#ctx0" brushRef="#br0" timeOffset="-124918.59">12351 13833 751 0,'-6'-8'383'0,"-5"-11"-100"0,-4 1-48 15,-7-1-65-15,-5-1-21 16,1 7-53-16,-3 3-20 16,-3 10-41-16,1 6-20 15,-4 11-23-15,3 6-9 0,13 9-10 16,8 3 1-16,13 1 6 16,13-5 5-16,13-9 14 15,4-7 2-15,5-16 7 16,2-9 1-16,-1-16 4 15,0-9 1-15,0-11 1 16,-4-3 1-16,-11-2-1 16,-9-1-2-16,-13-3-3 0,-4-1-2 15,-8-7-1-15,-2 1-1 16,0 5-3 0,2 9-1-16,1 20-6 15,3 11-5-15,1 16-13 16,1 6-3-16,4 20-5 0,-2 6 1 15,3 26 7-15,0 9 0 0,-3 14 14 16,3 3 7 0,-3 1 13-1,3-3 19-15,0-10 5 16,1-9 3-16,6-23-4 0,1-11-9 16,6-16 11-1,2-9-40-15</inkml:trace>
  <inkml:trace contextRef="#ctx0" brushRef="#br0" timeOffset="-120738.06">1694 15033 397 0,'-5'-5'231'0,"-2"-5"-24"16,0 4-24-16,-1 2-52 16,1 5-24-16,-1 7-40 15,-1 4-17-15,5 4-22 16,1-2-6-16,4 1-9 16,7-1-2-16,6-6 6 15,4-1 3-15,4-10 7 16,-1 0 5-16,-3-8 18 15,-3 2 12-15,-10-3 12 16,-3-2 5-16,-8 1-4 16,-6-2-7-16,-5 5-12 15,-4 3-4-15,-2 4-21 0,2 5-10 16,5 7-20-16,4 1-8 16,8 6-9-16,1-2 0 15,6 0 3-15,4 2 1 16,2-5 6-16,5-5 2 15,5-1 4-15,-2-5 5 16,1-5 4-16,2 8 0 16,-10-12 6-16,-3-1 1 15,-6-1-1-15,-5-7 0 16,-7 5-5-16,-1-1-2 16,-2 6-5-1,-2 1-2-15,3 8-7 0,0 6-3 0,3 1-4 16,7 6-1-16,3 1 2 15,0-5 2-15,10 1 5 16,1-3 2-16,7-4 5 16,1 0 3-16,-4-4 7 15,-4-10 3-15,-7 1 21 16,1 2 8-16,-10-4 15 16,0 2 0-16,-9-1-13 15,-1 1-8-15,3 8-20 16,2 2-8-16,2 5-16 15,4 1-5-15,4 7-46 16,-1-1-46-16</inkml:trace>
  <inkml:trace contextRef="#ctx0" brushRef="#br0" timeOffset="-119829.21">2299 14667 629 0,'1'-3'364'0,"2"0"-77"0,-3 6-135 16,0-3-39-16,1 11-48 16,6 20 0-16,27 85-3 15,-6-34-6-15,-2 9-16 16,-2-6-11-16,-5-14-10 15,-9-39-1 1,-5-16 1-16,1 2 0 0,17 17 10 16,-5-15 6-16,4-34 4 0,-6-20 3 15,-2-19-7 1,-2-5-3 0,-3-9-4-16,-3-2-1 0,-5-4-10 0,5 5-5 15,-3 19-12-15,2 8-1 0,4 34-31 16,-6 11 2-1,8 34 3-15,4 15-3 16,11 22 30-16,8 7 0 0,-2 1 1 16,4-5 3-16,-4-19 2 31,0-8-1-31,1-25 6 0,-3-12 4 16,-3-17 13-16,-4-14 6 15,-5-19 6-15,-3-12-1 16,-9-11-5-16,3-6-2 0,-4-8-9 15,1-2-4-15,1 3-11 16,-1 5-8 0,0 23-5-16,-2 12-6 0,1 21-64 15,-2 10-80-15</inkml:trace>
  <inkml:trace contextRef="#ctx0" brushRef="#br0" timeOffset="-119374.33">3278 15292 397 0,'-1'-6'287'16,"-4"-3"47"-16,1 3-104 15,-10-2-60-15,-6 6-17 16,-5 2-28-16,-4-2-15 15,1 6-50-15,4 2-23 16,10 4-44-16,7 3-12 0,14 4-7 16,9 1 3-16,14 7 19 15,3 1 5-15,-3-1 23 16,-5-1 13-16,-16-3 41 16,-4-2 20-16,-16-2 20 15,-7-3-2-15,-14-11-28 16,-9-6-19-16,4-10-35 15,5-2-34-15,17-1-123 16,8 2-76-16</inkml:trace>
  <inkml:trace contextRef="#ctx0" brushRef="#br0" timeOffset="-118992">3799 15088 1064 0,'7'0'438'0,"15"0"-256"16,8 2-47-16,11-4-46 15,3 2-21-15,-2 0-35 16,-4-5-8-16,-6 5-2 15,-2 0-42-15,-4 1-150 16,-5 0-174-16</inkml:trace>
  <inkml:trace contextRef="#ctx0" brushRef="#br0" timeOffset="-118790.98">3831 15188 740 0,'3'1'372'0,"8"5"-86"0,6-3-64 0,15 2-47 15,0 2-19-15,1-3-51 16,3 2-25 0,-8-2-32-16,-2-4-16 0,4 0-68 15</inkml:trace>
  <inkml:trace contextRef="#ctx0" brushRef="#br0" timeOffset="-117169.75">4695 14975 575 0,'2'-8'289'0,"7"-14"-88"16,6-5-31-16,5-5-39 15,3-5-15-15,2-2-14 16,-4 2-6-16,-5 2-17 15,-5 6-5-15,-4 12-21 16,-4 4-5-16,-4 13-28 16,-1 6-17-16,-7 15-17 15,3 8-7-15,0 22 3 0,2 5 8 16,7 7 8-16,1 1 1 16,7-10 4-16,4-9-15 15,3-17-158-15</inkml:trace>
  <inkml:trace contextRef="#ctx0" brushRef="#br0" timeOffset="-116986.44">4598 15114 653 0,'1'1'328'0,"13"5"-56"15,11-1-130-15,27-1-66 16,16 1-2-16,14-4-32 15,5 1-18-15,-1 2-9 16,-9 0 17-16,-12 1-258 16</inkml:trace>
  <inkml:trace contextRef="#ctx0" brushRef="#br0" timeOffset="-116627.22">4681 15412 657 0,'-2'-11'343'16,"1"-15"-43"-16,9-8-186 16,19 3-61-16,14 2-8 15,17 12-17-15,-1 11-16 0,-8 14-8 16,-10 13 5-16,-29 16 7 15,-7 7 7-15,-22 10-1 16,-15-2-1 0,-12-10-2-16,-5-5-4 0,7-14-10 15,5-6-2-15,14-13-9 16,8-4-2-16,15-8-5 16,6 0-3-16,17-4 18 15,9 4 11-15,14 7 21 16,8 1 10-16,4 13-10 0,-5 3-7 15,-11 1 0-15,-4 4-56 16</inkml:trace>
  <inkml:trace contextRef="#ctx0" brushRef="#br0" timeOffset="-116063.27">5366 14858 805 0,'0'-4'437'0,"-1"-3"-119"0,3 11-155 16,0 9-41-16,3 18-69 15,3 11-22-15,-2 11-2 16,-2 2-7-16,0 7-10 16,-4-5 0-16,-1-9-1 15,2-6-1-15,0-23-9 16,2-7-7-16,11-13-18 15,-2-7-11-15,7-11-2 16,-3-6 3-16,1-9-4 16,8 1 7-16,0 5 7 15,2 6 4-15,-5 10 16 16,-11 4 2-16,-10 6 1 16,-4 5 2-16,-12 13 3 15,-7-1 3-15,-6 6 4 0,0-2-1 16,6-2-3-16,3 2-1 15,7-3-6-15,6 1-1 16,2-4 1-16,5 0 21 16,8-5 24-16,6-1 9 15,11-3 6-15,1 1-19 16,8-1-19-16,-1 0-4 16,-4-2-54-16,-3-3-54 15</inkml:trace>
  <inkml:trace contextRef="#ctx0" brushRef="#br0" timeOffset="-115373.84">5803 15062 841 0,'2'-1'372'16,"8"1"-184"-16,3 4-35 15,9 9-42-15,8 9-16 16,6 14-31-16,4 4-15 15,-1 4-23-15,-2 3-9 16,-3-12-90-16,-6-5-74 16</inkml:trace>
  <inkml:trace contextRef="#ctx0" brushRef="#br0" timeOffset="-115149.21">6142 15067 712 0,'-11'0'373'0,"-13"6"-74"16,-7-1-63-16,-1 12-67 15,-6 3-36-15,-3 7-68 16,6 9-24-16,-1-4-27 16,-1 2-7-16,3-4-5 15,4-4-54-15,11-8-107 16,10-2-104-16</inkml:trace>
  <inkml:trace contextRef="#ctx0" brushRef="#br0" timeOffset="-114322.05">6287 14824 687 0,'-4'-5'374'16,"-1"-5"-75"-1,2-3-71-15,10 1-92 16,7 1-34-16,9 5-50 0,0 3-16 16,6 5-22-16,-10 6-5 15,-6 12-11-15,0 6-1 16,-19 14-1-16,-6 5 3 0,-9 4 3 15,1-8 1 1,10-13-3-16,11-8 0 16,19-17 0-16,5 2 1 15,11-8 3-15,5 2 1 0,3-1-54 32,-1-5-71-32</inkml:trace>
  <inkml:trace contextRef="#ctx0" brushRef="#br0" timeOffset="-114003.74">6711 15189 1057 0,'2'0'456'0,"9"1"-221"0,10 0-63 16,17 3-68-16,1-2-19 15,8 2-44-15,0 1-16 16,-3 3-71-1,0-3-20-15</inkml:trace>
  <inkml:trace contextRef="#ctx0" brushRef="#br0" timeOffset="-113605.97">7367 14917 870 0,'17'-13'391'0,"-2"-27"-170"16,-2-2-24-16,0 2-41 0,-15-3-20 15,3 16-32 1,0 3-6-16,-2 10-25 0,1 6-28 16,-4 9-50-16,2 7-18 15,2 14-15-15,-2 4 3 16,6 22 8-16,0 8 4 15,4 11 11-15,1 2 6 16,1-11-82-16,3-9-66 0</inkml:trace>
  <inkml:trace contextRef="#ctx0" brushRef="#br0" timeOffset="-113433.74">7291 15175 1153 0,'9'0'440'0,"14"-4"-309"16,11 1-49-16,17 1-35 15,6 0-10-15,12 3-23 16,4 1-4-16,-6 0-71 16,-5 3-108-16</inkml:trace>
  <inkml:trace contextRef="#ctx0" brushRef="#br0" timeOffset="-113052.04">7321 15446 943 0,'2'-6'379'0,"10"-7"-229"31,-2-5-40-31,14 6-44 0,6 2-12 16,11 10-29-16,6 7-11 15,-7 11-3-15,-12 2-6 16,-23 8-2-16,-15 3 2 0,-20 5 0 16,-3 2 5-16,-11-8-4 15,7 0-1 1,6-15-5-16,-1-6-10 0,16-4-7 15,-1-11-2-15,17-6 2 16,9 1 11-16,16-2 21 0,7 4 12 16,6 4 23-16,4 4-1 15,-1 3-12-15,0 5-9 16,-4 7-51 0,-3 0-117-16</inkml:trace>
  <inkml:trace contextRef="#ctx0" brushRef="#br0" timeOffset="-112470.32">7968 14768 931 0,'-4'-1'419'0,"-1"2"-248"16,-1 11-61-16,8 24-93 16,3 10-26-16,6 23 8 15,0 0 2-15,-8 1 5 16,1-2 2-16,-1-15-4 16,2-4-41-16,0-25-69 15,2-9-44-15,-2-15-98 16,2-9 4-16,3-12 50 15,3-4 42-15,3-9 117 16,0 0 52-16,8-1 65 16,2 5 25-16,-7 13 49 0,0 6 11 15,-24 14-33-15,-12 5-18 16,-11 7-45 0,-4 0-17-16,-1 3 2 0,4-1 2 15,8-4 6-15,9 0 13 16,17-2 26-16,10-1 5 15,15 1-19-15,10-1-21 16,10 1-41-16,4-1-9 0,-1-3-116 16,-3-1-96-16</inkml:trace>
  <inkml:trace contextRef="#ctx0" brushRef="#br0" timeOffset="-112212.13">8377 15073 859 0,'8'5'410'15,"3"-1"-123"-15,10 15-171 16,6 6-23-16,6 5-28 0,4 5-16 0,-1-5-24 16,-1 4-14-16,-7-10-200 15</inkml:trace>
  <inkml:trace contextRef="#ctx0" brushRef="#br0" timeOffset="-112034.09">8726 15044 894 0,'-12'0'486'16,"-12"2"-100"-16,-9 10-191 15,-4 6-41-15,-6 13-59 0,-5 4-22 16,2 6-37-16,1 4-11 16,7-6-4-16,7-2-68 15,9-8-156-15</inkml:trace>
  <inkml:trace contextRef="#ctx0" brushRef="#br0" timeOffset="-111021.58">8889 14762 629 0,'9'-8'338'0,"3"-7"-78"15,14 5-91-15,8 4-22 16,4 7-46-16,6 6-25 15,-10 8-35-15,-7 4-8 16,-25 6-4-16,-11 6 0 16,-22 4 3-16,-3-2-1 0,5-6-6 15,4-4-5-15,19-10-7 16,7-1 9 0,17-7 8-16,4-4 2 0,11 1 1 15,5 1-12 1,1-2-37-16,-1 0-22 15</inkml:trace>
  <inkml:trace contextRef="#ctx0" brushRef="#br0" timeOffset="-103392.89">6239 15332 558 0,'1'-3'336'16,"0"-1"-59"-16,-1 6-115 15,-1-2-40-15,0 0-60 16,-8 18-12-16,-21 36-22 0,17-29-4 16,5-3-9-16,1-3-2 15,7-9-6-15,0 1-2 16,0-9 2-16,2-2 2 16,5-10 2-16,3-5 1 15,6-4-4-15,1-8-3 16,2-3-1-16,2-3 0 15,0 1 0 1,2 4 1-16,-11 11 9 0,1 6 1 16,-10 9 3-16,-3 4 4 15,2 11 2-15,-1 3 0 16,10 11-4-16,0-1-6 16,7 1-9-16,2 0-1 0,-6 0 0 15,-2-1 3-15,-4-8-82 16,0-7-51-1,-4-11-232-15</inkml:trace>
  <inkml:trace contextRef="#ctx0" brushRef="#br0" timeOffset="-103241.75">6204 15394 476 0,'-2'3'365'0,"-1"-3"18"15,10 2-143-15,-7-2-42 16,26 0-86-16,42-1-28 15,-22 0-44-15,-2-1-18 16,-9-1-498-16</inkml:trace>
  <inkml:trace contextRef="#ctx0" brushRef="#br0" timeOffset="-102596.99">8778 15330 735 0,'1'-1'349'32,"3"1"-146"-32,-4 2-55 0,0-2-62 0,0 7-13 15,1 20-10-15,6 35-7 16,-6-29-23-1,-1-2-8-15,-2-9-12 0,3-7 0 0,4-10-88 16,-4-4-56 0,3-8-183-16</inkml:trace>
  <inkml:trace contextRef="#ctx0" brushRef="#br0" timeOffset="-102267.33">8753 15324 455 0,'6'-8'312'16,"2"-8"30"-16,8 2-151 16,5 0-34-16,-3 5-49 0,1 3-28 15,-1 6-49-15,-2 2-13 16,-4 5-11-16,-1 4-3 16,-10 6-2-16,-1 3 1 15,-8 1-3-15,0-1-2 16,-1-11-2-16,4-1-4 15,7-6 1-15,3-2 0 16,11-2 0-16,6 2 0 16,7 6 0-16,0 4-1 0,-8 10 6 15,-11 2 6 1,-18 7 12-16,-13-2 9 16,-14-1 14-16,-6-5-1 0,0-14 0 15,8-7-5-15,17-10-17 16,9 2-15-1,10 1-197-15</inkml:trace>
  <inkml:trace contextRef="#ctx0" brushRef="#br0" timeOffset="-97294.38">9626 15098 499 0,'-4'1'268'15,"-5"-2"-50"-15,9 1-20 0,14-1-38 16,11 1-27-16,25 3-56 16,-1-3-24-16,17 0-29 15,-4-2-13 1,-10 3-6-16,-3 0-15 0,-24 0-156 31,-5 3-157-31</inkml:trace>
  <inkml:trace contextRef="#ctx0" brushRef="#br0" timeOffset="-97095.13">9669 15218 478 0,'-1'3'294'0,"6"5"3"15,12 0-86-15,18-2-50 16,10 0-7-16,7-3-30 15,1-3-24-15,-4 0-46 16,-8-1-22-16,-10-4-69 16,-6 0-107-16</inkml:trace>
  <inkml:trace contextRef="#ctx0" brushRef="#br0" timeOffset="-95842.2">10721 14835 804 0,'-27'-3'426'15,"-18"-4"-95"-15,-5 17-168 16,1 10-46-16,12 14-66 15,9 14-35-15,21 7-23 16,11 0-3-16,24 5 4 16,13-10 4-16,19-9 2 15,10-7 1-15,7-24 0 0,2-11 2 16,-6-26 7 0,-5-8 7-16,-21-14 17 0,-13-3 10 15,-31-2 44-15,-17 1 12 16,-34-2 6-16,-12 5-8 15,-9 11-46-15,2 10-22 16,12 22-31-16,5 8-35 16,12 20-141-16,6 5-129 0</inkml:trace>
  <inkml:trace contextRef="#ctx0" brushRef="#br0" timeOffset="-95591.76">10916 14852 760 0,'-6'0'450'16,"-4"0"-71"-16,-14 15-135 0,-4 10-49 15,-6 14-72-15,-4 7-27 16,1 5-56-16,2 4-15 16,6-4-52-16,3-5-91 15</inkml:trace>
  <inkml:trace contextRef="#ctx0" brushRef="#br0" timeOffset="-94796.92">11375 15108 889 0,'0'1'403'0,"8"-1"-176"0,9 3-35 15,23-3-62-15,13-4-25 16,16 4-49-16,2-2-21 0,-11 0-57 31,-7 1-78-31</inkml:trace>
  <inkml:trace contextRef="#ctx0" brushRef="#br0" timeOffset="-94386.05">12127 15000 556 0,'5'-9'288'16,"1"-14"-62"-16,1-2-35 15,-4-13-36-15,5-5-13 16,4-8-27 0,-4-3-10-16,2 4-13 0,-5 7-11 15,-5 15-12-15,1 9-5 16,-3 13-32-16,-5 10-14 0,0 17-20 16,1 7-10-16,5 22 5 15,2 11 6 1,7 12-1-16,-1-2 0 0,0-7-58 15,1-11-57-15,-2-18-272 16</inkml:trace>
  <inkml:trace contextRef="#ctx0" brushRef="#br0" timeOffset="-94193.24">12033 15173 1021 0,'22'-4'396'0,"24"-2"-282"0,7 2-27 15,1 1-40-15,-1 0-17 16,0 4-110-16</inkml:trace>
  <inkml:trace contextRef="#ctx0" brushRef="#br0" timeOffset="-93806.44">11968 15390 1058 0,'1'-7'395'15,"16"-12"-280"-15,11 1-27 16,18-2-16-16,9 6 0 16,-3 13-20-16,-7 5-10 15,-14 16-6-15,-11 6 1 0,-20 5-3 16,-10 2-1-16,-21 1-9 16,-7-3-5-16,-11-9-10 15,1-3-6-15,2-8-23 16,4-5-19-16,18-3-24 15,6-3 0-15,17-5 9 16,6 0 15-16,20-7 26 16,9 6 10-16,16 5 32 15,3 1 14-15,-6 8 12 16,-2 3-5-16,-12-1-18 16,-3 3 3-16,-1-6-155 15</inkml:trace>
  <inkml:trace contextRef="#ctx0" brushRef="#br0" timeOffset="-93164.52">12672 14757 950 0,'-4'-11'468'0,"-1"-8"-177"16,5 18-122-16,-1 6-40 16,2 29-72-16,4 12-31 0,-1 24-10 15,4 5-5-15,-2 2-2 16,0-2-1-1,-3-14-4-15,-3-8-10 0,1-19-70 16,0-14-24-16,9-19-62 16,-1-11-21-16,4-14 41 15,4-7 19-15,1-8 62 16,5-3 31-16,-1 6 26 16,-3 3 12-16,-5 11 49 15,-6 10 24-15,-9 12 20 16,-7 7 0-16,-10 9-38 15,-4 2-21-15,-3 1-14 16,-1-1-6-16,13 0-8 16,2-3-2-16,11 0 12 15,3-1 16-15,6-6 23 0,13 4 6 16,14-5-7-16,8 3-17 16,3-1-25-16,-2-2-1 15,-10 1-121-15</inkml:trace>
  <inkml:trace contextRef="#ctx0" brushRef="#br0" timeOffset="-89961.22">13129 15022 824 0,'3'0'421'16,"-3"-1"-125"-16,16 12-131 0,-1 4-44 15,12 13-36-15,9 10-14 16,4 5-31-16,9 3-10 16,-5-6-56-16,-4-4-123 15</inkml:trace>
  <inkml:trace contextRef="#ctx0" brushRef="#br0" timeOffset="-89778.77">13442 15085 1027 0,'-26'8'497'0,"-18"7"-203"0,-5 10-110 15,-2 3-37-15,7 7-74 16,6 1-27-16,6-3-31 16,7-4-16-16,3-7-115 15,6-5-81-15</inkml:trace>
  <inkml:trace contextRef="#ctx0" brushRef="#br0" timeOffset="-89224.78">13523 14734 552 0,'-3'-6'307'0,"-2"-8"-41"0,5 0-53 16,11-2-92-16,6 2-26 15,13 4-62-15,5 5-6 0,3 10-8 16,-4 6 0-16,-10 10 23 16,-10 5 15-16,-22 8 28 15,-8 5 4-15,-18 6-19 16,-1-1-13-16,11-13-29 16,8-7-6-16,19-12 1 15,9-10 1-15,15-6 0 16,6-4-1-16,8-6-10 15,7 3-4-15,0 8-7 16,-6-1-2-16,-9 9-90 16,-8 2 176-16</inkml:trace>
  <inkml:trace contextRef="#ctx0" brushRef="#br0" timeOffset="-85588.3">12037 13191 714 0,'-21'9'356'0,"-33"18"-120"16,-1 13-51-16,7 26-69 15,2 17-19-15,24 23-29 0,15 0-13 16,30 1-26-16,16-10-11 16,14-22-6-1,10-12 2-15,-4-26-115 0</inkml:trace>
  <inkml:trace contextRef="#ctx0" brushRef="#br0" timeOffset="-85110.43">12735 13600 755 0,'0'-3'408'0,"-1"-3"-98"16,2 8-74-16,-1-2-89 0,0 9-36 15,1 21-43-15,3 53-18 16,-2-29-29-16,1 0-6 15,1-11-1-15,-1-5-31 0,1-18-121 16,-2-5-116-16</inkml:trace>
  <inkml:trace contextRef="#ctx0" brushRef="#br0" timeOffset="-84957.75">12574 13766 848 0,'2'0'438'15,"5"3"-120"-15,17-3-120 16,11 0-39-16,16 0-56 16,7-1-31-16,3-1-39 15,-3 0 13-15,-4-1-158 16</inkml:trace>
  <inkml:trace contextRef="#ctx0" brushRef="#br0" timeOffset="-84510.59">13111 13605 814 0,'4'-1'398'15,"6"1"-148"-15,16 10-77 16,10 11-26-16,11 14-40 0,5 4-22 16,-1 8-38-16,-7 1-11 15,-11-4-18 1,-8-6-52-16,-9-12-160 15,-1-10-161-15</inkml:trace>
  <inkml:trace contextRef="#ctx0" brushRef="#br0" timeOffset="-84331.81">13475 13659 837 0,'-15'4'409'16,"-25"8"-111"-16,-5 7-69 15,-7 7-72-15,0 11-28 16,7 2-68-16,6-1-24 16,10-2-28-16,7-10-7 15,14-14-115-15,8-8-58 16</inkml:trace>
  <inkml:trace contextRef="#ctx0" brushRef="#br0" timeOffset="-83870.8">13454 13189 766 0,'15'3'357'0,"27"15"-141"15,11 15-48-15,13 35-18 16,-1 15-6-16,-16 21-16 16,-12 5-9-16,-34 7-38 15,-17-6-15-15,-23-14-21 16,-2-8-10-16,0-34-14 15,7-13-25-15,10-25-132 16,1-14-100-16</inkml:trace>
  <inkml:trace contextRef="#ctx0" brushRef="#br0" timeOffset="-82788.09">14586 13727 690 0,'-2'-4'330'0,"-5"-6"-128"0,6 0-55 0,5-5-66 16,8-2-23-16,18-3-12 15,5 3-1 1,9 6-11-16,-1 11-6 16,-7 10-19-16,-12 5-1 0,-24 10 12 15,-14 2 5-15,-24 5 2 16,-3 5-4-16,-6-6-8 15,5-2-4-15,10-6-6 16,8-6-5-16,17-3-10 16,7 0 0-16,18-5 0 15,6 0 2-15,6-4 8 16,4 0 2-16,-3-2 2 0,-1-1 2 16,-4-4-33-16,-4-6-62 15</inkml:trace>
  <inkml:trace contextRef="#ctx0" brushRef="#br0" timeOffset="-82425.26">14744 13453 605 0,'-18'-14'371'16,"-21"-9"-11"-16,-3 8-152 15,-13 16-106-15,-3 14-29 0,-4 21-42 16,2 9-16-16,20 16-19 16,7 5-8-16,24 10-2 15,15 4-1-15,27-2 4 16,16-2 4-16,21-17 3 16,9-10 4-16,10-22 6 15,6-14 3-15,8-23 12 16,-5-20 3-1,-14-22 7-15,-15-12 7 0,-38-18 42 16,-16 0 27-16,-38-10 16 0,-28-2 3 0,-35 15-43 16,-19 12-25-16,2 35-31 15,17 17-15-15,28 25-103 16,17 7-54-16</inkml:trace>
  <inkml:trace contextRef="#ctx0" brushRef="#br0" timeOffset="-81679.52">14446 14979 667 0,'7'-7'306'16,"13"-4"-109"-16,5-8-28 0,10 8-33 15,1-2-25-15,-1 12-51 16,0 7-22-16,-16 5-21 16,-6 5-4-16,-17 2-6 15,-11 0 2-15,-2 2 0 16,-4 0 0-16,5-7-4 16,6-6-5-16,11-2-1 15,8-6-3-15,12-2 0 16,8 3 3-16,2 7 1 15,2 4 1 1,-5 5 10-16,-12 3 7 0,-20 1 11 0,-12 3 3 16,-18 0-4-1,-3-1-5-15,-8-12-25 16,-1-6-40-16,8-10-83 16,5-9-95-16</inkml:trace>
  <inkml:trace contextRef="#ctx0" brushRef="#br0" timeOffset="-81341.9">14734 14670 832 0,'-20'-10'398'0,"-28"-6"-154"16,-6 8-70-1,-11 19-88-15,-7 12-19 0,-7 22-30 16,11 14-8 0,15 21-17-16,14 5-12 0,34 9-4 15,11-1 1 1,36-3 7-16,11-2 12 16,26-17 7-16,10-13 0 0,11-31 5 15,6-22-1-15,-3-35 9 16,-3-20 3-16,-21-24 27 0,-19-5 15 0,-42-3 21 31,-23-6-2-31,-45 4-37 16,-22 7-24-16,-20 15-31 0,1 18-81 15</inkml:trace>
  <inkml:trace contextRef="#ctx0" brushRef="#br0" timeOffset="-62993.26">10902 12260 642 0,'-15'2'327'16,"-17"0"-94"-16,12 2-76 0,25 0-72 15,15-1-3-15,31-3-16 16,18 1-7-16,23-2-19 0,4-1-16 16,3 2-14-16,-10 0 0 15,-16 2-3 1,-10 2-4-1,-20 3-64-15,-10 0-42 0,-21 1-134 0,-9-2-189 16</inkml:trace>
  <inkml:trace contextRef="#ctx0" brushRef="#br0" timeOffset="-62766.23">11039 12397 727 0,'-7'2'327'0,"-6"0"-124"15,11-2-41-15,19 2-47 0,16-4-18 16,24 2-48-16,6 0-10 16,9 3-12-16,2 0-8 15,-15 2-7-15,9-2-1 16,-11-5-78-16,-3-3-88 15</inkml:trace>
  <inkml:trace contextRef="#ctx0" brushRef="#br0" timeOffset="-62463.64">11473 12173 687 0,'-3'-1'368'0,"7"1"-75"16,5 5-132-16,23 12-99 15,9 2-15-15,12 7-18 16,-3-2-10-16,-6 1-9 16,-2 2-1-16,-17-5 2 15,-1-4 2-15,-13-8 4 16,-11-4 3-16,-7 0 2 15,-11 3 13-15,-16 6 12 0,0 2-1 16,-7 2-5 0,2 0-15-16,10-6-105 0,1 0-165 15</inkml:trace>
  <inkml:trace contextRef="#ctx0" brushRef="#br0" timeOffset="-62034.79">11054 12155 555 0,'5'-3'309'0,"-1"0"-37"0,0 3-64 0,-5 0-50 16,-1 0-20-16,-29 21-36 15,-48 35-30-15,30-25-37 31,2 2-12-31,11-5-12 0,11-1-6 16,13-5-6-16,6-7-4 16,9-3-3-16,7 3 0 15,13 3 7-15,12 3 1 0,11-2 5 16,4 1 1 0,5-2 1-16,-2-1 1 0,-9 0-71 15,-5-6-176-15</inkml:trace>
  <inkml:trace contextRef="#ctx0" brushRef="#br0" timeOffset="-59511.01">12657 12087 512 0,'-24'-4'321'16,"-14"-5"-32"-16,-11 15-112 16,-4 4-35-16,6 15-67 0,5 11-26 15,18 16-32 1,12 7-9-16,28 11-6 0,17-3 2 15,32-15 2-15,13-13 2 16,12-25 5-16,2-14 2 16,-15-22 20-1,-12-11 35-15,-30-19 51 0,-16-2 22 16,-38-5 8-16,-19 3-31 16,-24 10-49-16,-7 6-29 0,-5 17-30 15,11 8-10-15,12 13-44 16,9 4-65-1,26 13-212-15</inkml:trace>
  <inkml:trace contextRef="#ctx0" brushRef="#br0" timeOffset="-59239.39">12802 12187 569 0,'-6'-2'368'16,"-12"-3"17"-16,-1 6-109 16,-6 10-91-16,1 9-38 15,-8 18-59-15,-3 5-27 16,-3 7-31-16,-3-3-9 15,17-8-6-15,8-5-65 16,18-13-243-16</inkml:trace>
  <inkml:trace contextRef="#ctx0" brushRef="#br0" timeOffset="-58602.32">13383 12370 860 0,'15'-1'410'16,"16"0"-163"-16,20 0-107 0,5 1-35 15,9 0-54-15,-2 0-22 16,-8 0-58-16,0 0-109 16</inkml:trace>
  <inkml:trace contextRef="#ctx0" brushRef="#br0" timeOffset="-58174.36">14214 12263 525 0,'4'-8'299'0,"1"-10"-62"16,3-9 27-16,5-5-69 0,-1-6-18 15,0-5-28-15,-3 0-15 0,-6-3-27 31,-2 0-11-31,-3 8-24 0,-4 4-9 16,-14 7-19-16,14 17-17 0,-3 11-23 16,5 13-6-16,15 24-10 31,-9 1 4-31,13 12 1 16,0-2-2-16,2-5-48 15,1 3-61-15,-3-5-215 16</inkml:trace>
  <inkml:trace contextRef="#ctx0" brushRef="#br0" timeOffset="-57969.72">14037 12385 1075 0,'18'-1'433'0,"25"-5"-283"16,11 3-41-16,14-4-48 15,2 4-21-15,3 4-23 16,-3 0-1-16,-2 12 4 16,-7-2-56-16,-12-2-257 15</inkml:trace>
  <inkml:trace contextRef="#ctx0" brushRef="#br0" timeOffset="-57584.59">14131 12556 905 0,'5'-6'370'0,"7"-10"-201"0,16 7-43 16,12-3-37-16,9 3-12 0,12 11-31 15,-7-1-8-15,-11 11-4 16,-12 3 7-16,-29 6 0 16,-15 1-2-1,-22 8-7-15,-13 0-9 16,-8-4-10-16,5 1-4 16,17-8-3-16,7-5-1 15,18-6-7-15,3-3-4 16,8-5-2-16,8 0 1 0,9 0 4 0,9-1 3 15,12 1 3-15,5 3 1 16,1 2 2 0,0 2 0-16,-5-3 10 15,-5-2-71-15</inkml:trace>
  <inkml:trace contextRef="#ctx0" brushRef="#br0" timeOffset="-54355">14817 12242 749 0,'9'-2'325'0,"14"-1"-160"16,7 7-24-16,-2 9-37 15,1 8-20-15,-11 11-34 16,-9 0-5-16,-9 9-13 15,-9-7-3-15,-6-12-6 16,-1-5-1-16,1-17-2 16,5-10-3-16,12-21-14 15,8-11-9-15,17-5-9 16,6 0 0-16,8 12 3 16,2 11 4-16,-7 11 12 15,0 11 9-15,-15 11 14 16,-7 7 7-16,-14 11 2 0,-9 3-4 15,-3 7-9-15,-4 0-6 16,2-5-8-16,3-7-3 16,9-16-8-16,3-6-3 0,11-11-2 15,2-10 0-15,4-2 2 16,5-2 2-16,1 3 0 16,6 5 2-16,1 12 4 15,-5 1 5-15,-8 11 12 16,-3 7 8-16,-11 9 6 15,-4 3-2-15,-4 1-8 16,-3 1-8-16,5-8-29 16,2-5-74-16</inkml:trace>
  <inkml:trace contextRef="#ctx0" brushRef="#br0" timeOffset="-53914.65">15555 12156 1012 0,'0'7'405'0,"-6"11"-251"0,5 6-40 0,-4 11-31 16,-2 7-16-16,6 4-34 16,4-4-8-16,8-3-10 15,10-12-5-15,4-15-2 16,3-6 2-16,8-12 0 16,-5-9 2-16,0-12 1 15,-2-4 1-15,-12-7 0 16,-1 2 2-16,-8-2 1 15,-3-1-1-15,-5 8-5 16,-3 4-5-16,0 19-2 16,-4 8 3-16,0 19 5 15,3 7 5-15,1 11-1 16,6 5-2-16,3 2-4 0,6-2-4 16,3-6 5-1,0-7-97-15</inkml:trace>
  <inkml:trace contextRef="#ctx0" brushRef="#br0" timeOffset="-53370.29">16049 12466 720 0,'-7'1'378'0,"-1"6"-105"0,-8 9-133 31,-4 11-42-31,-1 8-32 16,-1 2-9-16,10 1-17 15,7-5-12-15,9-10-19 16,7-7-3-16,6-13 2 15,-1-5 3-15,2-13 5 16,-1-6 1-16,-4-8 1 16,0-1-1-16,-6-1-4 15,1 1-3-15,-3 8-4 16,-3 3 4-16,4 13 2 16,-2 6 1-16,4 10 2 15,3 9-5-15,5 7-5 16,2 3-2-16,4 1-2 0,5 3-2 15,-5-5-60-15,-3-1-59 16,-4-6-288-16</inkml:trace>
  <inkml:trace contextRef="#ctx0" brushRef="#br0" timeOffset="-53230.47">16008 12564 1140 0,'9'0'432'0,"14"2"-323"16,3 2-43-16,8 0-29 16,1 0-15-16,2-5-114 15</inkml:trace>
  <inkml:trace contextRef="#ctx0" brushRef="#br0" timeOffset="-52726.74">16288 12042 630 0,'-16'-4'309'0,"-15"0"-93"15,0-8-17-15,15-4-60 16,10 3-32-16,13-7-64 15,11 2-24-15,13 4-11 16,6 4 2-16,8 10 11 16,-2 8 1-16,-12 6 7 15,-12 4 4-15,-24 8 6 16,-16 1 0-16,-17 5-11 0,-7-5-5 0,6 0-8 16,8-8 0-1,24-4 2-15,12-5 3 16,21-7-1-16,8 2-2 0,15-3-9 15,-1 1-3 1,2 1-106-16,1 3-135 0</inkml:trace>
  <inkml:trace contextRef="#ctx0" brushRef="#br0" timeOffset="-52313.72">16903 12287 753 0,'5'-1'377'0,"13"-1"-99"0,4-2-87 16,13 0-64-16,9 3-14 15,1-5-36-15,8 2-18 16,0 1-30-16,-5 2-11 16,2 2-12-16,-11 0-41 15,-11 5-117-15,-12-2-32 16,-15 7-141-16,-5 1-145 16</inkml:trace>
  <inkml:trace contextRef="#ctx0" brushRef="#br0" timeOffset="-52111.01">16931 12446 720 0,'7'0'379'0,"5"0"-105"0,17-1-81 16,11-1-21-16,16 1-28 15,6-3-20-15,1 4-44 16,-8-1-21-16,-14-2-36 15,-9 3-12-15,-11 0-86 16,-6 1-81-16</inkml:trace>
  <inkml:trace contextRef="#ctx0" brushRef="#br0" timeOffset="-50310.37">17971 11990 783 0,'5'-1'375'0,"-2"1"-152"0,2 19-89 15,2 14-32-15,4 23-17 16,0 11-7-16,5 23-21 15,-1 1-10-15,-5-7-23 0,8-8-6 16,-2-31-4 0,2-11 1-16,7-25 8 15,1-9 4-15,-1-16 5 16,-1-12 2-16,-3-15-6 16,-1-13-5-16,-4-16-4 0,-1-5-3 15,-4 0-7 1,1 11-2-16,-3 20-9 0,-1 11 0 0,-2 29-8 15,1 11 1 1,4 26 5-16,6 17-2 16,2 7 8-16,3 7 5 15,-1-1-4-15,2-1-2 16,-5-9 2-16,1-9-2 16,-1-23 9-16,-3-11 2 15,3-17 9-15,2-11 3 0,0-21 3 16,2-12 5-1,1-16-1-15,-5-5-3 16,-3 2-7-16,-5 6-7 0,-9 10-10 0,-4 6-3 16,-1 14-11-1,0 8-29 1,0 13-130-16,4 7-114 16</inkml:trace>
  <inkml:trace contextRef="#ctx0" brushRef="#br0" timeOffset="-49908.38">18800 12320 703 0,'1'2'394'16,"2"4"-57"-16,-3 11-168 0,0 7-39 15,-2 8-36-15,1 5-15 16,-1-4-33-16,1-6-15 16,0-11-8-16,-2-9-3 15,3-3 10-15,3-4 5 16,-3-1-1-16,0-1 0 15,5-24-13-15,9-43-5 16,-8 24-4-16,-1-4-1 16,-1 6-6-16,2 5-2 15,0 12-5-15,2 7-6 16,7 9-8-16,6 6-2 0,4 8-2 16,11 6-41-16,8 5-115 15,4 2-122-15</inkml:trace>
  <inkml:trace contextRef="#ctx0" brushRef="#br0" timeOffset="-49715.64">18849 12420 834 0,'0'2'381'15,"8"3"-171"-15,9 3-52 16,13-2-68-16,3-3-34 16,3 1-108-1,0-3-100-15</inkml:trace>
  <inkml:trace contextRef="#ctx0" brushRef="#br0" timeOffset="-49277.17">19042 12644 295 0,'5'-4'242'0,"1"-3"29"0,3-1-68 15,4 1-25-15,-8-3-49 0,-4-4-20 16,-1 1-29-16,-10-1-13 16,-4 6-19-16,-2 3-13 15,-7 3-15 1,3 5-5-16,2 5-11 0,4 4-4 0,10 2-4 31,-2 1 0-31,14 0-6 16,6-1-9-16,1-7-13 15,5-3-8-15,-2-4 0 16,-3 1 9-16,3 3 16 0,1 4 13 16,-8 6 24-16,-6 2 10 15,-18 2 16-15,-5-2 2 0,-10-2-5 16,0-2-5 0,6-7-10-16,-1-4-3 15,11-4-33-15,0-5-51 16,13 1-245-16</inkml:trace>
  <inkml:trace contextRef="#ctx0" brushRef="#br0" timeOffset="-49067.71">19236 12678 911 0,'10'5'411'0,"11"6"-191"16,2 4-62-16,0 4-71 16,-2-1-25-16,-6 1-33 15,-6-3-24-15,-3-4-71 16,0-4-51-16,-3-8-209 16</inkml:trace>
  <inkml:trace contextRef="#ctx0" brushRef="#br0" timeOffset="-48943.35">19411 12677 881 0,'-8'-4'441'0,"-7"4"-144"0,-3 4-50 16,-12 7-91-16,-1 9-41 15,-7 1-57-15,-1 0-22 16,8 0-49-16,5-1-84 16</inkml:trace>
  <inkml:trace contextRef="#ctx0" brushRef="#br0" timeOffset="-48288.52">19958 12122 959 0,'0'-2'444'0,"3"6"-192"0,2 5-64 0,2 23-94 16,3 11-18-16,2 17-32 15,-1 2-17-15,-6-1-10 16,4-3-44 0,-6-18-138-16,-3-8-150 0</inkml:trace>
  <inkml:trace contextRef="#ctx0" brushRef="#br0" timeOffset="-48146.98">19712 12348 904 0,'7'-3'454'16,"18"-3"-120"-16,15 3-102 16,21 4-111-16,11 1-23 0,11 0-52 15,5 1-22-15,-5-3-81 16,-5-4-8-16</inkml:trace>
  <inkml:trace contextRef="#ctx0" brushRef="#br0" timeOffset="-47424.14">20705 11870 1100 0,'0'-2'459'0,"4"2"-287"15,6 16-66-15,11 24-80 16,9 13-8-16,10 24 2 15,-1 5 1-15,-6 7-3 16,-2 6-1-16,-13-14-4 16,-5-7-2-1,5-25 2-15,-8-17 0 0,3-24 11 0,5-8 4 16,-3-22 5 0,4-10 2-16,1-19-7 0,-3-14-3 15,0-13-4-15,-2-6-2 16,-4 6-8-1,0 11-6-15,-5 27-6 16,-1 17-13-16,1 30-5 16,-1 14 0-16,4 21 2 0,4 8 10 15,9 11 7-15,2 9 0 16,0 1 0-16,0-4-1 16,-3-16 0-16,0-14 2 0,-2-22 10 15,0-13 5 1,3-19 8-16,-4-9 3 15,2-23 23-15,-1-10 10 0,-5-15 15 16,-4-10 3-16,-4-5-27 16,-6-1-15-1,-2 11-29-15,-3 12-10 0,2 28-31 16,-2 17-16-16,-7 25-119 16,2 16-97-16</inkml:trace>
  <inkml:trace contextRef="#ctx0" brushRef="#br0" timeOffset="-46902.84">21848 12406 489 0,'-4'-6'305'0,"-15"-6"-1"16,-4 0-57-16,-6 4-77 15,-4 3-39-15,9 5-69 16,3 4-26-16,15 9-28 15,9 3-4-15,15 9 4 16,11 6 7-16,8 5 8 16,-3 1-2-16,-6 0 9 15,-10-3 5-15,-16-7 18 16,-9-8 16-16,-23-9 10 0,-8-10-2 16,-6-10-15-1,2-2-15-15,12-15-95 16,10 1-77-16</inkml:trace>
  <inkml:trace contextRef="#ctx0" brushRef="#br0" timeOffset="-46363.46">22790 12267 669 0,'5'-12'336'0,"5"-11"-99"0,4-1-37 16,-8-9-49-16,4 7-15 16,-4 4-24-16,-6 5-15 15,0 16-51-15,-6 3-20 16,3 17-30-16,2 10-8 15,1 14 7-15,2 8 5 16,7 6 3-16,-3-4 1 16,1-7 3-16,-3-9 1 15,-6-16 3-15,-4-6 1 16,-9-15 2-16,-4-1 1 16,-1-8-1-16,7 2-2 0,12 1-12 15,4-3-2 1,17 5-8-16,6 2-2 0,8 0 0 15,7 2-22-15,-7 1-69 16,1 0-58 0</inkml:trace>
  <inkml:trace contextRef="#ctx0" brushRef="#br0" timeOffset="-45999.32">22952 11973 741 0,'-12'-14'372'0,"-24"-20"-130"16,-6 8-61-16,-14 14-100 0,-6 9-28 0,-6 25-30 31,0 12-16-31,6 19-13 16,6 7-6-16,24 15-1 0,10 8 2 15,29 20 9 1,9-2 2-16,25-10 10 0,15-7 6 16,35-30 7-1,15-11 3-15,22-29 7 0,3-15 1 16,-14-30 31-16,-15-18 21 16,-35-24 42-16,-25-21 10 15,-46-23-29-15,-20-7-22 16,-38 6-55-16,-20 15-23 15,-14 28-21-15,0 16-31 0,-3 30-429 16</inkml:trace>
  <inkml:trace contextRef="#ctx0" brushRef="#br0" timeOffset="-38951.58">1677 16831 486 0,'3'2'288'0,"4"-2"-20"0,3-3-38 16,3-11-53-16,7-4-28 15,4-12-46-15,0-4-19 16,7-6-21-16,-4-3-6 16,-8 6-2-16,0 5 5 15,-17 11 2-15,-2 11 4 0,-3 8-21 16,-4 7-8-16,1 17-18 15,-1 3-8-15,7 20 3 16,2 4-5-16,9 14-4 16,-1-2-2-16,2-9-51 15,3-1-58-15,0-25-207 16</inkml:trace>
  <inkml:trace contextRef="#ctx0" brushRef="#br0" timeOffset="-38587.49">1858 16381 873 0,'-37'0'422'0,"-27"6"-163"15,-1 17-141 1,9 12-42-16,4 21-65 0,4 10-18 0,18 25-17 15,5 9-5 1,30 10 15-16,16-5 6 16,23-14 13-16,14-12 6 15,7-20 0-15,26-13 1 16,17-32 0-16,-3-19-1 16,10-34 3-16,-20-19 5 0,-14-22 12 15,-9-10 41 1,-35-15 55-16,-16 0 19 0,-41 0 27 15,-25 6-25-15,-29 15-52 16,-9 12-26-16,-12 25-46 16,0 9-22-16,9 25-16 0,7 9-13 15,26 6-164 1</inkml:trace>
  <inkml:trace contextRef="#ctx0" brushRef="#br0" timeOffset="-38110.58">2939 16750 1064 0,'-1'1'429'0,"10"5"-260"16,14 3-52-16,26-3-53 15,20 1-6-15,26-5-22 16,11 0-4-16,-8-2-8 15,-4 0-5-15,-26 4-15 16,-13-4-49-16,-10 3-140 16,-9-3-175-16</inkml:trace>
  <inkml:trace contextRef="#ctx0" brushRef="#br0" timeOffset="-37881.59">3035 16900 765 0,'-10'3'358'15,"-1"4"-98"-15,5-1-110 0,14-5-52 16,19 3-5-16,26-7-37 16,9-1-5-16,29 0-10 15,2-4-7-15,-12 4-12 16,-4 0-2-16,-21 2-80 15,-9 0-95-15</inkml:trace>
  <inkml:trace contextRef="#ctx0" brushRef="#br0" timeOffset="-37642.49">3555 16579 793 0,'7'0'391'0,"4"-1"-69"0,17 9-221 15,-1 2-16-15,11 8-1 16,1 6-5-16,-10 7-8 16,-4 4-3-16,-18 6-18 15,-7 2-13-15,-15 1-14 32,-8 2-6-32,-12-8-4 0,-4 0 0 15,-2-8-1-15,5-8 3 16,9-1-78-1,5-12-52-15</inkml:trace>
  <inkml:trace contextRef="#ctx0" brushRef="#br0" timeOffset="-37114.53">3226 16146 650 0,'-10'-10'387'0,"-8"-12"-75"0,8 1-83 15,10 2-102-15,8 3-48 16,14 6-32-16,8 0-5 15,10 8-13-15,3 9-12 16,-11 6-5-16,-11 11 2 16,-27 8 2-16,-16 5 1 0,-16 11-1 15,-6-7-3 1,10-7-1-16,10-9-3 16,17-12-8-16,8-4 0 0,15-6 0 15,7-3 1-15,13-2 4 16,1-3-1-16,2 0-4 15,-1-2 6-15,-3-3-89 16,-2 1-76-16,-5-5-235 16</inkml:trace>
  <inkml:trace contextRef="#ctx0" brushRef="#br0" timeOffset="-36800.52">3477 16017 799 0,'-17'-8'434'0,"-12"-12"-111"16,-8 6-104-16,-8 0-43 15,0 3-74-15,2 11-40 16,0 10-48-16,0 6-14 16,5 17-21-16,5 2-8 15,7 12-2-15,9 8 0 0,17 8 3 16,6 0 9-16,19-1 12 16,10-8 5-1,13-18 11-15,11-7 1 16,15-21 1-16,3-12-1 0,-4-14 2 15,-10-12 5 1,-16-14 11-16,-12-8 6 0,-26-12 21 16,-11 0 16-16,-30-2 16 15,-11 10-4-15,-20 17-27 16,-5 6-23-16,1 21-33 16,7 8-44-16,26 12-439 15</inkml:trace>
  <inkml:trace contextRef="#ctx0" brushRef="#br0" timeOffset="-36217.81">3019 17226 913 0,'5'-8'406'16,"8"-5"-208"-16,7 2-98 0,7 4-18 0,11 7-46 15,4 6-14-15,-6 10-6 16,-12 3 1-16,-21 6 1 15,-11 3-3-15,-15 2 1 16,-10-4-4-16,5-9-7 16,4-9-8-16,11-8-20 15,11-2-9-15,10-5-4 32,7-1 4-32,11 1 15 0,10 5 8 0,-1 5 9 15,-2 5 6-15,-17 11 18 16,-8 1 4-16,-22 3 5 31,-13 3-4-31,-14-10-8 0,-2-2-18 16,7-10-73-16,6-2-59 0,13-6-266 15</inkml:trace>
  <inkml:trace contextRef="#ctx0" brushRef="#br0" timeOffset="-35873.44">3221 17053 844 0,'-30'-15'452'16,"-14"-8"-133"-16,-5 9-130 15,-2 14-22-15,9 13-89 16,-3 8-28-16,7 18-41 16,8 4-28-16,14 17-10 15,10 5 2-15,20 8 12 16,9-6 5-16,15-7 11 15,2-5 0-15,9-9 2 16,6-2-2-16,17-22 2 16,12-19 0-16,9-29 3 15,-8-18 5-15,-20-10 12 16,-20-6 6-16,-31-6 42 0,-12-2 19 16,-25-7 28-1,-16 6 3-15,-33 21-39 16,-13 15-23-16,-9 23-42 15,10 12-16-15,15 5-110 0,15 8-49 16</inkml:trace>
  <inkml:trace contextRef="#ctx0" brushRef="#br0" timeOffset="-34059.31">4341 16923 954 0,'3'0'433'0,"10"-2"-172"0,10 0-83 15,16-3-79-15,14 2-20 16,20 0-46-16,6 0 0 16,7 1-152-16</inkml:trace>
  <inkml:trace contextRef="#ctx0" brushRef="#br0" timeOffset="-33746.55">5003 16924 767 0,'3'0'429'0,"12"-5"-29"16,12 7-159-16,26 1-97 15,11-2-22-15,24 6-51 16,-2-6-20-16,-8-1-27 15,-2 0-4-15,-19-2-90 0,-1 2-78 16</inkml:trace>
  <inkml:trace contextRef="#ctx0" brushRef="#br0" timeOffset="-33516.39">5313 16402 1046 0,'-9'-4'472'0,"-10"2"-240"0,3 14-127 16,4 13-34-16,5 21-57 15,5 11-9-15,8 20 0 16,3 5 49-16,4-4-286 15</inkml:trace>
  <inkml:trace contextRef="#ctx0" brushRef="#br0" timeOffset="-33081.08">5056 17193 1144 0,'8'-15'472'0,"11"-20"-261"0,10 7-52 0,17 11-46 15,6 0-29 1,10 23-54-16,-7 2-9 15,-16 17-9-15,-8 15-4 16,-25 9-3-16,-16 7 1 16,-22-1 4-16,-13-8 3 0,-9-11 4 15,7-6 1 1,3-20-2-16,5-7-15 16,11-8-20-16,6-7-6 0,19-2-9 15,6-1 9 1,16 3 14-16,6-1 4 0,13 8 15 15,4 5 6-15,5 5 7 0,0 3-3 16,-1 8-6-16,-4 1-3 0,-11-4-98 16,-4-3-4-16</inkml:trace>
  <inkml:trace contextRef="#ctx0" brushRef="#br0" timeOffset="-31964.39">5744 16756 795 0,'8'-4'372'0,"9"0"-156"16,4 4-55-1,6 8-56-15,-6 9-18 16,-3 12-23-16,-6 1-7 16,-12 3-12-1,-1-2-11-15,-9-9-7 0,4 4-3 16,2-12 0-16,-2-8 2 0,5-7-2 15,1-9-3 1,5-10-11 0,13 1-6-16,5-4-6 15,-3-6-1-15,1 1 1 16,0 4 0-16,0 8-1 0,-2 11 0 16,3 10 10-16,-4 8 9 15,-7 7 11-15,-4 2 3 16,-5 6-5-16,-5-9-6 15,-1 2-7-15,-1-1 0 16,-3-11-3-16,8 4 2 16,1-17 1-16,6-5-1 15,4-12-2-15,5-2-2 16,3-2-5-16,0-5 0 0,2 7-3 16,-2 3-4-16,-1 13-5 15,2 10 0-15,-4 17 6 16,-2 5 4-16,-5 7 14 15,-5-1 1-15,-4-3 1 16,0 0-2-16,-3-10 8 16,2-1-45-16,1-7-113 15</inkml:trace>
  <inkml:trace contextRef="#ctx0" brushRef="#br0" timeOffset="-31444.78">6408 16737 591 0,'6'-1'410'0,"-6"0"22"16,2 4-173-16,-3-3-133 0,-1 14-41 15,-6 52-18-15,6-24-9 16,9 4-11-1,4-1-3-15,4-13-17 0,4-7-3 16,7-17-2-16,1-11 1 16,15-4 1-1,-5-9 1-15,-2-7-1 0,-3-3 0 16,-12-7-3-16,-1 0-1 0,-12-4-5 16,-5 6-3-16,-4 7-8 15,-5 8-4 1,-4 16-12-16,-1 6 1 0,0 16 7 15,2 3 4 1,10 9 7-16,4-3 1 0,13-2-5 16,1-5-1-16,4-7-1 15,0 4-11-15,-5-3-123 16,-3 1-73-16</inkml:trace>
  <inkml:trace contextRef="#ctx0" brushRef="#br0" timeOffset="-31079.94">6892 17016 995 0,'-1'-1'493'0,"-1"12"-153"0,-9 2-132 0,-6 17-107 16,0 8-24-16,-11 5-35 15,10 4-15-15,-2-7-16 16,5-6-2-16,9-18-6 15,3-8-2-15,7-11-9 32,6-9-4-32,6-12 2 0,2-5 1 15,3-9 9-15,-1-3 0 16,-1 4 0 0,-5 3 0-16,-9 9 0 15,5 10-2-15,-10 10-3 16,7 8 0-16,3 8 4 15,1 11 1-15,7 4 3 0,-4 2 0 0,6 8-2 32,-5-6 0-32,0 4 12 0,-5-6-59 0,-3-7-122 15,-3-5-96-15</inkml:trace>
  <inkml:trace contextRef="#ctx0" brushRef="#br0" timeOffset="-30933.05">6820 17205 1103 0,'0'0'505'16,"2"0"-202"-16,12 5-174 15,9-2-39-15,9 0-39 16,3-3-18-16,4-3-40 16,0-1-59-16</inkml:trace>
  <inkml:trace contextRef="#ctx0" brushRef="#br0" timeOffset="-30388.17">6994 16508 803 0,'-3'-12'367'16,"-2"-10"-170"-16,11 3-71 0,6-4-10 16,9 7-15-1,6 5-10-15,1 14-32 16,9 7-23-16,-2 10-21 15,-5 5-1-15,-10 6 3 0,-14 0 3 16,-19 6-1-16,-6 0-1 16,-7-1-3-16,3-4-2 15,10-9-5-15,6-6-2 16,10-7 1-16,5-6-1 16,13-3 0-16,3-4 2 15,12-3-3-15,5 3-2 16,-1-1 8-16,-5 4-54 15</inkml:trace>
  <inkml:trace contextRef="#ctx0" brushRef="#br0" timeOffset="-28229.39">7770 16896 862 0,'6'2'388'0,"14"-1"-165"16,7 0-73-16,23-1-62 15,11 0-25-15,14 2-39 16,3-1-8-16,-12 2-68 16,-11-3-77-16</inkml:trace>
  <inkml:trace contextRef="#ctx0" brushRef="#br0" timeOffset="-27977.28">7847 17049 826 0,'-1'2'398'15,"-2"7"-150"-15,10 0-98 0,12-2-17 16,18-3-21-16,12-3-8 0,6-2-33 15,8-2-18-15,-6-1-23 16,-7-1-5 0,-11-3-141-16,-10 2-208 0</inkml:trace>
  <inkml:trace contextRef="#ctx0" brushRef="#br0" timeOffset="-27166.28">8717 16838 735 0,'2'-2'376'16,"2"8"-93"-16,1 12-93 15,-3 15-93-15,-1 7-16 0,-1 10-35 16,-8-6-12-16,0-9-10 16,3-1-2-16,4-21-2 15,6-8 0-15,11-14 1 16,-1-10 0 0,10-5-4-16,-1-6-2 0,-7-2-7 15,6 1-2-15,-8 2-2 16,2 10 5-16,-2 9 4 15,-4 7 3-15,4 12 4 16,-7 4-5-16,2 12-3 16,-1 5 0-16,-11 1-2 15,0 5-1-15,-3-5-2 16,2-2 0-16,3-14 2 16,7-6 2-16,11-11 5 15,-3-13 1-15,8-10-1 16,1 0-3-16,-1-6-5 0,2 2-3 15,3 10-4-15,-5 0 0 16,-3 10-5-16,-3 8-4 16,-13 9 0-1,-1 7 1-15,-8 13 7 16,-5 3 1-16,-1 3 3 0,1-2 11 16,7-7-134-16,6-4-131 15</inkml:trace>
  <inkml:trace contextRef="#ctx0" brushRef="#br0" timeOffset="-26600.38">9536 17080 563 0,'7'-5'343'16,"5"-5"-50"-16,-4 2-76 0,-1-11-26 0,-7 3-46 15,-3-6-23-15,-9 1-29 16,-4 6-14-1,-10 0-30 1,-4 4-12-16,-6 4-24 0,0 7-8 16,7 8-9-1,1 6-5-15,9 9-5 16,5 6-3-16,5-2 1 0,10 2 2 16,11-1 6-16,3-10 4 15,14-1-1-15,-2-9-11 0,8-12-18 16,1 0-2-1,-6-10 5-15,-4 3 12 0,-8 2 19 16,-4 6 0-16,-6 10 13 16,-3 5 9-16,-5 15 13 15,0 7 4-15,-9 7-11 16,-5 5-9-16,-8 2-11 16,-7-3 1-16,-9-10 6 15,-2-8 4-15,-1-16 4 16,3-9 2-16,6-9-6 15,4-7-5-15,11-12-9 16,6-8-42-16,13-2-115 16,12-4-284-16</inkml:trace>
  <inkml:trace contextRef="#ctx0" brushRef="#br0" timeOffset="-26082.09">10156 16933 373 0,'-15'-2'270'0,"-17"-4"41"0,-10-1-44 16,0-1-71-16,0 5-32 16,6 6-67-16,6 3-24 15,15 4-32-15,5 1-12 16,13 4-13-16,11 2-3 16,15 3-2-16,7 4 10 15,2 4 25-15,-4 2 5 16,-13 1 1-16,-12-3-6 0,-17 1-16 31,-14-7 1-31,-13-5 1 0,-6-7-3 16,1-16-72-16,10-6-65 15,13-11-174-15,9-1-168 16</inkml:trace>
  <inkml:trace contextRef="#ctx0" brushRef="#br0" timeOffset="-25925.95">10193 16913 593 0,'16'4'362'16,"11"1"-40"-16,-9 13-98 0,-2 4-33 16,-8 5-51-16,0 7-31 15,-5-1-49 1,-3 1-14-16,0 1-29 0,-4-6-59 16,1-3-167-16</inkml:trace>
  <inkml:trace contextRef="#ctx0" brushRef="#br0" timeOffset="-25745.42">10249 16690 1117 0,'-3'0'430'0,"3"4"-314"15,-7 0-66-15,8 7-51 16,1 2-30-16,1 0-140 15,5 3-155-15</inkml:trace>
  <inkml:trace contextRef="#ctx0" brushRef="#br0" timeOffset="-25504.61">10410 17005 917 0,'7'16'474'15,"7"9"-159"-15,-4-3-122 0,-6-2-46 16,-4-8-70-16,-3 1-21 15,2-8-11-15,-2-9-1 16,8-11-7-16,4-8-7 0,11-9-19 16,9 0-8-16,8-2-3 15,4 5-1-15,-2 11-3 16,-4 6 6-16,-5 19 11 16,-9 11 7-16,-8 15 12 15,-6 3-4-15,-7 0-6 16,-2-4-4-1,0-11-102-15,2-1-61 0</inkml:trace>
  <inkml:trace contextRef="#ctx0" brushRef="#br0" timeOffset="-25033.52">10973 16992 696 0,'-8'8'464'0,"-8"1"8"0,2 8-255 15,3 1-51-15,8 2-87 16,6 4-24-16,12 1-27 16,4-1-8-1,6-6-2-15,-1-10 3 16,0-14 6 0,1-7 2-16,0-13 0 15,-4-4-3-15,-4-6-6 16,-7-10-2-16,-10-7-6 15,-15-9-2-15,-18-6-9 16,-12 0-1-16,-22 7-3 16,3 6 0-16,6 16 1 15,10 14 0-15,23 18-5 16,8 10-7-16,14 16-5 0,6 5 0 16,19 7 4-16,12 5 6 15,28 2 17-15,6-7-41 16,12-6-186-16</inkml:trace>
  <inkml:trace contextRef="#ctx0" brushRef="#br0" timeOffset="-24500.97">11808 16431 573 0,'-21'-12'357'16,"-17"-2"-19"-16,-9 15-88 0,-12 27-103 16,4 15-37-16,-5 26-38 15,8 13-14-15,24 24-11 16,10 7-1-16,29-6-10 16,10-7-6-16,21-19-12 15,8-11-3-15,13-17-5 16,-1-12-5-16,2-22-119 15,-5-8-110-15</inkml:trace>
  <inkml:trace contextRef="#ctx0" brushRef="#br0" timeOffset="-23999.92">12212 17094 785 0,'3'0'362'15,"-2"-7"-142"-15,0 2-33 16,-8-10-44-16,0 2-16 16,-6-5-35-16,-6-2-9 15,-10 2-17-15,-10-4-17 16,0 20-26-16,-3 2-14 15,11 16-14-15,5 8-7 0,12 7-2 16,6-1 2-16,14 4 6 16,7-4 3-16,9-9 6 15,8 6 2-15,6-18 6 16,6-5 2-16,-3-16 6 16,-5-12-1-16,-5-10-7 15,-8-10-2-15,-6-5-6 16,0-5-1-16,-9-15-3 15,-1-2-4-15,-2-8 0 16,-1 5 0-16,-4 16 2 16,-1 15 2-16,0 28-5 15,-3 9-5-15,3 22-4 16,-2 8-1-16,2 20 8 16,-1 9 9-16,4 23 15 15,0 8 3-15,8 4 1 0,-7-9-4 16,3-12-3-16,5-9 7 15,-8-21-118-15,13-3 113 16</inkml:trace>
  <inkml:trace contextRef="#ctx0" brushRef="#br0" timeOffset="-23624.16">12640 16883 758 0,'4'-6'461'0,"0"-6"-91"16,-1 20-162-16,-3 9-53 16,0 22-104-16,1 9-24 15,8 6-7-15,-1 1-5 16,-1-9-2-16,1-3 1 15,-9-10-72-15,7-6-59 16,-9-15-330-16</inkml:trace>
  <inkml:trace contextRef="#ctx0" brushRef="#br0" timeOffset="-23464.33">12512 17053 1080 0,'3'0'464'0,"8"1"-239"15,10 4-69-15,12-4-71 16,11 1-20-16,9 2-37 16,0-4-9-16,4 5-23 15,-3-1-81-15</inkml:trace>
  <inkml:trace contextRef="#ctx0" brushRef="#br0" timeOffset="-23254.68">12984 16982 1057 0,'0'-3'500'16,"2"1"-159"-16,10 10-221 16,10 8-41-16,11 7-29 0,2 4-12 15,-5 3-20-15,1-1-4 16,-9 3-42-16,-5-3-58 15,0-11-142-15,-4-7-129 0</inkml:trace>
  <inkml:trace contextRef="#ctx0" brushRef="#br0" timeOffset="-23087.36">13264 16993 869 0,'-10'3'465'15,"-9"2"-133"-15,-8 9-109 16,-5 7-40-16,-16 2-76 0,-3 4-31 15,-2 5-42-15,1-7-10 16,20 2-13-16,7-5-17 16,20-13-121-16,10-2-61 15</inkml:trace>
  <inkml:trace contextRef="#ctx0" brushRef="#br0" timeOffset="-22711.68">13319 16521 700 0,'17'12'352'0,"17"19"-88"15,16 18-83-15,7 26-31 0,-1 9-10 16,-18 13-12-16,-16-5-5 15,-30-6-19-15,-15-5-15 16,-16-17-27 0,-2-7-20-16,2-22-18 0,1-12-18 15,11-14-131-15,5-9-109 16</inkml:trace>
  <inkml:trace contextRef="#ctx0" brushRef="#br0" timeOffset="-20819.48">14043 17035 841 0,'5'3'387'0,"8"6"-140"16,14-4-123 0,8 3-11-16,23-6-40 15,4-2-30-15,16 2-27 16,2 0-41-16</inkml:trace>
  <inkml:trace contextRef="#ctx0" brushRef="#br0" timeOffset="-20362.44">14877 16928 449 0,'0'-6'301'0,"0"-8"20"16,8-11-134-1,5-9-5-15,5-14-21 16,8-3-16-16,-3-4-32 16,2 2-20-16,-7 7-38 15,-5 4-12-15,-7 9-15 0,-4 8-2 16,-3 13-2-16,-6 1-8 16,-3 18-14-16,-1 7-4 15,2 23-15-15,2 9 2 16,12 20 1-1,1 5 2-15,4 7 2 0,1 0-82 16,-5-18-209-16</inkml:trace>
  <inkml:trace contextRef="#ctx0" brushRef="#br0" timeOffset="-20183.76">14704 17058 1059 0,'5'-2'427'16,"11"-1"-238"-16,16-4-122 16,20 7-11-16,25 3-18 15,7 4-16-15,4-2-16 16,1 5 1-16,-5-4-135 16</inkml:trace>
  <inkml:trace contextRef="#ctx0" brushRef="#br0" timeOffset="-19819.79">14824 17226 1100 0,'10'-9'391'0,"20"-10"-309"15,9 2-20-15,14 10 0 16,7 7-7-16,-8 16-23 16,-6 10-2-16,-31 5 1 15,-10 7 0-15,-21 5-6 16,-9 4-2-16,-14-1-7 16,-12-8-2-16,-7-10-2 15,-1-12 0-15,13-13-2 16,10-2-5-16,21-9-8 15,11-2-5-15,19-6-2 0,11-4 2 16,18 6 15 0,4 3 8-16,5 10 6 15,1 4-1-15,-5 5-10 16,0 8 2-16,-10-2-154 16</inkml:trace>
  <inkml:trace contextRef="#ctx0" brushRef="#br0" timeOffset="-19249.6">15553 16571 661 0,'2'-7'364'15,"4"3"-107"1,-2 6-61-16,0 21-95 15,5 16-31-15,-3 21-4 16,1 12-21-16,-5 7-15 0,-6 0-3 16,2-10-7-1,0-11-3-15,-4-23-11 0,6-5-7 16,-1-19-36-16,0-9-18 16,12-9-29-16,-2-13-6 15,12-5 14-15,5-5 17 16,1-2 32-1,6 0 12-15,0 3 20 0,-5 7 7 16,-11 10 6 0,-10 8 15-16,-18 9 5 0,-13 2 1 0,-9 12 3 31,-2-2-2-31,3 5 4 0,3-2 0 16,11-2-7-16,4 0-10 15,9-5 1-15,11 3 1 16,14-4 2-16,4-3-2 15,22 1-14-15,5-2-57 0,11-3-186 16</inkml:trace>
  <inkml:trace contextRef="#ctx0" brushRef="#br0" timeOffset="-18954.67">16085 16826 936 0,'0'-4'471'0,"8"1"-139"0,4 7-135 16,20 18-104-16,7 8-22 15,10 12-25-15,4 1-12 16,-6-5-14-16,-3-4-4 16,-13-8-29-16,-5-3-56 15,-11-6-133-15,-3-9-231 0</inkml:trace>
  <inkml:trace contextRef="#ctx0" brushRef="#br0" timeOffset="-18791.35">16498 16807 941 0,'-14'-2'454'0,"-23"5"-136"16,-4 7-98-16,-10 13-85 15,-4 5-28-15,-1 9-47 16,4-2-17-16,14 10-14 16,1-5-4-16,11-8-42 15,10 5-67-15,1-25-242 0</inkml:trace>
  <inkml:trace contextRef="#ctx0" brushRef="#br0" timeOffset="-18282.69">16511 16442 569 0,'-4'-4'327'16,"-7"-8"-61"-16,4 5-79 0,9 1-26 15,4-2-56-15,10-1-28 16,7-5-25 0,0 3-4-16,2 3-7 0,3 4-2 15,3 10-11-15,0 5-5 0,-12 13-1 16,-16 0 4-16,-24 7 4 31,-13-1 2-31,-5 1-8 16,3-1-5-16,14-7-3 0,6-3 4 15,22-8 15 1,3-4 7-16,16-4 2 0,14-2-5 0,17 2-15 16,6-1-10-16,-2-4-16 15,-6-1-57 1</inkml:trace>
  <inkml:trace contextRef="#ctx0" brushRef="#br0" timeOffset="-17299.44">18087 16116 827 0,'-44'-18'355'0,"-28"34"-178"0,-7 25-36 15,13 55-24 1,4 24-7-16,18 39-34 16,22 15-11-16,35-12-42 15,21-8-15 1,34-38-8-16,3-19-8 16,5-32-49-16,0-19-81 0</inkml:trace>
  <inkml:trace contextRef="#ctx0" brushRef="#br0" timeOffset="-16777.39">18283 16925 732 0,'0'7'326'0,"0"15"-127"16,-2 10-68-16,-1 2-22 16,1 6-25-16,-3-8-37 15,2-7-13-15,1-13 4 16,-1-7 5-16,-2-13-3 16,5-3 0-16,-3-17-18 15,1-5-8-15,3-6-7 16,0-7-4-16,7 7-7 15,6 2-3-15,8 9-4 16,5 13 0-16,8 16 7 0,-4 14 5 16,-2 15 9-16,-4 5 2 15,-7 3 0-15,-8-7-2 16,-8-1-2 0,1 0 0-16,-7-9-49 15,8 4-58-15,1-6-252 16</inkml:trace>
  <inkml:trace contextRef="#ctx0" brushRef="#br0" timeOffset="-16533.67">18778 17045 713 0,'-1'-9'342'15,"-9"-15"-114"-15,-6 3-32 0,-10-1-36 16,-7 2-28-16,-2 19-54 15,2 1-21-15,4 15-42 0,7 7-16 16,6 1-17-16,7 5-4 16,14 8 1-1,7-6 4-15,13-5 11 16,9-3 3-16,3-16 7 16,2-2-1-16,4-8-95 15,-8-8-91-15,-12-9-215 16</inkml:trace>
  <inkml:trace contextRef="#ctx0" brushRef="#br0" timeOffset="-16286.65">18752 16873 565 0,'1'-25'290'0,"9"-23"-82"15,10 6-41-15,14 16-30 0,3 7-6 16,1 11-20 0,0 8-22-16,-9 13-30 0,-1 7-7 0,-10 20 11 31,-3 6 9-31,-3 11-1 0,-1 0-13 0,1-4-26 15,-2-9-11 1,-2-14-10-16,-6-15-2 0,-2-9 0 0,0-3-3 31,-5-3-8-15,4 0-6-16,0 0-7 0,-20 1 0 16,-40 13 2-16,35 2 18 15,0 0-161-15,10-1-332 16</inkml:trace>
  <inkml:trace contextRef="#ctx0" brushRef="#br0" timeOffset="-15938.6">19242 16886 729 0,'0'0'407'16,"-1"6"-65"-16,-2 7-140 15,0 5-36-15,0 12-47 16,1 3-28-16,2 1-27 16,2-2-12-16,12-4-14 0,4-5-7 15,10-4-11-15,7-8-1 16,2-10 2-16,-5-7 5 15,-8-12 22-15,-5-4 13 16,-11-2 18-16,-7-5 2 16,-1 5-21-16,-3-4-17 15,-3 1-23-15,1-1-52 16,-1-4-159-16,2 4-48 0</inkml:trace>
  <inkml:trace contextRef="#ctx0" brushRef="#br0" timeOffset="-15345.04">19581 16977 730 0,'-3'0'354'16,"1"11"-106"-16,0 2-99 0,-5 12-77 16,2 6-4-16,2-6-12 15,5 3-9-15,13-1-10 16,3-5-4-16,18-7-10 16,2-7 2-16,1-13 3 15,3-10 2-15,-10-11-1 16,-8-3 0-16,-9-2-5 15,-5 1-3-15,-13 4-5 16,0 0-5-16,-6 10-12 16,-2 8-8-16,2 13-11 15,0 5-2-15,3 8 3 16,6 2 7-16,12 7 9 16,6-1 6-16,11 0 22 15,0-3 9-15,0-9 9 0,-3-5 4 16,-4-6-3-16,-2-2 1 15,-7-1 2-15,-5-7-5 16,-6 1-11 15,-4-5-16-31,-6-4-94 0,6 4-70 0,-7-3-325 0</inkml:trace>
  <inkml:trace contextRef="#ctx0" brushRef="#br0" timeOffset="-15183.78">19882 16766 787 0,'-2'-8'449'0,"0"-10"-86"0,-1 7-135 16,3 3-40-16,-5 2-107 16,5 6-45-16,3 6-31 15,2 3-90-15,7 8-276 16</inkml:trace>
  <inkml:trace contextRef="#ctx0" brushRef="#br0" timeOffset="-14949.07">20022 16863 1013 0,'8'9'436'0,"1"3"-225"15,9 15-119 1,3 2-10-16,-1 4-29 0,5 3-9 16,-9-7-18-16,0-3-8 15,-6-10-3-15,2-7 6 16,-1-9 21-16,0-1 10 15,4-6 14 1,0-1 2-16,0-7-12 0,-2 0-7 16,-2-8-19-16,-2 0-10 0,-3 0-66 15,1-3-69-15</inkml:trace>
  <inkml:trace contextRef="#ctx0" brushRef="#br0" timeOffset="-14517.89">20479 16923 665 0,'-4'8'355'0,"2"4"-42"16,-5 8-197-16,1 3-29 15,6 6-14-15,-3-3-6 16,14-9-9-16,-5-9-1 31,1 1-6-31,21 20-4 0,10-14-7 0,9-1-1 16,-12-20-3-16,-4-2-2 16,-6-12-1-16,-9-6-5 15,-11-6-16-15,-4-3-33 16,-11 0-83-16,-2 3-56 15,3 0-184-15</inkml:trace>
  <inkml:trace contextRef="#ctx0" brushRef="#br0" timeOffset="-14359.16">20766 16836 356 0,'6'7'279'16,"2"5"14"-16,-1 12-47 16,2 10-25-16,-2 8-48 15,1 9-26-15,-2 2-44 16,-1 2-22-16,-1 10-35 15,-3-1-16-15,-5 4-25 16,1-3-58-16,-5-17-134 16,-1-14-84-16</inkml:trace>
  <inkml:trace contextRef="#ctx0" brushRef="#br0" timeOffset="-14190.36">20830 17174 820 0,'13'-5'409'0,"5"-5"-118"16,4 6-178-16,-2-6-36 15,4 10-48-15,-4-3-15 0,-1 3-94 16,0 1-332-16</inkml:trace>
  <inkml:trace contextRef="#ctx0" brushRef="#br0" timeOffset="-13934.44">21305 17066 809 0,'-7'-8'375'0,"-16"-8"-120"16,-15-6-61-16,-1 8-22 16,-7-1-22-16,-1 10-52 15,10 7-28-15,2 1-39 16,10 15-12-16,11 3-14 15,11 8-4-15,11 3 0 0,6-10 0 16,12-1 8-16,9-1 3 16,3-17 7-16,3-3 3 15,-3-3 5-15,-8-10 1 16,-8-3-23-16,-8-5-62 16</inkml:trace>
  <inkml:trace contextRef="#ctx0" brushRef="#br0" timeOffset="-13607.05">21654 16945 992 0,'17'0'395'0,"23"0"-255"15,7 3-26-15,11 7-36 0,-8-4-24 16,-1 6-34-16,-7-4-4 15,-15-6 1-15,0 0-3 16,-19-8-121-16,-7-1-148 16</inkml:trace>
  <inkml:trace contextRef="#ctx0" brushRef="#br0" timeOffset="-13444.25">21884 17009 597 0,'0'15'311'0,"0"10"-79"0,1 5-49 0,5-2-80 15,-1-2-30-15,4-3-44 16,-3-6-19-16,4-6-234 16</inkml:trace>
  <inkml:trace contextRef="#ctx0" brushRef="#br0" timeOffset="-13001.91">22343 17081 763 0,'-7'-13'361'0,"-5"-11"-130"0,0 1-40 15,-14-4-33-15,2 7-18 16,-9 6-39-16,-3 3-20 16,6 13-45-1,2 8-17-15,9 12-16 0,5 4-1 16,7 4-2-16,6-4 0 0,10-3 1 15,5-2 1-15,11-10 6 16,3-2 4 0,4-9 6-16,-1-5 2 0,1-8 1 15,-5-2 0-15,-7-2-4 16,-4-6-1-16,-9-1-3 31,-1 5-3-31,-6 4-8 0,0 11-6 16,-4 10-7-16,-2 6 1 15,3 4 6-15,3 6 4 16,6 3 2-16,1-2-2 16,13 0 0-16,5 0 3 15,-5-12 9-15,6-4 5 0,-9-9 11 16,-4-11 5-16,5-7 16 16,-6 0 5-16,-11-10-6 15,-2 4-6-15,-12-4-28 16,-1 0-16-16,0 10-90 15,0 4-85-15</inkml:trace>
  <inkml:trace contextRef="#ctx0" brushRef="#br0" timeOffset="-12549.53">22944 16941 539 0,'1'-4'361'0,"0"-9"54"15,9 6-106-15,8 4-77 16,5 6-31-16,16 16-72 15,5 3-35-15,10 11-38 16,3-1-16-16,-8 1-17 0,-2-1-4 16,-17-6-9-1,-8 0 0-15,-6-9-73 16,-7-5-44-16,-3-10-148 16,3-2-179-16</inkml:trace>
  <inkml:trace contextRef="#ctx0" brushRef="#br0" timeOffset="-12368.53">23387 16949 825 0,'-4'2'406'15,"-11"1"-130"1,4 3-62-16,-9 3-74 0,-9 1-21 16,-9 11-26-16,-8 0-7 15,-10 8-20-15,5 3-12 16,3-3-30-16,4-1-9 15,20-8-101-15,6-4-69 16</inkml:trace>
  <inkml:trace contextRef="#ctx0" brushRef="#br0" timeOffset="-11930.7">23515 16252 685 0,'17'6'315'15,"26"19"-104"-15,8 18-52 16,9 40-20-16,-1 14-8 15,-17 26-14-15,-10 10-16 0,-31-7-15 16,-10-1-6-16,-24-14-22 16,-9-12-8-16,-7-15-14 15,2-7-5-15,9-23-9 16,10-13-3-16,11-18-132 16,3-16-186-16</inkml:trace>
</inkml:ink>
</file>

<file path=ppt/ink/ink98.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4-10-30T12:54:41.700"/>
    </inkml:context>
    <inkml:brush xml:id="br0">
      <inkml:brushProperty name="width" value="0.05292" units="cm"/>
      <inkml:brushProperty name="height" value="0.05292" units="cm"/>
      <inkml:brushProperty name="color" value="#FF0000"/>
    </inkml:brush>
  </inkml:definitions>
  <inkml:trace contextRef="#ctx0" brushRef="#br0">18544 3890 189 0,'-1'1'133'0,"1"2"16"16,1-1-6-16,-1-2-10 15,0 0-7-15,0-2-1 16,-1 1 6-16,0 0-3 16,0 0-4-16,1 1-21 15,0 0-17-15,0 0-28 16,0 0-12-16,7 1-21 15,0 0-5-15,-2 4-7 16,30 21 9-16,-27-26-164 16,0-1-180-16</inkml:trace>
  <inkml:trace contextRef="#ctx0" brushRef="#br0" timeOffset="520.61">18696 4026 528 0,'-1'1'329'0,"1"0"-22"16,0 3-118-16,0-4-33 0,0 0-39 15,0 0-18-15,4 5-41 16,0 3-16-16,38 28-20 16,-29-32-7-16,0-1-57 15,-2-3-87-15</inkml:trace>
  <inkml:trace contextRef="#ctx0" brushRef="#br0" timeOffset="960.08">18891 4155 588 0,'1'0'344'15,"3"0"-41"-15,2 2-124 16,-6-2-40-16,0 0-49 16,0 0-28-16,9 3-34 15,4 5-9-15,30 26-120 16,-28-29-173-16</inkml:trace>
  <inkml:trace contextRef="#ctx0" brushRef="#br0" timeOffset="1538.53">19079 4274 522 0,'0'4'325'0,"2"1"-13"0,9 4-140 16,-1-1-31-16,11-2-60 15,2 0-29-15,-2-3-89 16,-4-2-149-16</inkml:trace>
  <inkml:trace contextRef="#ctx0" brushRef="#br0" timeOffset="2585.31">18504 3916 215 0,'1'-1'147'0,"-1"-1"6"16,2 2-24-16,-2 0-43 15,0 0-16-15,0 0-9 16,0 0 4-16,0 0 17 16,0 0 6-16,0 0 3 15,0 0-4-15,0 0-16 16,0 0-12-16,1 6-25 15,2 10-9-15,9 37-13 16,-7-28-3-16,2-2-4 16,-2-1-1-16,0-10-22 0,0-9-63 15</inkml:trace>
  <inkml:trace contextRef="#ctx0" brushRef="#br0" timeOffset="2839.59">18505 3908 278 0,'1'0'179'0,"-1"-2"9"16,1 1-32-16,-1 0-20 16,0-1 2-16,0 1 6 0,0 0-6 15,0 0-20 1,8-2-13-16,5-2-29 16,30-8-13-16,-27 10-22 0,0-4-12 15,7 5-15-15,-2-4-1 16,-3 6-230-1</inkml:trace>
  <inkml:trace contextRef="#ctx0" brushRef="#br0" timeOffset="8409.71">18852 3378 309 0,'1'-2'197'0,"2"-2"1"15,-2 3-29-15,-2 1-39 16,-1 0-12 0,1 0-15-16,-3 6-13 15,1 13-25-15,-43 30-12 0,30-23-25 16,-4-2-10-16,1 1-11 15,3 1-1-15,1-4-3 16,2-2-1-16,7-4-2 0,4-5 0 16,2-7 1-1,2-4 1-15,4-5 1 0,-6 4 0 16,0 0 0-16,3-6-1 16,3-11-2-16,33-31 2 15,-22 25-2-15,0 0 1 16,2-2 0-16,1 3 1 15,-3 6 1 1,-4 1 2-16,-6 6 15 16,-4 4 8-16,-3 3 1 15,3 3 0-15,-3 0-17 16,0 0-9-16,0 0-7 0,9 4-5 16,15-3-2-1,33 49 2-15,-30-30 6 0,-1 3-26 16,-6-2-167-16</inkml:trace>
  <inkml:trace contextRef="#ctx0" brushRef="#br0" timeOffset="8563.41">18740 3540 692 0,'3'4'300'0,"8"2"-134"15,5 4-19-15,12-1-33 0,4 4-23 16,0-4-52 0,1-2-14-16,-8-1-100 15,-5-5-153-15</inkml:trace>
  <inkml:trace contextRef="#ctx0" brushRef="#br0" timeOffset="9254.67">19033 3686 286 0,'-2'-3'225'0,"1"1"42"0,-5-1-60 15,5 1-69-15,0 1-22 0,-1 0-24 16,1 0-11-16,-8-1-22 16,-4 1-13-16,-24 2-26 15,26 4-10-15,10 4-10 16,1-1-2-16,1 2 1 15,2 0 1-15,5 4 0 16,-3-1 2-16,1 1 5 16,3 1 2-16,-9-1 14 15,1-2 12-15,-1 0 24 16,-4-4 10-16,-1-4 8 16,-5-4-5-16,-9-6-23 0,2-6-12 15,-6-3-23 1,2 3-14-16,4 1-60 0,3 3-58 15,10 3-283-15</inkml:trace>
  <inkml:trace contextRef="#ctx0" brushRef="#br0" timeOffset="9914.22">18943 3288 230 0,'-1'-1'188'0,"-1"-1"54"16,1 2-15-1,1-2-26-15,0 1-20 16,0 1-47-16,0 0-26 15,0 0-36-15,0 0-10 0,10 3-13 16,13 5-11-16,37 24-18 16,-29-9-8-16,-1 2-7 15,0-2-22-15,-5-4-140 16,-4-3-168-16</inkml:trace>
  <inkml:trace contextRef="#ctx0" brushRef="#br0" timeOffset="10458.33">19176 3350 544 0,'0'3'245'0,"0"6"-113"16,1-1-46-16,3 5-42 16,1-3-8-16,2-1-3 15,4 0 3-15,-2-2 4 0,0 1-2 16,-2-4-3-1,-1 3 1-15,-5-3 9 0,-1 2 9 16,-7 3 7-16,-4 1 4 16,-6-2 12-16,0 1 0 15,-5-3 0-15,3-4-9 16,0-3-29-16,2-4-14 16,10 1-29-16,1 0-38 0,10 4-207 15</inkml:trace>
</inkml:ink>
</file>

<file path=ppt/ink/ink99.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4-10-30T08:35:53.395"/>
    </inkml:context>
    <inkml:brush xml:id="br0">
      <inkml:brushProperty name="width" value="0.05292" units="cm"/>
      <inkml:brushProperty name="height" value="0.05292" units="cm"/>
      <inkml:brushProperty name="color" value="#FF0000"/>
    </inkml:brush>
  </inkml:definitions>
  <inkml:trace contextRef="#ctx0" brushRef="#br0">2119 5544 762 0,'-20'1'351'0,"-27"11"-147"0,-2 11-76 16,3 26-69-16,7 14-32 16,24 22-37-16,21 6-5 0,38-14 5 15,15-14 7 1,25-35 19-16,-2-18 16 0,15-21 65 15,-4-6 32 1,-21-23 67-16,-12-10 11 0,-41-18-37 16,-19-9-26-1,-34-6-70-15,-14 7-27 0,-24 15-42 16,-5 16-15-16,-2 25-29 16,9 14-29-16,8 19-159 0,6 5-96 15</inkml:trace>
  <inkml:trace contextRef="#ctx0" brushRef="#br0" timeOffset="98.48">1994 5742 679 0,'22'9'379'16,"35"5"-67"-16,12-2-53 15,22-7-119-15,9-4-39 16,-4 1-147-16</inkml:trace>
  <inkml:trace contextRef="#ctx0" brushRef="#br0" timeOffset="429.25">2607 5865 680 0,'1'-3'342'0,"-1"3"-120"16,1 5-96-16,-1-5-89 16,3 13-14-16,12 45 0 15,-5-24 0-15,5-5 1 16,-1-4 3-16,12-8 34 16,1-7 33-16,0-12 52 15,2-6 18-15,-9-8-9 16,-3-2-24-16,-8-6-51 15,-4-2-24-15,-4 10-104 16,-4-6-104-16</inkml:trace>
  <inkml:trace contextRef="#ctx0" brushRef="#br0" timeOffset="627.65">3014 5817 927 0,'0'-4'452'0,"1"1"-197"0,-1 7-84 16,0-4-107-16,2 30-33 15,5 66-11-15,1-30 3 16,-4 7-9-16,-3-3-4 16,1-5 12-16,1-13-108 15,5-20-230-15</inkml:trace>
  <inkml:trace contextRef="#ctx0" brushRef="#br0" timeOffset="758.88">3054 6057 867 0,'12'-6'413'0,"27"-1"-181"15,5-2-78-15,3 5-101 0,-8 3-128 16</inkml:trace>
  <inkml:trace contextRef="#ctx0" brushRef="#br0" timeOffset="934.5">3477 5815 1185 0,'-3'6'491'16,"-2"12"-297"-16,-3 6-59 15,5 13-78-15,0 4-16 16,5-6-22-16,2-3 3 16,2-13-246-16</inkml:trace>
  <inkml:trace contextRef="#ctx0" brushRef="#br0" timeOffset="1052.98">3405 5618 1266 0,'0'-4'487'0,"0"2"-375"16,4 6-77-16</inkml:trace>
  <inkml:trace contextRef="#ctx0" brushRef="#br0" timeOffset="1548.21">3811 5706 604 0,'9'-25'317'0,"7"-31"-80"16,-1 1-38-16,-7 6-44 15,-1 3-21-15,-7 17-38 16,0 13-31-16,-4 21-66 16,-1 14-21-16,14 34-19 15,2 11 9-15,12 31 21 16,1 15 7-16,-14-5 10 16,-2 0 3-16,-18-26 9 15,-5-12 1-15,-12-22 4 16,-4-10 5-16,1-20 14 15,-1-15 2-15,9-19-24 16,6-13-61-16,12-14-195 0</inkml:trace>
  <inkml:trace contextRef="#ctx0" brushRef="#br0" timeOffset="2116.47">4289 5979 866 0,'0'-6'404'15,"-5"-11"-165"-15,1-3-46 0,-10-4-66 16,-2-1-24-16,-7 4-41 16,-3 6-20-16,-2 14-38 15,-4 6-15-15,5 17-21 16,5 7-3-16,16 5 4 0,7 0 4 15,19-4 7-15,8-6 4 16,7-11 11-16,3-11 4 16,-1-9 11-1,-7-6 6-15,-10-7 5 0,-6 3 1 16,-12-1-6-16,-1 2-5 16,-7 6-13-16,-3 5-9 15,-1 9-9-15,-1 4-2 16,7 9 0-1,1 0 5-15,13 3 8 0,6 1 3 16,11-2 4-16,6-5 3 16,4-5 8-1,-4-7 4-15,-5-9 15 16,-2-5 0-16,-5-9 5 0,0-6 1 16,-3-11-8-1,-2-6 1-15,-5-7 0 0,-6 6 1 16,-5 14 3-16,-1 11-4 15,-9 24-14-15,3 13-7 16,1 22-11-16,6 13 3 16,3 10-2-16,1 3 1 15,2 1 3-15,-5-4-2 0,4-7 4 16,0-2-1 0,4-12 3-16,-1-11 13 15,8-13-179-15</inkml:trace>
  <inkml:trace contextRef="#ctx0" brushRef="#br0" timeOffset="2232">4639 6021 914 0,'12'-2'319'0,"18"2"-281"16,9 0-5-16</inkml:trace>
  <inkml:trace contextRef="#ctx0" brushRef="#br0" timeOffset="2531.05">5222 5855 919 0,'-11'-10'429'0,"-11"-11"-170"0,-1 2-62 16,-3 5-83-16,3 5-35 16,0 5-53-16,2 4-19 15,9 5-26-15,6 3-7 16,4 2-4-16,4 4 3 15,6-1 13-15,0 1 6 16,0-2 2-16,-3 1-1 0,-11 0-2 16,-11-1-1-1,-3 4 5-15,-2 1 2 0,2-1 4 16,7 2 3 0,8-1 7-16,4-2 11 0,14 4 23 15,8-4 13-15,13-1 2 16,2-4-9-16,5-5-10 15,-1-6-46-15</inkml:trace>
  <inkml:trace contextRef="#ctx0" brushRef="#br0" timeOffset="3024">6127 5895 653 0,'0'-6'364'0,"-1"-7"-50"0,-4-4-54 16,-9-2-63-16,-4 0-26 15,-12 2-51-15,-8 2-22 16,2 13-47-16,0 6-15 16,11 13-22-16,4 10-13 15,9 8-8-15,8 2-6 16,7-3 0-16,18-2 4 0,13-14 10 16,2-5 5-1,9-13 4-15,-5-9 1 16,-8-8-83-16,-4-8-94 0</inkml:trace>
  <inkml:trace contextRef="#ctx0" brushRef="#br0" timeOffset="3131.62">5970 5606 756 0,'-5'-3'345'16,"0"-6"-176"-16,5 3-89 0,14 7-71 15,10 1-233-15</inkml:trace>
  <inkml:trace contextRef="#ctx0" brushRef="#br0" timeOffset="3527.34">6147 5718 704 0,'3'0'363'0,"12"4"-82"16,10-1-118-16,22-2-72 0,11 2-13 16,2-3-21-1,0 0-14-15,-6-4-23 16,-5 2-2-16,-13-3-1 15,-6 3 1-15,-16 1 9 0,-8-2 2 16,-9 3 1-16,-10-1-1 16,-6 1-6-1,-3 4-2-15,1 5-5 16,2 4-2-16,3 7-8 16,4 7-6-16,10 9-2 15,-2-2-1-15,9 4 1 0,5-5 2 16,3-15 5-1,9-4 4-15,0-16 8 0,6-8 4 16,2-7 0-16,1-7-1 16,0-7-10-16,-6-6-7 15,-6 0-3-15,-5 7-2 16,-13 12-4-16,-1 7 6 16,-8 18 9-16,-3 2 12 15,6 15 23-15,0 5 2 0,8 6 3 16,7 1-10-16,4-3-17 15,2-4 9 1</inkml:trace>
  <inkml:trace contextRef="#ctx0" brushRef="#br0" timeOffset="4279.25">4960 7152 982 0,'3'3'388'0,"9"9"-243"0,9 9-68 16,24 16-28-16,10 8 2 0,16 8-7 16,1-3-3-16,-12-3-11 15,-8-6-7 1,-15-16-78-16,-12-6-163 15</inkml:trace>
  <inkml:trace contextRef="#ctx0" brushRef="#br0" timeOffset="4449.11">5412 7151 811 0,'-10'0'429'15,"-20"6"-85"-15,-5 10-146 0,-11 15-111 16,-9 10-21-16,-9 14-34 0,3 0-11 15,11 2-15-15,11-11-2 16,23-18-105 0,6-13-52-16,29-14-233 0</inkml:trace>
  <inkml:trace contextRef="#ctx0" brushRef="#br0" timeOffset="4720.58">5457 7624 644 0,'1'-4'369'0,"7"-7"-14"0,7-1-155 15,1-7-65-15,4-1-3 16,-6-3-13-16,-3-2-13 0,0 7-18 15,-8 2-6 1,-1 12-25-16,-2 6-14 16,-1 14-25-16,1 6-13 0,1 8-4 15,4 0-2-15,8 3 3 16,2 0-57-16</inkml:trace>
  <inkml:trace contextRef="#ctx0" brushRef="#br0" timeOffset="4916.09">5796 7632 1063 0,'7'7'459'16,"4"3"-254"-16,-5 13-80 15,-7 4-29-15,-11 3-37 16,-2 1-12-16,1-9-72 16</inkml:trace>
  <inkml:trace contextRef="#ctx0" brushRef="#br0" timeOffset="5215.19">5984 7428 936 0,'10'-1'433'16,"7"1"-204"-16,8 8-105 15,-1 2-30-15,-8 12-51 16,-8 0-13-16,-15 6-6 15,-10-2-1-15,-5 0-8 16,6-1-5-16,10-9-6 16,11-2-2-16,17-8 1 15,9-3 2-15,16-3 1 16,4 1-2-16,3-1-32 16,-1-1 113-16</inkml:trace>
  <inkml:trace contextRef="#ctx0" brushRef="#br0" timeOffset="5450.54">6485 7216 879 0,'12'-1'416'15,"17"-2"-155"-15,9 3-65 0,20 3-67 16,4 1-43-16,-1 4-59 16,-6 0-6-16,-16-3-181 15,-4 1-162-15</inkml:trace>
  <inkml:trace contextRef="#ctx0" brushRef="#br0" timeOffset="5608.34">6551 7398 743 0,'17'6'427'0,"7"1"-99"15,27-3-91-15,9 3-19 16,-1-5-105-16,0 0-42 16,-18-2 354-16</inkml:trace>
  <inkml:trace contextRef="#ctx0" brushRef="#br0" timeOffset="6281.95">7403 7449 742 0,'14'-1'305'0,"60"2"-138"16,39 0-147-16,107-1 12 16,48 0 31-16,71 1 32 15,53-1 7-15,37 6-14 16,47 0-14-16,12-3-25 16,-25 0-7-16,-23-4 27 0,-59-2 22 15,-36-6 7 1,-17 2-2-16,-45 0-47 0,-19 4-27 15,-60 10-16-15,-43 1-17 16</inkml:trace>
  <inkml:trace contextRef="#ctx0" brushRef="#br0" timeOffset="6903.61">7677 7057 1111 0,'11'-1'430'16,"22"-2"-264"-16,14 1-46 15,23 3-35-15,11 0-5 16,5 0-32-16,0 5-121 15</inkml:trace>
  <inkml:trace contextRef="#ctx0" brushRef="#br0" timeOffset="7128.7">8405 6593 861 0,'-3'-1'387'0,"-2"3"-220"16,1 13-66-16,3 25-91 0,1 10-10 15,1 32 19 1,7 8 0-16,-1 2 2 16,4-3-2-16,1-28 0 15,-1-15-1-15,1-25-84 16,-2-9-161-16</inkml:trace>
  <inkml:trace contextRef="#ctx0" brushRef="#br0" timeOffset="7414.98">8381 6533 653 0,'25'-5'331'16,"33"-1"-100"-16,6 6-69 15,2 15-61-15,-11 4-24 16,-32 7-21-16,-19 1-13 15,-34 3-17-15,-12 1-1 16,0-9-5-16,5-4 3 16,24-16-11-16,13-4-10 0,20-5-14 15,13 1-13-15,17 9-3 16,3 7 7 0,-3 12 7-16,-8 4 7 15,-21 10 15-15,-16 3 7 0,-31 4 8 16,-20-5 2-16,-20-11-1 15,-2-9-1-15,14-18-66 16,12-7-97-16</inkml:trace>
  <inkml:trace contextRef="#ctx0" brushRef="#br0" timeOffset="7689.3">9034 6436 1170 0,'-1'-3'511'15,"-1"0"-296"-15,3 8-72 16,-1-5-93-16,7 30-24 15,22 56-7-15,-12-35 2 16,3 5-2-16,-3-4-3 0,-3-8 17 16,-2-4-122-1</inkml:trace>
  <inkml:trace contextRef="#ctx0" brushRef="#br0" timeOffset="7858.19">8917 6698 618 0,'10'-3'380'0,"21"-4"42"16,7 2-218-16,28 5-85 15,4 5-27-15,-8 5-53 16,-2 2-20-16,-28 4-141 16,-9-2-330-16</inkml:trace>
  <inkml:trace contextRef="#ctx0" brushRef="#br0" timeOffset="8028.63">8959 7129 1014 0,'21'4'459'15,"29"3"-218"-15,10-3-8 0,4-1-95 16,0-3-38-16,-9-2-95 15,-14-2-90-15</inkml:trace>
  <inkml:trace contextRef="#ctx0" brushRef="#br0" timeOffset="9184.33">9736 6725 817 0,'6'9'314'0,"7"21"-206"15,3 23-34-15,2 24 4 16,-4 7-2-16,-1 3-18 15,-5-10-4-15,-2-17-12 16,-2-6-5-16,1-22 5 16,4-12 13-16,6-25 25 15,8-15 5-15,4-26 0 16,-2-12-12-16,-11-29-24 16,-8-17-7-16,-6-22-14 0,-5-3-11 15,-1 13-21-15,-1 18-6 16,-4 29-7-16,-3 9 4 15,1 15 6-15,3 6 2 16,9 7-2-16,4 4-3 16,17 1-13-16,8 0-6 15,28 3-7-15,19 0-1 16,32 6 0-16,25 2 1 16,37 9 6-16,31 4 3 15,49 9 8-15,15 5 6 0,18 2 7 16,-5 3 0-16,-31-5 6 15,-12-4 3-15,-31 3 2 16,-14-8 1-16,-15-2-1 16,-18-1 0-16,-31-6 0 15,-15 1 3-15,-32 1 5 16,-17 2 4-16,-30 0 8 16,-19 1 0-16,-16 0-5 15,-5 1-4-15,-4 1-12 16,1 0-5-16,7 8-10 15,1 2-3-15,10 12-3 0,4 7 0 16,6 16 6-16,2 8 3 16,-4 9-4-16,-7 3-194 15</inkml:trace>
  <inkml:trace contextRef="#ctx0" brushRef="#br0" timeOffset="9713.58">10315 6721 1180 0,'-3'1'457'0,"-4"5"-291"0,6 29-149 16,-1 19-28 0,2 27 3-16,2 5 5 0,-4-3 7 15,4-11 21 1,3-22-306-16</inkml:trace>
  <inkml:trace contextRef="#ctx0" brushRef="#br0" timeOffset="9995.17">10293 6647 967 0,'13'-10'409'0,"16"-10"-250"0,8 12-50 15,10 23-73-15,-3 7-19 0,-5 11-9 16,-13 2 0 0,-27 1-3-16,-12 2-2 15,-19-2 0-15,-1-6-4 0,4-18-9 16,8-12-8-1,21-8-31-15,12-5-5 0,22 5-7 16,9 5 5 0,9 16 30-16,-3 10 10 0,-16 8 24 31,-18 5 13-31,-36-2 13 16,-17 0 5-16,-16-5-1 0,2-7-2 15,9-13-104-15</inkml:trace>
  <inkml:trace contextRef="#ctx0" brushRef="#br0" timeOffset="10291.21">10663 6446 1095 0,'13'-12'475'0,"10"-10"-251"16,8 2-45-16,4 15-66 16,2 5-35-16,-4 14-44 15,-5 9-13-15,-18 7-14 16,-13 1 0-16,-12 1-2 16,-8 0 1-16,9-8-4 15,8-6-2-15,17-7-3 16,14-6-2-16,18-3 0 15,8 3 3-15,5 2-130 0,-3 6-177 16</inkml:trace>
  <inkml:trace contextRef="#ctx0" brushRef="#br0" timeOffset="10451.56">10909 7032 1089 0,'12'2'425'16,"29"0"-275"-16,14 0-30 0,14-4-32 15,2 0-20-15,-15-3-164 16</inkml:trace>
  <inkml:trace contextRef="#ctx0" brushRef="#br0" timeOffset="10859.51">11576 6650 991 0,'-1'0'399'15,"-2"1"-223"-15,-8 15-129 0,-3 4-31 0,-5 11 2 16,2 6-1-16,5 6 1 15,2 1 2-15,22 0 11 16,3-7 13-16,19-9 15 16,7-6 1-16,1-10-5 15,-3-3-9-15,-10-14-17 16,-6-6-9 0,-9-13-73-16,-4-8-32 0,-5-7-47 15,-5-5 4-15,-5-3 79 16,-2-2 33-16,-6 13 56 15,7 10 3-15,0 18-12 16,1 14-8-16,5 18-13 16,-1 10-5-16,3 23 8 15,2 7 5-15,3 3 8 16,-2-3 0-16,1-12-3 16,2-11-6-16,-1-9-75 0,6-5-284 15</inkml:trace>
  <inkml:trace contextRef="#ctx0" brushRef="#br0" timeOffset="11315.18">12276 7029 463 0,'7'-9'262'16,"9"-5"-29"-16,-3 2-23 0,-6 2-28 16,-2 5-24-16,-13 10-43 15,-3 3-16-15,-11 7-43 16,-3 4-6-16,-5 2-14 15,-3 1-8-15,-7-3-10 16,-1-6-2-16,-1-11-4 16,1-4-4-16,8-15-7 0,8 0-5 15,8-11-8-15,7-5-3 16,14 5-11-16,6 1-5 16,18 7 4-16,5 12 5 15,6 11 22-15,1 11 12 16,-7 12 17-16,-1 6 7 15,-9 2 0-15,1 1-3 0,0-5-11 16,-4-2 1-16,10-6-338 16</inkml:trace>
  <inkml:trace contextRef="#ctx0" brushRef="#br0" timeOffset="11690.52">12509 6847 999 0,'0'-4'476'15,"2"-1"-177"-15,16 16-173 0,9 15-52 16,15 16-15-16,3 5 3 15,-7 7-2-15,-7-6-5 16,-16-4-18-16,-12-5-10 16,-10-4-13-16,-10-4-5 15,-11-8-9-15,-5-7 0 16,-5-18-13-16,2-12-2 16,6-21-4-1,14-3-10-15,21-13-6 0,13-1-7 0,24 8-11 16,5-4 18-16,6 15 62 15,-2 6 22-15,-16 9 24 16,-3 3-6-16,-15 7-45 16,-6 1-30-16</inkml:trace>
  <inkml:trace contextRef="#ctx0" brushRef="#br0" timeOffset="12304.1">10619 7880 561 0,'-21'-19'345'16,"-18"-13"-48"0,18 0-113-16,6 1-41 0,25 2-77 31,13 4-19-31,15 5-12 0,10 8 4 15,2 17 10-15,-2 10-3 16,-11 18-14-16,-7 8-4 0,-23 13-1 16,-15 4 1-16,-24 5 0 15,-18-1-4 1,-17-12-6-16,1-6-4 16,7-17-4-16,13-8-1 0,26-11 9 15,10-6-3-15,19-6 18 16,13-6 19-16,23 0 18 15,11 2 14-15,8 6-2 16,-3 2-14-16,-14 4-26 16,-2 4-5-16,-6 4-642 15</inkml:trace>
  <inkml:trace contextRef="#ctx0" brushRef="#br0" timeOffset="12903.44">14131 7516 642 0,'4'10'286'16,"-3"16"-107"-16,-7 6-7 15,-15 3-30-15,-7 0-31 0,-3-9-70 16,4-4-11-16,16-14-143 15</inkml:trace>
  <inkml:trace contextRef="#ctx0" brushRef="#br0" timeOffset="13444.1">14784 7608 583 0,'1'8'292'15,"-1"5"-96"-15,-13 7-43 0,-3 7-22 16,-9 2-24 0,-4-1-19-16,5-3-33 15,-1-6-6-15,2-6-9 16,2-11-5-16,-4-9-5 16,2-9-5-16,-1-10-16 15,5-2-9-15,12-4-13 16,7 2-5-16,13 4-2 0,4 3 8 15,5 11 24-15,-3 5 6 16,0 8 9-16,2 3-2 0,-4 10-15 16,5 4-2-1,6 8-1-15,0 3-1 0,5 2-1 16,-3-2 2 0,-2-7 1-16,-5-4 2 15,-6-11 8-15,-3-3 7 16,-4-9 7-16,2-4 3 15,2-9-5-15,1-2-7 16,1-3-10-16,-1 2-7 16,-4 6-12-16,2 6-6 15,-1 9-9-15,-1 4-1 16,1 14 6-16,-2 1 4 0,-3 9 9 16,-2 0 3-16,4-4 0 15,0-2 3-15,4-8 5 16,2-8 35-16,-4-7 66 15,2-11 16-15,2-13 26 16,1-1-24-16,-2-6-60 0,-2 5-19 16,-2 6-64-16,-3 3-90 0</inkml:trace>
  <inkml:trace contextRef="#ctx0" brushRef="#br0" timeOffset="14029.32">16572 7867 903 0,'1'-14'421'0,"2"-19"-173"16,-6 1-45-16,-8-2-69 16,-6 1-26-16,-14 7-50 15,-8 7-23-15,-5 18-43 16,-1 4-13-16,10 20-9 16,9 5 0-16,16 13 7 15,7 1 4-15,16-2 8 0,7-6 8 16,14-14 9-16,5-5 7 15,3-17 9 1,2-4 1-16,-13-14 1 0,-5-7-1 16,-5-3-5-16,-8 0-1 15,-6 6-10-15,0 7-5 16,-10 10-14-16,0 5-8 0,2 17-1 16,-1 6 0-16,8 17 10 15,0 3 4-15,6-1 1 16,6-1 6-16,7-13-130 15,12-3-368 1</inkml:trace>
  <inkml:trace contextRef="#ctx0" brushRef="#br0" timeOffset="14192.13">16867 7657 974 0,'2'3'411'16,"5"1"-201"-16,9 20-145 0,5 8-33 15,10 15 1-15,0 4-2 16,-4-2-5-16,2-3-6 16,-9-9-58-16,0-10-89 15</inkml:trace>
  <inkml:trace contextRef="#ctx0" brushRef="#br0" timeOffset="14333.28">17146 7687 896 0,'-20'0'477'0,"-11"0"-102"0,0 13-235 16,-5 8-61-16,-4 9-51 16,-5 5-13-1,1 2-10-15,4 0-8 16</inkml:trace>
  <inkml:trace contextRef="#ctx0" brushRef="#br0" timeOffset="14602.81">17043 7355 1077 0,'8'-15'496'16,"12"-10"-246"-16,9 11-106 15,6 12-37-15,9 14-73 16,-5 8-25-16,-16 10-9 15,-12 2-2-15,-25 4-1 16,-7 2 3-16,-9-2 1 16,4-6-1-16,17-8-6 15,10-5-4-15,24-7-4 16,10-2-3-16,15-2-108 16,0 1-80-16</inkml:trace>
  <inkml:trace contextRef="#ctx0" brushRef="#br0" timeOffset="14780.95">17534 7697 727 0,'0'3'361'16,"0"12"-74"-16,1 10-137 0,8 13-31 16,-4 9-9-16,-1 4-34 15,3-3-18-15,-6-8-34 16,2-10-39-1,5-15-382-15</inkml:trace>
  <inkml:trace contextRef="#ctx0" brushRef="#br0" timeOffset="14906.1">17367 7797 1218 0,'24'-1'505'0,"26"1"-296"16,9 1-21-16,16 2-72 0,-2 3-30 15,4 0-108 1</inkml:trace>
  <inkml:trace contextRef="#ctx0" brushRef="#br0" timeOffset="15346.88">17930 7443 798 0,'0'-1'329'16,"3"8"-229"-16,6 16-45 15,6 29-87-15,3 14 16 0,5 24 29 16,-6 10 1 0,-1-1 6-1,-11-8 3-15,-9-22 2 16,-4-15-5-16,-10-26-124 0,2-9-158 0</inkml:trace>
  <inkml:trace contextRef="#ctx0" brushRef="#br0" timeOffset="15620.66">17915 7909 367 0,'2'-52'286'0,"12"-53"61"15,10 5-88-15,14 29-90 16,5 15-34-16,6 32-68 16,0 14-13-16,-4 21-22 15,-4 13-20-15,-22 8-7 16,-17 3-1-16,-26 1-1 16,-14-4 2-16,1-6 3 15,7-5 3-15,15-13-18 16,15-6-8-16,29-4-14 15,11-1-6-15,23 4 10 0,3 7 2 16,-12 9 6 0,-11 6 5-16,-29 10 19 15,-15 2 9-15,-34 8 11 0,-19-2 1 16,-13-7-6 0,1-8-3-16,11-16-35 0,17-7-63 15</inkml:trace>
  <inkml:trace contextRef="#ctx0" brushRef="#br0" timeOffset="15797.98">18420 7718 1032 0,'11'0'412'0,"12"6"-265"0,6 9-48 15,0 16-52-15,6 9-2 16,1 9-16-16,0 1-5 15,0-3-23-15,-6-4-91 16</inkml:trace>
  <inkml:trace contextRef="#ctx0" brushRef="#br0" timeOffset="15946.02">18789 7731 1127 0,'-25'6'425'0,"-31"9"-314"15,-2 10-42-15,5 12-39 16,5 5-7-16,12 3-18 16,7-3-1-16,9-6-170 15</inkml:trace>
  <inkml:trace contextRef="#ctx0" brushRef="#br0" timeOffset="16155.2">19050 7650 1303 0,'0'-2'497'16,"1"4"-380"-16,3 13-55 16,5 18-55-16,6 14 2 15,4 12 12-15,-1 4 2 0,-2-1-2 16,-4-11 9-16,-9-16-228 15</inkml:trace>
  <inkml:trace contextRef="#ctx0" brushRef="#br0" timeOffset="16282.2">18970 7835 1017 0,'16'0'415'0,"30"5"-274"16,10 1-41-16,15 8-65 0,-1 0-4 15</inkml:trace>
  <inkml:trace contextRef="#ctx0" brushRef="#br0" timeOffset="16577.68">19409 7663 1101 0,'3'-3'463'15,"8"3"-281"-15,1 8-59 16,7 24-86-16,4 14-1 15,5 23 5-15,4 12 3 16,-4 4 0-16,-12-7-7 16,-20-8-12-16,-10-8-2 15,-14-11-9-15,-5-5-4 0,2-22-7 16,0-10-11 0,3-20-14-16,9-12 3 0,6-16 13 15,7-6 22-15,12-10 40 16,10-1 8-1,14-4 23-15,7-6 1 0,7-1-12 16,3 6-9-16,-11 9-28 16,-12 12-14-16,-10 12-106 0,-15 0-59 15</inkml:trace>
  <inkml:trace contextRef="#ctx0" brushRef="#br0" timeOffset="17227.1">20068 7706 993 0,'3'-3'412'0,"9"-2"-252"16,14 0-50-16,28 0-56 16,17 4-9-16,13 4-13 15,-5 2-5 1,-16 8-134-16,-10 1-134 16</inkml:trace>
  <inkml:trace contextRef="#ctx0" brushRef="#br0" timeOffset="17398.51">20101 7853 1026 0,'-4'3'441'0,"6"1"-238"16,10 1-65-16,29-1-57 16,17 1-19-16,23 1-23 0,1-2-15 15,13-1-129-15,3-2-64 16</inkml:trace>
  <inkml:trace contextRef="#ctx0" brushRef="#br0" timeOffset="17791.73">21272 7474 1093 0,'-27'-13'415'15,"-35"-5"-312"-15,0 13-66 16,3 25-52-16,6 9-9 0,20 19-3 15,12 6 0 1,19 7 11-16,6 7 3 16,26-8 14-16,13-2 13 15,20-16 25-15,9-15 14 16,-8-18 36-16,-8-12 14 16,-18-25 15-16,-15-9-4 15,-20-16-36-15,-6-2-32 0,-23 2-58 16,-2 5-19-16,-2 15-90 15,3 7-50-15,14 12-115 16,6 7-42-16,7 8 56 0,2 0 58 16,3 3 178-1,-5-4 94-15,0 0 109 16,0 0 35-16,-1 0 13 16,0 0-22-16,-20 16-35 15,-46 36-11-15,26-15-22 16,2 0-16-16,16 2-43 15,9-1-23-15,13-7-44 16,1-6-57-16</inkml:trace>
  <inkml:trace contextRef="#ctx0" brushRef="#br0" timeOffset="25297.89">11294 8138 603 0,'3'-2'379'0,"0"-3"-52"16,1-8-94-1,1 1-35-15,4-9-56 0,-4-8-21 16,-9-5-33-16,0-2-11 16,-13-3-29-16,1 9-16 15,-10 14-26-15,-10 10-9 16,-8 21-25-16,-1 11-4 15,8 14 1-15,9 2-3 16,19 1 11-16,13-4 5 0,19-8 8 16,6-5 5-1,12-15 9-15,-3-7 6 0,-2-9 10 16,-8-8 2 0,-10-5 0-16,-4-2-3 0,-6 6-17 15,0 10 5 1,-4 10 2-16,3 8 4 0,1 13 16 15,7 3-6-15,13 1-3 16,12-3 50-16</inkml:trace>
  <inkml:trace contextRef="#ctx0" brushRef="#br0" timeOffset="32361.91">2562 12306 483 0,'-17'-6'298'16,"-17"-4"-41"-16,12 4-44 15,10 6-43-15,13 4-63 16,12 11-35-16,26 22-46 16,7 6 7-16,25 20 8 15,10 1 3-15,-6-1-1 16,-4 2-9-16,-21-8-6 16,-10 2-1-16,-13-10-253 15</inkml:trace>
  <inkml:trace contextRef="#ctx0" brushRef="#br0" timeOffset="32575.76">3016 12253 830 0,'-1'2'347'16,"-10"7"-184"-16,-9 11-54 0,-23 21-43 15,-10 15-4-15,-19 17-13 16,-3 7-4-16,7-4-10 15,8-4-4-15,19-15-11 16,10-11-6-16,15-12-4 16,5-9-4-16,13-12-91 15,7-4-113-15</inkml:trace>
  <inkml:trace contextRef="#ctx0" brushRef="#br0" timeOffset="32854.23">3043 12846 522 0,'10'-11'332'0,"6"-9"-10"15,8-4-140-15,-3-1-26 16,-2 1-40-16,-4 3-12 15,-10 6-11-15,-1 4-7 0,-11 10-28 16,-5 4-17-16,-1 13-27 31,-2 3-7-31,9 10-4 0,4 3 1 16,8 4 0-16,8 2 1 16,6 3-188-16</inkml:trace>
  <inkml:trace contextRef="#ctx0" brushRef="#br0" timeOffset="33068.71">3446 12829 760 0,'5'15'312'0,"-3"10"-161"16,6 22-71-16,-8 3 9 15,-8 2-1 1,-3-6-9-16,-9-10-32 16,3-5 23-16</inkml:trace>
  <inkml:trace contextRef="#ctx0" brushRef="#br0" timeOffset="33449.45">3656 12701 803 0,'13'-13'422'16,"6"-10"-128"-16,14 3-115 15,5 2-42-15,4 15-70 0,-6 4-29 0,-13 15-14 16,-14 11-1-16,-28 10-1 16,-12 9-3-16,-12 7-4 15,4-4-3 1,16-8-4-1,14-10-3-15,17-17-2 16,7-10 2-16,17-4 3 0,5-7 1 16,3 2 3-1,9 0-2-15,-8-1-29 16</inkml:trace>
  <inkml:trace contextRef="#ctx0" brushRef="#br0" timeOffset="33845.01">4312 12477 427 0,'-6'3'252'0,"-5"5"-16"15,4 1-66-15,11-2-31 16,13 0 10-16,23-6 37 0,11-1 7 15,9-6-28-15,5 1-32 16,-4 0-70 0,-5 1-23-16,-3 1-22 15,-11 1 1-15,-16-2-163 16,-5 1-235-16</inkml:trace>
  <inkml:trace contextRef="#ctx0" brushRef="#br0" timeOffset="34160.51">4371 12670 354 0,'0'0'181'0,"1"3"-10"15,5 1 1-15,-6-4 19 16,15 1 19-16,49 5 2 15,-24-6-17-15,13-4-35 16,2 1-25-16,5-5-55 16,0 0-20-16,-21 1-28 0,-4 0-9 15,-18 5-7 1,-8 2-2-16,-8 5 2 16,-5-1 3-16,-4 3 0 15,1 0-1-15,1-5-4 0,4 0-3 16,0 2 82-1,1-4-168-15</inkml:trace>
  <inkml:trace contextRef="#ctx0" brushRef="#br0" timeOffset="49952.26">5215 11877 666 0,'6'-12'373'0,"5"-2"-87"16,2 5-126-16,3 8-38 0,0 21-66 31,-2 9-22-31,-4 18-13 16,-3 5-1-16,-6-2-4 15,-1-5 0-15,-1-10-3 16,0-11-1-16,1-10 1 16,0-7 16-16,-1-16 7 15,1-6 1-15,3-16-2 16,5-6-14-16,7-5-12 16,4-2-3-16,4 5-4 0,3 8-1 15,1 18 0-15,-2 12 1 16,1 14-1-16,-9 9 1 15,-7 9 1-15,-5 4 1 16,-9-2 2-16,-1-4 0 16,-1-13 0-16,2-3-1 15,4-11 11-15,0-7 1 16,10-11 0-16,1-9-2 16,6-16-12-16,5 0-3 15,5 2-4-15,1 6-2 0,3 22 0 16,-7 10 2-16,-6 18 7 15,-6 11 5-15,-10 11 2 16,-2 0-1-16,1-2-1 16,4-1-3-16,8-14-68 15,6-3-111-15</inkml:trace>
  <inkml:trace contextRef="#ctx0" brushRef="#br0" timeOffset="50552.54">6074 12106 319 0,'5'-2'241'16,"3"0"10"-16,5-3-34 15,-1-2-7-15,-1-4-13 16,1-6-11-16,-9-3-33 16,-3-3-21-16,-14-6-50 15,-5 0-21-15,-17 2-28 16,-7 7-9-16,-2 16-14 15,2 5-7-15,7 14-11 0,12 5-9 16,13 1-3 0,7 4-2-16,18 1 3 15,4 0 6-15,10-9 3 0,0-6 5 16,7-9 5-16,-2-8 4 0,-4-4 5 31,-1 1 3-31,-12-5 4 16,-4 2-2-16,-7 2-6 15,0 5-9-15,-4 11-8 16,1 4-1-16,3 15 0 0,1 2 8 0,4 7 0 16,2 10 0-1,-8 4 2-15,-4-1 1 16,-15 0 9-16,-8-4 7 16,-9-7 9-16,-3-5 5 0,2-14 8 15,1-11 0-15,9-17-3 16,2-9-6-1,8-15-35-15,7-2-39 16,9 1-147-16,12 3-168 16</inkml:trace>
  <inkml:trace contextRef="#ctx0" brushRef="#br0" timeOffset="50926.78">6551 11876 739 0,'-8'-7'370'0,"-13"-8"-116"16,-1 4-53-16,-2 8-83 0,-4 2-35 15,3 7-49-15,-2 5-14 16,8 5-14 0,6 7-5-16,13 7-6 0,9 3-3 15,12 3 5 1,1-4 4-16,3-6 10 16,0-3 6-16,-10-3 1 0,-4 0 2 15,-13-2 7-15,-11-1 2 16,-12-3 6-16,-3-6 2 15,-10-8-7-15,1-2-9 0,8-4-89 16,-1 0-70-16</inkml:trace>
  <inkml:trace contextRef="#ctx0" brushRef="#br0" timeOffset="51115.66">6582 11937 779 0,'-2'-3'440'0,"-3"-1"-100"16,1 5-109-16,1 9-130 0,3 7-44 16,4 8-27-16,3 1 0 15,0 4-4-15,3 0-4 16,-2-3-32-16,-1-2-98 16</inkml:trace>
  <inkml:trace contextRef="#ctx0" brushRef="#br0" timeOffset="51240.12">6544 11662 970 0,'5'-2'347'16,"10"4"-288"-16,1 3-58 15</inkml:trace>
  <inkml:trace contextRef="#ctx0" brushRef="#br0" timeOffset="51505.83">6768 11948 853 0,'4'18'440'0,"9"14"-148"16,-4 0-105 0,-2 0-57-16,-1-6-60 0,-2-8-21 15,-1-6-22-15,3-3 5 16,0-11 10-1,-2-8 2-15,3-11-4 16,0-6-9-16,3-5-23 16,6 1-8-16,0 8-7 15,-1 3-5-15,4 20-1 0,-10 10 2 16,-1 15 6-16,0 6 3 16,-8 0 3-1,6-1 3-15,0-4-82 16,2-4-95-16</inkml:trace>
  <inkml:trace contextRef="#ctx0" brushRef="#br0" timeOffset="51883.67">7185 11940 566 0,'-13'12'345'0,"-4"6"8"0,6 12-208 16,4-2-29-16,12 2-37 16,7-4-12-16,7-4-7 15,6-2 15-15,4-13 33 16,-1-4 8-16,0-14 22 16,-4-9-8-16,-4-13-32 15,-4-7-14-15,-13-18-40 16,4-10-7-16,-21-15-19 15,-14-8-6-15,-30-2-12 16,-18 2-9-16,-4 26-22 16,3 18-4-16,26 35-1 0,11 20-1 15,14 20 16-15,11 5 4 16,17 8 4-16,8-1 2 16,39-1 10-1,16-6 2-15,25-6 6 16,7-6-16-16</inkml:trace>
  <inkml:trace contextRef="#ctx0" brushRef="#br0" timeOffset="52507.66">7610 11635 927 0,'-3'-1'464'16,"-3"-2"-186"-16,-1 13-140 0,0 7-52 16,4 16-66-1,3 9-2-15,5 6-8 0,5 1-2 0,4-7 0 16,0-7 0 0,-1-16-97-16,0-7-119 0</inkml:trace>
  <inkml:trace contextRef="#ctx0" brushRef="#br0" timeOffset="52670.87">7493 11860 798 0,'18'2'394'0,"16"1"-163"16,18 3-76-16,4 3-34 15,4-3-64-15,-3-1-21 16,-17-3-214-16</inkml:trace>
  <inkml:trace contextRef="#ctx0" brushRef="#br0" timeOffset="52883.35">7473 12115 1048 0,'13'4'448'0,"23"-1"-236"16,14 0-8-16,21-3-43 16,1-1-47-16,-8-2-67 0,-12 0-50 15</inkml:trace>
  <inkml:trace contextRef="#ctx0" brushRef="#br0" timeOffset="53687.33">8059 11033 537 0,'-1'0'363'0,"-3"0"-16"0,0 5-148 16,3-5-48-16,-1 3-68 15,2 26-24-15,12 57-7 16,1-8-4-16,2 24-10 0,-2 9-6 15,-3 3-9-15,-1-8-4 32,2-7-6-32,2-1 1 0,-3-18-5 0,0-8 3 15,-3-13-3-15,-7-20 2 16,-4-6 4-16,-2-6-2 16,-2-15 7-16,5 4-3 0,1-7 2 15,-2-4-3-15,-3 1-7 16,0-1-2-1,-3 5-7-15,1 1 0 0,-2-1-1 16,3 0 1 0,4-8 17-16,-1-4 14 0,0-14 44 15,0-8 12-15,-8-16 8 16,-6-6-6-16,-7-19-42 16,-2-13-13-1,-1-16-19-15,6-2-7 0,8 12 8 16,3 17 4-1,2 28 3 1,6 11-1-16,0 16-14 0,-6 7-27 16,5 5-19-16</inkml:trace>
  <inkml:trace contextRef="#ctx0" brushRef="#br0" timeOffset="60027.88">8777 11405 877 0,'-17'4'373'0,"-34"17"-189"0,-11 14-37 16,-14 38-39 0,-10 8-26-16,41 42-45 15,19 10-20-15,35-15-13 16,30 2-3-16,10-45-5 0,10-16-2 15,13-22-44-15,3-14-108 16</inkml:trace>
  <inkml:trace contextRef="#ctx0" brushRef="#br0" timeOffset="60532.11">8786 11839 1041 0,'5'4'412'16,"6"4"-261"-16,-2 17-88 15,1 6-9-15,-2 9-14 16,-7 2-8-16,-3-5-11 15,-2-4-4-15,-3-15-4 16,7-1-4-16,3-15 1 16,-3-9-2-16,8-11-5 15,-1-9 0-15,5-4-9 16,6-1-3-16,4 7-5 16,1 8-5-16,4 14 4 15,2 7 7-15,-8 10 15 0,-4 5 9 16,-11 1 4-16,-5 1-2 0,-4-5-4 15,-3-2-2 1,2-7 4-16,2-5 0 16,3-9-1-16,4-8-3 15,8-9-11-15,5-5-4 16,11-1-8-16,7 4-1 16,3 12 14-16,2 9 8 0,-11 17 17 15,-4 6 7 1,-17 9-3-16,-6-1-4 0,-3-3-6 15,-4 0-65-15</inkml:trace>
  <inkml:trace contextRef="#ctx0" brushRef="#br0" timeOffset="60976.61">9614 12096 793 0,'7'-5'382'0,"7"-7"-127"0,-1-6-37 15,-7-1-59-15,-2-3-22 16,-10 0-45-16,-7-3-16 16,-15 4-34-16,-9 3-21 15,-8 16-30-15,1 9-10 0,7 8-5 31,7 6 2-31,12 0 4 0,10-3 0 16,10-4 2-16,8-5 1 16,12-2 6-16,-1-6 4 15,3 1 7-15,-2 1 3 16,-3-1 2-16,-2 0-1 16,0 8-1-16,0 1 1 15,3 9-2-15,0 6-1 0,1 8-1 16,-6 3 2-16,-4 2 2 15,-11-2 8-15,-19-11 12 16,-4-4 6-16,-17-12 10 16,-2-6-2-16,-1-14-4 15,1-7-8-15,15-8-49 16,6-3-49-16,18 4-138 16,12 0-130-16</inkml:trace>
  <inkml:trace contextRef="#ctx0" brushRef="#br0" timeOffset="61325.4">10121 11880 1010 0,'-20'-12'487'0,"-16"-10"-205"0,-9 8-123 16,0 7-49-16,3 10-74 16,7 11-23-16,11 9-20 15,10 5-7-15,15 7-1 16,5-4 3 0,13 1 5-16,5-2 7 0,2-7 9 15,0-1 8-15,-6-4 8 16,-7-1 8-16,-15-3 16 15,-8 3-3-15,-16-9-5 16,-9-6-8-16,-1-3-16 16,2-7-44-16,15 7-174 15,5-6-189-15</inkml:trace>
  <inkml:trace contextRef="#ctx0" brushRef="#br0" timeOffset="61502.59">10128 12013 664 0,'8'-4'434'0,"4"0"-11"16,-4 2-78-16,-6 2-169 0,-2 1-54 15,0 7-82-15,3 4-19 16,-3 11-9-16,-2 3-6 16,-2 4-82-16,-2-3-123 15</inkml:trace>
  <inkml:trace contextRef="#ctx0" brushRef="#br0" timeOffset="61612.27">10186 11704 1107 0,'-2'-6'428'0,"-1"-5"-314"0,6 13-104 15</inkml:trace>
  <inkml:trace contextRef="#ctx0" brushRef="#br0" timeOffset="61868.87">10298 11966 870 0,'1'16'480'0,"1"13"-100"16,1 2-84-16,-2-6-140 0,-1-6-49 16,0-6-65-16,0-7-14 15,1-5-5-15,2-3 0 0,-3 1-6 16,0 0-4-1,10-21-19 1,21-36-10-16,-4 27-12 0,4 4-1 0,2 14 7 16,-1 10 6-1,-12 16 13-15,-5 9 3 0,-7 11 5 16,-8 0 1 0,0-2 0-16,0-4 11 15,-2-6-188-15</inkml:trace>
  <inkml:trace contextRef="#ctx0" brushRef="#br0" timeOffset="62245.95">10769 12032 844 0,'-3'10'376'0,"-2"7"-145"16,-7-4-69-16,16 9-35 16,2-4-11-16,5-6-24 15,21 5-2-15,-11-17 6 16,9-9 3-16,4-12-11 16,-4-6-14-16,-2-11-25 0,-9-7-10 15,-18-17-14 1,-8-11-9-16,-27-11-18 15,-12-1-11-15,-10 20-20 0,-4 16-4 16,-4 29 4-16,6 16 5 16,14 19 7-16,17 8 3 15,42 8-5-15,22 3-1 16,26 2 4-16,18-1 33 0,7-8-201 16,7-2-120-16</inkml:trace>
  <inkml:trace contextRef="#ctx0" brushRef="#br0" timeOffset="62507.96">11057 11506 1138 0,'20'16'424'0,"23"14"-311"16,16 22 12-16,-1 11 8 0,2 9-4 15,-16 21-23-15,-22 0-18 16,-36-4-26-16,-17-2-10 16,-20-24-16-1,1-4-9-15,12-20-61 0,5-14-92 16</inkml:trace>
  <inkml:trace contextRef="#ctx0" brushRef="#br0" timeOffset="62885.74">11375 11400 794 0,'-3'-10'460'16,"2"-13"-7"0,10 7-245-16,27 8-99 0,12 5-18 15,18 14-32-15,8 10-16 16,-12 13-15-1,-17 2-4-15,-30 1 0 16,-18 0 0-16,-28-5 3 16,-7-4 1-16,-6-4-5 15,7-10-4-15,18-5-3 16,10-3 1-16,23-7 19 16,11 2 11-16,15 0 3 15,2 1-3-15,2 3-23 16,-5-1 42-16</inkml:trace>
  <inkml:trace contextRef="#ctx0" brushRef="#br0" timeOffset="66194.04">11761 12000 845 0,'12'5'349'0,"14"5"-202"16,26-2-76-16,10-1 0 16,19-2-29-16,-3-5-10 0</inkml:trace>
  <inkml:trace contextRef="#ctx0" brushRef="#br0" timeOffset="66670.2">12395 11619 926 0,'3'-4'395'0,"-5"0"-213"15,-8 4-62-15,-11 19-57 0,-6 4-21 16,8 16-27 0,4 5-2-16,16 2-3 0,10 2-1 15,14-9 1-15,8 0 0 16,2-10 0-16,3-5 2 16,-4-11-1-1,-5-9-2-15,0-8-89 0,-5-9-97 16,-2-14-190-16,-1-6-68 15,-3-11 100-15,-6-3 166 16,-10-4 311-16,-7 3 125 16,-7 9 63-16,-1 6-43 15,-1 23-105-15,3 10-51 0,2 18-67 16,-3 16-26-16,5 18-15 16,5 10-4-16,1 12-3 15,2-2-2-15,3-4 0 16,1-10-1-16,4-19-4 15,-1-9-1-15,3-12-92 16,-1-7-218-16</inkml:trace>
  <inkml:trace contextRef="#ctx0" brushRef="#br0" timeOffset="66930.12">12854 12018 914 0,'-3'2'449'0,"-2"2"-153"16,1 3-139-16,1 1-31 16,2-4-38-16,2 2-13 0,3-3-11 15,-4-3 2 1,0 0 8-16,0 0-1 0,0 0-11 15,3-1-12-15,0 0 3 16,-3 0-58-16</inkml:trace>
  <inkml:trace contextRef="#ctx0" brushRef="#br0" timeOffset="72727.85">13334 11632 882 0,'0'-13'407'16,"4"-29"-152"-16,3-5-41 15,2-9-57-15,3-5-25 16,-2 13-57-16,-2 11-8 0,-6 20-28 15,-2 13-15 1,-7 26-22-16,-1 15-9 16,5 23-2-16,3 8 4 0,8-3 5 15,7-3 1-15,0-11-3 16,-1-8-23-16,-3-10-190 16,-4-8-152-16</inkml:trace>
  <inkml:trace contextRef="#ctx0" brushRef="#br0" timeOffset="72885.56">13156 11870 650 0,'2'-5'369'15,"5"-2"-56"-15,21 0-139 16,13 2-43-16,35 4-45 16,16 3-24-16,9 7-27 15,-1 4-14-15,-24-2-57 16,-8-1-126-16</inkml:trace>
  <inkml:trace contextRef="#ctx0" brushRef="#br0" timeOffset="73233.8">13268 12095 592 0,'-7'-4'361'16,"-5"-3"-9"-16,9 2-153 0,19-3-104 16,11 1-26-16,25 1-36 15,13 6-5-15,4 8-13 16,-9 2-4-16,-29 11-3 16,-18 1 0-16,-35 2 3 15,-14 6 1-15,-13-3 3 16,-4-4 1-16,9-9 2 15,6-11 5-15,14-10 5 16,6-8-1-16,18-4-12 0,5-1-8 16,17 7-8-16,8 6-4 15,7 10 3 1,10 6 2-16,6 8-1 0,6 4-1 16,-3 0-130-16</inkml:trace>
  <inkml:trace contextRef="#ctx0" brushRef="#br0" timeOffset="73755.95">13990 11367 944 0,'-1'-4'431'0,"1"-2"-215"16,-2 6-50-16,2 0-98 16,1 30-31-16,18 61-28 15,-1-25-2-15,4 5-1 0,-7 2 0 16,-13 5 0 0,-2 1 0-16,-6-14 1 0,2-4 1 15,3-25 0 1,1-11-1-16,2-15 1 0,6-14 0 15,12-6-4-15,0-11-1 16,8-13-7-16,1-1-2 0,-3-5-2 16,0 0 3-16,-7 17 5 15,-6 5 0 1,-16 14-14-16,-9 8 0 0,-10 7-4 16,-8 4 3-16,0 7 13 15,5 1 2 1,2 2 0-1,9-1-1-15,7-7 1 0,5-1 3 16,12-3 9-16,6-3 7 16,13 0 26-16,3-2 16 0,10-4 3 15,-1 2-1-15,-5-1-21 16,-5-2-16-16,-19-2-10 0,-7-1-2 16,-6 2-10-1,-3 0-49-15</inkml:trace>
  <inkml:trace contextRef="#ctx0" brushRef="#br0" timeOffset="83074.68">11931 11960 103 0,'0'-7'109'0,"3"-10"58"16,0-1 14-16,1-2 1 16,-2 1 0-16,-1 4 0 15,0 2-5-15,-1 8-21 16,0 0-27-16,-3 11-63 15,-1 8-21-15,4 18-35 0,-1 11-1 16,1 10 12-16,1 4-1 16,2-4 2-1,0 0 573-15</inkml:trace>
  <inkml:trace contextRef="#ctx0" brushRef="#br0" timeOffset="85797.82">14831 11295 755 0,'-12'-4'369'0,"-20"1"-139"16,-8 12-52-16,-4 28-84 16,-6 20-25-16,11 33-28 15,8 14-21-15,21 25-12 16,19-2 0-16,27-13 0 15,9-13 2-15,13-33 1 16,5-17-3-16,2-17-49 0,1-10-270 16</inkml:trace>
  <inkml:trace contextRef="#ctx0" brushRef="#br0" timeOffset="86163.55">15163 11606 511 0,'1'-7'344'0,"1"-14"37"16,3-6-99-16,3-13-61 16,0-6-24-16,-2-8-46 15,-2 2-33-15,-4 11-56 16,0 12-20-16,-1 20-30 16,-6 9-6-16,0 23-10 15,-3 12-5-15,4 21 0 0,6 6 3 16,8 0 6-1,10-5 0-15,11-11-37 0,4-8-128 16</inkml:trace>
  <inkml:trace contextRef="#ctx0" brushRef="#br0" timeOffset="86322.39">14962 11750 745 0,'13'1'314'15,"33"-1"-163"-15,21 0-20 0,29-6 3 16,11 2-28-16,-7 0-38 16,-10 6-29-16,-29 8-183 15</inkml:trace>
  <inkml:trace contextRef="#ctx0" brushRef="#br0" timeOffset="86626.28">15195 11963 1055 0,'-2'-7'490'16,"-7"-3"-209"-16,25-3-151 0,13-2-39 16,22 5-46-16,14 2-15 15,-5 11-13-15,-7 10-7 16,-28 7-6-1,-21 8-3-15,-24 6-2 0,-13 2-3 16,-12-3 1 0,3-5 1-16,12-6 3 0,11-11 1 15,19-2 0-15,8-4 1 0,18-5-2 16,12 1 2 0,12-1-1-16,3 1 68 15</inkml:trace>
  <inkml:trace contextRef="#ctx0" brushRef="#br0" timeOffset="87305.16">15584 11705 462 0,'0'-7'307'15,"7"-6"39"-15,5 1-65 16,4 3-73-16,10 5-40 16,-4 11-82-16,-5 5-23 0,-3 19-30 15,-7 2-5-15,-12 7-8 16,-4 4-2-16,-5-6-2 15,-1-3-1-15,5-14-2 16,9-9 0-16,1-16-5 16,0-11-4-16,8-15-8 15,2-6-6-15,12 1 1 16,2 4 1-16,8 13 6 16,1 7 1-16,-1 13 3 15,0 8 2-15,-9 6 3 16,-5 4 0-16,-7 5-1 15,-4 0 0-15,-7-3-1 0,0-2 0 16,-3-13 1-16,1-7 0 16,8-10-1-16,1-12-1 15,8-12 0-15,1-5 0 16,8 2-4-16,2 6-1 16,4 15-1-16,2 11 1 15,-10 12 5-15,-1 8 3 0,-11 10 1 16,-8 7 1-1,1 11-2-15,-3 2 0 0,4-3 1 16,3-5-124-16</inkml:trace>
  <inkml:trace contextRef="#ctx0" brushRef="#br0" timeOffset="87698.36">16317 11685 860 0,'1'-4'421'0,"-1"-3"-162"16,-5 7-84-16,-7 17-100 0,-3 9-33 0,1 13-25 15,2 5-5-15,12 3-3 16,8-1-1-1,14-8 4-15,7-9 3 16,12-20 8 0,2-2 5-16,2-14 9 15,-4-7 0-15,-17-9-1 16,-2-6-6-16,-13-9-7 16,-4-1-2-16,0 0 9 0,-12 1 8 15,4 16 0-15,-3 8-2 16,-1 19-14-16,5 7-8 15,0 15-5 1,2 5 1-16,4 7 0 0,2 3-1 16,4-4-3-16,5 0 24 15,2-15 43-15</inkml:trace>
  <inkml:trace contextRef="#ctx0" brushRef="#br0" timeOffset="88057.39">16817 11960 898 0,'0'0'381'0,"-1"-4"-239"15,0 10-64-15,0-6-66 16,-3 8-14-16,-8 22 7 16,-15 29 2-16,12-36 0 31,5-4 1-31,6-8 2 0,4-4 8 0,6-7 11 15,4-6 2 1,4-11 6 0,1-5-6-16,0-10 1 15,1-4 8-15,2-8 8 16,-1 0 1-16,0 13-9 0,-4 9-10 16,-4 22-15-16,0 10-2 15,1 17-2-15,0 4-1 16,4 10 0-16,-3-4-2 15,3-5-1-15,-1-1-2 16,-2-9-6-16,2-1-43 16,-3-9-237-16</inkml:trace>
  <inkml:trace contextRef="#ctx0" brushRef="#br0" timeOffset="88210.16">16800 12027 970 0,'11'0'396'0,"23"0"-255"16,9 0-38-16,2 0-57 15,1 0 10-15</inkml:trace>
  <inkml:trace contextRef="#ctx0" brushRef="#br0" timeOffset="88534.04">16727 11420 977 0,'5'-9'445'16,"15"-9"-206"-16,11 2-54 15,19 7-70-15,8 7-38 0,1 14-41 16,-8 5-13-16,-21 7-16 16,-16 5-6-16,-28 4-7 15,-13 4-1 1,-12-2 6-16,2-4 4 0,17-13 6 16,13-6 4-16,29-9 2 0,16-1-2 15,10-6 2 1,3 1-3-16,-7 3-6 15,-9 0 29-15</inkml:trace>
  <inkml:trace contextRef="#ctx0" brushRef="#br0" timeOffset="90313.83">17595 11614 794 0,'0'-10'397'0,"-1"-10"-105"16,0 8-39-16,-2 14-100 15,0 11-39-15,3 24-77 16,6 18-19-16,-2 18 5 15,2 7-1-15,4-5-2 0,-2-6-1 16,-2-29 1-16,0-12-72 16,-6-19-265-16</inkml:trace>
  <inkml:trace contextRef="#ctx0" brushRef="#br0" timeOffset="90456.09">17424 11807 964 0,'7'-5'442'0,"5"-4"-196"0,21 4-123 15,15 3-41-15,28 2-35 16,13 0-12-16,10 2 38 16,-8 4-157-1</inkml:trace>
  <inkml:trace contextRef="#ctx0" brushRef="#br0" timeOffset="90896.59">17972 11786 700 0,'8'6'325'16,"9"5"-118"-1,2 10-74-15,8 8-36 0,-7 4-11 16,-7 1-18-16,-4-2-8 15,-11-3-18-15,-5-10-9 16,1-7-5-16,-1-6 1 16,6-13 0-16,4-6-2 15,6-11-12-15,2-6-8 0,12-4-7 16,4 2-3 0,4 9 3-16,-1 8 3 15,-3 16 10-15,-4 12 4 16,-12 11 7-16,-3 8 1 0,-11 3-4 15,-5-5-4 1,-3-6-6-16,1-7-4 16,5-12-2-16,6-7-2 0,11-16-3 15,3-13 1 1,9-8-2-16,3 1 0 16,5 5-1-16,0 11-1 0,-3 17 3 15,-6 7 1-15,-8 16 2 0,0 4-1 0,-9 4 1 31,4 2 1-31</inkml:trace>
  <inkml:trace contextRef="#ctx0" brushRef="#br0" timeOffset="91353.87">18856 12012 677 0,'6'-6'361'0,"7"-10"-79"0,-4-3-43 16,-4-3-64-16,-5-2-30 16,-14-1-52-16,-3 2-21 15,-20 4-40-15,-5 8-15 16,-3 11-22-16,2 7-8 15,8 12-5-15,7 4-1 0,16 3 7 16,9-4 2 0,11-7 9-16,7-5 1 0,12-5 8 15,1-5 0 1,6-3 0-16,-1 0 0 0,-5 2-3 16,1 2-1-1,-6 14-1-15,0 1-2 0,-4 11 1 16,-8-2-1-16,-4 6 0 15,-7 0-1-15,-10-4 4 16,-3 0 3-16,-15-7 9 16,-4-3 5-16,-8-10 3 15,-3-5 1-15,5-8-5 16,5-9-10-16,14-11-103 16,13-3-138-16</inkml:trace>
  <inkml:trace contextRef="#ctx0" brushRef="#br0" timeOffset="91704.22">19296 11757 739 0,'-6'-10'398'0,"-16"-11"-88"16,-7 5-77-16,-12 11-111 16,-8 5-36-16,7 9-54 15,0 4-15-15,22 5-13 16,10 9-2-16,28 6 2 16,15 4 3-16,18 6 2 15,1-6-2-15,-10-5-1 16,-9-2-1-16,-25-9 1 15,-11-3 8-15,-21 0 15 16,-12-10 4-16,-7-8 3 16,-3 0-6-16,11-11-11 0,7 4-49 15,18-2-264-15</inkml:trace>
  <inkml:trace contextRef="#ctx0" brushRef="#br0" timeOffset="91873.99">19384 11827 1034 0,'2'-4'525'0,"1"-2"-157"15,3 11-219-15,0 8-54 16,-2 16-61-16,1 8-9 0,0 7-2 16,-1 1-73-16</inkml:trace>
  <inkml:trace contextRef="#ctx0" brushRef="#br0" timeOffset="92002.81">19393 11619 957 0,'0'-20'488'0,"3"-19"-144"16,6 16-208-16,3 26-136 0,2 10-6 15,7 20-239 1</inkml:trace>
  <inkml:trace contextRef="#ctx0" brushRef="#br0" timeOffset="92232.87">19532 11864 989 0,'0'11'491'15,"1"15"-165"-15,-4-3-84 16,8 2-110-16,-2-1-42 16,2-11-53-16,6 1-10 15,0-15-6-15,2-5-2 16,6-11-6-16,0-7-4 0,7-10-9 15,-1 1-1 1,5 6-1-16,-3 7-3 16,-5 16-1-16,-5 8-2 15,-9 16 3-15,-1 7 1 0,1 6 4 16,5 2 1 0,0-6 37-16,4-5-137 15</inkml:trace>
  <inkml:trace contextRef="#ctx0" brushRef="#br0" timeOffset="92626.84">19995 11787 852 0,'-7'15'385'16,"-10"10"-167"-16,15 16-85 16,2 4-9-16,7-5-16 15,7-3-10-15,6-11-15 0,6-7-3 16,9-13-7 0,4-9-5-16,1-20-16 0,-3-11-8 15,-2-19-12 1,-8-11-6-16,-20-12-10 15,-11-6-6-15,-39-16-10 0,-15-7-3 16,-12 8-13-16,-3 14-2 16,3 44 0-16,7 27-2 0,11 37 12 15,13 20 3-15,39 18 5 16,23 5 4-16,39-4 4 16,14-5 1-16,23-13-51 15,3-5-64-15</inkml:trace>
  <inkml:trace contextRef="#ctx0" brushRef="#br0" timeOffset="93079.07">20532 11891 1203 0,'3'1'560'16,"4"1"-232"-16,-2 0-204 16,-1 2-45-16,1 4-47 15,1-2-123-15</inkml:trace>
  <inkml:trace contextRef="#ctx0" brushRef="#br0" timeOffset="93655.79">21091 12027 645 0,'2'-6'407'0,"4"0"-46"0,-3-6-126 16,-5-9-39-16,-5-6-69 16,-3-3-25-16,-13-5-42 15,-3 1-18-15,-7 4-32 16,1 2-12-16,-5 16-20 15,-2 6-6-15,2 15-4 16,-2 10-3-16,13 12 12 16,10 6 6-16,16 5 12 15,7-1 10-15,19-8 10 16,4-5 4-16,10-17 7 16,-1-5 1-16,-6-11 3 15,-2-9-2-15,-1-15-5 16,0-7-3-16,0-17-7 0,-1-5-2 15,-9-10-8-15,-5-3-3 16,-13-4-1-16,-2 2 0 16,-9 10-2-16,-4 12-2 15,-1 27-7-15,0 16-3 16,6 29 3-16,3 11 4 16,7 21 7-16,6 6 3 0,7 11 9 15,1 6 2 1,0 5 1-16,-3 1-2 0,-2-19 6 15,1-9-65 1</inkml:trace>
  <inkml:trace contextRef="#ctx0" brushRef="#br0" timeOffset="93946.05">21212 11121 952 0,'29'6'436'0,"17"11"-175"16,14 39-127-16,8 24-5 16,-1 35-12-16,-8 8-11 15,-29 4-37 1,-26-1-29-16,-40-10-18 15,-12-7-1-15,-9-23 3 16,1-18-2-16,12-25-2 0,4-6-3 0,13-19-61 16,10-9 40-1</inkml:trace>
  <inkml:trace contextRef="#ctx0" brushRef="#br0" timeOffset="99529.61">11166 13201 433 0,'-6'4'269'0,"-9"1"-9"0,-7-1-19 15,-12 0-51-15,-3-4-22 16,1-10-20-16,5-8-16 16,12-14-38-16,14-5-30 15,17-8-57-15,14 1-12 16,19 9-3-16,5 11 7 16,8 27 11-16,-1 17 5 15,-15 25-2-15,-7 5 2 16,-32 10-1-1,-12 7 0-15,-30 10-1 0,-11-2 0 0,-2-13-3 16,6-15 0 0,14-27 7-16,5-14 0 0,12-12-1 15,5-4-3-15,10-4-12 16,12 5-1 0,19 3 8-16,11 5 11 15,13 5 13-15,1 4 0 0,-2 3-10 16,0-1 11-1,1-5-47-15</inkml:trace>
  <inkml:trace contextRef="#ctx0" brushRef="#br0" timeOffset="99834.11">11779 13163 1011 0,'-4'-15'464'0,"-4"-16"-200"16,3-3-55-16,5 4-72 15,3 0-28-15,0 4-39 0,1 8-7 16,-1 5-14-1,-1 9-12-15,-2 9-23 16,-1 10-11-16,1 17-14 16,3 4 0-16,8 16 7 15,-1 3 4-15,0-1-76 16,2-4-98-16</inkml:trace>
  <inkml:trace contextRef="#ctx0" brushRef="#br0" timeOffset="99991.08">11590 13429 789 0,'0'-3'426'0,"4"-1"-105"0,30-3-158 16,12 2-46-16,35 1-63 15,7 4-17-15,5 1-20 16,-3 1-3-16,-24 7-154 16,-13-1-147-16</inkml:trace>
  <inkml:trace contextRef="#ctx0" brushRef="#br0" timeOffset="100296.91">11780 13581 712 0,'-4'0'404'0,"-3"0"-66"15,13-3-172-15,13 2-35 16,23 0-54-16,7 1-19 15,7 2-22-15,-7 8-10 16,-25 1-9-16,-14 4 0 16,-28 11-3-16,-14 1 0 15,-18 9-1-15,-4 1-4 0,7-4 0 16,14-5 1 0,18-12-1-16,12-4 5 0,18-12 16 15,7-4 9-15,16-5 11 16,8-1 0-16,11 4-19 15,0 0-10 1,-2 1-71-16,-6 5-174 0</inkml:trace>
  <inkml:trace contextRef="#ctx0" brushRef="#br0" timeOffset="100793.03">12254 13014 778 0,'4'-15'443'0,"-3"-12"-104"16,3 22-132-16,-1 5-49 15,1 27-96-15,6 10-37 16,1 14-19-16,-2 11-2 0,-2 10-1 16,1 10 3-16,-2 2-2 15,-1-5-1-15,-4-24-3 16,1-13-1-16,-2-25 0 16,5-10 1-16,9-7 8 15,3-13 0 1,11-11 1-16,5-2-4 15,7-13-4-15,0 5-1 0,-6 9 0 16,-9 3 2-16,-19 15-12 16,-8 7-3-16,-25 15-3 0,-3 5-1 0,-3 6 11 31,2-2 3-31,14-2-2 16,8-5-1-16,12 1 6 15,5-3 9-15,13-4 35 16,6-1 18-16,9 0 13 15,4-5-6-15,-2-2-24 16,-1-1-11-16,-7-4-93 0</inkml:trace>
  <inkml:trace contextRef="#ctx0" brushRef="#br0" timeOffset="123513.95">1897 14847 516 0,'-5'-7'298'0,"-3"-4"-57"16,5 11-78-16,-3 18-101 15,-2 12-31-15,-7 25-27 16,-4 14 8-16,-7 15-2 15,-1 7 0-15,0 3-1 16,-2-9 0-16,7-18 4 16,5-14 1-16,10-30 7 15,6-16 6-15,8-27-1 16,4-19-1-16,10-28-7 16,5-9-7-16,3-10-5 15,3 4-1-15,-5 8-2 16,-4 7-1-16,-8 20 5 15,-7 10 5-15,-8 24 4 0,-1 12-1 16,-5 25-3-16,2 10-8 16,7 20-4-1,10 9-2-15,17 9 0 0,3 4 1 16,9 2 1-16,-4-3 3 16,-10-12-1-16,1-10-2 15,-11-23-115-15,-1-11-219 0</inkml:trace>
  <inkml:trace contextRef="#ctx0" brushRef="#br0" timeOffset="123886.08">1758 15301 477 0,'7'1'210'0,"18"1"-80"16,13-2-52-16,26-2-31 15,4 1-1-15,0-1-46 16,-2 0-114-16,-16-1-132 15,-7-1-4-15,-12-1 60 16,-9 1 156-16,-12 7 185 16,-5 1 31-16,0 11 24 0,0 6-35 15,0 8-32-15,2 2-20 16,-1 1-46 0,0-3-12-16,-4-7-19 15,0-6-3-15,-3-10 36 0,0-6 7 16,-1-13-2-16,-1-9-5 15,6-9-50 1,0-4-13-16,9 0-17 0,4 6-3 16,8 14 0-16,4 5 3 15,3 15 7-15,1 7 4 16,-6 10-1-16,-3 5 1 16,-12 7-2-16,-5 3 0 15,-4 2-4-15,-2-3-12 16,3-1-190-16</inkml:trace>
  <inkml:trace contextRef="#ctx0" brushRef="#br0" timeOffset="124145.96">2826 15531 397 0,'9'-4'250'0,"9"-15"-7"15,-3-4-17-15,-9-1-40 0,-6-8-21 16,-5 0-30-16,-7 3-18 15,-12 1-37 1,-3 7-18-16,-9 13-18 0,-4 8-9 0,3 13-11 16,4 9-2-16,16 9-14 15,7 5-6 1,19-1-1-16,7-2 1 16,17-8 3-16,3-9 1 15,7-10 1-15,-3-6-2 16,-8-8-67-16,-4-5-74 15</inkml:trace>
  <inkml:trace contextRef="#ctx0" brushRef="#br0" timeOffset="124254.87">2771 15148 925 0,'-4'-3'408'0,"0"3"-223"0,4 1-76 16,0-1-47-16,8 6-447 31</inkml:trace>
  <inkml:trace contextRef="#ctx0" brushRef="#br0" timeOffset="124808.25">3382 15153 561 0,'2'0'258'0,"4"0"-59"16,18 5-122-16,7 2-14 16,12-1 12-16,4-1-13 15,-1-1-25-15,-1-5-11 16,-6 1-10-16,-10 0-1 16,-17 2-3-16,-13 3-1 0,-25 6-9 15,-6 4-3-15,-6 12-7 16,-3 5 1-16,11 7 4 15,6 3 3-15,13-1 2 16,12-1 3-16,13-14 3 16,10-5 3-16,8-17 4 15,1-7 3-15,0-12 2 16,-3-8 3-16,-5-5 1 16,-4-2-2-16,-5 8-6 15,-5 6-2-15,-8 11-10 16,-2 9 1-16,-2 15-1 15,-1 10-2-15,1 9 3 16,1 3-2-16,9-7-1 16,5-4-123-16</inkml:trace>
  <inkml:trace contextRef="#ctx0" brushRef="#br0" timeOffset="125012.01">3972 15299 808 0,'0'-3'358'0,"5"3"-175"15,4 5-64-15,8 9-66 16,11 8-10-16,13 8-12 16,4 3-5-16,-9 9-7 15,-14-3-1-15,-27-4 7 16,-13-3 7-16,-16-19 13 16,-1-5 2-16,0-12-8 15,3-9-15-15</inkml:trace>
  <inkml:trace contextRef="#ctx0" brushRef="#br0" timeOffset="125485.78">4970 15227 835 0,'-13'-2'365'0,"-11"1"-174"15,-11 10-105-15,-8 8-18 0,7 14-34 16,8 8-14-16,24 11-16 16,12-3 1-16,23-2 4 15,6-9 3-15,-1-19 5 16,-3-6 2-16,-11-14 11 15,-7-7 4-15,-8-17 9 16,-5-7-2-16,-10-25-6 16,-5-10-5-16,-2-8-11 15,2-3-1-15,9 3-4 0,8 3-3 16,11 12-8 0,3 11-5-16,2 25-20 0,4 15-84 0,5 26-373 15</inkml:trace>
  <inkml:trace contextRef="#ctx0" brushRef="#br0" timeOffset="125783.83">5142 15310 428 0,'-3'1'226'0,"-1"4"-38"15,2 5-48 1,2 12-45-16,2 6-12 0,5 9-21 15,1 2-9-15,7-7 0 16,6-3 4-16,7-16 64 16,2-6 30-16,1-13 52 15,-4-7 12-15,-10-9-54 16,-5-4-34-16,-9-4-63 16,-3-3-27-16,-7 9-46 15,-1 5-100-15</inkml:trace>
  <inkml:trace contextRef="#ctx0" brushRef="#br0" timeOffset="125987.69">5527 15492 652 0,'5'4'281'0,"5"4"-154"31,3-1-17-31,3-2-23 0,2-2 2 0,4-4 29 16,1-1 15-16,-1-11 16 15,-1 0-8-15,-2-6-39 16,-8-2-19-16,-4-1-33 16,-6-4-17-16,-17 1-23 15,-9 2-12-15,-22 13-18 32,-3 5-3-32,0 15-54 0,8 11-89 0</inkml:trace>
  <inkml:trace contextRef="#ctx0" brushRef="#br0" timeOffset="126587.98">6424 15477 559 0,'15'7'282'15,"23"5"-90"-15,4-3-30 16,5-6-69-16,4-3-20 0,-9-8-16 16,-5-6 7-16,-15-11 13 15,-13-6 3-15,-24-2-16 16,-12-2-19-16,-26 4-28 16,-4 7-13-16,1 16-23 15,4 8-9-15,19 23-10 16,8 12 2-16,15 16 17 15,10 9 9-15,9 5 10 16,4-3 5-16,11-1 3 16,-6-6 0-16,5-6-1 15,-1-5-1-15,-1-15 20 16,1-7-115-16</inkml:trace>
  <inkml:trace contextRef="#ctx0" brushRef="#br0" timeOffset="126766.11">6878 15340 915 0,'-4'10'358'0,"-1"7"-236"16,4 14-69-16,2 3-2 0,0 4-17 16,0-2-11-16,2-7 1 15,-1-4-94-15</inkml:trace>
  <inkml:trace contextRef="#ctx0" brushRef="#br0" timeOffset="126890.56">6828 15069 974 0,'0'-1'371'0,"-3"-7"-272"15,1 4-66-15,10 0-98 16,-4-4-150-16</inkml:trace>
  <inkml:trace contextRef="#ctx0" brushRef="#br0" timeOffset="127114.2">6943 14771 570 0,'0'-9'328'0,"1"-7"-78"0,-2 9-70 16,0 19-97-16,-2 9-45 16,7 31-26-16,9 14-1 0,14 21-1 15,12 7 2-15,5 7-2 31,1 1 1-31,-7 2-2 0,-8-8 0 16,-15-20-1-16,-12-9 2 16,-20-23 4-16,-8-4 3 15,-11-17 8-15,-1-7 2 16,1-15 3-16,2-8-1 0,18-9-115 16,9-6-92-16</inkml:trace>
  <inkml:trace contextRef="#ctx0" brushRef="#br0" timeOffset="127578.11">7602 15353 596 0,'-16'-13'327'16,"-17"-10"-61"-16,-2 3-86 0,4 9-92 15,6 6-27 1,15 6-50-16,5 5-11 15,7 6-10-15,6 2 1 16,12 1 9-16,6-3 3 0,8-4 3 31,-1-3 0-31,-12-5 4 0,-5 0 5 16,-16 0-5-16,-12 1-6 0,-19 5-5 31,-7 3-8-31,-1 8 0 0,6 4 1 16,11 3-4-16,10 1 1 15,12-2 5-15,1-4 5 16,18 0 6-16,0-3 4 16,7-9 3-16,1-2 4 15,1-6 12-15,-3-7 5 0,5-6 3 16,2-4-4 0,4-9-15-16,2-1-6 0,4 3-10 15,-2 7-1 1,-4 13-3-16,-4 9 0 0,-7 15 5 0,-13 6 7 15,-14 1 26 1,-4 3 19-16,-13-5 18 16,-2-7 0-16,-1-8-21 15,-2-5-51-15</inkml:trace>
  <inkml:trace contextRef="#ctx0" brushRef="#br0" timeOffset="128381.05">9001 15247 486 0,'-9'-11'273'0,"-16"-8"-30"15,-7 1-62-15,-11 7-61 16,0 4-20-16,0 8-45 16,6 4-24-16,15 7-31 15,9 3-6-15,19 7-1 16,9 4 4-16,16-1 6 16,-2 0 2-16,3-5 1 15,0-5 1-15,-14-7 3 16,-1-3 1-16,-12-4 5 0,-9-1 0 15,-13 1-5 1,-9 0-2-16,-7 3-9 0,2 1-5 16,-1 6-6-16,9 5-3 15,9 5-6 1,11 4 3-16,14-2 7 16,11 2 4-16,13-4 7 0,2-8 3 15,5-6 4-15,-1-6 2 16,-6-7 5-16,-5 2 2 0,-8-10 2 15,-6-2 0 1,-4 4-8-16,-3-1-2 0,-2 17-6 16,-4 3 0-1,-1 9 1-15,-2 7 1 0,-6-2 0 16,0-3 0 0,0-3 2-16,2-8 3 0,3-7 8 0,1-2 1 15,2-17-2-15,2-3-3 16,7-10-9-1,3-6-1-15,10 0-2 0,6 3 1 16,6 14 4-16,0 7 0 16,-8 15 5-16,-6 9-1 0,-12 14-1 15,-4 4 0-15,-5 8-3 16,-1 3-1-16,-2-8-4 16,1 0-3-16,1-4-141 15,6-9-215-15</inkml:trace>
  <inkml:trace contextRef="#ctx0" brushRef="#br0" timeOffset="128520.02">9416 15350 825 0,'9'-12'437'0,"4"-8"-144"0,-2 17-78 0,-12 22-115 0,-1 16-46 31,-2 14-28-31,0 3-3 16,7-3-114-16</inkml:trace>
  <inkml:trace contextRef="#ctx0" brushRef="#br0" timeOffset="128936.48">9532 15101 770 0,'24'-23'280'0,"35"-18"-163"15,14 11-4-15,5 16 19 0,6 16 0 16,-12 24-60-1,-9 9-19-15,-21 20-20 0,-21 6 0 16,-25 11 2 0,-9 3 1-16,-5-4-4 0,4-13-4 15,12-20-8-15,2-17-1 16,11-20 4-16,1-6-1 0,-9-22 3 16,-5-7-8-16,-22-9-14 15,-7 3-6-15,-10 16-20 16,1 20 0-16,-4 25 3 15,2 11 4-15,6 13 10 16,4-3 1-16,26-2-150 16,12-11-172-16</inkml:trace>
  <inkml:trace contextRef="#ctx0" brushRef="#br0" timeOffset="129254.36">10355 15345 709 0,'-12'-6'342'16,"-10"-9"-136"-16,-1 2-28 0,1 6-89 15,3 3-32-15,10 7-42 16,1 4-10 0,8 6-4-16,6 2 0 15,7 4 0 1,0-2 1-16,0-4 0 0,0-2-1 15,-11-4-7-15,-2 1-5 0,-17 1-9 16,-4 1 2 0,-8 3 9-16,-1 2 5 0,15 3 4 15,3 1 1 1,12 2 1-16,9-4 0 0,8 0 5 16,2-2 1-1,5-6 0-15,-2-1-1 0</inkml:trace>
  <inkml:trace contextRef="#ctx0" brushRef="#br0" timeOffset="129377.28">10316 15084 995 0,'0'-7'452'0,"-6"-10"-212"16,10 10-111-16,1 13-103 0,6 8 0 15</inkml:trace>
  <inkml:trace contextRef="#ctx0" brushRef="#br0" timeOffset="129776.21">10380 15348 651 0,'8'-10'410'0,"6"-8"-15"16,14 21-240-16,6 11-46 15,16 31-68-15,5 6-13 0,-3 12-11 16,-7 0-2-1,-34-2-8-15,-17 5-4 0,-34-2-7 16,-14 0-5-16,-4-16 4 16,4-14 5-16,12-32 13 15,11-13 8-15,16-26-2 16,10-7-7-16,24-9-12 16,10-7-3-16,31-1 28 15,14 1 25-15,2 2 21 16,-4 10-1-16,-22 15-26 15,-19 8-73-15</inkml:trace>
  <inkml:trace contextRef="#ctx0" brushRef="#br0" timeOffset="130197.75">10908 15393 607 0,'-4'1'323'0,"-3"5"-57"0,0 6-78 0,-4 7-79 16,4 5-14-1,2 5-35-15,5 0-8 0,9-6-10 16,3-1-6-16,4-13-2 16,1-4 7-16,4-8 24 15,0-6 8-15,-3-7 3 16,0-6-7-1,-7-4-28-15,-3-2-9 0,-1 5-16 16,-3 9-8-16,-4 12-14 16,-3 8-3-16,3 13-2 15,0 4 2-15,8 10 7 16,4-3 1-16,9-4 1 16,4-2 2-16,3-12 6 15,4-1 11-15,-3-11 35 16,0-3 8-16,-7-11 31 0,-5-10 1 15,-6-4-26 1,-8-6-6-16,-4-5-37 0,-3 10-16 16,-7 1-63-16,0 9-72 15</inkml:trace>
  <inkml:trace contextRef="#ctx0" brushRef="#br0" timeOffset="153258.86">12150 15320 697 0,'-10'-1'318'0,"-5"0"-149"15,6 1-37-15,24 5-52 0,14-2-16 16,18 0-9-16,7-2-7 15,12-2-11-15,-5-3-5 16,-9 1-10-16,-8-1-6 16,-26 5-8-16,-13 4-1 15,-24 10-2-15,-13 6 0 16,-15 11 4-16,-2 1 1 16,10 3-4-16,11-2-1 15,23-8 0-15,7-3 0 16,16-8 3-16,10-2 1 15,10-7 0-15,2-4-1 16,0-3 2-16,-7-10 1 0,-10-1 2 16,-4-2 0-1,-10 0-3-15,-5 5-3 0,-2 9-10 16,-2 1-5-16,0 10-2 16,0 6-1-16,0-2 8 15,0 3 2-15,2-8 2 16,1-2 3-16,4-8 2 0,2-6 2 0,2-8 3 15,-1-10-1 1,3-3-4-16,1-1-2 16,4 6-4-16,2 9 0 15,1 14 1-15,-3 9 2 16,-4 14 7-16,-3 3 5 0,-7 3 7 16,0 1 0-1,1-7-4-15,2-2-5 16,6-9-74-16</inkml:trace>
  <inkml:trace contextRef="#ctx0" brushRef="#br0" timeOffset="153837.66">13589 15304 784 0,'-19'13'342'16,"-24"23"-177"-16,4 9-50 15,17 7-58-15,15-1-12 16,29-8-14-16,12-9-3 16,23-17 2-16,1-10 0 15,-2-18-1-15,-2-7 1 0,-13-21 1 16,-11-14 2 0,-18-15 4-16,-12-12-2 15,-31-10-9-15,-10 1-5 16,-23 13-12-16,-6 13 0 0,-2 36-4 15,4 17-1-15,18 24-4 16,12 14-4-16,35 6-1 16,17 2-2-16,43 2-2 15,22-5 0-15,24-4-143 16</inkml:trace>
  <inkml:trace contextRef="#ctx0" brushRef="#br0" timeOffset="154158.01">14219 15207 647 0,'-13'-5'365'16,"-12"-7"-76"-16,2 15-130 0,-2 6-37 15,5 10-63-15,3 6-22 16,16 3-21-16,11 2-4 15,13-5-2-15,1-5-1 16,0-10 0-16,-1-6-1 16,-13-4 1-16,0-3-1 15,-17-1-5-15,-11 3-1 0,-9 3-5 16,-11 6-2-16,-1 12 16 31,0 2 8-31,16 3 13 0,12 2 6 0,24-6-4 16,14-1-3-16,17-9-4 0,7-9-2 15,2-3 26-15,-6-6-129 16</inkml:trace>
  <inkml:trace contextRef="#ctx0" brushRef="#br0" timeOffset="154773.94">14379 15267 529 0,'-1'-3'274'16,"2"-2"-59"-16,6 0-95 0,10 0-41 15,10 2-9-15,16 0-13 16,8 2 2-16,0 1-16 0,-6 0-10 0,-22 0-11 31,-7-1 0-31,-15 1-4 0,-8 3-1 0,-13 2-4 16,-12 7-7-16,-10 6-6 15,1 5-1 1,8 8 2 0,8 1 4-16,19 4 7 15,7-1 2-15,21-5 1 16,8-6 1-16,10-11 1 15,2-4 1-15,-5-13 0 16,-4-3 1-16,-10-11-1 16,-3-6-2-16,-5-8 2 15,-3-5 0-15,-2 1-3 0,-3 6-3 16,-7 13-8-16,-3 12-3 16,-1 18 2-16,-2 9 4 15,6 15 1-15,2 2 1 16,6 3-4-16,4-1-5 15,3-9-157-15</inkml:trace>
  <inkml:trace contextRef="#ctx0" brushRef="#br0" timeOffset="154946.21">14903 15271 768 0,'5'-5'453'15,"2"-2"8"-15,3 17-344 16,3 11-46-16,-1 16-37 15,-3 6-6-15,-6 7-10 16,-2-2-2-16,-1-10-16 16,2-7-66-16,7-17-198 15</inkml:trace>
  <inkml:trace contextRef="#ctx0" brushRef="#br0" timeOffset="155358.24">15134 15340 630 0,'-2'-5'337'0,"-6"3"-78"15,-6 2-49-15,-7 14-77 0,-4 4-38 16,-1 7-54-16,4-1-17 16,10 0-20-16,5 0-3 15,13-5-1 1,7-3 1-16,9-10 2 16,5 1 1-16,2-7-4 15,-3-7-1-15,-5-5-63 0,-1-6-27 16,-9-3 0-16,-2 0 5 15,-1 5 77-15,-1 1 46 16,0 12 49-16,0 3 8 0,6 10-1 16,-1 4-12-16,-2 4-29 15,1 4-3-15,-6-8-7 16,-1 0-5-16,3-10-7 16,1-7-2-16,5-11-5 15,1-11-2-15,7-11-12 16,2 1-4-16,3 8-5 15,3 7-1-15,-2 16-4 16,-2 5-1-16,-9 16 0 0,-1 6 1 16,-4 9 3-16,-8 2 1 15,-1-3 1 1,-1-1-2-16,-3-13-31 16,-1-3-62-16,-4-6-245 15</inkml:trace>
  <inkml:trace contextRef="#ctx0" brushRef="#br0" timeOffset="155508.35">15393 15005 1030 0,'-4'-10'579'0,"-4"-7"-86"16,2 24-332-16,0 7-65 0,6 17-77 15,1 2-7-15,11 12-523 16</inkml:trace>
  <inkml:trace contextRef="#ctx0" brushRef="#br0" timeOffset="156268.08">16418 15205 751 0,'7'-4'380'0,"15"2"-146"16,9 10-46-16,12 25-92 15,1 15-28-15,4 29-10 16,-7 6 0 0,-20 12 0-16,-11-2-7 15,-24-2-13-15,-15-1-10 0,-6-15-23 16,-1-16-6-16,2-34-10 16,5-19-14-16,10-35-12 15,7-18-4-15,25-23 4 16,10-10 14-16,14-3 40 15,8 7 13-15,0 7 5 16,1 4 1-16,-1 18-12 0,-7 8-1 16,-9 12 2-16,-6 10-1 15,-11 10-11-15,-4 5-5 16,-4 10-4-16,-4 7-2 16,1 13 1-16,-1 3 2 15,5 9-2-15,3 0-2 16,4-4-91-16,7-1-144 15</inkml:trace>
  <inkml:trace contextRef="#ctx0" brushRef="#br0" timeOffset="156544.28">17396 15341 975 0,'-9'13'459'16,"-17"19"-195"-16,-6 5-46 0,-8 2-94 15,-5-8-41-15,3-13-49 16,7-6-10-16,5-14-7 16,5-5-3-16,7-9-9 15,-2-8-2-15,9-4-4 16,0 0-6-16,7 4-7 16,5 9-2-16,15 13-1 15,7 8 5-15,14 20 9 16,1 3 3-16,-3 4 1 15,-1-1 2-15,-7-9-58 16,-2-5-102-16</inkml:trace>
  <inkml:trace contextRef="#ctx0" brushRef="#br0" timeOffset="156959.51">17457 15315 700 0,'-1'0'389'0,"2"-1"-76"0,7 3-113 0,7 2-106 15,8 3-22 1,5 1-19-16,3 1-11 16,0-3-20-16,-1-2-5 15,-7-2-5-15,-6-2-2 16,-6 0-4-16,-11 0-4 16,-9 6-5-16,-5 3-2 0,-9 10 0 15,1 5 4-15,3 6 1 0,6 1 3 16,7-7 1-1,6 0 3-15,9-9 6 0,0-1 4 16,8-6 5-16,1-7 2 16,0-3-3-1,2-4-2-15,2-6-5 16,0-2-4-16,0-3-6 0,-3-4-4 0,-4-5-5 16,-1 3-1-1,-6 4 1-15,-5 4 3 0,-3 12 5 16,-1 3 5-16,1 11 11 15,0 4 7 1,3 1 12-16,1 7 1 16,1-3-7-1,2-2-7-15,-3 1-10 0,0-10-60 0</inkml:trace>
  <inkml:trace contextRef="#ctx0" brushRef="#br0" timeOffset="158420.67">17733 14926 701 0,'-2'-4'414'0,"-2"2"-84"16,-2 12-99-16,-2 21-137 0,2 10-49 15,10 16-20-15,7 3-13 16</inkml:trace>
  <inkml:trace contextRef="#ctx0" brushRef="#br0" timeOffset="158969.88">18526 15326 618 0,'7'-7'390'0,"7"-2"4"16,3 16-255-16,5 14-43 0,-2 24-56 16,-8 2-9-1,-9 4-11-15,-3-3-3 16,-3-13-2-16,1-12-2 16,9-21-2-16,8-5 0 15,3-22 1-15,6-3 0 0,2-7 1 16,-6-3-1-16,6 5 3 15,1 9 2-15,0 14 1 16,1 14 3-16,-8 16 2 0,-7 9 1 16,-8 13-1-16,-7-1-2 15,-2-1-8 1,4-5-20-16</inkml:trace>
  <inkml:trace contextRef="#ctx0" brushRef="#br0" timeOffset="159502.52">19765 15319 819 0,'-22'-9'448'16,"-14"-9"-115"-16,-10 11-135 15,-2 7-61-15,1 12-76 16,12 13-28-16,15 16-31 15,9 6-2-15,19 4-4 16,4-1 1-16,16-16 3 16,8-6 3-16,8-12 3 0,-4-9 4 15,-12-13 7-15,-8-4 4 16,-25-9-4-16,-9-1-13 16,-12 4-47-16,-7-1-49 15,9 4-220-15</inkml:trace>
  <inkml:trace contextRef="#ctx0" brushRef="#br0" timeOffset="159776.95">19820 15357 763 0,'7'-4'391'0,"6"-5"-120"0,-4 6-135 16,-1 1-41-16,0 7-51 15,2 3-15-15,2 9-11 16,-1 6-3-16,-4 5-4 15,0 5-1-15,3 2-1 16,3-3-2-16,4-8 1 16,0-5 2-16,4-8 6 15,-3-7 16-15,5-4 55 0,-1-6 16 16,-6-14 11 0,-1-6-11-16,-10-16-53 15,-1-3-17-15,-10-2-23 0,-3 7-10 16,-1 19-144-16,1 12-94 0</inkml:trace>
  <inkml:trace contextRef="#ctx0" brushRef="#br0" timeOffset="159995.97">20318 15350 797 0,'-8'-11'490'0,"-7"-8"1"15,7 13-286-15,3 7-57 16,3 21-75-16,5 12-31 0,4 26-28 16,-3 6-1-1,0 13-3-15,-3-1-3 0,-3-10-5 0,-2-4-1 16,1-19 4-16,0-9-92 31,5-22-102-31</inkml:trace>
  <inkml:trace contextRef="#ctx0" brushRef="#br0" timeOffset="160122.38">20361 15522 1031 0,'9'3'390'16,"12"-1"-283"-16,4 5-69 16,5-1-9-16,-5-1-153 0</inkml:trace>
  <inkml:trace contextRef="#ctx0" brushRef="#br0" timeOffset="160405.75">20655 15383 814 0,'0'3'400'0,"1"8"-124"0,3 5-102 16,-1 10-44-16,-3 3-19 15,-2-2-25-15,-3-3-18 16,-3-9-36-16,0-7-5 15,4-9-4-15,-1-7-3 16,5-14-6-16,0-7-2 16,1-8-9-16,8-5-3 0,7 6-4 15,9 4-2 1,7 16 4-16,0 8 3 0,-2 15 9 16,-6 8 1-1,-9 14 0-15,-4 7-2 0,-8 5-3 16,-3 0-2-16,1-5-139 15,-1-2-257-15</inkml:trace>
  <inkml:trace contextRef="#ctx0" brushRef="#br0" timeOffset="160574.61">20977 15340 939 0,'0'-2'464'0,"1"1"-172"0,-1 9-101 16,0 21-107-16,1 7-31 15,-1 12-21-15,0-3-11 16,1-4-80-16,0-7-166 16</inkml:trace>
  <inkml:trace contextRef="#ctx0" brushRef="#br0" timeOffset="160669.64">20970 15018 1326 0,'-4'0'492'0,"-1"5"-373"16,-2 8-114-16</inkml:trace>
  <inkml:trace contextRef="#ctx0" brushRef="#br0" timeOffset="161228.86">21445 15250 706 0,'-12'-6'328'16,"-12"1"-159"-16,-1 0-37 16,5 12-83-16,4 4-30 0,9 8-26 15,7 3-6-15,16 0 2 16,4-4 4-16,3-6 10 16,1-5 5-16,-10-10-3 15,-6-2-5-15,-8-1-8 16,-7 1-6-16,-15 10 6 15,-11 6 17-15,-8 14 25 16,2 7 3-16,14 7-3 16,14 2-16-16,24-5-19 15,15-1-2-15,18-13-1 16,8-11 9-16,7-7-116 16,-3-9-197-16</inkml:trace>
  <inkml:trace contextRef="#ctx0" brushRef="#br0" timeOffset="161462.45">21809 15379 617 0,'-16'-12'394'0,"-22"-14"-7"0,1 3-136 0,-1 10-128 16,1 10-34-16,9 13-44 16,3 13-14-16,16 17-14 15,9 3-6-15,11 1-2 16,9-2 1-16,3-15 1 15,-1-7 0-15,-7-8 4 16,-7-9 2-16,-16-4-1 16,-6-1 0-16,-10-11-10 15,-1 1-55-15,7-5-178 16</inkml:trace>
  <inkml:trace contextRef="#ctx0" brushRef="#br0" timeOffset="161736">21788 15408 880 0,'13'-2'459'0,"11"-2"-145"0,2 7-100 16,-2 13-139-16,-7 2-31 15,-8 5-26 1,-4 1-3-16,-5-6-3 16,-1-2-1-16,-1-7-4 0,5-9-3 15,6-7-11 1,4-11-2-16,8-10 0 15,-4-5 1-15,4-2 6 0,2 6 0 16,0 12 0-16,1 11 2 16,-6 19 8-16,-5 11 12 15,-12 13 50-15,-3 7 13 16,-10 0-2-16,0-5-7 0,6-9-80 16,4-4 252-1</inkml:trace>
  <inkml:trace contextRef="#ctx0" brushRef="#br0" timeOffset="162133.91">22772 15259 901 0,'6'-4'435'0,"21"5"-138"16,17 19-194-16,9 9-32 0,16 27-26 16,-12-1-7-16,-13 3-11 15,-9-10-5-15,-12-11-46 16,-4-7-91-16</inkml:trace>
  <inkml:trace contextRef="#ctx0" brushRef="#br0" timeOffset="162293.15">23167 15277 1316 0,'-22'4'540'0,"-26"10"-328"15,1 8-70-15,1 14-76 16,5 4-21-16,11 2-28 15,4 0-8-15,11-6-46 16,2-4-127-16</inkml:trace>
  <inkml:trace contextRef="#ctx0" brushRef="#br0" timeOffset="162678.29">22799 15026 924 0,'-2'-3'409'0,"3"1"-196"15,9 2-96-15,20 2-69 16,10 4-6-16,19 3-10 15,3-6-7-15,7 2-13 16,-2-3-3-16,-17-2-1 16,-9-2-1-16,-19 2-2 15,-9-2 0-15,-13-7 0 16,-3 3 0-16,-1-6-2 0,1 4-4 16,6 6-3-16,1 2 0 15,11 14 5-15,-1 1 6 16,-5 9 18-16,-4-2 12 15,-12 1 9-15,-8-4 1 16,-3-1-55-16,-3-1-252 16</inkml:trace>
  <inkml:trace contextRef="#ctx0" brushRef="#br0" timeOffset="163938.47">1632 16581 706 0,'2'0'316'0,"5"0"-113"0,15 2-136 15,14-1-21-15,21-2-2 0,11-3-7 16,5 1-13-16,-3 1-6 16,-23-1-6-1,-11 2 0-15,-23 1-12 0,-11 6-3 16,-17 7-5-16,-9 6-2 16,-12 10 7-1,-6-4 4-15,7 4 2 0,11 0-6 16,21-5-4-1,14 3-2-15,23-5 0 0,7 1 5 16,11-5-19-16,3-3-55 0,3-9-65 31,-2-5-8-31,-11-6 22 16,-6-5 60-16,-15-5 103 16,-7-3 46-16,-7-4 64 15,-7-1 25-15,-9-3 10 16,-5 1-14-16,-12 4-34 15,-5-1-18-15,-4 8-41 0,-1 5-22 16,0 8-37-16,5 7-13 16,9 8-12-16,6 3-1 15,10 7 3-15,8 3 2 16,11 2 3-16,6-3 1 16,10-6 3-16,3-10 1 0,0-10 0 15,0-8 2-15,-6-7 1 16,-5-2-1-16,-8-1 0 15,-7-2 1 1,-6 1-1-16,-3 4 0 16,-9 11-9-16,1 5-3 0,0 14 0 15,0 1 1-15,8 2 8 16,5 3 1-16,12 0 1 16,9 0 5-16,7-6 5 15,2-6 4-15,4-10 47 16,-7-10 31-16,-3-8 51 15,-5-4 8-15,-19-9-33 16,2 5-35-16,-14-1-54 16,-6 2-32-16,-7 9-88 15</inkml:trace>
  <inkml:trace contextRef="#ctx0" brushRef="#br0" timeOffset="164503.27">3721 16575 576 0,'-10'-5'303'16,"-13"2"-68"-16,-5-1-62 0,-11 4-61 16,1 6-30-16,6 2-49 15,5 5-25-15,16 1-30 16,8 4-3-16,12-2 7 16,12 3 9-1,7-3 13-15,6-4 4 16,2-2 1-16,-4-6 1 15,-14-1 3-15,-6-1 8 16,-20 3 1-16,-12 3-2 0,-12 2-4 16,-5 4-8-16,4 2-8 15,7 1-7-15,14 9-10 16,10 1-1-16,16 3 3 16,6-2 6-16,17-12 20 15,5-7-66-15</inkml:trace>
  <inkml:trace contextRef="#ctx0" brushRef="#br0" timeOffset="164742.93">3850 16620 795 0,'9'-22'439'15,"1"-20"-111"-15,7 15-120 16,-1 5-57-16,4 19-78 0,8 15-33 0,2 17-25 16,6 9-1-1,-10 10 0-15,0 2 1 0,-1 3-3 31,-2-5 1-31,1-11 2 0,-4-10 1 16,-11-17 9-16,-9-5 4 16,-14-13-3-16,-10-4-3 0,-16-1-17 15,-5 2-10-15,-4 16-12 32,1 7-2-32,2 11 0 15,9 7 6-15,17-4-147 0,17-6-80 16</inkml:trace>
  <inkml:trace contextRef="#ctx0" brushRef="#br0" timeOffset="165034.12">4494 16719 896 0,'4'1'416'0,"0"3"-176"15,-4 0-41-15,-1-4-62 16,0 0-27-16,-4 13-43 15,-47 33-16-15,13-33-23 16,-3-5-8-16,2-8-9 16,0-5-2-16,8-9-9 15,4-2-6-15,12-1-12 16,9-2-10-16,15 3-1 16,15 2 3-16,19 6 12 15,6 5 14-15,9 13 12 16,-11 9 11-16,-9 14 10 0,-11 5 1 15,-7 4-5-15,-4-3 10 16</inkml:trace>
  <inkml:trace contextRef="#ctx0" brushRef="#br0" timeOffset="165701.93">4697 16575 944 0,'17'-3'382'0,"15"0"-227"16,18 8-101-16,4-2-10 15,-4 6-16-15,-10 1-7 16,-18-7-6-16,-9 4-6 16,-6-2-18-16,-13-1-5 15,-12 2-1-15,-8 0 2 16,-11 1 14-16,6 3 0 15,8 6 5-15,7 5 0 16,15 7 10-16,9 3 6 16,12-1 2-16,7-2-2 0,4-6-4 15,-2-7 1 1,1-10 1-16,-7-10 3 0,3-13 0 16,-2-7-1-1,-7-7-2-15,2 2-4 16,-11 7-8-16,-1 5-3 0,-4 13-6 15,0 11 1-15,-5 11 18 16,-6 8 5 0,-5 6 7-16,-2 1-1 0,4-3-11 15,4-4-4 1,7-10-2-16,1-8 2 0,6-13-1 16,5-6-1-16,6-11-2 15,4-4-3-15,8 3-4 16,0 1-1-16,1 11 0 0,-1 9 1 0,-4 11 9 15,-5 10 9-15,-14 15 19 16,-6 1 2-16,-5 8-3 16,0-4-12-1</inkml:trace>
  <inkml:trace contextRef="#ctx0" brushRef="#br0" timeOffset="166183.49">5513 16879 832 0,'8'1'405'0,"10"4"-139"15,6-4-51-15,8-3-90 16,4-4-33-16,4-12-48 15,-4-4-13-15,-9-5-4 16,-9-2 1-16,-18-1-3 16,-7 4 1-16,-23-3-8 15,-7 2-4-15,-7 9-7 16,-1 7-10-16,9 16-9 0,6 14-3 16,5 18 2-16,7 5 5 15,14 17 7-15,4 7 2 16,11 2 3-16,4-1 3 15,2-11 2-15,0-7-1 16,-4-13 1-16,1-3-3 16,-9-15-50-16,-1-4-87 15</inkml:trace>
  <inkml:trace contextRef="#ctx0" brushRef="#br0" timeOffset="166374.65">5905 16672 1272 0,'-1'2'500'0,"-2"7"-346"15,3 7-32-15,2 12-55 16,1 2-14-16,3 5-23 16,-2 1-12-16,4-6-86 15,1-2-118-15</inkml:trace>
  <inkml:trace contextRef="#ctx0" brushRef="#br0" timeOffset="166515.27">5844 16419 1394 0,'-4'-9'600'16,"-6"-7"-341"-1,7 10-97-15,3 8-109 0,7 11-31 16,8 12-148-16</inkml:trace>
  <inkml:trace contextRef="#ctx0" brushRef="#br0" timeOffset="167132.36">6386 16968 721 0,'-1'-9'418'15,"3"-2"-61"-15,-3-6-165 16,-2 0-28-16,-1-2-44 16,-9-5-12-16,-8 2-19 15,-4 4-16 1,-5 9-33-16,0 7-16 16,5 14-24-16,1 7-2 15,7 7-3-15,7 6 2 16,10-3 1-16,8-3 2 15,6-2 3-15,2-9 2 0,4-10 3 32,2-1 1-32,2-13 3 0,0-5 0 0,-2-7-3 0,0-2-1 15,-6-4-3-15,-4 1 0 16,-6 5-3-16,-3 3 1 16,-3 10-6-16,-2 8-2 15,-1 12-1-15,1 10 0 31,0 7 4-31,10 2 2 0,6 3 0 16,2-7 2-16,7-8 2 16,-6-8 2-16,9-11 9 0,-1-7 26 15,1-11 49 1,1-5 20-16,-10-13 17 16,-4-7-18-16,-11 3-48 0,-5 2-23 15,-12 11-37 1,-4 9-58-16,1 16-47 15</inkml:trace>
  <inkml:trace contextRef="#ctx0" brushRef="#br0" timeOffset="168446.47">7593 16642 681 0,'-11'-3'298'0,"-12"1"-165"15,3 10-63-15,11 13-78 16,6 3-15-16,16 6-4 15,9-3 3-15,13-9 17 16,4-5 7-16,0-9 15 16,-3-4 4-16,-14-3 15 15,-11-2 5-15,-19-4 2 0,-10 1 1 16,-17 4 1-16,-5 1-1 16,-5 10 5-16,1 2-5 15,10 13-18-15,14 6-10 16,17 4-14-16,9 1-3 15,20-4 10-15,1-5 12 0,19-14 16 16,7-6 5-16,3-14 1 16,-3-10-2-16,-12-10-5 15,-11-5-2 1,-8-5-5-16,-2-1 0 16,-12 5-3-16,-4 0 2 15,-7 11 19-15,-7 8 6 16,-1 12 2-16,2 10-3 0,6 13-23 0,-1 9-11 31,4 8-15-31,5 2 0 0,0 4-1 16,6-4 0-16,0-6-80 15,-1-6-76 1</inkml:trace>
  <inkml:trace contextRef="#ctx0" brushRef="#br0" timeOffset="168601.2">7790 16401 1262 0,'0'-1'467'0,"1"1"-383"16,3 6-60-16,5 12-23 16,3 1-149-16</inkml:trace>
  <inkml:trace contextRef="#ctx0" brushRef="#br0" timeOffset="168776.24">8065 16735 864 0,'11'17'396'15,"12"21"-176"-15,0-2-51 16,3-14-66-16,-3-8-10 16,1-18 0-16,-2-9 2 15,2-14-6-15,-6-3-19 0,-6-6-55 16,-6-1-78-16,-10 1-389 15</inkml:trace>
  <inkml:trace contextRef="#ctx0" brushRef="#br0" timeOffset="169188.97">8722 16712 747 0,'-16'17'361'0,"-25"20"-144"16,-4-1-55-16,2-10-82 0,0-7-24 16,11-16-24-16,5-5-2 15,7-13-10-15,5-1-5 16,10-4-14-16,1 1-5 16,13 0-11-16,3 1 2 15,9 4 9-15,3 6 10 16,-1 8 20-16,5 6 2 0,-6 7 10 15,4 4 5-15,-2 2-2 16,-3 3-2-16,0-3-7 16,-3-3-9-16,1-5-5 15,0-5 4 1,2-11 2-16,-4-6 0 16,-2-13-2-16,0-4-4 0,0-2-6 15,-3-1 1 1,-6 0-5-16,2 11-2 0,-5 13-15 15,1 11 6-15,3 20 15 16,-7 1 6-16,-5 12 19 16,6 0-7-16,0-2 24 15,0-8-64-15</inkml:trace>
  <inkml:trace contextRef="#ctx0" brushRef="#br0" timeOffset="169712.56">9580 16750 829 0,'8'9'307'15,"5"14"-222"1,0 7-38-16,-6 6-2 16,-4-1-2-16,0-10-8 15,-1-7-3-15,3-19 4 16,0-9-2-16,2-21-2 16,1-7-1-16,3-8-15 15,3 1-3-15,5 4 3 16,7 8 12-16,2 13 3 15,2 9 3-15,-4 18-2 16,-5 5-15-16,-6 19-2 16,-7 3-3-16,-3 10-2 15,-1 3-1-15,3-8-102 16,4-2-120-16</inkml:trace>
  <inkml:trace contextRef="#ctx0" brushRef="#br0" timeOffset="169987.95">10095 16788 951 0,'0'2'405'16,"6"8"-174"-16,9-1-91 15,10 1-36-15,6-2-9 0,1-7-46 16,-5-2-13-16,-5-9-9 16,-6-2 0-16,-6-11 6 15,0 0-1-15,-13-4-6 16,-7-3-6-16,-11 2-9 15,-8 1-6-15,-8 12-15 16,2 11-7-16,-5 17-15 16,9 14-3-16,8 15 8 15,8 8 3-15,13 14 11 16,3 0 3-16,12 0 7 16,2-2 3-16,6-14-127 15</inkml:trace>
  <inkml:trace contextRef="#ctx0" brushRef="#br0" timeOffset="170348.42">10660 16713 707 0,'-22'-4'387'0,"-16"-6"-100"16,-12 14-92-16,-3 3-36 0,11 5-64 16,6 3-30-1,21 3-46-15,8-1-12 0,14 5-9 16,9-1-1-16,7-8 11 16,7-5 6-16,5-11 6 15,1-10 1-15,8-6-3 16,5-2-5-16,-1 4 6 0,-5 4 7 15,-11 13 10-15,-7 7 4 16,-15 16 0 0,-1 6-1-16,-9 9 3 15,-13-2 1-15,-1-8-7 0,-5-6-7 16,-4-14-44 0,7-6 451-16</inkml:trace>
  <inkml:trace contextRef="#ctx0" brushRef="#br0" timeOffset="171030.62">11440 16734 716 0,'4'0'350'0,"10"-1"-93"16,10 2-124-16,22 2-71 15,13 3-4-15,2-4-21 0,-4 1-4 0,-16-3-5 16,-12-3-3-16,-20 0 1 31,-8-1-4-31,-13 2-21 16,-7 2-4-16,-12 2-12 16,-5 5-4-16,-3 8 5 15,-2 5-3-15,18 15-6 16,11 3 3-16,14 1 7 15,12 0 9-15,11-16 9 16,7-1 13-16,3-13 15 16,-2-11 4-16,-6-8 5 15,-6-11-5-15,-4-7-12 0,-5-4-4 16,3-2-8-16,-2 3-6 16,0 11-9-16,1 9-7 15,-4 16-6-15,-3 5 3 16,-2 12 9-16,-5 2 5 15,0 2 10-15,-7-3 1 16,6-8 0-16,0-4 6 0,2-12 4 16,7-6 0-16,4-11-4 15,7-7-6-15,4-2-10 16,4 4-3-16,4 8 0 16,-4 9 2-16,0 14 6 15,-5 9 6-15,-14 12 12 16,-4 7-2-16,-11 4 24 15,-4-5-61-15</inkml:trace>
  <inkml:trace contextRef="#ctx0" brushRef="#br0" timeOffset="171487.52">12773 16729 869 0,'-1'14'357'16,"1"10"-208"0,12 9-35-16,10-1 5 0,19-10-4 15,8-10-13-15,11-22-32 16,6-11-12-16,-10-19-18 16,-9-7-2-16,-19-7-6 15,-17-4-7-15,-25-6-32 0,-16-5-13 16,-39-6-13-16,-8 4-1 15,-11 20 19-15,7 19 7 16,22 32 2-16,17 14-5 16,21 17-16-16,16 7-6 15,25 8-1-15,12 0 6 16,29-6 18-16,18-5 6 16,23-10-72-16,3-4-90 15</inkml:trace>
  <inkml:trace contextRef="#ctx0" brushRef="#br0" timeOffset="171779.16">13401 16599 822 0,'-14'-8'386'16,"-17"-11"-177"-16,-2 2-26 16,3 8-73-16,5 7-35 0,7 10-46 15,7 4-17 1,7 8-23-16,8-3-5 0,14 4 5 15,4-2 7-15,8-6 8 16,-2 1 4-16,-10-8-1 0,-6-1 0 16,-15-2-19-1,-4-1-10-15,-14 3-1 0,-5 1 0 16,1 1 17-16,-2 1 10 0,13 7 14 16,8 1 9-1,12 2 24 1,9 4 3-16,19-2-9 0,9-3-7 15,13-7-94 1</inkml:trace>
  <inkml:trace contextRef="#ctx0" brushRef="#br0" timeOffset="172362.64">13514 16598 727 0,'0'6'309'0,"4"3"-145"0,16 4-61 15,9-2-2-15,21-1-9 16,5-3-20-16,10-7-32 16,0-7-6-16,-15-3-7 15,-7-4 0-15,-25-2 2 16,-9 5-3-16,-22 0-17 15,-14 8-5-15,-16 6-15 16,-6 5-5-16,4 8 5 16,9 4-1-16,15 3 1 15,6 0 0-15,14 0 7 0,6 1 8 16,13-1 23-16,8-1 8 16,13-6 9-16,2-5-3 15,3-9-10 1,1-3-4-16,-6-8-7 0,-6-5-2 0,-7-2-10 15,-7-3-10 1,-6 1-18-16,-2 1-2 16,-5 7 4-16,-3 5-2 0,-5 9 11 15,-3 7 1 1,2 8 1-16,3 3 7 0,7-2 34 16,2 0-113-1</inkml:trace>
  <inkml:trace contextRef="#ctx0" brushRef="#br0" timeOffset="172544.2">14171 16614 1045 0,'7'6'417'16,"6"6"-280"-16,0 9-32 16,1 9-38-16,-3-1-18 15,1 0-17-15,-6 2-9 0,0-6-6 16,-1-5-39-1,1-10-138-15,2-12-156 0</inkml:trace>
  <inkml:trace contextRef="#ctx0" brushRef="#br0" timeOffset="172929.39">14373 16651 498 0,'-3'0'271'0,"-8"4"-38"15,-4 6-24-15,-4 7-61 16,-1 4-19-16,11 1-55 0,7 2-23 15,9-5-20-15,10-1-3 0,10-11 4 16,5-5 0-16,3-7-3 16,0-5-2-16,-4-6-9 15,0-3-2-15,-3 0-4 0,-10-1-2 16,0 5 1 0,-5 4 7-16,-6 11 14 15,5 3 9-15,-6 11 6 0,-4 4-3 31,-2 2-12-31,1 2-6 0,-6-9-4 0,4-2 5 16,1-11 3 0,0-8-2-16,11-8-6 0,0-6-9 15,3-3-12 1,3 0-1-16,-2 8-6 0,-2 4-4 16,3 15-4-16,-1 7 0 0,-6 10 4 31,1 7 5-31,-6 7 5 0,-1 4 0 15,1-1 2-15,-3-2-47 16,0-9-135 0,-2-9-155-16</inkml:trace>
  <inkml:trace contextRef="#ctx0" brushRef="#br0" timeOffset="173084.1">14631 16284 1353 0,'3'0'558'16,"1"7"-352"-16,-1 14-86 16,1 23-84-16,1 5-17 15,1 3-63-15,5 1-190 0</inkml:trace>
  <inkml:trace contextRef="#ctx0" brushRef="#br0" timeOffset="173627.33">15725 16623 483 0,'-9'-6'317'15,"-14"-3"43"-15,-8-1-129 0,-8 8-55 16,1 3-43-16,1 9-73 16,2 5-31-16,17 8-43 15,5 4-5-15,21 5-2 16,11 1 4-16,13 0 17 16,6-6 7-16,-5-9 13 15,4-7 3-15,-3-11 3 16,-5-4 2-16,-7-7 3 15,-7-2 3-15,-14 0 1 0,-4 2-4 16,-4 8-10-16,-3 5-5 16,-1 20 0-1,1 14-2-15,3 26-1 16,0 4-1-16,5 14-6 16,-1-2 0-16,6-11-1 0,4 2 1 15,7-21-82-15,3-13-58 16</inkml:trace>
  <inkml:trace contextRef="#ctx0" brushRef="#br0" timeOffset="173927.5">16071 16707 812 0,'-11'-4'398'16,"-8"-5"-143"-16,3 10-133 16,2 7-41-16,9 11-49 15,2 7-6-15,13 11-13 16,9 3 4-16,8-4 11 16,5-4 7-16,5-19 16 15,0-12 16-15,-4-18 36 16,-9-11 7-16,-16-8-5 0,-12-3-15 15,-25 2-47-15,-7 2-18 0,-11 10-24 16,3 10-44-16</inkml:trace>
  <inkml:trace contextRef="#ctx0" brushRef="#br0" timeOffset="174417.76">16385 16823 769 0,'15'12'356'0,"19"17"-149"16,2-3-7-16,-1-8-64 15,3-4-27-15,-15-14-43 16,-1-6-13-16,-7-12-11 15,-8-7-3-15,1-6-8 16,-8-3-5-16,-9-2-9 16,-9 1-5-16,-13 8-10 15,0 8-8-15,-7 16-14 16,5 10-4-16,5 16-7 16,3 6 4-16,11 16 9 15,3 8 10-15,11 13 19 0,8 7 7 16,12-10 8-16,3-8-4 15,5-16-7-15,-4-8-1 16,1-8-234-16</inkml:trace>
  <inkml:trace contextRef="#ctx0" brushRef="#br0" timeOffset="174704.75">17097 16684 736 0,'-4'4'407'0,"-1"7"-2"16,-4 7-185-16,-8 9-58 16,-2 7-20-16,-13 1-62 15,0-1-22-15,-3-13-26 16,0-8-5-16,9-13-1 16,3-9-5-16,6-12-12 0,3-4-7 15,5-3-8-15,4 2-3 16,8 9-10-16,5 3-7 15,10 13-15-15,-1 5-2 16,7 15 16-16,2 12 9 16,2 13 18-16,2 1 3 15,-10-3 2-15,-2-3-21 16</inkml:trace>
  <inkml:trace contextRef="#ctx0" brushRef="#br0" timeOffset="174863.13">16844 16439 1329 0,'-3'0'519'16,"0"8"-355"-16,3 9-97 16,10 14-98-16,8 5-21 15</inkml:trace>
  <inkml:trace contextRef="#ctx0" brushRef="#br0" timeOffset="175670.69">17721 16704 572 0,'16'0'279'0,"26"0"-45"0,7 2-120 0,16 5-20 0,1-1-9 15,-4 0-31-15,-5-3-12 16,-15-4-15 0,-10-4-3-1,-19-2-7-15,-12-1-9 0,-21 1-8 0,-8 1-6 16,-8 2 1 0,-2 4 5-16,9 14 1 15,6 7 0 1,11 12-4-16,15 6-2 15,8 7-1-15,8-4 1 0,19-8 6 16,7-4 4-16,17-19 3 16,6-10 2-16,1-11 3 15,-5-11 1-15,-18-8 7 16,-13-1 6-16,-18-5 17 16,-7 2 10-16,-15 3 48 15,-7 0 17-15,-13 7 4 16,-4 5-9-16,-4 7-59 15,2 7-25-15,6 7-29 16,8 4-7-16,7 9-3 16,6 3 1-16,9 1 3 15,5 5 4-15,11 0 2 0,1-3 2 16,7-3 2-16,5-7 1 16,-4-9 5-16,0-4 3 15,-6-10 2-15,-5-4-1 16,-9-3-4-16,2 2-3 0,-6 2-8 15,-3 6-5-15,-1 7-15 16,-3 4-4-16,3 13 1 16,0 3 2-16,6 5 14 15,8 2 3-15,-2-9 7 16,8-2 7 0,-1-13 28-16,1-5 28 0,4-11 41 15,-4-7 6-15,2-4-11 16,-10-6-26-16,-6-1-42 15,-5-2-27-15,-10 3-129 16,0 2 17-16</inkml:trace>
  <inkml:trace contextRef="#ctx0" brushRef="#br0" timeOffset="176002.87">19714 16691 1002 0,'6'6'424'0,"14"15"-206"16,11 10-100-16,20 22-32 16,5 6-13-16,-1 2-31 0,-8-7 9 15,-14-18-246 1</inkml:trace>
  <inkml:trace contextRef="#ctx0" brushRef="#br0" timeOffset="176161.32">20108 16700 1449 0,'-25'5'579'0,"-31"7"-380"31,-4 8-67-31,-6 11-65 0,0 8-27 0,8 4-34 16,10 3 21-1,29-5-189 1,8-8-327-16</inkml:trace>
  <inkml:trace contextRef="#ctx0" brushRef="#br0" timeOffset="176354.26">20316 16478 1304 0,'-16'7'476'31,"-22"12"-385"-31,0 11-58 0,1 12-33 16,6 2 11-16,14 3-139 16</inkml:trace>
  <inkml:trace contextRef="#ctx0" brushRef="#br0" timeOffset="176540.15">20393 16666 943 0,'0'4'445'32,"-1"6"-111"-32,14 12-217 15,8 6-10-15,5 8 5 16,8 3-20-16,-2 1-27 15,1 0-18-15,-3-9-68 16,-5-6-102-16</inkml:trace>
  <inkml:trace contextRef="#ctx0" brushRef="#br0" timeOffset="176686.35">20778 16690 1193 0,'-25'5'574'16,"-34"10"-209"-16,-6 10-125 15,-6 13-113-15,8 4-38 0,8 4-49 16,6-6-17-16,12-4-77 16,6-9-82-16,24-9-516 15</inkml:trace>
  <inkml:trace contextRef="#ctx0" brushRef="#br0" timeOffset="176890.57">20965 16978 1722 0,'-4'1'692'16,"2"5"-450"-16,5 0-53 16,-14-11-71-16,11 4-40 15,4-5-40-15,-4-7-52 0,0-6-592 16</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AA52F8-4E12-4F23-8335-3815B2BB91F3}" type="datetimeFigureOut">
              <a:rPr lang="en-US" smtClean="0"/>
              <a:t>17-Dec-25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A60995-851E-4FBD-A83F-A4675160EECE}" type="slidenum">
              <a:rPr lang="en-US" smtClean="0"/>
              <a:t>‹#›</a:t>
            </a:fld>
            <a:endParaRPr lang="en-US"/>
          </a:p>
        </p:txBody>
      </p:sp>
    </p:spTree>
    <p:extLst>
      <p:ext uri="{BB962C8B-B14F-4D97-AF65-F5344CB8AC3E}">
        <p14:creationId xmlns:p14="http://schemas.microsoft.com/office/powerpoint/2010/main" val="29009651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27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DCB121-525A-438D-8FD9-7B2708CF85C9}" type="slidenum">
              <a:rPr kumimoji="0" lang="el-G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l-G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631475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baseline="0" dirty="0"/>
              <a:t> </a:t>
            </a:r>
            <a:r>
              <a:rPr lang="en-US" baseline="0" dirty="0" err="1"/>
              <a:t>vf</a:t>
            </a:r>
            <a:r>
              <a:rPr lang="en-US" baseline="0" dirty="0"/>
              <a:t> = (40i – 15j) m/s</a:t>
            </a:r>
          </a:p>
          <a:p>
            <a:r>
              <a:rPr lang="en-US" baseline="0" dirty="0"/>
              <a:t> </a:t>
            </a:r>
            <a:r>
              <a:rPr lang="el-GR" baseline="0" dirty="0"/>
              <a:t>θ = </a:t>
            </a:r>
            <a:r>
              <a:rPr lang="en-US" baseline="0" dirty="0" err="1"/>
              <a:t>arctan</a:t>
            </a:r>
            <a:r>
              <a:rPr lang="en-US" baseline="0" dirty="0"/>
              <a:t>(</a:t>
            </a:r>
            <a:r>
              <a:rPr lang="en-US" baseline="0" dirty="0" err="1"/>
              <a:t>uyf</a:t>
            </a:r>
            <a:r>
              <a:rPr lang="en-US" baseline="0" dirty="0"/>
              <a:t>/</a:t>
            </a:r>
            <a:r>
              <a:rPr lang="en-US" baseline="0" dirty="0" err="1"/>
              <a:t>uxf</a:t>
            </a:r>
            <a:r>
              <a:rPr lang="en-US" baseline="0" dirty="0"/>
              <a:t>) = -21^o</a:t>
            </a:r>
          </a:p>
          <a:p>
            <a:r>
              <a:rPr lang="en-US" baseline="0" dirty="0"/>
              <a:t> </a:t>
            </a:r>
            <a:r>
              <a:rPr lang="en-US" baseline="0" dirty="0" err="1"/>
              <a:t>uf</a:t>
            </a:r>
            <a:r>
              <a:rPr lang="en-US" baseline="0" dirty="0"/>
              <a:t> = |</a:t>
            </a:r>
            <a:r>
              <a:rPr lang="en-US" baseline="0" dirty="0" err="1"/>
              <a:t>vf</a:t>
            </a:r>
            <a:r>
              <a:rPr lang="en-US" baseline="0" dirty="0"/>
              <a:t>| = 43 m/s</a:t>
            </a:r>
            <a:endParaRPr lang="el-GR" dirty="0"/>
          </a:p>
        </p:txBody>
      </p:sp>
      <p:sp>
        <p:nvSpPr>
          <p:cNvPr id="4" name="Θέση αριθμού διαφάνειας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DCB121-525A-438D-8FD9-7B2708CF85C9}" type="slidenum">
              <a:rPr kumimoji="0" lang="el-G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l-G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130517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baseline="0" dirty="0"/>
              <a:t> </a:t>
            </a:r>
            <a:r>
              <a:rPr lang="en-US" baseline="0" dirty="0" err="1"/>
              <a:t>xf</a:t>
            </a:r>
            <a:r>
              <a:rPr lang="en-US" baseline="0" dirty="0"/>
              <a:t> = 20t + 2t^2</a:t>
            </a:r>
          </a:p>
          <a:p>
            <a:r>
              <a:rPr lang="en-US" baseline="0" dirty="0"/>
              <a:t> </a:t>
            </a:r>
            <a:r>
              <a:rPr lang="en-US" baseline="0" dirty="0" err="1"/>
              <a:t>yf</a:t>
            </a:r>
            <a:r>
              <a:rPr lang="en-US" baseline="0" dirty="0"/>
              <a:t> = -15t</a:t>
            </a:r>
          </a:p>
          <a:p>
            <a:r>
              <a:rPr lang="en-US" baseline="0" dirty="0"/>
              <a:t> </a:t>
            </a:r>
            <a:r>
              <a:rPr lang="en-US" baseline="0" dirty="0" err="1"/>
              <a:t>rf</a:t>
            </a:r>
            <a:r>
              <a:rPr lang="en-US" baseline="0" dirty="0"/>
              <a:t> = (20t + 2t^2)</a:t>
            </a:r>
            <a:r>
              <a:rPr lang="en-US" baseline="0" dirty="0" err="1"/>
              <a:t>i</a:t>
            </a:r>
            <a:r>
              <a:rPr lang="en-US" baseline="0" dirty="0"/>
              <a:t> – 15j</a:t>
            </a:r>
            <a:endParaRPr lang="el-GR" dirty="0"/>
          </a:p>
        </p:txBody>
      </p:sp>
      <p:sp>
        <p:nvSpPr>
          <p:cNvPr id="4" name="Θέση αριθμού διαφάνειας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DCB121-525A-438D-8FD9-7B2708CF85C9}" type="slidenum">
              <a:rPr kumimoji="0" lang="el-G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l-G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01523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DCB121-525A-438D-8FD9-7B2708CF85C9}" type="slidenum">
              <a:rPr kumimoji="0" lang="el-G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l-G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412290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DCB121-525A-438D-8FD9-7B2708CF85C9}" type="slidenum">
              <a:rPr kumimoji="0" lang="el-G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l-G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226845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DCB121-525A-438D-8FD9-7B2708CF85C9}" type="slidenum">
              <a:rPr kumimoji="0" lang="el-G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l-G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059409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DCB121-525A-438D-8FD9-7B2708CF85C9}" type="slidenum">
              <a:rPr kumimoji="0" lang="el-G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l-G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078326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DCB121-525A-438D-8FD9-7B2708CF85C9}" type="slidenum">
              <a:rPr kumimoji="0" lang="el-G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l-G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533948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br>
              <a:rPr lang="en-US" baseline="0" dirty="0">
                <a:sym typeface="Wingdings" panose="05000000000000000000" pitchFamily="2" charset="2"/>
              </a:rPr>
            </a:br>
            <a:endParaRPr lang="el-GR" dirty="0"/>
          </a:p>
        </p:txBody>
      </p:sp>
      <p:sp>
        <p:nvSpPr>
          <p:cNvPr id="4" name="Θέση αριθμού διαφάνειας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DCB121-525A-438D-8FD9-7B2708CF85C9}" type="slidenum">
              <a:rPr kumimoji="0" lang="el-G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l-G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867764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br>
              <a:rPr lang="en-US" baseline="0" dirty="0">
                <a:sym typeface="Wingdings" panose="05000000000000000000" pitchFamily="2" charset="2"/>
              </a:rPr>
            </a:br>
            <a:endParaRPr lang="el-GR" dirty="0"/>
          </a:p>
        </p:txBody>
      </p:sp>
      <p:sp>
        <p:nvSpPr>
          <p:cNvPr id="4" name="Θέση αριθμού διαφάνειας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DCB121-525A-438D-8FD9-7B2708CF85C9}" type="slidenum">
              <a:rPr kumimoji="0" lang="el-G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l-G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655882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br>
              <a:rPr lang="en-US" baseline="0" dirty="0">
                <a:sym typeface="Wingdings" panose="05000000000000000000" pitchFamily="2" charset="2"/>
              </a:rPr>
            </a:br>
            <a:endParaRPr lang="el-GR" dirty="0"/>
          </a:p>
        </p:txBody>
      </p:sp>
      <p:sp>
        <p:nvSpPr>
          <p:cNvPr id="4" name="Θέση αριθμού διαφάνειας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DCB121-525A-438D-8FD9-7B2708CF85C9}" type="slidenum">
              <a:rPr kumimoji="0" lang="el-G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l-G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435633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DCB121-525A-438D-8FD9-7B2708CF85C9}" type="slidenum">
              <a:rPr kumimoji="0" lang="el-G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l-G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695099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DCB121-525A-438D-8FD9-7B2708CF85C9}" type="slidenum">
              <a:rPr kumimoji="0" lang="el-G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el-G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208827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DCB121-525A-438D-8FD9-7B2708CF85C9}" type="slidenum">
              <a:rPr kumimoji="0" lang="el-G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el-G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834043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DCB121-525A-438D-8FD9-7B2708CF85C9}" type="slidenum">
              <a:rPr kumimoji="0" lang="el-G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l-G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542559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DCB121-525A-438D-8FD9-7B2708CF85C9}" type="slidenum">
              <a:rPr kumimoji="0" lang="el-G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el-G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423489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a:xfrm>
            <a:off x="1143000" y="685800"/>
            <a:ext cx="4572000" cy="3429000"/>
          </a:xfrm>
        </p:spPr>
      </p:sp>
      <p:sp>
        <p:nvSpPr>
          <p:cNvPr id="3" name="Θέση σημειώσεων 2"/>
          <p:cNvSpPr>
            <a:spLocks noGrp="1"/>
          </p:cNvSpPr>
          <p:nvPr>
            <p:ph type="body" idx="1"/>
          </p:nvPr>
        </p:nvSpPr>
        <p:spPr/>
        <p:txBody>
          <a:bodyPr/>
          <a:lstStyle/>
          <a:p>
            <a:r>
              <a:rPr lang="el-GR" dirty="0"/>
              <a:t>Προσοχή!</a:t>
            </a:r>
            <a:r>
              <a:rPr lang="el-GR" baseline="0" dirty="0"/>
              <a:t> Δεν είναι κάθετες οι δυνάμεις!</a:t>
            </a:r>
            <a:br>
              <a:rPr lang="el-GR" baseline="0" dirty="0"/>
            </a:br>
            <a:r>
              <a:rPr lang="el-GR" baseline="0" dirty="0"/>
              <a:t>Σ</a:t>
            </a:r>
            <a:r>
              <a:rPr lang="en-US" baseline="0" dirty="0" err="1"/>
              <a:t>Fx</a:t>
            </a:r>
            <a:r>
              <a:rPr lang="en-US" baseline="0" dirty="0"/>
              <a:t> = F1cos</a:t>
            </a:r>
            <a:r>
              <a:rPr lang="el-GR" baseline="0" dirty="0"/>
              <a:t>θ + </a:t>
            </a:r>
            <a:r>
              <a:rPr lang="en-US" baseline="0" dirty="0"/>
              <a:t>F2cos</a:t>
            </a:r>
            <a:r>
              <a:rPr lang="el-GR" baseline="0" dirty="0"/>
              <a:t>φ</a:t>
            </a:r>
            <a:br>
              <a:rPr lang="el-GR" baseline="0" dirty="0"/>
            </a:br>
            <a:r>
              <a:rPr lang="el-GR" baseline="0" dirty="0"/>
              <a:t>Σ</a:t>
            </a:r>
            <a:r>
              <a:rPr lang="en-US" baseline="0" dirty="0" err="1"/>
              <a:t>Fy</a:t>
            </a:r>
            <a:r>
              <a:rPr lang="en-US" baseline="0" dirty="0"/>
              <a:t> = F1sin</a:t>
            </a:r>
            <a:r>
              <a:rPr lang="el-GR" baseline="0" dirty="0"/>
              <a:t>θ + </a:t>
            </a:r>
            <a:r>
              <a:rPr lang="en-US" baseline="0" dirty="0"/>
              <a:t>F2sin</a:t>
            </a:r>
            <a:r>
              <a:rPr lang="el-GR" baseline="0" dirty="0"/>
              <a:t>φ</a:t>
            </a:r>
            <a:br>
              <a:rPr lang="el-GR" baseline="0" dirty="0"/>
            </a:br>
            <a:r>
              <a:rPr lang="en-US" baseline="0" dirty="0"/>
              <a:t>ax = </a:t>
            </a:r>
            <a:r>
              <a:rPr lang="el-GR" baseline="0" dirty="0"/>
              <a:t>Σ</a:t>
            </a:r>
            <a:r>
              <a:rPr lang="en-US" baseline="0" dirty="0" err="1"/>
              <a:t>Fx</a:t>
            </a:r>
            <a:r>
              <a:rPr lang="en-US" baseline="0" dirty="0"/>
              <a:t>/m = 29 m/s^2</a:t>
            </a:r>
          </a:p>
          <a:p>
            <a:r>
              <a:rPr lang="en-US" baseline="0" dirty="0"/>
              <a:t>ay = </a:t>
            </a:r>
            <a:r>
              <a:rPr lang="el-GR" baseline="0" dirty="0"/>
              <a:t>Σ</a:t>
            </a:r>
            <a:r>
              <a:rPr lang="en-US" baseline="0" dirty="0" err="1"/>
              <a:t>Fy</a:t>
            </a:r>
            <a:r>
              <a:rPr lang="en-US" baseline="0" dirty="0"/>
              <a:t>/m = 17 m/s^2</a:t>
            </a:r>
            <a:br>
              <a:rPr lang="en-US" baseline="0" dirty="0"/>
            </a:br>
            <a:r>
              <a:rPr lang="en-US" baseline="0" dirty="0"/>
              <a:t>a = 34 m/s^2</a:t>
            </a:r>
          </a:p>
          <a:p>
            <a:r>
              <a:rPr lang="el-GR" baseline="0" dirty="0"/>
              <a:t>Θ = </a:t>
            </a:r>
            <a:r>
              <a:rPr lang="en-US" baseline="0" dirty="0" err="1"/>
              <a:t>arctan</a:t>
            </a:r>
            <a:r>
              <a:rPr lang="en-US" baseline="0" dirty="0"/>
              <a:t>(ay/ax) = 31˚</a:t>
            </a:r>
            <a:endParaRPr lang="el-GR" dirty="0"/>
          </a:p>
        </p:txBody>
      </p:sp>
      <p:sp>
        <p:nvSpPr>
          <p:cNvPr id="4" name="Θέση αριθμού διαφάνειας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DCB121-525A-438D-8FD9-7B2708CF85C9}" type="slidenum">
              <a:rPr kumimoji="0" lang="el-G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a:t>
            </a:fld>
            <a:endParaRPr kumimoji="0" lang="el-G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693866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a:xfrm>
            <a:off x="1143000" y="685800"/>
            <a:ext cx="4572000" cy="3429000"/>
          </a:xfrm>
        </p:spPr>
      </p:sp>
      <p:sp>
        <p:nvSpPr>
          <p:cNvPr id="3" name="Θέση σημειώσεων 2"/>
          <p:cNvSpPr>
            <a:spLocks noGrp="1"/>
          </p:cNvSpPr>
          <p:nvPr>
            <p:ph type="body" idx="1"/>
          </p:nvPr>
        </p:nvSpPr>
        <p:spPr/>
        <p:txBody>
          <a:bodyPr/>
          <a:lstStyle/>
          <a:p>
            <a:r>
              <a:rPr lang="el-GR" dirty="0"/>
              <a:t>Προσοχή!</a:t>
            </a:r>
            <a:r>
              <a:rPr lang="el-GR" baseline="0" dirty="0"/>
              <a:t> Δεν είναι κάθετες οι δυνάμεις!</a:t>
            </a:r>
            <a:br>
              <a:rPr lang="el-GR" baseline="0" dirty="0"/>
            </a:br>
            <a:r>
              <a:rPr lang="el-GR" baseline="0" dirty="0"/>
              <a:t>Σ</a:t>
            </a:r>
            <a:r>
              <a:rPr lang="en-US" baseline="0" dirty="0" err="1"/>
              <a:t>Fx</a:t>
            </a:r>
            <a:r>
              <a:rPr lang="en-US" baseline="0" dirty="0"/>
              <a:t> = F1cos</a:t>
            </a:r>
            <a:r>
              <a:rPr lang="el-GR" baseline="0" dirty="0"/>
              <a:t>θ + </a:t>
            </a:r>
            <a:r>
              <a:rPr lang="en-US" baseline="0" dirty="0"/>
              <a:t>F2cos</a:t>
            </a:r>
            <a:r>
              <a:rPr lang="el-GR" baseline="0" dirty="0"/>
              <a:t>φ</a:t>
            </a:r>
            <a:br>
              <a:rPr lang="el-GR" baseline="0" dirty="0"/>
            </a:br>
            <a:r>
              <a:rPr lang="el-GR" baseline="0" dirty="0"/>
              <a:t>Σ</a:t>
            </a:r>
            <a:r>
              <a:rPr lang="en-US" baseline="0" dirty="0" err="1"/>
              <a:t>Fy</a:t>
            </a:r>
            <a:r>
              <a:rPr lang="en-US" baseline="0" dirty="0"/>
              <a:t> = F1sin</a:t>
            </a:r>
            <a:r>
              <a:rPr lang="el-GR" baseline="0" dirty="0"/>
              <a:t>θ + </a:t>
            </a:r>
            <a:r>
              <a:rPr lang="en-US" baseline="0" dirty="0"/>
              <a:t>F2sin</a:t>
            </a:r>
            <a:r>
              <a:rPr lang="el-GR" baseline="0" dirty="0"/>
              <a:t>φ</a:t>
            </a:r>
            <a:br>
              <a:rPr lang="el-GR" baseline="0" dirty="0"/>
            </a:br>
            <a:r>
              <a:rPr lang="en-US" baseline="0" dirty="0"/>
              <a:t>ax = </a:t>
            </a:r>
            <a:r>
              <a:rPr lang="el-GR" baseline="0" dirty="0"/>
              <a:t>Σ</a:t>
            </a:r>
            <a:r>
              <a:rPr lang="en-US" baseline="0" dirty="0" err="1"/>
              <a:t>Fx</a:t>
            </a:r>
            <a:r>
              <a:rPr lang="en-US" baseline="0" dirty="0"/>
              <a:t>/m = 29 m/s^2</a:t>
            </a:r>
          </a:p>
          <a:p>
            <a:r>
              <a:rPr lang="en-US" baseline="0" dirty="0"/>
              <a:t>ay = </a:t>
            </a:r>
            <a:r>
              <a:rPr lang="el-GR" baseline="0" dirty="0"/>
              <a:t>Σ</a:t>
            </a:r>
            <a:r>
              <a:rPr lang="en-US" baseline="0" dirty="0" err="1"/>
              <a:t>Fy</a:t>
            </a:r>
            <a:r>
              <a:rPr lang="en-US" baseline="0" dirty="0"/>
              <a:t>/m = 17 m/s^2</a:t>
            </a:r>
            <a:br>
              <a:rPr lang="en-US" baseline="0" dirty="0"/>
            </a:br>
            <a:r>
              <a:rPr lang="en-US" baseline="0" dirty="0"/>
              <a:t>a = 34 m/s^2</a:t>
            </a:r>
          </a:p>
          <a:p>
            <a:r>
              <a:rPr lang="el-GR" baseline="0" dirty="0"/>
              <a:t>Θ = </a:t>
            </a:r>
            <a:r>
              <a:rPr lang="en-US" baseline="0" dirty="0" err="1"/>
              <a:t>arctan</a:t>
            </a:r>
            <a:r>
              <a:rPr lang="en-US" baseline="0" dirty="0"/>
              <a:t>(ay/ax) = 31˚</a:t>
            </a:r>
            <a:endParaRPr lang="el-GR" dirty="0"/>
          </a:p>
        </p:txBody>
      </p:sp>
      <p:sp>
        <p:nvSpPr>
          <p:cNvPr id="4" name="Θέση αριθμού διαφάνειας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DCB121-525A-438D-8FD9-7B2708CF85C9}" type="slidenum">
              <a:rPr kumimoji="0" lang="el-G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112</a:t>
            </a:fld>
            <a:endParaRPr kumimoji="0" lang="el-G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8884154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A788FC-61DD-3E13-281F-6C9AD0870A93}"/>
            </a:ext>
          </a:extLst>
        </p:cNvPr>
        <p:cNvGrpSpPr/>
        <p:nvPr/>
      </p:nvGrpSpPr>
      <p:grpSpPr>
        <a:xfrm>
          <a:off x="0" y="0"/>
          <a:ext cx="0" cy="0"/>
          <a:chOff x="0" y="0"/>
          <a:chExt cx="0" cy="0"/>
        </a:xfrm>
      </p:grpSpPr>
      <p:sp>
        <p:nvSpPr>
          <p:cNvPr id="2" name="Θέση εικόνας διαφάνειας 1">
            <a:extLst>
              <a:ext uri="{FF2B5EF4-FFF2-40B4-BE49-F238E27FC236}">
                <a16:creationId xmlns:a16="http://schemas.microsoft.com/office/drawing/2014/main" id="{DD991906-81FA-F8F5-F369-FB9554747CD6}"/>
              </a:ext>
            </a:extLst>
          </p:cNvPr>
          <p:cNvSpPr>
            <a:spLocks noGrp="1" noRot="1" noChangeAspect="1"/>
          </p:cNvSpPr>
          <p:nvPr>
            <p:ph type="sldImg"/>
          </p:nvPr>
        </p:nvSpPr>
        <p:spPr>
          <a:xfrm>
            <a:off x="1143000" y="685800"/>
            <a:ext cx="4572000" cy="3429000"/>
          </a:xfrm>
        </p:spPr>
      </p:sp>
      <p:sp>
        <p:nvSpPr>
          <p:cNvPr id="3" name="Θέση σημειώσεων 2">
            <a:extLst>
              <a:ext uri="{FF2B5EF4-FFF2-40B4-BE49-F238E27FC236}">
                <a16:creationId xmlns:a16="http://schemas.microsoft.com/office/drawing/2014/main" id="{A98FB24F-81F9-E376-D8C7-7272E9081292}"/>
              </a:ext>
            </a:extLst>
          </p:cNvPr>
          <p:cNvSpPr>
            <a:spLocks noGrp="1"/>
          </p:cNvSpPr>
          <p:nvPr>
            <p:ph type="body" idx="1"/>
          </p:nvPr>
        </p:nvSpPr>
        <p:spPr/>
        <p:txBody>
          <a:bodyPr/>
          <a:lstStyle/>
          <a:p>
            <a:r>
              <a:rPr lang="el-GR" dirty="0"/>
              <a:t>Προσοχή!</a:t>
            </a:r>
            <a:r>
              <a:rPr lang="el-GR" baseline="0" dirty="0"/>
              <a:t> Δεν είναι κάθετες οι δυνάμεις!</a:t>
            </a:r>
            <a:br>
              <a:rPr lang="el-GR" baseline="0" dirty="0"/>
            </a:br>
            <a:r>
              <a:rPr lang="el-GR" baseline="0" dirty="0"/>
              <a:t>Σ</a:t>
            </a:r>
            <a:r>
              <a:rPr lang="en-US" baseline="0" dirty="0" err="1"/>
              <a:t>Fx</a:t>
            </a:r>
            <a:r>
              <a:rPr lang="en-US" baseline="0" dirty="0"/>
              <a:t> = F1cos</a:t>
            </a:r>
            <a:r>
              <a:rPr lang="el-GR" baseline="0" dirty="0"/>
              <a:t>θ + </a:t>
            </a:r>
            <a:r>
              <a:rPr lang="en-US" baseline="0" dirty="0"/>
              <a:t>F2cos</a:t>
            </a:r>
            <a:r>
              <a:rPr lang="el-GR" baseline="0" dirty="0"/>
              <a:t>φ</a:t>
            </a:r>
            <a:br>
              <a:rPr lang="el-GR" baseline="0" dirty="0"/>
            </a:br>
            <a:r>
              <a:rPr lang="el-GR" baseline="0" dirty="0"/>
              <a:t>Σ</a:t>
            </a:r>
            <a:r>
              <a:rPr lang="en-US" baseline="0" dirty="0" err="1"/>
              <a:t>Fy</a:t>
            </a:r>
            <a:r>
              <a:rPr lang="en-US" baseline="0" dirty="0"/>
              <a:t> = F1sin</a:t>
            </a:r>
            <a:r>
              <a:rPr lang="el-GR" baseline="0" dirty="0"/>
              <a:t>θ + </a:t>
            </a:r>
            <a:r>
              <a:rPr lang="en-US" baseline="0" dirty="0"/>
              <a:t>F2sin</a:t>
            </a:r>
            <a:r>
              <a:rPr lang="el-GR" baseline="0" dirty="0"/>
              <a:t>φ</a:t>
            </a:r>
            <a:br>
              <a:rPr lang="el-GR" baseline="0" dirty="0"/>
            </a:br>
            <a:r>
              <a:rPr lang="en-US" baseline="0" dirty="0"/>
              <a:t>ax = </a:t>
            </a:r>
            <a:r>
              <a:rPr lang="el-GR" baseline="0" dirty="0"/>
              <a:t>Σ</a:t>
            </a:r>
            <a:r>
              <a:rPr lang="en-US" baseline="0" dirty="0" err="1"/>
              <a:t>Fx</a:t>
            </a:r>
            <a:r>
              <a:rPr lang="en-US" baseline="0" dirty="0"/>
              <a:t>/m = 29 m/s^2</a:t>
            </a:r>
          </a:p>
          <a:p>
            <a:r>
              <a:rPr lang="en-US" baseline="0" dirty="0"/>
              <a:t>ay = </a:t>
            </a:r>
            <a:r>
              <a:rPr lang="el-GR" baseline="0" dirty="0"/>
              <a:t>Σ</a:t>
            </a:r>
            <a:r>
              <a:rPr lang="en-US" baseline="0" dirty="0" err="1"/>
              <a:t>Fy</a:t>
            </a:r>
            <a:r>
              <a:rPr lang="en-US" baseline="0" dirty="0"/>
              <a:t>/m = 17 m/s^2</a:t>
            </a:r>
            <a:br>
              <a:rPr lang="en-US" baseline="0" dirty="0"/>
            </a:br>
            <a:r>
              <a:rPr lang="en-US" baseline="0" dirty="0"/>
              <a:t>a = 34 m/s^2</a:t>
            </a:r>
          </a:p>
          <a:p>
            <a:r>
              <a:rPr lang="el-GR" baseline="0" dirty="0"/>
              <a:t>Θ = </a:t>
            </a:r>
            <a:r>
              <a:rPr lang="en-US" baseline="0" dirty="0" err="1"/>
              <a:t>arctan</a:t>
            </a:r>
            <a:r>
              <a:rPr lang="en-US" baseline="0" dirty="0"/>
              <a:t>(ay/ax) = 31˚</a:t>
            </a:r>
            <a:endParaRPr lang="el-GR" dirty="0"/>
          </a:p>
        </p:txBody>
      </p:sp>
      <p:sp>
        <p:nvSpPr>
          <p:cNvPr id="4" name="Θέση αριθμού διαφάνειας 3">
            <a:extLst>
              <a:ext uri="{FF2B5EF4-FFF2-40B4-BE49-F238E27FC236}">
                <a16:creationId xmlns:a16="http://schemas.microsoft.com/office/drawing/2014/main" id="{4D752C2C-3F7D-D021-A50D-CBE8BA859AEB}"/>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DCB121-525A-438D-8FD9-7B2708CF85C9}" type="slidenum">
              <a:rPr kumimoji="0" lang="el-G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113</a:t>
            </a:fld>
            <a:endParaRPr kumimoji="0" lang="el-G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194296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A788FC-61DD-3E13-281F-6C9AD0870A93}"/>
            </a:ext>
          </a:extLst>
        </p:cNvPr>
        <p:cNvGrpSpPr/>
        <p:nvPr/>
      </p:nvGrpSpPr>
      <p:grpSpPr>
        <a:xfrm>
          <a:off x="0" y="0"/>
          <a:ext cx="0" cy="0"/>
          <a:chOff x="0" y="0"/>
          <a:chExt cx="0" cy="0"/>
        </a:xfrm>
      </p:grpSpPr>
      <p:sp>
        <p:nvSpPr>
          <p:cNvPr id="2" name="Θέση εικόνας διαφάνειας 1">
            <a:extLst>
              <a:ext uri="{FF2B5EF4-FFF2-40B4-BE49-F238E27FC236}">
                <a16:creationId xmlns:a16="http://schemas.microsoft.com/office/drawing/2014/main" id="{DD991906-81FA-F8F5-F369-FB9554747CD6}"/>
              </a:ext>
            </a:extLst>
          </p:cNvPr>
          <p:cNvSpPr>
            <a:spLocks noGrp="1" noRot="1" noChangeAspect="1"/>
          </p:cNvSpPr>
          <p:nvPr>
            <p:ph type="sldImg"/>
          </p:nvPr>
        </p:nvSpPr>
        <p:spPr>
          <a:xfrm>
            <a:off x="1143000" y="685800"/>
            <a:ext cx="4572000" cy="3429000"/>
          </a:xfrm>
        </p:spPr>
      </p:sp>
      <p:sp>
        <p:nvSpPr>
          <p:cNvPr id="3" name="Θέση σημειώσεων 2">
            <a:extLst>
              <a:ext uri="{FF2B5EF4-FFF2-40B4-BE49-F238E27FC236}">
                <a16:creationId xmlns:a16="http://schemas.microsoft.com/office/drawing/2014/main" id="{A98FB24F-81F9-E376-D8C7-7272E9081292}"/>
              </a:ext>
            </a:extLst>
          </p:cNvPr>
          <p:cNvSpPr>
            <a:spLocks noGrp="1"/>
          </p:cNvSpPr>
          <p:nvPr>
            <p:ph type="body" idx="1"/>
          </p:nvPr>
        </p:nvSpPr>
        <p:spPr/>
        <p:txBody>
          <a:bodyPr/>
          <a:lstStyle/>
          <a:p>
            <a:r>
              <a:rPr lang="el-GR" dirty="0"/>
              <a:t>Προσοχή!</a:t>
            </a:r>
            <a:r>
              <a:rPr lang="el-GR" baseline="0" dirty="0"/>
              <a:t> Δεν είναι κάθετες οι δυνάμεις!</a:t>
            </a:r>
            <a:br>
              <a:rPr lang="el-GR" baseline="0" dirty="0"/>
            </a:br>
            <a:r>
              <a:rPr lang="el-GR" baseline="0" dirty="0"/>
              <a:t>Σ</a:t>
            </a:r>
            <a:r>
              <a:rPr lang="en-US" baseline="0" dirty="0" err="1"/>
              <a:t>Fx</a:t>
            </a:r>
            <a:r>
              <a:rPr lang="en-US" baseline="0" dirty="0"/>
              <a:t> = F1cos</a:t>
            </a:r>
            <a:r>
              <a:rPr lang="el-GR" baseline="0" dirty="0"/>
              <a:t>θ + </a:t>
            </a:r>
            <a:r>
              <a:rPr lang="en-US" baseline="0" dirty="0"/>
              <a:t>F2cos</a:t>
            </a:r>
            <a:r>
              <a:rPr lang="el-GR" baseline="0" dirty="0"/>
              <a:t>φ</a:t>
            </a:r>
            <a:br>
              <a:rPr lang="el-GR" baseline="0" dirty="0"/>
            </a:br>
            <a:r>
              <a:rPr lang="el-GR" baseline="0" dirty="0"/>
              <a:t>Σ</a:t>
            </a:r>
            <a:r>
              <a:rPr lang="en-US" baseline="0" dirty="0" err="1"/>
              <a:t>Fy</a:t>
            </a:r>
            <a:r>
              <a:rPr lang="en-US" baseline="0" dirty="0"/>
              <a:t> = F1sin</a:t>
            </a:r>
            <a:r>
              <a:rPr lang="el-GR" baseline="0" dirty="0"/>
              <a:t>θ + </a:t>
            </a:r>
            <a:r>
              <a:rPr lang="en-US" baseline="0" dirty="0"/>
              <a:t>F2sin</a:t>
            </a:r>
            <a:r>
              <a:rPr lang="el-GR" baseline="0" dirty="0"/>
              <a:t>φ</a:t>
            </a:r>
            <a:br>
              <a:rPr lang="el-GR" baseline="0" dirty="0"/>
            </a:br>
            <a:r>
              <a:rPr lang="en-US" baseline="0" dirty="0"/>
              <a:t>ax = </a:t>
            </a:r>
            <a:r>
              <a:rPr lang="el-GR" baseline="0" dirty="0"/>
              <a:t>Σ</a:t>
            </a:r>
            <a:r>
              <a:rPr lang="en-US" baseline="0" dirty="0" err="1"/>
              <a:t>Fx</a:t>
            </a:r>
            <a:r>
              <a:rPr lang="en-US" baseline="0" dirty="0"/>
              <a:t>/m = 29 m/s^2</a:t>
            </a:r>
          </a:p>
          <a:p>
            <a:r>
              <a:rPr lang="en-US" baseline="0" dirty="0"/>
              <a:t>ay = </a:t>
            </a:r>
            <a:r>
              <a:rPr lang="el-GR" baseline="0" dirty="0"/>
              <a:t>Σ</a:t>
            </a:r>
            <a:r>
              <a:rPr lang="en-US" baseline="0" dirty="0" err="1"/>
              <a:t>Fy</a:t>
            </a:r>
            <a:r>
              <a:rPr lang="en-US" baseline="0" dirty="0"/>
              <a:t>/m = 17 m/s^2</a:t>
            </a:r>
            <a:br>
              <a:rPr lang="en-US" baseline="0" dirty="0"/>
            </a:br>
            <a:r>
              <a:rPr lang="en-US" baseline="0" dirty="0"/>
              <a:t>a = 34 m/s^2</a:t>
            </a:r>
          </a:p>
          <a:p>
            <a:r>
              <a:rPr lang="el-GR" baseline="0" dirty="0"/>
              <a:t>Θ = </a:t>
            </a:r>
            <a:r>
              <a:rPr lang="en-US" baseline="0" dirty="0" err="1"/>
              <a:t>arctan</a:t>
            </a:r>
            <a:r>
              <a:rPr lang="en-US" baseline="0" dirty="0"/>
              <a:t>(ay/ax) = 31˚</a:t>
            </a:r>
            <a:endParaRPr lang="el-GR" dirty="0"/>
          </a:p>
        </p:txBody>
      </p:sp>
      <p:sp>
        <p:nvSpPr>
          <p:cNvPr id="4" name="Θέση αριθμού διαφάνειας 3">
            <a:extLst>
              <a:ext uri="{FF2B5EF4-FFF2-40B4-BE49-F238E27FC236}">
                <a16:creationId xmlns:a16="http://schemas.microsoft.com/office/drawing/2014/main" id="{4D752C2C-3F7D-D021-A50D-CBE8BA859AEB}"/>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DCB121-525A-438D-8FD9-7B2708CF85C9}" type="slidenum">
              <a:rPr kumimoji="0" lang="el-G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114</a:t>
            </a:fld>
            <a:endParaRPr kumimoji="0" lang="el-G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5712819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97D292-5A26-3699-5BB6-09E1667FE0B0}"/>
            </a:ext>
          </a:extLst>
        </p:cNvPr>
        <p:cNvGrpSpPr/>
        <p:nvPr/>
      </p:nvGrpSpPr>
      <p:grpSpPr>
        <a:xfrm>
          <a:off x="0" y="0"/>
          <a:ext cx="0" cy="0"/>
          <a:chOff x="0" y="0"/>
          <a:chExt cx="0" cy="0"/>
        </a:xfrm>
      </p:grpSpPr>
      <p:sp>
        <p:nvSpPr>
          <p:cNvPr id="2" name="Θέση εικόνας διαφάνειας 1">
            <a:extLst>
              <a:ext uri="{FF2B5EF4-FFF2-40B4-BE49-F238E27FC236}">
                <a16:creationId xmlns:a16="http://schemas.microsoft.com/office/drawing/2014/main" id="{A8B2EF19-9B89-BD5A-DABF-627CDB174AF9}"/>
              </a:ext>
            </a:extLst>
          </p:cNvPr>
          <p:cNvSpPr>
            <a:spLocks noGrp="1" noRot="1" noChangeAspect="1"/>
          </p:cNvSpPr>
          <p:nvPr>
            <p:ph type="sldImg"/>
          </p:nvPr>
        </p:nvSpPr>
        <p:spPr>
          <a:xfrm>
            <a:off x="1143000" y="685800"/>
            <a:ext cx="4572000" cy="3429000"/>
          </a:xfrm>
        </p:spPr>
      </p:sp>
      <p:sp>
        <p:nvSpPr>
          <p:cNvPr id="3" name="Θέση σημειώσεων 2">
            <a:extLst>
              <a:ext uri="{FF2B5EF4-FFF2-40B4-BE49-F238E27FC236}">
                <a16:creationId xmlns:a16="http://schemas.microsoft.com/office/drawing/2014/main" id="{A16FBD61-3BE2-02CB-9216-525AB0CF8075}"/>
              </a:ext>
            </a:extLst>
          </p:cNvPr>
          <p:cNvSpPr>
            <a:spLocks noGrp="1"/>
          </p:cNvSpPr>
          <p:nvPr>
            <p:ph type="body" idx="1"/>
          </p:nvPr>
        </p:nvSpPr>
        <p:spPr/>
        <p:txBody>
          <a:bodyPr/>
          <a:lstStyle/>
          <a:p>
            <a:r>
              <a:rPr lang="el-GR" dirty="0"/>
              <a:t>Προσοχή!</a:t>
            </a:r>
            <a:r>
              <a:rPr lang="el-GR" baseline="0" dirty="0"/>
              <a:t> Δεν είναι κάθετες οι δυνάμεις!</a:t>
            </a:r>
            <a:br>
              <a:rPr lang="el-GR" baseline="0" dirty="0"/>
            </a:br>
            <a:r>
              <a:rPr lang="el-GR" baseline="0" dirty="0"/>
              <a:t>Σ</a:t>
            </a:r>
            <a:r>
              <a:rPr lang="en-US" baseline="0" dirty="0" err="1"/>
              <a:t>Fx</a:t>
            </a:r>
            <a:r>
              <a:rPr lang="en-US" baseline="0" dirty="0"/>
              <a:t> = F1cos</a:t>
            </a:r>
            <a:r>
              <a:rPr lang="el-GR" baseline="0" dirty="0"/>
              <a:t>θ + </a:t>
            </a:r>
            <a:r>
              <a:rPr lang="en-US" baseline="0" dirty="0"/>
              <a:t>F2cos</a:t>
            </a:r>
            <a:r>
              <a:rPr lang="el-GR" baseline="0" dirty="0"/>
              <a:t>φ</a:t>
            </a:r>
            <a:br>
              <a:rPr lang="el-GR" baseline="0" dirty="0"/>
            </a:br>
            <a:r>
              <a:rPr lang="el-GR" baseline="0" dirty="0"/>
              <a:t>Σ</a:t>
            </a:r>
            <a:r>
              <a:rPr lang="en-US" baseline="0" dirty="0" err="1"/>
              <a:t>Fy</a:t>
            </a:r>
            <a:r>
              <a:rPr lang="en-US" baseline="0" dirty="0"/>
              <a:t> = F1sin</a:t>
            </a:r>
            <a:r>
              <a:rPr lang="el-GR" baseline="0" dirty="0"/>
              <a:t>θ + </a:t>
            </a:r>
            <a:r>
              <a:rPr lang="en-US" baseline="0" dirty="0"/>
              <a:t>F2sin</a:t>
            </a:r>
            <a:r>
              <a:rPr lang="el-GR" baseline="0" dirty="0"/>
              <a:t>φ</a:t>
            </a:r>
            <a:br>
              <a:rPr lang="el-GR" baseline="0" dirty="0"/>
            </a:br>
            <a:r>
              <a:rPr lang="en-US" baseline="0" dirty="0"/>
              <a:t>ax = </a:t>
            </a:r>
            <a:r>
              <a:rPr lang="el-GR" baseline="0" dirty="0"/>
              <a:t>Σ</a:t>
            </a:r>
            <a:r>
              <a:rPr lang="en-US" baseline="0" dirty="0" err="1"/>
              <a:t>Fx</a:t>
            </a:r>
            <a:r>
              <a:rPr lang="en-US" baseline="0" dirty="0"/>
              <a:t>/m = 29 m/s^2</a:t>
            </a:r>
          </a:p>
          <a:p>
            <a:r>
              <a:rPr lang="en-US" baseline="0" dirty="0"/>
              <a:t>ay = </a:t>
            </a:r>
            <a:r>
              <a:rPr lang="el-GR" baseline="0" dirty="0"/>
              <a:t>Σ</a:t>
            </a:r>
            <a:r>
              <a:rPr lang="en-US" baseline="0" dirty="0" err="1"/>
              <a:t>Fy</a:t>
            </a:r>
            <a:r>
              <a:rPr lang="en-US" baseline="0" dirty="0"/>
              <a:t>/m = 17 m/s^2</a:t>
            </a:r>
            <a:br>
              <a:rPr lang="en-US" baseline="0" dirty="0"/>
            </a:br>
            <a:r>
              <a:rPr lang="en-US" baseline="0" dirty="0"/>
              <a:t>a = 34 m/s^2</a:t>
            </a:r>
          </a:p>
          <a:p>
            <a:r>
              <a:rPr lang="el-GR" baseline="0" dirty="0"/>
              <a:t>Θ = </a:t>
            </a:r>
            <a:r>
              <a:rPr lang="en-US" baseline="0" dirty="0" err="1"/>
              <a:t>arctan</a:t>
            </a:r>
            <a:r>
              <a:rPr lang="en-US" baseline="0" dirty="0"/>
              <a:t>(ay/ax) = 31˚</a:t>
            </a:r>
            <a:endParaRPr lang="el-GR" dirty="0"/>
          </a:p>
        </p:txBody>
      </p:sp>
      <p:sp>
        <p:nvSpPr>
          <p:cNvPr id="4" name="Θέση αριθμού διαφάνειας 3">
            <a:extLst>
              <a:ext uri="{FF2B5EF4-FFF2-40B4-BE49-F238E27FC236}">
                <a16:creationId xmlns:a16="http://schemas.microsoft.com/office/drawing/2014/main" id="{DDEE4356-177D-D1E1-28D2-FE9870C3009D}"/>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DCB121-525A-438D-8FD9-7B2708CF85C9}" type="slidenum">
              <a:rPr kumimoji="0" lang="el-G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116</a:t>
            </a:fld>
            <a:endParaRPr kumimoji="0" lang="el-G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6971849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E9DDD8-828B-F3BA-4D04-1F702E48620E}"/>
            </a:ext>
          </a:extLst>
        </p:cNvPr>
        <p:cNvGrpSpPr/>
        <p:nvPr/>
      </p:nvGrpSpPr>
      <p:grpSpPr>
        <a:xfrm>
          <a:off x="0" y="0"/>
          <a:ext cx="0" cy="0"/>
          <a:chOff x="0" y="0"/>
          <a:chExt cx="0" cy="0"/>
        </a:xfrm>
      </p:grpSpPr>
      <p:sp>
        <p:nvSpPr>
          <p:cNvPr id="2" name="Θέση εικόνας διαφάνειας 1">
            <a:extLst>
              <a:ext uri="{FF2B5EF4-FFF2-40B4-BE49-F238E27FC236}">
                <a16:creationId xmlns:a16="http://schemas.microsoft.com/office/drawing/2014/main" id="{21A8BD9A-0CE5-03A2-3047-05CE995AB8FA}"/>
              </a:ext>
            </a:extLst>
          </p:cNvPr>
          <p:cNvSpPr>
            <a:spLocks noGrp="1" noRot="1" noChangeAspect="1"/>
          </p:cNvSpPr>
          <p:nvPr>
            <p:ph type="sldImg"/>
          </p:nvPr>
        </p:nvSpPr>
        <p:spPr>
          <a:xfrm>
            <a:off x="1143000" y="685800"/>
            <a:ext cx="4572000" cy="3429000"/>
          </a:xfrm>
        </p:spPr>
      </p:sp>
      <p:sp>
        <p:nvSpPr>
          <p:cNvPr id="3" name="Θέση σημειώσεων 2">
            <a:extLst>
              <a:ext uri="{FF2B5EF4-FFF2-40B4-BE49-F238E27FC236}">
                <a16:creationId xmlns:a16="http://schemas.microsoft.com/office/drawing/2014/main" id="{2218ADDB-ACD9-C702-CF97-3603A899EF1E}"/>
              </a:ext>
            </a:extLst>
          </p:cNvPr>
          <p:cNvSpPr>
            <a:spLocks noGrp="1"/>
          </p:cNvSpPr>
          <p:nvPr>
            <p:ph type="body" idx="1"/>
          </p:nvPr>
        </p:nvSpPr>
        <p:spPr/>
        <p:txBody>
          <a:bodyPr/>
          <a:lstStyle/>
          <a:p>
            <a:r>
              <a:rPr lang="el-GR" dirty="0"/>
              <a:t>Προσοχή!</a:t>
            </a:r>
            <a:r>
              <a:rPr lang="el-GR" baseline="0" dirty="0"/>
              <a:t> Δεν είναι κάθετες οι δυνάμεις!</a:t>
            </a:r>
            <a:br>
              <a:rPr lang="el-GR" baseline="0" dirty="0"/>
            </a:br>
            <a:r>
              <a:rPr lang="el-GR" baseline="0" dirty="0"/>
              <a:t>Σ</a:t>
            </a:r>
            <a:r>
              <a:rPr lang="en-US" baseline="0" dirty="0" err="1"/>
              <a:t>Fx</a:t>
            </a:r>
            <a:r>
              <a:rPr lang="en-US" baseline="0" dirty="0"/>
              <a:t> = F1cos</a:t>
            </a:r>
            <a:r>
              <a:rPr lang="el-GR" baseline="0" dirty="0"/>
              <a:t>θ + </a:t>
            </a:r>
            <a:r>
              <a:rPr lang="en-US" baseline="0" dirty="0"/>
              <a:t>F2cos</a:t>
            </a:r>
            <a:r>
              <a:rPr lang="el-GR" baseline="0" dirty="0"/>
              <a:t>φ</a:t>
            </a:r>
            <a:br>
              <a:rPr lang="el-GR" baseline="0" dirty="0"/>
            </a:br>
            <a:r>
              <a:rPr lang="el-GR" baseline="0" dirty="0"/>
              <a:t>Σ</a:t>
            </a:r>
            <a:r>
              <a:rPr lang="en-US" baseline="0" dirty="0" err="1"/>
              <a:t>Fy</a:t>
            </a:r>
            <a:r>
              <a:rPr lang="en-US" baseline="0" dirty="0"/>
              <a:t> = F1sin</a:t>
            </a:r>
            <a:r>
              <a:rPr lang="el-GR" baseline="0" dirty="0"/>
              <a:t>θ + </a:t>
            </a:r>
            <a:r>
              <a:rPr lang="en-US" baseline="0" dirty="0"/>
              <a:t>F2sin</a:t>
            </a:r>
            <a:r>
              <a:rPr lang="el-GR" baseline="0" dirty="0"/>
              <a:t>φ</a:t>
            </a:r>
            <a:br>
              <a:rPr lang="el-GR" baseline="0" dirty="0"/>
            </a:br>
            <a:r>
              <a:rPr lang="en-US" baseline="0" dirty="0"/>
              <a:t>ax = </a:t>
            </a:r>
            <a:r>
              <a:rPr lang="el-GR" baseline="0" dirty="0"/>
              <a:t>Σ</a:t>
            </a:r>
            <a:r>
              <a:rPr lang="en-US" baseline="0" dirty="0" err="1"/>
              <a:t>Fx</a:t>
            </a:r>
            <a:r>
              <a:rPr lang="en-US" baseline="0" dirty="0"/>
              <a:t>/m = 29 m/s^2</a:t>
            </a:r>
          </a:p>
          <a:p>
            <a:r>
              <a:rPr lang="en-US" baseline="0" dirty="0"/>
              <a:t>ay = </a:t>
            </a:r>
            <a:r>
              <a:rPr lang="el-GR" baseline="0" dirty="0"/>
              <a:t>Σ</a:t>
            </a:r>
            <a:r>
              <a:rPr lang="en-US" baseline="0" dirty="0" err="1"/>
              <a:t>Fy</a:t>
            </a:r>
            <a:r>
              <a:rPr lang="en-US" baseline="0" dirty="0"/>
              <a:t>/m = 17 m/s^2</a:t>
            </a:r>
            <a:br>
              <a:rPr lang="en-US" baseline="0" dirty="0"/>
            </a:br>
            <a:r>
              <a:rPr lang="en-US" baseline="0" dirty="0"/>
              <a:t>a = 34 m/s^2</a:t>
            </a:r>
          </a:p>
          <a:p>
            <a:r>
              <a:rPr lang="el-GR" baseline="0" dirty="0"/>
              <a:t>Θ = </a:t>
            </a:r>
            <a:r>
              <a:rPr lang="en-US" baseline="0" dirty="0" err="1"/>
              <a:t>arctan</a:t>
            </a:r>
            <a:r>
              <a:rPr lang="en-US" baseline="0" dirty="0"/>
              <a:t>(ay/ax) = 31˚</a:t>
            </a:r>
            <a:endParaRPr lang="el-GR" dirty="0"/>
          </a:p>
        </p:txBody>
      </p:sp>
      <p:sp>
        <p:nvSpPr>
          <p:cNvPr id="4" name="Θέση αριθμού διαφάνειας 3">
            <a:extLst>
              <a:ext uri="{FF2B5EF4-FFF2-40B4-BE49-F238E27FC236}">
                <a16:creationId xmlns:a16="http://schemas.microsoft.com/office/drawing/2014/main" id="{494C08B6-7FA7-7BAB-D4B9-8329676EF950}"/>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DCB121-525A-438D-8FD9-7B2708CF85C9}" type="slidenum">
              <a:rPr kumimoji="0" lang="el-G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117</a:t>
            </a:fld>
            <a:endParaRPr kumimoji="0" lang="el-G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020363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DCB121-525A-438D-8FD9-7B2708CF85C9}" type="slidenum">
              <a:rPr kumimoji="0" lang="el-G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l-G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6968682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a:xfrm>
            <a:off x="1143000" y="685800"/>
            <a:ext cx="4572000" cy="3429000"/>
          </a:xfrm>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DCB121-525A-438D-8FD9-7B2708CF85C9}" type="slidenum">
              <a:rPr kumimoji="0" lang="el-G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123</a:t>
            </a:fld>
            <a:endParaRPr kumimoji="0" lang="el-G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0364720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a:xfrm>
            <a:off x="1143000" y="685800"/>
            <a:ext cx="4572000" cy="3429000"/>
          </a:xfrm>
        </p:spPr>
      </p:sp>
      <p:sp>
        <p:nvSpPr>
          <p:cNvPr id="3" name="Θέση σημειώσεων 2"/>
          <p:cNvSpPr>
            <a:spLocks noGrp="1"/>
          </p:cNvSpPr>
          <p:nvPr>
            <p:ph type="body" idx="1"/>
          </p:nvPr>
        </p:nvSpPr>
        <p:spPr/>
        <p:txBody>
          <a:bodyPr/>
          <a:lstStyle/>
          <a:p>
            <a:r>
              <a:rPr lang="el-GR" dirty="0"/>
              <a:t>Αναλύουμε</a:t>
            </a:r>
            <a:r>
              <a:rPr lang="el-GR" baseline="0" dirty="0"/>
              <a:t> σε άξονες</a:t>
            </a:r>
          </a:p>
          <a:p>
            <a:r>
              <a:rPr lang="en-US" baseline="0" dirty="0" err="1"/>
              <a:t>a_x</a:t>
            </a:r>
            <a:r>
              <a:rPr lang="en-US" baseline="0" dirty="0"/>
              <a:t> = T/m</a:t>
            </a:r>
            <a:br>
              <a:rPr lang="en-US" baseline="0" dirty="0"/>
            </a:br>
            <a:r>
              <a:rPr lang="en-US" baseline="0" dirty="0"/>
              <a:t>n = </a:t>
            </a:r>
            <a:r>
              <a:rPr lang="en-US" baseline="0" dirty="0" err="1"/>
              <a:t>F_g</a:t>
            </a:r>
            <a:endParaRPr lang="el-GR" dirty="0"/>
          </a:p>
        </p:txBody>
      </p:sp>
      <p:sp>
        <p:nvSpPr>
          <p:cNvPr id="4" name="Θέση αριθμού διαφάνειας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DCB121-525A-438D-8FD9-7B2708CF85C9}" type="slidenum">
              <a:rPr kumimoji="0" lang="el-G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138</a:t>
            </a:fld>
            <a:endParaRPr kumimoji="0" lang="el-G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4048242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C82BBC-9565-6377-D6DD-57D880B898F5}"/>
            </a:ext>
          </a:extLst>
        </p:cNvPr>
        <p:cNvGrpSpPr/>
        <p:nvPr/>
      </p:nvGrpSpPr>
      <p:grpSpPr>
        <a:xfrm>
          <a:off x="0" y="0"/>
          <a:ext cx="0" cy="0"/>
          <a:chOff x="0" y="0"/>
          <a:chExt cx="0" cy="0"/>
        </a:xfrm>
      </p:grpSpPr>
      <p:sp>
        <p:nvSpPr>
          <p:cNvPr id="2" name="Θέση εικόνας διαφάνειας 1">
            <a:extLst>
              <a:ext uri="{FF2B5EF4-FFF2-40B4-BE49-F238E27FC236}">
                <a16:creationId xmlns:a16="http://schemas.microsoft.com/office/drawing/2014/main" id="{BF478627-AA9B-7FDA-D448-E3D248389E14}"/>
              </a:ext>
            </a:extLst>
          </p:cNvPr>
          <p:cNvSpPr>
            <a:spLocks noGrp="1" noRot="1" noChangeAspect="1"/>
          </p:cNvSpPr>
          <p:nvPr>
            <p:ph type="sldImg"/>
          </p:nvPr>
        </p:nvSpPr>
        <p:spPr>
          <a:xfrm>
            <a:off x="1143000" y="685800"/>
            <a:ext cx="4572000" cy="3429000"/>
          </a:xfrm>
        </p:spPr>
      </p:sp>
      <p:sp>
        <p:nvSpPr>
          <p:cNvPr id="3" name="Θέση σημειώσεων 2">
            <a:extLst>
              <a:ext uri="{FF2B5EF4-FFF2-40B4-BE49-F238E27FC236}">
                <a16:creationId xmlns:a16="http://schemas.microsoft.com/office/drawing/2014/main" id="{71C264EE-E96B-55EE-A361-345D6A3648BA}"/>
              </a:ext>
            </a:extLst>
          </p:cNvPr>
          <p:cNvSpPr>
            <a:spLocks noGrp="1"/>
          </p:cNvSpPr>
          <p:nvPr>
            <p:ph type="body" idx="1"/>
          </p:nvPr>
        </p:nvSpPr>
        <p:spPr/>
        <p:txBody>
          <a:bodyPr/>
          <a:lstStyle/>
          <a:p>
            <a:r>
              <a:rPr lang="el-GR" dirty="0"/>
              <a:t>Αναλύουμε</a:t>
            </a:r>
            <a:r>
              <a:rPr lang="el-GR" baseline="0" dirty="0"/>
              <a:t> σε άξονες</a:t>
            </a:r>
          </a:p>
          <a:p>
            <a:r>
              <a:rPr lang="en-US" baseline="0" dirty="0" err="1"/>
              <a:t>a_x</a:t>
            </a:r>
            <a:r>
              <a:rPr lang="en-US" baseline="0" dirty="0"/>
              <a:t> = T/m</a:t>
            </a:r>
            <a:br>
              <a:rPr lang="en-US" baseline="0" dirty="0"/>
            </a:br>
            <a:r>
              <a:rPr lang="en-US" baseline="0" dirty="0"/>
              <a:t>n = </a:t>
            </a:r>
            <a:r>
              <a:rPr lang="en-US" baseline="0" dirty="0" err="1"/>
              <a:t>F_g</a:t>
            </a:r>
            <a:endParaRPr lang="el-GR" dirty="0"/>
          </a:p>
        </p:txBody>
      </p:sp>
      <p:sp>
        <p:nvSpPr>
          <p:cNvPr id="4" name="Θέση αριθμού διαφάνειας 3">
            <a:extLst>
              <a:ext uri="{FF2B5EF4-FFF2-40B4-BE49-F238E27FC236}">
                <a16:creationId xmlns:a16="http://schemas.microsoft.com/office/drawing/2014/main" id="{094594E4-934E-98E1-8566-C072F6452E68}"/>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DCB121-525A-438D-8FD9-7B2708CF85C9}" type="slidenum">
              <a:rPr kumimoji="0" lang="el-G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139</a:t>
            </a:fld>
            <a:endParaRPr kumimoji="0" lang="el-G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7606461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a:xfrm>
            <a:off x="1143000" y="685800"/>
            <a:ext cx="4572000" cy="3429000"/>
          </a:xfrm>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DCB121-525A-438D-8FD9-7B2708CF85C9}" type="slidenum">
              <a:rPr kumimoji="0" lang="el-G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140</a:t>
            </a:fld>
            <a:endParaRPr kumimoji="0" lang="el-G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3017141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a:xfrm>
            <a:off x="1143000" y="685800"/>
            <a:ext cx="4572000" cy="3429000"/>
          </a:xfrm>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DCB121-525A-438D-8FD9-7B2708CF85C9}" type="slidenum">
              <a:rPr kumimoji="0" lang="el-G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141</a:t>
            </a:fld>
            <a:endParaRPr kumimoji="0" lang="el-G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3776157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B3688F-41D6-072E-0029-15FD89A3AB32}"/>
            </a:ext>
          </a:extLst>
        </p:cNvPr>
        <p:cNvGrpSpPr/>
        <p:nvPr/>
      </p:nvGrpSpPr>
      <p:grpSpPr>
        <a:xfrm>
          <a:off x="0" y="0"/>
          <a:ext cx="0" cy="0"/>
          <a:chOff x="0" y="0"/>
          <a:chExt cx="0" cy="0"/>
        </a:xfrm>
      </p:grpSpPr>
      <p:sp>
        <p:nvSpPr>
          <p:cNvPr id="2" name="Θέση εικόνας διαφάνειας 1">
            <a:extLst>
              <a:ext uri="{FF2B5EF4-FFF2-40B4-BE49-F238E27FC236}">
                <a16:creationId xmlns:a16="http://schemas.microsoft.com/office/drawing/2014/main" id="{E728A9C1-1EC4-1A28-659A-2A8B422F341B}"/>
              </a:ext>
            </a:extLst>
          </p:cNvPr>
          <p:cNvSpPr>
            <a:spLocks noGrp="1" noRot="1" noChangeAspect="1"/>
          </p:cNvSpPr>
          <p:nvPr>
            <p:ph type="sldImg"/>
          </p:nvPr>
        </p:nvSpPr>
        <p:spPr>
          <a:xfrm>
            <a:off x="1143000" y="685800"/>
            <a:ext cx="4572000" cy="3429000"/>
          </a:xfrm>
        </p:spPr>
      </p:sp>
      <p:sp>
        <p:nvSpPr>
          <p:cNvPr id="3" name="Θέση σημειώσεων 2">
            <a:extLst>
              <a:ext uri="{FF2B5EF4-FFF2-40B4-BE49-F238E27FC236}">
                <a16:creationId xmlns:a16="http://schemas.microsoft.com/office/drawing/2014/main" id="{7C81881A-C829-446E-7E5E-60CB9CFA087B}"/>
              </a:ext>
            </a:extLst>
          </p:cNvPr>
          <p:cNvSpPr>
            <a:spLocks noGrp="1"/>
          </p:cNvSpPr>
          <p:nvPr>
            <p:ph type="body" idx="1"/>
          </p:nvPr>
        </p:nvSpPr>
        <p:spPr/>
        <p:txBody>
          <a:bodyPr/>
          <a:lstStyle/>
          <a:p>
            <a:r>
              <a:rPr lang="el-GR" dirty="0"/>
              <a:t>Αναλύουμε</a:t>
            </a:r>
            <a:r>
              <a:rPr lang="el-GR" baseline="0" dirty="0"/>
              <a:t> σε άξονες</a:t>
            </a:r>
            <a:endParaRPr lang="en-US" baseline="0" dirty="0"/>
          </a:p>
          <a:p>
            <a:r>
              <a:rPr lang="en-US" baseline="0" dirty="0"/>
              <a:t>T_1 = 73.4 N</a:t>
            </a:r>
          </a:p>
          <a:p>
            <a:r>
              <a:rPr lang="en-US" baseline="0" dirty="0"/>
              <a:t>T_2 = 97.4 N</a:t>
            </a:r>
          </a:p>
          <a:p>
            <a:r>
              <a:rPr lang="el-GR" baseline="0" dirty="0"/>
              <a:t>Δε σπάνε τα καλώδια</a:t>
            </a:r>
          </a:p>
        </p:txBody>
      </p:sp>
      <p:sp>
        <p:nvSpPr>
          <p:cNvPr id="4" name="Θέση αριθμού διαφάνειας 3">
            <a:extLst>
              <a:ext uri="{FF2B5EF4-FFF2-40B4-BE49-F238E27FC236}">
                <a16:creationId xmlns:a16="http://schemas.microsoft.com/office/drawing/2014/main" id="{525F0C3E-B3B4-BDF4-408E-5DA2BEB6F241}"/>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DCB121-525A-438D-8FD9-7B2708CF85C9}" type="slidenum">
              <a:rPr kumimoji="0" lang="el-G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142</a:t>
            </a:fld>
            <a:endParaRPr kumimoji="0" lang="el-G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6977580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a:xfrm>
            <a:off x="1143000" y="685800"/>
            <a:ext cx="4572000" cy="3429000"/>
          </a:xfrm>
        </p:spPr>
      </p:sp>
      <p:sp>
        <p:nvSpPr>
          <p:cNvPr id="3" name="Θέση σημειώσεων 2"/>
          <p:cNvSpPr>
            <a:spLocks noGrp="1"/>
          </p:cNvSpPr>
          <p:nvPr>
            <p:ph type="body" idx="1"/>
          </p:nvPr>
        </p:nvSpPr>
        <p:spPr/>
        <p:txBody>
          <a:bodyPr/>
          <a:lstStyle/>
          <a:p>
            <a:r>
              <a:rPr lang="el-GR" dirty="0"/>
              <a:t>Αναλύουμε</a:t>
            </a:r>
            <a:r>
              <a:rPr lang="el-GR" baseline="0" dirty="0"/>
              <a:t> σε άξονες</a:t>
            </a:r>
            <a:endParaRPr lang="en-US" baseline="0" dirty="0"/>
          </a:p>
          <a:p>
            <a:r>
              <a:rPr lang="en-US" baseline="0" dirty="0"/>
              <a:t>T_1 = 73.4 N</a:t>
            </a:r>
          </a:p>
          <a:p>
            <a:r>
              <a:rPr lang="en-US" baseline="0" dirty="0"/>
              <a:t>T_2 = 97.4 N</a:t>
            </a:r>
          </a:p>
          <a:p>
            <a:r>
              <a:rPr lang="el-GR" baseline="0" dirty="0"/>
              <a:t>Δε σπάνε τα καλώδια</a:t>
            </a:r>
          </a:p>
        </p:txBody>
      </p:sp>
      <p:sp>
        <p:nvSpPr>
          <p:cNvPr id="4" name="Θέση αριθμού διαφάνειας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DCB121-525A-438D-8FD9-7B2708CF85C9}" type="slidenum">
              <a:rPr kumimoji="0" lang="el-G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143</a:t>
            </a:fld>
            <a:endParaRPr kumimoji="0" lang="el-G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1962470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a:xfrm>
            <a:off x="1143000" y="685800"/>
            <a:ext cx="4572000" cy="3429000"/>
          </a:xfrm>
        </p:spPr>
      </p:sp>
      <p:sp>
        <p:nvSpPr>
          <p:cNvPr id="3" name="Θέση σημειώσεων 2"/>
          <p:cNvSpPr>
            <a:spLocks noGrp="1"/>
          </p:cNvSpPr>
          <p:nvPr>
            <p:ph type="body" idx="1"/>
          </p:nvPr>
        </p:nvSpPr>
        <p:spPr/>
        <p:txBody>
          <a:bodyPr/>
          <a:lstStyle/>
          <a:p>
            <a:r>
              <a:rPr lang="el-GR" dirty="0"/>
              <a:t>Αναλύουμε</a:t>
            </a:r>
            <a:r>
              <a:rPr lang="el-GR" baseline="0" dirty="0"/>
              <a:t> σε άξονες</a:t>
            </a:r>
            <a:endParaRPr lang="en-US" baseline="0" dirty="0"/>
          </a:p>
          <a:p>
            <a:r>
              <a:rPr lang="en-US" baseline="0" dirty="0"/>
              <a:t>T_1 = 73.4 N</a:t>
            </a:r>
          </a:p>
          <a:p>
            <a:r>
              <a:rPr lang="en-US" baseline="0" dirty="0"/>
              <a:t>T_2 = 97.4 N</a:t>
            </a:r>
          </a:p>
          <a:p>
            <a:r>
              <a:rPr lang="el-GR" baseline="0" dirty="0"/>
              <a:t>Δε σπάνε τα καλώδια</a:t>
            </a:r>
          </a:p>
        </p:txBody>
      </p:sp>
      <p:sp>
        <p:nvSpPr>
          <p:cNvPr id="4" name="Θέση αριθμού διαφάνειας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DCB121-525A-438D-8FD9-7B2708CF85C9}" type="slidenum">
              <a:rPr kumimoji="0" lang="el-G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144</a:t>
            </a:fld>
            <a:endParaRPr kumimoji="0" lang="el-G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5563835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err="1"/>
              <a:t>a_x</a:t>
            </a:r>
            <a:r>
              <a:rPr lang="en-US" baseline="0" dirty="0"/>
              <a:t> = </a:t>
            </a:r>
            <a:r>
              <a:rPr lang="en-US" baseline="0" dirty="0" err="1"/>
              <a:t>gsin</a:t>
            </a:r>
            <a:r>
              <a:rPr lang="el-GR" baseline="0" dirty="0"/>
              <a:t>θ</a:t>
            </a:r>
            <a:endParaRPr lang="el-GR"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DCB121-525A-438D-8FD9-7B2708CF85C9}" type="slidenum">
              <a:rPr kumimoji="0" lang="el-G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146</a:t>
            </a:fld>
            <a:endParaRPr kumimoji="0" lang="el-G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113786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l-GR" baseline="0" dirty="0"/>
              <a:t>Κίνηση σε μια διάσταση υπό σταθερή επιτάχυνση</a:t>
            </a:r>
          </a:p>
          <a:p>
            <a:r>
              <a:rPr lang="el-GR" baseline="0" dirty="0"/>
              <a:t> </a:t>
            </a:r>
            <a:r>
              <a:rPr lang="en-US" baseline="0" dirty="0"/>
              <a:t>t = </a:t>
            </a:r>
            <a:r>
              <a:rPr lang="en-US" baseline="0" dirty="0" err="1"/>
              <a:t>sqrt</a:t>
            </a:r>
            <a:r>
              <a:rPr lang="en-US" baseline="0" dirty="0"/>
              <a:t>(2d/</a:t>
            </a:r>
            <a:r>
              <a:rPr lang="en-US" baseline="0" dirty="0" err="1"/>
              <a:t>gsin</a:t>
            </a:r>
            <a:r>
              <a:rPr lang="el-GR" baseline="0" dirty="0"/>
              <a:t>θ)</a:t>
            </a:r>
          </a:p>
          <a:p>
            <a:r>
              <a:rPr lang="el-GR" baseline="0" dirty="0"/>
              <a:t> </a:t>
            </a:r>
            <a:r>
              <a:rPr lang="en-US" baseline="0" dirty="0" err="1"/>
              <a:t>uxf</a:t>
            </a:r>
            <a:r>
              <a:rPr lang="en-US" baseline="0" dirty="0"/>
              <a:t> = </a:t>
            </a:r>
            <a:r>
              <a:rPr lang="en-US" baseline="0" dirty="0" err="1"/>
              <a:t>sqrt</a:t>
            </a:r>
            <a:r>
              <a:rPr lang="en-US" baseline="0" dirty="0"/>
              <a:t>(2gdsin</a:t>
            </a:r>
            <a:r>
              <a:rPr lang="el-GR" baseline="0" dirty="0"/>
              <a:t>θ)</a:t>
            </a:r>
            <a:endParaRPr lang="el-GR"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DCB121-525A-438D-8FD9-7B2708CF85C9}" type="slidenum">
              <a:rPr kumimoji="0" lang="el-G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147</a:t>
            </a:fld>
            <a:endParaRPr kumimoji="0" lang="el-G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812356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DCB121-525A-438D-8FD9-7B2708CF85C9}" type="slidenum">
              <a:rPr kumimoji="0" lang="el-G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l-G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0192049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a:t>Διανυσματική</a:t>
            </a:r>
            <a:r>
              <a:rPr lang="el-GR" baseline="0" dirty="0"/>
              <a:t> φύση της δύναμης!</a:t>
            </a:r>
            <a:endParaRPr lang="el-GR"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DCB121-525A-438D-8FD9-7B2708CF85C9}" type="slidenum">
              <a:rPr kumimoji="0" lang="el-G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163</a:t>
            </a:fld>
            <a:endParaRPr kumimoji="0" lang="el-G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5182003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DCB121-525A-438D-8FD9-7B2708CF85C9}" type="slidenum">
              <a:rPr kumimoji="0" lang="el-G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180</a:t>
            </a:fld>
            <a:endParaRPr kumimoji="0" lang="el-G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5479090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DCB121-525A-438D-8FD9-7B2708CF85C9}" type="slidenum">
              <a:rPr kumimoji="0" lang="el-G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181</a:t>
            </a:fld>
            <a:endParaRPr kumimoji="0" lang="el-G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9575193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DCB121-525A-438D-8FD9-7B2708CF85C9}" type="slidenum">
              <a:rPr kumimoji="0" lang="el-G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182</a:t>
            </a:fld>
            <a:endParaRPr kumimoji="0" lang="el-G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8400121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endParaRPr lang="el-GR" dirty="0"/>
              </a:p>
            </p:txBody>
          </p:sp>
        </mc:Choice>
        <mc:Fallback xmlns="">
          <p:sp>
            <p:nvSpPr>
              <p:cNvPr id="3" name="Notes Placeholder 2"/>
              <p:cNvSpPr>
                <a:spLocks noGrp="1"/>
              </p:cNvSpPr>
              <p:nvPr>
                <p:ph type="body" idx="1"/>
              </p:nvPr>
            </p:nvSpPr>
            <p:spPr/>
            <p:txBody>
              <a:bodyPr/>
              <a:lstStyle/>
              <a:p>
                <a:r>
                  <a:rPr lang="en-US" b="0" i="0" smtClean="0">
                    <a:latin typeface="Cambria Math" panose="02040503050406030204" pitchFamily="18" charset="0"/>
                  </a:rPr>
                  <a:t>𝐹 ⃗_𝑠=𝐹_𝑠 𝑖 ⃗=−𝑘𝑥𝑖 ⃗</a:t>
                </a:r>
                <a:endParaRPr lang="el-GR" dirty="0"/>
              </a:p>
            </p:txBody>
          </p:sp>
        </mc:Fallback>
      </mc:AlternateContent>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DCB121-525A-438D-8FD9-7B2708CF85C9}" type="slidenum">
              <a:rPr kumimoji="0" lang="el-G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186</a:t>
            </a:fld>
            <a:endParaRPr kumimoji="0" lang="el-G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7791490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8264D0-572B-4170-A745-EE9C781228E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5955239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8264D0-572B-4170-A745-EE9C781228E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4544985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dirty="0"/>
          </a:p>
        </p:txBody>
      </p:sp>
      <p:sp>
        <p:nvSpPr>
          <p:cNvPr id="4" name="Θέση αριθμού διαφάνειας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DCB121-525A-438D-8FD9-7B2708CF85C9}" type="slidenum">
              <a:rPr kumimoji="0" lang="el-G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226</a:t>
            </a:fld>
            <a:endParaRPr kumimoji="0" lang="el-G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3108010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8264D0-572B-4170-A745-EE9C781228E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6959528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09987A-934E-654B-85B3-A04137172EE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DF55E6-45A3-3461-7F8D-502A963CB5D9}"/>
              </a:ext>
            </a:extLst>
          </p:cNvPr>
          <p:cNvSpPr>
            <a:spLocks noGrp="1" noRot="1" noChangeAspect="1"/>
          </p:cNvSpPr>
          <p:nvPr>
            <p:ph type="sldImg"/>
          </p:nvPr>
        </p:nvSpPr>
        <p:spPr>
          <a:xfrm>
            <a:off x="1143000" y="685800"/>
            <a:ext cx="4572000" cy="3429000"/>
          </a:xfrm>
        </p:spPr>
        <p:txBody>
          <a:bodyPr/>
          <a:lstStyle/>
          <a:p>
            <a:endParaRPr lang="en-US"/>
          </a:p>
        </p:txBody>
      </p:sp>
      <p:sp>
        <p:nvSpPr>
          <p:cNvPr id="3" name="Notes Placeholder 2">
            <a:extLst>
              <a:ext uri="{FF2B5EF4-FFF2-40B4-BE49-F238E27FC236}">
                <a16:creationId xmlns:a16="http://schemas.microsoft.com/office/drawing/2014/main" id="{0FF3E99F-E3CE-76FA-B357-6A52CD8DDC84}"/>
              </a:ext>
            </a:extLst>
          </p:cNvPr>
          <p:cNvSpPr>
            <a:spLocks noGrp="1"/>
          </p:cNvSpPr>
          <p:nvPr>
            <p:ph type="body" idx="1"/>
          </p:nvPr>
        </p:nvSpPr>
        <p:spPr/>
        <p:txBody>
          <a:bodyPr/>
          <a:lstStyle/>
          <a:p>
            <a:r>
              <a:rPr lang="el-GR" baseline="0" dirty="0"/>
              <a:t>Κίνηση σε μια διάσταση υπό σταθερή επιτάχυνση</a:t>
            </a:r>
          </a:p>
          <a:p>
            <a:r>
              <a:rPr lang="el-GR" baseline="0" dirty="0"/>
              <a:t> </a:t>
            </a:r>
            <a:r>
              <a:rPr lang="en-US" baseline="0" dirty="0"/>
              <a:t>t = </a:t>
            </a:r>
            <a:r>
              <a:rPr lang="en-US" baseline="0" dirty="0" err="1"/>
              <a:t>sqrt</a:t>
            </a:r>
            <a:r>
              <a:rPr lang="en-US" baseline="0" dirty="0"/>
              <a:t>(2d/</a:t>
            </a:r>
            <a:r>
              <a:rPr lang="en-US" baseline="0" dirty="0" err="1"/>
              <a:t>gsin</a:t>
            </a:r>
            <a:r>
              <a:rPr lang="el-GR" baseline="0" dirty="0"/>
              <a:t>θ)</a:t>
            </a:r>
          </a:p>
          <a:p>
            <a:r>
              <a:rPr lang="el-GR" baseline="0" dirty="0"/>
              <a:t> </a:t>
            </a:r>
            <a:r>
              <a:rPr lang="en-US" baseline="0" dirty="0" err="1"/>
              <a:t>uxf</a:t>
            </a:r>
            <a:r>
              <a:rPr lang="en-US" baseline="0" dirty="0"/>
              <a:t> = </a:t>
            </a:r>
            <a:r>
              <a:rPr lang="en-US" baseline="0" dirty="0" err="1"/>
              <a:t>sqrt</a:t>
            </a:r>
            <a:r>
              <a:rPr lang="en-US" baseline="0" dirty="0"/>
              <a:t>(2gdsin</a:t>
            </a:r>
            <a:r>
              <a:rPr lang="el-GR" baseline="0" dirty="0"/>
              <a:t>θ)</a:t>
            </a:r>
            <a:endParaRPr lang="el-GR" dirty="0"/>
          </a:p>
        </p:txBody>
      </p:sp>
      <p:sp>
        <p:nvSpPr>
          <p:cNvPr id="4" name="Slide Number Placeholder 3">
            <a:extLst>
              <a:ext uri="{FF2B5EF4-FFF2-40B4-BE49-F238E27FC236}">
                <a16:creationId xmlns:a16="http://schemas.microsoft.com/office/drawing/2014/main" id="{6E94B00D-A25E-0E34-B0A5-76C6ECF096A5}"/>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DCB121-525A-438D-8FD9-7B2708CF85C9}" type="slidenum">
              <a:rPr kumimoji="0" lang="el-G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233</a:t>
            </a:fld>
            <a:endParaRPr kumimoji="0" lang="el-G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810076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a:xfrm>
            <a:off x="1371600" y="1143000"/>
            <a:ext cx="4114800" cy="3086100"/>
          </a:xfrm>
        </p:spPr>
      </p:sp>
      <p:sp>
        <p:nvSpPr>
          <p:cNvPr id="3" name="Θέση σημειώσεων 2"/>
          <p:cNvSpPr>
            <a:spLocks noGrp="1"/>
          </p:cNvSpPr>
          <p:nvPr>
            <p:ph type="body" idx="1"/>
          </p:nvPr>
        </p:nvSpPr>
        <p:spPr/>
        <p:txBody>
          <a:bodyPr/>
          <a:lstStyle/>
          <a:p>
            <a:r>
              <a:rPr lang="en-US" dirty="0"/>
              <a:t>|</a:t>
            </a:r>
            <a:r>
              <a:rPr lang="el-GR" dirty="0"/>
              <a:t>Δ</a:t>
            </a:r>
            <a:r>
              <a:rPr lang="en-US" dirty="0"/>
              <a:t>r|</a:t>
            </a:r>
            <a:r>
              <a:rPr lang="en-US" baseline="0" dirty="0"/>
              <a:t> != </a:t>
            </a:r>
            <a:r>
              <a:rPr lang="el-GR" baseline="0" dirty="0"/>
              <a:t>απόσταση που διανύει το σωματίδιο μεταξύ Α και Β</a:t>
            </a:r>
            <a:endParaRPr lang="el-GR" dirty="0"/>
          </a:p>
        </p:txBody>
      </p:sp>
      <p:sp>
        <p:nvSpPr>
          <p:cNvPr id="4" name="Θέση αριθμού διαφάνειας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DCB121-525A-438D-8FD9-7B2708CF85C9}" type="slidenum">
              <a:rPr kumimoji="0" lang="el-G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l-G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2732032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8264D0-572B-4170-A745-EE9C781228E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0940421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8264D0-572B-4170-A745-EE9C781228E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323306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8264D0-572B-4170-A745-EE9C781228E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252802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DCB121-525A-438D-8FD9-7B2708CF85C9}" type="slidenum">
              <a:rPr kumimoji="0" lang="el-G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271</a:t>
            </a:fld>
            <a:endParaRPr kumimoji="0" lang="el-G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876843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DCB121-525A-438D-8FD9-7B2708CF85C9}" type="slidenum">
              <a:rPr kumimoji="0" lang="el-G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272</a:t>
            </a:fld>
            <a:endParaRPr kumimoji="0" lang="el-G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830943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a:xfrm>
            <a:off x="1371600" y="1143000"/>
            <a:ext cx="4114800" cy="3086100"/>
          </a:xfrm>
        </p:spPr>
      </p:sp>
      <p:sp>
        <p:nvSpPr>
          <p:cNvPr id="3" name="Θέση σημειώσεων 2"/>
          <p:cNvSpPr>
            <a:spLocks noGrp="1"/>
          </p:cNvSpPr>
          <p:nvPr>
            <p:ph type="body" idx="1"/>
          </p:nvPr>
        </p:nvSpPr>
        <p:spPr/>
        <p:txBody>
          <a:bodyPr/>
          <a:lstStyle/>
          <a:p>
            <a:r>
              <a:rPr lang="el-GR" dirty="0"/>
              <a:t>Πάλι</a:t>
            </a:r>
            <a:r>
              <a:rPr lang="el-GR" baseline="0" dirty="0"/>
              <a:t> το παράδειγμα με τους παίκτες του μπάσκετ, αλλά τώρα κινούνται σε όλο το παρκέ. </a:t>
            </a:r>
            <a:r>
              <a:rPr lang="el-GR" baseline="0" dirty="0">
                <a:sym typeface="Wingdings" panose="05000000000000000000" pitchFamily="2" charset="2"/>
              </a:rPr>
              <a:t> Διανυσματική μέση ταχύτητα ~ 0, αλλά όχι και απόσταση που διανύουν.</a:t>
            </a:r>
            <a:endParaRPr lang="el-GR" dirty="0"/>
          </a:p>
        </p:txBody>
      </p:sp>
      <p:sp>
        <p:nvSpPr>
          <p:cNvPr id="4" name="Θέση αριθμού διαφάνειας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DCB121-525A-438D-8FD9-7B2708CF85C9}" type="slidenum">
              <a:rPr kumimoji="0" lang="el-G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l-G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324069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a:t>Η</a:t>
            </a:r>
            <a:r>
              <a:rPr lang="el-GR" baseline="0" dirty="0"/>
              <a:t> εκφώνηση μας λέει ότι το σωματίδιο κινείται προς τα κάτω και δεξιά. Ενώ το σωματίδιο έχει επιτάχυνση στο </a:t>
            </a:r>
            <a:r>
              <a:rPr lang="en-US" baseline="0" dirty="0"/>
              <a:t>x-</a:t>
            </a:r>
            <a:r>
              <a:rPr lang="el-GR" baseline="0" dirty="0"/>
              <a:t>άξονα, στον </a:t>
            </a:r>
            <a:r>
              <a:rPr lang="en-US" baseline="0" dirty="0"/>
              <a:t>y-</a:t>
            </a:r>
            <a:r>
              <a:rPr lang="el-GR" baseline="0" dirty="0"/>
              <a:t>άξονα έχει σταθερή ταχύτητα (μηδενική επιτάχυνση). </a:t>
            </a:r>
            <a:br>
              <a:rPr lang="el-GR" baseline="0" dirty="0"/>
            </a:br>
            <a:r>
              <a:rPr lang="el-GR" baseline="0" dirty="0"/>
              <a:t>Το πρόβλημα έχει κίνηση και στις δυο διαστάσεις. Όμως, στον </a:t>
            </a:r>
            <a:r>
              <a:rPr lang="en-US" baseline="0" dirty="0"/>
              <a:t>x-</a:t>
            </a:r>
            <a:r>
              <a:rPr lang="el-GR" baseline="0" dirty="0"/>
              <a:t>άξονα είναι πρόβλημα σωματιδίου υπό σταθερή επιτάχυνση ενώ στον </a:t>
            </a:r>
            <a:r>
              <a:rPr lang="en-US" baseline="0" dirty="0"/>
              <a:t>y-</a:t>
            </a:r>
            <a:r>
              <a:rPr lang="el-GR" baseline="0" dirty="0"/>
              <a:t>άξονα είναι πρόβλημα σωματιδίου υπό σταθερή ταχύτητα.</a:t>
            </a:r>
            <a:endParaRPr lang="el-GR" dirty="0"/>
          </a:p>
        </p:txBody>
      </p:sp>
      <p:sp>
        <p:nvSpPr>
          <p:cNvPr id="4" name="Θέση αριθμού διαφάνειας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DCB121-525A-438D-8FD9-7B2708CF85C9}" type="slidenum">
              <a:rPr kumimoji="0" lang="el-G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l-G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799045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a:t>Η</a:t>
            </a:r>
            <a:r>
              <a:rPr lang="el-GR" baseline="0" dirty="0"/>
              <a:t> εκφώνηση μας λέει ότι το σωματίδιο κινείται προς τα κάτω και δεξιά. Ενώ το σωματίδιο έχει επιτάχυνση στο </a:t>
            </a:r>
            <a:r>
              <a:rPr lang="en-US" baseline="0" dirty="0"/>
              <a:t>x-</a:t>
            </a:r>
            <a:r>
              <a:rPr lang="el-GR" baseline="0" dirty="0"/>
              <a:t>άξονα, στον </a:t>
            </a:r>
            <a:r>
              <a:rPr lang="en-US" baseline="0" dirty="0"/>
              <a:t>y-</a:t>
            </a:r>
            <a:r>
              <a:rPr lang="el-GR" baseline="0" dirty="0"/>
              <a:t>άξονα έχει σταθερή ταχύτητα (μηδενική επιτάχυνση). </a:t>
            </a:r>
            <a:br>
              <a:rPr lang="el-GR" baseline="0" dirty="0"/>
            </a:br>
            <a:r>
              <a:rPr lang="el-GR" baseline="0" dirty="0"/>
              <a:t>Το πρόβλημα έχει κίνηση και στις δυο διαστάσεις. Όμως, στον </a:t>
            </a:r>
            <a:r>
              <a:rPr lang="en-US" baseline="0" dirty="0"/>
              <a:t>x-</a:t>
            </a:r>
            <a:r>
              <a:rPr lang="el-GR" baseline="0" dirty="0"/>
              <a:t>άξονα είναι πρόβλημα σωματιδίου υπό σταθερή επιτάχυνση ενώ στον </a:t>
            </a:r>
            <a:r>
              <a:rPr lang="en-US" baseline="0" dirty="0"/>
              <a:t>y-</a:t>
            </a:r>
            <a:r>
              <a:rPr lang="el-GR" baseline="0" dirty="0"/>
              <a:t>άξονα είναι πρόβλημα σωματιδίου υπό σταθερή ταχύτητα.</a:t>
            </a:r>
            <a:endParaRPr lang="el-GR" dirty="0"/>
          </a:p>
        </p:txBody>
      </p:sp>
      <p:sp>
        <p:nvSpPr>
          <p:cNvPr id="4" name="Θέση αριθμού διαφάνειας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DCB121-525A-438D-8FD9-7B2708CF85C9}" type="slidenum">
              <a:rPr kumimoji="0" lang="el-G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l-G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013164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baseline="0" dirty="0"/>
              <a:t> </a:t>
            </a:r>
            <a:r>
              <a:rPr lang="en-US" baseline="0" dirty="0" err="1"/>
              <a:t>vf</a:t>
            </a:r>
            <a:r>
              <a:rPr lang="en-US" baseline="0" dirty="0"/>
              <a:t> = [(20 + 4)</a:t>
            </a:r>
            <a:r>
              <a:rPr lang="en-US" baseline="0" dirty="0" err="1"/>
              <a:t>i</a:t>
            </a:r>
            <a:r>
              <a:rPr lang="en-US" baseline="0" dirty="0"/>
              <a:t> – 15j]</a:t>
            </a:r>
            <a:endParaRPr lang="el-GR" dirty="0"/>
          </a:p>
        </p:txBody>
      </p:sp>
      <p:sp>
        <p:nvSpPr>
          <p:cNvPr id="4" name="Θέση αριθμού διαφάνειας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DCB121-525A-438D-8FD9-7B2708CF85C9}" type="slidenum">
              <a:rPr kumimoji="0" lang="el-G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l-G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083464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F216AF0-C03A-46C7-B0BE-5A45631CB967}" type="datetimeFigureOut">
              <a:rPr lang="en-US" smtClean="0"/>
              <a:t>17-Dec-25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298B71-A9A1-441A-8C90-7CA80B2F9750}" type="slidenum">
              <a:rPr lang="en-US" smtClean="0"/>
              <a:t>‹#›</a:t>
            </a:fld>
            <a:endParaRPr lang="en-US"/>
          </a:p>
        </p:txBody>
      </p:sp>
    </p:spTree>
    <p:extLst>
      <p:ext uri="{BB962C8B-B14F-4D97-AF65-F5344CB8AC3E}">
        <p14:creationId xmlns:p14="http://schemas.microsoft.com/office/powerpoint/2010/main" val="39439872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F216AF0-C03A-46C7-B0BE-5A45631CB967}" type="datetimeFigureOut">
              <a:rPr lang="en-US" smtClean="0"/>
              <a:t>17-Dec-25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298B71-A9A1-441A-8C90-7CA80B2F9750}" type="slidenum">
              <a:rPr lang="en-US" smtClean="0"/>
              <a:t>‹#›</a:t>
            </a:fld>
            <a:endParaRPr lang="en-US"/>
          </a:p>
        </p:txBody>
      </p:sp>
    </p:spTree>
    <p:extLst>
      <p:ext uri="{BB962C8B-B14F-4D97-AF65-F5344CB8AC3E}">
        <p14:creationId xmlns:p14="http://schemas.microsoft.com/office/powerpoint/2010/main" val="22247797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F216AF0-C03A-46C7-B0BE-5A45631CB967}" type="datetimeFigureOut">
              <a:rPr lang="en-US" smtClean="0"/>
              <a:t>17-Dec-25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298B71-A9A1-441A-8C90-7CA80B2F9750}" type="slidenum">
              <a:rPr lang="en-US" smtClean="0"/>
              <a:t>‹#›</a:t>
            </a:fld>
            <a:endParaRPr lang="en-US"/>
          </a:p>
        </p:txBody>
      </p:sp>
    </p:spTree>
    <p:extLst>
      <p:ext uri="{BB962C8B-B14F-4D97-AF65-F5344CB8AC3E}">
        <p14:creationId xmlns:p14="http://schemas.microsoft.com/office/powerpoint/2010/main" val="1010515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3" name="Group 42"/>
          <p:cNvGrpSpPr/>
          <p:nvPr/>
        </p:nvGrpSpPr>
        <p:grpSpPr>
          <a:xfrm>
            <a:off x="-382404" y="0"/>
            <a:ext cx="9932332" cy="6858000"/>
            <a:chOff x="-382404" y="0"/>
            <a:chExt cx="9932332" cy="6858000"/>
          </a:xfrm>
        </p:grpSpPr>
        <p:grpSp>
          <p:nvGrpSpPr>
            <p:cNvPr id="44" name="Group 44"/>
            <p:cNvGrpSpPr/>
            <p:nvPr/>
          </p:nvGrpSpPr>
          <p:grpSpPr>
            <a:xfrm>
              <a:off x="0" y="0"/>
              <a:ext cx="9144000" cy="6858000"/>
              <a:chOff x="0" y="0"/>
              <a:chExt cx="9144000" cy="6858000"/>
            </a:xfrm>
          </p:grpSpPr>
          <p:grpSp>
            <p:nvGrpSpPr>
              <p:cNvPr id="70" name="Group 4"/>
              <p:cNvGrpSpPr/>
              <p:nvPr/>
            </p:nvGrpSpPr>
            <p:grpSpPr>
              <a:xfrm>
                <a:off x="0" y="0"/>
                <a:ext cx="2514600" cy="6858000"/>
                <a:chOff x="0" y="0"/>
                <a:chExt cx="2514600" cy="6858000"/>
              </a:xfrm>
            </p:grpSpPr>
            <p:sp>
              <p:nvSpPr>
                <p:cNvPr id="115" name="Rectangle 11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6"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7"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71" name="Group 5"/>
              <p:cNvGrpSpPr/>
              <p:nvPr/>
            </p:nvGrpSpPr>
            <p:grpSpPr>
              <a:xfrm>
                <a:off x="422910" y="0"/>
                <a:ext cx="2514600" cy="6858000"/>
                <a:chOff x="0" y="0"/>
                <a:chExt cx="2514600" cy="6858000"/>
              </a:xfrm>
            </p:grpSpPr>
            <p:sp>
              <p:nvSpPr>
                <p:cNvPr id="85" name="Rectangle 8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6" name="Rectangle 85"/>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4" name="Rectangle 11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73"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1" name="Rectangle 80"/>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5" name="Freeform 44"/>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1" name="Freeform 50"/>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2" name="Freeform 51"/>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3" name="Hexagon 52"/>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4" name="Hexagon 53"/>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5" name="Hexagon 54"/>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6" name="Hexagon 55"/>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7" name="Hexagon 56"/>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8" name="Freeform 57"/>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9" name="Hexagon 58"/>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0" name="Hexagon 59"/>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1" name="Hexagon 60"/>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2" name="Hexagon 61"/>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3" name="Hexagon 62"/>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4" name="Hexagon 63"/>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5" name="Hexagon 64"/>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6" name="Hexagon 65"/>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7" name="Hexagon 66"/>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8" name="Freeform 67"/>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9" name="Freeform 68"/>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6" name="Rectangle 45"/>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7" name="Rectangle 46"/>
          <p:cNvSpPr/>
          <p:nvPr/>
        </p:nvSpPr>
        <p:spPr>
          <a:xfrm>
            <a:off x="4649096" y="-21511"/>
            <a:ext cx="3505200" cy="231288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p:cNvSpPr>
            <a:spLocks noGrp="1"/>
          </p:cNvSpPr>
          <p:nvPr>
            <p:ph type="ctrTitle"/>
          </p:nvPr>
        </p:nvSpPr>
        <p:spPr>
          <a:xfrm>
            <a:off x="4733365" y="2708476"/>
            <a:ext cx="3313355" cy="1702160"/>
          </a:xfrm>
        </p:spPr>
        <p:txBody>
          <a:bodyPr>
            <a:normAutofit/>
          </a:bodyPr>
          <a:lstStyle>
            <a:lvl1pPr>
              <a:defRPr sz="3600"/>
            </a:lvl1pPr>
          </a:lstStyle>
          <a:p>
            <a:r>
              <a:rPr lang="en-US"/>
              <a:t>Click to edit Master title style</a:t>
            </a:r>
            <a:endParaRPr lang="en-US" dirty="0"/>
          </a:p>
        </p:txBody>
      </p:sp>
      <p:sp>
        <p:nvSpPr>
          <p:cNvPr id="3" name="Subtitle 2"/>
          <p:cNvSpPr>
            <a:spLocks noGrp="1"/>
          </p:cNvSpPr>
          <p:nvPr>
            <p:ph type="subTitle" idx="1"/>
          </p:nvPr>
        </p:nvSpPr>
        <p:spPr>
          <a:xfrm>
            <a:off x="4733365" y="4421080"/>
            <a:ext cx="3309803" cy="1260629"/>
          </a:xfrm>
        </p:spPr>
        <p:txBody>
          <a:bodyPr>
            <a:normAutofit/>
          </a:bodyPr>
          <a:lstStyle>
            <a:lvl1pPr marL="0" indent="0" algn="l">
              <a:buNone/>
              <a:defRPr sz="1800">
                <a:solidFill>
                  <a:srgbClr val="42424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4738744" y="1516828"/>
            <a:ext cx="2133600" cy="750981"/>
          </a:xfrm>
        </p:spPr>
        <p:txBody>
          <a:bodyPr anchor="b"/>
          <a:lstStyle>
            <a:lvl1pPr algn="l">
              <a:defRPr sz="2400"/>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2400" b="0" i="0" u="none" strike="noStrike" kern="1200" cap="none" spc="0" normalizeH="0" baseline="0" noProof="0" smtClean="0">
                <a:ln>
                  <a:noFill/>
                </a:ln>
                <a:solidFill>
                  <a:srgbClr val="FEFEFE"/>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17-Dec-25</a:t>
            </a:fld>
            <a:endParaRPr kumimoji="0" lang="en-US" sz="2400" b="0" i="0" u="none" strike="noStrike" kern="1200" cap="none" spc="0" normalizeH="0" baseline="0" noProof="0" dirty="0">
              <a:ln>
                <a:noFill/>
              </a:ln>
              <a:solidFill>
                <a:srgbClr val="FEFEFE"/>
              </a:solidFill>
              <a:effectLst/>
              <a:uLnTx/>
              <a:uFillTx/>
              <a:latin typeface="Calibri" panose="020F0502020204030204"/>
              <a:ea typeface="+mn-ea"/>
              <a:cs typeface="+mn-cs"/>
            </a:endParaRPr>
          </a:p>
        </p:txBody>
      </p:sp>
      <p:sp>
        <p:nvSpPr>
          <p:cNvPr id="50" name="Rectangle 49"/>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5303520" y="5719966"/>
            <a:ext cx="2831592" cy="365125"/>
          </a:xfrm>
        </p:spPr>
        <p:txBody>
          <a:bodyPr>
            <a:normAutofit/>
          </a:bodyPr>
          <a:lstStyle>
            <a:lvl1pPr>
              <a:defRPr>
                <a:solidFill>
                  <a:schemeClr val="accent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F6FC6"/>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4649096" y="5719966"/>
            <a:ext cx="643666" cy="365125"/>
          </a:xfrm>
        </p:spPr>
        <p:txBody>
          <a:bodyPr/>
          <a:lstStyle>
            <a:lvl1pPr>
              <a:defRPr>
                <a:solidFill>
                  <a:schemeClr val="accent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srgbClr val="0F6FC6"/>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0F6FC6"/>
              </a:solidFill>
              <a:effectLst/>
              <a:uLnTx/>
              <a:uFillTx/>
              <a:latin typeface="Calibri" panose="020F0502020204030204"/>
              <a:ea typeface="+mn-ea"/>
              <a:cs typeface="+mn-cs"/>
            </a:endParaRPr>
          </a:p>
        </p:txBody>
      </p:sp>
      <p:sp>
        <p:nvSpPr>
          <p:cNvPr id="89" name="Rectangle 88"/>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40874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srgbClr val="FEFEF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17-Dec-25</a:t>
            </a:fld>
            <a:endParaRPr kumimoji="0" lang="en-US" sz="1200" b="0" i="0" u="none" strike="noStrike" kern="1200" cap="none" spc="0" normalizeH="0" baseline="0" noProof="0" dirty="0">
              <a:ln>
                <a:noFill/>
              </a:ln>
              <a:solidFill>
                <a:srgbClr val="FEFEFE"/>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F6FC6"/>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srgbClr val="FEFEFE"/>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FEFEF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0445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58645" y="2900829"/>
            <a:ext cx="6637468" cy="1362075"/>
          </a:xfrm>
        </p:spPr>
        <p:txBody>
          <a:bodyPr anchor="b"/>
          <a:lstStyle>
            <a:lvl1pPr algn="l">
              <a:defRPr sz="4000" b="0" cap="none" baseline="0"/>
            </a:lvl1pPr>
          </a:lstStyle>
          <a:p>
            <a:r>
              <a:rPr lang="en-US"/>
              <a:t>Click to edit Master title style</a:t>
            </a:r>
            <a:endParaRPr lang="en-US" dirty="0"/>
          </a:p>
        </p:txBody>
      </p:sp>
      <p:sp>
        <p:nvSpPr>
          <p:cNvPr id="3" name="Text Placeholder 2"/>
          <p:cNvSpPr>
            <a:spLocks noGrp="1"/>
          </p:cNvSpPr>
          <p:nvPr>
            <p:ph type="body" idx="1"/>
          </p:nvPr>
        </p:nvSpPr>
        <p:spPr>
          <a:xfrm>
            <a:off x="1258645" y="4267200"/>
            <a:ext cx="6637467" cy="1520413"/>
          </a:xfrm>
        </p:spPr>
        <p:txBody>
          <a:bodyPr anchor="t"/>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srgbClr val="FEFEF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17-Dec-25</a:t>
            </a:fld>
            <a:endParaRPr kumimoji="0" lang="en-US" sz="1200" b="0" i="0" u="none" strike="noStrike" kern="1200" cap="none" spc="0" normalizeH="0" baseline="0" noProof="0" dirty="0">
              <a:ln>
                <a:noFill/>
              </a:ln>
              <a:solidFill>
                <a:srgbClr val="FEFEFE"/>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F6FC6"/>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srgbClr val="FEFEFE"/>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FEFEF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85640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Date Placeholder 4"/>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srgbClr val="FEFEF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17-Dec-25</a:t>
            </a:fld>
            <a:endParaRPr kumimoji="0" lang="en-US" sz="1200" b="0" i="0" u="none" strike="noStrike" kern="1200" cap="none" spc="0" normalizeH="0" baseline="0" noProof="0" dirty="0">
              <a:ln>
                <a:noFill/>
              </a:ln>
              <a:solidFill>
                <a:srgbClr val="FEFEFE"/>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F6FC6"/>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srgbClr val="FEFEFE"/>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FEFEFE"/>
              </a:solidFill>
              <a:effectLst/>
              <a:uLnTx/>
              <a:uFillTx/>
              <a:latin typeface="Calibri" panose="020F0502020204030204"/>
              <a:ea typeface="+mn-ea"/>
              <a:cs typeface="+mn-cs"/>
            </a:endParaRPr>
          </a:p>
        </p:txBody>
      </p:sp>
      <p:sp>
        <p:nvSpPr>
          <p:cNvPr id="9" name="Content Placeholder 8"/>
          <p:cNvSpPr>
            <a:spLocks noGrp="1"/>
          </p:cNvSpPr>
          <p:nvPr>
            <p:ph sz="quarter" idx="13"/>
          </p:nvPr>
        </p:nvSpPr>
        <p:spPr>
          <a:xfrm>
            <a:off x="1042416" y="2313432"/>
            <a:ext cx="3419856" cy="34930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10"/>
          <p:cNvSpPr>
            <a:spLocks noGrp="1"/>
          </p:cNvSpPr>
          <p:nvPr>
            <p:ph sz="quarter" idx="14"/>
          </p:nvPr>
        </p:nvSpPr>
        <p:spPr>
          <a:xfrm>
            <a:off x="4645152" y="2313431"/>
            <a:ext cx="3419856" cy="34930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430294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412111" y="2316009"/>
            <a:ext cx="3057148"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41721" y="2974694"/>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11837" y="2316010"/>
            <a:ext cx="3055717"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152" y="2974694"/>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srgbClr val="FEFEF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17-Dec-25</a:t>
            </a:fld>
            <a:endParaRPr kumimoji="0" lang="en-US" sz="1200" b="0" i="0" u="none" strike="noStrike" kern="1200" cap="none" spc="0" normalizeH="0" baseline="0" noProof="0" dirty="0">
              <a:ln>
                <a:noFill/>
              </a:ln>
              <a:solidFill>
                <a:srgbClr val="FEFEFE"/>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F6FC6"/>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srgbClr val="FEFEFE"/>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FEFEF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75788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srgbClr val="FEFEF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17-Dec-25</a:t>
            </a:fld>
            <a:endParaRPr kumimoji="0" lang="en-US" sz="1200" b="0" i="0" u="none" strike="noStrike" kern="1200" cap="none" spc="0" normalizeH="0" baseline="0" noProof="0" dirty="0">
              <a:ln>
                <a:noFill/>
              </a:ln>
              <a:solidFill>
                <a:srgbClr val="FEFEFE"/>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F6FC6"/>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srgbClr val="FEFEFE"/>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FEFEF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68107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srgbClr val="FEFEF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17-Dec-25</a:t>
            </a:fld>
            <a:endParaRPr kumimoji="0" lang="en-US" sz="1200" b="0" i="0" u="none" strike="noStrike" kern="1200" cap="none" spc="0" normalizeH="0" baseline="0" noProof="0" dirty="0">
              <a:ln>
                <a:noFill/>
              </a:ln>
              <a:solidFill>
                <a:srgbClr val="FEFEFE"/>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F6FC6"/>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srgbClr val="FEFEFE"/>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FEFEF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22897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44" name="Group 43"/>
          <p:cNvGrpSpPr/>
          <p:nvPr/>
        </p:nvGrpSpPr>
        <p:grpSpPr>
          <a:xfrm>
            <a:off x="-382404" y="0"/>
            <a:ext cx="9932332" cy="6858000"/>
            <a:chOff x="-382404" y="0"/>
            <a:chExt cx="9932332" cy="6858000"/>
          </a:xfrm>
        </p:grpSpPr>
        <p:grpSp>
          <p:nvGrpSpPr>
            <p:cNvPr id="45" name="Group 44"/>
            <p:cNvGrpSpPr/>
            <p:nvPr/>
          </p:nvGrpSpPr>
          <p:grpSpPr>
            <a:xfrm>
              <a:off x="0" y="0"/>
              <a:ext cx="9144000" cy="6858000"/>
              <a:chOff x="0" y="0"/>
              <a:chExt cx="9144000" cy="6858000"/>
            </a:xfrm>
          </p:grpSpPr>
          <p:grpSp>
            <p:nvGrpSpPr>
              <p:cNvPr id="72" name="Group 4"/>
              <p:cNvGrpSpPr/>
              <p:nvPr/>
            </p:nvGrpSpPr>
            <p:grpSpPr>
              <a:xfrm>
                <a:off x="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5"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6"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73" name="Group 5"/>
              <p:cNvGrpSpPr/>
              <p:nvPr/>
            </p:nvGrpSpPr>
            <p:grpSpPr>
              <a:xfrm>
                <a:off x="42291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74"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0" name="Rectangle 79"/>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7" name="Freeform 46"/>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0" name="Freeform 49"/>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1" name="Freeform 50"/>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2" name="Hexagon 51"/>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3" name="Hexagon 52"/>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4" name="Hexagon 53"/>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5" name="Hexagon 54"/>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6" name="Hexagon 55"/>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9" name="Freeform 58"/>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0" name="Hexagon 59"/>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2" name="Hexagon 61"/>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3" name="Hexagon 62"/>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4" name="Hexagon 63"/>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5" name="Hexagon 64"/>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6" name="Hexagon 65"/>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7" name="Hexagon 66"/>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8" name="Hexagon 67"/>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9" name="Hexagon 68"/>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0" name="Freeform 69"/>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1" name="Freeform 70"/>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6" name="Rectangle 45"/>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7" name="Rectangle 56"/>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Date Placeholder 4"/>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srgbClr val="FEFEF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17-Dec-25</a:t>
            </a:fld>
            <a:endParaRPr kumimoji="0" lang="en-US" sz="1200" b="0" i="0" u="none" strike="noStrike" kern="1200" cap="none" spc="0" normalizeH="0" baseline="0" noProof="0" dirty="0">
              <a:ln>
                <a:noFill/>
              </a:ln>
              <a:solidFill>
                <a:srgbClr val="FEFEFE"/>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srgbClr val="FEFEFE"/>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FEFEFE"/>
              </a:solidFill>
              <a:effectLst/>
              <a:uLnTx/>
              <a:uFillTx/>
              <a:latin typeface="Calibri" panose="020F0502020204030204"/>
              <a:ea typeface="+mn-ea"/>
              <a:cs typeface="+mn-cs"/>
            </a:endParaRPr>
          </a:p>
        </p:txBody>
      </p:sp>
      <p:sp>
        <p:nvSpPr>
          <p:cNvPr id="58" name="Rectangle 57"/>
          <p:cNvSpPr/>
          <p:nvPr/>
        </p:nvSpPr>
        <p:spPr>
          <a:xfrm>
            <a:off x="905571" y="601883"/>
            <a:ext cx="3562257" cy="5648445"/>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1145894" y="856527"/>
            <a:ext cx="3090440" cy="5150734"/>
          </a:xfrm>
        </p:spPr>
        <p:txBody>
          <a:bodyP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1" name="Rectangle 60"/>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641448" y="5724835"/>
            <a:ext cx="3493664" cy="365125"/>
          </a:xfrm>
        </p:spPr>
        <p:txBody>
          <a:bodyPr>
            <a:norm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F6FC6"/>
              </a:solidFill>
              <a:effectLst/>
              <a:uLnTx/>
              <a:uFillTx/>
              <a:latin typeface="Calibri" panose="020F0502020204030204"/>
              <a:ea typeface="+mn-ea"/>
              <a:cs typeface="+mn-cs"/>
            </a:endParaRPr>
          </a:p>
        </p:txBody>
      </p:sp>
      <p:sp>
        <p:nvSpPr>
          <p:cNvPr id="2" name="Title 1"/>
          <p:cNvSpPr>
            <a:spLocks noGrp="1"/>
          </p:cNvSpPr>
          <p:nvPr>
            <p:ph type="title"/>
          </p:nvPr>
        </p:nvSpPr>
        <p:spPr>
          <a:xfrm>
            <a:off x="4739833" y="2657434"/>
            <a:ext cx="3304572" cy="1463153"/>
          </a:xfrm>
        </p:spPr>
        <p:txBody>
          <a:bodyPr anchor="b">
            <a:normAutofit/>
          </a:bodyPr>
          <a:lstStyle>
            <a:lvl1pPr algn="l">
              <a:defRPr sz="2800" b="0"/>
            </a:lvl1pPr>
          </a:lstStyle>
          <a:p>
            <a:r>
              <a:rPr lang="en-US"/>
              <a:t>Click to edit Master title style</a:t>
            </a:r>
          </a:p>
        </p:txBody>
      </p:sp>
      <p:sp>
        <p:nvSpPr>
          <p:cNvPr id="4" name="Text Placeholder 3"/>
          <p:cNvSpPr>
            <a:spLocks noGrp="1"/>
          </p:cNvSpPr>
          <p:nvPr>
            <p:ph type="body" sz="half" idx="2"/>
          </p:nvPr>
        </p:nvSpPr>
        <p:spPr>
          <a:xfrm>
            <a:off x="4736592" y="4136994"/>
            <a:ext cx="3298784" cy="1517904"/>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8349034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F216AF0-C03A-46C7-B0BE-5A45631CB967}" type="datetimeFigureOut">
              <a:rPr lang="en-US" smtClean="0"/>
              <a:t>17-Dec-25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298B71-A9A1-441A-8C90-7CA80B2F9750}" type="slidenum">
              <a:rPr lang="en-US" smtClean="0"/>
              <a:t>‹#›</a:t>
            </a:fld>
            <a:endParaRPr lang="en-US"/>
          </a:p>
        </p:txBody>
      </p:sp>
    </p:spTree>
    <p:extLst>
      <p:ext uri="{BB962C8B-B14F-4D97-AF65-F5344CB8AC3E}">
        <p14:creationId xmlns:p14="http://schemas.microsoft.com/office/powerpoint/2010/main" val="23686381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44" name="Group 43"/>
          <p:cNvGrpSpPr/>
          <p:nvPr/>
        </p:nvGrpSpPr>
        <p:grpSpPr>
          <a:xfrm>
            <a:off x="-382404" y="0"/>
            <a:ext cx="9932332" cy="6858000"/>
            <a:chOff x="-382404" y="0"/>
            <a:chExt cx="9932332" cy="6858000"/>
          </a:xfrm>
        </p:grpSpPr>
        <p:grpSp>
          <p:nvGrpSpPr>
            <p:cNvPr id="45" name="Group 44"/>
            <p:cNvGrpSpPr/>
            <p:nvPr/>
          </p:nvGrpSpPr>
          <p:grpSpPr>
            <a:xfrm>
              <a:off x="0" y="0"/>
              <a:ext cx="9144000" cy="6858000"/>
              <a:chOff x="0" y="0"/>
              <a:chExt cx="9144000" cy="6858000"/>
            </a:xfrm>
          </p:grpSpPr>
          <p:grpSp>
            <p:nvGrpSpPr>
              <p:cNvPr id="75" name="Group 4"/>
              <p:cNvGrpSpPr/>
              <p:nvPr/>
            </p:nvGrpSpPr>
            <p:grpSpPr>
              <a:xfrm>
                <a:off x="0" y="0"/>
                <a:ext cx="2514600" cy="6858000"/>
                <a:chOff x="0" y="0"/>
                <a:chExt cx="2514600" cy="6858000"/>
              </a:xfrm>
            </p:grpSpPr>
            <p:sp>
              <p:nvSpPr>
                <p:cNvPr id="87" name="Rectangle 8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8"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9"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76" name="Group 5"/>
              <p:cNvGrpSpPr/>
              <p:nvPr/>
            </p:nvGrpSpPr>
            <p:grpSpPr>
              <a:xfrm>
                <a:off x="42291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5" name="Rectangle 84"/>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6" name="Rectangle 85"/>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77" name="Group 9"/>
              <p:cNvGrpSpPr/>
              <p:nvPr/>
            </p:nvGrpSpPr>
            <p:grpSpPr>
              <a:xfrm rot="10800000">
                <a:off x="662940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78" name="Rectangle 77"/>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9" name="Rectangle 78"/>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0" name="Rectangle 79"/>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6" name="Freeform 45"/>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7" name="Freeform 46"/>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8" name="Freeform 47"/>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9" name="Freeform 48"/>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0" name="Freeform 49"/>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1" name="Hexagon 50"/>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2" name="Hexagon 51"/>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0" name="Hexagon 59"/>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1" name="Hexagon 60"/>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2" name="Hexagon 61"/>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3" name="Freeform 62"/>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4" name="Hexagon 63"/>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5" name="Hexagon 64"/>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6" name="Hexagon 65"/>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7" name="Hexagon 66"/>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8" name="Hexagon 67"/>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9" name="Hexagon 68"/>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0" name="Hexagon 69"/>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1" name="Hexagon 70"/>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2" name="Hexagon 71"/>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3" name="Freeform 72"/>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4" name="Freeform 73"/>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94" name="Rectangle 93"/>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1" name="Rectangle 100"/>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2" name="Rectangle 101"/>
          <p:cNvSpPr/>
          <p:nvPr/>
        </p:nvSpPr>
        <p:spPr>
          <a:xfrm>
            <a:off x="905571" y="601883"/>
            <a:ext cx="3562257" cy="5648445"/>
          </a:xfrm>
          <a:prstGeom prst="rect">
            <a:avLst/>
          </a:prstGeom>
          <a:solidFill>
            <a:srgbClr val="FFFFFF"/>
          </a:solidFill>
          <a:ln w="317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5" name="Rectangle 104"/>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4734424" y="2660904"/>
            <a:ext cx="3300984" cy="1463040"/>
          </a:xfrm>
        </p:spPr>
        <p:txBody>
          <a:bodyPr anchor="b">
            <a:normAutofit/>
          </a:bodyPr>
          <a:lstStyle>
            <a:lvl1pPr algn="l">
              <a:defRPr sz="2800" b="0"/>
            </a:lvl1pPr>
          </a:lstStyle>
          <a:p>
            <a:r>
              <a:rPr lang="en-US"/>
              <a:t>Click to edit Master title style</a:t>
            </a:r>
          </a:p>
        </p:txBody>
      </p:sp>
      <p:sp>
        <p:nvSpPr>
          <p:cNvPr id="3" name="Picture Placeholder 2"/>
          <p:cNvSpPr>
            <a:spLocks noGrp="1"/>
          </p:cNvSpPr>
          <p:nvPr>
            <p:ph type="pic" idx="1"/>
          </p:nvPr>
        </p:nvSpPr>
        <p:spPr>
          <a:xfrm>
            <a:off x="1005208" y="693795"/>
            <a:ext cx="3359623" cy="5468112"/>
          </a:xfrm>
        </p:spPr>
        <p:txBody>
          <a:bodyPr/>
          <a:lstStyle>
            <a:lvl1pPr marL="0" indent="0">
              <a:buNone/>
              <a:defRPr sz="3200">
                <a:solidFill>
                  <a:schemeClr val="accent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4734630" y="4133088"/>
            <a:ext cx="3300573" cy="1519561"/>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srgbClr val="FEFEF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17-Dec-25</a:t>
            </a:fld>
            <a:endParaRPr kumimoji="0" lang="en-US" sz="1200" b="0" i="0" u="none" strike="noStrike" kern="1200" cap="none" spc="0" normalizeH="0" baseline="0" noProof="0" dirty="0">
              <a:ln>
                <a:noFill/>
              </a:ln>
              <a:solidFill>
                <a:srgbClr val="FEFEFE"/>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641448" y="5724835"/>
            <a:ext cx="3493664" cy="365125"/>
          </a:xfrm>
        </p:spPr>
        <p:txBody>
          <a:bodyPr>
            <a:norm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F6FC6"/>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srgbClr val="FEFEFE"/>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FEFEF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92534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srgbClr val="FEFEF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17-Dec-25</a:t>
            </a:fld>
            <a:endParaRPr kumimoji="0" lang="en-US" sz="1200" b="0" i="0" u="none" strike="noStrike" kern="1200" cap="none" spc="0" normalizeH="0" baseline="0" noProof="0" dirty="0">
              <a:ln>
                <a:noFill/>
              </a:ln>
              <a:solidFill>
                <a:srgbClr val="FEFEFE"/>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F6FC6"/>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srgbClr val="FEFEFE"/>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FEFEF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1161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030147"/>
            <a:ext cx="1484453" cy="4780344"/>
          </a:xfrm>
        </p:spPr>
        <p:txBody>
          <a:bodyPr vert="eaVert" anchor="ctr"/>
          <a:lstStyle/>
          <a:p>
            <a:r>
              <a:rPr lang="en-US"/>
              <a:t>Click to edit Master title style</a:t>
            </a:r>
          </a:p>
        </p:txBody>
      </p:sp>
      <p:sp>
        <p:nvSpPr>
          <p:cNvPr id="3" name="Vertical Text Placeholder 2"/>
          <p:cNvSpPr>
            <a:spLocks noGrp="1"/>
          </p:cNvSpPr>
          <p:nvPr>
            <p:ph type="body" orient="vert" idx="1"/>
          </p:nvPr>
        </p:nvSpPr>
        <p:spPr>
          <a:xfrm>
            <a:off x="1053296" y="1030147"/>
            <a:ext cx="5423704" cy="47803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srgbClr val="FEFEF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17-Dec-25</a:t>
            </a:fld>
            <a:endParaRPr kumimoji="0" lang="en-US" sz="1200" b="0" i="0" u="none" strike="noStrike" kern="1200" cap="none" spc="0" normalizeH="0" baseline="0" noProof="0" dirty="0">
              <a:ln>
                <a:noFill/>
              </a:ln>
              <a:solidFill>
                <a:srgbClr val="FEFEFE"/>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F6FC6"/>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srgbClr val="FEFEFE"/>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FEFEF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716563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3" name="Group 42"/>
          <p:cNvGrpSpPr/>
          <p:nvPr/>
        </p:nvGrpSpPr>
        <p:grpSpPr>
          <a:xfrm>
            <a:off x="-382404" y="0"/>
            <a:ext cx="9932332" cy="6858000"/>
            <a:chOff x="-382404" y="0"/>
            <a:chExt cx="9932332" cy="6858000"/>
          </a:xfrm>
        </p:grpSpPr>
        <p:grpSp>
          <p:nvGrpSpPr>
            <p:cNvPr id="44" name="Group 44"/>
            <p:cNvGrpSpPr/>
            <p:nvPr/>
          </p:nvGrpSpPr>
          <p:grpSpPr>
            <a:xfrm>
              <a:off x="0" y="0"/>
              <a:ext cx="9144000" cy="6858000"/>
              <a:chOff x="0" y="0"/>
              <a:chExt cx="9144000" cy="6858000"/>
            </a:xfrm>
          </p:grpSpPr>
          <p:grpSp>
            <p:nvGrpSpPr>
              <p:cNvPr id="70" name="Group 4"/>
              <p:cNvGrpSpPr/>
              <p:nvPr/>
            </p:nvGrpSpPr>
            <p:grpSpPr>
              <a:xfrm>
                <a:off x="0" y="0"/>
                <a:ext cx="2514600" cy="6858000"/>
                <a:chOff x="0" y="0"/>
                <a:chExt cx="2514600" cy="6858000"/>
              </a:xfrm>
            </p:grpSpPr>
            <p:sp>
              <p:nvSpPr>
                <p:cNvPr id="115" name="Rectangle 11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6"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7"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71" name="Group 5"/>
              <p:cNvGrpSpPr/>
              <p:nvPr/>
            </p:nvGrpSpPr>
            <p:grpSpPr>
              <a:xfrm>
                <a:off x="422910" y="0"/>
                <a:ext cx="2514600" cy="6858000"/>
                <a:chOff x="0" y="0"/>
                <a:chExt cx="2514600" cy="6858000"/>
              </a:xfrm>
            </p:grpSpPr>
            <p:sp>
              <p:nvSpPr>
                <p:cNvPr id="85" name="Rectangle 8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6" name="Rectangle 85"/>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4" name="Rectangle 11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73"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1" name="Rectangle 80"/>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5" name="Freeform 44"/>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1" name="Freeform 50"/>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2" name="Freeform 51"/>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3" name="Hexagon 52"/>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4" name="Hexagon 53"/>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5" name="Hexagon 54"/>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6" name="Hexagon 55"/>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7" name="Hexagon 56"/>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8" name="Freeform 57"/>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9" name="Hexagon 58"/>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0" name="Hexagon 59"/>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1" name="Hexagon 60"/>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2" name="Hexagon 61"/>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3" name="Hexagon 62"/>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4" name="Hexagon 63"/>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5" name="Hexagon 64"/>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6" name="Hexagon 65"/>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7" name="Hexagon 66"/>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8" name="Freeform 67"/>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9" name="Freeform 68"/>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6" name="Rectangle 45"/>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7" name="Rectangle 46"/>
          <p:cNvSpPr/>
          <p:nvPr/>
        </p:nvSpPr>
        <p:spPr>
          <a:xfrm>
            <a:off x="4649096" y="-21511"/>
            <a:ext cx="3505200" cy="231288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p:cNvSpPr>
            <a:spLocks noGrp="1"/>
          </p:cNvSpPr>
          <p:nvPr>
            <p:ph type="ctrTitle"/>
          </p:nvPr>
        </p:nvSpPr>
        <p:spPr>
          <a:xfrm>
            <a:off x="4733367" y="2708476"/>
            <a:ext cx="3313355" cy="1702160"/>
          </a:xfrm>
        </p:spPr>
        <p:txBody>
          <a:bodyPr>
            <a:normAutofit/>
          </a:bodyPr>
          <a:lstStyle>
            <a:lvl1pPr>
              <a:defRPr sz="3600"/>
            </a:lvl1pPr>
          </a:lstStyle>
          <a:p>
            <a:r>
              <a:rPr lang="en-US"/>
              <a:t>Click to edit Master title style</a:t>
            </a:r>
            <a:endParaRPr lang="en-US" dirty="0"/>
          </a:p>
        </p:txBody>
      </p:sp>
      <p:sp>
        <p:nvSpPr>
          <p:cNvPr id="3" name="Subtitle 2"/>
          <p:cNvSpPr>
            <a:spLocks noGrp="1"/>
          </p:cNvSpPr>
          <p:nvPr>
            <p:ph type="subTitle" idx="1"/>
          </p:nvPr>
        </p:nvSpPr>
        <p:spPr>
          <a:xfrm>
            <a:off x="4733367" y="4421084"/>
            <a:ext cx="3309803" cy="1260629"/>
          </a:xfrm>
        </p:spPr>
        <p:txBody>
          <a:bodyPr>
            <a:normAutofit/>
          </a:bodyPr>
          <a:lstStyle>
            <a:lvl1pPr marL="0" indent="0" algn="l">
              <a:buNone/>
              <a:defRPr sz="1800">
                <a:solidFill>
                  <a:srgbClr val="424242"/>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4738744" y="1516829"/>
            <a:ext cx="2133600" cy="750981"/>
          </a:xfrm>
        </p:spPr>
        <p:txBody>
          <a:bodyPr anchor="b"/>
          <a:lstStyle>
            <a:lvl1pPr algn="l">
              <a:defRPr sz="2400"/>
            </a:lvl1pPr>
          </a:lstStyle>
          <a:p>
            <a:fld id="{1D8BD707-D9CF-40AE-B4C6-C98DA3205C09}" type="datetimeFigureOut">
              <a:rPr lang="en-US" smtClean="0"/>
              <a:pPr/>
              <a:t>17-Dec-25</a:t>
            </a:fld>
            <a:endParaRPr lang="en-US" dirty="0"/>
          </a:p>
        </p:txBody>
      </p:sp>
      <p:sp>
        <p:nvSpPr>
          <p:cNvPr id="50" name="Rectangle 49"/>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5303520" y="5719970"/>
            <a:ext cx="2831592" cy="365125"/>
          </a:xfrm>
        </p:spPr>
        <p:txBody>
          <a:bodyPr>
            <a:normAutofit/>
          </a:bodyPr>
          <a:lstStyle>
            <a:lvl1pPr>
              <a:defRPr>
                <a:solidFill>
                  <a:schemeClr val="accent1"/>
                </a:solidFill>
              </a:defRPr>
            </a:lvl1pPr>
          </a:lstStyle>
          <a:p>
            <a:endParaRPr lang="en-US" dirty="0">
              <a:solidFill>
                <a:srgbClr val="0F6FC6"/>
              </a:solidFill>
            </a:endParaRPr>
          </a:p>
        </p:txBody>
      </p:sp>
      <p:sp>
        <p:nvSpPr>
          <p:cNvPr id="6" name="Slide Number Placeholder 5"/>
          <p:cNvSpPr>
            <a:spLocks noGrp="1"/>
          </p:cNvSpPr>
          <p:nvPr>
            <p:ph type="sldNum" sz="quarter" idx="12"/>
          </p:nvPr>
        </p:nvSpPr>
        <p:spPr>
          <a:xfrm>
            <a:off x="4649097" y="5719970"/>
            <a:ext cx="643666" cy="365125"/>
          </a:xfrm>
        </p:spPr>
        <p:txBody>
          <a:bodyPr/>
          <a:lstStyle>
            <a:lvl1pPr>
              <a:defRPr>
                <a:solidFill>
                  <a:schemeClr val="accent1"/>
                </a:solidFill>
              </a:defRPr>
            </a:lvl1pPr>
          </a:lstStyle>
          <a:p>
            <a:fld id="{B6F15528-21DE-4FAA-801E-634DDDAF4B2B}" type="slidenum">
              <a:rPr lang="en-US" smtClean="0">
                <a:solidFill>
                  <a:srgbClr val="0F6FC6"/>
                </a:solidFill>
              </a:rPr>
              <a:pPr/>
              <a:t>‹#›</a:t>
            </a:fld>
            <a:endParaRPr lang="en-US" dirty="0">
              <a:solidFill>
                <a:srgbClr val="0F6FC6"/>
              </a:solidFill>
            </a:endParaRPr>
          </a:p>
        </p:txBody>
      </p:sp>
      <p:sp>
        <p:nvSpPr>
          <p:cNvPr id="89" name="Rectangle 88"/>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272995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17-Dec-25</a:t>
            </a:fld>
            <a:endParaRPr lang="en-US" dirty="0"/>
          </a:p>
        </p:txBody>
      </p:sp>
      <p:sp>
        <p:nvSpPr>
          <p:cNvPr id="5" name="Footer Placeholder 4"/>
          <p:cNvSpPr>
            <a:spLocks noGrp="1"/>
          </p:cNvSpPr>
          <p:nvPr>
            <p:ph type="ftr" sz="quarter" idx="11"/>
          </p:nvPr>
        </p:nvSpPr>
        <p:spPr/>
        <p:txBody>
          <a:bodyPr/>
          <a:lstStyle/>
          <a:p>
            <a:endParaRPr lang="en-US" dirty="0">
              <a:solidFill>
                <a:srgbClr val="0F6FC6"/>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366362008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58647" y="2900831"/>
            <a:ext cx="6637468" cy="1362075"/>
          </a:xfrm>
        </p:spPr>
        <p:txBody>
          <a:bodyPr anchor="b"/>
          <a:lstStyle>
            <a:lvl1pPr algn="l">
              <a:defRPr sz="4000" b="0" cap="none" baseline="0"/>
            </a:lvl1pPr>
          </a:lstStyle>
          <a:p>
            <a:r>
              <a:rPr lang="en-US"/>
              <a:t>Click to edit Master title style</a:t>
            </a:r>
            <a:endParaRPr lang="en-US" dirty="0"/>
          </a:p>
        </p:txBody>
      </p:sp>
      <p:sp>
        <p:nvSpPr>
          <p:cNvPr id="3" name="Text Placeholder 2"/>
          <p:cNvSpPr>
            <a:spLocks noGrp="1"/>
          </p:cNvSpPr>
          <p:nvPr>
            <p:ph type="body" idx="1"/>
          </p:nvPr>
        </p:nvSpPr>
        <p:spPr>
          <a:xfrm>
            <a:off x="1258646" y="4267204"/>
            <a:ext cx="6637467" cy="1520413"/>
          </a:xfrm>
        </p:spPr>
        <p:txBody>
          <a:bodyPr anchor="t"/>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17-Dec-25</a:t>
            </a:fld>
            <a:endParaRPr lang="en-US" dirty="0"/>
          </a:p>
        </p:txBody>
      </p:sp>
      <p:sp>
        <p:nvSpPr>
          <p:cNvPr id="5" name="Footer Placeholder 4"/>
          <p:cNvSpPr>
            <a:spLocks noGrp="1"/>
          </p:cNvSpPr>
          <p:nvPr>
            <p:ph type="ftr" sz="quarter" idx="11"/>
          </p:nvPr>
        </p:nvSpPr>
        <p:spPr/>
        <p:txBody>
          <a:bodyPr/>
          <a:lstStyle/>
          <a:p>
            <a:endParaRPr lang="en-US" dirty="0">
              <a:solidFill>
                <a:srgbClr val="0F6FC6"/>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256770840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Date Placeholder 4"/>
          <p:cNvSpPr>
            <a:spLocks noGrp="1"/>
          </p:cNvSpPr>
          <p:nvPr>
            <p:ph type="dt" sz="half" idx="10"/>
          </p:nvPr>
        </p:nvSpPr>
        <p:spPr/>
        <p:txBody>
          <a:bodyPr/>
          <a:lstStyle/>
          <a:p>
            <a:fld id="{1D8BD707-D9CF-40AE-B4C6-C98DA3205C09}" type="datetimeFigureOut">
              <a:rPr lang="en-US" smtClean="0"/>
              <a:pPr/>
              <a:t>17-Dec-25</a:t>
            </a:fld>
            <a:endParaRPr lang="en-US" dirty="0"/>
          </a:p>
        </p:txBody>
      </p:sp>
      <p:sp>
        <p:nvSpPr>
          <p:cNvPr id="6" name="Footer Placeholder 5"/>
          <p:cNvSpPr>
            <a:spLocks noGrp="1"/>
          </p:cNvSpPr>
          <p:nvPr>
            <p:ph type="ftr" sz="quarter" idx="11"/>
          </p:nvPr>
        </p:nvSpPr>
        <p:spPr/>
        <p:txBody>
          <a:bodyPr/>
          <a:lstStyle/>
          <a:p>
            <a:endParaRPr lang="en-US" dirty="0">
              <a:solidFill>
                <a:srgbClr val="0F6FC6"/>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
        <p:nvSpPr>
          <p:cNvPr id="9" name="Content Placeholder 8"/>
          <p:cNvSpPr>
            <a:spLocks noGrp="1"/>
          </p:cNvSpPr>
          <p:nvPr>
            <p:ph sz="quarter" idx="13"/>
          </p:nvPr>
        </p:nvSpPr>
        <p:spPr>
          <a:xfrm>
            <a:off x="1042416" y="2313432"/>
            <a:ext cx="3419856" cy="34930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10"/>
          <p:cNvSpPr>
            <a:spLocks noGrp="1"/>
          </p:cNvSpPr>
          <p:nvPr>
            <p:ph sz="quarter" idx="14"/>
          </p:nvPr>
        </p:nvSpPr>
        <p:spPr>
          <a:xfrm>
            <a:off x="4645152" y="2313431"/>
            <a:ext cx="3419856" cy="34930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1818230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412112" y="2316009"/>
            <a:ext cx="3057148" cy="639762"/>
          </a:xfrm>
        </p:spPr>
        <p:txBody>
          <a:bodyPr anchor="b"/>
          <a:lstStyle>
            <a:lvl1pPr marL="0" indent="0">
              <a:buNone/>
              <a:defRPr sz="2400" b="1">
                <a:solidFill>
                  <a:schemeClr val="accent1"/>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1041721" y="2974698"/>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11839" y="2316010"/>
            <a:ext cx="3055717" cy="639762"/>
          </a:xfrm>
        </p:spPr>
        <p:txBody>
          <a:bodyPr anchor="b"/>
          <a:lstStyle>
            <a:lvl1pPr marL="0" indent="0">
              <a:buNone/>
              <a:defRPr sz="2400" b="1">
                <a:solidFill>
                  <a:schemeClr val="accent1"/>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152" y="2974698"/>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D8BD707-D9CF-40AE-B4C6-C98DA3205C09}" type="datetimeFigureOut">
              <a:rPr lang="en-US" smtClean="0"/>
              <a:pPr/>
              <a:t>17-Dec-25</a:t>
            </a:fld>
            <a:endParaRPr lang="en-US" dirty="0"/>
          </a:p>
        </p:txBody>
      </p:sp>
      <p:sp>
        <p:nvSpPr>
          <p:cNvPr id="8" name="Footer Placeholder 7"/>
          <p:cNvSpPr>
            <a:spLocks noGrp="1"/>
          </p:cNvSpPr>
          <p:nvPr>
            <p:ph type="ftr" sz="quarter" idx="11"/>
          </p:nvPr>
        </p:nvSpPr>
        <p:spPr/>
        <p:txBody>
          <a:bodyPr/>
          <a:lstStyle/>
          <a:p>
            <a:endParaRPr lang="en-US" dirty="0">
              <a:solidFill>
                <a:srgbClr val="0F6FC6"/>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313025343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17-Dec-25</a:t>
            </a:fld>
            <a:endParaRPr lang="en-US" dirty="0"/>
          </a:p>
        </p:txBody>
      </p:sp>
      <p:sp>
        <p:nvSpPr>
          <p:cNvPr id="4" name="Footer Placeholder 3"/>
          <p:cNvSpPr>
            <a:spLocks noGrp="1"/>
          </p:cNvSpPr>
          <p:nvPr>
            <p:ph type="ftr" sz="quarter" idx="11"/>
          </p:nvPr>
        </p:nvSpPr>
        <p:spPr/>
        <p:txBody>
          <a:bodyPr/>
          <a:lstStyle/>
          <a:p>
            <a:endParaRPr lang="en-US" dirty="0">
              <a:solidFill>
                <a:srgbClr val="0F6FC6"/>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73127756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17-Dec-25</a:t>
            </a:fld>
            <a:endParaRPr lang="en-US" dirty="0"/>
          </a:p>
        </p:txBody>
      </p:sp>
      <p:sp>
        <p:nvSpPr>
          <p:cNvPr id="3" name="Footer Placeholder 2"/>
          <p:cNvSpPr>
            <a:spLocks noGrp="1"/>
          </p:cNvSpPr>
          <p:nvPr>
            <p:ph type="ftr" sz="quarter" idx="11"/>
          </p:nvPr>
        </p:nvSpPr>
        <p:spPr/>
        <p:txBody>
          <a:bodyPr/>
          <a:lstStyle/>
          <a:p>
            <a:endParaRPr lang="en-US" dirty="0">
              <a:solidFill>
                <a:srgbClr val="0F6FC6"/>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432550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F216AF0-C03A-46C7-B0BE-5A45631CB967}" type="datetimeFigureOut">
              <a:rPr lang="en-US" smtClean="0"/>
              <a:t>17-Dec-25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298B71-A9A1-441A-8C90-7CA80B2F9750}" type="slidenum">
              <a:rPr lang="en-US" smtClean="0"/>
              <a:t>‹#›</a:t>
            </a:fld>
            <a:endParaRPr lang="en-US"/>
          </a:p>
        </p:txBody>
      </p:sp>
    </p:spTree>
    <p:extLst>
      <p:ext uri="{BB962C8B-B14F-4D97-AF65-F5344CB8AC3E}">
        <p14:creationId xmlns:p14="http://schemas.microsoft.com/office/powerpoint/2010/main" val="69331312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44" name="Group 43"/>
          <p:cNvGrpSpPr/>
          <p:nvPr/>
        </p:nvGrpSpPr>
        <p:grpSpPr>
          <a:xfrm>
            <a:off x="-382404" y="0"/>
            <a:ext cx="9932332" cy="6858000"/>
            <a:chOff x="-382404" y="0"/>
            <a:chExt cx="9932332" cy="6858000"/>
          </a:xfrm>
        </p:grpSpPr>
        <p:grpSp>
          <p:nvGrpSpPr>
            <p:cNvPr id="45" name="Group 44"/>
            <p:cNvGrpSpPr/>
            <p:nvPr/>
          </p:nvGrpSpPr>
          <p:grpSpPr>
            <a:xfrm>
              <a:off x="0" y="0"/>
              <a:ext cx="9144000" cy="6858000"/>
              <a:chOff x="0" y="0"/>
              <a:chExt cx="9144000" cy="6858000"/>
            </a:xfrm>
          </p:grpSpPr>
          <p:grpSp>
            <p:nvGrpSpPr>
              <p:cNvPr id="72" name="Group 4"/>
              <p:cNvGrpSpPr/>
              <p:nvPr/>
            </p:nvGrpSpPr>
            <p:grpSpPr>
              <a:xfrm>
                <a:off x="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5"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6"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73" name="Group 5"/>
              <p:cNvGrpSpPr/>
              <p:nvPr/>
            </p:nvGrpSpPr>
            <p:grpSpPr>
              <a:xfrm>
                <a:off x="42291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74"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0" name="Rectangle 79"/>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7" name="Freeform 46"/>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0" name="Freeform 49"/>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1" name="Freeform 50"/>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2" name="Hexagon 51"/>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3" name="Hexagon 52"/>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4" name="Hexagon 53"/>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5" name="Hexagon 54"/>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6" name="Hexagon 55"/>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9" name="Freeform 58"/>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0" name="Hexagon 59"/>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2" name="Hexagon 61"/>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3" name="Hexagon 62"/>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4" name="Hexagon 63"/>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5" name="Hexagon 64"/>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6" name="Hexagon 65"/>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7" name="Hexagon 66"/>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8" name="Hexagon 67"/>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9" name="Hexagon 68"/>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0" name="Freeform 69"/>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1" name="Freeform 70"/>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6" name="Rectangle 45"/>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7" name="Rectangle 56"/>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Date Placeholder 4"/>
          <p:cNvSpPr>
            <a:spLocks noGrp="1"/>
          </p:cNvSpPr>
          <p:nvPr>
            <p:ph type="dt" sz="half" idx="10"/>
          </p:nvPr>
        </p:nvSpPr>
        <p:spPr/>
        <p:txBody>
          <a:bodyPr/>
          <a:lstStyle/>
          <a:p>
            <a:fld id="{1D8BD707-D9CF-40AE-B4C6-C98DA3205C09}" type="datetimeFigureOut">
              <a:rPr lang="en-US" smtClean="0"/>
              <a:pPr/>
              <a:t>17-Dec-25</a:t>
            </a:fld>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
        <p:nvSpPr>
          <p:cNvPr id="58" name="Rectangle 57"/>
          <p:cNvSpPr/>
          <p:nvPr/>
        </p:nvSpPr>
        <p:spPr>
          <a:xfrm>
            <a:off x="905573" y="601887"/>
            <a:ext cx="3562257" cy="5648445"/>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1145896" y="856527"/>
            <a:ext cx="3090440" cy="5150734"/>
          </a:xfrm>
        </p:spPr>
        <p:txBody>
          <a:bodyP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1" name="Rectangle 60"/>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641448" y="5724839"/>
            <a:ext cx="3493664" cy="365125"/>
          </a:xfrm>
        </p:spPr>
        <p:txBody>
          <a:bodyPr>
            <a:normAutofit/>
          </a:bodyPr>
          <a:lstStyle/>
          <a:p>
            <a:endParaRPr lang="en-US" dirty="0">
              <a:solidFill>
                <a:srgbClr val="0F6FC6"/>
              </a:solidFill>
            </a:endParaRPr>
          </a:p>
        </p:txBody>
      </p:sp>
      <p:sp>
        <p:nvSpPr>
          <p:cNvPr id="2" name="Title 1"/>
          <p:cNvSpPr>
            <a:spLocks noGrp="1"/>
          </p:cNvSpPr>
          <p:nvPr>
            <p:ph type="title"/>
          </p:nvPr>
        </p:nvSpPr>
        <p:spPr>
          <a:xfrm>
            <a:off x="4739833" y="2657438"/>
            <a:ext cx="3304572" cy="1463153"/>
          </a:xfrm>
        </p:spPr>
        <p:txBody>
          <a:bodyPr anchor="b">
            <a:normAutofit/>
          </a:bodyPr>
          <a:lstStyle>
            <a:lvl1pPr algn="l">
              <a:defRPr sz="2800" b="0"/>
            </a:lvl1pPr>
          </a:lstStyle>
          <a:p>
            <a:r>
              <a:rPr lang="en-US"/>
              <a:t>Click to edit Master title style</a:t>
            </a:r>
          </a:p>
        </p:txBody>
      </p:sp>
      <p:sp>
        <p:nvSpPr>
          <p:cNvPr id="4" name="Text Placeholder 3"/>
          <p:cNvSpPr>
            <a:spLocks noGrp="1"/>
          </p:cNvSpPr>
          <p:nvPr>
            <p:ph type="body" sz="half" idx="2"/>
          </p:nvPr>
        </p:nvSpPr>
        <p:spPr>
          <a:xfrm>
            <a:off x="4736593" y="4136994"/>
            <a:ext cx="3298784" cy="1517904"/>
          </a:xfrm>
        </p:spPr>
        <p:txBody>
          <a:bodyPr>
            <a:normAutofit/>
          </a:bodyPr>
          <a:lstStyle>
            <a:lvl1pPr marL="0" indent="0">
              <a:buNone/>
              <a:defRPr sz="1600">
                <a:solidFill>
                  <a:srgbClr val="424242"/>
                </a:solidFill>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Tree>
    <p:extLst>
      <p:ext uri="{BB962C8B-B14F-4D97-AF65-F5344CB8AC3E}">
        <p14:creationId xmlns:p14="http://schemas.microsoft.com/office/powerpoint/2010/main" val="313949310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44" name="Group 43"/>
          <p:cNvGrpSpPr/>
          <p:nvPr/>
        </p:nvGrpSpPr>
        <p:grpSpPr>
          <a:xfrm>
            <a:off x="-382404" y="0"/>
            <a:ext cx="9932332" cy="6858000"/>
            <a:chOff x="-382404" y="0"/>
            <a:chExt cx="9932332" cy="6858000"/>
          </a:xfrm>
        </p:grpSpPr>
        <p:grpSp>
          <p:nvGrpSpPr>
            <p:cNvPr id="45" name="Group 44"/>
            <p:cNvGrpSpPr/>
            <p:nvPr/>
          </p:nvGrpSpPr>
          <p:grpSpPr>
            <a:xfrm>
              <a:off x="0" y="0"/>
              <a:ext cx="9144000" cy="6858000"/>
              <a:chOff x="0" y="0"/>
              <a:chExt cx="9144000" cy="6858000"/>
            </a:xfrm>
          </p:grpSpPr>
          <p:grpSp>
            <p:nvGrpSpPr>
              <p:cNvPr id="75" name="Group 4"/>
              <p:cNvGrpSpPr/>
              <p:nvPr/>
            </p:nvGrpSpPr>
            <p:grpSpPr>
              <a:xfrm>
                <a:off x="0" y="0"/>
                <a:ext cx="2514600" cy="6858000"/>
                <a:chOff x="0" y="0"/>
                <a:chExt cx="2514600" cy="6858000"/>
              </a:xfrm>
            </p:grpSpPr>
            <p:sp>
              <p:nvSpPr>
                <p:cNvPr id="87" name="Rectangle 8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8"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9"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76" name="Group 5"/>
              <p:cNvGrpSpPr/>
              <p:nvPr/>
            </p:nvGrpSpPr>
            <p:grpSpPr>
              <a:xfrm>
                <a:off x="42291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5" name="Rectangle 84"/>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6" name="Rectangle 85"/>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77" name="Group 9"/>
              <p:cNvGrpSpPr/>
              <p:nvPr/>
            </p:nvGrpSpPr>
            <p:grpSpPr>
              <a:xfrm rot="10800000">
                <a:off x="662940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78" name="Rectangle 77"/>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9" name="Rectangle 78"/>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0" name="Rectangle 79"/>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6" name="Freeform 45"/>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7" name="Freeform 46"/>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8" name="Freeform 47"/>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9" name="Freeform 48"/>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0" name="Freeform 49"/>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1" name="Hexagon 50"/>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2" name="Hexagon 51"/>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0" name="Hexagon 59"/>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1" name="Hexagon 60"/>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2" name="Hexagon 61"/>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3" name="Freeform 62"/>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4" name="Hexagon 63"/>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5" name="Hexagon 64"/>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6" name="Hexagon 65"/>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7" name="Hexagon 66"/>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8" name="Hexagon 67"/>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9" name="Hexagon 68"/>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0" name="Hexagon 69"/>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1" name="Hexagon 70"/>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2" name="Hexagon 71"/>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3" name="Freeform 72"/>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4" name="Freeform 73"/>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94" name="Rectangle 93"/>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1" name="Rectangle 100"/>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2" name="Rectangle 101"/>
          <p:cNvSpPr/>
          <p:nvPr/>
        </p:nvSpPr>
        <p:spPr>
          <a:xfrm>
            <a:off x="905573" y="601887"/>
            <a:ext cx="3562257" cy="5648445"/>
          </a:xfrm>
          <a:prstGeom prst="rect">
            <a:avLst/>
          </a:prstGeom>
          <a:solidFill>
            <a:srgbClr val="FFFFFF"/>
          </a:solidFill>
          <a:ln w="317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5" name="Rectangle 104"/>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4734424" y="2660904"/>
            <a:ext cx="3300984" cy="1463040"/>
          </a:xfrm>
        </p:spPr>
        <p:txBody>
          <a:bodyPr anchor="b">
            <a:normAutofit/>
          </a:bodyPr>
          <a:lstStyle>
            <a:lvl1pPr algn="l">
              <a:defRPr sz="2800" b="0"/>
            </a:lvl1pPr>
          </a:lstStyle>
          <a:p>
            <a:r>
              <a:rPr lang="en-US"/>
              <a:t>Click to edit Master title style</a:t>
            </a:r>
          </a:p>
        </p:txBody>
      </p:sp>
      <p:sp>
        <p:nvSpPr>
          <p:cNvPr id="3" name="Picture Placeholder 2"/>
          <p:cNvSpPr>
            <a:spLocks noGrp="1"/>
          </p:cNvSpPr>
          <p:nvPr>
            <p:ph type="pic" idx="1"/>
          </p:nvPr>
        </p:nvSpPr>
        <p:spPr>
          <a:xfrm>
            <a:off x="1005210" y="693795"/>
            <a:ext cx="3359623" cy="5468112"/>
          </a:xfrm>
        </p:spPr>
        <p:txBody>
          <a:bodyPr/>
          <a:lstStyle>
            <a:lvl1pPr marL="0" indent="0">
              <a:buNone/>
              <a:defRPr sz="3200">
                <a:solidFill>
                  <a:schemeClr val="accent1"/>
                </a:solidFill>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4734632" y="4133092"/>
            <a:ext cx="3300573" cy="1519561"/>
          </a:xfrm>
        </p:spPr>
        <p:txBody>
          <a:bodyPr>
            <a:normAutofit/>
          </a:bodyPr>
          <a:lstStyle>
            <a:lvl1pPr marL="0" indent="0">
              <a:buNone/>
              <a:defRPr sz="1600">
                <a:solidFill>
                  <a:srgbClr val="424242"/>
                </a:solidFill>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17-Dec-25</a:t>
            </a:fld>
            <a:endParaRPr lang="en-US" dirty="0"/>
          </a:p>
        </p:txBody>
      </p:sp>
      <p:sp>
        <p:nvSpPr>
          <p:cNvPr id="6" name="Footer Placeholder 5"/>
          <p:cNvSpPr>
            <a:spLocks noGrp="1"/>
          </p:cNvSpPr>
          <p:nvPr>
            <p:ph type="ftr" sz="quarter" idx="11"/>
          </p:nvPr>
        </p:nvSpPr>
        <p:spPr>
          <a:xfrm>
            <a:off x="4641448" y="5724839"/>
            <a:ext cx="3493664" cy="365125"/>
          </a:xfrm>
        </p:spPr>
        <p:txBody>
          <a:bodyPr>
            <a:normAutofit/>
          </a:bodyPr>
          <a:lstStyle/>
          <a:p>
            <a:endParaRPr lang="en-US" dirty="0">
              <a:solidFill>
                <a:srgbClr val="0F6FC6"/>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21870964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17-Dec-25</a:t>
            </a:fld>
            <a:endParaRPr lang="en-US" dirty="0"/>
          </a:p>
        </p:txBody>
      </p:sp>
      <p:sp>
        <p:nvSpPr>
          <p:cNvPr id="5" name="Footer Placeholder 4"/>
          <p:cNvSpPr>
            <a:spLocks noGrp="1"/>
          </p:cNvSpPr>
          <p:nvPr>
            <p:ph type="ftr" sz="quarter" idx="11"/>
          </p:nvPr>
        </p:nvSpPr>
        <p:spPr/>
        <p:txBody>
          <a:bodyPr/>
          <a:lstStyle/>
          <a:p>
            <a:endParaRPr lang="en-US" dirty="0">
              <a:solidFill>
                <a:srgbClr val="0F6FC6"/>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236781727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2" y="1030147"/>
            <a:ext cx="1484453" cy="4780344"/>
          </a:xfrm>
        </p:spPr>
        <p:txBody>
          <a:bodyPr vert="eaVert" anchor="ctr"/>
          <a:lstStyle/>
          <a:p>
            <a:r>
              <a:rPr lang="en-US"/>
              <a:t>Click to edit Master title style</a:t>
            </a:r>
          </a:p>
        </p:txBody>
      </p:sp>
      <p:sp>
        <p:nvSpPr>
          <p:cNvPr id="3" name="Vertical Text Placeholder 2"/>
          <p:cNvSpPr>
            <a:spLocks noGrp="1"/>
          </p:cNvSpPr>
          <p:nvPr>
            <p:ph type="body" orient="vert" idx="1"/>
          </p:nvPr>
        </p:nvSpPr>
        <p:spPr>
          <a:xfrm>
            <a:off x="1053297" y="1030147"/>
            <a:ext cx="5423704" cy="47803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17-Dec-25</a:t>
            </a:fld>
            <a:endParaRPr lang="en-US" dirty="0"/>
          </a:p>
        </p:txBody>
      </p:sp>
      <p:sp>
        <p:nvSpPr>
          <p:cNvPr id="5" name="Footer Placeholder 4"/>
          <p:cNvSpPr>
            <a:spLocks noGrp="1"/>
          </p:cNvSpPr>
          <p:nvPr>
            <p:ph type="ftr" sz="quarter" idx="11"/>
          </p:nvPr>
        </p:nvSpPr>
        <p:spPr/>
        <p:txBody>
          <a:bodyPr/>
          <a:lstStyle/>
          <a:p>
            <a:endParaRPr lang="en-US" dirty="0">
              <a:solidFill>
                <a:srgbClr val="0F6FC6"/>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362176618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3" name="Group 42"/>
          <p:cNvGrpSpPr/>
          <p:nvPr/>
        </p:nvGrpSpPr>
        <p:grpSpPr>
          <a:xfrm>
            <a:off x="-382404" y="0"/>
            <a:ext cx="9932332" cy="6858000"/>
            <a:chOff x="-382404" y="0"/>
            <a:chExt cx="9932332" cy="6858000"/>
          </a:xfrm>
        </p:grpSpPr>
        <p:grpSp>
          <p:nvGrpSpPr>
            <p:cNvPr id="44" name="Group 44"/>
            <p:cNvGrpSpPr/>
            <p:nvPr/>
          </p:nvGrpSpPr>
          <p:grpSpPr>
            <a:xfrm>
              <a:off x="0" y="0"/>
              <a:ext cx="9144000" cy="6858000"/>
              <a:chOff x="0" y="0"/>
              <a:chExt cx="9144000" cy="6858000"/>
            </a:xfrm>
          </p:grpSpPr>
          <p:grpSp>
            <p:nvGrpSpPr>
              <p:cNvPr id="70" name="Group 4"/>
              <p:cNvGrpSpPr/>
              <p:nvPr/>
            </p:nvGrpSpPr>
            <p:grpSpPr>
              <a:xfrm>
                <a:off x="0" y="0"/>
                <a:ext cx="2514600" cy="6858000"/>
                <a:chOff x="0" y="0"/>
                <a:chExt cx="2514600" cy="6858000"/>
              </a:xfrm>
            </p:grpSpPr>
            <p:sp>
              <p:nvSpPr>
                <p:cNvPr id="115" name="Rectangle 11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6"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7"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1" name="Group 5"/>
              <p:cNvGrpSpPr/>
              <p:nvPr/>
            </p:nvGrpSpPr>
            <p:grpSpPr>
              <a:xfrm>
                <a:off x="422910" y="0"/>
                <a:ext cx="2514600" cy="6858000"/>
                <a:chOff x="0" y="0"/>
                <a:chExt cx="2514600" cy="6858000"/>
              </a:xfrm>
            </p:grpSpPr>
            <p:sp>
              <p:nvSpPr>
                <p:cNvPr id="85" name="Rectangle 8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6" name="Rectangle 85"/>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4" name="Rectangle 11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3"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1" name="Rectangle 80"/>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5" name="Freeform 44"/>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1" name="Freeform 50"/>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2" name="Freeform 51"/>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3" name="Hexagon 52"/>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Hexagon 53"/>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Hexagon 54"/>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Hexagon 55"/>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Hexagon 56"/>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Freeform 57"/>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Hexagon 58"/>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Hexagon 59"/>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Hexagon 60"/>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Hexagon 61"/>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Hexagon 62"/>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Hexagon 63"/>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Hexagon 64"/>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Hexagon 65"/>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Hexagon 66"/>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 name="Freeform 67"/>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Freeform 68"/>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6" name="Rectangle 45"/>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Rectangle 46"/>
          <p:cNvSpPr/>
          <p:nvPr/>
        </p:nvSpPr>
        <p:spPr>
          <a:xfrm>
            <a:off x="4649096" y="-21511"/>
            <a:ext cx="3505200" cy="231288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4733365" y="2708476"/>
            <a:ext cx="3313355" cy="1702160"/>
          </a:xfrm>
        </p:spPr>
        <p:txBody>
          <a:bodyPr>
            <a:normAutofit/>
          </a:bodyPr>
          <a:lstStyle>
            <a:lvl1pPr>
              <a:defRPr sz="3600"/>
            </a:lvl1pPr>
          </a:lstStyle>
          <a:p>
            <a:r>
              <a:rPr lang="en-US"/>
              <a:t>Click to edit Master title style</a:t>
            </a:r>
            <a:endParaRPr lang="en-US" dirty="0"/>
          </a:p>
        </p:txBody>
      </p:sp>
      <p:sp>
        <p:nvSpPr>
          <p:cNvPr id="3" name="Subtitle 2"/>
          <p:cNvSpPr>
            <a:spLocks noGrp="1"/>
          </p:cNvSpPr>
          <p:nvPr>
            <p:ph type="subTitle" idx="1"/>
          </p:nvPr>
        </p:nvSpPr>
        <p:spPr>
          <a:xfrm>
            <a:off x="4733365" y="4421080"/>
            <a:ext cx="3309803" cy="1260629"/>
          </a:xfrm>
        </p:spPr>
        <p:txBody>
          <a:bodyPr>
            <a:normAutofit/>
          </a:bodyPr>
          <a:lstStyle>
            <a:lvl1pPr marL="0" indent="0" algn="l">
              <a:buNone/>
              <a:defRPr sz="1800">
                <a:solidFill>
                  <a:srgbClr val="42424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4738744" y="1516828"/>
            <a:ext cx="2133600" cy="750981"/>
          </a:xfrm>
        </p:spPr>
        <p:txBody>
          <a:bodyPr anchor="b"/>
          <a:lstStyle>
            <a:lvl1pPr algn="l">
              <a:defRPr sz="2400"/>
            </a:lvl1pPr>
          </a:lstStyle>
          <a:p>
            <a:fld id="{1D8BD707-D9CF-40AE-B4C6-C98DA3205C09}" type="datetimeFigureOut">
              <a:rPr lang="en-US" smtClean="0"/>
              <a:pPr/>
              <a:t>17-Dec-25</a:t>
            </a:fld>
            <a:endParaRPr lang="en-US" dirty="0"/>
          </a:p>
        </p:txBody>
      </p:sp>
      <p:sp>
        <p:nvSpPr>
          <p:cNvPr id="50" name="Rectangle 49"/>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Footer Placeholder 4"/>
          <p:cNvSpPr>
            <a:spLocks noGrp="1"/>
          </p:cNvSpPr>
          <p:nvPr>
            <p:ph type="ftr" sz="quarter" idx="11"/>
          </p:nvPr>
        </p:nvSpPr>
        <p:spPr>
          <a:xfrm>
            <a:off x="5303520" y="5719966"/>
            <a:ext cx="2831592" cy="365125"/>
          </a:xfrm>
        </p:spPr>
        <p:txBody>
          <a:bodyPr>
            <a:normAutofit/>
          </a:bodyPr>
          <a:lstStyle>
            <a:lvl1pPr>
              <a:defRPr>
                <a:solidFill>
                  <a:schemeClr val="accent1"/>
                </a:solidFill>
              </a:defRPr>
            </a:lvl1pPr>
          </a:lstStyle>
          <a:p>
            <a:endParaRPr lang="en-US" dirty="0"/>
          </a:p>
        </p:txBody>
      </p:sp>
      <p:sp>
        <p:nvSpPr>
          <p:cNvPr id="6" name="Slide Number Placeholder 5"/>
          <p:cNvSpPr>
            <a:spLocks noGrp="1"/>
          </p:cNvSpPr>
          <p:nvPr>
            <p:ph type="sldNum" sz="quarter" idx="12"/>
          </p:nvPr>
        </p:nvSpPr>
        <p:spPr>
          <a:xfrm>
            <a:off x="4649096" y="5719966"/>
            <a:ext cx="643666" cy="365125"/>
          </a:xfrm>
        </p:spPr>
        <p:txBody>
          <a:bodyPr/>
          <a:lstStyle>
            <a:lvl1pPr>
              <a:defRPr>
                <a:solidFill>
                  <a:schemeClr val="accent1"/>
                </a:solidFill>
              </a:defRPr>
            </a:lvl1pPr>
          </a:lstStyle>
          <a:p>
            <a:fld id="{B6F15528-21DE-4FAA-801E-634DDDAF4B2B}" type="slidenum">
              <a:rPr lang="en-US" smtClean="0"/>
              <a:pPr/>
              <a:t>‹#›</a:t>
            </a:fld>
            <a:endParaRPr lang="en-US" dirty="0"/>
          </a:p>
        </p:txBody>
      </p:sp>
      <p:sp>
        <p:nvSpPr>
          <p:cNvPr id="89" name="Rectangle 88"/>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7698740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17-Dec-25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104440876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58645" y="2900829"/>
            <a:ext cx="6637468" cy="1362075"/>
          </a:xfrm>
        </p:spPr>
        <p:txBody>
          <a:bodyPr anchor="b"/>
          <a:lstStyle>
            <a:lvl1pPr algn="l">
              <a:defRPr sz="4000" b="0" cap="none" baseline="0"/>
            </a:lvl1pPr>
          </a:lstStyle>
          <a:p>
            <a:r>
              <a:rPr lang="en-US"/>
              <a:t>Click to edit Master title style</a:t>
            </a:r>
            <a:endParaRPr lang="en-US" dirty="0"/>
          </a:p>
        </p:txBody>
      </p:sp>
      <p:sp>
        <p:nvSpPr>
          <p:cNvPr id="3" name="Text Placeholder 2"/>
          <p:cNvSpPr>
            <a:spLocks noGrp="1"/>
          </p:cNvSpPr>
          <p:nvPr>
            <p:ph type="body" idx="1"/>
          </p:nvPr>
        </p:nvSpPr>
        <p:spPr>
          <a:xfrm>
            <a:off x="1258645" y="4267200"/>
            <a:ext cx="6637467" cy="1520413"/>
          </a:xfrm>
        </p:spPr>
        <p:txBody>
          <a:bodyPr anchor="t"/>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17-Dec-25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282492683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Date Placeholder 4"/>
          <p:cNvSpPr>
            <a:spLocks noGrp="1"/>
          </p:cNvSpPr>
          <p:nvPr>
            <p:ph type="dt" sz="half" idx="10"/>
          </p:nvPr>
        </p:nvSpPr>
        <p:spPr/>
        <p:txBody>
          <a:bodyPr/>
          <a:lstStyle/>
          <a:p>
            <a:fld id="{1D8BD707-D9CF-40AE-B4C6-C98DA3205C09}" type="datetimeFigureOut">
              <a:rPr lang="en-US" smtClean="0"/>
              <a:pPr/>
              <a:t>17-Dec-25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
        <p:nvSpPr>
          <p:cNvPr id="9" name="Content Placeholder 8"/>
          <p:cNvSpPr>
            <a:spLocks noGrp="1"/>
          </p:cNvSpPr>
          <p:nvPr>
            <p:ph sz="quarter" idx="13"/>
          </p:nvPr>
        </p:nvSpPr>
        <p:spPr>
          <a:xfrm>
            <a:off x="1042416" y="2313432"/>
            <a:ext cx="3419856" cy="34930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10"/>
          <p:cNvSpPr>
            <a:spLocks noGrp="1"/>
          </p:cNvSpPr>
          <p:nvPr>
            <p:ph sz="quarter" idx="14"/>
          </p:nvPr>
        </p:nvSpPr>
        <p:spPr>
          <a:xfrm>
            <a:off x="4645152" y="2313431"/>
            <a:ext cx="3419856" cy="34930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0520110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412111" y="2316009"/>
            <a:ext cx="3057148"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41721" y="2974694"/>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11837" y="2316010"/>
            <a:ext cx="3055717"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152" y="2974694"/>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D8BD707-D9CF-40AE-B4C6-C98DA3205C09}" type="datetimeFigureOut">
              <a:rPr lang="en-US" smtClean="0"/>
              <a:pPr/>
              <a:t>17-Dec-25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76953335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17-Dec-25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32790089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F216AF0-C03A-46C7-B0BE-5A45631CB967}" type="datetimeFigureOut">
              <a:rPr lang="en-US" smtClean="0"/>
              <a:t>17-Dec-25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4298B71-A9A1-441A-8C90-7CA80B2F9750}" type="slidenum">
              <a:rPr lang="en-US" smtClean="0"/>
              <a:t>‹#›</a:t>
            </a:fld>
            <a:endParaRPr lang="en-US"/>
          </a:p>
        </p:txBody>
      </p:sp>
    </p:spTree>
    <p:extLst>
      <p:ext uri="{BB962C8B-B14F-4D97-AF65-F5344CB8AC3E}">
        <p14:creationId xmlns:p14="http://schemas.microsoft.com/office/powerpoint/2010/main" val="327411914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17-Dec-25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58937019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44" name="Group 43"/>
          <p:cNvGrpSpPr/>
          <p:nvPr/>
        </p:nvGrpSpPr>
        <p:grpSpPr>
          <a:xfrm>
            <a:off x="-382404" y="0"/>
            <a:ext cx="9932332" cy="6858000"/>
            <a:chOff x="-382404" y="0"/>
            <a:chExt cx="9932332" cy="6858000"/>
          </a:xfrm>
        </p:grpSpPr>
        <p:grpSp>
          <p:nvGrpSpPr>
            <p:cNvPr id="45" name="Group 44"/>
            <p:cNvGrpSpPr/>
            <p:nvPr/>
          </p:nvGrpSpPr>
          <p:grpSpPr>
            <a:xfrm>
              <a:off x="0" y="0"/>
              <a:ext cx="9144000" cy="6858000"/>
              <a:chOff x="0" y="0"/>
              <a:chExt cx="9144000" cy="6858000"/>
            </a:xfrm>
          </p:grpSpPr>
          <p:grpSp>
            <p:nvGrpSpPr>
              <p:cNvPr id="72" name="Group 4"/>
              <p:cNvGrpSpPr/>
              <p:nvPr/>
            </p:nvGrpSpPr>
            <p:grpSpPr>
              <a:xfrm>
                <a:off x="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5"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6"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3" name="Group 5"/>
              <p:cNvGrpSpPr/>
              <p:nvPr/>
            </p:nvGrpSpPr>
            <p:grpSpPr>
              <a:xfrm>
                <a:off x="42291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4"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0" name="Rectangle 79"/>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7" name="Freeform 46"/>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0" name="Freeform 49"/>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1" name="Freeform 50"/>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2" name="Hexagon 51"/>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Hexagon 52"/>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Hexagon 53"/>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Hexagon 54"/>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Hexagon 55"/>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Freeform 58"/>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Hexagon 59"/>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Hexagon 61"/>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Hexagon 62"/>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Hexagon 63"/>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Hexagon 64"/>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Hexagon 65"/>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Hexagon 66"/>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 name="Hexagon 67"/>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Hexagon 68"/>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Freeform 69"/>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 name="Freeform 70"/>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6" name="Rectangle 45"/>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Rectangle 56"/>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Date Placeholder 4"/>
          <p:cNvSpPr>
            <a:spLocks noGrp="1"/>
          </p:cNvSpPr>
          <p:nvPr>
            <p:ph type="dt" sz="half" idx="10"/>
          </p:nvPr>
        </p:nvSpPr>
        <p:spPr/>
        <p:txBody>
          <a:bodyPr/>
          <a:lstStyle/>
          <a:p>
            <a:fld id="{1D8BD707-D9CF-40AE-B4C6-C98DA3205C09}" type="datetimeFigureOut">
              <a:rPr lang="en-US" smtClean="0"/>
              <a:pPr/>
              <a:t>17-Dec-25</a:t>
            </a:fld>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
        <p:nvSpPr>
          <p:cNvPr id="58" name="Rectangle 57"/>
          <p:cNvSpPr/>
          <p:nvPr/>
        </p:nvSpPr>
        <p:spPr>
          <a:xfrm>
            <a:off x="905571" y="601883"/>
            <a:ext cx="3562257" cy="5648445"/>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idx="1"/>
          </p:nvPr>
        </p:nvSpPr>
        <p:spPr>
          <a:xfrm>
            <a:off x="1145894" y="856527"/>
            <a:ext cx="3090440" cy="5150734"/>
          </a:xfrm>
        </p:spPr>
        <p:txBody>
          <a:bodyP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1" name="Rectangle 60"/>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Footer Placeholder 5"/>
          <p:cNvSpPr>
            <a:spLocks noGrp="1"/>
          </p:cNvSpPr>
          <p:nvPr>
            <p:ph type="ftr" sz="quarter" idx="11"/>
          </p:nvPr>
        </p:nvSpPr>
        <p:spPr>
          <a:xfrm>
            <a:off x="4641448" y="5724835"/>
            <a:ext cx="3493664" cy="365125"/>
          </a:xfrm>
        </p:spPr>
        <p:txBody>
          <a:bodyPr>
            <a:normAutofit/>
          </a:bodyPr>
          <a:lstStyle/>
          <a:p>
            <a:endParaRPr lang="en-US" dirty="0"/>
          </a:p>
        </p:txBody>
      </p:sp>
      <p:sp>
        <p:nvSpPr>
          <p:cNvPr id="2" name="Title 1"/>
          <p:cNvSpPr>
            <a:spLocks noGrp="1"/>
          </p:cNvSpPr>
          <p:nvPr>
            <p:ph type="title"/>
          </p:nvPr>
        </p:nvSpPr>
        <p:spPr>
          <a:xfrm>
            <a:off x="4739833" y="2657434"/>
            <a:ext cx="3304572" cy="1463153"/>
          </a:xfrm>
        </p:spPr>
        <p:txBody>
          <a:bodyPr anchor="b">
            <a:normAutofit/>
          </a:bodyPr>
          <a:lstStyle>
            <a:lvl1pPr algn="l">
              <a:defRPr sz="2800" b="0"/>
            </a:lvl1pPr>
          </a:lstStyle>
          <a:p>
            <a:r>
              <a:rPr lang="en-US"/>
              <a:t>Click to edit Master title style</a:t>
            </a:r>
          </a:p>
        </p:txBody>
      </p:sp>
      <p:sp>
        <p:nvSpPr>
          <p:cNvPr id="4" name="Text Placeholder 3"/>
          <p:cNvSpPr>
            <a:spLocks noGrp="1"/>
          </p:cNvSpPr>
          <p:nvPr>
            <p:ph type="body" sz="half" idx="2"/>
          </p:nvPr>
        </p:nvSpPr>
        <p:spPr>
          <a:xfrm>
            <a:off x="4736592" y="4136994"/>
            <a:ext cx="3298784" cy="1517904"/>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4080306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44" name="Group 43"/>
          <p:cNvGrpSpPr/>
          <p:nvPr/>
        </p:nvGrpSpPr>
        <p:grpSpPr>
          <a:xfrm>
            <a:off x="-382404" y="0"/>
            <a:ext cx="9932332" cy="6858000"/>
            <a:chOff x="-382404" y="0"/>
            <a:chExt cx="9932332" cy="6858000"/>
          </a:xfrm>
        </p:grpSpPr>
        <p:grpSp>
          <p:nvGrpSpPr>
            <p:cNvPr id="45" name="Group 44"/>
            <p:cNvGrpSpPr/>
            <p:nvPr/>
          </p:nvGrpSpPr>
          <p:grpSpPr>
            <a:xfrm>
              <a:off x="0" y="0"/>
              <a:ext cx="9144000" cy="6858000"/>
              <a:chOff x="0" y="0"/>
              <a:chExt cx="9144000" cy="6858000"/>
            </a:xfrm>
          </p:grpSpPr>
          <p:grpSp>
            <p:nvGrpSpPr>
              <p:cNvPr id="75" name="Group 4"/>
              <p:cNvGrpSpPr/>
              <p:nvPr/>
            </p:nvGrpSpPr>
            <p:grpSpPr>
              <a:xfrm>
                <a:off x="0" y="0"/>
                <a:ext cx="2514600" cy="6858000"/>
                <a:chOff x="0" y="0"/>
                <a:chExt cx="2514600" cy="6858000"/>
              </a:xfrm>
            </p:grpSpPr>
            <p:sp>
              <p:nvSpPr>
                <p:cNvPr id="87" name="Rectangle 8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8"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9"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6" name="Group 5"/>
              <p:cNvGrpSpPr/>
              <p:nvPr/>
            </p:nvGrpSpPr>
            <p:grpSpPr>
              <a:xfrm>
                <a:off x="42291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5" name="Rectangle 84"/>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6" name="Rectangle 85"/>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7" name="Group 9"/>
              <p:cNvGrpSpPr/>
              <p:nvPr/>
            </p:nvGrpSpPr>
            <p:grpSpPr>
              <a:xfrm rot="10800000">
                <a:off x="662940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78" name="Rectangle 77"/>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 name="Rectangle 78"/>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0" name="Rectangle 79"/>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6" name="Freeform 45"/>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7" name="Freeform 46"/>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8" name="Freeform 47"/>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9" name="Freeform 48"/>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0" name="Freeform 49"/>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1" name="Hexagon 50"/>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Hexagon 51"/>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Hexagon 59"/>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Hexagon 60"/>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Hexagon 61"/>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Freeform 62"/>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Hexagon 63"/>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Hexagon 64"/>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Hexagon 65"/>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Hexagon 66"/>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 name="Hexagon 67"/>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Hexagon 68"/>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Hexagon 69"/>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 name="Hexagon 70"/>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2" name="Hexagon 71"/>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Freeform 72"/>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Freeform 73"/>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94" name="Rectangle 93"/>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1" name="Rectangle 100"/>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2" name="Rectangle 101"/>
          <p:cNvSpPr/>
          <p:nvPr/>
        </p:nvSpPr>
        <p:spPr>
          <a:xfrm>
            <a:off x="905571" y="601883"/>
            <a:ext cx="3562257" cy="5648445"/>
          </a:xfrm>
          <a:prstGeom prst="rect">
            <a:avLst/>
          </a:prstGeom>
          <a:solidFill>
            <a:srgbClr val="FFFFFF"/>
          </a:solidFill>
          <a:ln w="317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5" name="Rectangle 104"/>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4734424" y="2660904"/>
            <a:ext cx="3300984" cy="1463040"/>
          </a:xfrm>
        </p:spPr>
        <p:txBody>
          <a:bodyPr anchor="b">
            <a:normAutofit/>
          </a:bodyPr>
          <a:lstStyle>
            <a:lvl1pPr algn="l">
              <a:defRPr sz="2800" b="0"/>
            </a:lvl1pPr>
          </a:lstStyle>
          <a:p>
            <a:r>
              <a:rPr lang="en-US"/>
              <a:t>Click to edit Master title style</a:t>
            </a:r>
          </a:p>
        </p:txBody>
      </p:sp>
      <p:sp>
        <p:nvSpPr>
          <p:cNvPr id="3" name="Picture Placeholder 2"/>
          <p:cNvSpPr>
            <a:spLocks noGrp="1"/>
          </p:cNvSpPr>
          <p:nvPr>
            <p:ph type="pic" idx="1"/>
          </p:nvPr>
        </p:nvSpPr>
        <p:spPr>
          <a:xfrm>
            <a:off x="1005208" y="693795"/>
            <a:ext cx="3359623" cy="5468112"/>
          </a:xfrm>
        </p:spPr>
        <p:txBody>
          <a:bodyPr/>
          <a:lstStyle>
            <a:lvl1pPr marL="0" indent="0">
              <a:buNone/>
              <a:defRPr sz="3200">
                <a:solidFill>
                  <a:schemeClr val="accent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4734630" y="4133088"/>
            <a:ext cx="3300573" cy="1519561"/>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17-Dec-25</a:t>
            </a:fld>
            <a:endParaRPr lang="en-US" dirty="0"/>
          </a:p>
        </p:txBody>
      </p:sp>
      <p:sp>
        <p:nvSpPr>
          <p:cNvPr id="6" name="Footer Placeholder 5"/>
          <p:cNvSpPr>
            <a:spLocks noGrp="1"/>
          </p:cNvSpPr>
          <p:nvPr>
            <p:ph type="ftr" sz="quarter" idx="11"/>
          </p:nvPr>
        </p:nvSpPr>
        <p:spPr>
          <a:xfrm>
            <a:off x="4641448" y="5724835"/>
            <a:ext cx="3493664" cy="365125"/>
          </a:xfrm>
        </p:spPr>
        <p:txBody>
          <a:bodyPr>
            <a:normAutofit/>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384469533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17-Dec-25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74888194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030147"/>
            <a:ext cx="1484453" cy="4780344"/>
          </a:xfrm>
        </p:spPr>
        <p:txBody>
          <a:bodyPr vert="eaVert" anchor="ctr"/>
          <a:lstStyle/>
          <a:p>
            <a:r>
              <a:rPr lang="en-US"/>
              <a:t>Click to edit Master title style</a:t>
            </a:r>
          </a:p>
        </p:txBody>
      </p:sp>
      <p:sp>
        <p:nvSpPr>
          <p:cNvPr id="3" name="Vertical Text Placeholder 2"/>
          <p:cNvSpPr>
            <a:spLocks noGrp="1"/>
          </p:cNvSpPr>
          <p:nvPr>
            <p:ph type="body" orient="vert" idx="1"/>
          </p:nvPr>
        </p:nvSpPr>
        <p:spPr>
          <a:xfrm>
            <a:off x="1053296" y="1030147"/>
            <a:ext cx="5423704" cy="47803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17-Dec-25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108771067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3" name="Group 42"/>
          <p:cNvGrpSpPr/>
          <p:nvPr/>
        </p:nvGrpSpPr>
        <p:grpSpPr>
          <a:xfrm>
            <a:off x="-382404" y="0"/>
            <a:ext cx="9932332" cy="6858000"/>
            <a:chOff x="-382404" y="0"/>
            <a:chExt cx="9932332" cy="6858000"/>
          </a:xfrm>
        </p:grpSpPr>
        <p:grpSp>
          <p:nvGrpSpPr>
            <p:cNvPr id="44" name="Group 44"/>
            <p:cNvGrpSpPr/>
            <p:nvPr/>
          </p:nvGrpSpPr>
          <p:grpSpPr>
            <a:xfrm>
              <a:off x="0" y="0"/>
              <a:ext cx="9144000" cy="6858000"/>
              <a:chOff x="0" y="0"/>
              <a:chExt cx="9144000" cy="6858000"/>
            </a:xfrm>
          </p:grpSpPr>
          <p:grpSp>
            <p:nvGrpSpPr>
              <p:cNvPr id="70" name="Group 4"/>
              <p:cNvGrpSpPr/>
              <p:nvPr/>
            </p:nvGrpSpPr>
            <p:grpSpPr>
              <a:xfrm>
                <a:off x="0" y="0"/>
                <a:ext cx="2514600" cy="6858000"/>
                <a:chOff x="0" y="0"/>
                <a:chExt cx="2514600" cy="6858000"/>
              </a:xfrm>
            </p:grpSpPr>
            <p:sp>
              <p:nvSpPr>
                <p:cNvPr id="115" name="Rectangle 11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6"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7"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71" name="Group 5"/>
              <p:cNvGrpSpPr/>
              <p:nvPr/>
            </p:nvGrpSpPr>
            <p:grpSpPr>
              <a:xfrm>
                <a:off x="422910" y="0"/>
                <a:ext cx="2514600" cy="6858000"/>
                <a:chOff x="0" y="0"/>
                <a:chExt cx="2514600" cy="6858000"/>
              </a:xfrm>
            </p:grpSpPr>
            <p:sp>
              <p:nvSpPr>
                <p:cNvPr id="85" name="Rectangle 8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6" name="Rectangle 85"/>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4" name="Rectangle 11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73"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1" name="Rectangle 80"/>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5" name="Freeform 44"/>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1" name="Freeform 50"/>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2" name="Freeform 51"/>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3" name="Hexagon 52"/>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4" name="Hexagon 53"/>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5" name="Hexagon 54"/>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6" name="Hexagon 55"/>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7" name="Hexagon 56"/>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8" name="Freeform 57"/>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9" name="Hexagon 58"/>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0" name="Hexagon 59"/>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1" name="Hexagon 60"/>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2" name="Hexagon 61"/>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3" name="Hexagon 62"/>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4" name="Hexagon 63"/>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5" name="Hexagon 64"/>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6" name="Hexagon 65"/>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7" name="Hexagon 66"/>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8" name="Freeform 67"/>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9" name="Freeform 68"/>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6" name="Rectangle 45"/>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7" name="Rectangle 46"/>
          <p:cNvSpPr/>
          <p:nvPr/>
        </p:nvSpPr>
        <p:spPr>
          <a:xfrm>
            <a:off x="4649096" y="-21511"/>
            <a:ext cx="3505200" cy="231288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p:cNvSpPr>
            <a:spLocks noGrp="1"/>
          </p:cNvSpPr>
          <p:nvPr>
            <p:ph type="ctrTitle"/>
          </p:nvPr>
        </p:nvSpPr>
        <p:spPr>
          <a:xfrm>
            <a:off x="4733367" y="2708476"/>
            <a:ext cx="3313355" cy="1702160"/>
          </a:xfrm>
        </p:spPr>
        <p:txBody>
          <a:bodyPr>
            <a:normAutofit/>
          </a:bodyPr>
          <a:lstStyle>
            <a:lvl1pPr>
              <a:defRPr sz="3600"/>
            </a:lvl1pPr>
          </a:lstStyle>
          <a:p>
            <a:r>
              <a:rPr lang="en-US"/>
              <a:t>Click to edit Master title style</a:t>
            </a:r>
            <a:endParaRPr lang="en-US" dirty="0"/>
          </a:p>
        </p:txBody>
      </p:sp>
      <p:sp>
        <p:nvSpPr>
          <p:cNvPr id="3" name="Subtitle 2"/>
          <p:cNvSpPr>
            <a:spLocks noGrp="1"/>
          </p:cNvSpPr>
          <p:nvPr>
            <p:ph type="subTitle" idx="1"/>
          </p:nvPr>
        </p:nvSpPr>
        <p:spPr>
          <a:xfrm>
            <a:off x="4733367" y="4421084"/>
            <a:ext cx="3309803" cy="1260629"/>
          </a:xfrm>
        </p:spPr>
        <p:txBody>
          <a:bodyPr>
            <a:normAutofit/>
          </a:bodyPr>
          <a:lstStyle>
            <a:lvl1pPr marL="0" indent="0" algn="l">
              <a:buNone/>
              <a:defRPr sz="1800">
                <a:solidFill>
                  <a:srgbClr val="424242"/>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4738744" y="1516829"/>
            <a:ext cx="2133600" cy="750981"/>
          </a:xfrm>
        </p:spPr>
        <p:txBody>
          <a:bodyPr anchor="b"/>
          <a:lstStyle>
            <a:lvl1pPr algn="l">
              <a:defRPr sz="2400"/>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2400" b="0" i="0" u="none" strike="noStrike" kern="1200" cap="none" spc="0" normalizeH="0" baseline="0" noProof="0" smtClean="0">
                <a:ln>
                  <a:noFill/>
                </a:ln>
                <a:solidFill>
                  <a:srgbClr val="FEFEFE"/>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17-Dec-25</a:t>
            </a:fld>
            <a:endParaRPr kumimoji="0" lang="en-US" sz="2400" b="0" i="0" u="none" strike="noStrike" kern="1200" cap="none" spc="0" normalizeH="0" baseline="0" noProof="0" dirty="0">
              <a:ln>
                <a:noFill/>
              </a:ln>
              <a:solidFill>
                <a:srgbClr val="FEFEFE"/>
              </a:solidFill>
              <a:effectLst/>
              <a:uLnTx/>
              <a:uFillTx/>
              <a:latin typeface="Calibri" panose="020F0502020204030204"/>
              <a:ea typeface="+mn-ea"/>
              <a:cs typeface="+mn-cs"/>
            </a:endParaRPr>
          </a:p>
        </p:txBody>
      </p:sp>
      <p:sp>
        <p:nvSpPr>
          <p:cNvPr id="50" name="Rectangle 49"/>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5303520" y="5719970"/>
            <a:ext cx="2831592" cy="365125"/>
          </a:xfrm>
        </p:spPr>
        <p:txBody>
          <a:bodyPr>
            <a:normAutofit/>
          </a:bodyPr>
          <a:lstStyle>
            <a:lvl1pPr>
              <a:defRPr>
                <a:solidFill>
                  <a:schemeClr val="accent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94C600"/>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4649097" y="5719970"/>
            <a:ext cx="643666" cy="365125"/>
          </a:xfrm>
        </p:spPr>
        <p:txBody>
          <a:bodyPr/>
          <a:lstStyle>
            <a:lvl1pPr>
              <a:defRPr>
                <a:solidFill>
                  <a:schemeClr val="accent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srgbClr val="94C600"/>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94C600"/>
              </a:solidFill>
              <a:effectLst/>
              <a:uLnTx/>
              <a:uFillTx/>
              <a:latin typeface="Calibri" panose="020F0502020204030204"/>
              <a:ea typeface="+mn-ea"/>
              <a:cs typeface="+mn-cs"/>
            </a:endParaRPr>
          </a:p>
        </p:txBody>
      </p:sp>
      <p:sp>
        <p:nvSpPr>
          <p:cNvPr id="89" name="Rectangle 88"/>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818879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srgbClr val="FEFEF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17-Dec-25</a:t>
            </a:fld>
            <a:endParaRPr kumimoji="0" lang="en-US" sz="1200" b="0" i="0" u="none" strike="noStrike" kern="1200" cap="none" spc="0" normalizeH="0" baseline="0" noProof="0" dirty="0">
              <a:ln>
                <a:noFill/>
              </a:ln>
              <a:solidFill>
                <a:srgbClr val="FEFEFE"/>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94C600"/>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srgbClr val="FEFEFE"/>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FEFEF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028173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58647" y="2900831"/>
            <a:ext cx="6637468" cy="1362075"/>
          </a:xfrm>
        </p:spPr>
        <p:txBody>
          <a:bodyPr anchor="b"/>
          <a:lstStyle>
            <a:lvl1pPr algn="l">
              <a:defRPr sz="4000" b="0" cap="none" baseline="0"/>
            </a:lvl1pPr>
          </a:lstStyle>
          <a:p>
            <a:r>
              <a:rPr lang="en-US"/>
              <a:t>Click to edit Master title style</a:t>
            </a:r>
            <a:endParaRPr lang="en-US" dirty="0"/>
          </a:p>
        </p:txBody>
      </p:sp>
      <p:sp>
        <p:nvSpPr>
          <p:cNvPr id="3" name="Text Placeholder 2"/>
          <p:cNvSpPr>
            <a:spLocks noGrp="1"/>
          </p:cNvSpPr>
          <p:nvPr>
            <p:ph type="body" idx="1"/>
          </p:nvPr>
        </p:nvSpPr>
        <p:spPr>
          <a:xfrm>
            <a:off x="1258646" y="4267204"/>
            <a:ext cx="6637467" cy="1520413"/>
          </a:xfrm>
        </p:spPr>
        <p:txBody>
          <a:bodyPr anchor="t"/>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srgbClr val="FEFEF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17-Dec-25</a:t>
            </a:fld>
            <a:endParaRPr kumimoji="0" lang="en-US" sz="1200" b="0" i="0" u="none" strike="noStrike" kern="1200" cap="none" spc="0" normalizeH="0" baseline="0" noProof="0" dirty="0">
              <a:ln>
                <a:noFill/>
              </a:ln>
              <a:solidFill>
                <a:srgbClr val="FEFEFE"/>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94C600"/>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srgbClr val="FEFEFE"/>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FEFEF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903181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Date Placeholder 4"/>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srgbClr val="FEFEF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17-Dec-25</a:t>
            </a:fld>
            <a:endParaRPr kumimoji="0" lang="en-US" sz="1200" b="0" i="0" u="none" strike="noStrike" kern="1200" cap="none" spc="0" normalizeH="0" baseline="0" noProof="0" dirty="0">
              <a:ln>
                <a:noFill/>
              </a:ln>
              <a:solidFill>
                <a:srgbClr val="FEFEFE"/>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94C600"/>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srgbClr val="FEFEFE"/>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FEFEFE"/>
              </a:solidFill>
              <a:effectLst/>
              <a:uLnTx/>
              <a:uFillTx/>
              <a:latin typeface="Calibri" panose="020F0502020204030204"/>
              <a:ea typeface="+mn-ea"/>
              <a:cs typeface="+mn-cs"/>
            </a:endParaRPr>
          </a:p>
        </p:txBody>
      </p:sp>
      <p:sp>
        <p:nvSpPr>
          <p:cNvPr id="9" name="Content Placeholder 8"/>
          <p:cNvSpPr>
            <a:spLocks noGrp="1"/>
          </p:cNvSpPr>
          <p:nvPr>
            <p:ph sz="quarter" idx="13"/>
          </p:nvPr>
        </p:nvSpPr>
        <p:spPr>
          <a:xfrm>
            <a:off x="1042416" y="2313432"/>
            <a:ext cx="3419856" cy="34930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10"/>
          <p:cNvSpPr>
            <a:spLocks noGrp="1"/>
          </p:cNvSpPr>
          <p:nvPr>
            <p:ph sz="quarter" idx="14"/>
          </p:nvPr>
        </p:nvSpPr>
        <p:spPr>
          <a:xfrm>
            <a:off x="4645152" y="2313431"/>
            <a:ext cx="3419856" cy="34930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4143580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412112" y="2316009"/>
            <a:ext cx="3057148" cy="639762"/>
          </a:xfrm>
        </p:spPr>
        <p:txBody>
          <a:bodyPr anchor="b"/>
          <a:lstStyle>
            <a:lvl1pPr marL="0" indent="0">
              <a:buNone/>
              <a:defRPr sz="2400" b="1">
                <a:solidFill>
                  <a:schemeClr val="accent1"/>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1041721" y="2974698"/>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11839" y="2316010"/>
            <a:ext cx="3055717" cy="639762"/>
          </a:xfrm>
        </p:spPr>
        <p:txBody>
          <a:bodyPr anchor="b"/>
          <a:lstStyle>
            <a:lvl1pPr marL="0" indent="0">
              <a:buNone/>
              <a:defRPr sz="2400" b="1">
                <a:solidFill>
                  <a:schemeClr val="accent1"/>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152" y="2974698"/>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srgbClr val="FEFEF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17-Dec-25</a:t>
            </a:fld>
            <a:endParaRPr kumimoji="0" lang="en-US" sz="1200" b="0" i="0" u="none" strike="noStrike" kern="1200" cap="none" spc="0" normalizeH="0" baseline="0" noProof="0" dirty="0">
              <a:ln>
                <a:noFill/>
              </a:ln>
              <a:solidFill>
                <a:srgbClr val="FEFEFE"/>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94C600"/>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srgbClr val="FEFEFE"/>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FEFEF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8899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F216AF0-C03A-46C7-B0BE-5A45631CB967}" type="datetimeFigureOut">
              <a:rPr lang="en-US" smtClean="0"/>
              <a:t>17-Dec-25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4298B71-A9A1-441A-8C90-7CA80B2F9750}" type="slidenum">
              <a:rPr lang="en-US" smtClean="0"/>
              <a:t>‹#›</a:t>
            </a:fld>
            <a:endParaRPr lang="en-US"/>
          </a:p>
        </p:txBody>
      </p:sp>
    </p:spTree>
    <p:extLst>
      <p:ext uri="{BB962C8B-B14F-4D97-AF65-F5344CB8AC3E}">
        <p14:creationId xmlns:p14="http://schemas.microsoft.com/office/powerpoint/2010/main" val="311170519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srgbClr val="FEFEF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17-Dec-25</a:t>
            </a:fld>
            <a:endParaRPr kumimoji="0" lang="en-US" sz="1200" b="0" i="0" u="none" strike="noStrike" kern="1200" cap="none" spc="0" normalizeH="0" baseline="0" noProof="0" dirty="0">
              <a:ln>
                <a:noFill/>
              </a:ln>
              <a:solidFill>
                <a:srgbClr val="FEFEFE"/>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94C600"/>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srgbClr val="FEFEFE"/>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FEFEF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589288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srgbClr val="FEFEF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17-Dec-25</a:t>
            </a:fld>
            <a:endParaRPr kumimoji="0" lang="en-US" sz="1200" b="0" i="0" u="none" strike="noStrike" kern="1200" cap="none" spc="0" normalizeH="0" baseline="0" noProof="0" dirty="0">
              <a:ln>
                <a:noFill/>
              </a:ln>
              <a:solidFill>
                <a:srgbClr val="FEFEFE"/>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94C600"/>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srgbClr val="FEFEFE"/>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FEFEF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959872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44" name="Group 43"/>
          <p:cNvGrpSpPr/>
          <p:nvPr/>
        </p:nvGrpSpPr>
        <p:grpSpPr>
          <a:xfrm>
            <a:off x="-382404" y="0"/>
            <a:ext cx="9932332" cy="6858000"/>
            <a:chOff x="-382404" y="0"/>
            <a:chExt cx="9932332" cy="6858000"/>
          </a:xfrm>
        </p:grpSpPr>
        <p:grpSp>
          <p:nvGrpSpPr>
            <p:cNvPr id="45" name="Group 44"/>
            <p:cNvGrpSpPr/>
            <p:nvPr/>
          </p:nvGrpSpPr>
          <p:grpSpPr>
            <a:xfrm>
              <a:off x="0" y="0"/>
              <a:ext cx="9144000" cy="6858000"/>
              <a:chOff x="0" y="0"/>
              <a:chExt cx="9144000" cy="6858000"/>
            </a:xfrm>
          </p:grpSpPr>
          <p:grpSp>
            <p:nvGrpSpPr>
              <p:cNvPr id="72" name="Group 4"/>
              <p:cNvGrpSpPr/>
              <p:nvPr/>
            </p:nvGrpSpPr>
            <p:grpSpPr>
              <a:xfrm>
                <a:off x="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5"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6"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73" name="Group 5"/>
              <p:cNvGrpSpPr/>
              <p:nvPr/>
            </p:nvGrpSpPr>
            <p:grpSpPr>
              <a:xfrm>
                <a:off x="42291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74"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0" name="Rectangle 79"/>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7" name="Freeform 46"/>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0" name="Freeform 49"/>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1" name="Freeform 50"/>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2" name="Hexagon 51"/>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3" name="Hexagon 52"/>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4" name="Hexagon 53"/>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5" name="Hexagon 54"/>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6" name="Hexagon 55"/>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9" name="Freeform 58"/>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0" name="Hexagon 59"/>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2" name="Hexagon 61"/>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3" name="Hexagon 62"/>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4" name="Hexagon 63"/>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5" name="Hexagon 64"/>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6" name="Hexagon 65"/>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7" name="Hexagon 66"/>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8" name="Hexagon 67"/>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9" name="Hexagon 68"/>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0" name="Freeform 69"/>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1" name="Freeform 70"/>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6" name="Rectangle 45"/>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7" name="Rectangle 56"/>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Date Placeholder 4"/>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srgbClr val="FEFEF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17-Dec-25</a:t>
            </a:fld>
            <a:endParaRPr kumimoji="0" lang="en-US" sz="1200" b="0" i="0" u="none" strike="noStrike" kern="1200" cap="none" spc="0" normalizeH="0" baseline="0" noProof="0" dirty="0">
              <a:ln>
                <a:noFill/>
              </a:ln>
              <a:solidFill>
                <a:srgbClr val="FEFEFE"/>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srgbClr val="FEFEFE"/>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FEFEFE"/>
              </a:solidFill>
              <a:effectLst/>
              <a:uLnTx/>
              <a:uFillTx/>
              <a:latin typeface="Calibri" panose="020F0502020204030204"/>
              <a:ea typeface="+mn-ea"/>
              <a:cs typeface="+mn-cs"/>
            </a:endParaRPr>
          </a:p>
        </p:txBody>
      </p:sp>
      <p:sp>
        <p:nvSpPr>
          <p:cNvPr id="58" name="Rectangle 57"/>
          <p:cNvSpPr/>
          <p:nvPr/>
        </p:nvSpPr>
        <p:spPr>
          <a:xfrm>
            <a:off x="905573" y="601887"/>
            <a:ext cx="3562257" cy="5648445"/>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1145896" y="856527"/>
            <a:ext cx="3090440" cy="5150734"/>
          </a:xfrm>
        </p:spPr>
        <p:txBody>
          <a:bodyP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1" name="Rectangle 60"/>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641448" y="5724839"/>
            <a:ext cx="3493664" cy="365125"/>
          </a:xfrm>
        </p:spPr>
        <p:txBody>
          <a:bodyPr>
            <a:norm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94C600"/>
              </a:solidFill>
              <a:effectLst/>
              <a:uLnTx/>
              <a:uFillTx/>
              <a:latin typeface="Calibri" panose="020F0502020204030204"/>
              <a:ea typeface="+mn-ea"/>
              <a:cs typeface="+mn-cs"/>
            </a:endParaRPr>
          </a:p>
        </p:txBody>
      </p:sp>
      <p:sp>
        <p:nvSpPr>
          <p:cNvPr id="2" name="Title 1"/>
          <p:cNvSpPr>
            <a:spLocks noGrp="1"/>
          </p:cNvSpPr>
          <p:nvPr>
            <p:ph type="title"/>
          </p:nvPr>
        </p:nvSpPr>
        <p:spPr>
          <a:xfrm>
            <a:off x="4739833" y="2657438"/>
            <a:ext cx="3304572" cy="1463153"/>
          </a:xfrm>
        </p:spPr>
        <p:txBody>
          <a:bodyPr anchor="b">
            <a:normAutofit/>
          </a:bodyPr>
          <a:lstStyle>
            <a:lvl1pPr algn="l">
              <a:defRPr sz="2800" b="0"/>
            </a:lvl1pPr>
          </a:lstStyle>
          <a:p>
            <a:r>
              <a:rPr lang="en-US"/>
              <a:t>Click to edit Master title style</a:t>
            </a:r>
          </a:p>
        </p:txBody>
      </p:sp>
      <p:sp>
        <p:nvSpPr>
          <p:cNvPr id="4" name="Text Placeholder 3"/>
          <p:cNvSpPr>
            <a:spLocks noGrp="1"/>
          </p:cNvSpPr>
          <p:nvPr>
            <p:ph type="body" sz="half" idx="2"/>
          </p:nvPr>
        </p:nvSpPr>
        <p:spPr>
          <a:xfrm>
            <a:off x="4736593" y="4136994"/>
            <a:ext cx="3298784" cy="1517904"/>
          </a:xfrm>
        </p:spPr>
        <p:txBody>
          <a:bodyPr>
            <a:normAutofit/>
          </a:bodyPr>
          <a:lstStyle>
            <a:lvl1pPr marL="0" indent="0">
              <a:buNone/>
              <a:defRPr sz="1600">
                <a:solidFill>
                  <a:srgbClr val="424242"/>
                </a:solidFill>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Tree>
    <p:extLst>
      <p:ext uri="{BB962C8B-B14F-4D97-AF65-F5344CB8AC3E}">
        <p14:creationId xmlns:p14="http://schemas.microsoft.com/office/powerpoint/2010/main" val="316543125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44" name="Group 43"/>
          <p:cNvGrpSpPr/>
          <p:nvPr/>
        </p:nvGrpSpPr>
        <p:grpSpPr>
          <a:xfrm>
            <a:off x="-382404" y="0"/>
            <a:ext cx="9932332" cy="6858000"/>
            <a:chOff x="-382404" y="0"/>
            <a:chExt cx="9932332" cy="6858000"/>
          </a:xfrm>
        </p:grpSpPr>
        <p:grpSp>
          <p:nvGrpSpPr>
            <p:cNvPr id="45" name="Group 44"/>
            <p:cNvGrpSpPr/>
            <p:nvPr/>
          </p:nvGrpSpPr>
          <p:grpSpPr>
            <a:xfrm>
              <a:off x="0" y="0"/>
              <a:ext cx="9144000" cy="6858000"/>
              <a:chOff x="0" y="0"/>
              <a:chExt cx="9144000" cy="6858000"/>
            </a:xfrm>
          </p:grpSpPr>
          <p:grpSp>
            <p:nvGrpSpPr>
              <p:cNvPr id="75" name="Group 4"/>
              <p:cNvGrpSpPr/>
              <p:nvPr/>
            </p:nvGrpSpPr>
            <p:grpSpPr>
              <a:xfrm>
                <a:off x="0" y="0"/>
                <a:ext cx="2514600" cy="6858000"/>
                <a:chOff x="0" y="0"/>
                <a:chExt cx="2514600" cy="6858000"/>
              </a:xfrm>
            </p:grpSpPr>
            <p:sp>
              <p:nvSpPr>
                <p:cNvPr id="87" name="Rectangle 8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8"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9"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76" name="Group 5"/>
              <p:cNvGrpSpPr/>
              <p:nvPr/>
            </p:nvGrpSpPr>
            <p:grpSpPr>
              <a:xfrm>
                <a:off x="42291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5" name="Rectangle 84"/>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6" name="Rectangle 85"/>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77" name="Group 9"/>
              <p:cNvGrpSpPr/>
              <p:nvPr/>
            </p:nvGrpSpPr>
            <p:grpSpPr>
              <a:xfrm rot="10800000">
                <a:off x="662940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78" name="Rectangle 77"/>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9" name="Rectangle 78"/>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0" name="Rectangle 79"/>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6" name="Freeform 45"/>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7" name="Freeform 46"/>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8" name="Freeform 47"/>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9" name="Freeform 48"/>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0" name="Freeform 49"/>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1" name="Hexagon 50"/>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2" name="Hexagon 51"/>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0" name="Hexagon 59"/>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1" name="Hexagon 60"/>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2" name="Hexagon 61"/>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3" name="Freeform 62"/>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4" name="Hexagon 63"/>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5" name="Hexagon 64"/>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6" name="Hexagon 65"/>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7" name="Hexagon 66"/>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8" name="Hexagon 67"/>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9" name="Hexagon 68"/>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0" name="Hexagon 69"/>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1" name="Hexagon 70"/>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2" name="Hexagon 71"/>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3" name="Freeform 72"/>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4" name="Freeform 73"/>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94" name="Rectangle 93"/>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1" name="Rectangle 100"/>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2" name="Rectangle 101"/>
          <p:cNvSpPr/>
          <p:nvPr/>
        </p:nvSpPr>
        <p:spPr>
          <a:xfrm>
            <a:off x="905573" y="601887"/>
            <a:ext cx="3562257" cy="5648445"/>
          </a:xfrm>
          <a:prstGeom prst="rect">
            <a:avLst/>
          </a:prstGeom>
          <a:solidFill>
            <a:srgbClr val="FFFFFF"/>
          </a:solidFill>
          <a:ln w="317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5" name="Rectangle 104"/>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4734424" y="2660904"/>
            <a:ext cx="3300984" cy="1463040"/>
          </a:xfrm>
        </p:spPr>
        <p:txBody>
          <a:bodyPr anchor="b">
            <a:normAutofit/>
          </a:bodyPr>
          <a:lstStyle>
            <a:lvl1pPr algn="l">
              <a:defRPr sz="2800" b="0"/>
            </a:lvl1pPr>
          </a:lstStyle>
          <a:p>
            <a:r>
              <a:rPr lang="en-US"/>
              <a:t>Click to edit Master title style</a:t>
            </a:r>
          </a:p>
        </p:txBody>
      </p:sp>
      <p:sp>
        <p:nvSpPr>
          <p:cNvPr id="3" name="Picture Placeholder 2"/>
          <p:cNvSpPr>
            <a:spLocks noGrp="1"/>
          </p:cNvSpPr>
          <p:nvPr>
            <p:ph type="pic" idx="1"/>
          </p:nvPr>
        </p:nvSpPr>
        <p:spPr>
          <a:xfrm>
            <a:off x="1005210" y="693795"/>
            <a:ext cx="3359623" cy="5468112"/>
          </a:xfrm>
        </p:spPr>
        <p:txBody>
          <a:bodyPr/>
          <a:lstStyle>
            <a:lvl1pPr marL="0" indent="0">
              <a:buNone/>
              <a:defRPr sz="3200">
                <a:solidFill>
                  <a:schemeClr val="accent1"/>
                </a:solidFill>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4734632" y="4133092"/>
            <a:ext cx="3300573" cy="1519561"/>
          </a:xfrm>
        </p:spPr>
        <p:txBody>
          <a:bodyPr>
            <a:normAutofit/>
          </a:bodyPr>
          <a:lstStyle>
            <a:lvl1pPr marL="0" indent="0">
              <a:buNone/>
              <a:defRPr sz="1600">
                <a:solidFill>
                  <a:srgbClr val="424242"/>
                </a:solidFill>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srgbClr val="FEFEF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17-Dec-25</a:t>
            </a:fld>
            <a:endParaRPr kumimoji="0" lang="en-US" sz="1200" b="0" i="0" u="none" strike="noStrike" kern="1200" cap="none" spc="0" normalizeH="0" baseline="0" noProof="0" dirty="0">
              <a:ln>
                <a:noFill/>
              </a:ln>
              <a:solidFill>
                <a:srgbClr val="FEFEFE"/>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641448" y="5724839"/>
            <a:ext cx="3493664" cy="365125"/>
          </a:xfrm>
        </p:spPr>
        <p:txBody>
          <a:bodyPr>
            <a:norm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94C600"/>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srgbClr val="FEFEFE"/>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FEFEF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952949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srgbClr val="FEFEF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17-Dec-25</a:t>
            </a:fld>
            <a:endParaRPr kumimoji="0" lang="en-US" sz="1200" b="0" i="0" u="none" strike="noStrike" kern="1200" cap="none" spc="0" normalizeH="0" baseline="0" noProof="0" dirty="0">
              <a:ln>
                <a:noFill/>
              </a:ln>
              <a:solidFill>
                <a:srgbClr val="FEFEFE"/>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94C600"/>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srgbClr val="FEFEFE"/>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FEFEF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507183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2" y="1030147"/>
            <a:ext cx="1484453" cy="4780344"/>
          </a:xfrm>
        </p:spPr>
        <p:txBody>
          <a:bodyPr vert="eaVert" anchor="ctr"/>
          <a:lstStyle/>
          <a:p>
            <a:r>
              <a:rPr lang="en-US"/>
              <a:t>Click to edit Master title style</a:t>
            </a:r>
          </a:p>
        </p:txBody>
      </p:sp>
      <p:sp>
        <p:nvSpPr>
          <p:cNvPr id="3" name="Vertical Text Placeholder 2"/>
          <p:cNvSpPr>
            <a:spLocks noGrp="1"/>
          </p:cNvSpPr>
          <p:nvPr>
            <p:ph type="body" orient="vert" idx="1"/>
          </p:nvPr>
        </p:nvSpPr>
        <p:spPr>
          <a:xfrm>
            <a:off x="1053297" y="1030147"/>
            <a:ext cx="5423704" cy="47803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srgbClr val="FEFEF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17-Dec-25</a:t>
            </a:fld>
            <a:endParaRPr kumimoji="0" lang="en-US" sz="1200" b="0" i="0" u="none" strike="noStrike" kern="1200" cap="none" spc="0" normalizeH="0" baseline="0" noProof="0" dirty="0">
              <a:ln>
                <a:noFill/>
              </a:ln>
              <a:solidFill>
                <a:srgbClr val="FEFEFE"/>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94C600"/>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srgbClr val="FEFEFE"/>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FEFEF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25073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F216AF0-C03A-46C7-B0BE-5A45631CB967}" type="datetimeFigureOut">
              <a:rPr lang="en-US" smtClean="0"/>
              <a:t>17-Dec-25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4298B71-A9A1-441A-8C90-7CA80B2F9750}" type="slidenum">
              <a:rPr lang="en-US" smtClean="0"/>
              <a:t>‹#›</a:t>
            </a:fld>
            <a:endParaRPr lang="en-US"/>
          </a:p>
        </p:txBody>
      </p:sp>
    </p:spTree>
    <p:extLst>
      <p:ext uri="{BB962C8B-B14F-4D97-AF65-F5344CB8AC3E}">
        <p14:creationId xmlns:p14="http://schemas.microsoft.com/office/powerpoint/2010/main" val="4061873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216AF0-C03A-46C7-B0BE-5A45631CB967}" type="datetimeFigureOut">
              <a:rPr lang="en-US" smtClean="0"/>
              <a:t>17-Dec-25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4298B71-A9A1-441A-8C90-7CA80B2F9750}" type="slidenum">
              <a:rPr lang="en-US" smtClean="0"/>
              <a:t>‹#›</a:t>
            </a:fld>
            <a:endParaRPr lang="en-US"/>
          </a:p>
        </p:txBody>
      </p:sp>
    </p:spTree>
    <p:extLst>
      <p:ext uri="{BB962C8B-B14F-4D97-AF65-F5344CB8AC3E}">
        <p14:creationId xmlns:p14="http://schemas.microsoft.com/office/powerpoint/2010/main" val="22717029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F216AF0-C03A-46C7-B0BE-5A45631CB967}" type="datetimeFigureOut">
              <a:rPr lang="en-US" smtClean="0"/>
              <a:t>17-Dec-25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4298B71-A9A1-441A-8C90-7CA80B2F9750}" type="slidenum">
              <a:rPr lang="en-US" smtClean="0"/>
              <a:t>‹#›</a:t>
            </a:fld>
            <a:endParaRPr lang="en-US"/>
          </a:p>
        </p:txBody>
      </p:sp>
    </p:spTree>
    <p:extLst>
      <p:ext uri="{BB962C8B-B14F-4D97-AF65-F5344CB8AC3E}">
        <p14:creationId xmlns:p14="http://schemas.microsoft.com/office/powerpoint/2010/main" val="37565597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F216AF0-C03A-46C7-B0BE-5A45631CB967}" type="datetimeFigureOut">
              <a:rPr lang="en-US" smtClean="0"/>
              <a:t>17-Dec-25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4298B71-A9A1-441A-8C90-7CA80B2F9750}" type="slidenum">
              <a:rPr lang="en-US" smtClean="0"/>
              <a:t>‹#›</a:t>
            </a:fld>
            <a:endParaRPr lang="en-US"/>
          </a:p>
        </p:txBody>
      </p:sp>
    </p:spTree>
    <p:extLst>
      <p:ext uri="{BB962C8B-B14F-4D97-AF65-F5344CB8AC3E}">
        <p14:creationId xmlns:p14="http://schemas.microsoft.com/office/powerpoint/2010/main" val="27775301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216AF0-C03A-46C7-B0BE-5A45631CB967}" type="datetimeFigureOut">
              <a:rPr lang="en-US" smtClean="0"/>
              <a:t>17-Dec-25</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4298B71-A9A1-441A-8C90-7CA80B2F9750}" type="slidenum">
              <a:rPr lang="en-US" smtClean="0"/>
              <a:t>‹#›</a:t>
            </a:fld>
            <a:endParaRPr lang="en-US"/>
          </a:p>
        </p:txBody>
      </p:sp>
    </p:spTree>
    <p:extLst>
      <p:ext uri="{BB962C8B-B14F-4D97-AF65-F5344CB8AC3E}">
        <p14:creationId xmlns:p14="http://schemas.microsoft.com/office/powerpoint/2010/main" val="94730797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42" name="Group 41"/>
          <p:cNvGrpSpPr/>
          <p:nvPr/>
        </p:nvGrpSpPr>
        <p:grpSpPr>
          <a:xfrm>
            <a:off x="-304800" y="0"/>
            <a:ext cx="9932332" cy="6858000"/>
            <a:chOff x="-382404" y="0"/>
            <a:chExt cx="9932332" cy="6858000"/>
          </a:xfrm>
        </p:grpSpPr>
        <p:grpSp>
          <p:nvGrpSpPr>
            <p:cNvPr id="43" name="Group 44"/>
            <p:cNvGrpSpPr/>
            <p:nvPr/>
          </p:nvGrpSpPr>
          <p:grpSpPr>
            <a:xfrm>
              <a:off x="0" y="0"/>
              <a:ext cx="9144000" cy="6858000"/>
              <a:chOff x="0" y="0"/>
              <a:chExt cx="9144000" cy="6858000"/>
            </a:xfrm>
          </p:grpSpPr>
          <p:grpSp>
            <p:nvGrpSpPr>
              <p:cNvPr id="101" name="Group 4"/>
              <p:cNvGrpSpPr/>
              <p:nvPr/>
            </p:nvGrpSpPr>
            <p:grpSpPr>
              <a:xfrm>
                <a:off x="0" y="0"/>
                <a:ext cx="2514600" cy="6858000"/>
                <a:chOff x="0" y="0"/>
                <a:chExt cx="2514600" cy="6858000"/>
              </a:xfrm>
            </p:grpSpPr>
            <p:sp>
              <p:nvSpPr>
                <p:cNvPr id="113" name="Rectangle 112"/>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4"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5"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102" name="Group 5"/>
              <p:cNvGrpSpPr/>
              <p:nvPr/>
            </p:nvGrpSpPr>
            <p:grpSpPr>
              <a:xfrm>
                <a:off x="422910" y="0"/>
                <a:ext cx="2514600" cy="6858000"/>
                <a:chOff x="0" y="0"/>
                <a:chExt cx="2514600" cy="6858000"/>
              </a:xfrm>
            </p:grpSpPr>
            <p:sp>
              <p:nvSpPr>
                <p:cNvPr id="110" name="Rectangle 109"/>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1" name="Rectangle 110"/>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2" name="Rectangle 111"/>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103" name="Group 9"/>
              <p:cNvGrpSpPr/>
              <p:nvPr/>
            </p:nvGrpSpPr>
            <p:grpSpPr>
              <a:xfrm rot="10800000">
                <a:off x="6629400" y="0"/>
                <a:ext cx="2514600" cy="6858000"/>
                <a:chOff x="0" y="0"/>
                <a:chExt cx="2514600" cy="6858000"/>
              </a:xfrm>
            </p:grpSpPr>
            <p:sp>
              <p:nvSpPr>
                <p:cNvPr id="107" name="Rectangle 10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8" name="Rectangle 107"/>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9" name="Rectangle 108"/>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04" name="Rectangle 103"/>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5" name="Rectangle 104"/>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6" name="Rectangle 105"/>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4" name="Freeform 43"/>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5" name="Freeform 44"/>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6" name="Freeform 45"/>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7" name="Freeform 46"/>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9" name="Freeform 48"/>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0" name="Hexagon 49"/>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1" name="Hexagon 50"/>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2" name="Hexagon 51"/>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3" name="Hexagon 52"/>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4" name="Hexagon 53"/>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5" name="Freeform 54"/>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6" name="Hexagon 55"/>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7" name="Hexagon 56"/>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8" name="Hexagon 57"/>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9" name="Hexagon 58"/>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0" name="Hexagon 59"/>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5" name="Hexagon 94"/>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6" name="Hexagon 95"/>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7" name="Hexagon 96"/>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8" name="Hexagon 97"/>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9" name="Freeform 98"/>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0" name="Freeform 99"/>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66" name="Rectangle 65"/>
          <p:cNvSpPr/>
          <p:nvPr/>
        </p:nvSpPr>
        <p:spPr>
          <a:xfrm>
            <a:off x="457200" y="333487"/>
            <a:ext cx="8229600" cy="6185647"/>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0" name="Rectangle 69"/>
          <p:cNvSpPr/>
          <p:nvPr/>
        </p:nvSpPr>
        <p:spPr>
          <a:xfrm>
            <a:off x="4561242" y="-21511"/>
            <a:ext cx="3679116" cy="699244"/>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1" name="Rectangle 70"/>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Placeholder 1"/>
          <p:cNvSpPr>
            <a:spLocks noGrp="1"/>
          </p:cNvSpPr>
          <p:nvPr>
            <p:ph type="title"/>
          </p:nvPr>
        </p:nvSpPr>
        <p:spPr>
          <a:xfrm>
            <a:off x="738350" y="710292"/>
            <a:ext cx="7415050" cy="580622"/>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738350" y="1425591"/>
            <a:ext cx="7415050" cy="393345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997388" y="224492"/>
            <a:ext cx="2133600" cy="365125"/>
          </a:xfrm>
          <a:prstGeom prst="rect">
            <a:avLst/>
          </a:prstGeom>
        </p:spPr>
        <p:txBody>
          <a:bodyPr vert="horz" lIns="91440" tIns="45720" rIns="91440" bIns="45720" rtlCol="0" anchor="ctr"/>
          <a:lstStyle>
            <a:lvl1pPr algn="r">
              <a:defRPr sz="1200">
                <a:solidFill>
                  <a:srgbClr val="FEFEFE"/>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srgbClr val="FEFEF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17-Dec-25</a:t>
            </a:fld>
            <a:endParaRPr kumimoji="0" lang="en-US" sz="1200" b="0" i="0" u="none" strike="noStrike" kern="1200" cap="none" spc="0" normalizeH="0" baseline="0" noProof="0" dirty="0">
              <a:ln>
                <a:noFill/>
              </a:ln>
              <a:solidFill>
                <a:srgbClr val="FEFEFE"/>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641448" y="5852160"/>
            <a:ext cx="3502152" cy="365125"/>
          </a:xfrm>
          <a:prstGeom prst="rect">
            <a:avLst/>
          </a:prstGeom>
        </p:spPr>
        <p:txBody>
          <a:bodyPr vert="horz" lIns="91440" tIns="45720" rIns="91440" bIns="45720" rtlCol="0" anchor="ctr"/>
          <a:lstStyle>
            <a:lvl1pPr algn="r">
              <a:defRPr sz="1200">
                <a:solidFill>
                  <a:schemeClr val="accent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F6FC6"/>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4649096" y="224491"/>
            <a:ext cx="1332156" cy="365125"/>
          </a:xfrm>
          <a:prstGeom prst="rect">
            <a:avLst/>
          </a:prstGeom>
        </p:spPr>
        <p:txBody>
          <a:bodyPr vert="horz" lIns="91440" tIns="45720" rIns="91440" bIns="45720" rtlCol="0" anchor="ctr"/>
          <a:lstStyle>
            <a:lvl1pPr algn="l">
              <a:defRPr sz="1200">
                <a:solidFill>
                  <a:srgbClr val="FEFEFE"/>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srgbClr val="FEFEFE"/>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FEFEF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0475472"/>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42" name="Group 41"/>
          <p:cNvGrpSpPr/>
          <p:nvPr/>
        </p:nvGrpSpPr>
        <p:grpSpPr>
          <a:xfrm>
            <a:off x="-304800" y="0"/>
            <a:ext cx="9932332" cy="6858000"/>
            <a:chOff x="-382404" y="0"/>
            <a:chExt cx="9932332" cy="6858000"/>
          </a:xfrm>
        </p:grpSpPr>
        <p:grpSp>
          <p:nvGrpSpPr>
            <p:cNvPr id="43" name="Group 44"/>
            <p:cNvGrpSpPr/>
            <p:nvPr/>
          </p:nvGrpSpPr>
          <p:grpSpPr>
            <a:xfrm>
              <a:off x="0" y="0"/>
              <a:ext cx="9144000" cy="6858000"/>
              <a:chOff x="0" y="0"/>
              <a:chExt cx="9144000" cy="6858000"/>
            </a:xfrm>
          </p:grpSpPr>
          <p:grpSp>
            <p:nvGrpSpPr>
              <p:cNvPr id="101" name="Group 4"/>
              <p:cNvGrpSpPr/>
              <p:nvPr/>
            </p:nvGrpSpPr>
            <p:grpSpPr>
              <a:xfrm>
                <a:off x="0" y="0"/>
                <a:ext cx="2514600" cy="6858000"/>
                <a:chOff x="0" y="0"/>
                <a:chExt cx="2514600" cy="6858000"/>
              </a:xfrm>
            </p:grpSpPr>
            <p:sp>
              <p:nvSpPr>
                <p:cNvPr id="113" name="Rectangle 112"/>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4"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5"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102" name="Group 5"/>
              <p:cNvGrpSpPr/>
              <p:nvPr/>
            </p:nvGrpSpPr>
            <p:grpSpPr>
              <a:xfrm>
                <a:off x="422910" y="0"/>
                <a:ext cx="2514600" cy="6858000"/>
                <a:chOff x="0" y="0"/>
                <a:chExt cx="2514600" cy="6858000"/>
              </a:xfrm>
            </p:grpSpPr>
            <p:sp>
              <p:nvSpPr>
                <p:cNvPr id="110" name="Rectangle 109"/>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1" name="Rectangle 110"/>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2" name="Rectangle 111"/>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103" name="Group 9"/>
              <p:cNvGrpSpPr/>
              <p:nvPr/>
            </p:nvGrpSpPr>
            <p:grpSpPr>
              <a:xfrm rot="10800000">
                <a:off x="6629400" y="0"/>
                <a:ext cx="2514600" cy="6858000"/>
                <a:chOff x="0" y="0"/>
                <a:chExt cx="2514600" cy="6858000"/>
              </a:xfrm>
            </p:grpSpPr>
            <p:sp>
              <p:nvSpPr>
                <p:cNvPr id="107" name="Rectangle 10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8" name="Rectangle 107"/>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9" name="Rectangle 108"/>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04" name="Rectangle 103"/>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5" name="Rectangle 104"/>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6" name="Rectangle 105"/>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4" name="Freeform 43"/>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5" name="Freeform 44"/>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6" name="Freeform 45"/>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7" name="Freeform 46"/>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9" name="Freeform 48"/>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0" name="Hexagon 49"/>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1" name="Hexagon 50"/>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2" name="Hexagon 51"/>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3" name="Hexagon 52"/>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4" name="Hexagon 53"/>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5" name="Freeform 54"/>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6" name="Hexagon 55"/>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7" name="Hexagon 56"/>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8" name="Hexagon 57"/>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9" name="Hexagon 58"/>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0" name="Hexagon 59"/>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5" name="Hexagon 94"/>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6" name="Hexagon 95"/>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7" name="Hexagon 96"/>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8" name="Hexagon 97"/>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9" name="Freeform 98"/>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0" name="Freeform 99"/>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66" name="Rectangle 65"/>
          <p:cNvSpPr/>
          <p:nvPr/>
        </p:nvSpPr>
        <p:spPr>
          <a:xfrm>
            <a:off x="457200" y="333491"/>
            <a:ext cx="8229600" cy="6185647"/>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0" name="Rectangle 69"/>
          <p:cNvSpPr/>
          <p:nvPr/>
        </p:nvSpPr>
        <p:spPr>
          <a:xfrm>
            <a:off x="4561242" y="-21511"/>
            <a:ext cx="3679116" cy="699244"/>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1" name="Rectangle 70"/>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Placeholder 1"/>
          <p:cNvSpPr>
            <a:spLocks noGrp="1"/>
          </p:cNvSpPr>
          <p:nvPr>
            <p:ph type="title"/>
          </p:nvPr>
        </p:nvSpPr>
        <p:spPr>
          <a:xfrm>
            <a:off x="738351" y="710292"/>
            <a:ext cx="7415050" cy="580622"/>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738351" y="1425591"/>
            <a:ext cx="7415050" cy="393345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997388" y="224496"/>
            <a:ext cx="2133600" cy="365125"/>
          </a:xfrm>
          <a:prstGeom prst="rect">
            <a:avLst/>
          </a:prstGeom>
        </p:spPr>
        <p:txBody>
          <a:bodyPr vert="horz" lIns="91440" tIns="45720" rIns="91440" bIns="45720" rtlCol="0" anchor="ctr"/>
          <a:lstStyle>
            <a:lvl1pPr algn="r">
              <a:defRPr sz="1200">
                <a:solidFill>
                  <a:srgbClr val="FEFEFE"/>
                </a:solidFill>
              </a:defRPr>
            </a:lvl1pPr>
          </a:lstStyle>
          <a:p>
            <a:fld id="{1D8BD707-D9CF-40AE-B4C6-C98DA3205C09}" type="datetimeFigureOut">
              <a:rPr lang="en-US" smtClean="0"/>
              <a:pPr/>
              <a:t>17-Dec-25</a:t>
            </a:fld>
            <a:endParaRPr lang="en-US" dirty="0"/>
          </a:p>
        </p:txBody>
      </p:sp>
      <p:sp>
        <p:nvSpPr>
          <p:cNvPr id="5" name="Footer Placeholder 4"/>
          <p:cNvSpPr>
            <a:spLocks noGrp="1"/>
          </p:cNvSpPr>
          <p:nvPr>
            <p:ph type="ftr" sz="quarter" idx="3"/>
          </p:nvPr>
        </p:nvSpPr>
        <p:spPr>
          <a:xfrm>
            <a:off x="4641448" y="5852164"/>
            <a:ext cx="3502152" cy="365125"/>
          </a:xfrm>
          <a:prstGeom prst="rect">
            <a:avLst/>
          </a:prstGeom>
        </p:spPr>
        <p:txBody>
          <a:bodyPr vert="horz" lIns="91440" tIns="45720" rIns="91440" bIns="45720" rtlCol="0" anchor="ctr"/>
          <a:lstStyle>
            <a:lvl1pPr algn="r">
              <a:defRPr sz="1200">
                <a:solidFill>
                  <a:schemeClr val="accent1"/>
                </a:solidFill>
              </a:defRPr>
            </a:lvl1pPr>
          </a:lstStyle>
          <a:p>
            <a:endParaRPr lang="en-US" dirty="0">
              <a:solidFill>
                <a:srgbClr val="0F6FC6"/>
              </a:solidFill>
            </a:endParaRPr>
          </a:p>
        </p:txBody>
      </p:sp>
      <p:sp>
        <p:nvSpPr>
          <p:cNvPr id="6" name="Slide Number Placeholder 5"/>
          <p:cNvSpPr>
            <a:spLocks noGrp="1"/>
          </p:cNvSpPr>
          <p:nvPr>
            <p:ph type="sldNum" sz="quarter" idx="4"/>
          </p:nvPr>
        </p:nvSpPr>
        <p:spPr>
          <a:xfrm>
            <a:off x="4649096" y="224495"/>
            <a:ext cx="1332156" cy="365125"/>
          </a:xfrm>
          <a:prstGeom prst="rect">
            <a:avLst/>
          </a:prstGeom>
        </p:spPr>
        <p:txBody>
          <a:bodyPr vert="horz" lIns="91440" tIns="45720" rIns="91440" bIns="45720" rtlCol="0" anchor="ctr"/>
          <a:lstStyle>
            <a:lvl1pPr algn="l">
              <a:defRPr sz="1200">
                <a:solidFill>
                  <a:srgbClr val="FEFEFE"/>
                </a:solidFill>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3485483596"/>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377"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891" indent="-274313" algn="l" defTabSz="914377"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64" indent="-274313" algn="l" defTabSz="914377"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377" indent="-228594" algn="l" defTabSz="914377"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684" indent="-228594" algn="l" defTabSz="914377"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47" indent="-228594" algn="l" defTabSz="914377"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866" indent="-228594" algn="l" defTabSz="914377"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29" indent="-228594" algn="l" defTabSz="914377"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192" indent="-228594" algn="l" defTabSz="914377"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355" indent="-228594" algn="l" defTabSz="914377"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42" name="Group 41"/>
          <p:cNvGrpSpPr/>
          <p:nvPr/>
        </p:nvGrpSpPr>
        <p:grpSpPr>
          <a:xfrm>
            <a:off x="-304800" y="0"/>
            <a:ext cx="9932332" cy="6858000"/>
            <a:chOff x="-382404" y="0"/>
            <a:chExt cx="9932332" cy="6858000"/>
          </a:xfrm>
        </p:grpSpPr>
        <p:grpSp>
          <p:nvGrpSpPr>
            <p:cNvPr id="43" name="Group 44"/>
            <p:cNvGrpSpPr/>
            <p:nvPr/>
          </p:nvGrpSpPr>
          <p:grpSpPr>
            <a:xfrm>
              <a:off x="0" y="0"/>
              <a:ext cx="9144000" cy="6858000"/>
              <a:chOff x="0" y="0"/>
              <a:chExt cx="9144000" cy="6858000"/>
            </a:xfrm>
          </p:grpSpPr>
          <p:grpSp>
            <p:nvGrpSpPr>
              <p:cNvPr id="101" name="Group 4"/>
              <p:cNvGrpSpPr/>
              <p:nvPr/>
            </p:nvGrpSpPr>
            <p:grpSpPr>
              <a:xfrm>
                <a:off x="0" y="0"/>
                <a:ext cx="2514600" cy="6858000"/>
                <a:chOff x="0" y="0"/>
                <a:chExt cx="2514600" cy="6858000"/>
              </a:xfrm>
            </p:grpSpPr>
            <p:sp>
              <p:nvSpPr>
                <p:cNvPr id="113" name="Rectangle 112"/>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4"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5"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02" name="Group 5"/>
              <p:cNvGrpSpPr/>
              <p:nvPr/>
            </p:nvGrpSpPr>
            <p:grpSpPr>
              <a:xfrm>
                <a:off x="422910" y="0"/>
                <a:ext cx="2514600" cy="6858000"/>
                <a:chOff x="0" y="0"/>
                <a:chExt cx="2514600" cy="6858000"/>
              </a:xfrm>
            </p:grpSpPr>
            <p:sp>
              <p:nvSpPr>
                <p:cNvPr id="110" name="Rectangle 109"/>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1" name="Rectangle 110"/>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2" name="Rectangle 111"/>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03" name="Group 9"/>
              <p:cNvGrpSpPr/>
              <p:nvPr/>
            </p:nvGrpSpPr>
            <p:grpSpPr>
              <a:xfrm rot="10800000">
                <a:off x="6629400" y="0"/>
                <a:ext cx="2514600" cy="6858000"/>
                <a:chOff x="0" y="0"/>
                <a:chExt cx="2514600" cy="6858000"/>
              </a:xfrm>
            </p:grpSpPr>
            <p:sp>
              <p:nvSpPr>
                <p:cNvPr id="107" name="Rectangle 10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8" name="Rectangle 107"/>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9" name="Rectangle 108"/>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04" name="Rectangle 103"/>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5" name="Rectangle 104"/>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6" name="Rectangle 105"/>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4" name="Freeform 43"/>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5" name="Freeform 44"/>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6" name="Freeform 45"/>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7" name="Freeform 46"/>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9" name="Freeform 48"/>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0" name="Hexagon 49"/>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Hexagon 50"/>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Hexagon 51"/>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Hexagon 52"/>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Hexagon 53"/>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Freeform 54"/>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Hexagon 55"/>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Hexagon 56"/>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Hexagon 57"/>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Hexagon 58"/>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Hexagon 59"/>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5" name="Hexagon 94"/>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6" name="Hexagon 95"/>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7" name="Hexagon 96"/>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8" name="Hexagon 97"/>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9" name="Freeform 98"/>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0" name="Freeform 99"/>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6" name="Rectangle 65"/>
          <p:cNvSpPr/>
          <p:nvPr/>
        </p:nvSpPr>
        <p:spPr>
          <a:xfrm>
            <a:off x="457200" y="333487"/>
            <a:ext cx="8229600" cy="6185647"/>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Rectangle 69"/>
          <p:cNvSpPr/>
          <p:nvPr/>
        </p:nvSpPr>
        <p:spPr>
          <a:xfrm>
            <a:off x="4561242" y="-21511"/>
            <a:ext cx="3679116" cy="699244"/>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 name="Rectangle 70"/>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738350" y="710292"/>
            <a:ext cx="7415050" cy="580622"/>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738350" y="1425591"/>
            <a:ext cx="7415050" cy="393345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997388" y="224492"/>
            <a:ext cx="2133600" cy="365125"/>
          </a:xfrm>
          <a:prstGeom prst="rect">
            <a:avLst/>
          </a:prstGeom>
        </p:spPr>
        <p:txBody>
          <a:bodyPr vert="horz" lIns="91440" tIns="45720" rIns="91440" bIns="45720" rtlCol="0" anchor="ctr"/>
          <a:lstStyle>
            <a:lvl1pPr algn="r">
              <a:defRPr sz="1200">
                <a:solidFill>
                  <a:srgbClr val="FEFEFE"/>
                </a:solidFill>
              </a:defRPr>
            </a:lvl1pPr>
          </a:lstStyle>
          <a:p>
            <a:fld id="{1D8BD707-D9CF-40AE-B4C6-C98DA3205C09}" type="datetimeFigureOut">
              <a:rPr lang="en-US" smtClean="0"/>
              <a:pPr/>
              <a:t>17-Dec-25</a:t>
            </a:fld>
            <a:endParaRPr lang="en-US" dirty="0"/>
          </a:p>
        </p:txBody>
      </p:sp>
      <p:sp>
        <p:nvSpPr>
          <p:cNvPr id="5" name="Footer Placeholder 4"/>
          <p:cNvSpPr>
            <a:spLocks noGrp="1"/>
          </p:cNvSpPr>
          <p:nvPr>
            <p:ph type="ftr" sz="quarter" idx="3"/>
          </p:nvPr>
        </p:nvSpPr>
        <p:spPr>
          <a:xfrm>
            <a:off x="4641448" y="5852160"/>
            <a:ext cx="3502152" cy="365125"/>
          </a:xfrm>
          <a:prstGeom prst="rect">
            <a:avLst/>
          </a:prstGeom>
        </p:spPr>
        <p:txBody>
          <a:bodyPr vert="horz" lIns="91440" tIns="45720" rIns="91440" bIns="45720" rtlCol="0" anchor="ctr"/>
          <a:lstStyle>
            <a:lvl1pPr algn="r">
              <a:defRPr sz="1200">
                <a:solidFill>
                  <a:schemeClr val="accent1"/>
                </a:solidFill>
              </a:defRPr>
            </a:lvl1pPr>
          </a:lstStyle>
          <a:p>
            <a:endParaRPr lang="en-US" dirty="0"/>
          </a:p>
        </p:txBody>
      </p:sp>
      <p:sp>
        <p:nvSpPr>
          <p:cNvPr id="6" name="Slide Number Placeholder 5"/>
          <p:cNvSpPr>
            <a:spLocks noGrp="1"/>
          </p:cNvSpPr>
          <p:nvPr>
            <p:ph type="sldNum" sz="quarter" idx="4"/>
          </p:nvPr>
        </p:nvSpPr>
        <p:spPr>
          <a:xfrm>
            <a:off x="4649096" y="224491"/>
            <a:ext cx="1332156" cy="365125"/>
          </a:xfrm>
          <a:prstGeom prst="rect">
            <a:avLst/>
          </a:prstGeom>
        </p:spPr>
        <p:txBody>
          <a:bodyPr vert="horz" lIns="91440" tIns="45720" rIns="91440" bIns="45720" rtlCol="0" anchor="ctr"/>
          <a:lstStyle>
            <a:lvl1pPr algn="l">
              <a:defRPr sz="1200">
                <a:solidFill>
                  <a:srgbClr val="FEFEFE"/>
                </a:solidFill>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652071568"/>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42" name="Group 41"/>
          <p:cNvGrpSpPr/>
          <p:nvPr/>
        </p:nvGrpSpPr>
        <p:grpSpPr>
          <a:xfrm>
            <a:off x="-304800" y="0"/>
            <a:ext cx="9932332" cy="6858000"/>
            <a:chOff x="-382404" y="0"/>
            <a:chExt cx="9932332" cy="6858000"/>
          </a:xfrm>
        </p:grpSpPr>
        <p:grpSp>
          <p:nvGrpSpPr>
            <p:cNvPr id="43" name="Group 44"/>
            <p:cNvGrpSpPr/>
            <p:nvPr/>
          </p:nvGrpSpPr>
          <p:grpSpPr>
            <a:xfrm>
              <a:off x="0" y="0"/>
              <a:ext cx="9144000" cy="6858000"/>
              <a:chOff x="0" y="0"/>
              <a:chExt cx="9144000" cy="6858000"/>
            </a:xfrm>
          </p:grpSpPr>
          <p:grpSp>
            <p:nvGrpSpPr>
              <p:cNvPr id="101" name="Group 4"/>
              <p:cNvGrpSpPr/>
              <p:nvPr/>
            </p:nvGrpSpPr>
            <p:grpSpPr>
              <a:xfrm>
                <a:off x="0" y="0"/>
                <a:ext cx="2514600" cy="6858000"/>
                <a:chOff x="0" y="0"/>
                <a:chExt cx="2514600" cy="6858000"/>
              </a:xfrm>
            </p:grpSpPr>
            <p:sp>
              <p:nvSpPr>
                <p:cNvPr id="113" name="Rectangle 112"/>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4"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5"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102" name="Group 5"/>
              <p:cNvGrpSpPr/>
              <p:nvPr/>
            </p:nvGrpSpPr>
            <p:grpSpPr>
              <a:xfrm>
                <a:off x="422910" y="0"/>
                <a:ext cx="2514600" cy="6858000"/>
                <a:chOff x="0" y="0"/>
                <a:chExt cx="2514600" cy="6858000"/>
              </a:xfrm>
            </p:grpSpPr>
            <p:sp>
              <p:nvSpPr>
                <p:cNvPr id="110" name="Rectangle 109"/>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1" name="Rectangle 110"/>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2" name="Rectangle 111"/>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103" name="Group 9"/>
              <p:cNvGrpSpPr/>
              <p:nvPr/>
            </p:nvGrpSpPr>
            <p:grpSpPr>
              <a:xfrm rot="10800000">
                <a:off x="6629400" y="0"/>
                <a:ext cx="2514600" cy="6858000"/>
                <a:chOff x="0" y="0"/>
                <a:chExt cx="2514600" cy="6858000"/>
              </a:xfrm>
            </p:grpSpPr>
            <p:sp>
              <p:nvSpPr>
                <p:cNvPr id="107" name="Rectangle 10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8" name="Rectangle 107"/>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9" name="Rectangle 108"/>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04" name="Rectangle 103"/>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5" name="Rectangle 104"/>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6" name="Rectangle 105"/>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4" name="Freeform 43"/>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5" name="Freeform 44"/>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6" name="Freeform 45"/>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7" name="Freeform 46"/>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9" name="Freeform 48"/>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0" name="Hexagon 49"/>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1" name="Hexagon 50"/>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2" name="Hexagon 51"/>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3" name="Hexagon 52"/>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4" name="Hexagon 53"/>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5" name="Freeform 54"/>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6" name="Hexagon 55"/>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7" name="Hexagon 56"/>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8" name="Hexagon 57"/>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9" name="Hexagon 58"/>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0" name="Hexagon 59"/>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5" name="Hexagon 94"/>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6" name="Hexagon 95"/>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7" name="Hexagon 96"/>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8" name="Hexagon 97"/>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9" name="Freeform 98"/>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0" name="Freeform 99"/>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66" name="Rectangle 65"/>
          <p:cNvSpPr/>
          <p:nvPr/>
        </p:nvSpPr>
        <p:spPr>
          <a:xfrm>
            <a:off x="457200" y="333491"/>
            <a:ext cx="8229600" cy="6185647"/>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0" name="Rectangle 69"/>
          <p:cNvSpPr/>
          <p:nvPr/>
        </p:nvSpPr>
        <p:spPr>
          <a:xfrm>
            <a:off x="4561242" y="-21511"/>
            <a:ext cx="3679116" cy="699244"/>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1" name="Rectangle 70"/>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Placeholder 1"/>
          <p:cNvSpPr>
            <a:spLocks noGrp="1"/>
          </p:cNvSpPr>
          <p:nvPr>
            <p:ph type="title"/>
          </p:nvPr>
        </p:nvSpPr>
        <p:spPr>
          <a:xfrm>
            <a:off x="738351" y="710292"/>
            <a:ext cx="7415050" cy="580622"/>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738351" y="1425591"/>
            <a:ext cx="7415050" cy="393345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997388" y="224496"/>
            <a:ext cx="2133600" cy="365125"/>
          </a:xfrm>
          <a:prstGeom prst="rect">
            <a:avLst/>
          </a:prstGeom>
        </p:spPr>
        <p:txBody>
          <a:bodyPr vert="horz" lIns="91440" tIns="45720" rIns="91440" bIns="45720" rtlCol="0" anchor="ctr"/>
          <a:lstStyle>
            <a:lvl1pPr algn="r">
              <a:defRPr sz="1200">
                <a:solidFill>
                  <a:srgbClr val="FEFEFE"/>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srgbClr val="FEFEF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17-Dec-25</a:t>
            </a:fld>
            <a:endParaRPr kumimoji="0" lang="en-US" sz="1200" b="0" i="0" u="none" strike="noStrike" kern="1200" cap="none" spc="0" normalizeH="0" baseline="0" noProof="0" dirty="0">
              <a:ln>
                <a:noFill/>
              </a:ln>
              <a:solidFill>
                <a:srgbClr val="FEFEFE"/>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641448" y="5852164"/>
            <a:ext cx="3502152" cy="365125"/>
          </a:xfrm>
          <a:prstGeom prst="rect">
            <a:avLst/>
          </a:prstGeom>
        </p:spPr>
        <p:txBody>
          <a:bodyPr vert="horz" lIns="91440" tIns="45720" rIns="91440" bIns="45720" rtlCol="0" anchor="ctr"/>
          <a:lstStyle>
            <a:lvl1pPr algn="r">
              <a:defRPr sz="1200">
                <a:solidFill>
                  <a:schemeClr val="accent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94C600"/>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4649096" y="224495"/>
            <a:ext cx="1332156" cy="365125"/>
          </a:xfrm>
          <a:prstGeom prst="rect">
            <a:avLst/>
          </a:prstGeom>
        </p:spPr>
        <p:txBody>
          <a:bodyPr vert="horz" lIns="91440" tIns="45720" rIns="91440" bIns="45720" rtlCol="0" anchor="ctr"/>
          <a:lstStyle>
            <a:lvl1pPr algn="l">
              <a:defRPr sz="1200">
                <a:solidFill>
                  <a:srgbClr val="FEFEFE"/>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srgbClr val="FEFEFE"/>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FEFEF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7890387"/>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914377"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891" indent="-274313" algn="l" defTabSz="914377"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64" indent="-274313" algn="l" defTabSz="914377"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377" indent="-228594" algn="l" defTabSz="914377"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684" indent="-228594" algn="l" defTabSz="914377"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47" indent="-228594" algn="l" defTabSz="914377"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866" indent="-228594" algn="l" defTabSz="914377"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29" indent="-228594" algn="l" defTabSz="914377"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192" indent="-228594" algn="l" defTabSz="914377"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355" indent="-228594" algn="l" defTabSz="914377"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jpg"/><Relationship Id="rId1" Type="http://schemas.openxmlformats.org/officeDocument/2006/relationships/slideLayout" Target="../slideLayouts/slideLayout13.xml"/></Relationships>
</file>

<file path=ppt/slides/_rels/slide100.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Layout" Target="../slideLayouts/slideLayout13.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3.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Layout" Target="../slideLayouts/slideLayout13.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6.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Layout" Target="../slideLayouts/slideLayout13.xml"/></Relationships>
</file>

<file path=ppt/slides/_rels/slide107.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Layout" Target="../slideLayouts/slideLayout13.xml"/></Relationships>
</file>

<file path=ppt/slides/_rels/slide108.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Layout" Target="../slideLayouts/slideLayout13.xml"/></Relationships>
</file>

<file path=ppt/slides/_rels/slide109.xml.rels><?xml version="1.0" encoding="UTF-8" standalone="yes"?>
<Relationships xmlns="http://schemas.openxmlformats.org/package/2006/relationships"><Relationship Id="rId8" Type="http://schemas.openxmlformats.org/officeDocument/2006/relationships/image" Target="NULL"/><Relationship Id="rId13" Type="http://schemas.openxmlformats.org/officeDocument/2006/relationships/image" Target="NULL"/><Relationship Id="rId3" Type="http://schemas.openxmlformats.org/officeDocument/2006/relationships/image" Target="NULL"/><Relationship Id="rId7" Type="http://schemas.openxmlformats.org/officeDocument/2006/relationships/image" Target="NULL"/><Relationship Id="rId12" Type="http://schemas.openxmlformats.org/officeDocument/2006/relationships/image" Target="NULL"/><Relationship Id="rId2" Type="http://schemas.openxmlformats.org/officeDocument/2006/relationships/image" Target="NULL"/><Relationship Id="rId1" Type="http://schemas.openxmlformats.org/officeDocument/2006/relationships/slideLayout" Target="../slideLayouts/slideLayout13.xml"/><Relationship Id="rId6" Type="http://schemas.openxmlformats.org/officeDocument/2006/relationships/image" Target="NULL"/><Relationship Id="rId11" Type="http://schemas.openxmlformats.org/officeDocument/2006/relationships/image" Target="NULL"/><Relationship Id="rId5" Type="http://schemas.openxmlformats.org/officeDocument/2006/relationships/image" Target="NULL"/><Relationship Id="rId10" Type="http://schemas.openxmlformats.org/officeDocument/2006/relationships/image" Target="NULL"/><Relationship Id="rId4" Type="http://schemas.openxmlformats.org/officeDocument/2006/relationships/image" Target="NULL"/><Relationship Id="rId9" Type="http://schemas.openxmlformats.org/officeDocument/2006/relationships/image" Target="NULL"/><Relationship Id="rId14" Type="http://schemas.openxmlformats.org/officeDocument/2006/relationships/image" Target="NUL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110.xml.rels><?xml version="1.0" encoding="UTF-8" standalone="yes"?>
<Relationships xmlns="http://schemas.openxmlformats.org/package/2006/relationships"><Relationship Id="rId8" Type="http://schemas.openxmlformats.org/officeDocument/2006/relationships/customXml" Target="../ink/ink54.xml"/><Relationship Id="rId13" Type="http://schemas.openxmlformats.org/officeDocument/2006/relationships/image" Target="NULL"/><Relationship Id="rId3" Type="http://schemas.openxmlformats.org/officeDocument/2006/relationships/image" Target="NULL"/><Relationship Id="rId7" Type="http://schemas.openxmlformats.org/officeDocument/2006/relationships/image" Target="NULL"/><Relationship Id="rId12" Type="http://schemas.openxmlformats.org/officeDocument/2006/relationships/customXml" Target="../ink/ink56.xml"/><Relationship Id="rId2" Type="http://schemas.openxmlformats.org/officeDocument/2006/relationships/image" Target="../media/image96.jpg"/><Relationship Id="rId1" Type="http://schemas.openxmlformats.org/officeDocument/2006/relationships/slideLayout" Target="../slideLayouts/slideLayout13.xml"/><Relationship Id="rId6" Type="http://schemas.openxmlformats.org/officeDocument/2006/relationships/image" Target="NULL"/><Relationship Id="rId11" Type="http://schemas.openxmlformats.org/officeDocument/2006/relationships/image" Target="NULL"/><Relationship Id="rId5" Type="http://schemas.openxmlformats.org/officeDocument/2006/relationships/image" Target="NULL"/><Relationship Id="rId10" Type="http://schemas.openxmlformats.org/officeDocument/2006/relationships/customXml" Target="../ink/ink55.xml"/><Relationship Id="rId4" Type="http://schemas.openxmlformats.org/officeDocument/2006/relationships/image" Target="NULL"/><Relationship Id="rId9" Type="http://schemas.openxmlformats.org/officeDocument/2006/relationships/image" Target="NULL"/></Relationships>
</file>

<file path=ppt/slides/_rels/slide111.xml.rels><?xml version="1.0" encoding="UTF-8" standalone="yes"?>
<Relationships xmlns="http://schemas.openxmlformats.org/package/2006/relationships"><Relationship Id="rId8" Type="http://schemas.openxmlformats.org/officeDocument/2006/relationships/customXml" Target="../ink/ink57.xml"/><Relationship Id="rId3" Type="http://schemas.openxmlformats.org/officeDocument/2006/relationships/image" Target="../media/image96.jpg"/><Relationship Id="rId7" Type="http://schemas.openxmlformats.org/officeDocument/2006/relationships/image" Target="NULL"/><Relationship Id="rId2" Type="http://schemas.openxmlformats.org/officeDocument/2006/relationships/notesSlide" Target="../notesSlides/notesSlide24.xml"/><Relationship Id="rId1" Type="http://schemas.openxmlformats.org/officeDocument/2006/relationships/slideLayout" Target="../slideLayouts/slideLayout13.xml"/><Relationship Id="rId6" Type="http://schemas.openxmlformats.org/officeDocument/2006/relationships/image" Target="NULL"/><Relationship Id="rId5" Type="http://schemas.openxmlformats.org/officeDocument/2006/relationships/image" Target="NULL"/><Relationship Id="rId10" Type="http://schemas.openxmlformats.org/officeDocument/2006/relationships/image" Target="NULL"/><Relationship Id="rId4" Type="http://schemas.openxmlformats.org/officeDocument/2006/relationships/image" Target="NULL"/><Relationship Id="rId9" Type="http://schemas.openxmlformats.org/officeDocument/2006/relationships/image" Target="NULL"/></Relationships>
</file>

<file path=ppt/slides/_rels/slide112.xml.rels><?xml version="1.0" encoding="UTF-8" standalone="yes"?>
<Relationships xmlns="http://schemas.openxmlformats.org/package/2006/relationships"><Relationship Id="rId8" Type="http://schemas.openxmlformats.org/officeDocument/2006/relationships/customXml" Target="../ink/ink58.xml"/><Relationship Id="rId3" Type="http://schemas.openxmlformats.org/officeDocument/2006/relationships/image" Target="../media/image96.jpg"/><Relationship Id="rId7" Type="http://schemas.openxmlformats.org/officeDocument/2006/relationships/image" Target="NULL"/><Relationship Id="rId2" Type="http://schemas.openxmlformats.org/officeDocument/2006/relationships/notesSlide" Target="../notesSlides/notesSlide25.xml"/><Relationship Id="rId1" Type="http://schemas.openxmlformats.org/officeDocument/2006/relationships/slideLayout" Target="../slideLayouts/slideLayout13.xml"/><Relationship Id="rId6" Type="http://schemas.openxmlformats.org/officeDocument/2006/relationships/image" Target="NULL"/><Relationship Id="rId5" Type="http://schemas.openxmlformats.org/officeDocument/2006/relationships/image" Target="NULL"/><Relationship Id="rId10" Type="http://schemas.openxmlformats.org/officeDocument/2006/relationships/image" Target="NULL"/><Relationship Id="rId4" Type="http://schemas.openxmlformats.org/officeDocument/2006/relationships/image" Target="NULL"/><Relationship Id="rId9" Type="http://schemas.openxmlformats.org/officeDocument/2006/relationships/image" Target="NULL"/></Relationships>
</file>

<file path=ppt/slides/_rels/slide113.xml.rels><?xml version="1.0" encoding="UTF-8" standalone="yes"?>
<Relationships xmlns="http://schemas.openxmlformats.org/package/2006/relationships"><Relationship Id="rId8" Type="http://schemas.openxmlformats.org/officeDocument/2006/relationships/customXml" Target="../ink/ink59.xml"/><Relationship Id="rId3" Type="http://schemas.openxmlformats.org/officeDocument/2006/relationships/image" Target="../media/image96.jpg"/><Relationship Id="rId7" Type="http://schemas.openxmlformats.org/officeDocument/2006/relationships/image" Target="NULL"/><Relationship Id="rId2" Type="http://schemas.openxmlformats.org/officeDocument/2006/relationships/notesSlide" Target="../notesSlides/notesSlide26.xml"/><Relationship Id="rId1" Type="http://schemas.openxmlformats.org/officeDocument/2006/relationships/slideLayout" Target="../slideLayouts/slideLayout13.xml"/><Relationship Id="rId6" Type="http://schemas.openxmlformats.org/officeDocument/2006/relationships/image" Target="NULL"/><Relationship Id="rId5" Type="http://schemas.openxmlformats.org/officeDocument/2006/relationships/image" Target="NULL"/><Relationship Id="rId10" Type="http://schemas.openxmlformats.org/officeDocument/2006/relationships/image" Target="NULL"/><Relationship Id="rId4" Type="http://schemas.openxmlformats.org/officeDocument/2006/relationships/image" Target="NULL"/><Relationship Id="rId9" Type="http://schemas.openxmlformats.org/officeDocument/2006/relationships/image" Target="NULL"/></Relationships>
</file>

<file path=ppt/slides/_rels/slide114.xml.rels><?xml version="1.0" encoding="UTF-8" standalone="yes"?>
<Relationships xmlns="http://schemas.openxmlformats.org/package/2006/relationships"><Relationship Id="rId8" Type="http://schemas.openxmlformats.org/officeDocument/2006/relationships/customXml" Target="../ink/ink60.xml"/><Relationship Id="rId3" Type="http://schemas.openxmlformats.org/officeDocument/2006/relationships/image" Target="../media/image96.jpg"/><Relationship Id="rId7" Type="http://schemas.openxmlformats.org/officeDocument/2006/relationships/image" Target="NULL"/><Relationship Id="rId2" Type="http://schemas.openxmlformats.org/officeDocument/2006/relationships/notesSlide" Target="../notesSlides/notesSlide27.xml"/><Relationship Id="rId1" Type="http://schemas.openxmlformats.org/officeDocument/2006/relationships/slideLayout" Target="../slideLayouts/slideLayout13.xml"/><Relationship Id="rId6" Type="http://schemas.openxmlformats.org/officeDocument/2006/relationships/image" Target="NULL"/><Relationship Id="rId5" Type="http://schemas.openxmlformats.org/officeDocument/2006/relationships/image" Target="NULL"/><Relationship Id="rId10" Type="http://schemas.openxmlformats.org/officeDocument/2006/relationships/image" Target="NULL"/><Relationship Id="rId4" Type="http://schemas.openxmlformats.org/officeDocument/2006/relationships/image" Target="NULL"/><Relationship Id="rId9" Type="http://schemas.openxmlformats.org/officeDocument/2006/relationships/image" Target="NUL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6.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media/image96.jpg"/><Relationship Id="rId7" Type="http://schemas.openxmlformats.org/officeDocument/2006/relationships/image" Target="NULL"/><Relationship Id="rId2" Type="http://schemas.openxmlformats.org/officeDocument/2006/relationships/notesSlide" Target="../notesSlides/notesSlide28.xml"/><Relationship Id="rId1" Type="http://schemas.openxmlformats.org/officeDocument/2006/relationships/slideLayout" Target="../slideLayouts/slideLayout13.xml"/><Relationship Id="rId6" Type="http://schemas.openxmlformats.org/officeDocument/2006/relationships/image" Target="NULL"/><Relationship Id="rId5" Type="http://schemas.openxmlformats.org/officeDocument/2006/relationships/image" Target="NULL"/><Relationship Id="rId10" Type="http://schemas.openxmlformats.org/officeDocument/2006/relationships/image" Target="NULL"/><Relationship Id="rId4" Type="http://schemas.openxmlformats.org/officeDocument/2006/relationships/image" Target="NULL"/><Relationship Id="rId9" Type="http://schemas.openxmlformats.org/officeDocument/2006/relationships/customXml" Target="../ink/ink61.xml"/></Relationships>
</file>

<file path=ppt/slides/_rels/slide117.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media/image96.jpg"/><Relationship Id="rId7" Type="http://schemas.openxmlformats.org/officeDocument/2006/relationships/image" Target="NULL"/><Relationship Id="rId2" Type="http://schemas.openxmlformats.org/officeDocument/2006/relationships/notesSlide" Target="../notesSlides/notesSlide29.xml"/><Relationship Id="rId1" Type="http://schemas.openxmlformats.org/officeDocument/2006/relationships/slideLayout" Target="../slideLayouts/slideLayout13.xml"/><Relationship Id="rId6" Type="http://schemas.openxmlformats.org/officeDocument/2006/relationships/image" Target="NULL"/><Relationship Id="rId5" Type="http://schemas.openxmlformats.org/officeDocument/2006/relationships/image" Target="NULL"/><Relationship Id="rId10" Type="http://schemas.openxmlformats.org/officeDocument/2006/relationships/image" Target="NULL"/><Relationship Id="rId4" Type="http://schemas.openxmlformats.org/officeDocument/2006/relationships/image" Target="NULL"/><Relationship Id="rId9" Type="http://schemas.openxmlformats.org/officeDocument/2006/relationships/customXml" Target="../ink/ink62.xml"/></Relationships>
</file>

<file path=ppt/slides/_rels/slide118.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NULL"/><Relationship Id="rId1" Type="http://schemas.openxmlformats.org/officeDocument/2006/relationships/slideLayout" Target="../slideLayouts/slideLayout13.xml"/></Relationships>
</file>

<file path=ppt/slides/_rels/slide119.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NUL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120.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99.jpeg"/><Relationship Id="rId1" Type="http://schemas.openxmlformats.org/officeDocument/2006/relationships/slideLayout" Target="../slideLayouts/slideLayout13.xml"/></Relationships>
</file>

<file path=ppt/slides/_rels/slide121.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Layout" Target="../slideLayouts/slideLayout13.xml"/></Relationships>
</file>

<file path=ppt/slides/_rels/slide122.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Layout" Target="../slideLayouts/slideLayout13.xml"/></Relationships>
</file>

<file path=ppt/slides/_rels/slide123.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30.xml"/><Relationship Id="rId1" Type="http://schemas.openxmlformats.org/officeDocument/2006/relationships/slideLayout" Target="../slideLayouts/slideLayout13.xml"/><Relationship Id="rId6" Type="http://schemas.openxmlformats.org/officeDocument/2006/relationships/image" Target="NULL"/><Relationship Id="rId5" Type="http://schemas.openxmlformats.org/officeDocument/2006/relationships/image" Target="NULL"/><Relationship Id="rId4" Type="http://schemas.openxmlformats.org/officeDocument/2006/relationships/image" Target="NULL"/></Relationships>
</file>

<file path=ppt/slides/_rels/slide124.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NULL"/><Relationship Id="rId7" Type="http://schemas.openxmlformats.org/officeDocument/2006/relationships/image" Target="NULL"/><Relationship Id="rId2" Type="http://schemas.openxmlformats.org/officeDocument/2006/relationships/image" Target="../media/image100.jpeg"/><Relationship Id="rId1" Type="http://schemas.openxmlformats.org/officeDocument/2006/relationships/slideLayout" Target="../slideLayouts/slideLayout13.xml"/><Relationship Id="rId6" Type="http://schemas.openxmlformats.org/officeDocument/2006/relationships/image" Target="NULL"/><Relationship Id="rId5" Type="http://schemas.openxmlformats.org/officeDocument/2006/relationships/image" Target="NULL"/><Relationship Id="rId10" Type="http://schemas.openxmlformats.org/officeDocument/2006/relationships/image" Target="NULL"/><Relationship Id="rId4" Type="http://schemas.openxmlformats.org/officeDocument/2006/relationships/image" Target="NULL"/><Relationship Id="rId9" Type="http://schemas.openxmlformats.org/officeDocument/2006/relationships/image" Target="NUL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6.xml.rels><?xml version="1.0" encoding="UTF-8" standalone="yes"?>
<Relationships xmlns="http://schemas.openxmlformats.org/package/2006/relationships"><Relationship Id="rId3" Type="http://schemas.openxmlformats.org/officeDocument/2006/relationships/image" Target="../media/image101.jpg"/><Relationship Id="rId7" Type="http://schemas.openxmlformats.org/officeDocument/2006/relationships/image" Target="NULL"/><Relationship Id="rId2" Type="http://schemas.openxmlformats.org/officeDocument/2006/relationships/image" Target="NULL"/><Relationship Id="rId1" Type="http://schemas.openxmlformats.org/officeDocument/2006/relationships/slideLayout" Target="../slideLayouts/slideLayout13.xml"/><Relationship Id="rId4" Type="http://schemas.openxmlformats.org/officeDocument/2006/relationships/customXml" Target="../ink/ink63.xml"/></Relationships>
</file>

<file path=ppt/slides/_rels/slide127.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customXml" Target="../ink/ink64.xml"/><Relationship Id="rId1" Type="http://schemas.openxmlformats.org/officeDocument/2006/relationships/slideLayout" Target="../slideLayouts/slideLayout13.xml"/><Relationship Id="rId4" Type="http://schemas.openxmlformats.org/officeDocument/2006/relationships/image" Target="../media/image102.gif"/></Relationships>
</file>

<file path=ppt/slides/_rels/slide128.xml.rels><?xml version="1.0" encoding="UTF-8" standalone="yes"?>
<Relationships xmlns="http://schemas.openxmlformats.org/package/2006/relationships"><Relationship Id="rId2" Type="http://schemas.openxmlformats.org/officeDocument/2006/relationships/image" Target="../media/image102.gif"/><Relationship Id="rId1" Type="http://schemas.openxmlformats.org/officeDocument/2006/relationships/slideLayout" Target="../slideLayouts/slideLayout13.xml"/></Relationships>
</file>

<file path=ppt/slides/_rels/slide129.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103.jp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13.xml"/></Relationships>
</file>

<file path=ppt/slides/_rels/slide130.xml.rels><?xml version="1.0" encoding="UTF-8" standalone="yes"?>
<Relationships xmlns="http://schemas.openxmlformats.org/package/2006/relationships"><Relationship Id="rId3" Type="http://schemas.openxmlformats.org/officeDocument/2006/relationships/customXml" Target="../ink/ink65.xml"/><Relationship Id="rId2" Type="http://schemas.openxmlformats.org/officeDocument/2006/relationships/image" Target="../media/image103.jpg"/><Relationship Id="rId1" Type="http://schemas.openxmlformats.org/officeDocument/2006/relationships/slideLayout" Target="../slideLayouts/slideLayout13.xml"/><Relationship Id="rId4" Type="http://schemas.openxmlformats.org/officeDocument/2006/relationships/image" Target="NULL"/></Relationships>
</file>

<file path=ppt/slides/_rels/slide131.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NULL"/><Relationship Id="rId1" Type="http://schemas.openxmlformats.org/officeDocument/2006/relationships/slideLayout" Target="../slideLayouts/slideLayout13.xml"/><Relationship Id="rId5" Type="http://schemas.openxmlformats.org/officeDocument/2006/relationships/image" Target="NULL"/><Relationship Id="rId4" Type="http://schemas.openxmlformats.org/officeDocument/2006/relationships/customXml" Target="../ink/ink66.xml"/></Relationships>
</file>

<file path=ppt/slides/_rels/slide132.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customXml" Target="../ink/ink67.xml"/><Relationship Id="rId7" Type="http://schemas.openxmlformats.org/officeDocument/2006/relationships/customXml" Target="../ink/ink69.xml"/><Relationship Id="rId2" Type="http://schemas.openxmlformats.org/officeDocument/2006/relationships/image" Target="../media/image104.png"/><Relationship Id="rId1" Type="http://schemas.openxmlformats.org/officeDocument/2006/relationships/slideLayout" Target="../slideLayouts/slideLayout13.xml"/><Relationship Id="rId6" Type="http://schemas.openxmlformats.org/officeDocument/2006/relationships/image" Target="NULL"/><Relationship Id="rId5" Type="http://schemas.openxmlformats.org/officeDocument/2006/relationships/customXml" Target="../ink/ink68.xml"/><Relationship Id="rId4" Type="http://schemas.openxmlformats.org/officeDocument/2006/relationships/image" Target="NULL"/></Relationships>
</file>

<file path=ppt/slides/_rels/slide133.xml.rels><?xml version="1.0" encoding="UTF-8" standalone="yes"?>
<Relationships xmlns="http://schemas.openxmlformats.org/package/2006/relationships"><Relationship Id="rId3" Type="http://schemas.openxmlformats.org/officeDocument/2006/relationships/customXml" Target="../ink/ink70.xml"/><Relationship Id="rId2" Type="http://schemas.openxmlformats.org/officeDocument/2006/relationships/image" Target="../media/image104.png"/><Relationship Id="rId1" Type="http://schemas.openxmlformats.org/officeDocument/2006/relationships/slideLayout" Target="../slideLayouts/slideLayout13.xml"/><Relationship Id="rId6" Type="http://schemas.openxmlformats.org/officeDocument/2006/relationships/image" Target="NULL"/><Relationship Id="rId5" Type="http://schemas.openxmlformats.org/officeDocument/2006/relationships/customXml" Target="../ink/ink71.xml"/><Relationship Id="rId4" Type="http://schemas.openxmlformats.org/officeDocument/2006/relationships/image" Target="NULL"/></Relationships>
</file>

<file path=ppt/slides/_rels/slide134.xml.rels><?xml version="1.0" encoding="UTF-8" standalone="yes"?>
<Relationships xmlns="http://schemas.openxmlformats.org/package/2006/relationships"><Relationship Id="rId3" Type="http://schemas.openxmlformats.org/officeDocument/2006/relationships/customXml" Target="../ink/ink72.xml"/><Relationship Id="rId2" Type="http://schemas.openxmlformats.org/officeDocument/2006/relationships/image" Target="../media/image104.png"/><Relationship Id="rId1" Type="http://schemas.openxmlformats.org/officeDocument/2006/relationships/slideLayout" Target="../slideLayouts/slideLayout13.xml"/><Relationship Id="rId6" Type="http://schemas.openxmlformats.org/officeDocument/2006/relationships/image" Target="NULL"/><Relationship Id="rId5" Type="http://schemas.openxmlformats.org/officeDocument/2006/relationships/customXml" Target="../ink/ink73.xml"/><Relationship Id="rId4" Type="http://schemas.openxmlformats.org/officeDocument/2006/relationships/image" Target="NULL"/></Relationships>
</file>

<file path=ppt/slides/_rels/slide135.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106.png"/><Relationship Id="rId1" Type="http://schemas.openxmlformats.org/officeDocument/2006/relationships/slideLayout" Target="../slideLayouts/slideLayout13.xml"/><Relationship Id="rId4" Type="http://schemas.openxmlformats.org/officeDocument/2006/relationships/image" Target="../media/image109.png"/></Relationships>
</file>

<file path=ppt/slides/_rels/slide136.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110.jpeg"/><Relationship Id="rId1" Type="http://schemas.openxmlformats.org/officeDocument/2006/relationships/slideLayout" Target="../slideLayouts/slideLayout13.xml"/></Relationships>
</file>

<file path=ppt/slides/_rels/slide137.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111.jpg"/><Relationship Id="rId1" Type="http://schemas.openxmlformats.org/officeDocument/2006/relationships/slideLayout" Target="../slideLayouts/slideLayout13.xml"/></Relationships>
</file>

<file path=ppt/slides/_rels/slide138.xml.rels><?xml version="1.0" encoding="UTF-8" standalone="yes"?>
<Relationships xmlns="http://schemas.openxmlformats.org/package/2006/relationships"><Relationship Id="rId3" Type="http://schemas.openxmlformats.org/officeDocument/2006/relationships/image" Target="../media/image112.jpg"/><Relationship Id="rId2" Type="http://schemas.openxmlformats.org/officeDocument/2006/relationships/notesSlide" Target="../notesSlides/notesSlide31.xml"/><Relationship Id="rId1" Type="http://schemas.openxmlformats.org/officeDocument/2006/relationships/slideLayout" Target="../slideLayouts/slideLayout13.xml"/><Relationship Id="rId5" Type="http://schemas.openxmlformats.org/officeDocument/2006/relationships/image" Target="NULL"/><Relationship Id="rId4" Type="http://schemas.openxmlformats.org/officeDocument/2006/relationships/customXml" Target="../ink/ink74.xml"/></Relationships>
</file>

<file path=ppt/slides/_rels/slide139.xml.rels><?xml version="1.0" encoding="UTF-8" standalone="yes"?>
<Relationships xmlns="http://schemas.openxmlformats.org/package/2006/relationships"><Relationship Id="rId3" Type="http://schemas.openxmlformats.org/officeDocument/2006/relationships/image" Target="../media/image112.jpg"/><Relationship Id="rId2" Type="http://schemas.openxmlformats.org/officeDocument/2006/relationships/notesSlide" Target="../notesSlides/notesSlide32.xml"/><Relationship Id="rId1" Type="http://schemas.openxmlformats.org/officeDocument/2006/relationships/slideLayout" Target="../slideLayouts/slideLayout13.xml"/><Relationship Id="rId5" Type="http://schemas.openxmlformats.org/officeDocument/2006/relationships/image" Target="NULL"/><Relationship Id="rId4" Type="http://schemas.openxmlformats.org/officeDocument/2006/relationships/customXml" Target="../ink/ink75.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60.png"/><Relationship Id="rId1" Type="http://schemas.openxmlformats.org/officeDocument/2006/relationships/slideLayout" Target="../slideLayouts/slideLayout13.xml"/></Relationships>
</file>

<file path=ppt/slides/_rels/slide140.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141.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34.xml"/><Relationship Id="rId1" Type="http://schemas.openxmlformats.org/officeDocument/2006/relationships/slideLayout" Target="../slideLayouts/slideLayout13.xml"/><Relationship Id="rId4" Type="http://schemas.openxmlformats.org/officeDocument/2006/relationships/image" Target="NULL"/></Relationships>
</file>

<file path=ppt/slides/_rels/slide142.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NULL"/><Relationship Id="rId7" Type="http://schemas.openxmlformats.org/officeDocument/2006/relationships/image" Target="NULL"/><Relationship Id="rId2" Type="http://schemas.openxmlformats.org/officeDocument/2006/relationships/notesSlide" Target="../notesSlides/notesSlide35.xml"/><Relationship Id="rId1" Type="http://schemas.openxmlformats.org/officeDocument/2006/relationships/slideLayout" Target="../slideLayouts/slideLayout13.xml"/><Relationship Id="rId6" Type="http://schemas.openxmlformats.org/officeDocument/2006/relationships/image" Target="NULL"/><Relationship Id="rId5" Type="http://schemas.openxmlformats.org/officeDocument/2006/relationships/image" Target="NULL"/><Relationship Id="rId10" Type="http://schemas.openxmlformats.org/officeDocument/2006/relationships/image" Target="NULL"/><Relationship Id="rId4" Type="http://schemas.openxmlformats.org/officeDocument/2006/relationships/image" Target="../media/image114.jpeg"/><Relationship Id="rId9" Type="http://schemas.openxmlformats.org/officeDocument/2006/relationships/customXml" Target="../ink/ink76.xml"/></Relationships>
</file>

<file path=ppt/slides/_rels/slide143.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36.xml"/><Relationship Id="rId1" Type="http://schemas.openxmlformats.org/officeDocument/2006/relationships/slideLayout" Target="../slideLayouts/slideLayout13.xml"/><Relationship Id="rId6" Type="http://schemas.openxmlformats.org/officeDocument/2006/relationships/image" Target="NULL"/><Relationship Id="rId5" Type="http://schemas.openxmlformats.org/officeDocument/2006/relationships/customXml" Target="../ink/ink77.xml"/><Relationship Id="rId4" Type="http://schemas.openxmlformats.org/officeDocument/2006/relationships/image" Target="../media/image114.jpeg"/></Relationships>
</file>

<file path=ppt/slides/_rels/slide144.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37.xml"/><Relationship Id="rId1" Type="http://schemas.openxmlformats.org/officeDocument/2006/relationships/slideLayout" Target="../slideLayouts/slideLayout13.xml"/><Relationship Id="rId4" Type="http://schemas.openxmlformats.org/officeDocument/2006/relationships/image" Target="../media/image143.png"/></Relationships>
</file>

<file path=ppt/slides/_rels/slide145.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144.jpeg"/><Relationship Id="rId1" Type="http://schemas.openxmlformats.org/officeDocument/2006/relationships/slideLayout" Target="../slideLayouts/slideLayout13.xml"/><Relationship Id="rId5" Type="http://schemas.openxmlformats.org/officeDocument/2006/relationships/image" Target="NULL"/><Relationship Id="rId4" Type="http://schemas.openxmlformats.org/officeDocument/2006/relationships/customXml" Target="../ink/ink78.xml"/></Relationships>
</file>

<file path=ppt/slides/_rels/slide146.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NULL"/><Relationship Id="rId7" Type="http://schemas.openxmlformats.org/officeDocument/2006/relationships/image" Target="NULL"/><Relationship Id="rId2" Type="http://schemas.openxmlformats.org/officeDocument/2006/relationships/notesSlide" Target="../notesSlides/notesSlide38.xml"/><Relationship Id="rId1" Type="http://schemas.openxmlformats.org/officeDocument/2006/relationships/slideLayout" Target="../slideLayouts/slideLayout13.xml"/><Relationship Id="rId6" Type="http://schemas.openxmlformats.org/officeDocument/2006/relationships/image" Target="NULL"/><Relationship Id="rId11" Type="http://schemas.openxmlformats.org/officeDocument/2006/relationships/customXml" Target="../ink/ink80.xml"/><Relationship Id="rId5" Type="http://schemas.openxmlformats.org/officeDocument/2006/relationships/image" Target="NULL"/><Relationship Id="rId15" Type="http://schemas.openxmlformats.org/officeDocument/2006/relationships/image" Target="../media/image145.png"/><Relationship Id="rId10" Type="http://schemas.openxmlformats.org/officeDocument/2006/relationships/image" Target="NULL"/><Relationship Id="rId4" Type="http://schemas.openxmlformats.org/officeDocument/2006/relationships/customXml" Target="../ink/ink79.xml"/><Relationship Id="rId9" Type="http://schemas.openxmlformats.org/officeDocument/2006/relationships/image" Target="NULL"/><Relationship Id="rId14" Type="http://schemas.openxmlformats.org/officeDocument/2006/relationships/image" Target="NULL"/></Relationships>
</file>

<file path=ppt/slides/_rels/slide147.xml.rels><?xml version="1.0" encoding="UTF-8" standalone="yes"?>
<Relationships xmlns="http://schemas.openxmlformats.org/package/2006/relationships"><Relationship Id="rId8" Type="http://schemas.openxmlformats.org/officeDocument/2006/relationships/image" Target="NULL"/><Relationship Id="rId13" Type="http://schemas.openxmlformats.org/officeDocument/2006/relationships/image" Target="NULL"/><Relationship Id="rId3" Type="http://schemas.openxmlformats.org/officeDocument/2006/relationships/image" Target="NULL"/><Relationship Id="rId7" Type="http://schemas.openxmlformats.org/officeDocument/2006/relationships/image" Target="NULL"/><Relationship Id="rId12" Type="http://schemas.openxmlformats.org/officeDocument/2006/relationships/image" Target="NULL"/><Relationship Id="rId17" Type="http://schemas.openxmlformats.org/officeDocument/2006/relationships/image" Target="NULL"/><Relationship Id="rId2" Type="http://schemas.openxmlformats.org/officeDocument/2006/relationships/notesSlide" Target="../notesSlides/notesSlide39.xml"/><Relationship Id="rId16" Type="http://schemas.openxmlformats.org/officeDocument/2006/relationships/customXml" Target="../ink/ink82.xml"/><Relationship Id="rId1" Type="http://schemas.openxmlformats.org/officeDocument/2006/relationships/slideLayout" Target="../slideLayouts/slideLayout13.xml"/><Relationship Id="rId6" Type="http://schemas.openxmlformats.org/officeDocument/2006/relationships/image" Target="NULL"/><Relationship Id="rId11" Type="http://schemas.openxmlformats.org/officeDocument/2006/relationships/image" Target="NULL"/><Relationship Id="rId5" Type="http://schemas.openxmlformats.org/officeDocument/2006/relationships/image" Target="NULL"/><Relationship Id="rId15" Type="http://schemas.openxmlformats.org/officeDocument/2006/relationships/image" Target="NULL"/><Relationship Id="rId10" Type="http://schemas.openxmlformats.org/officeDocument/2006/relationships/image" Target="NULL"/><Relationship Id="rId4" Type="http://schemas.openxmlformats.org/officeDocument/2006/relationships/customXml" Target="../ink/ink81.xml"/><Relationship Id="rId9" Type="http://schemas.openxmlformats.org/officeDocument/2006/relationships/image" Target="NULL"/><Relationship Id="rId14" Type="http://schemas.openxmlformats.org/officeDocument/2006/relationships/image" Target="NULL"/></Relationships>
</file>

<file path=ppt/slides/_rels/slide148.xml.rels><?xml version="1.0" encoding="UTF-8" standalone="yes"?>
<Relationships xmlns="http://schemas.openxmlformats.org/package/2006/relationships"><Relationship Id="rId2" Type="http://schemas.openxmlformats.org/officeDocument/2006/relationships/image" Target="../media/image146.jpg"/><Relationship Id="rId1" Type="http://schemas.openxmlformats.org/officeDocument/2006/relationships/slideLayout" Target="../slideLayouts/slideLayout34.xml"/></Relationships>
</file>

<file path=ppt/slides/_rels/slide149.xml.rels><?xml version="1.0" encoding="UTF-8" standalone="yes"?>
<Relationships xmlns="http://schemas.openxmlformats.org/package/2006/relationships"><Relationship Id="rId2" Type="http://schemas.openxmlformats.org/officeDocument/2006/relationships/image" Target="../media/image146.jpg"/><Relationship Id="rId1" Type="http://schemas.openxmlformats.org/officeDocument/2006/relationships/slideLayout" Target="../slideLayouts/slideLayout34.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81.png"/><Relationship Id="rId1" Type="http://schemas.openxmlformats.org/officeDocument/2006/relationships/slideLayout" Target="../slideLayouts/slideLayout13.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52.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35.xml"/></Relationships>
</file>

<file path=ppt/slides/_rels/slide153.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35.xml"/></Relationships>
</file>

<file path=ppt/slides/_rels/slide154.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35.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58.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35.xml"/></Relationships>
</file>

<file path=ppt/slides/_rels/slide159.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35.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160.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35.xml"/></Relationships>
</file>

<file path=ppt/slides/_rels/slide161.xml.rels><?xml version="1.0" encoding="UTF-8" standalone="yes"?>
<Relationships xmlns="http://schemas.openxmlformats.org/package/2006/relationships"><Relationship Id="rId8" Type="http://schemas.openxmlformats.org/officeDocument/2006/relationships/image" Target="../media/image184.png"/><Relationship Id="rId3" Type="http://schemas.openxmlformats.org/officeDocument/2006/relationships/hyperlink" Target="https://openclipart.org/detail/67633/key-west---mallory---square-by-nkinkade-177732" TargetMode="External"/><Relationship Id="rId7" Type="http://schemas.openxmlformats.org/officeDocument/2006/relationships/image" Target="../media/image183.png"/><Relationship Id="rId2" Type="http://schemas.openxmlformats.org/officeDocument/2006/relationships/image" Target="../media/image150.png"/><Relationship Id="rId1" Type="http://schemas.openxmlformats.org/officeDocument/2006/relationships/slideLayout" Target="../slideLayouts/slideLayout35.xml"/><Relationship Id="rId6" Type="http://schemas.openxmlformats.org/officeDocument/2006/relationships/image" Target="../media/image182.png"/><Relationship Id="rId5" Type="http://schemas.openxmlformats.org/officeDocument/2006/relationships/image" Target="../media/image179.png"/><Relationship Id="rId4" Type="http://schemas.openxmlformats.org/officeDocument/2006/relationships/image" Target="../media/image178.png"/></Relationships>
</file>

<file path=ppt/slides/_rels/slide162.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35.xml"/></Relationships>
</file>

<file path=ppt/slides/_rels/slide163.xml.rels><?xml version="1.0" encoding="UTF-8" standalone="yes"?>
<Relationships xmlns="http://schemas.openxmlformats.org/package/2006/relationships"><Relationship Id="rId3" Type="http://schemas.openxmlformats.org/officeDocument/2006/relationships/image" Target="../media/image154.jpg"/><Relationship Id="rId2" Type="http://schemas.openxmlformats.org/officeDocument/2006/relationships/notesSlide" Target="../notesSlides/notesSlide40.xml"/><Relationship Id="rId1" Type="http://schemas.openxmlformats.org/officeDocument/2006/relationships/slideLayout" Target="../slideLayouts/slideLayout35.xml"/></Relationships>
</file>

<file path=ppt/slides/_rels/slide164.xml.rels><?xml version="1.0" encoding="UTF-8" standalone="yes"?>
<Relationships xmlns="http://schemas.openxmlformats.org/package/2006/relationships"><Relationship Id="rId3" Type="http://schemas.openxmlformats.org/officeDocument/2006/relationships/image" Target="../media/image155.jpg"/><Relationship Id="rId2" Type="http://schemas.openxmlformats.org/officeDocument/2006/relationships/image" Target="NULL"/><Relationship Id="rId1" Type="http://schemas.openxmlformats.org/officeDocument/2006/relationships/slideLayout" Target="../slideLayouts/slideLayout35.xml"/><Relationship Id="rId6" Type="http://schemas.openxmlformats.org/officeDocument/2006/relationships/image" Target="NULL"/><Relationship Id="rId4" Type="http://schemas.openxmlformats.org/officeDocument/2006/relationships/customXml" Target="../ink/ink83.xml"/></Relationships>
</file>

<file path=ppt/slides/_rels/slide165.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156.jpg"/><Relationship Id="rId1" Type="http://schemas.openxmlformats.org/officeDocument/2006/relationships/slideLayout" Target="../slideLayouts/slideLayout35.xml"/><Relationship Id="rId6" Type="http://schemas.openxmlformats.org/officeDocument/2006/relationships/image" Target="../media/image144.png"/><Relationship Id="rId5" Type="http://schemas.openxmlformats.org/officeDocument/2006/relationships/image" Target="../media/image1310.png"/><Relationship Id="rId4" Type="http://schemas.openxmlformats.org/officeDocument/2006/relationships/image" Target="../media/image1211.png"/></Relationships>
</file>

<file path=ppt/slides/_rels/slide166.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Layout" Target="../slideLayouts/slideLayout35.xml"/></Relationships>
</file>

<file path=ppt/slides/_rels/slide167.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Layout" Target="../slideLayouts/slideLayout35.xml"/></Relationships>
</file>

<file path=ppt/slides/_rels/slide168.xml.rels><?xml version="1.0" encoding="UTF-8" standalone="yes"?>
<Relationships xmlns="http://schemas.openxmlformats.org/package/2006/relationships"><Relationship Id="rId2" Type="http://schemas.openxmlformats.org/officeDocument/2006/relationships/image" Target="../media/image190.png"/><Relationship Id="rId1" Type="http://schemas.openxmlformats.org/officeDocument/2006/relationships/slideLayout" Target="../slideLayouts/slideLayout35.xml"/></Relationships>
</file>

<file path=ppt/slides/_rels/slide169.xml.rels><?xml version="1.0" encoding="UTF-8" standalone="yes"?>
<Relationships xmlns="http://schemas.openxmlformats.org/package/2006/relationships"><Relationship Id="rId2" Type="http://schemas.openxmlformats.org/officeDocument/2006/relationships/image" Target="../media/image191.png"/><Relationship Id="rId1" Type="http://schemas.openxmlformats.org/officeDocument/2006/relationships/slideLayout" Target="../slideLayouts/slideLayout35.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170.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image" Target="../media/image192.png"/><Relationship Id="rId1" Type="http://schemas.openxmlformats.org/officeDocument/2006/relationships/slideLayout" Target="../slideLayouts/slideLayout35.xml"/></Relationships>
</file>

<file path=ppt/slides/_rels/slide171.xml.rels><?xml version="1.0" encoding="UTF-8" standalone="yes"?>
<Relationships xmlns="http://schemas.openxmlformats.org/package/2006/relationships"><Relationship Id="rId3" Type="http://schemas.openxmlformats.org/officeDocument/2006/relationships/customXml" Target="../ink/ink84.xml"/><Relationship Id="rId2" Type="http://schemas.openxmlformats.org/officeDocument/2006/relationships/image" Target="../media/image163.png"/><Relationship Id="rId1" Type="http://schemas.openxmlformats.org/officeDocument/2006/relationships/slideLayout" Target="../slideLayouts/slideLayout35.xml"/><Relationship Id="rId4" Type="http://schemas.openxmlformats.org/officeDocument/2006/relationships/image" Target="../media/image17.emf"/></Relationships>
</file>

<file path=ppt/slides/_rels/slide172.xml.rels><?xml version="1.0" encoding="UTF-8" standalone="yes"?>
<Relationships xmlns="http://schemas.openxmlformats.org/package/2006/relationships"><Relationship Id="rId3" Type="http://schemas.openxmlformats.org/officeDocument/2006/relationships/image" Target="../media/image158.png"/><Relationship Id="rId7" Type="http://schemas.openxmlformats.org/officeDocument/2006/relationships/image" Target="NULL"/><Relationship Id="rId2" Type="http://schemas.openxmlformats.org/officeDocument/2006/relationships/image" Target="../media/image186.png"/><Relationship Id="rId1" Type="http://schemas.openxmlformats.org/officeDocument/2006/relationships/slideLayout" Target="../slideLayouts/slideLayout35.xml"/><Relationship Id="rId6" Type="http://schemas.openxmlformats.org/officeDocument/2006/relationships/customXml" Target="../ink/ink85.xml"/><Relationship Id="rId5" Type="http://schemas.openxmlformats.org/officeDocument/2006/relationships/image" Target="NULL"/><Relationship Id="rId4" Type="http://schemas.openxmlformats.org/officeDocument/2006/relationships/image" Target="NULL"/></Relationships>
</file>

<file path=ppt/slides/_rels/slide173.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188.png"/><Relationship Id="rId1" Type="http://schemas.openxmlformats.org/officeDocument/2006/relationships/slideLayout" Target="../slideLayouts/slideLayout35.xml"/><Relationship Id="rId4" Type="http://schemas.openxmlformats.org/officeDocument/2006/relationships/image" Target="../media/image201.png"/></Relationships>
</file>

<file path=ppt/slides/_rels/slide174.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159.jpeg"/><Relationship Id="rId1" Type="http://schemas.openxmlformats.org/officeDocument/2006/relationships/slideLayout" Target="../slideLayouts/slideLayout35.xml"/></Relationships>
</file>

<file path=ppt/slides/_rels/slide175.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160.jpeg"/><Relationship Id="rId1" Type="http://schemas.openxmlformats.org/officeDocument/2006/relationships/slideLayout" Target="../slideLayouts/slideLayout35.xml"/><Relationship Id="rId6" Type="http://schemas.openxmlformats.org/officeDocument/2006/relationships/image" Target="NULL"/><Relationship Id="rId5" Type="http://schemas.openxmlformats.org/officeDocument/2006/relationships/customXml" Target="../ink/ink86.xml"/><Relationship Id="rId4" Type="http://schemas.openxmlformats.org/officeDocument/2006/relationships/image" Target="NULL"/></Relationships>
</file>

<file path=ppt/slides/_rels/slide176.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image" Target="../media/image161.jpeg"/><Relationship Id="rId1" Type="http://schemas.openxmlformats.org/officeDocument/2006/relationships/slideLayout" Target="../slideLayouts/slideLayout35.xml"/><Relationship Id="rId4" Type="http://schemas.openxmlformats.org/officeDocument/2006/relationships/image" Target="NULL"/></Relationships>
</file>

<file path=ppt/slides/_rels/slide177.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image" Target="NULL"/><Relationship Id="rId1" Type="http://schemas.openxmlformats.org/officeDocument/2006/relationships/slideLayout" Target="../slideLayouts/slideLayout35.xml"/><Relationship Id="rId4" Type="http://schemas.openxmlformats.org/officeDocument/2006/relationships/image" Target="../media/image163.jpeg"/></Relationships>
</file>

<file path=ppt/slides/_rels/slide178.xml.rels><?xml version="1.0" encoding="UTF-8" standalone="yes"?>
<Relationships xmlns="http://schemas.openxmlformats.org/package/2006/relationships"><Relationship Id="rId3" Type="http://schemas.openxmlformats.org/officeDocument/2006/relationships/image" Target="../media/image164.jpg"/><Relationship Id="rId7" Type="http://schemas.openxmlformats.org/officeDocument/2006/relationships/image" Target="../media/image27.emf"/><Relationship Id="rId2" Type="http://schemas.openxmlformats.org/officeDocument/2006/relationships/image" Target="NULL"/><Relationship Id="rId1" Type="http://schemas.openxmlformats.org/officeDocument/2006/relationships/slideLayout" Target="../slideLayouts/slideLayout35.xml"/><Relationship Id="rId6" Type="http://schemas.openxmlformats.org/officeDocument/2006/relationships/customXml" Target="../ink/ink88.xml"/><Relationship Id="rId5" Type="http://schemas.openxmlformats.org/officeDocument/2006/relationships/image" Target="NULL"/><Relationship Id="rId4" Type="http://schemas.openxmlformats.org/officeDocument/2006/relationships/customXml" Target="../ink/ink87.xml"/></Relationships>
</file>

<file path=ppt/slides/_rels/slide179.xml.rels><?xml version="1.0" encoding="UTF-8" standalone="yes"?>
<Relationships xmlns="http://schemas.openxmlformats.org/package/2006/relationships"><Relationship Id="rId3" Type="http://schemas.openxmlformats.org/officeDocument/2006/relationships/customXml" Target="../ink/ink89.xml"/><Relationship Id="rId2" Type="http://schemas.openxmlformats.org/officeDocument/2006/relationships/image" Target="../media/image164.jpg"/><Relationship Id="rId1" Type="http://schemas.openxmlformats.org/officeDocument/2006/relationships/slideLayout" Target="../slideLayouts/slideLayout35.xml"/><Relationship Id="rId6" Type="http://schemas.openxmlformats.org/officeDocument/2006/relationships/image" Target="NULL"/><Relationship Id="rId5" Type="http://schemas.openxmlformats.org/officeDocument/2006/relationships/customXml" Target="../ink/ink90.xml"/><Relationship Id="rId4" Type="http://schemas.openxmlformats.org/officeDocument/2006/relationships/image" Target="NUL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2.png"/><Relationship Id="rId1" Type="http://schemas.openxmlformats.org/officeDocument/2006/relationships/slideLayout" Target="../slideLayouts/slideLayout13.xml"/><Relationship Id="rId5" Type="http://schemas.openxmlformats.org/officeDocument/2006/relationships/image" Target="../media/image19.png"/><Relationship Id="rId4" Type="http://schemas.openxmlformats.org/officeDocument/2006/relationships/customXml" Target="../ink/ink1.xml"/></Relationships>
</file>

<file path=ppt/slides/_rels/slide180.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5.xml"/></Relationships>
</file>

<file path=ppt/slides/_rels/slide181.xml.rels><?xml version="1.0" encoding="UTF-8" standalone="yes"?>
<Relationships xmlns="http://schemas.openxmlformats.org/package/2006/relationships"><Relationship Id="rId3" Type="http://schemas.openxmlformats.org/officeDocument/2006/relationships/image" Target="../media/image165.jpg"/><Relationship Id="rId2" Type="http://schemas.openxmlformats.org/officeDocument/2006/relationships/notesSlide" Target="../notesSlides/notesSlide42.xml"/><Relationship Id="rId1" Type="http://schemas.openxmlformats.org/officeDocument/2006/relationships/slideLayout" Target="../slideLayouts/slideLayout35.xml"/><Relationship Id="rId5" Type="http://schemas.openxmlformats.org/officeDocument/2006/relationships/image" Target="../media/image169.png"/><Relationship Id="rId4" Type="http://schemas.openxmlformats.org/officeDocument/2006/relationships/image" Target="NULL"/></Relationships>
</file>

<file path=ppt/slides/_rels/slide182.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43.xml"/><Relationship Id="rId1" Type="http://schemas.openxmlformats.org/officeDocument/2006/relationships/slideLayout" Target="../slideLayouts/slideLayout35.xml"/><Relationship Id="rId4" Type="http://schemas.openxmlformats.org/officeDocument/2006/relationships/image" Target="NULL"/></Relationships>
</file>

<file path=ppt/slides/_rels/slide183.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NULL"/><Relationship Id="rId1" Type="http://schemas.openxmlformats.org/officeDocument/2006/relationships/slideLayout" Target="../slideLayouts/slideLayout35.xml"/><Relationship Id="rId6" Type="http://schemas.openxmlformats.org/officeDocument/2006/relationships/image" Target="NULL"/><Relationship Id="rId5" Type="http://schemas.openxmlformats.org/officeDocument/2006/relationships/image" Target="NULL"/><Relationship Id="rId4" Type="http://schemas.openxmlformats.org/officeDocument/2006/relationships/image" Target="../media/image165.jpg"/></Relationships>
</file>

<file path=ppt/slides/_rels/slide184.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165.jpg"/><Relationship Id="rId1" Type="http://schemas.openxmlformats.org/officeDocument/2006/relationships/slideLayout" Target="../slideLayouts/slideLayout35.xml"/><Relationship Id="rId5" Type="http://schemas.openxmlformats.org/officeDocument/2006/relationships/image" Target="NULL"/><Relationship Id="rId4" Type="http://schemas.openxmlformats.org/officeDocument/2006/relationships/image" Target="NULL"/></Relationships>
</file>

<file path=ppt/slides/_rels/slide185.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NULL"/><Relationship Id="rId1" Type="http://schemas.openxmlformats.org/officeDocument/2006/relationships/slideLayout" Target="../slideLayouts/slideLayout35.xml"/></Relationships>
</file>

<file path=ppt/slides/_rels/slide186.xml.rels><?xml version="1.0" encoding="UTF-8" standalone="yes"?>
<Relationships xmlns="http://schemas.openxmlformats.org/package/2006/relationships"><Relationship Id="rId3" Type="http://schemas.openxmlformats.org/officeDocument/2006/relationships/image" Target="../media/image165.jpg"/><Relationship Id="rId2" Type="http://schemas.openxmlformats.org/officeDocument/2006/relationships/notesSlide" Target="../notesSlides/notesSlide44.xml"/><Relationship Id="rId1" Type="http://schemas.openxmlformats.org/officeDocument/2006/relationships/slideLayout" Target="../slideLayouts/slideLayout35.xml"/><Relationship Id="rId5" Type="http://schemas.openxmlformats.org/officeDocument/2006/relationships/image" Target="NULL"/><Relationship Id="rId4" Type="http://schemas.openxmlformats.org/officeDocument/2006/relationships/customXml" Target="../ink/ink91.xml"/></Relationships>
</file>

<file path=ppt/slides/_rels/slide187.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170.jpg"/><Relationship Id="rId1" Type="http://schemas.openxmlformats.org/officeDocument/2006/relationships/slideLayout" Target="../slideLayouts/slideLayout35.xml"/><Relationship Id="rId4" Type="http://schemas.openxmlformats.org/officeDocument/2006/relationships/image" Target="NULL"/></Relationships>
</file>

<file path=ppt/slides/_rels/slide188.xml.rels><?xml version="1.0" encoding="UTF-8" standalone="yes"?>
<Relationships xmlns="http://schemas.openxmlformats.org/package/2006/relationships"><Relationship Id="rId3" Type="http://schemas.openxmlformats.org/officeDocument/2006/relationships/image" Target="../media/image171.jpg"/><Relationship Id="rId2" Type="http://schemas.openxmlformats.org/officeDocument/2006/relationships/image" Target="NULL"/><Relationship Id="rId1" Type="http://schemas.openxmlformats.org/officeDocument/2006/relationships/slideLayout" Target="../slideLayouts/slideLayout35.xml"/><Relationship Id="rId5" Type="http://schemas.openxmlformats.org/officeDocument/2006/relationships/image" Target="NULL"/><Relationship Id="rId4" Type="http://schemas.openxmlformats.org/officeDocument/2006/relationships/customXml" Target="../ink/ink92.xml"/></Relationships>
</file>

<file path=ppt/slides/_rels/slide189.xml.rels><?xml version="1.0" encoding="UTF-8" standalone="yes"?>
<Relationships xmlns="http://schemas.openxmlformats.org/package/2006/relationships"><Relationship Id="rId3" Type="http://schemas.openxmlformats.org/officeDocument/2006/relationships/image" Target="../media/image171.jpg"/><Relationship Id="rId2" Type="http://schemas.openxmlformats.org/officeDocument/2006/relationships/image" Target="../media/image291.png"/><Relationship Id="rId1" Type="http://schemas.openxmlformats.org/officeDocument/2006/relationships/slideLayout" Target="../slideLayouts/slideLayout35.xml"/><Relationship Id="rId5" Type="http://schemas.openxmlformats.org/officeDocument/2006/relationships/image" Target="NULL"/><Relationship Id="rId4" Type="http://schemas.openxmlformats.org/officeDocument/2006/relationships/customXml" Target="../ink/ink93.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3.png"/><Relationship Id="rId1" Type="http://schemas.openxmlformats.org/officeDocument/2006/relationships/slideLayout" Target="../slideLayouts/slideLayout13.xml"/><Relationship Id="rId5" Type="http://schemas.openxmlformats.org/officeDocument/2006/relationships/image" Target="../media/image24.png"/><Relationship Id="rId4" Type="http://schemas.openxmlformats.org/officeDocument/2006/relationships/customXml" Target="../ink/ink2.xml"/></Relationships>
</file>

<file path=ppt/slides/_rels/slide190.xml.rels><?xml version="1.0" encoding="UTF-8" standalone="yes"?>
<Relationships xmlns="http://schemas.openxmlformats.org/package/2006/relationships"><Relationship Id="rId3" Type="http://schemas.openxmlformats.org/officeDocument/2006/relationships/image" Target="../media/image171.jpg"/><Relationship Id="rId2" Type="http://schemas.openxmlformats.org/officeDocument/2006/relationships/image" Target="../media/image300.png"/><Relationship Id="rId1" Type="http://schemas.openxmlformats.org/officeDocument/2006/relationships/slideLayout" Target="../slideLayouts/slideLayout35.xml"/></Relationships>
</file>

<file path=ppt/slides/_rels/slide191.xml.rels><?xml version="1.0" encoding="UTF-8" standalone="yes"?>
<Relationships xmlns="http://schemas.openxmlformats.org/package/2006/relationships"><Relationship Id="rId2" Type="http://schemas.openxmlformats.org/officeDocument/2006/relationships/image" Target="../media/image312.png"/><Relationship Id="rId1" Type="http://schemas.openxmlformats.org/officeDocument/2006/relationships/slideLayout" Target="../slideLayouts/slideLayout35.xml"/></Relationships>
</file>

<file path=ppt/slides/_rels/slide192.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45.xml"/><Relationship Id="rId1" Type="http://schemas.openxmlformats.org/officeDocument/2006/relationships/slideLayout" Target="../slideLayouts/slideLayout46.xml"/><Relationship Id="rId5" Type="http://schemas.openxmlformats.org/officeDocument/2006/relationships/image" Target="NULL"/></Relationships>
</file>

<file path=ppt/slides/_rels/slide193.xml.rels><?xml version="1.0" encoding="UTF-8" standalone="yes"?>
<Relationships xmlns="http://schemas.openxmlformats.org/package/2006/relationships"><Relationship Id="rId3" Type="http://schemas.openxmlformats.org/officeDocument/2006/relationships/image" Target="../media/image174.png"/><Relationship Id="rId7" Type="http://schemas.openxmlformats.org/officeDocument/2006/relationships/image" Target="../media/image34.emf"/><Relationship Id="rId2" Type="http://schemas.openxmlformats.org/officeDocument/2006/relationships/image" Target="NULL"/><Relationship Id="rId1" Type="http://schemas.openxmlformats.org/officeDocument/2006/relationships/slideLayout" Target="../slideLayouts/slideLayout35.xml"/><Relationship Id="rId6" Type="http://schemas.openxmlformats.org/officeDocument/2006/relationships/customXml" Target="../ink/ink95.xml"/><Relationship Id="rId5" Type="http://schemas.openxmlformats.org/officeDocument/2006/relationships/image" Target="NULL"/><Relationship Id="rId4" Type="http://schemas.openxmlformats.org/officeDocument/2006/relationships/customXml" Target="../ink/ink94.xml"/></Relationships>
</file>

<file path=ppt/slides/_rels/slide194.xml.rels><?xml version="1.0" encoding="UTF-8" standalone="yes"?>
<Relationships xmlns="http://schemas.openxmlformats.org/package/2006/relationships"><Relationship Id="rId13" Type="http://schemas.openxmlformats.org/officeDocument/2006/relationships/image" Target="NULL"/><Relationship Id="rId3" Type="http://schemas.openxmlformats.org/officeDocument/2006/relationships/image" Target="../media/image175.png"/><Relationship Id="rId12" Type="http://schemas.openxmlformats.org/officeDocument/2006/relationships/customXml" Target="../ink/ink98.xml"/><Relationship Id="rId2" Type="http://schemas.openxmlformats.org/officeDocument/2006/relationships/image" Target="NULL"/><Relationship Id="rId1" Type="http://schemas.openxmlformats.org/officeDocument/2006/relationships/slideLayout" Target="../slideLayouts/slideLayout35.xml"/><Relationship Id="rId11" Type="http://schemas.openxmlformats.org/officeDocument/2006/relationships/image" Target="NULL"/><Relationship Id="rId10" Type="http://schemas.openxmlformats.org/officeDocument/2006/relationships/customXml" Target="../ink/ink97.xml"/><Relationship Id="rId4" Type="http://schemas.openxmlformats.org/officeDocument/2006/relationships/customXml" Target="../ink/ink96.xml"/><Relationship Id="rId9" Type="http://schemas.openxmlformats.org/officeDocument/2006/relationships/image" Target="NULL"/></Relationships>
</file>

<file path=ppt/slides/_rels/slide195.xml.rels><?xml version="1.0" encoding="UTF-8" standalone="yes"?>
<Relationships xmlns="http://schemas.openxmlformats.org/package/2006/relationships"><Relationship Id="rId3" Type="http://schemas.openxmlformats.org/officeDocument/2006/relationships/image" Target="../media/image175.png"/><Relationship Id="rId7" Type="http://schemas.openxmlformats.org/officeDocument/2006/relationships/image" Target="NULL"/><Relationship Id="rId2" Type="http://schemas.openxmlformats.org/officeDocument/2006/relationships/image" Target="NULL"/><Relationship Id="rId1" Type="http://schemas.openxmlformats.org/officeDocument/2006/relationships/slideLayout" Target="../slideLayouts/slideLayout35.xml"/><Relationship Id="rId6" Type="http://schemas.openxmlformats.org/officeDocument/2006/relationships/customXml" Target="../ink/ink100.xml"/><Relationship Id="rId5" Type="http://schemas.openxmlformats.org/officeDocument/2006/relationships/image" Target="NULL"/><Relationship Id="rId4" Type="http://schemas.openxmlformats.org/officeDocument/2006/relationships/customXml" Target="../ink/ink99.xml"/></Relationships>
</file>

<file path=ppt/slides/_rels/slide196.xml.rels><?xml version="1.0" encoding="UTF-8" standalone="yes"?>
<Relationships xmlns="http://schemas.openxmlformats.org/package/2006/relationships"><Relationship Id="rId8" Type="http://schemas.openxmlformats.org/officeDocument/2006/relationships/hyperlink" Target="https://revisit.dev/docs/revisitpy-reference/functions/" TargetMode="External"/><Relationship Id="rId3" Type="http://schemas.openxmlformats.org/officeDocument/2006/relationships/image" Target="../media/image104.png"/><Relationship Id="rId7" Type="http://schemas.microsoft.com/office/2007/relationships/hdphoto" Target="../media/hdphoto4.wdp"/><Relationship Id="rId2" Type="http://schemas.openxmlformats.org/officeDocument/2006/relationships/image" Target="NULL"/><Relationship Id="rId1" Type="http://schemas.openxmlformats.org/officeDocument/2006/relationships/slideLayout" Target="../slideLayouts/slideLayout35.xml"/><Relationship Id="rId6" Type="http://schemas.openxmlformats.org/officeDocument/2006/relationships/image" Target="../media/image176.png"/><Relationship Id="rId5" Type="http://schemas.openxmlformats.org/officeDocument/2006/relationships/image" Target="../media/image151.emf"/><Relationship Id="rId4" Type="http://schemas.openxmlformats.org/officeDocument/2006/relationships/customXml" Target="../ink/ink101.xml"/></Relationships>
</file>

<file path=ppt/slides/_rels/slide197.xml.rels><?xml version="1.0" encoding="UTF-8" standalone="yes"?>
<Relationships xmlns="http://schemas.openxmlformats.org/package/2006/relationships"><Relationship Id="rId3" Type="http://schemas.openxmlformats.org/officeDocument/2006/relationships/image" Target="../media/image208.png"/><Relationship Id="rId7" Type="http://schemas.openxmlformats.org/officeDocument/2006/relationships/image" Target="../media/image185.png"/><Relationship Id="rId2" Type="http://schemas.openxmlformats.org/officeDocument/2006/relationships/image" Target="../media/image104.png"/><Relationship Id="rId1" Type="http://schemas.openxmlformats.org/officeDocument/2006/relationships/slideLayout" Target="../slideLayouts/slideLayout35.xml"/><Relationship Id="rId6" Type="http://schemas.openxmlformats.org/officeDocument/2006/relationships/image" Target="../media/image177.png"/><Relationship Id="rId5" Type="http://schemas.openxmlformats.org/officeDocument/2006/relationships/image" Target="../media/image211.png"/><Relationship Id="rId4" Type="http://schemas.openxmlformats.org/officeDocument/2006/relationships/image" Target="../media/image209.png"/></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99.xml.rels><?xml version="1.0" encoding="UTF-8" standalone="yes"?>
<Relationships xmlns="http://schemas.openxmlformats.org/package/2006/relationships"><Relationship Id="rId3" Type="http://schemas.openxmlformats.org/officeDocument/2006/relationships/image" Target="../media/image410.png"/><Relationship Id="rId2" Type="http://schemas.openxmlformats.org/officeDocument/2006/relationships/image" Target="../media/image186.jpg"/><Relationship Id="rId1" Type="http://schemas.openxmlformats.org/officeDocument/2006/relationships/slideLayout" Target="../slideLayouts/slideLayout35.xml"/><Relationship Id="rId4" Type="http://schemas.openxmlformats.org/officeDocument/2006/relationships/image" Target="../media/image421.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13.xml"/><Relationship Id="rId6" Type="http://schemas.openxmlformats.org/officeDocument/2006/relationships/customXml" Target="../ink/ink4.xml"/><Relationship Id="rId5" Type="http://schemas.openxmlformats.org/officeDocument/2006/relationships/image" Target="../media/image150.emf"/><Relationship Id="rId4" Type="http://schemas.openxmlformats.org/officeDocument/2006/relationships/customXml" Target="../ink/ink3.xml"/></Relationships>
</file>

<file path=ppt/slides/_rels/slide200.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186.jpg"/><Relationship Id="rId1" Type="http://schemas.openxmlformats.org/officeDocument/2006/relationships/slideLayout" Target="../slideLayouts/slideLayout35.xml"/><Relationship Id="rId4" Type="http://schemas.openxmlformats.org/officeDocument/2006/relationships/image" Target="../media/image421.png"/></Relationships>
</file>

<file path=ppt/slides/_rels/slide201.xml.rels><?xml version="1.0" encoding="UTF-8" standalone="yes"?>
<Relationships xmlns="http://schemas.openxmlformats.org/package/2006/relationships"><Relationship Id="rId3" Type="http://schemas.openxmlformats.org/officeDocument/2006/relationships/image" Target="../media/image215.png"/><Relationship Id="rId2" Type="http://schemas.openxmlformats.org/officeDocument/2006/relationships/image" Target="../media/image187.jpg"/><Relationship Id="rId1" Type="http://schemas.openxmlformats.org/officeDocument/2006/relationships/slideLayout" Target="../slideLayouts/slideLayout35.xml"/><Relationship Id="rId4" Type="http://schemas.openxmlformats.org/officeDocument/2006/relationships/image" Target="../media/image421.png"/></Relationships>
</file>

<file path=ppt/slides/_rels/slide202.xml.rels><?xml version="1.0" encoding="UTF-8" standalone="yes"?>
<Relationships xmlns="http://schemas.openxmlformats.org/package/2006/relationships"><Relationship Id="rId3" Type="http://schemas.openxmlformats.org/officeDocument/2006/relationships/image" Target="../media/image216.png"/><Relationship Id="rId2" Type="http://schemas.openxmlformats.org/officeDocument/2006/relationships/image" Target="../media/image187.jpg"/><Relationship Id="rId1" Type="http://schemas.openxmlformats.org/officeDocument/2006/relationships/slideLayout" Target="../slideLayouts/slideLayout35.xml"/><Relationship Id="rId4" Type="http://schemas.openxmlformats.org/officeDocument/2006/relationships/image" Target="../media/image421.png"/></Relationships>
</file>

<file path=ppt/slides/_rels/slide203.xml.rels><?xml version="1.0" encoding="UTF-8" standalone="yes"?>
<Relationships xmlns="http://schemas.openxmlformats.org/package/2006/relationships"><Relationship Id="rId3" Type="http://schemas.openxmlformats.org/officeDocument/2006/relationships/image" Target="../media/image440.png"/><Relationship Id="rId2" Type="http://schemas.openxmlformats.org/officeDocument/2006/relationships/image" Target="../media/image187.jpg"/><Relationship Id="rId1" Type="http://schemas.openxmlformats.org/officeDocument/2006/relationships/slideLayout" Target="../slideLayouts/slideLayout35.xml"/><Relationship Id="rId4" Type="http://schemas.openxmlformats.org/officeDocument/2006/relationships/image" Target="../media/image421.png"/></Relationships>
</file>

<file path=ppt/slides/_rels/slide204.xml.rels><?xml version="1.0" encoding="UTF-8" standalone="yes"?>
<Relationships xmlns="http://schemas.openxmlformats.org/package/2006/relationships"><Relationship Id="rId3" Type="http://schemas.openxmlformats.org/officeDocument/2006/relationships/image" Target="../media/image187.jpg"/><Relationship Id="rId2" Type="http://schemas.openxmlformats.org/officeDocument/2006/relationships/image" Target="NULL"/><Relationship Id="rId1" Type="http://schemas.openxmlformats.org/officeDocument/2006/relationships/slideLayout" Target="../slideLayouts/slideLayout35.xml"/><Relationship Id="rId4" Type="http://schemas.openxmlformats.org/officeDocument/2006/relationships/image" Target="../media/image421.png"/></Relationships>
</file>

<file path=ppt/slides/_rels/slide205.xml.rels><?xml version="1.0" encoding="UTF-8" standalone="yes"?>
<Relationships xmlns="http://schemas.openxmlformats.org/package/2006/relationships"><Relationship Id="rId3" Type="http://schemas.openxmlformats.org/officeDocument/2006/relationships/image" Target="../media/image450.png"/><Relationship Id="rId2" Type="http://schemas.openxmlformats.org/officeDocument/2006/relationships/image" Target="../media/image187.jpg"/><Relationship Id="rId1" Type="http://schemas.openxmlformats.org/officeDocument/2006/relationships/slideLayout" Target="../slideLayouts/slideLayout35.xml"/><Relationship Id="rId4" Type="http://schemas.openxmlformats.org/officeDocument/2006/relationships/image" Target="../media/image421.png"/></Relationships>
</file>

<file path=ppt/slides/_rels/slide206.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187.jpg"/><Relationship Id="rId1" Type="http://schemas.openxmlformats.org/officeDocument/2006/relationships/slideLayout" Target="../slideLayouts/slideLayout35.xml"/><Relationship Id="rId4" Type="http://schemas.openxmlformats.org/officeDocument/2006/relationships/image" Target="../media/image421.png"/></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09.xml.rels><?xml version="1.0" encoding="UTF-8" standalone="yes"?>
<Relationships xmlns="http://schemas.openxmlformats.org/package/2006/relationships"><Relationship Id="rId2" Type="http://schemas.openxmlformats.org/officeDocument/2006/relationships/image" Target="../media/image460.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242.png"/><Relationship Id="rId1" Type="http://schemas.openxmlformats.org/officeDocument/2006/relationships/slideLayout" Target="../slideLayouts/slideLayout13.xml"/></Relationships>
</file>

<file path=ppt/slides/_rels/slide210.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Layout" Target="../slideLayouts/slideLayout13.xml"/></Relationships>
</file>

<file path=ppt/slides/_rels/slide211.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NULL"/><Relationship Id="rId1" Type="http://schemas.openxmlformats.org/officeDocument/2006/relationships/slideLayout" Target="../slideLayouts/slideLayout13.xml"/><Relationship Id="rId4" Type="http://schemas.openxmlformats.org/officeDocument/2006/relationships/image" Target="NULL"/></Relationships>
</file>

<file path=ppt/slides/_rels/slide212.xml.rels><?xml version="1.0" encoding="UTF-8" standalone="yes"?>
<Relationships xmlns="http://schemas.openxmlformats.org/package/2006/relationships"><Relationship Id="rId2" Type="http://schemas.openxmlformats.org/officeDocument/2006/relationships/image" Target="../media/image188.jpg"/><Relationship Id="rId1" Type="http://schemas.openxmlformats.org/officeDocument/2006/relationships/slideLayout" Target="../slideLayouts/slideLayout13.xml"/></Relationships>
</file>

<file path=ppt/slides/_rels/slide213.xml.rels><?xml version="1.0" encoding="UTF-8" standalone="yes"?>
<Relationships xmlns="http://schemas.openxmlformats.org/package/2006/relationships"><Relationship Id="rId13" Type="http://schemas.openxmlformats.org/officeDocument/2006/relationships/image" Target="../media/image431.png"/><Relationship Id="rId8" Type="http://schemas.openxmlformats.org/officeDocument/2006/relationships/image" Target="NULL"/><Relationship Id="rId12" Type="http://schemas.openxmlformats.org/officeDocument/2006/relationships/image" Target="NULL"/><Relationship Id="rId2" Type="http://schemas.openxmlformats.org/officeDocument/2006/relationships/image" Target="../media/image189.jpg"/><Relationship Id="rId1" Type="http://schemas.openxmlformats.org/officeDocument/2006/relationships/slideLayout" Target="../slideLayouts/slideLayout13.xml"/><Relationship Id="rId5" Type="http://schemas.openxmlformats.org/officeDocument/2006/relationships/image" Target="NULL"/><Relationship Id="rId14" Type="http://schemas.openxmlformats.org/officeDocument/2006/relationships/customXml" Target="../ink/ink102.xml"/></Relationships>
</file>

<file path=ppt/slides/_rels/slide214.xml.rels><?xml version="1.0" encoding="UTF-8" standalone="yes"?>
<Relationships xmlns="http://schemas.openxmlformats.org/package/2006/relationships"><Relationship Id="rId8" Type="http://schemas.openxmlformats.org/officeDocument/2006/relationships/image" Target="NULL"/><Relationship Id="rId7" Type="http://schemas.openxmlformats.org/officeDocument/2006/relationships/image" Target="NULL"/><Relationship Id="rId2" Type="http://schemas.openxmlformats.org/officeDocument/2006/relationships/image" Target="../media/image189.jpg"/><Relationship Id="rId1" Type="http://schemas.openxmlformats.org/officeDocument/2006/relationships/slideLayout" Target="../slideLayouts/slideLayout13.xml"/><Relationship Id="rId6" Type="http://schemas.openxmlformats.org/officeDocument/2006/relationships/customXml" Target="../ink/ink103.xml"/><Relationship Id="rId5" Type="http://schemas.openxmlformats.org/officeDocument/2006/relationships/image" Target="NULL"/><Relationship Id="rId9" Type="http://schemas.openxmlformats.org/officeDocument/2006/relationships/image" Target="NULL"/></Relationships>
</file>

<file path=ppt/slides/_rels/slide215.xml.rels><?xml version="1.0" encoding="UTF-8" standalone="yes"?>
<Relationships xmlns="http://schemas.openxmlformats.org/package/2006/relationships"><Relationship Id="rId3" Type="http://schemas.openxmlformats.org/officeDocument/2006/relationships/image" Target="../media/image190.jpg"/><Relationship Id="rId2" Type="http://schemas.openxmlformats.org/officeDocument/2006/relationships/image" Target="NULL"/><Relationship Id="rId1" Type="http://schemas.openxmlformats.org/officeDocument/2006/relationships/slideLayout" Target="../slideLayouts/slideLayout13.xml"/><Relationship Id="rId6" Type="http://schemas.openxmlformats.org/officeDocument/2006/relationships/image" Target="NULL"/><Relationship Id="rId5" Type="http://schemas.openxmlformats.org/officeDocument/2006/relationships/image" Target="NULL"/><Relationship Id="rId4" Type="http://schemas.openxmlformats.org/officeDocument/2006/relationships/customXml" Target="../ink/ink104.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7.xml.rels><?xml version="1.0" encoding="UTF-8" standalone="yes"?>
<Relationships xmlns="http://schemas.openxmlformats.org/package/2006/relationships"><Relationship Id="rId2" Type="http://schemas.openxmlformats.org/officeDocument/2006/relationships/image" Target="../media/image2210.png"/><Relationship Id="rId1" Type="http://schemas.openxmlformats.org/officeDocument/2006/relationships/slideLayout" Target="../slideLayouts/slideLayout13.xml"/></Relationships>
</file>

<file path=ppt/slides/_rels/slide218.xml.rels><?xml version="1.0" encoding="UTF-8" standalone="yes"?>
<Relationships xmlns="http://schemas.openxmlformats.org/package/2006/relationships"><Relationship Id="rId2" Type="http://schemas.openxmlformats.org/officeDocument/2006/relationships/image" Target="../media/image222.png"/><Relationship Id="rId1" Type="http://schemas.openxmlformats.org/officeDocument/2006/relationships/slideLayout" Target="../slideLayouts/slideLayout13.xml"/></Relationships>
</file>

<file path=ppt/slides/_rels/slide219.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46.xml"/><Relationship Id="rId1" Type="http://schemas.openxmlformats.org/officeDocument/2006/relationships/slideLayout" Target="../slideLayouts/slideLayout13.xml"/><Relationship Id="rId5" Type="http://schemas.openxmlformats.org/officeDocument/2006/relationships/image" Target="NUL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62.png"/><Relationship Id="rId1" Type="http://schemas.openxmlformats.org/officeDocument/2006/relationships/slideLayout" Target="../slideLayouts/slideLayout13.xml"/></Relationships>
</file>

<file path=ppt/slides/_rels/slide220.xml.rels><?xml version="1.0" encoding="UTF-8" standalone="yes"?>
<Relationships xmlns="http://schemas.openxmlformats.org/package/2006/relationships"><Relationship Id="rId3" Type="http://schemas.openxmlformats.org/officeDocument/2006/relationships/image" Target="../media/image224.png"/><Relationship Id="rId2" Type="http://schemas.openxmlformats.org/officeDocument/2006/relationships/image" Target="../media/image191.jpeg"/><Relationship Id="rId1" Type="http://schemas.openxmlformats.org/officeDocument/2006/relationships/slideLayout" Target="../slideLayouts/slideLayout13.xml"/><Relationship Id="rId5" Type="http://schemas.openxmlformats.org/officeDocument/2006/relationships/image" Target="NULL"/><Relationship Id="rId4" Type="http://schemas.openxmlformats.org/officeDocument/2006/relationships/image" Target="../media/image225.png"/></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2.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image" Target="../media/image193.png"/><Relationship Id="rId1" Type="http://schemas.openxmlformats.org/officeDocument/2006/relationships/slideLayout" Target="../slideLayouts/slideLayout13.xml"/></Relationships>
</file>

<file path=ppt/slides/_rels/slide223.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Layout" Target="../slideLayouts/slideLayout13.xml"/></Relationships>
</file>

<file path=ppt/slides/_rels/slide224.xml.rels><?xml version="1.0" encoding="UTF-8" standalone="yes"?>
<Relationships xmlns="http://schemas.openxmlformats.org/package/2006/relationships"><Relationship Id="rId2" Type="http://schemas.openxmlformats.org/officeDocument/2006/relationships/image" Target="../media/image228.png"/><Relationship Id="rId1" Type="http://schemas.openxmlformats.org/officeDocument/2006/relationships/slideLayout" Target="../slideLayouts/slideLayout13.xml"/></Relationships>
</file>

<file path=ppt/slides/_rels/slide225.xml.rels><?xml version="1.0" encoding="UTF-8" standalone="yes"?>
<Relationships xmlns="http://schemas.openxmlformats.org/package/2006/relationships"><Relationship Id="rId2" Type="http://schemas.openxmlformats.org/officeDocument/2006/relationships/image" Target="../media/image2250.png"/><Relationship Id="rId1" Type="http://schemas.openxmlformats.org/officeDocument/2006/relationships/slideLayout" Target="../slideLayouts/slideLayout13.xml"/></Relationships>
</file>

<file path=ppt/slides/_rels/slide226.xml.rels><?xml version="1.0" encoding="UTF-8" standalone="yes"?>
<Relationships xmlns="http://schemas.openxmlformats.org/package/2006/relationships"><Relationship Id="rId8" Type="http://schemas.openxmlformats.org/officeDocument/2006/relationships/image" Target="../media/image228.emf"/><Relationship Id="rId3" Type="http://schemas.openxmlformats.org/officeDocument/2006/relationships/image" Target="NULL"/><Relationship Id="rId7" Type="http://schemas.openxmlformats.org/officeDocument/2006/relationships/customXml" Target="../ink/ink106.xml"/><Relationship Id="rId2" Type="http://schemas.openxmlformats.org/officeDocument/2006/relationships/notesSlide" Target="../notesSlides/notesSlide47.xml"/><Relationship Id="rId1" Type="http://schemas.openxmlformats.org/officeDocument/2006/relationships/slideLayout" Target="../slideLayouts/slideLayout13.xml"/><Relationship Id="rId6" Type="http://schemas.openxmlformats.org/officeDocument/2006/relationships/image" Target="../media/image231.png"/><Relationship Id="rId5" Type="http://schemas.openxmlformats.org/officeDocument/2006/relationships/customXml" Target="../ink/ink105.xml"/><Relationship Id="rId4" Type="http://schemas.openxmlformats.org/officeDocument/2006/relationships/image" Target="../media/image195.png"/></Relationships>
</file>

<file path=ppt/slides/_rels/slide227.xml.rels><?xml version="1.0" encoding="UTF-8" standalone="yes"?>
<Relationships xmlns="http://schemas.openxmlformats.org/package/2006/relationships"><Relationship Id="rId3" Type="http://schemas.openxmlformats.org/officeDocument/2006/relationships/customXml" Target="../ink/ink107.xml"/><Relationship Id="rId2" Type="http://schemas.openxmlformats.org/officeDocument/2006/relationships/image" Target="../media/image195.png"/><Relationship Id="rId1" Type="http://schemas.openxmlformats.org/officeDocument/2006/relationships/slideLayout" Target="../slideLayouts/slideLayout13.xml"/><Relationship Id="rId4" Type="http://schemas.openxmlformats.org/officeDocument/2006/relationships/image" Target="../media/image229.emf"/></Relationships>
</file>

<file path=ppt/slides/_rels/slide228.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notesSlide" Target="../notesSlides/notesSlide48.xml"/><Relationship Id="rId1" Type="http://schemas.openxmlformats.org/officeDocument/2006/relationships/slideLayout" Target="../slideLayouts/slideLayout46.xml"/><Relationship Id="rId6" Type="http://schemas.openxmlformats.org/officeDocument/2006/relationships/image" Target="NULL"/><Relationship Id="rId5" Type="http://schemas.openxmlformats.org/officeDocument/2006/relationships/image" Target="NULL"/></Relationships>
</file>

<file path=ppt/slides/_rels/slide229.xml.rels><?xml version="1.0" encoding="UTF-8" standalone="yes"?>
<Relationships xmlns="http://schemas.openxmlformats.org/package/2006/relationships"><Relationship Id="rId8" Type="http://schemas.openxmlformats.org/officeDocument/2006/relationships/hyperlink" Target="https://revisit.dev/docs/revisitpy-reference/functions/" TargetMode="External"/><Relationship Id="rId3" Type="http://schemas.openxmlformats.org/officeDocument/2006/relationships/image" Target="../media/image197.png"/><Relationship Id="rId7" Type="http://schemas.microsoft.com/office/2007/relationships/hdphoto" Target="../media/hdphoto4.wdp"/><Relationship Id="rId2" Type="http://schemas.openxmlformats.org/officeDocument/2006/relationships/image" Target="../media/image2280.png"/><Relationship Id="rId1" Type="http://schemas.openxmlformats.org/officeDocument/2006/relationships/slideLayout" Target="../slideLayouts/slideLayout13.xml"/><Relationship Id="rId6" Type="http://schemas.openxmlformats.org/officeDocument/2006/relationships/image" Target="../media/image176.png"/><Relationship Id="rId5" Type="http://schemas.openxmlformats.org/officeDocument/2006/relationships/image" Target="NULL"/><Relationship Id="rId10" Type="http://schemas.openxmlformats.org/officeDocument/2006/relationships/image" Target="../media/image234.emf"/><Relationship Id="rId4" Type="http://schemas.openxmlformats.org/officeDocument/2006/relationships/customXml" Target="../ink/ink108.xml"/><Relationship Id="rId9" Type="http://schemas.openxmlformats.org/officeDocument/2006/relationships/customXml" Target="../ink/ink109.xml"/></Relationships>
</file>

<file path=ppt/slides/_rels/slide2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xml"/><Relationship Id="rId1" Type="http://schemas.openxmlformats.org/officeDocument/2006/relationships/slideLayout" Target="../slideLayouts/slideLayout13.xml"/><Relationship Id="rId5" Type="http://schemas.openxmlformats.org/officeDocument/2006/relationships/image" Target="../media/image29.png"/><Relationship Id="rId4" Type="http://schemas.openxmlformats.org/officeDocument/2006/relationships/customXml" Target="../ink/ink5.xml"/></Relationships>
</file>

<file path=ppt/slides/_rels/slide230.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image" Target="NULL"/><Relationship Id="rId1" Type="http://schemas.openxmlformats.org/officeDocument/2006/relationships/slideLayout" Target="../slideLayouts/slideLayout13.xml"/><Relationship Id="rId4" Type="http://schemas.openxmlformats.org/officeDocument/2006/relationships/image" Target="../media/image198.png"/></Relationships>
</file>

<file path=ppt/slides/_rels/slide231.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image" Target="NULL"/><Relationship Id="rId1" Type="http://schemas.openxmlformats.org/officeDocument/2006/relationships/slideLayout" Target="../slideLayouts/slideLayout13.xml"/><Relationship Id="rId4" Type="http://schemas.openxmlformats.org/officeDocument/2006/relationships/image" Target="../media/image199.png"/></Relationships>
</file>

<file path=ppt/slides/_rels/slide232.xml.rels><?xml version="1.0" encoding="UTF-8" standalone="yes"?>
<Relationships xmlns="http://schemas.openxmlformats.org/package/2006/relationships"><Relationship Id="rId8" Type="http://schemas.openxmlformats.org/officeDocument/2006/relationships/hyperlink" Target="https://revisit.dev/docs/revisitpy-reference/functions/" TargetMode="External"/><Relationship Id="rId3" Type="http://schemas.openxmlformats.org/officeDocument/2006/relationships/image" Target="../media/image234.png"/><Relationship Id="rId7" Type="http://schemas.microsoft.com/office/2007/relationships/hdphoto" Target="../media/hdphoto4.wdp"/><Relationship Id="rId2" Type="http://schemas.openxmlformats.org/officeDocument/2006/relationships/image" Target="../media/image144.jpeg"/><Relationship Id="rId1" Type="http://schemas.openxmlformats.org/officeDocument/2006/relationships/slideLayout" Target="../slideLayouts/slideLayout35.xml"/><Relationship Id="rId6" Type="http://schemas.openxmlformats.org/officeDocument/2006/relationships/image" Target="../media/image176.png"/><Relationship Id="rId5" Type="http://schemas.openxmlformats.org/officeDocument/2006/relationships/image" Target="../media/image167.emf"/><Relationship Id="rId4" Type="http://schemas.openxmlformats.org/officeDocument/2006/relationships/customXml" Target="../ink/ink110.xml"/></Relationships>
</file>

<file path=ppt/slides/_rels/slide233.xml.rels><?xml version="1.0" encoding="UTF-8" standalone="yes"?>
<Relationships xmlns="http://schemas.openxmlformats.org/package/2006/relationships"><Relationship Id="rId8" Type="http://schemas.openxmlformats.org/officeDocument/2006/relationships/image" Target="NULL"/><Relationship Id="rId13" Type="http://schemas.openxmlformats.org/officeDocument/2006/relationships/image" Target="../media/image236.png"/><Relationship Id="rId3" Type="http://schemas.openxmlformats.org/officeDocument/2006/relationships/image" Target="../media/image235.png"/><Relationship Id="rId7" Type="http://schemas.openxmlformats.org/officeDocument/2006/relationships/image" Target="NULL"/><Relationship Id="rId12" Type="http://schemas.openxmlformats.org/officeDocument/2006/relationships/image" Target="NULL"/><Relationship Id="rId17" Type="http://schemas.openxmlformats.org/officeDocument/2006/relationships/image" Target="../media/image200.png"/><Relationship Id="rId2" Type="http://schemas.openxmlformats.org/officeDocument/2006/relationships/notesSlide" Target="../notesSlides/notesSlide49.xml"/><Relationship Id="rId16" Type="http://schemas.openxmlformats.org/officeDocument/2006/relationships/image" Target="../media/image237.png"/><Relationship Id="rId1" Type="http://schemas.openxmlformats.org/officeDocument/2006/relationships/slideLayout" Target="../slideLayouts/slideLayout35.xml"/><Relationship Id="rId6" Type="http://schemas.openxmlformats.org/officeDocument/2006/relationships/image" Target="NULL"/><Relationship Id="rId11" Type="http://schemas.openxmlformats.org/officeDocument/2006/relationships/image" Target="NULL"/><Relationship Id="rId5" Type="http://schemas.openxmlformats.org/officeDocument/2006/relationships/image" Target="NULL"/><Relationship Id="rId15" Type="http://schemas.openxmlformats.org/officeDocument/2006/relationships/image" Target="NULL"/><Relationship Id="rId10" Type="http://schemas.openxmlformats.org/officeDocument/2006/relationships/image" Target="NULL"/><Relationship Id="rId4" Type="http://schemas.openxmlformats.org/officeDocument/2006/relationships/customXml" Target="../ink/ink111.xml"/><Relationship Id="rId9" Type="http://schemas.openxmlformats.org/officeDocument/2006/relationships/image" Target="NULL"/><Relationship Id="rId14" Type="http://schemas.openxmlformats.org/officeDocument/2006/relationships/image" Target="NULL"/></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5.xml.rels><?xml version="1.0" encoding="UTF-8" standalone="yes"?>
<Relationships xmlns="http://schemas.openxmlformats.org/package/2006/relationships"><Relationship Id="rId2" Type="http://schemas.openxmlformats.org/officeDocument/2006/relationships/image" Target="../media/image2380.png"/><Relationship Id="rId1" Type="http://schemas.openxmlformats.org/officeDocument/2006/relationships/slideLayout" Target="../slideLayouts/slideLayout13.xml"/></Relationships>
</file>

<file path=ppt/slides/_rels/slide236.xml.rels><?xml version="1.0" encoding="UTF-8" standalone="yes"?>
<Relationships xmlns="http://schemas.openxmlformats.org/package/2006/relationships"><Relationship Id="rId2" Type="http://schemas.openxmlformats.org/officeDocument/2006/relationships/image" Target="../media/image239.png"/><Relationship Id="rId1" Type="http://schemas.openxmlformats.org/officeDocument/2006/relationships/slideLayout" Target="../slideLayouts/slideLayout13.xml"/></Relationships>
</file>

<file path=ppt/slides/_rels/slide237.xml.rels><?xml version="1.0" encoding="UTF-8" standalone="yes"?>
<Relationships xmlns="http://schemas.openxmlformats.org/package/2006/relationships"><Relationship Id="rId2" Type="http://schemas.openxmlformats.org/officeDocument/2006/relationships/image" Target="../media/image560.png"/><Relationship Id="rId1" Type="http://schemas.openxmlformats.org/officeDocument/2006/relationships/slideLayout" Target="../slideLayouts/slideLayout13.xml"/></Relationships>
</file>

<file path=ppt/slides/_rels/slide238.xml.rels><?xml version="1.0" encoding="UTF-8" standalone="yes"?>
<Relationships xmlns="http://schemas.openxmlformats.org/package/2006/relationships"><Relationship Id="rId2" Type="http://schemas.openxmlformats.org/officeDocument/2006/relationships/image" Target="../media/image243.png"/><Relationship Id="rId1" Type="http://schemas.openxmlformats.org/officeDocument/2006/relationships/slideLayout" Target="../slideLayouts/slideLayout13.xml"/></Relationships>
</file>

<file path=ppt/slides/_rels/slide23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customXml" Target="../ink/ink6.xml"/><Relationship Id="rId2" Type="http://schemas.openxmlformats.org/officeDocument/2006/relationships/image" Target="../media/image30.png"/><Relationship Id="rId1" Type="http://schemas.openxmlformats.org/officeDocument/2006/relationships/slideLayout" Target="../slideLayouts/slideLayout13.xml"/><Relationship Id="rId4" Type="http://schemas.openxmlformats.org/officeDocument/2006/relationships/image" Target="../media/image31.png"/></Relationships>
</file>

<file path=ppt/slides/_rels/slide240.xml.rels><?xml version="1.0" encoding="UTF-8" standalone="yes"?>
<Relationships xmlns="http://schemas.openxmlformats.org/package/2006/relationships"><Relationship Id="rId3" Type="http://schemas.openxmlformats.org/officeDocument/2006/relationships/customXml" Target="../ink/ink112.xml"/><Relationship Id="rId2" Type="http://schemas.openxmlformats.org/officeDocument/2006/relationships/image" Target="../media/image201.gif"/><Relationship Id="rId1" Type="http://schemas.openxmlformats.org/officeDocument/2006/relationships/slideLayout" Target="../slideLayouts/slideLayout13.xml"/><Relationship Id="rId4" Type="http://schemas.openxmlformats.org/officeDocument/2006/relationships/image" Target="../media/image9.emf"/></Relationships>
</file>

<file path=ppt/slides/_rels/slide241.xml.rels><?xml version="1.0" encoding="UTF-8" standalone="yes"?>
<Relationships xmlns="http://schemas.openxmlformats.org/package/2006/relationships"><Relationship Id="rId8" Type="http://schemas.openxmlformats.org/officeDocument/2006/relationships/image" Target="../media/image2400.png"/><Relationship Id="rId13" Type="http://schemas.openxmlformats.org/officeDocument/2006/relationships/image" Target="../media/image294.png"/><Relationship Id="rId3" Type="http://schemas.openxmlformats.org/officeDocument/2006/relationships/image" Target="../media/image202.jpeg"/><Relationship Id="rId7" Type="http://schemas.openxmlformats.org/officeDocument/2006/relationships/image" Target="../media/image2300.png"/><Relationship Id="rId12" Type="http://schemas.openxmlformats.org/officeDocument/2006/relationships/image" Target="../media/image283.png"/><Relationship Id="rId2" Type="http://schemas.openxmlformats.org/officeDocument/2006/relationships/image" Target="../media/image1900.png"/><Relationship Id="rId1" Type="http://schemas.openxmlformats.org/officeDocument/2006/relationships/slideLayout" Target="../slideLayouts/slideLayout46.xml"/><Relationship Id="rId6" Type="http://schemas.openxmlformats.org/officeDocument/2006/relationships/image" Target="../media/image2200.png"/><Relationship Id="rId11" Type="http://schemas.openxmlformats.org/officeDocument/2006/relationships/image" Target="../media/image270.png"/><Relationship Id="rId5" Type="http://schemas.openxmlformats.org/officeDocument/2006/relationships/image" Target="../media/image901.png"/><Relationship Id="rId10" Type="http://schemas.openxmlformats.org/officeDocument/2006/relationships/image" Target="../media/image2100.png"/><Relationship Id="rId4" Type="http://schemas.openxmlformats.org/officeDocument/2006/relationships/image" Target="../media/image203.jpeg"/><Relationship Id="rId9" Type="http://schemas.openxmlformats.org/officeDocument/2006/relationships/image" Target="../media/image260.png"/></Relationships>
</file>

<file path=ppt/slides/_rels/slide242.xml.rels><?xml version="1.0" encoding="UTF-8" standalone="yes"?>
<Relationships xmlns="http://schemas.openxmlformats.org/package/2006/relationships"><Relationship Id="rId2" Type="http://schemas.openxmlformats.org/officeDocument/2006/relationships/image" Target="../media/image245.png"/><Relationship Id="rId1" Type="http://schemas.openxmlformats.org/officeDocument/2006/relationships/slideLayout" Target="../slideLayouts/slideLayout46.xml"/><Relationship Id="rId5" Type="http://schemas.openxmlformats.org/officeDocument/2006/relationships/image" Target="../media/image901.png"/></Relationships>
</file>

<file path=ppt/slides/_rels/slide243.xml.rels><?xml version="1.0" encoding="UTF-8" standalone="yes"?>
<Relationships xmlns="http://schemas.openxmlformats.org/package/2006/relationships"><Relationship Id="rId2" Type="http://schemas.openxmlformats.org/officeDocument/2006/relationships/image" Target="../media/image204.png"/><Relationship Id="rId1" Type="http://schemas.openxmlformats.org/officeDocument/2006/relationships/slideLayout" Target="../slideLayouts/slideLayout46.xml"/></Relationships>
</file>

<file path=ppt/slides/_rels/slide244.xml.rels><?xml version="1.0" encoding="UTF-8" standalone="yes"?>
<Relationships xmlns="http://schemas.openxmlformats.org/package/2006/relationships"><Relationship Id="rId3" Type="http://schemas.openxmlformats.org/officeDocument/2006/relationships/image" Target="../media/image196.png"/><Relationship Id="rId7" Type="http://schemas.openxmlformats.org/officeDocument/2006/relationships/image" Target="../media/image205.jpeg"/><Relationship Id="rId2" Type="http://schemas.openxmlformats.org/officeDocument/2006/relationships/notesSlide" Target="../notesSlides/notesSlide50.xml"/><Relationship Id="rId1" Type="http://schemas.openxmlformats.org/officeDocument/2006/relationships/slideLayout" Target="../slideLayouts/slideLayout46.xml"/><Relationship Id="rId6" Type="http://schemas.openxmlformats.org/officeDocument/2006/relationships/image" Target="NULL"/><Relationship Id="rId5" Type="http://schemas.openxmlformats.org/officeDocument/2006/relationships/image" Target="NULL"/></Relationships>
</file>

<file path=ppt/slides/_rels/slide245.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246.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247.xml.rels><?xml version="1.0" encoding="UTF-8" standalone="yes"?>
<Relationships xmlns="http://schemas.openxmlformats.org/package/2006/relationships"><Relationship Id="rId2" Type="http://schemas.openxmlformats.org/officeDocument/2006/relationships/image" Target="../media/image206.jpg"/><Relationship Id="rId1" Type="http://schemas.openxmlformats.org/officeDocument/2006/relationships/slideLayout" Target="../slideLayouts/slideLayout46.xml"/></Relationships>
</file>

<file path=ppt/slides/_rels/slide248.xml.rels><?xml version="1.0" encoding="UTF-8" standalone="yes"?>
<Relationships xmlns="http://schemas.openxmlformats.org/package/2006/relationships"><Relationship Id="rId2" Type="http://schemas.openxmlformats.org/officeDocument/2006/relationships/image" Target="../media/image207.jpg"/><Relationship Id="rId1" Type="http://schemas.openxmlformats.org/officeDocument/2006/relationships/slideLayout" Target="../slideLayouts/slideLayout46.xml"/></Relationships>
</file>

<file path=ppt/slides/_rels/slide249.xml.rels><?xml version="1.0" encoding="UTF-8" standalone="yes"?>
<Relationships xmlns="http://schemas.openxmlformats.org/package/2006/relationships"><Relationship Id="rId2" Type="http://schemas.openxmlformats.org/officeDocument/2006/relationships/image" Target="../media/image1210.png"/><Relationship Id="rId1" Type="http://schemas.openxmlformats.org/officeDocument/2006/relationships/slideLayout" Target="../slideLayouts/slideLayout46.xml"/></Relationships>
</file>

<file path=ppt/slides/_rels/slide25.xml.rels><?xml version="1.0" encoding="UTF-8" standalone="yes"?>
<Relationships xmlns="http://schemas.openxmlformats.org/package/2006/relationships"><Relationship Id="rId3" Type="http://schemas.openxmlformats.org/officeDocument/2006/relationships/image" Target="../media/image311.png"/><Relationship Id="rId2" Type="http://schemas.openxmlformats.org/officeDocument/2006/relationships/image" Target="../media/image290.png"/><Relationship Id="rId1" Type="http://schemas.openxmlformats.org/officeDocument/2006/relationships/slideLayout" Target="../slideLayouts/slideLayout13.xml"/></Relationships>
</file>

<file path=ppt/slides/_rels/slide250.xml.rels><?xml version="1.0" encoding="UTF-8" standalone="yes"?>
<Relationships xmlns="http://schemas.openxmlformats.org/package/2006/relationships"><Relationship Id="rId3" Type="http://schemas.openxmlformats.org/officeDocument/2006/relationships/image" Target="../media/image1520.png"/><Relationship Id="rId2" Type="http://schemas.openxmlformats.org/officeDocument/2006/relationships/image" Target="../media/image251.png"/><Relationship Id="rId1" Type="http://schemas.openxmlformats.org/officeDocument/2006/relationships/slideLayout" Target="../slideLayouts/slideLayout46.xml"/><Relationship Id="rId5" Type="http://schemas.openxmlformats.org/officeDocument/2006/relationships/image" Target="../media/image1720.png"/><Relationship Id="rId4" Type="http://schemas.openxmlformats.org/officeDocument/2006/relationships/image" Target="../media/image1620.png"/></Relationships>
</file>

<file path=ppt/slides/_rels/slide251.xml.rels><?xml version="1.0" encoding="UTF-8" standalone="yes"?>
<Relationships xmlns="http://schemas.openxmlformats.org/package/2006/relationships"><Relationship Id="rId2" Type="http://schemas.openxmlformats.org/officeDocument/2006/relationships/image" Target="../media/image1820.png"/><Relationship Id="rId1" Type="http://schemas.openxmlformats.org/officeDocument/2006/relationships/slideLayout" Target="../slideLayouts/slideLayout46.xml"/></Relationships>
</file>

<file path=ppt/slides/_rels/slide252.xml.rels><?xml version="1.0" encoding="UTF-8" standalone="yes"?>
<Relationships xmlns="http://schemas.openxmlformats.org/package/2006/relationships"><Relationship Id="rId3" Type="http://schemas.openxmlformats.org/officeDocument/2006/relationships/image" Target="../media/image1920.png"/><Relationship Id="rId2" Type="http://schemas.openxmlformats.org/officeDocument/2006/relationships/image" Target="../media/image2470.png"/><Relationship Id="rId1" Type="http://schemas.openxmlformats.org/officeDocument/2006/relationships/slideLayout" Target="../slideLayouts/slideLayout46.xml"/><Relationship Id="rId4" Type="http://schemas.openxmlformats.org/officeDocument/2006/relationships/image" Target="../media/image2511.png"/></Relationships>
</file>

<file path=ppt/slides/_rels/slide253.xml.rels><?xml version="1.0" encoding="UTF-8" standalone="yes"?>
<Relationships xmlns="http://schemas.openxmlformats.org/package/2006/relationships"><Relationship Id="rId3" Type="http://schemas.openxmlformats.org/officeDocument/2006/relationships/image" Target="../media/image310.png"/><Relationship Id="rId2" Type="http://schemas.openxmlformats.org/officeDocument/2006/relationships/notesSlide" Target="../notesSlides/notesSlide51.xml"/><Relationship Id="rId1" Type="http://schemas.openxmlformats.org/officeDocument/2006/relationships/slideLayout" Target="../slideLayouts/slideLayout46.xml"/><Relationship Id="rId6" Type="http://schemas.openxmlformats.org/officeDocument/2006/relationships/image" Target="../media/image341.png"/><Relationship Id="rId5" Type="http://schemas.openxmlformats.org/officeDocument/2006/relationships/image" Target="../media/image332.png"/><Relationship Id="rId4" Type="http://schemas.openxmlformats.org/officeDocument/2006/relationships/image" Target="../media/image322.png"/></Relationships>
</file>

<file path=ppt/slides/_rels/slide254.xml.rels><?xml version="1.0" encoding="UTF-8" standalone="yes"?>
<Relationships xmlns="http://schemas.openxmlformats.org/package/2006/relationships"><Relationship Id="rId3" Type="http://schemas.openxmlformats.org/officeDocument/2006/relationships/image" Target="../media/image910.png"/><Relationship Id="rId2" Type="http://schemas.openxmlformats.org/officeDocument/2006/relationships/notesSlide" Target="../notesSlides/notesSlide52.xml"/><Relationship Id="rId1" Type="http://schemas.openxmlformats.org/officeDocument/2006/relationships/slideLayout" Target="../slideLayouts/slideLayout46.xml"/><Relationship Id="rId6" Type="http://schemas.openxmlformats.org/officeDocument/2006/relationships/image" Target="../media/image1200.png"/><Relationship Id="rId5" Type="http://schemas.openxmlformats.org/officeDocument/2006/relationships/image" Target="../media/image1110.png"/><Relationship Id="rId4" Type="http://schemas.openxmlformats.org/officeDocument/2006/relationships/image" Target="../media/image1000.png"/></Relationships>
</file>

<file path=ppt/slides/_rels/slide255.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256.xml.rels><?xml version="1.0" encoding="UTF-8" standalone="yes"?>
<Relationships xmlns="http://schemas.openxmlformats.org/package/2006/relationships"><Relationship Id="rId3" Type="http://schemas.openxmlformats.org/officeDocument/2006/relationships/image" Target="../media/image208.jpg"/><Relationship Id="rId2" Type="http://schemas.openxmlformats.org/officeDocument/2006/relationships/image" Target="../media/image1400.png"/><Relationship Id="rId1" Type="http://schemas.openxmlformats.org/officeDocument/2006/relationships/slideLayout" Target="../slideLayouts/slideLayout46.xml"/><Relationship Id="rId5" Type="http://schemas.openxmlformats.org/officeDocument/2006/relationships/image" Target="../media/image14.emf"/><Relationship Id="rId4" Type="http://schemas.openxmlformats.org/officeDocument/2006/relationships/customXml" Target="../ink/ink113.xml"/></Relationships>
</file>

<file path=ppt/slides/_rels/slide257.xml.rels><?xml version="1.0" encoding="UTF-8" standalone="yes"?>
<Relationships xmlns="http://schemas.openxmlformats.org/package/2006/relationships"><Relationship Id="rId8" Type="http://schemas.openxmlformats.org/officeDocument/2006/relationships/image" Target="../media/image212.png"/><Relationship Id="rId3" Type="http://schemas.openxmlformats.org/officeDocument/2006/relationships/image" Target="../media/image208.jpg"/><Relationship Id="rId7" Type="http://schemas.openxmlformats.org/officeDocument/2006/relationships/image" Target="../media/image11.emf"/><Relationship Id="rId2" Type="http://schemas.openxmlformats.org/officeDocument/2006/relationships/image" Target="../media/image381.png"/><Relationship Id="rId1" Type="http://schemas.openxmlformats.org/officeDocument/2006/relationships/slideLayout" Target="../slideLayouts/slideLayout46.xml"/><Relationship Id="rId4" Type="http://schemas.openxmlformats.org/officeDocument/2006/relationships/customXml" Target="../ink/ink114.xml"/></Relationships>
</file>

<file path=ppt/slides/_rels/slide258.xml.rels><?xml version="1.0" encoding="UTF-8" standalone="yes"?>
<Relationships xmlns="http://schemas.openxmlformats.org/package/2006/relationships"><Relationship Id="rId3" Type="http://schemas.openxmlformats.org/officeDocument/2006/relationships/image" Target="../media/image208.jpg"/><Relationship Id="rId2" Type="http://schemas.openxmlformats.org/officeDocument/2006/relationships/image" Target="../media/image381.png"/><Relationship Id="rId1" Type="http://schemas.openxmlformats.org/officeDocument/2006/relationships/slideLayout" Target="../slideLayouts/slideLayout46.xml"/><Relationship Id="rId4" Type="http://schemas.openxmlformats.org/officeDocument/2006/relationships/image" Target="../media/image213.png"/></Relationships>
</file>

<file path=ppt/slides/_rels/slide259.xml.rels><?xml version="1.0" encoding="UTF-8" standalone="yes"?>
<Relationships xmlns="http://schemas.openxmlformats.org/package/2006/relationships"><Relationship Id="rId3" Type="http://schemas.openxmlformats.org/officeDocument/2006/relationships/image" Target="../media/image208.jpg"/><Relationship Id="rId2" Type="http://schemas.openxmlformats.org/officeDocument/2006/relationships/image" Target="../media/image390.png"/><Relationship Id="rId1" Type="http://schemas.openxmlformats.org/officeDocument/2006/relationships/slideLayout" Target="../slideLayouts/slideLayout46.xml"/><Relationship Id="rId5" Type="http://schemas.openxmlformats.org/officeDocument/2006/relationships/image" Target="../media/image217.png"/><Relationship Id="rId4" Type="http://schemas.openxmlformats.org/officeDocument/2006/relationships/image" Target="../media/image214.png"/></Relationships>
</file>

<file path=ppt/slides/_rels/slide26.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32.png"/><Relationship Id="rId1" Type="http://schemas.openxmlformats.org/officeDocument/2006/relationships/slideLayout" Target="../slideLayouts/slideLayout13.xml"/><Relationship Id="rId5" Type="http://schemas.openxmlformats.org/officeDocument/2006/relationships/image" Target="../media/image33.png"/><Relationship Id="rId4" Type="http://schemas.openxmlformats.org/officeDocument/2006/relationships/image" Target="../media/image170.png"/></Relationships>
</file>

<file path=ppt/slides/_rels/slide260.xml.rels><?xml version="1.0" encoding="UTF-8" standalone="yes"?>
<Relationships xmlns="http://schemas.openxmlformats.org/package/2006/relationships"><Relationship Id="rId3" Type="http://schemas.openxmlformats.org/officeDocument/2006/relationships/image" Target="../media/image208.jpg"/><Relationship Id="rId2" Type="http://schemas.openxmlformats.org/officeDocument/2006/relationships/image" Target="../media/image390.png"/><Relationship Id="rId1" Type="http://schemas.openxmlformats.org/officeDocument/2006/relationships/slideLayout" Target="../slideLayouts/slideLayout46.xml"/><Relationship Id="rId4" Type="http://schemas.openxmlformats.org/officeDocument/2006/relationships/image" Target="../media/image218.png"/></Relationships>
</file>

<file path=ppt/slides/_rels/slide261.xml.rels><?xml version="1.0" encoding="UTF-8" standalone="yes"?>
<Relationships xmlns="http://schemas.openxmlformats.org/package/2006/relationships"><Relationship Id="rId8" Type="http://schemas.openxmlformats.org/officeDocument/2006/relationships/customXml" Target="../ink/ink117.xml"/><Relationship Id="rId3" Type="http://schemas.openxmlformats.org/officeDocument/2006/relationships/image" Target="../media/image1700.png"/><Relationship Id="rId7" Type="http://schemas.openxmlformats.org/officeDocument/2006/relationships/image" Target="../media/image2010.emf"/><Relationship Id="rId2" Type="http://schemas.openxmlformats.org/officeDocument/2006/relationships/image" Target="../media/image219.jpg"/><Relationship Id="rId1" Type="http://schemas.openxmlformats.org/officeDocument/2006/relationships/slideLayout" Target="../slideLayouts/slideLayout46.xml"/><Relationship Id="rId6" Type="http://schemas.openxmlformats.org/officeDocument/2006/relationships/customXml" Target="../ink/ink116.xml"/><Relationship Id="rId5" Type="http://schemas.openxmlformats.org/officeDocument/2006/relationships/image" Target="../media/image1500.emf"/><Relationship Id="rId4" Type="http://schemas.openxmlformats.org/officeDocument/2006/relationships/customXml" Target="../ink/ink115.xml"/><Relationship Id="rId9" Type="http://schemas.openxmlformats.org/officeDocument/2006/relationships/image" Target="../media/image211.emf"/></Relationships>
</file>

<file path=ppt/slides/_rels/slide262.xml.rels><?xml version="1.0" encoding="UTF-8" standalone="yes"?>
<Relationships xmlns="http://schemas.openxmlformats.org/package/2006/relationships"><Relationship Id="rId3" Type="http://schemas.openxmlformats.org/officeDocument/2006/relationships/image" Target="../media/image362.png"/><Relationship Id="rId2" Type="http://schemas.openxmlformats.org/officeDocument/2006/relationships/image" Target="../media/image220.jpg"/><Relationship Id="rId1" Type="http://schemas.openxmlformats.org/officeDocument/2006/relationships/slideLayout" Target="../slideLayouts/slideLayout46.xml"/><Relationship Id="rId4" Type="http://schemas.openxmlformats.org/officeDocument/2006/relationships/image" Target="../media/image221.png"/></Relationships>
</file>

<file path=ppt/slides/_rels/slide263.xml.rels><?xml version="1.0" encoding="UTF-8" standalone="yes"?>
<Relationships xmlns="http://schemas.openxmlformats.org/package/2006/relationships"><Relationship Id="rId3" Type="http://schemas.openxmlformats.org/officeDocument/2006/relationships/image" Target="../media/image900.png"/><Relationship Id="rId2" Type="http://schemas.openxmlformats.org/officeDocument/2006/relationships/image" Target="../media/image220.jpg"/><Relationship Id="rId1" Type="http://schemas.openxmlformats.org/officeDocument/2006/relationships/slideLayout" Target="../slideLayouts/slideLayout46.xml"/><Relationship Id="rId4" Type="http://schemas.openxmlformats.org/officeDocument/2006/relationships/image" Target="../media/image223.png"/></Relationships>
</file>

<file path=ppt/slides/_rels/slide264.xml.rels><?xml version="1.0" encoding="UTF-8" standalone="yes"?>
<Relationships xmlns="http://schemas.openxmlformats.org/package/2006/relationships"><Relationship Id="rId3" Type="http://schemas.openxmlformats.org/officeDocument/2006/relationships/image" Target="../media/image900.png"/><Relationship Id="rId2" Type="http://schemas.openxmlformats.org/officeDocument/2006/relationships/image" Target="../media/image220.jpg"/><Relationship Id="rId1" Type="http://schemas.openxmlformats.org/officeDocument/2006/relationships/slideLayout" Target="../slideLayouts/slideLayout46.xml"/><Relationship Id="rId5" Type="http://schemas.openxmlformats.org/officeDocument/2006/relationships/image" Target="../media/image210.emf"/><Relationship Id="rId4" Type="http://schemas.openxmlformats.org/officeDocument/2006/relationships/customXml" Target="../ink/ink118.xml"/></Relationships>
</file>

<file path=ppt/slides/_rels/slide265.xml.rels><?xml version="1.0" encoding="UTF-8" standalone="yes"?>
<Relationships xmlns="http://schemas.openxmlformats.org/package/2006/relationships"><Relationship Id="rId3" Type="http://schemas.openxmlformats.org/officeDocument/2006/relationships/image" Target="../media/image900.png"/><Relationship Id="rId7" Type="http://schemas.openxmlformats.org/officeDocument/2006/relationships/image" Target="../media/image230.emf"/><Relationship Id="rId2" Type="http://schemas.openxmlformats.org/officeDocument/2006/relationships/image" Target="../media/image220.jpg"/><Relationship Id="rId1" Type="http://schemas.openxmlformats.org/officeDocument/2006/relationships/slideLayout" Target="../slideLayouts/slideLayout46.xml"/><Relationship Id="rId6" Type="http://schemas.openxmlformats.org/officeDocument/2006/relationships/customXml" Target="../ink/ink120.xml"/><Relationship Id="rId5" Type="http://schemas.openxmlformats.org/officeDocument/2006/relationships/image" Target="../media/image220.emf"/><Relationship Id="rId4" Type="http://schemas.openxmlformats.org/officeDocument/2006/relationships/customXml" Target="../ink/ink119.xml"/></Relationships>
</file>

<file path=ppt/slides/_rels/slide266.xml.rels><?xml version="1.0" encoding="UTF-8" standalone="yes"?>
<Relationships xmlns="http://schemas.openxmlformats.org/package/2006/relationships"><Relationship Id="rId3" Type="http://schemas.openxmlformats.org/officeDocument/2006/relationships/image" Target="../media/image900.png"/><Relationship Id="rId7" Type="http://schemas.openxmlformats.org/officeDocument/2006/relationships/image" Target="../media/image240.emf"/><Relationship Id="rId2" Type="http://schemas.openxmlformats.org/officeDocument/2006/relationships/image" Target="../media/image220.jpg"/><Relationship Id="rId1" Type="http://schemas.openxmlformats.org/officeDocument/2006/relationships/slideLayout" Target="../slideLayouts/slideLayout46.xml"/><Relationship Id="rId6" Type="http://schemas.openxmlformats.org/officeDocument/2006/relationships/customXml" Target="../ink/ink122.xml"/><Relationship Id="rId5" Type="http://schemas.openxmlformats.org/officeDocument/2006/relationships/image" Target="../media/image200.emf"/><Relationship Id="rId4" Type="http://schemas.openxmlformats.org/officeDocument/2006/relationships/customXml" Target="../ink/ink121.xml"/></Relationships>
</file>

<file path=ppt/slides/_rels/slide267.xml.rels><?xml version="1.0" encoding="UTF-8" standalone="yes"?>
<Relationships xmlns="http://schemas.openxmlformats.org/package/2006/relationships"><Relationship Id="rId3" Type="http://schemas.openxmlformats.org/officeDocument/2006/relationships/image" Target="../media/image2510.png"/><Relationship Id="rId7" Type="http://schemas.openxmlformats.org/officeDocument/2006/relationships/image" Target="../media/image271.png"/><Relationship Id="rId2" Type="http://schemas.openxmlformats.org/officeDocument/2006/relationships/image" Target="../media/image220.jpg"/><Relationship Id="rId1" Type="http://schemas.openxmlformats.org/officeDocument/2006/relationships/slideLayout" Target="../slideLayouts/slideLayout46.xml"/><Relationship Id="rId6" Type="http://schemas.openxmlformats.org/officeDocument/2006/relationships/image" Target="../media/image261.png"/><Relationship Id="rId5" Type="http://schemas.openxmlformats.org/officeDocument/2006/relationships/image" Target="../media/image2410.png"/><Relationship Id="rId4" Type="http://schemas.openxmlformats.org/officeDocument/2006/relationships/image" Target="../media/image2310.png"/></Relationships>
</file>

<file path=ppt/slides/_rels/slide268.xml.rels><?xml version="1.0" encoding="UTF-8" standalone="yes"?>
<Relationships xmlns="http://schemas.openxmlformats.org/package/2006/relationships"><Relationship Id="rId3" Type="http://schemas.openxmlformats.org/officeDocument/2006/relationships/image" Target="../media/image301.png"/><Relationship Id="rId2" Type="http://schemas.openxmlformats.org/officeDocument/2006/relationships/image" Target="../media/image220.jpg"/><Relationship Id="rId1" Type="http://schemas.openxmlformats.org/officeDocument/2006/relationships/slideLayout" Target="../slideLayouts/slideLayout46.xml"/><Relationship Id="rId6" Type="http://schemas.openxmlformats.org/officeDocument/2006/relationships/image" Target="../media/image401.png"/><Relationship Id="rId5" Type="http://schemas.openxmlformats.org/officeDocument/2006/relationships/image" Target="../media/image372.png"/><Relationship Id="rId4" Type="http://schemas.openxmlformats.org/officeDocument/2006/relationships/image" Target="../media/image351.png"/></Relationships>
</file>

<file path=ppt/slides/_rels/slide269.xml.rels><?xml version="1.0" encoding="UTF-8" standalone="yes"?>
<Relationships xmlns="http://schemas.openxmlformats.org/package/2006/relationships"><Relationship Id="rId3" Type="http://schemas.openxmlformats.org/officeDocument/2006/relationships/image" Target="../media/image301.png"/><Relationship Id="rId2" Type="http://schemas.openxmlformats.org/officeDocument/2006/relationships/image" Target="../media/image220.jpg"/><Relationship Id="rId1" Type="http://schemas.openxmlformats.org/officeDocument/2006/relationships/slideLayout" Target="../slideLayouts/slideLayout46.xml"/><Relationship Id="rId6" Type="http://schemas.openxmlformats.org/officeDocument/2006/relationships/image" Target="../media/image257.png"/><Relationship Id="rId5" Type="http://schemas.openxmlformats.org/officeDocument/2006/relationships/image" Target="../media/image372.png"/><Relationship Id="rId4" Type="http://schemas.openxmlformats.org/officeDocument/2006/relationships/image" Target="../media/image351.png"/></Relationships>
</file>

<file path=ppt/slides/_rels/slide27.xml.rels><?xml version="1.0" encoding="UTF-8" standalone="yes"?>
<Relationships xmlns="http://schemas.openxmlformats.org/package/2006/relationships"><Relationship Id="rId3" Type="http://schemas.openxmlformats.org/officeDocument/2006/relationships/image" Target="../media/image151.png"/><Relationship Id="rId7" Type="http://schemas.openxmlformats.org/officeDocument/2006/relationships/image" Target="../media/image210.png"/><Relationship Id="rId2" Type="http://schemas.openxmlformats.org/officeDocument/2006/relationships/image" Target="../media/image34.png"/><Relationship Id="rId1" Type="http://schemas.openxmlformats.org/officeDocument/2006/relationships/slideLayout" Target="../slideLayouts/slideLayout13.xml"/><Relationship Id="rId6" Type="http://schemas.openxmlformats.org/officeDocument/2006/relationships/image" Target="../media/image180.png"/><Relationship Id="rId5" Type="http://schemas.openxmlformats.org/officeDocument/2006/relationships/image" Target="../media/image171.png"/><Relationship Id="rId4" Type="http://schemas.openxmlformats.org/officeDocument/2006/relationships/image" Target="../media/image161.png"/></Relationships>
</file>

<file path=ppt/slides/_rels/slide270.xml.rels><?xml version="1.0" encoding="UTF-8" standalone="yes"?>
<Relationships xmlns="http://schemas.openxmlformats.org/package/2006/relationships"><Relationship Id="rId2" Type="http://schemas.openxmlformats.org/officeDocument/2006/relationships/image" Target="../media/image253.png"/><Relationship Id="rId1" Type="http://schemas.openxmlformats.org/officeDocument/2006/relationships/slideLayout" Target="../slideLayouts/slideLayout46.xml"/></Relationships>
</file>

<file path=ppt/slides/_rels/slide271.xml.rels><?xml version="1.0" encoding="UTF-8" standalone="yes"?>
<Relationships xmlns="http://schemas.openxmlformats.org/package/2006/relationships"><Relationship Id="rId3" Type="http://schemas.openxmlformats.org/officeDocument/2006/relationships/image" Target="../media/image1100.png"/><Relationship Id="rId2" Type="http://schemas.openxmlformats.org/officeDocument/2006/relationships/notesSlide" Target="../notesSlides/notesSlide53.xml"/><Relationship Id="rId1" Type="http://schemas.openxmlformats.org/officeDocument/2006/relationships/slideLayout" Target="../slideLayouts/slideLayout46.xml"/></Relationships>
</file>

<file path=ppt/slides/_rels/slide272.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34.xml"/></Relationships>
</file>

<file path=ppt/slides/_rels/slide28.xml.rels><?xml version="1.0" encoding="UTF-8" standalone="yes"?>
<Relationships xmlns="http://schemas.openxmlformats.org/package/2006/relationships"><Relationship Id="rId3" Type="http://schemas.openxmlformats.org/officeDocument/2006/relationships/image" Target="../media/image220.png"/><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230.png"/><Relationship Id="rId2" Type="http://schemas.openxmlformats.org/officeDocument/2006/relationships/image" Target="../media/image36.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240.png"/><Relationship Id="rId2" Type="http://schemas.openxmlformats.org/officeDocument/2006/relationships/image" Target="../media/image37.pn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8" Type="http://schemas.openxmlformats.org/officeDocument/2006/relationships/image" Target="../media/image400.png"/><Relationship Id="rId3" Type="http://schemas.openxmlformats.org/officeDocument/2006/relationships/image" Target="../media/image27.png"/><Relationship Id="rId7" Type="http://schemas.openxmlformats.org/officeDocument/2006/relationships/image" Target="../media/image391.png"/><Relationship Id="rId2" Type="http://schemas.openxmlformats.org/officeDocument/2006/relationships/image" Target="../media/image38.png"/><Relationship Id="rId1" Type="http://schemas.openxmlformats.org/officeDocument/2006/relationships/slideLayout" Target="../slideLayouts/slideLayout13.xml"/><Relationship Id="rId6" Type="http://schemas.openxmlformats.org/officeDocument/2006/relationships/image" Target="../media/image39.png"/><Relationship Id="rId11" Type="http://schemas.openxmlformats.org/officeDocument/2006/relationships/image" Target="../media/image43.png"/><Relationship Id="rId5" Type="http://schemas.openxmlformats.org/officeDocument/2006/relationships/hyperlink" Target="https://toppng.com/show_download/217305/orsche-clipart-fast-car-car-horizontal" TargetMode="External"/><Relationship Id="rId10" Type="http://schemas.openxmlformats.org/officeDocument/2006/relationships/image" Target="../media/image42.png"/><Relationship Id="rId4" Type="http://schemas.microsoft.com/office/2007/relationships/hdphoto" Target="../media/hdphoto1.wdp"/><Relationship Id="rId9" Type="http://schemas.openxmlformats.org/officeDocument/2006/relationships/image" Target="../media/image41.png"/></Relationships>
</file>

<file path=ppt/slides/_rels/slide32.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customXml" Target="../ink/ink7.xml"/><Relationship Id="rId3" Type="http://schemas.microsoft.com/office/2007/relationships/hdphoto" Target="../media/hdphoto1.wdp"/><Relationship Id="rId7" Type="http://schemas.openxmlformats.org/officeDocument/2006/relationships/image" Target="../media/image45.png"/><Relationship Id="rId12" Type="http://schemas.openxmlformats.org/officeDocument/2006/relationships/image" Target="../media/image50.png"/><Relationship Id="rId2" Type="http://schemas.openxmlformats.org/officeDocument/2006/relationships/image" Target="../media/image27.png"/><Relationship Id="rId1" Type="http://schemas.openxmlformats.org/officeDocument/2006/relationships/slideLayout" Target="../slideLayouts/slideLayout13.xml"/><Relationship Id="rId6" Type="http://schemas.openxmlformats.org/officeDocument/2006/relationships/image" Target="../media/image44.png"/><Relationship Id="rId11" Type="http://schemas.openxmlformats.org/officeDocument/2006/relationships/image" Target="../media/image49.png"/><Relationship Id="rId5" Type="http://schemas.openxmlformats.org/officeDocument/2006/relationships/image" Target="../media/image39.png"/><Relationship Id="rId10" Type="http://schemas.openxmlformats.org/officeDocument/2006/relationships/image" Target="../media/image48.png"/><Relationship Id="rId4" Type="http://schemas.openxmlformats.org/officeDocument/2006/relationships/hyperlink" Target="https://toppng.com/show_download/217305/orsche-clipart-fast-car-car-horizontal" TargetMode="External"/><Relationship Id="rId9" Type="http://schemas.openxmlformats.org/officeDocument/2006/relationships/image" Target="../media/image47.png"/><Relationship Id="rId14" Type="http://schemas.openxmlformats.org/officeDocument/2006/relationships/image" Target="../media/image39.emf"/></Relationships>
</file>

<file path=ppt/slides/_rels/slide33.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customXml" Target="../ink/ink8.xml"/><Relationship Id="rId3" Type="http://schemas.microsoft.com/office/2007/relationships/hdphoto" Target="../media/hdphoto1.wdp"/><Relationship Id="rId7" Type="http://schemas.openxmlformats.org/officeDocument/2006/relationships/image" Target="../media/image52.png"/><Relationship Id="rId12" Type="http://schemas.openxmlformats.org/officeDocument/2006/relationships/image" Target="../media/image50.png"/><Relationship Id="rId2" Type="http://schemas.openxmlformats.org/officeDocument/2006/relationships/image" Target="../media/image27.png"/><Relationship Id="rId1" Type="http://schemas.openxmlformats.org/officeDocument/2006/relationships/slideLayout" Target="../slideLayouts/slideLayout13.xml"/><Relationship Id="rId6" Type="http://schemas.openxmlformats.org/officeDocument/2006/relationships/image" Target="../media/image51.png"/><Relationship Id="rId11" Type="http://schemas.openxmlformats.org/officeDocument/2006/relationships/image" Target="../media/image56.png"/><Relationship Id="rId5" Type="http://schemas.openxmlformats.org/officeDocument/2006/relationships/image" Target="../media/image39.png"/><Relationship Id="rId10" Type="http://schemas.openxmlformats.org/officeDocument/2006/relationships/image" Target="../media/image55.png"/><Relationship Id="rId4" Type="http://schemas.openxmlformats.org/officeDocument/2006/relationships/hyperlink" Target="https://toppng.com/show_download/217305/orsche-clipart-fast-car-car-horizontal" TargetMode="External"/><Relationship Id="rId9" Type="http://schemas.openxmlformats.org/officeDocument/2006/relationships/image" Target="../media/image54.png"/><Relationship Id="rId14" Type="http://schemas.openxmlformats.org/officeDocument/2006/relationships/image" Target="../media/image57.png"/></Relationships>
</file>

<file path=ppt/slides/_rels/slide34.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customXml" Target="../ink/ink9.xml"/><Relationship Id="rId3" Type="http://schemas.microsoft.com/office/2007/relationships/hdphoto" Target="../media/hdphoto1.wdp"/><Relationship Id="rId7" Type="http://schemas.openxmlformats.org/officeDocument/2006/relationships/image" Target="../media/image52.png"/><Relationship Id="rId12" Type="http://schemas.openxmlformats.org/officeDocument/2006/relationships/image" Target="../media/image50.png"/><Relationship Id="rId2" Type="http://schemas.openxmlformats.org/officeDocument/2006/relationships/image" Target="../media/image27.png"/><Relationship Id="rId1" Type="http://schemas.openxmlformats.org/officeDocument/2006/relationships/slideLayout" Target="../slideLayouts/slideLayout13.xml"/><Relationship Id="rId6" Type="http://schemas.openxmlformats.org/officeDocument/2006/relationships/image" Target="../media/image51.png"/><Relationship Id="rId11" Type="http://schemas.openxmlformats.org/officeDocument/2006/relationships/image" Target="../media/image56.png"/><Relationship Id="rId5" Type="http://schemas.openxmlformats.org/officeDocument/2006/relationships/image" Target="../media/image39.png"/><Relationship Id="rId10" Type="http://schemas.openxmlformats.org/officeDocument/2006/relationships/image" Target="../media/image55.png"/><Relationship Id="rId4" Type="http://schemas.openxmlformats.org/officeDocument/2006/relationships/hyperlink" Target="https://toppng.com/show_download/217305/orsche-clipart-fast-car-car-horizontal" TargetMode="External"/><Relationship Id="rId9" Type="http://schemas.openxmlformats.org/officeDocument/2006/relationships/image" Target="../media/image54.png"/><Relationship Id="rId14" Type="http://schemas.openxmlformats.org/officeDocument/2006/relationships/image" Target="../media/image58.png"/></Relationships>
</file>

<file path=ppt/slides/_rels/slide35.xml.rels><?xml version="1.0" encoding="UTF-8" standalone="yes"?>
<Relationships xmlns="http://schemas.openxmlformats.org/package/2006/relationships"><Relationship Id="rId8" Type="http://schemas.openxmlformats.org/officeDocument/2006/relationships/image" Target="../media/image580.png"/><Relationship Id="rId13" Type="http://schemas.openxmlformats.org/officeDocument/2006/relationships/customXml" Target="../ink/ink10.xml"/><Relationship Id="rId3" Type="http://schemas.microsoft.com/office/2007/relationships/hdphoto" Target="../media/hdphoto1.wdp"/><Relationship Id="rId7" Type="http://schemas.openxmlformats.org/officeDocument/2006/relationships/image" Target="../media/image570.png"/><Relationship Id="rId12" Type="http://schemas.openxmlformats.org/officeDocument/2006/relationships/image" Target="../media/image50.png"/><Relationship Id="rId2" Type="http://schemas.openxmlformats.org/officeDocument/2006/relationships/image" Target="../media/image27.png"/><Relationship Id="rId1" Type="http://schemas.openxmlformats.org/officeDocument/2006/relationships/slideLayout" Target="../slideLayouts/slideLayout13.xml"/><Relationship Id="rId6" Type="http://schemas.openxmlformats.org/officeDocument/2006/relationships/image" Target="../media/image51.png"/><Relationship Id="rId11" Type="http://schemas.openxmlformats.org/officeDocument/2006/relationships/image" Target="../media/image61.png"/><Relationship Id="rId5" Type="http://schemas.openxmlformats.org/officeDocument/2006/relationships/image" Target="../media/image39.png"/><Relationship Id="rId10" Type="http://schemas.openxmlformats.org/officeDocument/2006/relationships/image" Target="../media/image60.png"/><Relationship Id="rId4" Type="http://schemas.openxmlformats.org/officeDocument/2006/relationships/hyperlink" Target="https://toppng.com/show_download/217305/orsche-clipart-fast-car-car-horizontal" TargetMode="External"/><Relationship Id="rId9" Type="http://schemas.openxmlformats.org/officeDocument/2006/relationships/image" Target="../media/image59.png"/><Relationship Id="rId14" Type="http://schemas.openxmlformats.org/officeDocument/2006/relationships/image" Target="../media/image30.emf"/></Relationships>
</file>

<file path=ppt/slides/_rels/slide3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40.png"/><Relationship Id="rId1" Type="http://schemas.openxmlformats.org/officeDocument/2006/relationships/slideLayout" Target="../slideLayouts/slideLayout13.xml"/><Relationship Id="rId4" Type="http://schemas.openxmlformats.org/officeDocument/2006/relationships/image" Target="../media/image63.png"/></Relationships>
</file>

<file path=ppt/slides/_rels/slide3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13.xml"/><Relationship Id="rId5" Type="http://schemas.openxmlformats.org/officeDocument/2006/relationships/image" Target="../media/image650.png"/><Relationship Id="rId4" Type="http://schemas.openxmlformats.org/officeDocument/2006/relationships/image" Target="../media/image66.png"/></Relationships>
</file>

<file path=ppt/slides/_rels/slide38.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680.png"/><Relationship Id="rId5" Type="http://schemas.openxmlformats.org/officeDocument/2006/relationships/image" Target="../media/image68.png"/><Relationship Id="rId4" Type="http://schemas.openxmlformats.org/officeDocument/2006/relationships/image" Target="../media/image420.png"/></Relationships>
</file>

<file path=ppt/slides/_rels/slide39.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40.jp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NULL"/><Relationship Id="rId11" Type="http://schemas.openxmlformats.org/officeDocument/2006/relationships/image" Target="../media/image68.png"/><Relationship Id="rId10" Type="http://schemas.openxmlformats.org/officeDocument/2006/relationships/image" Target="../media/image41.emf"/><Relationship Id="rId4" Type="http://schemas.openxmlformats.org/officeDocument/2006/relationships/customXml" Target="../ink/ink11.xml"/><Relationship Id="rId9" Type="http://schemas.openxmlformats.org/officeDocument/2006/relationships/customXml" Target="../ink/ink12.xml"/></Relationships>
</file>

<file path=ppt/slides/_rels/slide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customXml" Target="../ink/ink13.xml"/><Relationship Id="rId7" Type="http://schemas.openxmlformats.org/officeDocument/2006/relationships/customXml" Target="../ink/ink14.xml"/><Relationship Id="rId2" Type="http://schemas.openxmlformats.org/officeDocument/2006/relationships/image" Target="../media/image40.jpg"/><Relationship Id="rId1" Type="http://schemas.openxmlformats.org/officeDocument/2006/relationships/slideLayout" Target="../slideLayouts/slideLayout13.xml"/><Relationship Id="rId6" Type="http://schemas.openxmlformats.org/officeDocument/2006/relationships/image" Target="NULL"/><Relationship Id="rId11" Type="http://schemas.openxmlformats.org/officeDocument/2006/relationships/image" Target="../media/image67.png"/><Relationship Id="rId10" Type="http://schemas.openxmlformats.org/officeDocument/2006/relationships/image" Target="../media/image68.png"/><Relationship Id="rId9" Type="http://schemas.openxmlformats.org/officeDocument/2006/relationships/image" Target="../media/image42.emf"/></Relationships>
</file>

<file path=ppt/slides/_rels/slide41.xml.rels><?xml version="1.0" encoding="UTF-8" standalone="yes"?>
<Relationships xmlns="http://schemas.openxmlformats.org/package/2006/relationships"><Relationship Id="rId3" Type="http://schemas.openxmlformats.org/officeDocument/2006/relationships/customXml" Target="../ink/ink15.xml"/><Relationship Id="rId2" Type="http://schemas.openxmlformats.org/officeDocument/2006/relationships/image" Target="../media/image40.jpg"/><Relationship Id="rId1" Type="http://schemas.openxmlformats.org/officeDocument/2006/relationships/slideLayout" Target="../slideLayouts/slideLayout13.xml"/><Relationship Id="rId6" Type="http://schemas.openxmlformats.org/officeDocument/2006/relationships/image" Target="../media/image68.png"/><Relationship Id="rId5" Type="http://schemas.openxmlformats.org/officeDocument/2006/relationships/image" Target="../media/image43.emf"/></Relationships>
</file>

<file path=ppt/slides/_rels/slide42.xml.rels><?xml version="1.0" encoding="UTF-8" standalone="yes"?>
<Relationships xmlns="http://schemas.openxmlformats.org/package/2006/relationships"><Relationship Id="rId8" Type="http://schemas.openxmlformats.org/officeDocument/2006/relationships/customXml" Target="../ink/ink18.xml"/><Relationship Id="rId3" Type="http://schemas.openxmlformats.org/officeDocument/2006/relationships/image" Target="../media/image68.png"/><Relationship Id="rId7" Type="http://schemas.openxmlformats.org/officeDocument/2006/relationships/image" Target="../media/image340.emf"/><Relationship Id="rId2" Type="http://schemas.openxmlformats.org/officeDocument/2006/relationships/image" Target="../media/image40.jpg"/><Relationship Id="rId1" Type="http://schemas.openxmlformats.org/officeDocument/2006/relationships/slideLayout" Target="../slideLayouts/slideLayout13.xml"/><Relationship Id="rId6" Type="http://schemas.openxmlformats.org/officeDocument/2006/relationships/customXml" Target="../ink/ink17.xml"/><Relationship Id="rId5" Type="http://schemas.openxmlformats.org/officeDocument/2006/relationships/image" Target="../media/image330.emf"/><Relationship Id="rId4" Type="http://schemas.openxmlformats.org/officeDocument/2006/relationships/customXml" Target="../ink/ink16.xml"/><Relationship Id="rId9" Type="http://schemas.openxmlformats.org/officeDocument/2006/relationships/image" Target="../media/image70.emf"/></Relationships>
</file>

<file path=ppt/slides/_rels/slide43.xml.rels><?xml version="1.0" encoding="UTF-8" standalone="yes"?>
<Relationships xmlns="http://schemas.openxmlformats.org/package/2006/relationships"><Relationship Id="rId8" Type="http://schemas.openxmlformats.org/officeDocument/2006/relationships/image" Target="../media/image44.emf"/><Relationship Id="rId3" Type="http://schemas.openxmlformats.org/officeDocument/2006/relationships/customXml" Target="../ink/ink19.xml"/><Relationship Id="rId2" Type="http://schemas.openxmlformats.org/officeDocument/2006/relationships/image" Target="../media/image40.jpg"/><Relationship Id="rId1" Type="http://schemas.openxmlformats.org/officeDocument/2006/relationships/slideLayout" Target="../slideLayouts/slideLayout13.xml"/><Relationship Id="rId6" Type="http://schemas.openxmlformats.org/officeDocument/2006/relationships/customXml" Target="../ink/ink20.xml"/><Relationship Id="rId5" Type="http://schemas.openxmlformats.org/officeDocument/2006/relationships/image" Target="../media/image430.png"/><Relationship Id="rId10" Type="http://schemas.openxmlformats.org/officeDocument/2006/relationships/image" Target="../media/image67.png"/><Relationship Id="rId9" Type="http://schemas.openxmlformats.org/officeDocument/2006/relationships/image" Target="../media/image68.png"/></Relationships>
</file>

<file path=ppt/slides/_rels/slide44.xml.rels><?xml version="1.0" encoding="UTF-8" standalone="yes"?>
<Relationships xmlns="http://schemas.openxmlformats.org/package/2006/relationships"><Relationship Id="rId8" Type="http://schemas.openxmlformats.org/officeDocument/2006/relationships/customXml" Target="../ink/ink23.xml"/><Relationship Id="rId13" Type="http://schemas.openxmlformats.org/officeDocument/2006/relationships/image" Target="../media/image4300.png"/><Relationship Id="rId18" Type="http://schemas.openxmlformats.org/officeDocument/2006/relationships/image" Target="../media/image45.emf"/><Relationship Id="rId3" Type="http://schemas.openxmlformats.org/officeDocument/2006/relationships/customXml" Target="../ink/ink21.xml"/><Relationship Id="rId7" Type="http://schemas.openxmlformats.org/officeDocument/2006/relationships/image" Target="../media/image37.emf"/><Relationship Id="rId12" Type="http://schemas.openxmlformats.org/officeDocument/2006/relationships/customXml" Target="../ink/ink25.xml"/><Relationship Id="rId2" Type="http://schemas.openxmlformats.org/officeDocument/2006/relationships/image" Target="../media/image40.jpg"/><Relationship Id="rId16" Type="http://schemas.openxmlformats.org/officeDocument/2006/relationships/customXml" Target="../ink/ink27.xml"/><Relationship Id="rId1" Type="http://schemas.openxmlformats.org/officeDocument/2006/relationships/slideLayout" Target="../slideLayouts/slideLayout13.xml"/><Relationship Id="rId6" Type="http://schemas.openxmlformats.org/officeDocument/2006/relationships/customXml" Target="../ink/ink22.xml"/><Relationship Id="rId11" Type="http://schemas.openxmlformats.org/officeDocument/2006/relationships/image" Target="../media/image390.emf"/><Relationship Id="rId5" Type="http://schemas.openxmlformats.org/officeDocument/2006/relationships/image" Target="../media/image36.emf"/><Relationship Id="rId15" Type="http://schemas.openxmlformats.org/officeDocument/2006/relationships/image" Target="../media/image72.emf"/><Relationship Id="rId10" Type="http://schemas.openxmlformats.org/officeDocument/2006/relationships/customXml" Target="../ink/ink24.xml"/><Relationship Id="rId19" Type="http://schemas.openxmlformats.org/officeDocument/2006/relationships/image" Target="../media/image68.png"/><Relationship Id="rId9" Type="http://schemas.openxmlformats.org/officeDocument/2006/relationships/image" Target="../media/image38.emf"/><Relationship Id="rId14" Type="http://schemas.openxmlformats.org/officeDocument/2006/relationships/customXml" Target="../ink/ink26.xml"/></Relationships>
</file>

<file path=ppt/slides/_rels/slide45.xml.rels><?xml version="1.0" encoding="UTF-8" standalone="yes"?>
<Relationships xmlns="http://schemas.openxmlformats.org/package/2006/relationships"><Relationship Id="rId8" Type="http://schemas.openxmlformats.org/officeDocument/2006/relationships/customXml" Target="../ink/ink30.xml"/><Relationship Id="rId3" Type="http://schemas.openxmlformats.org/officeDocument/2006/relationships/customXml" Target="../ink/ink28.xml"/><Relationship Id="rId7" Type="http://schemas.openxmlformats.org/officeDocument/2006/relationships/image" Target="../media/image420.emf"/><Relationship Id="rId2" Type="http://schemas.openxmlformats.org/officeDocument/2006/relationships/image" Target="../media/image40.jpg"/><Relationship Id="rId1" Type="http://schemas.openxmlformats.org/officeDocument/2006/relationships/slideLayout" Target="../slideLayouts/slideLayout13.xml"/><Relationship Id="rId6" Type="http://schemas.openxmlformats.org/officeDocument/2006/relationships/customXml" Target="../ink/ink29.xml"/><Relationship Id="rId5" Type="http://schemas.openxmlformats.org/officeDocument/2006/relationships/image" Target="../media/image410.emf"/><Relationship Id="rId10" Type="http://schemas.openxmlformats.org/officeDocument/2006/relationships/image" Target="../media/image68.png"/><Relationship Id="rId9" Type="http://schemas.openxmlformats.org/officeDocument/2006/relationships/image" Target="../media/image4300.png"/></Relationships>
</file>

<file path=ppt/slides/_rels/slide46.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80.png"/><Relationship Id="rId7" Type="http://schemas.openxmlformats.org/officeDocument/2006/relationships/image" Target="../media/image68.png"/><Relationship Id="rId2" Type="http://schemas.openxmlformats.org/officeDocument/2006/relationships/image" Target="../media/image40.jpg"/><Relationship Id="rId1" Type="http://schemas.openxmlformats.org/officeDocument/2006/relationships/slideLayout" Target="../slideLayouts/slideLayout13.xml"/><Relationship Id="rId6" Type="http://schemas.openxmlformats.org/officeDocument/2006/relationships/image" Target="../media/image46.emf"/><Relationship Id="rId4" Type="http://schemas.openxmlformats.org/officeDocument/2006/relationships/customXml" Target="../ink/ink31.xml"/></Relationships>
</file>

<file path=ppt/slides/_rels/slide47.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23.xml"/></Relationships>
</file>

<file path=ppt/slides/_rels/slide48.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23.xml"/></Relationships>
</file>

<file path=ppt/slides/_rels/slide49.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5.xml"/><Relationship Id="rId1" Type="http://schemas.openxmlformats.org/officeDocument/2006/relationships/slideLayout" Target="../slideLayouts/slideLayout24.xml"/><Relationship Id="rId4" Type="http://schemas.openxmlformats.org/officeDocument/2006/relationships/image" Target="NULL"/></Relationships>
</file>

<file path=ppt/slides/_rels/slide51.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6.xml"/><Relationship Id="rId1" Type="http://schemas.openxmlformats.org/officeDocument/2006/relationships/slideLayout" Target="../slideLayouts/slideLayout24.xml"/></Relationships>
</file>

<file path=ppt/slides/_rels/slide52.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image" Target="NULL"/><Relationship Id="rId1" Type="http://schemas.openxmlformats.org/officeDocument/2006/relationships/slideLayout" Target="../slideLayouts/slideLayout24.xml"/></Relationships>
</file>

<file path=ppt/slides/_rels/slide53.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image" Target="NULL"/><Relationship Id="rId1" Type="http://schemas.openxmlformats.org/officeDocument/2006/relationships/slideLayout" Target="../slideLayouts/slideLayout24.xml"/></Relationships>
</file>

<file path=ppt/slides/_rels/slide54.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Layout" Target="../slideLayouts/slideLayout24.xml"/></Relationships>
</file>

<file path=ppt/slides/_rels/slide55.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image" Target="NULL"/><Relationship Id="rId1" Type="http://schemas.openxmlformats.org/officeDocument/2006/relationships/slideLayout" Target="../slideLayouts/slideLayout24.xml"/><Relationship Id="rId5" Type="http://schemas.openxmlformats.org/officeDocument/2006/relationships/image" Target="NULL"/><Relationship Id="rId4" Type="http://schemas.openxmlformats.org/officeDocument/2006/relationships/image" Target="../media/image72.jpg"/></Relationships>
</file>

<file path=ppt/slides/_rels/slide56.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Layout" Target="../slideLayouts/slideLayout2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8.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Layout" Target="../slideLayouts/slideLayout24.xml"/></Relationships>
</file>

<file path=ppt/slides/_rels/slide59.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8" Type="http://schemas.openxmlformats.org/officeDocument/2006/relationships/image" Target="NULL"/><Relationship Id="rId13" Type="http://schemas.openxmlformats.org/officeDocument/2006/relationships/image" Target="NULL"/><Relationship Id="rId18" Type="http://schemas.openxmlformats.org/officeDocument/2006/relationships/image" Target="NULL"/><Relationship Id="rId3" Type="http://schemas.openxmlformats.org/officeDocument/2006/relationships/image" Target="NULL"/><Relationship Id="rId7" Type="http://schemas.openxmlformats.org/officeDocument/2006/relationships/image" Target="NULL"/><Relationship Id="rId12" Type="http://schemas.openxmlformats.org/officeDocument/2006/relationships/image" Target="NULL"/><Relationship Id="rId17" Type="http://schemas.openxmlformats.org/officeDocument/2006/relationships/image" Target="NULL"/><Relationship Id="rId2" Type="http://schemas.openxmlformats.org/officeDocument/2006/relationships/image" Target="NULL"/><Relationship Id="rId16" Type="http://schemas.openxmlformats.org/officeDocument/2006/relationships/image" Target="NULL"/><Relationship Id="rId1" Type="http://schemas.openxmlformats.org/officeDocument/2006/relationships/slideLayout" Target="../slideLayouts/slideLayout24.xml"/><Relationship Id="rId6" Type="http://schemas.openxmlformats.org/officeDocument/2006/relationships/image" Target="NULL"/><Relationship Id="rId11" Type="http://schemas.openxmlformats.org/officeDocument/2006/relationships/image" Target="NULL"/><Relationship Id="rId5" Type="http://schemas.openxmlformats.org/officeDocument/2006/relationships/image" Target="NULL"/><Relationship Id="rId15" Type="http://schemas.openxmlformats.org/officeDocument/2006/relationships/image" Target="NULL"/><Relationship Id="rId10" Type="http://schemas.openxmlformats.org/officeDocument/2006/relationships/image" Target="NULL"/><Relationship Id="rId4" Type="http://schemas.openxmlformats.org/officeDocument/2006/relationships/image" Target="NULL"/><Relationship Id="rId9" Type="http://schemas.openxmlformats.org/officeDocument/2006/relationships/image" Target="NULL"/><Relationship Id="rId14" Type="http://schemas.openxmlformats.org/officeDocument/2006/relationships/image" Target="NULL"/></Relationships>
</file>

<file path=ppt/slides/_rels/slide61.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NULL"/><Relationship Id="rId7" Type="http://schemas.openxmlformats.org/officeDocument/2006/relationships/image" Target="NULL"/><Relationship Id="rId12" Type="http://schemas.openxmlformats.org/officeDocument/2006/relationships/image" Target="NULL"/><Relationship Id="rId2" Type="http://schemas.openxmlformats.org/officeDocument/2006/relationships/image" Target="NULL"/><Relationship Id="rId1" Type="http://schemas.openxmlformats.org/officeDocument/2006/relationships/slideLayout" Target="../slideLayouts/slideLayout24.xml"/><Relationship Id="rId6" Type="http://schemas.openxmlformats.org/officeDocument/2006/relationships/image" Target="NULL"/><Relationship Id="rId11" Type="http://schemas.openxmlformats.org/officeDocument/2006/relationships/image" Target="NULL"/><Relationship Id="rId5" Type="http://schemas.openxmlformats.org/officeDocument/2006/relationships/image" Target="NULL"/><Relationship Id="rId10" Type="http://schemas.openxmlformats.org/officeDocument/2006/relationships/image" Target="NULL"/><Relationship Id="rId4" Type="http://schemas.openxmlformats.org/officeDocument/2006/relationships/image" Target="NULL"/><Relationship Id="rId9" Type="http://schemas.openxmlformats.org/officeDocument/2006/relationships/image" Target="NULL"/></Relationships>
</file>

<file path=ppt/slides/_rels/slide62.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NULL"/><Relationship Id="rId1" Type="http://schemas.openxmlformats.org/officeDocument/2006/relationships/slideLayout" Target="../slideLayouts/slideLayout13.xml"/><Relationship Id="rId6" Type="http://schemas.openxmlformats.org/officeDocument/2006/relationships/image" Target="NULL"/><Relationship Id="rId5" Type="http://schemas.openxmlformats.org/officeDocument/2006/relationships/image" Target="NULL"/><Relationship Id="rId4" Type="http://schemas.openxmlformats.org/officeDocument/2006/relationships/image" Target="NULL"/></Relationships>
</file>

<file path=ppt/slides/_rels/slide63.xml.rels><?xml version="1.0" encoding="UTF-8" standalone="yes"?>
<Relationships xmlns="http://schemas.openxmlformats.org/package/2006/relationships"><Relationship Id="rId8" Type="http://schemas.openxmlformats.org/officeDocument/2006/relationships/image" Target="NULL"/><Relationship Id="rId13" Type="http://schemas.microsoft.com/office/2007/relationships/hdphoto" Target="../media/hdphoto2.wdp"/><Relationship Id="rId3" Type="http://schemas.openxmlformats.org/officeDocument/2006/relationships/image" Target="NULL"/><Relationship Id="rId7" Type="http://schemas.openxmlformats.org/officeDocument/2006/relationships/image" Target="NULL"/><Relationship Id="rId12" Type="http://schemas.openxmlformats.org/officeDocument/2006/relationships/image" Target="../media/image74.pn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NULL"/><Relationship Id="rId11" Type="http://schemas.openxmlformats.org/officeDocument/2006/relationships/image" Target="NULL"/><Relationship Id="rId5" Type="http://schemas.openxmlformats.org/officeDocument/2006/relationships/image" Target="../media/image73.jpg"/><Relationship Id="rId10" Type="http://schemas.openxmlformats.org/officeDocument/2006/relationships/image" Target="NULL"/><Relationship Id="rId4" Type="http://schemas.openxmlformats.org/officeDocument/2006/relationships/image" Target="NULL"/><Relationship Id="rId9" Type="http://schemas.openxmlformats.org/officeDocument/2006/relationships/image" Target="NULL"/></Relationships>
</file>

<file path=ppt/slides/_rels/slide64.xml.rels><?xml version="1.0" encoding="UTF-8" standalone="yes"?>
<Relationships xmlns="http://schemas.openxmlformats.org/package/2006/relationships"><Relationship Id="rId8" Type="http://schemas.openxmlformats.org/officeDocument/2006/relationships/image" Target="NULL"/><Relationship Id="rId13" Type="http://schemas.openxmlformats.org/officeDocument/2006/relationships/image" Target="NULL"/><Relationship Id="rId3" Type="http://schemas.openxmlformats.org/officeDocument/2006/relationships/image" Target="NULL"/><Relationship Id="rId7" Type="http://schemas.openxmlformats.org/officeDocument/2006/relationships/image" Target="NULL"/><Relationship Id="rId12" Type="http://schemas.openxmlformats.org/officeDocument/2006/relationships/customXml" Target="../ink/ink32.xml"/><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NULL"/><Relationship Id="rId11" Type="http://schemas.openxmlformats.org/officeDocument/2006/relationships/image" Target="NULL"/><Relationship Id="rId5" Type="http://schemas.openxmlformats.org/officeDocument/2006/relationships/image" Target="NULL"/><Relationship Id="rId10" Type="http://schemas.openxmlformats.org/officeDocument/2006/relationships/image" Target="NULL"/><Relationship Id="rId4" Type="http://schemas.openxmlformats.org/officeDocument/2006/relationships/image" Target="../media/image73.jpg"/><Relationship Id="rId9" Type="http://schemas.openxmlformats.org/officeDocument/2006/relationships/image" Target="NULL"/></Relationships>
</file>

<file path=ppt/slides/_rels/slide65.xml.rels><?xml version="1.0" encoding="UTF-8" standalone="yes"?>
<Relationships xmlns="http://schemas.openxmlformats.org/package/2006/relationships"><Relationship Id="rId3" Type="http://schemas.openxmlformats.org/officeDocument/2006/relationships/image" Target="NULL"/><Relationship Id="rId7" Type="http://schemas.openxmlformats.org/officeDocument/2006/relationships/image" Target="NULL"/><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customXml" Target="../ink/ink33.xml"/><Relationship Id="rId5" Type="http://schemas.openxmlformats.org/officeDocument/2006/relationships/image" Target="NULL"/><Relationship Id="rId4" Type="http://schemas.openxmlformats.org/officeDocument/2006/relationships/image" Target="../media/image73.jpg"/></Relationships>
</file>

<file path=ppt/slides/_rels/slide66.xml.rels><?xml version="1.0" encoding="UTF-8" standalone="yes"?>
<Relationships xmlns="http://schemas.openxmlformats.org/package/2006/relationships"><Relationship Id="rId3" Type="http://schemas.openxmlformats.org/officeDocument/2006/relationships/image" Target="NULL"/><Relationship Id="rId7" Type="http://schemas.openxmlformats.org/officeDocument/2006/relationships/image" Target="NULL"/><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customXml" Target="../ink/ink34.xml"/><Relationship Id="rId5" Type="http://schemas.openxmlformats.org/officeDocument/2006/relationships/image" Target="NULL"/><Relationship Id="rId4" Type="http://schemas.openxmlformats.org/officeDocument/2006/relationships/image" Target="../media/image73.jpg"/></Relationships>
</file>

<file path=ppt/slides/_rels/slide67.xml.rels><?xml version="1.0" encoding="UTF-8" standalone="yes"?>
<Relationships xmlns="http://schemas.openxmlformats.org/package/2006/relationships"><Relationship Id="rId3" Type="http://schemas.openxmlformats.org/officeDocument/2006/relationships/image" Target="NULL"/><Relationship Id="rId7" Type="http://schemas.openxmlformats.org/officeDocument/2006/relationships/image" Target="NULL"/><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customXml" Target="../ink/ink35.xml"/><Relationship Id="rId5" Type="http://schemas.openxmlformats.org/officeDocument/2006/relationships/image" Target="NULL"/><Relationship Id="rId4" Type="http://schemas.openxmlformats.org/officeDocument/2006/relationships/image" Target="../media/image73.jpg"/></Relationships>
</file>

<file path=ppt/slides/_rels/slide68.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3" Type="http://schemas.openxmlformats.org/officeDocument/2006/relationships/customXml" Target="../ink/ink36.xml"/><Relationship Id="rId2" Type="http://schemas.openxmlformats.org/officeDocument/2006/relationships/image" Target="../media/image75.jpg"/><Relationship Id="rId1" Type="http://schemas.openxmlformats.org/officeDocument/2006/relationships/slideLayout" Target="../slideLayouts/slideLayout13.xml"/><Relationship Id="rId4" Type="http://schemas.openxmlformats.org/officeDocument/2006/relationships/image" Target="NUL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jpg"/><Relationship Id="rId1" Type="http://schemas.openxmlformats.org/officeDocument/2006/relationships/slideLayout" Target="../slideLayouts/slideLayout1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70.xml.rels><?xml version="1.0" encoding="UTF-8" standalone="yes"?>
<Relationships xmlns="http://schemas.openxmlformats.org/package/2006/relationships"><Relationship Id="rId3" Type="http://schemas.openxmlformats.org/officeDocument/2006/relationships/customXml" Target="../ink/ink37.xml"/><Relationship Id="rId2" Type="http://schemas.openxmlformats.org/officeDocument/2006/relationships/image" Target="NULL"/><Relationship Id="rId1" Type="http://schemas.openxmlformats.org/officeDocument/2006/relationships/slideLayout" Target="../slideLayouts/slideLayout13.xml"/><Relationship Id="rId4" Type="http://schemas.openxmlformats.org/officeDocument/2006/relationships/image" Target="NULL"/></Relationships>
</file>

<file path=ppt/slides/_rels/slide71.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76.jpeg"/><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3" Type="http://schemas.openxmlformats.org/officeDocument/2006/relationships/image" Target="../media/image76.jpeg"/><Relationship Id="rId7" Type="http://schemas.openxmlformats.org/officeDocument/2006/relationships/image" Target="NULL"/><Relationship Id="rId2" Type="http://schemas.openxmlformats.org/officeDocument/2006/relationships/image" Target="NULL"/><Relationship Id="rId1" Type="http://schemas.openxmlformats.org/officeDocument/2006/relationships/slideLayout" Target="../slideLayouts/slideLayout13.xml"/><Relationship Id="rId6" Type="http://schemas.openxmlformats.org/officeDocument/2006/relationships/customXml" Target="../ink/ink38.xml"/><Relationship Id="rId5" Type="http://schemas.openxmlformats.org/officeDocument/2006/relationships/image" Target="NULL"/><Relationship Id="rId4" Type="http://schemas.openxmlformats.org/officeDocument/2006/relationships/image" Target="NULL"/></Relationships>
</file>

<file path=ppt/slides/_rels/slide73.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77.jpg"/><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8" Type="http://schemas.openxmlformats.org/officeDocument/2006/relationships/customXml" Target="../ink/ink40.xml"/><Relationship Id="rId3" Type="http://schemas.openxmlformats.org/officeDocument/2006/relationships/image" Target="NULL"/><Relationship Id="rId7" Type="http://schemas.openxmlformats.org/officeDocument/2006/relationships/image" Target="NULL"/><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image" Target="NULL"/><Relationship Id="rId5" Type="http://schemas.openxmlformats.org/officeDocument/2006/relationships/customXml" Target="../ink/ink39.xml"/><Relationship Id="rId4" Type="http://schemas.openxmlformats.org/officeDocument/2006/relationships/image" Target="../media/image77.jpg"/><Relationship Id="rId9" Type="http://schemas.openxmlformats.org/officeDocument/2006/relationships/image" Target="NULL"/></Relationships>
</file>

<file path=ppt/slides/_rels/slide75.xml.rels><?xml version="1.0" encoding="UTF-8" standalone="yes"?>
<Relationships xmlns="http://schemas.openxmlformats.org/package/2006/relationships"><Relationship Id="rId3" Type="http://schemas.openxmlformats.org/officeDocument/2006/relationships/image" Target="NULL"/><Relationship Id="rId7" Type="http://schemas.openxmlformats.org/officeDocument/2006/relationships/image" Target="NULL"/><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image" Target="NULL"/><Relationship Id="rId5" Type="http://schemas.openxmlformats.org/officeDocument/2006/relationships/customXml" Target="../ink/ink41.xml"/><Relationship Id="rId4" Type="http://schemas.openxmlformats.org/officeDocument/2006/relationships/image" Target="../media/image77.jpg"/></Relationships>
</file>

<file path=ppt/slides/_rels/slide76.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image" Target="NULL"/></Relationships>
</file>

<file path=ppt/slides/_rels/slide77.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6.xml"/><Relationship Id="rId1" Type="http://schemas.openxmlformats.org/officeDocument/2006/relationships/slideLayout" Target="../slideLayouts/slideLayout13.xml"/><Relationship Id="rId6" Type="http://schemas.openxmlformats.org/officeDocument/2006/relationships/image" Target="NULL"/><Relationship Id="rId5" Type="http://schemas.openxmlformats.org/officeDocument/2006/relationships/customXml" Target="../ink/ink42.xml"/><Relationship Id="rId4" Type="http://schemas.openxmlformats.org/officeDocument/2006/relationships/image" Target="NULL"/></Relationships>
</file>

<file path=ppt/slides/_rels/slide79.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media/image82.jpg"/><Relationship Id="rId7" Type="http://schemas.openxmlformats.org/officeDocument/2006/relationships/image" Target="NULL"/><Relationship Id="rId2" Type="http://schemas.openxmlformats.org/officeDocument/2006/relationships/notesSlide" Target="../notesSlides/notesSlide17.xml"/><Relationship Id="rId1" Type="http://schemas.openxmlformats.org/officeDocument/2006/relationships/slideLayout" Target="../slideLayouts/slideLayout13.xml"/><Relationship Id="rId10" Type="http://schemas.openxmlformats.org/officeDocument/2006/relationships/image" Target="NULL"/><Relationship Id="rId4" Type="http://schemas.openxmlformats.org/officeDocument/2006/relationships/customXml" Target="../ink/ink43.xml"/><Relationship Id="rId9" Type="http://schemas.openxmlformats.org/officeDocument/2006/relationships/image" Target="NUL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8" Type="http://schemas.openxmlformats.org/officeDocument/2006/relationships/image" Target="NULL"/><Relationship Id="rId7" Type="http://schemas.openxmlformats.org/officeDocument/2006/relationships/customXml" Target="../ink/ink44.xml"/><Relationship Id="rId2" Type="http://schemas.openxmlformats.org/officeDocument/2006/relationships/notesSlide" Target="../notesSlides/notesSlide18.xml"/><Relationship Id="rId1" Type="http://schemas.openxmlformats.org/officeDocument/2006/relationships/slideLayout" Target="../slideLayouts/slideLayout13.xml"/><Relationship Id="rId6" Type="http://schemas.openxmlformats.org/officeDocument/2006/relationships/image" Target="NULL"/><Relationship Id="rId5" Type="http://schemas.openxmlformats.org/officeDocument/2006/relationships/image" Target="../media/image83.png"/><Relationship Id="rId10" Type="http://schemas.openxmlformats.org/officeDocument/2006/relationships/image" Target="NULL"/><Relationship Id="rId4" Type="http://schemas.openxmlformats.org/officeDocument/2006/relationships/image" Target="NULL"/><Relationship Id="rId9" Type="http://schemas.openxmlformats.org/officeDocument/2006/relationships/customXml" Target="../ink/ink45.xml"/></Relationships>
</file>

<file path=ppt/slides/_rels/slide81.xml.rels><?xml version="1.0" encoding="UTF-8" standalone="yes"?>
<Relationships xmlns="http://schemas.openxmlformats.org/package/2006/relationships"><Relationship Id="rId8" Type="http://schemas.openxmlformats.org/officeDocument/2006/relationships/customXml" Target="../ink/ink47.xml"/><Relationship Id="rId3" Type="http://schemas.openxmlformats.org/officeDocument/2006/relationships/image" Target="NULL"/><Relationship Id="rId7" Type="http://schemas.openxmlformats.org/officeDocument/2006/relationships/image" Target="NULL"/><Relationship Id="rId2" Type="http://schemas.openxmlformats.org/officeDocument/2006/relationships/notesSlide" Target="../notesSlides/notesSlide19.xml"/><Relationship Id="rId1" Type="http://schemas.openxmlformats.org/officeDocument/2006/relationships/slideLayout" Target="../slideLayouts/slideLayout13.xml"/><Relationship Id="rId6" Type="http://schemas.openxmlformats.org/officeDocument/2006/relationships/customXml" Target="../ink/ink46.xml"/><Relationship Id="rId11" Type="http://schemas.openxmlformats.org/officeDocument/2006/relationships/image" Target="NULL"/><Relationship Id="rId5" Type="http://schemas.openxmlformats.org/officeDocument/2006/relationships/image" Target="NULL"/><Relationship Id="rId10" Type="http://schemas.openxmlformats.org/officeDocument/2006/relationships/customXml" Target="../ink/ink48.xml"/><Relationship Id="rId4" Type="http://schemas.openxmlformats.org/officeDocument/2006/relationships/image" Target="../media/image83.png"/><Relationship Id="rId9" Type="http://schemas.openxmlformats.org/officeDocument/2006/relationships/image" Target="NULL"/></Relationships>
</file>

<file path=ppt/slides/_rels/slide82.xml.rels><?xml version="1.0" encoding="UTF-8" standalone="yes"?>
<Relationships xmlns="http://schemas.openxmlformats.org/package/2006/relationships"><Relationship Id="rId2" Type="http://schemas.openxmlformats.org/officeDocument/2006/relationships/image" Target="../media/image84.gif"/><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84.gif"/><Relationship Id="rId1" Type="http://schemas.openxmlformats.org/officeDocument/2006/relationships/slideLayout" Target="../slideLayouts/slideLayout13.xml"/></Relationships>
</file>

<file path=ppt/slides/_rels/slide84.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85.png"/><Relationship Id="rId1" Type="http://schemas.openxmlformats.org/officeDocument/2006/relationships/slideLayout" Target="../slideLayouts/slideLayout13.xml"/><Relationship Id="rId5" Type="http://schemas.openxmlformats.org/officeDocument/2006/relationships/image" Target="NULL"/><Relationship Id="rId4" Type="http://schemas.openxmlformats.org/officeDocument/2006/relationships/image" Target="NULL"/></Relationships>
</file>

<file path=ppt/slides/_rels/slide85.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86.png"/><Relationship Id="rId1" Type="http://schemas.openxmlformats.org/officeDocument/2006/relationships/slideLayout" Target="../slideLayouts/slideLayout13.xml"/><Relationship Id="rId6" Type="http://schemas.openxmlformats.org/officeDocument/2006/relationships/image" Target="NULL"/><Relationship Id="rId5" Type="http://schemas.openxmlformats.org/officeDocument/2006/relationships/customXml" Target="../ink/ink49.xml"/><Relationship Id="rId4" Type="http://schemas.openxmlformats.org/officeDocument/2006/relationships/image" Target="NULL"/></Relationships>
</file>

<file path=ppt/slides/_rels/slide86.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NULL"/><Relationship Id="rId1" Type="http://schemas.openxmlformats.org/officeDocument/2006/relationships/slideLayout" Target="../slideLayouts/slideLayout13.xml"/><Relationship Id="rId6" Type="http://schemas.openxmlformats.org/officeDocument/2006/relationships/image" Target="../media/image84.gif"/><Relationship Id="rId5" Type="http://schemas.openxmlformats.org/officeDocument/2006/relationships/image" Target="NULL"/><Relationship Id="rId4" Type="http://schemas.openxmlformats.org/officeDocument/2006/relationships/image" Target="NULL"/></Relationships>
</file>

<file path=ppt/slides/_rels/slide8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gif"/><Relationship Id="rId1" Type="http://schemas.openxmlformats.org/officeDocument/2006/relationships/slideLayout" Target="../slideLayouts/slideLayout13.xml"/><Relationship Id="rId4" Type="http://schemas.openxmlformats.org/officeDocument/2006/relationships/image" Target="NULL"/></Relationships>
</file>

<file path=ppt/slides/_rels/slide88.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89.png"/><Relationship Id="rId1" Type="http://schemas.openxmlformats.org/officeDocument/2006/relationships/slideLayout" Target="../slideLayouts/slideLayout13.xml"/></Relationships>
</file>

<file path=ppt/slides/_rels/slide89.xml.rels><?xml version="1.0" encoding="UTF-8" standalone="yes"?>
<Relationships xmlns="http://schemas.openxmlformats.org/package/2006/relationships"><Relationship Id="rId3" Type="http://schemas.openxmlformats.org/officeDocument/2006/relationships/image" Target="NULL"/><Relationship Id="rId7" Type="http://schemas.openxmlformats.org/officeDocument/2006/relationships/image" Target="NULL"/><Relationship Id="rId2" Type="http://schemas.openxmlformats.org/officeDocument/2006/relationships/notesSlide" Target="../notesSlides/notesSlide20.xml"/><Relationship Id="rId1" Type="http://schemas.openxmlformats.org/officeDocument/2006/relationships/slideLayout" Target="../slideLayouts/slideLayout13.xml"/><Relationship Id="rId6" Type="http://schemas.openxmlformats.org/officeDocument/2006/relationships/customXml" Target="../ink/ink50.xml"/><Relationship Id="rId5" Type="http://schemas.openxmlformats.org/officeDocument/2006/relationships/image" Target="NULL"/><Relationship Id="rId4" Type="http://schemas.openxmlformats.org/officeDocument/2006/relationships/image" Target="../media/image90.png"/></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90.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NULL"/><Relationship Id="rId2" Type="http://schemas.openxmlformats.org/officeDocument/2006/relationships/notesSlide" Target="../notesSlides/notesSlide21.xml"/><Relationship Id="rId1" Type="http://schemas.openxmlformats.org/officeDocument/2006/relationships/slideLayout" Target="../slideLayouts/slideLayout13.xml"/><Relationship Id="rId5" Type="http://schemas.microsoft.com/office/2007/relationships/hdphoto" Target="../media/hdphoto3.wdp"/><Relationship Id="rId10" Type="http://schemas.openxmlformats.org/officeDocument/2006/relationships/image" Target="NULL"/><Relationship Id="rId4" Type="http://schemas.openxmlformats.org/officeDocument/2006/relationships/image" Target="../media/image91.png"/><Relationship Id="rId9" Type="http://schemas.openxmlformats.org/officeDocument/2006/relationships/image" Target="NULL"/></Relationships>
</file>

<file path=ppt/slides/_rels/slide91.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media/image92.jpeg"/><Relationship Id="rId7" Type="http://schemas.openxmlformats.org/officeDocument/2006/relationships/customXml" Target="../ink/ink51.xml"/><Relationship Id="rId2" Type="http://schemas.openxmlformats.org/officeDocument/2006/relationships/notesSlide" Target="../notesSlides/notesSlide22.xml"/><Relationship Id="rId1" Type="http://schemas.openxmlformats.org/officeDocument/2006/relationships/slideLayout" Target="../slideLayouts/slideLayout13.xml"/><Relationship Id="rId6" Type="http://schemas.openxmlformats.org/officeDocument/2006/relationships/image" Target="NULL"/><Relationship Id="rId5" Type="http://schemas.openxmlformats.org/officeDocument/2006/relationships/image" Target="NULL"/><Relationship Id="rId4" Type="http://schemas.openxmlformats.org/officeDocument/2006/relationships/image" Target="NULL"/></Relationships>
</file>

<file path=ppt/slides/_rels/slide92.xml.rels><?xml version="1.0" encoding="UTF-8" standalone="yes"?>
<Relationships xmlns="http://schemas.openxmlformats.org/package/2006/relationships"><Relationship Id="rId13" Type="http://schemas.openxmlformats.org/officeDocument/2006/relationships/image" Target="NULL"/><Relationship Id="rId3" Type="http://schemas.openxmlformats.org/officeDocument/2006/relationships/image" Target="NULL"/><Relationship Id="rId7" Type="http://schemas.openxmlformats.org/officeDocument/2006/relationships/customXml" Target="../ink/ink52.xml"/><Relationship Id="rId12" Type="http://schemas.openxmlformats.org/officeDocument/2006/relationships/customXml" Target="../ink/ink53.xml"/><Relationship Id="rId2" Type="http://schemas.openxmlformats.org/officeDocument/2006/relationships/notesSlide" Target="../notesSlides/notesSlide23.xml"/><Relationship Id="rId1" Type="http://schemas.openxmlformats.org/officeDocument/2006/relationships/slideLayout" Target="../slideLayouts/slideLayout13.xml"/><Relationship Id="rId6" Type="http://schemas.openxmlformats.org/officeDocument/2006/relationships/image" Target="NULL"/><Relationship Id="rId11" Type="http://schemas.openxmlformats.org/officeDocument/2006/relationships/image" Target="NULL"/><Relationship Id="rId5" Type="http://schemas.openxmlformats.org/officeDocument/2006/relationships/image" Target="NULL"/><Relationship Id="rId10" Type="http://schemas.openxmlformats.org/officeDocument/2006/relationships/image" Target="NULL"/><Relationship Id="rId4" Type="http://schemas.openxmlformats.org/officeDocument/2006/relationships/hyperlink" Target="https://www.youtube.com/watch?v=XqckN5OchAI" TargetMode="External"/></Relationships>
</file>

<file path=ppt/slides/_rels/slide93.xml.rels><?xml version="1.0" encoding="UTF-8" standalone="yes"?>
<Relationships xmlns="http://schemas.openxmlformats.org/package/2006/relationships"><Relationship Id="rId2" Type="http://schemas.openxmlformats.org/officeDocument/2006/relationships/image" Target="../media/image93.jpg"/><Relationship Id="rId1" Type="http://schemas.openxmlformats.org/officeDocument/2006/relationships/slideLayout" Target="../slideLayouts/slideLayout12.xml"/></Relationships>
</file>

<file path=ppt/slides/_rels/slide94.xml.rels><?xml version="1.0" encoding="UTF-8" standalone="yes"?>
<Relationships xmlns="http://schemas.openxmlformats.org/package/2006/relationships"><Relationship Id="rId2" Type="http://schemas.openxmlformats.org/officeDocument/2006/relationships/image" Target="../media/image93.jpg"/><Relationship Id="rId1" Type="http://schemas.openxmlformats.org/officeDocument/2006/relationships/slideLayout" Target="../slideLayouts/slideLayout1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6.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Layout" Target="../slideLayouts/slideLayout13.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8.xml.rels><?xml version="1.0" encoding="UTF-8" standalone="yes"?>
<Relationships xmlns="http://schemas.openxmlformats.org/package/2006/relationships"><Relationship Id="rId2" Type="http://schemas.openxmlformats.org/officeDocument/2006/relationships/image" Target="../media/image94.jpg"/><Relationship Id="rId1" Type="http://schemas.openxmlformats.org/officeDocument/2006/relationships/slideLayout" Target="../slideLayouts/slideLayout13.xml"/></Relationships>
</file>

<file path=ppt/slides/_rels/slide99.xml.rels><?xml version="1.0" encoding="UTF-8" standalone="yes"?>
<Relationships xmlns="http://schemas.openxmlformats.org/package/2006/relationships"><Relationship Id="rId2" Type="http://schemas.openxmlformats.org/officeDocument/2006/relationships/image" Target="../media/image95.jp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685051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1" y="707363"/>
            <a:ext cx="8003262" cy="5007637"/>
          </a:xfrm>
          <a:prstGeom prst="rect">
            <a:avLst/>
          </a:prstGeom>
        </p:spPr>
      </p:pic>
      <p:sp>
        <p:nvSpPr>
          <p:cNvPr id="2" name="Title 1"/>
          <p:cNvSpPr>
            <a:spLocks noGrp="1"/>
          </p:cNvSpPr>
          <p:nvPr>
            <p:ph type="title"/>
          </p:nvPr>
        </p:nvSpPr>
        <p:spPr/>
        <p:txBody>
          <a:bodyPr>
            <a:normAutofit fontScale="90000"/>
          </a:bodyPr>
          <a:lstStyle/>
          <a:p>
            <a:r>
              <a:rPr lang="el-GR" dirty="0"/>
              <a:t>Κίνηση σε μια Διάσταση</a:t>
            </a:r>
          </a:p>
        </p:txBody>
      </p:sp>
      <p:sp>
        <p:nvSpPr>
          <p:cNvPr id="3" name="Content Placeholder 2"/>
          <p:cNvSpPr>
            <a:spLocks noGrp="1"/>
          </p:cNvSpPr>
          <p:nvPr>
            <p:ph idx="1"/>
          </p:nvPr>
        </p:nvSpPr>
        <p:spPr>
          <a:xfrm>
            <a:off x="738350" y="1290914"/>
            <a:ext cx="7870073" cy="5490886"/>
          </a:xfrm>
        </p:spPr>
        <p:txBody>
          <a:bodyPr>
            <a:normAutofit/>
          </a:bodyPr>
          <a:lstStyle/>
          <a:p>
            <a:r>
              <a:rPr lang="el-GR" dirty="0"/>
              <a:t>Παράδειγμα:</a:t>
            </a:r>
            <a:endParaRPr lang="en-US" dirty="0"/>
          </a:p>
        </p:txBody>
      </p:sp>
      <p:cxnSp>
        <p:nvCxnSpPr>
          <p:cNvPr id="10" name="Straight Arrow Connector 9"/>
          <p:cNvCxnSpPr>
            <a:cxnSpLocks/>
          </p:cNvCxnSpPr>
          <p:nvPr/>
        </p:nvCxnSpPr>
        <p:spPr>
          <a:xfrm>
            <a:off x="6084356" y="2828927"/>
            <a:ext cx="1229549" cy="0"/>
          </a:xfrm>
          <a:prstGeom prst="straightConnector1">
            <a:avLst/>
          </a:prstGeom>
          <a:ln w="76200">
            <a:solidFill>
              <a:srgbClr val="FF0000"/>
            </a:solidFill>
            <a:tailEnd type="triangle"/>
          </a:ln>
        </p:spPr>
        <p:style>
          <a:lnRef idx="1">
            <a:schemeClr val="dk1"/>
          </a:lnRef>
          <a:fillRef idx="0">
            <a:schemeClr val="dk1"/>
          </a:fillRef>
          <a:effectRef idx="0">
            <a:schemeClr val="dk1"/>
          </a:effectRef>
          <a:fontRef idx="minor">
            <a:schemeClr val="tx1"/>
          </a:fontRef>
        </p:style>
      </p:cxnSp>
      <p:cxnSp>
        <p:nvCxnSpPr>
          <p:cNvPr id="13" name="Straight Arrow Connector 12"/>
          <p:cNvCxnSpPr>
            <a:cxnSpLocks/>
          </p:cNvCxnSpPr>
          <p:nvPr/>
        </p:nvCxnSpPr>
        <p:spPr>
          <a:xfrm flipH="1">
            <a:off x="1295400" y="4132953"/>
            <a:ext cx="5257800" cy="0"/>
          </a:xfrm>
          <a:prstGeom prst="straightConnector1">
            <a:avLst/>
          </a:prstGeom>
          <a:ln w="76200">
            <a:solidFill>
              <a:srgbClr val="FF0000"/>
            </a:solidFill>
            <a:tailEnd type="triangle"/>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2BA2836B-941D-46DB-9B07-B04207C26712}"/>
                  </a:ext>
                </a:extLst>
              </p:cNvPr>
              <p:cNvSpPr txBox="1"/>
              <p:nvPr/>
            </p:nvSpPr>
            <p:spPr>
              <a:xfrm>
                <a:off x="2246857" y="5715000"/>
                <a:ext cx="503146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kumimoji="0" lang="en-US" sz="2000" b="0" i="0"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Δ</m:t>
                      </m:r>
                      <m:sSub>
                        <m:sSubPr>
                          <m:ctrlPr>
                            <a:rPr kumimoji="0" lang="en-US" sz="20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ctrlPr>
                        </m:sSubPr>
                        <m:e>
                          <m:acc>
                            <m:accPr>
                              <m:chr m:val="⃗"/>
                              <m:ctrlPr>
                                <a:rPr kumimoji="0" lang="en-US" sz="20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ctrlPr>
                            </m:accPr>
                            <m:e>
                              <m:r>
                                <a:rPr kumimoji="0" lang="en-US" sz="20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𝑥</m:t>
                              </m:r>
                            </m:e>
                          </m:acc>
                        </m:e>
                        <m:sub>
                          <m:r>
                            <a:rPr kumimoji="0" lang="en-US" sz="20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𝐴</m:t>
                          </m:r>
                          <m:r>
                            <a:rPr kumimoji="0" lang="en-US" sz="20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m:t>
                          </m:r>
                          <m:r>
                            <a:rPr kumimoji="0" lang="en-US" sz="20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𝐵</m:t>
                          </m:r>
                        </m:sub>
                      </m:sSub>
                      <m:r>
                        <a:rPr kumimoji="0" lang="en-US" sz="20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m:t>
                      </m:r>
                      <m:sSub>
                        <m:sSubPr>
                          <m:ctrlPr>
                            <a:rPr kumimoji="0" lang="en-US" sz="20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ctrlPr>
                        </m:sSubPr>
                        <m:e>
                          <m:acc>
                            <m:accPr>
                              <m:chr m:val="⃗"/>
                              <m:ctrlPr>
                                <a:rPr kumimoji="0" lang="en-US" sz="20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ctrlPr>
                            </m:accPr>
                            <m:e>
                              <m:r>
                                <a:rPr kumimoji="0" lang="en-US" sz="20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𝑥</m:t>
                              </m:r>
                            </m:e>
                          </m:acc>
                        </m:e>
                        <m:sub>
                          <m:r>
                            <m:rPr>
                              <m:sty m:val="p"/>
                            </m:rPr>
                            <a:rPr kumimoji="0" lang="en-US" sz="2000" b="0" i="0"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B</m:t>
                          </m:r>
                        </m:sub>
                      </m:sSub>
                      <m:r>
                        <a:rPr kumimoji="0" lang="en-US" sz="2000" b="0" i="0"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m:t>
                      </m:r>
                      <m:sSub>
                        <m:sSubPr>
                          <m:ctrlPr>
                            <a:rPr kumimoji="0" lang="en-US" sz="20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ctrlPr>
                        </m:sSubPr>
                        <m:e>
                          <m:acc>
                            <m:accPr>
                              <m:chr m:val="⃗"/>
                              <m:ctrlPr>
                                <a:rPr kumimoji="0" lang="en-US" sz="20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ctrlPr>
                            </m:accPr>
                            <m:e>
                              <m:r>
                                <a:rPr kumimoji="0" lang="en-US" sz="20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𝑥</m:t>
                              </m:r>
                            </m:e>
                          </m:acc>
                        </m:e>
                        <m:sub>
                          <m:r>
                            <a:rPr kumimoji="0" lang="en-US" sz="20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𝐴</m:t>
                          </m:r>
                        </m:sub>
                      </m:sSub>
                      <m:r>
                        <a:rPr kumimoji="0" lang="en-US" sz="20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=52</m:t>
                      </m:r>
                      <m:acc>
                        <m:accPr>
                          <m:chr m:val="⃗"/>
                          <m:ctrlPr>
                            <a:rPr kumimoji="0" lang="en-US" sz="20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ctrlPr>
                        </m:accPr>
                        <m:e>
                          <m:r>
                            <a:rPr kumimoji="0" lang="en-US" sz="20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𝑖</m:t>
                          </m:r>
                        </m:e>
                      </m:acc>
                      <m:r>
                        <a:rPr kumimoji="0" lang="en-US" sz="20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−30</m:t>
                      </m:r>
                      <m:acc>
                        <m:accPr>
                          <m:chr m:val="⃗"/>
                          <m:ctrlPr>
                            <a:rPr kumimoji="0" lang="en-US" sz="20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ctrlPr>
                        </m:accPr>
                        <m:e>
                          <m:r>
                            <a:rPr kumimoji="0" lang="en-US" sz="20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𝑖</m:t>
                          </m:r>
                        </m:e>
                      </m:acc>
                      <m:r>
                        <a:rPr kumimoji="0" lang="en-US" sz="20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m:t>
                      </m:r>
                      <m:d>
                        <m:dPr>
                          <m:ctrlPr>
                            <a:rPr kumimoji="0" lang="en-US" sz="20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ctrlPr>
                        </m:dPr>
                        <m:e>
                          <m:r>
                            <a:rPr kumimoji="0" lang="en-US" sz="20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22 </m:t>
                          </m:r>
                          <m:r>
                            <a:rPr kumimoji="0" lang="en-US" sz="20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𝑚</m:t>
                          </m:r>
                        </m:e>
                      </m:d>
                      <m:r>
                        <a:rPr kumimoji="0" lang="en-US" sz="20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 </m:t>
                      </m:r>
                      <m:acc>
                        <m:accPr>
                          <m:chr m:val="⃗"/>
                          <m:ctrlPr>
                            <a:rPr kumimoji="0" lang="en-US" sz="20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ctrlPr>
                        </m:accPr>
                        <m:e>
                          <m:r>
                            <a:rPr kumimoji="0" lang="en-US" sz="20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𝑖</m:t>
                          </m:r>
                        </m:e>
                      </m:acc>
                    </m:oMath>
                    <m:oMath xmlns:m="http://schemas.openxmlformats.org/officeDocument/2006/math">
                      <m:r>
                        <m:rPr>
                          <m:sty m:val="p"/>
                        </m:rPr>
                        <a:rPr kumimoji="0" lang="en-US" sz="2000" b="0" i="0"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Δ</m:t>
                      </m:r>
                      <m:sSub>
                        <m:sSubPr>
                          <m:ctrlPr>
                            <a:rPr kumimoji="0" lang="en-US" sz="20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ctrlPr>
                        </m:sSubPr>
                        <m:e>
                          <m:acc>
                            <m:accPr>
                              <m:chr m:val="⃗"/>
                              <m:ctrlPr>
                                <a:rPr kumimoji="0" lang="en-US" sz="20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ctrlPr>
                            </m:accPr>
                            <m:e>
                              <m:r>
                                <a:rPr kumimoji="0" lang="en-US" sz="20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𝑥</m:t>
                              </m:r>
                            </m:e>
                          </m:acc>
                        </m:e>
                        <m:sub>
                          <m:r>
                            <a:rPr kumimoji="0" lang="en-US" sz="20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𝐶</m:t>
                          </m:r>
                          <m:r>
                            <a:rPr kumimoji="0" lang="en-US" sz="20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m:t>
                          </m:r>
                          <m:r>
                            <a:rPr kumimoji="0" lang="en-US" sz="20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𝐹</m:t>
                          </m:r>
                        </m:sub>
                      </m:sSub>
                      <m:r>
                        <a:rPr kumimoji="0" lang="en-US" sz="20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m:t>
                      </m:r>
                      <m:sSub>
                        <m:sSubPr>
                          <m:ctrlPr>
                            <a:rPr kumimoji="0" lang="en-US" sz="20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ctrlPr>
                        </m:sSubPr>
                        <m:e>
                          <m:acc>
                            <m:accPr>
                              <m:chr m:val="⃗"/>
                              <m:ctrlPr>
                                <a:rPr kumimoji="0" lang="en-US" sz="20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ctrlPr>
                            </m:accPr>
                            <m:e>
                              <m:r>
                                <a:rPr kumimoji="0" lang="en-US" sz="20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𝑥</m:t>
                              </m:r>
                            </m:e>
                          </m:acc>
                        </m:e>
                        <m:sub>
                          <m:r>
                            <m:rPr>
                              <m:sty m:val="p"/>
                            </m:rPr>
                            <a:rPr kumimoji="0" lang="en-US" sz="2000" b="0" i="0"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F</m:t>
                          </m:r>
                        </m:sub>
                      </m:sSub>
                      <m:r>
                        <a:rPr kumimoji="0" lang="en-US" sz="2000" b="0" i="0"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m:t>
                      </m:r>
                      <m:sSub>
                        <m:sSubPr>
                          <m:ctrlPr>
                            <a:rPr kumimoji="0" lang="en-US" sz="20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ctrlPr>
                        </m:sSubPr>
                        <m:e>
                          <m:acc>
                            <m:accPr>
                              <m:chr m:val="⃗"/>
                              <m:ctrlPr>
                                <a:rPr kumimoji="0" lang="en-US" sz="20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ctrlPr>
                            </m:accPr>
                            <m:e>
                              <m:r>
                                <m:rPr>
                                  <m:sty m:val="p"/>
                                </m:rPr>
                                <a:rPr kumimoji="0" lang="en-US" sz="2000" b="0" i="0"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x</m:t>
                              </m:r>
                            </m:e>
                          </m:acc>
                        </m:e>
                        <m:sub>
                          <m:r>
                            <m:rPr>
                              <m:sty m:val="p"/>
                            </m:rPr>
                            <a:rPr kumimoji="0" lang="en-US" sz="2000" b="0" i="0"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C</m:t>
                          </m:r>
                        </m:sub>
                      </m:sSub>
                      <m:r>
                        <a:rPr kumimoji="0" lang="en-US" sz="2000" b="0" i="0"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=−55</m:t>
                      </m:r>
                      <m:acc>
                        <m:accPr>
                          <m:chr m:val="⃗"/>
                          <m:ctrlPr>
                            <a:rPr kumimoji="0" lang="en-US" sz="20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ctrlPr>
                        </m:accPr>
                        <m:e>
                          <m:r>
                            <a:rPr kumimoji="0" lang="en-US" sz="20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𝑖</m:t>
                          </m:r>
                        </m:e>
                      </m:acc>
                      <m:r>
                        <a:rPr kumimoji="0" lang="en-US" sz="2000" b="0" i="0"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m:t>
                      </m:r>
                      <m:r>
                        <a:rPr kumimoji="0" lang="el-GR" sz="2000" b="0" i="0"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38</m:t>
                      </m:r>
                      <m:acc>
                        <m:accPr>
                          <m:chr m:val="⃗"/>
                          <m:ctrlPr>
                            <a:rPr kumimoji="0" lang="en-US" sz="20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ctrlPr>
                        </m:accPr>
                        <m:e>
                          <m:r>
                            <m:rPr>
                              <m:sty m:val="p"/>
                            </m:rPr>
                            <a:rPr kumimoji="0" lang="en-US" sz="2000" b="0" i="0"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i</m:t>
                          </m:r>
                        </m:e>
                      </m:acc>
                      <m:r>
                        <a:rPr kumimoji="0" lang="en-US" sz="2000" b="0" i="0"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m:t>
                      </m:r>
                      <m:d>
                        <m:dPr>
                          <m:ctrlPr>
                            <a:rPr kumimoji="0" lang="en-US" sz="20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ctrlPr>
                        </m:dPr>
                        <m:e>
                          <m:r>
                            <a:rPr kumimoji="0" lang="en-US" sz="2000" b="0" i="0"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−9</m:t>
                          </m:r>
                          <m:r>
                            <a:rPr kumimoji="0" lang="en-US" sz="20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3 </m:t>
                          </m:r>
                          <m:r>
                            <a:rPr kumimoji="0" lang="en-US" sz="20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𝑚</m:t>
                          </m:r>
                        </m:e>
                      </m:d>
                      <m:r>
                        <a:rPr kumimoji="0" lang="en-US" sz="20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 </m:t>
                      </m:r>
                      <m:acc>
                        <m:accPr>
                          <m:chr m:val="⃗"/>
                          <m:ctrlPr>
                            <a:rPr kumimoji="0" lang="en-US" sz="20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ctrlPr>
                        </m:accPr>
                        <m:e>
                          <m:r>
                            <a:rPr kumimoji="0" lang="en-US" sz="20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𝑖</m:t>
                          </m:r>
                        </m:e>
                      </m:acc>
                    </m:oMath>
                  </m:oMathPara>
                </a14:m>
                <a:endParaRPr kumimoji="0" lang="en-US" sz="20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mc:Choice>
        <mc:Fallback xmlns="">
          <p:sp>
            <p:nvSpPr>
              <p:cNvPr id="6" name="TextBox 5">
                <a:extLst>
                  <a:ext uri="{FF2B5EF4-FFF2-40B4-BE49-F238E27FC236}">
                    <a16:creationId xmlns:a16="http://schemas.microsoft.com/office/drawing/2014/main" id="{2BA2836B-941D-46DB-9B07-B04207C26712}"/>
                  </a:ext>
                </a:extLst>
              </p:cNvPr>
              <p:cNvSpPr txBox="1">
                <a:spLocks noRot="1" noChangeAspect="1" noMove="1" noResize="1" noEditPoints="1" noAdjustHandles="1" noChangeArrowheads="1" noChangeShapeType="1" noTextEdit="1"/>
              </p:cNvSpPr>
              <p:nvPr/>
            </p:nvSpPr>
            <p:spPr>
              <a:xfrm>
                <a:off x="2246857" y="5715000"/>
                <a:ext cx="5031463" cy="707886"/>
              </a:xfrm>
              <a:prstGeom prst="rect">
                <a:avLst/>
              </a:prstGeom>
              <a:blipFill>
                <a:blip r:embed="rId3"/>
                <a:stretch>
                  <a:fillRect t="-8621" r="-6424"/>
                </a:stretch>
              </a:blipFill>
            </p:spPr>
            <p:txBody>
              <a:bodyPr/>
              <a:lstStyle/>
              <a:p>
                <a:r>
                  <a:rPr lang="en-US">
                    <a:noFill/>
                  </a:rPr>
                  <a:t> </a:t>
                </a:r>
              </a:p>
            </p:txBody>
          </p:sp>
        </mc:Fallback>
      </mc:AlternateContent>
      <p:sp>
        <p:nvSpPr>
          <p:cNvPr id="5" name="Οβάλ 4">
            <a:extLst>
              <a:ext uri="{FF2B5EF4-FFF2-40B4-BE49-F238E27FC236}">
                <a16:creationId xmlns:a16="http://schemas.microsoft.com/office/drawing/2014/main" id="{6814E730-1AC0-98B8-7022-0F3C7836CA29}"/>
              </a:ext>
            </a:extLst>
          </p:cNvPr>
          <p:cNvSpPr/>
          <p:nvPr/>
        </p:nvSpPr>
        <p:spPr>
          <a:xfrm>
            <a:off x="6019800" y="2524131"/>
            <a:ext cx="109270" cy="76196"/>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Οβάλ 7">
            <a:extLst>
              <a:ext uri="{FF2B5EF4-FFF2-40B4-BE49-F238E27FC236}">
                <a16:creationId xmlns:a16="http://schemas.microsoft.com/office/drawing/2014/main" id="{EFC6FA36-B9C9-2CA2-B012-57CA1BECB8FD}"/>
              </a:ext>
            </a:extLst>
          </p:cNvPr>
          <p:cNvSpPr/>
          <p:nvPr/>
        </p:nvSpPr>
        <p:spPr>
          <a:xfrm>
            <a:off x="7259270" y="2524131"/>
            <a:ext cx="109270" cy="76196"/>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Οβάλ 8">
            <a:extLst>
              <a:ext uri="{FF2B5EF4-FFF2-40B4-BE49-F238E27FC236}">
                <a16:creationId xmlns:a16="http://schemas.microsoft.com/office/drawing/2014/main" id="{957BB0E4-E028-CFB5-3A31-EF01BE1DADF9}"/>
              </a:ext>
            </a:extLst>
          </p:cNvPr>
          <p:cNvSpPr/>
          <p:nvPr/>
        </p:nvSpPr>
        <p:spPr>
          <a:xfrm>
            <a:off x="1240765" y="3810000"/>
            <a:ext cx="109270" cy="76196"/>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Οβάλ 10">
            <a:extLst>
              <a:ext uri="{FF2B5EF4-FFF2-40B4-BE49-F238E27FC236}">
                <a16:creationId xmlns:a16="http://schemas.microsoft.com/office/drawing/2014/main" id="{7B338145-76B4-2A85-17F4-6F90558013F8}"/>
              </a:ext>
            </a:extLst>
          </p:cNvPr>
          <p:cNvSpPr/>
          <p:nvPr/>
        </p:nvSpPr>
        <p:spPr>
          <a:xfrm>
            <a:off x="6462766" y="3849735"/>
            <a:ext cx="109270" cy="76196"/>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1413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500"/>
                                        <p:tgtEl>
                                          <p:spTgt spid="13"/>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fade">
                                      <p:cBhvr>
                                        <p:cTn id="4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animBg="1"/>
      <p:bldP spid="8" grpId="0" animBg="1"/>
      <p:bldP spid="9" grpId="0" animBg="1"/>
      <p:bldP spid="11"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a:t>Οι Νόμοι της Κίνησης</a:t>
            </a:r>
          </a:p>
        </p:txBody>
      </p:sp>
      <mc:AlternateContent xmlns:mc="http://schemas.openxmlformats.org/markup-compatibility/2006" xmlns:a14="http://schemas.microsoft.com/office/drawing/2010/main">
        <mc:Choice Requires="a14">
          <p:sp>
            <p:nvSpPr>
              <p:cNvPr id="3" name="Θέση περιεχομένου 2"/>
              <p:cNvSpPr>
                <a:spLocks noGrp="1"/>
              </p:cNvSpPr>
              <p:nvPr>
                <p:ph idx="1"/>
              </p:nvPr>
            </p:nvSpPr>
            <p:spPr>
              <a:xfrm>
                <a:off x="738351" y="1371600"/>
                <a:ext cx="7643650" cy="5257800"/>
              </a:xfrm>
            </p:spPr>
            <p:txBody>
              <a:bodyPr>
                <a:normAutofit lnSpcReduction="10000"/>
              </a:bodyPr>
              <a:lstStyle/>
              <a:p>
                <a:r>
                  <a:rPr lang="el-GR" b="1" dirty="0"/>
                  <a:t>Συστήματα αναφοράς</a:t>
                </a:r>
                <a:endParaRPr lang="en-US" b="1" dirty="0"/>
              </a:p>
              <a:p>
                <a:endParaRPr lang="en-US" sz="900" b="1" dirty="0"/>
              </a:p>
              <a:p>
                <a:pPr lvl="1"/>
                <a:r>
                  <a:rPr lang="el-GR" b="1" dirty="0"/>
                  <a:t>Σύστημα αναφοράς </a:t>
                </a:r>
                <a:r>
                  <a:rPr lang="el-GR" dirty="0"/>
                  <a:t>ονομάζουμε το φυσικό αντικείμενο στο οποίο προσαρτούμε το σύστημα συντεταγμένων μας (και το οποίο αντικείμενο θεωρούμε ότι δεν κινείται)</a:t>
                </a:r>
              </a:p>
              <a:p>
                <a:pPr lvl="2"/>
                <a:r>
                  <a:rPr lang="el-GR" dirty="0"/>
                  <a:t>Π.χ. το έδαφος, όταν μετράμε την ταχύτητα ενός σώματος</a:t>
                </a:r>
              </a:p>
              <a:p>
                <a:pPr lvl="1"/>
                <a:endParaRPr lang="el-GR" sz="1600" b="1" dirty="0"/>
              </a:p>
              <a:p>
                <a:pPr lvl="1"/>
                <a:r>
                  <a:rPr lang="el-GR" dirty="0"/>
                  <a:t>Αν ένα σώμα</a:t>
                </a:r>
                <a:r>
                  <a:rPr lang="el-GR" b="1" dirty="0"/>
                  <a:t> δεν αλληλεπιδρά με άλλα σώματα, </a:t>
                </a:r>
                <a:r>
                  <a:rPr lang="el-GR" dirty="0"/>
                  <a:t>μπορούμε να ορίσουμε ένα</a:t>
                </a:r>
                <a:r>
                  <a:rPr lang="el-GR" b="1" dirty="0"/>
                  <a:t> σύστημα αναφοράς </a:t>
                </a:r>
                <a:r>
                  <a:rPr lang="el-GR" dirty="0"/>
                  <a:t>στο οποίο το σώμα έχει </a:t>
                </a:r>
                <a:r>
                  <a:rPr lang="el-GR" b="1" dirty="0"/>
                  <a:t>μηδενική επιτάχυνση: αδρανειακό σύστημα αναφοράς</a:t>
                </a:r>
              </a:p>
              <a:p>
                <a:pPr lvl="2"/>
                <a14:m>
                  <m:oMath xmlns:m="http://schemas.openxmlformats.org/officeDocument/2006/math">
                    <m:acc>
                      <m:accPr>
                        <m:chr m:val="⃗"/>
                        <m:ctrlPr>
                          <a:rPr lang="el-GR" i="1" smtClean="0">
                            <a:latin typeface="Cambria Math" panose="02040503050406030204" pitchFamily="18" charset="0"/>
                          </a:rPr>
                        </m:ctrlPr>
                      </m:accPr>
                      <m:e>
                        <m:r>
                          <a:rPr lang="en-US" b="0" i="1" smtClean="0">
                            <a:latin typeface="Cambria Math" panose="02040503050406030204" pitchFamily="18" charset="0"/>
                          </a:rPr>
                          <m:t>𝑎</m:t>
                        </m:r>
                      </m:e>
                    </m:acc>
                    <m:r>
                      <a:rPr lang="en-US" b="0" i="1" dirty="0" smtClean="0">
                        <a:latin typeface="Cambria Math" panose="02040503050406030204" pitchFamily="18" charset="0"/>
                      </a:rPr>
                      <m:t>=0⇒</m:t>
                    </m:r>
                  </m:oMath>
                </a14:m>
                <a:r>
                  <a:rPr lang="en-US" dirty="0"/>
                  <a:t> </a:t>
                </a:r>
                <a:r>
                  <a:rPr lang="el-GR" dirty="0"/>
                  <a:t>ακίνητο σώμα </a:t>
                </a:r>
                <a:r>
                  <a:rPr lang="el-GR" b="1" dirty="0"/>
                  <a:t>Ή</a:t>
                </a:r>
                <a:r>
                  <a:rPr lang="el-GR" dirty="0"/>
                  <a:t> κινούμενο με σταθερή ταχύτητα</a:t>
                </a:r>
                <a:endParaRPr lang="en-US" dirty="0"/>
              </a:p>
              <a:p>
                <a:pPr lvl="1"/>
                <a:endParaRPr lang="en-US" sz="1600" b="1" dirty="0"/>
              </a:p>
              <a:p>
                <a:pPr lvl="1"/>
                <a:r>
                  <a:rPr lang="el-GR" b="1" dirty="0"/>
                  <a:t>Όλα </a:t>
                </a:r>
                <a:r>
                  <a:rPr lang="el-GR" dirty="0"/>
                  <a:t>τα συστήματα αναφοράς στο μάθημα θα</a:t>
                </a:r>
                <a:r>
                  <a:rPr lang="en-US" dirty="0"/>
                  <a:t> (</a:t>
                </a:r>
                <a:r>
                  <a:rPr lang="el-GR" dirty="0"/>
                  <a:t>φροντίσουμε να) είναι αδρανειακά…</a:t>
                </a:r>
              </a:p>
              <a:p>
                <a:pPr lvl="2"/>
                <a:r>
                  <a:rPr lang="el-GR" dirty="0"/>
                  <a:t>…οπότε ΔΕ θα αναφερόμαστε σε αυτή τους την ιδιότητα</a:t>
                </a:r>
              </a:p>
            </p:txBody>
          </p:sp>
        </mc:Choice>
        <mc:Fallback xmlns="">
          <p:sp>
            <p:nvSpPr>
              <p:cNvPr id="3" name="Θέση περιεχομένου 2"/>
              <p:cNvSpPr>
                <a:spLocks noGrp="1" noRot="1" noChangeAspect="1" noMove="1" noResize="1" noEditPoints="1" noAdjustHandles="1" noChangeArrowheads="1" noChangeShapeType="1" noTextEdit="1"/>
              </p:cNvSpPr>
              <p:nvPr>
                <p:ph idx="1"/>
              </p:nvPr>
            </p:nvSpPr>
            <p:spPr>
              <a:xfrm>
                <a:off x="738351" y="1371600"/>
                <a:ext cx="7643650" cy="5257800"/>
              </a:xfrm>
              <a:blipFill>
                <a:blip r:embed="rId2"/>
                <a:stretch>
                  <a:fillRect t="-1622" r="-1196"/>
                </a:stretch>
              </a:blipFill>
            </p:spPr>
            <p:txBody>
              <a:bodyPr/>
              <a:lstStyle/>
              <a:p>
                <a:r>
                  <a:rPr lang="en-US">
                    <a:noFill/>
                  </a:rPr>
                  <a:t> </a:t>
                </a:r>
              </a:p>
            </p:txBody>
          </p:sp>
        </mc:Fallback>
      </mc:AlternateContent>
    </p:spTree>
    <p:extLst>
      <p:ext uri="{BB962C8B-B14F-4D97-AF65-F5344CB8AC3E}">
        <p14:creationId xmlns:p14="http://schemas.microsoft.com/office/powerpoint/2010/main" val="881679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8" end="8"/>
                                            </p:txEl>
                                          </p:spTgt>
                                        </p:tgtEl>
                                        <p:attrNameLst>
                                          <p:attrName>style.visibility</p:attrName>
                                        </p:attrNameLst>
                                      </p:cBhvr>
                                      <p:to>
                                        <p:strVal val="visible"/>
                                      </p:to>
                                    </p:set>
                                    <p:animEffect transition="in" filter="fade">
                                      <p:cBhvr>
                                        <p:cTn id="32" dur="500"/>
                                        <p:tgtEl>
                                          <p:spTgt spid="3">
                                            <p:txEl>
                                              <p:pRg st="8" end="8"/>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9" end="9"/>
                                            </p:txEl>
                                          </p:spTgt>
                                        </p:tgtEl>
                                        <p:attrNameLst>
                                          <p:attrName>style.visibility</p:attrName>
                                        </p:attrNameLst>
                                      </p:cBhvr>
                                      <p:to>
                                        <p:strVal val="visible"/>
                                      </p:to>
                                    </p:set>
                                    <p:animEffect transition="in" filter="fade">
                                      <p:cBhvr>
                                        <p:cTn id="37"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a:t>Οι Νόμοι της Κίνησης</a:t>
            </a:r>
          </a:p>
        </p:txBody>
      </p:sp>
      <p:sp>
        <p:nvSpPr>
          <p:cNvPr id="3" name="Θέση περιεχομένου 2"/>
          <p:cNvSpPr>
            <a:spLocks noGrp="1"/>
          </p:cNvSpPr>
          <p:nvPr>
            <p:ph idx="1"/>
          </p:nvPr>
        </p:nvSpPr>
        <p:spPr>
          <a:xfrm>
            <a:off x="738351" y="1371600"/>
            <a:ext cx="7948449" cy="5334000"/>
          </a:xfrm>
        </p:spPr>
        <p:txBody>
          <a:bodyPr>
            <a:normAutofit fontScale="92500" lnSpcReduction="10000"/>
          </a:bodyPr>
          <a:lstStyle/>
          <a:p>
            <a:r>
              <a:rPr lang="el-GR" b="1" dirty="0"/>
              <a:t>Πρώτος Νόμος του </a:t>
            </a:r>
            <a:r>
              <a:rPr lang="en-US" b="1" dirty="0"/>
              <a:t>Newton</a:t>
            </a:r>
            <a:endParaRPr lang="el-GR" b="1" dirty="0">
              <a:sym typeface="Wingdings" panose="05000000000000000000" pitchFamily="2" charset="2"/>
            </a:endParaRPr>
          </a:p>
          <a:p>
            <a:pPr lvl="1"/>
            <a:r>
              <a:rPr lang="el-GR" dirty="0">
                <a:sym typeface="Wingdings" panose="05000000000000000000" pitchFamily="2" charset="2"/>
              </a:rPr>
              <a:t>Πάντα μπορούμε να βρούμε ένα αδρανειακό σύστημα αναφοράς</a:t>
            </a:r>
          </a:p>
          <a:p>
            <a:pPr lvl="2"/>
            <a:r>
              <a:rPr lang="el-GR" dirty="0">
                <a:sym typeface="Wingdings" panose="05000000000000000000" pitchFamily="2" charset="2"/>
              </a:rPr>
              <a:t>…και στη συνέχεια θα θεωρούμε κάθε σύστημα αναφοράς ως αδρανειακό, κι εκεί θα ισχύουν οι νόμοι που θα περιγράψουμε</a:t>
            </a:r>
          </a:p>
          <a:p>
            <a:pPr lvl="1"/>
            <a:endParaRPr lang="el-GR" sz="1300" dirty="0">
              <a:sym typeface="Wingdings" panose="05000000000000000000" pitchFamily="2" charset="2"/>
            </a:endParaRPr>
          </a:p>
          <a:p>
            <a:pPr lvl="1"/>
            <a:r>
              <a:rPr lang="el-GR" b="1" dirty="0">
                <a:sym typeface="Wingdings" panose="05000000000000000000" pitchFamily="2" charset="2"/>
              </a:rPr>
              <a:t>Απουσία εξωτερικών δυνάμεων και παρουσία αδρανειακού συστήματος αναφοράς</a:t>
            </a:r>
          </a:p>
          <a:p>
            <a:pPr lvl="2"/>
            <a:r>
              <a:rPr lang="el-GR" sz="1900" b="1" dirty="0">
                <a:sym typeface="Wingdings" panose="05000000000000000000" pitchFamily="2" charset="2"/>
              </a:rPr>
              <a:t>ένα σώμα σε ηρεμία παραμένει σε ηρεμία</a:t>
            </a:r>
          </a:p>
          <a:p>
            <a:pPr lvl="2"/>
            <a:r>
              <a:rPr lang="el-GR" sz="1900" b="1" dirty="0">
                <a:sym typeface="Wingdings" panose="05000000000000000000" pitchFamily="2" charset="2"/>
              </a:rPr>
              <a:t>ένα σώμα υπό σταθερή ταχύτητα παραμένει υπό σταθερή ταχύτητα</a:t>
            </a:r>
          </a:p>
          <a:p>
            <a:pPr lvl="2"/>
            <a:endParaRPr lang="el-GR" sz="1100" i="1" dirty="0">
              <a:sym typeface="Wingdings" panose="05000000000000000000" pitchFamily="2" charset="2"/>
            </a:endParaRPr>
          </a:p>
          <a:p>
            <a:pPr lvl="1"/>
            <a:r>
              <a:rPr lang="el-GR" sz="2100" dirty="0"/>
              <a:t>Με άλλα λόγια</a:t>
            </a:r>
          </a:p>
          <a:p>
            <a:pPr lvl="2"/>
            <a:r>
              <a:rPr lang="el-GR" sz="1900" b="1" dirty="0"/>
              <a:t>Όταν δεν επιδρά καμιά δύναμη σε ένα σώμα, η ταχύτητά του (ως διάνυσμα) δεν μπορεί να αλλάξει</a:t>
            </a:r>
          </a:p>
          <a:p>
            <a:pPr lvl="3"/>
            <a:r>
              <a:rPr lang="el-GR" sz="1700" b="1" dirty="0"/>
              <a:t>Κι άρα η επιτάχυνση του σώματος είναι μηδενική</a:t>
            </a:r>
          </a:p>
          <a:p>
            <a:endParaRPr lang="el-GR" sz="100" dirty="0"/>
          </a:p>
          <a:p>
            <a:r>
              <a:rPr lang="el-GR" sz="2300" dirty="0"/>
              <a:t>Η τάση ενός σώματος να αντιδρά σε οποιαδήποτε μεταβολή της κινητικής του κατάστασης λέγεται </a:t>
            </a:r>
            <a:r>
              <a:rPr lang="el-GR" sz="2300" b="1" dirty="0"/>
              <a:t>αδράνεια </a:t>
            </a:r>
            <a:r>
              <a:rPr lang="el-GR" sz="2300" dirty="0"/>
              <a:t>(και η</a:t>
            </a:r>
            <a:r>
              <a:rPr lang="el-GR" sz="2300" b="1" dirty="0"/>
              <a:t> μάζα </a:t>
            </a:r>
            <a:r>
              <a:rPr lang="el-GR" sz="2300" dirty="0"/>
              <a:t>του αποτελεί</a:t>
            </a:r>
            <a:r>
              <a:rPr lang="el-GR" sz="2300" b="1" dirty="0"/>
              <a:t> «μέτρο» </a:t>
            </a:r>
            <a:r>
              <a:rPr lang="el-GR" sz="2300" dirty="0"/>
              <a:t>της αδράνειάς του)</a:t>
            </a:r>
          </a:p>
        </p:txBody>
      </p:sp>
      <p:sp>
        <p:nvSpPr>
          <p:cNvPr id="4" name="Rounded Rectangle 3"/>
          <p:cNvSpPr/>
          <p:nvPr/>
        </p:nvSpPr>
        <p:spPr>
          <a:xfrm>
            <a:off x="1054975" y="2743200"/>
            <a:ext cx="7315200" cy="1423447"/>
          </a:xfrm>
          <a:prstGeom prst="roundRect">
            <a:avLst>
              <a:gd name="adj" fmla="val 9430"/>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455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fade">
                                      <p:cBhvr>
                                        <p:cTn id="7" dur="500"/>
                                        <p:tgtEl>
                                          <p:spTgt spid="3">
                                            <p:txEl>
                                              <p:pRg st="4" end="4"/>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5" end="5"/>
                                            </p:txEl>
                                          </p:spTgt>
                                        </p:tgtEl>
                                        <p:attrNameLst>
                                          <p:attrName>style.visibility</p:attrName>
                                        </p:attrNameLst>
                                      </p:cBhvr>
                                      <p:to>
                                        <p:strVal val="visible"/>
                                      </p:to>
                                    </p:set>
                                    <p:animEffect transition="in" filter="fade">
                                      <p:cBhvr>
                                        <p:cTn id="10" dur="500"/>
                                        <p:tgtEl>
                                          <p:spTgt spid="3">
                                            <p:txEl>
                                              <p:pRg st="5" end="5"/>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animEffect transition="in" filter="fade">
                                      <p:cBhvr>
                                        <p:cTn id="13" dur="500"/>
                                        <p:tgtEl>
                                          <p:spTgt spid="3">
                                            <p:txEl>
                                              <p:pRg st="6" end="6"/>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animEffect transition="in" filter="fade">
                                      <p:cBhvr>
                                        <p:cTn id="21" dur="500"/>
                                        <p:tgtEl>
                                          <p:spTgt spid="3">
                                            <p:txEl>
                                              <p:pRg st="8" end="8"/>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
                                            <p:txEl>
                                              <p:pRg st="9" end="9"/>
                                            </p:txEl>
                                          </p:spTgt>
                                        </p:tgtEl>
                                        <p:attrNameLst>
                                          <p:attrName>style.visibility</p:attrName>
                                        </p:attrNameLst>
                                      </p:cBhvr>
                                      <p:to>
                                        <p:strVal val="visible"/>
                                      </p:to>
                                    </p:set>
                                    <p:animEffect transition="in" filter="fade">
                                      <p:cBhvr>
                                        <p:cTn id="24" dur="500"/>
                                        <p:tgtEl>
                                          <p:spTgt spid="3">
                                            <p:txEl>
                                              <p:pRg st="9" end="9"/>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animEffect transition="in" filter="fade">
                                      <p:cBhvr>
                                        <p:cTn id="27" dur="500"/>
                                        <p:tgtEl>
                                          <p:spTgt spid="3">
                                            <p:txEl>
                                              <p:pRg st="10" end="1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12" end="12"/>
                                            </p:txEl>
                                          </p:spTgt>
                                        </p:tgtEl>
                                        <p:attrNameLst>
                                          <p:attrName>style.visibility</p:attrName>
                                        </p:attrNameLst>
                                      </p:cBhvr>
                                      <p:to>
                                        <p:strVal val="visible"/>
                                      </p:to>
                                    </p:set>
                                    <p:animEffect transition="in" filter="fade">
                                      <p:cBhvr>
                                        <p:cTn id="32" dur="500"/>
                                        <p:tgtEl>
                                          <p:spTgt spid="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a:t>Οι Νόμοι της Κίνησης</a:t>
            </a:r>
          </a:p>
        </p:txBody>
      </p:sp>
      <p:sp>
        <p:nvSpPr>
          <p:cNvPr id="3" name="Θέση περιεχομένου 2"/>
          <p:cNvSpPr>
            <a:spLocks noGrp="1"/>
          </p:cNvSpPr>
          <p:nvPr>
            <p:ph idx="1"/>
          </p:nvPr>
        </p:nvSpPr>
        <p:spPr>
          <a:xfrm>
            <a:off x="738351" y="1371600"/>
            <a:ext cx="7948449" cy="5257800"/>
          </a:xfrm>
        </p:spPr>
        <p:txBody>
          <a:bodyPr>
            <a:normAutofit fontScale="92500" lnSpcReduction="10000"/>
          </a:bodyPr>
          <a:lstStyle/>
          <a:p>
            <a:r>
              <a:rPr lang="el-GR" b="1" dirty="0"/>
              <a:t>Πρώτος Νόμος του </a:t>
            </a:r>
            <a:r>
              <a:rPr lang="en-US" b="1" dirty="0"/>
              <a:t>Newton</a:t>
            </a:r>
            <a:endParaRPr lang="el-GR" b="1" dirty="0">
              <a:sym typeface="Wingdings" panose="05000000000000000000" pitchFamily="2" charset="2"/>
            </a:endParaRPr>
          </a:p>
          <a:p>
            <a:pPr lvl="1"/>
            <a:r>
              <a:rPr lang="el-GR" dirty="0">
                <a:sym typeface="Wingdings" panose="05000000000000000000" pitchFamily="2" charset="2"/>
              </a:rPr>
              <a:t>Όμως η δύναμη είναι διανυσματικό μέγεθος</a:t>
            </a:r>
          </a:p>
          <a:p>
            <a:pPr lvl="1"/>
            <a:r>
              <a:rPr lang="el-GR" dirty="0">
                <a:sym typeface="Wingdings" panose="05000000000000000000" pitchFamily="2" charset="2"/>
              </a:rPr>
              <a:t>Μπορούν να ασκούνται δυνάμεις επάνω σε ένα σώμα αλλά η συνολική δύναμη (ή </a:t>
            </a:r>
            <a:r>
              <a:rPr lang="el-GR" b="1" u="sng" dirty="0">
                <a:sym typeface="Wingdings" panose="05000000000000000000" pitchFamily="2" charset="2"/>
              </a:rPr>
              <a:t>συνισταμένη</a:t>
            </a:r>
            <a:r>
              <a:rPr lang="el-GR" dirty="0">
                <a:sym typeface="Wingdings" panose="05000000000000000000" pitchFamily="2" charset="2"/>
              </a:rPr>
              <a:t>) να είναι μηδέν!</a:t>
            </a:r>
          </a:p>
          <a:p>
            <a:pPr lvl="1"/>
            <a:endParaRPr lang="el-GR" sz="2300" dirty="0">
              <a:sym typeface="Wingdings" panose="05000000000000000000" pitchFamily="2" charset="2"/>
            </a:endParaRPr>
          </a:p>
          <a:p>
            <a:r>
              <a:rPr lang="el-GR" sz="2500" dirty="0">
                <a:sym typeface="Wingdings" panose="05000000000000000000" pitchFamily="2" charset="2"/>
              </a:rPr>
              <a:t>Άρα μια πιο πλήρης διατύπωση του 1</a:t>
            </a:r>
            <a:r>
              <a:rPr lang="el-GR" sz="2500" baseline="30000" dirty="0">
                <a:sym typeface="Wingdings" panose="05000000000000000000" pitchFamily="2" charset="2"/>
              </a:rPr>
              <a:t>ου</a:t>
            </a:r>
            <a:r>
              <a:rPr lang="el-GR" sz="2500" dirty="0">
                <a:sym typeface="Wingdings" panose="05000000000000000000" pitchFamily="2" charset="2"/>
              </a:rPr>
              <a:t> νόμου του </a:t>
            </a:r>
            <a:r>
              <a:rPr lang="en-US" sz="2500" dirty="0">
                <a:sym typeface="Wingdings" panose="05000000000000000000" pitchFamily="2" charset="2"/>
              </a:rPr>
              <a:t>Newton </a:t>
            </a:r>
            <a:r>
              <a:rPr lang="el-GR" sz="2500" dirty="0">
                <a:sym typeface="Wingdings" panose="05000000000000000000" pitchFamily="2" charset="2"/>
              </a:rPr>
              <a:t>θα είναι:</a:t>
            </a:r>
          </a:p>
          <a:p>
            <a:pPr marL="342900" lvl="2" indent="-274320"/>
            <a:endParaRPr lang="el-GR" sz="1900" b="1" i="1" dirty="0"/>
          </a:p>
          <a:p>
            <a:pPr marL="342900" lvl="2" indent="-274320"/>
            <a:r>
              <a:rPr lang="el-GR" sz="2400" b="1" dirty="0"/>
              <a:t>Αν η συνισταμένη (το διανυσματικό άθροισμα) των δυνάμεων που ασκούνται σε ένα σώμα είναι μηδενική, η επιτάχυνση του σώματος είναι μηδενική</a:t>
            </a:r>
          </a:p>
          <a:p>
            <a:pPr marL="553212" lvl="3" indent="-274320"/>
            <a:r>
              <a:rPr lang="el-GR" sz="2200" b="1" dirty="0"/>
              <a:t>Αν το σώμα είναι ακίνητο, τότε παραμένει ακίνητο</a:t>
            </a:r>
          </a:p>
          <a:p>
            <a:pPr marL="553212" lvl="3" indent="-274320"/>
            <a:r>
              <a:rPr lang="el-GR" sz="2200" b="1" dirty="0"/>
              <a:t>Αν κινείται υπό σταθερή ταχύτητα, συνεχίζει και κινείται έτσι</a:t>
            </a:r>
          </a:p>
          <a:p>
            <a:pPr marL="342900" lvl="2" indent="-274320"/>
            <a:endParaRPr lang="el-GR" sz="1000" dirty="0"/>
          </a:p>
          <a:p>
            <a:pPr marL="342900" lvl="2" indent="-274320"/>
            <a:r>
              <a:rPr lang="el-GR" sz="2400" dirty="0"/>
              <a:t>Λέμε τότε ότι </a:t>
            </a:r>
            <a:r>
              <a:rPr lang="el-GR" sz="3500" b="1" dirty="0"/>
              <a:t>το σώμα ισορροπεί</a:t>
            </a:r>
            <a:endParaRPr lang="el-GR" sz="2400" b="1" dirty="0"/>
          </a:p>
          <a:p>
            <a:endParaRPr lang="el-GR" sz="2500" dirty="0"/>
          </a:p>
        </p:txBody>
      </p:sp>
      <p:sp>
        <p:nvSpPr>
          <p:cNvPr id="4" name="Rounded Rectangle 3"/>
          <p:cNvSpPr/>
          <p:nvPr/>
        </p:nvSpPr>
        <p:spPr>
          <a:xfrm>
            <a:off x="838200" y="4013199"/>
            <a:ext cx="7696200" cy="1752600"/>
          </a:xfrm>
          <a:prstGeom prst="roundRect">
            <a:avLst>
              <a:gd name="adj" fmla="val 12092"/>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251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fade">
                                      <p:cBhvr>
                                        <p:cTn id="32" dur="500"/>
                                        <p:tgtEl>
                                          <p:spTgt spid="3">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animEffect transition="in" filter="fade">
                                      <p:cBhvr>
                                        <p:cTn id="37" dur="500"/>
                                        <p:tgtEl>
                                          <p:spTgt spid="3">
                                            <p:txEl>
                                              <p:pRg st="8" end="8"/>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10" end="10"/>
                                            </p:txEl>
                                          </p:spTgt>
                                        </p:tgtEl>
                                        <p:attrNameLst>
                                          <p:attrName>style.visibility</p:attrName>
                                        </p:attrNameLst>
                                      </p:cBhvr>
                                      <p:to>
                                        <p:strVal val="visible"/>
                                      </p:to>
                                    </p:set>
                                    <p:animEffect transition="in" filter="fade">
                                      <p:cBhvr>
                                        <p:cTn id="42"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a:t>Οι Νόμοι της Κίνησης</a:t>
            </a:r>
          </a:p>
        </p:txBody>
      </p:sp>
      <mc:AlternateContent xmlns:mc="http://schemas.openxmlformats.org/markup-compatibility/2006" xmlns:a14="http://schemas.microsoft.com/office/drawing/2010/main">
        <mc:Choice Requires="a14">
          <p:sp>
            <p:nvSpPr>
              <p:cNvPr id="3" name="Θέση περιεχομένου 2"/>
              <p:cNvSpPr>
                <a:spLocks noGrp="1"/>
              </p:cNvSpPr>
              <p:nvPr>
                <p:ph idx="1"/>
              </p:nvPr>
            </p:nvSpPr>
            <p:spPr>
              <a:xfrm>
                <a:off x="738350" y="1485646"/>
                <a:ext cx="7872249" cy="5028276"/>
              </a:xfrm>
            </p:spPr>
            <p:txBody>
              <a:bodyPr>
                <a:normAutofit/>
              </a:bodyPr>
              <a:lstStyle/>
              <a:p>
                <a:r>
                  <a:rPr lang="el-GR" sz="2300" dirty="0"/>
                  <a:t>Από τα προηγούμενα, μπορούμε λοιπόν να συμπεράνουμε ότι:</a:t>
                </a:r>
              </a:p>
              <a:p>
                <a:endParaRPr lang="el-GR" sz="1400" dirty="0"/>
              </a:p>
              <a:p>
                <a:r>
                  <a:rPr lang="el-GR" sz="2300" b="1" dirty="0"/>
                  <a:t>Ο 1</a:t>
                </a:r>
                <a:r>
                  <a:rPr lang="el-GR" sz="2300" b="1" baseline="30000" dirty="0"/>
                  <a:t>ος</a:t>
                </a:r>
                <a:r>
                  <a:rPr lang="el-GR" sz="2300" b="1" dirty="0"/>
                  <a:t> νόμος του </a:t>
                </a:r>
                <a:r>
                  <a:rPr lang="en-US" sz="2300" b="1" dirty="0"/>
                  <a:t>Newton </a:t>
                </a:r>
                <a:r>
                  <a:rPr lang="el-GR" sz="2300" b="1" dirty="0"/>
                  <a:t>γράφεται ως</a:t>
                </a:r>
                <a:endParaRPr lang="en-US" sz="2300" b="1" dirty="0"/>
              </a:p>
              <a:p>
                <a:endParaRPr lang="el-GR" sz="1400" b="1" dirty="0"/>
              </a:p>
              <a:p>
                <a:pPr marL="68580" indent="0">
                  <a:buNone/>
                </a:pPr>
                <a14:m>
                  <m:oMathPara xmlns:m="http://schemas.openxmlformats.org/officeDocument/2006/math">
                    <m:oMathParaPr>
                      <m:jc m:val="centerGroup"/>
                    </m:oMathParaPr>
                    <m:oMath xmlns:m="http://schemas.openxmlformats.org/officeDocument/2006/math">
                      <m:r>
                        <a:rPr lang="en-US" sz="3200" b="1">
                          <a:latin typeface="Cambria Math" panose="02040503050406030204" pitchFamily="18" charset="0"/>
                        </a:rPr>
                        <m:t>𝚺</m:t>
                      </m:r>
                      <m:r>
                        <a:rPr lang="en-US" sz="3200" b="1">
                          <a:latin typeface="Cambria Math" panose="02040503050406030204" pitchFamily="18" charset="0"/>
                        </a:rPr>
                        <m:t> </m:t>
                      </m:r>
                      <m:acc>
                        <m:accPr>
                          <m:chr m:val="⃗"/>
                          <m:ctrlPr>
                            <a:rPr lang="en-US" sz="3200" b="1" i="1">
                              <a:latin typeface="Cambria Math" panose="02040503050406030204" pitchFamily="18" charset="0"/>
                            </a:rPr>
                          </m:ctrlPr>
                        </m:accPr>
                        <m:e>
                          <m:r>
                            <a:rPr lang="en-US" sz="3200" b="1" i="1">
                              <a:latin typeface="Cambria Math" panose="02040503050406030204" pitchFamily="18" charset="0"/>
                            </a:rPr>
                            <m:t>𝑭</m:t>
                          </m:r>
                        </m:e>
                      </m:acc>
                      <m:r>
                        <a:rPr lang="en-US" sz="3200" b="1" i="1">
                          <a:latin typeface="Cambria Math" panose="02040503050406030204" pitchFamily="18" charset="0"/>
                        </a:rPr>
                        <m:t>=</m:t>
                      </m:r>
                      <m:acc>
                        <m:accPr>
                          <m:chr m:val="⃗"/>
                          <m:ctrlPr>
                            <a:rPr lang="en-US" sz="3200" b="1" i="1">
                              <a:latin typeface="Cambria Math" panose="02040503050406030204" pitchFamily="18" charset="0"/>
                            </a:rPr>
                          </m:ctrlPr>
                        </m:accPr>
                        <m:e>
                          <m:r>
                            <a:rPr lang="en-US" sz="3200" b="1" i="1">
                              <a:latin typeface="Cambria Math" panose="02040503050406030204" pitchFamily="18" charset="0"/>
                            </a:rPr>
                            <m:t>𝟎</m:t>
                          </m:r>
                        </m:e>
                      </m:acc>
                    </m:oMath>
                  </m:oMathPara>
                </a14:m>
                <a:endParaRPr lang="el-GR" sz="2300" b="1" dirty="0"/>
              </a:p>
              <a:p>
                <a:endParaRPr lang="el-GR" sz="1200" b="1" dirty="0"/>
              </a:p>
              <a:p>
                <a:r>
                  <a:rPr lang="el-GR" sz="2300" b="1" dirty="0"/>
                  <a:t>Αν σε ένα σώμα απουσιάζουν δυνάμεις ή η συνισταμένη τους είναι μηδέν, το σώμα ισορροπεί (δηλ. δεν επιταχύνει)!</a:t>
                </a:r>
              </a:p>
              <a:p>
                <a:pPr lvl="1"/>
                <a:r>
                  <a:rPr lang="el-GR" sz="2000" b="1" dirty="0"/>
                  <a:t>Ένα σώμα που επιταχύνει πρέπει να υπόκειται σε κάποια (συνισταμένη, μη μηδενική) δύναμη</a:t>
                </a:r>
                <a:endParaRPr lang="el-GR" sz="2100" b="1" dirty="0"/>
              </a:p>
              <a:p>
                <a:endParaRPr lang="el-GR" sz="1400" b="1" dirty="0"/>
              </a:p>
              <a:p>
                <a:r>
                  <a:rPr lang="el-GR" sz="2300" b="1" dirty="0"/>
                  <a:t>Η δύναμη είναι το αίτιο της </a:t>
                </a:r>
                <a:r>
                  <a:rPr lang="el-GR" sz="2300" b="1" u="sng" dirty="0"/>
                  <a:t>μεταβολής</a:t>
                </a:r>
                <a:r>
                  <a:rPr lang="el-GR" sz="2300" b="1" dirty="0"/>
                  <a:t> της κινητικής κατάστασης ενός σώματος</a:t>
                </a:r>
                <a:endParaRPr lang="en-US" sz="2300" b="1" dirty="0"/>
              </a:p>
              <a:p>
                <a:endParaRPr lang="en-US" sz="1400" b="1" dirty="0"/>
              </a:p>
            </p:txBody>
          </p:sp>
        </mc:Choice>
        <mc:Fallback xmlns="">
          <p:sp>
            <p:nvSpPr>
              <p:cNvPr id="3" name="Θέση περιεχομένου 2"/>
              <p:cNvSpPr>
                <a:spLocks noGrp="1" noRot="1" noChangeAspect="1" noMove="1" noResize="1" noEditPoints="1" noAdjustHandles="1" noChangeArrowheads="1" noChangeShapeType="1" noTextEdit="1"/>
              </p:cNvSpPr>
              <p:nvPr>
                <p:ph idx="1"/>
              </p:nvPr>
            </p:nvSpPr>
            <p:spPr>
              <a:xfrm>
                <a:off x="738350" y="1485646"/>
                <a:ext cx="7872249" cy="5028276"/>
              </a:xfrm>
              <a:blipFill>
                <a:blip r:embed="rId2"/>
                <a:stretch>
                  <a:fillRect t="-970" r="-697" b="-1455"/>
                </a:stretch>
              </a:blipFill>
            </p:spPr>
            <p:txBody>
              <a:bodyPr/>
              <a:lstStyle/>
              <a:p>
                <a:r>
                  <a:rPr lang="en-US">
                    <a:noFill/>
                  </a:rPr>
                  <a:t> </a:t>
                </a:r>
              </a:p>
            </p:txBody>
          </p:sp>
        </mc:Fallback>
      </mc:AlternateContent>
    </p:spTree>
    <p:extLst>
      <p:ext uri="{BB962C8B-B14F-4D97-AF65-F5344CB8AC3E}">
        <p14:creationId xmlns:p14="http://schemas.microsoft.com/office/powerpoint/2010/main" val="1410002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fade">
                                      <p:cBhvr>
                                        <p:cTn id="27" dur="500"/>
                                        <p:tgtEl>
                                          <p:spTgt spid="3">
                                            <p:txEl>
                                              <p:pRg st="7" end="7"/>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9" end="9"/>
                                            </p:txEl>
                                          </p:spTgt>
                                        </p:tgtEl>
                                        <p:attrNameLst>
                                          <p:attrName>style.visibility</p:attrName>
                                        </p:attrNameLst>
                                      </p:cBhvr>
                                      <p:to>
                                        <p:strVal val="visible"/>
                                      </p:to>
                                    </p:set>
                                    <p:animEffect transition="in" filter="fade">
                                      <p:cBhvr>
                                        <p:cTn id="32"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a:t>Οι Νόμοι της Κίνησης</a:t>
            </a:r>
          </a:p>
        </p:txBody>
      </p:sp>
      <p:sp>
        <p:nvSpPr>
          <p:cNvPr id="3" name="Θέση περιεχομένου 2"/>
          <p:cNvSpPr>
            <a:spLocks noGrp="1"/>
          </p:cNvSpPr>
          <p:nvPr>
            <p:ph idx="1"/>
          </p:nvPr>
        </p:nvSpPr>
        <p:spPr>
          <a:xfrm>
            <a:off x="738351" y="1853292"/>
            <a:ext cx="7872250" cy="4153348"/>
          </a:xfrm>
        </p:spPr>
        <p:txBody>
          <a:bodyPr/>
          <a:lstStyle/>
          <a:p>
            <a:r>
              <a:rPr lang="el-GR" dirty="0"/>
              <a:t>Ο 1</a:t>
            </a:r>
            <a:r>
              <a:rPr lang="el-GR" baseline="30000" dirty="0"/>
              <a:t>ος</a:t>
            </a:r>
            <a:r>
              <a:rPr lang="el-GR" dirty="0"/>
              <a:t> Νόμος του </a:t>
            </a:r>
            <a:r>
              <a:rPr lang="en-US" dirty="0"/>
              <a:t>Newton </a:t>
            </a:r>
            <a:r>
              <a:rPr lang="el-GR" dirty="0"/>
              <a:t>μας εξηγεί τι συμβαίνει σε ένα σώμα όταν οι δυνάμεις που ασκούνται έχουν</a:t>
            </a:r>
            <a:r>
              <a:rPr lang="en-US" dirty="0"/>
              <a:t> </a:t>
            </a:r>
            <a:r>
              <a:rPr lang="el-GR" b="1" dirty="0"/>
              <a:t>συνισταμένη μηδέν</a:t>
            </a:r>
          </a:p>
          <a:p>
            <a:endParaRPr lang="el-GR" dirty="0"/>
          </a:p>
          <a:p>
            <a:r>
              <a:rPr lang="el-GR" dirty="0"/>
              <a:t>Ο 2</a:t>
            </a:r>
            <a:r>
              <a:rPr lang="el-GR" baseline="30000" dirty="0"/>
              <a:t>ος</a:t>
            </a:r>
            <a:r>
              <a:rPr lang="el-GR" dirty="0"/>
              <a:t> Νόμος του </a:t>
            </a:r>
            <a:r>
              <a:rPr lang="en-US" dirty="0"/>
              <a:t>Newton </a:t>
            </a:r>
            <a:r>
              <a:rPr lang="el-GR" dirty="0"/>
              <a:t>(που θα δούμε αμέσως) μας εξηγεί τι συμβαίνει όταν οι δυνάμεις που ασκούνται επάνω του </a:t>
            </a:r>
            <a:r>
              <a:rPr lang="el-GR" b="1" dirty="0"/>
              <a:t>ΔΕΝ</a:t>
            </a:r>
            <a:r>
              <a:rPr lang="el-GR" dirty="0"/>
              <a:t> </a:t>
            </a:r>
            <a:r>
              <a:rPr lang="el-GR" b="1" dirty="0"/>
              <a:t>έχουν μηδενική συνισταμένη</a:t>
            </a:r>
          </a:p>
          <a:p>
            <a:endParaRPr lang="el-GR" b="1" dirty="0"/>
          </a:p>
          <a:p>
            <a:r>
              <a:rPr lang="el-GR" dirty="0"/>
              <a:t>Πριν τον δούμε, ας μιλήσουμε για την έννοια της </a:t>
            </a:r>
            <a:r>
              <a:rPr lang="el-GR" b="1" dirty="0"/>
              <a:t>μάζας</a:t>
            </a:r>
            <a:r>
              <a:rPr lang="el-GR" dirty="0"/>
              <a:t> ενός σώματος</a:t>
            </a:r>
          </a:p>
          <a:p>
            <a:endParaRPr lang="el-GR" dirty="0"/>
          </a:p>
        </p:txBody>
      </p:sp>
    </p:spTree>
    <p:extLst>
      <p:ext uri="{BB962C8B-B14F-4D97-AF65-F5344CB8AC3E}">
        <p14:creationId xmlns:p14="http://schemas.microsoft.com/office/powerpoint/2010/main" val="1921774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a:t>Οι Νόμοι της Κίνησης</a:t>
            </a:r>
          </a:p>
        </p:txBody>
      </p:sp>
      <p:sp>
        <p:nvSpPr>
          <p:cNvPr id="3" name="Θέση περιεχομένου 2"/>
          <p:cNvSpPr>
            <a:spLocks noGrp="1"/>
          </p:cNvSpPr>
          <p:nvPr>
            <p:ph idx="1"/>
          </p:nvPr>
        </p:nvSpPr>
        <p:spPr>
          <a:xfrm>
            <a:off x="738350" y="1600200"/>
            <a:ext cx="7948449" cy="5029200"/>
          </a:xfrm>
        </p:spPr>
        <p:txBody>
          <a:bodyPr>
            <a:normAutofit/>
          </a:bodyPr>
          <a:lstStyle/>
          <a:p>
            <a:r>
              <a:rPr lang="el-GR" sz="2300" b="1" dirty="0"/>
              <a:t>Η έννοια της μάζας</a:t>
            </a:r>
          </a:p>
          <a:p>
            <a:endParaRPr lang="el-GR" sz="1400" dirty="0"/>
          </a:p>
          <a:p>
            <a:r>
              <a:rPr lang="el-GR" sz="2200" dirty="0"/>
              <a:t>Διαφορετικά σώματα χρειάζονται διαφορετικό μέτρο δύναμης για να μεταβάλλουν την κατάσταση κίνησής τους</a:t>
            </a:r>
            <a:endParaRPr lang="el-GR" sz="2300" dirty="0"/>
          </a:p>
          <a:p>
            <a:pPr lvl="1"/>
            <a:r>
              <a:rPr lang="el-GR" sz="2100" dirty="0"/>
              <a:t>Με άλλα λόγια, αντιστέκονται περισσότερο ή λιγότερο στη μεταβολή της κίνησής τους</a:t>
            </a:r>
          </a:p>
          <a:p>
            <a:endParaRPr lang="el-GR" sz="1600" dirty="0"/>
          </a:p>
          <a:p>
            <a:r>
              <a:rPr lang="el-GR" sz="2200" dirty="0"/>
              <a:t>Γιατί;</a:t>
            </a:r>
          </a:p>
          <a:p>
            <a:pPr lvl="1"/>
            <a:r>
              <a:rPr lang="el-GR" sz="2100" dirty="0"/>
              <a:t>Γιατί έχουν διαφορετική </a:t>
            </a:r>
            <a:r>
              <a:rPr lang="el-GR" sz="2100" b="1" dirty="0"/>
              <a:t>μάζα</a:t>
            </a:r>
            <a:r>
              <a:rPr lang="el-GR" sz="2100" dirty="0"/>
              <a:t> </a:t>
            </a:r>
          </a:p>
          <a:p>
            <a:endParaRPr lang="el-GR" sz="1600" dirty="0"/>
          </a:p>
          <a:p>
            <a:r>
              <a:rPr lang="el-GR" sz="2200" dirty="0"/>
              <a:t>Η </a:t>
            </a:r>
            <a:r>
              <a:rPr lang="el-GR" sz="2200" b="1" dirty="0"/>
              <a:t>μάζα</a:t>
            </a:r>
            <a:r>
              <a:rPr lang="el-GR" sz="2200" dirty="0"/>
              <a:t> είναι μια ιδιότητα ενός σώματος που </a:t>
            </a:r>
            <a:r>
              <a:rPr lang="el-GR" sz="2200" b="1" dirty="0"/>
              <a:t>ορίζει «πόση» αντίσταση παρουσιάζει στην προσπάθεια μεταβολής της ταχύτητάς του</a:t>
            </a:r>
          </a:p>
          <a:p>
            <a:endParaRPr lang="el-GR" sz="2300" dirty="0"/>
          </a:p>
        </p:txBody>
      </p:sp>
    </p:spTree>
    <p:extLst>
      <p:ext uri="{BB962C8B-B14F-4D97-AF65-F5344CB8AC3E}">
        <p14:creationId xmlns:p14="http://schemas.microsoft.com/office/powerpoint/2010/main" val="4207060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fade">
                                      <p:cBhvr>
                                        <p:cTn id="17" dur="500"/>
                                        <p:tgtEl>
                                          <p:spTgt spid="3">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animEffect transition="in" filter="fade">
                                      <p:cBhvr>
                                        <p:cTn id="2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a:t>Οι Νόμοι της Κίνησης</a:t>
            </a:r>
          </a:p>
        </p:txBody>
      </p:sp>
      <mc:AlternateContent xmlns:mc="http://schemas.openxmlformats.org/markup-compatibility/2006" xmlns:a14="http://schemas.microsoft.com/office/drawing/2010/main">
        <mc:Choice Requires="a14">
          <p:sp>
            <p:nvSpPr>
              <p:cNvPr id="3" name="Θέση περιεχομένου 2"/>
              <p:cNvSpPr>
                <a:spLocks noGrp="1"/>
              </p:cNvSpPr>
              <p:nvPr>
                <p:ph idx="1"/>
              </p:nvPr>
            </p:nvSpPr>
            <p:spPr>
              <a:xfrm>
                <a:off x="738350" y="1371600"/>
                <a:ext cx="7872249" cy="5105400"/>
              </a:xfrm>
            </p:spPr>
            <p:txBody>
              <a:bodyPr>
                <a:normAutofit/>
              </a:bodyPr>
              <a:lstStyle/>
              <a:p>
                <a:r>
                  <a:rPr lang="el-GR" b="1" dirty="0"/>
                  <a:t>Δεύτερος Νόμος του </a:t>
                </a:r>
                <a:r>
                  <a:rPr lang="en-US" b="1" dirty="0"/>
                  <a:t>Newton</a:t>
                </a:r>
              </a:p>
              <a:p>
                <a:pPr lvl="1"/>
                <a:r>
                  <a:rPr lang="el-GR" dirty="0"/>
                  <a:t>Σε ένα αδρανειακό σύστημα αναφοράς, η </a:t>
                </a:r>
                <a:r>
                  <a:rPr lang="el-GR" b="1" dirty="0"/>
                  <a:t>επιτάχυνση</a:t>
                </a:r>
                <a:r>
                  <a:rPr lang="el-GR" dirty="0"/>
                  <a:t> ενός σώματος είναι </a:t>
                </a:r>
              </a:p>
              <a:p>
                <a:pPr marL="1143000" lvl="2" indent="-457200">
                  <a:buFont typeface="+mj-lt"/>
                  <a:buAutoNum type="arabicPeriod"/>
                </a:pPr>
                <a:r>
                  <a:rPr lang="el-GR" b="1" dirty="0"/>
                  <a:t>ευθέως ανάλογη </a:t>
                </a:r>
                <a:r>
                  <a:rPr lang="el-GR" dirty="0"/>
                  <a:t>της </a:t>
                </a:r>
                <a:r>
                  <a:rPr lang="el-GR" b="1" dirty="0"/>
                  <a:t>συνολικής δύναμης</a:t>
                </a:r>
                <a:r>
                  <a:rPr lang="en-US" dirty="0"/>
                  <a:t>,</a:t>
                </a:r>
                <a:r>
                  <a:rPr lang="el-GR" dirty="0"/>
                  <a:t> </a:t>
                </a:r>
                <a14:m>
                  <m:oMath xmlns:m="http://schemas.openxmlformats.org/officeDocument/2006/math">
                    <m:nary>
                      <m:naryPr>
                        <m:chr m:val="∑"/>
                        <m:subHide m:val="on"/>
                        <m:supHide m:val="on"/>
                        <m:ctrlPr>
                          <a:rPr lang="el-GR" i="1" smtClean="0">
                            <a:latin typeface="Cambria Math" panose="02040503050406030204" pitchFamily="18" charset="0"/>
                          </a:rPr>
                        </m:ctrlPr>
                      </m:naryPr>
                      <m:sub/>
                      <m:sup/>
                      <m:e>
                        <m:acc>
                          <m:accPr>
                            <m:chr m:val="⃗"/>
                            <m:ctrlPr>
                              <a:rPr lang="el-GR" i="1" smtClean="0">
                                <a:latin typeface="Cambria Math" panose="02040503050406030204" pitchFamily="18" charset="0"/>
                              </a:rPr>
                            </m:ctrlPr>
                          </m:accPr>
                          <m:e>
                            <m:r>
                              <m:rPr>
                                <m:sty m:val="p"/>
                              </m:rPr>
                              <a:rPr lang="en-US" b="0" i="0" smtClean="0">
                                <a:latin typeface="Cambria Math" panose="02040503050406030204" pitchFamily="18" charset="0"/>
                              </a:rPr>
                              <m:t>F</m:t>
                            </m:r>
                          </m:e>
                        </m:acc>
                      </m:e>
                    </m:nary>
                    <m:r>
                      <a:rPr lang="en-US" b="0" i="0" smtClean="0">
                        <a:latin typeface="Cambria Math" panose="02040503050406030204" pitchFamily="18" charset="0"/>
                      </a:rPr>
                      <m:t>, </m:t>
                    </m:r>
                  </m:oMath>
                </a14:m>
                <a:r>
                  <a:rPr lang="el-GR" dirty="0"/>
                  <a:t>που ασκείται επάνω του και </a:t>
                </a:r>
                <a:endParaRPr lang="en-US" dirty="0"/>
              </a:p>
              <a:p>
                <a:pPr marL="1143000" lvl="2" indent="-457200">
                  <a:buFont typeface="+mj-lt"/>
                  <a:buAutoNum type="arabicPeriod"/>
                </a:pPr>
                <a:r>
                  <a:rPr lang="el-GR" b="1" dirty="0"/>
                  <a:t>αντιστρόφως ανάλογη </a:t>
                </a:r>
                <a:r>
                  <a:rPr lang="el-GR" dirty="0"/>
                  <a:t>της</a:t>
                </a:r>
                <a:r>
                  <a:rPr lang="el-GR" b="1" dirty="0"/>
                  <a:t> μάζας </a:t>
                </a:r>
                <a:r>
                  <a:rPr lang="el-GR" dirty="0"/>
                  <a:t>του</a:t>
                </a:r>
                <a:r>
                  <a:rPr lang="en-US" dirty="0"/>
                  <a:t>, </a:t>
                </a:r>
                <a14:m>
                  <m:oMath xmlns:m="http://schemas.openxmlformats.org/officeDocument/2006/math">
                    <m:r>
                      <a:rPr lang="en-US" b="0" i="1" smtClean="0">
                        <a:latin typeface="Cambria Math" panose="02040503050406030204" pitchFamily="18" charset="0"/>
                      </a:rPr>
                      <m:t>𝑚</m:t>
                    </m:r>
                  </m:oMath>
                </a14:m>
                <a:endParaRPr lang="el-GR" i="1" dirty="0"/>
              </a:p>
              <a:p>
                <a:pPr marL="685800" lvl="2" indent="0">
                  <a:buNone/>
                </a:pPr>
                <a14:m>
                  <m:oMathPara xmlns:m="http://schemas.openxmlformats.org/officeDocument/2006/math">
                    <m:oMathParaPr>
                      <m:jc m:val="centerGroup"/>
                    </m:oMathParaPr>
                    <m:oMath xmlns:m="http://schemas.openxmlformats.org/officeDocument/2006/math">
                      <m:acc>
                        <m:accPr>
                          <m:chr m:val="⃗"/>
                          <m:ctrlPr>
                            <a:rPr lang="el-GR" sz="2800" i="1" smtClean="0">
                              <a:latin typeface="Cambria Math" panose="02040503050406030204" pitchFamily="18" charset="0"/>
                            </a:rPr>
                          </m:ctrlPr>
                        </m:accPr>
                        <m:e>
                          <m:r>
                            <a:rPr lang="en-US" sz="2800" i="1">
                              <a:latin typeface="Cambria Math" panose="02040503050406030204" pitchFamily="18" charset="0"/>
                            </a:rPr>
                            <m:t>𝑎</m:t>
                          </m:r>
                        </m:e>
                      </m:acc>
                      <m:r>
                        <a:rPr lang="el-GR" sz="2800" b="0" i="1" smtClean="0">
                          <a:latin typeface="Cambria Math" panose="02040503050406030204" pitchFamily="18" charset="0"/>
                        </a:rPr>
                        <m:t>=</m:t>
                      </m:r>
                      <m:f>
                        <m:fPr>
                          <m:ctrlPr>
                            <a:rPr lang="en-US" sz="2800" i="1">
                              <a:latin typeface="Cambria Math" panose="02040503050406030204" pitchFamily="18" charset="0"/>
                              <a:ea typeface="Cambria Math" panose="02040503050406030204" pitchFamily="18" charset="0"/>
                            </a:rPr>
                          </m:ctrlPr>
                        </m:fPr>
                        <m:num>
                          <m:nary>
                            <m:naryPr>
                              <m:chr m:val="∑"/>
                              <m:subHide m:val="on"/>
                              <m:supHide m:val="on"/>
                              <m:ctrlPr>
                                <a:rPr lang="el-GR" sz="2800" i="1">
                                  <a:latin typeface="Cambria Math" panose="02040503050406030204" pitchFamily="18" charset="0"/>
                                </a:rPr>
                              </m:ctrlPr>
                            </m:naryPr>
                            <m:sub/>
                            <m:sup/>
                            <m:e>
                              <m:acc>
                                <m:accPr>
                                  <m:chr m:val="⃗"/>
                                  <m:ctrlPr>
                                    <a:rPr lang="el-GR" sz="2800" i="1">
                                      <a:latin typeface="Cambria Math" panose="02040503050406030204" pitchFamily="18" charset="0"/>
                                    </a:rPr>
                                  </m:ctrlPr>
                                </m:accPr>
                                <m:e>
                                  <m:r>
                                    <a:rPr lang="en-US" sz="2800" i="1">
                                      <a:latin typeface="Cambria Math" panose="02040503050406030204" pitchFamily="18" charset="0"/>
                                    </a:rPr>
                                    <m:t>𝐹</m:t>
                                  </m:r>
                                </m:e>
                              </m:acc>
                            </m:e>
                          </m:nary>
                        </m:num>
                        <m:den>
                          <m:r>
                            <a:rPr lang="en-US" sz="2800" i="1">
                              <a:latin typeface="Cambria Math" panose="02040503050406030204" pitchFamily="18" charset="0"/>
                              <a:ea typeface="Cambria Math" panose="02040503050406030204" pitchFamily="18" charset="0"/>
                            </a:rPr>
                            <m:t>𝑚</m:t>
                          </m:r>
                        </m:den>
                      </m:f>
                    </m:oMath>
                  </m:oMathPara>
                </a14:m>
                <a:endParaRPr lang="en-US" sz="2800" i="1" dirty="0">
                  <a:ea typeface="Cambria Math" panose="02040503050406030204" pitchFamily="18" charset="0"/>
                </a:endParaRPr>
              </a:p>
              <a:p>
                <a:pPr marL="365760" lvl="1" indent="0">
                  <a:buNone/>
                </a:pPr>
                <a:r>
                  <a:rPr lang="el-GR" dirty="0">
                    <a:ea typeface="Cambria Math" panose="02040503050406030204" pitchFamily="18" charset="0"/>
                  </a:rPr>
                  <a:t>     και έτσι έχουμε τη γνωστή σχέση</a:t>
                </a:r>
                <a:br>
                  <a:rPr lang="en-US" dirty="0">
                    <a:ea typeface="Cambria Math" panose="02040503050406030204" pitchFamily="18" charset="0"/>
                  </a:rPr>
                </a:br>
                <a:endParaRPr lang="el-GR" dirty="0">
                  <a:ea typeface="Cambria Math" panose="02040503050406030204" pitchFamily="18" charset="0"/>
                </a:endParaRPr>
              </a:p>
              <a:p>
                <a:pPr marL="365760" lvl="1" indent="0">
                  <a:buNone/>
                </a:pPr>
                <a14:m>
                  <m:oMathPara xmlns:m="http://schemas.openxmlformats.org/officeDocument/2006/math">
                    <m:oMathParaPr>
                      <m:jc m:val="centerGroup"/>
                    </m:oMathParaPr>
                    <m:oMath xmlns:m="http://schemas.openxmlformats.org/officeDocument/2006/math">
                      <m:r>
                        <m:rPr>
                          <m:sty m:val="p"/>
                        </m:rPr>
                        <a:rPr lang="el-GR" sz="3600" b="0" i="0" smtClean="0">
                          <a:latin typeface="Cambria Math" panose="02040503050406030204" pitchFamily="18" charset="0"/>
                        </a:rPr>
                        <m:t>Σ</m:t>
                      </m:r>
                      <m:r>
                        <a:rPr lang="en-US" sz="3600" b="0" i="1" smtClean="0">
                          <a:latin typeface="Cambria Math" panose="02040503050406030204" pitchFamily="18" charset="0"/>
                        </a:rPr>
                        <m:t> </m:t>
                      </m:r>
                      <m:acc>
                        <m:accPr>
                          <m:chr m:val="⃗"/>
                          <m:ctrlPr>
                            <a:rPr lang="en-US" sz="3600" b="0" i="1" smtClean="0">
                              <a:latin typeface="Cambria Math" panose="02040503050406030204" pitchFamily="18" charset="0"/>
                            </a:rPr>
                          </m:ctrlPr>
                        </m:accPr>
                        <m:e>
                          <m:r>
                            <a:rPr lang="en-US" sz="3600" b="0" i="1" smtClean="0">
                              <a:latin typeface="Cambria Math" panose="02040503050406030204" pitchFamily="18" charset="0"/>
                            </a:rPr>
                            <m:t>𝐹</m:t>
                          </m:r>
                        </m:e>
                      </m:acc>
                      <m:r>
                        <a:rPr lang="el-GR" sz="3600" b="0" i="1" smtClean="0">
                          <a:latin typeface="Cambria Math" panose="02040503050406030204" pitchFamily="18" charset="0"/>
                        </a:rPr>
                        <m:t>=</m:t>
                      </m:r>
                      <m:r>
                        <a:rPr lang="en-US" sz="3600" b="0" i="1" smtClean="0">
                          <a:latin typeface="Cambria Math" panose="02040503050406030204" pitchFamily="18" charset="0"/>
                        </a:rPr>
                        <m:t>𝑚</m:t>
                      </m:r>
                      <m:acc>
                        <m:accPr>
                          <m:chr m:val="⃗"/>
                          <m:ctrlPr>
                            <a:rPr lang="el-GR" sz="3600" i="1">
                              <a:latin typeface="Cambria Math" panose="02040503050406030204" pitchFamily="18" charset="0"/>
                            </a:rPr>
                          </m:ctrlPr>
                        </m:accPr>
                        <m:e>
                          <m:r>
                            <a:rPr lang="en-US" sz="3600" i="1">
                              <a:latin typeface="Cambria Math" panose="02040503050406030204" pitchFamily="18" charset="0"/>
                            </a:rPr>
                            <m:t>𝑎</m:t>
                          </m:r>
                        </m:e>
                      </m:acc>
                    </m:oMath>
                  </m:oMathPara>
                </a14:m>
                <a:endParaRPr lang="el-GR" i="1" dirty="0">
                  <a:ea typeface="Cambria Math" panose="02040503050406030204" pitchFamily="18" charset="0"/>
                </a:endParaRPr>
              </a:p>
            </p:txBody>
          </p:sp>
        </mc:Choice>
        <mc:Fallback xmlns="">
          <p:sp>
            <p:nvSpPr>
              <p:cNvPr id="3" name="Θέση περιεχομένου 2"/>
              <p:cNvSpPr>
                <a:spLocks noGrp="1" noRot="1" noChangeAspect="1" noMove="1" noResize="1" noEditPoints="1" noAdjustHandles="1" noChangeArrowheads="1" noChangeShapeType="1" noTextEdit="1"/>
              </p:cNvSpPr>
              <p:nvPr>
                <p:ph idx="1"/>
              </p:nvPr>
            </p:nvSpPr>
            <p:spPr>
              <a:xfrm>
                <a:off x="738350" y="1371600"/>
                <a:ext cx="7872249" cy="5105400"/>
              </a:xfrm>
              <a:blipFill>
                <a:blip r:embed="rId2"/>
                <a:stretch>
                  <a:fillRect t="-955"/>
                </a:stretch>
              </a:blipFill>
            </p:spPr>
            <p:txBody>
              <a:bodyPr/>
              <a:lstStyle/>
              <a:p>
                <a:r>
                  <a:rPr lang="en-US">
                    <a:noFill/>
                  </a:rPr>
                  <a:t> </a:t>
                </a:r>
              </a:p>
            </p:txBody>
          </p:sp>
        </mc:Fallback>
      </mc:AlternateContent>
      <p:sp>
        <p:nvSpPr>
          <p:cNvPr id="4" name="Rounded Rectangle 3"/>
          <p:cNvSpPr/>
          <p:nvPr/>
        </p:nvSpPr>
        <p:spPr>
          <a:xfrm>
            <a:off x="3429000" y="5181600"/>
            <a:ext cx="2133600" cy="762000"/>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6874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fade">
                                      <p:cBhvr>
                                        <p:cTn id="13" dur="500"/>
                                        <p:tgtEl>
                                          <p:spTgt spid="3">
                                            <p:txEl>
                                              <p:pRg st="3" end="3"/>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animEffect transition="in" filter="fade">
                                      <p:cBhvr>
                                        <p:cTn id="16" dur="500"/>
                                        <p:tgtEl>
                                          <p:spTgt spid="3">
                                            <p:txEl>
                                              <p:pRg st="4" end="4"/>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500"/>
                                        <p:tgtEl>
                                          <p:spTgt spid="3">
                                            <p:txEl>
                                              <p:pRg st="5" end="5"/>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
                                            <p:txEl>
                                              <p:pRg st="6" end="6"/>
                                            </p:txEl>
                                          </p:spTgt>
                                        </p:tgtEl>
                                        <p:attrNameLst>
                                          <p:attrName>style.visibility</p:attrName>
                                        </p:attrNameLst>
                                      </p:cBhvr>
                                      <p:to>
                                        <p:strVal val="visible"/>
                                      </p:to>
                                    </p:set>
                                    <p:animEffect transition="in" filter="fade">
                                      <p:cBhvr>
                                        <p:cTn id="24" dur="500"/>
                                        <p:tgtEl>
                                          <p:spTgt spid="3">
                                            <p:txEl>
                                              <p:pRg st="6" end="6"/>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a:t>Οι Νόμοι της Κίνησης</a:t>
            </a:r>
          </a:p>
        </p:txBody>
      </p:sp>
      <mc:AlternateContent xmlns:mc="http://schemas.openxmlformats.org/markup-compatibility/2006" xmlns:a14="http://schemas.microsoft.com/office/drawing/2010/main">
        <mc:Choice Requires="a14">
          <p:sp>
            <p:nvSpPr>
              <p:cNvPr id="3" name="Θέση περιεχομένου 2"/>
              <p:cNvSpPr>
                <a:spLocks noGrp="1"/>
              </p:cNvSpPr>
              <p:nvPr>
                <p:ph idx="1"/>
              </p:nvPr>
            </p:nvSpPr>
            <p:spPr>
              <a:xfrm>
                <a:off x="738350" y="1447800"/>
                <a:ext cx="7948450" cy="4953000"/>
              </a:xfrm>
            </p:spPr>
            <p:txBody>
              <a:bodyPr>
                <a:normAutofit lnSpcReduction="10000"/>
              </a:bodyPr>
              <a:lstStyle/>
              <a:p>
                <a:r>
                  <a:rPr lang="el-GR" sz="2300" dirty="0"/>
                  <a:t>Φυσικά, μπορούμε </a:t>
                </a:r>
                <a:r>
                  <a:rPr lang="en-US" sz="2300" dirty="0"/>
                  <a:t>– </a:t>
                </a:r>
                <a:r>
                  <a:rPr lang="el-GR" sz="2300" dirty="0"/>
                  <a:t>και σε πολλές περιπτώσεις </a:t>
                </a:r>
                <a:r>
                  <a:rPr lang="el-GR" sz="2300" b="1" dirty="0"/>
                  <a:t>επιβάλλεται</a:t>
                </a:r>
                <a:r>
                  <a:rPr lang="el-GR" sz="2300" dirty="0"/>
                  <a:t> – να αναλύσουμε το 2</a:t>
                </a:r>
                <a:r>
                  <a:rPr lang="el-GR" sz="2300" baseline="30000" dirty="0"/>
                  <a:t>ο</a:t>
                </a:r>
                <a:r>
                  <a:rPr lang="el-GR" sz="2300" dirty="0"/>
                  <a:t> νόμο </a:t>
                </a:r>
                <a:r>
                  <a:rPr lang="en-US" sz="2300" dirty="0"/>
                  <a:t>(</a:t>
                </a:r>
                <a:r>
                  <a:rPr lang="el-GR" sz="2300" dirty="0"/>
                  <a:t>όπως και τον 1</a:t>
                </a:r>
                <a:r>
                  <a:rPr lang="el-GR" sz="2300" baseline="30000" dirty="0"/>
                  <a:t>ο</a:t>
                </a:r>
                <a:r>
                  <a:rPr lang="el-GR" sz="2300" dirty="0"/>
                  <a:t>) σε </a:t>
                </a:r>
                <a:r>
                  <a:rPr lang="el-GR" sz="2300" b="1" i="1" dirty="0"/>
                  <a:t>συνιστώσες παράλληλες με τους άξονες</a:t>
                </a:r>
                <a:r>
                  <a:rPr lang="el-GR" sz="2300" b="1" dirty="0"/>
                  <a:t> του συστήματος αναφοράς μας</a:t>
                </a:r>
                <a:br>
                  <a:rPr lang="el-GR" sz="2300" dirty="0"/>
                </a:br>
                <a:br>
                  <a:rPr lang="el-GR" sz="2300" dirty="0"/>
                </a:br>
                <a:r>
                  <a:rPr lang="en-US" sz="2300" dirty="0"/>
                  <a:t>	</a:t>
                </a:r>
                <a14:m>
                  <m:oMath xmlns:m="http://schemas.openxmlformats.org/officeDocument/2006/math">
                    <m:nary>
                      <m:naryPr>
                        <m:chr m:val="∑"/>
                        <m:subHide m:val="on"/>
                        <m:supHide m:val="on"/>
                        <m:ctrlPr>
                          <a:rPr lang="el-GR" i="1">
                            <a:latin typeface="Cambria Math" panose="02040503050406030204" pitchFamily="18" charset="0"/>
                          </a:rPr>
                        </m:ctrlPr>
                      </m:naryPr>
                      <m:sub/>
                      <m:sup/>
                      <m:e>
                        <m:sSub>
                          <m:sSubPr>
                            <m:ctrlPr>
                              <a:rPr lang="en-US" b="0" i="1" smtClean="0">
                                <a:latin typeface="Cambria Math" panose="02040503050406030204" pitchFamily="18" charset="0"/>
                              </a:rPr>
                            </m:ctrlPr>
                          </m:sSubPr>
                          <m:e>
                            <m:acc>
                              <m:accPr>
                                <m:chr m:val="⃗"/>
                                <m:ctrlPr>
                                  <a:rPr lang="el-GR" i="1">
                                    <a:latin typeface="Cambria Math" panose="02040503050406030204" pitchFamily="18" charset="0"/>
                                  </a:rPr>
                                </m:ctrlPr>
                              </m:accPr>
                              <m:e>
                                <m:r>
                                  <m:rPr>
                                    <m:sty m:val="p"/>
                                  </m:rPr>
                                  <a:rPr lang="en-US" b="0" i="0" smtClean="0">
                                    <a:latin typeface="Cambria Math" panose="02040503050406030204" pitchFamily="18" charset="0"/>
                                  </a:rPr>
                                  <m:t>F</m:t>
                                </m:r>
                              </m:e>
                            </m:acc>
                          </m:e>
                          <m:sub>
                            <m:r>
                              <a:rPr lang="en-US" b="0" i="1" smtClean="0">
                                <a:latin typeface="Cambria Math" panose="02040503050406030204" pitchFamily="18" charset="0"/>
                              </a:rPr>
                              <m:t>𝑥</m:t>
                            </m:r>
                          </m:sub>
                        </m:sSub>
                      </m:e>
                    </m:nary>
                    <m:r>
                      <a:rPr lang="el-GR" i="1">
                        <a:latin typeface="Cambria Math" panose="02040503050406030204" pitchFamily="18" charset="0"/>
                      </a:rPr>
                      <m:t>=</m:t>
                    </m:r>
                    <m:r>
                      <a:rPr lang="en-US" i="1">
                        <a:latin typeface="Cambria Math" panose="02040503050406030204" pitchFamily="18" charset="0"/>
                      </a:rPr>
                      <m:t>𝑚</m:t>
                    </m:r>
                    <m:sSub>
                      <m:sSubPr>
                        <m:ctrlPr>
                          <a:rPr lang="en-US" b="0" i="1" smtClean="0">
                            <a:latin typeface="Cambria Math" panose="02040503050406030204" pitchFamily="18" charset="0"/>
                          </a:rPr>
                        </m:ctrlPr>
                      </m:sSubPr>
                      <m:e>
                        <m:acc>
                          <m:accPr>
                            <m:chr m:val="⃗"/>
                            <m:ctrlPr>
                              <a:rPr lang="el-GR" i="1">
                                <a:latin typeface="Cambria Math" panose="02040503050406030204" pitchFamily="18" charset="0"/>
                              </a:rPr>
                            </m:ctrlPr>
                          </m:accPr>
                          <m:e>
                            <m:r>
                              <a:rPr lang="en-US" b="0" i="1" smtClean="0">
                                <a:latin typeface="Cambria Math" panose="02040503050406030204" pitchFamily="18" charset="0"/>
                              </a:rPr>
                              <m:t>𝑎</m:t>
                            </m:r>
                          </m:e>
                        </m:acc>
                      </m:e>
                      <m:sub>
                        <m:r>
                          <a:rPr lang="en-US" b="0" i="1" smtClean="0">
                            <a:latin typeface="Cambria Math" panose="02040503050406030204" pitchFamily="18" charset="0"/>
                          </a:rPr>
                          <m:t>𝑥</m:t>
                        </m:r>
                      </m:sub>
                    </m:sSub>
                  </m:oMath>
                </a14:m>
                <a:r>
                  <a:rPr lang="el-GR" dirty="0"/>
                  <a:t>,</a:t>
                </a:r>
                <a14:m>
                  <m:oMath xmlns:m="http://schemas.openxmlformats.org/officeDocument/2006/math">
                    <m:r>
                      <a:rPr lang="en-US">
                        <a:latin typeface="Cambria Math" panose="02040503050406030204" pitchFamily="18" charset="0"/>
                      </a:rPr>
                      <m:t>              </m:t>
                    </m:r>
                    <m:nary>
                      <m:naryPr>
                        <m:chr m:val="∑"/>
                        <m:subHide m:val="on"/>
                        <m:supHide m:val="on"/>
                        <m:ctrlPr>
                          <a:rPr lang="el-GR" i="1">
                            <a:latin typeface="Cambria Math" panose="02040503050406030204" pitchFamily="18" charset="0"/>
                          </a:rPr>
                        </m:ctrlPr>
                      </m:naryPr>
                      <m:sub/>
                      <m:sup/>
                      <m:e>
                        <m:sSub>
                          <m:sSubPr>
                            <m:ctrlPr>
                              <a:rPr lang="en-US" b="0" i="1" smtClean="0">
                                <a:latin typeface="Cambria Math" panose="02040503050406030204" pitchFamily="18" charset="0"/>
                              </a:rPr>
                            </m:ctrlPr>
                          </m:sSubPr>
                          <m:e>
                            <m:acc>
                              <m:accPr>
                                <m:chr m:val="⃗"/>
                                <m:ctrlPr>
                                  <a:rPr lang="el-GR" i="1">
                                    <a:latin typeface="Cambria Math" panose="02040503050406030204" pitchFamily="18" charset="0"/>
                                  </a:rPr>
                                </m:ctrlPr>
                              </m:accPr>
                              <m:e>
                                <m:r>
                                  <a:rPr lang="en-US" b="0" i="1" smtClean="0">
                                    <a:latin typeface="Cambria Math" panose="02040503050406030204" pitchFamily="18" charset="0"/>
                                  </a:rPr>
                                  <m:t>𝐹</m:t>
                                </m:r>
                              </m:e>
                            </m:acc>
                          </m:e>
                          <m:sub>
                            <m:r>
                              <a:rPr lang="en-US" b="0" i="1" smtClean="0">
                                <a:latin typeface="Cambria Math" panose="02040503050406030204" pitchFamily="18" charset="0"/>
                              </a:rPr>
                              <m:t>𝑦</m:t>
                            </m:r>
                          </m:sub>
                        </m:sSub>
                      </m:e>
                    </m:nary>
                    <m:r>
                      <a:rPr lang="el-GR" i="1">
                        <a:latin typeface="Cambria Math" panose="02040503050406030204" pitchFamily="18" charset="0"/>
                      </a:rPr>
                      <m:t>=</m:t>
                    </m:r>
                    <m:r>
                      <a:rPr lang="en-US" i="1">
                        <a:latin typeface="Cambria Math" panose="02040503050406030204" pitchFamily="18" charset="0"/>
                      </a:rPr>
                      <m:t>𝑚</m:t>
                    </m:r>
                    <m:sSub>
                      <m:sSubPr>
                        <m:ctrlPr>
                          <a:rPr lang="en-US" b="0" i="1" smtClean="0">
                            <a:latin typeface="Cambria Math" panose="02040503050406030204" pitchFamily="18" charset="0"/>
                          </a:rPr>
                        </m:ctrlPr>
                      </m:sSubPr>
                      <m:e>
                        <m:acc>
                          <m:accPr>
                            <m:chr m:val="⃗"/>
                            <m:ctrlPr>
                              <a:rPr lang="el-GR" i="1">
                                <a:latin typeface="Cambria Math" panose="02040503050406030204" pitchFamily="18" charset="0"/>
                              </a:rPr>
                            </m:ctrlPr>
                          </m:accPr>
                          <m:e>
                            <m:r>
                              <a:rPr lang="en-US" b="0" i="1" smtClean="0">
                                <a:latin typeface="Cambria Math" panose="02040503050406030204" pitchFamily="18" charset="0"/>
                              </a:rPr>
                              <m:t>𝑎</m:t>
                            </m:r>
                          </m:e>
                        </m:acc>
                      </m:e>
                      <m:sub>
                        <m:r>
                          <a:rPr lang="en-US" b="0" i="1" smtClean="0">
                            <a:latin typeface="Cambria Math" panose="02040503050406030204" pitchFamily="18" charset="0"/>
                          </a:rPr>
                          <m:t>𝑦</m:t>
                        </m:r>
                      </m:sub>
                    </m:sSub>
                  </m:oMath>
                </a14:m>
                <a:r>
                  <a:rPr lang="el-GR" dirty="0"/>
                  <a:t>,</a:t>
                </a:r>
                <a:r>
                  <a:rPr lang="en-US" dirty="0"/>
                  <a:t>       </a:t>
                </a:r>
                <a14:m>
                  <m:oMath xmlns:m="http://schemas.openxmlformats.org/officeDocument/2006/math">
                    <m:nary>
                      <m:naryPr>
                        <m:chr m:val="∑"/>
                        <m:subHide m:val="on"/>
                        <m:supHide m:val="on"/>
                        <m:ctrlPr>
                          <a:rPr lang="el-GR" i="1">
                            <a:latin typeface="Cambria Math" panose="02040503050406030204" pitchFamily="18" charset="0"/>
                          </a:rPr>
                        </m:ctrlPr>
                      </m:naryPr>
                      <m:sub/>
                      <m:sup/>
                      <m:e>
                        <m:sSub>
                          <m:sSubPr>
                            <m:ctrlPr>
                              <a:rPr lang="en-US" b="0" i="1" smtClean="0">
                                <a:latin typeface="Cambria Math" panose="02040503050406030204" pitchFamily="18" charset="0"/>
                              </a:rPr>
                            </m:ctrlPr>
                          </m:sSubPr>
                          <m:e>
                            <m:acc>
                              <m:accPr>
                                <m:chr m:val="⃗"/>
                                <m:ctrlPr>
                                  <a:rPr lang="el-GR" i="1" smtClean="0">
                                    <a:latin typeface="Cambria Math" panose="02040503050406030204" pitchFamily="18" charset="0"/>
                                  </a:rPr>
                                </m:ctrlPr>
                              </m:accPr>
                              <m:e>
                                <m:r>
                                  <a:rPr lang="en-US" b="0" i="1" smtClean="0">
                                    <a:latin typeface="Cambria Math" panose="02040503050406030204" pitchFamily="18" charset="0"/>
                                  </a:rPr>
                                  <m:t>𝐹</m:t>
                                </m:r>
                              </m:e>
                            </m:acc>
                          </m:e>
                          <m:sub>
                            <m:r>
                              <a:rPr lang="en-US" b="0" i="1" smtClean="0">
                                <a:latin typeface="Cambria Math" panose="02040503050406030204" pitchFamily="18" charset="0"/>
                              </a:rPr>
                              <m:t>𝑧</m:t>
                            </m:r>
                          </m:sub>
                        </m:sSub>
                      </m:e>
                    </m:nary>
                    <m:r>
                      <a:rPr lang="el-GR" i="1">
                        <a:latin typeface="Cambria Math" panose="02040503050406030204" pitchFamily="18" charset="0"/>
                      </a:rPr>
                      <m:t>=</m:t>
                    </m:r>
                    <m:r>
                      <a:rPr lang="en-US" i="1">
                        <a:latin typeface="Cambria Math" panose="02040503050406030204" pitchFamily="18" charset="0"/>
                      </a:rPr>
                      <m:t>𝑚</m:t>
                    </m:r>
                    <m:sSub>
                      <m:sSubPr>
                        <m:ctrlPr>
                          <a:rPr lang="en-US" b="0" i="1" smtClean="0">
                            <a:latin typeface="Cambria Math" panose="02040503050406030204" pitchFamily="18" charset="0"/>
                          </a:rPr>
                        </m:ctrlPr>
                      </m:sSubPr>
                      <m:e>
                        <m:acc>
                          <m:accPr>
                            <m:chr m:val="⃗"/>
                            <m:ctrlPr>
                              <a:rPr lang="el-GR" i="1">
                                <a:latin typeface="Cambria Math" panose="02040503050406030204" pitchFamily="18" charset="0"/>
                              </a:rPr>
                            </m:ctrlPr>
                          </m:accPr>
                          <m:e>
                            <m:r>
                              <a:rPr lang="en-US" b="0" i="1" smtClean="0">
                                <a:latin typeface="Cambria Math" panose="02040503050406030204" pitchFamily="18" charset="0"/>
                              </a:rPr>
                              <m:t>𝑎</m:t>
                            </m:r>
                          </m:e>
                        </m:acc>
                      </m:e>
                      <m:sub>
                        <m:r>
                          <a:rPr lang="en-US" b="0" i="1" smtClean="0">
                            <a:latin typeface="Cambria Math" panose="02040503050406030204" pitchFamily="18" charset="0"/>
                          </a:rPr>
                          <m:t>𝑧</m:t>
                        </m:r>
                      </m:sub>
                    </m:sSub>
                  </m:oMath>
                </a14:m>
                <a:endParaRPr lang="el-GR" dirty="0"/>
              </a:p>
              <a:p>
                <a:endParaRPr lang="en-US" sz="1600" dirty="0"/>
              </a:p>
              <a:p>
                <a:r>
                  <a:rPr lang="el-GR" sz="2300" b="1" dirty="0"/>
                  <a:t>Μπορούμε να μετατρέψουμε τις παραπάνω διανυσματικές εξισώσεις σε αλγεβρικές λαμβάνοντας υπ’ όψη τη θετική φορά του εκάστοτε άξονα</a:t>
                </a:r>
              </a:p>
              <a:p>
                <a:pPr lvl="1"/>
                <a:r>
                  <a:rPr lang="el-GR" sz="2100" dirty="0"/>
                  <a:t>….όπως θα δείξουμε στο επόμενο παράδειγμα</a:t>
                </a:r>
                <a:endParaRPr lang="en-US" sz="2100" dirty="0"/>
              </a:p>
              <a:p>
                <a:endParaRPr lang="el-GR" sz="2300" dirty="0"/>
              </a:p>
              <a:p>
                <a:r>
                  <a:rPr lang="el-GR" sz="2300" dirty="0"/>
                  <a:t>Μονάδα μέτρησης δύναμης στο </a:t>
                </a:r>
                <a:r>
                  <a:rPr lang="en-US" sz="2300" dirty="0"/>
                  <a:t>S.I.</a:t>
                </a:r>
              </a:p>
              <a:p>
                <a:pPr lvl="1"/>
                <a:r>
                  <a:rPr lang="en-US" sz="2100" dirty="0"/>
                  <a:t>Newton (N) </a:t>
                </a:r>
                <a:r>
                  <a:rPr lang="en-US" sz="2100" dirty="0">
                    <a:sym typeface="Wingdings" panose="05000000000000000000" pitchFamily="2" charset="2"/>
                  </a:rPr>
                  <a:t> 1 </a:t>
                </a:r>
                <a14:m>
                  <m:oMath xmlns:m="http://schemas.openxmlformats.org/officeDocument/2006/math">
                    <m:r>
                      <m:rPr>
                        <m:sty m:val="p"/>
                      </m:rPr>
                      <a:rPr lang="en-US" sz="2100" i="0" dirty="0" smtClean="0">
                        <a:latin typeface="Cambria Math" panose="02040503050406030204" pitchFamily="18" charset="0"/>
                        <a:sym typeface="Wingdings" panose="05000000000000000000" pitchFamily="2" charset="2"/>
                      </a:rPr>
                      <m:t>N</m:t>
                    </m:r>
                  </m:oMath>
                </a14:m>
                <a:r>
                  <a:rPr lang="en-US" sz="2100" dirty="0">
                    <a:sym typeface="Wingdings" panose="05000000000000000000" pitchFamily="2" charset="2"/>
                  </a:rPr>
                  <a:t> = </a:t>
                </a:r>
                <a14:m>
                  <m:oMath xmlns:m="http://schemas.openxmlformats.org/officeDocument/2006/math">
                    <m:r>
                      <a:rPr lang="en-US" sz="2100" i="1">
                        <a:latin typeface="Cambria Math" panose="02040503050406030204" pitchFamily="18" charset="0"/>
                        <a:sym typeface="Wingdings" panose="05000000000000000000" pitchFamily="2" charset="2"/>
                      </a:rPr>
                      <m:t>1 </m:t>
                    </m:r>
                    <m:r>
                      <m:rPr>
                        <m:sty m:val="p"/>
                      </m:rPr>
                      <a:rPr lang="en-US" sz="2100" i="0">
                        <a:latin typeface="Cambria Math" panose="02040503050406030204" pitchFamily="18" charset="0"/>
                        <a:sym typeface="Wingdings" panose="05000000000000000000" pitchFamily="2" charset="2"/>
                      </a:rPr>
                      <m:t>kg</m:t>
                    </m:r>
                    <m:r>
                      <a:rPr lang="en-US" sz="2100" i="0">
                        <a:latin typeface="Cambria Math" panose="02040503050406030204" pitchFamily="18" charset="0"/>
                        <a:ea typeface="Cambria Math" panose="02040503050406030204" pitchFamily="18" charset="0"/>
                        <a:sym typeface="Wingdings" panose="05000000000000000000" pitchFamily="2" charset="2"/>
                      </a:rPr>
                      <m:t>∙</m:t>
                    </m:r>
                    <m:r>
                      <m:rPr>
                        <m:sty m:val="p"/>
                      </m:rPr>
                      <a:rPr lang="en-US" sz="2100" i="0">
                        <a:latin typeface="Cambria Math" panose="02040503050406030204" pitchFamily="18" charset="0"/>
                        <a:ea typeface="Cambria Math" panose="02040503050406030204" pitchFamily="18" charset="0"/>
                        <a:sym typeface="Wingdings" panose="05000000000000000000" pitchFamily="2" charset="2"/>
                      </a:rPr>
                      <m:t>m</m:t>
                    </m:r>
                    <m:r>
                      <a:rPr lang="en-US" sz="2100" i="0">
                        <a:latin typeface="Cambria Math" panose="02040503050406030204" pitchFamily="18" charset="0"/>
                        <a:ea typeface="Cambria Math" panose="02040503050406030204" pitchFamily="18" charset="0"/>
                        <a:sym typeface="Wingdings" panose="05000000000000000000" pitchFamily="2" charset="2"/>
                      </a:rPr>
                      <m:t>/</m:t>
                    </m:r>
                    <m:sSup>
                      <m:sSupPr>
                        <m:ctrlPr>
                          <a:rPr lang="en-US" sz="2100" i="1">
                            <a:latin typeface="Cambria Math" panose="02040503050406030204" pitchFamily="18" charset="0"/>
                            <a:ea typeface="Cambria Math" panose="02040503050406030204" pitchFamily="18" charset="0"/>
                            <a:sym typeface="Wingdings" panose="05000000000000000000" pitchFamily="2" charset="2"/>
                          </a:rPr>
                        </m:ctrlPr>
                      </m:sSupPr>
                      <m:e>
                        <m:r>
                          <m:rPr>
                            <m:sty m:val="p"/>
                          </m:rPr>
                          <a:rPr lang="en-US" sz="2100" i="0">
                            <a:latin typeface="Cambria Math" panose="02040503050406030204" pitchFamily="18" charset="0"/>
                            <a:ea typeface="Cambria Math" panose="02040503050406030204" pitchFamily="18" charset="0"/>
                            <a:sym typeface="Wingdings" panose="05000000000000000000" pitchFamily="2" charset="2"/>
                          </a:rPr>
                          <m:t>s</m:t>
                        </m:r>
                      </m:e>
                      <m:sup>
                        <m:r>
                          <a:rPr lang="en-US" sz="2100" i="0">
                            <a:latin typeface="Cambria Math" panose="02040503050406030204" pitchFamily="18" charset="0"/>
                            <a:ea typeface="Cambria Math" panose="02040503050406030204" pitchFamily="18" charset="0"/>
                            <a:sym typeface="Wingdings" panose="05000000000000000000" pitchFamily="2" charset="2"/>
                          </a:rPr>
                          <m:t>2</m:t>
                        </m:r>
                      </m:sup>
                    </m:sSup>
                  </m:oMath>
                </a14:m>
                <a:endParaRPr lang="el-GR" sz="2100" dirty="0"/>
              </a:p>
            </p:txBody>
          </p:sp>
        </mc:Choice>
        <mc:Fallback xmlns="">
          <p:sp>
            <p:nvSpPr>
              <p:cNvPr id="3" name="Θέση περιεχομένου 2"/>
              <p:cNvSpPr>
                <a:spLocks noGrp="1" noRot="1" noChangeAspect="1" noMove="1" noResize="1" noEditPoints="1" noAdjustHandles="1" noChangeArrowheads="1" noChangeShapeType="1" noTextEdit="1"/>
              </p:cNvSpPr>
              <p:nvPr>
                <p:ph idx="1"/>
              </p:nvPr>
            </p:nvSpPr>
            <p:spPr>
              <a:xfrm>
                <a:off x="738350" y="1447800"/>
                <a:ext cx="7948450" cy="4953000"/>
              </a:xfrm>
              <a:blipFill>
                <a:blip r:embed="rId2"/>
                <a:stretch>
                  <a:fillRect t="-1724" r="-1227"/>
                </a:stretch>
              </a:blipFill>
            </p:spPr>
            <p:txBody>
              <a:bodyPr/>
              <a:lstStyle/>
              <a:p>
                <a:r>
                  <a:rPr lang="en-US">
                    <a:noFill/>
                  </a:rPr>
                  <a:t> </a:t>
                </a:r>
              </a:p>
            </p:txBody>
          </p:sp>
        </mc:Fallback>
      </mc:AlternateContent>
    </p:spTree>
    <p:extLst>
      <p:ext uri="{BB962C8B-B14F-4D97-AF65-F5344CB8AC3E}">
        <p14:creationId xmlns:p14="http://schemas.microsoft.com/office/powerpoint/2010/main" val="3222858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a:t>Οι Νόμοι της Κίνησης</a:t>
            </a:r>
          </a:p>
        </p:txBody>
      </p:sp>
      <mc:AlternateContent xmlns:mc="http://schemas.openxmlformats.org/markup-compatibility/2006" xmlns:a14="http://schemas.microsoft.com/office/drawing/2010/main">
        <mc:Choice Requires="a14">
          <p:sp>
            <p:nvSpPr>
              <p:cNvPr id="3" name="Θέση περιεχομένου 2"/>
              <p:cNvSpPr>
                <a:spLocks noGrp="1"/>
              </p:cNvSpPr>
              <p:nvPr>
                <p:ph idx="1"/>
              </p:nvPr>
            </p:nvSpPr>
            <p:spPr>
              <a:xfrm>
                <a:off x="738350" y="1290913"/>
                <a:ext cx="7872250" cy="5199533"/>
              </a:xfrm>
            </p:spPr>
            <p:txBody>
              <a:bodyPr>
                <a:normAutofit/>
              </a:bodyPr>
              <a:lstStyle/>
              <a:p>
                <a:r>
                  <a:rPr lang="el-GR" b="1" dirty="0"/>
                  <a:t>Δυο (στους τρεις </a:t>
                </a:r>
                <a:r>
                  <a:rPr lang="el-GR" b="1" dirty="0">
                    <a:sym typeface="Wingdings" panose="05000000000000000000" pitchFamily="2" charset="2"/>
                  </a:rPr>
                  <a:t> )</a:t>
                </a:r>
                <a:r>
                  <a:rPr lang="el-GR" b="1" dirty="0"/>
                  <a:t> Νόμοι του </a:t>
                </a:r>
                <a:r>
                  <a:rPr lang="en-US" b="1" dirty="0"/>
                  <a:t>Newton</a:t>
                </a:r>
              </a:p>
              <a:p>
                <a:pPr marL="525780" indent="-457200">
                  <a:buFont typeface="+mj-lt"/>
                  <a:buAutoNum type="arabicPeriod"/>
                </a:pPr>
                <a:r>
                  <a:rPr lang="el-GR" b="1" dirty="0"/>
                  <a:t>Ένα σώμα στο οποίο η συνισταμένη των δυνάμεων που του ασκούνται είναι μηδενική</a:t>
                </a:r>
                <a:r>
                  <a:rPr lang="en-US" b="1" dirty="0"/>
                  <a:t>,</a:t>
                </a:r>
                <a:r>
                  <a:rPr lang="el-GR" b="1" dirty="0"/>
                  <a:t> </a:t>
                </a:r>
                <a:r>
                  <a:rPr lang="el-GR" b="1" u="sng" dirty="0">
                    <a:solidFill>
                      <a:srgbClr val="FF0000"/>
                    </a:solidFill>
                  </a:rPr>
                  <a:t>ισορροπεί</a:t>
                </a:r>
                <a:r>
                  <a:rPr lang="el-GR" b="1" dirty="0"/>
                  <a:t> (δηλ. δεν επιταχύνεται)</a:t>
                </a:r>
              </a:p>
              <a:p>
                <a:pPr marL="68580" indent="0">
                  <a:buNone/>
                </a:pPr>
                <a:endParaRPr lang="el-GR" b="1" dirty="0"/>
              </a:p>
              <a:p>
                <a:pPr marL="68580" indent="0">
                  <a:buNone/>
                </a:pPr>
                <a14:m>
                  <m:oMathPara xmlns:m="http://schemas.openxmlformats.org/officeDocument/2006/math">
                    <m:oMathParaPr>
                      <m:jc m:val="centerGroup"/>
                    </m:oMathParaPr>
                    <m:oMath xmlns:m="http://schemas.openxmlformats.org/officeDocument/2006/math">
                      <m:r>
                        <a:rPr lang="el-GR" sz="2800" b="1" i="0" smtClean="0">
                          <a:latin typeface="Cambria Math" panose="02040503050406030204" pitchFamily="18" charset="0"/>
                        </a:rPr>
                        <m:t>𝚺</m:t>
                      </m:r>
                      <m:r>
                        <a:rPr lang="en-US" sz="2800" b="1" i="1" smtClean="0">
                          <a:latin typeface="Cambria Math" panose="02040503050406030204" pitchFamily="18" charset="0"/>
                        </a:rPr>
                        <m:t> </m:t>
                      </m:r>
                      <m:acc>
                        <m:accPr>
                          <m:chr m:val="⃗"/>
                          <m:ctrlPr>
                            <a:rPr lang="en-US" sz="2800" b="1" i="1" smtClean="0">
                              <a:latin typeface="Cambria Math" panose="02040503050406030204" pitchFamily="18" charset="0"/>
                            </a:rPr>
                          </m:ctrlPr>
                        </m:accPr>
                        <m:e>
                          <m:r>
                            <a:rPr lang="en-US" sz="2800" b="1" i="1" smtClean="0">
                              <a:latin typeface="Cambria Math" panose="02040503050406030204" pitchFamily="18" charset="0"/>
                            </a:rPr>
                            <m:t>𝑭</m:t>
                          </m:r>
                        </m:e>
                      </m:acc>
                      <m:r>
                        <a:rPr lang="en-US" sz="2800" b="1" i="1" smtClean="0">
                          <a:latin typeface="Cambria Math" panose="02040503050406030204" pitchFamily="18" charset="0"/>
                        </a:rPr>
                        <m:t>=</m:t>
                      </m:r>
                      <m:acc>
                        <m:accPr>
                          <m:chr m:val="⃗"/>
                          <m:ctrlPr>
                            <a:rPr lang="en-US" sz="2800" b="1" i="1" smtClean="0">
                              <a:latin typeface="Cambria Math" panose="02040503050406030204" pitchFamily="18" charset="0"/>
                            </a:rPr>
                          </m:ctrlPr>
                        </m:accPr>
                        <m:e>
                          <m:r>
                            <a:rPr lang="en-US" sz="2800" b="1" i="1" smtClean="0">
                              <a:latin typeface="Cambria Math" panose="02040503050406030204" pitchFamily="18" charset="0"/>
                            </a:rPr>
                            <m:t>𝟎</m:t>
                          </m:r>
                        </m:e>
                      </m:acc>
                    </m:oMath>
                  </m:oMathPara>
                </a14:m>
                <a:endParaRPr lang="el-GR" sz="2800" b="1" dirty="0"/>
              </a:p>
              <a:p>
                <a:pPr marL="525780" indent="-457200">
                  <a:buFont typeface="+mj-lt"/>
                  <a:buAutoNum type="arabicPeriod" startAt="2"/>
                </a:pPr>
                <a:endParaRPr lang="el-GR" b="1" dirty="0"/>
              </a:p>
              <a:p>
                <a:pPr marL="525780" indent="-457200">
                  <a:buFont typeface="+mj-lt"/>
                  <a:buAutoNum type="arabicPeriod" startAt="2"/>
                </a:pPr>
                <a:r>
                  <a:rPr lang="el-GR" b="1" dirty="0"/>
                  <a:t>Ένα σώμα στο οποίο η συνισταμένη των δυνάμεων που του ασκούνται είναι μη μηδενική</a:t>
                </a:r>
                <a:r>
                  <a:rPr lang="en-US" b="1" dirty="0"/>
                  <a:t>,</a:t>
                </a:r>
                <a:r>
                  <a:rPr lang="el-GR" b="1" dirty="0"/>
                  <a:t> </a:t>
                </a:r>
                <a:r>
                  <a:rPr lang="el-GR" b="1" u="sng" dirty="0">
                    <a:solidFill>
                      <a:srgbClr val="FF0000"/>
                    </a:solidFill>
                  </a:rPr>
                  <a:t>επιταχύνεται</a:t>
                </a:r>
              </a:p>
              <a:p>
                <a:pPr marL="68580" indent="0">
                  <a:buNone/>
                </a:pPr>
                <a:endParaRPr lang="el-GR" b="1" u="sng" dirty="0">
                  <a:solidFill>
                    <a:srgbClr val="FF0000"/>
                  </a:solidFill>
                </a:endParaRPr>
              </a:p>
              <a:p>
                <a:pPr marL="68580" indent="0">
                  <a:buNone/>
                </a:pPr>
                <a14:m>
                  <m:oMathPara xmlns:m="http://schemas.openxmlformats.org/officeDocument/2006/math">
                    <m:oMathParaPr>
                      <m:jc m:val="centerGroup"/>
                    </m:oMathParaPr>
                    <m:oMath xmlns:m="http://schemas.openxmlformats.org/officeDocument/2006/math">
                      <m:r>
                        <a:rPr lang="el-GR" sz="2800" b="1">
                          <a:latin typeface="Cambria Math" panose="02040503050406030204" pitchFamily="18" charset="0"/>
                        </a:rPr>
                        <m:t>𝚺</m:t>
                      </m:r>
                      <m:r>
                        <a:rPr lang="en-US" sz="2800" b="1" i="1">
                          <a:latin typeface="Cambria Math" panose="02040503050406030204" pitchFamily="18" charset="0"/>
                        </a:rPr>
                        <m:t> </m:t>
                      </m:r>
                      <m:acc>
                        <m:accPr>
                          <m:chr m:val="⃗"/>
                          <m:ctrlPr>
                            <a:rPr lang="en-US" sz="2800" b="1" i="1">
                              <a:latin typeface="Cambria Math" panose="02040503050406030204" pitchFamily="18" charset="0"/>
                            </a:rPr>
                          </m:ctrlPr>
                        </m:accPr>
                        <m:e>
                          <m:r>
                            <a:rPr lang="en-US" sz="2800" b="1" i="1">
                              <a:latin typeface="Cambria Math" panose="02040503050406030204" pitchFamily="18" charset="0"/>
                            </a:rPr>
                            <m:t>𝑭</m:t>
                          </m:r>
                        </m:e>
                      </m:acc>
                      <m:r>
                        <a:rPr lang="en-US" sz="2800" b="1" i="1">
                          <a:latin typeface="Cambria Math" panose="02040503050406030204" pitchFamily="18" charset="0"/>
                        </a:rPr>
                        <m:t>=</m:t>
                      </m:r>
                      <m:r>
                        <a:rPr lang="en-US" sz="2800" b="1" i="1" smtClean="0">
                          <a:latin typeface="Cambria Math" panose="02040503050406030204" pitchFamily="18" charset="0"/>
                        </a:rPr>
                        <m:t>𝒎</m:t>
                      </m:r>
                      <m:acc>
                        <m:accPr>
                          <m:chr m:val="⃗"/>
                          <m:ctrlPr>
                            <a:rPr lang="en-US" sz="2800" b="1" i="1">
                              <a:latin typeface="Cambria Math" panose="02040503050406030204" pitchFamily="18" charset="0"/>
                            </a:rPr>
                          </m:ctrlPr>
                        </m:accPr>
                        <m:e>
                          <m:r>
                            <a:rPr lang="en-US" sz="2800" b="1" i="1" smtClean="0">
                              <a:latin typeface="Cambria Math" panose="02040503050406030204" pitchFamily="18" charset="0"/>
                            </a:rPr>
                            <m:t>𝒂</m:t>
                          </m:r>
                        </m:e>
                      </m:acc>
                    </m:oMath>
                  </m:oMathPara>
                </a14:m>
                <a:endParaRPr lang="el-GR" sz="2800" b="1" dirty="0">
                  <a:solidFill>
                    <a:srgbClr val="3E3D2D"/>
                  </a:solidFill>
                  <a:sym typeface="Wingdings" panose="05000000000000000000" pitchFamily="2" charset="2"/>
                </a:endParaRPr>
              </a:p>
            </p:txBody>
          </p:sp>
        </mc:Choice>
        <mc:Fallback xmlns="">
          <p:sp>
            <p:nvSpPr>
              <p:cNvPr id="3" name="Θέση περιεχομένου 2"/>
              <p:cNvSpPr>
                <a:spLocks noGrp="1" noRot="1" noChangeAspect="1" noMove="1" noResize="1" noEditPoints="1" noAdjustHandles="1" noChangeArrowheads="1" noChangeShapeType="1" noTextEdit="1"/>
              </p:cNvSpPr>
              <p:nvPr>
                <p:ph idx="1"/>
              </p:nvPr>
            </p:nvSpPr>
            <p:spPr>
              <a:xfrm>
                <a:off x="738350" y="1290913"/>
                <a:ext cx="7872250" cy="5199533"/>
              </a:xfrm>
              <a:blipFill>
                <a:blip r:embed="rId2"/>
                <a:stretch>
                  <a:fillRect t="-1055" r="-929"/>
                </a:stretch>
              </a:blipFill>
            </p:spPr>
            <p:txBody>
              <a:bodyPr/>
              <a:lstStyle/>
              <a:p>
                <a:r>
                  <a:rPr lang="en-US">
                    <a:noFill/>
                  </a:rPr>
                  <a:t> </a:t>
                </a:r>
              </a:p>
            </p:txBody>
          </p:sp>
        </mc:Fallback>
      </mc:AlternateContent>
    </p:spTree>
    <p:extLst>
      <p:ext uri="{BB962C8B-B14F-4D97-AF65-F5344CB8AC3E}">
        <p14:creationId xmlns:p14="http://schemas.microsoft.com/office/powerpoint/2010/main" val="4031312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fade">
                                      <p:cBhvr>
                                        <p:cTn id="17" dur="500"/>
                                        <p:tgtEl>
                                          <p:spTgt spid="3">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7" end="7"/>
                                            </p:txEl>
                                          </p:spTgt>
                                        </p:tgtEl>
                                        <p:attrNameLst>
                                          <p:attrName>style.visibility</p:attrName>
                                        </p:attrNameLst>
                                      </p:cBhvr>
                                      <p:to>
                                        <p:strVal val="visible"/>
                                      </p:to>
                                    </p:set>
                                    <p:animEffect transition="in" filter="fade">
                                      <p:cBhvr>
                                        <p:cTn id="2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a:t>Οι Νόμοι της Κίνησης</a:t>
            </a:r>
          </a:p>
        </p:txBody>
      </p:sp>
      <p:sp>
        <p:nvSpPr>
          <p:cNvPr id="3" name="Θέση περιεχομένου 2"/>
          <p:cNvSpPr>
            <a:spLocks noGrp="1"/>
          </p:cNvSpPr>
          <p:nvPr>
            <p:ph idx="1"/>
          </p:nvPr>
        </p:nvSpPr>
        <p:spPr>
          <a:xfrm>
            <a:off x="738350" y="1290913"/>
            <a:ext cx="7872250" cy="5199533"/>
          </a:xfrm>
        </p:spPr>
        <p:txBody>
          <a:bodyPr>
            <a:normAutofit/>
          </a:bodyPr>
          <a:lstStyle/>
          <a:p>
            <a:r>
              <a:rPr lang="en-BS" b="1" dirty="0">
                <a:sym typeface="Wingdings" panose="05000000000000000000" pitchFamily="2" charset="2"/>
              </a:rPr>
              <a:t>Quiz:</a:t>
            </a:r>
            <a:endParaRPr lang="en-BS" dirty="0">
              <a:solidFill>
                <a:srgbClr val="3E3D2D"/>
              </a:solidFill>
              <a:sym typeface="Wingdings" panose="05000000000000000000" pitchFamily="2" charset="2"/>
            </a:endParaRPr>
          </a:p>
          <a:p>
            <a:r>
              <a:rPr lang="el-GR" dirty="0">
                <a:solidFill>
                  <a:srgbClr val="3E3D2D"/>
                </a:solidFill>
                <a:sym typeface="Wingdings" panose="05000000000000000000" pitchFamily="2" charset="2"/>
              </a:rPr>
              <a:t>Βρείτε αν τα παρακάτω σώματα ισορροπούν ή επιταχύνονται</a:t>
            </a:r>
            <a:endParaRPr lang="en-BS" dirty="0">
              <a:sym typeface="Wingdings" panose="05000000000000000000" pitchFamily="2" charset="2"/>
            </a:endParaRPr>
          </a:p>
        </p:txBody>
      </p:sp>
      <p:grpSp>
        <p:nvGrpSpPr>
          <p:cNvPr id="53" name="Group 52"/>
          <p:cNvGrpSpPr/>
          <p:nvPr/>
        </p:nvGrpSpPr>
        <p:grpSpPr>
          <a:xfrm>
            <a:off x="1219200" y="2895600"/>
            <a:ext cx="867883" cy="723260"/>
            <a:chOff x="1219200" y="2895600"/>
            <a:chExt cx="867883" cy="723260"/>
          </a:xfrm>
        </p:grpSpPr>
        <p:cxnSp>
          <p:nvCxnSpPr>
            <p:cNvPr id="7" name="Straight Arrow Connector 6"/>
            <p:cNvCxnSpPr>
              <a:stCxn id="4" idx="1"/>
            </p:cNvCxnSpPr>
            <p:nvPr/>
          </p:nvCxnSpPr>
          <p:spPr>
            <a:xfrm>
              <a:off x="1252678" y="2929078"/>
              <a:ext cx="576122" cy="49992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 name="Oval 3"/>
            <p:cNvSpPr/>
            <p:nvPr/>
          </p:nvSpPr>
          <p:spPr>
            <a:xfrm>
              <a:off x="1219200" y="2895600"/>
              <a:ext cx="228600" cy="228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mc:AlternateContent xmlns:mc="http://schemas.openxmlformats.org/markup-compatibility/2006" xmlns:a14="http://schemas.microsoft.com/office/drawing/2010/main">
          <mc:Choice Requires="a14">
            <p:sp>
              <p:nvSpPr>
                <p:cNvPr id="8" name="TextBox 7"/>
                <p:cNvSpPr txBox="1"/>
                <p:nvPr/>
              </p:nvSpPr>
              <p:spPr>
                <a:xfrm>
                  <a:off x="1862278" y="3273701"/>
                  <a:ext cx="224805" cy="34515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acc>
                          <m:accPr>
                            <m:chr m:val="⃗"/>
                            <m:ctrlPr>
                              <a:rPr kumimoji="0" lang="el-GR"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accPr>
                          <m:e>
                            <m:r>
                              <a:rPr kumimoji="0" lang="en-B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𝐹</m:t>
                            </m:r>
                          </m:e>
                        </m:acc>
                      </m:oMath>
                    </m:oMathPara>
                  </a14:m>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8" name="TextBox 7"/>
                <p:cNvSpPr txBox="1">
                  <a:spLocks noRot="1" noChangeAspect="1" noMove="1" noResize="1" noEditPoints="1" noAdjustHandles="1" noChangeArrowheads="1" noChangeShapeType="1" noTextEdit="1"/>
                </p:cNvSpPr>
                <p:nvPr/>
              </p:nvSpPr>
              <p:spPr>
                <a:xfrm>
                  <a:off x="1862278" y="3273701"/>
                  <a:ext cx="224805" cy="345159"/>
                </a:xfrm>
                <a:prstGeom prst="rect">
                  <a:avLst/>
                </a:prstGeom>
                <a:blipFill>
                  <a:blip r:embed="rId2"/>
                  <a:stretch>
                    <a:fillRect l="-24324" t="-36842" r="-94595" b="-5263"/>
                  </a:stretch>
                </a:blipFill>
              </p:spPr>
              <p:txBody>
                <a:bodyPr/>
                <a:lstStyle/>
                <a:p>
                  <a:r>
                    <a:rPr lang="en-US">
                      <a:noFill/>
                    </a:rPr>
                    <a:t> </a:t>
                  </a:r>
                </a:p>
              </p:txBody>
            </p:sp>
          </mc:Fallback>
        </mc:AlternateContent>
      </p:grpSp>
      <p:grpSp>
        <p:nvGrpSpPr>
          <p:cNvPr id="54" name="Group 53"/>
          <p:cNvGrpSpPr/>
          <p:nvPr/>
        </p:nvGrpSpPr>
        <p:grpSpPr>
          <a:xfrm>
            <a:off x="3810000" y="2895600"/>
            <a:ext cx="1211758" cy="433629"/>
            <a:chOff x="3810000" y="2895600"/>
            <a:chExt cx="1211758" cy="433629"/>
          </a:xfrm>
        </p:grpSpPr>
        <p:cxnSp>
          <p:nvCxnSpPr>
            <p:cNvPr id="9" name="Straight Arrow Connector 8"/>
            <p:cNvCxnSpPr/>
            <p:nvPr/>
          </p:nvCxnSpPr>
          <p:spPr>
            <a:xfrm>
              <a:off x="3924300" y="3009900"/>
              <a:ext cx="876300"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 name="Oval 4"/>
            <p:cNvSpPr/>
            <p:nvPr/>
          </p:nvSpPr>
          <p:spPr>
            <a:xfrm>
              <a:off x="3810000" y="2895600"/>
              <a:ext cx="228600" cy="228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mc:AlternateContent xmlns:mc="http://schemas.openxmlformats.org/markup-compatibility/2006" xmlns:a14="http://schemas.microsoft.com/office/drawing/2010/main">
          <mc:Choice Requires="a14">
            <p:sp>
              <p:nvSpPr>
                <p:cNvPr id="12" name="TextBox 11"/>
                <p:cNvSpPr txBox="1"/>
                <p:nvPr/>
              </p:nvSpPr>
              <p:spPr>
                <a:xfrm>
                  <a:off x="4796953" y="2984070"/>
                  <a:ext cx="224805" cy="34515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acc>
                          <m:accPr>
                            <m:chr m:val="⃗"/>
                            <m:ctrlPr>
                              <a:rPr kumimoji="0" lang="el-GR"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accPr>
                          <m:e>
                            <m:r>
                              <a:rPr kumimoji="0" lang="en-B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𝐹</m:t>
                            </m:r>
                          </m:e>
                        </m:acc>
                      </m:oMath>
                    </m:oMathPara>
                  </a14:m>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12" name="TextBox 11"/>
                <p:cNvSpPr txBox="1">
                  <a:spLocks noRot="1" noChangeAspect="1" noMove="1" noResize="1" noEditPoints="1" noAdjustHandles="1" noChangeArrowheads="1" noChangeShapeType="1" noTextEdit="1"/>
                </p:cNvSpPr>
                <p:nvPr/>
              </p:nvSpPr>
              <p:spPr>
                <a:xfrm>
                  <a:off x="4796953" y="2984070"/>
                  <a:ext cx="224805" cy="345159"/>
                </a:xfrm>
                <a:prstGeom prst="rect">
                  <a:avLst/>
                </a:prstGeom>
                <a:blipFill>
                  <a:blip r:embed="rId3"/>
                  <a:stretch>
                    <a:fillRect l="-27027" t="-39286" r="-91892" b="-5357"/>
                  </a:stretch>
                </a:blipFill>
              </p:spPr>
              <p:txBody>
                <a:bodyPr/>
                <a:lstStyle/>
                <a:p>
                  <a:r>
                    <a:rPr lang="en-US">
                      <a:noFill/>
                    </a:rPr>
                    <a:t> </a:t>
                  </a:r>
                </a:p>
              </p:txBody>
            </p:sp>
          </mc:Fallback>
        </mc:AlternateContent>
      </p:grpSp>
      <p:sp>
        <p:nvSpPr>
          <p:cNvPr id="13" name="Oval 12"/>
          <p:cNvSpPr/>
          <p:nvPr/>
        </p:nvSpPr>
        <p:spPr>
          <a:xfrm>
            <a:off x="6962002" y="2895600"/>
            <a:ext cx="228600" cy="228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5" name="Group 54"/>
          <p:cNvGrpSpPr/>
          <p:nvPr/>
        </p:nvGrpSpPr>
        <p:grpSpPr>
          <a:xfrm>
            <a:off x="914400" y="3837801"/>
            <a:ext cx="1717532" cy="702822"/>
            <a:chOff x="914400" y="3837801"/>
            <a:chExt cx="1717532" cy="702822"/>
          </a:xfrm>
        </p:grpSpPr>
        <p:sp>
          <p:nvSpPr>
            <p:cNvPr id="14" name="Oval 13"/>
            <p:cNvSpPr/>
            <p:nvPr/>
          </p:nvSpPr>
          <p:spPr>
            <a:xfrm>
              <a:off x="1219200" y="4312023"/>
              <a:ext cx="228600" cy="228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6" name="Straight Arrow Connector 15"/>
            <p:cNvCxnSpPr/>
            <p:nvPr/>
          </p:nvCxnSpPr>
          <p:spPr>
            <a:xfrm>
              <a:off x="914400" y="4114800"/>
              <a:ext cx="64307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7" name="TextBox 16"/>
                <p:cNvSpPr txBox="1"/>
                <p:nvPr/>
              </p:nvSpPr>
              <p:spPr>
                <a:xfrm>
                  <a:off x="1524000" y="3837801"/>
                  <a:ext cx="1107932" cy="2769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acc>
                          <m:accPr>
                            <m:chr m:val="⃗"/>
                            <m:ctrlPr>
                              <a:rPr kumimoji="0" lang="en-B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accPr>
                          <m:e>
                            <m:r>
                              <a:rPr kumimoji="0" lang="en-B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𝑢</m:t>
                            </m:r>
                          </m:e>
                        </m:acc>
                        <m:r>
                          <a:rPr kumimoji="0" lang="en-B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m:rPr>
                            <m:sty m:val="p"/>
                          </m:rPr>
                          <a:rPr kumimoji="0" lang="en-BS" sz="18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const</m:t>
                        </m:r>
                        <m:r>
                          <a:rPr kumimoji="0" lang="en-BS" sz="18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oMath>
                    </m:oMathPara>
                  </a14:m>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17" name="TextBox 16"/>
                <p:cNvSpPr txBox="1">
                  <a:spLocks noRot="1" noChangeAspect="1" noMove="1" noResize="1" noEditPoints="1" noAdjustHandles="1" noChangeArrowheads="1" noChangeShapeType="1" noTextEdit="1"/>
                </p:cNvSpPr>
                <p:nvPr/>
              </p:nvSpPr>
              <p:spPr>
                <a:xfrm>
                  <a:off x="1524000" y="3837801"/>
                  <a:ext cx="1107932" cy="276999"/>
                </a:xfrm>
                <a:prstGeom prst="rect">
                  <a:avLst/>
                </a:prstGeom>
                <a:blipFill>
                  <a:blip r:embed="rId4"/>
                  <a:stretch>
                    <a:fillRect l="-1099" b="-4444"/>
                  </a:stretch>
                </a:blipFill>
              </p:spPr>
              <p:txBody>
                <a:bodyPr/>
                <a:lstStyle/>
                <a:p>
                  <a:r>
                    <a:rPr lang="en-US">
                      <a:noFill/>
                    </a:rPr>
                    <a:t> </a:t>
                  </a:r>
                </a:p>
              </p:txBody>
            </p:sp>
          </mc:Fallback>
        </mc:AlternateContent>
      </p:grpSp>
      <p:grpSp>
        <p:nvGrpSpPr>
          <p:cNvPr id="56" name="Group 55"/>
          <p:cNvGrpSpPr/>
          <p:nvPr/>
        </p:nvGrpSpPr>
        <p:grpSpPr>
          <a:xfrm>
            <a:off x="3241532" y="3606481"/>
            <a:ext cx="1512057" cy="1294985"/>
            <a:chOff x="3241532" y="3606481"/>
            <a:chExt cx="1512057" cy="1294985"/>
          </a:xfrm>
        </p:grpSpPr>
        <p:cxnSp>
          <p:nvCxnSpPr>
            <p:cNvPr id="21" name="Straight Arrow Connector 20"/>
            <p:cNvCxnSpPr/>
            <p:nvPr/>
          </p:nvCxnSpPr>
          <p:spPr>
            <a:xfrm flipH="1" flipV="1">
              <a:off x="3444711" y="3981254"/>
              <a:ext cx="566878" cy="49067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stCxn id="19" idx="1"/>
            </p:cNvCxnSpPr>
            <p:nvPr/>
          </p:nvCxnSpPr>
          <p:spPr>
            <a:xfrm>
              <a:off x="3859189" y="4347707"/>
              <a:ext cx="576122" cy="49992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Oval 18"/>
            <p:cNvSpPr/>
            <p:nvPr/>
          </p:nvSpPr>
          <p:spPr>
            <a:xfrm>
              <a:off x="3825711" y="4314229"/>
              <a:ext cx="228600" cy="228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mc:AlternateContent xmlns:mc="http://schemas.openxmlformats.org/markup-compatibility/2006" xmlns:a14="http://schemas.microsoft.com/office/drawing/2010/main">
          <mc:Choice Requires="a14">
            <p:sp>
              <p:nvSpPr>
                <p:cNvPr id="20" name="TextBox 19"/>
                <p:cNvSpPr txBox="1"/>
                <p:nvPr/>
              </p:nvSpPr>
              <p:spPr>
                <a:xfrm>
                  <a:off x="4453122" y="4556307"/>
                  <a:ext cx="300467" cy="34515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B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acc>
                              <m:accPr>
                                <m:chr m:val="⃗"/>
                                <m:ctrlPr>
                                  <a:rPr kumimoji="0" lang="el-GR"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accPr>
                              <m:e>
                                <m:r>
                                  <a:rPr kumimoji="0" lang="en-B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𝐹</m:t>
                                </m:r>
                              </m:e>
                            </m:acc>
                          </m:e>
                          <m:sub>
                            <m:r>
                              <a:rPr kumimoji="0" lang="en-B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m:t>
                            </m:r>
                          </m:sub>
                        </m:sSub>
                      </m:oMath>
                    </m:oMathPara>
                  </a14:m>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20" name="TextBox 19"/>
                <p:cNvSpPr txBox="1">
                  <a:spLocks noRot="1" noChangeAspect="1" noMove="1" noResize="1" noEditPoints="1" noAdjustHandles="1" noChangeArrowheads="1" noChangeShapeType="1" noTextEdit="1"/>
                </p:cNvSpPr>
                <p:nvPr/>
              </p:nvSpPr>
              <p:spPr>
                <a:xfrm>
                  <a:off x="4453122" y="4556307"/>
                  <a:ext cx="300467" cy="345159"/>
                </a:xfrm>
                <a:prstGeom prst="rect">
                  <a:avLst/>
                </a:prstGeom>
                <a:blipFill>
                  <a:blip r:embed="rId5"/>
                  <a:stretch>
                    <a:fillRect l="-18000" t="-36842" r="-68000" b="-1228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p:cNvSpPr txBox="1"/>
                <p:nvPr/>
              </p:nvSpPr>
              <p:spPr>
                <a:xfrm>
                  <a:off x="3241532" y="3606481"/>
                  <a:ext cx="306430" cy="34515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B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acc>
                              <m:accPr>
                                <m:chr m:val="⃗"/>
                                <m:ctrlPr>
                                  <a:rPr kumimoji="0" lang="el-GR"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accPr>
                              <m:e>
                                <m:r>
                                  <a:rPr kumimoji="0" lang="en-B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𝐹</m:t>
                                </m:r>
                              </m:e>
                            </m:acc>
                          </m:e>
                          <m:sub>
                            <m:r>
                              <a:rPr kumimoji="0" lang="en-B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sub>
                        </m:sSub>
                      </m:oMath>
                    </m:oMathPara>
                  </a14:m>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23" name="TextBox 22"/>
                <p:cNvSpPr txBox="1">
                  <a:spLocks noRot="1" noChangeAspect="1" noMove="1" noResize="1" noEditPoints="1" noAdjustHandles="1" noChangeArrowheads="1" noChangeShapeType="1" noTextEdit="1"/>
                </p:cNvSpPr>
                <p:nvPr/>
              </p:nvSpPr>
              <p:spPr>
                <a:xfrm>
                  <a:off x="3241532" y="3606481"/>
                  <a:ext cx="306430" cy="345159"/>
                </a:xfrm>
                <a:prstGeom prst="rect">
                  <a:avLst/>
                </a:prstGeom>
                <a:blipFill>
                  <a:blip r:embed="rId6"/>
                  <a:stretch>
                    <a:fillRect l="-20000" t="-39286" r="-68000" b="-14286"/>
                  </a:stretch>
                </a:blipFill>
              </p:spPr>
              <p:txBody>
                <a:bodyPr/>
                <a:lstStyle/>
                <a:p>
                  <a:r>
                    <a:rPr lang="en-US">
                      <a:noFill/>
                    </a:rPr>
                    <a:t> </a:t>
                  </a:r>
                </a:p>
              </p:txBody>
            </p:sp>
          </mc:Fallback>
        </mc:AlternateContent>
      </p:grpSp>
      <p:grpSp>
        <p:nvGrpSpPr>
          <p:cNvPr id="57" name="Group 56"/>
          <p:cNvGrpSpPr/>
          <p:nvPr/>
        </p:nvGrpSpPr>
        <p:grpSpPr>
          <a:xfrm>
            <a:off x="6395722" y="4054013"/>
            <a:ext cx="1833340" cy="486610"/>
            <a:chOff x="6395722" y="4054013"/>
            <a:chExt cx="1833340" cy="486610"/>
          </a:xfrm>
        </p:grpSpPr>
        <p:cxnSp>
          <p:nvCxnSpPr>
            <p:cNvPr id="25" name="Straight Arrow Connector 24"/>
            <p:cNvCxnSpPr/>
            <p:nvPr/>
          </p:nvCxnSpPr>
          <p:spPr>
            <a:xfrm>
              <a:off x="7076302" y="4426323"/>
              <a:ext cx="876300"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H="1">
              <a:off x="6667500" y="4419600"/>
              <a:ext cx="495300" cy="672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4" name="Oval 23"/>
            <p:cNvSpPr/>
            <p:nvPr/>
          </p:nvSpPr>
          <p:spPr>
            <a:xfrm>
              <a:off x="6962002" y="4312023"/>
              <a:ext cx="228600" cy="228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mc:AlternateContent xmlns:mc="http://schemas.openxmlformats.org/markup-compatibility/2006" xmlns:a14="http://schemas.microsoft.com/office/drawing/2010/main">
          <mc:Choice Requires="a14">
            <p:sp>
              <p:nvSpPr>
                <p:cNvPr id="26" name="TextBox 25"/>
                <p:cNvSpPr txBox="1"/>
                <p:nvPr/>
              </p:nvSpPr>
              <p:spPr>
                <a:xfrm>
                  <a:off x="7928595" y="4092158"/>
                  <a:ext cx="300467" cy="34515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B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acc>
                              <m:accPr>
                                <m:chr m:val="⃗"/>
                                <m:ctrlPr>
                                  <a:rPr kumimoji="0" lang="el-GR"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accPr>
                              <m:e>
                                <m:r>
                                  <a:rPr kumimoji="0" lang="en-B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𝐹</m:t>
                                </m:r>
                              </m:e>
                            </m:acc>
                          </m:e>
                          <m:sub>
                            <m:r>
                              <a:rPr kumimoji="0" lang="en-B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m:t>
                            </m:r>
                          </m:sub>
                        </m:sSub>
                      </m:oMath>
                    </m:oMathPara>
                  </a14:m>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26" name="TextBox 25"/>
                <p:cNvSpPr txBox="1">
                  <a:spLocks noRot="1" noChangeAspect="1" noMove="1" noResize="1" noEditPoints="1" noAdjustHandles="1" noChangeArrowheads="1" noChangeShapeType="1" noTextEdit="1"/>
                </p:cNvSpPr>
                <p:nvPr/>
              </p:nvSpPr>
              <p:spPr>
                <a:xfrm>
                  <a:off x="7928595" y="4092158"/>
                  <a:ext cx="300467" cy="345159"/>
                </a:xfrm>
                <a:prstGeom prst="rect">
                  <a:avLst/>
                </a:prstGeom>
                <a:blipFill>
                  <a:blip r:embed="rId7"/>
                  <a:stretch>
                    <a:fillRect l="-20408" t="-36842" r="-69388" b="-1228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TextBox 29"/>
                <p:cNvSpPr txBox="1"/>
                <p:nvPr/>
              </p:nvSpPr>
              <p:spPr>
                <a:xfrm>
                  <a:off x="6395722" y="4054013"/>
                  <a:ext cx="306431" cy="34515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B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acc>
                              <m:accPr>
                                <m:chr m:val="⃗"/>
                                <m:ctrlPr>
                                  <a:rPr kumimoji="0" lang="el-GR"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accPr>
                              <m:e>
                                <m:r>
                                  <a:rPr kumimoji="0" lang="en-B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𝐹</m:t>
                                </m:r>
                              </m:e>
                            </m:acc>
                          </m:e>
                          <m:sub>
                            <m:r>
                              <a:rPr kumimoji="0" lang="en-B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sub>
                        </m:sSub>
                      </m:oMath>
                    </m:oMathPara>
                  </a14:m>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30" name="TextBox 29"/>
                <p:cNvSpPr txBox="1">
                  <a:spLocks noRot="1" noChangeAspect="1" noMove="1" noResize="1" noEditPoints="1" noAdjustHandles="1" noChangeArrowheads="1" noChangeShapeType="1" noTextEdit="1"/>
                </p:cNvSpPr>
                <p:nvPr/>
              </p:nvSpPr>
              <p:spPr>
                <a:xfrm>
                  <a:off x="6395722" y="4054013"/>
                  <a:ext cx="306431" cy="345159"/>
                </a:xfrm>
                <a:prstGeom prst="rect">
                  <a:avLst/>
                </a:prstGeom>
                <a:blipFill>
                  <a:blip r:embed="rId8"/>
                  <a:stretch>
                    <a:fillRect l="-18000" t="-36842" r="-70000" b="-14035"/>
                  </a:stretch>
                </a:blipFill>
              </p:spPr>
              <p:txBody>
                <a:bodyPr/>
                <a:lstStyle/>
                <a:p>
                  <a:r>
                    <a:rPr lang="en-US">
                      <a:noFill/>
                    </a:rPr>
                    <a:t> </a:t>
                  </a:r>
                </a:p>
              </p:txBody>
            </p:sp>
          </mc:Fallback>
        </mc:AlternateContent>
      </p:grpSp>
      <p:grpSp>
        <p:nvGrpSpPr>
          <p:cNvPr id="58" name="Group 57"/>
          <p:cNvGrpSpPr/>
          <p:nvPr/>
        </p:nvGrpSpPr>
        <p:grpSpPr>
          <a:xfrm>
            <a:off x="1215036" y="4993094"/>
            <a:ext cx="529067" cy="1515389"/>
            <a:chOff x="1215036" y="4993094"/>
            <a:chExt cx="529067" cy="1515389"/>
          </a:xfrm>
        </p:grpSpPr>
        <p:cxnSp>
          <p:nvCxnSpPr>
            <p:cNvPr id="32" name="Straight Arrow Connector 31"/>
            <p:cNvCxnSpPr/>
            <p:nvPr/>
          </p:nvCxnSpPr>
          <p:spPr>
            <a:xfrm flipH="1" flipV="1">
              <a:off x="1340531" y="5132757"/>
              <a:ext cx="1" cy="73464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a:off x="1340531" y="5801806"/>
              <a:ext cx="0" cy="67496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1" name="Oval 30"/>
            <p:cNvSpPr/>
            <p:nvPr/>
          </p:nvSpPr>
          <p:spPr>
            <a:xfrm>
              <a:off x="1215036" y="5719486"/>
              <a:ext cx="228600" cy="228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mc:AlternateContent xmlns:mc="http://schemas.openxmlformats.org/markup-compatibility/2006" xmlns:a14="http://schemas.microsoft.com/office/drawing/2010/main">
          <mc:Choice Requires="a14">
            <p:sp>
              <p:nvSpPr>
                <p:cNvPr id="40" name="TextBox 39"/>
                <p:cNvSpPr txBox="1"/>
                <p:nvPr/>
              </p:nvSpPr>
              <p:spPr>
                <a:xfrm>
                  <a:off x="1443636" y="6163324"/>
                  <a:ext cx="300467" cy="34515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B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acc>
                              <m:accPr>
                                <m:chr m:val="⃗"/>
                                <m:ctrlPr>
                                  <a:rPr kumimoji="0" lang="el-GR"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accPr>
                              <m:e>
                                <m:r>
                                  <a:rPr kumimoji="0" lang="en-B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𝐹</m:t>
                                </m:r>
                              </m:e>
                            </m:acc>
                          </m:e>
                          <m:sub>
                            <m:r>
                              <a:rPr kumimoji="0" lang="en-B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m:t>
                            </m:r>
                          </m:sub>
                        </m:sSub>
                      </m:oMath>
                    </m:oMathPara>
                  </a14:m>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40" name="TextBox 39"/>
                <p:cNvSpPr txBox="1">
                  <a:spLocks noRot="1" noChangeAspect="1" noMove="1" noResize="1" noEditPoints="1" noAdjustHandles="1" noChangeArrowheads="1" noChangeShapeType="1" noTextEdit="1"/>
                </p:cNvSpPr>
                <p:nvPr/>
              </p:nvSpPr>
              <p:spPr>
                <a:xfrm>
                  <a:off x="1443636" y="6163324"/>
                  <a:ext cx="300467" cy="345159"/>
                </a:xfrm>
                <a:prstGeom prst="rect">
                  <a:avLst/>
                </a:prstGeom>
                <a:blipFill>
                  <a:blip r:embed="rId9"/>
                  <a:stretch>
                    <a:fillRect l="-20408" t="-36842" r="-69388" b="-1228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2" name="TextBox 41"/>
                <p:cNvSpPr txBox="1"/>
                <p:nvPr/>
              </p:nvSpPr>
              <p:spPr>
                <a:xfrm>
                  <a:off x="1437673" y="4993094"/>
                  <a:ext cx="306430" cy="34515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B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acc>
                              <m:accPr>
                                <m:chr m:val="⃗"/>
                                <m:ctrlPr>
                                  <a:rPr kumimoji="0" lang="el-GR"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accPr>
                              <m:e>
                                <m:r>
                                  <a:rPr kumimoji="0" lang="en-B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𝐹</m:t>
                                </m:r>
                              </m:e>
                            </m:acc>
                          </m:e>
                          <m:sub>
                            <m:r>
                              <a:rPr kumimoji="0" lang="en-B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sub>
                        </m:sSub>
                      </m:oMath>
                    </m:oMathPara>
                  </a14:m>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42" name="TextBox 41"/>
                <p:cNvSpPr txBox="1">
                  <a:spLocks noRot="1" noChangeAspect="1" noMove="1" noResize="1" noEditPoints="1" noAdjustHandles="1" noChangeArrowheads="1" noChangeShapeType="1" noTextEdit="1"/>
                </p:cNvSpPr>
                <p:nvPr/>
              </p:nvSpPr>
              <p:spPr>
                <a:xfrm>
                  <a:off x="1437673" y="4993094"/>
                  <a:ext cx="306430" cy="345159"/>
                </a:xfrm>
                <a:prstGeom prst="rect">
                  <a:avLst/>
                </a:prstGeom>
                <a:blipFill>
                  <a:blip r:embed="rId10"/>
                  <a:stretch>
                    <a:fillRect l="-20000" t="-36842" r="-68000" b="-14035"/>
                  </a:stretch>
                </a:blipFill>
              </p:spPr>
              <p:txBody>
                <a:bodyPr/>
                <a:lstStyle/>
                <a:p>
                  <a:r>
                    <a:rPr lang="en-US">
                      <a:noFill/>
                    </a:rPr>
                    <a:t> </a:t>
                  </a:r>
                </a:p>
              </p:txBody>
            </p:sp>
          </mc:Fallback>
        </mc:AlternateContent>
      </p:grpSp>
      <p:grpSp>
        <p:nvGrpSpPr>
          <p:cNvPr id="59" name="Group 58"/>
          <p:cNvGrpSpPr/>
          <p:nvPr/>
        </p:nvGrpSpPr>
        <p:grpSpPr>
          <a:xfrm>
            <a:off x="3537799" y="4910809"/>
            <a:ext cx="840996" cy="1039892"/>
            <a:chOff x="3537799" y="4910809"/>
            <a:chExt cx="840996" cy="1039892"/>
          </a:xfrm>
        </p:grpSpPr>
        <p:cxnSp>
          <p:nvCxnSpPr>
            <p:cNvPr id="44" name="Straight Arrow Connector 43"/>
            <p:cNvCxnSpPr/>
            <p:nvPr/>
          </p:nvCxnSpPr>
          <p:spPr>
            <a:xfrm flipH="1" flipV="1">
              <a:off x="3875395" y="5075095"/>
              <a:ext cx="1" cy="73464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flipH="1" flipV="1">
              <a:off x="3973880" y="5059285"/>
              <a:ext cx="1" cy="73464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3" name="Oval 42"/>
            <p:cNvSpPr/>
            <p:nvPr/>
          </p:nvSpPr>
          <p:spPr>
            <a:xfrm>
              <a:off x="3810000" y="5722101"/>
              <a:ext cx="228600" cy="228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mc:AlternateContent xmlns:mc="http://schemas.openxmlformats.org/markup-compatibility/2006" xmlns:a14="http://schemas.microsoft.com/office/drawing/2010/main">
          <mc:Choice Requires="a14">
            <p:sp>
              <p:nvSpPr>
                <p:cNvPr id="46" name="TextBox 45"/>
                <p:cNvSpPr txBox="1"/>
                <p:nvPr/>
              </p:nvSpPr>
              <p:spPr>
                <a:xfrm>
                  <a:off x="3537799" y="4910809"/>
                  <a:ext cx="300467" cy="34515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B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acc>
                              <m:accPr>
                                <m:chr m:val="⃗"/>
                                <m:ctrlPr>
                                  <a:rPr kumimoji="0" lang="el-GR"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accPr>
                              <m:e>
                                <m:r>
                                  <a:rPr kumimoji="0" lang="en-B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𝐹</m:t>
                                </m:r>
                              </m:e>
                            </m:acc>
                          </m:e>
                          <m:sub>
                            <m:r>
                              <a:rPr kumimoji="0" lang="en-B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m:t>
                            </m:r>
                          </m:sub>
                        </m:sSub>
                      </m:oMath>
                    </m:oMathPara>
                  </a14:m>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46" name="TextBox 45"/>
                <p:cNvSpPr txBox="1">
                  <a:spLocks noRot="1" noChangeAspect="1" noMove="1" noResize="1" noEditPoints="1" noAdjustHandles="1" noChangeArrowheads="1" noChangeShapeType="1" noTextEdit="1"/>
                </p:cNvSpPr>
                <p:nvPr/>
              </p:nvSpPr>
              <p:spPr>
                <a:xfrm>
                  <a:off x="3537799" y="4910809"/>
                  <a:ext cx="300467" cy="345159"/>
                </a:xfrm>
                <a:prstGeom prst="rect">
                  <a:avLst/>
                </a:prstGeom>
                <a:blipFill>
                  <a:blip r:embed="rId11"/>
                  <a:stretch>
                    <a:fillRect l="-18000" t="-39286" r="-68000" b="-1428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7" name="TextBox 46"/>
                <p:cNvSpPr txBox="1"/>
                <p:nvPr/>
              </p:nvSpPr>
              <p:spPr>
                <a:xfrm>
                  <a:off x="4072365" y="4939705"/>
                  <a:ext cx="306430" cy="34515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B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acc>
                              <m:accPr>
                                <m:chr m:val="⃗"/>
                                <m:ctrlPr>
                                  <a:rPr kumimoji="0" lang="el-GR"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accPr>
                              <m:e>
                                <m:r>
                                  <a:rPr kumimoji="0" lang="en-B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𝐹</m:t>
                                </m:r>
                              </m:e>
                            </m:acc>
                          </m:e>
                          <m:sub>
                            <m:r>
                              <a:rPr kumimoji="0" lang="en-B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sub>
                        </m:sSub>
                      </m:oMath>
                    </m:oMathPara>
                  </a14:m>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47" name="TextBox 46"/>
                <p:cNvSpPr txBox="1">
                  <a:spLocks noRot="1" noChangeAspect="1" noMove="1" noResize="1" noEditPoints="1" noAdjustHandles="1" noChangeArrowheads="1" noChangeShapeType="1" noTextEdit="1"/>
                </p:cNvSpPr>
                <p:nvPr/>
              </p:nvSpPr>
              <p:spPr>
                <a:xfrm>
                  <a:off x="4072365" y="4939705"/>
                  <a:ext cx="306430" cy="345159"/>
                </a:xfrm>
                <a:prstGeom prst="rect">
                  <a:avLst/>
                </a:prstGeom>
                <a:blipFill>
                  <a:blip r:embed="rId12"/>
                  <a:stretch>
                    <a:fillRect l="-18000" t="-36842" r="-70000" b="-14035"/>
                  </a:stretch>
                </a:blipFill>
              </p:spPr>
              <p:txBody>
                <a:bodyPr/>
                <a:lstStyle/>
                <a:p>
                  <a:r>
                    <a:rPr lang="en-US">
                      <a:noFill/>
                    </a:rPr>
                    <a:t> </a:t>
                  </a:r>
                </a:p>
              </p:txBody>
            </p:sp>
          </mc:Fallback>
        </mc:AlternateContent>
      </p:grpSp>
      <p:grpSp>
        <p:nvGrpSpPr>
          <p:cNvPr id="60" name="Group 59"/>
          <p:cNvGrpSpPr/>
          <p:nvPr/>
        </p:nvGrpSpPr>
        <p:grpSpPr>
          <a:xfrm>
            <a:off x="6962002" y="4988523"/>
            <a:ext cx="1192109" cy="993177"/>
            <a:chOff x="6962002" y="4988523"/>
            <a:chExt cx="1192109" cy="993177"/>
          </a:xfrm>
        </p:grpSpPr>
        <p:cxnSp>
          <p:nvCxnSpPr>
            <p:cNvPr id="49" name="Straight Arrow Connector 48"/>
            <p:cNvCxnSpPr/>
            <p:nvPr/>
          </p:nvCxnSpPr>
          <p:spPr>
            <a:xfrm>
              <a:off x="7162800" y="5867400"/>
              <a:ext cx="876300"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0" name="TextBox 49"/>
                <p:cNvSpPr txBox="1"/>
                <p:nvPr/>
              </p:nvSpPr>
              <p:spPr>
                <a:xfrm>
                  <a:off x="7853644" y="5444393"/>
                  <a:ext cx="300467" cy="34515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B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acc>
                              <m:accPr>
                                <m:chr m:val="⃗"/>
                                <m:ctrlPr>
                                  <a:rPr kumimoji="0" lang="el-GR"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accPr>
                              <m:e>
                                <m:r>
                                  <a:rPr kumimoji="0" lang="en-B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𝐹</m:t>
                                </m:r>
                              </m:e>
                            </m:acc>
                          </m:e>
                          <m:sub>
                            <m:r>
                              <a:rPr kumimoji="0" lang="en-B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m:t>
                            </m:r>
                          </m:sub>
                        </m:sSub>
                      </m:oMath>
                    </m:oMathPara>
                  </a14:m>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50" name="TextBox 49"/>
                <p:cNvSpPr txBox="1">
                  <a:spLocks noRot="1" noChangeAspect="1" noMove="1" noResize="1" noEditPoints="1" noAdjustHandles="1" noChangeArrowheads="1" noChangeShapeType="1" noTextEdit="1"/>
                </p:cNvSpPr>
                <p:nvPr/>
              </p:nvSpPr>
              <p:spPr>
                <a:xfrm>
                  <a:off x="7853644" y="5444393"/>
                  <a:ext cx="300467" cy="345159"/>
                </a:xfrm>
                <a:prstGeom prst="rect">
                  <a:avLst/>
                </a:prstGeom>
                <a:blipFill>
                  <a:blip r:embed="rId13"/>
                  <a:stretch>
                    <a:fillRect l="-18000" t="-36842" r="-68000" b="-12281"/>
                  </a:stretch>
                </a:blipFill>
              </p:spPr>
              <p:txBody>
                <a:bodyPr/>
                <a:lstStyle/>
                <a:p>
                  <a:r>
                    <a:rPr lang="en-US">
                      <a:noFill/>
                    </a:rPr>
                    <a:t> </a:t>
                  </a:r>
                </a:p>
              </p:txBody>
            </p:sp>
          </mc:Fallback>
        </mc:AlternateContent>
        <p:cxnSp>
          <p:nvCxnSpPr>
            <p:cNvPr id="51" name="Straight Arrow Connector 50"/>
            <p:cNvCxnSpPr/>
            <p:nvPr/>
          </p:nvCxnSpPr>
          <p:spPr>
            <a:xfrm flipH="1" flipV="1">
              <a:off x="7076302" y="5108103"/>
              <a:ext cx="1" cy="73464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2" name="TextBox 51"/>
                <p:cNvSpPr txBox="1"/>
                <p:nvPr/>
              </p:nvSpPr>
              <p:spPr>
                <a:xfrm>
                  <a:off x="7174787" y="4988523"/>
                  <a:ext cx="306430" cy="34515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B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acc>
                              <m:accPr>
                                <m:chr m:val="⃗"/>
                                <m:ctrlPr>
                                  <a:rPr kumimoji="0" lang="el-GR"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accPr>
                              <m:e>
                                <m:r>
                                  <a:rPr kumimoji="0" lang="en-B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𝐹</m:t>
                                </m:r>
                              </m:e>
                            </m:acc>
                          </m:e>
                          <m:sub>
                            <m:r>
                              <a:rPr kumimoji="0" lang="en-B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sub>
                        </m:sSub>
                      </m:oMath>
                    </m:oMathPara>
                  </a14:m>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52" name="TextBox 51"/>
                <p:cNvSpPr txBox="1">
                  <a:spLocks noRot="1" noChangeAspect="1" noMove="1" noResize="1" noEditPoints="1" noAdjustHandles="1" noChangeArrowheads="1" noChangeShapeType="1" noTextEdit="1"/>
                </p:cNvSpPr>
                <p:nvPr/>
              </p:nvSpPr>
              <p:spPr>
                <a:xfrm>
                  <a:off x="7174787" y="4988523"/>
                  <a:ext cx="306430" cy="345159"/>
                </a:xfrm>
                <a:prstGeom prst="rect">
                  <a:avLst/>
                </a:prstGeom>
                <a:blipFill>
                  <a:blip r:embed="rId14"/>
                  <a:stretch>
                    <a:fillRect l="-20000" t="-36842" r="-68000" b="-14035"/>
                  </a:stretch>
                </a:blipFill>
              </p:spPr>
              <p:txBody>
                <a:bodyPr/>
                <a:lstStyle/>
                <a:p>
                  <a:r>
                    <a:rPr lang="en-US">
                      <a:noFill/>
                    </a:rPr>
                    <a:t> </a:t>
                  </a:r>
                </a:p>
              </p:txBody>
            </p:sp>
          </mc:Fallback>
        </mc:AlternateContent>
        <p:sp>
          <p:nvSpPr>
            <p:cNvPr id="48" name="Oval 47"/>
            <p:cNvSpPr/>
            <p:nvPr/>
          </p:nvSpPr>
          <p:spPr>
            <a:xfrm>
              <a:off x="6962002" y="5753100"/>
              <a:ext cx="228600" cy="228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6" name="TextBox 5"/>
          <p:cNvSpPr txBox="1"/>
          <p:nvPr/>
        </p:nvSpPr>
        <p:spPr>
          <a:xfrm>
            <a:off x="1995928" y="2492547"/>
            <a:ext cx="964060" cy="562213"/>
          </a:xfrm>
          <a:prstGeom prst="cloudCallout">
            <a:avLst>
              <a:gd name="adj1" fmla="val -93192"/>
              <a:gd name="adj2" fmla="val 37349"/>
            </a:avLst>
          </a:prstGeom>
          <a:noFill/>
          <a:ln>
            <a:solidFill>
              <a:schemeClr val="accent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prstClr val="black"/>
                </a:solidFill>
                <a:effectLst/>
                <a:uLnTx/>
                <a:uFillTx/>
                <a:latin typeface="Calibri" panose="020F0502020204030204"/>
                <a:ea typeface="+mn-ea"/>
                <a:cs typeface="+mn-cs"/>
              </a:rPr>
              <a:t>Επιτ.</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1" name="TextBox 60"/>
          <p:cNvSpPr txBox="1"/>
          <p:nvPr/>
        </p:nvSpPr>
        <p:spPr>
          <a:xfrm>
            <a:off x="4487900" y="2316739"/>
            <a:ext cx="964060" cy="562213"/>
          </a:xfrm>
          <a:prstGeom prst="cloudCallout">
            <a:avLst>
              <a:gd name="adj1" fmla="val -93192"/>
              <a:gd name="adj2" fmla="val 37349"/>
            </a:avLst>
          </a:prstGeom>
          <a:noFill/>
          <a:ln>
            <a:solidFill>
              <a:schemeClr val="accent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prstClr val="black"/>
                </a:solidFill>
                <a:effectLst/>
                <a:uLnTx/>
                <a:uFillTx/>
                <a:latin typeface="Calibri" panose="020F0502020204030204"/>
                <a:ea typeface="+mn-ea"/>
                <a:cs typeface="+mn-cs"/>
              </a:rPr>
              <a:t>Επιτ.</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2" name="TextBox 61"/>
          <p:cNvSpPr txBox="1"/>
          <p:nvPr/>
        </p:nvSpPr>
        <p:spPr>
          <a:xfrm>
            <a:off x="7476154" y="3493565"/>
            <a:ext cx="964060" cy="562213"/>
          </a:xfrm>
          <a:prstGeom prst="cloudCallout">
            <a:avLst>
              <a:gd name="adj1" fmla="val -84392"/>
              <a:gd name="adj2" fmla="val 77590"/>
            </a:avLst>
          </a:prstGeom>
          <a:noFill/>
          <a:ln>
            <a:solidFill>
              <a:schemeClr val="accent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prstClr val="black"/>
                </a:solidFill>
                <a:effectLst/>
                <a:uLnTx/>
                <a:uFillTx/>
                <a:latin typeface="Calibri" panose="020F0502020204030204"/>
                <a:ea typeface="+mn-ea"/>
                <a:cs typeface="+mn-cs"/>
              </a:rPr>
              <a:t>Επιτ.</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3" name="TextBox 62"/>
          <p:cNvSpPr txBox="1"/>
          <p:nvPr/>
        </p:nvSpPr>
        <p:spPr>
          <a:xfrm>
            <a:off x="4561031" y="5312874"/>
            <a:ext cx="964060" cy="562213"/>
          </a:xfrm>
          <a:prstGeom prst="cloudCallout">
            <a:avLst>
              <a:gd name="adj1" fmla="val -93192"/>
              <a:gd name="adj2" fmla="val 37349"/>
            </a:avLst>
          </a:prstGeom>
          <a:noFill/>
          <a:ln>
            <a:solidFill>
              <a:schemeClr val="accent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prstClr val="black"/>
                </a:solidFill>
                <a:effectLst/>
                <a:uLnTx/>
                <a:uFillTx/>
                <a:latin typeface="Calibri" panose="020F0502020204030204"/>
                <a:ea typeface="+mn-ea"/>
                <a:cs typeface="+mn-cs"/>
              </a:rPr>
              <a:t>Επιτ.</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4" name="TextBox 63"/>
          <p:cNvSpPr txBox="1"/>
          <p:nvPr/>
        </p:nvSpPr>
        <p:spPr>
          <a:xfrm>
            <a:off x="5908472" y="5833786"/>
            <a:ext cx="964060" cy="562213"/>
          </a:xfrm>
          <a:prstGeom prst="cloudCallout">
            <a:avLst>
              <a:gd name="adj1" fmla="val 67171"/>
              <a:gd name="adj2" fmla="val -14630"/>
            </a:avLst>
          </a:prstGeom>
          <a:noFill/>
          <a:ln>
            <a:solidFill>
              <a:schemeClr val="accent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prstClr val="black"/>
                </a:solidFill>
                <a:effectLst/>
                <a:uLnTx/>
                <a:uFillTx/>
                <a:latin typeface="Calibri" panose="020F0502020204030204"/>
                <a:ea typeface="+mn-ea"/>
                <a:cs typeface="+mn-cs"/>
              </a:rPr>
              <a:t>Επιτ.</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0091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fade">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4"/>
                                        </p:tgtEl>
                                        <p:attrNameLst>
                                          <p:attrName>style.visibility</p:attrName>
                                        </p:attrNameLst>
                                      </p:cBhvr>
                                      <p:to>
                                        <p:strVal val="visible"/>
                                      </p:to>
                                    </p:set>
                                    <p:animEffect transition="in" filter="fade">
                                      <p:cBhvr>
                                        <p:cTn id="12" dur="500"/>
                                        <p:tgtEl>
                                          <p:spTgt spid="5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5"/>
                                        </p:tgtEl>
                                        <p:attrNameLst>
                                          <p:attrName>style.visibility</p:attrName>
                                        </p:attrNameLst>
                                      </p:cBhvr>
                                      <p:to>
                                        <p:strVal val="visible"/>
                                      </p:to>
                                    </p:set>
                                    <p:animEffect transition="in" filter="fade">
                                      <p:cBhvr>
                                        <p:cTn id="22" dur="500"/>
                                        <p:tgtEl>
                                          <p:spTgt spid="5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6"/>
                                        </p:tgtEl>
                                        <p:attrNameLst>
                                          <p:attrName>style.visibility</p:attrName>
                                        </p:attrNameLst>
                                      </p:cBhvr>
                                      <p:to>
                                        <p:strVal val="visible"/>
                                      </p:to>
                                    </p:set>
                                    <p:animEffect transition="in" filter="fade">
                                      <p:cBhvr>
                                        <p:cTn id="27" dur="500"/>
                                        <p:tgtEl>
                                          <p:spTgt spid="5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7"/>
                                        </p:tgtEl>
                                        <p:attrNameLst>
                                          <p:attrName>style.visibility</p:attrName>
                                        </p:attrNameLst>
                                      </p:cBhvr>
                                      <p:to>
                                        <p:strVal val="visible"/>
                                      </p:to>
                                    </p:set>
                                    <p:animEffect transition="in" filter="fade">
                                      <p:cBhvr>
                                        <p:cTn id="32" dur="500"/>
                                        <p:tgtEl>
                                          <p:spTgt spid="5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58"/>
                                        </p:tgtEl>
                                        <p:attrNameLst>
                                          <p:attrName>style.visibility</p:attrName>
                                        </p:attrNameLst>
                                      </p:cBhvr>
                                      <p:to>
                                        <p:strVal val="visible"/>
                                      </p:to>
                                    </p:set>
                                    <p:animEffect transition="in" filter="fade">
                                      <p:cBhvr>
                                        <p:cTn id="37" dur="500"/>
                                        <p:tgtEl>
                                          <p:spTgt spid="5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59"/>
                                        </p:tgtEl>
                                        <p:attrNameLst>
                                          <p:attrName>style.visibility</p:attrName>
                                        </p:attrNameLst>
                                      </p:cBhvr>
                                      <p:to>
                                        <p:strVal val="visible"/>
                                      </p:to>
                                    </p:set>
                                    <p:animEffect transition="in" filter="fade">
                                      <p:cBhvr>
                                        <p:cTn id="42" dur="500"/>
                                        <p:tgtEl>
                                          <p:spTgt spid="5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60"/>
                                        </p:tgtEl>
                                        <p:attrNameLst>
                                          <p:attrName>style.visibility</p:attrName>
                                        </p:attrNameLst>
                                      </p:cBhvr>
                                      <p:to>
                                        <p:strVal val="visible"/>
                                      </p:to>
                                    </p:set>
                                    <p:animEffect transition="in" filter="fade">
                                      <p:cBhvr>
                                        <p:cTn id="47" dur="500"/>
                                        <p:tgtEl>
                                          <p:spTgt spid="60"/>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6"/>
                                        </p:tgtEl>
                                        <p:attrNameLst>
                                          <p:attrName>style.visibility</p:attrName>
                                        </p:attrNameLst>
                                      </p:cBhvr>
                                      <p:to>
                                        <p:strVal val="visible"/>
                                      </p:to>
                                    </p:set>
                                    <p:animEffect transition="in" filter="fade">
                                      <p:cBhvr>
                                        <p:cTn id="52" dur="500"/>
                                        <p:tgtEl>
                                          <p:spTgt spid="6"/>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61"/>
                                        </p:tgtEl>
                                        <p:attrNameLst>
                                          <p:attrName>style.visibility</p:attrName>
                                        </p:attrNameLst>
                                      </p:cBhvr>
                                      <p:to>
                                        <p:strVal val="visible"/>
                                      </p:to>
                                    </p:set>
                                    <p:animEffect transition="in" filter="fade">
                                      <p:cBhvr>
                                        <p:cTn id="55" dur="500"/>
                                        <p:tgtEl>
                                          <p:spTgt spid="61"/>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62"/>
                                        </p:tgtEl>
                                        <p:attrNameLst>
                                          <p:attrName>style.visibility</p:attrName>
                                        </p:attrNameLst>
                                      </p:cBhvr>
                                      <p:to>
                                        <p:strVal val="visible"/>
                                      </p:to>
                                    </p:set>
                                    <p:animEffect transition="in" filter="fade">
                                      <p:cBhvr>
                                        <p:cTn id="58" dur="500"/>
                                        <p:tgtEl>
                                          <p:spTgt spid="62"/>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63"/>
                                        </p:tgtEl>
                                        <p:attrNameLst>
                                          <p:attrName>style.visibility</p:attrName>
                                        </p:attrNameLst>
                                      </p:cBhvr>
                                      <p:to>
                                        <p:strVal val="visible"/>
                                      </p:to>
                                    </p:set>
                                    <p:animEffect transition="in" filter="fade">
                                      <p:cBhvr>
                                        <p:cTn id="61" dur="500"/>
                                        <p:tgtEl>
                                          <p:spTgt spid="63"/>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64"/>
                                        </p:tgtEl>
                                        <p:attrNameLst>
                                          <p:attrName>style.visibility</p:attrName>
                                        </p:attrNameLst>
                                      </p:cBhvr>
                                      <p:to>
                                        <p:strVal val="visible"/>
                                      </p:to>
                                    </p:set>
                                    <p:animEffect transition="in" filter="fade">
                                      <p:cBhvr>
                                        <p:cTn id="64"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6" grpId="0" animBg="1"/>
      <p:bldP spid="61" grpId="0" animBg="1"/>
      <p:bldP spid="62" grpId="0" animBg="1"/>
      <p:bldP spid="63" grpId="0" animBg="1"/>
      <p:bldP spid="6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924F5F-DC70-7E5B-6800-7E1E9750B55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5E08A5A-3520-32AC-4AF9-1019923B636E}"/>
              </a:ext>
            </a:extLst>
          </p:cNvPr>
          <p:cNvSpPr>
            <a:spLocks noGrp="1"/>
          </p:cNvSpPr>
          <p:nvPr>
            <p:ph type="title"/>
          </p:nvPr>
        </p:nvSpPr>
        <p:spPr/>
        <p:txBody>
          <a:bodyPr>
            <a:normAutofit fontScale="90000"/>
          </a:bodyPr>
          <a:lstStyle/>
          <a:p>
            <a:r>
              <a:rPr lang="el-GR" dirty="0"/>
              <a:t>Κίνηση σε μια Διάσταση</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039887A0-179F-2048-FA4E-E374C0DA0BC6}"/>
                  </a:ext>
                </a:extLst>
              </p:cNvPr>
              <p:cNvSpPr>
                <a:spLocks noGrp="1"/>
              </p:cNvSpPr>
              <p:nvPr>
                <p:ph idx="1"/>
              </p:nvPr>
            </p:nvSpPr>
            <p:spPr>
              <a:xfrm>
                <a:off x="738350" y="1290914"/>
                <a:ext cx="7870073" cy="5490886"/>
              </a:xfrm>
            </p:spPr>
            <p:txBody>
              <a:bodyPr>
                <a:normAutofit lnSpcReduction="10000"/>
              </a:bodyPr>
              <a:lstStyle/>
              <a:p>
                <a:r>
                  <a:rPr lang="en-US" b="1" u="sng" dirty="0"/>
                  <a:t>Hint</a:t>
                </a:r>
                <a:r>
                  <a:rPr lang="el-GR" b="1" u="sng" dirty="0"/>
                  <a:t>:</a:t>
                </a:r>
                <a:endParaRPr lang="en-US" b="1" u="sng" dirty="0"/>
              </a:p>
              <a:p>
                <a:r>
                  <a:rPr lang="el-GR" sz="2000" dirty="0"/>
                  <a:t>Μπορούμε να κάνουμε </a:t>
                </a:r>
                <a:r>
                  <a:rPr lang="el-GR" sz="2000" b="1" dirty="0"/>
                  <a:t>αλγεβρικές</a:t>
                </a:r>
                <a:r>
                  <a:rPr lang="el-GR" sz="2000" dirty="0"/>
                  <a:t> πράξεις με τις ποσότητες των θέσεων και μετατοπίσεων</a:t>
                </a:r>
              </a:p>
              <a:p>
                <a:r>
                  <a:rPr lang="el-GR" sz="2000" dirty="0"/>
                  <a:t>Στο τέλος μπορούμε να προσθέσουμε την πληροφορία της κατεύθυνσης…</a:t>
                </a:r>
              </a:p>
              <a:p>
                <a:pPr lvl="1"/>
                <a:r>
                  <a:rPr lang="el-GR" sz="1800" dirty="0"/>
                  <a:t>…με χρήση του διανύσματος </a:t>
                </a:r>
                <a14:m>
                  <m:oMath xmlns:m="http://schemas.openxmlformats.org/officeDocument/2006/math">
                    <m:acc>
                      <m:accPr>
                        <m:chr m:val="⃗"/>
                        <m:ctrlPr>
                          <a:rPr lang="en-US" sz="1800" b="0" i="1" smtClean="0">
                            <a:latin typeface="Cambria Math" panose="02040503050406030204" pitchFamily="18" charset="0"/>
                          </a:rPr>
                        </m:ctrlPr>
                      </m:accPr>
                      <m:e>
                        <m:r>
                          <a:rPr lang="en-US" sz="1800" b="0" i="1" smtClean="0">
                            <a:latin typeface="Cambria Math" panose="02040503050406030204" pitchFamily="18" charset="0"/>
                          </a:rPr>
                          <m:t>𝑖</m:t>
                        </m:r>
                      </m:e>
                    </m:acc>
                  </m:oMath>
                </a14:m>
                <a:r>
                  <a:rPr lang="en-US" sz="1800" b="0" dirty="0"/>
                  <a:t> (</a:t>
                </a:r>
                <a:r>
                  <a:rPr lang="el-GR" sz="1800" b="0" dirty="0"/>
                  <a:t>ή του </a:t>
                </a:r>
                <a14:m>
                  <m:oMath xmlns:m="http://schemas.openxmlformats.org/officeDocument/2006/math">
                    <m:acc>
                      <m:accPr>
                        <m:chr m:val="⃗"/>
                        <m:ctrlPr>
                          <a:rPr lang="en-US" sz="1800" b="0" i="1" smtClean="0">
                            <a:latin typeface="Cambria Math" panose="02040503050406030204" pitchFamily="18" charset="0"/>
                          </a:rPr>
                        </m:ctrlPr>
                      </m:accPr>
                      <m:e>
                        <m:r>
                          <a:rPr lang="en-US" sz="1800" b="0" i="1" smtClean="0">
                            <a:latin typeface="Cambria Math" panose="02040503050406030204" pitchFamily="18" charset="0"/>
                          </a:rPr>
                          <m:t>𝑗</m:t>
                        </m:r>
                      </m:e>
                    </m:acc>
                  </m:oMath>
                </a14:m>
                <a:r>
                  <a:rPr lang="en-US" sz="1800" b="0" dirty="0"/>
                  <a:t> </a:t>
                </a:r>
                <a:r>
                  <a:rPr lang="el-GR" sz="1800" b="0" dirty="0"/>
                  <a:t>στην περίπτωση της κατακόρυφης κίνησης)</a:t>
                </a:r>
              </a:p>
              <a:p>
                <a:endParaRPr lang="el-GR" sz="2000" dirty="0"/>
              </a:p>
              <a:p>
                <a:r>
                  <a:rPr lang="el-GR" sz="2000" b="1" dirty="0"/>
                  <a:t>Παράδειγμα</a:t>
                </a:r>
                <a:r>
                  <a:rPr lang="el-GR" sz="2000" b="0" dirty="0"/>
                  <a:t>:</a:t>
                </a:r>
              </a:p>
              <a:p>
                <a:r>
                  <a:rPr lang="el-GR" sz="2000" dirty="0"/>
                  <a:t>Για ένα σώμα που κινείται από τη θέση </a:t>
                </a:r>
                <a14:m>
                  <m:oMath xmlns:m="http://schemas.openxmlformats.org/officeDocument/2006/math">
                    <m:sSub>
                      <m:sSubPr>
                        <m:ctrlPr>
                          <a:rPr lang="en-US" sz="2000" b="0" i="1" smtClean="0">
                            <a:latin typeface="Cambria Math" panose="02040503050406030204" pitchFamily="18" charset="0"/>
                          </a:rPr>
                        </m:ctrlPr>
                      </m:sSubPr>
                      <m:e>
                        <m:acc>
                          <m:accPr>
                            <m:chr m:val="⃗"/>
                            <m:ctrlPr>
                              <a:rPr lang="en-US" sz="2000" b="0" i="1" smtClean="0">
                                <a:latin typeface="Cambria Math" panose="02040503050406030204" pitchFamily="18" charset="0"/>
                              </a:rPr>
                            </m:ctrlPr>
                          </m:accPr>
                          <m:e>
                            <m:r>
                              <a:rPr lang="en-US" sz="2000" b="0" i="1" smtClean="0">
                                <a:latin typeface="Cambria Math" panose="02040503050406030204" pitchFamily="18" charset="0"/>
                              </a:rPr>
                              <m:t>𝑥</m:t>
                            </m:r>
                          </m:e>
                        </m:acc>
                      </m:e>
                      <m:sub>
                        <m:r>
                          <a:rPr lang="en-US" sz="2000" b="0" i="1" smtClean="0">
                            <a:latin typeface="Cambria Math" panose="02040503050406030204" pitchFamily="18" charset="0"/>
                          </a:rPr>
                          <m:t>𝐴</m:t>
                        </m:r>
                      </m:sub>
                    </m:sSub>
                    <m:r>
                      <a:rPr lang="en-US" sz="2000" b="0" i="1" smtClean="0">
                        <a:latin typeface="Cambria Math" panose="02040503050406030204" pitchFamily="18" charset="0"/>
                      </a:rPr>
                      <m:t>=3</m:t>
                    </m:r>
                    <m:acc>
                      <m:accPr>
                        <m:chr m:val="⃗"/>
                        <m:ctrlPr>
                          <a:rPr lang="en-US" sz="2000" b="0" i="1" smtClean="0">
                            <a:latin typeface="Cambria Math" panose="02040503050406030204" pitchFamily="18" charset="0"/>
                          </a:rPr>
                        </m:ctrlPr>
                      </m:accPr>
                      <m:e>
                        <m:r>
                          <a:rPr lang="en-US" sz="2000" b="0" i="1" smtClean="0">
                            <a:latin typeface="Cambria Math" panose="02040503050406030204" pitchFamily="18" charset="0"/>
                          </a:rPr>
                          <m:t>𝑖</m:t>
                        </m:r>
                      </m:e>
                    </m:acc>
                  </m:oMath>
                </a14:m>
                <a:r>
                  <a:rPr lang="en-US" sz="2000" b="0" dirty="0"/>
                  <a:t> </a:t>
                </a:r>
                <a:r>
                  <a:rPr lang="el-GR" sz="2000" b="0" dirty="0"/>
                  <a:t>στη θέση </a:t>
                </a:r>
                <a14:m>
                  <m:oMath xmlns:m="http://schemas.openxmlformats.org/officeDocument/2006/math">
                    <m:sSub>
                      <m:sSubPr>
                        <m:ctrlPr>
                          <a:rPr lang="en-US" sz="2000" b="0" i="1" smtClean="0">
                            <a:latin typeface="Cambria Math" panose="02040503050406030204" pitchFamily="18" charset="0"/>
                          </a:rPr>
                        </m:ctrlPr>
                      </m:sSubPr>
                      <m:e>
                        <m:acc>
                          <m:accPr>
                            <m:chr m:val="⃗"/>
                            <m:ctrlPr>
                              <a:rPr lang="en-US" sz="2000" b="0" i="1" smtClean="0">
                                <a:latin typeface="Cambria Math" panose="02040503050406030204" pitchFamily="18" charset="0"/>
                              </a:rPr>
                            </m:ctrlPr>
                          </m:accPr>
                          <m:e>
                            <m:r>
                              <a:rPr lang="en-US" sz="2000" b="0" i="1" smtClean="0">
                                <a:latin typeface="Cambria Math" panose="02040503050406030204" pitchFamily="18" charset="0"/>
                              </a:rPr>
                              <m:t>𝑥</m:t>
                            </m:r>
                          </m:e>
                        </m:acc>
                      </m:e>
                      <m:sub>
                        <m:r>
                          <a:rPr lang="en-US" sz="2000" b="0" i="1" smtClean="0">
                            <a:latin typeface="Cambria Math" panose="02040503050406030204" pitchFamily="18" charset="0"/>
                          </a:rPr>
                          <m:t>𝐵</m:t>
                        </m:r>
                      </m:sub>
                    </m:sSub>
                    <m:r>
                      <a:rPr lang="en-US" sz="2000" b="0" i="1" smtClean="0">
                        <a:latin typeface="Cambria Math" panose="02040503050406030204" pitchFamily="18" charset="0"/>
                      </a:rPr>
                      <m:t>=−8</m:t>
                    </m:r>
                    <m:acc>
                      <m:accPr>
                        <m:chr m:val="⃗"/>
                        <m:ctrlPr>
                          <a:rPr lang="en-US" sz="2000" b="0" i="1" smtClean="0">
                            <a:latin typeface="Cambria Math" panose="02040503050406030204" pitchFamily="18" charset="0"/>
                          </a:rPr>
                        </m:ctrlPr>
                      </m:accPr>
                      <m:e>
                        <m:r>
                          <a:rPr lang="en-US" sz="2000" b="0" i="1" smtClean="0">
                            <a:latin typeface="Cambria Math" panose="02040503050406030204" pitchFamily="18" charset="0"/>
                          </a:rPr>
                          <m:t>𝑗</m:t>
                        </m:r>
                      </m:e>
                    </m:acc>
                  </m:oMath>
                </a14:m>
                <a:r>
                  <a:rPr lang="en-US" sz="2000" b="0" dirty="0"/>
                  <a:t>, </a:t>
                </a:r>
                <a:r>
                  <a:rPr lang="el-GR" sz="2000" dirty="0"/>
                  <a:t>βρείτε τη μετατόπισή του.</a:t>
                </a:r>
                <a:endParaRPr lang="en-US" sz="2000" dirty="0"/>
              </a:p>
              <a:p>
                <a:endParaRPr lang="en-US" sz="2000" dirty="0"/>
              </a:p>
              <a:p>
                <a:pPr marL="68580" indent="0">
                  <a:buNone/>
                </a:pPr>
                <a14:m>
                  <m:oMathPara xmlns:m="http://schemas.openxmlformats.org/officeDocument/2006/math">
                    <m:oMathParaPr>
                      <m:jc m:val="centerGroup"/>
                    </m:oMathParaPr>
                    <m:oMath xmlns:m="http://schemas.openxmlformats.org/officeDocument/2006/math">
                      <m:r>
                        <m:rPr>
                          <m:sty m:val="p"/>
                        </m:rPr>
                        <a:rPr lang="en-US" sz="2000" b="0" i="0" smtClean="0">
                          <a:latin typeface="Cambria Math" panose="02040503050406030204" pitchFamily="18" charset="0"/>
                        </a:rPr>
                        <m:t>Δ</m:t>
                      </m:r>
                      <m:acc>
                        <m:accPr>
                          <m:chr m:val="⃗"/>
                          <m:ctrlPr>
                            <a:rPr lang="en-US" sz="2000" b="0" i="1" smtClean="0">
                              <a:latin typeface="Cambria Math" panose="02040503050406030204" pitchFamily="18" charset="0"/>
                            </a:rPr>
                          </m:ctrlPr>
                        </m:accPr>
                        <m:e>
                          <m:r>
                            <a:rPr lang="en-US" sz="2000" b="0" i="1" smtClean="0">
                              <a:latin typeface="Cambria Math" panose="02040503050406030204" pitchFamily="18" charset="0"/>
                            </a:rPr>
                            <m:t>𝑥</m:t>
                          </m:r>
                        </m:e>
                      </m:acc>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acc>
                            <m:accPr>
                              <m:chr m:val="⃗"/>
                              <m:ctrlPr>
                                <a:rPr lang="en-US" sz="2000" b="0" i="1" smtClean="0">
                                  <a:latin typeface="Cambria Math" panose="02040503050406030204" pitchFamily="18" charset="0"/>
                                </a:rPr>
                              </m:ctrlPr>
                            </m:accPr>
                            <m:e>
                              <m:r>
                                <a:rPr lang="en-US" sz="2000" b="0" i="1" smtClean="0">
                                  <a:latin typeface="Cambria Math" panose="02040503050406030204" pitchFamily="18" charset="0"/>
                                </a:rPr>
                                <m:t>𝑥</m:t>
                              </m:r>
                            </m:e>
                          </m:acc>
                        </m:e>
                        <m:sub>
                          <m:r>
                            <a:rPr lang="en-US" sz="2000" b="0" i="1" smtClean="0">
                              <a:latin typeface="Cambria Math" panose="02040503050406030204" pitchFamily="18" charset="0"/>
                            </a:rPr>
                            <m:t>𝐵</m:t>
                          </m:r>
                        </m:sub>
                      </m:sSub>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acc>
                            <m:accPr>
                              <m:chr m:val="⃗"/>
                              <m:ctrlPr>
                                <a:rPr lang="en-US" sz="2000" b="0" i="1" smtClean="0">
                                  <a:latin typeface="Cambria Math" panose="02040503050406030204" pitchFamily="18" charset="0"/>
                                </a:rPr>
                              </m:ctrlPr>
                            </m:accPr>
                            <m:e>
                              <m:r>
                                <a:rPr lang="en-US" sz="2000" b="0" i="1" smtClean="0">
                                  <a:latin typeface="Cambria Math" panose="02040503050406030204" pitchFamily="18" charset="0"/>
                                </a:rPr>
                                <m:t>𝑥</m:t>
                              </m:r>
                            </m:e>
                          </m:acc>
                        </m:e>
                        <m:sub>
                          <m:r>
                            <a:rPr lang="en-US" sz="2000" b="0" i="1" smtClean="0">
                              <a:latin typeface="Cambria Math" panose="02040503050406030204" pitchFamily="18" charset="0"/>
                            </a:rPr>
                            <m:t>𝐴</m:t>
                          </m:r>
                        </m:sub>
                      </m:sSub>
                    </m:oMath>
                  </m:oMathPara>
                </a14:m>
                <a:endParaRPr lang="en-US" sz="2000" b="0" i="1" dirty="0">
                  <a:latin typeface="Cambria Math" panose="02040503050406030204" pitchFamily="18" charset="0"/>
                </a:endParaRPr>
              </a:p>
              <a:p>
                <a:pPr marL="68580" indent="0">
                  <a:buNone/>
                </a:pPr>
                <a:r>
                  <a:rPr lang="en-US" sz="2000" b="0" dirty="0"/>
                  <a:t>		</a:t>
                </a:r>
                <a14:m>
                  <m:oMath xmlns:m="http://schemas.openxmlformats.org/officeDocument/2006/math">
                    <m:r>
                      <m:rPr>
                        <m:sty m:val="p"/>
                      </m:rPr>
                      <a:rPr lang="en-US" sz="2000" b="0" i="0" smtClean="0">
                        <a:latin typeface="Cambria Math" panose="02040503050406030204" pitchFamily="18" charset="0"/>
                      </a:rPr>
                      <m:t>Δ</m:t>
                    </m:r>
                    <m:r>
                      <a:rPr lang="en-US" sz="2000" b="0" i="1" smtClean="0">
                        <a:latin typeface="Cambria Math" panose="02040503050406030204" pitchFamily="18" charset="0"/>
                      </a:rPr>
                      <m:t>𝑥</m:t>
                    </m:r>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𝑥</m:t>
                        </m:r>
                      </m:e>
                      <m:sub>
                        <m:r>
                          <a:rPr lang="en-US" sz="2000" b="0" i="1" smtClean="0">
                            <a:latin typeface="Cambria Math" panose="02040503050406030204" pitchFamily="18" charset="0"/>
                          </a:rPr>
                          <m:t>𝐵</m:t>
                        </m:r>
                      </m:sub>
                    </m:sSub>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𝑥</m:t>
                        </m:r>
                      </m:e>
                      <m:sub>
                        <m:r>
                          <a:rPr lang="en-US" sz="2000" b="0" i="1" smtClean="0">
                            <a:latin typeface="Cambria Math" panose="02040503050406030204" pitchFamily="18" charset="0"/>
                          </a:rPr>
                          <m:t>𝐴</m:t>
                        </m:r>
                      </m:sub>
                    </m:sSub>
                    <m:r>
                      <a:rPr lang="en-US" sz="2000" b="0" i="1" smtClean="0">
                        <a:latin typeface="Cambria Math" panose="02040503050406030204" pitchFamily="18" charset="0"/>
                      </a:rPr>
                      <m:t>=−8−3=−11</m:t>
                    </m:r>
                  </m:oMath>
                </a14:m>
                <a:r>
                  <a:rPr lang="en-US" sz="2000" b="0" dirty="0"/>
                  <a:t> m</a:t>
                </a:r>
              </a:p>
              <a:p>
                <a:r>
                  <a:rPr lang="el-GR" sz="2000" dirty="0"/>
                  <a:t>Άρα </a:t>
                </a:r>
                <a:endParaRPr lang="en-US" sz="2000" b="0" i="0" dirty="0">
                  <a:latin typeface="Cambria Math" panose="02040503050406030204" pitchFamily="18" charset="0"/>
                </a:endParaRPr>
              </a:p>
              <a:p>
                <a:pPr marL="68580" indent="0">
                  <a:buNone/>
                </a:pPr>
                <a14:m>
                  <m:oMathPara xmlns:m="http://schemas.openxmlformats.org/officeDocument/2006/math">
                    <m:oMathParaPr>
                      <m:jc m:val="centerGroup"/>
                    </m:oMathParaPr>
                    <m:oMath xmlns:m="http://schemas.openxmlformats.org/officeDocument/2006/math">
                      <m:r>
                        <m:rPr>
                          <m:sty m:val="p"/>
                        </m:rPr>
                        <a:rPr lang="el-GR" sz="2000" b="0" i="0" smtClean="0">
                          <a:latin typeface="Cambria Math" panose="02040503050406030204" pitchFamily="18" charset="0"/>
                        </a:rPr>
                        <m:t>Δ</m:t>
                      </m:r>
                      <m:acc>
                        <m:accPr>
                          <m:chr m:val="⃗"/>
                          <m:ctrlPr>
                            <a:rPr lang="en-US" sz="2000" b="0" i="1" smtClean="0">
                              <a:latin typeface="Cambria Math" panose="02040503050406030204" pitchFamily="18" charset="0"/>
                            </a:rPr>
                          </m:ctrlPr>
                        </m:accPr>
                        <m:e>
                          <m:r>
                            <a:rPr lang="en-US" sz="2000" b="0" i="1" smtClean="0">
                              <a:latin typeface="Cambria Math" panose="02040503050406030204" pitchFamily="18" charset="0"/>
                            </a:rPr>
                            <m:t>𝑥</m:t>
                          </m:r>
                        </m:e>
                      </m:acc>
                      <m:r>
                        <a:rPr lang="en-US" sz="2000" b="0" i="1" smtClean="0">
                          <a:latin typeface="Cambria Math" panose="02040503050406030204" pitchFamily="18" charset="0"/>
                        </a:rPr>
                        <m:t>=</m:t>
                      </m:r>
                      <m:d>
                        <m:dPr>
                          <m:ctrlPr>
                            <a:rPr lang="en-US" sz="2000" b="0" i="1" smtClean="0">
                              <a:latin typeface="Cambria Math" panose="02040503050406030204" pitchFamily="18" charset="0"/>
                            </a:rPr>
                          </m:ctrlPr>
                        </m:dPr>
                        <m:e>
                          <m:r>
                            <a:rPr lang="en-US" sz="2000" b="0" i="1" smtClean="0">
                              <a:latin typeface="Cambria Math" panose="02040503050406030204" pitchFamily="18" charset="0"/>
                            </a:rPr>
                            <m:t>−11 </m:t>
                          </m:r>
                          <m:r>
                            <m:rPr>
                              <m:sty m:val="p"/>
                            </m:rPr>
                            <a:rPr lang="en-US" sz="2000" b="0" i="0" smtClean="0">
                              <a:latin typeface="Cambria Math" panose="02040503050406030204" pitchFamily="18" charset="0"/>
                            </a:rPr>
                            <m:t>m</m:t>
                          </m:r>
                        </m:e>
                      </m:d>
                      <m:acc>
                        <m:accPr>
                          <m:chr m:val="⃗"/>
                          <m:ctrlPr>
                            <a:rPr lang="en-US" sz="2000" b="0" i="1" smtClean="0">
                              <a:latin typeface="Cambria Math" panose="02040503050406030204" pitchFamily="18" charset="0"/>
                            </a:rPr>
                          </m:ctrlPr>
                        </m:accPr>
                        <m:e>
                          <m:r>
                            <a:rPr lang="en-US" sz="2000" b="0" i="1" smtClean="0">
                              <a:latin typeface="Cambria Math" panose="02040503050406030204" pitchFamily="18" charset="0"/>
                            </a:rPr>
                            <m:t>𝑖</m:t>
                          </m:r>
                        </m:e>
                      </m:acc>
                    </m:oMath>
                  </m:oMathPara>
                </a14:m>
                <a:endParaRPr lang="en-US" sz="2000" b="0" dirty="0"/>
              </a:p>
              <a:p>
                <a:endParaRPr lang="en-US" sz="2000" b="0" dirty="0"/>
              </a:p>
              <a:p>
                <a:endParaRPr lang="en-US" sz="2000" b="0" dirty="0"/>
              </a:p>
              <a:p>
                <a:endParaRPr lang="en-US" sz="2000" b="0" dirty="0"/>
              </a:p>
              <a:p>
                <a:endParaRPr lang="en-US" sz="2000" b="0" dirty="0"/>
              </a:p>
              <a:p>
                <a:endParaRPr lang="en-US" sz="2000" b="0" dirty="0"/>
              </a:p>
              <a:p>
                <a:endParaRPr lang="en-US" sz="2000" b="0" dirty="0"/>
              </a:p>
              <a:p>
                <a:endParaRPr lang="en-US" sz="2000" b="0" dirty="0"/>
              </a:p>
              <a:p>
                <a:endParaRPr lang="en-US" sz="2000" b="0" dirty="0"/>
              </a:p>
              <a:p>
                <a:endParaRPr lang="en-US" sz="2000" b="0" dirty="0"/>
              </a:p>
              <a:p>
                <a:endParaRPr lang="en-US" sz="2000" b="0" dirty="0"/>
              </a:p>
              <a:p>
                <a:endParaRPr lang="en-US" sz="2000" b="0" dirty="0"/>
              </a:p>
              <a:p>
                <a:endParaRPr lang="en-US" sz="2000" b="0" dirty="0"/>
              </a:p>
              <a:p>
                <a:endParaRPr lang="en-US" sz="2000" b="0" dirty="0"/>
              </a:p>
              <a:p>
                <a:endParaRPr lang="el-GR" sz="2000" dirty="0"/>
              </a:p>
              <a:p>
                <a:endParaRPr lang="en-US" sz="2000" b="0" dirty="0"/>
              </a:p>
              <a:p>
                <a:endParaRPr lang="en-US" sz="2000" b="0" dirty="0"/>
              </a:p>
              <a:p>
                <a:endParaRPr lang="en-US" sz="2000" b="0" dirty="0"/>
              </a:p>
              <a:p>
                <a:endParaRPr lang="en-US" sz="2000" b="0" dirty="0"/>
              </a:p>
              <a:p>
                <a:endParaRPr lang="en-US" sz="2000" b="0" dirty="0"/>
              </a:p>
              <a:p>
                <a:endParaRPr lang="en-US" sz="2000" b="0" dirty="0"/>
              </a:p>
              <a:p>
                <a:endParaRPr lang="en-US" sz="2000" b="0" dirty="0"/>
              </a:p>
              <a:p>
                <a:pPr lvl="1"/>
                <a:endParaRPr lang="en-US" sz="1800" b="0" dirty="0"/>
              </a:p>
              <a:p>
                <a:pPr lvl="1"/>
                <a:endParaRPr lang="en-US" sz="1800" dirty="0"/>
              </a:p>
            </p:txBody>
          </p:sp>
        </mc:Choice>
        <mc:Fallback xmlns="">
          <p:sp>
            <p:nvSpPr>
              <p:cNvPr id="3" name="Content Placeholder 2">
                <a:extLst>
                  <a:ext uri="{FF2B5EF4-FFF2-40B4-BE49-F238E27FC236}">
                    <a16:creationId xmlns:a16="http://schemas.microsoft.com/office/drawing/2014/main" id="{039887A0-179F-2048-FA4E-E374C0DA0BC6}"/>
                  </a:ext>
                </a:extLst>
              </p:cNvPr>
              <p:cNvSpPr>
                <a:spLocks noGrp="1" noRot="1" noChangeAspect="1" noMove="1" noResize="1" noEditPoints="1" noAdjustHandles="1" noChangeArrowheads="1" noChangeShapeType="1" noTextEdit="1"/>
              </p:cNvSpPr>
              <p:nvPr>
                <p:ph idx="1"/>
              </p:nvPr>
            </p:nvSpPr>
            <p:spPr>
              <a:xfrm>
                <a:off x="738350" y="1290914"/>
                <a:ext cx="7870073" cy="5490886"/>
              </a:xfrm>
              <a:blipFill>
                <a:blip r:embed="rId2"/>
                <a:stretch>
                  <a:fillRect t="-1554" r="-310"/>
                </a:stretch>
              </a:blipFill>
            </p:spPr>
            <p:txBody>
              <a:bodyPr/>
              <a:lstStyle/>
              <a:p>
                <a:r>
                  <a:rPr lang="en-US">
                    <a:noFill/>
                  </a:rPr>
                  <a:t> </a:t>
                </a:r>
              </a:p>
            </p:txBody>
          </p:sp>
        </mc:Fallback>
      </mc:AlternateContent>
    </p:spTree>
    <p:extLst>
      <p:ext uri="{BB962C8B-B14F-4D97-AF65-F5344CB8AC3E}">
        <p14:creationId xmlns:p14="http://schemas.microsoft.com/office/powerpoint/2010/main" val="955044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8" end="8"/>
                                            </p:txEl>
                                          </p:spTgt>
                                        </p:tgtEl>
                                        <p:attrNameLst>
                                          <p:attrName>style.visibility</p:attrName>
                                        </p:attrNameLst>
                                      </p:cBhvr>
                                      <p:to>
                                        <p:strVal val="visible"/>
                                      </p:to>
                                    </p:set>
                                    <p:animEffect transition="in" filter="fade">
                                      <p:cBhvr>
                                        <p:cTn id="32" dur="500"/>
                                        <p:tgtEl>
                                          <p:spTgt spid="3">
                                            <p:txEl>
                                              <p:pRg st="8" end="8"/>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9" end="9"/>
                                            </p:txEl>
                                          </p:spTgt>
                                        </p:tgtEl>
                                        <p:attrNameLst>
                                          <p:attrName>style.visibility</p:attrName>
                                        </p:attrNameLst>
                                      </p:cBhvr>
                                      <p:to>
                                        <p:strVal val="visible"/>
                                      </p:to>
                                    </p:set>
                                    <p:animEffect transition="in" filter="fade">
                                      <p:cBhvr>
                                        <p:cTn id="37" dur="500"/>
                                        <p:tgtEl>
                                          <p:spTgt spid="3">
                                            <p:txEl>
                                              <p:pRg st="9" end="9"/>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10" end="10"/>
                                            </p:txEl>
                                          </p:spTgt>
                                        </p:tgtEl>
                                        <p:attrNameLst>
                                          <p:attrName>style.visibility</p:attrName>
                                        </p:attrNameLst>
                                      </p:cBhvr>
                                      <p:to>
                                        <p:strVal val="visible"/>
                                      </p:to>
                                    </p:set>
                                    <p:animEffect transition="in" filter="fade">
                                      <p:cBhvr>
                                        <p:cTn id="42" dur="500"/>
                                        <p:tgtEl>
                                          <p:spTgt spid="3">
                                            <p:txEl>
                                              <p:pRg st="10" end="10"/>
                                            </p:txEl>
                                          </p:spTgt>
                                        </p:tgtEl>
                                      </p:cBhvr>
                                    </p:animEffect>
                                  </p:childTnLst>
                                </p:cTn>
                              </p:par>
                              <p:par>
                                <p:cTn id="43" presetID="10" presetClass="entr" presetSubtype="0" fill="hold" nodeType="withEffect">
                                  <p:stCondLst>
                                    <p:cond delay="0"/>
                                  </p:stCondLst>
                                  <p:childTnLst>
                                    <p:set>
                                      <p:cBhvr>
                                        <p:cTn id="44" dur="1" fill="hold">
                                          <p:stCondLst>
                                            <p:cond delay="0"/>
                                          </p:stCondLst>
                                        </p:cTn>
                                        <p:tgtEl>
                                          <p:spTgt spid="3">
                                            <p:txEl>
                                              <p:pRg st="11" end="11"/>
                                            </p:txEl>
                                          </p:spTgt>
                                        </p:tgtEl>
                                        <p:attrNameLst>
                                          <p:attrName>style.visibility</p:attrName>
                                        </p:attrNameLst>
                                      </p:cBhvr>
                                      <p:to>
                                        <p:strVal val="visible"/>
                                      </p:to>
                                    </p:set>
                                    <p:animEffect transition="in" filter="fade">
                                      <p:cBhvr>
                                        <p:cTn id="45"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86400" y="2843257"/>
            <a:ext cx="3086100" cy="3660639"/>
          </a:xfrm>
          <a:prstGeom prst="rect">
            <a:avLst/>
          </a:prstGeom>
        </p:spPr>
      </p:pic>
      <p:sp>
        <p:nvSpPr>
          <p:cNvPr id="2" name="Τίτλος 1"/>
          <p:cNvSpPr>
            <a:spLocks noGrp="1"/>
          </p:cNvSpPr>
          <p:nvPr>
            <p:ph type="title"/>
          </p:nvPr>
        </p:nvSpPr>
        <p:spPr/>
        <p:txBody>
          <a:bodyPr>
            <a:normAutofit fontScale="90000"/>
          </a:bodyPr>
          <a:lstStyle/>
          <a:p>
            <a:r>
              <a:rPr lang="el-GR" dirty="0"/>
              <a:t>Οι Νόμοι της Κίνησης</a:t>
            </a:r>
          </a:p>
        </p:txBody>
      </p:sp>
      <p:sp>
        <p:nvSpPr>
          <p:cNvPr id="3" name="Θέση περιεχομένου 2"/>
          <p:cNvSpPr>
            <a:spLocks noGrp="1"/>
          </p:cNvSpPr>
          <p:nvPr>
            <p:ph idx="1"/>
          </p:nvPr>
        </p:nvSpPr>
        <p:spPr>
          <a:xfrm>
            <a:off x="738351" y="1371600"/>
            <a:ext cx="7643308" cy="4153348"/>
          </a:xfrm>
        </p:spPr>
        <p:txBody>
          <a:bodyPr>
            <a:normAutofit/>
          </a:bodyPr>
          <a:lstStyle/>
          <a:p>
            <a:r>
              <a:rPr lang="el-GR" sz="2100" b="1" dirty="0"/>
              <a:t>Παράδειγμα:</a:t>
            </a:r>
          </a:p>
          <a:p>
            <a:pPr lvl="1"/>
            <a:r>
              <a:rPr lang="el-GR" sz="2000" dirty="0"/>
              <a:t>Ένας δίσκος του </a:t>
            </a:r>
            <a:r>
              <a:rPr lang="en-US" sz="2000" dirty="0"/>
              <a:t>hockey</a:t>
            </a:r>
            <a:r>
              <a:rPr lang="el-GR" sz="2000" dirty="0"/>
              <a:t> στον πάγο, μάζας 0.3 </a:t>
            </a:r>
            <a:r>
              <a:rPr lang="en-US" sz="2000" dirty="0"/>
              <a:t>kg, </a:t>
            </a:r>
            <a:r>
              <a:rPr lang="el-GR" sz="2000" dirty="0"/>
              <a:t>ολισθαίνει ελεύθερα σε οριζόντια επιφάνεια πάγου. Δυο μπαστούνια τη χτυπούν ταυτόχρονα, με δυνάμεις και υπό γωνίες όπως στην Εικόνα. Βρείτε το μέτρο και την κατεύθυνση της επιτάχυνσης του δίσκου.</a:t>
            </a:r>
          </a:p>
        </p:txBody>
      </p:sp>
      <p:cxnSp>
        <p:nvCxnSpPr>
          <p:cNvPr id="10" name="Ευθύγραμμο βέλος σύνδεσης 9">
            <a:extLst>
              <a:ext uri="{FF2B5EF4-FFF2-40B4-BE49-F238E27FC236}">
                <a16:creationId xmlns:a16="http://schemas.microsoft.com/office/drawing/2014/main" id="{F6BDDB79-8AC2-F440-36DC-B745B14434FF}"/>
              </a:ext>
            </a:extLst>
          </p:cNvPr>
          <p:cNvCxnSpPr>
            <a:cxnSpLocks/>
          </p:cNvCxnSpPr>
          <p:nvPr/>
        </p:nvCxnSpPr>
        <p:spPr>
          <a:xfrm flipV="1">
            <a:off x="6438508" y="5362281"/>
            <a:ext cx="1410092" cy="1"/>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7" name="Ευθύγραμμο βέλος σύνδεσης 6">
            <a:extLst>
              <a:ext uri="{FF2B5EF4-FFF2-40B4-BE49-F238E27FC236}">
                <a16:creationId xmlns:a16="http://schemas.microsoft.com/office/drawing/2014/main" id="{ACFAD8F2-E4B7-570E-2E40-9FC7B51E95CC}"/>
              </a:ext>
            </a:extLst>
          </p:cNvPr>
          <p:cNvCxnSpPr/>
          <p:nvPr/>
        </p:nvCxnSpPr>
        <p:spPr>
          <a:xfrm>
            <a:off x="6438508" y="5362281"/>
            <a:ext cx="1066800"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EF85A8EB-9DC6-626C-3D7D-3C1BEDB184F3}"/>
                  </a:ext>
                </a:extLst>
              </p:cNvPr>
              <p:cNvSpPr txBox="1"/>
              <p:nvPr/>
            </p:nvSpPr>
            <p:spPr>
              <a:xfrm>
                <a:off x="7391400" y="4947866"/>
                <a:ext cx="399084" cy="31059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800" b="1"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ctrlPr>
                        </m:sSubPr>
                        <m:e>
                          <m:acc>
                            <m:accPr>
                              <m:chr m:val="⃗"/>
                              <m:ctrlPr>
                                <a:rPr kumimoji="0" lang="en-US" sz="1800" b="1"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ctrlPr>
                            </m:accPr>
                            <m:e>
                              <m:r>
                                <a:rPr kumimoji="0" lang="en-US" sz="1800" b="1"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𝑭</m:t>
                              </m:r>
                            </m:e>
                          </m:acc>
                        </m:e>
                        <m:sub>
                          <m:r>
                            <a:rPr kumimoji="0" lang="en-US" sz="1800" b="1" i="0"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𝟐𝐱</m:t>
                          </m:r>
                        </m:sub>
                      </m:sSub>
                    </m:oMath>
                  </m:oMathPara>
                </a14:m>
                <a:endParaRPr kumimoji="0" lang="en-US" sz="18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mc:Choice>
        <mc:Fallback xmlns="">
          <p:sp>
            <p:nvSpPr>
              <p:cNvPr id="8" name="TextBox 7">
                <a:extLst>
                  <a:ext uri="{FF2B5EF4-FFF2-40B4-BE49-F238E27FC236}">
                    <a16:creationId xmlns:a16="http://schemas.microsoft.com/office/drawing/2014/main" id="{EF85A8EB-9DC6-626C-3D7D-3C1BEDB184F3}"/>
                  </a:ext>
                </a:extLst>
              </p:cNvPr>
              <p:cNvSpPr txBox="1">
                <a:spLocks noRot="1" noChangeAspect="1" noMove="1" noResize="1" noEditPoints="1" noAdjustHandles="1" noChangeArrowheads="1" noChangeShapeType="1" noTextEdit="1"/>
              </p:cNvSpPr>
              <p:nvPr/>
            </p:nvSpPr>
            <p:spPr>
              <a:xfrm>
                <a:off x="7391400" y="4947866"/>
                <a:ext cx="399084" cy="310598"/>
              </a:xfrm>
              <a:prstGeom prst="rect">
                <a:avLst/>
              </a:prstGeom>
              <a:blipFill>
                <a:blip r:embed="rId3"/>
                <a:stretch>
                  <a:fillRect l="-13846" r="-4615" b="-1372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52242DE2-4235-9CB8-C688-8F960B41E61D}"/>
                  </a:ext>
                </a:extLst>
              </p:cNvPr>
              <p:cNvSpPr txBox="1"/>
              <p:nvPr/>
            </p:nvSpPr>
            <p:spPr>
              <a:xfrm>
                <a:off x="7761386" y="5427843"/>
                <a:ext cx="399084" cy="31059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800" b="1" i="1" u="none" strike="noStrike" kern="1200" cap="none" spc="0" normalizeH="0" baseline="0" noProof="0" smtClean="0">
                              <a:ln>
                                <a:noFill/>
                              </a:ln>
                              <a:solidFill>
                                <a:srgbClr val="00B050"/>
                              </a:solidFill>
                              <a:effectLst/>
                              <a:uLnTx/>
                              <a:uFillTx/>
                              <a:latin typeface="Cambria Math" panose="02040503050406030204" pitchFamily="18" charset="0"/>
                              <a:ea typeface="+mn-ea"/>
                              <a:cs typeface="+mn-cs"/>
                            </a:rPr>
                          </m:ctrlPr>
                        </m:sSubPr>
                        <m:e>
                          <m:acc>
                            <m:accPr>
                              <m:chr m:val="⃗"/>
                              <m:ctrlPr>
                                <a:rPr kumimoji="0" lang="en-US" sz="1800" b="1" i="1" u="none" strike="noStrike" kern="1200" cap="none" spc="0" normalizeH="0" baseline="0" noProof="0" smtClean="0">
                                  <a:ln>
                                    <a:noFill/>
                                  </a:ln>
                                  <a:solidFill>
                                    <a:srgbClr val="00B050"/>
                                  </a:solidFill>
                                  <a:effectLst/>
                                  <a:uLnTx/>
                                  <a:uFillTx/>
                                  <a:latin typeface="Cambria Math" panose="02040503050406030204" pitchFamily="18" charset="0"/>
                                  <a:ea typeface="+mn-ea"/>
                                  <a:cs typeface="+mn-cs"/>
                                </a:rPr>
                              </m:ctrlPr>
                            </m:accPr>
                            <m:e>
                              <m:r>
                                <a:rPr kumimoji="0" lang="en-US" sz="1800" b="1" i="1" u="none" strike="noStrike" kern="1200" cap="none" spc="0" normalizeH="0" baseline="0" noProof="0" smtClean="0">
                                  <a:ln>
                                    <a:noFill/>
                                  </a:ln>
                                  <a:solidFill>
                                    <a:srgbClr val="00B050"/>
                                  </a:solidFill>
                                  <a:effectLst/>
                                  <a:uLnTx/>
                                  <a:uFillTx/>
                                  <a:latin typeface="Cambria Math" panose="02040503050406030204" pitchFamily="18" charset="0"/>
                                  <a:ea typeface="+mn-ea"/>
                                  <a:cs typeface="+mn-cs"/>
                                </a:rPr>
                                <m:t>𝑭</m:t>
                              </m:r>
                            </m:e>
                          </m:acc>
                        </m:e>
                        <m:sub>
                          <m:r>
                            <a:rPr kumimoji="0" lang="en-US" sz="1800" b="1" i="0" u="none" strike="noStrike" kern="1200" cap="none" spc="0" normalizeH="0" baseline="0" noProof="0" smtClean="0">
                              <a:ln>
                                <a:noFill/>
                              </a:ln>
                              <a:solidFill>
                                <a:srgbClr val="00B050"/>
                              </a:solidFill>
                              <a:effectLst/>
                              <a:uLnTx/>
                              <a:uFillTx/>
                              <a:latin typeface="Cambria Math" panose="02040503050406030204" pitchFamily="18" charset="0"/>
                              <a:ea typeface="+mn-ea"/>
                              <a:cs typeface="+mn-cs"/>
                            </a:rPr>
                            <m:t>𝟏𝐱</m:t>
                          </m:r>
                        </m:sub>
                      </m:sSub>
                    </m:oMath>
                  </m:oMathPara>
                </a14:m>
                <a:endParaRPr kumimoji="0" lang="en-US" sz="1800" b="1" i="0" u="none" strike="noStrike" kern="1200" cap="none" spc="0" normalizeH="0" baseline="0" noProof="0" dirty="0">
                  <a:ln>
                    <a:noFill/>
                  </a:ln>
                  <a:solidFill>
                    <a:srgbClr val="00B050"/>
                  </a:solidFill>
                  <a:effectLst/>
                  <a:uLnTx/>
                  <a:uFillTx/>
                  <a:latin typeface="Calibri" panose="020F0502020204030204"/>
                  <a:ea typeface="+mn-ea"/>
                  <a:cs typeface="+mn-cs"/>
                </a:endParaRPr>
              </a:p>
            </p:txBody>
          </p:sp>
        </mc:Choice>
        <mc:Fallback xmlns="">
          <p:sp>
            <p:nvSpPr>
              <p:cNvPr id="9" name="TextBox 8">
                <a:extLst>
                  <a:ext uri="{FF2B5EF4-FFF2-40B4-BE49-F238E27FC236}">
                    <a16:creationId xmlns:a16="http://schemas.microsoft.com/office/drawing/2014/main" id="{52242DE2-4235-9CB8-C688-8F960B41E61D}"/>
                  </a:ext>
                </a:extLst>
              </p:cNvPr>
              <p:cNvSpPr txBox="1">
                <a:spLocks noRot="1" noChangeAspect="1" noMove="1" noResize="1" noEditPoints="1" noAdjustHandles="1" noChangeArrowheads="1" noChangeShapeType="1" noTextEdit="1"/>
              </p:cNvSpPr>
              <p:nvPr/>
            </p:nvSpPr>
            <p:spPr>
              <a:xfrm>
                <a:off x="7761386" y="5427843"/>
                <a:ext cx="399084" cy="310598"/>
              </a:xfrm>
              <a:prstGeom prst="rect">
                <a:avLst/>
              </a:prstGeom>
              <a:blipFill>
                <a:blip r:embed="rId4"/>
                <a:stretch>
                  <a:fillRect l="-12121" r="-4545" b="-15686"/>
                </a:stretch>
              </a:blipFill>
            </p:spPr>
            <p:txBody>
              <a:bodyPr/>
              <a:lstStyle/>
              <a:p>
                <a:r>
                  <a:rPr lang="en-US">
                    <a:noFill/>
                  </a:rPr>
                  <a:t> </a:t>
                </a:r>
              </a:p>
            </p:txBody>
          </p:sp>
        </mc:Fallback>
      </mc:AlternateContent>
      <p:cxnSp>
        <p:nvCxnSpPr>
          <p:cNvPr id="12" name="Ευθύγραμμο βέλος σύνδεσης 11">
            <a:extLst>
              <a:ext uri="{FF2B5EF4-FFF2-40B4-BE49-F238E27FC236}">
                <a16:creationId xmlns:a16="http://schemas.microsoft.com/office/drawing/2014/main" id="{C78FA4DA-840B-85C9-846C-B8A726455288}"/>
              </a:ext>
            </a:extLst>
          </p:cNvPr>
          <p:cNvCxnSpPr>
            <a:cxnSpLocks/>
          </p:cNvCxnSpPr>
          <p:nvPr/>
        </p:nvCxnSpPr>
        <p:spPr>
          <a:xfrm flipV="1">
            <a:off x="6438508" y="3352800"/>
            <a:ext cx="0" cy="200948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5AC66D3C-D41B-C857-A13E-9E6CD36A6F08}"/>
                  </a:ext>
                </a:extLst>
              </p:cNvPr>
              <p:cNvSpPr txBox="1"/>
              <p:nvPr/>
            </p:nvSpPr>
            <p:spPr>
              <a:xfrm>
                <a:off x="5928733" y="3105808"/>
                <a:ext cx="408702" cy="342466"/>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800" b="1"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ctrlPr>
                        </m:sSubPr>
                        <m:e>
                          <m:acc>
                            <m:accPr>
                              <m:chr m:val="⃗"/>
                              <m:ctrlPr>
                                <a:rPr kumimoji="0" lang="en-US" sz="1800" b="1"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ctrlPr>
                            </m:accPr>
                            <m:e>
                              <m:r>
                                <a:rPr kumimoji="0" lang="en-US" sz="1800" b="1"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𝑭</m:t>
                              </m:r>
                            </m:e>
                          </m:acc>
                        </m:e>
                        <m:sub>
                          <m:r>
                            <a:rPr kumimoji="0" lang="en-US" sz="1800" b="1" i="0"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𝟐</m:t>
                          </m:r>
                          <m:r>
                            <m:rPr>
                              <m:sty m:val="p"/>
                            </m:rPr>
                            <a:rPr kumimoji="0" lang="en-US" sz="1800" b="1" i="0"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y</m:t>
                          </m:r>
                        </m:sub>
                      </m:sSub>
                    </m:oMath>
                  </m:oMathPara>
                </a14:m>
                <a:endParaRPr kumimoji="0" lang="en-US" sz="18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mc:Choice>
        <mc:Fallback xmlns="">
          <p:sp>
            <p:nvSpPr>
              <p:cNvPr id="14" name="TextBox 13">
                <a:extLst>
                  <a:ext uri="{FF2B5EF4-FFF2-40B4-BE49-F238E27FC236}">
                    <a16:creationId xmlns:a16="http://schemas.microsoft.com/office/drawing/2014/main" id="{5AC66D3C-D41B-C857-A13E-9E6CD36A6F08}"/>
                  </a:ext>
                </a:extLst>
              </p:cNvPr>
              <p:cNvSpPr txBox="1">
                <a:spLocks noRot="1" noChangeAspect="1" noMove="1" noResize="1" noEditPoints="1" noAdjustHandles="1" noChangeArrowheads="1" noChangeShapeType="1" noTextEdit="1"/>
              </p:cNvSpPr>
              <p:nvPr/>
            </p:nvSpPr>
            <p:spPr>
              <a:xfrm>
                <a:off x="5928733" y="3105808"/>
                <a:ext cx="408702" cy="342466"/>
              </a:xfrm>
              <a:prstGeom prst="rect">
                <a:avLst/>
              </a:prstGeom>
              <a:blipFill>
                <a:blip r:embed="rId5"/>
                <a:stretch>
                  <a:fillRect l="-13433" r="-8955" b="-21053"/>
                </a:stretch>
              </a:blipFill>
            </p:spPr>
            <p:txBody>
              <a:bodyPr/>
              <a:lstStyle/>
              <a:p>
                <a:r>
                  <a:rPr lang="en-US">
                    <a:noFill/>
                  </a:rPr>
                  <a:t> </a:t>
                </a:r>
              </a:p>
            </p:txBody>
          </p:sp>
        </mc:Fallback>
      </mc:AlternateContent>
      <p:cxnSp>
        <p:nvCxnSpPr>
          <p:cNvPr id="15" name="Ευθύγραμμο βέλος σύνδεσης 14">
            <a:extLst>
              <a:ext uri="{FF2B5EF4-FFF2-40B4-BE49-F238E27FC236}">
                <a16:creationId xmlns:a16="http://schemas.microsoft.com/office/drawing/2014/main" id="{1C50658F-BAA1-2620-13A4-459E14478F4C}"/>
              </a:ext>
            </a:extLst>
          </p:cNvPr>
          <p:cNvCxnSpPr>
            <a:cxnSpLocks/>
          </p:cNvCxnSpPr>
          <p:nvPr/>
        </p:nvCxnSpPr>
        <p:spPr>
          <a:xfrm>
            <a:off x="6438508" y="5362281"/>
            <a:ext cx="0" cy="672210"/>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F2F892E6-E470-EC67-F5CB-81F167798706}"/>
                  </a:ext>
                </a:extLst>
              </p:cNvPr>
              <p:cNvSpPr txBox="1"/>
              <p:nvPr/>
            </p:nvSpPr>
            <p:spPr>
              <a:xfrm>
                <a:off x="5928733" y="5787499"/>
                <a:ext cx="408702" cy="342466"/>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800" b="1" i="1" u="none" strike="noStrike" kern="1200" cap="none" spc="0" normalizeH="0" baseline="0" noProof="0" smtClean="0">
                              <a:ln>
                                <a:noFill/>
                              </a:ln>
                              <a:solidFill>
                                <a:srgbClr val="00B050"/>
                              </a:solidFill>
                              <a:effectLst/>
                              <a:uLnTx/>
                              <a:uFillTx/>
                              <a:latin typeface="Cambria Math" panose="02040503050406030204" pitchFamily="18" charset="0"/>
                              <a:ea typeface="+mn-ea"/>
                              <a:cs typeface="+mn-cs"/>
                            </a:rPr>
                          </m:ctrlPr>
                        </m:sSubPr>
                        <m:e>
                          <m:acc>
                            <m:accPr>
                              <m:chr m:val="⃗"/>
                              <m:ctrlPr>
                                <a:rPr kumimoji="0" lang="en-US" sz="1800" b="1" i="1" u="none" strike="noStrike" kern="1200" cap="none" spc="0" normalizeH="0" baseline="0" noProof="0" smtClean="0">
                                  <a:ln>
                                    <a:noFill/>
                                  </a:ln>
                                  <a:solidFill>
                                    <a:srgbClr val="00B050"/>
                                  </a:solidFill>
                                  <a:effectLst/>
                                  <a:uLnTx/>
                                  <a:uFillTx/>
                                  <a:latin typeface="Cambria Math" panose="02040503050406030204" pitchFamily="18" charset="0"/>
                                  <a:ea typeface="+mn-ea"/>
                                  <a:cs typeface="+mn-cs"/>
                                </a:rPr>
                              </m:ctrlPr>
                            </m:accPr>
                            <m:e>
                              <m:r>
                                <a:rPr kumimoji="0" lang="en-US" sz="1800" b="1" i="1" u="none" strike="noStrike" kern="1200" cap="none" spc="0" normalizeH="0" baseline="0" noProof="0" smtClean="0">
                                  <a:ln>
                                    <a:noFill/>
                                  </a:ln>
                                  <a:solidFill>
                                    <a:srgbClr val="00B050"/>
                                  </a:solidFill>
                                  <a:effectLst/>
                                  <a:uLnTx/>
                                  <a:uFillTx/>
                                  <a:latin typeface="Cambria Math" panose="02040503050406030204" pitchFamily="18" charset="0"/>
                                  <a:ea typeface="+mn-ea"/>
                                  <a:cs typeface="+mn-cs"/>
                                </a:rPr>
                                <m:t>𝑭</m:t>
                              </m:r>
                            </m:e>
                          </m:acc>
                        </m:e>
                        <m:sub>
                          <m:r>
                            <a:rPr kumimoji="0" lang="en-US" sz="1800" b="1" i="0" u="none" strike="noStrike" kern="1200" cap="none" spc="0" normalizeH="0" baseline="0" noProof="0" smtClean="0">
                              <a:ln>
                                <a:noFill/>
                              </a:ln>
                              <a:solidFill>
                                <a:srgbClr val="00B050"/>
                              </a:solidFill>
                              <a:effectLst/>
                              <a:uLnTx/>
                              <a:uFillTx/>
                              <a:latin typeface="Cambria Math" panose="02040503050406030204" pitchFamily="18" charset="0"/>
                              <a:ea typeface="+mn-ea"/>
                              <a:cs typeface="+mn-cs"/>
                            </a:rPr>
                            <m:t>𝟏𝐲</m:t>
                          </m:r>
                        </m:sub>
                      </m:sSub>
                    </m:oMath>
                  </m:oMathPara>
                </a14:m>
                <a:endParaRPr kumimoji="0" lang="en-US" sz="1800" b="1" i="0" u="none" strike="noStrike" kern="1200" cap="none" spc="0" normalizeH="0" baseline="0" noProof="0" dirty="0">
                  <a:ln>
                    <a:noFill/>
                  </a:ln>
                  <a:solidFill>
                    <a:srgbClr val="00B050"/>
                  </a:solidFill>
                  <a:effectLst/>
                  <a:uLnTx/>
                  <a:uFillTx/>
                  <a:latin typeface="Calibri" panose="020F0502020204030204"/>
                  <a:ea typeface="+mn-ea"/>
                  <a:cs typeface="+mn-cs"/>
                </a:endParaRPr>
              </a:p>
            </p:txBody>
          </p:sp>
        </mc:Choice>
        <mc:Fallback xmlns="">
          <p:sp>
            <p:nvSpPr>
              <p:cNvPr id="18" name="TextBox 17">
                <a:extLst>
                  <a:ext uri="{FF2B5EF4-FFF2-40B4-BE49-F238E27FC236}">
                    <a16:creationId xmlns:a16="http://schemas.microsoft.com/office/drawing/2014/main" id="{F2F892E6-E470-EC67-F5CB-81F167798706}"/>
                  </a:ext>
                </a:extLst>
              </p:cNvPr>
              <p:cNvSpPr txBox="1">
                <a:spLocks noRot="1" noChangeAspect="1" noMove="1" noResize="1" noEditPoints="1" noAdjustHandles="1" noChangeArrowheads="1" noChangeShapeType="1" noTextEdit="1"/>
              </p:cNvSpPr>
              <p:nvPr/>
            </p:nvSpPr>
            <p:spPr>
              <a:xfrm>
                <a:off x="5928733" y="5787499"/>
                <a:ext cx="408702" cy="342466"/>
              </a:xfrm>
              <a:prstGeom prst="rect">
                <a:avLst/>
              </a:prstGeom>
              <a:blipFill>
                <a:blip r:embed="rId6"/>
                <a:stretch>
                  <a:fillRect l="-13433" r="-7463" b="-21053"/>
                </a:stretch>
              </a:blipFill>
            </p:spPr>
            <p:txBody>
              <a:bodyPr/>
              <a:lstStyle/>
              <a:p>
                <a:r>
                  <a:rPr lang="en-US">
                    <a:noFill/>
                  </a:rPr>
                  <a:t> </a:t>
                </a:r>
              </a:p>
            </p:txBody>
          </p:sp>
        </mc:Fallback>
      </mc:AlternateContent>
      <p:cxnSp>
        <p:nvCxnSpPr>
          <p:cNvPr id="20" name="Ευθεία γραμμή σύνδεσης 19">
            <a:extLst>
              <a:ext uri="{FF2B5EF4-FFF2-40B4-BE49-F238E27FC236}">
                <a16:creationId xmlns:a16="http://schemas.microsoft.com/office/drawing/2014/main" id="{998E5765-A06C-242A-47B7-5A30DE294BBD}"/>
              </a:ext>
            </a:extLst>
          </p:cNvPr>
          <p:cNvCxnSpPr/>
          <p:nvPr/>
        </p:nvCxnSpPr>
        <p:spPr>
          <a:xfrm>
            <a:off x="7559178" y="3400719"/>
            <a:ext cx="1410092" cy="581319"/>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cxnSp>
        <p:nvCxnSpPr>
          <p:cNvPr id="22" name="Ευθεία γραμμή σύνδεσης 21">
            <a:extLst>
              <a:ext uri="{FF2B5EF4-FFF2-40B4-BE49-F238E27FC236}">
                <a16:creationId xmlns:a16="http://schemas.microsoft.com/office/drawing/2014/main" id="{CFB9BEB7-CD2E-11ED-0C5C-B0C9452F3545}"/>
              </a:ext>
            </a:extLst>
          </p:cNvPr>
          <p:cNvCxnSpPr/>
          <p:nvPr/>
        </p:nvCxnSpPr>
        <p:spPr>
          <a:xfrm flipV="1">
            <a:off x="7848600" y="3982038"/>
            <a:ext cx="1120670" cy="1976694"/>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cxnSp>
        <p:nvCxnSpPr>
          <p:cNvPr id="24" name="Ευθύγραμμο βέλος σύνδεσης 23">
            <a:extLst>
              <a:ext uri="{FF2B5EF4-FFF2-40B4-BE49-F238E27FC236}">
                <a16:creationId xmlns:a16="http://schemas.microsoft.com/office/drawing/2014/main" id="{CEF697D7-84A1-4DF7-D371-2F007DA51DE7}"/>
              </a:ext>
            </a:extLst>
          </p:cNvPr>
          <p:cNvCxnSpPr/>
          <p:nvPr/>
        </p:nvCxnSpPr>
        <p:spPr>
          <a:xfrm flipV="1">
            <a:off x="6438508" y="3982038"/>
            <a:ext cx="2530762" cy="1380243"/>
          </a:xfrm>
          <a:prstGeom prst="straightConnector1">
            <a:avLst/>
          </a:prstGeom>
          <a:ln w="57150">
            <a:solidFill>
              <a:srgbClr val="7030A0"/>
            </a:solidFill>
            <a:tailEnd type="triangle"/>
          </a:ln>
        </p:spPr>
        <p:style>
          <a:lnRef idx="1">
            <a:schemeClr val="accent1"/>
          </a:lnRef>
          <a:fillRef idx="0">
            <a:schemeClr val="accent1"/>
          </a:fillRef>
          <a:effectRef idx="0">
            <a:schemeClr val="accent1"/>
          </a:effectRef>
          <a:fontRef idx="minor">
            <a:schemeClr val="tx1"/>
          </a:fontRef>
        </p:style>
      </p:cxnSp>
      <p:grpSp>
        <p:nvGrpSpPr>
          <p:cNvPr id="28" name="Ομάδα 27">
            <a:extLst>
              <a:ext uri="{FF2B5EF4-FFF2-40B4-BE49-F238E27FC236}">
                <a16:creationId xmlns:a16="http://schemas.microsoft.com/office/drawing/2014/main" id="{16136027-9999-1F6E-2860-445F55E87809}"/>
              </a:ext>
            </a:extLst>
          </p:cNvPr>
          <p:cNvGrpSpPr/>
          <p:nvPr/>
        </p:nvGrpSpPr>
        <p:grpSpPr>
          <a:xfrm>
            <a:off x="8020416" y="2665768"/>
            <a:ext cx="803576" cy="727269"/>
            <a:chOff x="8020416" y="2665768"/>
            <a:chExt cx="803576" cy="727269"/>
          </a:xfrm>
        </p:grpSpPr>
        <p:cxnSp>
          <p:nvCxnSpPr>
            <p:cNvPr id="26" name="Ευθύγραμμο βέλος σύνδεσης 25">
              <a:extLst>
                <a:ext uri="{FF2B5EF4-FFF2-40B4-BE49-F238E27FC236}">
                  <a16:creationId xmlns:a16="http://schemas.microsoft.com/office/drawing/2014/main" id="{ECA9E0E4-D0B1-9356-77BC-922BE33AF531}"/>
                </a:ext>
              </a:extLst>
            </p:cNvPr>
            <p:cNvCxnSpPr/>
            <p:nvPr/>
          </p:nvCxnSpPr>
          <p:spPr>
            <a:xfrm flipV="1">
              <a:off x="8020416" y="2967819"/>
              <a:ext cx="803576" cy="425218"/>
            </a:xfrm>
            <a:prstGeom prst="straightConnector1">
              <a:avLst/>
            </a:prstGeom>
            <a:ln w="57150">
              <a:solidFill>
                <a:srgbClr val="7030A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A5AFCDDE-B194-1972-D620-63FA35F0692E}"/>
                    </a:ext>
                  </a:extLst>
                </p:cNvPr>
                <p:cNvSpPr txBox="1"/>
                <p:nvPr/>
              </p:nvSpPr>
              <p:spPr>
                <a:xfrm>
                  <a:off x="8422204" y="2665768"/>
                  <a:ext cx="259686" cy="36933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acc>
                          <m:accPr>
                            <m:chr m:val="⃗"/>
                            <m:ctrlPr>
                              <a:rPr kumimoji="0" lang="en-US" sz="2400" b="1" i="1" u="none" strike="noStrike" kern="1200" cap="none" spc="0" normalizeH="0" baseline="0" noProof="0" smtClean="0">
                                <a:ln>
                                  <a:noFill/>
                                </a:ln>
                                <a:solidFill>
                                  <a:srgbClr val="7030A0"/>
                                </a:solidFill>
                                <a:effectLst/>
                                <a:uLnTx/>
                                <a:uFillTx/>
                                <a:latin typeface="Cambria Math" panose="02040503050406030204" pitchFamily="18" charset="0"/>
                                <a:ea typeface="+mn-ea"/>
                                <a:cs typeface="+mn-cs"/>
                              </a:rPr>
                            </m:ctrlPr>
                          </m:accPr>
                          <m:e>
                            <m:r>
                              <a:rPr kumimoji="0" lang="en-US" sz="2400" b="1" i="1" u="none" strike="noStrike" kern="1200" cap="none" spc="0" normalizeH="0" baseline="0" noProof="0" smtClean="0">
                                <a:ln>
                                  <a:noFill/>
                                </a:ln>
                                <a:solidFill>
                                  <a:srgbClr val="7030A0"/>
                                </a:solidFill>
                                <a:effectLst/>
                                <a:uLnTx/>
                                <a:uFillTx/>
                                <a:latin typeface="Cambria Math" panose="02040503050406030204" pitchFamily="18" charset="0"/>
                                <a:ea typeface="+mn-ea"/>
                                <a:cs typeface="+mn-cs"/>
                              </a:rPr>
                              <m:t>𝒂</m:t>
                            </m:r>
                          </m:e>
                        </m:acc>
                      </m:oMath>
                    </m:oMathPara>
                  </a14:m>
                  <a:endParaRPr kumimoji="0" lang="en-US" sz="2400" b="1" i="0" u="none" strike="noStrike" kern="1200" cap="none" spc="0" normalizeH="0" baseline="0" noProof="0" dirty="0">
                    <a:ln>
                      <a:noFill/>
                    </a:ln>
                    <a:solidFill>
                      <a:srgbClr val="7030A0"/>
                    </a:solidFill>
                    <a:effectLst/>
                    <a:uLnTx/>
                    <a:uFillTx/>
                    <a:latin typeface="Calibri" panose="020F0502020204030204"/>
                    <a:ea typeface="+mn-ea"/>
                    <a:cs typeface="+mn-cs"/>
                  </a:endParaRPr>
                </a:p>
              </p:txBody>
            </p:sp>
          </mc:Choice>
          <mc:Fallback xmlns="">
            <p:sp>
              <p:nvSpPr>
                <p:cNvPr id="27" name="TextBox 26">
                  <a:extLst>
                    <a:ext uri="{FF2B5EF4-FFF2-40B4-BE49-F238E27FC236}">
                      <a16:creationId xmlns:a16="http://schemas.microsoft.com/office/drawing/2014/main" id="{A5AFCDDE-B194-1972-D620-63FA35F0692E}"/>
                    </a:ext>
                  </a:extLst>
                </p:cNvPr>
                <p:cNvSpPr txBox="1">
                  <a:spLocks noRot="1" noChangeAspect="1" noMove="1" noResize="1" noEditPoints="1" noAdjustHandles="1" noChangeArrowheads="1" noChangeShapeType="1" noTextEdit="1"/>
                </p:cNvSpPr>
                <p:nvPr/>
              </p:nvSpPr>
              <p:spPr>
                <a:xfrm>
                  <a:off x="8422204" y="2665768"/>
                  <a:ext cx="259686" cy="369332"/>
                </a:xfrm>
                <a:prstGeom prst="rect">
                  <a:avLst/>
                </a:prstGeom>
                <a:blipFill>
                  <a:blip r:embed="rId7"/>
                  <a:stretch>
                    <a:fillRect l="-16667" r="-19048"/>
                  </a:stretch>
                </a:blipFill>
              </p:spPr>
              <p:txBody>
                <a:bodyPr/>
                <a:lstStyle/>
                <a:p>
                  <a:r>
                    <a:rPr lang="en-US">
                      <a:noFill/>
                    </a:rPr>
                    <a:t> </a:t>
                  </a:r>
                </a:p>
              </p:txBody>
            </p:sp>
          </mc:Fallback>
        </mc:AlternateContent>
      </p:grpSp>
      <p:grpSp>
        <p:nvGrpSpPr>
          <p:cNvPr id="11" name="Group 10"/>
          <p:cNvGrpSpPr/>
          <p:nvPr/>
        </p:nvGrpSpPr>
        <p:grpSpPr>
          <a:xfrm>
            <a:off x="593640" y="3398400"/>
            <a:ext cx="5854680" cy="3457800"/>
            <a:chOff x="593640" y="3398400"/>
            <a:chExt cx="5854680" cy="3457800"/>
          </a:xfrm>
        </p:grpSpPr>
        <mc:AlternateContent xmlns:mc="http://schemas.openxmlformats.org/markup-compatibility/2006" xmlns:p14="http://schemas.microsoft.com/office/powerpoint/2010/main">
          <mc:Choice Requires="p14">
            <p:contentPart p14:bwMode="auto" r:id="rId8">
              <p14:nvContentPartPr>
                <p14:cNvPr id="6" name="Ink 5"/>
                <p14:cNvContentPartPr/>
                <p14:nvPr/>
              </p14:nvContentPartPr>
              <p14:xfrm>
                <a:off x="602640" y="3398400"/>
                <a:ext cx="5845680" cy="3457800"/>
              </p14:xfrm>
            </p:contentPart>
          </mc:Choice>
          <mc:Fallback xmlns="">
            <p:pic>
              <p:nvPicPr>
                <p:cNvPr id="6" name="Ink 5"/>
                <p:cNvPicPr/>
                <p:nvPr/>
              </p:nvPicPr>
              <p:blipFill>
                <a:blip r:embed="rId9"/>
                <a:stretch>
                  <a:fillRect/>
                </a:stretch>
              </p:blipFill>
              <p:spPr>
                <a:xfrm>
                  <a:off x="595440" y="3392640"/>
                  <a:ext cx="5862240" cy="347292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5" name="Ink 4"/>
                <p14:cNvContentPartPr/>
                <p14:nvPr/>
              </p14:nvContentPartPr>
              <p14:xfrm>
                <a:off x="593640" y="3466800"/>
                <a:ext cx="4656960" cy="3389400"/>
              </p14:xfrm>
            </p:contentPart>
          </mc:Choice>
          <mc:Fallback xmlns="">
            <p:pic>
              <p:nvPicPr>
                <p:cNvPr id="5" name="Ink 4"/>
                <p:cNvPicPr/>
                <p:nvPr/>
              </p:nvPicPr>
              <p:blipFill>
                <a:blip r:embed="rId11"/>
                <a:stretch>
                  <a:fillRect/>
                </a:stretch>
              </p:blipFill>
              <p:spPr>
                <a:xfrm>
                  <a:off x="585720" y="3460680"/>
                  <a:ext cx="4673520" cy="340488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2">
            <p14:nvContentPartPr>
              <p14:cNvPr id="13" name="Ink 12"/>
              <p14:cNvContentPartPr/>
              <p14:nvPr/>
            </p14:nvContentPartPr>
            <p14:xfrm>
              <a:off x="819000" y="4279680"/>
              <a:ext cx="4821120" cy="169560"/>
            </p14:xfrm>
          </p:contentPart>
        </mc:Choice>
        <mc:Fallback xmlns="">
          <p:pic>
            <p:nvPicPr>
              <p:cNvPr id="13" name="Ink 12"/>
              <p:cNvPicPr/>
              <p:nvPr/>
            </p:nvPicPr>
            <p:blipFill>
              <a:blip r:embed="rId13"/>
              <a:stretch>
                <a:fillRect/>
              </a:stretch>
            </p:blipFill>
            <p:spPr>
              <a:xfrm>
                <a:off x="807120" y="4267440"/>
                <a:ext cx="4842360" cy="193680"/>
              </a:xfrm>
              <a:prstGeom prst="rect">
                <a:avLst/>
              </a:prstGeom>
            </p:spPr>
          </p:pic>
        </mc:Fallback>
      </mc:AlternateContent>
    </p:spTree>
    <p:extLst>
      <p:ext uri="{BB962C8B-B14F-4D97-AF65-F5344CB8AC3E}">
        <p14:creationId xmlns:p14="http://schemas.microsoft.com/office/powerpoint/2010/main" val="3924479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par>
                                <p:cTn id="22" presetID="10" presetClass="entr" presetSubtype="0"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childTnLst>
                                </p:cTn>
                              </p:par>
                              <p:par>
                                <p:cTn id="25" presetID="10" presetClass="entr" presetSubtype="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500"/>
                                        <p:tgtEl>
                                          <p:spTgt spid="18"/>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fade">
                                      <p:cBhvr>
                                        <p:cTn id="35" dur="500"/>
                                        <p:tgtEl>
                                          <p:spTgt spid="20"/>
                                        </p:tgtEl>
                                      </p:cBhvr>
                                    </p:animEffect>
                                  </p:childTnLst>
                                </p:cTn>
                              </p:par>
                              <p:par>
                                <p:cTn id="36" presetID="10" presetClass="entr" presetSubtype="0" fill="hold" nodeType="with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fade">
                                      <p:cBhvr>
                                        <p:cTn id="38" dur="500"/>
                                        <p:tgtEl>
                                          <p:spTgt spid="22"/>
                                        </p:tgtEl>
                                      </p:cBhvr>
                                    </p:animEffect>
                                  </p:childTnLst>
                                </p:cTn>
                              </p:par>
                              <p:par>
                                <p:cTn id="39" presetID="10" presetClass="entr" presetSubtype="0" fill="hold" nodeType="withEffect">
                                  <p:stCondLst>
                                    <p:cond delay="0"/>
                                  </p:stCondLst>
                                  <p:childTnLst>
                                    <p:set>
                                      <p:cBhvr>
                                        <p:cTn id="40" dur="1" fill="hold">
                                          <p:stCondLst>
                                            <p:cond delay="0"/>
                                          </p:stCondLst>
                                        </p:cTn>
                                        <p:tgtEl>
                                          <p:spTgt spid="24"/>
                                        </p:tgtEl>
                                        <p:attrNameLst>
                                          <p:attrName>style.visibility</p:attrName>
                                        </p:attrNameLst>
                                      </p:cBhvr>
                                      <p:to>
                                        <p:strVal val="visible"/>
                                      </p:to>
                                    </p:set>
                                    <p:animEffect transition="in" filter="fade">
                                      <p:cBhvr>
                                        <p:cTn id="41" dur="500"/>
                                        <p:tgtEl>
                                          <p:spTgt spid="24"/>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fade">
                                      <p:cBhvr>
                                        <p:cTn id="46" dur="500"/>
                                        <p:tgtEl>
                                          <p:spTgt spid="28"/>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fade">
                                      <p:cBhvr>
                                        <p:cTn id="5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4" grpId="0"/>
      <p:bldP spid="18" grpId="0"/>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a:t>Οι Νόμοι της Κίνησης</a:t>
            </a:r>
          </a:p>
        </p:txBody>
      </p:sp>
      <p:sp>
        <p:nvSpPr>
          <p:cNvPr id="3" name="Θέση περιεχομένου 2"/>
          <p:cNvSpPr>
            <a:spLocks noGrp="1"/>
          </p:cNvSpPr>
          <p:nvPr>
            <p:ph idx="1"/>
          </p:nvPr>
        </p:nvSpPr>
        <p:spPr>
          <a:xfrm>
            <a:off x="738351" y="1371600"/>
            <a:ext cx="7643308" cy="4153348"/>
          </a:xfrm>
        </p:spPr>
        <p:txBody>
          <a:bodyPr>
            <a:normAutofit/>
          </a:bodyPr>
          <a:lstStyle/>
          <a:p>
            <a:r>
              <a:rPr lang="el-GR" sz="2100" b="1" dirty="0"/>
              <a:t>Παράδειγμα – Λύση:</a:t>
            </a:r>
          </a:p>
        </p:txBody>
      </p:sp>
      <p:pic>
        <p:nvPicPr>
          <p:cNvPr id="4" name="Εικόνα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86400" y="685800"/>
            <a:ext cx="3212019" cy="3810001"/>
          </a:xfrm>
          <a:prstGeom prst="rect">
            <a:avLst/>
          </a:prstGeom>
        </p:spPr>
      </p:pic>
      <p:cxnSp>
        <p:nvCxnSpPr>
          <p:cNvPr id="6" name="Ευθύγραμμο βέλος σύνδεσης 5">
            <a:extLst>
              <a:ext uri="{FF2B5EF4-FFF2-40B4-BE49-F238E27FC236}">
                <a16:creationId xmlns:a16="http://schemas.microsoft.com/office/drawing/2014/main" id="{DA0E93B0-558E-899A-2CFA-BE7FC9E9149D}"/>
              </a:ext>
            </a:extLst>
          </p:cNvPr>
          <p:cNvCxnSpPr>
            <a:cxnSpLocks/>
          </p:cNvCxnSpPr>
          <p:nvPr/>
        </p:nvCxnSpPr>
        <p:spPr>
          <a:xfrm flipV="1">
            <a:off x="6493667" y="3323273"/>
            <a:ext cx="1410092" cy="1"/>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7" name="Ευθύγραμμο βέλος σύνδεσης 6">
            <a:extLst>
              <a:ext uri="{FF2B5EF4-FFF2-40B4-BE49-F238E27FC236}">
                <a16:creationId xmlns:a16="http://schemas.microsoft.com/office/drawing/2014/main" id="{29A49EF7-5C25-CC97-73A4-062C88BA88BE}"/>
              </a:ext>
            </a:extLst>
          </p:cNvPr>
          <p:cNvCxnSpPr/>
          <p:nvPr/>
        </p:nvCxnSpPr>
        <p:spPr>
          <a:xfrm>
            <a:off x="6493667" y="3323273"/>
            <a:ext cx="1066800"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50928F34-26D1-32BF-AAE9-BCB50ECDE83C}"/>
                  </a:ext>
                </a:extLst>
              </p:cNvPr>
              <p:cNvSpPr txBox="1"/>
              <p:nvPr/>
            </p:nvSpPr>
            <p:spPr>
              <a:xfrm>
                <a:off x="7446559" y="2908858"/>
                <a:ext cx="399084" cy="31059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800" b="1"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ctrlPr>
                        </m:sSubPr>
                        <m:e>
                          <m:acc>
                            <m:accPr>
                              <m:chr m:val="⃗"/>
                              <m:ctrlPr>
                                <a:rPr kumimoji="0" lang="en-US" sz="1800" b="1"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ctrlPr>
                            </m:accPr>
                            <m:e>
                              <m:r>
                                <a:rPr kumimoji="0" lang="en-US" sz="1800" b="1"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𝑭</m:t>
                              </m:r>
                            </m:e>
                          </m:acc>
                        </m:e>
                        <m:sub>
                          <m:r>
                            <a:rPr kumimoji="0" lang="en-US" sz="1800" b="1" i="0"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𝟐𝐱</m:t>
                          </m:r>
                        </m:sub>
                      </m:sSub>
                    </m:oMath>
                  </m:oMathPara>
                </a14:m>
                <a:endParaRPr kumimoji="0" lang="en-US" sz="18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mc:Choice>
        <mc:Fallback xmlns="">
          <p:sp>
            <p:nvSpPr>
              <p:cNvPr id="8" name="TextBox 7">
                <a:extLst>
                  <a:ext uri="{FF2B5EF4-FFF2-40B4-BE49-F238E27FC236}">
                    <a16:creationId xmlns:a16="http://schemas.microsoft.com/office/drawing/2014/main" id="{50928F34-26D1-32BF-AAE9-BCB50ECDE83C}"/>
                  </a:ext>
                </a:extLst>
              </p:cNvPr>
              <p:cNvSpPr txBox="1">
                <a:spLocks noRot="1" noChangeAspect="1" noMove="1" noResize="1" noEditPoints="1" noAdjustHandles="1" noChangeArrowheads="1" noChangeShapeType="1" noTextEdit="1"/>
              </p:cNvSpPr>
              <p:nvPr/>
            </p:nvSpPr>
            <p:spPr>
              <a:xfrm>
                <a:off x="7446559" y="2908858"/>
                <a:ext cx="399084" cy="310598"/>
              </a:xfrm>
              <a:prstGeom prst="rect">
                <a:avLst/>
              </a:prstGeom>
              <a:blipFill>
                <a:blip r:embed="rId4"/>
                <a:stretch>
                  <a:fillRect l="-13846" r="-4615" b="-1568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3FF502DC-F7F6-48E1-DFA3-B0808EA1684D}"/>
                  </a:ext>
                </a:extLst>
              </p:cNvPr>
              <p:cNvSpPr txBox="1"/>
              <p:nvPr/>
            </p:nvSpPr>
            <p:spPr>
              <a:xfrm>
                <a:off x="7816545" y="3388835"/>
                <a:ext cx="399084" cy="31059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800" b="1" i="1" u="none" strike="noStrike" kern="1200" cap="none" spc="0" normalizeH="0" baseline="0" noProof="0" smtClean="0">
                              <a:ln>
                                <a:noFill/>
                              </a:ln>
                              <a:solidFill>
                                <a:srgbClr val="00B050"/>
                              </a:solidFill>
                              <a:effectLst/>
                              <a:uLnTx/>
                              <a:uFillTx/>
                              <a:latin typeface="Cambria Math" panose="02040503050406030204" pitchFamily="18" charset="0"/>
                              <a:ea typeface="+mn-ea"/>
                              <a:cs typeface="+mn-cs"/>
                            </a:rPr>
                          </m:ctrlPr>
                        </m:sSubPr>
                        <m:e>
                          <m:acc>
                            <m:accPr>
                              <m:chr m:val="⃗"/>
                              <m:ctrlPr>
                                <a:rPr kumimoji="0" lang="en-US" sz="1800" b="1" i="1" u="none" strike="noStrike" kern="1200" cap="none" spc="0" normalizeH="0" baseline="0" noProof="0" smtClean="0">
                                  <a:ln>
                                    <a:noFill/>
                                  </a:ln>
                                  <a:solidFill>
                                    <a:srgbClr val="00B050"/>
                                  </a:solidFill>
                                  <a:effectLst/>
                                  <a:uLnTx/>
                                  <a:uFillTx/>
                                  <a:latin typeface="Cambria Math" panose="02040503050406030204" pitchFamily="18" charset="0"/>
                                  <a:ea typeface="+mn-ea"/>
                                  <a:cs typeface="+mn-cs"/>
                                </a:rPr>
                              </m:ctrlPr>
                            </m:accPr>
                            <m:e>
                              <m:r>
                                <a:rPr kumimoji="0" lang="en-US" sz="1800" b="1" i="1" u="none" strike="noStrike" kern="1200" cap="none" spc="0" normalizeH="0" baseline="0" noProof="0" smtClean="0">
                                  <a:ln>
                                    <a:noFill/>
                                  </a:ln>
                                  <a:solidFill>
                                    <a:srgbClr val="00B050"/>
                                  </a:solidFill>
                                  <a:effectLst/>
                                  <a:uLnTx/>
                                  <a:uFillTx/>
                                  <a:latin typeface="Cambria Math" panose="02040503050406030204" pitchFamily="18" charset="0"/>
                                  <a:ea typeface="+mn-ea"/>
                                  <a:cs typeface="+mn-cs"/>
                                </a:rPr>
                                <m:t>𝑭</m:t>
                              </m:r>
                            </m:e>
                          </m:acc>
                        </m:e>
                        <m:sub>
                          <m:r>
                            <a:rPr kumimoji="0" lang="en-US" sz="1800" b="1" i="0" u="none" strike="noStrike" kern="1200" cap="none" spc="0" normalizeH="0" baseline="0" noProof="0" smtClean="0">
                              <a:ln>
                                <a:noFill/>
                              </a:ln>
                              <a:solidFill>
                                <a:srgbClr val="00B050"/>
                              </a:solidFill>
                              <a:effectLst/>
                              <a:uLnTx/>
                              <a:uFillTx/>
                              <a:latin typeface="Cambria Math" panose="02040503050406030204" pitchFamily="18" charset="0"/>
                              <a:ea typeface="+mn-ea"/>
                              <a:cs typeface="+mn-cs"/>
                            </a:rPr>
                            <m:t>𝟏𝐱</m:t>
                          </m:r>
                        </m:sub>
                      </m:sSub>
                    </m:oMath>
                  </m:oMathPara>
                </a14:m>
                <a:endParaRPr kumimoji="0" lang="en-US" sz="1800" b="1" i="0" u="none" strike="noStrike" kern="1200" cap="none" spc="0" normalizeH="0" baseline="0" noProof="0" dirty="0">
                  <a:ln>
                    <a:noFill/>
                  </a:ln>
                  <a:solidFill>
                    <a:srgbClr val="00B050"/>
                  </a:solidFill>
                  <a:effectLst/>
                  <a:uLnTx/>
                  <a:uFillTx/>
                  <a:latin typeface="Calibri" panose="020F0502020204030204"/>
                  <a:ea typeface="+mn-ea"/>
                  <a:cs typeface="+mn-cs"/>
                </a:endParaRPr>
              </a:p>
            </p:txBody>
          </p:sp>
        </mc:Choice>
        <mc:Fallback xmlns="">
          <p:sp>
            <p:nvSpPr>
              <p:cNvPr id="9" name="TextBox 8">
                <a:extLst>
                  <a:ext uri="{FF2B5EF4-FFF2-40B4-BE49-F238E27FC236}">
                    <a16:creationId xmlns:a16="http://schemas.microsoft.com/office/drawing/2014/main" id="{3FF502DC-F7F6-48E1-DFA3-B0808EA1684D}"/>
                  </a:ext>
                </a:extLst>
              </p:cNvPr>
              <p:cNvSpPr txBox="1">
                <a:spLocks noRot="1" noChangeAspect="1" noMove="1" noResize="1" noEditPoints="1" noAdjustHandles="1" noChangeArrowheads="1" noChangeShapeType="1" noTextEdit="1"/>
              </p:cNvSpPr>
              <p:nvPr/>
            </p:nvSpPr>
            <p:spPr>
              <a:xfrm>
                <a:off x="7816545" y="3388835"/>
                <a:ext cx="399084" cy="310598"/>
              </a:xfrm>
              <a:prstGeom prst="rect">
                <a:avLst/>
              </a:prstGeom>
              <a:blipFill>
                <a:blip r:embed="rId5"/>
                <a:stretch>
                  <a:fillRect l="-12121" r="-4545" b="-13725"/>
                </a:stretch>
              </a:blipFill>
            </p:spPr>
            <p:txBody>
              <a:bodyPr/>
              <a:lstStyle/>
              <a:p>
                <a:r>
                  <a:rPr lang="en-US">
                    <a:noFill/>
                  </a:rPr>
                  <a:t> </a:t>
                </a:r>
              </a:p>
            </p:txBody>
          </p:sp>
        </mc:Fallback>
      </mc:AlternateContent>
      <p:cxnSp>
        <p:nvCxnSpPr>
          <p:cNvPr id="10" name="Ευθύγραμμο βέλος σύνδεσης 9">
            <a:extLst>
              <a:ext uri="{FF2B5EF4-FFF2-40B4-BE49-F238E27FC236}">
                <a16:creationId xmlns:a16="http://schemas.microsoft.com/office/drawing/2014/main" id="{42854AF3-A3E9-411A-402A-AC5D6E27EA59}"/>
              </a:ext>
            </a:extLst>
          </p:cNvPr>
          <p:cNvCxnSpPr>
            <a:cxnSpLocks/>
          </p:cNvCxnSpPr>
          <p:nvPr/>
        </p:nvCxnSpPr>
        <p:spPr>
          <a:xfrm flipV="1">
            <a:off x="6493667" y="1313792"/>
            <a:ext cx="0" cy="200948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83EFBD57-F500-4974-CA2E-76D0284EEB3B}"/>
                  </a:ext>
                </a:extLst>
              </p:cNvPr>
              <p:cNvSpPr txBox="1"/>
              <p:nvPr/>
            </p:nvSpPr>
            <p:spPr>
              <a:xfrm>
                <a:off x="5983892" y="1066800"/>
                <a:ext cx="408702" cy="342466"/>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800" b="1"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ctrlPr>
                        </m:sSubPr>
                        <m:e>
                          <m:acc>
                            <m:accPr>
                              <m:chr m:val="⃗"/>
                              <m:ctrlPr>
                                <a:rPr kumimoji="0" lang="en-US" sz="1800" b="1"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ctrlPr>
                            </m:accPr>
                            <m:e>
                              <m:r>
                                <a:rPr kumimoji="0" lang="en-US" sz="1800" b="1"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𝑭</m:t>
                              </m:r>
                            </m:e>
                          </m:acc>
                        </m:e>
                        <m:sub>
                          <m:r>
                            <a:rPr kumimoji="0" lang="en-US" sz="1800" b="1" i="0"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𝟐</m:t>
                          </m:r>
                          <m:r>
                            <m:rPr>
                              <m:sty m:val="p"/>
                            </m:rPr>
                            <a:rPr kumimoji="0" lang="en-US" sz="1800" b="1" i="0"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y</m:t>
                          </m:r>
                        </m:sub>
                      </m:sSub>
                    </m:oMath>
                  </m:oMathPara>
                </a14:m>
                <a:endParaRPr kumimoji="0" lang="en-US" sz="18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mc:Choice>
        <mc:Fallback xmlns="">
          <p:sp>
            <p:nvSpPr>
              <p:cNvPr id="11" name="TextBox 10">
                <a:extLst>
                  <a:ext uri="{FF2B5EF4-FFF2-40B4-BE49-F238E27FC236}">
                    <a16:creationId xmlns:a16="http://schemas.microsoft.com/office/drawing/2014/main" id="{83EFBD57-F500-4974-CA2E-76D0284EEB3B}"/>
                  </a:ext>
                </a:extLst>
              </p:cNvPr>
              <p:cNvSpPr txBox="1">
                <a:spLocks noRot="1" noChangeAspect="1" noMove="1" noResize="1" noEditPoints="1" noAdjustHandles="1" noChangeArrowheads="1" noChangeShapeType="1" noTextEdit="1"/>
              </p:cNvSpPr>
              <p:nvPr/>
            </p:nvSpPr>
            <p:spPr>
              <a:xfrm>
                <a:off x="5983892" y="1066800"/>
                <a:ext cx="408702" cy="342466"/>
              </a:xfrm>
              <a:prstGeom prst="rect">
                <a:avLst/>
              </a:prstGeom>
              <a:blipFill>
                <a:blip r:embed="rId6"/>
                <a:stretch>
                  <a:fillRect l="-13433" r="-8955" b="-21429"/>
                </a:stretch>
              </a:blipFill>
            </p:spPr>
            <p:txBody>
              <a:bodyPr/>
              <a:lstStyle/>
              <a:p>
                <a:r>
                  <a:rPr lang="en-US">
                    <a:noFill/>
                  </a:rPr>
                  <a:t> </a:t>
                </a:r>
              </a:p>
            </p:txBody>
          </p:sp>
        </mc:Fallback>
      </mc:AlternateContent>
      <p:cxnSp>
        <p:nvCxnSpPr>
          <p:cNvPr id="12" name="Ευθύγραμμο βέλος σύνδεσης 11">
            <a:extLst>
              <a:ext uri="{FF2B5EF4-FFF2-40B4-BE49-F238E27FC236}">
                <a16:creationId xmlns:a16="http://schemas.microsoft.com/office/drawing/2014/main" id="{51574177-5397-F0F7-B60B-4DE164076C25}"/>
              </a:ext>
            </a:extLst>
          </p:cNvPr>
          <p:cNvCxnSpPr>
            <a:cxnSpLocks/>
          </p:cNvCxnSpPr>
          <p:nvPr/>
        </p:nvCxnSpPr>
        <p:spPr>
          <a:xfrm>
            <a:off x="6493667" y="3323273"/>
            <a:ext cx="0" cy="672210"/>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1DA4D9B6-6453-F153-D965-652C8DE566AE}"/>
                  </a:ext>
                </a:extLst>
              </p:cNvPr>
              <p:cNvSpPr txBox="1"/>
              <p:nvPr/>
            </p:nvSpPr>
            <p:spPr>
              <a:xfrm>
                <a:off x="5983892" y="3748491"/>
                <a:ext cx="408702" cy="342466"/>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800" b="1" i="1" u="none" strike="noStrike" kern="1200" cap="none" spc="0" normalizeH="0" baseline="0" noProof="0" smtClean="0">
                              <a:ln>
                                <a:noFill/>
                              </a:ln>
                              <a:solidFill>
                                <a:srgbClr val="00B050"/>
                              </a:solidFill>
                              <a:effectLst/>
                              <a:uLnTx/>
                              <a:uFillTx/>
                              <a:latin typeface="Cambria Math" panose="02040503050406030204" pitchFamily="18" charset="0"/>
                              <a:ea typeface="+mn-ea"/>
                              <a:cs typeface="+mn-cs"/>
                            </a:rPr>
                          </m:ctrlPr>
                        </m:sSubPr>
                        <m:e>
                          <m:acc>
                            <m:accPr>
                              <m:chr m:val="⃗"/>
                              <m:ctrlPr>
                                <a:rPr kumimoji="0" lang="en-US" sz="1800" b="1" i="1" u="none" strike="noStrike" kern="1200" cap="none" spc="0" normalizeH="0" baseline="0" noProof="0" smtClean="0">
                                  <a:ln>
                                    <a:noFill/>
                                  </a:ln>
                                  <a:solidFill>
                                    <a:srgbClr val="00B050"/>
                                  </a:solidFill>
                                  <a:effectLst/>
                                  <a:uLnTx/>
                                  <a:uFillTx/>
                                  <a:latin typeface="Cambria Math" panose="02040503050406030204" pitchFamily="18" charset="0"/>
                                  <a:ea typeface="+mn-ea"/>
                                  <a:cs typeface="+mn-cs"/>
                                </a:rPr>
                              </m:ctrlPr>
                            </m:accPr>
                            <m:e>
                              <m:r>
                                <a:rPr kumimoji="0" lang="en-US" sz="1800" b="1" i="1" u="none" strike="noStrike" kern="1200" cap="none" spc="0" normalizeH="0" baseline="0" noProof="0" smtClean="0">
                                  <a:ln>
                                    <a:noFill/>
                                  </a:ln>
                                  <a:solidFill>
                                    <a:srgbClr val="00B050"/>
                                  </a:solidFill>
                                  <a:effectLst/>
                                  <a:uLnTx/>
                                  <a:uFillTx/>
                                  <a:latin typeface="Cambria Math" panose="02040503050406030204" pitchFamily="18" charset="0"/>
                                  <a:ea typeface="+mn-ea"/>
                                  <a:cs typeface="+mn-cs"/>
                                </a:rPr>
                                <m:t>𝑭</m:t>
                              </m:r>
                            </m:e>
                          </m:acc>
                        </m:e>
                        <m:sub>
                          <m:r>
                            <a:rPr kumimoji="0" lang="en-US" sz="1800" b="1" i="0" u="none" strike="noStrike" kern="1200" cap="none" spc="0" normalizeH="0" baseline="0" noProof="0" smtClean="0">
                              <a:ln>
                                <a:noFill/>
                              </a:ln>
                              <a:solidFill>
                                <a:srgbClr val="00B050"/>
                              </a:solidFill>
                              <a:effectLst/>
                              <a:uLnTx/>
                              <a:uFillTx/>
                              <a:latin typeface="Cambria Math" panose="02040503050406030204" pitchFamily="18" charset="0"/>
                              <a:ea typeface="+mn-ea"/>
                              <a:cs typeface="+mn-cs"/>
                            </a:rPr>
                            <m:t>𝟏𝐲</m:t>
                          </m:r>
                        </m:sub>
                      </m:sSub>
                    </m:oMath>
                  </m:oMathPara>
                </a14:m>
                <a:endParaRPr kumimoji="0" lang="en-US" sz="1800" b="1" i="0" u="none" strike="noStrike" kern="1200" cap="none" spc="0" normalizeH="0" baseline="0" noProof="0" dirty="0">
                  <a:ln>
                    <a:noFill/>
                  </a:ln>
                  <a:solidFill>
                    <a:srgbClr val="00B050"/>
                  </a:solidFill>
                  <a:effectLst/>
                  <a:uLnTx/>
                  <a:uFillTx/>
                  <a:latin typeface="Calibri" panose="020F0502020204030204"/>
                  <a:ea typeface="+mn-ea"/>
                  <a:cs typeface="+mn-cs"/>
                </a:endParaRPr>
              </a:p>
            </p:txBody>
          </p:sp>
        </mc:Choice>
        <mc:Fallback xmlns="">
          <p:sp>
            <p:nvSpPr>
              <p:cNvPr id="13" name="TextBox 12">
                <a:extLst>
                  <a:ext uri="{FF2B5EF4-FFF2-40B4-BE49-F238E27FC236}">
                    <a16:creationId xmlns:a16="http://schemas.microsoft.com/office/drawing/2014/main" id="{1DA4D9B6-6453-F153-D965-652C8DE566AE}"/>
                  </a:ext>
                </a:extLst>
              </p:cNvPr>
              <p:cNvSpPr txBox="1">
                <a:spLocks noRot="1" noChangeAspect="1" noMove="1" noResize="1" noEditPoints="1" noAdjustHandles="1" noChangeArrowheads="1" noChangeShapeType="1" noTextEdit="1"/>
              </p:cNvSpPr>
              <p:nvPr/>
            </p:nvSpPr>
            <p:spPr>
              <a:xfrm>
                <a:off x="5983892" y="3748491"/>
                <a:ext cx="408702" cy="342466"/>
              </a:xfrm>
              <a:prstGeom prst="rect">
                <a:avLst/>
              </a:prstGeom>
              <a:blipFill>
                <a:blip r:embed="rId7"/>
                <a:stretch>
                  <a:fillRect l="-13433" r="-7463" b="-21429"/>
                </a:stretch>
              </a:blipFill>
            </p:spPr>
            <p:txBody>
              <a:bodyPr/>
              <a:lstStyle/>
              <a:p>
                <a:r>
                  <a:rPr lang="en-US">
                    <a:noFill/>
                  </a:rPr>
                  <a:t> </a:t>
                </a:r>
              </a:p>
            </p:txBody>
          </p:sp>
        </mc:Fallback>
      </mc:AlternateContent>
      <mc:AlternateContent xmlns:mc="http://schemas.openxmlformats.org/markup-compatibility/2006" xmlns:p14="http://schemas.microsoft.com/office/powerpoint/2010/main">
        <mc:Choice Requires="p14">
          <p:contentPart p14:bwMode="auto" r:id="rId8">
            <p14:nvContentPartPr>
              <p14:cNvPr id="5" name="Ink 4"/>
              <p14:cNvContentPartPr/>
              <p14:nvPr/>
            </p14:nvContentPartPr>
            <p14:xfrm>
              <a:off x="576720" y="1921320"/>
              <a:ext cx="7201080" cy="4934880"/>
            </p14:xfrm>
          </p:contentPart>
        </mc:Choice>
        <mc:Fallback xmlns="">
          <p:pic>
            <p:nvPicPr>
              <p:cNvPr id="5" name="Ink 4"/>
              <p:cNvPicPr/>
              <p:nvPr/>
            </p:nvPicPr>
            <p:blipFill>
              <a:blip r:embed="rId9"/>
              <a:stretch>
                <a:fillRect/>
              </a:stretch>
            </p:blipFill>
            <p:spPr>
              <a:xfrm>
                <a:off x="568080" y="1914120"/>
                <a:ext cx="7219440" cy="4951440"/>
              </a:xfrm>
              <a:prstGeom prst="rect">
                <a:avLst/>
              </a:prstGeom>
            </p:spPr>
          </p:pic>
        </mc:Fallback>
      </mc:AlternateContent>
      <p:grpSp>
        <p:nvGrpSpPr>
          <p:cNvPr id="14" name="Ομάδα 27">
            <a:extLst>
              <a:ext uri="{FF2B5EF4-FFF2-40B4-BE49-F238E27FC236}">
                <a16:creationId xmlns:a16="http://schemas.microsoft.com/office/drawing/2014/main" id="{16136027-9999-1F6E-2860-445F55E87809}"/>
              </a:ext>
            </a:extLst>
          </p:cNvPr>
          <p:cNvGrpSpPr/>
          <p:nvPr/>
        </p:nvGrpSpPr>
        <p:grpSpPr>
          <a:xfrm>
            <a:off x="7852457" y="2318532"/>
            <a:ext cx="803576" cy="727269"/>
            <a:chOff x="8020416" y="2665768"/>
            <a:chExt cx="803576" cy="727269"/>
          </a:xfrm>
        </p:grpSpPr>
        <p:cxnSp>
          <p:nvCxnSpPr>
            <p:cNvPr id="15" name="Ευθύγραμμο βέλος σύνδεσης 25">
              <a:extLst>
                <a:ext uri="{FF2B5EF4-FFF2-40B4-BE49-F238E27FC236}">
                  <a16:creationId xmlns:a16="http://schemas.microsoft.com/office/drawing/2014/main" id="{ECA9E0E4-D0B1-9356-77BC-922BE33AF531}"/>
                </a:ext>
              </a:extLst>
            </p:cNvPr>
            <p:cNvCxnSpPr/>
            <p:nvPr/>
          </p:nvCxnSpPr>
          <p:spPr>
            <a:xfrm flipV="1">
              <a:off x="8020416" y="2967819"/>
              <a:ext cx="803576" cy="425218"/>
            </a:xfrm>
            <a:prstGeom prst="straightConnector1">
              <a:avLst/>
            </a:prstGeom>
            <a:ln w="57150">
              <a:solidFill>
                <a:srgbClr val="7030A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A5AFCDDE-B194-1972-D620-63FA35F0692E}"/>
                    </a:ext>
                  </a:extLst>
                </p:cNvPr>
                <p:cNvSpPr txBox="1"/>
                <p:nvPr/>
              </p:nvSpPr>
              <p:spPr>
                <a:xfrm>
                  <a:off x="8422204" y="2665768"/>
                  <a:ext cx="259686" cy="36933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acc>
                          <m:accPr>
                            <m:chr m:val="⃗"/>
                            <m:ctrlPr>
                              <a:rPr kumimoji="0" lang="en-US" sz="2400" b="1" i="1" u="none" strike="noStrike" kern="1200" cap="none" spc="0" normalizeH="0" baseline="0" noProof="0" smtClean="0">
                                <a:ln>
                                  <a:noFill/>
                                </a:ln>
                                <a:solidFill>
                                  <a:srgbClr val="7030A0"/>
                                </a:solidFill>
                                <a:effectLst/>
                                <a:uLnTx/>
                                <a:uFillTx/>
                                <a:latin typeface="Cambria Math" panose="02040503050406030204" pitchFamily="18" charset="0"/>
                                <a:ea typeface="+mn-ea"/>
                                <a:cs typeface="+mn-cs"/>
                              </a:rPr>
                            </m:ctrlPr>
                          </m:accPr>
                          <m:e>
                            <m:r>
                              <a:rPr kumimoji="0" lang="en-US" sz="2400" b="1" i="1" u="none" strike="noStrike" kern="1200" cap="none" spc="0" normalizeH="0" baseline="0" noProof="0" smtClean="0">
                                <a:ln>
                                  <a:noFill/>
                                </a:ln>
                                <a:solidFill>
                                  <a:srgbClr val="7030A0"/>
                                </a:solidFill>
                                <a:effectLst/>
                                <a:uLnTx/>
                                <a:uFillTx/>
                                <a:latin typeface="Cambria Math" panose="02040503050406030204" pitchFamily="18" charset="0"/>
                                <a:ea typeface="+mn-ea"/>
                                <a:cs typeface="+mn-cs"/>
                              </a:rPr>
                              <m:t>𝒂</m:t>
                            </m:r>
                          </m:e>
                        </m:acc>
                      </m:oMath>
                    </m:oMathPara>
                  </a14:m>
                  <a:endParaRPr kumimoji="0" lang="en-US" sz="2400" b="1" i="0" u="none" strike="noStrike" kern="1200" cap="none" spc="0" normalizeH="0" baseline="0" noProof="0" dirty="0">
                    <a:ln>
                      <a:noFill/>
                    </a:ln>
                    <a:solidFill>
                      <a:srgbClr val="7030A0"/>
                    </a:solidFill>
                    <a:effectLst/>
                    <a:uLnTx/>
                    <a:uFillTx/>
                    <a:latin typeface="Calibri" panose="020F0502020204030204"/>
                    <a:ea typeface="+mn-ea"/>
                    <a:cs typeface="+mn-cs"/>
                  </a:endParaRPr>
                </a:p>
              </p:txBody>
            </p:sp>
          </mc:Choice>
          <mc:Fallback xmlns="">
            <p:sp>
              <p:nvSpPr>
                <p:cNvPr id="27" name="TextBox 26">
                  <a:extLst>
                    <a:ext uri="{FF2B5EF4-FFF2-40B4-BE49-F238E27FC236}">
                      <a16:creationId xmlns:a16="http://schemas.microsoft.com/office/drawing/2014/main" id="{A5AFCDDE-B194-1972-D620-63FA35F0692E}"/>
                    </a:ext>
                  </a:extLst>
                </p:cNvPr>
                <p:cNvSpPr txBox="1">
                  <a:spLocks noRot="1" noChangeAspect="1" noMove="1" noResize="1" noEditPoints="1" noAdjustHandles="1" noChangeArrowheads="1" noChangeShapeType="1" noTextEdit="1"/>
                </p:cNvSpPr>
                <p:nvPr/>
              </p:nvSpPr>
              <p:spPr>
                <a:xfrm>
                  <a:off x="8422204" y="2665768"/>
                  <a:ext cx="259686" cy="369332"/>
                </a:xfrm>
                <a:prstGeom prst="rect">
                  <a:avLst/>
                </a:prstGeom>
                <a:blipFill>
                  <a:blip r:embed="rId10"/>
                  <a:stretch>
                    <a:fillRect l="-16667" r="-19048"/>
                  </a:stretch>
                </a:blipFill>
              </p:spPr>
              <p:txBody>
                <a:bodyPr/>
                <a:lstStyle/>
                <a:p>
                  <a:r>
                    <a:rPr lang="en-US">
                      <a:noFill/>
                    </a:rPr>
                    <a:t> </a:t>
                  </a:r>
                </a:p>
              </p:txBody>
            </p:sp>
          </mc:Fallback>
        </mc:AlternateContent>
      </p:grpSp>
    </p:spTree>
    <p:extLst>
      <p:ext uri="{BB962C8B-B14F-4D97-AF65-F5344CB8AC3E}">
        <p14:creationId xmlns:p14="http://schemas.microsoft.com/office/powerpoint/2010/main" val="1038919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a:t>Οι Νόμοι της Κίνησης</a:t>
            </a:r>
          </a:p>
        </p:txBody>
      </p:sp>
      <p:sp>
        <p:nvSpPr>
          <p:cNvPr id="3" name="Θέση περιεχομένου 2"/>
          <p:cNvSpPr>
            <a:spLocks noGrp="1"/>
          </p:cNvSpPr>
          <p:nvPr>
            <p:ph idx="1"/>
          </p:nvPr>
        </p:nvSpPr>
        <p:spPr>
          <a:xfrm>
            <a:off x="738351" y="1371600"/>
            <a:ext cx="7643308" cy="4153348"/>
          </a:xfrm>
        </p:spPr>
        <p:txBody>
          <a:bodyPr>
            <a:normAutofit/>
          </a:bodyPr>
          <a:lstStyle/>
          <a:p>
            <a:r>
              <a:rPr lang="el-GR" sz="2100" b="1" dirty="0"/>
              <a:t>Παράδειγμα – Λύση:</a:t>
            </a:r>
          </a:p>
        </p:txBody>
      </p:sp>
      <p:pic>
        <p:nvPicPr>
          <p:cNvPr id="4" name="Εικόνα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74781" y="685800"/>
            <a:ext cx="3212019" cy="3810001"/>
          </a:xfrm>
          <a:prstGeom prst="rect">
            <a:avLst/>
          </a:prstGeom>
        </p:spPr>
      </p:pic>
      <p:cxnSp>
        <p:nvCxnSpPr>
          <p:cNvPr id="7" name="Ευθύγραμμο βέλος σύνδεσης 6">
            <a:extLst>
              <a:ext uri="{FF2B5EF4-FFF2-40B4-BE49-F238E27FC236}">
                <a16:creationId xmlns:a16="http://schemas.microsoft.com/office/drawing/2014/main" id="{8DA53059-6A0A-01FA-2770-C220CAD4E244}"/>
              </a:ext>
            </a:extLst>
          </p:cNvPr>
          <p:cNvCxnSpPr>
            <a:cxnSpLocks/>
          </p:cNvCxnSpPr>
          <p:nvPr/>
        </p:nvCxnSpPr>
        <p:spPr>
          <a:xfrm flipV="1">
            <a:off x="6472621" y="3323273"/>
            <a:ext cx="1410092" cy="1"/>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8" name="Ευθύγραμμο βέλος σύνδεσης 7">
            <a:extLst>
              <a:ext uri="{FF2B5EF4-FFF2-40B4-BE49-F238E27FC236}">
                <a16:creationId xmlns:a16="http://schemas.microsoft.com/office/drawing/2014/main" id="{FD29DD7B-36C8-DC90-1A27-2B6DF01AF8B9}"/>
              </a:ext>
            </a:extLst>
          </p:cNvPr>
          <p:cNvCxnSpPr/>
          <p:nvPr/>
        </p:nvCxnSpPr>
        <p:spPr>
          <a:xfrm>
            <a:off x="6472621" y="3323273"/>
            <a:ext cx="1066800"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3B60D423-658A-3594-689F-1DBB0D7AE7DF}"/>
                  </a:ext>
                </a:extLst>
              </p:cNvPr>
              <p:cNvSpPr txBox="1"/>
              <p:nvPr/>
            </p:nvSpPr>
            <p:spPr>
              <a:xfrm>
                <a:off x="7425513" y="2908858"/>
                <a:ext cx="399084" cy="31059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800" b="1"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ctrlPr>
                        </m:sSubPr>
                        <m:e>
                          <m:acc>
                            <m:accPr>
                              <m:chr m:val="⃗"/>
                              <m:ctrlPr>
                                <a:rPr kumimoji="0" lang="en-US" sz="1800" b="1"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ctrlPr>
                            </m:accPr>
                            <m:e>
                              <m:r>
                                <a:rPr kumimoji="0" lang="en-US" sz="1800" b="1"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𝑭</m:t>
                              </m:r>
                            </m:e>
                          </m:acc>
                        </m:e>
                        <m:sub>
                          <m:r>
                            <a:rPr kumimoji="0" lang="en-US" sz="1800" b="1" i="0"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𝟐𝐱</m:t>
                          </m:r>
                        </m:sub>
                      </m:sSub>
                    </m:oMath>
                  </m:oMathPara>
                </a14:m>
                <a:endParaRPr kumimoji="0" lang="en-US" sz="18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mc:Choice>
        <mc:Fallback xmlns="">
          <p:sp>
            <p:nvSpPr>
              <p:cNvPr id="9" name="TextBox 8">
                <a:extLst>
                  <a:ext uri="{FF2B5EF4-FFF2-40B4-BE49-F238E27FC236}">
                    <a16:creationId xmlns:a16="http://schemas.microsoft.com/office/drawing/2014/main" id="{3B60D423-658A-3594-689F-1DBB0D7AE7DF}"/>
                  </a:ext>
                </a:extLst>
              </p:cNvPr>
              <p:cNvSpPr txBox="1">
                <a:spLocks noRot="1" noChangeAspect="1" noMove="1" noResize="1" noEditPoints="1" noAdjustHandles="1" noChangeArrowheads="1" noChangeShapeType="1" noTextEdit="1"/>
              </p:cNvSpPr>
              <p:nvPr/>
            </p:nvSpPr>
            <p:spPr>
              <a:xfrm>
                <a:off x="7425513" y="2908858"/>
                <a:ext cx="399084" cy="310598"/>
              </a:xfrm>
              <a:prstGeom prst="rect">
                <a:avLst/>
              </a:prstGeom>
              <a:blipFill>
                <a:blip r:embed="rId4"/>
                <a:stretch>
                  <a:fillRect l="-12121" r="-4545" b="-1568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62FB2AD6-3EF1-64A2-9C27-218A8C5F23D2}"/>
                  </a:ext>
                </a:extLst>
              </p:cNvPr>
              <p:cNvSpPr txBox="1"/>
              <p:nvPr/>
            </p:nvSpPr>
            <p:spPr>
              <a:xfrm>
                <a:off x="7795499" y="3388835"/>
                <a:ext cx="399084" cy="31059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800" b="1" i="1" u="none" strike="noStrike" kern="1200" cap="none" spc="0" normalizeH="0" baseline="0" noProof="0" smtClean="0">
                              <a:ln>
                                <a:noFill/>
                              </a:ln>
                              <a:solidFill>
                                <a:srgbClr val="00B050"/>
                              </a:solidFill>
                              <a:effectLst/>
                              <a:uLnTx/>
                              <a:uFillTx/>
                              <a:latin typeface="Cambria Math" panose="02040503050406030204" pitchFamily="18" charset="0"/>
                              <a:ea typeface="+mn-ea"/>
                              <a:cs typeface="+mn-cs"/>
                            </a:rPr>
                          </m:ctrlPr>
                        </m:sSubPr>
                        <m:e>
                          <m:acc>
                            <m:accPr>
                              <m:chr m:val="⃗"/>
                              <m:ctrlPr>
                                <a:rPr kumimoji="0" lang="en-US" sz="1800" b="1" i="1" u="none" strike="noStrike" kern="1200" cap="none" spc="0" normalizeH="0" baseline="0" noProof="0" smtClean="0">
                                  <a:ln>
                                    <a:noFill/>
                                  </a:ln>
                                  <a:solidFill>
                                    <a:srgbClr val="00B050"/>
                                  </a:solidFill>
                                  <a:effectLst/>
                                  <a:uLnTx/>
                                  <a:uFillTx/>
                                  <a:latin typeface="Cambria Math" panose="02040503050406030204" pitchFamily="18" charset="0"/>
                                  <a:ea typeface="+mn-ea"/>
                                  <a:cs typeface="+mn-cs"/>
                                </a:rPr>
                              </m:ctrlPr>
                            </m:accPr>
                            <m:e>
                              <m:r>
                                <a:rPr kumimoji="0" lang="en-US" sz="1800" b="1" i="1" u="none" strike="noStrike" kern="1200" cap="none" spc="0" normalizeH="0" baseline="0" noProof="0" smtClean="0">
                                  <a:ln>
                                    <a:noFill/>
                                  </a:ln>
                                  <a:solidFill>
                                    <a:srgbClr val="00B050"/>
                                  </a:solidFill>
                                  <a:effectLst/>
                                  <a:uLnTx/>
                                  <a:uFillTx/>
                                  <a:latin typeface="Cambria Math" panose="02040503050406030204" pitchFamily="18" charset="0"/>
                                  <a:ea typeface="+mn-ea"/>
                                  <a:cs typeface="+mn-cs"/>
                                </a:rPr>
                                <m:t>𝑭</m:t>
                              </m:r>
                            </m:e>
                          </m:acc>
                        </m:e>
                        <m:sub>
                          <m:r>
                            <a:rPr kumimoji="0" lang="en-US" sz="1800" b="1" i="0" u="none" strike="noStrike" kern="1200" cap="none" spc="0" normalizeH="0" baseline="0" noProof="0" smtClean="0">
                              <a:ln>
                                <a:noFill/>
                              </a:ln>
                              <a:solidFill>
                                <a:srgbClr val="00B050"/>
                              </a:solidFill>
                              <a:effectLst/>
                              <a:uLnTx/>
                              <a:uFillTx/>
                              <a:latin typeface="Cambria Math" panose="02040503050406030204" pitchFamily="18" charset="0"/>
                              <a:ea typeface="+mn-ea"/>
                              <a:cs typeface="+mn-cs"/>
                            </a:rPr>
                            <m:t>𝟏𝐱</m:t>
                          </m:r>
                        </m:sub>
                      </m:sSub>
                    </m:oMath>
                  </m:oMathPara>
                </a14:m>
                <a:endParaRPr kumimoji="0" lang="en-US" sz="1800" b="1" i="0" u="none" strike="noStrike" kern="1200" cap="none" spc="0" normalizeH="0" baseline="0" noProof="0" dirty="0">
                  <a:ln>
                    <a:noFill/>
                  </a:ln>
                  <a:solidFill>
                    <a:srgbClr val="00B050"/>
                  </a:solidFill>
                  <a:effectLst/>
                  <a:uLnTx/>
                  <a:uFillTx/>
                  <a:latin typeface="Calibri" panose="020F0502020204030204"/>
                  <a:ea typeface="+mn-ea"/>
                  <a:cs typeface="+mn-cs"/>
                </a:endParaRPr>
              </a:p>
            </p:txBody>
          </p:sp>
        </mc:Choice>
        <mc:Fallback xmlns="">
          <p:sp>
            <p:nvSpPr>
              <p:cNvPr id="10" name="TextBox 9">
                <a:extLst>
                  <a:ext uri="{FF2B5EF4-FFF2-40B4-BE49-F238E27FC236}">
                    <a16:creationId xmlns:a16="http://schemas.microsoft.com/office/drawing/2014/main" id="{62FB2AD6-3EF1-64A2-9C27-218A8C5F23D2}"/>
                  </a:ext>
                </a:extLst>
              </p:cNvPr>
              <p:cNvSpPr txBox="1">
                <a:spLocks noRot="1" noChangeAspect="1" noMove="1" noResize="1" noEditPoints="1" noAdjustHandles="1" noChangeArrowheads="1" noChangeShapeType="1" noTextEdit="1"/>
              </p:cNvSpPr>
              <p:nvPr/>
            </p:nvSpPr>
            <p:spPr>
              <a:xfrm>
                <a:off x="7795499" y="3388835"/>
                <a:ext cx="399084" cy="310598"/>
              </a:xfrm>
              <a:prstGeom prst="rect">
                <a:avLst/>
              </a:prstGeom>
              <a:blipFill>
                <a:blip r:embed="rId5"/>
                <a:stretch>
                  <a:fillRect l="-13846" r="-4615" b="-13725"/>
                </a:stretch>
              </a:blipFill>
            </p:spPr>
            <p:txBody>
              <a:bodyPr/>
              <a:lstStyle/>
              <a:p>
                <a:r>
                  <a:rPr lang="en-US">
                    <a:noFill/>
                  </a:rPr>
                  <a:t> </a:t>
                </a:r>
              </a:p>
            </p:txBody>
          </p:sp>
        </mc:Fallback>
      </mc:AlternateContent>
      <p:cxnSp>
        <p:nvCxnSpPr>
          <p:cNvPr id="11" name="Ευθύγραμμο βέλος σύνδεσης 10">
            <a:extLst>
              <a:ext uri="{FF2B5EF4-FFF2-40B4-BE49-F238E27FC236}">
                <a16:creationId xmlns:a16="http://schemas.microsoft.com/office/drawing/2014/main" id="{5CB36563-70A2-9A62-BAE6-7E885D62E960}"/>
              </a:ext>
            </a:extLst>
          </p:cNvPr>
          <p:cNvCxnSpPr>
            <a:cxnSpLocks/>
          </p:cNvCxnSpPr>
          <p:nvPr/>
        </p:nvCxnSpPr>
        <p:spPr>
          <a:xfrm flipV="1">
            <a:off x="6472621" y="1313792"/>
            <a:ext cx="0" cy="200948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3249EC11-7378-CEB1-A2FD-8116FF621CC1}"/>
                  </a:ext>
                </a:extLst>
              </p:cNvPr>
              <p:cNvSpPr txBox="1"/>
              <p:nvPr/>
            </p:nvSpPr>
            <p:spPr>
              <a:xfrm>
                <a:off x="5962846" y="1066800"/>
                <a:ext cx="408702" cy="342466"/>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800" b="1"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ctrlPr>
                        </m:sSubPr>
                        <m:e>
                          <m:acc>
                            <m:accPr>
                              <m:chr m:val="⃗"/>
                              <m:ctrlPr>
                                <a:rPr kumimoji="0" lang="en-US" sz="1800" b="1"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ctrlPr>
                            </m:accPr>
                            <m:e>
                              <m:r>
                                <a:rPr kumimoji="0" lang="en-US" sz="1800" b="1"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𝑭</m:t>
                              </m:r>
                            </m:e>
                          </m:acc>
                        </m:e>
                        <m:sub>
                          <m:r>
                            <a:rPr kumimoji="0" lang="en-US" sz="1800" b="1" i="0"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𝟐</m:t>
                          </m:r>
                          <m:r>
                            <m:rPr>
                              <m:sty m:val="p"/>
                            </m:rPr>
                            <a:rPr kumimoji="0" lang="en-US" sz="1800" b="1" i="0"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y</m:t>
                          </m:r>
                        </m:sub>
                      </m:sSub>
                    </m:oMath>
                  </m:oMathPara>
                </a14:m>
                <a:endParaRPr kumimoji="0" lang="en-US" sz="18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mc:Choice>
        <mc:Fallback xmlns="">
          <p:sp>
            <p:nvSpPr>
              <p:cNvPr id="12" name="TextBox 11">
                <a:extLst>
                  <a:ext uri="{FF2B5EF4-FFF2-40B4-BE49-F238E27FC236}">
                    <a16:creationId xmlns:a16="http://schemas.microsoft.com/office/drawing/2014/main" id="{3249EC11-7378-CEB1-A2FD-8116FF621CC1}"/>
                  </a:ext>
                </a:extLst>
              </p:cNvPr>
              <p:cNvSpPr txBox="1">
                <a:spLocks noRot="1" noChangeAspect="1" noMove="1" noResize="1" noEditPoints="1" noAdjustHandles="1" noChangeArrowheads="1" noChangeShapeType="1" noTextEdit="1"/>
              </p:cNvSpPr>
              <p:nvPr/>
            </p:nvSpPr>
            <p:spPr>
              <a:xfrm>
                <a:off x="5962846" y="1066800"/>
                <a:ext cx="408702" cy="342466"/>
              </a:xfrm>
              <a:prstGeom prst="rect">
                <a:avLst/>
              </a:prstGeom>
              <a:blipFill>
                <a:blip r:embed="rId6"/>
                <a:stretch>
                  <a:fillRect l="-11940" r="-10448" b="-21429"/>
                </a:stretch>
              </a:blipFill>
            </p:spPr>
            <p:txBody>
              <a:bodyPr/>
              <a:lstStyle/>
              <a:p>
                <a:r>
                  <a:rPr lang="en-US">
                    <a:noFill/>
                  </a:rPr>
                  <a:t> </a:t>
                </a:r>
              </a:p>
            </p:txBody>
          </p:sp>
        </mc:Fallback>
      </mc:AlternateContent>
      <p:cxnSp>
        <p:nvCxnSpPr>
          <p:cNvPr id="13" name="Ευθύγραμμο βέλος σύνδεσης 12">
            <a:extLst>
              <a:ext uri="{FF2B5EF4-FFF2-40B4-BE49-F238E27FC236}">
                <a16:creationId xmlns:a16="http://schemas.microsoft.com/office/drawing/2014/main" id="{18970A18-19DD-9302-BC0F-A274F25399B7}"/>
              </a:ext>
            </a:extLst>
          </p:cNvPr>
          <p:cNvCxnSpPr>
            <a:cxnSpLocks/>
          </p:cNvCxnSpPr>
          <p:nvPr/>
        </p:nvCxnSpPr>
        <p:spPr>
          <a:xfrm>
            <a:off x="6472621" y="3323273"/>
            <a:ext cx="0" cy="672210"/>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31BAF2AB-9C80-EBC3-9D28-98FD867CC8D3}"/>
                  </a:ext>
                </a:extLst>
              </p:cNvPr>
              <p:cNvSpPr txBox="1"/>
              <p:nvPr/>
            </p:nvSpPr>
            <p:spPr>
              <a:xfrm>
                <a:off x="5962846" y="3748491"/>
                <a:ext cx="408702" cy="342466"/>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800" b="1" i="1" u="none" strike="noStrike" kern="1200" cap="none" spc="0" normalizeH="0" baseline="0" noProof="0" smtClean="0">
                              <a:ln>
                                <a:noFill/>
                              </a:ln>
                              <a:solidFill>
                                <a:srgbClr val="00B050"/>
                              </a:solidFill>
                              <a:effectLst/>
                              <a:uLnTx/>
                              <a:uFillTx/>
                              <a:latin typeface="Cambria Math" panose="02040503050406030204" pitchFamily="18" charset="0"/>
                              <a:ea typeface="+mn-ea"/>
                              <a:cs typeface="+mn-cs"/>
                            </a:rPr>
                          </m:ctrlPr>
                        </m:sSubPr>
                        <m:e>
                          <m:acc>
                            <m:accPr>
                              <m:chr m:val="⃗"/>
                              <m:ctrlPr>
                                <a:rPr kumimoji="0" lang="en-US" sz="1800" b="1" i="1" u="none" strike="noStrike" kern="1200" cap="none" spc="0" normalizeH="0" baseline="0" noProof="0" smtClean="0">
                                  <a:ln>
                                    <a:noFill/>
                                  </a:ln>
                                  <a:solidFill>
                                    <a:srgbClr val="00B050"/>
                                  </a:solidFill>
                                  <a:effectLst/>
                                  <a:uLnTx/>
                                  <a:uFillTx/>
                                  <a:latin typeface="Cambria Math" panose="02040503050406030204" pitchFamily="18" charset="0"/>
                                  <a:ea typeface="+mn-ea"/>
                                  <a:cs typeface="+mn-cs"/>
                                </a:rPr>
                              </m:ctrlPr>
                            </m:accPr>
                            <m:e>
                              <m:r>
                                <a:rPr kumimoji="0" lang="en-US" sz="1800" b="1" i="1" u="none" strike="noStrike" kern="1200" cap="none" spc="0" normalizeH="0" baseline="0" noProof="0" smtClean="0">
                                  <a:ln>
                                    <a:noFill/>
                                  </a:ln>
                                  <a:solidFill>
                                    <a:srgbClr val="00B050"/>
                                  </a:solidFill>
                                  <a:effectLst/>
                                  <a:uLnTx/>
                                  <a:uFillTx/>
                                  <a:latin typeface="Cambria Math" panose="02040503050406030204" pitchFamily="18" charset="0"/>
                                  <a:ea typeface="+mn-ea"/>
                                  <a:cs typeface="+mn-cs"/>
                                </a:rPr>
                                <m:t>𝑭</m:t>
                              </m:r>
                            </m:e>
                          </m:acc>
                        </m:e>
                        <m:sub>
                          <m:r>
                            <a:rPr kumimoji="0" lang="en-US" sz="1800" b="1" i="0" u="none" strike="noStrike" kern="1200" cap="none" spc="0" normalizeH="0" baseline="0" noProof="0" smtClean="0">
                              <a:ln>
                                <a:noFill/>
                              </a:ln>
                              <a:solidFill>
                                <a:srgbClr val="00B050"/>
                              </a:solidFill>
                              <a:effectLst/>
                              <a:uLnTx/>
                              <a:uFillTx/>
                              <a:latin typeface="Cambria Math" panose="02040503050406030204" pitchFamily="18" charset="0"/>
                              <a:ea typeface="+mn-ea"/>
                              <a:cs typeface="+mn-cs"/>
                            </a:rPr>
                            <m:t>𝟏𝐲</m:t>
                          </m:r>
                        </m:sub>
                      </m:sSub>
                    </m:oMath>
                  </m:oMathPara>
                </a14:m>
                <a:endParaRPr kumimoji="0" lang="en-US" sz="1800" b="1" i="0" u="none" strike="noStrike" kern="1200" cap="none" spc="0" normalizeH="0" baseline="0" noProof="0" dirty="0">
                  <a:ln>
                    <a:noFill/>
                  </a:ln>
                  <a:solidFill>
                    <a:srgbClr val="00B050"/>
                  </a:solidFill>
                  <a:effectLst/>
                  <a:uLnTx/>
                  <a:uFillTx/>
                  <a:latin typeface="Calibri" panose="020F0502020204030204"/>
                  <a:ea typeface="+mn-ea"/>
                  <a:cs typeface="+mn-cs"/>
                </a:endParaRPr>
              </a:p>
            </p:txBody>
          </p:sp>
        </mc:Choice>
        <mc:Fallback xmlns="">
          <p:sp>
            <p:nvSpPr>
              <p:cNvPr id="14" name="TextBox 13">
                <a:extLst>
                  <a:ext uri="{FF2B5EF4-FFF2-40B4-BE49-F238E27FC236}">
                    <a16:creationId xmlns:a16="http://schemas.microsoft.com/office/drawing/2014/main" id="{31BAF2AB-9C80-EBC3-9D28-98FD867CC8D3}"/>
                  </a:ext>
                </a:extLst>
              </p:cNvPr>
              <p:cNvSpPr txBox="1">
                <a:spLocks noRot="1" noChangeAspect="1" noMove="1" noResize="1" noEditPoints="1" noAdjustHandles="1" noChangeArrowheads="1" noChangeShapeType="1" noTextEdit="1"/>
              </p:cNvSpPr>
              <p:nvPr/>
            </p:nvSpPr>
            <p:spPr>
              <a:xfrm>
                <a:off x="5962846" y="3748491"/>
                <a:ext cx="408702" cy="342466"/>
              </a:xfrm>
              <a:prstGeom prst="rect">
                <a:avLst/>
              </a:prstGeom>
              <a:blipFill>
                <a:blip r:embed="rId7"/>
                <a:stretch>
                  <a:fillRect l="-11940" r="-8955" b="-21429"/>
                </a:stretch>
              </a:blipFill>
            </p:spPr>
            <p:txBody>
              <a:bodyPr/>
              <a:lstStyle/>
              <a:p>
                <a:r>
                  <a:rPr lang="en-US">
                    <a:noFill/>
                  </a:rPr>
                  <a:t> </a:t>
                </a:r>
              </a:p>
            </p:txBody>
          </p:sp>
        </mc:Fallback>
      </mc:AlternateContent>
      <mc:AlternateContent xmlns:mc="http://schemas.openxmlformats.org/markup-compatibility/2006" xmlns:p14="http://schemas.microsoft.com/office/powerpoint/2010/main">
        <mc:Choice Requires="p14">
          <p:contentPart p14:bwMode="auto" r:id="rId8">
            <p14:nvContentPartPr>
              <p14:cNvPr id="5" name="Ink 4"/>
              <p14:cNvContentPartPr/>
              <p14:nvPr/>
            </p14:nvContentPartPr>
            <p14:xfrm>
              <a:off x="594360" y="1854360"/>
              <a:ext cx="4993560" cy="4352040"/>
            </p14:xfrm>
          </p:contentPart>
        </mc:Choice>
        <mc:Fallback xmlns="">
          <p:pic>
            <p:nvPicPr>
              <p:cNvPr id="5" name="Ink 4"/>
              <p:cNvPicPr/>
              <p:nvPr/>
            </p:nvPicPr>
            <p:blipFill>
              <a:blip r:embed="rId9"/>
              <a:stretch>
                <a:fillRect/>
              </a:stretch>
            </p:blipFill>
            <p:spPr>
              <a:xfrm>
                <a:off x="586440" y="1846440"/>
                <a:ext cx="5009400" cy="4368240"/>
              </a:xfrm>
              <a:prstGeom prst="rect">
                <a:avLst/>
              </a:prstGeom>
            </p:spPr>
          </p:pic>
        </mc:Fallback>
      </mc:AlternateContent>
      <p:grpSp>
        <p:nvGrpSpPr>
          <p:cNvPr id="15" name="Ομάδα 27">
            <a:extLst>
              <a:ext uri="{FF2B5EF4-FFF2-40B4-BE49-F238E27FC236}">
                <a16:creationId xmlns:a16="http://schemas.microsoft.com/office/drawing/2014/main" id="{16136027-9999-1F6E-2860-445F55E87809}"/>
              </a:ext>
            </a:extLst>
          </p:cNvPr>
          <p:cNvGrpSpPr/>
          <p:nvPr/>
        </p:nvGrpSpPr>
        <p:grpSpPr>
          <a:xfrm>
            <a:off x="7852457" y="2318532"/>
            <a:ext cx="803576" cy="727269"/>
            <a:chOff x="8020416" y="2665768"/>
            <a:chExt cx="803576" cy="727269"/>
          </a:xfrm>
        </p:grpSpPr>
        <p:cxnSp>
          <p:nvCxnSpPr>
            <p:cNvPr id="16" name="Ευθύγραμμο βέλος σύνδεσης 25">
              <a:extLst>
                <a:ext uri="{FF2B5EF4-FFF2-40B4-BE49-F238E27FC236}">
                  <a16:creationId xmlns:a16="http://schemas.microsoft.com/office/drawing/2014/main" id="{ECA9E0E4-D0B1-9356-77BC-922BE33AF531}"/>
                </a:ext>
              </a:extLst>
            </p:cNvPr>
            <p:cNvCxnSpPr/>
            <p:nvPr/>
          </p:nvCxnSpPr>
          <p:spPr>
            <a:xfrm flipV="1">
              <a:off x="8020416" y="2967819"/>
              <a:ext cx="803576" cy="425218"/>
            </a:xfrm>
            <a:prstGeom prst="straightConnector1">
              <a:avLst/>
            </a:prstGeom>
            <a:ln w="57150">
              <a:solidFill>
                <a:srgbClr val="7030A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A5AFCDDE-B194-1972-D620-63FA35F0692E}"/>
                    </a:ext>
                  </a:extLst>
                </p:cNvPr>
                <p:cNvSpPr txBox="1"/>
                <p:nvPr/>
              </p:nvSpPr>
              <p:spPr>
                <a:xfrm>
                  <a:off x="8422204" y="2665768"/>
                  <a:ext cx="259686" cy="36933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acc>
                          <m:accPr>
                            <m:chr m:val="⃗"/>
                            <m:ctrlPr>
                              <a:rPr kumimoji="0" lang="en-US" sz="2400" b="1" i="1" u="none" strike="noStrike" kern="1200" cap="none" spc="0" normalizeH="0" baseline="0" noProof="0" smtClean="0">
                                <a:ln>
                                  <a:noFill/>
                                </a:ln>
                                <a:solidFill>
                                  <a:srgbClr val="7030A0"/>
                                </a:solidFill>
                                <a:effectLst/>
                                <a:uLnTx/>
                                <a:uFillTx/>
                                <a:latin typeface="Cambria Math" panose="02040503050406030204" pitchFamily="18" charset="0"/>
                                <a:ea typeface="+mn-ea"/>
                                <a:cs typeface="+mn-cs"/>
                              </a:rPr>
                            </m:ctrlPr>
                          </m:accPr>
                          <m:e>
                            <m:r>
                              <a:rPr kumimoji="0" lang="en-US" sz="2400" b="1" i="1" u="none" strike="noStrike" kern="1200" cap="none" spc="0" normalizeH="0" baseline="0" noProof="0" smtClean="0">
                                <a:ln>
                                  <a:noFill/>
                                </a:ln>
                                <a:solidFill>
                                  <a:srgbClr val="7030A0"/>
                                </a:solidFill>
                                <a:effectLst/>
                                <a:uLnTx/>
                                <a:uFillTx/>
                                <a:latin typeface="Cambria Math" panose="02040503050406030204" pitchFamily="18" charset="0"/>
                                <a:ea typeface="+mn-ea"/>
                                <a:cs typeface="+mn-cs"/>
                              </a:rPr>
                              <m:t>𝒂</m:t>
                            </m:r>
                          </m:e>
                        </m:acc>
                      </m:oMath>
                    </m:oMathPara>
                  </a14:m>
                  <a:endParaRPr kumimoji="0" lang="en-US" sz="2400" b="1" i="0" u="none" strike="noStrike" kern="1200" cap="none" spc="0" normalizeH="0" baseline="0" noProof="0" dirty="0">
                    <a:ln>
                      <a:noFill/>
                    </a:ln>
                    <a:solidFill>
                      <a:srgbClr val="7030A0"/>
                    </a:solidFill>
                    <a:effectLst/>
                    <a:uLnTx/>
                    <a:uFillTx/>
                    <a:latin typeface="Calibri" panose="020F0502020204030204"/>
                    <a:ea typeface="+mn-ea"/>
                    <a:cs typeface="+mn-cs"/>
                  </a:endParaRPr>
                </a:p>
              </p:txBody>
            </p:sp>
          </mc:Choice>
          <mc:Fallback xmlns="">
            <p:sp>
              <p:nvSpPr>
                <p:cNvPr id="27" name="TextBox 26">
                  <a:extLst>
                    <a:ext uri="{FF2B5EF4-FFF2-40B4-BE49-F238E27FC236}">
                      <a16:creationId xmlns:a16="http://schemas.microsoft.com/office/drawing/2014/main" id="{A5AFCDDE-B194-1972-D620-63FA35F0692E}"/>
                    </a:ext>
                  </a:extLst>
                </p:cNvPr>
                <p:cNvSpPr txBox="1">
                  <a:spLocks noRot="1" noChangeAspect="1" noMove="1" noResize="1" noEditPoints="1" noAdjustHandles="1" noChangeArrowheads="1" noChangeShapeType="1" noTextEdit="1"/>
                </p:cNvSpPr>
                <p:nvPr/>
              </p:nvSpPr>
              <p:spPr>
                <a:xfrm>
                  <a:off x="8422204" y="2665768"/>
                  <a:ext cx="259686" cy="369332"/>
                </a:xfrm>
                <a:prstGeom prst="rect">
                  <a:avLst/>
                </a:prstGeom>
                <a:blipFill>
                  <a:blip r:embed="rId10"/>
                  <a:stretch>
                    <a:fillRect l="-16667" r="-19048"/>
                  </a:stretch>
                </a:blipFill>
              </p:spPr>
              <p:txBody>
                <a:bodyPr/>
                <a:lstStyle/>
                <a:p>
                  <a:r>
                    <a:rPr lang="en-US">
                      <a:noFill/>
                    </a:rPr>
                    <a:t> </a:t>
                  </a:r>
                </a:p>
              </p:txBody>
            </p:sp>
          </mc:Fallback>
        </mc:AlternateContent>
      </p:grpSp>
    </p:spTree>
    <p:extLst>
      <p:ext uri="{BB962C8B-B14F-4D97-AF65-F5344CB8AC3E}">
        <p14:creationId xmlns:p14="http://schemas.microsoft.com/office/powerpoint/2010/main" val="1324267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30FB23-F4FE-E1D2-9B15-10C2AD52D55D}"/>
            </a:ext>
          </a:extLst>
        </p:cNvPr>
        <p:cNvGrpSpPr/>
        <p:nvPr/>
      </p:nvGrpSpPr>
      <p:grpSpPr>
        <a:xfrm>
          <a:off x="0" y="0"/>
          <a:ext cx="0" cy="0"/>
          <a:chOff x="0" y="0"/>
          <a:chExt cx="0" cy="0"/>
        </a:xfrm>
      </p:grpSpPr>
      <p:sp>
        <p:nvSpPr>
          <p:cNvPr id="2" name="Τίτλος 1">
            <a:extLst>
              <a:ext uri="{FF2B5EF4-FFF2-40B4-BE49-F238E27FC236}">
                <a16:creationId xmlns:a16="http://schemas.microsoft.com/office/drawing/2014/main" id="{995F8D4C-EBDA-923B-7D9A-49F699CE5E15}"/>
              </a:ext>
            </a:extLst>
          </p:cNvPr>
          <p:cNvSpPr>
            <a:spLocks noGrp="1"/>
          </p:cNvSpPr>
          <p:nvPr>
            <p:ph type="title"/>
          </p:nvPr>
        </p:nvSpPr>
        <p:spPr/>
        <p:txBody>
          <a:bodyPr>
            <a:normAutofit fontScale="90000"/>
          </a:bodyPr>
          <a:lstStyle/>
          <a:p>
            <a:r>
              <a:rPr lang="el-GR" dirty="0"/>
              <a:t>Οι Νόμοι της Κίνησης</a:t>
            </a:r>
          </a:p>
        </p:txBody>
      </p:sp>
      <p:sp>
        <p:nvSpPr>
          <p:cNvPr id="3" name="Θέση περιεχομένου 2">
            <a:extLst>
              <a:ext uri="{FF2B5EF4-FFF2-40B4-BE49-F238E27FC236}">
                <a16:creationId xmlns:a16="http://schemas.microsoft.com/office/drawing/2014/main" id="{D3FA8C64-47D4-DCA7-07E9-16D1E0451449}"/>
              </a:ext>
            </a:extLst>
          </p:cNvPr>
          <p:cNvSpPr>
            <a:spLocks noGrp="1"/>
          </p:cNvSpPr>
          <p:nvPr>
            <p:ph idx="1"/>
          </p:nvPr>
        </p:nvSpPr>
        <p:spPr>
          <a:xfrm>
            <a:off x="738351" y="1371600"/>
            <a:ext cx="7643308" cy="4153348"/>
          </a:xfrm>
        </p:spPr>
        <p:txBody>
          <a:bodyPr>
            <a:normAutofit/>
          </a:bodyPr>
          <a:lstStyle/>
          <a:p>
            <a:r>
              <a:rPr lang="el-GR" sz="2100" b="1" dirty="0"/>
              <a:t>Παράδειγμα – Λύση:</a:t>
            </a:r>
          </a:p>
        </p:txBody>
      </p:sp>
      <p:pic>
        <p:nvPicPr>
          <p:cNvPr id="4" name="Εικόνα 3">
            <a:extLst>
              <a:ext uri="{FF2B5EF4-FFF2-40B4-BE49-F238E27FC236}">
                <a16:creationId xmlns:a16="http://schemas.microsoft.com/office/drawing/2014/main" id="{4F82E13E-0973-65B7-3934-EC8CE52783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74781" y="685800"/>
            <a:ext cx="3212019" cy="3810001"/>
          </a:xfrm>
          <a:prstGeom prst="rect">
            <a:avLst/>
          </a:prstGeom>
        </p:spPr>
      </p:pic>
      <p:cxnSp>
        <p:nvCxnSpPr>
          <p:cNvPr id="6" name="Ευθύγραμμο βέλος σύνδεσης 5">
            <a:extLst>
              <a:ext uri="{FF2B5EF4-FFF2-40B4-BE49-F238E27FC236}">
                <a16:creationId xmlns:a16="http://schemas.microsoft.com/office/drawing/2014/main" id="{DF0C2C64-E36F-9943-7681-45541179BE98}"/>
              </a:ext>
            </a:extLst>
          </p:cNvPr>
          <p:cNvCxnSpPr>
            <a:cxnSpLocks/>
          </p:cNvCxnSpPr>
          <p:nvPr/>
        </p:nvCxnSpPr>
        <p:spPr>
          <a:xfrm flipV="1">
            <a:off x="6467965" y="3324519"/>
            <a:ext cx="1410092" cy="1"/>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7" name="Ευθύγραμμο βέλος σύνδεσης 6">
            <a:extLst>
              <a:ext uri="{FF2B5EF4-FFF2-40B4-BE49-F238E27FC236}">
                <a16:creationId xmlns:a16="http://schemas.microsoft.com/office/drawing/2014/main" id="{A4EA979A-4D4D-5179-9562-FB9E3E5C0B9E}"/>
              </a:ext>
            </a:extLst>
          </p:cNvPr>
          <p:cNvCxnSpPr/>
          <p:nvPr/>
        </p:nvCxnSpPr>
        <p:spPr>
          <a:xfrm>
            <a:off x="6467965" y="3324519"/>
            <a:ext cx="1066800"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5DD8A1F5-2449-8A6F-7071-FC2F02E83D44}"/>
                  </a:ext>
                </a:extLst>
              </p:cNvPr>
              <p:cNvSpPr txBox="1"/>
              <p:nvPr/>
            </p:nvSpPr>
            <p:spPr>
              <a:xfrm>
                <a:off x="7420857" y="2910104"/>
                <a:ext cx="399084" cy="31059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800" b="1"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ctrlPr>
                        </m:sSubPr>
                        <m:e>
                          <m:acc>
                            <m:accPr>
                              <m:chr m:val="⃗"/>
                              <m:ctrlPr>
                                <a:rPr kumimoji="0" lang="en-US" sz="1800" b="1"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ctrlPr>
                            </m:accPr>
                            <m:e>
                              <m:r>
                                <a:rPr kumimoji="0" lang="en-US" sz="1800" b="1"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𝑭</m:t>
                              </m:r>
                            </m:e>
                          </m:acc>
                        </m:e>
                        <m:sub>
                          <m:r>
                            <a:rPr kumimoji="0" lang="en-US" sz="1800" b="1" i="0"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𝟐𝐱</m:t>
                          </m:r>
                        </m:sub>
                      </m:sSub>
                    </m:oMath>
                  </m:oMathPara>
                </a14:m>
                <a:endParaRPr kumimoji="0" lang="en-US" sz="18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mc:Choice>
        <mc:Fallback xmlns="">
          <p:sp>
            <p:nvSpPr>
              <p:cNvPr id="8" name="TextBox 7">
                <a:extLst>
                  <a:ext uri="{FF2B5EF4-FFF2-40B4-BE49-F238E27FC236}">
                    <a16:creationId xmlns:a16="http://schemas.microsoft.com/office/drawing/2014/main" id="{5DD8A1F5-2449-8A6F-7071-FC2F02E83D44}"/>
                  </a:ext>
                </a:extLst>
              </p:cNvPr>
              <p:cNvSpPr txBox="1">
                <a:spLocks noRot="1" noChangeAspect="1" noMove="1" noResize="1" noEditPoints="1" noAdjustHandles="1" noChangeArrowheads="1" noChangeShapeType="1" noTextEdit="1"/>
              </p:cNvSpPr>
              <p:nvPr/>
            </p:nvSpPr>
            <p:spPr>
              <a:xfrm>
                <a:off x="7420857" y="2910104"/>
                <a:ext cx="399084" cy="310598"/>
              </a:xfrm>
              <a:prstGeom prst="rect">
                <a:avLst/>
              </a:prstGeom>
              <a:blipFill>
                <a:blip r:embed="rId4"/>
                <a:stretch>
                  <a:fillRect l="-12121" r="-4545" b="-1568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7F2DF5AA-EC2F-6968-59A1-79C04AA42EC4}"/>
                  </a:ext>
                </a:extLst>
              </p:cNvPr>
              <p:cNvSpPr txBox="1"/>
              <p:nvPr/>
            </p:nvSpPr>
            <p:spPr>
              <a:xfrm>
                <a:off x="7790843" y="3390081"/>
                <a:ext cx="399084" cy="31059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800" b="1" i="1" u="none" strike="noStrike" kern="1200" cap="none" spc="0" normalizeH="0" baseline="0" noProof="0" smtClean="0">
                              <a:ln>
                                <a:noFill/>
                              </a:ln>
                              <a:solidFill>
                                <a:srgbClr val="00B050"/>
                              </a:solidFill>
                              <a:effectLst/>
                              <a:uLnTx/>
                              <a:uFillTx/>
                              <a:latin typeface="Cambria Math" panose="02040503050406030204" pitchFamily="18" charset="0"/>
                              <a:ea typeface="+mn-ea"/>
                              <a:cs typeface="+mn-cs"/>
                            </a:rPr>
                          </m:ctrlPr>
                        </m:sSubPr>
                        <m:e>
                          <m:acc>
                            <m:accPr>
                              <m:chr m:val="⃗"/>
                              <m:ctrlPr>
                                <a:rPr kumimoji="0" lang="en-US" sz="1800" b="1" i="1" u="none" strike="noStrike" kern="1200" cap="none" spc="0" normalizeH="0" baseline="0" noProof="0" smtClean="0">
                                  <a:ln>
                                    <a:noFill/>
                                  </a:ln>
                                  <a:solidFill>
                                    <a:srgbClr val="00B050"/>
                                  </a:solidFill>
                                  <a:effectLst/>
                                  <a:uLnTx/>
                                  <a:uFillTx/>
                                  <a:latin typeface="Cambria Math" panose="02040503050406030204" pitchFamily="18" charset="0"/>
                                  <a:ea typeface="+mn-ea"/>
                                  <a:cs typeface="+mn-cs"/>
                                </a:rPr>
                              </m:ctrlPr>
                            </m:accPr>
                            <m:e>
                              <m:r>
                                <a:rPr kumimoji="0" lang="en-US" sz="1800" b="1" i="1" u="none" strike="noStrike" kern="1200" cap="none" spc="0" normalizeH="0" baseline="0" noProof="0" smtClean="0">
                                  <a:ln>
                                    <a:noFill/>
                                  </a:ln>
                                  <a:solidFill>
                                    <a:srgbClr val="00B050"/>
                                  </a:solidFill>
                                  <a:effectLst/>
                                  <a:uLnTx/>
                                  <a:uFillTx/>
                                  <a:latin typeface="Cambria Math" panose="02040503050406030204" pitchFamily="18" charset="0"/>
                                  <a:ea typeface="+mn-ea"/>
                                  <a:cs typeface="+mn-cs"/>
                                </a:rPr>
                                <m:t>𝑭</m:t>
                              </m:r>
                            </m:e>
                          </m:acc>
                        </m:e>
                        <m:sub>
                          <m:r>
                            <a:rPr kumimoji="0" lang="en-US" sz="1800" b="1" i="0" u="none" strike="noStrike" kern="1200" cap="none" spc="0" normalizeH="0" baseline="0" noProof="0" smtClean="0">
                              <a:ln>
                                <a:noFill/>
                              </a:ln>
                              <a:solidFill>
                                <a:srgbClr val="00B050"/>
                              </a:solidFill>
                              <a:effectLst/>
                              <a:uLnTx/>
                              <a:uFillTx/>
                              <a:latin typeface="Cambria Math" panose="02040503050406030204" pitchFamily="18" charset="0"/>
                              <a:ea typeface="+mn-ea"/>
                              <a:cs typeface="+mn-cs"/>
                            </a:rPr>
                            <m:t>𝟏𝐱</m:t>
                          </m:r>
                        </m:sub>
                      </m:sSub>
                    </m:oMath>
                  </m:oMathPara>
                </a14:m>
                <a:endParaRPr kumimoji="0" lang="en-US" sz="1800" b="1" i="0" u="none" strike="noStrike" kern="1200" cap="none" spc="0" normalizeH="0" baseline="0" noProof="0" dirty="0">
                  <a:ln>
                    <a:noFill/>
                  </a:ln>
                  <a:solidFill>
                    <a:srgbClr val="00B050"/>
                  </a:solidFill>
                  <a:effectLst/>
                  <a:uLnTx/>
                  <a:uFillTx/>
                  <a:latin typeface="Calibri" panose="020F0502020204030204"/>
                  <a:ea typeface="+mn-ea"/>
                  <a:cs typeface="+mn-cs"/>
                </a:endParaRPr>
              </a:p>
            </p:txBody>
          </p:sp>
        </mc:Choice>
        <mc:Fallback xmlns="">
          <p:sp>
            <p:nvSpPr>
              <p:cNvPr id="9" name="TextBox 8">
                <a:extLst>
                  <a:ext uri="{FF2B5EF4-FFF2-40B4-BE49-F238E27FC236}">
                    <a16:creationId xmlns:a16="http://schemas.microsoft.com/office/drawing/2014/main" id="{7F2DF5AA-EC2F-6968-59A1-79C04AA42EC4}"/>
                  </a:ext>
                </a:extLst>
              </p:cNvPr>
              <p:cNvSpPr txBox="1">
                <a:spLocks noRot="1" noChangeAspect="1" noMove="1" noResize="1" noEditPoints="1" noAdjustHandles="1" noChangeArrowheads="1" noChangeShapeType="1" noTextEdit="1"/>
              </p:cNvSpPr>
              <p:nvPr/>
            </p:nvSpPr>
            <p:spPr>
              <a:xfrm>
                <a:off x="7790843" y="3390081"/>
                <a:ext cx="399084" cy="310598"/>
              </a:xfrm>
              <a:prstGeom prst="rect">
                <a:avLst/>
              </a:prstGeom>
              <a:blipFill>
                <a:blip r:embed="rId5"/>
                <a:stretch>
                  <a:fillRect l="-12308" r="-6154" b="-15686"/>
                </a:stretch>
              </a:blipFill>
            </p:spPr>
            <p:txBody>
              <a:bodyPr/>
              <a:lstStyle/>
              <a:p>
                <a:r>
                  <a:rPr lang="en-US">
                    <a:noFill/>
                  </a:rPr>
                  <a:t> </a:t>
                </a:r>
              </a:p>
            </p:txBody>
          </p:sp>
        </mc:Fallback>
      </mc:AlternateContent>
      <p:cxnSp>
        <p:nvCxnSpPr>
          <p:cNvPr id="10" name="Ευθύγραμμο βέλος σύνδεσης 9">
            <a:extLst>
              <a:ext uri="{FF2B5EF4-FFF2-40B4-BE49-F238E27FC236}">
                <a16:creationId xmlns:a16="http://schemas.microsoft.com/office/drawing/2014/main" id="{A094B61B-424C-9D43-E100-F5398421C6E0}"/>
              </a:ext>
            </a:extLst>
          </p:cNvPr>
          <p:cNvCxnSpPr>
            <a:cxnSpLocks/>
          </p:cNvCxnSpPr>
          <p:nvPr/>
        </p:nvCxnSpPr>
        <p:spPr>
          <a:xfrm flipV="1">
            <a:off x="6467965" y="1315038"/>
            <a:ext cx="0" cy="200948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F59545EE-5FD4-A4CD-CF16-4896B66C19EE}"/>
                  </a:ext>
                </a:extLst>
              </p:cNvPr>
              <p:cNvSpPr txBox="1"/>
              <p:nvPr/>
            </p:nvSpPr>
            <p:spPr>
              <a:xfrm>
                <a:off x="5958190" y="1068046"/>
                <a:ext cx="408702" cy="342466"/>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800" b="1"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ctrlPr>
                        </m:sSubPr>
                        <m:e>
                          <m:acc>
                            <m:accPr>
                              <m:chr m:val="⃗"/>
                              <m:ctrlPr>
                                <a:rPr kumimoji="0" lang="en-US" sz="1800" b="1"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ctrlPr>
                            </m:accPr>
                            <m:e>
                              <m:r>
                                <a:rPr kumimoji="0" lang="en-US" sz="1800" b="1"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𝑭</m:t>
                              </m:r>
                            </m:e>
                          </m:acc>
                        </m:e>
                        <m:sub>
                          <m:r>
                            <a:rPr kumimoji="0" lang="en-US" sz="1800" b="1" i="0"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𝟐</m:t>
                          </m:r>
                          <m:r>
                            <m:rPr>
                              <m:sty m:val="p"/>
                            </m:rPr>
                            <a:rPr kumimoji="0" lang="en-US" sz="1800" b="1" i="0"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y</m:t>
                          </m:r>
                        </m:sub>
                      </m:sSub>
                    </m:oMath>
                  </m:oMathPara>
                </a14:m>
                <a:endParaRPr kumimoji="0" lang="en-US" sz="18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mc:Choice>
        <mc:Fallback xmlns="">
          <p:sp>
            <p:nvSpPr>
              <p:cNvPr id="11" name="TextBox 10">
                <a:extLst>
                  <a:ext uri="{FF2B5EF4-FFF2-40B4-BE49-F238E27FC236}">
                    <a16:creationId xmlns:a16="http://schemas.microsoft.com/office/drawing/2014/main" id="{F59545EE-5FD4-A4CD-CF16-4896B66C19EE}"/>
                  </a:ext>
                </a:extLst>
              </p:cNvPr>
              <p:cNvSpPr txBox="1">
                <a:spLocks noRot="1" noChangeAspect="1" noMove="1" noResize="1" noEditPoints="1" noAdjustHandles="1" noChangeArrowheads="1" noChangeShapeType="1" noTextEdit="1"/>
              </p:cNvSpPr>
              <p:nvPr/>
            </p:nvSpPr>
            <p:spPr>
              <a:xfrm>
                <a:off x="5958190" y="1068046"/>
                <a:ext cx="408702" cy="342466"/>
              </a:xfrm>
              <a:prstGeom prst="rect">
                <a:avLst/>
              </a:prstGeom>
              <a:blipFill>
                <a:blip r:embed="rId6"/>
                <a:stretch>
                  <a:fillRect l="-11940" r="-10448" b="-23214"/>
                </a:stretch>
              </a:blipFill>
            </p:spPr>
            <p:txBody>
              <a:bodyPr/>
              <a:lstStyle/>
              <a:p>
                <a:r>
                  <a:rPr lang="en-US">
                    <a:noFill/>
                  </a:rPr>
                  <a:t> </a:t>
                </a:r>
              </a:p>
            </p:txBody>
          </p:sp>
        </mc:Fallback>
      </mc:AlternateContent>
      <p:cxnSp>
        <p:nvCxnSpPr>
          <p:cNvPr id="12" name="Ευθύγραμμο βέλος σύνδεσης 11">
            <a:extLst>
              <a:ext uri="{FF2B5EF4-FFF2-40B4-BE49-F238E27FC236}">
                <a16:creationId xmlns:a16="http://schemas.microsoft.com/office/drawing/2014/main" id="{F670F484-AAB2-8205-58C9-CE6B43D606E7}"/>
              </a:ext>
            </a:extLst>
          </p:cNvPr>
          <p:cNvCxnSpPr>
            <a:cxnSpLocks/>
          </p:cNvCxnSpPr>
          <p:nvPr/>
        </p:nvCxnSpPr>
        <p:spPr>
          <a:xfrm>
            <a:off x="6467965" y="3324519"/>
            <a:ext cx="0" cy="672210"/>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3F7FCA38-BD87-98A7-28A3-BAC2EC9F52B8}"/>
                  </a:ext>
                </a:extLst>
              </p:cNvPr>
              <p:cNvSpPr txBox="1"/>
              <p:nvPr/>
            </p:nvSpPr>
            <p:spPr>
              <a:xfrm>
                <a:off x="5958190" y="3749737"/>
                <a:ext cx="408702" cy="342466"/>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800" b="1" i="1" u="none" strike="noStrike" kern="1200" cap="none" spc="0" normalizeH="0" baseline="0" noProof="0" smtClean="0">
                              <a:ln>
                                <a:noFill/>
                              </a:ln>
                              <a:solidFill>
                                <a:srgbClr val="00B050"/>
                              </a:solidFill>
                              <a:effectLst/>
                              <a:uLnTx/>
                              <a:uFillTx/>
                              <a:latin typeface="Cambria Math" panose="02040503050406030204" pitchFamily="18" charset="0"/>
                              <a:ea typeface="+mn-ea"/>
                              <a:cs typeface="+mn-cs"/>
                            </a:rPr>
                          </m:ctrlPr>
                        </m:sSubPr>
                        <m:e>
                          <m:acc>
                            <m:accPr>
                              <m:chr m:val="⃗"/>
                              <m:ctrlPr>
                                <a:rPr kumimoji="0" lang="en-US" sz="1800" b="1" i="1" u="none" strike="noStrike" kern="1200" cap="none" spc="0" normalizeH="0" baseline="0" noProof="0" smtClean="0">
                                  <a:ln>
                                    <a:noFill/>
                                  </a:ln>
                                  <a:solidFill>
                                    <a:srgbClr val="00B050"/>
                                  </a:solidFill>
                                  <a:effectLst/>
                                  <a:uLnTx/>
                                  <a:uFillTx/>
                                  <a:latin typeface="Cambria Math" panose="02040503050406030204" pitchFamily="18" charset="0"/>
                                  <a:ea typeface="+mn-ea"/>
                                  <a:cs typeface="+mn-cs"/>
                                </a:rPr>
                              </m:ctrlPr>
                            </m:accPr>
                            <m:e>
                              <m:r>
                                <a:rPr kumimoji="0" lang="en-US" sz="1800" b="1" i="1" u="none" strike="noStrike" kern="1200" cap="none" spc="0" normalizeH="0" baseline="0" noProof="0" smtClean="0">
                                  <a:ln>
                                    <a:noFill/>
                                  </a:ln>
                                  <a:solidFill>
                                    <a:srgbClr val="00B050"/>
                                  </a:solidFill>
                                  <a:effectLst/>
                                  <a:uLnTx/>
                                  <a:uFillTx/>
                                  <a:latin typeface="Cambria Math" panose="02040503050406030204" pitchFamily="18" charset="0"/>
                                  <a:ea typeface="+mn-ea"/>
                                  <a:cs typeface="+mn-cs"/>
                                </a:rPr>
                                <m:t>𝑭</m:t>
                              </m:r>
                            </m:e>
                          </m:acc>
                        </m:e>
                        <m:sub>
                          <m:r>
                            <a:rPr kumimoji="0" lang="en-US" sz="1800" b="1" i="0" u="none" strike="noStrike" kern="1200" cap="none" spc="0" normalizeH="0" baseline="0" noProof="0" smtClean="0">
                              <a:ln>
                                <a:noFill/>
                              </a:ln>
                              <a:solidFill>
                                <a:srgbClr val="00B050"/>
                              </a:solidFill>
                              <a:effectLst/>
                              <a:uLnTx/>
                              <a:uFillTx/>
                              <a:latin typeface="Cambria Math" panose="02040503050406030204" pitchFamily="18" charset="0"/>
                              <a:ea typeface="+mn-ea"/>
                              <a:cs typeface="+mn-cs"/>
                            </a:rPr>
                            <m:t>𝟏𝐲</m:t>
                          </m:r>
                        </m:sub>
                      </m:sSub>
                    </m:oMath>
                  </m:oMathPara>
                </a14:m>
                <a:endParaRPr kumimoji="0" lang="en-US" sz="1800" b="1" i="0" u="none" strike="noStrike" kern="1200" cap="none" spc="0" normalizeH="0" baseline="0" noProof="0" dirty="0">
                  <a:ln>
                    <a:noFill/>
                  </a:ln>
                  <a:solidFill>
                    <a:srgbClr val="00B050"/>
                  </a:solidFill>
                  <a:effectLst/>
                  <a:uLnTx/>
                  <a:uFillTx/>
                  <a:latin typeface="Calibri" panose="020F0502020204030204"/>
                  <a:ea typeface="+mn-ea"/>
                  <a:cs typeface="+mn-cs"/>
                </a:endParaRPr>
              </a:p>
            </p:txBody>
          </p:sp>
        </mc:Choice>
        <mc:Fallback xmlns="">
          <p:sp>
            <p:nvSpPr>
              <p:cNvPr id="13" name="TextBox 12">
                <a:extLst>
                  <a:ext uri="{FF2B5EF4-FFF2-40B4-BE49-F238E27FC236}">
                    <a16:creationId xmlns:a16="http://schemas.microsoft.com/office/drawing/2014/main" id="{3F7FCA38-BD87-98A7-28A3-BAC2EC9F52B8}"/>
                  </a:ext>
                </a:extLst>
              </p:cNvPr>
              <p:cNvSpPr txBox="1">
                <a:spLocks noRot="1" noChangeAspect="1" noMove="1" noResize="1" noEditPoints="1" noAdjustHandles="1" noChangeArrowheads="1" noChangeShapeType="1" noTextEdit="1"/>
              </p:cNvSpPr>
              <p:nvPr/>
            </p:nvSpPr>
            <p:spPr>
              <a:xfrm>
                <a:off x="5958190" y="3749737"/>
                <a:ext cx="408702" cy="342466"/>
              </a:xfrm>
              <a:prstGeom prst="rect">
                <a:avLst/>
              </a:prstGeom>
              <a:blipFill>
                <a:blip r:embed="rId7"/>
                <a:stretch>
                  <a:fillRect l="-11940" r="-8955" b="-23214"/>
                </a:stretch>
              </a:blipFill>
            </p:spPr>
            <p:txBody>
              <a:bodyPr/>
              <a:lstStyle/>
              <a:p>
                <a:r>
                  <a:rPr lang="en-US">
                    <a:noFill/>
                  </a:rPr>
                  <a:t> </a:t>
                </a:r>
              </a:p>
            </p:txBody>
          </p:sp>
        </mc:Fallback>
      </mc:AlternateContent>
      <mc:AlternateContent xmlns:mc="http://schemas.openxmlformats.org/markup-compatibility/2006" xmlns:p14="http://schemas.microsoft.com/office/powerpoint/2010/main">
        <mc:Choice Requires="p14">
          <p:contentPart p14:bwMode="auto" r:id="rId8">
            <p14:nvContentPartPr>
              <p14:cNvPr id="5" name="Ink 4"/>
              <p14:cNvContentPartPr/>
              <p14:nvPr/>
            </p14:nvContentPartPr>
            <p14:xfrm>
              <a:off x="609840" y="1867320"/>
              <a:ext cx="4992840" cy="4988880"/>
            </p14:xfrm>
          </p:contentPart>
        </mc:Choice>
        <mc:Fallback xmlns="">
          <p:pic>
            <p:nvPicPr>
              <p:cNvPr id="5" name="Ink 4"/>
              <p:cNvPicPr/>
              <p:nvPr/>
            </p:nvPicPr>
            <p:blipFill>
              <a:blip r:embed="rId9"/>
              <a:stretch>
                <a:fillRect/>
              </a:stretch>
            </p:blipFill>
            <p:spPr>
              <a:xfrm>
                <a:off x="602640" y="1860480"/>
                <a:ext cx="5006880" cy="5005080"/>
              </a:xfrm>
              <a:prstGeom prst="rect">
                <a:avLst/>
              </a:prstGeom>
            </p:spPr>
          </p:pic>
        </mc:Fallback>
      </mc:AlternateContent>
      <p:grpSp>
        <p:nvGrpSpPr>
          <p:cNvPr id="14" name="Ομάδα 27">
            <a:extLst>
              <a:ext uri="{FF2B5EF4-FFF2-40B4-BE49-F238E27FC236}">
                <a16:creationId xmlns:a16="http://schemas.microsoft.com/office/drawing/2014/main" id="{16136027-9999-1F6E-2860-445F55E87809}"/>
              </a:ext>
            </a:extLst>
          </p:cNvPr>
          <p:cNvGrpSpPr/>
          <p:nvPr/>
        </p:nvGrpSpPr>
        <p:grpSpPr>
          <a:xfrm>
            <a:off x="7852457" y="2318532"/>
            <a:ext cx="803576" cy="727269"/>
            <a:chOff x="8020416" y="2665768"/>
            <a:chExt cx="803576" cy="727269"/>
          </a:xfrm>
        </p:grpSpPr>
        <p:cxnSp>
          <p:nvCxnSpPr>
            <p:cNvPr id="15" name="Ευθύγραμμο βέλος σύνδεσης 25">
              <a:extLst>
                <a:ext uri="{FF2B5EF4-FFF2-40B4-BE49-F238E27FC236}">
                  <a16:creationId xmlns:a16="http://schemas.microsoft.com/office/drawing/2014/main" id="{ECA9E0E4-D0B1-9356-77BC-922BE33AF531}"/>
                </a:ext>
              </a:extLst>
            </p:cNvPr>
            <p:cNvCxnSpPr/>
            <p:nvPr/>
          </p:nvCxnSpPr>
          <p:spPr>
            <a:xfrm flipV="1">
              <a:off x="8020416" y="2967819"/>
              <a:ext cx="803576" cy="425218"/>
            </a:xfrm>
            <a:prstGeom prst="straightConnector1">
              <a:avLst/>
            </a:prstGeom>
            <a:ln w="57150">
              <a:solidFill>
                <a:srgbClr val="7030A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A5AFCDDE-B194-1972-D620-63FA35F0692E}"/>
                    </a:ext>
                  </a:extLst>
                </p:cNvPr>
                <p:cNvSpPr txBox="1"/>
                <p:nvPr/>
              </p:nvSpPr>
              <p:spPr>
                <a:xfrm>
                  <a:off x="8422204" y="2665768"/>
                  <a:ext cx="259686" cy="36933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acc>
                          <m:accPr>
                            <m:chr m:val="⃗"/>
                            <m:ctrlPr>
                              <a:rPr kumimoji="0" lang="en-US" sz="2400" b="1" i="1" u="none" strike="noStrike" kern="1200" cap="none" spc="0" normalizeH="0" baseline="0" noProof="0" smtClean="0">
                                <a:ln>
                                  <a:noFill/>
                                </a:ln>
                                <a:solidFill>
                                  <a:srgbClr val="7030A0"/>
                                </a:solidFill>
                                <a:effectLst/>
                                <a:uLnTx/>
                                <a:uFillTx/>
                                <a:latin typeface="Cambria Math" panose="02040503050406030204" pitchFamily="18" charset="0"/>
                                <a:ea typeface="+mn-ea"/>
                                <a:cs typeface="+mn-cs"/>
                              </a:rPr>
                            </m:ctrlPr>
                          </m:accPr>
                          <m:e>
                            <m:r>
                              <a:rPr kumimoji="0" lang="en-US" sz="2400" b="1" i="1" u="none" strike="noStrike" kern="1200" cap="none" spc="0" normalizeH="0" baseline="0" noProof="0" smtClean="0">
                                <a:ln>
                                  <a:noFill/>
                                </a:ln>
                                <a:solidFill>
                                  <a:srgbClr val="7030A0"/>
                                </a:solidFill>
                                <a:effectLst/>
                                <a:uLnTx/>
                                <a:uFillTx/>
                                <a:latin typeface="Cambria Math" panose="02040503050406030204" pitchFamily="18" charset="0"/>
                                <a:ea typeface="+mn-ea"/>
                                <a:cs typeface="+mn-cs"/>
                              </a:rPr>
                              <m:t>𝒂</m:t>
                            </m:r>
                          </m:e>
                        </m:acc>
                      </m:oMath>
                    </m:oMathPara>
                  </a14:m>
                  <a:endParaRPr kumimoji="0" lang="en-US" sz="2400" b="1" i="0" u="none" strike="noStrike" kern="1200" cap="none" spc="0" normalizeH="0" baseline="0" noProof="0" dirty="0">
                    <a:ln>
                      <a:noFill/>
                    </a:ln>
                    <a:solidFill>
                      <a:srgbClr val="7030A0"/>
                    </a:solidFill>
                    <a:effectLst/>
                    <a:uLnTx/>
                    <a:uFillTx/>
                    <a:latin typeface="Calibri" panose="020F0502020204030204"/>
                    <a:ea typeface="+mn-ea"/>
                    <a:cs typeface="+mn-cs"/>
                  </a:endParaRPr>
                </a:p>
              </p:txBody>
            </p:sp>
          </mc:Choice>
          <mc:Fallback xmlns="">
            <p:sp>
              <p:nvSpPr>
                <p:cNvPr id="27" name="TextBox 26">
                  <a:extLst>
                    <a:ext uri="{FF2B5EF4-FFF2-40B4-BE49-F238E27FC236}">
                      <a16:creationId xmlns:a16="http://schemas.microsoft.com/office/drawing/2014/main" id="{A5AFCDDE-B194-1972-D620-63FA35F0692E}"/>
                    </a:ext>
                  </a:extLst>
                </p:cNvPr>
                <p:cNvSpPr txBox="1">
                  <a:spLocks noRot="1" noChangeAspect="1" noMove="1" noResize="1" noEditPoints="1" noAdjustHandles="1" noChangeArrowheads="1" noChangeShapeType="1" noTextEdit="1"/>
                </p:cNvSpPr>
                <p:nvPr/>
              </p:nvSpPr>
              <p:spPr>
                <a:xfrm>
                  <a:off x="8422204" y="2665768"/>
                  <a:ext cx="259686" cy="369332"/>
                </a:xfrm>
                <a:prstGeom prst="rect">
                  <a:avLst/>
                </a:prstGeom>
                <a:blipFill>
                  <a:blip r:embed="rId10"/>
                  <a:stretch>
                    <a:fillRect l="-16667" r="-19048"/>
                  </a:stretch>
                </a:blipFill>
              </p:spPr>
              <p:txBody>
                <a:bodyPr/>
                <a:lstStyle/>
                <a:p>
                  <a:r>
                    <a:rPr lang="en-US">
                      <a:noFill/>
                    </a:rPr>
                    <a:t> </a:t>
                  </a:r>
                </a:p>
              </p:txBody>
            </p:sp>
          </mc:Fallback>
        </mc:AlternateContent>
      </p:grpSp>
    </p:spTree>
    <p:extLst>
      <p:ext uri="{BB962C8B-B14F-4D97-AF65-F5344CB8AC3E}">
        <p14:creationId xmlns:p14="http://schemas.microsoft.com/office/powerpoint/2010/main" val="1864037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30FB23-F4FE-E1D2-9B15-10C2AD52D55D}"/>
            </a:ext>
          </a:extLst>
        </p:cNvPr>
        <p:cNvGrpSpPr/>
        <p:nvPr/>
      </p:nvGrpSpPr>
      <p:grpSpPr>
        <a:xfrm>
          <a:off x="0" y="0"/>
          <a:ext cx="0" cy="0"/>
          <a:chOff x="0" y="0"/>
          <a:chExt cx="0" cy="0"/>
        </a:xfrm>
      </p:grpSpPr>
      <p:sp>
        <p:nvSpPr>
          <p:cNvPr id="2" name="Τίτλος 1">
            <a:extLst>
              <a:ext uri="{FF2B5EF4-FFF2-40B4-BE49-F238E27FC236}">
                <a16:creationId xmlns:a16="http://schemas.microsoft.com/office/drawing/2014/main" id="{995F8D4C-EBDA-923B-7D9A-49F699CE5E15}"/>
              </a:ext>
            </a:extLst>
          </p:cNvPr>
          <p:cNvSpPr>
            <a:spLocks noGrp="1"/>
          </p:cNvSpPr>
          <p:nvPr>
            <p:ph type="title"/>
          </p:nvPr>
        </p:nvSpPr>
        <p:spPr/>
        <p:txBody>
          <a:bodyPr>
            <a:normAutofit fontScale="90000"/>
          </a:bodyPr>
          <a:lstStyle/>
          <a:p>
            <a:r>
              <a:rPr lang="el-GR" dirty="0"/>
              <a:t>Οι Νόμοι της Κίνησης</a:t>
            </a:r>
          </a:p>
        </p:txBody>
      </p:sp>
      <p:sp>
        <p:nvSpPr>
          <p:cNvPr id="3" name="Θέση περιεχομένου 2">
            <a:extLst>
              <a:ext uri="{FF2B5EF4-FFF2-40B4-BE49-F238E27FC236}">
                <a16:creationId xmlns:a16="http://schemas.microsoft.com/office/drawing/2014/main" id="{D3FA8C64-47D4-DCA7-07E9-16D1E0451449}"/>
              </a:ext>
            </a:extLst>
          </p:cNvPr>
          <p:cNvSpPr>
            <a:spLocks noGrp="1"/>
          </p:cNvSpPr>
          <p:nvPr>
            <p:ph idx="1"/>
          </p:nvPr>
        </p:nvSpPr>
        <p:spPr>
          <a:xfrm>
            <a:off x="738351" y="1371600"/>
            <a:ext cx="7643308" cy="4153348"/>
          </a:xfrm>
        </p:spPr>
        <p:txBody>
          <a:bodyPr>
            <a:normAutofit/>
          </a:bodyPr>
          <a:lstStyle/>
          <a:p>
            <a:r>
              <a:rPr lang="el-GR" sz="2100" b="1" dirty="0"/>
              <a:t>Παράδειγμα – Λύση:</a:t>
            </a:r>
          </a:p>
        </p:txBody>
      </p:sp>
      <p:pic>
        <p:nvPicPr>
          <p:cNvPr id="4" name="Εικόνα 3">
            <a:extLst>
              <a:ext uri="{FF2B5EF4-FFF2-40B4-BE49-F238E27FC236}">
                <a16:creationId xmlns:a16="http://schemas.microsoft.com/office/drawing/2014/main" id="{4F82E13E-0973-65B7-3934-EC8CE52783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74781" y="685800"/>
            <a:ext cx="3212019" cy="3810001"/>
          </a:xfrm>
          <a:prstGeom prst="rect">
            <a:avLst/>
          </a:prstGeom>
        </p:spPr>
      </p:pic>
      <p:cxnSp>
        <p:nvCxnSpPr>
          <p:cNvPr id="6" name="Ευθύγραμμο βέλος σύνδεσης 5">
            <a:extLst>
              <a:ext uri="{FF2B5EF4-FFF2-40B4-BE49-F238E27FC236}">
                <a16:creationId xmlns:a16="http://schemas.microsoft.com/office/drawing/2014/main" id="{EA719723-67DA-5061-D5C1-D59B1D48E595}"/>
              </a:ext>
            </a:extLst>
          </p:cNvPr>
          <p:cNvCxnSpPr>
            <a:cxnSpLocks/>
          </p:cNvCxnSpPr>
          <p:nvPr/>
        </p:nvCxnSpPr>
        <p:spPr>
          <a:xfrm flipV="1">
            <a:off x="6469538" y="3318835"/>
            <a:ext cx="1410092" cy="1"/>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7" name="Ευθύγραμμο βέλος σύνδεσης 6">
            <a:extLst>
              <a:ext uri="{FF2B5EF4-FFF2-40B4-BE49-F238E27FC236}">
                <a16:creationId xmlns:a16="http://schemas.microsoft.com/office/drawing/2014/main" id="{53E17F43-EE7F-E5CC-E2EB-5B312DDFB685}"/>
              </a:ext>
            </a:extLst>
          </p:cNvPr>
          <p:cNvCxnSpPr/>
          <p:nvPr/>
        </p:nvCxnSpPr>
        <p:spPr>
          <a:xfrm>
            <a:off x="6469538" y="3318835"/>
            <a:ext cx="1066800"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91950B30-B9A3-7E41-BE63-5175FCBF51F6}"/>
                  </a:ext>
                </a:extLst>
              </p:cNvPr>
              <p:cNvSpPr txBox="1"/>
              <p:nvPr/>
            </p:nvSpPr>
            <p:spPr>
              <a:xfrm>
                <a:off x="7422430" y="2904420"/>
                <a:ext cx="399084" cy="31059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800" b="1"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ctrlPr>
                        </m:sSubPr>
                        <m:e>
                          <m:acc>
                            <m:accPr>
                              <m:chr m:val="⃗"/>
                              <m:ctrlPr>
                                <a:rPr kumimoji="0" lang="en-US" sz="1800" b="1"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ctrlPr>
                            </m:accPr>
                            <m:e>
                              <m:r>
                                <a:rPr kumimoji="0" lang="en-US" sz="1800" b="1"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𝑭</m:t>
                              </m:r>
                            </m:e>
                          </m:acc>
                        </m:e>
                        <m:sub>
                          <m:r>
                            <a:rPr kumimoji="0" lang="en-US" sz="1800" b="1" i="0"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𝟐𝐱</m:t>
                          </m:r>
                        </m:sub>
                      </m:sSub>
                    </m:oMath>
                  </m:oMathPara>
                </a14:m>
                <a:endParaRPr kumimoji="0" lang="en-US" sz="18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mc:Choice>
        <mc:Fallback xmlns="">
          <p:sp>
            <p:nvSpPr>
              <p:cNvPr id="8" name="TextBox 7">
                <a:extLst>
                  <a:ext uri="{FF2B5EF4-FFF2-40B4-BE49-F238E27FC236}">
                    <a16:creationId xmlns:a16="http://schemas.microsoft.com/office/drawing/2014/main" id="{91950B30-B9A3-7E41-BE63-5175FCBF51F6}"/>
                  </a:ext>
                </a:extLst>
              </p:cNvPr>
              <p:cNvSpPr txBox="1">
                <a:spLocks noRot="1" noChangeAspect="1" noMove="1" noResize="1" noEditPoints="1" noAdjustHandles="1" noChangeArrowheads="1" noChangeShapeType="1" noTextEdit="1"/>
              </p:cNvSpPr>
              <p:nvPr/>
            </p:nvSpPr>
            <p:spPr>
              <a:xfrm>
                <a:off x="7422430" y="2904420"/>
                <a:ext cx="399084" cy="310598"/>
              </a:xfrm>
              <a:prstGeom prst="rect">
                <a:avLst/>
              </a:prstGeom>
              <a:blipFill>
                <a:blip r:embed="rId4"/>
                <a:stretch>
                  <a:fillRect l="-13846" r="-4615" b="-1568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E9B5C567-A9BB-26D9-C713-46D24CB2D29B}"/>
                  </a:ext>
                </a:extLst>
              </p:cNvPr>
              <p:cNvSpPr txBox="1"/>
              <p:nvPr/>
            </p:nvSpPr>
            <p:spPr>
              <a:xfrm>
                <a:off x="7792416" y="3384397"/>
                <a:ext cx="399084" cy="31059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800" b="1" i="1" u="none" strike="noStrike" kern="1200" cap="none" spc="0" normalizeH="0" baseline="0" noProof="0" smtClean="0">
                              <a:ln>
                                <a:noFill/>
                              </a:ln>
                              <a:solidFill>
                                <a:srgbClr val="00B050"/>
                              </a:solidFill>
                              <a:effectLst/>
                              <a:uLnTx/>
                              <a:uFillTx/>
                              <a:latin typeface="Cambria Math" panose="02040503050406030204" pitchFamily="18" charset="0"/>
                              <a:ea typeface="+mn-ea"/>
                              <a:cs typeface="+mn-cs"/>
                            </a:rPr>
                          </m:ctrlPr>
                        </m:sSubPr>
                        <m:e>
                          <m:acc>
                            <m:accPr>
                              <m:chr m:val="⃗"/>
                              <m:ctrlPr>
                                <a:rPr kumimoji="0" lang="en-US" sz="1800" b="1" i="1" u="none" strike="noStrike" kern="1200" cap="none" spc="0" normalizeH="0" baseline="0" noProof="0" smtClean="0">
                                  <a:ln>
                                    <a:noFill/>
                                  </a:ln>
                                  <a:solidFill>
                                    <a:srgbClr val="00B050"/>
                                  </a:solidFill>
                                  <a:effectLst/>
                                  <a:uLnTx/>
                                  <a:uFillTx/>
                                  <a:latin typeface="Cambria Math" panose="02040503050406030204" pitchFamily="18" charset="0"/>
                                  <a:ea typeface="+mn-ea"/>
                                  <a:cs typeface="+mn-cs"/>
                                </a:rPr>
                              </m:ctrlPr>
                            </m:accPr>
                            <m:e>
                              <m:r>
                                <a:rPr kumimoji="0" lang="en-US" sz="1800" b="1" i="1" u="none" strike="noStrike" kern="1200" cap="none" spc="0" normalizeH="0" baseline="0" noProof="0" smtClean="0">
                                  <a:ln>
                                    <a:noFill/>
                                  </a:ln>
                                  <a:solidFill>
                                    <a:srgbClr val="00B050"/>
                                  </a:solidFill>
                                  <a:effectLst/>
                                  <a:uLnTx/>
                                  <a:uFillTx/>
                                  <a:latin typeface="Cambria Math" panose="02040503050406030204" pitchFamily="18" charset="0"/>
                                  <a:ea typeface="+mn-ea"/>
                                  <a:cs typeface="+mn-cs"/>
                                </a:rPr>
                                <m:t>𝑭</m:t>
                              </m:r>
                            </m:e>
                          </m:acc>
                        </m:e>
                        <m:sub>
                          <m:r>
                            <a:rPr kumimoji="0" lang="en-US" sz="1800" b="1" i="0" u="none" strike="noStrike" kern="1200" cap="none" spc="0" normalizeH="0" baseline="0" noProof="0" smtClean="0">
                              <a:ln>
                                <a:noFill/>
                              </a:ln>
                              <a:solidFill>
                                <a:srgbClr val="00B050"/>
                              </a:solidFill>
                              <a:effectLst/>
                              <a:uLnTx/>
                              <a:uFillTx/>
                              <a:latin typeface="Cambria Math" panose="02040503050406030204" pitchFamily="18" charset="0"/>
                              <a:ea typeface="+mn-ea"/>
                              <a:cs typeface="+mn-cs"/>
                            </a:rPr>
                            <m:t>𝟏𝐱</m:t>
                          </m:r>
                        </m:sub>
                      </m:sSub>
                    </m:oMath>
                  </m:oMathPara>
                </a14:m>
                <a:endParaRPr kumimoji="0" lang="en-US" sz="1800" b="1" i="0" u="none" strike="noStrike" kern="1200" cap="none" spc="0" normalizeH="0" baseline="0" noProof="0" dirty="0">
                  <a:ln>
                    <a:noFill/>
                  </a:ln>
                  <a:solidFill>
                    <a:srgbClr val="00B050"/>
                  </a:solidFill>
                  <a:effectLst/>
                  <a:uLnTx/>
                  <a:uFillTx/>
                  <a:latin typeface="Calibri" panose="020F0502020204030204"/>
                  <a:ea typeface="+mn-ea"/>
                  <a:cs typeface="+mn-cs"/>
                </a:endParaRPr>
              </a:p>
            </p:txBody>
          </p:sp>
        </mc:Choice>
        <mc:Fallback xmlns="">
          <p:sp>
            <p:nvSpPr>
              <p:cNvPr id="9" name="TextBox 8">
                <a:extLst>
                  <a:ext uri="{FF2B5EF4-FFF2-40B4-BE49-F238E27FC236}">
                    <a16:creationId xmlns:a16="http://schemas.microsoft.com/office/drawing/2014/main" id="{E9B5C567-A9BB-26D9-C713-46D24CB2D29B}"/>
                  </a:ext>
                </a:extLst>
              </p:cNvPr>
              <p:cNvSpPr txBox="1">
                <a:spLocks noRot="1" noChangeAspect="1" noMove="1" noResize="1" noEditPoints="1" noAdjustHandles="1" noChangeArrowheads="1" noChangeShapeType="1" noTextEdit="1"/>
              </p:cNvSpPr>
              <p:nvPr/>
            </p:nvSpPr>
            <p:spPr>
              <a:xfrm>
                <a:off x="7792416" y="3384397"/>
                <a:ext cx="399084" cy="310598"/>
              </a:xfrm>
              <a:prstGeom prst="rect">
                <a:avLst/>
              </a:prstGeom>
              <a:blipFill>
                <a:blip r:embed="rId5"/>
                <a:stretch>
                  <a:fillRect l="-12121" r="-4545" b="-15686"/>
                </a:stretch>
              </a:blipFill>
            </p:spPr>
            <p:txBody>
              <a:bodyPr/>
              <a:lstStyle/>
              <a:p>
                <a:r>
                  <a:rPr lang="en-US">
                    <a:noFill/>
                  </a:rPr>
                  <a:t> </a:t>
                </a:r>
              </a:p>
            </p:txBody>
          </p:sp>
        </mc:Fallback>
      </mc:AlternateContent>
      <p:cxnSp>
        <p:nvCxnSpPr>
          <p:cNvPr id="10" name="Ευθύγραμμο βέλος σύνδεσης 9">
            <a:extLst>
              <a:ext uri="{FF2B5EF4-FFF2-40B4-BE49-F238E27FC236}">
                <a16:creationId xmlns:a16="http://schemas.microsoft.com/office/drawing/2014/main" id="{8B6D9468-0565-2522-2A92-6932E0C8D6CE}"/>
              </a:ext>
            </a:extLst>
          </p:cNvPr>
          <p:cNvCxnSpPr>
            <a:cxnSpLocks/>
          </p:cNvCxnSpPr>
          <p:nvPr/>
        </p:nvCxnSpPr>
        <p:spPr>
          <a:xfrm flipV="1">
            <a:off x="6469538" y="1309354"/>
            <a:ext cx="0" cy="200948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0EBD3D14-ADA1-783E-743B-BF5E4DF0D96E}"/>
                  </a:ext>
                </a:extLst>
              </p:cNvPr>
              <p:cNvSpPr txBox="1"/>
              <p:nvPr/>
            </p:nvSpPr>
            <p:spPr>
              <a:xfrm>
                <a:off x="5959763" y="1062362"/>
                <a:ext cx="408702" cy="342466"/>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800" b="1"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ctrlPr>
                        </m:sSubPr>
                        <m:e>
                          <m:acc>
                            <m:accPr>
                              <m:chr m:val="⃗"/>
                              <m:ctrlPr>
                                <a:rPr kumimoji="0" lang="en-US" sz="1800" b="1"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ctrlPr>
                            </m:accPr>
                            <m:e>
                              <m:r>
                                <a:rPr kumimoji="0" lang="en-US" sz="1800" b="1"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𝑭</m:t>
                              </m:r>
                            </m:e>
                          </m:acc>
                        </m:e>
                        <m:sub>
                          <m:r>
                            <a:rPr kumimoji="0" lang="en-US" sz="1800" b="1" i="0"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𝟐</m:t>
                          </m:r>
                          <m:r>
                            <m:rPr>
                              <m:sty m:val="p"/>
                            </m:rPr>
                            <a:rPr kumimoji="0" lang="en-US" sz="1800" b="1" i="0"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y</m:t>
                          </m:r>
                        </m:sub>
                      </m:sSub>
                    </m:oMath>
                  </m:oMathPara>
                </a14:m>
                <a:endParaRPr kumimoji="0" lang="en-US" sz="18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mc:Choice>
        <mc:Fallback xmlns="">
          <p:sp>
            <p:nvSpPr>
              <p:cNvPr id="11" name="TextBox 10">
                <a:extLst>
                  <a:ext uri="{FF2B5EF4-FFF2-40B4-BE49-F238E27FC236}">
                    <a16:creationId xmlns:a16="http://schemas.microsoft.com/office/drawing/2014/main" id="{0EBD3D14-ADA1-783E-743B-BF5E4DF0D96E}"/>
                  </a:ext>
                </a:extLst>
              </p:cNvPr>
              <p:cNvSpPr txBox="1">
                <a:spLocks noRot="1" noChangeAspect="1" noMove="1" noResize="1" noEditPoints="1" noAdjustHandles="1" noChangeArrowheads="1" noChangeShapeType="1" noTextEdit="1"/>
              </p:cNvSpPr>
              <p:nvPr/>
            </p:nvSpPr>
            <p:spPr>
              <a:xfrm>
                <a:off x="5959763" y="1062362"/>
                <a:ext cx="408702" cy="342466"/>
              </a:xfrm>
              <a:prstGeom prst="rect">
                <a:avLst/>
              </a:prstGeom>
              <a:blipFill>
                <a:blip r:embed="rId6"/>
                <a:stretch>
                  <a:fillRect l="-13433" r="-8955" b="-23214"/>
                </a:stretch>
              </a:blipFill>
            </p:spPr>
            <p:txBody>
              <a:bodyPr/>
              <a:lstStyle/>
              <a:p>
                <a:r>
                  <a:rPr lang="en-US">
                    <a:noFill/>
                  </a:rPr>
                  <a:t> </a:t>
                </a:r>
              </a:p>
            </p:txBody>
          </p:sp>
        </mc:Fallback>
      </mc:AlternateContent>
      <p:cxnSp>
        <p:nvCxnSpPr>
          <p:cNvPr id="12" name="Ευθύγραμμο βέλος σύνδεσης 11">
            <a:extLst>
              <a:ext uri="{FF2B5EF4-FFF2-40B4-BE49-F238E27FC236}">
                <a16:creationId xmlns:a16="http://schemas.microsoft.com/office/drawing/2014/main" id="{62E150AA-5132-45CB-D271-5333C99EA99C}"/>
              </a:ext>
            </a:extLst>
          </p:cNvPr>
          <p:cNvCxnSpPr>
            <a:cxnSpLocks/>
          </p:cNvCxnSpPr>
          <p:nvPr/>
        </p:nvCxnSpPr>
        <p:spPr>
          <a:xfrm>
            <a:off x="6469538" y="3318835"/>
            <a:ext cx="0" cy="672210"/>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6F8CE386-1287-D66E-A387-BF5BFCB42FDB}"/>
                  </a:ext>
                </a:extLst>
              </p:cNvPr>
              <p:cNvSpPr txBox="1"/>
              <p:nvPr/>
            </p:nvSpPr>
            <p:spPr>
              <a:xfrm>
                <a:off x="5959763" y="3744053"/>
                <a:ext cx="408702" cy="342466"/>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800" b="1" i="1" u="none" strike="noStrike" kern="1200" cap="none" spc="0" normalizeH="0" baseline="0" noProof="0" smtClean="0">
                              <a:ln>
                                <a:noFill/>
                              </a:ln>
                              <a:solidFill>
                                <a:srgbClr val="00B050"/>
                              </a:solidFill>
                              <a:effectLst/>
                              <a:uLnTx/>
                              <a:uFillTx/>
                              <a:latin typeface="Cambria Math" panose="02040503050406030204" pitchFamily="18" charset="0"/>
                              <a:ea typeface="+mn-ea"/>
                              <a:cs typeface="+mn-cs"/>
                            </a:rPr>
                          </m:ctrlPr>
                        </m:sSubPr>
                        <m:e>
                          <m:acc>
                            <m:accPr>
                              <m:chr m:val="⃗"/>
                              <m:ctrlPr>
                                <a:rPr kumimoji="0" lang="en-US" sz="1800" b="1" i="1" u="none" strike="noStrike" kern="1200" cap="none" spc="0" normalizeH="0" baseline="0" noProof="0" smtClean="0">
                                  <a:ln>
                                    <a:noFill/>
                                  </a:ln>
                                  <a:solidFill>
                                    <a:srgbClr val="00B050"/>
                                  </a:solidFill>
                                  <a:effectLst/>
                                  <a:uLnTx/>
                                  <a:uFillTx/>
                                  <a:latin typeface="Cambria Math" panose="02040503050406030204" pitchFamily="18" charset="0"/>
                                  <a:ea typeface="+mn-ea"/>
                                  <a:cs typeface="+mn-cs"/>
                                </a:rPr>
                              </m:ctrlPr>
                            </m:accPr>
                            <m:e>
                              <m:r>
                                <a:rPr kumimoji="0" lang="en-US" sz="1800" b="1" i="1" u="none" strike="noStrike" kern="1200" cap="none" spc="0" normalizeH="0" baseline="0" noProof="0" smtClean="0">
                                  <a:ln>
                                    <a:noFill/>
                                  </a:ln>
                                  <a:solidFill>
                                    <a:srgbClr val="00B050"/>
                                  </a:solidFill>
                                  <a:effectLst/>
                                  <a:uLnTx/>
                                  <a:uFillTx/>
                                  <a:latin typeface="Cambria Math" panose="02040503050406030204" pitchFamily="18" charset="0"/>
                                  <a:ea typeface="+mn-ea"/>
                                  <a:cs typeface="+mn-cs"/>
                                </a:rPr>
                                <m:t>𝑭</m:t>
                              </m:r>
                            </m:e>
                          </m:acc>
                        </m:e>
                        <m:sub>
                          <m:r>
                            <a:rPr kumimoji="0" lang="en-US" sz="1800" b="1" i="0" u="none" strike="noStrike" kern="1200" cap="none" spc="0" normalizeH="0" baseline="0" noProof="0" smtClean="0">
                              <a:ln>
                                <a:noFill/>
                              </a:ln>
                              <a:solidFill>
                                <a:srgbClr val="00B050"/>
                              </a:solidFill>
                              <a:effectLst/>
                              <a:uLnTx/>
                              <a:uFillTx/>
                              <a:latin typeface="Cambria Math" panose="02040503050406030204" pitchFamily="18" charset="0"/>
                              <a:ea typeface="+mn-ea"/>
                              <a:cs typeface="+mn-cs"/>
                            </a:rPr>
                            <m:t>𝟏𝐲</m:t>
                          </m:r>
                        </m:sub>
                      </m:sSub>
                    </m:oMath>
                  </m:oMathPara>
                </a14:m>
                <a:endParaRPr kumimoji="0" lang="en-US" sz="1800" b="1" i="0" u="none" strike="noStrike" kern="1200" cap="none" spc="0" normalizeH="0" baseline="0" noProof="0" dirty="0">
                  <a:ln>
                    <a:noFill/>
                  </a:ln>
                  <a:solidFill>
                    <a:srgbClr val="00B050"/>
                  </a:solidFill>
                  <a:effectLst/>
                  <a:uLnTx/>
                  <a:uFillTx/>
                  <a:latin typeface="Calibri" panose="020F0502020204030204"/>
                  <a:ea typeface="+mn-ea"/>
                  <a:cs typeface="+mn-cs"/>
                </a:endParaRPr>
              </a:p>
            </p:txBody>
          </p:sp>
        </mc:Choice>
        <mc:Fallback xmlns="">
          <p:sp>
            <p:nvSpPr>
              <p:cNvPr id="13" name="TextBox 12">
                <a:extLst>
                  <a:ext uri="{FF2B5EF4-FFF2-40B4-BE49-F238E27FC236}">
                    <a16:creationId xmlns:a16="http://schemas.microsoft.com/office/drawing/2014/main" id="{6F8CE386-1287-D66E-A387-BF5BFCB42FDB}"/>
                  </a:ext>
                </a:extLst>
              </p:cNvPr>
              <p:cNvSpPr txBox="1">
                <a:spLocks noRot="1" noChangeAspect="1" noMove="1" noResize="1" noEditPoints="1" noAdjustHandles="1" noChangeArrowheads="1" noChangeShapeType="1" noTextEdit="1"/>
              </p:cNvSpPr>
              <p:nvPr/>
            </p:nvSpPr>
            <p:spPr>
              <a:xfrm>
                <a:off x="5959763" y="3744053"/>
                <a:ext cx="408702" cy="342466"/>
              </a:xfrm>
              <a:prstGeom prst="rect">
                <a:avLst/>
              </a:prstGeom>
              <a:blipFill>
                <a:blip r:embed="rId7"/>
                <a:stretch>
                  <a:fillRect l="-13433" r="-7463" b="-23214"/>
                </a:stretch>
              </a:blipFill>
            </p:spPr>
            <p:txBody>
              <a:bodyPr/>
              <a:lstStyle/>
              <a:p>
                <a:r>
                  <a:rPr lang="en-US">
                    <a:noFill/>
                  </a:rPr>
                  <a:t> </a:t>
                </a:r>
              </a:p>
            </p:txBody>
          </p:sp>
        </mc:Fallback>
      </mc:AlternateContent>
      <mc:AlternateContent xmlns:mc="http://schemas.openxmlformats.org/markup-compatibility/2006" xmlns:p14="http://schemas.microsoft.com/office/powerpoint/2010/main">
        <mc:Choice Requires="p14">
          <p:contentPart p14:bwMode="auto" r:id="rId8">
            <p14:nvContentPartPr>
              <p14:cNvPr id="5" name="Ink 4"/>
              <p14:cNvContentPartPr/>
              <p14:nvPr/>
            </p14:nvContentPartPr>
            <p14:xfrm>
              <a:off x="609120" y="1973880"/>
              <a:ext cx="6045480" cy="4882320"/>
            </p14:xfrm>
          </p:contentPart>
        </mc:Choice>
        <mc:Fallback xmlns="">
          <p:pic>
            <p:nvPicPr>
              <p:cNvPr id="5" name="Ink 4"/>
              <p:cNvPicPr/>
              <p:nvPr/>
            </p:nvPicPr>
            <p:blipFill>
              <a:blip r:embed="rId9"/>
              <a:stretch>
                <a:fillRect/>
              </a:stretch>
            </p:blipFill>
            <p:spPr>
              <a:xfrm>
                <a:off x="601920" y="1964520"/>
                <a:ext cx="6062040" cy="4901040"/>
              </a:xfrm>
              <a:prstGeom prst="rect">
                <a:avLst/>
              </a:prstGeom>
            </p:spPr>
          </p:pic>
        </mc:Fallback>
      </mc:AlternateContent>
      <p:grpSp>
        <p:nvGrpSpPr>
          <p:cNvPr id="14" name="Ομάδα 27">
            <a:extLst>
              <a:ext uri="{FF2B5EF4-FFF2-40B4-BE49-F238E27FC236}">
                <a16:creationId xmlns:a16="http://schemas.microsoft.com/office/drawing/2014/main" id="{16136027-9999-1F6E-2860-445F55E87809}"/>
              </a:ext>
            </a:extLst>
          </p:cNvPr>
          <p:cNvGrpSpPr/>
          <p:nvPr/>
        </p:nvGrpSpPr>
        <p:grpSpPr>
          <a:xfrm>
            <a:off x="7852457" y="2318532"/>
            <a:ext cx="803576" cy="727269"/>
            <a:chOff x="8020416" y="2665768"/>
            <a:chExt cx="803576" cy="727269"/>
          </a:xfrm>
        </p:grpSpPr>
        <p:cxnSp>
          <p:nvCxnSpPr>
            <p:cNvPr id="15" name="Ευθύγραμμο βέλος σύνδεσης 25">
              <a:extLst>
                <a:ext uri="{FF2B5EF4-FFF2-40B4-BE49-F238E27FC236}">
                  <a16:creationId xmlns:a16="http://schemas.microsoft.com/office/drawing/2014/main" id="{ECA9E0E4-D0B1-9356-77BC-922BE33AF531}"/>
                </a:ext>
              </a:extLst>
            </p:cNvPr>
            <p:cNvCxnSpPr/>
            <p:nvPr/>
          </p:nvCxnSpPr>
          <p:spPr>
            <a:xfrm flipV="1">
              <a:off x="8020416" y="2967819"/>
              <a:ext cx="803576" cy="425218"/>
            </a:xfrm>
            <a:prstGeom prst="straightConnector1">
              <a:avLst/>
            </a:prstGeom>
            <a:ln w="57150">
              <a:solidFill>
                <a:srgbClr val="7030A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A5AFCDDE-B194-1972-D620-63FA35F0692E}"/>
                    </a:ext>
                  </a:extLst>
                </p:cNvPr>
                <p:cNvSpPr txBox="1"/>
                <p:nvPr/>
              </p:nvSpPr>
              <p:spPr>
                <a:xfrm>
                  <a:off x="8422204" y="2665768"/>
                  <a:ext cx="259686" cy="36933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acc>
                          <m:accPr>
                            <m:chr m:val="⃗"/>
                            <m:ctrlPr>
                              <a:rPr kumimoji="0" lang="en-US" sz="2400" b="1" i="1" u="none" strike="noStrike" kern="1200" cap="none" spc="0" normalizeH="0" baseline="0" noProof="0" smtClean="0">
                                <a:ln>
                                  <a:noFill/>
                                </a:ln>
                                <a:solidFill>
                                  <a:srgbClr val="7030A0"/>
                                </a:solidFill>
                                <a:effectLst/>
                                <a:uLnTx/>
                                <a:uFillTx/>
                                <a:latin typeface="Cambria Math" panose="02040503050406030204" pitchFamily="18" charset="0"/>
                                <a:ea typeface="+mn-ea"/>
                                <a:cs typeface="+mn-cs"/>
                              </a:rPr>
                            </m:ctrlPr>
                          </m:accPr>
                          <m:e>
                            <m:r>
                              <a:rPr kumimoji="0" lang="en-US" sz="2400" b="1" i="1" u="none" strike="noStrike" kern="1200" cap="none" spc="0" normalizeH="0" baseline="0" noProof="0" smtClean="0">
                                <a:ln>
                                  <a:noFill/>
                                </a:ln>
                                <a:solidFill>
                                  <a:srgbClr val="7030A0"/>
                                </a:solidFill>
                                <a:effectLst/>
                                <a:uLnTx/>
                                <a:uFillTx/>
                                <a:latin typeface="Cambria Math" panose="02040503050406030204" pitchFamily="18" charset="0"/>
                                <a:ea typeface="+mn-ea"/>
                                <a:cs typeface="+mn-cs"/>
                              </a:rPr>
                              <m:t>𝒂</m:t>
                            </m:r>
                          </m:e>
                        </m:acc>
                      </m:oMath>
                    </m:oMathPara>
                  </a14:m>
                  <a:endParaRPr kumimoji="0" lang="en-US" sz="2400" b="1" i="0" u="none" strike="noStrike" kern="1200" cap="none" spc="0" normalizeH="0" baseline="0" noProof="0" dirty="0">
                    <a:ln>
                      <a:noFill/>
                    </a:ln>
                    <a:solidFill>
                      <a:srgbClr val="7030A0"/>
                    </a:solidFill>
                    <a:effectLst/>
                    <a:uLnTx/>
                    <a:uFillTx/>
                    <a:latin typeface="Calibri" panose="020F0502020204030204"/>
                    <a:ea typeface="+mn-ea"/>
                    <a:cs typeface="+mn-cs"/>
                  </a:endParaRPr>
                </a:p>
              </p:txBody>
            </p:sp>
          </mc:Choice>
          <mc:Fallback xmlns="">
            <p:sp>
              <p:nvSpPr>
                <p:cNvPr id="27" name="TextBox 26">
                  <a:extLst>
                    <a:ext uri="{FF2B5EF4-FFF2-40B4-BE49-F238E27FC236}">
                      <a16:creationId xmlns:a16="http://schemas.microsoft.com/office/drawing/2014/main" id="{A5AFCDDE-B194-1972-D620-63FA35F0692E}"/>
                    </a:ext>
                  </a:extLst>
                </p:cNvPr>
                <p:cNvSpPr txBox="1">
                  <a:spLocks noRot="1" noChangeAspect="1" noMove="1" noResize="1" noEditPoints="1" noAdjustHandles="1" noChangeArrowheads="1" noChangeShapeType="1" noTextEdit="1"/>
                </p:cNvSpPr>
                <p:nvPr/>
              </p:nvSpPr>
              <p:spPr>
                <a:xfrm>
                  <a:off x="8422204" y="2665768"/>
                  <a:ext cx="259686" cy="369332"/>
                </a:xfrm>
                <a:prstGeom prst="rect">
                  <a:avLst/>
                </a:prstGeom>
                <a:blipFill>
                  <a:blip r:embed="rId10"/>
                  <a:stretch>
                    <a:fillRect l="-16667" r="-19048"/>
                  </a:stretch>
                </a:blipFill>
              </p:spPr>
              <p:txBody>
                <a:bodyPr/>
                <a:lstStyle/>
                <a:p>
                  <a:r>
                    <a:rPr lang="en-US">
                      <a:noFill/>
                    </a:rPr>
                    <a:t> </a:t>
                  </a:r>
                </a:p>
              </p:txBody>
            </p:sp>
          </mc:Fallback>
        </mc:AlternateContent>
      </p:grpSp>
    </p:spTree>
    <p:extLst>
      <p:ext uri="{BB962C8B-B14F-4D97-AF65-F5344CB8AC3E}">
        <p14:creationId xmlns:p14="http://schemas.microsoft.com/office/powerpoint/2010/main" val="2211526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a:t>Οι Νόμοι της Κίνησης</a:t>
            </a:r>
          </a:p>
        </p:txBody>
      </p:sp>
      <p:sp>
        <p:nvSpPr>
          <p:cNvPr id="3" name="Θέση περιεχομένου 2"/>
          <p:cNvSpPr>
            <a:spLocks noGrp="1"/>
          </p:cNvSpPr>
          <p:nvPr>
            <p:ph idx="1"/>
          </p:nvPr>
        </p:nvSpPr>
        <p:spPr>
          <a:xfrm>
            <a:off x="738350" y="1371600"/>
            <a:ext cx="7872249" cy="5105400"/>
          </a:xfrm>
        </p:spPr>
        <p:txBody>
          <a:bodyPr>
            <a:normAutofit/>
          </a:bodyPr>
          <a:lstStyle/>
          <a:p>
            <a:r>
              <a:rPr lang="el-GR" dirty="0"/>
              <a:t>Τι μας έδειξε το προηγούμενο παράδειγμα? </a:t>
            </a:r>
          </a:p>
          <a:p>
            <a:endParaRPr lang="el-GR" sz="1100" dirty="0"/>
          </a:p>
          <a:p>
            <a:r>
              <a:rPr lang="el-GR" dirty="0"/>
              <a:t>Ότι μπορούμε να:</a:t>
            </a:r>
          </a:p>
          <a:p>
            <a:pPr lvl="1"/>
            <a:r>
              <a:rPr lang="el-GR" dirty="0"/>
              <a:t>Γράφουμε τους νόμους του </a:t>
            </a:r>
            <a:r>
              <a:rPr lang="en-US" dirty="0"/>
              <a:t>Newton </a:t>
            </a:r>
            <a:r>
              <a:rPr lang="el-GR" dirty="0"/>
              <a:t>ανά άξονα...</a:t>
            </a:r>
          </a:p>
          <a:p>
            <a:pPr lvl="2"/>
            <a:r>
              <a:rPr lang="el-GR" dirty="0"/>
              <a:t>…στη διανυσματική μορφή τους</a:t>
            </a:r>
          </a:p>
          <a:p>
            <a:pPr lvl="1"/>
            <a:r>
              <a:rPr lang="el-GR" dirty="0"/>
              <a:t>…και στη συνέχεια, επιλέγοντας θετική φορά για τους δυο άξονες, να τις μετατρέπουμε σε αλγεβρικές</a:t>
            </a:r>
            <a:r>
              <a:rPr lang="en-US" dirty="0"/>
              <a:t>, </a:t>
            </a:r>
            <a:r>
              <a:rPr lang="el-GR" dirty="0"/>
              <a:t>χωρίς να κουβαλάμε τα μοναδιαία διανύσματα! Πως?</a:t>
            </a:r>
          </a:p>
          <a:p>
            <a:pPr lvl="2"/>
            <a:r>
              <a:rPr lang="el-GR" dirty="0"/>
              <a:t>Δυνάμεις που «κοιτάζουν» προς τη </a:t>
            </a:r>
            <a:r>
              <a:rPr lang="el-GR" b="1" dirty="0"/>
              <a:t>θετική φορά του </a:t>
            </a:r>
            <a:r>
              <a:rPr lang="el-GR" dirty="0"/>
              <a:t>κάθε άξονα θα έχουν </a:t>
            </a:r>
            <a:r>
              <a:rPr lang="el-GR" b="1" dirty="0"/>
              <a:t>θετικό πρόσημο </a:t>
            </a:r>
            <a:r>
              <a:rPr lang="el-GR" dirty="0"/>
              <a:t>στις αλγεβρικές εξισώσεις</a:t>
            </a:r>
          </a:p>
          <a:p>
            <a:pPr lvl="2"/>
            <a:r>
              <a:rPr lang="el-GR" dirty="0"/>
              <a:t>Δυνάμεις που «κοιτάζουν» </a:t>
            </a:r>
            <a:r>
              <a:rPr lang="el-GR" b="1" dirty="0"/>
              <a:t>αντίθετα της θετικής φοράς </a:t>
            </a:r>
            <a:r>
              <a:rPr lang="el-GR" dirty="0"/>
              <a:t>κάθε άξονα θα έχουν </a:t>
            </a:r>
            <a:r>
              <a:rPr lang="el-GR" b="1" dirty="0"/>
              <a:t>αρνητικό πρόσημο </a:t>
            </a:r>
            <a:r>
              <a:rPr lang="el-GR" dirty="0"/>
              <a:t>στις αλγεβρικές εξισώσεις</a:t>
            </a:r>
          </a:p>
          <a:p>
            <a:pPr lvl="3"/>
            <a:r>
              <a:rPr lang="el-GR" dirty="0"/>
              <a:t>Πώς θα προκύπτουν αυτές?</a:t>
            </a:r>
          </a:p>
          <a:p>
            <a:pPr lvl="3"/>
            <a:r>
              <a:rPr lang="el-GR" dirty="0"/>
              <a:t>Από την ανάλυση σε συνιστώσες κ’ τις γωνίες του προβλήματος!</a:t>
            </a:r>
          </a:p>
        </p:txBody>
      </p:sp>
      <p:sp>
        <p:nvSpPr>
          <p:cNvPr id="4" name="Ορθογώνιο: Στρογγύλεμα γωνιών 3">
            <a:extLst>
              <a:ext uri="{FF2B5EF4-FFF2-40B4-BE49-F238E27FC236}">
                <a16:creationId xmlns:a16="http://schemas.microsoft.com/office/drawing/2014/main" id="{0DBA8029-6DB0-BC16-071E-5810F40E6A1E}"/>
              </a:ext>
            </a:extLst>
          </p:cNvPr>
          <p:cNvSpPr/>
          <p:nvPr/>
        </p:nvSpPr>
        <p:spPr>
          <a:xfrm>
            <a:off x="838199" y="1981200"/>
            <a:ext cx="7772399" cy="4495800"/>
          </a:xfrm>
          <a:custGeom>
            <a:avLst/>
            <a:gdLst>
              <a:gd name="csX0" fmla="*/ 0 w 7772399"/>
              <a:gd name="csY0" fmla="*/ 235580 h 4495800"/>
              <a:gd name="csX1" fmla="*/ 235580 w 7772399"/>
              <a:gd name="csY1" fmla="*/ 0 h 4495800"/>
              <a:gd name="csX2" fmla="*/ 943239 w 7772399"/>
              <a:gd name="csY2" fmla="*/ 0 h 4495800"/>
              <a:gd name="csX3" fmla="*/ 1431860 w 7772399"/>
              <a:gd name="csY3" fmla="*/ 0 h 4495800"/>
              <a:gd name="csX4" fmla="*/ 1920481 w 7772399"/>
              <a:gd name="csY4" fmla="*/ 0 h 4495800"/>
              <a:gd name="csX5" fmla="*/ 2555127 w 7772399"/>
              <a:gd name="csY5" fmla="*/ 0 h 4495800"/>
              <a:gd name="csX6" fmla="*/ 3189774 w 7772399"/>
              <a:gd name="csY6" fmla="*/ 0 h 4495800"/>
              <a:gd name="csX7" fmla="*/ 3678395 w 7772399"/>
              <a:gd name="csY7" fmla="*/ 0 h 4495800"/>
              <a:gd name="csX8" fmla="*/ 4094004 w 7772399"/>
              <a:gd name="csY8" fmla="*/ 0 h 4495800"/>
              <a:gd name="csX9" fmla="*/ 4436601 w 7772399"/>
              <a:gd name="csY9" fmla="*/ 0 h 4495800"/>
              <a:gd name="csX10" fmla="*/ 4925222 w 7772399"/>
              <a:gd name="csY10" fmla="*/ 0 h 4495800"/>
              <a:gd name="csX11" fmla="*/ 5559868 w 7772399"/>
              <a:gd name="csY11" fmla="*/ 0 h 4495800"/>
              <a:gd name="csX12" fmla="*/ 6121502 w 7772399"/>
              <a:gd name="csY12" fmla="*/ 0 h 4495800"/>
              <a:gd name="csX13" fmla="*/ 6464099 w 7772399"/>
              <a:gd name="csY13" fmla="*/ 0 h 4495800"/>
              <a:gd name="csX14" fmla="*/ 6952720 w 7772399"/>
              <a:gd name="csY14" fmla="*/ 0 h 4495800"/>
              <a:gd name="csX15" fmla="*/ 7536819 w 7772399"/>
              <a:gd name="csY15" fmla="*/ 0 h 4495800"/>
              <a:gd name="csX16" fmla="*/ 7772399 w 7772399"/>
              <a:gd name="csY16" fmla="*/ 235580 h 4495800"/>
              <a:gd name="csX17" fmla="*/ 7772399 w 7772399"/>
              <a:gd name="csY17" fmla="*/ 770282 h 4495800"/>
              <a:gd name="csX18" fmla="*/ 7772399 w 7772399"/>
              <a:gd name="csY18" fmla="*/ 1304984 h 4495800"/>
              <a:gd name="csX19" fmla="*/ 7772399 w 7772399"/>
              <a:gd name="csY19" fmla="*/ 1879933 h 4495800"/>
              <a:gd name="csX20" fmla="*/ 7772399 w 7772399"/>
              <a:gd name="csY20" fmla="*/ 2374389 h 4495800"/>
              <a:gd name="csX21" fmla="*/ 7772399 w 7772399"/>
              <a:gd name="csY21" fmla="*/ 2989584 h 4495800"/>
              <a:gd name="csX22" fmla="*/ 7772399 w 7772399"/>
              <a:gd name="csY22" fmla="*/ 3524286 h 4495800"/>
              <a:gd name="csX23" fmla="*/ 7772399 w 7772399"/>
              <a:gd name="csY23" fmla="*/ 4260220 h 4495800"/>
              <a:gd name="csX24" fmla="*/ 7536819 w 7772399"/>
              <a:gd name="csY24" fmla="*/ 4495800 h 4495800"/>
              <a:gd name="csX25" fmla="*/ 6975185 w 7772399"/>
              <a:gd name="csY25" fmla="*/ 4495800 h 4495800"/>
              <a:gd name="csX26" fmla="*/ 6340539 w 7772399"/>
              <a:gd name="csY26" fmla="*/ 4495800 h 4495800"/>
              <a:gd name="csX27" fmla="*/ 5924930 w 7772399"/>
              <a:gd name="csY27" fmla="*/ 4495800 h 4495800"/>
              <a:gd name="csX28" fmla="*/ 5436309 w 7772399"/>
              <a:gd name="csY28" fmla="*/ 4495800 h 4495800"/>
              <a:gd name="csX29" fmla="*/ 5020700 w 7772399"/>
              <a:gd name="csY29" fmla="*/ 4495800 h 4495800"/>
              <a:gd name="csX30" fmla="*/ 4532078 w 7772399"/>
              <a:gd name="csY30" fmla="*/ 4495800 h 4495800"/>
              <a:gd name="csX31" fmla="*/ 3897432 w 7772399"/>
              <a:gd name="csY31" fmla="*/ 4495800 h 4495800"/>
              <a:gd name="csX32" fmla="*/ 3189774 w 7772399"/>
              <a:gd name="csY32" fmla="*/ 4495800 h 4495800"/>
              <a:gd name="csX33" fmla="*/ 2847177 w 7772399"/>
              <a:gd name="csY33" fmla="*/ 4495800 h 4495800"/>
              <a:gd name="csX34" fmla="*/ 2358556 w 7772399"/>
              <a:gd name="csY34" fmla="*/ 4495800 h 4495800"/>
              <a:gd name="csX35" fmla="*/ 2015959 w 7772399"/>
              <a:gd name="csY35" fmla="*/ 4495800 h 4495800"/>
              <a:gd name="csX36" fmla="*/ 1454325 w 7772399"/>
              <a:gd name="csY36" fmla="*/ 4495800 h 4495800"/>
              <a:gd name="csX37" fmla="*/ 965704 w 7772399"/>
              <a:gd name="csY37" fmla="*/ 4495800 h 4495800"/>
              <a:gd name="csX38" fmla="*/ 235580 w 7772399"/>
              <a:gd name="csY38" fmla="*/ 4495800 h 4495800"/>
              <a:gd name="csX39" fmla="*/ 0 w 7772399"/>
              <a:gd name="csY39" fmla="*/ 4260220 h 4495800"/>
              <a:gd name="csX40" fmla="*/ 0 w 7772399"/>
              <a:gd name="csY40" fmla="*/ 3645025 h 4495800"/>
              <a:gd name="csX41" fmla="*/ 0 w 7772399"/>
              <a:gd name="csY41" fmla="*/ 3070076 h 4495800"/>
              <a:gd name="csX42" fmla="*/ 0 w 7772399"/>
              <a:gd name="csY42" fmla="*/ 2615867 h 4495800"/>
              <a:gd name="csX43" fmla="*/ 0 w 7772399"/>
              <a:gd name="csY43" fmla="*/ 2040919 h 4495800"/>
              <a:gd name="csX44" fmla="*/ 0 w 7772399"/>
              <a:gd name="csY44" fmla="*/ 1506216 h 4495800"/>
              <a:gd name="csX45" fmla="*/ 0 w 7772399"/>
              <a:gd name="csY45" fmla="*/ 971514 h 4495800"/>
              <a:gd name="csX46" fmla="*/ 0 w 7772399"/>
              <a:gd name="csY46" fmla="*/ 235580 h 449580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Lst>
            <a:rect l="l" t="t" r="r" b="b"/>
            <a:pathLst>
              <a:path w="7772399" h="4495800" extrusionOk="0">
                <a:moveTo>
                  <a:pt x="0" y="235580"/>
                </a:moveTo>
                <a:cubicBezTo>
                  <a:pt x="3461" y="96943"/>
                  <a:pt x="89146" y="15164"/>
                  <a:pt x="235580" y="0"/>
                </a:cubicBezTo>
                <a:cubicBezTo>
                  <a:pt x="588187" y="-72854"/>
                  <a:pt x="604766" y="25679"/>
                  <a:pt x="943239" y="0"/>
                </a:cubicBezTo>
                <a:cubicBezTo>
                  <a:pt x="1281712" y="-25679"/>
                  <a:pt x="1196472" y="48680"/>
                  <a:pt x="1431860" y="0"/>
                </a:cubicBezTo>
                <a:cubicBezTo>
                  <a:pt x="1667248" y="-48680"/>
                  <a:pt x="1764955" y="43407"/>
                  <a:pt x="1920481" y="0"/>
                </a:cubicBezTo>
                <a:cubicBezTo>
                  <a:pt x="2076007" y="-43407"/>
                  <a:pt x="2254446" y="22920"/>
                  <a:pt x="2555127" y="0"/>
                </a:cubicBezTo>
                <a:cubicBezTo>
                  <a:pt x="2855808" y="-22920"/>
                  <a:pt x="2873239" y="39971"/>
                  <a:pt x="3189774" y="0"/>
                </a:cubicBezTo>
                <a:cubicBezTo>
                  <a:pt x="3506309" y="-39971"/>
                  <a:pt x="3543863" y="9868"/>
                  <a:pt x="3678395" y="0"/>
                </a:cubicBezTo>
                <a:cubicBezTo>
                  <a:pt x="3812927" y="-9868"/>
                  <a:pt x="3921406" y="28594"/>
                  <a:pt x="4094004" y="0"/>
                </a:cubicBezTo>
                <a:cubicBezTo>
                  <a:pt x="4266602" y="-28594"/>
                  <a:pt x="4313147" y="29419"/>
                  <a:pt x="4436601" y="0"/>
                </a:cubicBezTo>
                <a:cubicBezTo>
                  <a:pt x="4560055" y="-29419"/>
                  <a:pt x="4783183" y="47093"/>
                  <a:pt x="4925222" y="0"/>
                </a:cubicBezTo>
                <a:cubicBezTo>
                  <a:pt x="5067261" y="-47093"/>
                  <a:pt x="5371651" y="46064"/>
                  <a:pt x="5559868" y="0"/>
                </a:cubicBezTo>
                <a:cubicBezTo>
                  <a:pt x="5748085" y="-46064"/>
                  <a:pt x="5986700" y="34319"/>
                  <a:pt x="6121502" y="0"/>
                </a:cubicBezTo>
                <a:cubicBezTo>
                  <a:pt x="6256304" y="-34319"/>
                  <a:pt x="6383025" y="29582"/>
                  <a:pt x="6464099" y="0"/>
                </a:cubicBezTo>
                <a:cubicBezTo>
                  <a:pt x="6545173" y="-29582"/>
                  <a:pt x="6786403" y="50731"/>
                  <a:pt x="6952720" y="0"/>
                </a:cubicBezTo>
                <a:cubicBezTo>
                  <a:pt x="7119037" y="-50731"/>
                  <a:pt x="7311186" y="28886"/>
                  <a:pt x="7536819" y="0"/>
                </a:cubicBezTo>
                <a:cubicBezTo>
                  <a:pt x="7689968" y="-4020"/>
                  <a:pt x="7775244" y="112801"/>
                  <a:pt x="7772399" y="235580"/>
                </a:cubicBezTo>
                <a:cubicBezTo>
                  <a:pt x="7794997" y="479183"/>
                  <a:pt x="7721268" y="551705"/>
                  <a:pt x="7772399" y="770282"/>
                </a:cubicBezTo>
                <a:cubicBezTo>
                  <a:pt x="7823530" y="988859"/>
                  <a:pt x="7732440" y="1041709"/>
                  <a:pt x="7772399" y="1304984"/>
                </a:cubicBezTo>
                <a:cubicBezTo>
                  <a:pt x="7812358" y="1568259"/>
                  <a:pt x="7713271" y="1695753"/>
                  <a:pt x="7772399" y="1879933"/>
                </a:cubicBezTo>
                <a:cubicBezTo>
                  <a:pt x="7831527" y="2064113"/>
                  <a:pt x="7747615" y="2129590"/>
                  <a:pt x="7772399" y="2374389"/>
                </a:cubicBezTo>
                <a:cubicBezTo>
                  <a:pt x="7797183" y="2619188"/>
                  <a:pt x="7732266" y="2848354"/>
                  <a:pt x="7772399" y="2989584"/>
                </a:cubicBezTo>
                <a:cubicBezTo>
                  <a:pt x="7812532" y="3130815"/>
                  <a:pt x="7727346" y="3360276"/>
                  <a:pt x="7772399" y="3524286"/>
                </a:cubicBezTo>
                <a:cubicBezTo>
                  <a:pt x="7817452" y="3688296"/>
                  <a:pt x="7734375" y="4102082"/>
                  <a:pt x="7772399" y="4260220"/>
                </a:cubicBezTo>
                <a:cubicBezTo>
                  <a:pt x="7757152" y="4395772"/>
                  <a:pt x="7659880" y="4501877"/>
                  <a:pt x="7536819" y="4495800"/>
                </a:cubicBezTo>
                <a:cubicBezTo>
                  <a:pt x="7270955" y="4535669"/>
                  <a:pt x="7219648" y="4434956"/>
                  <a:pt x="6975185" y="4495800"/>
                </a:cubicBezTo>
                <a:cubicBezTo>
                  <a:pt x="6730722" y="4556644"/>
                  <a:pt x="6584821" y="4495398"/>
                  <a:pt x="6340539" y="4495800"/>
                </a:cubicBezTo>
                <a:cubicBezTo>
                  <a:pt x="6096257" y="4496202"/>
                  <a:pt x="6010890" y="4474454"/>
                  <a:pt x="5924930" y="4495800"/>
                </a:cubicBezTo>
                <a:cubicBezTo>
                  <a:pt x="5838970" y="4517146"/>
                  <a:pt x="5554232" y="4493072"/>
                  <a:pt x="5436309" y="4495800"/>
                </a:cubicBezTo>
                <a:cubicBezTo>
                  <a:pt x="5318386" y="4498528"/>
                  <a:pt x="5177864" y="4472481"/>
                  <a:pt x="5020700" y="4495800"/>
                </a:cubicBezTo>
                <a:cubicBezTo>
                  <a:pt x="4863536" y="4519119"/>
                  <a:pt x="4708665" y="4467268"/>
                  <a:pt x="4532078" y="4495800"/>
                </a:cubicBezTo>
                <a:cubicBezTo>
                  <a:pt x="4355491" y="4524332"/>
                  <a:pt x="4060530" y="4488221"/>
                  <a:pt x="3897432" y="4495800"/>
                </a:cubicBezTo>
                <a:cubicBezTo>
                  <a:pt x="3734334" y="4503379"/>
                  <a:pt x="3412612" y="4482311"/>
                  <a:pt x="3189774" y="4495800"/>
                </a:cubicBezTo>
                <a:cubicBezTo>
                  <a:pt x="2966936" y="4509289"/>
                  <a:pt x="3014189" y="4474394"/>
                  <a:pt x="2847177" y="4495800"/>
                </a:cubicBezTo>
                <a:cubicBezTo>
                  <a:pt x="2680165" y="4517206"/>
                  <a:pt x="2531194" y="4458220"/>
                  <a:pt x="2358556" y="4495800"/>
                </a:cubicBezTo>
                <a:cubicBezTo>
                  <a:pt x="2185918" y="4533380"/>
                  <a:pt x="2121776" y="4472363"/>
                  <a:pt x="2015959" y="4495800"/>
                </a:cubicBezTo>
                <a:cubicBezTo>
                  <a:pt x="1910142" y="4519237"/>
                  <a:pt x="1574990" y="4453385"/>
                  <a:pt x="1454325" y="4495800"/>
                </a:cubicBezTo>
                <a:cubicBezTo>
                  <a:pt x="1333660" y="4538215"/>
                  <a:pt x="1065487" y="4477439"/>
                  <a:pt x="965704" y="4495800"/>
                </a:cubicBezTo>
                <a:cubicBezTo>
                  <a:pt x="865921" y="4514161"/>
                  <a:pt x="531192" y="4466930"/>
                  <a:pt x="235580" y="4495800"/>
                </a:cubicBezTo>
                <a:cubicBezTo>
                  <a:pt x="118749" y="4484857"/>
                  <a:pt x="-2780" y="4396899"/>
                  <a:pt x="0" y="4260220"/>
                </a:cubicBezTo>
                <a:cubicBezTo>
                  <a:pt x="-73080" y="3970531"/>
                  <a:pt x="45836" y="3873422"/>
                  <a:pt x="0" y="3645025"/>
                </a:cubicBezTo>
                <a:cubicBezTo>
                  <a:pt x="-45836" y="3416629"/>
                  <a:pt x="18281" y="3276747"/>
                  <a:pt x="0" y="3070076"/>
                </a:cubicBezTo>
                <a:cubicBezTo>
                  <a:pt x="-18281" y="2863405"/>
                  <a:pt x="20440" y="2814223"/>
                  <a:pt x="0" y="2615867"/>
                </a:cubicBezTo>
                <a:cubicBezTo>
                  <a:pt x="-20440" y="2417511"/>
                  <a:pt x="66500" y="2220081"/>
                  <a:pt x="0" y="2040919"/>
                </a:cubicBezTo>
                <a:cubicBezTo>
                  <a:pt x="-66500" y="1861757"/>
                  <a:pt x="62434" y="1763068"/>
                  <a:pt x="0" y="1506216"/>
                </a:cubicBezTo>
                <a:cubicBezTo>
                  <a:pt x="-62434" y="1249364"/>
                  <a:pt x="44484" y="1178013"/>
                  <a:pt x="0" y="971514"/>
                </a:cubicBezTo>
                <a:cubicBezTo>
                  <a:pt x="-44484" y="765015"/>
                  <a:pt x="14182" y="462649"/>
                  <a:pt x="0" y="235580"/>
                </a:cubicBezTo>
                <a:close/>
              </a:path>
            </a:pathLst>
          </a:custGeom>
          <a:noFill/>
          <a:ln w="38100">
            <a:extLst>
              <a:ext uri="{C807C97D-BFC1-408E-A445-0C87EB9F89A2}">
                <ask:lineSketchStyleProps xmlns:ask="http://schemas.microsoft.com/office/drawing/2018/sketchyshapes" sd="1973544142">
                  <a:prstGeom prst="roundRect">
                    <a:avLst>
                      <a:gd name="adj" fmla="val 5240"/>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4896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fade">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fade">
                                      <p:cBhvr>
                                        <p:cTn id="52"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FC242D-20BD-DC61-6F62-B271BDE3846B}"/>
            </a:ext>
          </a:extLst>
        </p:cNvPr>
        <p:cNvGrpSpPr/>
        <p:nvPr/>
      </p:nvGrpSpPr>
      <p:grpSpPr>
        <a:xfrm>
          <a:off x="0" y="0"/>
          <a:ext cx="0" cy="0"/>
          <a:chOff x="0" y="0"/>
          <a:chExt cx="0" cy="0"/>
        </a:xfrm>
      </p:grpSpPr>
      <p:sp>
        <p:nvSpPr>
          <p:cNvPr id="2" name="Τίτλος 1">
            <a:extLst>
              <a:ext uri="{FF2B5EF4-FFF2-40B4-BE49-F238E27FC236}">
                <a16:creationId xmlns:a16="http://schemas.microsoft.com/office/drawing/2014/main" id="{9155639D-FE9B-8C30-F9E1-26FADBA791CF}"/>
              </a:ext>
            </a:extLst>
          </p:cNvPr>
          <p:cNvSpPr>
            <a:spLocks noGrp="1"/>
          </p:cNvSpPr>
          <p:nvPr>
            <p:ph type="title"/>
          </p:nvPr>
        </p:nvSpPr>
        <p:spPr/>
        <p:txBody>
          <a:bodyPr>
            <a:normAutofit fontScale="90000"/>
          </a:bodyPr>
          <a:lstStyle/>
          <a:p>
            <a:r>
              <a:rPr lang="el-GR" dirty="0"/>
              <a:t>Οι Νόμοι της Κίνησης</a:t>
            </a:r>
          </a:p>
        </p:txBody>
      </p:sp>
      <p:sp>
        <p:nvSpPr>
          <p:cNvPr id="3" name="Θέση περιεχομένου 2">
            <a:extLst>
              <a:ext uri="{FF2B5EF4-FFF2-40B4-BE49-F238E27FC236}">
                <a16:creationId xmlns:a16="http://schemas.microsoft.com/office/drawing/2014/main" id="{5BC424F0-93ED-7FF5-7889-DC3EF6B5A6B8}"/>
              </a:ext>
            </a:extLst>
          </p:cNvPr>
          <p:cNvSpPr>
            <a:spLocks noGrp="1"/>
          </p:cNvSpPr>
          <p:nvPr>
            <p:ph idx="1"/>
          </p:nvPr>
        </p:nvSpPr>
        <p:spPr>
          <a:xfrm>
            <a:off x="738350" y="1371600"/>
            <a:ext cx="8024649" cy="4495800"/>
          </a:xfrm>
        </p:spPr>
        <p:txBody>
          <a:bodyPr>
            <a:normAutofit/>
          </a:bodyPr>
          <a:lstStyle/>
          <a:p>
            <a:r>
              <a:rPr lang="el-GR" sz="2100" b="1" dirty="0"/>
              <a:t>Παράδειγμα – Λύση</a:t>
            </a:r>
            <a:r>
              <a:rPr lang="en-US" sz="2100" b="1" dirty="0"/>
              <a:t> (</a:t>
            </a:r>
            <a:r>
              <a:rPr lang="el-GR" sz="2100" b="1" dirty="0">
                <a:solidFill>
                  <a:srgbClr val="FF0000"/>
                </a:solidFill>
              </a:rPr>
              <a:t>ΞΑΝΑ</a:t>
            </a:r>
            <a:r>
              <a:rPr lang="el-GR" sz="2100" b="1" dirty="0"/>
              <a:t>):</a:t>
            </a:r>
          </a:p>
        </p:txBody>
      </p:sp>
      <p:pic>
        <p:nvPicPr>
          <p:cNvPr id="4" name="Εικόνα 3">
            <a:extLst>
              <a:ext uri="{FF2B5EF4-FFF2-40B4-BE49-F238E27FC236}">
                <a16:creationId xmlns:a16="http://schemas.microsoft.com/office/drawing/2014/main" id="{559E617F-682C-7361-57A2-CBF5605FEB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74781" y="685800"/>
            <a:ext cx="3212019" cy="3810001"/>
          </a:xfrm>
          <a:prstGeom prst="rect">
            <a:avLst/>
          </a:prstGeom>
        </p:spPr>
      </p:pic>
      <p:cxnSp>
        <p:nvCxnSpPr>
          <p:cNvPr id="6" name="Ευθύγραμμο βέλος σύνδεσης 5">
            <a:extLst>
              <a:ext uri="{FF2B5EF4-FFF2-40B4-BE49-F238E27FC236}">
                <a16:creationId xmlns:a16="http://schemas.microsoft.com/office/drawing/2014/main" id="{79C9A46C-2D90-FB68-2FA5-F6D402035DDC}"/>
              </a:ext>
            </a:extLst>
          </p:cNvPr>
          <p:cNvCxnSpPr>
            <a:cxnSpLocks/>
          </p:cNvCxnSpPr>
          <p:nvPr/>
        </p:nvCxnSpPr>
        <p:spPr>
          <a:xfrm flipV="1">
            <a:off x="6482048" y="3323273"/>
            <a:ext cx="1410092" cy="1"/>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7" name="Ευθύγραμμο βέλος σύνδεσης 6">
            <a:extLst>
              <a:ext uri="{FF2B5EF4-FFF2-40B4-BE49-F238E27FC236}">
                <a16:creationId xmlns:a16="http://schemas.microsoft.com/office/drawing/2014/main" id="{0C079786-E835-F2EF-4D7C-912A4D0B7E81}"/>
              </a:ext>
            </a:extLst>
          </p:cNvPr>
          <p:cNvCxnSpPr/>
          <p:nvPr/>
        </p:nvCxnSpPr>
        <p:spPr>
          <a:xfrm>
            <a:off x="6482048" y="3323273"/>
            <a:ext cx="1066800"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F732067C-3456-601C-673B-14C389BBC892}"/>
                  </a:ext>
                </a:extLst>
              </p:cNvPr>
              <p:cNvSpPr txBox="1"/>
              <p:nvPr/>
            </p:nvSpPr>
            <p:spPr>
              <a:xfrm>
                <a:off x="7434940" y="2908858"/>
                <a:ext cx="399084" cy="31059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800" b="1"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ctrlPr>
                        </m:sSubPr>
                        <m:e>
                          <m:acc>
                            <m:accPr>
                              <m:chr m:val="⃗"/>
                              <m:ctrlPr>
                                <a:rPr kumimoji="0" lang="en-US" sz="1800" b="1"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ctrlPr>
                            </m:accPr>
                            <m:e>
                              <m:r>
                                <a:rPr kumimoji="0" lang="en-US" sz="1800" b="1"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𝑭</m:t>
                              </m:r>
                            </m:e>
                          </m:acc>
                        </m:e>
                        <m:sub>
                          <m:r>
                            <a:rPr kumimoji="0" lang="en-US" sz="1800" b="1" i="0"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𝟐𝐱</m:t>
                          </m:r>
                        </m:sub>
                      </m:sSub>
                    </m:oMath>
                  </m:oMathPara>
                </a14:m>
                <a:endParaRPr kumimoji="0" lang="en-US" sz="18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mc:Choice>
        <mc:Fallback xmlns="">
          <p:sp>
            <p:nvSpPr>
              <p:cNvPr id="8" name="TextBox 7">
                <a:extLst>
                  <a:ext uri="{FF2B5EF4-FFF2-40B4-BE49-F238E27FC236}">
                    <a16:creationId xmlns:a16="http://schemas.microsoft.com/office/drawing/2014/main" id="{F732067C-3456-601C-673B-14C389BBC892}"/>
                  </a:ext>
                </a:extLst>
              </p:cNvPr>
              <p:cNvSpPr txBox="1">
                <a:spLocks noRot="1" noChangeAspect="1" noMove="1" noResize="1" noEditPoints="1" noAdjustHandles="1" noChangeArrowheads="1" noChangeShapeType="1" noTextEdit="1"/>
              </p:cNvSpPr>
              <p:nvPr/>
            </p:nvSpPr>
            <p:spPr>
              <a:xfrm>
                <a:off x="7434940" y="2908858"/>
                <a:ext cx="399084" cy="310598"/>
              </a:xfrm>
              <a:prstGeom prst="rect">
                <a:avLst/>
              </a:prstGeom>
              <a:blipFill>
                <a:blip r:embed="rId4"/>
                <a:stretch>
                  <a:fillRect l="-13846" r="-4615" b="-1568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9A7AF27A-B99F-2705-4A15-CAE1B19B1115}"/>
                  </a:ext>
                </a:extLst>
              </p:cNvPr>
              <p:cNvSpPr txBox="1"/>
              <p:nvPr/>
            </p:nvSpPr>
            <p:spPr>
              <a:xfrm>
                <a:off x="7804926" y="3388835"/>
                <a:ext cx="399084" cy="31059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800" b="1" i="1" u="none" strike="noStrike" kern="1200" cap="none" spc="0" normalizeH="0" baseline="0" noProof="0" smtClean="0">
                              <a:ln>
                                <a:noFill/>
                              </a:ln>
                              <a:solidFill>
                                <a:srgbClr val="00B050"/>
                              </a:solidFill>
                              <a:effectLst/>
                              <a:uLnTx/>
                              <a:uFillTx/>
                              <a:latin typeface="Cambria Math" panose="02040503050406030204" pitchFamily="18" charset="0"/>
                              <a:ea typeface="+mn-ea"/>
                              <a:cs typeface="+mn-cs"/>
                            </a:rPr>
                          </m:ctrlPr>
                        </m:sSubPr>
                        <m:e>
                          <m:acc>
                            <m:accPr>
                              <m:chr m:val="⃗"/>
                              <m:ctrlPr>
                                <a:rPr kumimoji="0" lang="en-US" sz="1800" b="1" i="1" u="none" strike="noStrike" kern="1200" cap="none" spc="0" normalizeH="0" baseline="0" noProof="0" smtClean="0">
                                  <a:ln>
                                    <a:noFill/>
                                  </a:ln>
                                  <a:solidFill>
                                    <a:srgbClr val="00B050"/>
                                  </a:solidFill>
                                  <a:effectLst/>
                                  <a:uLnTx/>
                                  <a:uFillTx/>
                                  <a:latin typeface="Cambria Math" panose="02040503050406030204" pitchFamily="18" charset="0"/>
                                  <a:ea typeface="+mn-ea"/>
                                  <a:cs typeface="+mn-cs"/>
                                </a:rPr>
                              </m:ctrlPr>
                            </m:accPr>
                            <m:e>
                              <m:r>
                                <a:rPr kumimoji="0" lang="en-US" sz="1800" b="1" i="1" u="none" strike="noStrike" kern="1200" cap="none" spc="0" normalizeH="0" baseline="0" noProof="0" smtClean="0">
                                  <a:ln>
                                    <a:noFill/>
                                  </a:ln>
                                  <a:solidFill>
                                    <a:srgbClr val="00B050"/>
                                  </a:solidFill>
                                  <a:effectLst/>
                                  <a:uLnTx/>
                                  <a:uFillTx/>
                                  <a:latin typeface="Cambria Math" panose="02040503050406030204" pitchFamily="18" charset="0"/>
                                  <a:ea typeface="+mn-ea"/>
                                  <a:cs typeface="+mn-cs"/>
                                </a:rPr>
                                <m:t>𝑭</m:t>
                              </m:r>
                            </m:e>
                          </m:acc>
                        </m:e>
                        <m:sub>
                          <m:r>
                            <a:rPr kumimoji="0" lang="en-US" sz="1800" b="1" i="0" u="none" strike="noStrike" kern="1200" cap="none" spc="0" normalizeH="0" baseline="0" noProof="0" smtClean="0">
                              <a:ln>
                                <a:noFill/>
                              </a:ln>
                              <a:solidFill>
                                <a:srgbClr val="00B050"/>
                              </a:solidFill>
                              <a:effectLst/>
                              <a:uLnTx/>
                              <a:uFillTx/>
                              <a:latin typeface="Cambria Math" panose="02040503050406030204" pitchFamily="18" charset="0"/>
                              <a:ea typeface="+mn-ea"/>
                              <a:cs typeface="+mn-cs"/>
                            </a:rPr>
                            <m:t>𝟏𝐱</m:t>
                          </m:r>
                        </m:sub>
                      </m:sSub>
                    </m:oMath>
                  </m:oMathPara>
                </a14:m>
                <a:endParaRPr kumimoji="0" lang="en-US" sz="1800" b="1" i="0" u="none" strike="noStrike" kern="1200" cap="none" spc="0" normalizeH="0" baseline="0" noProof="0" dirty="0">
                  <a:ln>
                    <a:noFill/>
                  </a:ln>
                  <a:solidFill>
                    <a:srgbClr val="00B050"/>
                  </a:solidFill>
                  <a:effectLst/>
                  <a:uLnTx/>
                  <a:uFillTx/>
                  <a:latin typeface="Calibri" panose="020F0502020204030204"/>
                  <a:ea typeface="+mn-ea"/>
                  <a:cs typeface="+mn-cs"/>
                </a:endParaRPr>
              </a:p>
            </p:txBody>
          </p:sp>
        </mc:Choice>
        <mc:Fallback xmlns="">
          <p:sp>
            <p:nvSpPr>
              <p:cNvPr id="9" name="TextBox 8">
                <a:extLst>
                  <a:ext uri="{FF2B5EF4-FFF2-40B4-BE49-F238E27FC236}">
                    <a16:creationId xmlns:a16="http://schemas.microsoft.com/office/drawing/2014/main" id="{9A7AF27A-B99F-2705-4A15-CAE1B19B1115}"/>
                  </a:ext>
                </a:extLst>
              </p:cNvPr>
              <p:cNvSpPr txBox="1">
                <a:spLocks noRot="1" noChangeAspect="1" noMove="1" noResize="1" noEditPoints="1" noAdjustHandles="1" noChangeArrowheads="1" noChangeShapeType="1" noTextEdit="1"/>
              </p:cNvSpPr>
              <p:nvPr/>
            </p:nvSpPr>
            <p:spPr>
              <a:xfrm>
                <a:off x="7804926" y="3388835"/>
                <a:ext cx="399084" cy="310598"/>
              </a:xfrm>
              <a:prstGeom prst="rect">
                <a:avLst/>
              </a:prstGeom>
              <a:blipFill>
                <a:blip r:embed="rId5"/>
                <a:stretch>
                  <a:fillRect l="-12121" r="-4545" b="-13725"/>
                </a:stretch>
              </a:blipFill>
            </p:spPr>
            <p:txBody>
              <a:bodyPr/>
              <a:lstStyle/>
              <a:p>
                <a:r>
                  <a:rPr lang="en-US">
                    <a:noFill/>
                  </a:rPr>
                  <a:t> </a:t>
                </a:r>
              </a:p>
            </p:txBody>
          </p:sp>
        </mc:Fallback>
      </mc:AlternateContent>
      <p:cxnSp>
        <p:nvCxnSpPr>
          <p:cNvPr id="10" name="Ευθύγραμμο βέλος σύνδεσης 9">
            <a:extLst>
              <a:ext uri="{FF2B5EF4-FFF2-40B4-BE49-F238E27FC236}">
                <a16:creationId xmlns:a16="http://schemas.microsoft.com/office/drawing/2014/main" id="{BC46BCF9-9815-AAA0-5685-87EBD14CEA62}"/>
              </a:ext>
            </a:extLst>
          </p:cNvPr>
          <p:cNvCxnSpPr>
            <a:cxnSpLocks/>
          </p:cNvCxnSpPr>
          <p:nvPr/>
        </p:nvCxnSpPr>
        <p:spPr>
          <a:xfrm flipV="1">
            <a:off x="6482048" y="1313792"/>
            <a:ext cx="0" cy="200948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1632ABBE-76E3-BC55-F069-D2684F4A75EB}"/>
                  </a:ext>
                </a:extLst>
              </p:cNvPr>
              <p:cNvSpPr txBox="1"/>
              <p:nvPr/>
            </p:nvSpPr>
            <p:spPr>
              <a:xfrm>
                <a:off x="5972273" y="1066800"/>
                <a:ext cx="408702" cy="342466"/>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800" b="1"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ctrlPr>
                        </m:sSubPr>
                        <m:e>
                          <m:acc>
                            <m:accPr>
                              <m:chr m:val="⃗"/>
                              <m:ctrlPr>
                                <a:rPr kumimoji="0" lang="en-US" sz="1800" b="1"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ctrlPr>
                            </m:accPr>
                            <m:e>
                              <m:r>
                                <a:rPr kumimoji="0" lang="en-US" sz="1800" b="1"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𝑭</m:t>
                              </m:r>
                            </m:e>
                          </m:acc>
                        </m:e>
                        <m:sub>
                          <m:r>
                            <a:rPr kumimoji="0" lang="en-US" sz="1800" b="1" i="0"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𝟐</m:t>
                          </m:r>
                          <m:r>
                            <m:rPr>
                              <m:sty m:val="p"/>
                            </m:rPr>
                            <a:rPr kumimoji="0" lang="en-US" sz="1800" b="1" i="0"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y</m:t>
                          </m:r>
                        </m:sub>
                      </m:sSub>
                    </m:oMath>
                  </m:oMathPara>
                </a14:m>
                <a:endParaRPr kumimoji="0" lang="en-US" sz="18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mc:Choice>
        <mc:Fallback xmlns="">
          <p:sp>
            <p:nvSpPr>
              <p:cNvPr id="11" name="TextBox 10">
                <a:extLst>
                  <a:ext uri="{FF2B5EF4-FFF2-40B4-BE49-F238E27FC236}">
                    <a16:creationId xmlns:a16="http://schemas.microsoft.com/office/drawing/2014/main" id="{1632ABBE-76E3-BC55-F069-D2684F4A75EB}"/>
                  </a:ext>
                </a:extLst>
              </p:cNvPr>
              <p:cNvSpPr txBox="1">
                <a:spLocks noRot="1" noChangeAspect="1" noMove="1" noResize="1" noEditPoints="1" noAdjustHandles="1" noChangeArrowheads="1" noChangeShapeType="1" noTextEdit="1"/>
              </p:cNvSpPr>
              <p:nvPr/>
            </p:nvSpPr>
            <p:spPr>
              <a:xfrm>
                <a:off x="5972273" y="1066800"/>
                <a:ext cx="408702" cy="342466"/>
              </a:xfrm>
              <a:prstGeom prst="rect">
                <a:avLst/>
              </a:prstGeom>
              <a:blipFill>
                <a:blip r:embed="rId6"/>
                <a:stretch>
                  <a:fillRect l="-13433" r="-8955" b="-21429"/>
                </a:stretch>
              </a:blipFill>
            </p:spPr>
            <p:txBody>
              <a:bodyPr/>
              <a:lstStyle/>
              <a:p>
                <a:r>
                  <a:rPr lang="en-US">
                    <a:noFill/>
                  </a:rPr>
                  <a:t> </a:t>
                </a:r>
              </a:p>
            </p:txBody>
          </p:sp>
        </mc:Fallback>
      </mc:AlternateContent>
      <p:cxnSp>
        <p:nvCxnSpPr>
          <p:cNvPr id="12" name="Ευθύγραμμο βέλος σύνδεσης 11">
            <a:extLst>
              <a:ext uri="{FF2B5EF4-FFF2-40B4-BE49-F238E27FC236}">
                <a16:creationId xmlns:a16="http://schemas.microsoft.com/office/drawing/2014/main" id="{8CE2ADA3-19D4-DDF7-0BCC-67E8D5464CEC}"/>
              </a:ext>
            </a:extLst>
          </p:cNvPr>
          <p:cNvCxnSpPr>
            <a:cxnSpLocks/>
          </p:cNvCxnSpPr>
          <p:nvPr/>
        </p:nvCxnSpPr>
        <p:spPr>
          <a:xfrm>
            <a:off x="6482048" y="3323273"/>
            <a:ext cx="0" cy="672210"/>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62DF2666-509B-41A9-21CC-1CD2D52D98A9}"/>
                  </a:ext>
                </a:extLst>
              </p:cNvPr>
              <p:cNvSpPr txBox="1"/>
              <p:nvPr/>
            </p:nvSpPr>
            <p:spPr>
              <a:xfrm>
                <a:off x="5972273" y="3748491"/>
                <a:ext cx="408702" cy="342466"/>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800" b="1" i="1" u="none" strike="noStrike" kern="1200" cap="none" spc="0" normalizeH="0" baseline="0" noProof="0" smtClean="0">
                              <a:ln>
                                <a:noFill/>
                              </a:ln>
                              <a:solidFill>
                                <a:srgbClr val="00B050"/>
                              </a:solidFill>
                              <a:effectLst/>
                              <a:uLnTx/>
                              <a:uFillTx/>
                              <a:latin typeface="Cambria Math" panose="02040503050406030204" pitchFamily="18" charset="0"/>
                              <a:ea typeface="+mn-ea"/>
                              <a:cs typeface="+mn-cs"/>
                            </a:rPr>
                          </m:ctrlPr>
                        </m:sSubPr>
                        <m:e>
                          <m:acc>
                            <m:accPr>
                              <m:chr m:val="⃗"/>
                              <m:ctrlPr>
                                <a:rPr kumimoji="0" lang="en-US" sz="1800" b="1" i="1" u="none" strike="noStrike" kern="1200" cap="none" spc="0" normalizeH="0" baseline="0" noProof="0" smtClean="0">
                                  <a:ln>
                                    <a:noFill/>
                                  </a:ln>
                                  <a:solidFill>
                                    <a:srgbClr val="00B050"/>
                                  </a:solidFill>
                                  <a:effectLst/>
                                  <a:uLnTx/>
                                  <a:uFillTx/>
                                  <a:latin typeface="Cambria Math" panose="02040503050406030204" pitchFamily="18" charset="0"/>
                                  <a:ea typeface="+mn-ea"/>
                                  <a:cs typeface="+mn-cs"/>
                                </a:rPr>
                              </m:ctrlPr>
                            </m:accPr>
                            <m:e>
                              <m:r>
                                <a:rPr kumimoji="0" lang="en-US" sz="1800" b="1" i="1" u="none" strike="noStrike" kern="1200" cap="none" spc="0" normalizeH="0" baseline="0" noProof="0" smtClean="0">
                                  <a:ln>
                                    <a:noFill/>
                                  </a:ln>
                                  <a:solidFill>
                                    <a:srgbClr val="00B050"/>
                                  </a:solidFill>
                                  <a:effectLst/>
                                  <a:uLnTx/>
                                  <a:uFillTx/>
                                  <a:latin typeface="Cambria Math" panose="02040503050406030204" pitchFamily="18" charset="0"/>
                                  <a:ea typeface="+mn-ea"/>
                                  <a:cs typeface="+mn-cs"/>
                                </a:rPr>
                                <m:t>𝑭</m:t>
                              </m:r>
                            </m:e>
                          </m:acc>
                        </m:e>
                        <m:sub>
                          <m:r>
                            <a:rPr kumimoji="0" lang="en-US" sz="1800" b="1" i="0" u="none" strike="noStrike" kern="1200" cap="none" spc="0" normalizeH="0" baseline="0" noProof="0" smtClean="0">
                              <a:ln>
                                <a:noFill/>
                              </a:ln>
                              <a:solidFill>
                                <a:srgbClr val="00B050"/>
                              </a:solidFill>
                              <a:effectLst/>
                              <a:uLnTx/>
                              <a:uFillTx/>
                              <a:latin typeface="Cambria Math" panose="02040503050406030204" pitchFamily="18" charset="0"/>
                              <a:ea typeface="+mn-ea"/>
                              <a:cs typeface="+mn-cs"/>
                            </a:rPr>
                            <m:t>𝟏𝐲</m:t>
                          </m:r>
                        </m:sub>
                      </m:sSub>
                    </m:oMath>
                  </m:oMathPara>
                </a14:m>
                <a:endParaRPr kumimoji="0" lang="en-US" sz="1800" b="1" i="0" u="none" strike="noStrike" kern="1200" cap="none" spc="0" normalizeH="0" baseline="0" noProof="0" dirty="0">
                  <a:ln>
                    <a:noFill/>
                  </a:ln>
                  <a:solidFill>
                    <a:srgbClr val="00B050"/>
                  </a:solidFill>
                  <a:effectLst/>
                  <a:uLnTx/>
                  <a:uFillTx/>
                  <a:latin typeface="Calibri" panose="020F0502020204030204"/>
                  <a:ea typeface="+mn-ea"/>
                  <a:cs typeface="+mn-cs"/>
                </a:endParaRPr>
              </a:p>
            </p:txBody>
          </p:sp>
        </mc:Choice>
        <mc:Fallback xmlns="">
          <p:sp>
            <p:nvSpPr>
              <p:cNvPr id="13" name="TextBox 12">
                <a:extLst>
                  <a:ext uri="{FF2B5EF4-FFF2-40B4-BE49-F238E27FC236}">
                    <a16:creationId xmlns:a16="http://schemas.microsoft.com/office/drawing/2014/main" id="{62DF2666-509B-41A9-21CC-1CD2D52D98A9}"/>
                  </a:ext>
                </a:extLst>
              </p:cNvPr>
              <p:cNvSpPr txBox="1">
                <a:spLocks noRot="1" noChangeAspect="1" noMove="1" noResize="1" noEditPoints="1" noAdjustHandles="1" noChangeArrowheads="1" noChangeShapeType="1" noTextEdit="1"/>
              </p:cNvSpPr>
              <p:nvPr/>
            </p:nvSpPr>
            <p:spPr>
              <a:xfrm>
                <a:off x="5972273" y="3748491"/>
                <a:ext cx="408702" cy="342466"/>
              </a:xfrm>
              <a:prstGeom prst="rect">
                <a:avLst/>
              </a:prstGeom>
              <a:blipFill>
                <a:blip r:embed="rId7"/>
                <a:stretch>
                  <a:fillRect l="-13433" r="-7463" b="-21429"/>
                </a:stretch>
              </a:blipFill>
            </p:spPr>
            <p:txBody>
              <a:bodyPr/>
              <a:lstStyle/>
              <a:p>
                <a:r>
                  <a:rPr lang="en-US">
                    <a:noFill/>
                  </a:rPr>
                  <a:t> </a:t>
                </a:r>
              </a:p>
            </p:txBody>
          </p:sp>
        </mc:Fallback>
      </mc:AlternateContent>
      <p:grpSp>
        <p:nvGrpSpPr>
          <p:cNvPr id="14" name="Ομάδα 27">
            <a:extLst>
              <a:ext uri="{FF2B5EF4-FFF2-40B4-BE49-F238E27FC236}">
                <a16:creationId xmlns:a16="http://schemas.microsoft.com/office/drawing/2014/main" id="{16136027-9999-1F6E-2860-445F55E87809}"/>
              </a:ext>
            </a:extLst>
          </p:cNvPr>
          <p:cNvGrpSpPr/>
          <p:nvPr/>
        </p:nvGrpSpPr>
        <p:grpSpPr>
          <a:xfrm>
            <a:off x="7852457" y="2318532"/>
            <a:ext cx="803576" cy="727269"/>
            <a:chOff x="8020416" y="2665768"/>
            <a:chExt cx="803576" cy="727269"/>
          </a:xfrm>
        </p:grpSpPr>
        <p:cxnSp>
          <p:nvCxnSpPr>
            <p:cNvPr id="15" name="Ευθύγραμμο βέλος σύνδεσης 25">
              <a:extLst>
                <a:ext uri="{FF2B5EF4-FFF2-40B4-BE49-F238E27FC236}">
                  <a16:creationId xmlns:a16="http://schemas.microsoft.com/office/drawing/2014/main" id="{ECA9E0E4-D0B1-9356-77BC-922BE33AF531}"/>
                </a:ext>
              </a:extLst>
            </p:cNvPr>
            <p:cNvCxnSpPr/>
            <p:nvPr/>
          </p:nvCxnSpPr>
          <p:spPr>
            <a:xfrm flipV="1">
              <a:off x="8020416" y="2967819"/>
              <a:ext cx="803576" cy="425218"/>
            </a:xfrm>
            <a:prstGeom prst="straightConnector1">
              <a:avLst/>
            </a:prstGeom>
            <a:ln w="57150">
              <a:solidFill>
                <a:srgbClr val="7030A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A5AFCDDE-B194-1972-D620-63FA35F0692E}"/>
                    </a:ext>
                  </a:extLst>
                </p:cNvPr>
                <p:cNvSpPr txBox="1"/>
                <p:nvPr/>
              </p:nvSpPr>
              <p:spPr>
                <a:xfrm>
                  <a:off x="8422204" y="2665768"/>
                  <a:ext cx="259686" cy="36933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acc>
                          <m:accPr>
                            <m:chr m:val="⃗"/>
                            <m:ctrlPr>
                              <a:rPr kumimoji="0" lang="en-US" sz="2400" b="1" i="1" u="none" strike="noStrike" kern="1200" cap="none" spc="0" normalizeH="0" baseline="0" noProof="0" smtClean="0">
                                <a:ln>
                                  <a:noFill/>
                                </a:ln>
                                <a:solidFill>
                                  <a:srgbClr val="7030A0"/>
                                </a:solidFill>
                                <a:effectLst/>
                                <a:uLnTx/>
                                <a:uFillTx/>
                                <a:latin typeface="Cambria Math" panose="02040503050406030204" pitchFamily="18" charset="0"/>
                                <a:ea typeface="+mn-ea"/>
                                <a:cs typeface="+mn-cs"/>
                              </a:rPr>
                            </m:ctrlPr>
                          </m:accPr>
                          <m:e>
                            <m:r>
                              <a:rPr kumimoji="0" lang="en-US" sz="2400" b="1" i="1" u="none" strike="noStrike" kern="1200" cap="none" spc="0" normalizeH="0" baseline="0" noProof="0" smtClean="0">
                                <a:ln>
                                  <a:noFill/>
                                </a:ln>
                                <a:solidFill>
                                  <a:srgbClr val="7030A0"/>
                                </a:solidFill>
                                <a:effectLst/>
                                <a:uLnTx/>
                                <a:uFillTx/>
                                <a:latin typeface="Cambria Math" panose="02040503050406030204" pitchFamily="18" charset="0"/>
                                <a:ea typeface="+mn-ea"/>
                                <a:cs typeface="+mn-cs"/>
                              </a:rPr>
                              <m:t>𝒂</m:t>
                            </m:r>
                          </m:e>
                        </m:acc>
                      </m:oMath>
                    </m:oMathPara>
                  </a14:m>
                  <a:endParaRPr kumimoji="0" lang="en-US" sz="2400" b="1" i="0" u="none" strike="noStrike" kern="1200" cap="none" spc="0" normalizeH="0" baseline="0" noProof="0" dirty="0">
                    <a:ln>
                      <a:noFill/>
                    </a:ln>
                    <a:solidFill>
                      <a:srgbClr val="7030A0"/>
                    </a:solidFill>
                    <a:effectLst/>
                    <a:uLnTx/>
                    <a:uFillTx/>
                    <a:latin typeface="Calibri" panose="020F0502020204030204"/>
                    <a:ea typeface="+mn-ea"/>
                    <a:cs typeface="+mn-cs"/>
                  </a:endParaRPr>
                </a:p>
              </p:txBody>
            </p:sp>
          </mc:Choice>
          <mc:Fallback xmlns="">
            <p:sp>
              <p:nvSpPr>
                <p:cNvPr id="27" name="TextBox 26">
                  <a:extLst>
                    <a:ext uri="{FF2B5EF4-FFF2-40B4-BE49-F238E27FC236}">
                      <a16:creationId xmlns:a16="http://schemas.microsoft.com/office/drawing/2014/main" id="{A5AFCDDE-B194-1972-D620-63FA35F0692E}"/>
                    </a:ext>
                  </a:extLst>
                </p:cNvPr>
                <p:cNvSpPr txBox="1">
                  <a:spLocks noRot="1" noChangeAspect="1" noMove="1" noResize="1" noEditPoints="1" noAdjustHandles="1" noChangeArrowheads="1" noChangeShapeType="1" noTextEdit="1"/>
                </p:cNvSpPr>
                <p:nvPr/>
              </p:nvSpPr>
              <p:spPr>
                <a:xfrm>
                  <a:off x="8422204" y="2665768"/>
                  <a:ext cx="259686" cy="369332"/>
                </a:xfrm>
                <a:prstGeom prst="rect">
                  <a:avLst/>
                </a:prstGeom>
                <a:blipFill>
                  <a:blip r:embed="rId8"/>
                  <a:stretch>
                    <a:fillRect l="-16667" r="-19048"/>
                  </a:stretch>
                </a:blipFill>
              </p:spPr>
              <p:txBody>
                <a:bodyPr/>
                <a:lstStyle/>
                <a:p>
                  <a:r>
                    <a:rPr lang="en-US">
                      <a:noFill/>
                    </a:rPr>
                    <a:t> </a:t>
                  </a:r>
                </a:p>
              </p:txBody>
            </p:sp>
          </mc:Fallback>
        </mc:AlternateContent>
      </p:grpSp>
      <mc:AlternateContent xmlns:mc="http://schemas.openxmlformats.org/markup-compatibility/2006" xmlns:p14="http://schemas.microsoft.com/office/powerpoint/2010/main">
        <mc:Choice Requires="p14">
          <p:contentPart p14:bwMode="auto" r:id="rId9">
            <p14:nvContentPartPr>
              <p14:cNvPr id="5" name="Ink 4"/>
              <p14:cNvContentPartPr/>
              <p14:nvPr/>
            </p14:nvContentPartPr>
            <p14:xfrm>
              <a:off x="606600" y="1871640"/>
              <a:ext cx="5733346" cy="5291160"/>
            </p14:xfrm>
          </p:contentPart>
        </mc:Choice>
        <mc:Fallback xmlns="">
          <p:pic>
            <p:nvPicPr>
              <p:cNvPr id="5" name="Ink 4"/>
              <p:cNvPicPr/>
              <p:nvPr/>
            </p:nvPicPr>
            <p:blipFill>
              <a:blip r:embed="rId10"/>
              <a:stretch>
                <a:fillRect/>
              </a:stretch>
            </p:blipFill>
            <p:spPr>
              <a:xfrm>
                <a:off x="597960" y="1862640"/>
                <a:ext cx="5754226" cy="5309520"/>
              </a:xfrm>
              <a:prstGeom prst="rect">
                <a:avLst/>
              </a:prstGeom>
            </p:spPr>
          </p:pic>
        </mc:Fallback>
      </mc:AlternateContent>
    </p:spTree>
    <p:extLst>
      <p:ext uri="{BB962C8B-B14F-4D97-AF65-F5344CB8AC3E}">
        <p14:creationId xmlns:p14="http://schemas.microsoft.com/office/powerpoint/2010/main" val="3894733965"/>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1A5F32-6A98-F29A-1177-48C1651519F8}"/>
            </a:ext>
          </a:extLst>
        </p:cNvPr>
        <p:cNvGrpSpPr/>
        <p:nvPr/>
      </p:nvGrpSpPr>
      <p:grpSpPr>
        <a:xfrm>
          <a:off x="0" y="0"/>
          <a:ext cx="0" cy="0"/>
          <a:chOff x="0" y="0"/>
          <a:chExt cx="0" cy="0"/>
        </a:xfrm>
      </p:grpSpPr>
      <p:sp>
        <p:nvSpPr>
          <p:cNvPr id="2" name="Τίτλος 1">
            <a:extLst>
              <a:ext uri="{FF2B5EF4-FFF2-40B4-BE49-F238E27FC236}">
                <a16:creationId xmlns:a16="http://schemas.microsoft.com/office/drawing/2014/main" id="{455BBFBF-469F-EF66-F716-AB180C120EAE}"/>
              </a:ext>
            </a:extLst>
          </p:cNvPr>
          <p:cNvSpPr>
            <a:spLocks noGrp="1"/>
          </p:cNvSpPr>
          <p:nvPr>
            <p:ph type="title"/>
          </p:nvPr>
        </p:nvSpPr>
        <p:spPr/>
        <p:txBody>
          <a:bodyPr>
            <a:normAutofit fontScale="90000"/>
          </a:bodyPr>
          <a:lstStyle/>
          <a:p>
            <a:r>
              <a:rPr lang="el-GR" dirty="0"/>
              <a:t>Οι Νόμοι της Κίνησης</a:t>
            </a:r>
          </a:p>
        </p:txBody>
      </p:sp>
      <p:sp>
        <p:nvSpPr>
          <p:cNvPr id="3" name="Θέση περιεχομένου 2">
            <a:extLst>
              <a:ext uri="{FF2B5EF4-FFF2-40B4-BE49-F238E27FC236}">
                <a16:creationId xmlns:a16="http://schemas.microsoft.com/office/drawing/2014/main" id="{711A100D-5A47-1CEF-B2BF-BA65712CBF6F}"/>
              </a:ext>
            </a:extLst>
          </p:cNvPr>
          <p:cNvSpPr>
            <a:spLocks noGrp="1"/>
          </p:cNvSpPr>
          <p:nvPr>
            <p:ph idx="1"/>
          </p:nvPr>
        </p:nvSpPr>
        <p:spPr>
          <a:xfrm>
            <a:off x="738351" y="1371600"/>
            <a:ext cx="7643308" cy="4153348"/>
          </a:xfrm>
        </p:spPr>
        <p:txBody>
          <a:bodyPr>
            <a:normAutofit/>
          </a:bodyPr>
          <a:lstStyle/>
          <a:p>
            <a:r>
              <a:rPr lang="el-GR" sz="2100" b="1" dirty="0"/>
              <a:t>Παράδειγμα – Λύση</a:t>
            </a:r>
            <a:r>
              <a:rPr lang="en-US" sz="2100" b="1" dirty="0"/>
              <a:t> (</a:t>
            </a:r>
            <a:r>
              <a:rPr lang="el-GR" sz="2100" b="1" dirty="0">
                <a:solidFill>
                  <a:srgbClr val="FF0000"/>
                </a:solidFill>
              </a:rPr>
              <a:t>ΞΑΝΑ</a:t>
            </a:r>
            <a:r>
              <a:rPr lang="el-GR" sz="2100" b="1" dirty="0"/>
              <a:t>):</a:t>
            </a:r>
          </a:p>
        </p:txBody>
      </p:sp>
      <p:pic>
        <p:nvPicPr>
          <p:cNvPr id="4" name="Εικόνα 3">
            <a:extLst>
              <a:ext uri="{FF2B5EF4-FFF2-40B4-BE49-F238E27FC236}">
                <a16:creationId xmlns:a16="http://schemas.microsoft.com/office/drawing/2014/main" id="{21153377-9D7B-8251-7E73-CB9F7DAA47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74781" y="685800"/>
            <a:ext cx="3212019" cy="3810001"/>
          </a:xfrm>
          <a:prstGeom prst="rect">
            <a:avLst/>
          </a:prstGeom>
        </p:spPr>
      </p:pic>
      <p:cxnSp>
        <p:nvCxnSpPr>
          <p:cNvPr id="7" name="Ευθύγραμμο βέλος σύνδεσης 6">
            <a:extLst>
              <a:ext uri="{FF2B5EF4-FFF2-40B4-BE49-F238E27FC236}">
                <a16:creationId xmlns:a16="http://schemas.microsoft.com/office/drawing/2014/main" id="{6B19F7D3-FDB6-3254-A450-735E988C4C9F}"/>
              </a:ext>
            </a:extLst>
          </p:cNvPr>
          <p:cNvCxnSpPr>
            <a:cxnSpLocks/>
          </p:cNvCxnSpPr>
          <p:nvPr/>
        </p:nvCxnSpPr>
        <p:spPr>
          <a:xfrm flipV="1">
            <a:off x="6472621" y="3323273"/>
            <a:ext cx="1410092" cy="1"/>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8" name="Ευθύγραμμο βέλος σύνδεσης 7">
            <a:extLst>
              <a:ext uri="{FF2B5EF4-FFF2-40B4-BE49-F238E27FC236}">
                <a16:creationId xmlns:a16="http://schemas.microsoft.com/office/drawing/2014/main" id="{8EEF1A96-E8D9-F191-CC18-D0CADCF9BD29}"/>
              </a:ext>
            </a:extLst>
          </p:cNvPr>
          <p:cNvCxnSpPr/>
          <p:nvPr/>
        </p:nvCxnSpPr>
        <p:spPr>
          <a:xfrm>
            <a:off x="6472621" y="3323273"/>
            <a:ext cx="1066800"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0F851340-1268-B7DC-23D6-D368BF81FFAC}"/>
                  </a:ext>
                </a:extLst>
              </p:cNvPr>
              <p:cNvSpPr txBox="1"/>
              <p:nvPr/>
            </p:nvSpPr>
            <p:spPr>
              <a:xfrm>
                <a:off x="7425513" y="2908858"/>
                <a:ext cx="399084" cy="31059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800" b="1"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ctrlPr>
                        </m:sSubPr>
                        <m:e>
                          <m:acc>
                            <m:accPr>
                              <m:chr m:val="⃗"/>
                              <m:ctrlPr>
                                <a:rPr kumimoji="0" lang="en-US" sz="1800" b="1"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ctrlPr>
                            </m:accPr>
                            <m:e>
                              <m:r>
                                <a:rPr kumimoji="0" lang="en-US" sz="1800" b="1"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𝑭</m:t>
                              </m:r>
                            </m:e>
                          </m:acc>
                        </m:e>
                        <m:sub>
                          <m:r>
                            <a:rPr kumimoji="0" lang="en-US" sz="1800" b="1" i="0"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𝟐𝐱</m:t>
                          </m:r>
                        </m:sub>
                      </m:sSub>
                    </m:oMath>
                  </m:oMathPara>
                </a14:m>
                <a:endParaRPr kumimoji="0" lang="en-US" sz="18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mc:Choice>
        <mc:Fallback xmlns="">
          <p:sp>
            <p:nvSpPr>
              <p:cNvPr id="9" name="TextBox 8">
                <a:extLst>
                  <a:ext uri="{FF2B5EF4-FFF2-40B4-BE49-F238E27FC236}">
                    <a16:creationId xmlns:a16="http://schemas.microsoft.com/office/drawing/2014/main" id="{0F851340-1268-B7DC-23D6-D368BF81FFAC}"/>
                  </a:ext>
                </a:extLst>
              </p:cNvPr>
              <p:cNvSpPr txBox="1">
                <a:spLocks noRot="1" noChangeAspect="1" noMove="1" noResize="1" noEditPoints="1" noAdjustHandles="1" noChangeArrowheads="1" noChangeShapeType="1" noTextEdit="1"/>
              </p:cNvSpPr>
              <p:nvPr/>
            </p:nvSpPr>
            <p:spPr>
              <a:xfrm>
                <a:off x="7425513" y="2908858"/>
                <a:ext cx="399084" cy="310598"/>
              </a:xfrm>
              <a:prstGeom prst="rect">
                <a:avLst/>
              </a:prstGeom>
              <a:blipFill>
                <a:blip r:embed="rId4"/>
                <a:stretch>
                  <a:fillRect l="-12121" r="-4545" b="-1568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FC45F295-B49B-EF13-657C-1D742484A662}"/>
                  </a:ext>
                </a:extLst>
              </p:cNvPr>
              <p:cNvSpPr txBox="1"/>
              <p:nvPr/>
            </p:nvSpPr>
            <p:spPr>
              <a:xfrm>
                <a:off x="7795499" y="3388835"/>
                <a:ext cx="399084" cy="31059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800" b="1" i="1" u="none" strike="noStrike" kern="1200" cap="none" spc="0" normalizeH="0" baseline="0" noProof="0" smtClean="0">
                              <a:ln>
                                <a:noFill/>
                              </a:ln>
                              <a:solidFill>
                                <a:srgbClr val="00B050"/>
                              </a:solidFill>
                              <a:effectLst/>
                              <a:uLnTx/>
                              <a:uFillTx/>
                              <a:latin typeface="Cambria Math" panose="02040503050406030204" pitchFamily="18" charset="0"/>
                              <a:ea typeface="+mn-ea"/>
                              <a:cs typeface="+mn-cs"/>
                            </a:rPr>
                          </m:ctrlPr>
                        </m:sSubPr>
                        <m:e>
                          <m:acc>
                            <m:accPr>
                              <m:chr m:val="⃗"/>
                              <m:ctrlPr>
                                <a:rPr kumimoji="0" lang="en-US" sz="1800" b="1" i="1" u="none" strike="noStrike" kern="1200" cap="none" spc="0" normalizeH="0" baseline="0" noProof="0" smtClean="0">
                                  <a:ln>
                                    <a:noFill/>
                                  </a:ln>
                                  <a:solidFill>
                                    <a:srgbClr val="00B050"/>
                                  </a:solidFill>
                                  <a:effectLst/>
                                  <a:uLnTx/>
                                  <a:uFillTx/>
                                  <a:latin typeface="Cambria Math" panose="02040503050406030204" pitchFamily="18" charset="0"/>
                                  <a:ea typeface="+mn-ea"/>
                                  <a:cs typeface="+mn-cs"/>
                                </a:rPr>
                              </m:ctrlPr>
                            </m:accPr>
                            <m:e>
                              <m:r>
                                <a:rPr kumimoji="0" lang="en-US" sz="1800" b="1" i="1" u="none" strike="noStrike" kern="1200" cap="none" spc="0" normalizeH="0" baseline="0" noProof="0" smtClean="0">
                                  <a:ln>
                                    <a:noFill/>
                                  </a:ln>
                                  <a:solidFill>
                                    <a:srgbClr val="00B050"/>
                                  </a:solidFill>
                                  <a:effectLst/>
                                  <a:uLnTx/>
                                  <a:uFillTx/>
                                  <a:latin typeface="Cambria Math" panose="02040503050406030204" pitchFamily="18" charset="0"/>
                                  <a:ea typeface="+mn-ea"/>
                                  <a:cs typeface="+mn-cs"/>
                                </a:rPr>
                                <m:t>𝑭</m:t>
                              </m:r>
                            </m:e>
                          </m:acc>
                        </m:e>
                        <m:sub>
                          <m:r>
                            <a:rPr kumimoji="0" lang="en-US" sz="1800" b="1" i="0" u="none" strike="noStrike" kern="1200" cap="none" spc="0" normalizeH="0" baseline="0" noProof="0" smtClean="0">
                              <a:ln>
                                <a:noFill/>
                              </a:ln>
                              <a:solidFill>
                                <a:srgbClr val="00B050"/>
                              </a:solidFill>
                              <a:effectLst/>
                              <a:uLnTx/>
                              <a:uFillTx/>
                              <a:latin typeface="Cambria Math" panose="02040503050406030204" pitchFamily="18" charset="0"/>
                              <a:ea typeface="+mn-ea"/>
                              <a:cs typeface="+mn-cs"/>
                            </a:rPr>
                            <m:t>𝟏𝐱</m:t>
                          </m:r>
                        </m:sub>
                      </m:sSub>
                    </m:oMath>
                  </m:oMathPara>
                </a14:m>
                <a:endParaRPr kumimoji="0" lang="en-US" sz="1800" b="1" i="0" u="none" strike="noStrike" kern="1200" cap="none" spc="0" normalizeH="0" baseline="0" noProof="0" dirty="0">
                  <a:ln>
                    <a:noFill/>
                  </a:ln>
                  <a:solidFill>
                    <a:srgbClr val="00B050"/>
                  </a:solidFill>
                  <a:effectLst/>
                  <a:uLnTx/>
                  <a:uFillTx/>
                  <a:latin typeface="Calibri" panose="020F0502020204030204"/>
                  <a:ea typeface="+mn-ea"/>
                  <a:cs typeface="+mn-cs"/>
                </a:endParaRPr>
              </a:p>
            </p:txBody>
          </p:sp>
        </mc:Choice>
        <mc:Fallback xmlns="">
          <p:sp>
            <p:nvSpPr>
              <p:cNvPr id="10" name="TextBox 9">
                <a:extLst>
                  <a:ext uri="{FF2B5EF4-FFF2-40B4-BE49-F238E27FC236}">
                    <a16:creationId xmlns:a16="http://schemas.microsoft.com/office/drawing/2014/main" id="{FC45F295-B49B-EF13-657C-1D742484A662}"/>
                  </a:ext>
                </a:extLst>
              </p:cNvPr>
              <p:cNvSpPr txBox="1">
                <a:spLocks noRot="1" noChangeAspect="1" noMove="1" noResize="1" noEditPoints="1" noAdjustHandles="1" noChangeArrowheads="1" noChangeShapeType="1" noTextEdit="1"/>
              </p:cNvSpPr>
              <p:nvPr/>
            </p:nvSpPr>
            <p:spPr>
              <a:xfrm>
                <a:off x="7795499" y="3388835"/>
                <a:ext cx="399084" cy="310598"/>
              </a:xfrm>
              <a:prstGeom prst="rect">
                <a:avLst/>
              </a:prstGeom>
              <a:blipFill>
                <a:blip r:embed="rId5"/>
                <a:stretch>
                  <a:fillRect l="-13846" r="-4615" b="-13725"/>
                </a:stretch>
              </a:blipFill>
            </p:spPr>
            <p:txBody>
              <a:bodyPr/>
              <a:lstStyle/>
              <a:p>
                <a:r>
                  <a:rPr lang="en-US">
                    <a:noFill/>
                  </a:rPr>
                  <a:t> </a:t>
                </a:r>
              </a:p>
            </p:txBody>
          </p:sp>
        </mc:Fallback>
      </mc:AlternateContent>
      <p:cxnSp>
        <p:nvCxnSpPr>
          <p:cNvPr id="11" name="Ευθύγραμμο βέλος σύνδεσης 10">
            <a:extLst>
              <a:ext uri="{FF2B5EF4-FFF2-40B4-BE49-F238E27FC236}">
                <a16:creationId xmlns:a16="http://schemas.microsoft.com/office/drawing/2014/main" id="{835C0990-D829-1F8C-1236-2F88511F6C11}"/>
              </a:ext>
            </a:extLst>
          </p:cNvPr>
          <p:cNvCxnSpPr>
            <a:cxnSpLocks/>
          </p:cNvCxnSpPr>
          <p:nvPr/>
        </p:nvCxnSpPr>
        <p:spPr>
          <a:xfrm flipV="1">
            <a:off x="6472621" y="1313792"/>
            <a:ext cx="0" cy="200948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46C974A5-3EA5-DCF6-189B-D13E50CF8A5B}"/>
                  </a:ext>
                </a:extLst>
              </p:cNvPr>
              <p:cNvSpPr txBox="1"/>
              <p:nvPr/>
            </p:nvSpPr>
            <p:spPr>
              <a:xfrm>
                <a:off x="5962846" y="1066800"/>
                <a:ext cx="408702" cy="342466"/>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800" b="1"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ctrlPr>
                        </m:sSubPr>
                        <m:e>
                          <m:acc>
                            <m:accPr>
                              <m:chr m:val="⃗"/>
                              <m:ctrlPr>
                                <a:rPr kumimoji="0" lang="en-US" sz="1800" b="1"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ctrlPr>
                            </m:accPr>
                            <m:e>
                              <m:r>
                                <a:rPr kumimoji="0" lang="en-US" sz="1800" b="1"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𝑭</m:t>
                              </m:r>
                            </m:e>
                          </m:acc>
                        </m:e>
                        <m:sub>
                          <m:r>
                            <a:rPr kumimoji="0" lang="en-US" sz="1800" b="1" i="0"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𝟐</m:t>
                          </m:r>
                          <m:r>
                            <m:rPr>
                              <m:sty m:val="p"/>
                            </m:rPr>
                            <a:rPr kumimoji="0" lang="en-US" sz="1800" b="1" i="0"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y</m:t>
                          </m:r>
                        </m:sub>
                      </m:sSub>
                    </m:oMath>
                  </m:oMathPara>
                </a14:m>
                <a:endParaRPr kumimoji="0" lang="en-US" sz="18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mc:Choice>
        <mc:Fallback xmlns="">
          <p:sp>
            <p:nvSpPr>
              <p:cNvPr id="12" name="TextBox 11">
                <a:extLst>
                  <a:ext uri="{FF2B5EF4-FFF2-40B4-BE49-F238E27FC236}">
                    <a16:creationId xmlns:a16="http://schemas.microsoft.com/office/drawing/2014/main" id="{46C974A5-3EA5-DCF6-189B-D13E50CF8A5B}"/>
                  </a:ext>
                </a:extLst>
              </p:cNvPr>
              <p:cNvSpPr txBox="1">
                <a:spLocks noRot="1" noChangeAspect="1" noMove="1" noResize="1" noEditPoints="1" noAdjustHandles="1" noChangeArrowheads="1" noChangeShapeType="1" noTextEdit="1"/>
              </p:cNvSpPr>
              <p:nvPr/>
            </p:nvSpPr>
            <p:spPr>
              <a:xfrm>
                <a:off x="5962846" y="1066800"/>
                <a:ext cx="408702" cy="342466"/>
              </a:xfrm>
              <a:prstGeom prst="rect">
                <a:avLst/>
              </a:prstGeom>
              <a:blipFill>
                <a:blip r:embed="rId6"/>
                <a:stretch>
                  <a:fillRect l="-11940" r="-10448" b="-21429"/>
                </a:stretch>
              </a:blipFill>
            </p:spPr>
            <p:txBody>
              <a:bodyPr/>
              <a:lstStyle/>
              <a:p>
                <a:r>
                  <a:rPr lang="en-US">
                    <a:noFill/>
                  </a:rPr>
                  <a:t> </a:t>
                </a:r>
              </a:p>
            </p:txBody>
          </p:sp>
        </mc:Fallback>
      </mc:AlternateContent>
      <p:cxnSp>
        <p:nvCxnSpPr>
          <p:cNvPr id="13" name="Ευθύγραμμο βέλος σύνδεσης 12">
            <a:extLst>
              <a:ext uri="{FF2B5EF4-FFF2-40B4-BE49-F238E27FC236}">
                <a16:creationId xmlns:a16="http://schemas.microsoft.com/office/drawing/2014/main" id="{FC811570-4C12-1143-D9AF-F7033F027DB3}"/>
              </a:ext>
            </a:extLst>
          </p:cNvPr>
          <p:cNvCxnSpPr>
            <a:cxnSpLocks/>
          </p:cNvCxnSpPr>
          <p:nvPr/>
        </p:nvCxnSpPr>
        <p:spPr>
          <a:xfrm>
            <a:off x="6472621" y="3323273"/>
            <a:ext cx="0" cy="672210"/>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A4DC9079-132A-4826-5698-A71D9EE43746}"/>
                  </a:ext>
                </a:extLst>
              </p:cNvPr>
              <p:cNvSpPr txBox="1"/>
              <p:nvPr/>
            </p:nvSpPr>
            <p:spPr>
              <a:xfrm>
                <a:off x="5962846" y="3748491"/>
                <a:ext cx="408702" cy="342466"/>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800" b="1" i="1" u="none" strike="noStrike" kern="1200" cap="none" spc="0" normalizeH="0" baseline="0" noProof="0" smtClean="0">
                              <a:ln>
                                <a:noFill/>
                              </a:ln>
                              <a:solidFill>
                                <a:srgbClr val="00B050"/>
                              </a:solidFill>
                              <a:effectLst/>
                              <a:uLnTx/>
                              <a:uFillTx/>
                              <a:latin typeface="Cambria Math" panose="02040503050406030204" pitchFamily="18" charset="0"/>
                              <a:ea typeface="+mn-ea"/>
                              <a:cs typeface="+mn-cs"/>
                            </a:rPr>
                          </m:ctrlPr>
                        </m:sSubPr>
                        <m:e>
                          <m:acc>
                            <m:accPr>
                              <m:chr m:val="⃗"/>
                              <m:ctrlPr>
                                <a:rPr kumimoji="0" lang="en-US" sz="1800" b="1" i="1" u="none" strike="noStrike" kern="1200" cap="none" spc="0" normalizeH="0" baseline="0" noProof="0" smtClean="0">
                                  <a:ln>
                                    <a:noFill/>
                                  </a:ln>
                                  <a:solidFill>
                                    <a:srgbClr val="00B050"/>
                                  </a:solidFill>
                                  <a:effectLst/>
                                  <a:uLnTx/>
                                  <a:uFillTx/>
                                  <a:latin typeface="Cambria Math" panose="02040503050406030204" pitchFamily="18" charset="0"/>
                                  <a:ea typeface="+mn-ea"/>
                                  <a:cs typeface="+mn-cs"/>
                                </a:rPr>
                              </m:ctrlPr>
                            </m:accPr>
                            <m:e>
                              <m:r>
                                <a:rPr kumimoji="0" lang="en-US" sz="1800" b="1" i="1" u="none" strike="noStrike" kern="1200" cap="none" spc="0" normalizeH="0" baseline="0" noProof="0" smtClean="0">
                                  <a:ln>
                                    <a:noFill/>
                                  </a:ln>
                                  <a:solidFill>
                                    <a:srgbClr val="00B050"/>
                                  </a:solidFill>
                                  <a:effectLst/>
                                  <a:uLnTx/>
                                  <a:uFillTx/>
                                  <a:latin typeface="Cambria Math" panose="02040503050406030204" pitchFamily="18" charset="0"/>
                                  <a:ea typeface="+mn-ea"/>
                                  <a:cs typeface="+mn-cs"/>
                                </a:rPr>
                                <m:t>𝑭</m:t>
                              </m:r>
                            </m:e>
                          </m:acc>
                        </m:e>
                        <m:sub>
                          <m:r>
                            <a:rPr kumimoji="0" lang="en-US" sz="1800" b="1" i="0" u="none" strike="noStrike" kern="1200" cap="none" spc="0" normalizeH="0" baseline="0" noProof="0" smtClean="0">
                              <a:ln>
                                <a:noFill/>
                              </a:ln>
                              <a:solidFill>
                                <a:srgbClr val="00B050"/>
                              </a:solidFill>
                              <a:effectLst/>
                              <a:uLnTx/>
                              <a:uFillTx/>
                              <a:latin typeface="Cambria Math" panose="02040503050406030204" pitchFamily="18" charset="0"/>
                              <a:ea typeface="+mn-ea"/>
                              <a:cs typeface="+mn-cs"/>
                            </a:rPr>
                            <m:t>𝟏𝐲</m:t>
                          </m:r>
                        </m:sub>
                      </m:sSub>
                    </m:oMath>
                  </m:oMathPara>
                </a14:m>
                <a:endParaRPr kumimoji="0" lang="en-US" sz="1800" b="1" i="0" u="none" strike="noStrike" kern="1200" cap="none" spc="0" normalizeH="0" baseline="0" noProof="0" dirty="0">
                  <a:ln>
                    <a:noFill/>
                  </a:ln>
                  <a:solidFill>
                    <a:srgbClr val="00B050"/>
                  </a:solidFill>
                  <a:effectLst/>
                  <a:uLnTx/>
                  <a:uFillTx/>
                  <a:latin typeface="Calibri" panose="020F0502020204030204"/>
                  <a:ea typeface="+mn-ea"/>
                  <a:cs typeface="+mn-cs"/>
                </a:endParaRPr>
              </a:p>
            </p:txBody>
          </p:sp>
        </mc:Choice>
        <mc:Fallback xmlns="">
          <p:sp>
            <p:nvSpPr>
              <p:cNvPr id="14" name="TextBox 13">
                <a:extLst>
                  <a:ext uri="{FF2B5EF4-FFF2-40B4-BE49-F238E27FC236}">
                    <a16:creationId xmlns:a16="http://schemas.microsoft.com/office/drawing/2014/main" id="{A4DC9079-132A-4826-5698-A71D9EE43746}"/>
                  </a:ext>
                </a:extLst>
              </p:cNvPr>
              <p:cNvSpPr txBox="1">
                <a:spLocks noRot="1" noChangeAspect="1" noMove="1" noResize="1" noEditPoints="1" noAdjustHandles="1" noChangeArrowheads="1" noChangeShapeType="1" noTextEdit="1"/>
              </p:cNvSpPr>
              <p:nvPr/>
            </p:nvSpPr>
            <p:spPr>
              <a:xfrm>
                <a:off x="5962846" y="3748491"/>
                <a:ext cx="408702" cy="342466"/>
              </a:xfrm>
              <a:prstGeom prst="rect">
                <a:avLst/>
              </a:prstGeom>
              <a:blipFill>
                <a:blip r:embed="rId7"/>
                <a:stretch>
                  <a:fillRect l="-11940" r="-8955" b="-21429"/>
                </a:stretch>
              </a:blipFill>
            </p:spPr>
            <p:txBody>
              <a:bodyPr/>
              <a:lstStyle/>
              <a:p>
                <a:r>
                  <a:rPr lang="en-US">
                    <a:noFill/>
                  </a:rPr>
                  <a:t> </a:t>
                </a:r>
              </a:p>
            </p:txBody>
          </p:sp>
        </mc:Fallback>
      </mc:AlternateContent>
      <p:grpSp>
        <p:nvGrpSpPr>
          <p:cNvPr id="15" name="Ομάδα 27">
            <a:extLst>
              <a:ext uri="{FF2B5EF4-FFF2-40B4-BE49-F238E27FC236}">
                <a16:creationId xmlns:a16="http://schemas.microsoft.com/office/drawing/2014/main" id="{16136027-9999-1F6E-2860-445F55E87809}"/>
              </a:ext>
            </a:extLst>
          </p:cNvPr>
          <p:cNvGrpSpPr/>
          <p:nvPr/>
        </p:nvGrpSpPr>
        <p:grpSpPr>
          <a:xfrm>
            <a:off x="7852457" y="2318532"/>
            <a:ext cx="803576" cy="727269"/>
            <a:chOff x="8020416" y="2665768"/>
            <a:chExt cx="803576" cy="727269"/>
          </a:xfrm>
        </p:grpSpPr>
        <p:cxnSp>
          <p:nvCxnSpPr>
            <p:cNvPr id="16" name="Ευθύγραμμο βέλος σύνδεσης 25">
              <a:extLst>
                <a:ext uri="{FF2B5EF4-FFF2-40B4-BE49-F238E27FC236}">
                  <a16:creationId xmlns:a16="http://schemas.microsoft.com/office/drawing/2014/main" id="{ECA9E0E4-D0B1-9356-77BC-922BE33AF531}"/>
                </a:ext>
              </a:extLst>
            </p:cNvPr>
            <p:cNvCxnSpPr/>
            <p:nvPr/>
          </p:nvCxnSpPr>
          <p:spPr>
            <a:xfrm flipV="1">
              <a:off x="8020416" y="2967819"/>
              <a:ext cx="803576" cy="425218"/>
            </a:xfrm>
            <a:prstGeom prst="straightConnector1">
              <a:avLst/>
            </a:prstGeom>
            <a:ln w="57150">
              <a:solidFill>
                <a:srgbClr val="7030A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A5AFCDDE-B194-1972-D620-63FA35F0692E}"/>
                    </a:ext>
                  </a:extLst>
                </p:cNvPr>
                <p:cNvSpPr txBox="1"/>
                <p:nvPr/>
              </p:nvSpPr>
              <p:spPr>
                <a:xfrm>
                  <a:off x="8422204" y="2665768"/>
                  <a:ext cx="259686" cy="36933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acc>
                          <m:accPr>
                            <m:chr m:val="⃗"/>
                            <m:ctrlPr>
                              <a:rPr kumimoji="0" lang="en-US" sz="2400" b="1" i="1" u="none" strike="noStrike" kern="1200" cap="none" spc="0" normalizeH="0" baseline="0" noProof="0" smtClean="0">
                                <a:ln>
                                  <a:noFill/>
                                </a:ln>
                                <a:solidFill>
                                  <a:srgbClr val="7030A0"/>
                                </a:solidFill>
                                <a:effectLst/>
                                <a:uLnTx/>
                                <a:uFillTx/>
                                <a:latin typeface="Cambria Math" panose="02040503050406030204" pitchFamily="18" charset="0"/>
                                <a:ea typeface="+mn-ea"/>
                                <a:cs typeface="+mn-cs"/>
                              </a:rPr>
                            </m:ctrlPr>
                          </m:accPr>
                          <m:e>
                            <m:r>
                              <a:rPr kumimoji="0" lang="en-US" sz="2400" b="1" i="1" u="none" strike="noStrike" kern="1200" cap="none" spc="0" normalizeH="0" baseline="0" noProof="0" smtClean="0">
                                <a:ln>
                                  <a:noFill/>
                                </a:ln>
                                <a:solidFill>
                                  <a:srgbClr val="7030A0"/>
                                </a:solidFill>
                                <a:effectLst/>
                                <a:uLnTx/>
                                <a:uFillTx/>
                                <a:latin typeface="Cambria Math" panose="02040503050406030204" pitchFamily="18" charset="0"/>
                                <a:ea typeface="+mn-ea"/>
                                <a:cs typeface="+mn-cs"/>
                              </a:rPr>
                              <m:t>𝒂</m:t>
                            </m:r>
                          </m:e>
                        </m:acc>
                      </m:oMath>
                    </m:oMathPara>
                  </a14:m>
                  <a:endParaRPr kumimoji="0" lang="en-US" sz="2400" b="1" i="0" u="none" strike="noStrike" kern="1200" cap="none" spc="0" normalizeH="0" baseline="0" noProof="0" dirty="0">
                    <a:ln>
                      <a:noFill/>
                    </a:ln>
                    <a:solidFill>
                      <a:srgbClr val="7030A0"/>
                    </a:solidFill>
                    <a:effectLst/>
                    <a:uLnTx/>
                    <a:uFillTx/>
                    <a:latin typeface="Calibri" panose="020F0502020204030204"/>
                    <a:ea typeface="+mn-ea"/>
                    <a:cs typeface="+mn-cs"/>
                  </a:endParaRPr>
                </a:p>
              </p:txBody>
            </p:sp>
          </mc:Choice>
          <mc:Fallback xmlns="">
            <p:sp>
              <p:nvSpPr>
                <p:cNvPr id="27" name="TextBox 26">
                  <a:extLst>
                    <a:ext uri="{FF2B5EF4-FFF2-40B4-BE49-F238E27FC236}">
                      <a16:creationId xmlns:a16="http://schemas.microsoft.com/office/drawing/2014/main" id="{A5AFCDDE-B194-1972-D620-63FA35F0692E}"/>
                    </a:ext>
                  </a:extLst>
                </p:cNvPr>
                <p:cNvSpPr txBox="1">
                  <a:spLocks noRot="1" noChangeAspect="1" noMove="1" noResize="1" noEditPoints="1" noAdjustHandles="1" noChangeArrowheads="1" noChangeShapeType="1" noTextEdit="1"/>
                </p:cNvSpPr>
                <p:nvPr/>
              </p:nvSpPr>
              <p:spPr>
                <a:xfrm>
                  <a:off x="8422204" y="2665768"/>
                  <a:ext cx="259686" cy="369332"/>
                </a:xfrm>
                <a:prstGeom prst="rect">
                  <a:avLst/>
                </a:prstGeom>
                <a:blipFill>
                  <a:blip r:embed="rId8"/>
                  <a:stretch>
                    <a:fillRect l="-16667" r="-19048"/>
                  </a:stretch>
                </a:blipFill>
              </p:spPr>
              <p:txBody>
                <a:bodyPr/>
                <a:lstStyle/>
                <a:p>
                  <a:r>
                    <a:rPr lang="en-US">
                      <a:noFill/>
                    </a:rPr>
                    <a:t> </a:t>
                  </a:r>
                </a:p>
              </p:txBody>
            </p:sp>
          </mc:Fallback>
        </mc:AlternateContent>
      </p:grpSp>
      <mc:AlternateContent xmlns:mc="http://schemas.openxmlformats.org/markup-compatibility/2006" xmlns:p14="http://schemas.microsoft.com/office/powerpoint/2010/main">
        <mc:Choice Requires="p14">
          <p:contentPart p14:bwMode="auto" r:id="rId9">
            <p14:nvContentPartPr>
              <p14:cNvPr id="5" name="Ink 4"/>
              <p14:cNvContentPartPr/>
              <p14:nvPr/>
            </p14:nvContentPartPr>
            <p14:xfrm>
              <a:off x="612359" y="1855440"/>
              <a:ext cx="7107825" cy="5459760"/>
            </p14:xfrm>
          </p:contentPart>
        </mc:Choice>
        <mc:Fallback xmlns="">
          <p:pic>
            <p:nvPicPr>
              <p:cNvPr id="5" name="Ink 4"/>
              <p:cNvPicPr/>
              <p:nvPr/>
            </p:nvPicPr>
            <p:blipFill>
              <a:blip r:embed="rId10"/>
              <a:stretch>
                <a:fillRect/>
              </a:stretch>
            </p:blipFill>
            <p:spPr>
              <a:xfrm>
                <a:off x="605519" y="1848240"/>
                <a:ext cx="7124025" cy="5476321"/>
              </a:xfrm>
              <a:prstGeom prst="rect">
                <a:avLst/>
              </a:prstGeom>
            </p:spPr>
          </p:pic>
        </mc:Fallback>
      </mc:AlternateContent>
    </p:spTree>
    <p:extLst>
      <p:ext uri="{BB962C8B-B14F-4D97-AF65-F5344CB8AC3E}">
        <p14:creationId xmlns:p14="http://schemas.microsoft.com/office/powerpoint/2010/main" val="2766169217"/>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BE9CD5-4BE1-A67F-10DF-6ACE2A99E341}"/>
            </a:ext>
          </a:extLst>
        </p:cNvPr>
        <p:cNvGrpSpPr/>
        <p:nvPr/>
      </p:nvGrpSpPr>
      <p:grpSpPr>
        <a:xfrm>
          <a:off x="0" y="0"/>
          <a:ext cx="0" cy="0"/>
          <a:chOff x="0" y="0"/>
          <a:chExt cx="0" cy="0"/>
        </a:xfrm>
      </p:grpSpPr>
      <p:sp>
        <p:nvSpPr>
          <p:cNvPr id="2" name="Τίτλος 1">
            <a:extLst>
              <a:ext uri="{FF2B5EF4-FFF2-40B4-BE49-F238E27FC236}">
                <a16:creationId xmlns:a16="http://schemas.microsoft.com/office/drawing/2014/main" id="{9764FF8D-EEB5-EF29-5A46-1C52A7C417C6}"/>
              </a:ext>
            </a:extLst>
          </p:cNvPr>
          <p:cNvSpPr>
            <a:spLocks noGrp="1"/>
          </p:cNvSpPr>
          <p:nvPr>
            <p:ph type="title"/>
          </p:nvPr>
        </p:nvSpPr>
        <p:spPr/>
        <p:txBody>
          <a:bodyPr>
            <a:normAutofit fontScale="90000"/>
          </a:bodyPr>
          <a:lstStyle/>
          <a:p>
            <a:r>
              <a:rPr lang="el-GR" dirty="0"/>
              <a:t>Οι Νόμοι της Κίνησης</a:t>
            </a:r>
          </a:p>
        </p:txBody>
      </p:sp>
      <mc:AlternateContent xmlns:mc="http://schemas.openxmlformats.org/markup-compatibility/2006" xmlns:a14="http://schemas.microsoft.com/office/drawing/2010/main">
        <mc:Choice Requires="a14">
          <p:sp>
            <p:nvSpPr>
              <p:cNvPr id="3" name="Θέση περιεχομένου 2">
                <a:extLst>
                  <a:ext uri="{FF2B5EF4-FFF2-40B4-BE49-F238E27FC236}">
                    <a16:creationId xmlns:a16="http://schemas.microsoft.com/office/drawing/2014/main" id="{5AFFAC50-68F0-53AD-41B4-C80F14DEAF1F}"/>
                  </a:ext>
                </a:extLst>
              </p:cNvPr>
              <p:cNvSpPr>
                <a:spLocks noGrp="1"/>
              </p:cNvSpPr>
              <p:nvPr>
                <p:ph idx="1"/>
              </p:nvPr>
            </p:nvSpPr>
            <p:spPr>
              <a:xfrm>
                <a:off x="738350" y="1371600"/>
                <a:ext cx="7872249" cy="5181600"/>
              </a:xfrm>
            </p:spPr>
            <p:txBody>
              <a:bodyPr>
                <a:normAutofit lnSpcReduction="10000"/>
              </a:bodyPr>
              <a:lstStyle/>
              <a:p>
                <a:r>
                  <a:rPr lang="el-GR" b="1" dirty="0"/>
                  <a:t>Δύναμη του βάρους</a:t>
                </a:r>
              </a:p>
              <a:p>
                <a:pPr lvl="1"/>
                <a:r>
                  <a:rPr lang="el-GR" dirty="0"/>
                  <a:t>Όλα τα σώματα έλκονται από τη Γη</a:t>
                </a:r>
              </a:p>
              <a:p>
                <a:pPr lvl="1"/>
                <a:r>
                  <a:rPr lang="el-GR" dirty="0"/>
                  <a:t>Με άλλα λόγια, η Γη ασκεί δύναμη επάνω τους</a:t>
                </a:r>
              </a:p>
              <a:p>
                <a:pPr lvl="1"/>
                <a:r>
                  <a:rPr lang="el-GR" dirty="0"/>
                  <a:t>Την περίφημη </a:t>
                </a:r>
                <a:r>
                  <a:rPr lang="el-GR" b="1" u="sng" dirty="0"/>
                  <a:t>δύναμη του βάρους </a:t>
                </a:r>
                <a14:m>
                  <m:oMath xmlns:m="http://schemas.openxmlformats.org/officeDocument/2006/math">
                    <m:sSub>
                      <m:sSubPr>
                        <m:ctrlPr>
                          <a:rPr lang="el-GR" sz="2400" i="1">
                            <a:latin typeface="Cambria Math" panose="02040503050406030204" pitchFamily="18" charset="0"/>
                            <a:ea typeface="Cambria Math" panose="02040503050406030204" pitchFamily="18" charset="0"/>
                          </a:rPr>
                        </m:ctrlPr>
                      </m:sSubPr>
                      <m:e>
                        <m:acc>
                          <m:accPr>
                            <m:chr m:val="⃗"/>
                            <m:ctrlPr>
                              <a:rPr lang="el-GR" sz="2400" i="1">
                                <a:latin typeface="Cambria Math" panose="02040503050406030204" pitchFamily="18" charset="0"/>
                                <a:ea typeface="Cambria Math" panose="02040503050406030204" pitchFamily="18" charset="0"/>
                              </a:rPr>
                            </m:ctrlPr>
                          </m:accPr>
                          <m:e>
                            <m:r>
                              <a:rPr lang="en-US" sz="2400" i="1">
                                <a:latin typeface="Cambria Math" panose="02040503050406030204" pitchFamily="18" charset="0"/>
                                <a:ea typeface="Cambria Math" panose="02040503050406030204" pitchFamily="18" charset="0"/>
                              </a:rPr>
                              <m:t>𝐹</m:t>
                            </m:r>
                          </m:e>
                        </m:acc>
                      </m:e>
                      <m:sub>
                        <m:r>
                          <a:rPr lang="en-US" sz="2400" i="1">
                            <a:latin typeface="Cambria Math" panose="02040503050406030204" pitchFamily="18" charset="0"/>
                            <a:ea typeface="Cambria Math" panose="02040503050406030204" pitchFamily="18" charset="0"/>
                          </a:rPr>
                          <m:t>𝑔</m:t>
                        </m:r>
                      </m:sub>
                    </m:sSub>
                  </m:oMath>
                </a14:m>
                <a:endParaRPr lang="el-GR" b="1" u="sng" dirty="0"/>
              </a:p>
              <a:p>
                <a:pPr lvl="1"/>
                <a:r>
                  <a:rPr lang="el-GR" dirty="0"/>
                  <a:t>Άρα, τα επιταχύνει</a:t>
                </a:r>
                <a:r>
                  <a:rPr lang="en-BS" dirty="0"/>
                  <a:t> </a:t>
                </a:r>
                <a:r>
                  <a:rPr lang="el-GR" dirty="0"/>
                  <a:t>προς το κέντρο της!</a:t>
                </a:r>
              </a:p>
              <a:p>
                <a:pPr marL="685800" lvl="2" indent="0">
                  <a:buNone/>
                </a:pPr>
                <a:endParaRPr lang="el-GR" dirty="0"/>
              </a:p>
              <a:p>
                <a:r>
                  <a:rPr lang="el-GR" b="1" dirty="0" err="1"/>
                  <a:t>Βαρυτική</a:t>
                </a:r>
                <a:r>
                  <a:rPr lang="el-GR" b="1" dirty="0"/>
                  <a:t> επιτάχυνση </a:t>
                </a:r>
                <a14:m>
                  <m:oMath xmlns:m="http://schemas.openxmlformats.org/officeDocument/2006/math">
                    <m:acc>
                      <m:accPr>
                        <m:chr m:val="⃗"/>
                        <m:ctrlPr>
                          <a:rPr lang="el-GR" b="1" i="1" smtClean="0">
                            <a:latin typeface="Cambria Math" panose="02040503050406030204" pitchFamily="18" charset="0"/>
                          </a:rPr>
                        </m:ctrlPr>
                      </m:accPr>
                      <m:e>
                        <m:r>
                          <a:rPr lang="en-US" b="1" i="1" smtClean="0">
                            <a:latin typeface="Cambria Math" panose="02040503050406030204" pitchFamily="18" charset="0"/>
                          </a:rPr>
                          <m:t>𝒈</m:t>
                        </m:r>
                      </m:e>
                    </m:acc>
                    <m:r>
                      <a:rPr lang="el-GR" b="1" i="1" smtClean="0">
                        <a:latin typeface="Cambria Math" panose="02040503050406030204" pitchFamily="18" charset="0"/>
                      </a:rPr>
                      <m:t>=</m:t>
                    </m:r>
                    <m:d>
                      <m:dPr>
                        <m:ctrlPr>
                          <a:rPr lang="el-GR" b="1" i="1" smtClean="0">
                            <a:latin typeface="Cambria Math" panose="02040503050406030204" pitchFamily="18" charset="0"/>
                          </a:rPr>
                        </m:ctrlPr>
                      </m:dPr>
                      <m:e>
                        <m:r>
                          <a:rPr lang="el-GR" b="1" i="1" smtClean="0">
                            <a:latin typeface="Cambria Math" panose="02040503050406030204" pitchFamily="18" charset="0"/>
                          </a:rPr>
                          <m:t>−</m:t>
                        </m:r>
                        <m:r>
                          <a:rPr lang="el-GR" b="1" i="1" smtClean="0">
                            <a:latin typeface="Cambria Math" panose="02040503050406030204" pitchFamily="18" charset="0"/>
                          </a:rPr>
                          <m:t>𝟗</m:t>
                        </m:r>
                        <m:r>
                          <a:rPr lang="el-GR" b="1" i="1" smtClean="0">
                            <a:latin typeface="Cambria Math" panose="02040503050406030204" pitchFamily="18" charset="0"/>
                          </a:rPr>
                          <m:t>.</m:t>
                        </m:r>
                        <m:r>
                          <a:rPr lang="el-GR" b="1" i="1" smtClean="0">
                            <a:latin typeface="Cambria Math" panose="02040503050406030204" pitchFamily="18" charset="0"/>
                          </a:rPr>
                          <m:t>𝟖</m:t>
                        </m:r>
                        <m:f>
                          <m:fPr>
                            <m:ctrlPr>
                              <a:rPr lang="en-US" b="1" i="1" smtClean="0">
                                <a:latin typeface="Cambria Math" panose="02040503050406030204" pitchFamily="18" charset="0"/>
                              </a:rPr>
                            </m:ctrlPr>
                          </m:fPr>
                          <m:num>
                            <m:r>
                              <a:rPr lang="en-US" b="1" i="0" smtClean="0">
                                <a:latin typeface="Cambria Math" panose="02040503050406030204" pitchFamily="18" charset="0"/>
                              </a:rPr>
                              <m:t>𝐦</m:t>
                            </m:r>
                          </m:num>
                          <m:den>
                            <m:sSup>
                              <m:sSupPr>
                                <m:ctrlPr>
                                  <a:rPr lang="en-US" b="1" i="1" smtClean="0">
                                    <a:latin typeface="Cambria Math" panose="02040503050406030204" pitchFamily="18" charset="0"/>
                                  </a:rPr>
                                </m:ctrlPr>
                              </m:sSupPr>
                              <m:e>
                                <m:r>
                                  <a:rPr lang="en-US" b="1" i="0" smtClean="0">
                                    <a:latin typeface="Cambria Math" panose="02040503050406030204" pitchFamily="18" charset="0"/>
                                  </a:rPr>
                                  <m:t>𝐬</m:t>
                                </m:r>
                              </m:e>
                              <m:sup>
                                <m:r>
                                  <a:rPr lang="en-US" b="1" i="0" smtClean="0">
                                    <a:latin typeface="Cambria Math" panose="02040503050406030204" pitchFamily="18" charset="0"/>
                                  </a:rPr>
                                  <m:t>𝟐</m:t>
                                </m:r>
                              </m:sup>
                            </m:sSup>
                          </m:den>
                        </m:f>
                      </m:e>
                    </m:d>
                    <m:acc>
                      <m:accPr>
                        <m:chr m:val="⃗"/>
                        <m:ctrlPr>
                          <a:rPr lang="el-GR" b="1" i="1" smtClean="0">
                            <a:latin typeface="Cambria Math" panose="02040503050406030204" pitchFamily="18" charset="0"/>
                          </a:rPr>
                        </m:ctrlPr>
                      </m:accPr>
                      <m:e>
                        <m:r>
                          <a:rPr lang="en-US" b="1" i="1" smtClean="0">
                            <a:latin typeface="Cambria Math" panose="02040503050406030204" pitchFamily="18" charset="0"/>
                          </a:rPr>
                          <m:t>𝒋</m:t>
                        </m:r>
                      </m:e>
                    </m:acc>
                  </m:oMath>
                </a14:m>
                <a:endParaRPr lang="en-US" b="1" dirty="0"/>
              </a:p>
              <a:p>
                <a:pPr marL="68580" indent="0">
                  <a:buNone/>
                </a:pPr>
                <a:endParaRPr lang="en-US" dirty="0"/>
              </a:p>
              <a:p>
                <a:r>
                  <a:rPr lang="en-US" dirty="0"/>
                  <a:t>2</a:t>
                </a:r>
                <a:r>
                  <a:rPr lang="el-GR" baseline="30000" dirty="0" err="1"/>
                  <a:t>ος</a:t>
                </a:r>
                <a:r>
                  <a:rPr lang="el-GR" dirty="0"/>
                  <a:t> Νόμος του </a:t>
                </a:r>
                <a:r>
                  <a:rPr lang="en-US" dirty="0"/>
                  <a:t>Newton </a:t>
                </a:r>
                <a:r>
                  <a:rPr lang="el-GR" dirty="0"/>
                  <a:t>για αντικείμενο που </a:t>
                </a:r>
                <a:r>
                  <a:rPr lang="el-GR" b="1" dirty="0"/>
                  <a:t>πέφτει ελεύθερα</a:t>
                </a:r>
                <a:r>
                  <a:rPr lang="el-GR" dirty="0"/>
                  <a:t>, θετική φορά </a:t>
                </a:r>
                <a:r>
                  <a:rPr lang="el-GR" dirty="0">
                    <a:sym typeface="Wingdings" panose="05000000000000000000" pitchFamily="2" charset="2"/>
                  </a:rPr>
                  <a:t></a:t>
                </a:r>
                <a:endParaRPr lang="en-US" dirty="0"/>
              </a:p>
              <a:p>
                <a:pPr marL="68580" indent="0">
                  <a:buNone/>
                </a:pPr>
                <a14:m>
                  <m:oMathPara xmlns:m="http://schemas.openxmlformats.org/officeDocument/2006/math">
                    <m:oMathParaPr>
                      <m:jc m:val="centerGroup"/>
                    </m:oMathParaPr>
                    <m:oMath xmlns:m="http://schemas.openxmlformats.org/officeDocument/2006/math">
                      <m:nary>
                        <m:naryPr>
                          <m:chr m:val="∑"/>
                          <m:subHide m:val="on"/>
                          <m:supHide m:val="on"/>
                          <m:ctrlPr>
                            <a:rPr lang="en-US" sz="2800" i="1" smtClean="0">
                              <a:latin typeface="Cambria Math" panose="02040503050406030204" pitchFamily="18" charset="0"/>
                            </a:rPr>
                          </m:ctrlPr>
                        </m:naryPr>
                        <m:sub/>
                        <m:sup/>
                        <m:e>
                          <m:acc>
                            <m:accPr>
                              <m:chr m:val="⃗"/>
                              <m:ctrlPr>
                                <a:rPr lang="en-US" sz="2800" i="1" smtClean="0">
                                  <a:latin typeface="Cambria Math" panose="02040503050406030204" pitchFamily="18" charset="0"/>
                                </a:rPr>
                              </m:ctrlPr>
                            </m:accPr>
                            <m:e>
                              <m:r>
                                <a:rPr lang="en-US" sz="2800" b="0" i="1" smtClean="0">
                                  <a:latin typeface="Cambria Math" panose="02040503050406030204" pitchFamily="18" charset="0"/>
                                </a:rPr>
                                <m:t>𝐹</m:t>
                              </m:r>
                            </m:e>
                          </m:acc>
                          <m:r>
                            <a:rPr lang="en-US" sz="2800" b="0" i="1" smtClean="0">
                              <a:latin typeface="Cambria Math" panose="02040503050406030204" pitchFamily="18" charset="0"/>
                            </a:rPr>
                            <m:t>=</m:t>
                          </m:r>
                          <m:r>
                            <a:rPr lang="en-US" sz="2800" b="0" i="1" smtClean="0">
                              <a:latin typeface="Cambria Math" panose="02040503050406030204" pitchFamily="18" charset="0"/>
                            </a:rPr>
                            <m:t>𝑚</m:t>
                          </m:r>
                          <m:acc>
                            <m:accPr>
                              <m:chr m:val="⃗"/>
                              <m:ctrlPr>
                                <a:rPr lang="en-US" sz="2800" b="0" i="1" smtClean="0">
                                  <a:latin typeface="Cambria Math" panose="02040503050406030204" pitchFamily="18" charset="0"/>
                                </a:rPr>
                              </m:ctrlPr>
                            </m:accPr>
                            <m:e>
                              <m:r>
                                <a:rPr lang="en-US" sz="2800" b="0" i="1" smtClean="0">
                                  <a:latin typeface="Cambria Math" panose="02040503050406030204" pitchFamily="18" charset="0"/>
                                </a:rPr>
                                <m:t>𝑔</m:t>
                              </m:r>
                            </m:e>
                          </m:acc>
                          <m:r>
                            <a:rPr lang="en-US" sz="2800" i="1" smtClean="0">
                              <a:latin typeface="Cambria Math" panose="02040503050406030204" pitchFamily="18" charset="0"/>
                              <a:ea typeface="Cambria Math" panose="02040503050406030204" pitchFamily="18" charset="0"/>
                            </a:rPr>
                            <m:t>⟺</m:t>
                          </m:r>
                          <m:r>
                            <a:rPr lang="el-GR" sz="2800" b="0" i="1" smtClean="0">
                              <a:latin typeface="Cambria Math" panose="02040503050406030204" pitchFamily="18" charset="0"/>
                              <a:ea typeface="Cambria Math" panose="02040503050406030204" pitchFamily="18" charset="0"/>
                            </a:rPr>
                            <m:t> </m:t>
                          </m:r>
                          <m:sSub>
                            <m:sSubPr>
                              <m:ctrlPr>
                                <a:rPr lang="el-GR" sz="2800" b="0" i="1" smtClean="0">
                                  <a:latin typeface="Cambria Math" panose="02040503050406030204" pitchFamily="18" charset="0"/>
                                  <a:ea typeface="Cambria Math" panose="02040503050406030204" pitchFamily="18" charset="0"/>
                                </a:rPr>
                              </m:ctrlPr>
                            </m:sSubPr>
                            <m:e>
                              <m:acc>
                                <m:accPr>
                                  <m:chr m:val="⃗"/>
                                  <m:ctrlPr>
                                    <a:rPr lang="el-GR" sz="2800" b="0" i="1" smtClean="0">
                                      <a:latin typeface="Cambria Math" panose="02040503050406030204" pitchFamily="18" charset="0"/>
                                      <a:ea typeface="Cambria Math" panose="02040503050406030204" pitchFamily="18" charset="0"/>
                                    </a:rPr>
                                  </m:ctrlPr>
                                </m:accPr>
                                <m:e>
                                  <m:r>
                                    <a:rPr lang="en-US" sz="2800" b="0" i="1" smtClean="0">
                                      <a:latin typeface="Cambria Math" panose="02040503050406030204" pitchFamily="18" charset="0"/>
                                      <a:ea typeface="Cambria Math" panose="02040503050406030204" pitchFamily="18" charset="0"/>
                                    </a:rPr>
                                    <m:t>𝐹</m:t>
                                  </m:r>
                                </m:e>
                              </m:acc>
                            </m:e>
                            <m:sub>
                              <m:r>
                                <a:rPr lang="en-US" sz="2800" b="0" i="1" smtClean="0">
                                  <a:latin typeface="Cambria Math" panose="02040503050406030204" pitchFamily="18" charset="0"/>
                                  <a:ea typeface="Cambria Math" panose="02040503050406030204" pitchFamily="18" charset="0"/>
                                </a:rPr>
                                <m:t>𝑔</m:t>
                              </m:r>
                            </m:sub>
                          </m:sSub>
                          <m:r>
                            <a:rPr lang="en-US" sz="2800" b="0" i="1" smtClean="0">
                              <a:latin typeface="Cambria Math" panose="02040503050406030204" pitchFamily="18" charset="0"/>
                              <a:ea typeface="Cambria Math" panose="02040503050406030204" pitchFamily="18" charset="0"/>
                            </a:rPr>
                            <m:t>=</m:t>
                          </m:r>
                          <m:r>
                            <a:rPr lang="en-US" sz="2800" i="1">
                              <a:latin typeface="Cambria Math" panose="02040503050406030204" pitchFamily="18" charset="0"/>
                            </a:rPr>
                            <m:t>𝑚</m:t>
                          </m:r>
                          <m:acc>
                            <m:accPr>
                              <m:chr m:val="⃗"/>
                              <m:ctrlPr>
                                <a:rPr lang="en-US" sz="2800" i="1">
                                  <a:latin typeface="Cambria Math" panose="02040503050406030204" pitchFamily="18" charset="0"/>
                                </a:rPr>
                              </m:ctrlPr>
                            </m:accPr>
                            <m:e>
                              <m:r>
                                <a:rPr lang="en-US" sz="2800" i="1">
                                  <a:latin typeface="Cambria Math" panose="02040503050406030204" pitchFamily="18" charset="0"/>
                                </a:rPr>
                                <m:t>𝑔</m:t>
                              </m:r>
                            </m:e>
                          </m:acc>
                        </m:e>
                      </m:nary>
                      <m:r>
                        <a:rPr lang="el-GR" sz="2800" b="0" i="1" smtClean="0">
                          <a:latin typeface="Cambria Math" panose="02040503050406030204" pitchFamily="18" charset="0"/>
                        </a:rPr>
                        <m:t>⇒</m:t>
                      </m:r>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𝐹</m:t>
                          </m:r>
                        </m:e>
                        <m:sub>
                          <m:r>
                            <a:rPr lang="en-US" sz="2800" b="0" i="1" smtClean="0">
                              <a:latin typeface="Cambria Math" panose="02040503050406030204" pitchFamily="18" charset="0"/>
                            </a:rPr>
                            <m:t>𝑔</m:t>
                          </m:r>
                        </m:sub>
                      </m:sSub>
                      <m:r>
                        <a:rPr lang="en-US" sz="2800" b="0" i="1" smtClean="0">
                          <a:latin typeface="Cambria Math" panose="02040503050406030204" pitchFamily="18" charset="0"/>
                        </a:rPr>
                        <m:t>=−</m:t>
                      </m:r>
                      <m:r>
                        <a:rPr lang="en-US" sz="2800" b="0" i="1" smtClean="0">
                          <a:latin typeface="Cambria Math" panose="02040503050406030204" pitchFamily="18" charset="0"/>
                        </a:rPr>
                        <m:t>𝑚𝑔</m:t>
                      </m:r>
                    </m:oMath>
                  </m:oMathPara>
                </a14:m>
                <a:endParaRPr lang="en-US" sz="2800" b="0" dirty="0"/>
              </a:p>
              <a:p>
                <a:pPr marL="68580" indent="0">
                  <a:buNone/>
                </a:pPr>
                <a:endParaRPr lang="en-US" sz="2800" b="0" dirty="0"/>
              </a:p>
              <a:p>
                <a:pPr marL="68580" indent="0">
                  <a:buNone/>
                </a:pPr>
                <a:endParaRPr lang="el-GR" sz="2800" b="0" dirty="0"/>
              </a:p>
              <a:p>
                <a:pPr marL="68580" indent="0">
                  <a:buNone/>
                </a:pPr>
                <a:endParaRPr lang="el-GR" dirty="0"/>
              </a:p>
            </p:txBody>
          </p:sp>
        </mc:Choice>
        <mc:Fallback xmlns="">
          <p:sp>
            <p:nvSpPr>
              <p:cNvPr id="3" name="Θέση περιεχομένου 2">
                <a:extLst>
                  <a:ext uri="{FF2B5EF4-FFF2-40B4-BE49-F238E27FC236}">
                    <a16:creationId xmlns:a16="http://schemas.microsoft.com/office/drawing/2014/main" id="{5AFFAC50-68F0-53AD-41B4-C80F14DEAF1F}"/>
                  </a:ext>
                </a:extLst>
              </p:cNvPr>
              <p:cNvSpPr>
                <a:spLocks noGrp="1" noRot="1" noChangeAspect="1" noMove="1" noResize="1" noEditPoints="1" noAdjustHandles="1" noChangeArrowheads="1" noChangeShapeType="1" noTextEdit="1"/>
              </p:cNvSpPr>
              <p:nvPr>
                <p:ph idx="1"/>
              </p:nvPr>
            </p:nvSpPr>
            <p:spPr>
              <a:xfrm>
                <a:off x="738350" y="1371600"/>
                <a:ext cx="7872249" cy="5181600"/>
              </a:xfrm>
              <a:blipFill>
                <a:blip r:embed="rId2"/>
                <a:stretch>
                  <a:fillRect t="-1647"/>
                </a:stretch>
              </a:blipFill>
            </p:spPr>
            <p:txBody>
              <a:bodyPr/>
              <a:lstStyle/>
              <a:p>
                <a:r>
                  <a:rPr lang="en-US">
                    <a:noFill/>
                  </a:rPr>
                  <a:t> </a:t>
                </a:r>
              </a:p>
            </p:txBody>
          </p:sp>
        </mc:Fallback>
      </mc:AlternateContent>
      <p:grpSp>
        <p:nvGrpSpPr>
          <p:cNvPr id="9" name="Group 8"/>
          <p:cNvGrpSpPr/>
          <p:nvPr/>
        </p:nvGrpSpPr>
        <p:grpSpPr>
          <a:xfrm>
            <a:off x="7902908" y="3581400"/>
            <a:ext cx="691246" cy="1624496"/>
            <a:chOff x="7848600" y="3657600"/>
            <a:chExt cx="691246" cy="1624496"/>
          </a:xfrm>
        </p:grpSpPr>
        <p:sp>
          <p:nvSpPr>
            <p:cNvPr id="5" name="Oval 4"/>
            <p:cNvSpPr/>
            <p:nvPr/>
          </p:nvSpPr>
          <p:spPr>
            <a:xfrm>
              <a:off x="7848600" y="3657600"/>
              <a:ext cx="381000" cy="381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7" name="Straight Arrow Connector 6"/>
            <p:cNvCxnSpPr/>
            <p:nvPr/>
          </p:nvCxnSpPr>
          <p:spPr>
            <a:xfrm>
              <a:off x="8029281" y="3886200"/>
              <a:ext cx="0" cy="106680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 name="Rectangle 7"/>
                <p:cNvSpPr/>
                <p:nvPr/>
              </p:nvSpPr>
              <p:spPr>
                <a:xfrm>
                  <a:off x="8006238" y="4737075"/>
                  <a:ext cx="533608" cy="5450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l-GR"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acc>
                              <m:accPr>
                                <m:chr m:val="⃗"/>
                                <m:ctrlPr>
                                  <a:rPr kumimoji="0" lang="el-GR"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accPr>
                              <m:e>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𝐹</m:t>
                                </m:r>
                              </m:e>
                            </m:acc>
                          </m:e>
                          <m:sub>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𝑔</m:t>
                            </m:r>
                          </m:sub>
                        </m:sSub>
                      </m:oMath>
                    </m:oMathPara>
                  </a14:m>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8" name="Rectangle 7"/>
                <p:cNvSpPr>
                  <a:spLocks noRot="1" noChangeAspect="1" noMove="1" noResize="1" noEditPoints="1" noAdjustHandles="1" noChangeArrowheads="1" noChangeShapeType="1" noTextEdit="1"/>
                </p:cNvSpPr>
                <p:nvPr/>
              </p:nvSpPr>
              <p:spPr>
                <a:xfrm>
                  <a:off x="8006238" y="4737075"/>
                  <a:ext cx="533608" cy="545021"/>
                </a:xfrm>
                <a:prstGeom prst="rect">
                  <a:avLst/>
                </a:prstGeom>
                <a:blipFill>
                  <a:blip r:embed="rId3"/>
                  <a:stretch>
                    <a:fillRect/>
                  </a:stretch>
                </a:blipFill>
              </p:spPr>
              <p:txBody>
                <a:bodyPr/>
                <a:lstStyle/>
                <a:p>
                  <a:r>
                    <a:rPr lang="en-US">
                      <a:noFill/>
                    </a:rPr>
                    <a:t> </a:t>
                  </a:r>
                </a:p>
              </p:txBody>
            </p:sp>
          </mc:Fallback>
        </mc:AlternateContent>
      </p:grpSp>
    </p:spTree>
    <p:extLst>
      <p:ext uri="{BB962C8B-B14F-4D97-AF65-F5344CB8AC3E}">
        <p14:creationId xmlns:p14="http://schemas.microsoft.com/office/powerpoint/2010/main" val="2339899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animEffect transition="in" filter="fade">
                                      <p:cBhvr>
                                        <p:cTn id="37" dur="500"/>
                                        <p:tgtEl>
                                          <p:spTgt spid="3">
                                            <p:txEl>
                                              <p:pRg st="8" end="8"/>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5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
                                            <p:txEl>
                                              <p:pRg st="9" end="9"/>
                                            </p:txEl>
                                          </p:spTgt>
                                        </p:tgtEl>
                                        <p:attrNameLst>
                                          <p:attrName>style.visibility</p:attrName>
                                        </p:attrNameLst>
                                      </p:cBhvr>
                                      <p:to>
                                        <p:strVal val="visible"/>
                                      </p:to>
                                    </p:set>
                                    <p:animEffect transition="in" filter="fade">
                                      <p:cBhvr>
                                        <p:cTn id="47"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B883EE-D082-7D75-816F-D4E29F6F4770}"/>
            </a:ext>
          </a:extLst>
        </p:cNvPr>
        <p:cNvGrpSpPr/>
        <p:nvPr/>
      </p:nvGrpSpPr>
      <p:grpSpPr>
        <a:xfrm>
          <a:off x="0" y="0"/>
          <a:ext cx="0" cy="0"/>
          <a:chOff x="0" y="0"/>
          <a:chExt cx="0" cy="0"/>
        </a:xfrm>
      </p:grpSpPr>
      <p:sp>
        <p:nvSpPr>
          <p:cNvPr id="2" name="Τίτλος 1">
            <a:extLst>
              <a:ext uri="{FF2B5EF4-FFF2-40B4-BE49-F238E27FC236}">
                <a16:creationId xmlns:a16="http://schemas.microsoft.com/office/drawing/2014/main" id="{3624C515-FCF0-E2E9-2FDF-3FB9865045C7}"/>
              </a:ext>
            </a:extLst>
          </p:cNvPr>
          <p:cNvSpPr>
            <a:spLocks noGrp="1"/>
          </p:cNvSpPr>
          <p:nvPr>
            <p:ph type="title"/>
          </p:nvPr>
        </p:nvSpPr>
        <p:spPr/>
        <p:txBody>
          <a:bodyPr>
            <a:normAutofit fontScale="90000"/>
          </a:bodyPr>
          <a:lstStyle/>
          <a:p>
            <a:r>
              <a:rPr lang="el-GR" dirty="0"/>
              <a:t>Οι Νόμοι της Κίνησης</a:t>
            </a:r>
          </a:p>
        </p:txBody>
      </p:sp>
      <mc:AlternateContent xmlns:mc="http://schemas.openxmlformats.org/markup-compatibility/2006" xmlns:a14="http://schemas.microsoft.com/office/drawing/2010/main">
        <mc:Choice Requires="a14">
          <p:sp>
            <p:nvSpPr>
              <p:cNvPr id="3" name="Θέση περιεχομένου 2">
                <a:extLst>
                  <a:ext uri="{FF2B5EF4-FFF2-40B4-BE49-F238E27FC236}">
                    <a16:creationId xmlns:a16="http://schemas.microsoft.com/office/drawing/2014/main" id="{0F0C9A07-F4B4-D6E8-4416-07D6921CC7AC}"/>
                  </a:ext>
                </a:extLst>
              </p:cNvPr>
              <p:cNvSpPr>
                <a:spLocks noGrp="1"/>
              </p:cNvSpPr>
              <p:nvPr>
                <p:ph idx="1"/>
              </p:nvPr>
            </p:nvSpPr>
            <p:spPr>
              <a:xfrm>
                <a:off x="738350" y="1371600"/>
                <a:ext cx="7872249" cy="5105400"/>
              </a:xfrm>
            </p:spPr>
            <p:txBody>
              <a:bodyPr>
                <a:normAutofit/>
              </a:bodyPr>
              <a:lstStyle/>
              <a:p>
                <a:r>
                  <a:rPr lang="el-GR" b="1" dirty="0"/>
                  <a:t>Κάθετη δύναμη </a:t>
                </a:r>
                <a:r>
                  <a:rPr lang="el-GR" dirty="0"/>
                  <a:t>από επιφάνεια</a:t>
                </a:r>
                <a:endParaRPr lang="en-US" dirty="0"/>
              </a:p>
              <a:p>
                <a:pPr lvl="1"/>
                <a:r>
                  <a:rPr lang="el-GR" dirty="0"/>
                  <a:t>Το σώμα ισορροπεί στο τραπέζι</a:t>
                </a:r>
              </a:p>
              <a:p>
                <a:pPr lvl="1"/>
                <a:r>
                  <a:rPr lang="el-GR" dirty="0"/>
                  <a:t>Πρέπει </a:t>
                </a:r>
                <a:endParaRPr lang="en-US" sz="2400" i="1" dirty="0">
                  <a:latin typeface="Cambria Math" panose="02040503050406030204" pitchFamily="18" charset="0"/>
                </a:endParaRPr>
              </a:p>
              <a:p>
                <a:pPr marL="365760" lvl="1" indent="0">
                  <a:buNone/>
                </a:pPr>
                <a14:m>
                  <m:oMathPara xmlns:m="http://schemas.openxmlformats.org/officeDocument/2006/math">
                    <m:oMathParaPr>
                      <m:jc m:val="centerGroup"/>
                    </m:oMathParaPr>
                    <m:oMath xmlns:m="http://schemas.openxmlformats.org/officeDocument/2006/math">
                      <m:nary>
                        <m:naryPr>
                          <m:chr m:val="∑"/>
                          <m:subHide m:val="on"/>
                          <m:supHide m:val="on"/>
                          <m:ctrlPr>
                            <a:rPr lang="en-US" sz="2400" i="1">
                              <a:latin typeface="Cambria Math" panose="02040503050406030204" pitchFamily="18" charset="0"/>
                            </a:rPr>
                          </m:ctrlPr>
                        </m:naryPr>
                        <m:sub/>
                        <m:sup/>
                        <m:e>
                          <m:sSub>
                            <m:sSubPr>
                              <m:ctrlPr>
                                <a:rPr lang="en-US" sz="2400" i="1" smtClean="0">
                                  <a:latin typeface="Cambria Math" panose="02040503050406030204" pitchFamily="18" charset="0"/>
                                </a:rPr>
                              </m:ctrlPr>
                            </m:sSubPr>
                            <m:e>
                              <m:acc>
                                <m:accPr>
                                  <m:chr m:val="⃗"/>
                                  <m:ctrlPr>
                                    <a:rPr lang="en-US" sz="2400" i="1" smtClean="0">
                                      <a:latin typeface="Cambria Math" panose="02040503050406030204" pitchFamily="18" charset="0"/>
                                    </a:rPr>
                                  </m:ctrlPr>
                                </m:accPr>
                                <m:e>
                                  <m:r>
                                    <a:rPr lang="en-US" sz="2400" b="0" i="1" smtClean="0">
                                      <a:latin typeface="Cambria Math" panose="02040503050406030204" pitchFamily="18" charset="0"/>
                                    </a:rPr>
                                    <m:t>𝐹</m:t>
                                  </m:r>
                                </m:e>
                              </m:acc>
                            </m:e>
                            <m:sub>
                              <m:r>
                                <a:rPr lang="en-US" sz="2400" b="0" i="1" smtClean="0">
                                  <a:latin typeface="Cambria Math" panose="02040503050406030204" pitchFamily="18" charset="0"/>
                                </a:rPr>
                                <m:t>𝑦</m:t>
                              </m:r>
                            </m:sub>
                          </m:sSub>
                          <m:r>
                            <a:rPr lang="en-US" sz="2400" i="1">
                              <a:latin typeface="Cambria Math" panose="02040503050406030204" pitchFamily="18" charset="0"/>
                            </a:rPr>
                            <m:t>=</m:t>
                          </m:r>
                          <m:acc>
                            <m:accPr>
                              <m:chr m:val="⃗"/>
                              <m:ctrlPr>
                                <a:rPr lang="en-US" sz="2400" i="1">
                                  <a:latin typeface="Cambria Math" panose="02040503050406030204" pitchFamily="18" charset="0"/>
                                </a:rPr>
                              </m:ctrlPr>
                            </m:accPr>
                            <m:e>
                              <m:r>
                                <a:rPr lang="en-US" sz="2400" b="0" i="1" smtClean="0">
                                  <a:latin typeface="Cambria Math" panose="02040503050406030204" pitchFamily="18" charset="0"/>
                                </a:rPr>
                                <m:t>0</m:t>
                              </m:r>
                            </m:e>
                          </m:acc>
                        </m:e>
                      </m:nary>
                    </m:oMath>
                  </m:oMathPara>
                </a14:m>
                <a:endParaRPr lang="en-US" sz="2400" dirty="0"/>
              </a:p>
              <a:p>
                <a:pPr lvl="1"/>
                <a:r>
                  <a:rPr lang="el-GR" dirty="0"/>
                  <a:t>Αν </a:t>
                </a:r>
                <a14:m>
                  <m:oMath xmlns:m="http://schemas.openxmlformats.org/officeDocument/2006/math">
                    <m:acc>
                      <m:accPr>
                        <m:chr m:val="⃗"/>
                        <m:ctrlPr>
                          <a:rPr lang="el-GR" b="0" i="1" smtClean="0">
                            <a:latin typeface="Cambria Math" panose="02040503050406030204" pitchFamily="18" charset="0"/>
                          </a:rPr>
                        </m:ctrlPr>
                      </m:accPr>
                      <m:e>
                        <m:r>
                          <a:rPr lang="en-US" b="0" i="1" smtClean="0">
                            <a:latin typeface="Cambria Math" panose="02040503050406030204" pitchFamily="18" charset="0"/>
                          </a:rPr>
                          <m:t>𝑛</m:t>
                        </m:r>
                      </m:e>
                    </m:acc>
                  </m:oMath>
                </a14:m>
                <a:r>
                  <a:rPr lang="en-US" b="0" dirty="0"/>
                  <a:t> </a:t>
                </a:r>
                <a:r>
                  <a:rPr lang="el-GR" b="0" dirty="0"/>
                  <a:t>η δύναμη που ασκεί το τραπέζι</a:t>
                </a:r>
                <a:br>
                  <a:rPr lang="el-GR" b="0" dirty="0"/>
                </a:br>
                <a:r>
                  <a:rPr lang="el-GR" b="0" dirty="0"/>
                  <a:t>πάνω στο σώμα, τότε</a:t>
                </a:r>
                <a:endParaRPr lang="en-US" b="0" dirty="0"/>
              </a:p>
              <a:p>
                <a:pPr marL="365760" lvl="1" indent="0">
                  <a:buNone/>
                </a:pPr>
                <a14:m>
                  <m:oMathPara xmlns:m="http://schemas.openxmlformats.org/officeDocument/2006/math">
                    <m:oMathParaPr>
                      <m:jc m:val="centerGroup"/>
                    </m:oMathParaPr>
                    <m:oMath xmlns:m="http://schemas.openxmlformats.org/officeDocument/2006/math">
                      <m:nary>
                        <m:naryPr>
                          <m:chr m:val="∑"/>
                          <m:subHide m:val="on"/>
                          <m:supHide m:val="on"/>
                          <m:ctrlPr>
                            <a:rPr lang="el-GR" sz="2400" b="0" i="1" smtClean="0">
                              <a:latin typeface="Cambria Math" panose="02040503050406030204" pitchFamily="18" charset="0"/>
                            </a:rPr>
                          </m:ctrlPr>
                        </m:naryPr>
                        <m:sub/>
                        <m:sup/>
                        <m:e>
                          <m:sSub>
                            <m:sSubPr>
                              <m:ctrlPr>
                                <a:rPr lang="en-US" sz="2400" b="0" i="1" smtClean="0">
                                  <a:latin typeface="Cambria Math" panose="02040503050406030204" pitchFamily="18" charset="0"/>
                                </a:rPr>
                              </m:ctrlPr>
                            </m:sSubPr>
                            <m:e>
                              <m:acc>
                                <m:accPr>
                                  <m:chr m:val="⃗"/>
                                  <m:ctrlPr>
                                    <a:rPr lang="en-US" sz="2400" b="0" i="1" smtClean="0">
                                      <a:latin typeface="Cambria Math" panose="02040503050406030204" pitchFamily="18" charset="0"/>
                                    </a:rPr>
                                  </m:ctrlPr>
                                </m:accPr>
                                <m:e>
                                  <m:r>
                                    <a:rPr lang="en-US" sz="2400" b="0" i="1" smtClean="0">
                                      <a:latin typeface="Cambria Math" panose="02040503050406030204" pitchFamily="18" charset="0"/>
                                    </a:rPr>
                                    <m:t>𝐹</m:t>
                                  </m:r>
                                </m:e>
                              </m:acc>
                            </m:e>
                            <m:sub>
                              <m:r>
                                <a:rPr lang="en-US" sz="2400" b="0" i="1" smtClean="0">
                                  <a:latin typeface="Cambria Math" panose="02040503050406030204" pitchFamily="18" charset="0"/>
                                </a:rPr>
                                <m:t>𝑦</m:t>
                              </m:r>
                            </m:sub>
                          </m:sSub>
                        </m:e>
                      </m:nary>
                      <m:r>
                        <a:rPr lang="en-US" sz="2400" b="0" i="1" smtClean="0">
                          <a:latin typeface="Cambria Math" panose="02040503050406030204" pitchFamily="18" charset="0"/>
                        </a:rPr>
                        <m:t>=</m:t>
                      </m:r>
                      <m:acc>
                        <m:accPr>
                          <m:chr m:val="⃗"/>
                          <m:ctrlPr>
                            <a:rPr lang="en-US" sz="2400" b="0" i="1" smtClean="0">
                              <a:latin typeface="Cambria Math" panose="02040503050406030204" pitchFamily="18" charset="0"/>
                            </a:rPr>
                          </m:ctrlPr>
                        </m:accPr>
                        <m:e>
                          <m:r>
                            <a:rPr lang="en-US" sz="2400" b="0" i="1" smtClean="0">
                              <a:latin typeface="Cambria Math" panose="02040503050406030204" pitchFamily="18" charset="0"/>
                            </a:rPr>
                            <m:t>𝑛</m:t>
                          </m:r>
                        </m:e>
                      </m:acc>
                      <m:r>
                        <a:rPr lang="en-US" sz="2400" b="0" i="1" smtClean="0">
                          <a:latin typeface="Cambria Math" panose="02040503050406030204" pitchFamily="18" charset="0"/>
                        </a:rPr>
                        <m:t>+</m:t>
                      </m:r>
                      <m:sSub>
                        <m:sSubPr>
                          <m:ctrlPr>
                            <a:rPr lang="en-US" sz="2400" b="0" i="1" smtClean="0">
                              <a:latin typeface="Cambria Math" panose="02040503050406030204" pitchFamily="18" charset="0"/>
                            </a:rPr>
                          </m:ctrlPr>
                        </m:sSubPr>
                        <m:e>
                          <m:acc>
                            <m:accPr>
                              <m:chr m:val="⃗"/>
                              <m:ctrlPr>
                                <a:rPr lang="en-US" sz="2400" i="1">
                                  <a:latin typeface="Cambria Math" panose="02040503050406030204" pitchFamily="18" charset="0"/>
                                </a:rPr>
                              </m:ctrlPr>
                            </m:accPr>
                            <m:e>
                              <m:r>
                                <a:rPr lang="en-US" sz="2400" i="1">
                                  <a:latin typeface="Cambria Math" panose="02040503050406030204" pitchFamily="18" charset="0"/>
                                </a:rPr>
                                <m:t>𝐹</m:t>
                              </m:r>
                            </m:e>
                          </m:acc>
                        </m:e>
                        <m:sub>
                          <m:r>
                            <m:rPr>
                              <m:sty m:val="p"/>
                            </m:rPr>
                            <a:rPr lang="en-US" sz="2400" b="0" i="1" smtClean="0">
                              <a:latin typeface="Cambria Math" panose="02040503050406030204" pitchFamily="18" charset="0"/>
                            </a:rPr>
                            <m:t>g</m:t>
                          </m:r>
                        </m:sub>
                      </m:sSub>
                      <m:r>
                        <a:rPr lang="en-US" sz="2400" b="0" i="1" smtClean="0">
                          <a:latin typeface="Cambria Math" panose="02040503050406030204" pitchFamily="18" charset="0"/>
                        </a:rPr>
                        <m:t>=</m:t>
                      </m:r>
                      <m:acc>
                        <m:accPr>
                          <m:chr m:val="⃗"/>
                          <m:ctrlPr>
                            <a:rPr lang="en-US" sz="2400" b="0" i="1" smtClean="0">
                              <a:latin typeface="Cambria Math" panose="02040503050406030204" pitchFamily="18" charset="0"/>
                            </a:rPr>
                          </m:ctrlPr>
                        </m:accPr>
                        <m:e>
                          <m:r>
                            <a:rPr lang="en-US" sz="2400" b="0" i="1" smtClean="0">
                              <a:latin typeface="Cambria Math" panose="02040503050406030204" pitchFamily="18" charset="0"/>
                            </a:rPr>
                            <m:t>0</m:t>
                          </m:r>
                        </m:e>
                      </m:acc>
                      <m:r>
                        <a:rPr lang="en-US" sz="2400" b="0" i="1" smtClean="0">
                          <a:latin typeface="Cambria Math" panose="02040503050406030204" pitchFamily="18" charset="0"/>
                        </a:rPr>
                        <m:t>⇒</m:t>
                      </m:r>
                      <m:r>
                        <a:rPr lang="en-US" sz="2400" b="0" i="1" smtClean="0">
                          <a:latin typeface="Cambria Math" panose="02040503050406030204" pitchFamily="18" charset="0"/>
                        </a:rPr>
                        <m:t>𝑛</m:t>
                      </m:r>
                      <m:r>
                        <a:rPr lang="en-US" sz="2400" b="0" i="1" smtClean="0">
                          <a:latin typeface="Cambria Math" panose="02040503050406030204" pitchFamily="18" charset="0"/>
                        </a:rPr>
                        <m:t>−</m:t>
                      </m:r>
                      <m:sSub>
                        <m:sSubPr>
                          <m:ctrlPr>
                            <a:rPr lang="en-US" sz="2400" b="0" i="1" smtClean="0">
                              <a:latin typeface="Cambria Math" panose="02040503050406030204" pitchFamily="18" charset="0"/>
                            </a:rPr>
                          </m:ctrlPr>
                        </m:sSubPr>
                        <m:e>
                          <m:acc>
                            <m:accPr>
                              <m:chr m:val="⃗"/>
                              <m:ctrlPr>
                                <a:rPr lang="en-US" sz="2400" i="1">
                                  <a:latin typeface="Cambria Math" panose="02040503050406030204" pitchFamily="18" charset="0"/>
                                </a:rPr>
                              </m:ctrlPr>
                            </m:accPr>
                            <m:e>
                              <m:r>
                                <a:rPr lang="en-US" sz="2400" i="1">
                                  <a:latin typeface="Cambria Math" panose="02040503050406030204" pitchFamily="18" charset="0"/>
                                </a:rPr>
                                <m:t>𝐹</m:t>
                              </m:r>
                            </m:e>
                          </m:acc>
                        </m:e>
                        <m:sub>
                          <m:r>
                            <a:rPr lang="en-US" sz="2400" b="0" i="1" smtClean="0">
                              <a:latin typeface="Cambria Math" panose="02040503050406030204" pitchFamily="18" charset="0"/>
                            </a:rPr>
                            <m:t>𝑔</m:t>
                          </m:r>
                        </m:sub>
                      </m:sSub>
                      <m:r>
                        <a:rPr lang="en-US" sz="2400" b="0" i="1" smtClean="0">
                          <a:latin typeface="Cambria Math" panose="02040503050406030204" pitchFamily="18" charset="0"/>
                        </a:rPr>
                        <m:t>=0⇒</m:t>
                      </m:r>
                      <m:r>
                        <a:rPr lang="en-US" sz="2400" b="0" i="1" smtClean="0">
                          <a:latin typeface="Cambria Math" panose="02040503050406030204" pitchFamily="18" charset="0"/>
                        </a:rPr>
                        <m:t>𝑛</m:t>
                      </m:r>
                      <m:r>
                        <a:rPr lang="en-US" sz="2400" b="0" i="1" smtClean="0">
                          <a:latin typeface="Cambria Math" panose="02040503050406030204" pitchFamily="18" charset="0"/>
                        </a:rPr>
                        <m:t>=</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𝐹</m:t>
                          </m:r>
                        </m:e>
                        <m:sub>
                          <m:r>
                            <a:rPr lang="en-US" sz="2400" b="0" i="1" smtClean="0">
                              <a:latin typeface="Cambria Math" panose="02040503050406030204" pitchFamily="18" charset="0"/>
                            </a:rPr>
                            <m:t>𝑔</m:t>
                          </m:r>
                        </m:sub>
                      </m:sSub>
                    </m:oMath>
                  </m:oMathPara>
                </a14:m>
                <a:endParaRPr lang="en-US" b="0" i="1" dirty="0"/>
              </a:p>
              <a:p>
                <a:pPr lvl="1"/>
                <a:r>
                  <a:rPr lang="el-GR" dirty="0"/>
                  <a:t>Άρα η κάθετη δύναμη από το τραπέζι στο σώμα είναι</a:t>
                </a:r>
                <a:endParaRPr lang="en-US" dirty="0"/>
              </a:p>
              <a:p>
                <a:pPr lvl="1"/>
                <a:endParaRPr lang="en-US" sz="1050" i="1" dirty="0">
                  <a:latin typeface="Cambria Math" panose="02040503050406030204" pitchFamily="18" charset="0"/>
                </a:endParaRPr>
              </a:p>
              <a:p>
                <a:pPr marL="365760" lvl="1" indent="0">
                  <a:buNone/>
                </a:pPr>
                <a14:m>
                  <m:oMathPara xmlns:m="http://schemas.openxmlformats.org/officeDocument/2006/math">
                    <m:oMathParaPr>
                      <m:jc m:val="centerGroup"/>
                    </m:oMathParaPr>
                    <m:oMath xmlns:m="http://schemas.openxmlformats.org/officeDocument/2006/math">
                      <m:r>
                        <a:rPr lang="en-US" sz="2400" i="1">
                          <a:latin typeface="Cambria Math" panose="02040503050406030204" pitchFamily="18" charset="0"/>
                        </a:rPr>
                        <m:t>𝑛</m:t>
                      </m:r>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𝐹</m:t>
                          </m:r>
                        </m:e>
                        <m:sub>
                          <m:r>
                            <a:rPr lang="en-US" sz="2400" i="1">
                              <a:latin typeface="Cambria Math" panose="02040503050406030204" pitchFamily="18" charset="0"/>
                            </a:rPr>
                            <m:t>𝑔</m:t>
                          </m:r>
                        </m:sub>
                      </m:sSub>
                      <m:r>
                        <a:rPr lang="el-GR" sz="2400" b="0" i="1" smtClean="0">
                          <a:latin typeface="Cambria Math" panose="02040503050406030204" pitchFamily="18" charset="0"/>
                        </a:rPr>
                        <m:t>=</m:t>
                      </m:r>
                      <m:r>
                        <a:rPr lang="en-US" sz="2400" b="0" i="1" smtClean="0">
                          <a:latin typeface="Cambria Math" panose="02040503050406030204" pitchFamily="18" charset="0"/>
                        </a:rPr>
                        <m:t>𝑚𝑔</m:t>
                      </m:r>
                    </m:oMath>
                  </m:oMathPara>
                </a14:m>
                <a:endParaRPr lang="en-US" sz="2400" b="0" i="1" dirty="0"/>
              </a:p>
              <a:p>
                <a:pPr lvl="1"/>
                <a:endParaRPr lang="en-US" b="0" dirty="0"/>
              </a:p>
              <a:p>
                <a:pPr lvl="1"/>
                <a:endParaRPr lang="en-US" b="0" dirty="0"/>
              </a:p>
              <a:p>
                <a:pPr lvl="1"/>
                <a:endParaRPr lang="en-US" b="0" dirty="0"/>
              </a:p>
              <a:p>
                <a:pPr lvl="1"/>
                <a:endParaRPr lang="en-US" b="0" dirty="0"/>
              </a:p>
              <a:p>
                <a:pPr marL="68580" indent="0">
                  <a:buNone/>
                </a:pPr>
                <a:endParaRPr lang="el-GR" sz="2800" b="0" dirty="0"/>
              </a:p>
              <a:p>
                <a:pPr marL="68580" indent="0">
                  <a:buNone/>
                </a:pPr>
                <a:endParaRPr lang="el-GR" dirty="0"/>
              </a:p>
            </p:txBody>
          </p:sp>
        </mc:Choice>
        <mc:Fallback xmlns="">
          <p:sp>
            <p:nvSpPr>
              <p:cNvPr id="3" name="Θέση περιεχομένου 2">
                <a:extLst>
                  <a:ext uri="{FF2B5EF4-FFF2-40B4-BE49-F238E27FC236}">
                    <a16:creationId xmlns:a16="http://schemas.microsoft.com/office/drawing/2014/main" id="{0F0C9A07-F4B4-D6E8-4416-07D6921CC7AC}"/>
                  </a:ext>
                </a:extLst>
              </p:cNvPr>
              <p:cNvSpPr>
                <a:spLocks noGrp="1" noRot="1" noChangeAspect="1" noMove="1" noResize="1" noEditPoints="1" noAdjustHandles="1" noChangeArrowheads="1" noChangeShapeType="1" noTextEdit="1"/>
              </p:cNvSpPr>
              <p:nvPr>
                <p:ph idx="1"/>
              </p:nvPr>
            </p:nvSpPr>
            <p:spPr>
              <a:xfrm>
                <a:off x="738350" y="1371600"/>
                <a:ext cx="7872249" cy="5105400"/>
              </a:xfrm>
              <a:blipFill>
                <a:blip r:embed="rId2"/>
                <a:stretch>
                  <a:fillRect t="-955"/>
                </a:stretch>
              </a:blipFill>
            </p:spPr>
            <p:txBody>
              <a:bodyPr/>
              <a:lstStyle/>
              <a:p>
                <a:r>
                  <a:rPr lang="en-US">
                    <a:noFill/>
                  </a:rPr>
                  <a:t> </a:t>
                </a:r>
              </a:p>
            </p:txBody>
          </p:sp>
        </mc:Fallback>
      </mc:AlternateContent>
      <p:pic>
        <p:nvPicPr>
          <p:cNvPr id="6" name="Εικόνα 5">
            <a:extLst>
              <a:ext uri="{FF2B5EF4-FFF2-40B4-BE49-F238E27FC236}">
                <a16:creationId xmlns:a16="http://schemas.microsoft.com/office/drawing/2014/main" id="{B5FCA936-1DFC-5A3D-8BCF-02D32B6F12B8}"/>
              </a:ext>
            </a:extLst>
          </p:cNvPr>
          <p:cNvPicPr>
            <a:picLocks noChangeAspect="1"/>
          </p:cNvPicPr>
          <p:nvPr/>
        </p:nvPicPr>
        <p:blipFill>
          <a:blip r:embed="rId3"/>
          <a:stretch>
            <a:fillRect/>
          </a:stretch>
        </p:blipFill>
        <p:spPr>
          <a:xfrm>
            <a:off x="6185419" y="725218"/>
            <a:ext cx="2425180" cy="3157787"/>
          </a:xfrm>
          <a:prstGeom prst="rect">
            <a:avLst/>
          </a:prstGeom>
        </p:spPr>
      </p:pic>
    </p:spTree>
    <p:extLst>
      <p:ext uri="{BB962C8B-B14F-4D97-AF65-F5344CB8AC3E}">
        <p14:creationId xmlns:p14="http://schemas.microsoft.com/office/powerpoint/2010/main" val="3905364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8" end="8"/>
                                            </p:txEl>
                                          </p:spTgt>
                                        </p:tgtEl>
                                        <p:attrNameLst>
                                          <p:attrName>style.visibility</p:attrName>
                                        </p:attrNameLst>
                                      </p:cBhvr>
                                      <p:to>
                                        <p:strVal val="visible"/>
                                      </p:to>
                                    </p:set>
                                    <p:animEffect transition="in" filter="fade">
                                      <p:cBhvr>
                                        <p:cTn id="42"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Κίνηση σε μια Διάσταση</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290914"/>
                <a:ext cx="7870073" cy="5490886"/>
              </a:xfrm>
            </p:spPr>
            <p:txBody>
              <a:bodyPr>
                <a:normAutofit/>
              </a:bodyPr>
              <a:lstStyle/>
              <a:p>
                <a:r>
                  <a:rPr lang="el-GR" b="1" dirty="0"/>
                  <a:t>Μέση ταχύτητα</a:t>
                </a:r>
                <a:r>
                  <a:rPr lang="en-US" b="1" dirty="0"/>
                  <a:t> (average velocity)</a:t>
                </a:r>
                <a:r>
                  <a:rPr lang="el-GR" dirty="0"/>
                  <a:t>:</a:t>
                </a:r>
              </a:p>
              <a:p>
                <a:pPr marL="365760" lvl="1" indent="0" algn="just">
                  <a:buNone/>
                </a:pPr>
                <a14:m>
                  <m:oMathPara xmlns:m="http://schemas.openxmlformats.org/officeDocument/2006/math">
                    <m:oMathParaPr>
                      <m:jc m:val="centerGroup"/>
                    </m:oMathParaPr>
                    <m:oMath xmlns:m="http://schemas.openxmlformats.org/officeDocument/2006/math">
                      <m:sSub>
                        <m:sSubPr>
                          <m:ctrlPr>
                            <a:rPr lang="el-GR" i="1" smtClean="0">
                              <a:latin typeface="Cambria Math" panose="02040503050406030204" pitchFamily="18" charset="0"/>
                              <a:ea typeface="Cambria Math" panose="02040503050406030204" pitchFamily="18" charset="0"/>
                            </a:rPr>
                          </m:ctrlPr>
                        </m:sSubPr>
                        <m:e>
                          <m:acc>
                            <m:accPr>
                              <m:chr m:val="⃗"/>
                              <m:ctrlPr>
                                <a:rPr lang="el-GR" i="1">
                                  <a:latin typeface="Cambria Math" panose="02040503050406030204" pitchFamily="18" charset="0"/>
                                  <a:ea typeface="Cambria Math" panose="02040503050406030204" pitchFamily="18" charset="0"/>
                                </a:rPr>
                              </m:ctrlPr>
                            </m:accPr>
                            <m:e>
                              <m:r>
                                <a:rPr lang="en-US" i="1">
                                  <a:latin typeface="Cambria Math" panose="02040503050406030204" pitchFamily="18" charset="0"/>
                                  <a:ea typeface="Cambria Math" panose="02040503050406030204" pitchFamily="18" charset="0"/>
                                </a:rPr>
                                <m:t>𝑢</m:t>
                              </m:r>
                            </m:e>
                          </m:acc>
                        </m:e>
                        <m:sub>
                          <m:r>
                            <a:rPr lang="en-US" b="0" i="1" smtClean="0">
                              <a:latin typeface="Cambria Math" panose="02040503050406030204" pitchFamily="18" charset="0"/>
                              <a:ea typeface="Cambria Math" panose="02040503050406030204" pitchFamily="18" charset="0"/>
                            </a:rPr>
                            <m:t>𝑎𝑣𝑔</m:t>
                          </m:r>
                        </m:sub>
                      </m:sSub>
                      <m:r>
                        <a:rPr lang="el-GR"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 </m:t>
                      </m:r>
                      <m:f>
                        <m:fPr>
                          <m:ctrlPr>
                            <a:rPr lang="en-US" b="0" i="1" smtClean="0">
                              <a:latin typeface="Cambria Math" panose="02040503050406030204" pitchFamily="18" charset="0"/>
                              <a:ea typeface="Cambria Math" panose="02040503050406030204" pitchFamily="18" charset="0"/>
                            </a:rPr>
                          </m:ctrlPr>
                        </m:fPr>
                        <m:num>
                          <m:sSub>
                            <m:sSubPr>
                              <m:ctrlPr>
                                <a:rPr lang="en-US" i="1">
                                  <a:latin typeface="Cambria Math" panose="02040503050406030204" pitchFamily="18" charset="0"/>
                                  <a:ea typeface="Cambria Math" panose="02040503050406030204" pitchFamily="18" charset="0"/>
                                </a:rPr>
                              </m:ctrlPr>
                            </m:sSubPr>
                            <m:e>
                              <m:acc>
                                <m:accPr>
                                  <m:chr m:val="⃗"/>
                                  <m:ctrlPr>
                                    <a:rPr lang="el-GR" i="1">
                                      <a:latin typeface="Cambria Math" panose="02040503050406030204" pitchFamily="18" charset="0"/>
                                    </a:rPr>
                                  </m:ctrlPr>
                                </m:accPr>
                                <m:e>
                                  <m:r>
                                    <a:rPr lang="en-US" i="1">
                                      <a:latin typeface="Cambria Math" panose="02040503050406030204" pitchFamily="18" charset="0"/>
                                    </a:rPr>
                                    <m:t>𝑥</m:t>
                                  </m:r>
                                </m:e>
                              </m:acc>
                            </m:e>
                            <m:sub>
                              <m:r>
                                <a:rPr lang="en-US" i="1">
                                  <a:latin typeface="Cambria Math" panose="02040503050406030204" pitchFamily="18" charset="0"/>
                                  <a:ea typeface="Cambria Math" panose="02040503050406030204" pitchFamily="18" charset="0"/>
                                </a:rPr>
                                <m:t>𝑓</m:t>
                              </m:r>
                            </m:sub>
                          </m:sSub>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acc>
                                <m:accPr>
                                  <m:chr m:val="⃗"/>
                                  <m:ctrlPr>
                                    <a:rPr lang="el-GR" i="1">
                                      <a:latin typeface="Cambria Math" panose="02040503050406030204" pitchFamily="18" charset="0"/>
                                    </a:rPr>
                                  </m:ctrlPr>
                                </m:accPr>
                                <m:e>
                                  <m:r>
                                    <a:rPr lang="en-US" i="1">
                                      <a:latin typeface="Cambria Math" panose="02040503050406030204" pitchFamily="18" charset="0"/>
                                    </a:rPr>
                                    <m:t>𝑥</m:t>
                                  </m:r>
                                </m:e>
                              </m:acc>
                            </m:e>
                            <m:sub>
                              <m:r>
                                <a:rPr lang="en-US" i="1">
                                  <a:latin typeface="Cambria Math" panose="02040503050406030204" pitchFamily="18" charset="0"/>
                                  <a:ea typeface="Cambria Math" panose="02040503050406030204" pitchFamily="18" charset="0"/>
                                </a:rPr>
                                <m:t>𝑖</m:t>
                              </m:r>
                            </m:sub>
                          </m:sSub>
                        </m:num>
                        <m:den>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𝑡</m:t>
                              </m:r>
                            </m:e>
                            <m:sub>
                              <m:r>
                                <a:rPr lang="en-US" b="0" i="1" smtClean="0">
                                  <a:latin typeface="Cambria Math" panose="02040503050406030204" pitchFamily="18" charset="0"/>
                                  <a:ea typeface="Cambria Math" panose="02040503050406030204" pitchFamily="18" charset="0"/>
                                </a:rPr>
                                <m:t>𝑓</m:t>
                              </m:r>
                            </m:sub>
                          </m:sSub>
                          <m:r>
                            <a:rPr lang="en-US" b="0" i="1" smtClean="0">
                              <a:latin typeface="Cambria Math" panose="02040503050406030204" pitchFamily="18" charset="0"/>
                              <a:ea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𝑡</m:t>
                              </m:r>
                            </m:e>
                            <m:sub>
                              <m:r>
                                <a:rPr lang="en-US" b="0" i="1" smtClean="0">
                                  <a:latin typeface="Cambria Math" panose="02040503050406030204" pitchFamily="18" charset="0"/>
                                  <a:ea typeface="Cambria Math" panose="02040503050406030204" pitchFamily="18" charset="0"/>
                                </a:rPr>
                                <m:t>𝑖</m:t>
                              </m:r>
                            </m:sub>
                          </m:sSub>
                        </m:den>
                      </m:f>
                      <m:r>
                        <a:rPr lang="en-US" b="0" i="1" smtClean="0">
                          <a:latin typeface="Cambria Math" panose="02040503050406030204" pitchFamily="18" charset="0"/>
                          <a:ea typeface="Cambria Math" panose="02040503050406030204" pitchFamily="18" charset="0"/>
                        </a:rPr>
                        <m:t>=</m:t>
                      </m:r>
                      <m:f>
                        <m:fPr>
                          <m:ctrlPr>
                            <a:rPr lang="en-US" b="0" i="1" smtClean="0">
                              <a:latin typeface="Cambria Math" panose="02040503050406030204" pitchFamily="18" charset="0"/>
                              <a:ea typeface="Cambria Math" panose="02040503050406030204" pitchFamily="18" charset="0"/>
                            </a:rPr>
                          </m:ctrlPr>
                        </m:fPr>
                        <m:num>
                          <m:r>
                            <m:rPr>
                              <m:sty m:val="p"/>
                            </m:rPr>
                            <a:rPr lang="el-GR" b="0" i="0" smtClean="0">
                              <a:latin typeface="Cambria Math" panose="02040503050406030204" pitchFamily="18" charset="0"/>
                              <a:ea typeface="Cambria Math" panose="02040503050406030204" pitchFamily="18" charset="0"/>
                            </a:rPr>
                            <m:t>Δ</m:t>
                          </m:r>
                          <m:acc>
                            <m:accPr>
                              <m:chr m:val="⃗"/>
                              <m:ctrlPr>
                                <a:rPr lang="el-GR" b="0" i="1" smtClean="0">
                                  <a:latin typeface="Cambria Math" panose="02040503050406030204" pitchFamily="18" charset="0"/>
                                  <a:ea typeface="Cambria Math" panose="02040503050406030204" pitchFamily="18" charset="0"/>
                                </a:rPr>
                              </m:ctrlPr>
                            </m:accPr>
                            <m:e>
                              <m:r>
                                <a:rPr lang="en-US" b="0" i="1" smtClean="0">
                                  <a:latin typeface="Cambria Math" panose="02040503050406030204" pitchFamily="18" charset="0"/>
                                  <a:ea typeface="Cambria Math" panose="02040503050406030204" pitchFamily="18" charset="0"/>
                                </a:rPr>
                                <m:t>𝑥</m:t>
                              </m:r>
                            </m:e>
                          </m:acc>
                        </m:num>
                        <m:den>
                          <m:r>
                            <m:rPr>
                              <m:sty m:val="p"/>
                            </m:rPr>
                            <a:rPr lang="el-GR" b="0" i="0" smtClean="0">
                              <a:latin typeface="Cambria Math" panose="02040503050406030204" pitchFamily="18" charset="0"/>
                              <a:ea typeface="Cambria Math" panose="02040503050406030204" pitchFamily="18" charset="0"/>
                            </a:rPr>
                            <m:t>Δ</m:t>
                          </m:r>
                          <m:r>
                            <m:rPr>
                              <m:sty m:val="p"/>
                            </m:rPr>
                            <a:rPr lang="en-US" b="0" i="0" smtClean="0">
                              <a:latin typeface="Cambria Math" panose="02040503050406030204" pitchFamily="18" charset="0"/>
                              <a:ea typeface="Cambria Math" panose="02040503050406030204" pitchFamily="18" charset="0"/>
                            </a:rPr>
                            <m:t>t</m:t>
                          </m:r>
                        </m:den>
                      </m:f>
                    </m:oMath>
                  </m:oMathPara>
                </a14:m>
                <a:endParaRPr lang="en-US" b="0" dirty="0">
                  <a:ea typeface="Cambria Math" panose="02040503050406030204" pitchFamily="18" charset="0"/>
                </a:endParaRPr>
              </a:p>
              <a:p>
                <a:pPr lvl="1"/>
                <a:r>
                  <a:rPr lang="el-GR" dirty="0">
                    <a:ea typeface="Cambria Math" panose="02040503050406030204" pitchFamily="18" charset="0"/>
                  </a:rPr>
                  <a:t>Διάνυσμα: έχει επίσης μέτρο, διεύθυνση </a:t>
                </a:r>
                <a:br>
                  <a:rPr lang="en-US" dirty="0">
                    <a:ea typeface="Cambria Math" panose="02040503050406030204" pitchFamily="18" charset="0"/>
                  </a:rPr>
                </a:br>
                <a:r>
                  <a:rPr lang="el-GR" dirty="0">
                    <a:ea typeface="Cambria Math" panose="02040503050406030204" pitchFamily="18" charset="0"/>
                  </a:rPr>
                  <a:t>και φορά!</a:t>
                </a:r>
              </a:p>
              <a:p>
                <a:pPr lvl="1"/>
                <a:r>
                  <a:rPr lang="el-GR" b="0" dirty="0">
                    <a:ea typeface="Cambria Math" panose="02040503050406030204" pitchFamily="18" charset="0"/>
                  </a:rPr>
                  <a:t>Απαιτούνται δυο σημεία</a:t>
                </a:r>
                <a:r>
                  <a:rPr lang="en-US" b="0" dirty="0">
                    <a:ea typeface="Cambria Math" panose="02040503050406030204" pitchFamily="18" charset="0"/>
                  </a:rPr>
                  <a:t> (</a:t>
                </a:r>
                <a:r>
                  <a:rPr lang="el-GR" b="0" dirty="0">
                    <a:ea typeface="Cambria Math" panose="02040503050406030204" pitchFamily="18" charset="0"/>
                  </a:rPr>
                  <a:t>αρχικό &amp; τελικό)</a:t>
                </a:r>
              </a:p>
              <a:p>
                <a:pPr lvl="1"/>
                <a:r>
                  <a:rPr lang="el-GR" dirty="0">
                    <a:ea typeface="Cambria Math" panose="02040503050406030204" pitchFamily="18" charset="0"/>
                  </a:rPr>
                  <a:t>Ίδιο πρόσημο με </a:t>
                </a:r>
                <a14:m>
                  <m:oMath xmlns:m="http://schemas.openxmlformats.org/officeDocument/2006/math">
                    <m:r>
                      <m:rPr>
                        <m:sty m:val="p"/>
                      </m:rPr>
                      <a:rPr lang="el-GR">
                        <a:latin typeface="Cambria Math" panose="02040503050406030204" pitchFamily="18" charset="0"/>
                        <a:ea typeface="Cambria Math" panose="02040503050406030204" pitchFamily="18" charset="0"/>
                      </a:rPr>
                      <m:t>Δ</m:t>
                    </m:r>
                    <m:acc>
                      <m:accPr>
                        <m:chr m:val="⃗"/>
                        <m:ctrlPr>
                          <a:rPr lang="el-GR" i="1">
                            <a:latin typeface="Cambria Math" panose="02040503050406030204" pitchFamily="18" charset="0"/>
                            <a:ea typeface="Cambria Math" panose="02040503050406030204" pitchFamily="18" charset="0"/>
                          </a:rPr>
                        </m:ctrlPr>
                      </m:accPr>
                      <m:e>
                        <m:r>
                          <a:rPr lang="en-US" i="1">
                            <a:latin typeface="Cambria Math" panose="02040503050406030204" pitchFamily="18" charset="0"/>
                            <a:ea typeface="Cambria Math" panose="02040503050406030204" pitchFamily="18" charset="0"/>
                          </a:rPr>
                          <m:t>𝑥</m:t>
                        </m:r>
                      </m:e>
                    </m:acc>
                  </m:oMath>
                </a14:m>
                <a:r>
                  <a:rPr lang="el-GR" b="0" dirty="0">
                    <a:ea typeface="Cambria Math" panose="02040503050406030204" pitchFamily="18" charset="0"/>
                  </a:rPr>
                  <a:t> </a:t>
                </a:r>
                <a:r>
                  <a:rPr lang="el-GR" dirty="0">
                    <a:ea typeface="Cambria Math" panose="02040503050406030204" pitchFamily="18" charset="0"/>
                  </a:rPr>
                  <a:t>–</a:t>
                </a:r>
                <a:r>
                  <a:rPr lang="el-GR" b="0" dirty="0">
                    <a:ea typeface="Cambria Math" panose="02040503050406030204" pitchFamily="18" charset="0"/>
                  </a:rPr>
                  <a:t> γιατί?</a:t>
                </a:r>
                <a:endParaRPr lang="en-US" b="0" dirty="0">
                  <a:ea typeface="Cambria Math" panose="02040503050406030204" pitchFamily="18" charset="0"/>
                </a:endParaRPr>
              </a:p>
              <a:p>
                <a:pPr marL="68580" indent="0">
                  <a:buNone/>
                </a:pPr>
                <a:endParaRPr lang="el-GR" sz="1200" b="1" dirty="0"/>
              </a:p>
              <a:p>
                <a:r>
                  <a:rPr lang="el-GR" b="1" dirty="0"/>
                  <a:t>Μέση αριθμητική ταχύτητα</a:t>
                </a:r>
                <a:r>
                  <a:rPr lang="en-US" b="1" dirty="0"/>
                  <a:t> (average speed)</a:t>
                </a:r>
                <a:r>
                  <a:rPr lang="el-GR" b="1" dirty="0"/>
                  <a:t>:</a:t>
                </a:r>
              </a:p>
              <a:p>
                <a:pPr lvl="1"/>
                <a14:m>
                  <m:oMath xmlns:m="http://schemas.openxmlformats.org/officeDocument/2006/math">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𝑠</m:t>
                        </m:r>
                      </m:e>
                      <m:sub>
                        <m:r>
                          <a:rPr lang="en-US" i="1">
                            <a:latin typeface="Cambria Math" panose="02040503050406030204" pitchFamily="18" charset="0"/>
                            <a:ea typeface="Cambria Math" panose="02040503050406030204" pitchFamily="18" charset="0"/>
                          </a:rPr>
                          <m:t>𝑎𝑣𝑔</m:t>
                        </m:r>
                      </m:sub>
                    </m:sSub>
                    <m:r>
                      <a:rPr lang="el-GR"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 </m:t>
                    </m:r>
                    <m:f>
                      <m:fPr>
                        <m:ctrlPr>
                          <a:rPr lang="en-US" i="1">
                            <a:latin typeface="Cambria Math" panose="02040503050406030204" pitchFamily="18" charset="0"/>
                            <a:ea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𝑑</m:t>
                        </m:r>
                      </m:num>
                      <m:den>
                        <m:r>
                          <m:rPr>
                            <m:sty m:val="p"/>
                          </m:rPr>
                          <a:rPr lang="el-GR">
                            <a:latin typeface="Cambria Math" panose="02040503050406030204" pitchFamily="18" charset="0"/>
                            <a:ea typeface="Cambria Math" panose="02040503050406030204" pitchFamily="18" charset="0"/>
                          </a:rPr>
                          <m:t>Δ</m:t>
                        </m:r>
                        <m:r>
                          <m:rPr>
                            <m:sty m:val="p"/>
                          </m:rPr>
                          <a:rPr lang="en-US">
                            <a:latin typeface="Cambria Math" panose="02040503050406030204" pitchFamily="18" charset="0"/>
                            <a:ea typeface="Cambria Math" panose="02040503050406030204" pitchFamily="18" charset="0"/>
                          </a:rPr>
                          <m:t>t</m:t>
                        </m:r>
                      </m:den>
                    </m:f>
                  </m:oMath>
                </a14:m>
                <a:r>
                  <a:rPr lang="el-GR" dirty="0">
                    <a:ea typeface="Cambria Math" panose="02040503050406030204" pitchFamily="18" charset="0"/>
                  </a:rPr>
                  <a:t>   </a:t>
                </a:r>
                <a:r>
                  <a:rPr lang="en-US" dirty="0">
                    <a:ea typeface="Cambria Math" panose="02040503050406030204" pitchFamily="18" charset="0"/>
                  </a:rPr>
                  <a:t>, </a:t>
                </a:r>
                <a:r>
                  <a:rPr lang="el-GR" dirty="0">
                    <a:ea typeface="Cambria Math" panose="02040503050406030204" pitchFamily="18" charset="0"/>
                  </a:rPr>
                  <a:t>όπου </a:t>
                </a:r>
                <a14:m>
                  <m:oMath xmlns:m="http://schemas.openxmlformats.org/officeDocument/2006/math">
                    <m:r>
                      <a:rPr lang="en-US" i="1">
                        <a:latin typeface="Cambria Math" panose="02040503050406030204" pitchFamily="18" charset="0"/>
                        <a:ea typeface="Cambria Math" panose="02040503050406030204" pitchFamily="18" charset="0"/>
                      </a:rPr>
                      <m:t>𝑑</m:t>
                    </m:r>
                  </m:oMath>
                </a14:m>
                <a:r>
                  <a:rPr lang="en-US" dirty="0">
                    <a:ea typeface="Cambria Math" panose="02040503050406030204" pitchFamily="18" charset="0"/>
                  </a:rPr>
                  <a:t> </a:t>
                </a:r>
                <a:r>
                  <a:rPr lang="el-GR" dirty="0">
                    <a:ea typeface="Cambria Math" panose="02040503050406030204" pitchFamily="18" charset="0"/>
                  </a:rPr>
                  <a:t>η απόσταση</a:t>
                </a:r>
              </a:p>
              <a:p>
                <a:pPr lvl="1"/>
                <a:r>
                  <a:rPr lang="en-US" dirty="0">
                    <a:ea typeface="Cambria Math" panose="02040503050406030204" pitchFamily="18" charset="0"/>
                  </a:rPr>
                  <a:t> </a:t>
                </a:r>
                <a:r>
                  <a:rPr lang="el-GR" dirty="0">
                    <a:ea typeface="Cambria Math" panose="02040503050406030204" pitchFamily="18" charset="0"/>
                  </a:rPr>
                  <a:t>Βαθμωτό μέγεθος – όχι διάνυσμα !</a:t>
                </a:r>
              </a:p>
              <a:p>
                <a:endParaRPr lang="el-GR" sz="1400" dirty="0">
                  <a:ea typeface="Cambria Math" panose="02040503050406030204" pitchFamily="18" charset="0"/>
                </a:endParaRPr>
              </a:p>
              <a:p>
                <a:r>
                  <a:rPr lang="el-GR" dirty="0">
                    <a:ea typeface="Cambria Math" panose="02040503050406030204" pitchFamily="18" charset="0"/>
                  </a:rPr>
                  <a:t>Προσοχή στη διαφορά τους!</a:t>
                </a:r>
                <a:endParaRPr lang="en-US" dirty="0">
                  <a:ea typeface="Cambria Math" panose="02040503050406030204" pitchFamily="18" charset="0"/>
                </a:endParaRPr>
              </a:p>
              <a:p>
                <a:pPr lvl="1"/>
                <a:endParaRPr lang="el-GR"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290914"/>
                <a:ext cx="7870073" cy="5490886"/>
              </a:xfrm>
              <a:blipFill>
                <a:blip r:embed="rId2"/>
                <a:stretch>
                  <a:fillRect t="-888"/>
                </a:stretch>
              </a:blipFill>
            </p:spPr>
            <p:txBody>
              <a:bodyPr/>
              <a:lstStyle/>
              <a:p>
                <a:r>
                  <a:rPr lang="en-US">
                    <a:noFill/>
                  </a:rPr>
                  <a:t> </a:t>
                </a:r>
              </a:p>
            </p:txBody>
          </p:sp>
        </mc:Fallback>
      </mc:AlternateContent>
      <p:sp>
        <p:nvSpPr>
          <p:cNvPr id="4" name="Right Brace 3"/>
          <p:cNvSpPr/>
          <p:nvPr/>
        </p:nvSpPr>
        <p:spPr>
          <a:xfrm>
            <a:off x="6697980" y="1696254"/>
            <a:ext cx="381000" cy="3962400"/>
          </a:xfrm>
          <a:prstGeom prst="righ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mc:AlternateContent xmlns:mc="http://schemas.openxmlformats.org/markup-compatibility/2006" xmlns:a14="http://schemas.microsoft.com/office/drawing/2010/main">
        <mc:Choice Requires="a14">
          <p:sp>
            <p:nvSpPr>
              <p:cNvPr id="5" name="TextBox 4"/>
              <p:cNvSpPr txBox="1"/>
              <p:nvPr/>
            </p:nvSpPr>
            <p:spPr>
              <a:xfrm>
                <a:off x="6930390" y="2881498"/>
                <a:ext cx="1826623" cy="159191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400" b="1" i="0" u="none" strike="noStrike" kern="1200" cap="none" spc="0" normalizeH="0" baseline="0" noProof="0" dirty="0">
                    <a:ln>
                      <a:noFill/>
                    </a:ln>
                    <a:solidFill>
                      <a:prstClr val="black"/>
                    </a:solidFill>
                    <a:effectLst/>
                    <a:uLnTx/>
                    <a:uFillTx/>
                    <a:latin typeface="Calibri" panose="020F0502020204030204"/>
                    <a:ea typeface="+mn-ea"/>
                    <a:cs typeface="+mn-cs"/>
                  </a:rPr>
                  <a:t>Μονάδα μέτρησης:</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br>
                <a14:m>
                  <m:oMathPara xmlns:m="http://schemas.openxmlformats.org/officeDocument/2006/math">
                    <m:oMathParaPr>
                      <m:jc m:val="centerGroup"/>
                    </m:oMathParaPr>
                    <m:oMath xmlns:m="http://schemas.openxmlformats.org/officeDocument/2006/math">
                      <m:f>
                        <m:fPr>
                          <m:ctrlPr>
                            <a:rPr kumimoji="0" lang="en-US" sz="2400" b="1"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ctrlPr>
                        </m:fPr>
                        <m:num>
                          <m:r>
                            <a:rPr kumimoji="0" lang="en-US" sz="2400" b="1"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𝒎</m:t>
                          </m:r>
                        </m:num>
                        <m:den>
                          <m:r>
                            <a:rPr kumimoji="0" lang="en-US" sz="2400" b="1"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𝒔</m:t>
                          </m:r>
                        </m:den>
                      </m:f>
                      <m:r>
                        <a:rPr kumimoji="0" lang="en-US" sz="2400" b="1"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 </m:t>
                      </m:r>
                    </m:oMath>
                  </m:oMathPara>
                </a14:m>
                <a:b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br>
                <a:b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l-GR" sz="1400" b="1" i="0" u="none" strike="noStrike" kern="1200" cap="none" spc="0" normalizeH="0" baseline="0" noProof="0" dirty="0">
                    <a:ln>
                      <a:noFill/>
                    </a:ln>
                    <a:solidFill>
                      <a:prstClr val="black"/>
                    </a:solidFill>
                    <a:effectLst/>
                    <a:uLnTx/>
                    <a:uFillTx/>
                    <a:latin typeface="Calibri" panose="020F0502020204030204"/>
                    <a:ea typeface="+mn-ea"/>
                    <a:cs typeface="+mn-cs"/>
                  </a:rPr>
                  <a:t>μέτρο ανά </a:t>
                </a:r>
                <a:r>
                  <a:rPr kumimoji="0" lang="el-GR" sz="1400" b="1" i="0" u="none" strike="noStrike" kern="1200" cap="none" spc="0" normalizeH="0" baseline="0" noProof="0" dirty="0" err="1">
                    <a:ln>
                      <a:noFill/>
                    </a:ln>
                    <a:solidFill>
                      <a:prstClr val="black"/>
                    </a:solidFill>
                    <a:effectLst/>
                    <a:uLnTx/>
                    <a:uFillTx/>
                    <a:latin typeface="Calibri" panose="020F0502020204030204"/>
                    <a:ea typeface="+mn-ea"/>
                    <a:cs typeface="+mn-cs"/>
                  </a:rPr>
                  <a:t>δευτ</a:t>
                </a: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l-GR" sz="1400" b="1" i="0" u="none" strike="noStrike" kern="1200" cap="none" spc="0" normalizeH="0" baseline="0" noProof="0" dirty="0">
                    <a:ln>
                      <a:noFill/>
                    </a:ln>
                    <a:solidFill>
                      <a:prstClr val="black"/>
                    </a:solidFill>
                    <a:effectLst/>
                    <a:uLnTx/>
                    <a:uFillTx/>
                    <a:latin typeface="Calibri" panose="020F0502020204030204"/>
                    <a:ea typeface="+mn-ea"/>
                    <a:cs typeface="+mn-cs"/>
                  </a:rPr>
                  <a:t>το)</a:t>
                </a:r>
              </a:p>
            </p:txBody>
          </p:sp>
        </mc:Choice>
        <mc:Fallback xmlns="">
          <p:sp>
            <p:nvSpPr>
              <p:cNvPr id="5" name="TextBox 4"/>
              <p:cNvSpPr txBox="1">
                <a:spLocks noRot="1" noChangeAspect="1" noMove="1" noResize="1" noEditPoints="1" noAdjustHandles="1" noChangeArrowheads="1" noChangeShapeType="1" noTextEdit="1"/>
              </p:cNvSpPr>
              <p:nvPr/>
            </p:nvSpPr>
            <p:spPr>
              <a:xfrm>
                <a:off x="6930390" y="2881498"/>
                <a:ext cx="1826623" cy="1591911"/>
              </a:xfrm>
              <a:prstGeom prst="rect">
                <a:avLst/>
              </a:prstGeom>
              <a:blipFill>
                <a:blip r:embed="rId3"/>
                <a:stretch>
                  <a:fillRect l="-1000" t="-766" b="-3065"/>
                </a:stretch>
              </a:blipFill>
            </p:spPr>
            <p:txBody>
              <a:bodyPr/>
              <a:lstStyle/>
              <a:p>
                <a:r>
                  <a:rPr lang="en-US">
                    <a:noFill/>
                  </a:rPr>
                  <a:t> </a:t>
                </a:r>
              </a:p>
            </p:txBody>
          </p:sp>
        </mc:Fallback>
      </mc:AlternateContent>
    </p:spTree>
    <p:extLst>
      <p:ext uri="{BB962C8B-B14F-4D97-AF65-F5344CB8AC3E}">
        <p14:creationId xmlns:p14="http://schemas.microsoft.com/office/powerpoint/2010/main" val="1180873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fade">
                                      <p:cBhvr>
                                        <p:cTn id="37" dur="500"/>
                                        <p:tgtEl>
                                          <p:spTgt spid="3">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8" end="8"/>
                                            </p:txEl>
                                          </p:spTgt>
                                        </p:tgtEl>
                                        <p:attrNameLst>
                                          <p:attrName>style.visibility</p:attrName>
                                        </p:attrNameLst>
                                      </p:cBhvr>
                                      <p:to>
                                        <p:strVal val="visible"/>
                                      </p:to>
                                    </p:set>
                                    <p:animEffect transition="in" filter="fade">
                                      <p:cBhvr>
                                        <p:cTn id="42" dur="500"/>
                                        <p:tgtEl>
                                          <p:spTgt spid="3">
                                            <p:txEl>
                                              <p:pRg st="8" end="8"/>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animEffect transition="in" filter="fade">
                                      <p:cBhvr>
                                        <p:cTn id="47" dur="500"/>
                                        <p:tgtEl>
                                          <p:spTgt spid="3">
                                            <p:txEl>
                                              <p:pRg st="10" end="1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4"/>
                                        </p:tgtEl>
                                        <p:attrNameLst>
                                          <p:attrName>style.visibility</p:attrName>
                                        </p:attrNameLst>
                                      </p:cBhvr>
                                      <p:to>
                                        <p:strVal val="visible"/>
                                      </p:to>
                                    </p:set>
                                    <p:animEffect transition="in" filter="fade">
                                      <p:cBhvr>
                                        <p:cTn id="52" dur="500"/>
                                        <p:tgtEl>
                                          <p:spTgt spid="4"/>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5"/>
                                        </p:tgtEl>
                                        <p:attrNameLst>
                                          <p:attrName>style.visibility</p:attrName>
                                        </p:attrNameLst>
                                      </p:cBhvr>
                                      <p:to>
                                        <p:strVal val="visible"/>
                                      </p:to>
                                    </p:set>
                                    <p:animEffect transition="in" filter="fade">
                                      <p:cBhvr>
                                        <p:cTn id="5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34000" y="4041521"/>
            <a:ext cx="3162300" cy="2435482"/>
          </a:xfrm>
          <a:prstGeom prst="rect">
            <a:avLst/>
          </a:prstGeom>
        </p:spPr>
      </p:pic>
      <p:sp>
        <p:nvSpPr>
          <p:cNvPr id="2" name="Τίτλος 1"/>
          <p:cNvSpPr>
            <a:spLocks noGrp="1"/>
          </p:cNvSpPr>
          <p:nvPr>
            <p:ph type="title"/>
          </p:nvPr>
        </p:nvSpPr>
        <p:spPr/>
        <p:txBody>
          <a:bodyPr>
            <a:normAutofit fontScale="90000"/>
          </a:bodyPr>
          <a:lstStyle/>
          <a:p>
            <a:r>
              <a:rPr lang="el-GR" dirty="0"/>
              <a:t>Οι Νόμοι της Κίνησης</a:t>
            </a:r>
          </a:p>
        </p:txBody>
      </p:sp>
      <mc:AlternateContent xmlns:mc="http://schemas.openxmlformats.org/markup-compatibility/2006" xmlns:a14="http://schemas.microsoft.com/office/drawing/2010/main">
        <mc:Choice Requires="a14">
          <p:sp>
            <p:nvSpPr>
              <p:cNvPr id="3" name="Θέση περιεχομένου 2"/>
              <p:cNvSpPr>
                <a:spLocks noGrp="1"/>
              </p:cNvSpPr>
              <p:nvPr>
                <p:ph idx="1"/>
              </p:nvPr>
            </p:nvSpPr>
            <p:spPr>
              <a:xfrm>
                <a:off x="738351" y="1371600"/>
                <a:ext cx="7643308" cy="4153348"/>
              </a:xfrm>
            </p:spPr>
            <p:txBody>
              <a:bodyPr/>
              <a:lstStyle/>
              <a:p>
                <a:r>
                  <a:rPr lang="el-GR" b="1" dirty="0"/>
                  <a:t>Τρίτος Νόμος του </a:t>
                </a:r>
                <a:r>
                  <a:rPr lang="en-US" b="1" dirty="0"/>
                  <a:t>Newton</a:t>
                </a:r>
                <a:endParaRPr lang="en-US" dirty="0"/>
              </a:p>
              <a:p>
                <a:pPr lvl="1"/>
                <a:r>
                  <a:rPr lang="el-GR" i="1" dirty="0"/>
                  <a:t>Σε κάθε δράση, υπάρχει μια αντίδραση!</a:t>
                </a:r>
              </a:p>
              <a:p>
                <a:pPr lvl="1"/>
                <a:r>
                  <a:rPr lang="el-GR" dirty="0"/>
                  <a:t>Πιο τυπικά… </a:t>
                </a:r>
                <a:r>
                  <a:rPr lang="el-GR" dirty="0">
                    <a:sym typeface="Wingdings" panose="05000000000000000000" pitchFamily="2" charset="2"/>
                  </a:rPr>
                  <a:t></a:t>
                </a:r>
              </a:p>
              <a:p>
                <a:pPr lvl="2"/>
                <a:r>
                  <a:rPr lang="el-GR" b="1" i="1" dirty="0">
                    <a:sym typeface="Wingdings" panose="05000000000000000000" pitchFamily="2" charset="2"/>
                  </a:rPr>
                  <a:t>Αν δυο σώματα αλληλεπιδρούν, η δύναμη </a:t>
                </a:r>
                <a14:m>
                  <m:oMath xmlns:m="http://schemas.openxmlformats.org/officeDocument/2006/math">
                    <m:sSub>
                      <m:sSubPr>
                        <m:ctrlPr>
                          <a:rPr lang="el-GR" b="1" i="1" smtClean="0">
                            <a:latin typeface="Cambria Math" panose="02040503050406030204" pitchFamily="18" charset="0"/>
                            <a:sym typeface="Wingdings" panose="05000000000000000000" pitchFamily="2" charset="2"/>
                          </a:rPr>
                        </m:ctrlPr>
                      </m:sSubPr>
                      <m:e>
                        <m:acc>
                          <m:accPr>
                            <m:chr m:val="⃗"/>
                            <m:ctrlPr>
                              <a:rPr lang="el-GR" b="1" i="1" smtClean="0">
                                <a:latin typeface="Cambria Math" panose="02040503050406030204" pitchFamily="18" charset="0"/>
                                <a:sym typeface="Wingdings" panose="05000000000000000000" pitchFamily="2" charset="2"/>
                              </a:rPr>
                            </m:ctrlPr>
                          </m:accPr>
                          <m:e>
                            <m:r>
                              <a:rPr lang="en-US" b="1" i="1" smtClean="0">
                                <a:latin typeface="Cambria Math" panose="02040503050406030204" pitchFamily="18" charset="0"/>
                                <a:sym typeface="Wingdings" panose="05000000000000000000" pitchFamily="2" charset="2"/>
                              </a:rPr>
                              <m:t>𝑭</m:t>
                            </m:r>
                          </m:e>
                        </m:acc>
                      </m:e>
                      <m:sub>
                        <m:r>
                          <a:rPr lang="en-US" b="1" i="1" smtClean="0">
                            <a:latin typeface="Cambria Math" panose="02040503050406030204" pitchFamily="18" charset="0"/>
                            <a:sym typeface="Wingdings" panose="05000000000000000000" pitchFamily="2" charset="2"/>
                          </a:rPr>
                          <m:t>𝟏𝟐</m:t>
                        </m:r>
                      </m:sub>
                    </m:sSub>
                  </m:oMath>
                </a14:m>
                <a:r>
                  <a:rPr lang="en-US" b="1" i="1" dirty="0"/>
                  <a:t> </a:t>
                </a:r>
                <a:r>
                  <a:rPr lang="el-GR" b="1" i="1" dirty="0"/>
                  <a:t>που ασκείται από το σώμα 1 στο σώμα 2 είναι ίση σε μέτρο και αντίθετη σε κατεύθυνση στη δύναμη </a:t>
                </a:r>
                <a14:m>
                  <m:oMath xmlns:m="http://schemas.openxmlformats.org/officeDocument/2006/math">
                    <m:sSub>
                      <m:sSubPr>
                        <m:ctrlPr>
                          <a:rPr lang="el-GR" b="1" i="1">
                            <a:latin typeface="Cambria Math" panose="02040503050406030204" pitchFamily="18" charset="0"/>
                            <a:sym typeface="Wingdings" panose="05000000000000000000" pitchFamily="2" charset="2"/>
                          </a:rPr>
                        </m:ctrlPr>
                      </m:sSubPr>
                      <m:e>
                        <m:acc>
                          <m:accPr>
                            <m:chr m:val="⃗"/>
                            <m:ctrlPr>
                              <a:rPr lang="el-GR" b="1" i="1">
                                <a:latin typeface="Cambria Math" panose="02040503050406030204" pitchFamily="18" charset="0"/>
                                <a:sym typeface="Wingdings" panose="05000000000000000000" pitchFamily="2" charset="2"/>
                              </a:rPr>
                            </m:ctrlPr>
                          </m:accPr>
                          <m:e>
                            <m:r>
                              <a:rPr lang="en-US" b="1" i="1">
                                <a:latin typeface="Cambria Math" panose="02040503050406030204" pitchFamily="18" charset="0"/>
                                <a:sym typeface="Wingdings" panose="05000000000000000000" pitchFamily="2" charset="2"/>
                              </a:rPr>
                              <m:t>𝑭</m:t>
                            </m:r>
                          </m:e>
                        </m:acc>
                      </m:e>
                      <m:sub>
                        <m:r>
                          <a:rPr lang="en-US" b="1" i="1">
                            <a:latin typeface="Cambria Math" panose="02040503050406030204" pitchFamily="18" charset="0"/>
                            <a:sym typeface="Wingdings" panose="05000000000000000000" pitchFamily="2" charset="2"/>
                          </a:rPr>
                          <m:t>𝟐</m:t>
                        </m:r>
                        <m:r>
                          <a:rPr lang="el-GR" b="1" i="1" smtClean="0">
                            <a:latin typeface="Cambria Math" panose="02040503050406030204" pitchFamily="18" charset="0"/>
                            <a:sym typeface="Wingdings" panose="05000000000000000000" pitchFamily="2" charset="2"/>
                          </a:rPr>
                          <m:t>𝟏</m:t>
                        </m:r>
                      </m:sub>
                    </m:sSub>
                  </m:oMath>
                </a14:m>
                <a:r>
                  <a:rPr lang="el-GR" b="1" i="1" dirty="0"/>
                  <a:t>, που ασκείται από το σώμα 2 στο σώμα 1:</a:t>
                </a:r>
                <a:br>
                  <a:rPr lang="en-US" b="1" i="1" dirty="0"/>
                </a:br>
                <a:br>
                  <a:rPr lang="en-US" b="1" i="1" dirty="0"/>
                </a:br>
                <a:br>
                  <a:rPr lang="el-GR" b="1" i="1" dirty="0">
                    <a:latin typeface="Cambria Math" panose="02040503050406030204" pitchFamily="18" charset="0"/>
                    <a:sym typeface="Wingdings" panose="05000000000000000000" pitchFamily="2" charset="2"/>
                  </a:rPr>
                </a:br>
                <a14:m>
                  <m:oMath xmlns:m="http://schemas.openxmlformats.org/officeDocument/2006/math">
                    <m:sSub>
                      <m:sSubPr>
                        <m:ctrlPr>
                          <a:rPr lang="el-GR" sz="2800" i="1">
                            <a:latin typeface="Cambria Math" panose="02040503050406030204" pitchFamily="18" charset="0"/>
                            <a:sym typeface="Wingdings" panose="05000000000000000000" pitchFamily="2" charset="2"/>
                          </a:rPr>
                        </m:ctrlPr>
                      </m:sSubPr>
                      <m:e>
                        <m:acc>
                          <m:accPr>
                            <m:chr m:val="⃗"/>
                            <m:ctrlPr>
                              <a:rPr lang="el-GR" sz="2800" i="1">
                                <a:latin typeface="Cambria Math" panose="02040503050406030204" pitchFamily="18" charset="0"/>
                                <a:sym typeface="Wingdings" panose="05000000000000000000" pitchFamily="2" charset="2"/>
                              </a:rPr>
                            </m:ctrlPr>
                          </m:accPr>
                          <m:e>
                            <m:r>
                              <a:rPr lang="en-US" sz="2800" i="1">
                                <a:latin typeface="Cambria Math" panose="02040503050406030204" pitchFamily="18" charset="0"/>
                                <a:sym typeface="Wingdings" panose="05000000000000000000" pitchFamily="2" charset="2"/>
                              </a:rPr>
                              <m:t>𝐹</m:t>
                            </m:r>
                          </m:e>
                        </m:acc>
                      </m:e>
                      <m:sub>
                        <m:r>
                          <a:rPr lang="en-US" sz="2800" i="1">
                            <a:latin typeface="Cambria Math" panose="02040503050406030204" pitchFamily="18" charset="0"/>
                            <a:sym typeface="Wingdings" panose="05000000000000000000" pitchFamily="2" charset="2"/>
                          </a:rPr>
                          <m:t>12</m:t>
                        </m:r>
                      </m:sub>
                    </m:sSub>
                    <m:r>
                      <a:rPr lang="el-GR" sz="2800" b="0" i="1" smtClean="0">
                        <a:latin typeface="Cambria Math" panose="02040503050406030204" pitchFamily="18" charset="0"/>
                        <a:sym typeface="Wingdings" panose="05000000000000000000" pitchFamily="2" charset="2"/>
                      </a:rPr>
                      <m:t>=</m:t>
                    </m:r>
                    <m:sSub>
                      <m:sSubPr>
                        <m:ctrlPr>
                          <a:rPr lang="el-GR" sz="2800" i="1">
                            <a:latin typeface="Cambria Math" panose="02040503050406030204" pitchFamily="18" charset="0"/>
                            <a:sym typeface="Wingdings" panose="05000000000000000000" pitchFamily="2" charset="2"/>
                          </a:rPr>
                        </m:ctrlPr>
                      </m:sSubPr>
                      <m:e>
                        <m:r>
                          <a:rPr lang="el-GR" sz="2800" b="0" i="1" smtClean="0">
                            <a:latin typeface="Cambria Math" panose="02040503050406030204" pitchFamily="18" charset="0"/>
                            <a:sym typeface="Wingdings" panose="05000000000000000000" pitchFamily="2" charset="2"/>
                          </a:rPr>
                          <m:t>−</m:t>
                        </m:r>
                        <m:acc>
                          <m:accPr>
                            <m:chr m:val="⃗"/>
                            <m:ctrlPr>
                              <a:rPr lang="el-GR" sz="2800" i="1">
                                <a:latin typeface="Cambria Math" panose="02040503050406030204" pitchFamily="18" charset="0"/>
                                <a:sym typeface="Wingdings" panose="05000000000000000000" pitchFamily="2" charset="2"/>
                              </a:rPr>
                            </m:ctrlPr>
                          </m:accPr>
                          <m:e>
                            <m:r>
                              <a:rPr lang="en-US" sz="2800" i="1">
                                <a:latin typeface="Cambria Math" panose="02040503050406030204" pitchFamily="18" charset="0"/>
                                <a:sym typeface="Wingdings" panose="05000000000000000000" pitchFamily="2" charset="2"/>
                              </a:rPr>
                              <m:t>𝐹</m:t>
                            </m:r>
                          </m:e>
                        </m:acc>
                      </m:e>
                      <m:sub>
                        <m:r>
                          <a:rPr lang="el-GR" sz="2800" b="0" i="1" smtClean="0">
                            <a:latin typeface="Cambria Math" panose="02040503050406030204" pitchFamily="18" charset="0"/>
                            <a:sym typeface="Wingdings" panose="05000000000000000000" pitchFamily="2" charset="2"/>
                          </a:rPr>
                          <m:t>2</m:t>
                        </m:r>
                        <m:r>
                          <a:rPr lang="en-US" sz="2800" i="1">
                            <a:latin typeface="Cambria Math" panose="02040503050406030204" pitchFamily="18" charset="0"/>
                            <a:sym typeface="Wingdings" panose="05000000000000000000" pitchFamily="2" charset="2"/>
                          </a:rPr>
                          <m:t>1</m:t>
                        </m:r>
                      </m:sub>
                    </m:sSub>
                  </m:oMath>
                </a14:m>
                <a:endParaRPr lang="el-GR" dirty="0"/>
              </a:p>
            </p:txBody>
          </p:sp>
        </mc:Choice>
        <mc:Fallback xmlns="">
          <p:sp>
            <p:nvSpPr>
              <p:cNvPr id="3" name="Θέση περιεχομένου 2"/>
              <p:cNvSpPr>
                <a:spLocks noGrp="1" noRot="1" noChangeAspect="1" noMove="1" noResize="1" noEditPoints="1" noAdjustHandles="1" noChangeArrowheads="1" noChangeShapeType="1" noTextEdit="1"/>
              </p:cNvSpPr>
              <p:nvPr>
                <p:ph idx="1"/>
              </p:nvPr>
            </p:nvSpPr>
            <p:spPr>
              <a:xfrm>
                <a:off x="738351" y="1371600"/>
                <a:ext cx="7643308" cy="4153348"/>
              </a:xfrm>
              <a:blipFill>
                <a:blip r:embed="rId3"/>
                <a:stretch>
                  <a:fillRect t="-1175" r="-1595"/>
                </a:stretch>
              </a:blipFill>
            </p:spPr>
            <p:txBody>
              <a:bodyPr/>
              <a:lstStyle/>
              <a:p>
                <a:r>
                  <a:rPr lang="en-US">
                    <a:noFill/>
                  </a:rPr>
                  <a:t> </a:t>
                </a:r>
              </a:p>
            </p:txBody>
          </p:sp>
        </mc:Fallback>
      </mc:AlternateContent>
      <p:sp>
        <p:nvSpPr>
          <p:cNvPr id="5" name="Horizontal Scroll 4"/>
          <p:cNvSpPr/>
          <p:nvPr/>
        </p:nvSpPr>
        <p:spPr>
          <a:xfrm>
            <a:off x="738350" y="5410200"/>
            <a:ext cx="4519450" cy="1066803"/>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2000" b="0" i="0" u="none" strike="noStrike" kern="1200" cap="none" spc="0" normalizeH="0" baseline="0" noProof="0" dirty="0">
                <a:ln>
                  <a:noFill/>
                </a:ln>
                <a:solidFill>
                  <a:prstClr val="white"/>
                </a:solidFill>
                <a:effectLst/>
                <a:uLnTx/>
                <a:uFillTx/>
                <a:latin typeface="Calibri" panose="020F0502020204030204"/>
                <a:ea typeface="+mn-ea"/>
                <a:cs typeface="+mn-cs"/>
              </a:rPr>
              <a:t>Οι δυνάμεις του 3</a:t>
            </a:r>
            <a:r>
              <a:rPr kumimoji="0" lang="el-GR" sz="2000" b="0" i="0" u="none" strike="noStrike" kern="1200" cap="none" spc="0" normalizeH="0" baseline="30000" noProof="0" dirty="0">
                <a:ln>
                  <a:noFill/>
                </a:ln>
                <a:solidFill>
                  <a:prstClr val="white"/>
                </a:solidFill>
                <a:effectLst/>
                <a:uLnTx/>
                <a:uFillTx/>
                <a:latin typeface="Calibri" panose="020F0502020204030204"/>
                <a:ea typeface="+mn-ea"/>
                <a:cs typeface="+mn-cs"/>
              </a:rPr>
              <a:t>ου</a:t>
            </a:r>
            <a:r>
              <a:rPr kumimoji="0" lang="el-GR" sz="2000" b="0" i="0" u="none" strike="noStrike" kern="1200" cap="none" spc="0" normalizeH="0" baseline="0" noProof="0" dirty="0">
                <a:ln>
                  <a:noFill/>
                </a:ln>
                <a:solidFill>
                  <a:prstClr val="white"/>
                </a:solidFill>
                <a:effectLst/>
                <a:uLnTx/>
                <a:uFillTx/>
                <a:latin typeface="Calibri" panose="020F0502020204030204"/>
                <a:ea typeface="+mn-ea"/>
                <a:cs typeface="+mn-cs"/>
              </a:rPr>
              <a:t> νόμου </a:t>
            </a:r>
            <a:r>
              <a:rPr kumimoji="0" lang="aa-ET" sz="2000" b="0" i="0" u="none" strike="noStrike" kern="1200" cap="none" spc="0" normalizeH="0" baseline="0" noProof="0" dirty="0">
                <a:ln>
                  <a:noFill/>
                </a:ln>
                <a:solidFill>
                  <a:prstClr val="white"/>
                </a:solidFill>
                <a:effectLst/>
                <a:uLnTx/>
                <a:uFillTx/>
                <a:latin typeface="Calibri" panose="020F0502020204030204"/>
                <a:ea typeface="+mn-ea"/>
                <a:cs typeface="+mn-cs"/>
              </a:rPr>
              <a:t>Newton </a:t>
            </a:r>
            <a:r>
              <a:rPr kumimoji="0" lang="el-GR" sz="2000" b="0" i="0" u="none" strike="noStrike" kern="1200" cap="none" spc="0" normalizeH="0" baseline="0" noProof="0" dirty="0">
                <a:ln>
                  <a:noFill/>
                </a:ln>
                <a:solidFill>
                  <a:prstClr val="white"/>
                </a:solidFill>
                <a:effectLst/>
                <a:uLnTx/>
                <a:uFillTx/>
                <a:latin typeface="Calibri" panose="020F0502020204030204"/>
                <a:ea typeface="+mn-ea"/>
                <a:cs typeface="+mn-cs"/>
              </a:rPr>
              <a:t>ασκούνται σε διαφορετικά σώματα!!!</a:t>
            </a: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1189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a:t>Οι Νόμοι της Κίνησης</a:t>
            </a:r>
          </a:p>
        </p:txBody>
      </p:sp>
      <mc:AlternateContent xmlns:mc="http://schemas.openxmlformats.org/markup-compatibility/2006" xmlns:a14="http://schemas.microsoft.com/office/drawing/2010/main">
        <mc:Choice Requires="a14">
          <p:sp>
            <p:nvSpPr>
              <p:cNvPr id="3" name="Θέση περιεχομένου 2"/>
              <p:cNvSpPr>
                <a:spLocks noGrp="1"/>
              </p:cNvSpPr>
              <p:nvPr>
                <p:ph idx="1"/>
              </p:nvPr>
            </p:nvSpPr>
            <p:spPr>
              <a:xfrm>
                <a:off x="738350" y="1290913"/>
                <a:ext cx="7872250" cy="5199533"/>
              </a:xfrm>
            </p:spPr>
            <p:txBody>
              <a:bodyPr>
                <a:normAutofit lnSpcReduction="10000"/>
              </a:bodyPr>
              <a:lstStyle/>
              <a:p>
                <a:r>
                  <a:rPr lang="el-GR" b="1" dirty="0"/>
                  <a:t>Τρεις Νόμοι του </a:t>
                </a:r>
                <a:r>
                  <a:rPr lang="en-US" b="1" dirty="0"/>
                  <a:t>Newton</a:t>
                </a:r>
              </a:p>
              <a:p>
                <a:pPr marL="525780" indent="-457200">
                  <a:buFont typeface="+mj-lt"/>
                  <a:buAutoNum type="arabicPeriod"/>
                </a:pPr>
                <a:r>
                  <a:rPr lang="el-GR" b="1" dirty="0"/>
                  <a:t>Ένα σώμα στο οποίο η συνισταμένη των δυνάμεων που του ασκούνται είναι μηδενική</a:t>
                </a:r>
                <a:r>
                  <a:rPr lang="en-US" b="1" dirty="0"/>
                  <a:t>,</a:t>
                </a:r>
                <a:r>
                  <a:rPr lang="el-GR" b="1" dirty="0"/>
                  <a:t> </a:t>
                </a:r>
                <a:r>
                  <a:rPr lang="el-GR" b="1" u="sng" dirty="0">
                    <a:solidFill>
                      <a:srgbClr val="FF0000"/>
                    </a:solidFill>
                  </a:rPr>
                  <a:t>ισορροπεί</a:t>
                </a:r>
                <a:r>
                  <a:rPr lang="el-GR" b="1" dirty="0"/>
                  <a:t> (δηλ. δεν επιταχύνεται)</a:t>
                </a:r>
              </a:p>
              <a:p>
                <a:pPr marL="68580" indent="0">
                  <a:buNone/>
                </a:pPr>
                <a14:m>
                  <m:oMathPara xmlns:m="http://schemas.openxmlformats.org/officeDocument/2006/math">
                    <m:oMathParaPr>
                      <m:jc m:val="centerGroup"/>
                    </m:oMathParaPr>
                    <m:oMath xmlns:m="http://schemas.openxmlformats.org/officeDocument/2006/math">
                      <m:r>
                        <a:rPr lang="el-GR" sz="2800" b="1" i="0" smtClean="0">
                          <a:latin typeface="Cambria Math" panose="02040503050406030204" pitchFamily="18" charset="0"/>
                        </a:rPr>
                        <m:t>𝚺</m:t>
                      </m:r>
                      <m:r>
                        <a:rPr lang="en-US" sz="2800" b="1" i="1" smtClean="0">
                          <a:latin typeface="Cambria Math" panose="02040503050406030204" pitchFamily="18" charset="0"/>
                        </a:rPr>
                        <m:t> </m:t>
                      </m:r>
                      <m:acc>
                        <m:accPr>
                          <m:chr m:val="⃗"/>
                          <m:ctrlPr>
                            <a:rPr lang="en-US" sz="2800" b="1" i="1" smtClean="0">
                              <a:latin typeface="Cambria Math" panose="02040503050406030204" pitchFamily="18" charset="0"/>
                            </a:rPr>
                          </m:ctrlPr>
                        </m:accPr>
                        <m:e>
                          <m:r>
                            <a:rPr lang="en-US" sz="2800" b="1" i="1" smtClean="0">
                              <a:latin typeface="Cambria Math" panose="02040503050406030204" pitchFamily="18" charset="0"/>
                            </a:rPr>
                            <m:t>𝑭</m:t>
                          </m:r>
                        </m:e>
                      </m:acc>
                      <m:r>
                        <a:rPr lang="en-US" sz="2800" b="1" i="1" smtClean="0">
                          <a:latin typeface="Cambria Math" panose="02040503050406030204" pitchFamily="18" charset="0"/>
                        </a:rPr>
                        <m:t>=</m:t>
                      </m:r>
                      <m:acc>
                        <m:accPr>
                          <m:chr m:val="⃗"/>
                          <m:ctrlPr>
                            <a:rPr lang="en-US" sz="2800" b="1" i="1" smtClean="0">
                              <a:latin typeface="Cambria Math" panose="02040503050406030204" pitchFamily="18" charset="0"/>
                            </a:rPr>
                          </m:ctrlPr>
                        </m:accPr>
                        <m:e>
                          <m:r>
                            <a:rPr lang="en-US" sz="2800" b="1" i="1" smtClean="0">
                              <a:latin typeface="Cambria Math" panose="02040503050406030204" pitchFamily="18" charset="0"/>
                            </a:rPr>
                            <m:t>𝟎</m:t>
                          </m:r>
                        </m:e>
                      </m:acc>
                    </m:oMath>
                  </m:oMathPara>
                </a14:m>
                <a:endParaRPr lang="el-GR" sz="2800" b="1" dirty="0"/>
              </a:p>
              <a:p>
                <a:pPr marL="525780" indent="-457200">
                  <a:buFont typeface="+mj-lt"/>
                  <a:buAutoNum type="arabicPeriod" startAt="2"/>
                </a:pPr>
                <a:r>
                  <a:rPr lang="el-GR" b="1" dirty="0"/>
                  <a:t>Ένα σώμα στο οποίο η συνισταμένη των δυνάμεων που του ασκούνται είναι μη μηδενική</a:t>
                </a:r>
                <a:r>
                  <a:rPr lang="en-US" b="1" dirty="0"/>
                  <a:t>,</a:t>
                </a:r>
                <a:r>
                  <a:rPr lang="el-GR" b="1" dirty="0"/>
                  <a:t> </a:t>
                </a:r>
                <a:r>
                  <a:rPr lang="el-GR" b="1" u="sng" dirty="0">
                    <a:solidFill>
                      <a:srgbClr val="FF0000"/>
                    </a:solidFill>
                  </a:rPr>
                  <a:t>επιταχύνεται</a:t>
                </a:r>
              </a:p>
              <a:p>
                <a:pPr marL="68580" indent="0">
                  <a:buNone/>
                </a:pPr>
                <a14:m>
                  <m:oMathPara xmlns:m="http://schemas.openxmlformats.org/officeDocument/2006/math">
                    <m:oMathParaPr>
                      <m:jc m:val="centerGroup"/>
                    </m:oMathParaPr>
                    <m:oMath xmlns:m="http://schemas.openxmlformats.org/officeDocument/2006/math">
                      <m:r>
                        <a:rPr lang="el-GR" sz="2800" b="1">
                          <a:latin typeface="Cambria Math" panose="02040503050406030204" pitchFamily="18" charset="0"/>
                        </a:rPr>
                        <m:t>𝚺</m:t>
                      </m:r>
                      <m:r>
                        <a:rPr lang="en-US" sz="2800" b="1" i="1">
                          <a:latin typeface="Cambria Math" panose="02040503050406030204" pitchFamily="18" charset="0"/>
                        </a:rPr>
                        <m:t> </m:t>
                      </m:r>
                      <m:acc>
                        <m:accPr>
                          <m:chr m:val="⃗"/>
                          <m:ctrlPr>
                            <a:rPr lang="en-US" sz="2800" b="1" i="1">
                              <a:latin typeface="Cambria Math" panose="02040503050406030204" pitchFamily="18" charset="0"/>
                            </a:rPr>
                          </m:ctrlPr>
                        </m:accPr>
                        <m:e>
                          <m:r>
                            <a:rPr lang="en-US" sz="2800" b="1" i="1">
                              <a:latin typeface="Cambria Math" panose="02040503050406030204" pitchFamily="18" charset="0"/>
                            </a:rPr>
                            <m:t>𝑭</m:t>
                          </m:r>
                        </m:e>
                      </m:acc>
                      <m:r>
                        <a:rPr lang="en-US" sz="2800" b="1" i="1">
                          <a:latin typeface="Cambria Math" panose="02040503050406030204" pitchFamily="18" charset="0"/>
                        </a:rPr>
                        <m:t>=</m:t>
                      </m:r>
                      <m:r>
                        <a:rPr lang="en-US" sz="2800" b="1" i="1" smtClean="0">
                          <a:latin typeface="Cambria Math" panose="02040503050406030204" pitchFamily="18" charset="0"/>
                        </a:rPr>
                        <m:t>𝒎</m:t>
                      </m:r>
                      <m:acc>
                        <m:accPr>
                          <m:chr m:val="⃗"/>
                          <m:ctrlPr>
                            <a:rPr lang="en-US" sz="2800" b="1" i="1">
                              <a:latin typeface="Cambria Math" panose="02040503050406030204" pitchFamily="18" charset="0"/>
                            </a:rPr>
                          </m:ctrlPr>
                        </m:accPr>
                        <m:e>
                          <m:r>
                            <a:rPr lang="en-US" sz="2800" b="1" i="1" smtClean="0">
                              <a:latin typeface="Cambria Math" panose="02040503050406030204" pitchFamily="18" charset="0"/>
                            </a:rPr>
                            <m:t>𝒂</m:t>
                          </m:r>
                        </m:e>
                      </m:acc>
                    </m:oMath>
                  </m:oMathPara>
                </a14:m>
                <a:endParaRPr lang="el-GR" sz="2800" b="1" dirty="0">
                  <a:solidFill>
                    <a:srgbClr val="3E3D2D"/>
                  </a:solidFill>
                  <a:sym typeface="Wingdings" panose="05000000000000000000" pitchFamily="2" charset="2"/>
                </a:endParaRPr>
              </a:p>
              <a:p>
                <a:pPr marL="525780" indent="-457200">
                  <a:buFont typeface="+mj-lt"/>
                  <a:buAutoNum type="arabicPeriod" startAt="3"/>
                </a:pPr>
                <a:r>
                  <a:rPr lang="el-GR" b="1" dirty="0">
                    <a:solidFill>
                      <a:schemeClr val="bg2">
                        <a:lumMod val="25000"/>
                      </a:schemeClr>
                    </a:solidFill>
                    <a:sym typeface="Wingdings" panose="05000000000000000000" pitchFamily="2" charset="2"/>
                  </a:rPr>
                  <a:t>Αν δυο σώματα αλληλεπιδρούν, η δύναμη </a:t>
                </a:r>
                <a14:m>
                  <m:oMath xmlns:m="http://schemas.openxmlformats.org/officeDocument/2006/math">
                    <m:sSub>
                      <m:sSubPr>
                        <m:ctrlPr>
                          <a:rPr lang="el-GR" b="1" i="1">
                            <a:solidFill>
                              <a:schemeClr val="bg2">
                                <a:lumMod val="25000"/>
                              </a:schemeClr>
                            </a:solidFill>
                            <a:latin typeface="Cambria Math" panose="02040503050406030204" pitchFamily="18" charset="0"/>
                            <a:sym typeface="Wingdings" panose="05000000000000000000" pitchFamily="2" charset="2"/>
                          </a:rPr>
                        </m:ctrlPr>
                      </m:sSubPr>
                      <m:e>
                        <m:acc>
                          <m:accPr>
                            <m:chr m:val="⃗"/>
                            <m:ctrlPr>
                              <a:rPr lang="el-GR" b="1" i="1">
                                <a:solidFill>
                                  <a:schemeClr val="bg2">
                                    <a:lumMod val="25000"/>
                                  </a:schemeClr>
                                </a:solidFill>
                                <a:latin typeface="Cambria Math" panose="02040503050406030204" pitchFamily="18" charset="0"/>
                                <a:sym typeface="Wingdings" panose="05000000000000000000" pitchFamily="2" charset="2"/>
                              </a:rPr>
                            </m:ctrlPr>
                          </m:accPr>
                          <m:e>
                            <m:r>
                              <a:rPr lang="en-US" b="1" i="0">
                                <a:solidFill>
                                  <a:schemeClr val="bg2">
                                    <a:lumMod val="25000"/>
                                  </a:schemeClr>
                                </a:solidFill>
                                <a:latin typeface="Cambria Math" panose="02040503050406030204" pitchFamily="18" charset="0"/>
                                <a:sym typeface="Wingdings" panose="05000000000000000000" pitchFamily="2" charset="2"/>
                              </a:rPr>
                              <m:t>𝐅</m:t>
                            </m:r>
                          </m:e>
                        </m:acc>
                      </m:e>
                      <m:sub>
                        <m:r>
                          <a:rPr lang="en-US" b="1" i="0">
                            <a:solidFill>
                              <a:schemeClr val="bg2">
                                <a:lumMod val="25000"/>
                              </a:schemeClr>
                            </a:solidFill>
                            <a:latin typeface="Cambria Math" panose="02040503050406030204" pitchFamily="18" charset="0"/>
                            <a:sym typeface="Wingdings" panose="05000000000000000000" pitchFamily="2" charset="2"/>
                          </a:rPr>
                          <m:t>𝟏𝟐</m:t>
                        </m:r>
                      </m:sub>
                    </m:sSub>
                  </m:oMath>
                </a14:m>
                <a:r>
                  <a:rPr lang="en-US" b="1" dirty="0">
                    <a:solidFill>
                      <a:schemeClr val="bg2">
                        <a:lumMod val="25000"/>
                      </a:schemeClr>
                    </a:solidFill>
                  </a:rPr>
                  <a:t> </a:t>
                </a:r>
                <a:r>
                  <a:rPr lang="el-GR" b="1" dirty="0">
                    <a:solidFill>
                      <a:schemeClr val="bg2">
                        <a:lumMod val="25000"/>
                      </a:schemeClr>
                    </a:solidFill>
                  </a:rPr>
                  <a:t>που ασκείται από το σώμα 1 στο σώμα 2 είναι ίση σε μέτρο και αντίθετη σε κατεύθυνση στη δύναμη </a:t>
                </a:r>
                <a14:m>
                  <m:oMath xmlns:m="http://schemas.openxmlformats.org/officeDocument/2006/math">
                    <m:sSub>
                      <m:sSubPr>
                        <m:ctrlPr>
                          <a:rPr lang="el-GR" b="1" i="1">
                            <a:solidFill>
                              <a:schemeClr val="bg2">
                                <a:lumMod val="25000"/>
                              </a:schemeClr>
                            </a:solidFill>
                            <a:latin typeface="Cambria Math" panose="02040503050406030204" pitchFamily="18" charset="0"/>
                            <a:sym typeface="Wingdings" panose="05000000000000000000" pitchFamily="2" charset="2"/>
                          </a:rPr>
                        </m:ctrlPr>
                      </m:sSubPr>
                      <m:e>
                        <m:acc>
                          <m:accPr>
                            <m:chr m:val="⃗"/>
                            <m:ctrlPr>
                              <a:rPr lang="el-GR" b="1" i="1">
                                <a:solidFill>
                                  <a:schemeClr val="bg2">
                                    <a:lumMod val="25000"/>
                                  </a:schemeClr>
                                </a:solidFill>
                                <a:latin typeface="Cambria Math" panose="02040503050406030204" pitchFamily="18" charset="0"/>
                                <a:sym typeface="Wingdings" panose="05000000000000000000" pitchFamily="2" charset="2"/>
                              </a:rPr>
                            </m:ctrlPr>
                          </m:accPr>
                          <m:e>
                            <m:r>
                              <a:rPr lang="en-US" b="1" i="0">
                                <a:solidFill>
                                  <a:schemeClr val="bg2">
                                    <a:lumMod val="25000"/>
                                  </a:schemeClr>
                                </a:solidFill>
                                <a:latin typeface="Cambria Math" panose="02040503050406030204" pitchFamily="18" charset="0"/>
                                <a:sym typeface="Wingdings" panose="05000000000000000000" pitchFamily="2" charset="2"/>
                              </a:rPr>
                              <m:t>𝐅</m:t>
                            </m:r>
                          </m:e>
                        </m:acc>
                      </m:e>
                      <m:sub>
                        <m:r>
                          <a:rPr lang="en-US" b="1" i="0">
                            <a:solidFill>
                              <a:schemeClr val="bg2">
                                <a:lumMod val="25000"/>
                              </a:schemeClr>
                            </a:solidFill>
                            <a:latin typeface="Cambria Math" panose="02040503050406030204" pitchFamily="18" charset="0"/>
                            <a:sym typeface="Wingdings" panose="05000000000000000000" pitchFamily="2" charset="2"/>
                          </a:rPr>
                          <m:t>𝟐</m:t>
                        </m:r>
                        <m:r>
                          <a:rPr lang="el-GR" b="1" i="0">
                            <a:solidFill>
                              <a:schemeClr val="bg2">
                                <a:lumMod val="25000"/>
                              </a:schemeClr>
                            </a:solidFill>
                            <a:latin typeface="Cambria Math" panose="02040503050406030204" pitchFamily="18" charset="0"/>
                            <a:sym typeface="Wingdings" panose="05000000000000000000" pitchFamily="2" charset="2"/>
                          </a:rPr>
                          <m:t>𝟏</m:t>
                        </m:r>
                      </m:sub>
                    </m:sSub>
                  </m:oMath>
                </a14:m>
                <a:r>
                  <a:rPr lang="el-GR" b="1" dirty="0">
                    <a:solidFill>
                      <a:schemeClr val="bg2">
                        <a:lumMod val="25000"/>
                      </a:schemeClr>
                    </a:solidFill>
                  </a:rPr>
                  <a:t>, που ασκείται από το σώμα 2 στο σώμα 1</a:t>
                </a:r>
                <a:endParaRPr lang="en-US" b="1" dirty="0">
                  <a:solidFill>
                    <a:schemeClr val="bg2">
                      <a:lumMod val="25000"/>
                    </a:schemeClr>
                  </a:solidFill>
                </a:endParaRPr>
              </a:p>
              <a:p>
                <a:pPr marL="68580" indent="0">
                  <a:buNone/>
                </a:pPr>
                <a14:m>
                  <m:oMathPara xmlns:m="http://schemas.openxmlformats.org/officeDocument/2006/math">
                    <m:oMathParaPr>
                      <m:jc m:val="centerGroup"/>
                    </m:oMathParaPr>
                    <m:oMath xmlns:m="http://schemas.openxmlformats.org/officeDocument/2006/math">
                      <m:sSub>
                        <m:sSubPr>
                          <m:ctrlPr>
                            <a:rPr lang="en-US" sz="2800" b="1" i="1" smtClean="0">
                              <a:latin typeface="Cambria Math" panose="02040503050406030204" pitchFamily="18" charset="0"/>
                            </a:rPr>
                          </m:ctrlPr>
                        </m:sSubPr>
                        <m:e>
                          <m:acc>
                            <m:accPr>
                              <m:chr m:val="⃗"/>
                              <m:ctrlPr>
                                <a:rPr lang="en-US" sz="2800" b="1" i="1">
                                  <a:latin typeface="Cambria Math" panose="02040503050406030204" pitchFamily="18" charset="0"/>
                                </a:rPr>
                              </m:ctrlPr>
                            </m:accPr>
                            <m:e>
                              <m:r>
                                <a:rPr lang="en-US" sz="2800" b="1" i="1">
                                  <a:latin typeface="Cambria Math" panose="02040503050406030204" pitchFamily="18" charset="0"/>
                                </a:rPr>
                                <m:t>𝑭</m:t>
                              </m:r>
                            </m:e>
                          </m:acc>
                        </m:e>
                        <m:sub>
                          <m:r>
                            <a:rPr lang="en-US" sz="2800" b="1" i="1" smtClean="0">
                              <a:latin typeface="Cambria Math" panose="02040503050406030204" pitchFamily="18" charset="0"/>
                            </a:rPr>
                            <m:t>𝟏𝟐</m:t>
                          </m:r>
                        </m:sub>
                      </m:sSub>
                      <m:r>
                        <a:rPr lang="en-US" sz="2800" b="1" i="1">
                          <a:latin typeface="Cambria Math" panose="02040503050406030204" pitchFamily="18" charset="0"/>
                        </a:rPr>
                        <m:t>=</m:t>
                      </m:r>
                      <m:r>
                        <a:rPr lang="en-US" sz="2800" b="1" i="1" smtClean="0">
                          <a:latin typeface="Cambria Math" panose="02040503050406030204" pitchFamily="18" charset="0"/>
                        </a:rPr>
                        <m:t>−</m:t>
                      </m:r>
                      <m:sSub>
                        <m:sSubPr>
                          <m:ctrlPr>
                            <a:rPr lang="en-US" sz="2800" b="1" i="1" smtClean="0">
                              <a:latin typeface="Cambria Math" panose="02040503050406030204" pitchFamily="18" charset="0"/>
                            </a:rPr>
                          </m:ctrlPr>
                        </m:sSubPr>
                        <m:e>
                          <m:acc>
                            <m:accPr>
                              <m:chr m:val="⃗"/>
                              <m:ctrlPr>
                                <a:rPr lang="en-US" sz="2800" b="1" i="1">
                                  <a:latin typeface="Cambria Math" panose="02040503050406030204" pitchFamily="18" charset="0"/>
                                </a:rPr>
                              </m:ctrlPr>
                            </m:accPr>
                            <m:e>
                              <m:r>
                                <a:rPr lang="en-US" sz="2800" b="1" i="1" smtClean="0">
                                  <a:latin typeface="Cambria Math" panose="02040503050406030204" pitchFamily="18" charset="0"/>
                                </a:rPr>
                                <m:t>𝑭</m:t>
                              </m:r>
                            </m:e>
                          </m:acc>
                        </m:e>
                        <m:sub>
                          <m:r>
                            <a:rPr lang="en-US" sz="2800" b="1" i="1" smtClean="0">
                              <a:latin typeface="Cambria Math" panose="02040503050406030204" pitchFamily="18" charset="0"/>
                            </a:rPr>
                            <m:t>𝟐𝟏</m:t>
                          </m:r>
                        </m:sub>
                      </m:sSub>
                    </m:oMath>
                  </m:oMathPara>
                </a14:m>
                <a:endParaRPr lang="el-GR" sz="2800" dirty="0"/>
              </a:p>
            </p:txBody>
          </p:sp>
        </mc:Choice>
        <mc:Fallback xmlns="">
          <p:sp>
            <p:nvSpPr>
              <p:cNvPr id="3" name="Θέση περιεχομένου 2"/>
              <p:cNvSpPr>
                <a:spLocks noGrp="1" noRot="1" noChangeAspect="1" noMove="1" noResize="1" noEditPoints="1" noAdjustHandles="1" noChangeArrowheads="1" noChangeShapeType="1" noTextEdit="1"/>
              </p:cNvSpPr>
              <p:nvPr>
                <p:ph idx="1"/>
              </p:nvPr>
            </p:nvSpPr>
            <p:spPr>
              <a:xfrm>
                <a:off x="738350" y="1290913"/>
                <a:ext cx="7872250" cy="5199533"/>
              </a:xfrm>
              <a:blipFill>
                <a:blip r:embed="rId2"/>
                <a:stretch>
                  <a:fillRect t="-1641" r="-929"/>
                </a:stretch>
              </a:blipFill>
            </p:spPr>
            <p:txBody>
              <a:bodyPr/>
              <a:lstStyle/>
              <a:p>
                <a:r>
                  <a:rPr lang="en-US">
                    <a:noFill/>
                  </a:rPr>
                  <a:t> </a:t>
                </a:r>
              </a:p>
            </p:txBody>
          </p:sp>
        </mc:Fallback>
      </mc:AlternateContent>
    </p:spTree>
    <p:extLst>
      <p:ext uri="{BB962C8B-B14F-4D97-AF65-F5344CB8AC3E}">
        <p14:creationId xmlns:p14="http://schemas.microsoft.com/office/powerpoint/2010/main" val="1718748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a:t>Οι Νόμοι της Κίνησης</a:t>
            </a:r>
          </a:p>
        </p:txBody>
      </p:sp>
      <mc:AlternateContent xmlns:mc="http://schemas.openxmlformats.org/markup-compatibility/2006" xmlns:a14="http://schemas.microsoft.com/office/drawing/2010/main">
        <mc:Choice Requires="a14">
          <p:sp>
            <p:nvSpPr>
              <p:cNvPr id="3" name="Θέση περιεχομένου 2"/>
              <p:cNvSpPr>
                <a:spLocks noGrp="1"/>
              </p:cNvSpPr>
              <p:nvPr>
                <p:ph idx="1"/>
              </p:nvPr>
            </p:nvSpPr>
            <p:spPr>
              <a:xfrm>
                <a:off x="738350" y="1290914"/>
                <a:ext cx="7872250" cy="4876800"/>
              </a:xfrm>
            </p:spPr>
            <p:txBody>
              <a:bodyPr/>
              <a:lstStyle/>
              <a:p>
                <a:r>
                  <a:rPr lang="el-GR" b="1" dirty="0"/>
                  <a:t>Ανάλυση</a:t>
                </a:r>
                <a:r>
                  <a:rPr lang="el-GR" dirty="0"/>
                  <a:t> με βάση τους Τρεις Νόμους</a:t>
                </a:r>
              </a:p>
              <a:p>
                <a:endParaRPr lang="el-GR" sz="1100" dirty="0"/>
              </a:p>
              <a:p>
                <a:pPr lvl="1"/>
                <a:r>
                  <a:rPr lang="el-GR" dirty="0"/>
                  <a:t>Δυο </a:t>
                </a:r>
                <a:r>
                  <a:rPr lang="el-GR" b="1" dirty="0"/>
                  <a:t>νέα</a:t>
                </a:r>
                <a:r>
                  <a:rPr lang="el-GR" dirty="0"/>
                  <a:t> μοντέλα</a:t>
                </a:r>
              </a:p>
              <a:p>
                <a:pPr lvl="2"/>
                <a:endParaRPr lang="el-GR" sz="1100" dirty="0"/>
              </a:p>
              <a:p>
                <a:pPr lvl="1"/>
                <a:r>
                  <a:rPr lang="el-GR" dirty="0"/>
                  <a:t>Α) Όταν τα σώματα βρίσκονται σε </a:t>
                </a:r>
                <a:r>
                  <a:rPr lang="el-GR" b="1" dirty="0"/>
                  <a:t>ισορροπία </a:t>
                </a:r>
                <a14:m>
                  <m:oMath xmlns:m="http://schemas.openxmlformats.org/officeDocument/2006/math">
                    <m:r>
                      <a:rPr lang="el-GR" b="1" i="0" smtClean="0">
                        <a:latin typeface="Cambria Math" panose="02040503050406030204" pitchFamily="18" charset="0"/>
                      </a:rPr>
                      <m:t>(</m:t>
                    </m:r>
                    <m:acc>
                      <m:accPr>
                        <m:chr m:val="⃗"/>
                        <m:ctrlPr>
                          <a:rPr lang="el-GR" b="1" i="1" smtClean="0">
                            <a:latin typeface="Cambria Math" panose="02040503050406030204" pitchFamily="18" charset="0"/>
                          </a:rPr>
                        </m:ctrlPr>
                      </m:accPr>
                      <m:e>
                        <m:r>
                          <a:rPr lang="en-US" b="1" i="1" smtClean="0">
                            <a:latin typeface="Cambria Math" panose="02040503050406030204" pitchFamily="18" charset="0"/>
                          </a:rPr>
                          <m:t>𝒂</m:t>
                        </m:r>
                      </m:e>
                    </m:acc>
                    <m:r>
                      <a:rPr lang="en-US" b="1" i="1" smtClean="0">
                        <a:latin typeface="Cambria Math" panose="02040503050406030204" pitchFamily="18" charset="0"/>
                      </a:rPr>
                      <m:t>=</m:t>
                    </m:r>
                    <m:r>
                      <a:rPr lang="en-US" b="1" i="1" smtClean="0">
                        <a:latin typeface="Cambria Math" panose="02040503050406030204" pitchFamily="18" charset="0"/>
                      </a:rPr>
                      <m:t>𝟎</m:t>
                    </m:r>
                    <m:r>
                      <a:rPr lang="en-US" b="1" i="1" smtClean="0">
                        <a:latin typeface="Cambria Math" panose="02040503050406030204" pitchFamily="18" charset="0"/>
                      </a:rPr>
                      <m:t>)</m:t>
                    </m:r>
                  </m:oMath>
                </a14:m>
                <a:r>
                  <a:rPr lang="el-GR" b="1" dirty="0"/>
                  <a:t>, </a:t>
                </a:r>
                <a:r>
                  <a:rPr lang="el-GR" dirty="0"/>
                  <a:t>και η συνισταμένη των δυνάμεων που ασκούνται πάνω τους είναι μηδενική</a:t>
                </a:r>
                <a:endParaRPr lang="en-US" b="1" dirty="0"/>
              </a:p>
              <a:p>
                <a:pPr lvl="1"/>
                <a:endParaRPr lang="el-GR" sz="1100" dirty="0"/>
              </a:p>
              <a:p>
                <a:pPr lvl="1"/>
                <a:r>
                  <a:rPr lang="el-GR" dirty="0"/>
                  <a:t>Β) Όταν σώματα </a:t>
                </a:r>
                <a:r>
                  <a:rPr lang="el-GR" b="1" dirty="0"/>
                  <a:t>επιταχύνουν</a:t>
                </a:r>
                <a:r>
                  <a:rPr lang="el-GR" dirty="0"/>
                  <a:t> υπό την άσκηση εξωτερικών δυνάμεων </a:t>
                </a:r>
                <a14:m>
                  <m:oMath xmlns:m="http://schemas.openxmlformats.org/officeDocument/2006/math">
                    <m:r>
                      <a:rPr lang="el-GR" b="1">
                        <a:latin typeface="Cambria Math" panose="02040503050406030204" pitchFamily="18" charset="0"/>
                      </a:rPr>
                      <m:t>(</m:t>
                    </m:r>
                    <m:acc>
                      <m:accPr>
                        <m:chr m:val="⃗"/>
                        <m:ctrlPr>
                          <a:rPr lang="el-GR" b="1" i="1">
                            <a:latin typeface="Cambria Math" panose="02040503050406030204" pitchFamily="18" charset="0"/>
                          </a:rPr>
                        </m:ctrlPr>
                      </m:accPr>
                      <m:e>
                        <m:r>
                          <a:rPr lang="en-US" b="1" i="1">
                            <a:latin typeface="Cambria Math" panose="02040503050406030204" pitchFamily="18" charset="0"/>
                          </a:rPr>
                          <m:t>𝒂</m:t>
                        </m:r>
                      </m:e>
                    </m:acc>
                    <m:r>
                      <a:rPr lang="en-US" b="1" i="1" smtClean="0">
                        <a:latin typeface="Cambria Math" panose="02040503050406030204" pitchFamily="18" charset="0"/>
                        <a:ea typeface="Cambria Math" panose="02040503050406030204" pitchFamily="18" charset="0"/>
                      </a:rPr>
                      <m:t>≠</m:t>
                    </m:r>
                    <m:r>
                      <a:rPr lang="en-US" b="1" i="1">
                        <a:latin typeface="Cambria Math" panose="02040503050406030204" pitchFamily="18" charset="0"/>
                      </a:rPr>
                      <m:t>𝟎</m:t>
                    </m:r>
                    <m:r>
                      <a:rPr lang="en-US" b="1" i="1">
                        <a:latin typeface="Cambria Math" panose="02040503050406030204" pitchFamily="18" charset="0"/>
                      </a:rPr>
                      <m:t>)</m:t>
                    </m:r>
                  </m:oMath>
                </a14:m>
                <a:r>
                  <a:rPr lang="el-GR" dirty="0"/>
                  <a:t> και η συνισταμένη των δυνάμεων που ασκούνται πάνω τους είναι μη μηδενική</a:t>
                </a:r>
              </a:p>
            </p:txBody>
          </p:sp>
        </mc:Choice>
        <mc:Fallback xmlns="">
          <p:sp>
            <p:nvSpPr>
              <p:cNvPr id="3" name="Θέση περιεχομένου 2"/>
              <p:cNvSpPr>
                <a:spLocks noGrp="1" noRot="1" noChangeAspect="1" noMove="1" noResize="1" noEditPoints="1" noAdjustHandles="1" noChangeArrowheads="1" noChangeShapeType="1" noTextEdit="1"/>
              </p:cNvSpPr>
              <p:nvPr>
                <p:ph idx="1"/>
              </p:nvPr>
            </p:nvSpPr>
            <p:spPr>
              <a:xfrm>
                <a:off x="738350" y="1290914"/>
                <a:ext cx="7872250" cy="4876800"/>
              </a:xfrm>
              <a:blipFill>
                <a:blip r:embed="rId2"/>
                <a:stretch>
                  <a:fillRect t="-1000"/>
                </a:stretch>
              </a:blipFill>
            </p:spPr>
            <p:txBody>
              <a:bodyPr/>
              <a:lstStyle/>
              <a:p>
                <a:r>
                  <a:rPr lang="en-US">
                    <a:noFill/>
                  </a:rPr>
                  <a:t> </a:t>
                </a:r>
              </a:p>
            </p:txBody>
          </p:sp>
        </mc:Fallback>
      </mc:AlternateContent>
      <p:sp>
        <p:nvSpPr>
          <p:cNvPr id="6" name="Horizontal Scroll 5"/>
          <p:cNvSpPr/>
          <p:nvPr/>
        </p:nvSpPr>
        <p:spPr>
          <a:xfrm>
            <a:off x="4191000" y="5029200"/>
            <a:ext cx="4419600" cy="1447800"/>
          </a:xfrm>
          <a:prstGeom prst="horizontalScroll">
            <a:avLst>
              <a:gd name="adj" fmla="val 7895"/>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000" b="0" i="0" u="none" strike="noStrike" kern="1200" cap="none" spc="0" normalizeH="0" baseline="0" noProof="0" dirty="0">
                <a:ln>
                  <a:noFill/>
                </a:ln>
                <a:solidFill>
                  <a:prstClr val="black"/>
                </a:solidFill>
                <a:effectLst/>
                <a:uLnTx/>
                <a:uFillTx/>
                <a:latin typeface="Calibri" panose="020F0502020204030204"/>
                <a:ea typeface="+mn-ea"/>
                <a:cs typeface="+mn-cs"/>
              </a:rPr>
              <a:t>Θυμηθείτε τα μοντέλα της Κινητικής!!</a:t>
            </a:r>
          </a:p>
          <a:p>
            <a:pPr marL="342900" marR="0" lvl="0" indent="-342900" algn="l" defTabSz="914400" rtl="0" eaLnBrk="1" fontAlgn="auto" latinLnBrk="0" hangingPunct="1">
              <a:lnSpc>
                <a:spcPct val="100000"/>
              </a:lnSpc>
              <a:spcBef>
                <a:spcPts val="0"/>
              </a:spcBef>
              <a:spcAft>
                <a:spcPts val="0"/>
              </a:spcAft>
              <a:buClrTx/>
              <a:buSzTx/>
              <a:buFont typeface="+mj-lt"/>
              <a:buAutoNum type="alphaUcPeriod"/>
              <a:tabLst/>
              <a:defRPr/>
            </a:pPr>
            <a:r>
              <a:rPr kumimoji="0" lang="el-GR" sz="2000" b="1" i="0" u="none" strike="noStrike" kern="1200" cap="none" spc="0" normalizeH="0" baseline="0" noProof="0" dirty="0">
                <a:ln>
                  <a:noFill/>
                </a:ln>
                <a:solidFill>
                  <a:prstClr val="black"/>
                </a:solidFill>
                <a:effectLst/>
                <a:uLnTx/>
                <a:uFillTx/>
                <a:latin typeface="Calibri" panose="020F0502020204030204"/>
                <a:ea typeface="+mn-ea"/>
                <a:cs typeface="+mn-cs"/>
              </a:rPr>
              <a:t>Κίνηση υπό σταθερή ταχύτητα</a:t>
            </a:r>
          </a:p>
          <a:p>
            <a:pPr marL="342900" marR="0" lvl="0" indent="-342900" algn="l" defTabSz="914400" rtl="0" eaLnBrk="1" fontAlgn="auto" latinLnBrk="0" hangingPunct="1">
              <a:lnSpc>
                <a:spcPct val="100000"/>
              </a:lnSpc>
              <a:spcBef>
                <a:spcPts val="0"/>
              </a:spcBef>
              <a:spcAft>
                <a:spcPts val="0"/>
              </a:spcAft>
              <a:buClrTx/>
              <a:buSzTx/>
              <a:buFont typeface="+mj-lt"/>
              <a:buAutoNum type="alphaUcPeriod"/>
              <a:tabLst/>
              <a:defRPr/>
            </a:pPr>
            <a:r>
              <a:rPr kumimoji="0" lang="el-GR" sz="2000" b="1" i="0" u="none" strike="noStrike" kern="1200" cap="none" spc="0" normalizeH="0" baseline="0" noProof="0" dirty="0">
                <a:ln>
                  <a:noFill/>
                </a:ln>
                <a:solidFill>
                  <a:prstClr val="black"/>
                </a:solidFill>
                <a:effectLst/>
                <a:uLnTx/>
                <a:uFillTx/>
                <a:latin typeface="Calibri" panose="020F0502020204030204"/>
                <a:ea typeface="+mn-ea"/>
                <a:cs typeface="+mn-cs"/>
              </a:rPr>
              <a:t>Κίνηση υπό σταθερή επιτάχυνση</a:t>
            </a:r>
          </a:p>
        </p:txBody>
      </p:sp>
    </p:spTree>
    <p:extLst>
      <p:ext uri="{BB962C8B-B14F-4D97-AF65-F5344CB8AC3E}">
        <p14:creationId xmlns:p14="http://schemas.microsoft.com/office/powerpoint/2010/main" val="2214643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a:t>Οι Νόμοι της Κίνησης</a:t>
            </a:r>
          </a:p>
        </p:txBody>
      </p:sp>
      <p:sp>
        <p:nvSpPr>
          <p:cNvPr id="3" name="Θέση περιεχομένου 2"/>
          <p:cNvSpPr>
            <a:spLocks noGrp="1"/>
          </p:cNvSpPr>
          <p:nvPr>
            <p:ph idx="1"/>
          </p:nvPr>
        </p:nvSpPr>
        <p:spPr>
          <a:xfrm>
            <a:off x="744446" y="1371600"/>
            <a:ext cx="7866153" cy="5105400"/>
          </a:xfrm>
        </p:spPr>
        <p:txBody>
          <a:bodyPr>
            <a:normAutofit/>
          </a:bodyPr>
          <a:lstStyle/>
          <a:p>
            <a:pPr marL="411480" lvl="2" indent="-342900"/>
            <a:r>
              <a:rPr lang="el-GR" sz="2200" b="1" dirty="0"/>
              <a:t>Τέσσερα μοντέλα ανάλυσης της κίνησης</a:t>
            </a:r>
            <a:endParaRPr lang="el-GR" dirty="0"/>
          </a:p>
        </p:txBody>
      </p:sp>
      <mc:AlternateContent xmlns:mc="http://schemas.openxmlformats.org/markup-compatibility/2006" xmlns:a14="http://schemas.microsoft.com/office/drawing/2010/main">
        <mc:Choice Requires="a14">
          <p:sp>
            <p:nvSpPr>
              <p:cNvPr id="4" name="Vertical Scroll 3"/>
              <p:cNvSpPr/>
              <p:nvPr/>
            </p:nvSpPr>
            <p:spPr>
              <a:xfrm>
                <a:off x="457200" y="2133600"/>
                <a:ext cx="1828800" cy="2133600"/>
              </a:xfrm>
              <a:prstGeom prst="verticalScroll">
                <a:avLst>
                  <a:gd name="adj" fmla="val 5326"/>
                </a:avLst>
              </a:prstGeom>
              <a:solidFill>
                <a:schemeClr val="bg1">
                  <a:lumMod val="95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600" b="1" i="0" u="none" strike="noStrike" kern="1200" cap="none" spc="0" normalizeH="0" baseline="0" noProof="0" dirty="0">
                    <a:ln>
                      <a:noFill/>
                    </a:ln>
                    <a:solidFill>
                      <a:prstClr val="black"/>
                    </a:solidFill>
                    <a:effectLst/>
                    <a:uLnTx/>
                    <a:uFillTx/>
                    <a:latin typeface="Calibri" panose="020F0502020204030204"/>
                    <a:ea typeface="+mn-ea"/>
                    <a:cs typeface="+mn-cs"/>
                  </a:rPr>
                  <a:t>Κίνηση υπό σταθερή ταχύτητα (διαδρομή Α</a:t>
                </a:r>
                <a:r>
                  <a:rPr kumimoji="0" lang="el-GR" sz="1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Β)</a:t>
                </a:r>
                <a:endParaRPr kumimoji="0" lang="el-GR" sz="16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𝑥</m:t>
                          </m:r>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𝐵</m:t>
                          </m:r>
                        </m:sub>
                      </m:sSub>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sSub>
                        <m:sSub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𝑥</m:t>
                          </m:r>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𝐴</m:t>
                          </m:r>
                        </m:sub>
                      </m:sSub>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sSub>
                        <m:sSub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𝑢</m:t>
                          </m:r>
                        </m:e>
                        <m:sub>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𝑥</m:t>
                          </m:r>
                        </m:sub>
                      </m:sSub>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𝑡</m:t>
                      </m:r>
                    </m:oMath>
                  </m:oMathPara>
                </a14:m>
                <a:endParaRPr kumimoji="0" lang="el-GR" sz="18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4" name="Vertical Scroll 3"/>
              <p:cNvSpPr>
                <a:spLocks noRot="1" noChangeAspect="1" noMove="1" noResize="1" noEditPoints="1" noAdjustHandles="1" noChangeArrowheads="1" noChangeShapeType="1" noTextEdit="1"/>
              </p:cNvSpPr>
              <p:nvPr/>
            </p:nvSpPr>
            <p:spPr>
              <a:xfrm>
                <a:off x="457200" y="2133600"/>
                <a:ext cx="1828800" cy="2133600"/>
              </a:xfrm>
              <a:prstGeom prst="verticalScroll">
                <a:avLst>
                  <a:gd name="adj" fmla="val 5326"/>
                </a:avLst>
              </a:prstGeom>
              <a:blipFill>
                <a:blip r:embed="rId3"/>
                <a:stretch>
                  <a:fillRect/>
                </a:stretch>
              </a:blipFill>
              <a:ln>
                <a:solidFill>
                  <a:srgbClr val="00206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Vertical Scroll 4"/>
              <p:cNvSpPr/>
              <p:nvPr/>
            </p:nvSpPr>
            <p:spPr>
              <a:xfrm>
                <a:off x="2278036" y="2133600"/>
                <a:ext cx="3522754" cy="3200400"/>
              </a:xfrm>
              <a:prstGeom prst="verticalScroll">
                <a:avLst>
                  <a:gd name="adj" fmla="val 2774"/>
                </a:avLst>
              </a:prstGeom>
              <a:solidFill>
                <a:schemeClr val="bg1">
                  <a:lumMod val="85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600" b="1" i="0" u="none" strike="noStrike" kern="1200" cap="none" spc="0" normalizeH="0" baseline="0" noProof="0" dirty="0">
                    <a:ln>
                      <a:noFill/>
                    </a:ln>
                    <a:solidFill>
                      <a:prstClr val="black"/>
                    </a:solidFill>
                    <a:effectLst/>
                    <a:uLnTx/>
                    <a:uFillTx/>
                    <a:latin typeface="Calibri" panose="020F0502020204030204"/>
                    <a:ea typeface="+mn-ea"/>
                    <a:cs typeface="+mn-cs"/>
                  </a:rPr>
                  <a:t>Κίνηση υπό σταθερή επιτάχυνση</a:t>
                </a: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l-GR" sz="1600" b="1" i="0" u="none" strike="noStrike" kern="1200" cap="none" spc="0" normalizeH="0" baseline="0" noProof="0" dirty="0">
                    <a:ln>
                      <a:noFill/>
                    </a:ln>
                    <a:solidFill>
                      <a:prstClr val="black"/>
                    </a:solidFill>
                    <a:effectLst/>
                    <a:uLnTx/>
                    <a:uFillTx/>
                    <a:latin typeface="Calibri" panose="020F0502020204030204"/>
                    <a:ea typeface="+mn-ea"/>
                    <a:cs typeface="+mn-cs"/>
                  </a:rPr>
                  <a:t>διαδρομή Α</a:t>
                </a:r>
                <a:r>
                  <a:rPr kumimoji="0" lang="el-GR" sz="1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Β)</a:t>
                </a:r>
                <a:endParaRPr kumimoji="0" lang="el-GR" sz="16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525780" marR="0" lvl="0" indent="-457200" algn="l" defTabSz="914400" rtl="0" eaLnBrk="1" fontAlgn="auto" latinLnBrk="0" hangingPunct="1">
                  <a:lnSpc>
                    <a:spcPct val="100000"/>
                  </a:lnSpc>
                  <a:spcBef>
                    <a:spcPts val="0"/>
                  </a:spcBef>
                  <a:spcAft>
                    <a:spcPts val="0"/>
                  </a:spcAft>
                  <a:buClrTx/>
                  <a:buSzTx/>
                  <a:buFont typeface="+mj-lt"/>
                  <a:buAutoNum type="arabicPeriod"/>
                  <a:tabLst/>
                  <a:defRPr/>
                </a:pPr>
                <a14:m>
                  <m:oMath xmlns:m="http://schemas.openxmlformats.org/officeDocument/2006/math">
                    <m:sSub>
                      <m:sSubPr>
                        <m:ctrlPr>
                          <a:rPr kumimoji="0" lang="el-GR"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𝑢</m:t>
                        </m:r>
                      </m:e>
                      <m:sub>
                        <m:sSub>
                          <m:sSub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𝐵</m:t>
                            </m:r>
                          </m:sub>
                        </m:sSub>
                      </m:sub>
                    </m:sSub>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𝑢</m:t>
                        </m:r>
                      </m:e>
                      <m:sub>
                        <m:sSub>
                          <m:sSub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𝐴</m:t>
                            </m:r>
                          </m:sub>
                        </m:sSub>
                      </m:sub>
                    </m:sSub>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𝑎</m:t>
                        </m:r>
                      </m:e>
                      <m:sub>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sub>
                    </m:sSub>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𝑡</m:t>
                    </m:r>
                  </m:oMath>
                </a14:m>
                <a:endPar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endParaRPr>
              </a:p>
              <a:p>
                <a:pPr marL="525780" marR="0" lvl="0" indent="-457200" algn="l" defTabSz="914400" rtl="0" eaLnBrk="1" fontAlgn="auto" latinLnBrk="0" hangingPunct="1">
                  <a:lnSpc>
                    <a:spcPct val="100000"/>
                  </a:lnSpc>
                  <a:spcBef>
                    <a:spcPts val="0"/>
                  </a:spcBef>
                  <a:spcAft>
                    <a:spcPts val="0"/>
                  </a:spcAft>
                  <a:buClrTx/>
                  <a:buSzTx/>
                  <a:buFont typeface="+mj-lt"/>
                  <a:buAutoNum type="arabicPeriod"/>
                  <a:tabLst/>
                  <a:defRPr/>
                </a:pPr>
                <a14:m>
                  <m:oMath xmlns:m="http://schemas.openxmlformats.org/officeDocument/2006/math">
                    <m:sSub>
                      <m:sSubPr>
                        <m:ctrlPr>
                          <a:rPr kumimoji="0" lang="el-GR"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𝑢</m:t>
                        </m:r>
                      </m:e>
                      <m:sub>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𝑎𝑣𝑔</m:t>
                        </m:r>
                      </m:sub>
                    </m:sSub>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f>
                      <m:f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sSub>
                          <m:sSub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𝑢</m:t>
                            </m:r>
                          </m:e>
                          <m:sub>
                            <m:sSub>
                              <m:sSubPr>
                                <m:ctrlPr>
                                  <a:rPr kumimoji="0" lang="el-GR"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𝐴</m:t>
                                </m:r>
                              </m:sub>
                            </m:sSub>
                          </m:sub>
                        </m:sSub>
                        <m:r>
                          <a:rPr kumimoji="0" lang="el-GR"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l-GR"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sSub>
                          <m:sSub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𝑢</m:t>
                            </m:r>
                          </m:e>
                          <m:sub>
                            <m:sSub>
                              <m:sSubPr>
                                <m:ctrlPr>
                                  <a:rPr kumimoji="0" lang="el-GR"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𝐵</m:t>
                                </m:r>
                              </m:sub>
                            </m:sSub>
                          </m:sub>
                        </m:sSub>
                      </m:num>
                      <m:den>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den>
                    </m:f>
                  </m:oMath>
                </a14:m>
                <a:endParaRPr kumimoji="0" lang="en-US" sz="18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endParaRPr>
              </a:p>
              <a:p>
                <a:pPr marL="525780" marR="0" lvl="0" indent="-457200" algn="l" defTabSz="914400" rtl="0" eaLnBrk="1" fontAlgn="auto" latinLnBrk="0" hangingPunct="1">
                  <a:lnSpc>
                    <a:spcPct val="100000"/>
                  </a:lnSpc>
                  <a:spcBef>
                    <a:spcPts val="0"/>
                  </a:spcBef>
                  <a:spcAft>
                    <a:spcPts val="0"/>
                  </a:spcAft>
                  <a:buClrTx/>
                  <a:buSzTx/>
                  <a:buFont typeface="+mj-lt"/>
                  <a:buAutoNum type="arabicPeriod"/>
                  <a:tabLst/>
                  <a:defRPr/>
                </a:pPr>
                <a14:m>
                  <m:oMath xmlns:m="http://schemas.openxmlformats.org/officeDocument/2006/math">
                    <m:sSub>
                      <m:sSub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𝐵</m:t>
                        </m:r>
                      </m:sub>
                    </m:sSub>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sSub>
                          <m:sSub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𝐴</m:t>
                            </m:r>
                          </m:sub>
                        </m:sSub>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𝑢</m:t>
                        </m:r>
                      </m:e>
                      <m:sub>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𝑎𝑣𝑔</m:t>
                        </m:r>
                      </m:sub>
                    </m:sSub>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𝑡</m:t>
                    </m:r>
                  </m:oMath>
                </a14:m>
                <a:endParaRPr kumimoji="0" lang="el-GR" sz="1800" b="0" i="1" u="none" strike="noStrike" kern="1200" cap="none" spc="0" normalizeH="0" baseline="0" noProof="0" dirty="0">
                  <a:ln>
                    <a:noFill/>
                  </a:ln>
                  <a:solidFill>
                    <a:prstClr val="black"/>
                  </a:solidFill>
                  <a:effectLst/>
                  <a:uLnTx/>
                  <a:uFillTx/>
                  <a:latin typeface="Calibri" panose="020F0502020204030204"/>
                  <a:ea typeface="+mn-ea"/>
                  <a:cs typeface="+mn-cs"/>
                </a:endParaRPr>
              </a:p>
              <a:p>
                <a:pPr marL="525780" marR="0" lvl="0" indent="-457200" algn="l" defTabSz="914400" rtl="0" eaLnBrk="1" fontAlgn="auto" latinLnBrk="0" hangingPunct="1">
                  <a:lnSpc>
                    <a:spcPct val="100000"/>
                  </a:lnSpc>
                  <a:spcBef>
                    <a:spcPts val="0"/>
                  </a:spcBef>
                  <a:spcAft>
                    <a:spcPts val="0"/>
                  </a:spcAft>
                  <a:buClrTx/>
                  <a:buSzTx/>
                  <a:buFont typeface="+mj-lt"/>
                  <a:buAutoNum type="arabicPeriod"/>
                  <a:tabLst/>
                  <a:defRPr/>
                </a:pPr>
                <a14:m>
                  <m:oMath xmlns:m="http://schemas.openxmlformats.org/officeDocument/2006/math">
                    <m:sSub>
                      <m:sSub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𝐵</m:t>
                        </m:r>
                      </m:sub>
                    </m:sSub>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𝐴</m:t>
                        </m:r>
                      </m:sub>
                    </m:sSub>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𝑢</m:t>
                        </m:r>
                      </m:e>
                      <m:sub>
                        <m:sSub>
                          <m:sSub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𝐴</m:t>
                            </m:r>
                          </m:sub>
                        </m:sSub>
                      </m:sub>
                    </m:sSub>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𝑡</m:t>
                    </m:r>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f>
                      <m:f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1</m:t>
                        </m:r>
                      </m:num>
                      <m:den>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den>
                    </m:f>
                    <m:sSub>
                      <m:sSub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𝑎</m:t>
                        </m:r>
                      </m:e>
                      <m:sub>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sub>
                    </m:sSub>
                    <m:sSup>
                      <m:sSup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𝑡</m:t>
                        </m:r>
                      </m:e>
                      <m:sup>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sup>
                    </m:sSup>
                  </m:oMath>
                </a14:m>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525780" marR="0" lvl="0" indent="-457200" algn="l" defTabSz="914400" rtl="0" eaLnBrk="1" fontAlgn="auto" latinLnBrk="0" hangingPunct="1">
                  <a:lnSpc>
                    <a:spcPct val="100000"/>
                  </a:lnSpc>
                  <a:spcBef>
                    <a:spcPts val="0"/>
                  </a:spcBef>
                  <a:spcAft>
                    <a:spcPts val="0"/>
                  </a:spcAft>
                  <a:buClrTx/>
                  <a:buSzTx/>
                  <a:buFont typeface="+mj-lt"/>
                  <a:buAutoNum type="arabicPeriod"/>
                  <a:tabLst/>
                  <a:defRPr/>
                </a:pPr>
                <a14:m>
                  <m:oMath xmlns:m="http://schemas.openxmlformats.org/officeDocument/2006/math">
                    <m:sSubSup>
                      <m:sSubSup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Sup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𝑢</m:t>
                        </m:r>
                      </m:e>
                      <m:sub>
                        <m:sSub>
                          <m:sSub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𝐵</m:t>
                            </m:r>
                          </m:sub>
                        </m:sSub>
                      </m:sub>
                      <m:sup>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sup>
                    </m:sSubSup>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Sup>
                      <m:sSubSup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Sup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𝑢</m:t>
                        </m:r>
                      </m:e>
                      <m:sub>
                        <m:sSub>
                          <m:sSub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𝐴</m:t>
                            </m:r>
                          </m:sub>
                        </m:sSub>
                      </m:sub>
                      <m:sup>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sup>
                    </m:sSubSup>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sSub>
                      <m:sSub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𝑎</m:t>
                        </m:r>
                      </m:e>
                      <m:sub>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sub>
                    </m:sSub>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𝐵</m:t>
                        </m:r>
                      </m:sub>
                    </m:sSub>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𝐴</m:t>
                        </m:r>
                      </m:sub>
                    </m:sSub>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oMath>
                </a14:m>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5" name="Vertical Scroll 4"/>
              <p:cNvSpPr>
                <a:spLocks noRot="1" noChangeAspect="1" noMove="1" noResize="1" noEditPoints="1" noAdjustHandles="1" noChangeArrowheads="1" noChangeShapeType="1" noTextEdit="1"/>
              </p:cNvSpPr>
              <p:nvPr/>
            </p:nvSpPr>
            <p:spPr>
              <a:xfrm>
                <a:off x="2278036" y="2133600"/>
                <a:ext cx="3522754" cy="3200400"/>
              </a:xfrm>
              <a:prstGeom prst="verticalScroll">
                <a:avLst>
                  <a:gd name="adj" fmla="val 2774"/>
                </a:avLst>
              </a:prstGeom>
              <a:blipFill>
                <a:blip r:embed="rId4"/>
                <a:stretch>
                  <a:fillRect/>
                </a:stretch>
              </a:blipFill>
              <a:ln>
                <a:solidFill>
                  <a:srgbClr val="FF00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Vertical Scroll 5"/>
              <p:cNvSpPr/>
              <p:nvPr/>
            </p:nvSpPr>
            <p:spPr>
              <a:xfrm>
                <a:off x="5779635" y="2133600"/>
                <a:ext cx="1490754" cy="2133600"/>
              </a:xfrm>
              <a:prstGeom prst="verticalScroll">
                <a:avLst>
                  <a:gd name="adj" fmla="val 8821"/>
                </a:avLst>
              </a:prstGeom>
              <a:solidFill>
                <a:schemeClr val="bg1">
                  <a:lumMod val="95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600" b="1" i="0" u="none" strike="noStrike" kern="1200" cap="none" spc="0" normalizeH="0" baseline="0" noProof="0" dirty="0">
                    <a:ln>
                      <a:noFill/>
                    </a:ln>
                    <a:solidFill>
                      <a:prstClr val="black"/>
                    </a:solidFill>
                    <a:effectLst/>
                    <a:uLnTx/>
                    <a:uFillTx/>
                    <a:latin typeface="Calibri" panose="020F0502020204030204"/>
                    <a:ea typeface="+mn-ea"/>
                    <a:cs typeface="+mn-cs"/>
                  </a:rPr>
                  <a:t>Σώμα σε ισορροπία</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kumimoji="0" lang="el-GR" sz="18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Σ</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 </m:t>
                      </m:r>
                      <m:acc>
                        <m:accPr>
                          <m:chr m:val="⃗"/>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acc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𝐹</m:t>
                          </m:r>
                        </m:e>
                      </m:acc>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acc>
                        <m:accPr>
                          <m:chr m:val="⃗"/>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acc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0</m:t>
                          </m:r>
                        </m:e>
                      </m:acc>
                    </m:oMath>
                  </m:oMathPara>
                </a14:m>
                <a:endParaRPr kumimoji="0" lang="el-G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6" name="Vertical Scroll 5"/>
              <p:cNvSpPr>
                <a:spLocks noRot="1" noChangeAspect="1" noMove="1" noResize="1" noEditPoints="1" noAdjustHandles="1" noChangeArrowheads="1" noChangeShapeType="1" noTextEdit="1"/>
              </p:cNvSpPr>
              <p:nvPr/>
            </p:nvSpPr>
            <p:spPr>
              <a:xfrm>
                <a:off x="5779635" y="2133600"/>
                <a:ext cx="1490754" cy="2133600"/>
              </a:xfrm>
              <a:prstGeom prst="verticalScroll">
                <a:avLst>
                  <a:gd name="adj" fmla="val 8821"/>
                </a:avLst>
              </a:prstGeom>
              <a:blipFill>
                <a:blip r:embed="rId5"/>
                <a:stretch>
                  <a:fillRect/>
                </a:stretch>
              </a:blipFill>
              <a:ln>
                <a:solidFill>
                  <a:srgbClr val="00206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Vertical Scroll 6"/>
              <p:cNvSpPr/>
              <p:nvPr/>
            </p:nvSpPr>
            <p:spPr>
              <a:xfrm>
                <a:off x="7186491" y="2133600"/>
                <a:ext cx="1490754" cy="2133600"/>
              </a:xfrm>
              <a:prstGeom prst="verticalScroll">
                <a:avLst>
                  <a:gd name="adj" fmla="val 8821"/>
                </a:avLst>
              </a:prstGeom>
              <a:solidFill>
                <a:schemeClr val="bg1">
                  <a:lumMod val="85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600" b="1" i="0" u="none" strike="noStrike" kern="1200" cap="none" spc="0" normalizeH="0" baseline="0" noProof="0" dirty="0">
                    <a:ln>
                      <a:noFill/>
                    </a:ln>
                    <a:solidFill>
                      <a:prstClr val="black"/>
                    </a:solidFill>
                    <a:effectLst/>
                    <a:uLnTx/>
                    <a:uFillTx/>
                    <a:latin typeface="Calibri" panose="020F0502020204030204"/>
                    <a:ea typeface="+mn-ea"/>
                    <a:cs typeface="+mn-cs"/>
                  </a:rPr>
                  <a:t>Σώμα σε επιτάχυνση</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kumimoji="0" lang="el-GR" sz="18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Σ</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 </m:t>
                      </m:r>
                      <m:acc>
                        <m:accPr>
                          <m:chr m:val="⃗"/>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acc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𝐹</m:t>
                          </m:r>
                        </m:e>
                      </m:acc>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𝑚</m:t>
                      </m:r>
                      <m:acc>
                        <m:accPr>
                          <m:chr m:val="⃗"/>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acc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𝑎</m:t>
                          </m:r>
                        </m:e>
                      </m:acc>
                    </m:oMath>
                  </m:oMathPara>
                </a14:m>
                <a:endParaRPr kumimoji="0" lang="el-G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7" name="Vertical Scroll 6"/>
              <p:cNvSpPr>
                <a:spLocks noRot="1" noChangeAspect="1" noMove="1" noResize="1" noEditPoints="1" noAdjustHandles="1" noChangeArrowheads="1" noChangeShapeType="1" noTextEdit="1"/>
              </p:cNvSpPr>
              <p:nvPr/>
            </p:nvSpPr>
            <p:spPr>
              <a:xfrm>
                <a:off x="7186491" y="2133600"/>
                <a:ext cx="1490754" cy="2133600"/>
              </a:xfrm>
              <a:prstGeom prst="verticalScroll">
                <a:avLst>
                  <a:gd name="adj" fmla="val 8821"/>
                </a:avLst>
              </a:prstGeom>
              <a:blipFill>
                <a:blip r:embed="rId6"/>
                <a:stretch>
                  <a:fillRect r="-6073"/>
                </a:stretch>
              </a:blipFill>
              <a:ln>
                <a:solidFill>
                  <a:srgbClr val="FF0000"/>
                </a:solidFill>
              </a:ln>
            </p:spPr>
            <p:txBody>
              <a:bodyPr/>
              <a:lstStyle/>
              <a:p>
                <a:r>
                  <a:rPr lang="en-US">
                    <a:noFill/>
                  </a:rPr>
                  <a:t> </a:t>
                </a:r>
              </a:p>
            </p:txBody>
          </p:sp>
        </mc:Fallback>
      </mc:AlternateContent>
      <p:grpSp>
        <p:nvGrpSpPr>
          <p:cNvPr id="16" name="Group 15"/>
          <p:cNvGrpSpPr/>
          <p:nvPr/>
        </p:nvGrpSpPr>
        <p:grpSpPr>
          <a:xfrm>
            <a:off x="1371600" y="4267200"/>
            <a:ext cx="5029200" cy="1676400"/>
            <a:chOff x="1371600" y="4267200"/>
            <a:chExt cx="5257800" cy="1676400"/>
          </a:xfrm>
        </p:grpSpPr>
        <p:cxnSp>
          <p:nvCxnSpPr>
            <p:cNvPr id="9" name="Straight Connector 8"/>
            <p:cNvCxnSpPr>
              <a:stCxn id="4" idx="2"/>
            </p:cNvCxnSpPr>
            <p:nvPr/>
          </p:nvCxnSpPr>
          <p:spPr>
            <a:xfrm>
              <a:off x="1371600" y="4267200"/>
              <a:ext cx="0" cy="167640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1371600" y="5943600"/>
              <a:ext cx="5257800"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6629400" y="4267200"/>
              <a:ext cx="0" cy="167640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grpSp>
      <p:grpSp>
        <p:nvGrpSpPr>
          <p:cNvPr id="36" name="Group 35"/>
          <p:cNvGrpSpPr/>
          <p:nvPr/>
        </p:nvGrpSpPr>
        <p:grpSpPr>
          <a:xfrm>
            <a:off x="3961779" y="4267200"/>
            <a:ext cx="3970089" cy="1981200"/>
            <a:chOff x="3961779" y="4267200"/>
            <a:chExt cx="3970089" cy="1981200"/>
          </a:xfrm>
        </p:grpSpPr>
        <p:cxnSp>
          <p:nvCxnSpPr>
            <p:cNvPr id="18" name="Straight Connector 17"/>
            <p:cNvCxnSpPr/>
            <p:nvPr/>
          </p:nvCxnSpPr>
          <p:spPr>
            <a:xfrm>
              <a:off x="3961779" y="5334000"/>
              <a:ext cx="0" cy="9144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3961779" y="6248400"/>
              <a:ext cx="392695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a:stCxn id="7" idx="2"/>
            </p:cNvCxnSpPr>
            <p:nvPr/>
          </p:nvCxnSpPr>
          <p:spPr>
            <a:xfrm>
              <a:off x="7931868" y="4267200"/>
              <a:ext cx="0" cy="19812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1" name="Group 20"/>
          <p:cNvGrpSpPr/>
          <p:nvPr/>
        </p:nvGrpSpPr>
        <p:grpSpPr>
          <a:xfrm>
            <a:off x="6525012" y="797857"/>
            <a:ext cx="2132619" cy="1335743"/>
            <a:chOff x="6525012" y="797857"/>
            <a:chExt cx="2132619" cy="1335743"/>
          </a:xfrm>
        </p:grpSpPr>
        <p:sp>
          <p:nvSpPr>
            <p:cNvPr id="17" name="Vertical Scroll 16"/>
            <p:cNvSpPr/>
            <p:nvPr/>
          </p:nvSpPr>
          <p:spPr>
            <a:xfrm>
              <a:off x="7166877" y="797857"/>
              <a:ext cx="1490754" cy="914400"/>
            </a:xfrm>
            <a:prstGeom prst="verticalScroll">
              <a:avLst>
                <a:gd name="adj" fmla="val 8821"/>
              </a:avLst>
            </a:prstGeom>
            <a:solidFill>
              <a:schemeClr val="bg1">
                <a:lumMod val="95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600" b="1" i="0" u="none" strike="noStrike" kern="1200" cap="none" spc="0" normalizeH="0" baseline="0" noProof="0" dirty="0">
                  <a:ln>
                    <a:noFill/>
                  </a:ln>
                  <a:solidFill>
                    <a:prstClr val="black"/>
                  </a:solidFill>
                  <a:effectLst/>
                  <a:uLnTx/>
                  <a:uFillTx/>
                  <a:latin typeface="Calibri" panose="020F0502020204030204"/>
                  <a:ea typeface="+mn-ea"/>
                  <a:cs typeface="+mn-cs"/>
                </a:rPr>
                <a:t>Σώμα σε ακινησία</a:t>
              </a:r>
            </a:p>
          </p:txBody>
        </p:sp>
        <p:cxnSp>
          <p:nvCxnSpPr>
            <p:cNvPr id="10" name="Elbow Connector 9"/>
            <p:cNvCxnSpPr>
              <a:stCxn id="17" idx="1"/>
              <a:endCxn id="6" idx="0"/>
            </p:cNvCxnSpPr>
            <p:nvPr/>
          </p:nvCxnSpPr>
          <p:spPr>
            <a:xfrm flipH="1">
              <a:off x="6525012" y="1255057"/>
              <a:ext cx="722524" cy="878543"/>
            </a:xfrm>
            <a:prstGeom prst="bentConnector4">
              <a:avLst>
                <a:gd name="adj1" fmla="val 99693"/>
                <a:gd name="adj2" fmla="val 76020"/>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144654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fade">
                                      <p:cBhvr>
                                        <p:cTn id="20" dur="500"/>
                                        <p:tgtEl>
                                          <p:spTgt spid="21"/>
                                        </p:tgtEl>
                                      </p:cBhvr>
                                    </p:animEffect>
                                  </p:childTnLst>
                                </p:cTn>
                              </p:par>
                              <p:par>
                                <p:cTn id="21" presetID="10" presetClass="entr" presetSubtype="0"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500"/>
                                        <p:tgtEl>
                                          <p:spTgt spid="5"/>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500"/>
                                        <p:tgtEl>
                                          <p:spTgt spid="7"/>
                                        </p:tgtEl>
                                      </p:cBhvr>
                                    </p:animEffect>
                                  </p:childTnLst>
                                </p:cTn>
                              </p:par>
                              <p:par>
                                <p:cTn id="32" presetID="10" presetClass="entr" presetSubtype="0" fill="hold" nodeType="withEffect">
                                  <p:stCondLst>
                                    <p:cond delay="0"/>
                                  </p:stCondLst>
                                  <p:childTnLst>
                                    <p:set>
                                      <p:cBhvr>
                                        <p:cTn id="33" dur="1" fill="hold">
                                          <p:stCondLst>
                                            <p:cond delay="0"/>
                                          </p:stCondLst>
                                        </p:cTn>
                                        <p:tgtEl>
                                          <p:spTgt spid="36"/>
                                        </p:tgtEl>
                                        <p:attrNameLst>
                                          <p:attrName>style.visibility</p:attrName>
                                        </p:attrNameLst>
                                      </p:cBhvr>
                                      <p:to>
                                        <p:strVal val="visible"/>
                                      </p:to>
                                    </p:set>
                                    <p:animEffect transition="in" filter="fade">
                                      <p:cBhvr>
                                        <p:cTn id="34"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a:t>Οι Νόμοι της Κίνησης</a:t>
            </a:r>
          </a:p>
        </p:txBody>
      </p:sp>
      <p:sp>
        <p:nvSpPr>
          <p:cNvPr id="3" name="Θέση περιεχομένου 2"/>
          <p:cNvSpPr>
            <a:spLocks noGrp="1"/>
          </p:cNvSpPr>
          <p:nvPr>
            <p:ph idx="1"/>
          </p:nvPr>
        </p:nvSpPr>
        <p:spPr>
          <a:xfrm>
            <a:off x="738350" y="1300502"/>
            <a:ext cx="7872250" cy="4876800"/>
          </a:xfrm>
        </p:spPr>
        <p:txBody>
          <a:bodyPr/>
          <a:lstStyle/>
          <a:p>
            <a:r>
              <a:rPr lang="el-GR" sz="2200" b="1" dirty="0"/>
              <a:t>Πώς βρίσκουμε/σχεδιάζουμε τις δυνάμεις που ασκούνται σε ένα σώμα?</a:t>
            </a:r>
          </a:p>
          <a:p>
            <a:pPr lvl="1"/>
            <a:r>
              <a:rPr lang="el-GR" sz="2000" dirty="0"/>
              <a:t>Κατ’αρχάς πρέπει να καταλαβαίνουμε </a:t>
            </a:r>
            <a:r>
              <a:rPr lang="el-GR" sz="2000" b="1" u="sng" dirty="0"/>
              <a:t>ΠΟΙΕΣ</a:t>
            </a:r>
            <a:r>
              <a:rPr lang="el-GR" sz="2000" dirty="0"/>
              <a:t> είναι αυτές οι δυνάμεις</a:t>
            </a:r>
            <a:endParaRPr lang="en-US" sz="2000" dirty="0"/>
          </a:p>
          <a:p>
            <a:pPr lvl="2"/>
            <a:r>
              <a:rPr lang="en-US" sz="1800" dirty="0"/>
              <a:t>…</a:t>
            </a:r>
            <a:r>
              <a:rPr lang="el-GR" sz="1800" dirty="0"/>
              <a:t>να τις διακρίνουμε δηλαδή από όποιες άλλες...</a:t>
            </a:r>
            <a:endParaRPr lang="en-US" sz="1800" dirty="0"/>
          </a:p>
          <a:p>
            <a:pPr lvl="2"/>
            <a:r>
              <a:rPr lang="en-US" sz="1800" dirty="0"/>
              <a:t>…</a:t>
            </a:r>
            <a:r>
              <a:rPr lang="el-GR" sz="1800" dirty="0"/>
              <a:t>και να τις σχεδιάσουμε </a:t>
            </a:r>
            <a:r>
              <a:rPr lang="el-GR" sz="1800" b="1" dirty="0"/>
              <a:t>πάνω στο σώμα</a:t>
            </a:r>
            <a:r>
              <a:rPr lang="el-GR" sz="1800" dirty="0"/>
              <a:t>, θεωρώντας ότι όλες ξεκινούν από το </a:t>
            </a:r>
            <a:r>
              <a:rPr lang="el-GR" sz="1800" b="1" dirty="0"/>
              <a:t>κέντρο του </a:t>
            </a:r>
            <a:r>
              <a:rPr lang="el-GR" sz="1800" dirty="0"/>
              <a:t>(σαν να ήταν σωματίδιο)</a:t>
            </a:r>
          </a:p>
        </p:txBody>
      </p:sp>
      <p:grpSp>
        <p:nvGrpSpPr>
          <p:cNvPr id="33" name="Group 32"/>
          <p:cNvGrpSpPr/>
          <p:nvPr/>
        </p:nvGrpSpPr>
        <p:grpSpPr>
          <a:xfrm>
            <a:off x="3928255" y="3902488"/>
            <a:ext cx="2258355" cy="2431138"/>
            <a:chOff x="5122805" y="3824052"/>
            <a:chExt cx="2258355" cy="2431138"/>
          </a:xfrm>
        </p:grpSpPr>
        <p:pic>
          <p:nvPicPr>
            <p:cNvPr id="14" name="Picture 2" descr="Hand Holding a Soccer Ball PNG Images &amp; PSDs for Download | PixelSquid -  S11402634E"/>
            <p:cNvPicPr>
              <a:picLocks noChangeAspect="1" noChangeArrowheads="1"/>
            </p:cNvPicPr>
            <p:nvPr/>
          </p:nvPicPr>
          <p:blipFill rotWithShape="1">
            <a:blip r:embed="rId2">
              <a:extLst>
                <a:ext uri="{28A0092B-C50C-407E-A947-70E740481C1C}">
                  <a14:useLocalDpi xmlns:a14="http://schemas.microsoft.com/office/drawing/2010/main" val="0"/>
                </a:ext>
              </a:extLst>
            </a:blip>
            <a:srcRect l="21278" t="14667" r="28055" b="28000"/>
            <a:stretch/>
          </p:blipFill>
          <p:spPr bwMode="auto">
            <a:xfrm>
              <a:off x="5122805" y="4263584"/>
              <a:ext cx="1371600" cy="1552074"/>
            </a:xfrm>
            <a:prstGeom prst="rect">
              <a:avLst/>
            </a:prstGeom>
            <a:noFill/>
            <a:extLst>
              <a:ext uri="{909E8E84-426E-40DD-AFC4-6F175D3DCCD1}">
                <a14:hiddenFill xmlns:a14="http://schemas.microsoft.com/office/drawing/2010/main">
                  <a:solidFill>
                    <a:srgbClr val="FFFFFF"/>
                  </a:solidFill>
                </a14:hiddenFill>
              </a:ext>
            </a:extLst>
          </p:spPr>
        </p:pic>
        <p:cxnSp>
          <p:nvCxnSpPr>
            <p:cNvPr id="15" name="Straight Arrow Connector 14"/>
            <p:cNvCxnSpPr/>
            <p:nvPr/>
          </p:nvCxnSpPr>
          <p:spPr>
            <a:xfrm>
              <a:off x="5876810" y="4917451"/>
              <a:ext cx="0" cy="102714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6" name="TextBox 15"/>
                <p:cNvSpPr txBox="1"/>
                <p:nvPr/>
              </p:nvSpPr>
              <p:spPr>
                <a:xfrm>
                  <a:off x="5952538" y="5944592"/>
                  <a:ext cx="1399101" cy="31059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acc>
                              <m:accPr>
                                <m:chr m:val="⃗"/>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acc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𝐹</m:t>
                                </m:r>
                              </m:e>
                            </m:acc>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𝑒𝑎𝑟𝑡h</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𝑡𝑜</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𝑏𝑎𝑙𝑙</m:t>
                            </m:r>
                          </m:sub>
                        </m:sSub>
                      </m:oMath>
                    </m:oMathPara>
                  </a14:m>
                  <a:endParaRPr kumimoji="0" lang="el-G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16" name="TextBox 15"/>
                <p:cNvSpPr txBox="1">
                  <a:spLocks noRot="1" noChangeAspect="1" noMove="1" noResize="1" noEditPoints="1" noAdjustHandles="1" noChangeArrowheads="1" noChangeShapeType="1" noTextEdit="1"/>
                </p:cNvSpPr>
                <p:nvPr/>
              </p:nvSpPr>
              <p:spPr>
                <a:xfrm>
                  <a:off x="5952538" y="5944592"/>
                  <a:ext cx="1399101" cy="310598"/>
                </a:xfrm>
                <a:prstGeom prst="rect">
                  <a:avLst/>
                </a:prstGeom>
                <a:blipFill rotWithShape="0">
                  <a:blip r:embed="rId3"/>
                  <a:stretch>
                    <a:fillRect l="-3930" t="-43137" r="-1747" b="-15686"/>
                  </a:stretch>
                </a:blipFill>
              </p:spPr>
              <p:txBody>
                <a:bodyPr/>
                <a:lstStyle/>
                <a:p>
                  <a:r>
                    <a:rPr lang="el-GR">
                      <a:noFill/>
                    </a:rPr>
                    <a:t> </a:t>
                  </a:r>
                </a:p>
              </p:txBody>
            </p:sp>
          </mc:Fallback>
        </mc:AlternateContent>
        <p:cxnSp>
          <p:nvCxnSpPr>
            <p:cNvPr id="17" name="Straight Arrow Connector 16"/>
            <p:cNvCxnSpPr/>
            <p:nvPr/>
          </p:nvCxnSpPr>
          <p:spPr>
            <a:xfrm flipV="1">
              <a:off x="5873992" y="3940889"/>
              <a:ext cx="7995" cy="97656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8" name="TextBox 17"/>
                <p:cNvSpPr txBox="1"/>
                <p:nvPr/>
              </p:nvSpPr>
              <p:spPr>
                <a:xfrm>
                  <a:off x="5977746" y="3824052"/>
                  <a:ext cx="1361655" cy="31059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acc>
                              <m:accPr>
                                <m:chr m:val="⃗"/>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acc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𝐹</m:t>
                                </m:r>
                              </m:e>
                            </m:acc>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h𝑎𝑛𝑑</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𝑡𝑜</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𝑏𝑎𝑙𝑙</m:t>
                            </m:r>
                          </m:sub>
                        </m:sSub>
                      </m:oMath>
                    </m:oMathPara>
                  </a14:m>
                  <a:endParaRPr kumimoji="0" lang="el-G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18" name="TextBox 17"/>
                <p:cNvSpPr txBox="1">
                  <a:spLocks noRot="1" noChangeAspect="1" noMove="1" noResize="1" noEditPoints="1" noAdjustHandles="1" noChangeArrowheads="1" noChangeShapeType="1" noTextEdit="1"/>
                </p:cNvSpPr>
                <p:nvPr/>
              </p:nvSpPr>
              <p:spPr>
                <a:xfrm>
                  <a:off x="5977746" y="3824052"/>
                  <a:ext cx="1361655" cy="310598"/>
                </a:xfrm>
                <a:prstGeom prst="rect">
                  <a:avLst/>
                </a:prstGeom>
                <a:blipFill rotWithShape="0">
                  <a:blip r:embed="rId4"/>
                  <a:stretch>
                    <a:fillRect l="-4036" t="-43137" r="-1345" b="-15686"/>
                  </a:stretch>
                </a:blipFill>
              </p:spPr>
              <p:txBody>
                <a:bodyPr/>
                <a:lstStyle/>
                <a:p>
                  <a:r>
                    <a:rPr lang="el-GR">
                      <a:noFill/>
                    </a:rPr>
                    <a:t> </a:t>
                  </a:r>
                </a:p>
              </p:txBody>
            </p:sp>
          </mc:Fallback>
        </mc:AlternateContent>
        <p:grpSp>
          <p:nvGrpSpPr>
            <p:cNvPr id="29" name="Group 28"/>
            <p:cNvGrpSpPr/>
            <p:nvPr/>
          </p:nvGrpSpPr>
          <p:grpSpPr>
            <a:xfrm>
              <a:off x="6920363" y="4427314"/>
              <a:ext cx="460797" cy="633618"/>
              <a:chOff x="6920363" y="4427314"/>
              <a:chExt cx="460797" cy="633618"/>
            </a:xfrm>
          </p:grpSpPr>
          <p:cxnSp>
            <p:nvCxnSpPr>
              <p:cNvPr id="24" name="Straight Connector 23"/>
              <p:cNvCxnSpPr>
                <a:cxnSpLocks/>
              </p:cNvCxnSpPr>
              <p:nvPr/>
            </p:nvCxnSpPr>
            <p:spPr>
              <a:xfrm>
                <a:off x="6920363" y="4739038"/>
                <a:ext cx="198352" cy="321894"/>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a:cxnSpLocks/>
              </p:cNvCxnSpPr>
              <p:nvPr/>
            </p:nvCxnSpPr>
            <p:spPr>
              <a:xfrm flipV="1">
                <a:off x="7098465" y="4427314"/>
                <a:ext cx="282695" cy="616984"/>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grpSp>
        <p:sp>
          <p:nvSpPr>
            <p:cNvPr id="32" name="Oval 31"/>
            <p:cNvSpPr/>
            <p:nvPr/>
          </p:nvSpPr>
          <p:spPr>
            <a:xfrm>
              <a:off x="5804843" y="4829694"/>
              <a:ext cx="143933" cy="152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cxnSp>
        <p:nvCxnSpPr>
          <p:cNvPr id="36" name="Straight Arrow Connector 35"/>
          <p:cNvCxnSpPr/>
          <p:nvPr/>
        </p:nvCxnSpPr>
        <p:spPr>
          <a:xfrm>
            <a:off x="6971025" y="5025436"/>
            <a:ext cx="0" cy="102714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7" name="TextBox 36"/>
              <p:cNvSpPr txBox="1"/>
              <p:nvPr/>
            </p:nvSpPr>
            <p:spPr>
              <a:xfrm>
                <a:off x="7046753" y="6052577"/>
                <a:ext cx="262058" cy="339517"/>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acc>
                            <m:accPr>
                              <m:chr m:val="⃗"/>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acc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𝐹</m:t>
                              </m:r>
                            </m:e>
                          </m:acc>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𝑔</m:t>
                          </m:r>
                        </m:sub>
                      </m:sSub>
                    </m:oMath>
                  </m:oMathPara>
                </a14:m>
                <a:endParaRPr kumimoji="0" lang="el-G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37" name="TextBox 36"/>
              <p:cNvSpPr txBox="1">
                <a:spLocks noRot="1" noChangeAspect="1" noMove="1" noResize="1" noEditPoints="1" noAdjustHandles="1" noChangeArrowheads="1" noChangeShapeType="1" noTextEdit="1"/>
              </p:cNvSpPr>
              <p:nvPr/>
            </p:nvSpPr>
            <p:spPr>
              <a:xfrm>
                <a:off x="7046753" y="6052577"/>
                <a:ext cx="262058" cy="339517"/>
              </a:xfrm>
              <a:prstGeom prst="rect">
                <a:avLst/>
              </a:prstGeom>
              <a:blipFill rotWithShape="0">
                <a:blip r:embed="rId5"/>
                <a:stretch>
                  <a:fillRect l="-23256" t="-39286" r="-76744" b="-17857"/>
                </a:stretch>
              </a:blipFill>
            </p:spPr>
            <p:txBody>
              <a:bodyPr/>
              <a:lstStyle/>
              <a:p>
                <a:r>
                  <a:rPr lang="el-GR">
                    <a:noFill/>
                  </a:rPr>
                  <a:t> </a:t>
                </a:r>
              </a:p>
            </p:txBody>
          </p:sp>
        </mc:Fallback>
      </mc:AlternateContent>
      <p:cxnSp>
        <p:nvCxnSpPr>
          <p:cNvPr id="38" name="Straight Arrow Connector 37"/>
          <p:cNvCxnSpPr/>
          <p:nvPr/>
        </p:nvCxnSpPr>
        <p:spPr>
          <a:xfrm flipV="1">
            <a:off x="6968207" y="4048874"/>
            <a:ext cx="7995" cy="97656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9" name="TextBox 38"/>
              <p:cNvSpPr txBox="1"/>
              <p:nvPr/>
            </p:nvSpPr>
            <p:spPr>
              <a:xfrm>
                <a:off x="7071961" y="3932037"/>
                <a:ext cx="189924" cy="2769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acc>
                        <m:accPr>
                          <m:chr m:val="⃗"/>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acc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𝑛</m:t>
                          </m:r>
                        </m:e>
                      </m:acc>
                    </m:oMath>
                  </m:oMathPara>
                </a14:m>
                <a:endParaRPr kumimoji="0" lang="el-G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39" name="TextBox 38"/>
              <p:cNvSpPr txBox="1">
                <a:spLocks noRot="1" noChangeAspect="1" noMove="1" noResize="1" noEditPoints="1" noAdjustHandles="1" noChangeArrowheads="1" noChangeShapeType="1" noTextEdit="1"/>
              </p:cNvSpPr>
              <p:nvPr/>
            </p:nvSpPr>
            <p:spPr>
              <a:xfrm>
                <a:off x="7071961" y="3932037"/>
                <a:ext cx="189924" cy="276999"/>
              </a:xfrm>
              <a:prstGeom prst="rect">
                <a:avLst/>
              </a:prstGeom>
              <a:blipFill rotWithShape="0">
                <a:blip r:embed="rId6"/>
                <a:stretch>
                  <a:fillRect l="-19355" r="-16129"/>
                </a:stretch>
              </a:blipFill>
            </p:spPr>
            <p:txBody>
              <a:bodyPr/>
              <a:lstStyle/>
              <a:p>
                <a:r>
                  <a:rPr lang="el-GR">
                    <a:noFill/>
                  </a:rPr>
                  <a:t> </a:t>
                </a:r>
              </a:p>
            </p:txBody>
          </p:sp>
        </mc:Fallback>
      </mc:AlternateContent>
      <p:sp>
        <p:nvSpPr>
          <p:cNvPr id="40" name="Oval 39"/>
          <p:cNvSpPr/>
          <p:nvPr/>
        </p:nvSpPr>
        <p:spPr>
          <a:xfrm>
            <a:off x="6899058" y="4937679"/>
            <a:ext cx="143933" cy="152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46" name="Group 45"/>
          <p:cNvGrpSpPr/>
          <p:nvPr/>
        </p:nvGrpSpPr>
        <p:grpSpPr>
          <a:xfrm>
            <a:off x="449703" y="3638996"/>
            <a:ext cx="2954820" cy="2838004"/>
            <a:chOff x="449703" y="3600450"/>
            <a:chExt cx="2954820" cy="2838004"/>
          </a:xfrm>
        </p:grpSpPr>
        <p:grpSp>
          <p:nvGrpSpPr>
            <p:cNvPr id="43" name="Group 42"/>
            <p:cNvGrpSpPr/>
            <p:nvPr/>
          </p:nvGrpSpPr>
          <p:grpSpPr>
            <a:xfrm>
              <a:off x="449703" y="3600450"/>
              <a:ext cx="2873009" cy="2816920"/>
              <a:chOff x="754503" y="3600450"/>
              <a:chExt cx="2873009" cy="2816920"/>
            </a:xfrm>
          </p:grpSpPr>
          <p:grpSp>
            <p:nvGrpSpPr>
              <p:cNvPr id="31" name="Group 30"/>
              <p:cNvGrpSpPr/>
              <p:nvPr/>
            </p:nvGrpSpPr>
            <p:grpSpPr>
              <a:xfrm>
                <a:off x="754503" y="3987690"/>
                <a:ext cx="2873009" cy="2429680"/>
                <a:chOff x="807191" y="3933162"/>
                <a:chExt cx="2873009" cy="2429680"/>
              </a:xfrm>
            </p:grpSpPr>
            <p:pic>
              <p:nvPicPr>
                <p:cNvPr id="1026" name="Picture 2" descr="Hand Holding a Soccer Ball PNG Images &amp; PSDs for Download | PixelSquid -  S11402634E"/>
                <p:cNvPicPr>
                  <a:picLocks noChangeAspect="1" noChangeArrowheads="1"/>
                </p:cNvPicPr>
                <p:nvPr/>
              </p:nvPicPr>
              <p:blipFill rotWithShape="1">
                <a:blip r:embed="rId2">
                  <a:extLst>
                    <a:ext uri="{28A0092B-C50C-407E-A947-70E740481C1C}">
                      <a14:useLocalDpi xmlns:a14="http://schemas.microsoft.com/office/drawing/2010/main" val="0"/>
                    </a:ext>
                  </a:extLst>
                </a:blip>
                <a:srcRect l="21278" t="14667" r="28055" b="28000"/>
                <a:stretch/>
              </p:blipFill>
              <p:spPr bwMode="auto">
                <a:xfrm>
                  <a:off x="1348088" y="3933162"/>
                  <a:ext cx="1371600" cy="1552074"/>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Arrow Connector 4"/>
                <p:cNvCxnSpPr/>
                <p:nvPr/>
              </p:nvCxnSpPr>
              <p:spPr>
                <a:xfrm>
                  <a:off x="2110088" y="4709199"/>
                  <a:ext cx="0" cy="1027141"/>
                </a:xfrm>
                <a:prstGeom prst="straightConnector1">
                  <a:avLst/>
                </a:prstGeom>
                <a:ln w="3810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 name="TextBox 8"/>
                    <p:cNvSpPr txBox="1"/>
                    <p:nvPr/>
                  </p:nvSpPr>
                  <p:spPr>
                    <a:xfrm>
                      <a:off x="2281099" y="5499042"/>
                      <a:ext cx="1399101" cy="31059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800" b="0" i="1" u="none" strike="noStrike" kern="1200" cap="none" spc="0" normalizeH="0" baseline="0" noProof="0" smtClean="0">
                                    <a:ln>
                                      <a:noFill/>
                                    </a:ln>
                                    <a:solidFill>
                                      <a:srgbClr val="7CCA62">
                                        <a:lumMod val="75000"/>
                                      </a:srgbClr>
                                    </a:solidFill>
                                    <a:effectLst/>
                                    <a:uLnTx/>
                                    <a:uFillTx/>
                                    <a:latin typeface="Cambria Math" panose="02040503050406030204" pitchFamily="18" charset="0"/>
                                    <a:ea typeface="+mn-ea"/>
                                    <a:cs typeface="+mn-cs"/>
                                  </a:rPr>
                                </m:ctrlPr>
                              </m:sSubPr>
                              <m:e>
                                <m:acc>
                                  <m:accPr>
                                    <m:chr m:val="⃗"/>
                                    <m:ctrlPr>
                                      <a:rPr kumimoji="0" lang="en-US" sz="1800" b="0" i="1" u="none" strike="noStrike" kern="1200" cap="none" spc="0" normalizeH="0" baseline="0" noProof="0" smtClean="0">
                                        <a:ln>
                                          <a:noFill/>
                                        </a:ln>
                                        <a:solidFill>
                                          <a:srgbClr val="7CCA62">
                                            <a:lumMod val="75000"/>
                                          </a:srgbClr>
                                        </a:solidFill>
                                        <a:effectLst/>
                                        <a:uLnTx/>
                                        <a:uFillTx/>
                                        <a:latin typeface="Cambria Math" panose="02040503050406030204" pitchFamily="18" charset="0"/>
                                        <a:ea typeface="+mn-ea"/>
                                        <a:cs typeface="+mn-cs"/>
                                      </a:rPr>
                                    </m:ctrlPr>
                                  </m:accPr>
                                  <m:e>
                                    <m:r>
                                      <a:rPr kumimoji="0" lang="en-US" sz="1800" b="0" i="1" u="none" strike="noStrike" kern="1200" cap="none" spc="0" normalizeH="0" baseline="0" noProof="0" smtClean="0">
                                        <a:ln>
                                          <a:noFill/>
                                        </a:ln>
                                        <a:solidFill>
                                          <a:srgbClr val="7CCA62">
                                            <a:lumMod val="75000"/>
                                          </a:srgbClr>
                                        </a:solidFill>
                                        <a:effectLst/>
                                        <a:uLnTx/>
                                        <a:uFillTx/>
                                        <a:latin typeface="Cambria Math" panose="02040503050406030204" pitchFamily="18" charset="0"/>
                                        <a:ea typeface="+mn-ea"/>
                                        <a:cs typeface="+mn-cs"/>
                                      </a:rPr>
                                      <m:t>𝐹</m:t>
                                    </m:r>
                                  </m:e>
                                </m:acc>
                              </m:e>
                              <m:sub>
                                <m:r>
                                  <a:rPr kumimoji="0" lang="en-US" sz="1800" b="0" i="1" u="none" strike="noStrike" kern="1200" cap="none" spc="0" normalizeH="0" baseline="0" noProof="0" smtClean="0">
                                    <a:ln>
                                      <a:noFill/>
                                    </a:ln>
                                    <a:solidFill>
                                      <a:srgbClr val="7CCA62">
                                        <a:lumMod val="75000"/>
                                      </a:srgbClr>
                                    </a:solidFill>
                                    <a:effectLst/>
                                    <a:uLnTx/>
                                    <a:uFillTx/>
                                    <a:latin typeface="Cambria Math" panose="02040503050406030204" pitchFamily="18" charset="0"/>
                                    <a:ea typeface="+mn-ea"/>
                                    <a:cs typeface="+mn-cs"/>
                                  </a:rPr>
                                  <m:t>𝑒𝑎𝑟𝑡h</m:t>
                                </m:r>
                                <m:r>
                                  <a:rPr kumimoji="0" lang="en-US" sz="1800" b="0" i="1" u="none" strike="noStrike" kern="1200" cap="none" spc="0" normalizeH="0" baseline="0" noProof="0" smtClean="0">
                                    <a:ln>
                                      <a:noFill/>
                                    </a:ln>
                                    <a:solidFill>
                                      <a:srgbClr val="7CCA62">
                                        <a:lumMod val="75000"/>
                                      </a:srgbClr>
                                    </a:solidFill>
                                    <a:effectLst/>
                                    <a:uLnTx/>
                                    <a:uFillTx/>
                                    <a:latin typeface="Cambria Math" panose="02040503050406030204" pitchFamily="18" charset="0"/>
                                    <a:ea typeface="+mn-ea"/>
                                    <a:cs typeface="+mn-cs"/>
                                  </a:rPr>
                                  <m:t>−</m:t>
                                </m:r>
                                <m:r>
                                  <a:rPr kumimoji="0" lang="en-US" sz="1800" b="0" i="1" u="none" strike="noStrike" kern="1200" cap="none" spc="0" normalizeH="0" baseline="0" noProof="0" smtClean="0">
                                    <a:ln>
                                      <a:noFill/>
                                    </a:ln>
                                    <a:solidFill>
                                      <a:srgbClr val="7CCA62">
                                        <a:lumMod val="75000"/>
                                      </a:srgbClr>
                                    </a:solidFill>
                                    <a:effectLst/>
                                    <a:uLnTx/>
                                    <a:uFillTx/>
                                    <a:latin typeface="Cambria Math" panose="02040503050406030204" pitchFamily="18" charset="0"/>
                                    <a:ea typeface="+mn-ea"/>
                                    <a:cs typeface="+mn-cs"/>
                                  </a:rPr>
                                  <m:t>𝑡𝑜</m:t>
                                </m:r>
                                <m:r>
                                  <a:rPr kumimoji="0" lang="en-US" sz="1800" b="0" i="1" u="none" strike="noStrike" kern="1200" cap="none" spc="0" normalizeH="0" baseline="0" noProof="0" smtClean="0">
                                    <a:ln>
                                      <a:noFill/>
                                    </a:ln>
                                    <a:solidFill>
                                      <a:srgbClr val="7CCA62">
                                        <a:lumMod val="75000"/>
                                      </a:srgbClr>
                                    </a:solidFill>
                                    <a:effectLst/>
                                    <a:uLnTx/>
                                    <a:uFillTx/>
                                    <a:latin typeface="Cambria Math" panose="02040503050406030204" pitchFamily="18" charset="0"/>
                                    <a:ea typeface="+mn-ea"/>
                                    <a:cs typeface="+mn-cs"/>
                                  </a:rPr>
                                  <m:t>−</m:t>
                                </m:r>
                                <m:r>
                                  <a:rPr kumimoji="0" lang="en-US" sz="1800" b="0" i="1" u="none" strike="noStrike" kern="1200" cap="none" spc="0" normalizeH="0" baseline="0" noProof="0" smtClean="0">
                                    <a:ln>
                                      <a:noFill/>
                                    </a:ln>
                                    <a:solidFill>
                                      <a:srgbClr val="7CCA62">
                                        <a:lumMod val="75000"/>
                                      </a:srgbClr>
                                    </a:solidFill>
                                    <a:effectLst/>
                                    <a:uLnTx/>
                                    <a:uFillTx/>
                                    <a:latin typeface="Cambria Math" panose="02040503050406030204" pitchFamily="18" charset="0"/>
                                    <a:ea typeface="+mn-ea"/>
                                    <a:cs typeface="+mn-cs"/>
                                  </a:rPr>
                                  <m:t>𝑏𝑎𝑙𝑙</m:t>
                                </m:r>
                              </m:sub>
                            </m:sSub>
                          </m:oMath>
                        </m:oMathPara>
                      </a14:m>
                      <a:endParaRPr kumimoji="0" lang="el-GR" sz="1800" b="0" i="0" u="none" strike="noStrike" kern="1200" cap="none" spc="0" normalizeH="0" baseline="0" noProof="0" dirty="0">
                        <a:ln>
                          <a:noFill/>
                        </a:ln>
                        <a:solidFill>
                          <a:srgbClr val="7CCA62">
                            <a:lumMod val="75000"/>
                          </a:srgbClr>
                        </a:solidFill>
                        <a:effectLst/>
                        <a:uLnTx/>
                        <a:uFillTx/>
                        <a:latin typeface="Calibri" panose="020F0502020204030204"/>
                        <a:ea typeface="+mn-ea"/>
                        <a:cs typeface="+mn-cs"/>
                      </a:endParaRPr>
                    </a:p>
                  </p:txBody>
                </p:sp>
              </mc:Choice>
              <mc:Fallback xmlns="">
                <p:sp>
                  <p:nvSpPr>
                    <p:cNvPr id="9" name="TextBox 8"/>
                    <p:cNvSpPr txBox="1">
                      <a:spLocks noRot="1" noChangeAspect="1" noMove="1" noResize="1" noEditPoints="1" noAdjustHandles="1" noChangeArrowheads="1" noChangeShapeType="1" noTextEdit="1"/>
                    </p:cNvSpPr>
                    <p:nvPr/>
                  </p:nvSpPr>
                  <p:spPr>
                    <a:xfrm>
                      <a:off x="2281099" y="5499042"/>
                      <a:ext cx="1399101" cy="310598"/>
                    </a:xfrm>
                    <a:prstGeom prst="rect">
                      <a:avLst/>
                    </a:prstGeom>
                    <a:blipFill rotWithShape="0">
                      <a:blip r:embed="rId7"/>
                      <a:stretch>
                        <a:fillRect l="-3930" t="-43137" r="-1747" b="-15686"/>
                      </a:stretch>
                    </a:blipFill>
                  </p:spPr>
                  <p:txBody>
                    <a:bodyPr/>
                    <a:lstStyle/>
                    <a:p>
                      <a:r>
                        <a:rPr lang="el-GR">
                          <a:noFill/>
                        </a:rPr>
                        <a:t> </a:t>
                      </a:r>
                    </a:p>
                  </p:txBody>
                </p:sp>
              </mc:Fallback>
            </mc:AlternateContent>
            <p:cxnSp>
              <p:nvCxnSpPr>
                <p:cNvPr id="11" name="Straight Arrow Connector 10"/>
                <p:cNvCxnSpPr/>
                <p:nvPr/>
              </p:nvCxnSpPr>
              <p:spPr>
                <a:xfrm>
                  <a:off x="2008488" y="5188902"/>
                  <a:ext cx="0" cy="102714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2" name="TextBox 11"/>
                    <p:cNvSpPr txBox="1"/>
                    <p:nvPr/>
                  </p:nvSpPr>
                  <p:spPr>
                    <a:xfrm>
                      <a:off x="807191" y="6052244"/>
                      <a:ext cx="1361655" cy="31059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8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ctrlPr>
                              </m:sSubPr>
                              <m:e>
                                <m:acc>
                                  <m:accPr>
                                    <m:chr m:val="⃗"/>
                                    <m:ctrlPr>
                                      <a:rPr kumimoji="0" lang="en-US" sz="18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ctrlPr>
                                  </m:accPr>
                                  <m:e>
                                    <m:r>
                                      <a:rPr kumimoji="0" lang="en-US" sz="18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𝐹</m:t>
                                    </m:r>
                                  </m:e>
                                </m:acc>
                              </m:e>
                              <m:sub>
                                <m:r>
                                  <a:rPr kumimoji="0" lang="en-US" sz="18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𝑏𝑎𝑙𝑙</m:t>
                                </m:r>
                                <m:r>
                                  <a:rPr kumimoji="0" lang="en-US" sz="18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m:t>
                                </m:r>
                                <m:r>
                                  <a:rPr kumimoji="0" lang="en-US" sz="18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𝑡𝑜</m:t>
                                </m:r>
                                <m:r>
                                  <a:rPr kumimoji="0" lang="en-US" sz="18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m:t>
                                </m:r>
                                <m:r>
                                  <a:rPr kumimoji="0" lang="en-US" sz="18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h𝑎𝑛𝑑</m:t>
                                </m:r>
                              </m:sub>
                            </m:sSub>
                          </m:oMath>
                        </m:oMathPara>
                      </a14:m>
                      <a:endParaRPr kumimoji="0" lang="el-GR" sz="18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mc:Choice>
              <mc:Fallback xmlns="">
                <p:sp>
                  <p:nvSpPr>
                    <p:cNvPr id="12" name="TextBox 11"/>
                    <p:cNvSpPr txBox="1">
                      <a:spLocks noRot="1" noChangeAspect="1" noMove="1" noResize="1" noEditPoints="1" noAdjustHandles="1" noChangeArrowheads="1" noChangeShapeType="1" noTextEdit="1"/>
                    </p:cNvSpPr>
                    <p:nvPr/>
                  </p:nvSpPr>
                  <p:spPr>
                    <a:xfrm>
                      <a:off x="807191" y="6052244"/>
                      <a:ext cx="1361655" cy="310598"/>
                    </a:xfrm>
                    <a:prstGeom prst="rect">
                      <a:avLst/>
                    </a:prstGeom>
                    <a:blipFill rotWithShape="0">
                      <a:blip r:embed="rId8"/>
                      <a:stretch>
                        <a:fillRect l="-4036" t="-43137" r="-1345" b="-15686"/>
                      </a:stretch>
                    </a:blipFill>
                  </p:spPr>
                  <p:txBody>
                    <a:bodyPr/>
                    <a:lstStyle/>
                    <a:p>
                      <a:r>
                        <a:rPr lang="el-GR">
                          <a:noFill/>
                        </a:rPr>
                        <a:t> </a:t>
                      </a:r>
                    </a:p>
                  </p:txBody>
                </p:sp>
              </mc:Fallback>
            </mc:AlternateContent>
            <p:sp>
              <p:nvSpPr>
                <p:cNvPr id="10" name="Plus 9"/>
                <p:cNvSpPr/>
                <p:nvPr/>
              </p:nvSpPr>
              <p:spPr>
                <a:xfrm rot="2689097">
                  <a:off x="2753082" y="4227604"/>
                  <a:ext cx="914400" cy="919813"/>
                </a:xfrm>
                <a:prstGeom prst="mathPlus">
                  <a:avLst>
                    <a:gd name="adj1" fmla="val 1018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Oval 29"/>
                <p:cNvSpPr/>
                <p:nvPr/>
              </p:nvSpPr>
              <p:spPr>
                <a:xfrm>
                  <a:off x="2033888" y="4572000"/>
                  <a:ext cx="143933" cy="152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cxnSp>
            <p:nvCxnSpPr>
              <p:cNvPr id="44" name="Straight Arrow Connector 43"/>
              <p:cNvCxnSpPr/>
              <p:nvPr/>
            </p:nvCxnSpPr>
            <p:spPr>
              <a:xfrm flipV="1">
                <a:off x="2057400" y="3717287"/>
                <a:ext cx="7995" cy="97656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5" name="TextBox 44"/>
                  <p:cNvSpPr txBox="1"/>
                  <p:nvPr/>
                </p:nvSpPr>
                <p:spPr>
                  <a:xfrm>
                    <a:off x="2161154" y="3600450"/>
                    <a:ext cx="1361655" cy="31059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800" b="0" i="1" u="none" strike="noStrike" kern="1200" cap="none" spc="0" normalizeH="0" baseline="0" noProof="0" smtClean="0">
                                  <a:ln>
                                    <a:noFill/>
                                  </a:ln>
                                  <a:solidFill>
                                    <a:srgbClr val="0070C0"/>
                                  </a:solidFill>
                                  <a:effectLst/>
                                  <a:uLnTx/>
                                  <a:uFillTx/>
                                  <a:latin typeface="Cambria Math" panose="02040503050406030204" pitchFamily="18" charset="0"/>
                                  <a:ea typeface="+mn-ea"/>
                                  <a:cs typeface="+mn-cs"/>
                                </a:rPr>
                              </m:ctrlPr>
                            </m:sSubPr>
                            <m:e>
                              <m:acc>
                                <m:accPr>
                                  <m:chr m:val="⃗"/>
                                  <m:ctrlPr>
                                    <a:rPr kumimoji="0" lang="en-US" sz="1800" b="0" i="1" u="none" strike="noStrike" kern="1200" cap="none" spc="0" normalizeH="0" baseline="0" noProof="0" smtClean="0">
                                      <a:ln>
                                        <a:noFill/>
                                      </a:ln>
                                      <a:solidFill>
                                        <a:srgbClr val="0070C0"/>
                                      </a:solidFill>
                                      <a:effectLst/>
                                      <a:uLnTx/>
                                      <a:uFillTx/>
                                      <a:latin typeface="Cambria Math" panose="02040503050406030204" pitchFamily="18" charset="0"/>
                                      <a:ea typeface="+mn-ea"/>
                                      <a:cs typeface="+mn-cs"/>
                                    </a:rPr>
                                  </m:ctrlPr>
                                </m:accPr>
                                <m:e>
                                  <m:r>
                                    <a:rPr kumimoji="0" lang="en-US" sz="1800" b="0" i="1" u="none" strike="noStrike" kern="1200" cap="none" spc="0" normalizeH="0" baseline="0" noProof="0" smtClean="0">
                                      <a:ln>
                                        <a:noFill/>
                                      </a:ln>
                                      <a:solidFill>
                                        <a:srgbClr val="0070C0"/>
                                      </a:solidFill>
                                      <a:effectLst/>
                                      <a:uLnTx/>
                                      <a:uFillTx/>
                                      <a:latin typeface="Cambria Math" panose="02040503050406030204" pitchFamily="18" charset="0"/>
                                      <a:ea typeface="+mn-ea"/>
                                      <a:cs typeface="+mn-cs"/>
                                    </a:rPr>
                                    <m:t>𝐹</m:t>
                                  </m:r>
                                </m:e>
                              </m:acc>
                            </m:e>
                            <m:sub>
                              <m:r>
                                <a:rPr kumimoji="0" lang="en-US" sz="1800" b="0" i="1" u="none" strike="noStrike" kern="1200" cap="none" spc="0" normalizeH="0" baseline="0" noProof="0" smtClean="0">
                                  <a:ln>
                                    <a:noFill/>
                                  </a:ln>
                                  <a:solidFill>
                                    <a:srgbClr val="0070C0"/>
                                  </a:solidFill>
                                  <a:effectLst/>
                                  <a:uLnTx/>
                                  <a:uFillTx/>
                                  <a:latin typeface="Cambria Math" panose="02040503050406030204" pitchFamily="18" charset="0"/>
                                  <a:ea typeface="+mn-ea"/>
                                  <a:cs typeface="+mn-cs"/>
                                </a:rPr>
                                <m:t>h𝑎𝑛𝑑</m:t>
                              </m:r>
                              <m:r>
                                <a:rPr kumimoji="0" lang="en-US" sz="1800" b="0" i="1" u="none" strike="noStrike" kern="1200" cap="none" spc="0" normalizeH="0" baseline="0" noProof="0" smtClean="0">
                                  <a:ln>
                                    <a:noFill/>
                                  </a:ln>
                                  <a:solidFill>
                                    <a:srgbClr val="0070C0"/>
                                  </a:solidFill>
                                  <a:effectLst/>
                                  <a:uLnTx/>
                                  <a:uFillTx/>
                                  <a:latin typeface="Cambria Math" panose="02040503050406030204" pitchFamily="18" charset="0"/>
                                  <a:ea typeface="+mn-ea"/>
                                  <a:cs typeface="+mn-cs"/>
                                </a:rPr>
                                <m:t>−</m:t>
                              </m:r>
                              <m:r>
                                <a:rPr kumimoji="0" lang="en-US" sz="1800" b="0" i="1" u="none" strike="noStrike" kern="1200" cap="none" spc="0" normalizeH="0" baseline="0" noProof="0" smtClean="0">
                                  <a:ln>
                                    <a:noFill/>
                                  </a:ln>
                                  <a:solidFill>
                                    <a:srgbClr val="0070C0"/>
                                  </a:solidFill>
                                  <a:effectLst/>
                                  <a:uLnTx/>
                                  <a:uFillTx/>
                                  <a:latin typeface="Cambria Math" panose="02040503050406030204" pitchFamily="18" charset="0"/>
                                  <a:ea typeface="+mn-ea"/>
                                  <a:cs typeface="+mn-cs"/>
                                </a:rPr>
                                <m:t>𝑡𝑜</m:t>
                              </m:r>
                              <m:r>
                                <a:rPr kumimoji="0" lang="en-US" sz="1800" b="0" i="1" u="none" strike="noStrike" kern="1200" cap="none" spc="0" normalizeH="0" baseline="0" noProof="0" smtClean="0">
                                  <a:ln>
                                    <a:noFill/>
                                  </a:ln>
                                  <a:solidFill>
                                    <a:srgbClr val="0070C0"/>
                                  </a:solidFill>
                                  <a:effectLst/>
                                  <a:uLnTx/>
                                  <a:uFillTx/>
                                  <a:latin typeface="Cambria Math" panose="02040503050406030204" pitchFamily="18" charset="0"/>
                                  <a:ea typeface="+mn-ea"/>
                                  <a:cs typeface="+mn-cs"/>
                                </a:rPr>
                                <m:t>−</m:t>
                              </m:r>
                              <m:r>
                                <a:rPr kumimoji="0" lang="en-US" sz="1800" b="0" i="1" u="none" strike="noStrike" kern="1200" cap="none" spc="0" normalizeH="0" baseline="0" noProof="0" smtClean="0">
                                  <a:ln>
                                    <a:noFill/>
                                  </a:ln>
                                  <a:solidFill>
                                    <a:srgbClr val="0070C0"/>
                                  </a:solidFill>
                                  <a:effectLst/>
                                  <a:uLnTx/>
                                  <a:uFillTx/>
                                  <a:latin typeface="Cambria Math" panose="02040503050406030204" pitchFamily="18" charset="0"/>
                                  <a:ea typeface="+mn-ea"/>
                                  <a:cs typeface="+mn-cs"/>
                                </a:rPr>
                                <m:t>𝑏𝑎𝑙𝑙</m:t>
                              </m:r>
                            </m:sub>
                          </m:sSub>
                        </m:oMath>
                      </m:oMathPara>
                    </a14:m>
                    <a:endParaRPr kumimoji="0" lang="el-GR" sz="1800" b="0"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mc:Choice>
            <mc:Fallback xmlns="">
              <p:sp>
                <p:nvSpPr>
                  <p:cNvPr id="45" name="TextBox 44"/>
                  <p:cNvSpPr txBox="1">
                    <a:spLocks noRot="1" noChangeAspect="1" noMove="1" noResize="1" noEditPoints="1" noAdjustHandles="1" noChangeArrowheads="1" noChangeShapeType="1" noTextEdit="1"/>
                  </p:cNvSpPr>
                  <p:nvPr/>
                </p:nvSpPr>
                <p:spPr>
                  <a:xfrm>
                    <a:off x="2161154" y="3600450"/>
                    <a:ext cx="1361655" cy="310598"/>
                  </a:xfrm>
                  <a:prstGeom prst="rect">
                    <a:avLst/>
                  </a:prstGeom>
                  <a:blipFill rotWithShape="0">
                    <a:blip r:embed="rId9"/>
                    <a:stretch>
                      <a:fillRect l="-4036" t="-45098" r="-1345" b="-15686"/>
                    </a:stretch>
                  </a:blipFill>
                </p:spPr>
                <p:txBody>
                  <a:bodyPr/>
                  <a:lstStyle/>
                  <a:p>
                    <a:r>
                      <a:rPr lang="el-GR">
                        <a:noFill/>
                      </a:rPr>
                      <a:t> </a:t>
                    </a:r>
                  </a:p>
                </p:txBody>
              </p:sp>
            </mc:Fallback>
          </mc:AlternateContent>
        </p:grpSp>
        <p:cxnSp>
          <p:nvCxnSpPr>
            <p:cNvPr id="47" name="Straight Arrow Connector 46"/>
            <p:cNvCxnSpPr/>
            <p:nvPr/>
          </p:nvCxnSpPr>
          <p:spPr>
            <a:xfrm>
              <a:off x="1856354" y="5243429"/>
              <a:ext cx="0" cy="1027141"/>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8" name="TextBox 47"/>
                <p:cNvSpPr txBox="1"/>
                <p:nvPr/>
              </p:nvSpPr>
              <p:spPr>
                <a:xfrm>
                  <a:off x="1904882" y="6127856"/>
                  <a:ext cx="1499641" cy="31059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800" b="0" i="1" u="none" strike="noStrike" kern="1200" cap="none" spc="0" normalizeH="0" baseline="0" noProof="0" smtClean="0">
                                <a:ln>
                                  <a:noFill/>
                                </a:ln>
                                <a:solidFill>
                                  <a:srgbClr val="7030A0"/>
                                </a:solidFill>
                                <a:effectLst/>
                                <a:uLnTx/>
                                <a:uFillTx/>
                                <a:latin typeface="Cambria Math" panose="02040503050406030204" pitchFamily="18" charset="0"/>
                                <a:ea typeface="+mn-ea"/>
                                <a:cs typeface="+mn-cs"/>
                              </a:rPr>
                            </m:ctrlPr>
                          </m:sSubPr>
                          <m:e>
                            <m:acc>
                              <m:accPr>
                                <m:chr m:val="⃗"/>
                                <m:ctrlPr>
                                  <a:rPr kumimoji="0" lang="en-US" sz="1800" b="0" i="1" u="none" strike="noStrike" kern="1200" cap="none" spc="0" normalizeH="0" baseline="0" noProof="0" smtClean="0">
                                    <a:ln>
                                      <a:noFill/>
                                    </a:ln>
                                    <a:solidFill>
                                      <a:srgbClr val="7030A0"/>
                                    </a:solidFill>
                                    <a:effectLst/>
                                    <a:uLnTx/>
                                    <a:uFillTx/>
                                    <a:latin typeface="Cambria Math" panose="02040503050406030204" pitchFamily="18" charset="0"/>
                                    <a:ea typeface="+mn-ea"/>
                                    <a:cs typeface="+mn-cs"/>
                                  </a:rPr>
                                </m:ctrlPr>
                              </m:accPr>
                              <m:e>
                                <m:r>
                                  <a:rPr kumimoji="0" lang="en-US" sz="1800" b="0" i="1" u="none" strike="noStrike" kern="1200" cap="none" spc="0" normalizeH="0" baseline="0" noProof="0" smtClean="0">
                                    <a:ln>
                                      <a:noFill/>
                                    </a:ln>
                                    <a:solidFill>
                                      <a:srgbClr val="7030A0"/>
                                    </a:solidFill>
                                    <a:effectLst/>
                                    <a:uLnTx/>
                                    <a:uFillTx/>
                                    <a:latin typeface="Cambria Math" panose="02040503050406030204" pitchFamily="18" charset="0"/>
                                    <a:ea typeface="+mn-ea"/>
                                    <a:cs typeface="+mn-cs"/>
                                  </a:rPr>
                                  <m:t>𝐹</m:t>
                                </m:r>
                              </m:e>
                            </m:acc>
                          </m:e>
                          <m:sub>
                            <m:r>
                              <a:rPr kumimoji="0" lang="en-US" sz="1800" b="0" i="1" u="none" strike="noStrike" kern="1200" cap="none" spc="0" normalizeH="0" baseline="0" noProof="0" smtClean="0">
                                <a:ln>
                                  <a:noFill/>
                                </a:ln>
                                <a:solidFill>
                                  <a:srgbClr val="7030A0"/>
                                </a:solidFill>
                                <a:effectLst/>
                                <a:uLnTx/>
                                <a:uFillTx/>
                                <a:latin typeface="Cambria Math" panose="02040503050406030204" pitchFamily="18" charset="0"/>
                                <a:ea typeface="+mn-ea"/>
                                <a:cs typeface="+mn-cs"/>
                              </a:rPr>
                              <m:t>𝑒𝑎𝑟𝑡h</m:t>
                            </m:r>
                            <m:r>
                              <a:rPr kumimoji="0" lang="en-US" sz="1800" b="0" i="1" u="none" strike="noStrike" kern="1200" cap="none" spc="0" normalizeH="0" baseline="0" noProof="0" smtClean="0">
                                <a:ln>
                                  <a:noFill/>
                                </a:ln>
                                <a:solidFill>
                                  <a:srgbClr val="7030A0"/>
                                </a:solidFill>
                                <a:effectLst/>
                                <a:uLnTx/>
                                <a:uFillTx/>
                                <a:latin typeface="Cambria Math" panose="02040503050406030204" pitchFamily="18" charset="0"/>
                                <a:ea typeface="+mn-ea"/>
                                <a:cs typeface="+mn-cs"/>
                              </a:rPr>
                              <m:t>−</m:t>
                            </m:r>
                            <m:r>
                              <a:rPr kumimoji="0" lang="en-US" sz="1800" b="0" i="1" u="none" strike="noStrike" kern="1200" cap="none" spc="0" normalizeH="0" baseline="0" noProof="0" smtClean="0">
                                <a:ln>
                                  <a:noFill/>
                                </a:ln>
                                <a:solidFill>
                                  <a:srgbClr val="7030A0"/>
                                </a:solidFill>
                                <a:effectLst/>
                                <a:uLnTx/>
                                <a:uFillTx/>
                                <a:latin typeface="Cambria Math" panose="02040503050406030204" pitchFamily="18" charset="0"/>
                                <a:ea typeface="+mn-ea"/>
                                <a:cs typeface="+mn-cs"/>
                              </a:rPr>
                              <m:t>𝑡𝑜</m:t>
                            </m:r>
                            <m:r>
                              <a:rPr kumimoji="0" lang="en-US" sz="1800" b="0" i="1" u="none" strike="noStrike" kern="1200" cap="none" spc="0" normalizeH="0" baseline="0" noProof="0" smtClean="0">
                                <a:ln>
                                  <a:noFill/>
                                </a:ln>
                                <a:solidFill>
                                  <a:srgbClr val="7030A0"/>
                                </a:solidFill>
                                <a:effectLst/>
                                <a:uLnTx/>
                                <a:uFillTx/>
                                <a:latin typeface="Cambria Math" panose="02040503050406030204" pitchFamily="18" charset="0"/>
                                <a:ea typeface="+mn-ea"/>
                                <a:cs typeface="+mn-cs"/>
                              </a:rPr>
                              <m:t>−</m:t>
                            </m:r>
                            <m:r>
                              <a:rPr kumimoji="0" lang="en-US" sz="1800" b="0" i="1" u="none" strike="noStrike" kern="1200" cap="none" spc="0" normalizeH="0" baseline="0" noProof="0" smtClean="0">
                                <a:ln>
                                  <a:noFill/>
                                </a:ln>
                                <a:solidFill>
                                  <a:srgbClr val="7030A0"/>
                                </a:solidFill>
                                <a:effectLst/>
                                <a:uLnTx/>
                                <a:uFillTx/>
                                <a:latin typeface="Cambria Math" panose="02040503050406030204" pitchFamily="18" charset="0"/>
                                <a:ea typeface="+mn-ea"/>
                                <a:cs typeface="+mn-cs"/>
                              </a:rPr>
                              <m:t>h𝑎𝑛𝑑</m:t>
                            </m:r>
                          </m:sub>
                        </m:sSub>
                      </m:oMath>
                    </m:oMathPara>
                  </a14:m>
                  <a:endParaRPr kumimoji="0" lang="el-GR" sz="1800" b="0" i="0" u="none" strike="noStrike" kern="1200" cap="none" spc="0" normalizeH="0" baseline="0" noProof="0" dirty="0">
                    <a:ln>
                      <a:noFill/>
                    </a:ln>
                    <a:solidFill>
                      <a:srgbClr val="7030A0"/>
                    </a:solidFill>
                    <a:effectLst/>
                    <a:uLnTx/>
                    <a:uFillTx/>
                    <a:latin typeface="Calibri" panose="020F0502020204030204"/>
                    <a:ea typeface="+mn-ea"/>
                    <a:cs typeface="+mn-cs"/>
                  </a:endParaRPr>
                </a:p>
              </p:txBody>
            </p:sp>
          </mc:Choice>
          <mc:Fallback xmlns="">
            <p:sp>
              <p:nvSpPr>
                <p:cNvPr id="48" name="TextBox 47"/>
                <p:cNvSpPr txBox="1">
                  <a:spLocks noRot="1" noChangeAspect="1" noMove="1" noResize="1" noEditPoints="1" noAdjustHandles="1" noChangeArrowheads="1" noChangeShapeType="1" noTextEdit="1"/>
                </p:cNvSpPr>
                <p:nvPr/>
              </p:nvSpPr>
              <p:spPr>
                <a:xfrm>
                  <a:off x="1904882" y="6127856"/>
                  <a:ext cx="1499641" cy="310598"/>
                </a:xfrm>
                <a:prstGeom prst="rect">
                  <a:avLst/>
                </a:prstGeom>
                <a:blipFill rotWithShape="0">
                  <a:blip r:embed="rId10"/>
                  <a:stretch>
                    <a:fillRect l="-3252" t="-45098" r="-1220" b="-15686"/>
                  </a:stretch>
                </a:blipFill>
              </p:spPr>
              <p:txBody>
                <a:bodyPr/>
                <a:lstStyle/>
                <a:p>
                  <a:r>
                    <a:rPr lang="el-GR">
                      <a:noFill/>
                    </a:rPr>
                    <a:t> </a:t>
                  </a:r>
                </a:p>
              </p:txBody>
            </p:sp>
          </mc:Fallback>
        </mc:AlternateContent>
      </p:grpSp>
      <p:sp>
        <p:nvSpPr>
          <p:cNvPr id="49" name="TextBox 48"/>
          <p:cNvSpPr txBox="1"/>
          <p:nvPr/>
        </p:nvSpPr>
        <p:spPr>
          <a:xfrm>
            <a:off x="7291178" y="4505750"/>
            <a:ext cx="1329403" cy="92333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800" b="1" i="0" u="none" strike="noStrike" kern="1200" cap="none" spc="0" normalizeH="0" baseline="0" noProof="0" dirty="0">
                <a:ln>
                  <a:noFill/>
                </a:ln>
                <a:solidFill>
                  <a:prstClr val="black"/>
                </a:solidFill>
                <a:effectLst/>
                <a:uLnTx/>
                <a:uFillTx/>
                <a:latin typeface="Calibri" panose="020F0502020204030204"/>
                <a:ea typeface="+mn-ea"/>
                <a:cs typeface="+mn-cs"/>
              </a:rPr>
              <a:t>Διάγραμμα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800" b="1" i="0" u="none" strike="noStrike" kern="1200" cap="none" spc="0" normalizeH="0" baseline="0" noProof="0" dirty="0">
                <a:ln>
                  <a:noFill/>
                </a:ln>
                <a:solidFill>
                  <a:prstClr val="black"/>
                </a:solidFill>
                <a:effectLst/>
                <a:uLnTx/>
                <a:uFillTx/>
                <a:latin typeface="Calibri" panose="020F0502020204030204"/>
                <a:ea typeface="+mn-ea"/>
                <a:cs typeface="+mn-cs"/>
              </a:rPr>
              <a:t>ελευθέρου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800" b="1" i="0" u="none" strike="noStrike" kern="1200" cap="none" spc="0" normalizeH="0" baseline="0" noProof="0" dirty="0">
                <a:ln>
                  <a:noFill/>
                </a:ln>
                <a:solidFill>
                  <a:prstClr val="black"/>
                </a:solidFill>
                <a:effectLst/>
                <a:uLnTx/>
                <a:uFillTx/>
                <a:latin typeface="Calibri" panose="020F0502020204030204"/>
                <a:ea typeface="+mn-ea"/>
                <a:cs typeface="+mn-cs"/>
              </a:rPr>
              <a:t>σώματος</a:t>
            </a:r>
          </a:p>
        </p:txBody>
      </p:sp>
      <p:sp>
        <p:nvSpPr>
          <p:cNvPr id="4" name="Ορθογώνιο: Στρογγύλεμα γωνιών 3">
            <a:extLst>
              <a:ext uri="{FF2B5EF4-FFF2-40B4-BE49-F238E27FC236}">
                <a16:creationId xmlns:a16="http://schemas.microsoft.com/office/drawing/2014/main" id="{B5C1D48E-AB2D-D458-7B2D-78CA21EFD6F2}"/>
              </a:ext>
            </a:extLst>
          </p:cNvPr>
          <p:cNvSpPr/>
          <p:nvPr/>
        </p:nvSpPr>
        <p:spPr>
          <a:xfrm>
            <a:off x="5410200" y="3932037"/>
            <a:ext cx="803800" cy="409983"/>
          </a:xfrm>
          <a:prstGeom prst="roundRect">
            <a:avLst/>
          </a:prstGeom>
          <a:noFill/>
          <a:ln w="19050">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Ορθογώνιο: Στρογγύλεμα γωνιών 5">
            <a:extLst>
              <a:ext uri="{FF2B5EF4-FFF2-40B4-BE49-F238E27FC236}">
                <a16:creationId xmlns:a16="http://schemas.microsoft.com/office/drawing/2014/main" id="{ADEF0BF6-4B99-F2B0-A59B-C01E808C952A}"/>
              </a:ext>
            </a:extLst>
          </p:cNvPr>
          <p:cNvSpPr/>
          <p:nvPr/>
        </p:nvSpPr>
        <p:spPr>
          <a:xfrm>
            <a:off x="5382810" y="6048100"/>
            <a:ext cx="803800" cy="409983"/>
          </a:xfrm>
          <a:prstGeom prst="roundRect">
            <a:avLst/>
          </a:prstGeom>
          <a:noFill/>
          <a:ln w="19050">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7311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46"/>
                                        </p:tgtEl>
                                        <p:attrNameLst>
                                          <p:attrName>style.visibility</p:attrName>
                                        </p:attrNameLst>
                                      </p:cBhvr>
                                      <p:to>
                                        <p:strVal val="visible"/>
                                      </p:to>
                                    </p:set>
                                    <p:animEffect transition="in" filter="fade">
                                      <p:cBhvr>
                                        <p:cTn id="25" dur="500"/>
                                        <p:tgtEl>
                                          <p:spTgt spid="46"/>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3"/>
                                        </p:tgtEl>
                                        <p:attrNameLst>
                                          <p:attrName>style.visibility</p:attrName>
                                        </p:attrNameLst>
                                      </p:cBhvr>
                                      <p:to>
                                        <p:strVal val="visible"/>
                                      </p:to>
                                    </p:set>
                                    <p:animEffect transition="in" filter="fade">
                                      <p:cBhvr>
                                        <p:cTn id="30" dur="500"/>
                                        <p:tgtEl>
                                          <p:spTgt spid="33"/>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500"/>
                                        <p:tgtEl>
                                          <p:spTgt spid="6"/>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4"/>
                                        </p:tgtEl>
                                        <p:attrNameLst>
                                          <p:attrName>style.visibility</p:attrName>
                                        </p:attrNameLst>
                                      </p:cBhvr>
                                      <p:to>
                                        <p:strVal val="visible"/>
                                      </p:to>
                                    </p:set>
                                    <p:animEffect transition="in" filter="fade">
                                      <p:cBhvr>
                                        <p:cTn id="38" dur="500"/>
                                        <p:tgtEl>
                                          <p:spTgt spid="4"/>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36"/>
                                        </p:tgtEl>
                                        <p:attrNameLst>
                                          <p:attrName>style.visibility</p:attrName>
                                        </p:attrNameLst>
                                      </p:cBhvr>
                                      <p:to>
                                        <p:strVal val="visible"/>
                                      </p:to>
                                    </p:set>
                                    <p:animEffect transition="in" filter="fade">
                                      <p:cBhvr>
                                        <p:cTn id="43" dur="500"/>
                                        <p:tgtEl>
                                          <p:spTgt spid="36"/>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37"/>
                                        </p:tgtEl>
                                        <p:attrNameLst>
                                          <p:attrName>style.visibility</p:attrName>
                                        </p:attrNameLst>
                                      </p:cBhvr>
                                      <p:to>
                                        <p:strVal val="visible"/>
                                      </p:to>
                                    </p:set>
                                    <p:animEffect transition="in" filter="fade">
                                      <p:cBhvr>
                                        <p:cTn id="46" dur="500"/>
                                        <p:tgtEl>
                                          <p:spTgt spid="37"/>
                                        </p:tgtEl>
                                      </p:cBhvr>
                                    </p:animEffect>
                                  </p:childTnLst>
                                </p:cTn>
                              </p:par>
                              <p:par>
                                <p:cTn id="47" presetID="10" presetClass="entr" presetSubtype="0" fill="hold" nodeType="withEffect">
                                  <p:stCondLst>
                                    <p:cond delay="0"/>
                                  </p:stCondLst>
                                  <p:childTnLst>
                                    <p:set>
                                      <p:cBhvr>
                                        <p:cTn id="48" dur="1" fill="hold">
                                          <p:stCondLst>
                                            <p:cond delay="0"/>
                                          </p:stCondLst>
                                        </p:cTn>
                                        <p:tgtEl>
                                          <p:spTgt spid="38"/>
                                        </p:tgtEl>
                                        <p:attrNameLst>
                                          <p:attrName>style.visibility</p:attrName>
                                        </p:attrNameLst>
                                      </p:cBhvr>
                                      <p:to>
                                        <p:strVal val="visible"/>
                                      </p:to>
                                    </p:set>
                                    <p:animEffect transition="in" filter="fade">
                                      <p:cBhvr>
                                        <p:cTn id="49" dur="500"/>
                                        <p:tgtEl>
                                          <p:spTgt spid="38"/>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39"/>
                                        </p:tgtEl>
                                        <p:attrNameLst>
                                          <p:attrName>style.visibility</p:attrName>
                                        </p:attrNameLst>
                                      </p:cBhvr>
                                      <p:to>
                                        <p:strVal val="visible"/>
                                      </p:to>
                                    </p:set>
                                    <p:animEffect transition="in" filter="fade">
                                      <p:cBhvr>
                                        <p:cTn id="52" dur="500"/>
                                        <p:tgtEl>
                                          <p:spTgt spid="39"/>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40"/>
                                        </p:tgtEl>
                                        <p:attrNameLst>
                                          <p:attrName>style.visibility</p:attrName>
                                        </p:attrNameLst>
                                      </p:cBhvr>
                                      <p:to>
                                        <p:strVal val="visible"/>
                                      </p:to>
                                    </p:set>
                                    <p:animEffect transition="in" filter="fade">
                                      <p:cBhvr>
                                        <p:cTn id="55" dur="500"/>
                                        <p:tgtEl>
                                          <p:spTgt spid="40"/>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49"/>
                                        </p:tgtEl>
                                        <p:attrNameLst>
                                          <p:attrName>style.visibility</p:attrName>
                                        </p:attrNameLst>
                                      </p:cBhvr>
                                      <p:to>
                                        <p:strVal val="visible"/>
                                      </p:to>
                                    </p:set>
                                    <p:animEffect transition="in" filter="fade">
                                      <p:cBhvr>
                                        <p:cTn id="58"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9" grpId="0"/>
      <p:bldP spid="40" grpId="0" animBg="1"/>
      <p:bldP spid="49" grpId="0"/>
      <p:bldP spid="4" grpId="0" animBg="1"/>
      <p:bldP spid="6" grpId="0" animBg="1"/>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Οι Νόμοι της Κίνησης</a:t>
            </a:r>
          </a:p>
        </p:txBody>
      </p:sp>
      <p:sp>
        <p:nvSpPr>
          <p:cNvPr id="3" name="Content Placeholder 2"/>
          <p:cNvSpPr>
            <a:spLocks noGrp="1"/>
          </p:cNvSpPr>
          <p:nvPr>
            <p:ph idx="1"/>
          </p:nvPr>
        </p:nvSpPr>
        <p:spPr>
          <a:xfrm>
            <a:off x="738350" y="1371600"/>
            <a:ext cx="7948449" cy="5020956"/>
          </a:xfrm>
        </p:spPr>
        <p:txBody>
          <a:bodyPr>
            <a:normAutofit/>
          </a:bodyPr>
          <a:lstStyle/>
          <a:p>
            <a:r>
              <a:rPr lang="el-GR" b="1" dirty="0"/>
              <a:t>Δυνάμεις Τριβής</a:t>
            </a:r>
          </a:p>
          <a:p>
            <a:endParaRPr lang="el-GR" sz="1050" b="1" dirty="0"/>
          </a:p>
          <a:p>
            <a:pPr lvl="1"/>
            <a:r>
              <a:rPr lang="el-GR" dirty="0"/>
              <a:t>Ως τώρα, τις αγνοήσαμε</a:t>
            </a:r>
          </a:p>
          <a:p>
            <a:pPr lvl="1"/>
            <a:r>
              <a:rPr lang="el-GR" dirty="0"/>
              <a:t>Πολύ σημαντικές (είναι ο λόγος που περπατάμε, που τα αυτοκίνητα κινούνται</a:t>
            </a:r>
            <a:r>
              <a:rPr lang="en-US" dirty="0"/>
              <a:t>, </a:t>
            </a:r>
            <a:r>
              <a:rPr lang="el-GR" dirty="0"/>
              <a:t>που μπορούμε να κρατήσουμε ένα μολύβι, που μπορούμε να δέσουμε τα κορδόνια μας </a:t>
            </a:r>
            <a:r>
              <a:rPr lang="el-GR" dirty="0" err="1"/>
              <a:t>κλπ</a:t>
            </a:r>
            <a:r>
              <a:rPr lang="el-GR" dirty="0"/>
              <a:t>)</a:t>
            </a:r>
          </a:p>
          <a:p>
            <a:pPr lvl="1"/>
            <a:r>
              <a:rPr lang="el-GR" b="1" dirty="0"/>
              <a:t>Τριβή ονομάζουμε τη δύναμη που αντιστέκεται στην κίνηση ενός σώματος όταν αυτό εφάπτεται σε μια επιφάνεια</a:t>
            </a:r>
          </a:p>
          <a:p>
            <a:pPr lvl="1"/>
            <a:r>
              <a:rPr lang="el-GR" dirty="0"/>
              <a:t>Πολλά είδη τριβής</a:t>
            </a:r>
            <a:endParaRPr lang="en-US" dirty="0"/>
          </a:p>
          <a:p>
            <a:pPr lvl="2"/>
            <a:r>
              <a:rPr lang="el-GR" dirty="0"/>
              <a:t>Στατική τριβή, τριβή ολίσθησης, τριβή ρευστών, κ.α.</a:t>
            </a:r>
          </a:p>
          <a:p>
            <a:pPr lvl="1"/>
            <a:r>
              <a:rPr lang="el-GR" dirty="0"/>
              <a:t>Στη Κίνηση Σωμάτων, μας ενδιαφέρουν μόνο:</a:t>
            </a:r>
          </a:p>
          <a:p>
            <a:pPr lvl="2"/>
            <a:r>
              <a:rPr lang="el-GR" b="1" dirty="0"/>
              <a:t>Στατική τριβή</a:t>
            </a:r>
          </a:p>
          <a:p>
            <a:pPr lvl="2"/>
            <a:r>
              <a:rPr lang="el-GR" b="1" dirty="0"/>
              <a:t>Τριβή ολισθήσεως</a:t>
            </a:r>
          </a:p>
          <a:p>
            <a:pPr lvl="2"/>
            <a:endParaRPr lang="el-GR" dirty="0"/>
          </a:p>
        </p:txBody>
      </p:sp>
    </p:spTree>
    <p:extLst>
      <p:ext uri="{BB962C8B-B14F-4D97-AF65-F5344CB8AC3E}">
        <p14:creationId xmlns:p14="http://schemas.microsoft.com/office/powerpoint/2010/main" val="3824597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3">
                                            <p:txEl>
                                              <p:pRg st="6" end="6"/>
                                            </p:txEl>
                                          </p:spTgt>
                                        </p:tgtEl>
                                        <p:attrNameLst>
                                          <p:attrName>style.visibility</p:attrName>
                                        </p:attrNameLst>
                                      </p:cBhvr>
                                      <p:to>
                                        <p:strVal val="visible"/>
                                      </p:to>
                                    </p:set>
                                    <p:animEffect transition="in" filter="fade">
                                      <p:cBhvr>
                                        <p:cTn id="30" dur="500"/>
                                        <p:tgtEl>
                                          <p:spTgt spid="3">
                                            <p:txEl>
                                              <p:pRg st="6" end="6"/>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fade">
                                      <p:cBhvr>
                                        <p:cTn id="35" dur="500"/>
                                        <p:tgtEl>
                                          <p:spTgt spid="3">
                                            <p:txEl>
                                              <p:pRg st="7" end="7"/>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3">
                                            <p:txEl>
                                              <p:pRg st="8" end="8"/>
                                            </p:txEl>
                                          </p:spTgt>
                                        </p:tgtEl>
                                        <p:attrNameLst>
                                          <p:attrName>style.visibility</p:attrName>
                                        </p:attrNameLst>
                                      </p:cBhvr>
                                      <p:to>
                                        <p:strVal val="visible"/>
                                      </p:to>
                                    </p:set>
                                    <p:animEffect transition="in" filter="fade">
                                      <p:cBhvr>
                                        <p:cTn id="38" dur="500"/>
                                        <p:tgtEl>
                                          <p:spTgt spid="3">
                                            <p:txEl>
                                              <p:pRg st="8" end="8"/>
                                            </p:txEl>
                                          </p:spTgt>
                                        </p:tgtEl>
                                      </p:cBhvr>
                                    </p:animEffect>
                                  </p:childTnLst>
                                </p:cTn>
                              </p:par>
                              <p:par>
                                <p:cTn id="39" presetID="10" presetClass="entr" presetSubtype="0" fill="hold" nodeType="withEffect">
                                  <p:stCondLst>
                                    <p:cond delay="0"/>
                                  </p:stCondLst>
                                  <p:childTnLst>
                                    <p:set>
                                      <p:cBhvr>
                                        <p:cTn id="40" dur="1" fill="hold">
                                          <p:stCondLst>
                                            <p:cond delay="0"/>
                                          </p:stCondLst>
                                        </p:cTn>
                                        <p:tgtEl>
                                          <p:spTgt spid="3">
                                            <p:txEl>
                                              <p:pRg st="9" end="9"/>
                                            </p:txEl>
                                          </p:spTgt>
                                        </p:tgtEl>
                                        <p:attrNameLst>
                                          <p:attrName>style.visibility</p:attrName>
                                        </p:attrNameLst>
                                      </p:cBhvr>
                                      <p:to>
                                        <p:strVal val="visible"/>
                                      </p:to>
                                    </p:set>
                                    <p:animEffect transition="in" filter="fade">
                                      <p:cBhvr>
                                        <p:cTn id="41"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Οι Νόμοι της Κίνησης</a:t>
            </a:r>
          </a:p>
        </p:txBody>
      </p:sp>
      <mc:AlternateContent xmlns:mc="http://schemas.openxmlformats.org/markup-compatibility/2006" xmlns:a14="http://schemas.microsoft.com/office/drawing/2010/main">
        <mc:Choice Requires="a14">
          <p:sp>
            <p:nvSpPr>
              <p:cNvPr id="8" name="Content Placeholder 7"/>
              <p:cNvSpPr>
                <a:spLocks noGrp="1"/>
              </p:cNvSpPr>
              <p:nvPr>
                <p:ph idx="1"/>
              </p:nvPr>
            </p:nvSpPr>
            <p:spPr>
              <a:xfrm>
                <a:off x="4724399" y="1853292"/>
                <a:ext cx="3873189" cy="4153348"/>
              </a:xfrm>
            </p:spPr>
            <p:txBody>
              <a:bodyPr>
                <a:normAutofit lnSpcReduction="10000"/>
              </a:bodyPr>
              <a:lstStyle/>
              <a:p>
                <a:r>
                  <a:rPr lang="el-GR" b="1" dirty="0"/>
                  <a:t>Στατική Τριβή</a:t>
                </a:r>
              </a:p>
              <a:p>
                <a:pPr lvl="1"/>
                <a:r>
                  <a:rPr lang="el-GR" dirty="0"/>
                  <a:t>Δύναμη </a:t>
                </a:r>
                <a14:m>
                  <m:oMath xmlns:m="http://schemas.openxmlformats.org/officeDocument/2006/math">
                    <m:sSub>
                      <m:sSubPr>
                        <m:ctrlPr>
                          <a:rPr lang="el-GR" i="1" smtClean="0">
                            <a:latin typeface="Cambria Math" panose="02040503050406030204" pitchFamily="18" charset="0"/>
                          </a:rPr>
                        </m:ctrlPr>
                      </m:sSubPr>
                      <m:e>
                        <m:acc>
                          <m:accPr>
                            <m:chr m:val="⃗"/>
                            <m:ctrlPr>
                              <a:rPr lang="el-GR" b="0" i="1" smtClean="0">
                                <a:latin typeface="Cambria Math" panose="02040503050406030204" pitchFamily="18" charset="0"/>
                              </a:rPr>
                            </m:ctrlPr>
                          </m:accPr>
                          <m:e>
                            <m:r>
                              <a:rPr lang="en-US" b="0" i="1" smtClean="0">
                                <a:latin typeface="Cambria Math" panose="02040503050406030204" pitchFamily="18" charset="0"/>
                              </a:rPr>
                              <m:t>𝑓</m:t>
                            </m:r>
                          </m:e>
                        </m:acc>
                      </m:e>
                      <m:sub>
                        <m:r>
                          <a:rPr lang="en-US" b="0" i="1" smtClean="0">
                            <a:latin typeface="Cambria Math" panose="02040503050406030204" pitchFamily="18" charset="0"/>
                          </a:rPr>
                          <m:t>𝑠</m:t>
                        </m:r>
                      </m:sub>
                    </m:sSub>
                  </m:oMath>
                </a14:m>
                <a:r>
                  <a:rPr lang="en-US" dirty="0"/>
                  <a:t> </a:t>
                </a:r>
                <a:r>
                  <a:rPr lang="el-GR" dirty="0"/>
                  <a:t>που αντιστέκεται στην κίνηση και στη δύναμη που την προκαλεί </a:t>
                </a:r>
                <a:r>
                  <a:rPr lang="el-GR" b="1" dirty="0"/>
                  <a:t>σε ένα ακίνητο αντικείμενο</a:t>
                </a:r>
              </a:p>
              <a:p>
                <a:pPr lvl="1"/>
                <a:endParaRPr lang="el-GR" dirty="0"/>
              </a:p>
              <a:p>
                <a:r>
                  <a:rPr lang="el-GR" b="1" dirty="0"/>
                  <a:t>Τριβή Ολίσθησης</a:t>
                </a:r>
              </a:p>
              <a:p>
                <a:pPr lvl="1"/>
                <a:r>
                  <a:rPr lang="el-GR" dirty="0"/>
                  <a:t>Δύναμη </a:t>
                </a:r>
                <a14:m>
                  <m:oMath xmlns:m="http://schemas.openxmlformats.org/officeDocument/2006/math">
                    <m:sSub>
                      <m:sSubPr>
                        <m:ctrlPr>
                          <a:rPr lang="el-GR" i="1">
                            <a:latin typeface="Cambria Math" panose="02040503050406030204" pitchFamily="18" charset="0"/>
                          </a:rPr>
                        </m:ctrlPr>
                      </m:sSubPr>
                      <m:e>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𝑓</m:t>
                            </m:r>
                          </m:e>
                        </m:acc>
                      </m:e>
                      <m:sub>
                        <m:r>
                          <a:rPr lang="en-US" i="1">
                            <a:latin typeface="Cambria Math" panose="02040503050406030204" pitchFamily="18" charset="0"/>
                          </a:rPr>
                          <m:t>𝑘</m:t>
                        </m:r>
                      </m:sub>
                    </m:sSub>
                  </m:oMath>
                </a14:m>
                <a:r>
                  <a:rPr lang="en-US" dirty="0"/>
                  <a:t> </a:t>
                </a:r>
                <a:r>
                  <a:rPr lang="el-GR" dirty="0"/>
                  <a:t>που αντιστέκεται στην κίνηση για ένα αντικείμενο </a:t>
                </a:r>
                <a:r>
                  <a:rPr lang="el-GR" b="1" dirty="0"/>
                  <a:t>που βρίσκεται σε κίνηση</a:t>
                </a:r>
              </a:p>
            </p:txBody>
          </p:sp>
        </mc:Choice>
        <mc:Fallback xmlns="">
          <p:sp>
            <p:nvSpPr>
              <p:cNvPr id="8" name="Content Placeholder 7"/>
              <p:cNvSpPr>
                <a:spLocks noGrp="1" noRot="1" noChangeAspect="1" noMove="1" noResize="1" noEditPoints="1" noAdjustHandles="1" noChangeArrowheads="1" noChangeShapeType="1" noTextEdit="1"/>
              </p:cNvSpPr>
              <p:nvPr>
                <p:ph idx="1"/>
              </p:nvPr>
            </p:nvSpPr>
            <p:spPr>
              <a:xfrm>
                <a:off x="4724399" y="1853292"/>
                <a:ext cx="3873189" cy="4153348"/>
              </a:xfrm>
              <a:blipFill rotWithShape="0">
                <a:blip r:embed="rId2"/>
                <a:stretch>
                  <a:fillRect t="-2056" b="-3084"/>
                </a:stretch>
              </a:blipFill>
            </p:spPr>
            <p:txBody>
              <a:bodyPr/>
              <a:lstStyle/>
              <a:p>
                <a:r>
                  <a:rPr lang="el-GR">
                    <a:noFill/>
                  </a:rPr>
                  <a:t> </a:t>
                </a:r>
              </a:p>
            </p:txBody>
          </p:sp>
        </mc:Fallback>
      </mc:AlternateContent>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3862" t="1471" r="49159" b="40879"/>
          <a:stretch/>
        </p:blipFill>
        <p:spPr>
          <a:xfrm>
            <a:off x="885402" y="1290915"/>
            <a:ext cx="1857798" cy="3052486"/>
          </a:xfrm>
          <a:prstGeom prst="rect">
            <a:avLst/>
          </a:prstGeom>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50408" b="39589"/>
          <a:stretch/>
        </p:blipFill>
        <p:spPr>
          <a:xfrm>
            <a:off x="2716543" y="1227529"/>
            <a:ext cx="1957054" cy="3192071"/>
          </a:xfrm>
          <a:prstGeom prst="rect">
            <a:avLst/>
          </a:prstGeom>
        </p:spPr>
      </p:pic>
      <mc:AlternateContent xmlns:mc="http://schemas.openxmlformats.org/markup-compatibility/2006" xmlns:p14="http://schemas.microsoft.com/office/powerpoint/2010/main">
        <mc:Choice Requires="p14">
          <p:contentPart p14:bwMode="auto" r:id="rId4">
            <p14:nvContentPartPr>
              <p14:cNvPr id="4" name="Ink 3"/>
              <p14:cNvContentPartPr/>
              <p14:nvPr/>
            </p14:nvContentPartPr>
            <p14:xfrm>
              <a:off x="1768680" y="3470400"/>
              <a:ext cx="9360" cy="15120"/>
            </p14:xfrm>
          </p:contentPart>
        </mc:Choice>
        <mc:Fallback xmlns="">
          <p:pic>
            <p:nvPicPr>
              <p:cNvPr id="4" name="Ink 3"/>
              <p:cNvPicPr/>
              <p:nvPr/>
            </p:nvPicPr>
            <p:blipFill>
              <a:blip r:embed="rId7"/>
              <a:stretch>
                <a:fillRect/>
              </a:stretch>
            </p:blipFill>
            <p:spPr>
              <a:xfrm>
                <a:off x="1766160" y="3467880"/>
                <a:ext cx="14400" cy="20160"/>
              </a:xfrm>
              <a:prstGeom prst="rect">
                <a:avLst/>
              </a:prstGeom>
            </p:spPr>
          </p:pic>
        </mc:Fallback>
      </mc:AlternateContent>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3862" t="60560" r="49159" b="2422"/>
          <a:stretch/>
        </p:blipFill>
        <p:spPr>
          <a:xfrm>
            <a:off x="885402" y="4419600"/>
            <a:ext cx="1857798" cy="1960009"/>
          </a:xfrm>
          <a:prstGeom prst="rect">
            <a:avLst/>
          </a:prstGeom>
        </p:spPr>
      </p:pic>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l="50408" t="61853" b="2338"/>
          <a:stretch/>
        </p:blipFill>
        <p:spPr>
          <a:xfrm>
            <a:off x="2716543" y="4495800"/>
            <a:ext cx="1957054" cy="1892138"/>
          </a:xfrm>
          <a:prstGeom prst="rect">
            <a:avLst/>
          </a:prstGeom>
        </p:spPr>
      </p:pic>
    </p:spTree>
    <p:extLst>
      <p:ext uri="{BB962C8B-B14F-4D97-AF65-F5344CB8AC3E}">
        <p14:creationId xmlns:p14="http://schemas.microsoft.com/office/powerpoint/2010/main" val="2358667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fade">
                                      <p:cBhvr>
                                        <p:cTn id="17" dur="500"/>
                                        <p:tgtEl>
                                          <p:spTgt spid="8">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xEl>
                                              <p:pRg st="1" end="1"/>
                                            </p:txEl>
                                          </p:spTgt>
                                        </p:tgtEl>
                                        <p:attrNameLst>
                                          <p:attrName>style.visibility</p:attrName>
                                        </p:attrNameLst>
                                      </p:cBhvr>
                                      <p:to>
                                        <p:strVal val="visible"/>
                                      </p:to>
                                    </p:set>
                                    <p:animEffect transition="in" filter="fade">
                                      <p:cBhvr>
                                        <p:cTn id="22" dur="500"/>
                                        <p:tgtEl>
                                          <p:spTgt spid="8">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8">
                                            <p:txEl>
                                              <p:pRg st="3" end="3"/>
                                            </p:txEl>
                                          </p:spTgt>
                                        </p:tgtEl>
                                        <p:attrNameLst>
                                          <p:attrName>style.visibility</p:attrName>
                                        </p:attrNameLst>
                                      </p:cBhvr>
                                      <p:to>
                                        <p:strVal val="visible"/>
                                      </p:to>
                                    </p:set>
                                    <p:animEffect transition="in" filter="fade">
                                      <p:cBhvr>
                                        <p:cTn id="37" dur="500"/>
                                        <p:tgtEl>
                                          <p:spTgt spid="8">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8">
                                            <p:txEl>
                                              <p:pRg st="4" end="4"/>
                                            </p:txEl>
                                          </p:spTgt>
                                        </p:tgtEl>
                                        <p:attrNameLst>
                                          <p:attrName>style.visibility</p:attrName>
                                        </p:attrNameLst>
                                      </p:cBhvr>
                                      <p:to>
                                        <p:strVal val="visible"/>
                                      </p:to>
                                    </p:set>
                                    <p:animEffect transition="in" filter="fade">
                                      <p:cBhvr>
                                        <p:cTn id="42"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Οι Νόμοι της Κίνησης</a:t>
            </a:r>
          </a:p>
        </p:txBody>
      </p:sp>
      <mc:AlternateContent xmlns:mc="http://schemas.openxmlformats.org/markup-compatibility/2006" xmlns:p14="http://schemas.microsoft.com/office/powerpoint/2010/main">
        <mc:Choice Requires="p14">
          <p:contentPart p14:bwMode="auto" r:id="rId2">
            <p14:nvContentPartPr>
              <p14:cNvPr id="4" name="Ink 3"/>
              <p14:cNvContentPartPr/>
              <p14:nvPr/>
            </p14:nvContentPartPr>
            <p14:xfrm>
              <a:off x="1768680" y="3470400"/>
              <a:ext cx="9360" cy="15120"/>
            </p14:xfrm>
          </p:contentPart>
        </mc:Choice>
        <mc:Fallback xmlns="">
          <p:pic>
            <p:nvPicPr>
              <p:cNvPr id="4" name="Ink 3"/>
              <p:cNvPicPr/>
              <p:nvPr/>
            </p:nvPicPr>
            <p:blipFill>
              <a:blip r:embed="rId3"/>
              <a:stretch>
                <a:fillRect/>
              </a:stretch>
            </p:blipFill>
            <p:spPr>
              <a:xfrm>
                <a:off x="1759320" y="3461040"/>
                <a:ext cx="28080" cy="33840"/>
              </a:xfrm>
              <a:prstGeom prst="rect">
                <a:avLst/>
              </a:prstGeom>
            </p:spPr>
          </p:pic>
        </mc:Fallback>
      </mc:AlternateContent>
      <p:pic>
        <p:nvPicPr>
          <p:cNvPr id="1026" name="Picture 2">
            <a:extLst>
              <a:ext uri="{FF2B5EF4-FFF2-40B4-BE49-F238E27FC236}">
                <a16:creationId xmlns:a16="http://schemas.microsoft.com/office/drawing/2014/main" id="{6FA17383-2AF3-3CCC-00E6-7AD7B01219B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4815"/>
          <a:stretch/>
        </p:blipFill>
        <p:spPr bwMode="auto">
          <a:xfrm>
            <a:off x="914400" y="2119223"/>
            <a:ext cx="7100161" cy="340002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8574562"/>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2C38F5A-5E50-E4B0-0C47-7B2340F63DE1}"/>
              </a:ext>
            </a:extLst>
          </p:cNvPr>
          <p:cNvSpPr>
            <a:spLocks noGrp="1"/>
          </p:cNvSpPr>
          <p:nvPr>
            <p:ph type="title"/>
          </p:nvPr>
        </p:nvSpPr>
        <p:spPr/>
        <p:txBody>
          <a:bodyPr>
            <a:normAutofit fontScale="90000"/>
          </a:bodyPr>
          <a:lstStyle/>
          <a:p>
            <a:r>
              <a:rPr lang="el-GR" dirty="0"/>
              <a:t>Οι Νόμοι της Κίνησης</a:t>
            </a:r>
            <a:endParaRPr lang="en-US" dirty="0"/>
          </a:p>
        </p:txBody>
      </p:sp>
      <p:sp>
        <p:nvSpPr>
          <p:cNvPr id="3" name="Θέση περιεχομένου 2">
            <a:extLst>
              <a:ext uri="{FF2B5EF4-FFF2-40B4-BE49-F238E27FC236}">
                <a16:creationId xmlns:a16="http://schemas.microsoft.com/office/drawing/2014/main" id="{45F72AB7-B503-0D34-2471-9346D1ECFFE3}"/>
              </a:ext>
            </a:extLst>
          </p:cNvPr>
          <p:cNvSpPr>
            <a:spLocks noGrp="1"/>
          </p:cNvSpPr>
          <p:nvPr>
            <p:ph idx="1"/>
          </p:nvPr>
        </p:nvSpPr>
        <p:spPr>
          <a:xfrm>
            <a:off x="738350" y="1425590"/>
            <a:ext cx="7872250" cy="5051410"/>
          </a:xfrm>
        </p:spPr>
        <p:txBody>
          <a:bodyPr>
            <a:normAutofit/>
          </a:bodyPr>
          <a:lstStyle/>
          <a:p>
            <a:r>
              <a:rPr lang="en-US" sz="2400" dirty="0" err="1"/>
              <a:t>Οι</a:t>
            </a:r>
            <a:r>
              <a:rPr lang="en-US" sz="2400" dirty="0"/>
              <a:t> δυνάμεις </a:t>
            </a:r>
            <a:r>
              <a:rPr lang="en-US" sz="2400" dirty="0" err="1"/>
              <a:t>τρι</a:t>
            </a:r>
            <a:r>
              <a:rPr lang="en-US" sz="2400" dirty="0"/>
              <a:t>βής είναι </a:t>
            </a:r>
            <a:r>
              <a:rPr lang="en-US" sz="2400" b="1" dirty="0"/>
              <a:t>διαμοριακές</a:t>
            </a:r>
            <a:r>
              <a:rPr lang="en-US" sz="2400" dirty="0"/>
              <a:t> δυνάμεις: δρουν μεταξύ των μορίων δύο επιφανειών </a:t>
            </a:r>
            <a:r>
              <a:rPr lang="el-GR" sz="2400" dirty="0"/>
              <a:t>σωμάτων</a:t>
            </a:r>
            <a:r>
              <a:rPr lang="en-US" sz="2400" dirty="0"/>
              <a:t> π</a:t>
            </a:r>
            <a:r>
              <a:rPr lang="en-US" sz="2400" dirty="0" err="1"/>
              <a:t>ου</a:t>
            </a:r>
            <a:r>
              <a:rPr lang="en-US" sz="2400" dirty="0"/>
              <a:t> β</a:t>
            </a:r>
            <a:r>
              <a:rPr lang="en-US" sz="2400" dirty="0" err="1"/>
              <a:t>ρίσκοντ</a:t>
            </a:r>
            <a:r>
              <a:rPr lang="en-US" sz="2400" dirty="0"/>
              <a:t>αι σε επαφή </a:t>
            </a:r>
          </a:p>
          <a:p>
            <a:endParaRPr lang="en-US" sz="1600" dirty="0"/>
          </a:p>
          <a:p>
            <a:r>
              <a:rPr lang="en-US" dirty="0" err="1"/>
              <a:t>Σε</a:t>
            </a:r>
            <a:r>
              <a:rPr lang="en-US" dirty="0"/>
              <a:t> </a:t>
            </a:r>
            <a:r>
              <a:rPr lang="en-US" dirty="0" err="1"/>
              <a:t>μικροσκο</a:t>
            </a:r>
            <a:r>
              <a:rPr lang="en-US" dirty="0"/>
              <a:t>πική κλίμακα, οι περισσότερες επιφάνειες είναι τραχιές</a:t>
            </a:r>
          </a:p>
          <a:p>
            <a:pPr lvl="1"/>
            <a:r>
              <a:rPr lang="en-US" sz="2000" dirty="0" err="1"/>
              <a:t>Ακόμη</a:t>
            </a:r>
            <a:r>
              <a:rPr lang="en-US" sz="2000" dirty="0"/>
              <a:t> και </a:t>
            </a:r>
            <a:r>
              <a:rPr lang="en-US" sz="2000" dirty="0" err="1"/>
              <a:t>οι</a:t>
            </a:r>
            <a:r>
              <a:rPr lang="en-US" sz="2000" dirty="0"/>
              <a:t> επ</a:t>
            </a:r>
            <a:r>
              <a:rPr lang="en-US" sz="2000" dirty="0" err="1"/>
              <a:t>ιφάνειες</a:t>
            </a:r>
            <a:r>
              <a:rPr lang="en-US" sz="2000" dirty="0"/>
              <a:t> π</a:t>
            </a:r>
            <a:r>
              <a:rPr lang="en-US" sz="2000" dirty="0" err="1"/>
              <a:t>ου</a:t>
            </a:r>
            <a:r>
              <a:rPr lang="en-US" sz="2000" dirty="0"/>
              <a:t> φα</a:t>
            </a:r>
            <a:r>
              <a:rPr lang="en-US" sz="2000" dirty="0" err="1"/>
              <a:t>ίνοντ</a:t>
            </a:r>
            <a:r>
              <a:rPr lang="en-US" sz="2000" dirty="0"/>
              <a:t>αι απόλυτα λείες με γυμνό μάτι…</a:t>
            </a:r>
          </a:p>
          <a:p>
            <a:pPr lvl="1"/>
            <a:r>
              <a:rPr lang="en-US" sz="2000" dirty="0"/>
              <a:t>… </a:t>
            </a:r>
            <a:r>
              <a:rPr lang="en-US" sz="2000" dirty="0" err="1"/>
              <a:t>εμφ</a:t>
            </a:r>
            <a:r>
              <a:rPr lang="en-US" sz="2000" dirty="0"/>
              <a:t>ανίζουν πολλές </a:t>
            </a:r>
            <a:r>
              <a:rPr lang="el-GR" sz="2000" dirty="0"/>
              <a:t>«</a:t>
            </a:r>
            <a:r>
              <a:rPr lang="en-US" sz="2000" dirty="0"/>
              <a:t>π</a:t>
            </a:r>
            <a:r>
              <a:rPr lang="en-US" sz="2000" dirty="0" err="1"/>
              <a:t>ροεξοχές</a:t>
            </a:r>
            <a:r>
              <a:rPr lang="el-GR" sz="2000" dirty="0"/>
              <a:t>»</a:t>
            </a:r>
            <a:r>
              <a:rPr lang="en-US" sz="2000" dirty="0"/>
              <a:t> και </a:t>
            </a:r>
            <a:r>
              <a:rPr lang="el-GR" sz="2000" dirty="0"/>
              <a:t>«</a:t>
            </a:r>
            <a:r>
              <a:rPr lang="en-US" sz="2000" dirty="0"/>
              <a:t>βα</a:t>
            </a:r>
            <a:r>
              <a:rPr lang="en-US" sz="2000" dirty="0" err="1"/>
              <a:t>θουλώμ</a:t>
            </a:r>
            <a:r>
              <a:rPr lang="en-US" sz="2000" dirty="0"/>
              <a:t>ατα</a:t>
            </a:r>
            <a:r>
              <a:rPr lang="el-GR" sz="2000" dirty="0"/>
              <a:t>»</a:t>
            </a:r>
            <a:r>
              <a:rPr lang="en-US" sz="2000" dirty="0"/>
              <a:t> στο μικροσκόπιο</a:t>
            </a:r>
          </a:p>
          <a:p>
            <a:endParaRPr lang="en-US" dirty="0"/>
          </a:p>
        </p:txBody>
      </p:sp>
      <p:pic>
        <p:nvPicPr>
          <p:cNvPr id="4" name="Picture 2">
            <a:extLst>
              <a:ext uri="{FF2B5EF4-FFF2-40B4-BE49-F238E27FC236}">
                <a16:creationId xmlns:a16="http://schemas.microsoft.com/office/drawing/2014/main" id="{51AA7324-7FD5-2DC5-E939-66C5130A59F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4815"/>
          <a:stretch/>
        </p:blipFill>
        <p:spPr bwMode="auto">
          <a:xfrm>
            <a:off x="5257800" y="4876800"/>
            <a:ext cx="3212545" cy="153837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7218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fade">
                                      <p:cBhvr>
                                        <p:cTn id="18"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10200" y="697592"/>
            <a:ext cx="3200400" cy="1638748"/>
          </a:xfrm>
          <a:prstGeom prst="rect">
            <a:avLst/>
          </a:prstGeom>
        </p:spPr>
      </p:pic>
      <p:sp>
        <p:nvSpPr>
          <p:cNvPr id="2" name="Title 1"/>
          <p:cNvSpPr>
            <a:spLocks noGrp="1"/>
          </p:cNvSpPr>
          <p:nvPr>
            <p:ph type="title"/>
          </p:nvPr>
        </p:nvSpPr>
        <p:spPr/>
        <p:txBody>
          <a:bodyPr>
            <a:normAutofit fontScale="90000"/>
          </a:bodyPr>
          <a:lstStyle/>
          <a:p>
            <a:r>
              <a:rPr lang="el-GR" dirty="0"/>
              <a:t>Οι Νόμοι της Κίνησης</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371600"/>
                <a:ext cx="7872249" cy="5181600"/>
              </a:xfrm>
            </p:spPr>
            <p:txBody>
              <a:bodyPr>
                <a:normAutofit fontScale="92500" lnSpcReduction="10000"/>
              </a:bodyPr>
              <a:lstStyle/>
              <a:p>
                <a:r>
                  <a:rPr lang="el-GR" b="1" dirty="0"/>
                  <a:t>Παρατηρήσεις</a:t>
                </a:r>
              </a:p>
              <a:p>
                <a:pPr lvl="1"/>
                <a:r>
                  <a:rPr lang="el-GR" dirty="0"/>
                  <a:t>Το μέτρο της δύναμης της </a:t>
                </a:r>
                <a:r>
                  <a:rPr lang="el-GR" b="1" dirty="0"/>
                  <a:t>στατικής</a:t>
                </a:r>
                <a:r>
                  <a:rPr lang="el-GR" dirty="0"/>
                  <a:t> </a:t>
                </a:r>
                <a:br>
                  <a:rPr lang="en-US" dirty="0"/>
                </a:br>
                <a:r>
                  <a:rPr lang="el-GR" dirty="0"/>
                  <a:t>τριβής </a:t>
                </a:r>
                <a14:m>
                  <m:oMath xmlns:m="http://schemas.openxmlformats.org/officeDocument/2006/math">
                    <m:sSub>
                      <m:sSubPr>
                        <m:ctrlPr>
                          <a:rPr lang="el-GR" i="1">
                            <a:latin typeface="Cambria Math" panose="02040503050406030204" pitchFamily="18" charset="0"/>
                          </a:rPr>
                        </m:ctrlPr>
                      </m:sSubPr>
                      <m:e>
                        <m:r>
                          <a:rPr lang="en-US" i="1">
                            <a:latin typeface="Cambria Math" panose="02040503050406030204" pitchFamily="18" charset="0"/>
                          </a:rPr>
                          <m:t>𝑓</m:t>
                        </m:r>
                      </m:e>
                      <m:sub>
                        <m:r>
                          <a:rPr lang="en-US" b="0" i="1" smtClean="0">
                            <a:latin typeface="Cambria Math" panose="02040503050406030204" pitchFamily="18" charset="0"/>
                          </a:rPr>
                          <m:t>𝑠</m:t>
                        </m:r>
                      </m:sub>
                    </m:sSub>
                  </m:oMath>
                </a14:m>
                <a:r>
                  <a:rPr lang="en-US" dirty="0"/>
                  <a:t> </a:t>
                </a:r>
                <a:r>
                  <a:rPr lang="el-GR" dirty="0"/>
                  <a:t>ανάμεσα σε δυο επιφάνειες </a:t>
                </a:r>
                <a:br>
                  <a:rPr lang="en-US" dirty="0"/>
                </a:br>
                <a:r>
                  <a:rPr lang="el-GR" dirty="0"/>
                  <a:t>σε επαφή μπορεί να πάρει τιμές</a:t>
                </a:r>
                <a:endParaRPr lang="en-US" dirty="0"/>
              </a:p>
              <a:p>
                <a:pPr marL="365760" lvl="1" indent="0">
                  <a:buNone/>
                </a:pPr>
                <a:br>
                  <a:rPr lang="el-GR" dirty="0"/>
                </a:br>
                <a:r>
                  <a:rPr lang="el-GR" dirty="0"/>
                  <a:t>			 </a:t>
                </a:r>
                <a14:m>
                  <m:oMath xmlns:m="http://schemas.openxmlformats.org/officeDocument/2006/math">
                    <m:sSub>
                      <m:sSubPr>
                        <m:ctrlPr>
                          <a:rPr lang="el-GR" i="1" smtClean="0">
                            <a:latin typeface="Cambria Math" panose="02040503050406030204" pitchFamily="18" charset="0"/>
                          </a:rPr>
                        </m:ctrlPr>
                      </m:sSubPr>
                      <m:e>
                        <m:r>
                          <a:rPr lang="en-US" b="0" i="1" smtClean="0">
                            <a:latin typeface="Cambria Math" panose="02040503050406030204" pitchFamily="18" charset="0"/>
                          </a:rPr>
                          <m:t>𝑓</m:t>
                        </m:r>
                      </m:e>
                      <m:sub>
                        <m:r>
                          <a:rPr lang="en-US" b="0" i="1" smtClean="0">
                            <a:latin typeface="Cambria Math" panose="02040503050406030204" pitchFamily="18" charset="0"/>
                          </a:rPr>
                          <m:t>𝑠</m:t>
                        </m:r>
                      </m:sub>
                    </m:sSub>
                    <m:r>
                      <a:rPr lang="el-GR" i="1" smtClean="0">
                        <a:latin typeface="Cambria Math" panose="02040503050406030204" pitchFamily="18" charset="0"/>
                        <a:ea typeface="Cambria Math" panose="02040503050406030204" pitchFamily="18" charset="0"/>
                      </a:rPr>
                      <m:t>≤</m:t>
                    </m:r>
                    <m:sSub>
                      <m:sSubPr>
                        <m:ctrlPr>
                          <a:rPr lang="el-GR" i="1" smtClean="0">
                            <a:latin typeface="Cambria Math" panose="02040503050406030204" pitchFamily="18" charset="0"/>
                            <a:ea typeface="Cambria Math" panose="02040503050406030204" pitchFamily="18" charset="0"/>
                          </a:rPr>
                        </m:ctrlPr>
                      </m:sSubPr>
                      <m:e>
                        <m:r>
                          <a:rPr lang="el-GR" b="0" i="1" smtClean="0">
                            <a:latin typeface="Cambria Math" panose="02040503050406030204" pitchFamily="18" charset="0"/>
                            <a:ea typeface="Cambria Math" panose="02040503050406030204" pitchFamily="18" charset="0"/>
                          </a:rPr>
                          <m:t>𝜇</m:t>
                        </m:r>
                      </m:e>
                      <m:sub>
                        <m:r>
                          <a:rPr lang="en-US" b="0" i="1" smtClean="0">
                            <a:latin typeface="Cambria Math" panose="02040503050406030204" pitchFamily="18" charset="0"/>
                            <a:ea typeface="Cambria Math" panose="02040503050406030204" pitchFamily="18" charset="0"/>
                          </a:rPr>
                          <m:t>𝑠</m:t>
                        </m:r>
                      </m:sub>
                    </m:sSub>
                    <m:r>
                      <a:rPr lang="en-US" b="0" i="1" smtClean="0">
                        <a:latin typeface="Cambria Math" panose="02040503050406030204" pitchFamily="18" charset="0"/>
                        <a:ea typeface="Cambria Math" panose="02040503050406030204" pitchFamily="18" charset="0"/>
                      </a:rPr>
                      <m:t>𝑛</m:t>
                    </m:r>
                    <m:r>
                      <a:rPr lang="en-US" b="0" i="1" smtClean="0">
                        <a:latin typeface="Cambria Math" panose="02040503050406030204" pitchFamily="18" charset="0"/>
                        <a:ea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𝑓</m:t>
                        </m:r>
                      </m:e>
                      <m:sub>
                        <m:r>
                          <a:rPr lang="en-US" b="0" i="1" smtClean="0">
                            <a:latin typeface="Cambria Math" panose="02040503050406030204" pitchFamily="18" charset="0"/>
                            <a:ea typeface="Cambria Math" panose="02040503050406030204" pitchFamily="18" charset="0"/>
                          </a:rPr>
                          <m:t>𝑠</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𝑚𝑎𝑥</m:t>
                        </m:r>
                      </m:sub>
                    </m:sSub>
                    <m:r>
                      <a:rPr lang="en-US" b="0" i="1" smtClean="0">
                        <a:latin typeface="Cambria Math" panose="02040503050406030204" pitchFamily="18" charset="0"/>
                        <a:ea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𝜇</m:t>
                        </m:r>
                      </m:e>
                      <m:sub>
                        <m:r>
                          <a:rPr lang="en-US" b="0" i="1" smtClean="0">
                            <a:latin typeface="Cambria Math" panose="02040503050406030204" pitchFamily="18" charset="0"/>
                            <a:ea typeface="Cambria Math" panose="02040503050406030204" pitchFamily="18" charset="0"/>
                          </a:rPr>
                          <m:t>𝑠</m:t>
                        </m:r>
                      </m:sub>
                    </m:sSub>
                    <m:r>
                      <a:rPr lang="en-US" b="0" i="1" smtClean="0">
                        <a:latin typeface="Cambria Math" panose="02040503050406030204" pitchFamily="18" charset="0"/>
                        <a:ea typeface="Cambria Math" panose="02040503050406030204" pitchFamily="18" charset="0"/>
                      </a:rPr>
                      <m:t>𝑛</m:t>
                    </m:r>
                  </m:oMath>
                </a14:m>
                <a:br>
                  <a:rPr lang="el-GR" dirty="0"/>
                </a:br>
                <a:br>
                  <a:rPr lang="en-US" dirty="0"/>
                </a:br>
                <a:r>
                  <a:rPr lang="el-GR" dirty="0"/>
                  <a:t>όπου η σταθερά </a:t>
                </a:r>
                <a14:m>
                  <m:oMath xmlns:m="http://schemas.openxmlformats.org/officeDocument/2006/math">
                    <m:sSub>
                      <m:sSubPr>
                        <m:ctrlPr>
                          <a:rPr lang="el-GR" i="1">
                            <a:latin typeface="Cambria Math" panose="02040503050406030204" pitchFamily="18" charset="0"/>
                            <a:ea typeface="Cambria Math" panose="02040503050406030204" pitchFamily="18" charset="0"/>
                          </a:rPr>
                        </m:ctrlPr>
                      </m:sSubPr>
                      <m:e>
                        <m:r>
                          <a:rPr lang="el-GR" i="1">
                            <a:latin typeface="Cambria Math" panose="02040503050406030204" pitchFamily="18" charset="0"/>
                            <a:ea typeface="Cambria Math" panose="02040503050406030204" pitchFamily="18" charset="0"/>
                          </a:rPr>
                          <m:t>𝜇</m:t>
                        </m:r>
                      </m:e>
                      <m:sub>
                        <m:r>
                          <a:rPr lang="en-US" i="1">
                            <a:latin typeface="Cambria Math" panose="02040503050406030204" pitchFamily="18" charset="0"/>
                            <a:ea typeface="Cambria Math" panose="02040503050406030204" pitchFamily="18" charset="0"/>
                          </a:rPr>
                          <m:t>𝑠</m:t>
                        </m:r>
                      </m:sub>
                    </m:sSub>
                  </m:oMath>
                </a14:m>
                <a:r>
                  <a:rPr lang="el-GR" dirty="0"/>
                  <a:t> λέγεται </a:t>
                </a:r>
                <a:r>
                  <a:rPr lang="el-GR" b="1" dirty="0"/>
                  <a:t>συντελεστής στατικής τριβής</a:t>
                </a:r>
                <a:r>
                  <a:rPr lang="el-GR" dirty="0"/>
                  <a:t>, και </a:t>
                </a:r>
                <a14:m>
                  <m:oMath xmlns:m="http://schemas.openxmlformats.org/officeDocument/2006/math">
                    <m:r>
                      <a:rPr lang="en-US" i="1">
                        <a:latin typeface="Cambria Math" panose="02040503050406030204" pitchFamily="18" charset="0"/>
                        <a:ea typeface="Cambria Math" panose="02040503050406030204" pitchFamily="18" charset="0"/>
                      </a:rPr>
                      <m:t>𝑛</m:t>
                    </m:r>
                  </m:oMath>
                </a14:m>
                <a:r>
                  <a:rPr lang="el-GR" b="1" dirty="0"/>
                  <a:t> </a:t>
                </a:r>
                <a:r>
                  <a:rPr lang="el-GR" dirty="0"/>
                  <a:t>είναι το μέτρο της δύναμης που ασκείται από την ακίνητη επιφάνεια στην προς κίνηση επιφάνεια (από το έδαφος στον κάδο)</a:t>
                </a:r>
              </a:p>
              <a:p>
                <a:pPr lvl="1"/>
                <a:r>
                  <a:rPr lang="el-GR" dirty="0"/>
                  <a:t>Το μέτρο της δύναμης της τριβής </a:t>
                </a:r>
                <a:r>
                  <a:rPr lang="el-GR" b="1" dirty="0"/>
                  <a:t>ολίσθησης</a:t>
                </a:r>
                <a:r>
                  <a:rPr lang="el-GR" dirty="0"/>
                  <a:t> ανάμεσα σε δυο επιφάνειες ισούται με</a:t>
                </a:r>
                <a:endParaRPr lang="en-US" dirty="0"/>
              </a:p>
              <a:p>
                <a:pPr marL="365760" lvl="1" indent="0">
                  <a:buNone/>
                </a:pPr>
                <a:br>
                  <a:rPr lang="en-US" dirty="0"/>
                </a:br>
                <a:r>
                  <a:rPr lang="en-US" dirty="0"/>
                  <a:t>			</a:t>
                </a:r>
                <a14:m>
                  <m:oMath xmlns:m="http://schemas.openxmlformats.org/officeDocument/2006/math">
                    <m:sSub>
                      <m:sSubPr>
                        <m:ctrlPr>
                          <a:rPr lang="el-GR" i="1" smtClean="0">
                            <a:latin typeface="Cambria Math" panose="02040503050406030204" pitchFamily="18" charset="0"/>
                          </a:rPr>
                        </m:ctrlPr>
                      </m:sSubPr>
                      <m:e>
                        <m:r>
                          <a:rPr lang="en-US" b="0" i="1" smtClean="0">
                            <a:latin typeface="Cambria Math" panose="02040503050406030204" pitchFamily="18" charset="0"/>
                          </a:rPr>
                          <m:t>𝑓</m:t>
                        </m:r>
                      </m:e>
                      <m:sub>
                        <m:r>
                          <a:rPr lang="en-US" b="0" i="1" smtClean="0">
                            <a:latin typeface="Cambria Math" panose="02040503050406030204" pitchFamily="18" charset="0"/>
                          </a:rPr>
                          <m:t>𝑘</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l-GR" b="0" i="1" smtClean="0">
                            <a:latin typeface="Cambria Math" panose="02040503050406030204" pitchFamily="18" charset="0"/>
                          </a:rPr>
                          <m:t>𝜇</m:t>
                        </m:r>
                      </m:e>
                      <m:sub>
                        <m:r>
                          <a:rPr lang="en-US" b="0" i="1" smtClean="0">
                            <a:latin typeface="Cambria Math" panose="02040503050406030204" pitchFamily="18" charset="0"/>
                          </a:rPr>
                          <m:t>𝑘</m:t>
                        </m:r>
                      </m:sub>
                    </m:sSub>
                    <m:r>
                      <a:rPr lang="en-US" b="0" i="1" smtClean="0">
                        <a:latin typeface="Cambria Math" panose="02040503050406030204" pitchFamily="18" charset="0"/>
                      </a:rPr>
                      <m:t>𝑛</m:t>
                    </m:r>
                  </m:oMath>
                </a14:m>
                <a:br>
                  <a:rPr lang="en-US" dirty="0"/>
                </a:br>
                <a:endParaRPr lang="en-US" dirty="0"/>
              </a:p>
              <a:p>
                <a:pPr marL="365760" lvl="1" indent="0">
                  <a:buNone/>
                </a:pPr>
                <a:r>
                  <a:rPr lang="el-GR" dirty="0"/>
                  <a:t>όπου η σταθερά </a:t>
                </a:r>
                <a14:m>
                  <m:oMath xmlns:m="http://schemas.openxmlformats.org/officeDocument/2006/math">
                    <m:sSub>
                      <m:sSubPr>
                        <m:ctrlPr>
                          <a:rPr lang="en-US" i="1">
                            <a:latin typeface="Cambria Math" panose="02040503050406030204" pitchFamily="18" charset="0"/>
                          </a:rPr>
                        </m:ctrlPr>
                      </m:sSubPr>
                      <m:e>
                        <m:r>
                          <a:rPr lang="el-GR" i="1">
                            <a:latin typeface="Cambria Math" panose="02040503050406030204" pitchFamily="18" charset="0"/>
                          </a:rPr>
                          <m:t>𝜇</m:t>
                        </m:r>
                      </m:e>
                      <m:sub>
                        <m:r>
                          <a:rPr lang="en-US" i="1">
                            <a:latin typeface="Cambria Math" panose="02040503050406030204" pitchFamily="18" charset="0"/>
                          </a:rPr>
                          <m:t>𝑘</m:t>
                        </m:r>
                      </m:sub>
                    </m:sSub>
                  </m:oMath>
                </a14:m>
                <a:r>
                  <a:rPr lang="el-GR" dirty="0"/>
                  <a:t> λέγεται </a:t>
                </a:r>
                <a:r>
                  <a:rPr lang="el-GR" b="1" dirty="0"/>
                  <a:t>συντελεστής τριβής ολίσθησης</a:t>
                </a:r>
                <a:r>
                  <a:rPr lang="el-GR" dirty="0"/>
                  <a:t>. </a:t>
                </a:r>
              </a:p>
              <a:p>
                <a:pPr lvl="1"/>
                <a:r>
                  <a:rPr lang="el-GR" dirty="0"/>
                  <a:t>Οι συντελεστές αυτοί θα θεωρούνται σταθεροί</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371600"/>
                <a:ext cx="7872249" cy="5181600"/>
              </a:xfrm>
              <a:blipFill>
                <a:blip r:embed="rId3"/>
                <a:stretch>
                  <a:fillRect t="-1529" b="-1647"/>
                </a:stretch>
              </a:blipFill>
            </p:spPr>
            <p:txBody>
              <a:bodyPr/>
              <a:lstStyle/>
              <a:p>
                <a:r>
                  <a:rPr lang="en-US">
                    <a:noFill/>
                  </a:rPr>
                  <a:t> </a:t>
                </a:r>
              </a:p>
            </p:txBody>
          </p:sp>
        </mc:Fallback>
      </mc:AlternateContent>
      <p:sp>
        <p:nvSpPr>
          <p:cNvPr id="5" name="Horizontal Scroll 4"/>
          <p:cNvSpPr/>
          <p:nvPr/>
        </p:nvSpPr>
        <p:spPr>
          <a:xfrm>
            <a:off x="5638800" y="4724400"/>
            <a:ext cx="2971799" cy="990600"/>
          </a:xfrm>
          <a:prstGeom prst="horizontalScroll">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prstClr val="black"/>
                </a:solidFill>
                <a:effectLst/>
                <a:uLnTx/>
                <a:uFillTx/>
                <a:latin typeface="Calibri" panose="020F0502020204030204"/>
                <a:ea typeface="+mn-ea"/>
                <a:cs typeface="+mn-cs"/>
              </a:rPr>
              <a:t>Οι εξισώσεις αυτές ΔΕΝ είναι διανυσματικές!!</a:t>
            </a:r>
          </a:p>
        </p:txBody>
      </p:sp>
    </p:spTree>
    <p:extLst>
      <p:ext uri="{BB962C8B-B14F-4D97-AF65-F5344CB8AC3E}">
        <p14:creationId xmlns:p14="http://schemas.microsoft.com/office/powerpoint/2010/main" val="3124758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5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fade">
                                      <p:cBhvr>
                                        <p:cTn id="37" dur="500"/>
                                        <p:tgtEl>
                                          <p:spTgt spid="3">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fade">
                                      <p:cBhvr>
                                        <p:cTn id="42" dur="500"/>
                                        <p:tgtEl>
                                          <p:spTgt spid="3">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fade">
                                      <p:cBhvr>
                                        <p:cTn id="4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Κίνηση σε μια Διάσταση</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290914"/>
                <a:ext cx="7415050" cy="5262286"/>
              </a:xfrm>
            </p:spPr>
            <p:txBody>
              <a:bodyPr>
                <a:normAutofit/>
              </a:bodyPr>
              <a:lstStyle/>
              <a:p>
                <a:r>
                  <a:rPr lang="el-GR" b="1" dirty="0"/>
                  <a:t>Στιγμιαία Ταχύτητα</a:t>
                </a:r>
                <a:r>
                  <a:rPr lang="en-US" b="1" dirty="0"/>
                  <a:t> (instantaneous velocity)</a:t>
                </a:r>
                <a:endParaRPr lang="el-GR" b="1" dirty="0"/>
              </a:p>
              <a:p>
                <a:pPr lvl="1"/>
                <a:r>
                  <a:rPr lang="el-GR" dirty="0"/>
                  <a:t>Διάνυσμα: έχει μέτρο, διεύθυνση και φορά</a:t>
                </a:r>
                <a:endParaRPr lang="en-US" dirty="0"/>
              </a:p>
              <a:p>
                <a:pPr lvl="1"/>
                <a:r>
                  <a:rPr lang="el-GR" dirty="0"/>
                  <a:t>Το διάνυσμα της ταχύτητας για κάθε χρονική στιγμή </a:t>
                </a:r>
                <a14:m>
                  <m:oMath xmlns:m="http://schemas.openxmlformats.org/officeDocument/2006/math">
                    <m:r>
                      <a:rPr lang="en-US" i="1" dirty="0" smtClean="0">
                        <a:latin typeface="Cambria Math" panose="02040503050406030204" pitchFamily="18" charset="0"/>
                      </a:rPr>
                      <m:t>𝑡</m:t>
                    </m:r>
                  </m:oMath>
                </a14:m>
                <a:r>
                  <a:rPr lang="en-US" dirty="0"/>
                  <a:t> !</a:t>
                </a:r>
              </a:p>
              <a:p>
                <a:pPr lvl="1"/>
                <a:r>
                  <a:rPr lang="el-GR" dirty="0"/>
                  <a:t>Αλλιώς: η μέση ταχύτητα όταν μετριέται σε </a:t>
                </a:r>
                <a14:m>
                  <m:oMath xmlns:m="http://schemas.openxmlformats.org/officeDocument/2006/math">
                    <m:r>
                      <m:rPr>
                        <m:sty m:val="p"/>
                      </m:rPr>
                      <a:rPr lang="el-GR" i="0" dirty="0" smtClean="0">
                        <a:latin typeface="Cambria Math" panose="02040503050406030204" pitchFamily="18" charset="0"/>
                      </a:rPr>
                      <m:t>Δ</m:t>
                    </m:r>
                    <m:r>
                      <a:rPr lang="en-US" i="1" dirty="0" smtClean="0">
                        <a:latin typeface="Cambria Math" panose="02040503050406030204" pitchFamily="18" charset="0"/>
                      </a:rPr>
                      <m:t>𝑡</m:t>
                    </m:r>
                  </m:oMath>
                </a14:m>
                <a:r>
                  <a:rPr lang="en-US" dirty="0"/>
                  <a:t> </a:t>
                </a:r>
                <a:r>
                  <a:rPr lang="en-US" dirty="0">
                    <a:sym typeface="Wingdings" panose="05000000000000000000" pitchFamily="2" charset="2"/>
                  </a:rPr>
                  <a:t> 0</a:t>
                </a:r>
                <a:br>
                  <a:rPr lang="en-US" dirty="0">
                    <a:sym typeface="Wingdings" panose="05000000000000000000" pitchFamily="2" charset="2"/>
                  </a:rPr>
                </a:br>
                <a:endParaRPr lang="el-GR" dirty="0"/>
              </a:p>
              <a:p>
                <a:pPr marL="365760" lvl="1" indent="0">
                  <a:buNone/>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ea typeface="Cambria Math" panose="02040503050406030204" pitchFamily="18" charset="0"/>
                            </a:rPr>
                          </m:ctrlPr>
                        </m:sSubPr>
                        <m:e>
                          <m:acc>
                            <m:accPr>
                              <m:chr m:val="⃗"/>
                              <m:ctrlPr>
                                <a:rPr lang="en-US" i="1" smtClean="0">
                                  <a:latin typeface="Cambria Math" panose="02040503050406030204" pitchFamily="18" charset="0"/>
                                  <a:ea typeface="Cambria Math" panose="02040503050406030204" pitchFamily="18" charset="0"/>
                                </a:rPr>
                              </m:ctrlPr>
                            </m:accPr>
                            <m:e>
                              <m:r>
                                <a:rPr lang="en-US" b="0" i="1" smtClean="0">
                                  <a:latin typeface="Cambria Math" panose="02040503050406030204" pitchFamily="18" charset="0"/>
                                  <a:ea typeface="Cambria Math" panose="02040503050406030204" pitchFamily="18" charset="0"/>
                                </a:rPr>
                                <m:t>𝑢</m:t>
                              </m:r>
                            </m:e>
                          </m:acc>
                        </m:e>
                        <m:sub>
                          <m:r>
                            <a:rPr lang="en-US" b="0" i="1" smtClean="0">
                              <a:latin typeface="Cambria Math" panose="02040503050406030204" pitchFamily="18" charset="0"/>
                              <a:ea typeface="Cambria Math" panose="02040503050406030204" pitchFamily="18" charset="0"/>
                            </a:rPr>
                            <m:t>𝑥</m:t>
                          </m:r>
                        </m:sub>
                      </m:sSub>
                      <m:r>
                        <a:rPr lang="en-US" i="1">
                          <a:latin typeface="Cambria Math" panose="02040503050406030204" pitchFamily="18" charset="0"/>
                          <a:ea typeface="Cambria Math" panose="02040503050406030204" pitchFamily="18" charset="0"/>
                        </a:rPr>
                        <m:t>≡</m:t>
                      </m:r>
                      <m:func>
                        <m:funcPr>
                          <m:ctrlPr>
                            <a:rPr lang="en-US" i="1" smtClean="0">
                              <a:latin typeface="Cambria Math" panose="02040503050406030204" pitchFamily="18" charset="0"/>
                              <a:ea typeface="Cambria Math" panose="02040503050406030204" pitchFamily="18" charset="0"/>
                            </a:rPr>
                          </m:ctrlPr>
                        </m:funcPr>
                        <m:fName>
                          <m:limLow>
                            <m:limLowPr>
                              <m:ctrlPr>
                                <a:rPr lang="en-US" i="1" smtClean="0">
                                  <a:latin typeface="Cambria Math" panose="02040503050406030204" pitchFamily="18" charset="0"/>
                                  <a:ea typeface="Cambria Math" panose="02040503050406030204" pitchFamily="18" charset="0"/>
                                </a:rPr>
                              </m:ctrlPr>
                            </m:limLowPr>
                            <m:e>
                              <m:r>
                                <m:rPr>
                                  <m:sty m:val="p"/>
                                </m:rPr>
                                <a:rPr lang="en-US" i="0" smtClean="0">
                                  <a:latin typeface="Cambria Math" panose="02040503050406030204" pitchFamily="18" charset="0"/>
                                  <a:ea typeface="Cambria Math" panose="02040503050406030204" pitchFamily="18" charset="0"/>
                                </a:rPr>
                                <m:t>lim</m:t>
                              </m:r>
                            </m:e>
                            <m:lim>
                              <m:r>
                                <m:rPr>
                                  <m:sty m:val="p"/>
                                </m:rPr>
                                <a:rPr lang="el-GR" b="0" i="0" smtClean="0">
                                  <a:latin typeface="Cambria Math" panose="02040503050406030204" pitchFamily="18" charset="0"/>
                                  <a:ea typeface="Cambria Math" panose="02040503050406030204" pitchFamily="18" charset="0"/>
                                </a:rPr>
                                <m:t>Δ</m:t>
                              </m:r>
                              <m:r>
                                <m:rPr>
                                  <m:sty m:val="p"/>
                                </m:rPr>
                                <a:rPr lang="en-US" b="0" i="0" smtClean="0">
                                  <a:latin typeface="Cambria Math" panose="02040503050406030204" pitchFamily="18" charset="0"/>
                                  <a:ea typeface="Cambria Math" panose="02040503050406030204" pitchFamily="18" charset="0"/>
                                </a:rPr>
                                <m:t>t</m:t>
                              </m:r>
                              <m:r>
                                <a:rPr lang="en-US" b="0" i="0" smtClean="0">
                                  <a:latin typeface="Cambria Math" panose="02040503050406030204" pitchFamily="18" charset="0"/>
                                  <a:ea typeface="Cambria Math" panose="02040503050406030204" pitchFamily="18" charset="0"/>
                                </a:rPr>
                                <m:t>→0</m:t>
                              </m:r>
                            </m:lim>
                          </m:limLow>
                          <m:sSub>
                            <m:sSubPr>
                              <m:ctrlPr>
                                <a:rPr lang="en-US" b="0" i="1" smtClean="0">
                                  <a:latin typeface="Cambria Math" panose="02040503050406030204" pitchFamily="18" charset="0"/>
                                  <a:ea typeface="Cambria Math" panose="02040503050406030204" pitchFamily="18" charset="0"/>
                                </a:rPr>
                              </m:ctrlPr>
                            </m:sSubPr>
                            <m:e>
                              <m:acc>
                                <m:accPr>
                                  <m:chr m:val="⃗"/>
                                  <m:ctrlPr>
                                    <a:rPr lang="en-US" b="0" i="1" smtClean="0">
                                      <a:latin typeface="Cambria Math" panose="02040503050406030204" pitchFamily="18" charset="0"/>
                                      <a:ea typeface="Cambria Math" panose="02040503050406030204" pitchFamily="18" charset="0"/>
                                    </a:rPr>
                                  </m:ctrlPr>
                                </m:accPr>
                                <m:e>
                                  <m:r>
                                    <a:rPr lang="en-US" b="0" i="1" smtClean="0">
                                      <a:latin typeface="Cambria Math" panose="02040503050406030204" pitchFamily="18" charset="0"/>
                                      <a:ea typeface="Cambria Math" panose="02040503050406030204" pitchFamily="18" charset="0"/>
                                    </a:rPr>
                                    <m:t>𝑢</m:t>
                                  </m:r>
                                </m:e>
                              </m:acc>
                            </m:e>
                            <m:sub>
                              <m:r>
                                <a:rPr lang="en-US" b="0" i="1" smtClean="0">
                                  <a:latin typeface="Cambria Math" panose="02040503050406030204" pitchFamily="18" charset="0"/>
                                  <a:ea typeface="Cambria Math" panose="02040503050406030204" pitchFamily="18" charset="0"/>
                                </a:rPr>
                                <m:t>𝑎𝑣𝑔</m:t>
                              </m:r>
                            </m:sub>
                          </m:sSub>
                          <m:r>
                            <a:rPr lang="en-US" b="0" i="1" smtClean="0">
                              <a:latin typeface="Cambria Math" panose="02040503050406030204" pitchFamily="18" charset="0"/>
                              <a:ea typeface="Cambria Math" panose="02040503050406030204" pitchFamily="18" charset="0"/>
                            </a:rPr>
                            <m:t>=</m:t>
                          </m:r>
                        </m:fName>
                        <m:e>
                          <m:func>
                            <m:funcPr>
                              <m:ctrlPr>
                                <a:rPr lang="en-US" b="0" i="1" smtClean="0">
                                  <a:latin typeface="Cambria Math" panose="02040503050406030204" pitchFamily="18" charset="0"/>
                                  <a:ea typeface="Cambria Math" panose="02040503050406030204" pitchFamily="18" charset="0"/>
                                </a:rPr>
                              </m:ctrlPr>
                            </m:funcPr>
                            <m:fName>
                              <m:limLow>
                                <m:limLowPr>
                                  <m:ctrlPr>
                                    <a:rPr lang="en-US" b="0" i="1" smtClean="0">
                                      <a:latin typeface="Cambria Math" panose="02040503050406030204" pitchFamily="18" charset="0"/>
                                      <a:ea typeface="Cambria Math" panose="02040503050406030204" pitchFamily="18" charset="0"/>
                                    </a:rPr>
                                  </m:ctrlPr>
                                </m:limLowPr>
                                <m:e>
                                  <m:r>
                                    <m:rPr>
                                      <m:sty m:val="p"/>
                                    </m:rPr>
                                    <a:rPr lang="en-US" b="0" i="0" smtClean="0">
                                      <a:latin typeface="Cambria Math" panose="02040503050406030204" pitchFamily="18" charset="0"/>
                                      <a:ea typeface="Cambria Math" panose="02040503050406030204" pitchFamily="18" charset="0"/>
                                    </a:rPr>
                                    <m:t>lim</m:t>
                                  </m:r>
                                </m:e>
                                <m:lim>
                                  <m:r>
                                    <m:rPr>
                                      <m:sty m:val="p"/>
                                    </m:rPr>
                                    <a:rPr lang="en-US" b="0" i="0" smtClean="0">
                                      <a:latin typeface="Cambria Math" panose="02040503050406030204" pitchFamily="18" charset="0"/>
                                      <a:ea typeface="Cambria Math" panose="02040503050406030204" pitchFamily="18" charset="0"/>
                                    </a:rPr>
                                    <m:t>Δt</m:t>
                                  </m:r>
                                  <m:r>
                                    <a:rPr lang="en-US" b="0" i="1" smtClean="0">
                                      <a:latin typeface="Cambria Math" panose="02040503050406030204" pitchFamily="18" charset="0"/>
                                      <a:ea typeface="Cambria Math" panose="02040503050406030204" pitchFamily="18" charset="0"/>
                                    </a:rPr>
                                    <m:t>→0</m:t>
                                  </m:r>
                                </m:lim>
                              </m:limLow>
                            </m:fName>
                            <m:e>
                              <m:f>
                                <m:fPr>
                                  <m:ctrlPr>
                                    <a:rPr lang="en-US" i="1" smtClean="0">
                                      <a:latin typeface="Cambria Math" panose="02040503050406030204" pitchFamily="18" charset="0"/>
                                      <a:ea typeface="Cambria Math" panose="02040503050406030204" pitchFamily="18" charset="0"/>
                                    </a:rPr>
                                  </m:ctrlPr>
                                </m:fPr>
                                <m:num>
                                  <m:r>
                                    <m:rPr>
                                      <m:sty m:val="p"/>
                                    </m:rPr>
                                    <a:rPr lang="el-GR" b="0" i="0" smtClean="0">
                                      <a:latin typeface="Cambria Math" panose="02040503050406030204" pitchFamily="18" charset="0"/>
                                      <a:ea typeface="Cambria Math" panose="02040503050406030204" pitchFamily="18" charset="0"/>
                                    </a:rPr>
                                    <m:t>Δ</m:t>
                                  </m:r>
                                  <m:acc>
                                    <m:accPr>
                                      <m:chr m:val="⃗"/>
                                      <m:ctrlPr>
                                        <a:rPr lang="el-GR" b="0" i="1" smtClean="0">
                                          <a:latin typeface="Cambria Math" panose="02040503050406030204" pitchFamily="18" charset="0"/>
                                          <a:ea typeface="Cambria Math" panose="02040503050406030204" pitchFamily="18" charset="0"/>
                                        </a:rPr>
                                      </m:ctrlPr>
                                    </m:accPr>
                                    <m:e>
                                      <m:r>
                                        <a:rPr lang="en-US" b="0" i="1" smtClean="0">
                                          <a:latin typeface="Cambria Math" panose="02040503050406030204" pitchFamily="18" charset="0"/>
                                          <a:ea typeface="Cambria Math" panose="02040503050406030204" pitchFamily="18" charset="0"/>
                                        </a:rPr>
                                        <m:t>𝑥</m:t>
                                      </m:r>
                                    </m:e>
                                  </m:acc>
                                </m:num>
                                <m:den>
                                  <m:r>
                                    <m:rPr>
                                      <m:sty m:val="p"/>
                                    </m:rPr>
                                    <a:rPr lang="el-GR" b="0" i="0" smtClean="0">
                                      <a:latin typeface="Cambria Math" panose="02040503050406030204" pitchFamily="18" charset="0"/>
                                      <a:ea typeface="Cambria Math" panose="02040503050406030204" pitchFamily="18" charset="0"/>
                                    </a:rPr>
                                    <m:t>Δ</m:t>
                                  </m:r>
                                  <m:r>
                                    <m:rPr>
                                      <m:sty m:val="p"/>
                                    </m:rPr>
                                    <a:rPr lang="en-US" b="0" i="0" smtClean="0">
                                      <a:latin typeface="Cambria Math" panose="02040503050406030204" pitchFamily="18" charset="0"/>
                                      <a:ea typeface="Cambria Math" panose="02040503050406030204" pitchFamily="18" charset="0"/>
                                    </a:rPr>
                                    <m:t>t</m:t>
                                  </m:r>
                                </m:den>
                              </m:f>
                            </m:e>
                          </m:func>
                        </m:e>
                      </m:func>
                    </m:oMath>
                  </m:oMathPara>
                </a14:m>
                <a:endParaRPr lang="el-GR" b="0" dirty="0">
                  <a:ea typeface="Cambria Math" panose="02040503050406030204" pitchFamily="18" charset="0"/>
                </a:endParaRPr>
              </a:p>
              <a:p>
                <a:pPr lvl="1"/>
                <a:r>
                  <a:rPr lang="el-GR" dirty="0"/>
                  <a:t>Όμως</a:t>
                </a:r>
              </a:p>
              <a:p>
                <a:pPr marL="68580" indent="0">
                  <a:buNone/>
                </a:pPr>
                <a14:m>
                  <m:oMathPara xmlns:m="http://schemas.openxmlformats.org/officeDocument/2006/math">
                    <m:oMathParaPr>
                      <m:jc m:val="centerGroup"/>
                    </m:oMathParaPr>
                    <m:oMath xmlns:m="http://schemas.openxmlformats.org/officeDocument/2006/math">
                      <m:func>
                        <m:funcPr>
                          <m:ctrlPr>
                            <a:rPr lang="en-US" i="1">
                              <a:latin typeface="Cambria Math" panose="02040503050406030204" pitchFamily="18" charset="0"/>
                              <a:ea typeface="Cambria Math" panose="02040503050406030204" pitchFamily="18" charset="0"/>
                            </a:rPr>
                          </m:ctrlPr>
                        </m:funcPr>
                        <m:fName>
                          <m:r>
                            <a:rPr lang="el-GR" b="0" i="1" smtClean="0">
                              <a:latin typeface="Cambria Math" panose="02040503050406030204" pitchFamily="18" charset="0"/>
                              <a:ea typeface="Cambria Math" panose="02040503050406030204" pitchFamily="18" charset="0"/>
                            </a:rPr>
                            <m:t> </m:t>
                          </m:r>
                        </m:fName>
                        <m:e>
                          <m:func>
                            <m:funcPr>
                              <m:ctrlPr>
                                <a:rPr lang="en-US" i="1">
                                  <a:latin typeface="Cambria Math" panose="02040503050406030204" pitchFamily="18" charset="0"/>
                                  <a:ea typeface="Cambria Math" panose="02040503050406030204" pitchFamily="18" charset="0"/>
                                </a:rPr>
                              </m:ctrlPr>
                            </m:funcPr>
                            <m:fName>
                              <m:limLow>
                                <m:limLowPr>
                                  <m:ctrlPr>
                                    <a:rPr lang="en-US" i="1">
                                      <a:latin typeface="Cambria Math" panose="02040503050406030204" pitchFamily="18" charset="0"/>
                                      <a:ea typeface="Cambria Math" panose="02040503050406030204" pitchFamily="18" charset="0"/>
                                    </a:rPr>
                                  </m:ctrlPr>
                                </m:limLowPr>
                                <m:e>
                                  <m:r>
                                    <m:rPr>
                                      <m:sty m:val="p"/>
                                    </m:rPr>
                                    <a:rPr lang="en-US">
                                      <a:latin typeface="Cambria Math" panose="02040503050406030204" pitchFamily="18" charset="0"/>
                                      <a:ea typeface="Cambria Math" panose="02040503050406030204" pitchFamily="18" charset="0"/>
                                    </a:rPr>
                                    <m:t>lim</m:t>
                                  </m:r>
                                </m:e>
                                <m:lim>
                                  <m:r>
                                    <m:rPr>
                                      <m:sty m:val="p"/>
                                    </m:rPr>
                                    <a:rPr lang="en-US">
                                      <a:latin typeface="Cambria Math" panose="02040503050406030204" pitchFamily="18" charset="0"/>
                                      <a:ea typeface="Cambria Math" panose="02040503050406030204" pitchFamily="18" charset="0"/>
                                    </a:rPr>
                                    <m:t>Δt</m:t>
                                  </m:r>
                                  <m:r>
                                    <a:rPr lang="en-US" i="1">
                                      <a:latin typeface="Cambria Math" panose="02040503050406030204" pitchFamily="18" charset="0"/>
                                      <a:ea typeface="Cambria Math" panose="02040503050406030204" pitchFamily="18" charset="0"/>
                                    </a:rPr>
                                    <m:t>→0</m:t>
                                  </m:r>
                                </m:lim>
                              </m:limLow>
                            </m:fName>
                            <m:e>
                              <m:f>
                                <m:fPr>
                                  <m:ctrlPr>
                                    <a:rPr lang="en-US" i="1">
                                      <a:latin typeface="Cambria Math" panose="02040503050406030204" pitchFamily="18" charset="0"/>
                                      <a:ea typeface="Cambria Math" panose="02040503050406030204" pitchFamily="18" charset="0"/>
                                    </a:rPr>
                                  </m:ctrlPr>
                                </m:fPr>
                                <m:num>
                                  <m:r>
                                    <m:rPr>
                                      <m:sty m:val="p"/>
                                    </m:rPr>
                                    <a:rPr lang="el-GR">
                                      <a:latin typeface="Cambria Math" panose="02040503050406030204" pitchFamily="18" charset="0"/>
                                      <a:ea typeface="Cambria Math" panose="02040503050406030204" pitchFamily="18" charset="0"/>
                                    </a:rPr>
                                    <m:t>Δ</m:t>
                                  </m:r>
                                  <m:acc>
                                    <m:accPr>
                                      <m:chr m:val="⃗"/>
                                      <m:ctrlPr>
                                        <a:rPr lang="el-GR" i="1">
                                          <a:latin typeface="Cambria Math" panose="02040503050406030204" pitchFamily="18" charset="0"/>
                                          <a:ea typeface="Cambria Math" panose="02040503050406030204" pitchFamily="18" charset="0"/>
                                        </a:rPr>
                                      </m:ctrlPr>
                                    </m:accPr>
                                    <m:e>
                                      <m:r>
                                        <a:rPr lang="en-US" i="1">
                                          <a:latin typeface="Cambria Math" panose="02040503050406030204" pitchFamily="18" charset="0"/>
                                          <a:ea typeface="Cambria Math" panose="02040503050406030204" pitchFamily="18" charset="0"/>
                                        </a:rPr>
                                        <m:t>𝑥</m:t>
                                      </m:r>
                                    </m:e>
                                  </m:acc>
                                </m:num>
                                <m:den>
                                  <m:r>
                                    <m:rPr>
                                      <m:sty m:val="p"/>
                                    </m:rPr>
                                    <a:rPr lang="el-GR">
                                      <a:latin typeface="Cambria Math" panose="02040503050406030204" pitchFamily="18" charset="0"/>
                                      <a:ea typeface="Cambria Math" panose="02040503050406030204" pitchFamily="18" charset="0"/>
                                    </a:rPr>
                                    <m:t>Δ</m:t>
                                  </m:r>
                                  <m:r>
                                    <m:rPr>
                                      <m:sty m:val="p"/>
                                    </m:rPr>
                                    <a:rPr lang="en-US">
                                      <a:latin typeface="Cambria Math" panose="02040503050406030204" pitchFamily="18" charset="0"/>
                                      <a:ea typeface="Cambria Math" panose="02040503050406030204" pitchFamily="18" charset="0"/>
                                    </a:rPr>
                                    <m:t>t</m:t>
                                  </m:r>
                                </m:den>
                              </m:f>
                            </m:e>
                          </m:func>
                        </m:e>
                      </m:func>
                      <m:r>
                        <a:rPr lang="en-US" i="1">
                          <a:latin typeface="Cambria Math" panose="02040503050406030204" pitchFamily="18" charset="0"/>
                          <a:ea typeface="Cambria Math" panose="02040503050406030204" pitchFamily="18" charset="0"/>
                        </a:rPr>
                        <m:t>=</m:t>
                      </m:r>
                      <m:f>
                        <m:fPr>
                          <m:ctrlPr>
                            <a:rPr lang="en-US" i="1">
                              <a:latin typeface="Cambria Math" panose="02040503050406030204" pitchFamily="18" charset="0"/>
                              <a:ea typeface="Cambria Math" panose="02040503050406030204" pitchFamily="18" charset="0"/>
                            </a:rPr>
                          </m:ctrlPr>
                        </m:fPr>
                        <m:num>
                          <m:r>
                            <a:rPr lang="en-US" i="1">
                              <a:latin typeface="Cambria Math" panose="02040503050406030204" pitchFamily="18" charset="0"/>
                              <a:ea typeface="Cambria Math" panose="02040503050406030204" pitchFamily="18" charset="0"/>
                            </a:rPr>
                            <m:t>𝑑</m:t>
                          </m:r>
                          <m:acc>
                            <m:accPr>
                              <m:chr m:val="⃗"/>
                              <m:ctrlPr>
                                <a:rPr lang="en-US" i="1">
                                  <a:latin typeface="Cambria Math" panose="02040503050406030204" pitchFamily="18" charset="0"/>
                                  <a:ea typeface="Cambria Math" panose="02040503050406030204" pitchFamily="18" charset="0"/>
                                </a:rPr>
                              </m:ctrlPr>
                            </m:accPr>
                            <m:e>
                              <m:r>
                                <a:rPr lang="en-US" i="1">
                                  <a:latin typeface="Cambria Math" panose="02040503050406030204" pitchFamily="18" charset="0"/>
                                  <a:ea typeface="Cambria Math" panose="02040503050406030204" pitchFamily="18" charset="0"/>
                                </a:rPr>
                                <m:t>𝑥</m:t>
                              </m:r>
                            </m:e>
                          </m:acc>
                        </m:num>
                        <m:den>
                          <m:r>
                            <a:rPr lang="en-US" i="1">
                              <a:latin typeface="Cambria Math" panose="02040503050406030204" pitchFamily="18" charset="0"/>
                              <a:ea typeface="Cambria Math" panose="02040503050406030204" pitchFamily="18" charset="0"/>
                            </a:rPr>
                            <m:t>𝑑𝑡</m:t>
                          </m:r>
                        </m:den>
                      </m:f>
                      <m:r>
                        <a:rPr lang="en-US" i="1">
                          <a:latin typeface="Cambria Math" panose="02040503050406030204" pitchFamily="18" charset="0"/>
                          <a:ea typeface="Cambria Math" panose="02040503050406030204" pitchFamily="18" charset="0"/>
                        </a:rPr>
                        <m:t>=</m:t>
                      </m:r>
                      <m:f>
                        <m:fPr>
                          <m:ctrlPr>
                            <a:rPr lang="en-US" i="1">
                              <a:latin typeface="Cambria Math" panose="02040503050406030204" pitchFamily="18" charset="0"/>
                              <a:ea typeface="Cambria Math" panose="02040503050406030204" pitchFamily="18" charset="0"/>
                            </a:rPr>
                          </m:ctrlPr>
                        </m:fPr>
                        <m:num>
                          <m:r>
                            <a:rPr lang="en-US" i="1">
                              <a:latin typeface="Cambria Math" panose="02040503050406030204" pitchFamily="18" charset="0"/>
                              <a:ea typeface="Cambria Math" panose="02040503050406030204" pitchFamily="18" charset="0"/>
                            </a:rPr>
                            <m:t>𝑑</m:t>
                          </m:r>
                        </m:num>
                        <m:den>
                          <m:r>
                            <a:rPr lang="en-US" i="1">
                              <a:latin typeface="Cambria Math" panose="02040503050406030204" pitchFamily="18" charset="0"/>
                              <a:ea typeface="Cambria Math" panose="02040503050406030204" pitchFamily="18" charset="0"/>
                            </a:rPr>
                            <m:t>𝑑𝑡</m:t>
                          </m:r>
                        </m:den>
                      </m:f>
                      <m:acc>
                        <m:accPr>
                          <m:chr m:val="⃗"/>
                          <m:ctrlPr>
                            <a:rPr lang="en-US" i="1">
                              <a:latin typeface="Cambria Math" panose="02040503050406030204" pitchFamily="18" charset="0"/>
                              <a:ea typeface="Cambria Math" panose="02040503050406030204" pitchFamily="18" charset="0"/>
                            </a:rPr>
                          </m:ctrlPr>
                        </m:accPr>
                        <m:e>
                          <m:r>
                            <a:rPr lang="en-US" i="1">
                              <a:latin typeface="Cambria Math" panose="02040503050406030204" pitchFamily="18" charset="0"/>
                              <a:ea typeface="Cambria Math" panose="02040503050406030204" pitchFamily="18" charset="0"/>
                            </a:rPr>
                            <m:t>𝑥</m:t>
                          </m:r>
                        </m:e>
                      </m:acc>
                      <m:d>
                        <m:dPr>
                          <m:ctrlPr>
                            <a:rPr lang="en-US" i="1">
                              <a:latin typeface="Cambria Math" panose="02040503050406030204" pitchFamily="18" charset="0"/>
                              <a:ea typeface="Cambria Math" panose="02040503050406030204" pitchFamily="18" charset="0"/>
                            </a:rPr>
                          </m:ctrlPr>
                        </m:dPr>
                        <m:e>
                          <m:r>
                            <a:rPr lang="en-US" i="1">
                              <a:latin typeface="Cambria Math" panose="02040503050406030204" pitchFamily="18" charset="0"/>
                              <a:ea typeface="Cambria Math" panose="02040503050406030204" pitchFamily="18" charset="0"/>
                            </a:rPr>
                            <m:t>𝑡</m:t>
                          </m:r>
                        </m:e>
                      </m:d>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acc>
                            <m:accPr>
                              <m:chr m:val="⃗"/>
                              <m:ctrlPr>
                                <a:rPr lang="en-US" i="1">
                                  <a:latin typeface="Cambria Math" panose="02040503050406030204" pitchFamily="18" charset="0"/>
                                  <a:ea typeface="Cambria Math" panose="02040503050406030204" pitchFamily="18" charset="0"/>
                                </a:rPr>
                              </m:ctrlPr>
                            </m:accPr>
                            <m:e>
                              <m:r>
                                <a:rPr lang="en-US" i="1">
                                  <a:latin typeface="Cambria Math" panose="02040503050406030204" pitchFamily="18" charset="0"/>
                                  <a:ea typeface="Cambria Math" panose="02040503050406030204" pitchFamily="18" charset="0"/>
                                </a:rPr>
                                <m:t>𝑢</m:t>
                              </m:r>
                            </m:e>
                          </m:acc>
                        </m:e>
                        <m:sub>
                          <m:r>
                            <a:rPr lang="en-US" i="1">
                              <a:latin typeface="Cambria Math" panose="02040503050406030204" pitchFamily="18" charset="0"/>
                              <a:ea typeface="Cambria Math" panose="02040503050406030204" pitchFamily="18" charset="0"/>
                            </a:rPr>
                            <m:t>𝑥</m:t>
                          </m:r>
                        </m:sub>
                      </m:sSub>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𝑡</m:t>
                      </m:r>
                      <m:r>
                        <a:rPr lang="en-US" i="1">
                          <a:latin typeface="Cambria Math" panose="02040503050406030204" pitchFamily="18" charset="0"/>
                          <a:ea typeface="Cambria Math" panose="02040503050406030204" pitchFamily="18" charset="0"/>
                        </a:rPr>
                        <m:t>)</m:t>
                      </m:r>
                    </m:oMath>
                  </m:oMathPara>
                </a14:m>
                <a:endParaRPr lang="el-GR" dirty="0">
                  <a:ea typeface="Cambria Math" panose="02040503050406030204" pitchFamily="18" charset="0"/>
                </a:endParaRPr>
              </a:p>
              <a:p>
                <a:endParaRPr lang="el-GR" dirty="0"/>
              </a:p>
              <a:p>
                <a:r>
                  <a:rPr lang="el-GR" dirty="0"/>
                  <a:t>Άρα: </a:t>
                </a:r>
                <a:r>
                  <a:rPr lang="el-GR" b="1" dirty="0"/>
                  <a:t>η στιγμιαία ταχύτητα είναι η πρώτη παράγωγος της συνάρτησης θέσης ως προς το χρόνο</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290914"/>
                <a:ext cx="7415050" cy="5262286"/>
              </a:xfrm>
              <a:blipFill>
                <a:blip r:embed="rId2"/>
                <a:stretch>
                  <a:fillRect t="-927" r="-247"/>
                </a:stretch>
              </a:blipFill>
            </p:spPr>
            <p:txBody>
              <a:bodyPr/>
              <a:lstStyle/>
              <a:p>
                <a:r>
                  <a:rPr lang="en-US">
                    <a:noFill/>
                  </a:rPr>
                  <a:t> </a:t>
                </a:r>
              </a:p>
            </p:txBody>
          </p:sp>
        </mc:Fallback>
      </mc:AlternateContent>
    </p:spTree>
    <p:extLst>
      <p:ext uri="{BB962C8B-B14F-4D97-AF65-F5344CB8AC3E}">
        <p14:creationId xmlns:p14="http://schemas.microsoft.com/office/powerpoint/2010/main" val="3375399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8" end="8"/>
                                            </p:txEl>
                                          </p:spTgt>
                                        </p:tgtEl>
                                        <p:attrNameLst>
                                          <p:attrName>style.visibility</p:attrName>
                                        </p:attrNameLst>
                                      </p:cBhvr>
                                      <p:to>
                                        <p:strVal val="visible"/>
                                      </p:to>
                                    </p:set>
                                    <p:animEffect transition="in" filter="fade">
                                      <p:cBhvr>
                                        <p:cTn id="42"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Οι Νόμοι της Κίνησης</a:t>
            </a:r>
          </a:p>
        </p:txBody>
      </p:sp>
      <p:sp>
        <p:nvSpPr>
          <p:cNvPr id="3" name="Content Placeholder 2"/>
          <p:cNvSpPr>
            <a:spLocks noGrp="1"/>
          </p:cNvSpPr>
          <p:nvPr>
            <p:ph idx="1"/>
          </p:nvPr>
        </p:nvSpPr>
        <p:spPr>
          <a:xfrm>
            <a:off x="738351" y="1371600"/>
            <a:ext cx="7567108" cy="4635040"/>
          </a:xfrm>
        </p:spPr>
        <p:txBody>
          <a:bodyPr/>
          <a:lstStyle/>
          <a:p>
            <a:r>
              <a:rPr lang="el-GR" dirty="0"/>
              <a:t>Οι τιμές των συντελεστών εξαρτώνται από το είδος της επιφάνειας</a:t>
            </a:r>
          </a:p>
          <a:p>
            <a:r>
              <a:rPr lang="el-GR" dirty="0"/>
              <a:t>Η </a:t>
            </a:r>
            <a:r>
              <a:rPr lang="el-GR" b="1" dirty="0"/>
              <a:t>διεύθυνση</a:t>
            </a:r>
            <a:r>
              <a:rPr lang="el-GR" dirty="0"/>
              <a:t> της δύναμης τριβής είναι πάντα </a:t>
            </a:r>
            <a:r>
              <a:rPr lang="el-GR" b="1" dirty="0"/>
              <a:t>παράλληλη</a:t>
            </a:r>
            <a:r>
              <a:rPr lang="el-GR" dirty="0"/>
              <a:t> </a:t>
            </a:r>
            <a:r>
              <a:rPr lang="el-GR" b="1" dirty="0"/>
              <a:t>με την επιφάνεια </a:t>
            </a:r>
            <a:r>
              <a:rPr lang="el-GR" dirty="0"/>
              <a:t>στην οποία εφάπτεται το σώμα, και η </a:t>
            </a:r>
            <a:r>
              <a:rPr lang="el-GR" b="1" dirty="0"/>
              <a:t>φορά</a:t>
            </a:r>
            <a:r>
              <a:rPr lang="el-GR" dirty="0"/>
              <a:t> της πάντα </a:t>
            </a:r>
            <a:r>
              <a:rPr lang="el-GR" b="1" dirty="0"/>
              <a:t>αντίθετη</a:t>
            </a:r>
            <a:r>
              <a:rPr lang="el-GR" dirty="0"/>
              <a:t> στην κίνηση (ή στην προσπάθεια κίνησης) σε σχέση με την επιφάνεια</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2600" y="3869267"/>
            <a:ext cx="5638801" cy="2589949"/>
          </a:xfrm>
          <a:prstGeom prst="rect">
            <a:avLst/>
          </a:prstGeom>
        </p:spPr>
      </p:pic>
      <mc:AlternateContent xmlns:mc="http://schemas.openxmlformats.org/markup-compatibility/2006" xmlns:p14="http://schemas.microsoft.com/office/powerpoint/2010/main">
        <mc:Choice Requires="p14">
          <p:contentPart p14:bwMode="auto" r:id="rId3">
            <p14:nvContentPartPr>
              <p14:cNvPr id="5" name="Ink 4"/>
              <p14:cNvContentPartPr/>
              <p14:nvPr/>
            </p14:nvContentPartPr>
            <p14:xfrm>
              <a:off x="4202640" y="4923000"/>
              <a:ext cx="17640" cy="5760"/>
            </p14:xfrm>
          </p:contentPart>
        </mc:Choice>
        <mc:Fallback xmlns="">
          <p:pic>
            <p:nvPicPr>
              <p:cNvPr id="5" name="Ink 4"/>
              <p:cNvPicPr/>
              <p:nvPr/>
            </p:nvPicPr>
            <p:blipFill>
              <a:blip r:embed="rId4"/>
              <a:stretch>
                <a:fillRect/>
              </a:stretch>
            </p:blipFill>
            <p:spPr>
              <a:xfrm>
                <a:off x="4196160" y="4916520"/>
                <a:ext cx="30960" cy="19440"/>
              </a:xfrm>
              <a:prstGeom prst="rect">
                <a:avLst/>
              </a:prstGeom>
            </p:spPr>
          </p:pic>
        </mc:Fallback>
      </mc:AlternateContent>
    </p:spTree>
    <p:extLst>
      <p:ext uri="{BB962C8B-B14F-4D97-AF65-F5344CB8AC3E}">
        <p14:creationId xmlns:p14="http://schemas.microsoft.com/office/powerpoint/2010/main" val="536279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Οι Νόμοι της Κίνησης</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1" y="1371600"/>
                <a:ext cx="7881774" cy="4558840"/>
              </a:xfrm>
            </p:spPr>
            <p:txBody>
              <a:bodyPr/>
              <a:lstStyle/>
              <a:p>
                <a:r>
                  <a:rPr lang="el-GR" b="1" u="sng" dirty="0"/>
                  <a:t>Παράδειγμα:</a:t>
                </a:r>
              </a:p>
              <a:p>
                <a:r>
                  <a:rPr lang="el-GR" sz="2000" dirty="0"/>
                  <a:t>Όταν οι τροχοί ενός αυτοκινήτου «κλειδώνουν» (σταματούν να γυρίζουν) εξ’ αιτίας ενός απότομου φρεναρίσματος, το αυτοκίνητο ολισθαίνει στο δρόμο και «αποτυπώνει» στο οδόστρωμα ίχνη από τα ελαστικά του. Το ρεκόρ για τα μεγαλύτερα σε μήκος ίχνη ελαστικών σε δημόσιο δρόμο έγινε το 1960 στην Αγγλία – το μήκος του ίχνους ήταν 290 μέτρα! Υποθέτοντας ότι </a:t>
                </a:r>
                <a14:m>
                  <m:oMath xmlns:m="http://schemas.openxmlformats.org/officeDocument/2006/math">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𝜇</m:t>
                        </m:r>
                      </m:e>
                      <m:sub>
                        <m:r>
                          <a:rPr lang="en-US" sz="2000" b="0" i="1" smtClean="0">
                            <a:latin typeface="Cambria Math" panose="02040503050406030204" pitchFamily="18" charset="0"/>
                          </a:rPr>
                          <m:t>𝑘</m:t>
                        </m:r>
                      </m:sub>
                    </m:sSub>
                    <m:r>
                      <a:rPr lang="en-US" sz="2000" b="0" i="1" smtClean="0">
                        <a:latin typeface="Cambria Math" panose="02040503050406030204" pitchFamily="18" charset="0"/>
                      </a:rPr>
                      <m:t>=0.6</m:t>
                    </m:r>
                  </m:oMath>
                </a14:m>
                <a:r>
                  <a:rPr lang="en-US" sz="2000" dirty="0"/>
                  <a:t> </a:t>
                </a:r>
                <a:r>
                  <a:rPr lang="el-GR" sz="2000" dirty="0"/>
                  <a:t>μεταξύ οδοστρώματος και ελαστικών, και ότι το αυτοκίνητο επιταχυνόταν σταθερά κατά το φρενάρισμα, πόσο γρήγορα έτρεχε το αυτοκίνητο ακριβώς όταν «κλείδωσαν» οι τροχοί του; </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1" y="1371600"/>
                <a:ext cx="7881774" cy="4558840"/>
              </a:xfrm>
              <a:blipFill>
                <a:blip r:embed="rId2"/>
                <a:stretch>
                  <a:fillRect t="-1070" r="-696"/>
                </a:stretch>
              </a:blipFill>
            </p:spPr>
            <p:txBody>
              <a:bodyPr/>
              <a:lstStyle/>
              <a:p>
                <a:r>
                  <a:rPr lang="en-US">
                    <a:noFill/>
                  </a:rPr>
                  <a:t> </a:t>
                </a:r>
              </a:p>
            </p:txBody>
          </p:sp>
        </mc:Fallback>
      </mc:AlternateContent>
      <p:pic>
        <p:nvPicPr>
          <p:cNvPr id="6" name="Picture 5"/>
          <p:cNvPicPr>
            <a:picLocks noChangeAspect="1"/>
          </p:cNvPicPr>
          <p:nvPr/>
        </p:nvPicPr>
        <p:blipFill>
          <a:blip r:embed="rId3"/>
          <a:stretch>
            <a:fillRect/>
          </a:stretch>
        </p:blipFill>
        <p:spPr>
          <a:xfrm>
            <a:off x="1600200" y="4572000"/>
            <a:ext cx="7019925" cy="1943100"/>
          </a:xfrm>
          <a:prstGeom prst="rect">
            <a:avLst/>
          </a:prstGeom>
        </p:spPr>
      </p:pic>
      <mc:AlternateContent xmlns:mc="http://schemas.openxmlformats.org/markup-compatibility/2006" xmlns:p14="http://schemas.microsoft.com/office/powerpoint/2010/main">
        <mc:Choice Requires="p14">
          <p:contentPart p14:bwMode="auto" r:id="rId4">
            <p14:nvContentPartPr>
              <p14:cNvPr id="4" name="Ink 3"/>
              <p14:cNvContentPartPr/>
              <p14:nvPr/>
            </p14:nvContentPartPr>
            <p14:xfrm>
              <a:off x="2188440" y="4510440"/>
              <a:ext cx="6094440" cy="1139760"/>
            </p14:xfrm>
          </p:contentPart>
        </mc:Choice>
        <mc:Fallback xmlns="">
          <p:pic>
            <p:nvPicPr>
              <p:cNvPr id="4" name="Ink 3"/>
              <p:cNvPicPr/>
              <p:nvPr/>
            </p:nvPicPr>
            <p:blipFill>
              <a:blip r:embed="rId5"/>
              <a:stretch>
                <a:fillRect/>
              </a:stretch>
            </p:blipFill>
            <p:spPr>
              <a:xfrm>
                <a:off x="2183760" y="4501440"/>
                <a:ext cx="6110280" cy="1158120"/>
              </a:xfrm>
              <a:prstGeom prst="rect">
                <a:avLst/>
              </a:prstGeom>
            </p:spPr>
          </p:pic>
        </mc:Fallback>
      </mc:AlternateContent>
    </p:spTree>
    <p:extLst>
      <p:ext uri="{BB962C8B-B14F-4D97-AF65-F5344CB8AC3E}">
        <p14:creationId xmlns:p14="http://schemas.microsoft.com/office/powerpoint/2010/main" val="851801129"/>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Οι Νόμοι της Κίνησης</a:t>
            </a:r>
          </a:p>
        </p:txBody>
      </p:sp>
      <p:sp>
        <p:nvSpPr>
          <p:cNvPr id="3" name="Content Placeholder 2"/>
          <p:cNvSpPr>
            <a:spLocks noGrp="1"/>
          </p:cNvSpPr>
          <p:nvPr>
            <p:ph idx="1"/>
          </p:nvPr>
        </p:nvSpPr>
        <p:spPr>
          <a:xfrm>
            <a:off x="738351" y="1371600"/>
            <a:ext cx="7881774" cy="4558840"/>
          </a:xfrm>
        </p:spPr>
        <p:txBody>
          <a:bodyPr/>
          <a:lstStyle/>
          <a:p>
            <a:r>
              <a:rPr lang="el-GR" b="1" u="sng" dirty="0"/>
              <a:t>Παράδειγμα – Λύση:</a:t>
            </a:r>
            <a:r>
              <a:rPr lang="el-GR" b="1" dirty="0"/>
              <a:t> </a:t>
            </a:r>
          </a:p>
        </p:txBody>
      </p:sp>
      <p:pic>
        <p:nvPicPr>
          <p:cNvPr id="6" name="Picture 5"/>
          <p:cNvPicPr>
            <a:picLocks noChangeAspect="1"/>
          </p:cNvPicPr>
          <p:nvPr/>
        </p:nvPicPr>
        <p:blipFill rotWithShape="1">
          <a:blip r:embed="rId2"/>
          <a:srcRect l="3256" t="16679"/>
          <a:stretch/>
        </p:blipFill>
        <p:spPr>
          <a:xfrm>
            <a:off x="4343400" y="1290914"/>
            <a:ext cx="4276725" cy="1019551"/>
          </a:xfrm>
          <a:prstGeom prst="rect">
            <a:avLst/>
          </a:prstGeom>
        </p:spPr>
      </p:pic>
      <p:sp>
        <p:nvSpPr>
          <p:cNvPr id="9" name="Rectangle 8"/>
          <p:cNvSpPr/>
          <p:nvPr/>
        </p:nvSpPr>
        <p:spPr>
          <a:xfrm>
            <a:off x="510480" y="5638800"/>
            <a:ext cx="251520" cy="228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mc:AlternateContent xmlns:mc="http://schemas.openxmlformats.org/markup-compatibility/2006" xmlns:p14="http://schemas.microsoft.com/office/powerpoint/2010/main">
        <mc:Choice Requires="p14">
          <p:contentPart p14:bwMode="auto" r:id="rId3">
            <p14:nvContentPartPr>
              <p14:cNvPr id="10" name="Ink 9"/>
              <p14:cNvContentPartPr/>
              <p14:nvPr/>
            </p14:nvContentPartPr>
            <p14:xfrm>
              <a:off x="614880" y="713520"/>
              <a:ext cx="8341200" cy="5681520"/>
            </p14:xfrm>
          </p:contentPart>
        </mc:Choice>
        <mc:Fallback xmlns="">
          <p:pic>
            <p:nvPicPr>
              <p:cNvPr id="10" name="Ink 9"/>
              <p:cNvPicPr/>
              <p:nvPr/>
            </p:nvPicPr>
            <p:blipFill>
              <a:blip r:embed="rId4"/>
              <a:stretch>
                <a:fillRect/>
              </a:stretch>
            </p:blipFill>
            <p:spPr>
              <a:xfrm>
                <a:off x="607680" y="704880"/>
                <a:ext cx="8355960" cy="569808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1" name="Ink 10"/>
              <p14:cNvContentPartPr/>
              <p14:nvPr/>
            </p14:nvContentPartPr>
            <p14:xfrm>
              <a:off x="510480" y="3948480"/>
              <a:ext cx="4365720" cy="2463840"/>
            </p14:xfrm>
          </p:contentPart>
        </mc:Choice>
        <mc:Fallback xmlns="">
          <p:pic>
            <p:nvPicPr>
              <p:cNvPr id="11" name="Ink 10"/>
              <p:cNvPicPr/>
              <p:nvPr/>
            </p:nvPicPr>
            <p:blipFill>
              <a:blip r:embed="rId6"/>
              <a:stretch>
                <a:fillRect/>
              </a:stretch>
            </p:blipFill>
            <p:spPr>
              <a:xfrm>
                <a:off x="501840" y="3940560"/>
                <a:ext cx="4380480" cy="248076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8" name="Ink 7"/>
              <p14:cNvContentPartPr/>
              <p14:nvPr/>
            </p14:nvContentPartPr>
            <p14:xfrm>
              <a:off x="497880" y="5562000"/>
              <a:ext cx="3873240" cy="1294200"/>
            </p14:xfrm>
          </p:contentPart>
        </mc:Choice>
        <mc:Fallback xmlns="">
          <p:pic>
            <p:nvPicPr>
              <p:cNvPr id="8" name="Ink 7"/>
              <p:cNvPicPr/>
              <p:nvPr/>
            </p:nvPicPr>
            <p:blipFill>
              <a:blip r:embed="rId8"/>
              <a:stretch>
                <a:fillRect/>
              </a:stretch>
            </p:blipFill>
            <p:spPr>
              <a:xfrm>
                <a:off x="484560" y="5548680"/>
                <a:ext cx="3895920" cy="1316880"/>
              </a:xfrm>
              <a:prstGeom prst="rect">
                <a:avLst/>
              </a:prstGeom>
            </p:spPr>
          </p:pic>
        </mc:Fallback>
      </mc:AlternateContent>
    </p:spTree>
    <p:extLst>
      <p:ext uri="{BB962C8B-B14F-4D97-AF65-F5344CB8AC3E}">
        <p14:creationId xmlns:p14="http://schemas.microsoft.com/office/powerpoint/2010/main" val="178502251"/>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Οι Νόμοι της Κίνησης</a:t>
            </a:r>
          </a:p>
        </p:txBody>
      </p:sp>
      <p:sp>
        <p:nvSpPr>
          <p:cNvPr id="3" name="Content Placeholder 2"/>
          <p:cNvSpPr>
            <a:spLocks noGrp="1"/>
          </p:cNvSpPr>
          <p:nvPr>
            <p:ph idx="1"/>
          </p:nvPr>
        </p:nvSpPr>
        <p:spPr>
          <a:xfrm>
            <a:off x="738351" y="1371600"/>
            <a:ext cx="7881774" cy="4558840"/>
          </a:xfrm>
        </p:spPr>
        <p:txBody>
          <a:bodyPr/>
          <a:lstStyle/>
          <a:p>
            <a:r>
              <a:rPr lang="el-GR" b="1" u="sng" dirty="0"/>
              <a:t>Παράδειγμα – Λύση:</a:t>
            </a:r>
            <a:r>
              <a:rPr lang="el-GR" b="1" dirty="0"/>
              <a:t> </a:t>
            </a:r>
          </a:p>
        </p:txBody>
      </p:sp>
      <p:pic>
        <p:nvPicPr>
          <p:cNvPr id="6" name="Picture 5"/>
          <p:cNvPicPr>
            <a:picLocks noChangeAspect="1"/>
          </p:cNvPicPr>
          <p:nvPr/>
        </p:nvPicPr>
        <p:blipFill rotWithShape="1">
          <a:blip r:embed="rId2"/>
          <a:srcRect l="3256" t="16679"/>
          <a:stretch/>
        </p:blipFill>
        <p:spPr>
          <a:xfrm>
            <a:off x="4343400" y="1290914"/>
            <a:ext cx="4276725" cy="1019551"/>
          </a:xfrm>
          <a:prstGeom prst="rect">
            <a:avLst/>
          </a:prstGeom>
        </p:spPr>
      </p:pic>
      <mc:AlternateContent xmlns:mc="http://schemas.openxmlformats.org/markup-compatibility/2006" xmlns:p14="http://schemas.microsoft.com/office/powerpoint/2010/main">
        <mc:Choice Requires="p14">
          <p:contentPart p14:bwMode="auto" r:id="rId3">
            <p14:nvContentPartPr>
              <p14:cNvPr id="8" name="Ink 7"/>
              <p14:cNvContentPartPr/>
              <p14:nvPr/>
            </p14:nvContentPartPr>
            <p14:xfrm>
              <a:off x="624600" y="622800"/>
              <a:ext cx="8345520" cy="5892840"/>
            </p14:xfrm>
          </p:contentPart>
        </mc:Choice>
        <mc:Fallback xmlns="">
          <p:pic>
            <p:nvPicPr>
              <p:cNvPr id="8" name="Ink 7"/>
              <p:cNvPicPr/>
              <p:nvPr/>
            </p:nvPicPr>
            <p:blipFill>
              <a:blip r:embed="rId4"/>
              <a:stretch>
                <a:fillRect/>
              </a:stretch>
            </p:blipFill>
            <p:spPr>
              <a:xfrm>
                <a:off x="619200" y="612000"/>
                <a:ext cx="8359200" cy="591408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9" name="Ink 8"/>
              <p14:cNvContentPartPr/>
              <p14:nvPr/>
            </p14:nvContentPartPr>
            <p14:xfrm>
              <a:off x="3677400" y="5452560"/>
              <a:ext cx="2486880" cy="1074960"/>
            </p14:xfrm>
          </p:contentPart>
        </mc:Choice>
        <mc:Fallback xmlns="">
          <p:pic>
            <p:nvPicPr>
              <p:cNvPr id="9" name="Ink 8"/>
              <p:cNvPicPr/>
              <p:nvPr/>
            </p:nvPicPr>
            <p:blipFill>
              <a:blip r:embed="rId6"/>
              <a:stretch>
                <a:fillRect/>
              </a:stretch>
            </p:blipFill>
            <p:spPr>
              <a:xfrm>
                <a:off x="3668040" y="5444280"/>
                <a:ext cx="2505240" cy="1091520"/>
              </a:xfrm>
              <a:prstGeom prst="rect">
                <a:avLst/>
              </a:prstGeom>
            </p:spPr>
          </p:pic>
        </mc:Fallback>
      </mc:AlternateContent>
    </p:spTree>
    <p:extLst>
      <p:ext uri="{BB962C8B-B14F-4D97-AF65-F5344CB8AC3E}">
        <p14:creationId xmlns:p14="http://schemas.microsoft.com/office/powerpoint/2010/main" val="1155958846"/>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Οι Νόμοι της Κίνησης</a:t>
            </a:r>
          </a:p>
        </p:txBody>
      </p:sp>
      <p:sp>
        <p:nvSpPr>
          <p:cNvPr id="3" name="Content Placeholder 2"/>
          <p:cNvSpPr>
            <a:spLocks noGrp="1"/>
          </p:cNvSpPr>
          <p:nvPr>
            <p:ph idx="1"/>
          </p:nvPr>
        </p:nvSpPr>
        <p:spPr>
          <a:xfrm>
            <a:off x="738351" y="1371600"/>
            <a:ext cx="7881774" cy="4558840"/>
          </a:xfrm>
        </p:spPr>
        <p:txBody>
          <a:bodyPr/>
          <a:lstStyle/>
          <a:p>
            <a:r>
              <a:rPr lang="el-GR" b="1" u="sng" dirty="0"/>
              <a:t>Παράδειγμα – Λύση:</a:t>
            </a:r>
            <a:r>
              <a:rPr lang="el-GR" b="1" dirty="0"/>
              <a:t> </a:t>
            </a:r>
          </a:p>
        </p:txBody>
      </p:sp>
      <p:pic>
        <p:nvPicPr>
          <p:cNvPr id="6" name="Picture 5"/>
          <p:cNvPicPr>
            <a:picLocks noChangeAspect="1"/>
          </p:cNvPicPr>
          <p:nvPr/>
        </p:nvPicPr>
        <p:blipFill rotWithShape="1">
          <a:blip r:embed="rId2"/>
          <a:srcRect l="3256" t="16679"/>
          <a:stretch/>
        </p:blipFill>
        <p:spPr>
          <a:xfrm>
            <a:off x="4343400" y="1290914"/>
            <a:ext cx="4276725" cy="1019551"/>
          </a:xfrm>
          <a:prstGeom prst="rect">
            <a:avLst/>
          </a:prstGeom>
        </p:spPr>
      </p:pic>
      <mc:AlternateContent xmlns:mc="http://schemas.openxmlformats.org/markup-compatibility/2006" xmlns:p14="http://schemas.microsoft.com/office/powerpoint/2010/main">
        <mc:Choice Requires="p14">
          <p:contentPart p14:bwMode="auto" r:id="rId3">
            <p14:nvContentPartPr>
              <p14:cNvPr id="4" name="Ink 3"/>
              <p14:cNvContentPartPr/>
              <p14:nvPr/>
            </p14:nvContentPartPr>
            <p14:xfrm>
              <a:off x="580680" y="899280"/>
              <a:ext cx="7224840" cy="5956920"/>
            </p14:xfrm>
          </p:contentPart>
        </mc:Choice>
        <mc:Fallback xmlns="">
          <p:pic>
            <p:nvPicPr>
              <p:cNvPr id="4" name="Ink 3"/>
              <p:cNvPicPr/>
              <p:nvPr/>
            </p:nvPicPr>
            <p:blipFill>
              <a:blip r:embed="rId4"/>
              <a:stretch>
                <a:fillRect/>
              </a:stretch>
            </p:blipFill>
            <p:spPr>
              <a:xfrm>
                <a:off x="570960" y="891000"/>
                <a:ext cx="7244640" cy="597456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5" name="Ink 4"/>
              <p14:cNvContentPartPr/>
              <p14:nvPr/>
            </p14:nvContentPartPr>
            <p14:xfrm>
              <a:off x="7188840" y="1288800"/>
              <a:ext cx="144000" cy="124920"/>
            </p14:xfrm>
          </p:contentPart>
        </mc:Choice>
        <mc:Fallback xmlns="">
          <p:pic>
            <p:nvPicPr>
              <p:cNvPr id="5" name="Ink 4"/>
              <p:cNvPicPr/>
              <p:nvPr/>
            </p:nvPicPr>
            <p:blipFill>
              <a:blip r:embed="rId6"/>
              <a:stretch>
                <a:fillRect/>
              </a:stretch>
            </p:blipFill>
            <p:spPr>
              <a:xfrm>
                <a:off x="7179120" y="1282320"/>
                <a:ext cx="162360" cy="139320"/>
              </a:xfrm>
              <a:prstGeom prst="rect">
                <a:avLst/>
              </a:prstGeom>
            </p:spPr>
          </p:pic>
        </mc:Fallback>
      </mc:AlternateContent>
    </p:spTree>
    <p:extLst>
      <p:ext uri="{BB962C8B-B14F-4D97-AF65-F5344CB8AC3E}">
        <p14:creationId xmlns:p14="http://schemas.microsoft.com/office/powerpoint/2010/main" val="558983921"/>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5830601" y="3921813"/>
            <a:ext cx="2805398" cy="2555187"/>
          </a:xfrm>
          <a:prstGeom prst="rect">
            <a:avLst/>
          </a:prstGeom>
        </p:spPr>
      </p:pic>
      <p:sp>
        <p:nvSpPr>
          <p:cNvPr id="2" name="Title 1"/>
          <p:cNvSpPr>
            <a:spLocks noGrp="1"/>
          </p:cNvSpPr>
          <p:nvPr>
            <p:ph type="title"/>
          </p:nvPr>
        </p:nvSpPr>
        <p:spPr/>
        <p:txBody>
          <a:bodyPr>
            <a:normAutofit fontScale="90000"/>
          </a:bodyPr>
          <a:lstStyle/>
          <a:p>
            <a:r>
              <a:rPr lang="el-GR" dirty="0"/>
              <a:t>Οι Νόμοι της Κίνησης</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371600"/>
                <a:ext cx="7872249" cy="5181600"/>
              </a:xfrm>
            </p:spPr>
            <p:txBody>
              <a:bodyPr>
                <a:normAutofit/>
              </a:bodyPr>
              <a:lstStyle/>
              <a:p>
                <a:r>
                  <a:rPr lang="el-GR" b="1" dirty="0"/>
                  <a:t>Τάση νήματος και τροχαλίες</a:t>
                </a:r>
              </a:p>
              <a:p>
                <a:r>
                  <a:rPr lang="el-GR" sz="2000" dirty="0"/>
                  <a:t>Έστω ένα </a:t>
                </a:r>
                <a:r>
                  <a:rPr lang="el-GR" sz="2000" b="1" dirty="0"/>
                  <a:t>τεντωμένο</a:t>
                </a:r>
                <a:r>
                  <a:rPr lang="el-GR" sz="2000" dirty="0"/>
                  <a:t> </a:t>
                </a:r>
                <a:r>
                  <a:rPr lang="el-GR" sz="2000" b="1" dirty="0"/>
                  <a:t>νήμα</a:t>
                </a:r>
                <a:r>
                  <a:rPr lang="el-GR" sz="2000" dirty="0"/>
                  <a:t> (ή καλώδιο ή σχοινί ή άλλο παρόμοιο) που δένεται σε ένα σώμα</a:t>
                </a:r>
              </a:p>
              <a:p>
                <a:r>
                  <a:rPr lang="el-GR" sz="2000" dirty="0"/>
                  <a:t>Σχεδόν πάντα το νήμα θεωρείται </a:t>
                </a:r>
                <a:r>
                  <a:rPr lang="el-GR" sz="2000" b="1" dirty="0"/>
                  <a:t>αβαρές</a:t>
                </a:r>
                <a:r>
                  <a:rPr lang="el-GR" sz="2000" dirty="0"/>
                  <a:t> και </a:t>
                </a:r>
                <a:r>
                  <a:rPr lang="el-GR" sz="2000" b="1" dirty="0"/>
                  <a:t>ανελαστικό</a:t>
                </a:r>
                <a:r>
                  <a:rPr lang="el-GR" sz="2000" dirty="0"/>
                  <a:t> (χωρίς βάρος και χωρίς ικανότητα «τεντώματος» ή «συμπίεσης»)</a:t>
                </a:r>
              </a:p>
              <a:p>
                <a:r>
                  <a:rPr lang="el-GR" sz="2000" dirty="0"/>
                  <a:t>Αν τραβήξουμε το σώμα μέσω του νήματος, το νήμα τραβά το σώμα (και το χέρι) με δύναμη </a:t>
                </a:r>
                <a14:m>
                  <m:oMath xmlns:m="http://schemas.openxmlformats.org/officeDocument/2006/math">
                    <m:acc>
                      <m:accPr>
                        <m:chr m:val="⃗"/>
                        <m:ctrlPr>
                          <a:rPr lang="en-US" sz="2000" b="0" i="1" smtClean="0">
                            <a:latin typeface="Cambria Math" panose="02040503050406030204" pitchFamily="18" charset="0"/>
                          </a:rPr>
                        </m:ctrlPr>
                      </m:accPr>
                      <m:e>
                        <m:r>
                          <a:rPr lang="en-US" sz="2000" b="1" i="1" smtClean="0">
                            <a:latin typeface="Cambria Math" panose="02040503050406030204" pitchFamily="18" charset="0"/>
                          </a:rPr>
                          <m:t>𝑻</m:t>
                        </m:r>
                      </m:e>
                    </m:acc>
                  </m:oMath>
                </a14:m>
                <a:r>
                  <a:rPr lang="en-US" sz="2000" dirty="0"/>
                  <a:t> </a:t>
                </a:r>
                <a:r>
                  <a:rPr lang="el-GR" sz="2000" dirty="0"/>
                  <a:t>με κατεύθυνση μακριά από (προς) το σώμα και κατά μήκος του νήματος</a:t>
                </a:r>
              </a:p>
              <a:p>
                <a:r>
                  <a:rPr lang="el-GR" sz="2000" dirty="0"/>
                  <a:t>Η δύναμη συχνά ονομάζεται </a:t>
                </a:r>
                <a:r>
                  <a:rPr lang="el-GR" sz="2000" b="1" i="1" dirty="0"/>
                  <a:t>τάση νήματος</a:t>
                </a:r>
              </a:p>
              <a:p>
                <a:endParaRPr lang="el-GR" sz="2000" b="1" i="1" dirty="0"/>
              </a:p>
              <a:p>
                <a:r>
                  <a:rPr lang="el-GR" sz="2000" dirty="0"/>
                  <a:t>Μια </a:t>
                </a:r>
                <a:r>
                  <a:rPr lang="el-GR" sz="2000" b="1" dirty="0"/>
                  <a:t>τροχαλία</a:t>
                </a:r>
                <a:r>
                  <a:rPr lang="el-GR" sz="2000" dirty="0"/>
                  <a:t> αποτελείται από ένα </a:t>
                </a:r>
                <a:br>
                  <a:rPr lang="el-GR" sz="2000" dirty="0"/>
                </a:br>
                <a:r>
                  <a:rPr lang="el-GR" sz="2000" dirty="0"/>
                  <a:t>κυλινδρικό μέρος που περιστρέφεται γύρω από έναν άξονα</a:t>
                </a:r>
              </a:p>
              <a:p>
                <a:r>
                  <a:rPr lang="el-GR" sz="2000" dirty="0"/>
                  <a:t>Θεωρούνται και αυτές </a:t>
                </a:r>
                <a:r>
                  <a:rPr lang="el-GR" sz="2000" b="1" dirty="0"/>
                  <a:t>αβαρείς</a:t>
                </a:r>
                <a:r>
                  <a:rPr lang="el-GR" sz="2000" dirty="0"/>
                  <a:t> και </a:t>
                </a:r>
                <a:r>
                  <a:rPr lang="el-GR" sz="2000" b="1" dirty="0"/>
                  <a:t>χωρίς παρουσία τριβής </a:t>
                </a:r>
                <a:br>
                  <a:rPr lang="el-GR" sz="2000" dirty="0"/>
                </a:br>
                <a:r>
                  <a:rPr lang="el-GR" sz="2000" dirty="0"/>
                  <a:t>κατά την κύλισή τους</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371600"/>
                <a:ext cx="7872249" cy="5181600"/>
              </a:xfrm>
              <a:blipFill>
                <a:blip r:embed="rId3"/>
                <a:stretch>
                  <a:fillRect t="-941" r="-1317"/>
                </a:stretch>
              </a:blipFill>
            </p:spPr>
            <p:txBody>
              <a:bodyPr/>
              <a:lstStyle/>
              <a:p>
                <a:r>
                  <a:rPr lang="en-US">
                    <a:noFill/>
                  </a:rPr>
                  <a:t> </a:t>
                </a:r>
              </a:p>
            </p:txBody>
          </p:sp>
        </mc:Fallback>
      </mc:AlternateContent>
      <p:pic>
        <p:nvPicPr>
          <p:cNvPr id="7" name="Picture 6"/>
          <p:cNvPicPr>
            <a:picLocks noChangeAspect="1"/>
          </p:cNvPicPr>
          <p:nvPr/>
        </p:nvPicPr>
        <p:blipFill>
          <a:blip r:embed="rId4"/>
          <a:stretch>
            <a:fillRect/>
          </a:stretch>
        </p:blipFill>
        <p:spPr>
          <a:xfrm>
            <a:off x="5105400" y="777670"/>
            <a:ext cx="3371851" cy="1107175"/>
          </a:xfrm>
          <a:prstGeom prst="rect">
            <a:avLst/>
          </a:prstGeom>
        </p:spPr>
      </p:pic>
    </p:spTree>
    <p:extLst>
      <p:ext uri="{BB962C8B-B14F-4D97-AF65-F5344CB8AC3E}">
        <p14:creationId xmlns:p14="http://schemas.microsoft.com/office/powerpoint/2010/main" val="2169463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59629" y="2667000"/>
            <a:ext cx="3027171" cy="3775610"/>
          </a:xfrm>
          <a:prstGeom prst="rect">
            <a:avLst/>
          </a:prstGeom>
        </p:spPr>
      </p:pic>
      <p:sp>
        <p:nvSpPr>
          <p:cNvPr id="2" name="Τίτλος 1"/>
          <p:cNvSpPr>
            <a:spLocks noGrp="1"/>
          </p:cNvSpPr>
          <p:nvPr>
            <p:ph type="title"/>
          </p:nvPr>
        </p:nvSpPr>
        <p:spPr/>
        <p:txBody>
          <a:bodyPr>
            <a:normAutofit fontScale="90000"/>
          </a:bodyPr>
          <a:lstStyle/>
          <a:p>
            <a:r>
              <a:rPr lang="el-GR" dirty="0"/>
              <a:t>Οι Νόμοι της Κίνησης</a:t>
            </a:r>
          </a:p>
        </p:txBody>
      </p:sp>
      <mc:AlternateContent xmlns:mc="http://schemas.openxmlformats.org/markup-compatibility/2006" xmlns:a14="http://schemas.microsoft.com/office/drawing/2010/main">
        <mc:Choice Requires="a14">
          <p:sp>
            <p:nvSpPr>
              <p:cNvPr id="3" name="Θέση περιεχομένου 2"/>
              <p:cNvSpPr>
                <a:spLocks noGrp="1"/>
              </p:cNvSpPr>
              <p:nvPr>
                <p:ph idx="1"/>
              </p:nvPr>
            </p:nvSpPr>
            <p:spPr>
              <a:xfrm>
                <a:off x="735893" y="1371600"/>
                <a:ext cx="8024649" cy="5071010"/>
              </a:xfrm>
            </p:spPr>
            <p:txBody>
              <a:bodyPr>
                <a:normAutofit/>
              </a:bodyPr>
              <a:lstStyle/>
              <a:p>
                <a:r>
                  <a:rPr lang="el-GR" dirty="0"/>
                  <a:t>Α) Όταν τα αντικείμενα βρίσκονται σε </a:t>
                </a:r>
                <a:r>
                  <a:rPr lang="el-GR" b="1" dirty="0"/>
                  <a:t>ισορροπία </a:t>
                </a:r>
                <a:endParaRPr lang="en-US" b="1" dirty="0"/>
              </a:p>
              <a:p>
                <a:pPr marL="68580" indent="0">
                  <a:buNone/>
                </a:pPr>
                <a:endParaRPr lang="en-US" b="1" i="0" dirty="0">
                  <a:latin typeface="Cambria Math" panose="02040503050406030204" pitchFamily="18" charset="0"/>
                </a:endParaRPr>
              </a:p>
              <a:p>
                <a:pPr marL="68580" indent="0">
                  <a:buNone/>
                </a:pPr>
                <a14:m>
                  <m:oMathPara xmlns:m="http://schemas.openxmlformats.org/officeDocument/2006/math">
                    <m:oMathParaPr>
                      <m:jc m:val="centerGroup"/>
                    </m:oMathParaPr>
                    <m:oMath xmlns:m="http://schemas.openxmlformats.org/officeDocument/2006/math">
                      <m:r>
                        <a:rPr lang="el-GR" b="1" i="0" smtClean="0">
                          <a:latin typeface="Cambria Math" panose="02040503050406030204" pitchFamily="18" charset="0"/>
                        </a:rPr>
                        <m:t>(</m:t>
                      </m:r>
                      <m:acc>
                        <m:accPr>
                          <m:chr m:val="⃗"/>
                          <m:ctrlPr>
                            <a:rPr lang="el-GR" b="1" i="1" smtClean="0">
                              <a:latin typeface="Cambria Math" panose="02040503050406030204" pitchFamily="18" charset="0"/>
                            </a:rPr>
                          </m:ctrlPr>
                        </m:accPr>
                        <m:e>
                          <m:r>
                            <a:rPr lang="en-US" b="1" i="1" smtClean="0">
                              <a:latin typeface="Cambria Math" panose="02040503050406030204" pitchFamily="18" charset="0"/>
                            </a:rPr>
                            <m:t>𝒂</m:t>
                          </m:r>
                        </m:e>
                      </m:acc>
                      <m:r>
                        <a:rPr lang="en-US" b="1" i="1" smtClean="0">
                          <a:latin typeface="Cambria Math" panose="02040503050406030204" pitchFamily="18" charset="0"/>
                        </a:rPr>
                        <m:t>=</m:t>
                      </m:r>
                      <m:r>
                        <a:rPr lang="en-US" b="1" i="1" smtClean="0">
                          <a:latin typeface="Cambria Math" panose="02040503050406030204" pitchFamily="18" charset="0"/>
                        </a:rPr>
                        <m:t>𝟎</m:t>
                      </m:r>
                      <m:r>
                        <a:rPr lang="en-US" b="1" i="1" smtClean="0">
                          <a:latin typeface="Cambria Math" panose="02040503050406030204" pitchFamily="18" charset="0"/>
                        </a:rPr>
                        <m:t>)</m:t>
                      </m:r>
                    </m:oMath>
                  </m:oMathPara>
                </a14:m>
                <a:endParaRPr lang="en-US" b="1" dirty="0"/>
              </a:p>
              <a:p>
                <a:pPr lvl="1"/>
                <a:endParaRPr lang="en-US" dirty="0"/>
              </a:p>
              <a:p>
                <a:pPr marL="365760" lvl="1" indent="0">
                  <a:buNone/>
                </a:pPr>
                <a:r>
                  <a:rPr lang="en-US" dirty="0"/>
                  <a:t>     </a:t>
                </a:r>
                <a:r>
                  <a:rPr lang="el-GR" dirty="0"/>
                  <a:t>τότε </a:t>
                </a:r>
                <a:endParaRPr lang="en-US" i="1" dirty="0">
                  <a:latin typeface="Cambria Math" panose="02040503050406030204" pitchFamily="18" charset="0"/>
                </a:endParaRPr>
              </a:p>
              <a:p>
                <a:pPr marL="365760" lvl="1" indent="0">
                  <a:buNone/>
                </a:pPr>
                <a:r>
                  <a:rPr lang="en-US" i="1" dirty="0">
                    <a:latin typeface="Cambria Math" panose="02040503050406030204" pitchFamily="18" charset="0"/>
                  </a:rPr>
                  <a:t>			         </a:t>
                </a:r>
                <a:br>
                  <a:rPr lang="en-US" i="1" dirty="0">
                    <a:latin typeface="Cambria Math" panose="02040503050406030204" pitchFamily="18" charset="0"/>
                  </a:rPr>
                </a:br>
                <a:r>
                  <a:rPr lang="en-US" i="1" dirty="0">
                    <a:latin typeface="Cambria Math" panose="02040503050406030204" pitchFamily="18" charset="0"/>
                  </a:rPr>
                  <a:t>		</a:t>
                </a:r>
                <a:r>
                  <a:rPr lang="en-US" sz="2800" i="1" dirty="0">
                    <a:latin typeface="Cambria Math" panose="02040503050406030204" pitchFamily="18" charset="0"/>
                  </a:rPr>
                  <a:t>                  </a:t>
                </a:r>
                <a14:m>
                  <m:oMath xmlns:m="http://schemas.openxmlformats.org/officeDocument/2006/math">
                    <m:nary>
                      <m:naryPr>
                        <m:chr m:val="∑"/>
                        <m:subHide m:val="on"/>
                        <m:supHide m:val="on"/>
                        <m:ctrlPr>
                          <a:rPr lang="el-GR" sz="2800" i="1" smtClean="0">
                            <a:latin typeface="Cambria Math" panose="02040503050406030204" pitchFamily="18" charset="0"/>
                          </a:rPr>
                        </m:ctrlPr>
                      </m:naryPr>
                      <m:sub/>
                      <m:sup/>
                      <m:e>
                        <m:acc>
                          <m:accPr>
                            <m:chr m:val="⃗"/>
                            <m:ctrlPr>
                              <a:rPr lang="el-GR" sz="2800" i="1" smtClean="0">
                                <a:latin typeface="Cambria Math" panose="02040503050406030204" pitchFamily="18" charset="0"/>
                              </a:rPr>
                            </m:ctrlPr>
                          </m:accPr>
                          <m:e>
                            <m:r>
                              <a:rPr lang="en-US" sz="2800" b="0" i="1" smtClean="0">
                                <a:latin typeface="Cambria Math" panose="02040503050406030204" pitchFamily="18" charset="0"/>
                              </a:rPr>
                              <m:t>𝐹</m:t>
                            </m:r>
                          </m:e>
                        </m:acc>
                      </m:e>
                    </m:nary>
                    <m:r>
                      <a:rPr lang="en-US" sz="2800" b="0" i="1" smtClean="0">
                        <a:latin typeface="Cambria Math" panose="02040503050406030204" pitchFamily="18" charset="0"/>
                      </a:rPr>
                      <m:t>=0</m:t>
                    </m:r>
                  </m:oMath>
                </a14:m>
                <a:r>
                  <a:rPr lang="en-US" sz="2800" dirty="0"/>
                  <a:t> !</a:t>
                </a:r>
                <a:r>
                  <a:rPr lang="en-US" dirty="0"/>
                  <a:t> </a:t>
                </a:r>
              </a:p>
              <a:p>
                <a:pPr lvl="1"/>
                <a:endParaRPr lang="en-US" dirty="0"/>
              </a:p>
              <a:p>
                <a:r>
                  <a:rPr lang="el-GR" b="1" dirty="0"/>
                  <a:t>Παράδειγμα</a:t>
                </a:r>
              </a:p>
              <a:p>
                <a:pPr lvl="1"/>
                <a:r>
                  <a:rPr lang="el-GR" dirty="0"/>
                  <a:t>Ο πολυέλαιος κρέμεται σταθερά από</a:t>
                </a:r>
                <a:br>
                  <a:rPr lang="el-GR" dirty="0"/>
                </a:br>
                <a:r>
                  <a:rPr lang="el-GR" dirty="0"/>
                  <a:t>το ταβάνι. Ποιες δυνάμεις ασκούνται</a:t>
                </a:r>
                <a:br>
                  <a:rPr lang="el-GR" dirty="0"/>
                </a:br>
                <a:r>
                  <a:rPr lang="el-GR" dirty="0"/>
                  <a:t>επάνω του?</a:t>
                </a:r>
              </a:p>
            </p:txBody>
          </p:sp>
        </mc:Choice>
        <mc:Fallback xmlns="">
          <p:sp>
            <p:nvSpPr>
              <p:cNvPr id="3" name="Θέση περιεχομένου 2"/>
              <p:cNvSpPr>
                <a:spLocks noGrp="1" noRot="1" noChangeAspect="1" noMove="1" noResize="1" noEditPoints="1" noAdjustHandles="1" noChangeArrowheads="1" noChangeShapeType="1" noTextEdit="1"/>
              </p:cNvSpPr>
              <p:nvPr>
                <p:ph idx="1"/>
              </p:nvPr>
            </p:nvSpPr>
            <p:spPr>
              <a:xfrm>
                <a:off x="735893" y="1371600"/>
                <a:ext cx="8024649" cy="5071010"/>
              </a:xfrm>
              <a:blipFill>
                <a:blip r:embed="rId3"/>
                <a:stretch>
                  <a:fillRect t="-962"/>
                </a:stretch>
              </a:blipFill>
            </p:spPr>
            <p:txBody>
              <a:bodyPr/>
              <a:lstStyle/>
              <a:p>
                <a:r>
                  <a:rPr lang="en-US">
                    <a:noFill/>
                  </a:rPr>
                  <a:t> </a:t>
                </a:r>
              </a:p>
            </p:txBody>
          </p:sp>
        </mc:Fallback>
      </mc:AlternateContent>
    </p:spTree>
    <p:extLst>
      <p:ext uri="{BB962C8B-B14F-4D97-AF65-F5344CB8AC3E}">
        <p14:creationId xmlns:p14="http://schemas.microsoft.com/office/powerpoint/2010/main" val="1345427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fade">
                                      <p:cBhvr>
                                        <p:cTn id="27" dur="500"/>
                                        <p:tgtEl>
                                          <p:spTgt spid="3">
                                            <p:txEl>
                                              <p:pRg st="7" end="7"/>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8" end="8"/>
                                            </p:txEl>
                                          </p:spTgt>
                                        </p:tgtEl>
                                        <p:attrNameLst>
                                          <p:attrName>style.visibility</p:attrName>
                                        </p:attrNameLst>
                                      </p:cBhvr>
                                      <p:to>
                                        <p:strVal val="visible"/>
                                      </p:to>
                                    </p:set>
                                    <p:animEffect transition="in" filter="fade">
                                      <p:cBhvr>
                                        <p:cTn id="32" dur="500"/>
                                        <p:tgtEl>
                                          <p:spTgt spid="3">
                                            <p:txEl>
                                              <p:pRg st="8" end="8"/>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fade">
                                      <p:cBhvr>
                                        <p:cTn id="3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45703" y="3581400"/>
            <a:ext cx="3264900" cy="2867027"/>
          </a:xfrm>
          <a:prstGeom prst="rect">
            <a:avLst/>
          </a:prstGeom>
        </p:spPr>
      </p:pic>
      <p:sp>
        <p:nvSpPr>
          <p:cNvPr id="2" name="Τίτλος 1"/>
          <p:cNvSpPr>
            <a:spLocks noGrp="1"/>
          </p:cNvSpPr>
          <p:nvPr>
            <p:ph type="title"/>
          </p:nvPr>
        </p:nvSpPr>
        <p:spPr/>
        <p:txBody>
          <a:bodyPr>
            <a:normAutofit fontScale="90000"/>
          </a:bodyPr>
          <a:lstStyle/>
          <a:p>
            <a:r>
              <a:rPr lang="el-GR" dirty="0"/>
              <a:t>Οι Νόμοι της Κίνησης</a:t>
            </a:r>
          </a:p>
        </p:txBody>
      </p:sp>
      <mc:AlternateContent xmlns:mc="http://schemas.openxmlformats.org/markup-compatibility/2006" xmlns:a14="http://schemas.microsoft.com/office/drawing/2010/main">
        <mc:Choice Requires="a14">
          <p:sp>
            <p:nvSpPr>
              <p:cNvPr id="3" name="Θέση περιεχομένου 2"/>
              <p:cNvSpPr>
                <a:spLocks noGrp="1"/>
              </p:cNvSpPr>
              <p:nvPr>
                <p:ph idx="1"/>
              </p:nvPr>
            </p:nvSpPr>
            <p:spPr>
              <a:xfrm>
                <a:off x="738350" y="1371600"/>
                <a:ext cx="7872253" cy="5076827"/>
              </a:xfrm>
            </p:spPr>
            <p:txBody>
              <a:bodyPr>
                <a:normAutofit/>
              </a:bodyPr>
              <a:lstStyle/>
              <a:p>
                <a:pPr marL="342900" lvl="2" indent="-274320"/>
                <a:r>
                  <a:rPr lang="el-GR" sz="2400" dirty="0"/>
                  <a:t>Β) Όταν τα σώματα επιταχύνουν υπό την επίδραση δύναμης </a:t>
                </a:r>
                <a14:m>
                  <m:oMath xmlns:m="http://schemas.openxmlformats.org/officeDocument/2006/math">
                    <m:r>
                      <a:rPr lang="el-GR" sz="2400" b="1">
                        <a:latin typeface="Cambria Math" panose="02040503050406030204" pitchFamily="18" charset="0"/>
                      </a:rPr>
                      <m:t>(</m:t>
                    </m:r>
                    <m:acc>
                      <m:accPr>
                        <m:chr m:val="⃗"/>
                        <m:ctrlPr>
                          <a:rPr lang="el-GR" sz="2400" b="1" i="1">
                            <a:latin typeface="Cambria Math" panose="02040503050406030204" pitchFamily="18" charset="0"/>
                          </a:rPr>
                        </m:ctrlPr>
                      </m:accPr>
                      <m:e>
                        <m:r>
                          <a:rPr lang="en-US" sz="2400" b="1" i="1">
                            <a:latin typeface="Cambria Math" panose="02040503050406030204" pitchFamily="18" charset="0"/>
                          </a:rPr>
                          <m:t>𝒂</m:t>
                        </m:r>
                      </m:e>
                    </m:acc>
                    <m:r>
                      <a:rPr lang="en-US" sz="2400" b="1" i="1">
                        <a:latin typeface="Cambria Math" panose="02040503050406030204" pitchFamily="18" charset="0"/>
                        <a:ea typeface="Cambria Math" panose="02040503050406030204" pitchFamily="18" charset="0"/>
                      </a:rPr>
                      <m:t>≠</m:t>
                    </m:r>
                    <m:r>
                      <a:rPr lang="en-US" sz="2400" b="1" i="1">
                        <a:latin typeface="Cambria Math" panose="02040503050406030204" pitchFamily="18" charset="0"/>
                      </a:rPr>
                      <m:t>𝟎</m:t>
                    </m:r>
                    <m:r>
                      <a:rPr lang="en-US" sz="2400" b="1" i="1">
                        <a:latin typeface="Cambria Math" panose="02040503050406030204" pitchFamily="18" charset="0"/>
                      </a:rPr>
                      <m:t>)</m:t>
                    </m:r>
                  </m:oMath>
                </a14:m>
                <a:endParaRPr lang="el-GR" sz="2400" dirty="0"/>
              </a:p>
              <a:p>
                <a:pPr marL="278892" lvl="3" indent="0">
                  <a:buNone/>
                </a:pPr>
                <a14:m>
                  <m:oMathPara xmlns:m="http://schemas.openxmlformats.org/officeDocument/2006/math">
                    <m:oMathParaPr>
                      <m:jc m:val="centerGroup"/>
                    </m:oMathParaPr>
                    <m:oMath xmlns:m="http://schemas.openxmlformats.org/officeDocument/2006/math">
                      <m:nary>
                        <m:naryPr>
                          <m:chr m:val="∑"/>
                          <m:subHide m:val="on"/>
                          <m:supHide m:val="on"/>
                          <m:ctrlPr>
                            <a:rPr lang="el-GR" sz="2400" i="1">
                              <a:latin typeface="Cambria Math" panose="02040503050406030204" pitchFamily="18" charset="0"/>
                            </a:rPr>
                          </m:ctrlPr>
                        </m:naryPr>
                        <m:sub/>
                        <m:sup/>
                        <m:e>
                          <m:acc>
                            <m:accPr>
                              <m:chr m:val="⃗"/>
                              <m:ctrlPr>
                                <a:rPr lang="el-GR" sz="2400" i="1">
                                  <a:latin typeface="Cambria Math" panose="02040503050406030204" pitchFamily="18" charset="0"/>
                                </a:rPr>
                              </m:ctrlPr>
                            </m:accPr>
                            <m:e>
                              <m:r>
                                <a:rPr lang="en-US" sz="2400" i="1">
                                  <a:latin typeface="Cambria Math" panose="02040503050406030204" pitchFamily="18" charset="0"/>
                                </a:rPr>
                                <m:t>𝐹</m:t>
                              </m:r>
                            </m:e>
                          </m:acc>
                        </m:e>
                      </m:nary>
                      <m:r>
                        <a:rPr lang="el-GR" sz="2400" i="1">
                          <a:latin typeface="Cambria Math" panose="02040503050406030204" pitchFamily="18" charset="0"/>
                        </a:rPr>
                        <m:t>=</m:t>
                      </m:r>
                      <m:r>
                        <a:rPr lang="en-US" sz="2400" i="1">
                          <a:latin typeface="Cambria Math" panose="02040503050406030204" pitchFamily="18" charset="0"/>
                        </a:rPr>
                        <m:t>𝑚</m:t>
                      </m:r>
                      <m:acc>
                        <m:accPr>
                          <m:chr m:val="⃗"/>
                          <m:ctrlPr>
                            <a:rPr lang="el-GR" sz="2400" i="1">
                              <a:latin typeface="Cambria Math" panose="02040503050406030204" pitchFamily="18" charset="0"/>
                            </a:rPr>
                          </m:ctrlPr>
                        </m:accPr>
                        <m:e>
                          <m:r>
                            <a:rPr lang="en-US" sz="2400" i="1">
                              <a:latin typeface="Cambria Math" panose="02040503050406030204" pitchFamily="18" charset="0"/>
                            </a:rPr>
                            <m:t>𝑎</m:t>
                          </m:r>
                        </m:e>
                      </m:acc>
                    </m:oMath>
                  </m:oMathPara>
                </a14:m>
                <a:endParaRPr lang="el-GR" sz="2400" dirty="0"/>
              </a:p>
              <a:p>
                <a:pPr marL="411480" lvl="2" indent="-342900"/>
                <a:endParaRPr lang="el-GR" sz="1100" dirty="0"/>
              </a:p>
              <a:p>
                <a:pPr marL="411480" lvl="2" indent="-342900"/>
                <a:r>
                  <a:rPr lang="el-GR" sz="2400" b="1" dirty="0"/>
                  <a:t>Παράδειγμα</a:t>
                </a:r>
              </a:p>
              <a:p>
                <a:pPr marL="621792" lvl="3" indent="-342900"/>
                <a:r>
                  <a:rPr lang="el-GR" sz="2200" dirty="0"/>
                  <a:t>Βρείτε την επιτάχυνση στην οποία</a:t>
                </a:r>
                <a:br>
                  <a:rPr lang="el-GR" sz="2200" dirty="0"/>
                </a:br>
                <a:r>
                  <a:rPr lang="el-GR" sz="2200" dirty="0"/>
                  <a:t>υπόκειται το κιβώτιο (λείο επίπεδο)</a:t>
                </a:r>
              </a:p>
              <a:p>
                <a:pPr marL="621792" lvl="3" indent="-342900"/>
                <a:r>
                  <a:rPr lang="el-GR" sz="2200" dirty="0"/>
                  <a:t>Βρείτε τη δύναμη που ασκεί</a:t>
                </a:r>
                <a:br>
                  <a:rPr lang="el-GR" sz="2200" dirty="0"/>
                </a:br>
                <a:r>
                  <a:rPr lang="el-GR" sz="2200" dirty="0"/>
                  <a:t>το δάπεδο επάνω στο κιβώτιο</a:t>
                </a:r>
              </a:p>
            </p:txBody>
          </p:sp>
        </mc:Choice>
        <mc:Fallback xmlns="">
          <p:sp>
            <p:nvSpPr>
              <p:cNvPr id="3" name="Θέση περιεχομένου 2"/>
              <p:cNvSpPr>
                <a:spLocks noGrp="1" noRot="1" noChangeAspect="1" noMove="1" noResize="1" noEditPoints="1" noAdjustHandles="1" noChangeArrowheads="1" noChangeShapeType="1" noTextEdit="1"/>
              </p:cNvSpPr>
              <p:nvPr>
                <p:ph idx="1"/>
              </p:nvPr>
            </p:nvSpPr>
            <p:spPr>
              <a:xfrm>
                <a:off x="738350" y="1371600"/>
                <a:ext cx="7872253" cy="5076827"/>
              </a:xfrm>
              <a:blipFill>
                <a:blip r:embed="rId3"/>
                <a:stretch>
                  <a:fillRect t="-960"/>
                </a:stretch>
              </a:blipFill>
            </p:spPr>
            <p:txBody>
              <a:bodyPr/>
              <a:lstStyle/>
              <a:p>
                <a:r>
                  <a:rPr lang="en-US">
                    <a:noFill/>
                  </a:rPr>
                  <a:t> </a:t>
                </a:r>
              </a:p>
            </p:txBody>
          </p:sp>
        </mc:Fallback>
      </mc:AlternateContent>
    </p:spTree>
    <p:extLst>
      <p:ext uri="{BB962C8B-B14F-4D97-AF65-F5344CB8AC3E}">
        <p14:creationId xmlns:p14="http://schemas.microsoft.com/office/powerpoint/2010/main" val="2523268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fade">
                                      <p:cBhvr>
                                        <p:cTn id="18" dur="500"/>
                                        <p:tgtEl>
                                          <p:spTgt spid="3">
                                            <p:txEl>
                                              <p:pRg st="4" end="4"/>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500"/>
                                        <p:tgtEl>
                                          <p:spTgt spid="3">
                                            <p:txEl>
                                              <p:pRg st="5" end="5"/>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a:t>Οι Νόμοι της Κίνησης</a:t>
            </a:r>
          </a:p>
        </p:txBody>
      </p:sp>
      <p:sp>
        <p:nvSpPr>
          <p:cNvPr id="3" name="Θέση περιεχομένου 2"/>
          <p:cNvSpPr>
            <a:spLocks noGrp="1"/>
          </p:cNvSpPr>
          <p:nvPr>
            <p:ph idx="1"/>
          </p:nvPr>
        </p:nvSpPr>
        <p:spPr>
          <a:xfrm>
            <a:off x="738351" y="1381432"/>
            <a:ext cx="7490908" cy="4077148"/>
          </a:xfrm>
        </p:spPr>
        <p:txBody>
          <a:bodyPr>
            <a:normAutofit/>
          </a:bodyPr>
          <a:lstStyle/>
          <a:p>
            <a:pPr marL="411480" lvl="2" indent="-342900"/>
            <a:r>
              <a:rPr lang="el-GR" sz="2400" b="1" dirty="0"/>
              <a:t>Παράδειγμα</a:t>
            </a:r>
          </a:p>
          <a:p>
            <a:pPr marL="621792" lvl="3" indent="-342900"/>
            <a:r>
              <a:rPr lang="en-US" sz="2000" dirty="0"/>
              <a:t>A. </a:t>
            </a:r>
            <a:r>
              <a:rPr lang="el-GR" sz="2000" dirty="0"/>
              <a:t>Βρείτε την επιτάχυνση στην οποία υπό- </a:t>
            </a:r>
            <a:br>
              <a:rPr lang="el-GR" sz="2000" dirty="0"/>
            </a:br>
            <a:r>
              <a:rPr lang="el-GR" sz="2000" dirty="0"/>
              <a:t>κειται το κιβώτιο</a:t>
            </a:r>
          </a:p>
        </p:txBody>
      </p:sp>
      <p:pic>
        <p:nvPicPr>
          <p:cNvPr id="4" name="Εικόνα 3"/>
          <p:cNvPicPr>
            <a:picLocks noChangeAspect="1"/>
          </p:cNvPicPr>
          <p:nvPr/>
        </p:nvPicPr>
        <p:blipFill rotWithShape="1">
          <a:blip r:embed="rId3">
            <a:extLst>
              <a:ext uri="{28A0092B-C50C-407E-A947-70E740481C1C}">
                <a14:useLocalDpi xmlns:a14="http://schemas.microsoft.com/office/drawing/2010/main" val="0"/>
              </a:ext>
            </a:extLst>
          </a:blip>
          <a:srcRect b="9086"/>
          <a:stretch/>
        </p:blipFill>
        <p:spPr>
          <a:xfrm>
            <a:off x="6096000" y="1730599"/>
            <a:ext cx="2539541" cy="4289202"/>
          </a:xfrm>
          <a:prstGeom prst="rect">
            <a:avLst/>
          </a:prstGeom>
        </p:spPr>
      </p:pic>
      <p:grpSp>
        <p:nvGrpSpPr>
          <p:cNvPr id="9" name="Group 8"/>
          <p:cNvGrpSpPr/>
          <p:nvPr/>
        </p:nvGrpSpPr>
        <p:grpSpPr>
          <a:xfrm>
            <a:off x="6096001" y="619603"/>
            <a:ext cx="2440310" cy="3255596"/>
            <a:chOff x="6096001" y="619603"/>
            <a:chExt cx="2440310" cy="3255596"/>
          </a:xfrm>
        </p:grpSpPr>
        <p:sp>
          <p:nvSpPr>
            <p:cNvPr id="5" name="Horizontal Scroll 4"/>
            <p:cNvSpPr/>
            <p:nvPr/>
          </p:nvSpPr>
          <p:spPr>
            <a:xfrm>
              <a:off x="6174111" y="619603"/>
              <a:ext cx="2362200" cy="762000"/>
            </a:xfrm>
            <a:prstGeom prst="horizontalScroll">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prstClr val="black"/>
                  </a:solidFill>
                  <a:effectLst/>
                  <a:uLnTx/>
                  <a:uFillTx/>
                  <a:latin typeface="Calibri" panose="020F0502020204030204"/>
                  <a:ea typeface="+mn-ea"/>
                  <a:cs typeface="+mn-cs"/>
                </a:rPr>
                <a:t>Διάγραμμα ελεύθερου σώματος</a:t>
              </a:r>
            </a:p>
          </p:txBody>
        </p:sp>
        <p:cxnSp>
          <p:nvCxnSpPr>
            <p:cNvPr id="7" name="Elbow Connector 6"/>
            <p:cNvCxnSpPr>
              <a:stCxn id="5" idx="1"/>
              <a:endCxn id="4" idx="1"/>
            </p:cNvCxnSpPr>
            <p:nvPr/>
          </p:nvCxnSpPr>
          <p:spPr>
            <a:xfrm rot="10800000" flipV="1">
              <a:off x="6096001" y="1000602"/>
              <a:ext cx="78111" cy="2874597"/>
            </a:xfrm>
            <a:prstGeom prst="bentConnector3">
              <a:avLst>
                <a:gd name="adj1" fmla="val 392660"/>
              </a:avLst>
            </a:prstGeom>
            <a:ln w="38100">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cxnSp>
        <p:nvCxnSpPr>
          <p:cNvPr id="11" name="Straight Arrow Connector 10"/>
          <p:cNvCxnSpPr/>
          <p:nvPr/>
        </p:nvCxnSpPr>
        <p:spPr>
          <a:xfrm flipH="1" flipV="1">
            <a:off x="7543800" y="5018621"/>
            <a:ext cx="304800" cy="6858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7239000" y="5704421"/>
            <a:ext cx="1512273"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400" b="0" i="0" u="none" strike="noStrike" kern="1200" cap="none" spc="0" normalizeH="0" baseline="0" noProof="0" dirty="0">
                <a:ln>
                  <a:noFill/>
                </a:ln>
                <a:solidFill>
                  <a:prstClr val="black"/>
                </a:solidFill>
                <a:effectLst/>
                <a:uLnTx/>
                <a:uFillTx/>
                <a:latin typeface="Calibri" panose="020F0502020204030204"/>
                <a:ea typeface="+mn-ea"/>
                <a:cs typeface="+mn-cs"/>
              </a:rPr>
              <a:t>Έστω Τ η δυναμη </a:t>
            </a:r>
            <a:br>
              <a:rPr kumimoji="0" lang="el-GR" sz="1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l-GR" sz="1400" b="0" i="0" u="none" strike="noStrike" kern="1200" cap="none" spc="0" normalizeH="0" baseline="0" noProof="0" dirty="0">
                <a:ln>
                  <a:noFill/>
                </a:ln>
                <a:solidFill>
                  <a:prstClr val="black"/>
                </a:solidFill>
                <a:effectLst/>
                <a:uLnTx/>
                <a:uFillTx/>
                <a:latin typeface="Calibri" panose="020F0502020204030204"/>
                <a:ea typeface="+mn-ea"/>
                <a:cs typeface="+mn-cs"/>
              </a:rPr>
              <a:t>από το νήμα στο </a:t>
            </a:r>
            <a:br>
              <a:rPr kumimoji="0" lang="el-GR" sz="1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l-GR" sz="1400" b="0" i="0" u="none" strike="noStrike" kern="1200" cap="none" spc="0" normalizeH="0" baseline="0" noProof="0" dirty="0">
                <a:ln>
                  <a:noFill/>
                </a:ln>
                <a:solidFill>
                  <a:prstClr val="black"/>
                </a:solidFill>
                <a:effectLst/>
                <a:uLnTx/>
                <a:uFillTx/>
                <a:latin typeface="Calibri" panose="020F0502020204030204"/>
                <a:ea typeface="+mn-ea"/>
                <a:cs typeface="+mn-cs"/>
              </a:rPr>
              <a:t>κιβώτιο</a:t>
            </a:r>
          </a:p>
        </p:txBody>
      </p:sp>
      <mc:AlternateContent xmlns:mc="http://schemas.openxmlformats.org/markup-compatibility/2006" xmlns:p14="http://schemas.microsoft.com/office/powerpoint/2010/main">
        <mc:Choice Requires="p14">
          <p:contentPart p14:bwMode="auto" r:id="rId4">
            <p14:nvContentPartPr>
              <p14:cNvPr id="8" name="Ink 7"/>
              <p14:cNvContentPartPr/>
              <p14:nvPr/>
            </p14:nvContentPartPr>
            <p14:xfrm>
              <a:off x="621000" y="2609280"/>
              <a:ext cx="7470720" cy="4246920"/>
            </p14:xfrm>
          </p:contentPart>
        </mc:Choice>
        <mc:Fallback xmlns="">
          <p:pic>
            <p:nvPicPr>
              <p:cNvPr id="8" name="Ink 7"/>
              <p:cNvPicPr/>
              <p:nvPr/>
            </p:nvPicPr>
            <p:blipFill>
              <a:blip r:embed="rId5"/>
              <a:stretch>
                <a:fillRect/>
              </a:stretch>
            </p:blipFill>
            <p:spPr>
              <a:xfrm>
                <a:off x="612360" y="2605320"/>
                <a:ext cx="7487280" cy="4260240"/>
              </a:xfrm>
              <a:prstGeom prst="rect">
                <a:avLst/>
              </a:prstGeom>
            </p:spPr>
          </p:pic>
        </mc:Fallback>
      </mc:AlternateContent>
    </p:spTree>
    <p:extLst>
      <p:ext uri="{BB962C8B-B14F-4D97-AF65-F5344CB8AC3E}">
        <p14:creationId xmlns:p14="http://schemas.microsoft.com/office/powerpoint/2010/main" val="3350124289"/>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5AF56E-0306-17A8-36D2-C8A0C0B393A7}"/>
            </a:ext>
          </a:extLst>
        </p:cNvPr>
        <p:cNvGrpSpPr/>
        <p:nvPr/>
      </p:nvGrpSpPr>
      <p:grpSpPr>
        <a:xfrm>
          <a:off x="0" y="0"/>
          <a:ext cx="0" cy="0"/>
          <a:chOff x="0" y="0"/>
          <a:chExt cx="0" cy="0"/>
        </a:xfrm>
      </p:grpSpPr>
      <p:sp>
        <p:nvSpPr>
          <p:cNvPr id="2" name="Τίτλος 1">
            <a:extLst>
              <a:ext uri="{FF2B5EF4-FFF2-40B4-BE49-F238E27FC236}">
                <a16:creationId xmlns:a16="http://schemas.microsoft.com/office/drawing/2014/main" id="{773EA848-3305-F11E-04C8-22764EF9EC1E}"/>
              </a:ext>
            </a:extLst>
          </p:cNvPr>
          <p:cNvSpPr>
            <a:spLocks noGrp="1"/>
          </p:cNvSpPr>
          <p:nvPr>
            <p:ph type="title"/>
          </p:nvPr>
        </p:nvSpPr>
        <p:spPr/>
        <p:txBody>
          <a:bodyPr>
            <a:normAutofit fontScale="90000"/>
          </a:bodyPr>
          <a:lstStyle/>
          <a:p>
            <a:r>
              <a:rPr lang="el-GR" dirty="0"/>
              <a:t>Οι Νόμοι της Κίνησης</a:t>
            </a:r>
          </a:p>
        </p:txBody>
      </p:sp>
      <p:sp>
        <p:nvSpPr>
          <p:cNvPr id="3" name="Θέση περιεχομένου 2">
            <a:extLst>
              <a:ext uri="{FF2B5EF4-FFF2-40B4-BE49-F238E27FC236}">
                <a16:creationId xmlns:a16="http://schemas.microsoft.com/office/drawing/2014/main" id="{CF7D69C8-2870-7B5A-D451-04D799679392}"/>
              </a:ext>
            </a:extLst>
          </p:cNvPr>
          <p:cNvSpPr>
            <a:spLocks noGrp="1"/>
          </p:cNvSpPr>
          <p:nvPr>
            <p:ph idx="1"/>
          </p:nvPr>
        </p:nvSpPr>
        <p:spPr>
          <a:xfrm>
            <a:off x="738351" y="1381432"/>
            <a:ext cx="7490908" cy="4077148"/>
          </a:xfrm>
        </p:spPr>
        <p:txBody>
          <a:bodyPr>
            <a:normAutofit/>
          </a:bodyPr>
          <a:lstStyle/>
          <a:p>
            <a:pPr marL="411480" lvl="2" indent="-342900"/>
            <a:r>
              <a:rPr lang="el-GR" sz="2400" b="1" dirty="0"/>
              <a:t>Παράδειγμα</a:t>
            </a:r>
          </a:p>
          <a:p>
            <a:pPr marL="621792" lvl="3" indent="-342900"/>
            <a:r>
              <a:rPr lang="en-US" sz="2000" dirty="0"/>
              <a:t>B. </a:t>
            </a:r>
            <a:r>
              <a:rPr lang="el-GR" sz="2000" dirty="0"/>
              <a:t>Βρείτε τη δύναμη που ασκεί το </a:t>
            </a:r>
            <a:r>
              <a:rPr lang="el-GR" sz="2000" dirty="0" err="1"/>
              <a:t>δάπε</a:t>
            </a:r>
            <a:r>
              <a:rPr lang="el-GR" sz="2000" dirty="0"/>
              <a:t>-</a:t>
            </a:r>
            <a:br>
              <a:rPr lang="el-GR" sz="2000" dirty="0"/>
            </a:br>
            <a:r>
              <a:rPr lang="el-GR" sz="2000" dirty="0" err="1"/>
              <a:t>δο</a:t>
            </a:r>
            <a:r>
              <a:rPr lang="el-GR" sz="2000" dirty="0"/>
              <a:t> επάνω στο κιβώτιο</a:t>
            </a:r>
          </a:p>
        </p:txBody>
      </p:sp>
      <p:pic>
        <p:nvPicPr>
          <p:cNvPr id="4" name="Εικόνα 3">
            <a:extLst>
              <a:ext uri="{FF2B5EF4-FFF2-40B4-BE49-F238E27FC236}">
                <a16:creationId xmlns:a16="http://schemas.microsoft.com/office/drawing/2014/main" id="{36A2541F-5F26-7EB3-8281-1D413990D46C}"/>
              </a:ext>
            </a:extLst>
          </p:cNvPr>
          <p:cNvPicPr>
            <a:picLocks noChangeAspect="1"/>
          </p:cNvPicPr>
          <p:nvPr/>
        </p:nvPicPr>
        <p:blipFill rotWithShape="1">
          <a:blip r:embed="rId3">
            <a:extLst>
              <a:ext uri="{28A0092B-C50C-407E-A947-70E740481C1C}">
                <a14:useLocalDpi xmlns:a14="http://schemas.microsoft.com/office/drawing/2010/main" val="0"/>
              </a:ext>
            </a:extLst>
          </a:blip>
          <a:srcRect b="9086"/>
          <a:stretch/>
        </p:blipFill>
        <p:spPr>
          <a:xfrm>
            <a:off x="6096000" y="1730599"/>
            <a:ext cx="2539541" cy="4289202"/>
          </a:xfrm>
          <a:prstGeom prst="rect">
            <a:avLst/>
          </a:prstGeom>
        </p:spPr>
      </p:pic>
      <p:grpSp>
        <p:nvGrpSpPr>
          <p:cNvPr id="9" name="Group 8">
            <a:extLst>
              <a:ext uri="{FF2B5EF4-FFF2-40B4-BE49-F238E27FC236}">
                <a16:creationId xmlns:a16="http://schemas.microsoft.com/office/drawing/2014/main" id="{B2ECBC0B-7565-5F9A-87E9-DC503A41E5BA}"/>
              </a:ext>
            </a:extLst>
          </p:cNvPr>
          <p:cNvGrpSpPr/>
          <p:nvPr/>
        </p:nvGrpSpPr>
        <p:grpSpPr>
          <a:xfrm>
            <a:off x="6096001" y="619603"/>
            <a:ext cx="2440310" cy="3255596"/>
            <a:chOff x="6096001" y="619603"/>
            <a:chExt cx="2440310" cy="3255596"/>
          </a:xfrm>
        </p:grpSpPr>
        <p:sp>
          <p:nvSpPr>
            <p:cNvPr id="5" name="Horizontal Scroll 4">
              <a:extLst>
                <a:ext uri="{FF2B5EF4-FFF2-40B4-BE49-F238E27FC236}">
                  <a16:creationId xmlns:a16="http://schemas.microsoft.com/office/drawing/2014/main" id="{B31BBDC9-9F92-BA60-F089-F68736F4895A}"/>
                </a:ext>
              </a:extLst>
            </p:cNvPr>
            <p:cNvSpPr/>
            <p:nvPr/>
          </p:nvSpPr>
          <p:spPr>
            <a:xfrm>
              <a:off x="6174111" y="619603"/>
              <a:ext cx="2362200" cy="762000"/>
            </a:xfrm>
            <a:prstGeom prst="horizontalScroll">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prstClr val="black"/>
                  </a:solidFill>
                  <a:effectLst/>
                  <a:uLnTx/>
                  <a:uFillTx/>
                  <a:latin typeface="Calibri" panose="020F0502020204030204"/>
                  <a:ea typeface="+mn-ea"/>
                  <a:cs typeface="+mn-cs"/>
                </a:rPr>
                <a:t>Διάγραμμα ελεύθερου σώματος</a:t>
              </a:r>
            </a:p>
          </p:txBody>
        </p:sp>
        <p:cxnSp>
          <p:nvCxnSpPr>
            <p:cNvPr id="7" name="Elbow Connector 6">
              <a:extLst>
                <a:ext uri="{FF2B5EF4-FFF2-40B4-BE49-F238E27FC236}">
                  <a16:creationId xmlns:a16="http://schemas.microsoft.com/office/drawing/2014/main" id="{7F5AC00A-B2A6-C011-460B-36BC7286B3CF}"/>
                </a:ext>
              </a:extLst>
            </p:cNvPr>
            <p:cNvCxnSpPr>
              <a:stCxn id="5" idx="1"/>
              <a:endCxn id="4" idx="1"/>
            </p:cNvCxnSpPr>
            <p:nvPr/>
          </p:nvCxnSpPr>
          <p:spPr>
            <a:xfrm rot="10800000" flipV="1">
              <a:off x="6096001" y="1000602"/>
              <a:ext cx="78111" cy="2874597"/>
            </a:xfrm>
            <a:prstGeom prst="bentConnector3">
              <a:avLst>
                <a:gd name="adj1" fmla="val 392660"/>
              </a:avLst>
            </a:prstGeom>
            <a:ln w="38100">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cxnSp>
        <p:nvCxnSpPr>
          <p:cNvPr id="11" name="Straight Arrow Connector 10">
            <a:extLst>
              <a:ext uri="{FF2B5EF4-FFF2-40B4-BE49-F238E27FC236}">
                <a16:creationId xmlns:a16="http://schemas.microsoft.com/office/drawing/2014/main" id="{4DD4FF8B-18B5-8FCF-ADEA-5E553C2A472C}"/>
              </a:ext>
            </a:extLst>
          </p:cNvPr>
          <p:cNvCxnSpPr/>
          <p:nvPr/>
        </p:nvCxnSpPr>
        <p:spPr>
          <a:xfrm flipH="1" flipV="1">
            <a:off x="7543800" y="5018621"/>
            <a:ext cx="304800" cy="6858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3943808A-0904-E542-9195-D9782F4365F6}"/>
              </a:ext>
            </a:extLst>
          </p:cNvPr>
          <p:cNvSpPr txBox="1"/>
          <p:nvPr/>
        </p:nvSpPr>
        <p:spPr>
          <a:xfrm>
            <a:off x="7239000" y="5704421"/>
            <a:ext cx="1512273"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400" b="0" i="0" u="none" strike="noStrike" kern="1200" cap="none" spc="0" normalizeH="0" baseline="0" noProof="0" dirty="0">
                <a:ln>
                  <a:noFill/>
                </a:ln>
                <a:solidFill>
                  <a:prstClr val="black"/>
                </a:solidFill>
                <a:effectLst/>
                <a:uLnTx/>
                <a:uFillTx/>
                <a:latin typeface="Calibri" panose="020F0502020204030204"/>
                <a:ea typeface="+mn-ea"/>
                <a:cs typeface="+mn-cs"/>
              </a:rPr>
              <a:t>Έστω Τ η δυναμη </a:t>
            </a:r>
            <a:br>
              <a:rPr kumimoji="0" lang="el-GR" sz="1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l-GR" sz="1400" b="0" i="0" u="none" strike="noStrike" kern="1200" cap="none" spc="0" normalizeH="0" baseline="0" noProof="0" dirty="0">
                <a:ln>
                  <a:noFill/>
                </a:ln>
                <a:solidFill>
                  <a:prstClr val="black"/>
                </a:solidFill>
                <a:effectLst/>
                <a:uLnTx/>
                <a:uFillTx/>
                <a:latin typeface="Calibri" panose="020F0502020204030204"/>
                <a:ea typeface="+mn-ea"/>
                <a:cs typeface="+mn-cs"/>
              </a:rPr>
              <a:t>από το νήμα στο </a:t>
            </a:r>
            <a:br>
              <a:rPr kumimoji="0" lang="el-GR" sz="1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l-GR" sz="1400" b="0" i="0" u="none" strike="noStrike" kern="1200" cap="none" spc="0" normalizeH="0" baseline="0" noProof="0" dirty="0">
                <a:ln>
                  <a:noFill/>
                </a:ln>
                <a:solidFill>
                  <a:prstClr val="black"/>
                </a:solidFill>
                <a:effectLst/>
                <a:uLnTx/>
                <a:uFillTx/>
                <a:latin typeface="Calibri" panose="020F0502020204030204"/>
                <a:ea typeface="+mn-ea"/>
                <a:cs typeface="+mn-cs"/>
              </a:rPr>
              <a:t>κιβώτιο</a:t>
            </a:r>
          </a:p>
        </p:txBody>
      </p:sp>
      <mc:AlternateContent xmlns:mc="http://schemas.openxmlformats.org/markup-compatibility/2006" xmlns:p14="http://schemas.microsoft.com/office/powerpoint/2010/main">
        <mc:Choice Requires="p14">
          <p:contentPart p14:bwMode="auto" r:id="rId4">
            <p14:nvContentPartPr>
              <p14:cNvPr id="6" name="Ink 5"/>
              <p14:cNvContentPartPr/>
              <p14:nvPr/>
            </p14:nvContentPartPr>
            <p14:xfrm>
              <a:off x="648360" y="2595960"/>
              <a:ext cx="5012640" cy="4260240"/>
            </p14:xfrm>
          </p:contentPart>
        </mc:Choice>
        <mc:Fallback xmlns="">
          <p:pic>
            <p:nvPicPr>
              <p:cNvPr id="6" name="Ink 5"/>
              <p:cNvPicPr/>
              <p:nvPr/>
            </p:nvPicPr>
            <p:blipFill>
              <a:blip r:embed="rId5"/>
              <a:stretch>
                <a:fillRect/>
              </a:stretch>
            </p:blipFill>
            <p:spPr>
              <a:xfrm>
                <a:off x="641520" y="2588040"/>
                <a:ext cx="5028840" cy="4277520"/>
              </a:xfrm>
              <a:prstGeom prst="rect">
                <a:avLst/>
              </a:prstGeom>
            </p:spPr>
          </p:pic>
        </mc:Fallback>
      </mc:AlternateContent>
    </p:spTree>
    <p:extLst>
      <p:ext uri="{BB962C8B-B14F-4D97-AF65-F5344CB8AC3E}">
        <p14:creationId xmlns:p14="http://schemas.microsoft.com/office/powerpoint/2010/main" val="4887684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Κίνηση σε μια Διάσταση</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290914"/>
                <a:ext cx="7796050" cy="3933450"/>
              </a:xfrm>
            </p:spPr>
            <p:txBody>
              <a:bodyPr/>
              <a:lstStyle/>
              <a:p>
                <a:r>
                  <a:rPr lang="el-GR" b="1" dirty="0"/>
                  <a:t>Στιγμιαία Ταχύτητα</a:t>
                </a:r>
              </a:p>
              <a:p>
                <a:pPr marL="365760" lvl="1" indent="0">
                  <a:buNone/>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ea typeface="Cambria Math" panose="02040503050406030204" pitchFamily="18" charset="0"/>
                            </a:rPr>
                          </m:ctrlPr>
                        </m:sSubPr>
                        <m:e>
                          <m:acc>
                            <m:accPr>
                              <m:chr m:val="⃗"/>
                              <m:ctrlPr>
                                <a:rPr lang="en-US" i="1" smtClean="0">
                                  <a:latin typeface="Cambria Math" panose="02040503050406030204" pitchFamily="18" charset="0"/>
                                  <a:ea typeface="Cambria Math" panose="02040503050406030204" pitchFamily="18" charset="0"/>
                                </a:rPr>
                              </m:ctrlPr>
                            </m:accPr>
                            <m:e>
                              <m:r>
                                <a:rPr lang="en-US" b="0" i="1" smtClean="0">
                                  <a:latin typeface="Cambria Math" panose="02040503050406030204" pitchFamily="18" charset="0"/>
                                  <a:ea typeface="Cambria Math" panose="02040503050406030204" pitchFamily="18" charset="0"/>
                                </a:rPr>
                                <m:t>𝑢</m:t>
                              </m:r>
                            </m:e>
                          </m:acc>
                        </m:e>
                        <m:sub>
                          <m:r>
                            <a:rPr lang="en-US" b="0" i="1" smtClean="0">
                              <a:latin typeface="Cambria Math" panose="02040503050406030204" pitchFamily="18" charset="0"/>
                              <a:ea typeface="Cambria Math" panose="02040503050406030204" pitchFamily="18" charset="0"/>
                            </a:rPr>
                            <m:t>𝑥</m:t>
                          </m:r>
                        </m:sub>
                      </m:sSub>
                      <m:r>
                        <a:rPr lang="en-US" i="1">
                          <a:latin typeface="Cambria Math" panose="02040503050406030204" pitchFamily="18" charset="0"/>
                          <a:ea typeface="Cambria Math" panose="02040503050406030204" pitchFamily="18" charset="0"/>
                        </a:rPr>
                        <m:t>≡</m:t>
                      </m:r>
                      <m:func>
                        <m:funcPr>
                          <m:ctrlPr>
                            <a:rPr lang="en-US" i="1" smtClean="0">
                              <a:latin typeface="Cambria Math" panose="02040503050406030204" pitchFamily="18" charset="0"/>
                              <a:ea typeface="Cambria Math" panose="02040503050406030204" pitchFamily="18" charset="0"/>
                            </a:rPr>
                          </m:ctrlPr>
                        </m:funcPr>
                        <m:fName>
                          <m:limLow>
                            <m:limLowPr>
                              <m:ctrlPr>
                                <a:rPr lang="en-US" i="1" smtClean="0">
                                  <a:latin typeface="Cambria Math" panose="02040503050406030204" pitchFamily="18" charset="0"/>
                                  <a:ea typeface="Cambria Math" panose="02040503050406030204" pitchFamily="18" charset="0"/>
                                </a:rPr>
                              </m:ctrlPr>
                            </m:limLowPr>
                            <m:e>
                              <m:r>
                                <m:rPr>
                                  <m:sty m:val="p"/>
                                </m:rPr>
                                <a:rPr lang="en-US" i="0" smtClean="0">
                                  <a:latin typeface="Cambria Math" panose="02040503050406030204" pitchFamily="18" charset="0"/>
                                  <a:ea typeface="Cambria Math" panose="02040503050406030204" pitchFamily="18" charset="0"/>
                                </a:rPr>
                                <m:t>lim</m:t>
                              </m:r>
                            </m:e>
                            <m:lim>
                              <m:r>
                                <m:rPr>
                                  <m:sty m:val="p"/>
                                </m:rPr>
                                <a:rPr lang="el-GR" b="0" i="0" smtClean="0">
                                  <a:latin typeface="Cambria Math" panose="02040503050406030204" pitchFamily="18" charset="0"/>
                                  <a:ea typeface="Cambria Math" panose="02040503050406030204" pitchFamily="18" charset="0"/>
                                </a:rPr>
                                <m:t>Δ</m:t>
                              </m:r>
                              <m:r>
                                <m:rPr>
                                  <m:sty m:val="p"/>
                                </m:rPr>
                                <a:rPr lang="en-US" b="0" i="0" smtClean="0">
                                  <a:latin typeface="Cambria Math" panose="02040503050406030204" pitchFamily="18" charset="0"/>
                                  <a:ea typeface="Cambria Math" panose="02040503050406030204" pitchFamily="18" charset="0"/>
                                </a:rPr>
                                <m:t>t</m:t>
                              </m:r>
                              <m:r>
                                <a:rPr lang="en-US" b="0" i="0" smtClean="0">
                                  <a:latin typeface="Cambria Math" panose="02040503050406030204" pitchFamily="18" charset="0"/>
                                  <a:ea typeface="Cambria Math" panose="02040503050406030204" pitchFamily="18" charset="0"/>
                                </a:rPr>
                                <m:t>→0</m:t>
                              </m:r>
                            </m:lim>
                          </m:limLow>
                          <m:sSub>
                            <m:sSubPr>
                              <m:ctrlPr>
                                <a:rPr lang="en-US" b="0" i="1" smtClean="0">
                                  <a:latin typeface="Cambria Math" panose="02040503050406030204" pitchFamily="18" charset="0"/>
                                  <a:ea typeface="Cambria Math" panose="02040503050406030204" pitchFamily="18" charset="0"/>
                                </a:rPr>
                              </m:ctrlPr>
                            </m:sSubPr>
                            <m:e>
                              <m:acc>
                                <m:accPr>
                                  <m:chr m:val="⃗"/>
                                  <m:ctrlPr>
                                    <a:rPr lang="en-US" b="0" i="1" smtClean="0">
                                      <a:latin typeface="Cambria Math" panose="02040503050406030204" pitchFamily="18" charset="0"/>
                                      <a:ea typeface="Cambria Math" panose="02040503050406030204" pitchFamily="18" charset="0"/>
                                    </a:rPr>
                                  </m:ctrlPr>
                                </m:accPr>
                                <m:e>
                                  <m:r>
                                    <a:rPr lang="en-US" b="0" i="1" smtClean="0">
                                      <a:latin typeface="Cambria Math" panose="02040503050406030204" pitchFamily="18" charset="0"/>
                                      <a:ea typeface="Cambria Math" panose="02040503050406030204" pitchFamily="18" charset="0"/>
                                    </a:rPr>
                                    <m:t>𝑢</m:t>
                                  </m:r>
                                </m:e>
                              </m:acc>
                            </m:e>
                            <m:sub>
                              <m:r>
                                <a:rPr lang="en-US" b="0" i="1" smtClean="0">
                                  <a:latin typeface="Cambria Math" panose="02040503050406030204" pitchFamily="18" charset="0"/>
                                  <a:ea typeface="Cambria Math" panose="02040503050406030204" pitchFamily="18" charset="0"/>
                                </a:rPr>
                                <m:t>𝑎𝑣𝑔</m:t>
                              </m:r>
                            </m:sub>
                          </m:sSub>
                          <m:r>
                            <a:rPr lang="en-US" b="0" i="1" smtClean="0">
                              <a:latin typeface="Cambria Math" panose="02040503050406030204" pitchFamily="18" charset="0"/>
                              <a:ea typeface="Cambria Math" panose="02040503050406030204" pitchFamily="18" charset="0"/>
                            </a:rPr>
                            <m:t>=</m:t>
                          </m:r>
                        </m:fName>
                        <m:e>
                          <m:func>
                            <m:funcPr>
                              <m:ctrlPr>
                                <a:rPr lang="en-US" b="0" i="1" smtClean="0">
                                  <a:latin typeface="Cambria Math" panose="02040503050406030204" pitchFamily="18" charset="0"/>
                                  <a:ea typeface="Cambria Math" panose="02040503050406030204" pitchFamily="18" charset="0"/>
                                </a:rPr>
                              </m:ctrlPr>
                            </m:funcPr>
                            <m:fName>
                              <m:limLow>
                                <m:limLowPr>
                                  <m:ctrlPr>
                                    <a:rPr lang="en-US" b="0" i="1" smtClean="0">
                                      <a:latin typeface="Cambria Math" panose="02040503050406030204" pitchFamily="18" charset="0"/>
                                      <a:ea typeface="Cambria Math" panose="02040503050406030204" pitchFamily="18" charset="0"/>
                                    </a:rPr>
                                  </m:ctrlPr>
                                </m:limLowPr>
                                <m:e>
                                  <m:r>
                                    <m:rPr>
                                      <m:sty m:val="p"/>
                                    </m:rPr>
                                    <a:rPr lang="en-US" b="0" i="0" smtClean="0">
                                      <a:latin typeface="Cambria Math" panose="02040503050406030204" pitchFamily="18" charset="0"/>
                                      <a:ea typeface="Cambria Math" panose="02040503050406030204" pitchFamily="18" charset="0"/>
                                    </a:rPr>
                                    <m:t>lim</m:t>
                                  </m:r>
                                </m:e>
                                <m:lim>
                                  <m:r>
                                    <m:rPr>
                                      <m:sty m:val="p"/>
                                    </m:rPr>
                                    <a:rPr lang="en-US" b="0" i="0" smtClean="0">
                                      <a:latin typeface="Cambria Math" panose="02040503050406030204" pitchFamily="18" charset="0"/>
                                      <a:ea typeface="Cambria Math" panose="02040503050406030204" pitchFamily="18" charset="0"/>
                                    </a:rPr>
                                    <m:t>Δt</m:t>
                                  </m:r>
                                  <m:r>
                                    <a:rPr lang="en-US" b="0" i="1" smtClean="0">
                                      <a:latin typeface="Cambria Math" panose="02040503050406030204" pitchFamily="18" charset="0"/>
                                      <a:ea typeface="Cambria Math" panose="02040503050406030204" pitchFamily="18" charset="0"/>
                                    </a:rPr>
                                    <m:t>→0</m:t>
                                  </m:r>
                                </m:lim>
                              </m:limLow>
                            </m:fName>
                            <m:e>
                              <m:f>
                                <m:fPr>
                                  <m:ctrlPr>
                                    <a:rPr lang="en-US" i="1" smtClean="0">
                                      <a:latin typeface="Cambria Math" panose="02040503050406030204" pitchFamily="18" charset="0"/>
                                      <a:ea typeface="Cambria Math" panose="02040503050406030204" pitchFamily="18" charset="0"/>
                                    </a:rPr>
                                  </m:ctrlPr>
                                </m:fPr>
                                <m:num>
                                  <m:r>
                                    <m:rPr>
                                      <m:sty m:val="p"/>
                                    </m:rPr>
                                    <a:rPr lang="el-GR" b="0" i="0" smtClean="0">
                                      <a:latin typeface="Cambria Math" panose="02040503050406030204" pitchFamily="18" charset="0"/>
                                      <a:ea typeface="Cambria Math" panose="02040503050406030204" pitchFamily="18" charset="0"/>
                                    </a:rPr>
                                    <m:t>Δ</m:t>
                                  </m:r>
                                  <m:acc>
                                    <m:accPr>
                                      <m:chr m:val="⃗"/>
                                      <m:ctrlPr>
                                        <a:rPr lang="el-GR" b="0" i="1" smtClean="0">
                                          <a:latin typeface="Cambria Math" panose="02040503050406030204" pitchFamily="18" charset="0"/>
                                          <a:ea typeface="Cambria Math" panose="02040503050406030204" pitchFamily="18" charset="0"/>
                                        </a:rPr>
                                      </m:ctrlPr>
                                    </m:accPr>
                                    <m:e>
                                      <m:r>
                                        <a:rPr lang="en-US" b="0" i="1" smtClean="0">
                                          <a:latin typeface="Cambria Math" panose="02040503050406030204" pitchFamily="18" charset="0"/>
                                          <a:ea typeface="Cambria Math" panose="02040503050406030204" pitchFamily="18" charset="0"/>
                                        </a:rPr>
                                        <m:t>𝑥</m:t>
                                      </m:r>
                                    </m:e>
                                  </m:acc>
                                </m:num>
                                <m:den>
                                  <m:r>
                                    <m:rPr>
                                      <m:sty m:val="p"/>
                                    </m:rPr>
                                    <a:rPr lang="el-GR" b="0" i="0" smtClean="0">
                                      <a:latin typeface="Cambria Math" panose="02040503050406030204" pitchFamily="18" charset="0"/>
                                      <a:ea typeface="Cambria Math" panose="02040503050406030204" pitchFamily="18" charset="0"/>
                                    </a:rPr>
                                    <m:t>Δ</m:t>
                                  </m:r>
                                  <m:r>
                                    <m:rPr>
                                      <m:sty m:val="p"/>
                                    </m:rPr>
                                    <a:rPr lang="en-US" b="0" i="0" smtClean="0">
                                      <a:latin typeface="Cambria Math" panose="02040503050406030204" pitchFamily="18" charset="0"/>
                                      <a:ea typeface="Cambria Math" panose="02040503050406030204" pitchFamily="18" charset="0"/>
                                    </a:rPr>
                                    <m:t>t</m:t>
                                  </m:r>
                                </m:den>
                              </m:f>
                            </m:e>
                          </m:func>
                        </m:e>
                      </m:func>
                      <m:r>
                        <a:rPr lang="en-US" b="0" i="1" smtClean="0">
                          <a:latin typeface="Cambria Math" panose="02040503050406030204" pitchFamily="18" charset="0"/>
                          <a:ea typeface="Cambria Math" panose="02040503050406030204" pitchFamily="18" charset="0"/>
                        </a:rPr>
                        <m:t>=</m:t>
                      </m:r>
                      <m:f>
                        <m:fPr>
                          <m:ctrlPr>
                            <a:rPr lang="en-US" b="0" i="1" smtClean="0">
                              <a:latin typeface="Cambria Math" panose="02040503050406030204" pitchFamily="18" charset="0"/>
                              <a:ea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𝑑</m:t>
                          </m:r>
                          <m:acc>
                            <m:accPr>
                              <m:chr m:val="⃗"/>
                              <m:ctrlPr>
                                <a:rPr lang="en-US" b="0" i="1" smtClean="0">
                                  <a:latin typeface="Cambria Math" panose="02040503050406030204" pitchFamily="18" charset="0"/>
                                  <a:ea typeface="Cambria Math" panose="02040503050406030204" pitchFamily="18" charset="0"/>
                                </a:rPr>
                              </m:ctrlPr>
                            </m:accPr>
                            <m:e>
                              <m:r>
                                <a:rPr lang="en-US" b="0" i="1" smtClean="0">
                                  <a:latin typeface="Cambria Math" panose="02040503050406030204" pitchFamily="18" charset="0"/>
                                  <a:ea typeface="Cambria Math" panose="02040503050406030204" pitchFamily="18" charset="0"/>
                                </a:rPr>
                                <m:t>𝑥</m:t>
                              </m:r>
                            </m:e>
                          </m:acc>
                        </m:num>
                        <m:den>
                          <m:r>
                            <a:rPr lang="en-US" b="0" i="1" smtClean="0">
                              <a:latin typeface="Cambria Math" panose="02040503050406030204" pitchFamily="18" charset="0"/>
                              <a:ea typeface="Cambria Math" panose="02040503050406030204" pitchFamily="18" charset="0"/>
                            </a:rPr>
                            <m:t>𝑑𝑡</m:t>
                          </m:r>
                        </m:den>
                      </m:f>
                      <m:r>
                        <a:rPr lang="en-US" b="0" i="1" smtClean="0">
                          <a:latin typeface="Cambria Math" panose="02040503050406030204" pitchFamily="18" charset="0"/>
                          <a:ea typeface="Cambria Math" panose="02040503050406030204" pitchFamily="18" charset="0"/>
                        </a:rPr>
                        <m:t>=</m:t>
                      </m:r>
                      <m:f>
                        <m:fPr>
                          <m:ctrlPr>
                            <a:rPr lang="en-US" b="0" i="1" smtClean="0">
                              <a:latin typeface="Cambria Math" panose="02040503050406030204" pitchFamily="18" charset="0"/>
                              <a:ea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𝑑</m:t>
                          </m:r>
                        </m:num>
                        <m:den>
                          <m:r>
                            <a:rPr lang="en-US" b="0" i="1" smtClean="0">
                              <a:latin typeface="Cambria Math" panose="02040503050406030204" pitchFamily="18" charset="0"/>
                              <a:ea typeface="Cambria Math" panose="02040503050406030204" pitchFamily="18" charset="0"/>
                            </a:rPr>
                            <m:t>𝑑𝑡</m:t>
                          </m:r>
                        </m:den>
                      </m:f>
                      <m:acc>
                        <m:accPr>
                          <m:chr m:val="⃗"/>
                          <m:ctrlPr>
                            <a:rPr lang="en-US" b="0" i="1" smtClean="0">
                              <a:latin typeface="Cambria Math" panose="02040503050406030204" pitchFamily="18" charset="0"/>
                              <a:ea typeface="Cambria Math" panose="02040503050406030204" pitchFamily="18" charset="0"/>
                            </a:rPr>
                          </m:ctrlPr>
                        </m:accPr>
                        <m:e>
                          <m:r>
                            <a:rPr lang="en-US" b="0" i="1" smtClean="0">
                              <a:latin typeface="Cambria Math" panose="02040503050406030204" pitchFamily="18" charset="0"/>
                              <a:ea typeface="Cambria Math" panose="02040503050406030204" pitchFamily="18" charset="0"/>
                            </a:rPr>
                            <m:t>𝑥</m:t>
                          </m:r>
                        </m:e>
                      </m:acc>
                      <m:d>
                        <m:dPr>
                          <m:ctrlPr>
                            <a:rPr lang="en-US" b="0" i="1" smtClean="0">
                              <a:latin typeface="Cambria Math" panose="02040503050406030204" pitchFamily="18" charset="0"/>
                              <a:ea typeface="Cambria Math" panose="02040503050406030204" pitchFamily="18" charset="0"/>
                            </a:rPr>
                          </m:ctrlPr>
                        </m:dPr>
                        <m:e>
                          <m:r>
                            <a:rPr lang="en-US" b="0" i="1" smtClean="0">
                              <a:latin typeface="Cambria Math" panose="02040503050406030204" pitchFamily="18" charset="0"/>
                              <a:ea typeface="Cambria Math" panose="02040503050406030204" pitchFamily="18" charset="0"/>
                            </a:rPr>
                            <m:t>𝑡</m:t>
                          </m:r>
                        </m:e>
                      </m:d>
                      <m:r>
                        <a:rPr lang="en-US" b="0" i="1" smtClean="0">
                          <a:latin typeface="Cambria Math" panose="02040503050406030204" pitchFamily="18" charset="0"/>
                          <a:ea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acc>
                            <m:accPr>
                              <m:chr m:val="⃗"/>
                              <m:ctrlPr>
                                <a:rPr lang="en-US" b="0" i="1" smtClean="0">
                                  <a:latin typeface="Cambria Math" panose="02040503050406030204" pitchFamily="18" charset="0"/>
                                  <a:ea typeface="Cambria Math" panose="02040503050406030204" pitchFamily="18" charset="0"/>
                                </a:rPr>
                              </m:ctrlPr>
                            </m:accPr>
                            <m:e>
                              <m:r>
                                <a:rPr lang="en-US" b="0" i="1" smtClean="0">
                                  <a:latin typeface="Cambria Math" panose="02040503050406030204" pitchFamily="18" charset="0"/>
                                  <a:ea typeface="Cambria Math" panose="02040503050406030204" pitchFamily="18" charset="0"/>
                                </a:rPr>
                                <m:t>𝑢</m:t>
                              </m:r>
                            </m:e>
                          </m:acc>
                        </m:e>
                        <m:sub>
                          <m:r>
                            <a:rPr lang="en-US" b="0" i="1" smtClean="0">
                              <a:latin typeface="Cambria Math" panose="02040503050406030204" pitchFamily="18" charset="0"/>
                              <a:ea typeface="Cambria Math" panose="02040503050406030204" pitchFamily="18" charset="0"/>
                            </a:rPr>
                            <m:t>𝑥</m:t>
                          </m:r>
                        </m:sub>
                      </m:sSub>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𝑡</m:t>
                      </m:r>
                      <m:r>
                        <a:rPr lang="en-US" b="0" i="1" smtClean="0">
                          <a:latin typeface="Cambria Math" panose="02040503050406030204" pitchFamily="18" charset="0"/>
                          <a:ea typeface="Cambria Math" panose="02040503050406030204" pitchFamily="18" charset="0"/>
                        </a:rPr>
                        <m:t>)</m:t>
                      </m:r>
                    </m:oMath>
                  </m:oMathPara>
                </a14:m>
                <a:endParaRPr lang="el-GR" dirty="0"/>
              </a:p>
              <a:p>
                <a:r>
                  <a:rPr lang="el-GR" dirty="0"/>
                  <a:t>Παράδειγμα:</a:t>
                </a:r>
              </a:p>
              <a:p>
                <a:endParaRPr lang="el-GR"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290914"/>
                <a:ext cx="7796050" cy="3933450"/>
              </a:xfrm>
              <a:blipFill>
                <a:blip r:embed="rId2"/>
                <a:stretch>
                  <a:fillRect t="-1240"/>
                </a:stretch>
              </a:blipFill>
            </p:spPr>
            <p:txBody>
              <a:bodyPr/>
              <a:lstStyle/>
              <a:p>
                <a:r>
                  <a:rPr lang="en-US">
                    <a:noFill/>
                  </a:rPr>
                  <a:t> </a:t>
                </a:r>
              </a:p>
            </p:txBody>
          </p:sp>
        </mc:Fallback>
      </mc:AlternateContent>
      <p:pic>
        <p:nvPicPr>
          <p:cNvPr id="4" name="Picture 3"/>
          <p:cNvPicPr>
            <a:picLocks noChangeAspect="1"/>
          </p:cNvPicPr>
          <p:nvPr/>
        </p:nvPicPr>
        <p:blipFill rotWithShape="1">
          <a:blip r:embed="rId3"/>
          <a:srcRect l="2404" t="2847" r="49796"/>
          <a:stretch/>
        </p:blipFill>
        <p:spPr>
          <a:xfrm>
            <a:off x="2999612" y="2470398"/>
            <a:ext cx="5680585" cy="3810000"/>
          </a:xfrm>
          <a:prstGeom prst="rect">
            <a:avLst/>
          </a:prstGeom>
        </p:spPr>
      </p:pic>
      <p:cxnSp>
        <p:nvCxnSpPr>
          <p:cNvPr id="6" name="Straight Arrow Connector 5"/>
          <p:cNvCxnSpPr>
            <a:cxnSpLocks/>
            <a:stCxn id="8" idx="0"/>
          </p:cNvCxnSpPr>
          <p:nvPr/>
        </p:nvCxnSpPr>
        <p:spPr>
          <a:xfrm flipH="1" flipV="1">
            <a:off x="5990222" y="4572000"/>
            <a:ext cx="2185" cy="1555031"/>
          </a:xfrm>
          <a:prstGeom prst="straightConnector1">
            <a:avLst/>
          </a:prstGeom>
          <a:ln w="158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3831413" y="6075908"/>
            <a:ext cx="4321987" cy="408980"/>
          </a:xfrm>
          <a:prstGeom prst="horizontalScroll">
            <a:avLst/>
          </a:prstGeom>
          <a:ln>
            <a:solidFill>
              <a:srgbClr val="FF0000"/>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400" b="1" i="0" u="none" strike="noStrike" kern="1200" cap="none" spc="0" normalizeH="0" baseline="0" noProof="0" dirty="0">
                <a:ln>
                  <a:noFill/>
                </a:ln>
                <a:solidFill>
                  <a:srgbClr val="FF0000"/>
                </a:solidFill>
                <a:effectLst/>
                <a:uLnTx/>
                <a:uFillTx/>
                <a:latin typeface="Calibri" panose="020F0502020204030204"/>
                <a:ea typeface="+mn-ea"/>
                <a:cs typeface="+mn-cs"/>
              </a:rPr>
              <a:t>Κλίση ευθείας Α</a:t>
            </a:r>
            <a:r>
              <a:rPr kumimoji="0" lang="en-US" sz="1400" b="1" i="0" u="none" strike="noStrike" kern="1200" cap="none" spc="0" normalizeH="0" baseline="0" noProof="0" dirty="0">
                <a:ln>
                  <a:noFill/>
                </a:ln>
                <a:solidFill>
                  <a:srgbClr val="FF0000"/>
                </a:solidFill>
                <a:effectLst/>
                <a:uLnTx/>
                <a:uFillTx/>
                <a:latin typeface="Calibri" panose="020F0502020204030204"/>
                <a:ea typeface="+mn-ea"/>
                <a:cs typeface="+mn-cs"/>
              </a:rPr>
              <a:t>F (</a:t>
            </a:r>
            <a:r>
              <a:rPr kumimoji="0" lang="el-GR" sz="1400" b="1" i="0" u="none" strike="noStrike" kern="1200" cap="none" spc="0" normalizeH="0" baseline="0" noProof="0" dirty="0">
                <a:ln>
                  <a:noFill/>
                </a:ln>
                <a:solidFill>
                  <a:srgbClr val="FF0000"/>
                </a:solidFill>
                <a:effectLst/>
                <a:uLnTx/>
                <a:uFillTx/>
                <a:latin typeface="Calibri" panose="020F0502020204030204"/>
                <a:ea typeface="+mn-ea"/>
                <a:cs typeface="+mn-cs"/>
              </a:rPr>
              <a:t>ή </a:t>
            </a:r>
            <a:r>
              <a:rPr kumimoji="0" lang="en-US" sz="1400" b="1" i="0" u="none" strike="noStrike" kern="1200" cap="none" spc="0" normalizeH="0" baseline="0" noProof="0" dirty="0">
                <a:ln>
                  <a:noFill/>
                </a:ln>
                <a:solidFill>
                  <a:srgbClr val="FF0000"/>
                </a:solidFill>
                <a:effectLst/>
                <a:uLnTx/>
                <a:uFillTx/>
                <a:latin typeface="Calibri" panose="020F0502020204030204"/>
                <a:ea typeface="+mn-ea"/>
                <a:cs typeface="+mn-cs"/>
              </a:rPr>
              <a:t>AB)</a:t>
            </a:r>
            <a:r>
              <a:rPr kumimoji="0" lang="el-GR" sz="1400" b="1" i="0" u="none" strike="noStrike" kern="1200" cap="none" spc="0" normalizeH="0" baseline="0" noProof="0" dirty="0">
                <a:ln>
                  <a:noFill/>
                </a:ln>
                <a:solidFill>
                  <a:srgbClr val="FF0000"/>
                </a:solidFill>
                <a:effectLst/>
                <a:uLnTx/>
                <a:uFillTx/>
                <a:latin typeface="Calibri" panose="020F0502020204030204"/>
                <a:ea typeface="+mn-ea"/>
                <a:cs typeface="+mn-cs"/>
              </a:rPr>
              <a:t> = μέση ταχύτητα</a:t>
            </a:r>
          </a:p>
        </p:txBody>
      </p:sp>
      <p:cxnSp>
        <p:nvCxnSpPr>
          <p:cNvPr id="9" name="Straight Arrow Connector 8"/>
          <p:cNvCxnSpPr>
            <a:cxnSpLocks/>
            <a:stCxn id="8" idx="0"/>
          </p:cNvCxnSpPr>
          <p:nvPr/>
        </p:nvCxnSpPr>
        <p:spPr>
          <a:xfrm flipH="1" flipV="1">
            <a:off x="4038600" y="3276600"/>
            <a:ext cx="1953807" cy="2850431"/>
          </a:xfrm>
          <a:prstGeom prst="straightConnector1">
            <a:avLst/>
          </a:prstGeom>
          <a:ln w="158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Oval 6"/>
          <p:cNvSpPr/>
          <p:nvPr/>
        </p:nvSpPr>
        <p:spPr>
          <a:xfrm>
            <a:off x="3457664" y="2734416"/>
            <a:ext cx="1722031" cy="1084367"/>
          </a:xfrm>
          <a:prstGeom prst="ellipse">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noFill/>
              <a:effectLst/>
              <a:uLnTx/>
              <a:uFillTx/>
              <a:latin typeface="Calibri" panose="020F0502020204030204"/>
              <a:ea typeface="+mn-ea"/>
              <a:cs typeface="+mn-cs"/>
            </a:endParaRPr>
          </a:p>
        </p:txBody>
      </p:sp>
    </p:spTree>
    <p:extLst>
      <p:ext uri="{BB962C8B-B14F-4D97-AF65-F5344CB8AC3E}">
        <p14:creationId xmlns:p14="http://schemas.microsoft.com/office/powerpoint/2010/main" val="2950320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6"/>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animBg="1"/>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a:t>Οι Νόμοι της Κίνησης</a:t>
            </a:r>
          </a:p>
        </p:txBody>
      </p:sp>
      <mc:AlternateContent xmlns:mc="http://schemas.openxmlformats.org/markup-compatibility/2006" xmlns:a14="http://schemas.microsoft.com/office/drawing/2010/main">
        <mc:Choice Requires="a14">
          <p:sp>
            <p:nvSpPr>
              <p:cNvPr id="3" name="Θέση περιεχομένου 2"/>
              <p:cNvSpPr>
                <a:spLocks noGrp="1"/>
              </p:cNvSpPr>
              <p:nvPr>
                <p:ph idx="1"/>
              </p:nvPr>
            </p:nvSpPr>
            <p:spPr>
              <a:xfrm>
                <a:off x="744446" y="1371600"/>
                <a:ext cx="7866153" cy="5105400"/>
              </a:xfrm>
            </p:spPr>
            <p:txBody>
              <a:bodyPr>
                <a:normAutofit/>
              </a:bodyPr>
              <a:lstStyle/>
              <a:p>
                <a:pPr marL="411480" lvl="2" indent="-342900"/>
                <a:r>
                  <a:rPr lang="el-GR" sz="2200" b="1" dirty="0"/>
                  <a:t>Δυο σημεία</a:t>
                </a:r>
                <a:r>
                  <a:rPr lang="el-GR" sz="2200" dirty="0"/>
                  <a:t> που πρέπει να προσέξετε</a:t>
                </a:r>
                <a:endParaRPr lang="el-GR" dirty="0"/>
              </a:p>
              <a:p>
                <a:pPr marL="411480" lvl="2" indent="-342900"/>
                <a:endParaRPr lang="en-US" sz="2200" dirty="0"/>
              </a:p>
              <a:p>
                <a:pPr marL="411480" lvl="2" indent="-342900"/>
                <a:r>
                  <a:rPr lang="el-GR" sz="2200" b="1" dirty="0"/>
                  <a:t>1) Είναι δυνατόν να έχετε διαφορετικά μοντέλα ανάλυσης σε διαφορετικές κατευθύνσεις (άξονες)</a:t>
                </a:r>
              </a:p>
              <a:p>
                <a:pPr marL="621792" lvl="3" indent="-342900"/>
                <a:r>
                  <a:rPr lang="el-GR" sz="2000" dirty="0"/>
                  <a:t>Προηγούμενο παράδειγμα</a:t>
                </a:r>
              </a:p>
              <a:p>
                <a:pPr marL="822960" lvl="4" indent="-342900"/>
                <a:r>
                  <a:rPr lang="el-GR" sz="1800" dirty="0"/>
                  <a:t>Ισορροπία στον άξονα </a:t>
                </a:r>
                <a14:m>
                  <m:oMath xmlns:m="http://schemas.openxmlformats.org/officeDocument/2006/math">
                    <m:r>
                      <a:rPr lang="en-US" sz="1800" i="1" dirty="0" smtClean="0">
                        <a:latin typeface="Cambria Math" panose="02040503050406030204" pitchFamily="18" charset="0"/>
                      </a:rPr>
                      <m:t>𝑦</m:t>
                    </m:r>
                  </m:oMath>
                </a14:m>
                <a:r>
                  <a:rPr lang="el-GR" sz="1800" dirty="0"/>
                  <a:t> </a:t>
                </a:r>
              </a:p>
              <a:p>
                <a:pPr marL="822960" lvl="4" indent="-342900"/>
                <a:r>
                  <a:rPr lang="el-GR" sz="1800" dirty="0"/>
                  <a:t>Επιτάχυνση στον άξονα </a:t>
                </a:r>
                <a14:m>
                  <m:oMath xmlns:m="http://schemas.openxmlformats.org/officeDocument/2006/math">
                    <m:r>
                      <a:rPr lang="en-US" sz="1800" i="1" dirty="0" smtClean="0">
                        <a:latin typeface="Cambria Math" panose="02040503050406030204" pitchFamily="18" charset="0"/>
                      </a:rPr>
                      <m:t>𝑥</m:t>
                    </m:r>
                  </m:oMath>
                </a14:m>
                <a:endParaRPr lang="el-GR" sz="1800" dirty="0"/>
              </a:p>
              <a:p>
                <a:pPr marL="411480" lvl="2" indent="-342900"/>
                <a:endParaRPr lang="en-US" sz="2200" dirty="0"/>
              </a:p>
              <a:p>
                <a:pPr marL="411480" lvl="2" indent="-342900"/>
                <a:r>
                  <a:rPr lang="el-GR" sz="2200" b="1" dirty="0"/>
                  <a:t>2) Είναι δυνατόν να έχετε πολλαπλά μοντέλα ανάλυσης στην ίδια κατεύθυνση (άξονα)</a:t>
                </a:r>
              </a:p>
              <a:p>
                <a:pPr marL="621792" lvl="3" indent="-342900"/>
                <a:r>
                  <a:rPr lang="el-GR" sz="2000" dirty="0"/>
                  <a:t>Προηγούμενο παράδειγμα</a:t>
                </a:r>
              </a:p>
              <a:p>
                <a:pPr marL="822960" lvl="4" indent="-342900"/>
                <a:r>
                  <a:rPr lang="el-GR" sz="1800" dirty="0"/>
                  <a:t>Σώμα υπό επίδραση μη μηδενικής συνισταμένης δύναμης στον άξονα </a:t>
                </a:r>
                <a14:m>
                  <m:oMath xmlns:m="http://schemas.openxmlformats.org/officeDocument/2006/math">
                    <m:r>
                      <a:rPr lang="en-US" sz="1800" i="1" dirty="0" smtClean="0">
                        <a:latin typeface="Cambria Math" panose="02040503050406030204" pitchFamily="18" charset="0"/>
                      </a:rPr>
                      <m:t>𝑥</m:t>
                    </m:r>
                  </m:oMath>
                </a14:m>
                <a:endParaRPr lang="en-US" sz="1800" dirty="0"/>
              </a:p>
              <a:p>
                <a:pPr marL="822960" lvl="4" indent="-342900"/>
                <a:r>
                  <a:rPr lang="el-GR" sz="1800" dirty="0"/>
                  <a:t>Σώμα υπό επίδραση σταθερής επιτάχυνσης στον άξονα </a:t>
                </a:r>
                <a14:m>
                  <m:oMath xmlns:m="http://schemas.openxmlformats.org/officeDocument/2006/math">
                    <m:r>
                      <a:rPr lang="en-US" sz="1800" i="1" dirty="0" smtClean="0">
                        <a:latin typeface="Cambria Math" panose="02040503050406030204" pitchFamily="18" charset="0"/>
                      </a:rPr>
                      <m:t>𝑥</m:t>
                    </m:r>
                  </m:oMath>
                </a14:m>
                <a:endParaRPr lang="el-GR" sz="1800" dirty="0"/>
              </a:p>
            </p:txBody>
          </p:sp>
        </mc:Choice>
        <mc:Fallback xmlns="">
          <p:sp>
            <p:nvSpPr>
              <p:cNvPr id="3" name="Θέση περιεχομένου 2"/>
              <p:cNvSpPr>
                <a:spLocks noGrp="1" noRot="1" noChangeAspect="1" noMove="1" noResize="1" noEditPoints="1" noAdjustHandles="1" noChangeArrowheads="1" noChangeShapeType="1" noTextEdit="1"/>
              </p:cNvSpPr>
              <p:nvPr>
                <p:ph idx="1"/>
              </p:nvPr>
            </p:nvSpPr>
            <p:spPr>
              <a:xfrm>
                <a:off x="744446" y="1371600"/>
                <a:ext cx="7866153" cy="5105400"/>
              </a:xfrm>
              <a:blipFill>
                <a:blip r:embed="rId3"/>
                <a:stretch>
                  <a:fillRect t="-835" r="-388"/>
                </a:stretch>
              </a:blipFill>
            </p:spPr>
            <p:txBody>
              <a:bodyPr/>
              <a:lstStyle/>
              <a:p>
                <a:r>
                  <a:rPr lang="en-US">
                    <a:noFill/>
                  </a:rPr>
                  <a:t> </a:t>
                </a:r>
              </a:p>
            </p:txBody>
          </p:sp>
        </mc:Fallback>
      </mc:AlternateContent>
    </p:spTree>
    <p:extLst>
      <p:ext uri="{BB962C8B-B14F-4D97-AF65-F5344CB8AC3E}">
        <p14:creationId xmlns:p14="http://schemas.microsoft.com/office/powerpoint/2010/main" val="3434019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fade">
                                      <p:cBhvr>
                                        <p:cTn id="32" dur="500"/>
                                        <p:tgtEl>
                                          <p:spTgt spid="3">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animEffect transition="in" filter="fade">
                                      <p:cBhvr>
                                        <p:cTn id="37" dur="500"/>
                                        <p:tgtEl>
                                          <p:spTgt spid="3">
                                            <p:txEl>
                                              <p:pRg st="8" end="8"/>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9" end="9"/>
                                            </p:txEl>
                                          </p:spTgt>
                                        </p:tgtEl>
                                        <p:attrNameLst>
                                          <p:attrName>style.visibility</p:attrName>
                                        </p:attrNameLst>
                                      </p:cBhvr>
                                      <p:to>
                                        <p:strVal val="visible"/>
                                      </p:to>
                                    </p:set>
                                    <p:animEffect transition="in" filter="fade">
                                      <p:cBhvr>
                                        <p:cTn id="42" dur="500"/>
                                        <p:tgtEl>
                                          <p:spTgt spid="3">
                                            <p:txEl>
                                              <p:pRg st="9" end="9"/>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animEffect transition="in" filter="fade">
                                      <p:cBhvr>
                                        <p:cTn id="47"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86200" y="3617978"/>
            <a:ext cx="4791469" cy="2895598"/>
          </a:xfrm>
          <a:prstGeom prst="rect">
            <a:avLst/>
          </a:prstGeom>
        </p:spPr>
      </p:pic>
      <p:sp>
        <p:nvSpPr>
          <p:cNvPr id="2" name="Τίτλος 1"/>
          <p:cNvSpPr>
            <a:spLocks noGrp="1"/>
          </p:cNvSpPr>
          <p:nvPr>
            <p:ph type="title"/>
          </p:nvPr>
        </p:nvSpPr>
        <p:spPr/>
        <p:txBody>
          <a:bodyPr>
            <a:normAutofit fontScale="90000"/>
          </a:bodyPr>
          <a:lstStyle/>
          <a:p>
            <a:r>
              <a:rPr lang="el-GR" dirty="0"/>
              <a:t>Οι Νόμοι της Κίνησης</a:t>
            </a:r>
          </a:p>
        </p:txBody>
      </p:sp>
      <mc:AlternateContent xmlns:mc="http://schemas.openxmlformats.org/markup-compatibility/2006" xmlns:a14="http://schemas.microsoft.com/office/drawing/2010/main">
        <mc:Choice Requires="a14">
          <p:sp>
            <p:nvSpPr>
              <p:cNvPr id="3" name="Θέση περιεχομένου 2"/>
              <p:cNvSpPr>
                <a:spLocks noGrp="1"/>
              </p:cNvSpPr>
              <p:nvPr>
                <p:ph idx="1"/>
              </p:nvPr>
            </p:nvSpPr>
            <p:spPr>
              <a:xfrm>
                <a:off x="738351" y="1371600"/>
                <a:ext cx="7490908" cy="4077148"/>
              </a:xfrm>
            </p:spPr>
            <p:txBody>
              <a:bodyPr>
                <a:normAutofit/>
              </a:bodyPr>
              <a:lstStyle/>
              <a:p>
                <a:pPr marL="411480" lvl="2" indent="-342900"/>
                <a:r>
                  <a:rPr lang="el-GR" sz="2400" b="1" u="sng" dirty="0"/>
                  <a:t>Παράδειγμα</a:t>
                </a:r>
              </a:p>
              <a:p>
                <a:pPr marL="68580" lvl="2" indent="0">
                  <a:buNone/>
                </a:pPr>
                <a:r>
                  <a:rPr lang="el-GR" dirty="0"/>
                  <a:t>Ένα φανάρι με βάρος </a:t>
                </a:r>
                <a14:m>
                  <m:oMath xmlns:m="http://schemas.openxmlformats.org/officeDocument/2006/math">
                    <m:r>
                      <a:rPr lang="el-GR" i="1" dirty="0" smtClean="0">
                        <a:latin typeface="Cambria Math" panose="02040503050406030204" pitchFamily="18" charset="0"/>
                      </a:rPr>
                      <m:t>122</m:t>
                    </m:r>
                  </m:oMath>
                </a14:m>
                <a:r>
                  <a:rPr lang="el-GR" dirty="0"/>
                  <a:t> Ν κρέμεται από ένα καλώδιο, που κρέμεται από άλλα δυο καλώδια, όπως στο Σχήμα, μέσω ζεύξης.</a:t>
                </a:r>
                <a:br>
                  <a:rPr lang="en-US" dirty="0"/>
                </a:br>
                <a:r>
                  <a:rPr lang="el-GR" dirty="0"/>
                  <a:t>Οι γωνίες </a:t>
                </a:r>
                <a14:m>
                  <m:oMath xmlns:m="http://schemas.openxmlformats.org/officeDocument/2006/math">
                    <m:sSub>
                      <m:sSubPr>
                        <m:ctrlPr>
                          <a:rPr lang="el-GR" i="1" smtClean="0">
                            <a:latin typeface="Cambria Math" panose="02040503050406030204" pitchFamily="18" charset="0"/>
                          </a:rPr>
                        </m:ctrlPr>
                      </m:sSubPr>
                      <m:e>
                        <m:r>
                          <a:rPr lang="el-GR" b="0" i="1" smtClean="0">
                            <a:latin typeface="Cambria Math" panose="02040503050406030204" pitchFamily="18" charset="0"/>
                          </a:rPr>
                          <m:t>𝜃</m:t>
                        </m:r>
                      </m:e>
                      <m:sub>
                        <m:r>
                          <a:rPr lang="el-GR" b="0" i="1" smtClean="0">
                            <a:latin typeface="Cambria Math" panose="02040503050406030204" pitchFamily="18" charset="0"/>
                          </a:rPr>
                          <m:t>1</m:t>
                        </m:r>
                      </m:sub>
                    </m:sSub>
                    <m:r>
                      <a:rPr lang="el-GR" b="0" i="1" smtClean="0">
                        <a:latin typeface="Cambria Math" panose="02040503050406030204" pitchFamily="18" charset="0"/>
                      </a:rPr>
                      <m:t>,</m:t>
                    </m:r>
                    <m:sSub>
                      <m:sSubPr>
                        <m:ctrlPr>
                          <a:rPr lang="el-GR" b="0" i="1" smtClean="0">
                            <a:latin typeface="Cambria Math" panose="02040503050406030204" pitchFamily="18" charset="0"/>
                          </a:rPr>
                        </m:ctrlPr>
                      </m:sSubPr>
                      <m:e>
                        <m:r>
                          <a:rPr lang="el-GR" b="0" i="1" smtClean="0">
                            <a:latin typeface="Cambria Math" panose="02040503050406030204" pitchFamily="18" charset="0"/>
                          </a:rPr>
                          <m:t>𝜃</m:t>
                        </m:r>
                      </m:e>
                      <m:sub>
                        <m:r>
                          <a:rPr lang="el-GR" b="0" i="1" smtClean="0">
                            <a:latin typeface="Cambria Math" panose="02040503050406030204" pitchFamily="18" charset="0"/>
                          </a:rPr>
                          <m:t>2</m:t>
                        </m:r>
                      </m:sub>
                    </m:sSub>
                  </m:oMath>
                </a14:m>
                <a:r>
                  <a:rPr lang="el-GR" dirty="0"/>
                  <a:t> είναι ίσες</a:t>
                </a:r>
                <a:r>
                  <a:rPr lang="en-US" dirty="0"/>
                  <a:t> </a:t>
                </a:r>
                <a:r>
                  <a:rPr lang="el-GR" dirty="0"/>
                  <a:t>με </a:t>
                </a:r>
                <a14:m>
                  <m:oMath xmlns:m="http://schemas.openxmlformats.org/officeDocument/2006/math">
                    <m:r>
                      <a:rPr lang="el-GR" i="1" dirty="0" smtClean="0">
                        <a:latin typeface="Cambria Math" panose="02040503050406030204" pitchFamily="18" charset="0"/>
                      </a:rPr>
                      <m:t>37</m:t>
                    </m:r>
                  </m:oMath>
                </a14:m>
                <a:r>
                  <a:rPr lang="el-GR" dirty="0"/>
                  <a:t> και </a:t>
                </a:r>
                <a14:m>
                  <m:oMath xmlns:m="http://schemas.openxmlformats.org/officeDocument/2006/math">
                    <m:r>
                      <a:rPr lang="el-GR" i="1" dirty="0" smtClean="0">
                        <a:latin typeface="Cambria Math" panose="02040503050406030204" pitchFamily="18" charset="0"/>
                      </a:rPr>
                      <m:t>53</m:t>
                    </m:r>
                  </m:oMath>
                </a14:m>
                <a:r>
                  <a:rPr lang="el-GR" dirty="0"/>
                  <a:t> μοίρες, αντίστοιχα. Τα άνω καλώδια</a:t>
                </a:r>
                <a:r>
                  <a:rPr lang="en-US" dirty="0"/>
                  <a:t> </a:t>
                </a:r>
                <a:r>
                  <a:rPr lang="el-GR" dirty="0"/>
                  <a:t>σπάνε αν δεχθούν </a:t>
                </a:r>
                <a:r>
                  <a:rPr lang="en-US" dirty="0"/>
                  <a:t>(</a:t>
                </a:r>
                <a:r>
                  <a:rPr lang="el-GR" dirty="0"/>
                  <a:t>το καθένα) δύναμη μεγαλύτερη από </a:t>
                </a:r>
                <a14:m>
                  <m:oMath xmlns:m="http://schemas.openxmlformats.org/officeDocument/2006/math">
                    <m:r>
                      <a:rPr lang="el-GR" i="1" dirty="0" smtClean="0">
                        <a:latin typeface="Cambria Math" panose="02040503050406030204" pitchFamily="18" charset="0"/>
                      </a:rPr>
                      <m:t>100</m:t>
                    </m:r>
                  </m:oMath>
                </a14:m>
                <a:r>
                  <a:rPr lang="el-GR" dirty="0"/>
                  <a:t> Ν. Μπορεί να συμβεί αυτό;</a:t>
                </a:r>
              </a:p>
            </p:txBody>
          </p:sp>
        </mc:Choice>
        <mc:Fallback xmlns="">
          <p:sp>
            <p:nvSpPr>
              <p:cNvPr id="3" name="Θέση περιεχομένου 2"/>
              <p:cNvSpPr>
                <a:spLocks noGrp="1" noRot="1" noChangeAspect="1" noMove="1" noResize="1" noEditPoints="1" noAdjustHandles="1" noChangeArrowheads="1" noChangeShapeType="1" noTextEdit="1"/>
              </p:cNvSpPr>
              <p:nvPr>
                <p:ph idx="1"/>
              </p:nvPr>
            </p:nvSpPr>
            <p:spPr>
              <a:xfrm>
                <a:off x="738351" y="1371600"/>
                <a:ext cx="7490908" cy="4077148"/>
              </a:xfrm>
              <a:blipFill>
                <a:blip r:embed="rId4"/>
                <a:stretch>
                  <a:fillRect t="-1196"/>
                </a:stretch>
              </a:blipFill>
            </p:spPr>
            <p:txBody>
              <a:bodyPr/>
              <a:lstStyle/>
              <a:p>
                <a:r>
                  <a:rPr lang="en-US">
                    <a:noFill/>
                  </a:rPr>
                  <a:t> </a:t>
                </a:r>
              </a:p>
            </p:txBody>
          </p:sp>
        </mc:Fallback>
      </mc:AlternateContent>
    </p:spTree>
    <p:extLst>
      <p:ext uri="{BB962C8B-B14F-4D97-AF65-F5344CB8AC3E}">
        <p14:creationId xmlns:p14="http://schemas.microsoft.com/office/powerpoint/2010/main" val="181119411"/>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1249E9-C907-E95A-102B-1025AA76964F}"/>
            </a:ext>
          </a:extLst>
        </p:cNvPr>
        <p:cNvGrpSpPr/>
        <p:nvPr/>
      </p:nvGrpSpPr>
      <p:grpSpPr>
        <a:xfrm>
          <a:off x="0" y="0"/>
          <a:ext cx="0" cy="0"/>
          <a:chOff x="0" y="0"/>
          <a:chExt cx="0" cy="0"/>
        </a:xfrm>
      </p:grpSpPr>
      <p:sp>
        <p:nvSpPr>
          <p:cNvPr id="2" name="Τίτλος 1">
            <a:extLst>
              <a:ext uri="{FF2B5EF4-FFF2-40B4-BE49-F238E27FC236}">
                <a16:creationId xmlns:a16="http://schemas.microsoft.com/office/drawing/2014/main" id="{F7BB98D8-DD25-24B2-E42A-97151B29B0F9}"/>
              </a:ext>
            </a:extLst>
          </p:cNvPr>
          <p:cNvSpPr>
            <a:spLocks noGrp="1"/>
          </p:cNvSpPr>
          <p:nvPr>
            <p:ph type="title"/>
          </p:nvPr>
        </p:nvSpPr>
        <p:spPr/>
        <p:txBody>
          <a:bodyPr>
            <a:normAutofit fontScale="90000"/>
          </a:bodyPr>
          <a:lstStyle/>
          <a:p>
            <a:r>
              <a:rPr lang="el-GR" dirty="0"/>
              <a:t>Οι Νόμοι της Κίνησης</a:t>
            </a:r>
          </a:p>
        </p:txBody>
      </p:sp>
      <mc:AlternateContent xmlns:mc="http://schemas.openxmlformats.org/markup-compatibility/2006" xmlns:a14="http://schemas.microsoft.com/office/drawing/2010/main">
        <mc:Choice Requires="a14">
          <p:sp>
            <p:nvSpPr>
              <p:cNvPr id="3" name="Θέση περιεχομένου 2">
                <a:extLst>
                  <a:ext uri="{FF2B5EF4-FFF2-40B4-BE49-F238E27FC236}">
                    <a16:creationId xmlns:a16="http://schemas.microsoft.com/office/drawing/2014/main" id="{01BC1485-E10E-CFF4-B42C-8778BB54FA12}"/>
                  </a:ext>
                </a:extLst>
              </p:cNvPr>
              <p:cNvSpPr>
                <a:spLocks noGrp="1"/>
              </p:cNvSpPr>
              <p:nvPr>
                <p:ph idx="1"/>
              </p:nvPr>
            </p:nvSpPr>
            <p:spPr>
              <a:xfrm>
                <a:off x="738351" y="1371600"/>
                <a:ext cx="7490908" cy="4077148"/>
              </a:xfrm>
            </p:spPr>
            <p:txBody>
              <a:bodyPr>
                <a:normAutofit/>
              </a:bodyPr>
              <a:lstStyle/>
              <a:p>
                <a:pPr marL="411480" lvl="2" indent="-342900"/>
                <a:r>
                  <a:rPr lang="el-GR" b="1" dirty="0"/>
                  <a:t>Παράδειγμα – Λύση:</a:t>
                </a:r>
                <a:br>
                  <a:rPr lang="el-GR" dirty="0"/>
                </a:br>
                <a:r>
                  <a:rPr lang="en-US" dirty="0"/>
                  <a:t>	</a:t>
                </a:r>
                <a14:m>
                  <m:oMath xmlns:m="http://schemas.openxmlformats.org/officeDocument/2006/math">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cos</m:t>
                        </m:r>
                      </m:fName>
                      <m:e>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l-GR" b="0" i="1" smtClean="0">
                                    <a:latin typeface="Cambria Math" panose="02040503050406030204" pitchFamily="18" charset="0"/>
                                  </a:rPr>
                                  <m:t>𝜃</m:t>
                                </m:r>
                              </m:e>
                              <m:sub>
                                <m:r>
                                  <a:rPr lang="el-GR" b="0" i="1" smtClean="0">
                                    <a:latin typeface="Cambria Math" panose="02040503050406030204" pitchFamily="18" charset="0"/>
                                  </a:rPr>
                                  <m:t>1</m:t>
                                </m:r>
                              </m:sub>
                            </m:sSub>
                          </m:e>
                        </m:d>
                      </m:e>
                    </m:func>
                    <m:r>
                      <a:rPr lang="en-US" b="0" i="1" smtClean="0">
                        <a:latin typeface="Cambria Math" panose="02040503050406030204" pitchFamily="18" charset="0"/>
                      </a:rPr>
                      <m:t>=0.8,</m:t>
                    </m:r>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sin</m:t>
                        </m:r>
                      </m:fName>
                      <m:e>
                        <m:d>
                          <m:dPr>
                            <m:ctrlPr>
                              <a:rPr lang="en-US" b="0" i="1" smtClean="0">
                                <a:latin typeface="Cambria Math" panose="02040503050406030204" pitchFamily="18" charset="0"/>
                              </a:rPr>
                            </m:ctrlPr>
                          </m:dPr>
                          <m:e>
                            <m:sSub>
                              <m:sSubPr>
                                <m:ctrlPr>
                                  <a:rPr lang="en-US" i="1">
                                    <a:latin typeface="Cambria Math" panose="02040503050406030204" pitchFamily="18" charset="0"/>
                                  </a:rPr>
                                </m:ctrlPr>
                              </m:sSubPr>
                              <m:e>
                                <m:r>
                                  <a:rPr lang="el-GR" i="1">
                                    <a:latin typeface="Cambria Math" panose="02040503050406030204" pitchFamily="18" charset="0"/>
                                  </a:rPr>
                                  <m:t>𝜃</m:t>
                                </m:r>
                              </m:e>
                              <m:sub>
                                <m:r>
                                  <a:rPr lang="el-GR" i="1">
                                    <a:latin typeface="Cambria Math" panose="02040503050406030204" pitchFamily="18" charset="0"/>
                                  </a:rPr>
                                  <m:t>1</m:t>
                                </m:r>
                              </m:sub>
                            </m:sSub>
                          </m:e>
                        </m:d>
                      </m:e>
                    </m:func>
                    <m:r>
                      <a:rPr lang="en-US" b="0" i="1" smtClean="0">
                        <a:latin typeface="Cambria Math" panose="02040503050406030204" pitchFamily="18" charset="0"/>
                      </a:rPr>
                      <m:t>=0.6</m:t>
                    </m:r>
                  </m:oMath>
                </a14:m>
                <a:br>
                  <a:rPr lang="en-US" b="0" dirty="0"/>
                </a:br>
                <a:r>
                  <a:rPr lang="en-US" b="0" dirty="0"/>
                  <a:t>	</a:t>
                </a:r>
                <a14:m>
                  <m:oMath xmlns:m="http://schemas.openxmlformats.org/officeDocument/2006/math">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cos</m:t>
                        </m:r>
                      </m:fName>
                      <m:e>
                        <m:d>
                          <m:dPr>
                            <m:ctrlPr>
                              <a:rPr lang="en-US" b="0" i="1" smtClean="0">
                                <a:latin typeface="Cambria Math" panose="02040503050406030204" pitchFamily="18" charset="0"/>
                              </a:rPr>
                            </m:ctrlPr>
                          </m:dPr>
                          <m:e>
                            <m:sSub>
                              <m:sSubPr>
                                <m:ctrlPr>
                                  <a:rPr lang="en-US" i="1">
                                    <a:latin typeface="Cambria Math" panose="02040503050406030204" pitchFamily="18" charset="0"/>
                                  </a:rPr>
                                </m:ctrlPr>
                              </m:sSubPr>
                              <m:e>
                                <m:r>
                                  <a:rPr lang="el-GR" i="1">
                                    <a:latin typeface="Cambria Math" panose="02040503050406030204" pitchFamily="18" charset="0"/>
                                  </a:rPr>
                                  <m:t>𝜃</m:t>
                                </m:r>
                              </m:e>
                              <m:sub>
                                <m:r>
                                  <a:rPr lang="el-GR" b="0" i="1" smtClean="0">
                                    <a:latin typeface="Cambria Math" panose="02040503050406030204" pitchFamily="18" charset="0"/>
                                  </a:rPr>
                                  <m:t>2</m:t>
                                </m:r>
                              </m:sub>
                            </m:sSub>
                          </m:e>
                        </m:d>
                      </m:e>
                    </m:func>
                    <m:r>
                      <a:rPr lang="en-US" b="0" i="1" smtClean="0">
                        <a:latin typeface="Cambria Math" panose="02040503050406030204" pitchFamily="18" charset="0"/>
                      </a:rPr>
                      <m:t>=0.6,</m:t>
                    </m:r>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sin</m:t>
                        </m:r>
                      </m:fName>
                      <m:e>
                        <m:d>
                          <m:dPr>
                            <m:ctrlPr>
                              <a:rPr lang="en-US" b="0" i="1" smtClean="0">
                                <a:latin typeface="Cambria Math" panose="02040503050406030204" pitchFamily="18" charset="0"/>
                              </a:rPr>
                            </m:ctrlPr>
                          </m:dPr>
                          <m:e>
                            <m:sSub>
                              <m:sSubPr>
                                <m:ctrlPr>
                                  <a:rPr lang="en-US" i="1">
                                    <a:latin typeface="Cambria Math" panose="02040503050406030204" pitchFamily="18" charset="0"/>
                                  </a:rPr>
                                </m:ctrlPr>
                              </m:sSubPr>
                              <m:e>
                                <m:r>
                                  <a:rPr lang="el-GR" i="1">
                                    <a:latin typeface="Cambria Math" panose="02040503050406030204" pitchFamily="18" charset="0"/>
                                  </a:rPr>
                                  <m:t>𝜃</m:t>
                                </m:r>
                              </m:e>
                              <m:sub>
                                <m:r>
                                  <a:rPr lang="el-GR" b="0" i="1" smtClean="0">
                                    <a:latin typeface="Cambria Math" panose="02040503050406030204" pitchFamily="18" charset="0"/>
                                  </a:rPr>
                                  <m:t>2</m:t>
                                </m:r>
                              </m:sub>
                            </m:sSub>
                          </m:e>
                        </m:d>
                      </m:e>
                    </m:func>
                    <m:r>
                      <a:rPr lang="en-US" b="0" i="1" smtClean="0">
                        <a:latin typeface="Cambria Math" panose="02040503050406030204" pitchFamily="18" charset="0"/>
                      </a:rPr>
                      <m:t>=0.8            </m:t>
                    </m:r>
                  </m:oMath>
                </a14:m>
                <a:br>
                  <a:rPr lang="en-US" dirty="0"/>
                </a:br>
                <a:endParaRPr lang="el-GR" dirty="0"/>
              </a:p>
              <a:p>
                <a:pPr marL="411480" lvl="2" indent="-342900"/>
                <a:endParaRPr lang="el-GR" dirty="0"/>
              </a:p>
            </p:txBody>
          </p:sp>
        </mc:Choice>
        <mc:Fallback xmlns="">
          <p:sp>
            <p:nvSpPr>
              <p:cNvPr id="3" name="Θέση περιεχομένου 2">
                <a:extLst>
                  <a:ext uri="{FF2B5EF4-FFF2-40B4-BE49-F238E27FC236}">
                    <a16:creationId xmlns:a16="http://schemas.microsoft.com/office/drawing/2014/main" id="{01BC1485-E10E-CFF4-B42C-8778BB54FA12}"/>
                  </a:ext>
                </a:extLst>
              </p:cNvPr>
              <p:cNvSpPr>
                <a:spLocks noGrp="1" noRot="1" noChangeAspect="1" noMove="1" noResize="1" noEditPoints="1" noAdjustHandles="1" noChangeArrowheads="1" noChangeShapeType="1" noTextEdit="1"/>
              </p:cNvSpPr>
              <p:nvPr>
                <p:ph idx="1"/>
              </p:nvPr>
            </p:nvSpPr>
            <p:spPr>
              <a:xfrm>
                <a:off x="738351" y="1371600"/>
                <a:ext cx="7490908" cy="4077148"/>
              </a:xfrm>
              <a:blipFill>
                <a:blip r:embed="rId3"/>
                <a:stretch>
                  <a:fillRect t="-747"/>
                </a:stretch>
              </a:blipFill>
            </p:spPr>
            <p:txBody>
              <a:bodyPr/>
              <a:lstStyle/>
              <a:p>
                <a:r>
                  <a:rPr lang="en-US">
                    <a:noFill/>
                  </a:rPr>
                  <a:t> </a:t>
                </a:r>
              </a:p>
            </p:txBody>
          </p:sp>
        </mc:Fallback>
      </mc:AlternateContent>
      <p:pic>
        <p:nvPicPr>
          <p:cNvPr id="5" name="Picture 4">
            <a:extLst>
              <a:ext uri="{FF2B5EF4-FFF2-40B4-BE49-F238E27FC236}">
                <a16:creationId xmlns:a16="http://schemas.microsoft.com/office/drawing/2014/main" id="{0B84C12C-3B67-382C-A1C3-3BBBEA0C28A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2878" t="1184" b="15051"/>
          <a:stretch>
            <a:fillRect/>
          </a:stretch>
        </p:blipFill>
        <p:spPr>
          <a:xfrm>
            <a:off x="5105400" y="707048"/>
            <a:ext cx="3413738" cy="4708644"/>
          </a:xfrm>
          <a:prstGeom prst="rect">
            <a:avLst/>
          </a:prstGeom>
        </p:spPr>
      </p:pic>
      <p:grpSp>
        <p:nvGrpSpPr>
          <p:cNvPr id="18" name="Ομάδα 17">
            <a:extLst>
              <a:ext uri="{FF2B5EF4-FFF2-40B4-BE49-F238E27FC236}">
                <a16:creationId xmlns:a16="http://schemas.microsoft.com/office/drawing/2014/main" id="{9FEF91B4-AF3E-1EFF-FD17-5DE23AD67A22}"/>
              </a:ext>
            </a:extLst>
          </p:cNvPr>
          <p:cNvGrpSpPr/>
          <p:nvPr/>
        </p:nvGrpSpPr>
        <p:grpSpPr>
          <a:xfrm>
            <a:off x="6758622" y="1123963"/>
            <a:ext cx="1594369" cy="2338202"/>
            <a:chOff x="7086600" y="1074871"/>
            <a:chExt cx="1276876" cy="1870822"/>
          </a:xfrm>
        </p:grpSpPr>
        <p:cxnSp>
          <p:nvCxnSpPr>
            <p:cNvPr id="10" name="Ευθύγραμμο βέλος σύνδεσης 9">
              <a:extLst>
                <a:ext uri="{FF2B5EF4-FFF2-40B4-BE49-F238E27FC236}">
                  <a16:creationId xmlns:a16="http://schemas.microsoft.com/office/drawing/2014/main" id="{12501B16-62FD-F75E-6DF8-9FA25D5C89F3}"/>
                </a:ext>
              </a:extLst>
            </p:cNvPr>
            <p:cNvCxnSpPr/>
            <p:nvPr/>
          </p:nvCxnSpPr>
          <p:spPr>
            <a:xfrm flipV="1">
              <a:off x="7086600" y="1219200"/>
              <a:ext cx="0" cy="1371600"/>
            </a:xfrm>
            <a:prstGeom prst="straightConnector1">
              <a:avLst/>
            </a:prstGeom>
            <a:ln w="57150">
              <a:solidFill>
                <a:srgbClr val="7030A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CD6CAEC9-777F-F59B-CB59-ED3FC18D4EEC}"/>
                    </a:ext>
                  </a:extLst>
                </p:cNvPr>
                <p:cNvSpPr txBox="1"/>
                <p:nvPr/>
              </p:nvSpPr>
              <p:spPr>
                <a:xfrm>
                  <a:off x="7127097" y="1074871"/>
                  <a:ext cx="340564" cy="3012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acc>
                              <m:accPr>
                                <m:chr m:val="⃗"/>
                                <m:ctrlP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accPr>
                              <m:e>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𝑇</m:t>
                                </m:r>
                              </m:e>
                            </m:acc>
                          </m:e>
                          <m:sub>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sub>
                        </m:sSub>
                      </m:oMath>
                    </m:oMathPara>
                  </a14:m>
                  <a:endParaRPr kumimoji="0" lang="en-US" sz="20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11" name="TextBox 10">
                  <a:extLst>
                    <a:ext uri="{FF2B5EF4-FFF2-40B4-BE49-F238E27FC236}">
                      <a16:creationId xmlns:a16="http://schemas.microsoft.com/office/drawing/2014/main" id="{CD6CAEC9-777F-F59B-CB59-ED3FC18D4EEC}"/>
                    </a:ext>
                  </a:extLst>
                </p:cNvPr>
                <p:cNvSpPr txBox="1">
                  <a:spLocks noRot="1" noChangeAspect="1" noMove="1" noResize="1" noEditPoints="1" noAdjustHandles="1" noChangeArrowheads="1" noChangeShapeType="1" noTextEdit="1"/>
                </p:cNvSpPr>
                <p:nvPr/>
              </p:nvSpPr>
              <p:spPr>
                <a:xfrm>
                  <a:off x="7127097" y="1074871"/>
                  <a:ext cx="340564" cy="301202"/>
                </a:xfrm>
                <a:prstGeom prst="rect">
                  <a:avLst/>
                </a:prstGeom>
                <a:blipFill>
                  <a:blip r:embed="rId5"/>
                  <a:stretch>
                    <a:fillRect l="-14286" r="-5714" b="-2096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4801C38C-42A9-6B8F-BD6B-8294F57DC27C}"/>
                    </a:ext>
                  </a:extLst>
                </p:cNvPr>
                <p:cNvSpPr txBox="1"/>
                <p:nvPr/>
              </p:nvSpPr>
              <p:spPr>
                <a:xfrm>
                  <a:off x="8039395" y="2669527"/>
                  <a:ext cx="324081" cy="276166"/>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acc>
                              <m:accPr>
                                <m:chr m:val="⃗"/>
                                <m:ctrlP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accPr>
                              <m:e>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𝑇</m:t>
                                </m:r>
                              </m:e>
                            </m:acc>
                          </m:e>
                          <m:sub>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r>
                              <m:rPr>
                                <m:sty m:val="p"/>
                              </m:rP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x</m:t>
                            </m:r>
                          </m:sub>
                        </m:sSub>
                      </m:oMath>
                    </m:oMathPara>
                  </a14:m>
                  <a:endParaRPr kumimoji="0" lang="en-US" sz="20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12" name="TextBox 11">
                  <a:extLst>
                    <a:ext uri="{FF2B5EF4-FFF2-40B4-BE49-F238E27FC236}">
                      <a16:creationId xmlns:a16="http://schemas.microsoft.com/office/drawing/2014/main" id="{4801C38C-42A9-6B8F-BD6B-8294F57DC27C}"/>
                    </a:ext>
                  </a:extLst>
                </p:cNvPr>
                <p:cNvSpPr txBox="1">
                  <a:spLocks noRot="1" noChangeAspect="1" noMove="1" noResize="1" noEditPoints="1" noAdjustHandles="1" noChangeArrowheads="1" noChangeShapeType="1" noTextEdit="1"/>
                </p:cNvSpPr>
                <p:nvPr/>
              </p:nvSpPr>
              <p:spPr>
                <a:xfrm>
                  <a:off x="8039395" y="2669527"/>
                  <a:ext cx="324081" cy="276166"/>
                </a:xfrm>
                <a:prstGeom prst="rect">
                  <a:avLst/>
                </a:prstGeom>
                <a:blipFill>
                  <a:blip r:embed="rId6"/>
                  <a:stretch>
                    <a:fillRect l="-15152" r="-4545" b="-12281"/>
                  </a:stretch>
                </a:blipFill>
              </p:spPr>
              <p:txBody>
                <a:bodyPr/>
                <a:lstStyle/>
                <a:p>
                  <a:r>
                    <a:rPr lang="en-US">
                      <a:noFill/>
                    </a:rPr>
                    <a:t> </a:t>
                  </a:r>
                </a:p>
              </p:txBody>
            </p:sp>
          </mc:Fallback>
        </mc:AlternateContent>
        <p:cxnSp>
          <p:nvCxnSpPr>
            <p:cNvPr id="13" name="Ευθύγραμμο βέλος σύνδεσης 12">
              <a:extLst>
                <a:ext uri="{FF2B5EF4-FFF2-40B4-BE49-F238E27FC236}">
                  <a16:creationId xmlns:a16="http://schemas.microsoft.com/office/drawing/2014/main" id="{E22694E4-30B7-41AF-8101-AC4F28078A1D}"/>
                </a:ext>
              </a:extLst>
            </p:cNvPr>
            <p:cNvCxnSpPr>
              <a:cxnSpLocks/>
            </p:cNvCxnSpPr>
            <p:nvPr/>
          </p:nvCxnSpPr>
          <p:spPr>
            <a:xfrm>
              <a:off x="7086600" y="2616994"/>
              <a:ext cx="1066084" cy="0"/>
            </a:xfrm>
            <a:prstGeom prst="straightConnector1">
              <a:avLst/>
            </a:prstGeom>
            <a:ln w="57150">
              <a:solidFill>
                <a:srgbClr val="7030A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9" name="Ομάδα 28">
            <a:extLst>
              <a:ext uri="{FF2B5EF4-FFF2-40B4-BE49-F238E27FC236}">
                <a16:creationId xmlns:a16="http://schemas.microsoft.com/office/drawing/2014/main" id="{4F6EB029-8F12-66A5-5933-898F455DE33D}"/>
              </a:ext>
            </a:extLst>
          </p:cNvPr>
          <p:cNvGrpSpPr/>
          <p:nvPr/>
        </p:nvGrpSpPr>
        <p:grpSpPr>
          <a:xfrm>
            <a:off x="5105400" y="1676400"/>
            <a:ext cx="1691321" cy="1709930"/>
            <a:chOff x="5662506" y="1524000"/>
            <a:chExt cx="1454563" cy="1369419"/>
          </a:xfrm>
        </p:grpSpPr>
        <p:cxnSp>
          <p:nvCxnSpPr>
            <p:cNvPr id="19" name="Ευθύγραμμο βέλος σύνδεσης 18">
              <a:extLst>
                <a:ext uri="{FF2B5EF4-FFF2-40B4-BE49-F238E27FC236}">
                  <a16:creationId xmlns:a16="http://schemas.microsoft.com/office/drawing/2014/main" id="{8BF76B19-7983-7961-035D-777E8D2CE199}"/>
                </a:ext>
              </a:extLst>
            </p:cNvPr>
            <p:cNvCxnSpPr>
              <a:cxnSpLocks/>
            </p:cNvCxnSpPr>
            <p:nvPr/>
          </p:nvCxnSpPr>
          <p:spPr>
            <a:xfrm flipV="1">
              <a:off x="7086600" y="1600200"/>
              <a:ext cx="0" cy="1012031"/>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Ευθύγραμμο βέλος σύνδεσης 22">
              <a:extLst>
                <a:ext uri="{FF2B5EF4-FFF2-40B4-BE49-F238E27FC236}">
                  <a16:creationId xmlns:a16="http://schemas.microsoft.com/office/drawing/2014/main" id="{7F6BFB19-82AF-ECCB-5D33-B80D1F81A5F3}"/>
                </a:ext>
              </a:extLst>
            </p:cNvPr>
            <p:cNvCxnSpPr>
              <a:cxnSpLocks/>
            </p:cNvCxnSpPr>
            <p:nvPr/>
          </p:nvCxnSpPr>
          <p:spPr>
            <a:xfrm flipH="1">
              <a:off x="5821669" y="2612231"/>
              <a:ext cx="1295400" cy="0"/>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E0FC7700-B193-AEB6-96C7-6E5D78303D4C}"/>
                    </a:ext>
                  </a:extLst>
                </p:cNvPr>
                <p:cNvSpPr txBox="1"/>
                <p:nvPr/>
              </p:nvSpPr>
              <p:spPr>
                <a:xfrm>
                  <a:off x="6659366" y="1524000"/>
                  <a:ext cx="360589" cy="301485"/>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acc>
                              <m:accPr>
                                <m:chr m:val="⃗"/>
                                <m:ctrlP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accPr>
                              <m:e>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𝑇</m:t>
                                </m:r>
                              </m:e>
                            </m:acc>
                          </m:e>
                          <m:sub>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m:t>
                            </m:r>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sub>
                        </m:sSub>
                      </m:oMath>
                    </m:oMathPara>
                  </a14:m>
                  <a:endParaRPr kumimoji="0" lang="en-US" sz="20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27" name="TextBox 26">
                  <a:extLst>
                    <a:ext uri="{FF2B5EF4-FFF2-40B4-BE49-F238E27FC236}">
                      <a16:creationId xmlns:a16="http://schemas.microsoft.com/office/drawing/2014/main" id="{E0FC7700-B193-AEB6-96C7-6E5D78303D4C}"/>
                    </a:ext>
                  </a:extLst>
                </p:cNvPr>
                <p:cNvSpPr txBox="1">
                  <a:spLocks noRot="1" noChangeAspect="1" noMove="1" noResize="1" noEditPoints="1" noAdjustHandles="1" noChangeArrowheads="1" noChangeShapeType="1" noTextEdit="1"/>
                </p:cNvSpPr>
                <p:nvPr/>
              </p:nvSpPr>
              <p:spPr>
                <a:xfrm>
                  <a:off x="6659366" y="1524000"/>
                  <a:ext cx="360589" cy="301485"/>
                </a:xfrm>
                <a:prstGeom prst="rect">
                  <a:avLst/>
                </a:prstGeom>
                <a:blipFill>
                  <a:blip r:embed="rId7"/>
                  <a:stretch>
                    <a:fillRect l="-14706" r="-7353" b="-2096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F5FEB744-6865-8149-37A1-A0348626C20B}"/>
                    </a:ext>
                  </a:extLst>
                </p:cNvPr>
                <p:cNvSpPr txBox="1"/>
                <p:nvPr/>
              </p:nvSpPr>
              <p:spPr>
                <a:xfrm>
                  <a:off x="5662506" y="2616994"/>
                  <a:ext cx="342887" cy="276425"/>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acc>
                              <m:accPr>
                                <m:chr m:val="⃗"/>
                                <m:ctrlP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accPr>
                              <m:e>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𝑇</m:t>
                                </m:r>
                              </m:e>
                            </m:acc>
                          </m:e>
                          <m:sub>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m:t>
                            </m:r>
                            <m:r>
                              <m:rPr>
                                <m:sty m:val="p"/>
                              </m:rP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x</m:t>
                            </m:r>
                          </m:sub>
                        </m:sSub>
                      </m:oMath>
                    </m:oMathPara>
                  </a14:m>
                  <a:endParaRPr kumimoji="0" lang="en-US" sz="20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28" name="TextBox 27">
                  <a:extLst>
                    <a:ext uri="{FF2B5EF4-FFF2-40B4-BE49-F238E27FC236}">
                      <a16:creationId xmlns:a16="http://schemas.microsoft.com/office/drawing/2014/main" id="{F5FEB744-6865-8149-37A1-A0348626C20B}"/>
                    </a:ext>
                  </a:extLst>
                </p:cNvPr>
                <p:cNvSpPr txBox="1">
                  <a:spLocks noRot="1" noChangeAspect="1" noMove="1" noResize="1" noEditPoints="1" noAdjustHandles="1" noChangeArrowheads="1" noChangeShapeType="1" noTextEdit="1"/>
                </p:cNvSpPr>
                <p:nvPr/>
              </p:nvSpPr>
              <p:spPr>
                <a:xfrm>
                  <a:off x="5662506" y="2616994"/>
                  <a:ext cx="342887" cy="276425"/>
                </a:xfrm>
                <a:prstGeom prst="rect">
                  <a:avLst/>
                </a:prstGeom>
                <a:blipFill>
                  <a:blip r:embed="rId8"/>
                  <a:stretch>
                    <a:fillRect l="-15385" r="-3077" b="-12281"/>
                  </a:stretch>
                </a:blipFill>
              </p:spPr>
              <p:txBody>
                <a:bodyPr/>
                <a:lstStyle/>
                <a:p>
                  <a:r>
                    <a:rPr lang="en-US">
                      <a:noFill/>
                    </a:rPr>
                    <a:t> </a:t>
                  </a:r>
                </a:p>
              </p:txBody>
            </p:sp>
          </mc:Fallback>
        </mc:AlternateContent>
      </p:grpSp>
      <mc:AlternateContent xmlns:mc="http://schemas.openxmlformats.org/markup-compatibility/2006" xmlns:p14="http://schemas.microsoft.com/office/powerpoint/2010/main">
        <mc:Choice Requires="p14">
          <p:contentPart p14:bwMode="auto" r:id="rId9">
            <p14:nvContentPartPr>
              <p14:cNvPr id="4" name="Ink 3"/>
              <p14:cNvContentPartPr/>
              <p14:nvPr/>
            </p14:nvContentPartPr>
            <p14:xfrm>
              <a:off x="614520" y="1358280"/>
              <a:ext cx="7872840" cy="5497920"/>
            </p14:xfrm>
          </p:contentPart>
        </mc:Choice>
        <mc:Fallback xmlns="">
          <p:pic>
            <p:nvPicPr>
              <p:cNvPr id="4" name="Ink 3"/>
              <p:cNvPicPr/>
              <p:nvPr/>
            </p:nvPicPr>
            <p:blipFill>
              <a:blip r:embed="rId10"/>
              <a:stretch>
                <a:fillRect/>
              </a:stretch>
            </p:blipFill>
            <p:spPr>
              <a:xfrm>
                <a:off x="610560" y="1352160"/>
                <a:ext cx="7887600" cy="5513400"/>
              </a:xfrm>
              <a:prstGeom prst="rect">
                <a:avLst/>
              </a:prstGeom>
            </p:spPr>
          </p:pic>
        </mc:Fallback>
      </mc:AlternateContent>
    </p:spTree>
    <p:extLst>
      <p:ext uri="{BB962C8B-B14F-4D97-AF65-F5344CB8AC3E}">
        <p14:creationId xmlns:p14="http://schemas.microsoft.com/office/powerpoint/2010/main" val="3330313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a:t>Οι Νόμοι της Κίνησης</a:t>
            </a:r>
          </a:p>
        </p:txBody>
      </p:sp>
      <mc:AlternateContent xmlns:mc="http://schemas.openxmlformats.org/markup-compatibility/2006" xmlns:a14="http://schemas.microsoft.com/office/drawing/2010/main">
        <mc:Choice Requires="a14">
          <p:sp>
            <p:nvSpPr>
              <p:cNvPr id="3" name="Θέση περιεχομένου 2"/>
              <p:cNvSpPr>
                <a:spLocks noGrp="1"/>
              </p:cNvSpPr>
              <p:nvPr>
                <p:ph idx="1"/>
              </p:nvPr>
            </p:nvSpPr>
            <p:spPr>
              <a:xfrm>
                <a:off x="738351" y="1371600"/>
                <a:ext cx="7490908" cy="4077148"/>
              </a:xfrm>
            </p:spPr>
            <p:txBody>
              <a:bodyPr>
                <a:normAutofit/>
              </a:bodyPr>
              <a:lstStyle/>
              <a:p>
                <a:pPr marL="411480" lvl="2" indent="-342900"/>
                <a:r>
                  <a:rPr lang="el-GR" b="1" dirty="0"/>
                  <a:t>Παράδειγμα – Λύση:</a:t>
                </a:r>
                <a:br>
                  <a:rPr lang="el-GR" dirty="0"/>
                </a:br>
                <a:r>
                  <a:rPr lang="el-GR" dirty="0"/>
                  <a:t>	</a:t>
                </a:r>
                <a14:m>
                  <m:oMath xmlns:m="http://schemas.openxmlformats.org/officeDocument/2006/math">
                    <m:func>
                      <m:funcPr>
                        <m:ctrlPr>
                          <a:rPr lang="en-US" i="1">
                            <a:latin typeface="Cambria Math" panose="02040503050406030204" pitchFamily="18" charset="0"/>
                          </a:rPr>
                        </m:ctrlPr>
                      </m:funcPr>
                      <m:fName>
                        <m:r>
                          <m:rPr>
                            <m:sty m:val="p"/>
                          </m:rPr>
                          <a:rPr lang="en-US">
                            <a:latin typeface="Cambria Math" panose="02040503050406030204" pitchFamily="18" charset="0"/>
                          </a:rPr>
                          <m:t>cos</m:t>
                        </m:r>
                      </m:fName>
                      <m:e>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l-GR" i="1">
                                    <a:latin typeface="Cambria Math" panose="02040503050406030204" pitchFamily="18" charset="0"/>
                                  </a:rPr>
                                  <m:t>𝜃</m:t>
                                </m:r>
                              </m:e>
                              <m:sub>
                                <m:r>
                                  <a:rPr lang="el-GR" i="1">
                                    <a:latin typeface="Cambria Math" panose="02040503050406030204" pitchFamily="18" charset="0"/>
                                  </a:rPr>
                                  <m:t>1</m:t>
                                </m:r>
                              </m:sub>
                            </m:sSub>
                          </m:e>
                        </m:d>
                      </m:e>
                    </m:func>
                    <m:r>
                      <a:rPr lang="en-US" i="1">
                        <a:latin typeface="Cambria Math" panose="02040503050406030204" pitchFamily="18" charset="0"/>
                      </a:rPr>
                      <m:t>=0.8,</m:t>
                    </m:r>
                    <m:func>
                      <m:funcPr>
                        <m:ctrlPr>
                          <a:rPr lang="en-US" i="1">
                            <a:latin typeface="Cambria Math" panose="02040503050406030204" pitchFamily="18" charset="0"/>
                          </a:rPr>
                        </m:ctrlPr>
                      </m:funcPr>
                      <m:fName>
                        <m:r>
                          <m:rPr>
                            <m:sty m:val="p"/>
                          </m:rPr>
                          <a:rPr lang="en-US">
                            <a:latin typeface="Cambria Math" panose="02040503050406030204" pitchFamily="18" charset="0"/>
                          </a:rPr>
                          <m:t>sin</m:t>
                        </m:r>
                      </m:fName>
                      <m:e>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l-GR" i="1">
                                    <a:latin typeface="Cambria Math" panose="02040503050406030204" pitchFamily="18" charset="0"/>
                                  </a:rPr>
                                  <m:t>𝜃</m:t>
                                </m:r>
                              </m:e>
                              <m:sub>
                                <m:r>
                                  <a:rPr lang="el-GR" i="1">
                                    <a:latin typeface="Cambria Math" panose="02040503050406030204" pitchFamily="18" charset="0"/>
                                  </a:rPr>
                                  <m:t>1</m:t>
                                </m:r>
                              </m:sub>
                            </m:sSub>
                          </m:e>
                        </m:d>
                      </m:e>
                    </m:func>
                    <m:r>
                      <a:rPr lang="en-US" i="1">
                        <a:latin typeface="Cambria Math" panose="02040503050406030204" pitchFamily="18" charset="0"/>
                      </a:rPr>
                      <m:t>=0.6</m:t>
                    </m:r>
                  </m:oMath>
                </a14:m>
                <a:br>
                  <a:rPr lang="en-US" dirty="0"/>
                </a:br>
                <a:r>
                  <a:rPr lang="en-US" dirty="0"/>
                  <a:t>	</a:t>
                </a:r>
                <a14:m>
                  <m:oMath xmlns:m="http://schemas.openxmlformats.org/officeDocument/2006/math">
                    <m:func>
                      <m:funcPr>
                        <m:ctrlPr>
                          <a:rPr lang="en-US" i="1">
                            <a:latin typeface="Cambria Math" panose="02040503050406030204" pitchFamily="18" charset="0"/>
                          </a:rPr>
                        </m:ctrlPr>
                      </m:funcPr>
                      <m:fName>
                        <m:r>
                          <m:rPr>
                            <m:sty m:val="p"/>
                          </m:rPr>
                          <a:rPr lang="en-US">
                            <a:latin typeface="Cambria Math" panose="02040503050406030204" pitchFamily="18" charset="0"/>
                          </a:rPr>
                          <m:t>cos</m:t>
                        </m:r>
                      </m:fName>
                      <m:e>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l-GR" i="1">
                                    <a:latin typeface="Cambria Math" panose="02040503050406030204" pitchFamily="18" charset="0"/>
                                  </a:rPr>
                                  <m:t>𝜃</m:t>
                                </m:r>
                              </m:e>
                              <m:sub>
                                <m:r>
                                  <a:rPr lang="el-GR" i="1">
                                    <a:latin typeface="Cambria Math" panose="02040503050406030204" pitchFamily="18" charset="0"/>
                                  </a:rPr>
                                  <m:t>2</m:t>
                                </m:r>
                              </m:sub>
                            </m:sSub>
                          </m:e>
                        </m:d>
                      </m:e>
                    </m:func>
                    <m:r>
                      <a:rPr lang="en-US" i="1">
                        <a:latin typeface="Cambria Math" panose="02040503050406030204" pitchFamily="18" charset="0"/>
                      </a:rPr>
                      <m:t>=0.6,</m:t>
                    </m:r>
                    <m:func>
                      <m:funcPr>
                        <m:ctrlPr>
                          <a:rPr lang="en-US" i="1">
                            <a:latin typeface="Cambria Math" panose="02040503050406030204" pitchFamily="18" charset="0"/>
                          </a:rPr>
                        </m:ctrlPr>
                      </m:funcPr>
                      <m:fName>
                        <m:r>
                          <m:rPr>
                            <m:sty m:val="p"/>
                          </m:rPr>
                          <a:rPr lang="en-US">
                            <a:latin typeface="Cambria Math" panose="02040503050406030204" pitchFamily="18" charset="0"/>
                          </a:rPr>
                          <m:t>sin</m:t>
                        </m:r>
                      </m:fName>
                      <m:e>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l-GR" i="1">
                                    <a:latin typeface="Cambria Math" panose="02040503050406030204" pitchFamily="18" charset="0"/>
                                  </a:rPr>
                                  <m:t>𝜃</m:t>
                                </m:r>
                              </m:e>
                              <m:sub>
                                <m:r>
                                  <a:rPr lang="el-GR" i="1">
                                    <a:latin typeface="Cambria Math" panose="02040503050406030204" pitchFamily="18" charset="0"/>
                                  </a:rPr>
                                  <m:t>2</m:t>
                                </m:r>
                              </m:sub>
                            </m:sSub>
                          </m:e>
                        </m:d>
                      </m:e>
                    </m:func>
                    <m:r>
                      <a:rPr lang="en-US" i="1">
                        <a:latin typeface="Cambria Math" panose="02040503050406030204" pitchFamily="18" charset="0"/>
                      </a:rPr>
                      <m:t>=0.8</m:t>
                    </m:r>
                  </m:oMath>
                </a14:m>
                <a:br>
                  <a:rPr lang="en-US" dirty="0"/>
                </a:br>
                <a:endParaRPr lang="el-GR" dirty="0"/>
              </a:p>
              <a:p>
                <a:pPr marL="411480" lvl="2" indent="-342900"/>
                <a:endParaRPr lang="el-GR" dirty="0"/>
              </a:p>
            </p:txBody>
          </p:sp>
        </mc:Choice>
        <mc:Fallback xmlns="">
          <p:sp>
            <p:nvSpPr>
              <p:cNvPr id="3" name="Θέση περιεχομένου 2"/>
              <p:cNvSpPr>
                <a:spLocks noGrp="1" noRot="1" noChangeAspect="1" noMove="1" noResize="1" noEditPoints="1" noAdjustHandles="1" noChangeArrowheads="1" noChangeShapeType="1" noTextEdit="1"/>
              </p:cNvSpPr>
              <p:nvPr>
                <p:ph idx="1"/>
              </p:nvPr>
            </p:nvSpPr>
            <p:spPr>
              <a:xfrm>
                <a:off x="738351" y="1371600"/>
                <a:ext cx="7490908" cy="4077148"/>
              </a:xfrm>
              <a:blipFill>
                <a:blip r:embed="rId3"/>
                <a:stretch>
                  <a:fillRect t="-747"/>
                </a:stretch>
              </a:blipFill>
            </p:spPr>
            <p:txBody>
              <a:bodyPr/>
              <a:lstStyle/>
              <a:p>
                <a:r>
                  <a:rPr lang="en-US">
                    <a:noFill/>
                  </a:rPr>
                  <a:t> </a:t>
                </a:r>
              </a:p>
            </p:txBody>
          </p:sp>
        </mc:Fallback>
      </mc:AlternateContent>
      <p:grpSp>
        <p:nvGrpSpPr>
          <p:cNvPr id="8" name="Group 7"/>
          <p:cNvGrpSpPr/>
          <p:nvPr/>
        </p:nvGrpSpPr>
        <p:grpSpPr>
          <a:xfrm>
            <a:off x="6934200" y="710292"/>
            <a:ext cx="1752259" cy="3733800"/>
            <a:chOff x="5818888" y="1145871"/>
            <a:chExt cx="768179" cy="1651908"/>
          </a:xfrm>
        </p:grpSpPr>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r="73684" b="72194"/>
            <a:stretch/>
          </p:blipFill>
          <p:spPr>
            <a:xfrm>
              <a:off x="5825067" y="1145871"/>
              <a:ext cx="762000" cy="889908"/>
            </a:xfrm>
            <a:prstGeom prst="rect">
              <a:avLst/>
            </a:prstGeom>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t="61139" r="76316" b="15051"/>
            <a:stretch/>
          </p:blipFill>
          <p:spPr>
            <a:xfrm>
              <a:off x="5818888" y="2035779"/>
              <a:ext cx="685800" cy="762000"/>
            </a:xfrm>
            <a:prstGeom prst="rect">
              <a:avLst/>
            </a:prstGeom>
          </p:spPr>
        </p:pic>
        <p:sp>
          <p:nvSpPr>
            <p:cNvPr id="4" name="Oval 3"/>
            <p:cNvSpPr/>
            <p:nvPr/>
          </p:nvSpPr>
          <p:spPr>
            <a:xfrm>
              <a:off x="6033970" y="1949751"/>
              <a:ext cx="116682" cy="10486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mc:AlternateContent xmlns:mc="http://schemas.openxmlformats.org/markup-compatibility/2006" xmlns:p14="http://schemas.microsoft.com/office/powerpoint/2010/main">
        <mc:Choice Requires="p14">
          <p:contentPart p14:bwMode="auto" r:id="rId5">
            <p14:nvContentPartPr>
              <p14:cNvPr id="5" name="Ink 4"/>
              <p14:cNvContentPartPr/>
              <p14:nvPr/>
            </p14:nvContentPartPr>
            <p14:xfrm>
              <a:off x="548280" y="773640"/>
              <a:ext cx="8126280" cy="6082560"/>
            </p14:xfrm>
          </p:contentPart>
        </mc:Choice>
        <mc:Fallback xmlns="">
          <p:pic>
            <p:nvPicPr>
              <p:cNvPr id="5" name="Ink 4"/>
              <p:cNvPicPr/>
              <p:nvPr/>
            </p:nvPicPr>
            <p:blipFill>
              <a:blip r:embed="rId6"/>
              <a:stretch>
                <a:fillRect/>
              </a:stretch>
            </p:blipFill>
            <p:spPr>
              <a:xfrm>
                <a:off x="541080" y="766800"/>
                <a:ext cx="8144280" cy="6098760"/>
              </a:xfrm>
              <a:prstGeom prst="rect">
                <a:avLst/>
              </a:prstGeom>
            </p:spPr>
          </p:pic>
        </mc:Fallback>
      </mc:AlternateContent>
    </p:spTree>
    <p:extLst>
      <p:ext uri="{BB962C8B-B14F-4D97-AF65-F5344CB8AC3E}">
        <p14:creationId xmlns:p14="http://schemas.microsoft.com/office/powerpoint/2010/main" val="274833397"/>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a:t>Οι Νόμοι της Κίνησης</a:t>
            </a:r>
          </a:p>
        </p:txBody>
      </p:sp>
      <mc:AlternateContent xmlns:mc="http://schemas.openxmlformats.org/markup-compatibility/2006" xmlns:a14="http://schemas.microsoft.com/office/drawing/2010/main">
        <mc:Choice Requires="a14">
          <p:sp>
            <p:nvSpPr>
              <p:cNvPr id="3" name="Θέση περιεχομένου 2"/>
              <p:cNvSpPr>
                <a:spLocks noGrp="1"/>
              </p:cNvSpPr>
              <p:nvPr>
                <p:ph idx="1"/>
              </p:nvPr>
            </p:nvSpPr>
            <p:spPr>
              <a:xfrm>
                <a:off x="738351" y="1371600"/>
                <a:ext cx="7490908" cy="4558840"/>
              </a:xfrm>
            </p:spPr>
            <p:txBody>
              <a:bodyPr>
                <a:normAutofit/>
              </a:bodyPr>
              <a:lstStyle/>
              <a:p>
                <a:pPr marL="411480" lvl="2" indent="-342900"/>
                <a:r>
                  <a:rPr lang="el-GR" b="1" dirty="0"/>
                  <a:t>Παράδειγμα – Λύση:</a:t>
                </a:r>
                <a:br>
                  <a:rPr lang="el-GR" dirty="0"/>
                </a:br>
                <a:r>
                  <a:rPr lang="en-US" dirty="0"/>
                  <a:t>	</a:t>
                </a:r>
                <a14:m>
                  <m:oMath xmlns:m="http://schemas.openxmlformats.org/officeDocument/2006/math">
                    <m:func>
                      <m:funcPr>
                        <m:ctrlPr>
                          <a:rPr lang="en-US" i="1">
                            <a:latin typeface="Cambria Math" panose="02040503050406030204" pitchFamily="18" charset="0"/>
                          </a:rPr>
                        </m:ctrlPr>
                      </m:funcPr>
                      <m:fName>
                        <m:r>
                          <m:rPr>
                            <m:sty m:val="p"/>
                          </m:rPr>
                          <a:rPr lang="en-US">
                            <a:latin typeface="Cambria Math" panose="02040503050406030204" pitchFamily="18" charset="0"/>
                          </a:rPr>
                          <m:t>cos</m:t>
                        </m:r>
                      </m:fName>
                      <m:e>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l-GR" i="1">
                                    <a:latin typeface="Cambria Math" panose="02040503050406030204" pitchFamily="18" charset="0"/>
                                  </a:rPr>
                                  <m:t>𝜃</m:t>
                                </m:r>
                              </m:e>
                              <m:sub>
                                <m:r>
                                  <a:rPr lang="el-GR" i="1">
                                    <a:latin typeface="Cambria Math" panose="02040503050406030204" pitchFamily="18" charset="0"/>
                                  </a:rPr>
                                  <m:t>1</m:t>
                                </m:r>
                              </m:sub>
                            </m:sSub>
                          </m:e>
                        </m:d>
                      </m:e>
                    </m:func>
                    <m:r>
                      <a:rPr lang="en-US" i="1">
                        <a:latin typeface="Cambria Math" panose="02040503050406030204" pitchFamily="18" charset="0"/>
                      </a:rPr>
                      <m:t>=0.8,</m:t>
                    </m:r>
                    <m:func>
                      <m:funcPr>
                        <m:ctrlPr>
                          <a:rPr lang="en-US" i="1">
                            <a:latin typeface="Cambria Math" panose="02040503050406030204" pitchFamily="18" charset="0"/>
                          </a:rPr>
                        </m:ctrlPr>
                      </m:funcPr>
                      <m:fName>
                        <m:r>
                          <m:rPr>
                            <m:sty m:val="p"/>
                          </m:rPr>
                          <a:rPr lang="en-US">
                            <a:latin typeface="Cambria Math" panose="02040503050406030204" pitchFamily="18" charset="0"/>
                          </a:rPr>
                          <m:t>sin</m:t>
                        </m:r>
                      </m:fName>
                      <m:e>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l-GR" i="1">
                                    <a:latin typeface="Cambria Math" panose="02040503050406030204" pitchFamily="18" charset="0"/>
                                  </a:rPr>
                                  <m:t>𝜃</m:t>
                                </m:r>
                              </m:e>
                              <m:sub>
                                <m:r>
                                  <a:rPr lang="el-GR" i="1">
                                    <a:latin typeface="Cambria Math" panose="02040503050406030204" pitchFamily="18" charset="0"/>
                                  </a:rPr>
                                  <m:t>1</m:t>
                                </m:r>
                              </m:sub>
                            </m:sSub>
                          </m:e>
                        </m:d>
                      </m:e>
                    </m:func>
                    <m:r>
                      <a:rPr lang="en-US" i="1">
                        <a:latin typeface="Cambria Math" panose="02040503050406030204" pitchFamily="18" charset="0"/>
                      </a:rPr>
                      <m:t>=0.6</m:t>
                    </m:r>
                  </m:oMath>
                </a14:m>
                <a:br>
                  <a:rPr lang="en-US" dirty="0"/>
                </a:br>
                <a:r>
                  <a:rPr lang="en-US" dirty="0"/>
                  <a:t>	</a:t>
                </a:r>
                <a14:m>
                  <m:oMath xmlns:m="http://schemas.openxmlformats.org/officeDocument/2006/math">
                    <m:func>
                      <m:funcPr>
                        <m:ctrlPr>
                          <a:rPr lang="en-US" i="1">
                            <a:latin typeface="Cambria Math" panose="02040503050406030204" pitchFamily="18" charset="0"/>
                          </a:rPr>
                        </m:ctrlPr>
                      </m:funcPr>
                      <m:fName>
                        <m:r>
                          <m:rPr>
                            <m:sty m:val="p"/>
                          </m:rPr>
                          <a:rPr lang="en-US">
                            <a:latin typeface="Cambria Math" panose="02040503050406030204" pitchFamily="18" charset="0"/>
                          </a:rPr>
                          <m:t>cos</m:t>
                        </m:r>
                      </m:fName>
                      <m:e>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l-GR" i="1">
                                    <a:latin typeface="Cambria Math" panose="02040503050406030204" pitchFamily="18" charset="0"/>
                                  </a:rPr>
                                  <m:t>𝜃</m:t>
                                </m:r>
                              </m:e>
                              <m:sub>
                                <m:r>
                                  <a:rPr lang="el-GR" i="1">
                                    <a:latin typeface="Cambria Math" panose="02040503050406030204" pitchFamily="18" charset="0"/>
                                  </a:rPr>
                                  <m:t>2</m:t>
                                </m:r>
                              </m:sub>
                            </m:sSub>
                          </m:e>
                        </m:d>
                      </m:e>
                    </m:func>
                    <m:r>
                      <a:rPr lang="en-US" i="1">
                        <a:latin typeface="Cambria Math" panose="02040503050406030204" pitchFamily="18" charset="0"/>
                      </a:rPr>
                      <m:t>=0.6,</m:t>
                    </m:r>
                    <m:func>
                      <m:funcPr>
                        <m:ctrlPr>
                          <a:rPr lang="en-US" i="1">
                            <a:latin typeface="Cambria Math" panose="02040503050406030204" pitchFamily="18" charset="0"/>
                          </a:rPr>
                        </m:ctrlPr>
                      </m:funcPr>
                      <m:fName>
                        <m:r>
                          <m:rPr>
                            <m:sty m:val="p"/>
                          </m:rPr>
                          <a:rPr lang="en-US">
                            <a:latin typeface="Cambria Math" panose="02040503050406030204" pitchFamily="18" charset="0"/>
                          </a:rPr>
                          <m:t>sin</m:t>
                        </m:r>
                      </m:fName>
                      <m:e>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l-GR" i="1">
                                    <a:latin typeface="Cambria Math" panose="02040503050406030204" pitchFamily="18" charset="0"/>
                                  </a:rPr>
                                  <m:t>𝜃</m:t>
                                </m:r>
                              </m:e>
                              <m:sub>
                                <m:r>
                                  <a:rPr lang="el-GR" i="1">
                                    <a:latin typeface="Cambria Math" panose="02040503050406030204" pitchFamily="18" charset="0"/>
                                  </a:rPr>
                                  <m:t>2</m:t>
                                </m:r>
                              </m:sub>
                            </m:sSub>
                          </m:e>
                        </m:d>
                      </m:e>
                    </m:func>
                    <m:r>
                      <a:rPr lang="en-US" i="1">
                        <a:latin typeface="Cambria Math" panose="02040503050406030204" pitchFamily="18" charset="0"/>
                      </a:rPr>
                      <m:t>=0.8 </m:t>
                    </m:r>
                  </m:oMath>
                </a14:m>
                <a:br>
                  <a:rPr lang="en-US" dirty="0"/>
                </a:br>
                <a:endParaRPr lang="el-GR" dirty="0"/>
              </a:p>
              <a:p>
                <a:pPr marL="411480" lvl="2" indent="-342900"/>
                <a:endParaRPr lang="el-GR" dirty="0"/>
              </a:p>
            </p:txBody>
          </p:sp>
        </mc:Choice>
        <mc:Fallback xmlns="">
          <p:sp>
            <p:nvSpPr>
              <p:cNvPr id="3" name="Θέση περιεχομένου 2"/>
              <p:cNvSpPr>
                <a:spLocks noGrp="1" noRot="1" noChangeAspect="1" noMove="1" noResize="1" noEditPoints="1" noAdjustHandles="1" noChangeArrowheads="1" noChangeShapeType="1" noTextEdit="1"/>
              </p:cNvSpPr>
              <p:nvPr>
                <p:ph idx="1"/>
              </p:nvPr>
            </p:nvSpPr>
            <p:spPr>
              <a:xfrm>
                <a:off x="738351" y="1371600"/>
                <a:ext cx="7490908" cy="4558840"/>
              </a:xfrm>
              <a:blipFill>
                <a:blip r:embed="rId3"/>
                <a:stretch>
                  <a:fillRect t="-668"/>
                </a:stretch>
              </a:blipFill>
            </p:spPr>
            <p:txBody>
              <a:bodyPr/>
              <a:lstStyle/>
              <a:p>
                <a:r>
                  <a:rPr lang="en-US">
                    <a:noFill/>
                  </a:rPr>
                  <a:t> </a:t>
                </a:r>
              </a:p>
            </p:txBody>
          </p:sp>
        </mc:Fallback>
      </mc:AlternateContent>
      <p:pic>
        <p:nvPicPr>
          <p:cNvPr id="5" name="Picture 4"/>
          <p:cNvPicPr>
            <a:picLocks noChangeAspect="1"/>
          </p:cNvPicPr>
          <p:nvPr/>
        </p:nvPicPr>
        <p:blipFill rotWithShape="1">
          <a:blip r:embed="rId4"/>
          <a:srcRect b="22416"/>
          <a:stretch/>
        </p:blipFill>
        <p:spPr>
          <a:xfrm>
            <a:off x="738350" y="2667000"/>
            <a:ext cx="5998984" cy="3429192"/>
          </a:xfrm>
          <a:prstGeom prst="rect">
            <a:avLst/>
          </a:prstGeom>
        </p:spPr>
      </p:pic>
    </p:spTree>
    <p:extLst>
      <p:ext uri="{BB962C8B-B14F-4D97-AF65-F5344CB8AC3E}">
        <p14:creationId xmlns:p14="http://schemas.microsoft.com/office/powerpoint/2010/main" val="1614491524"/>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19200" y="2971800"/>
            <a:ext cx="6652614" cy="3505200"/>
          </a:xfrm>
          <a:prstGeom prst="rect">
            <a:avLst/>
          </a:prstGeom>
        </p:spPr>
      </p:pic>
      <p:sp>
        <p:nvSpPr>
          <p:cNvPr id="2" name="Title 1"/>
          <p:cNvSpPr>
            <a:spLocks noGrp="1"/>
          </p:cNvSpPr>
          <p:nvPr>
            <p:ph type="title"/>
          </p:nvPr>
        </p:nvSpPr>
        <p:spPr/>
        <p:txBody>
          <a:bodyPr>
            <a:normAutofit fontScale="90000"/>
          </a:bodyPr>
          <a:lstStyle/>
          <a:p>
            <a:r>
              <a:rPr lang="el-GR" dirty="0"/>
              <a:t>Οι Νόμοι της Κίνησης</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685801" y="1371600"/>
                <a:ext cx="8001000" cy="5105400"/>
              </a:xfrm>
            </p:spPr>
            <p:txBody>
              <a:bodyPr>
                <a:normAutofit/>
              </a:bodyPr>
              <a:lstStyle/>
              <a:p>
                <a:r>
                  <a:rPr lang="el-GR" b="1" u="sng" dirty="0"/>
                  <a:t>Παράδειγμα:</a:t>
                </a:r>
                <a:endParaRPr lang="el-GR" u="sng" dirty="0"/>
              </a:p>
              <a:p>
                <a:pPr marL="68580" indent="0">
                  <a:buNone/>
                </a:pPr>
                <a:r>
                  <a:rPr lang="el-GR" sz="1800" dirty="0"/>
                  <a:t>Αυτοκίνητο μάζας </a:t>
                </a:r>
                <a14:m>
                  <m:oMath xmlns:m="http://schemas.openxmlformats.org/officeDocument/2006/math">
                    <m:r>
                      <a:rPr lang="en-US" sz="1800" i="1" dirty="0" smtClean="0">
                        <a:latin typeface="Cambria Math" panose="02040503050406030204" pitchFamily="18" charset="0"/>
                      </a:rPr>
                      <m:t>𝑚</m:t>
                    </m:r>
                  </m:oMath>
                </a14:m>
                <a:r>
                  <a:rPr lang="el-GR" sz="1800" dirty="0"/>
                  <a:t> κινείται χωρίς τριβές προς τη βάση κεκλιμένου επιπέδου γωνίας </a:t>
                </a:r>
                <a14:m>
                  <m:oMath xmlns:m="http://schemas.openxmlformats.org/officeDocument/2006/math">
                    <m:r>
                      <a:rPr lang="el-GR" sz="1800" i="1" dirty="0" smtClean="0">
                        <a:latin typeface="Cambria Math" panose="02040503050406030204" pitchFamily="18" charset="0"/>
                      </a:rPr>
                      <m:t>𝜃</m:t>
                    </m:r>
                  </m:oMath>
                </a14:m>
                <a:r>
                  <a:rPr lang="el-GR" sz="1800" dirty="0"/>
                  <a:t>. </a:t>
                </a:r>
                <a:r>
                  <a:rPr lang="el-GR" sz="1800" b="1" dirty="0"/>
                  <a:t>Με ποια μοντέλα μπορείτε να περιγράψετε την κίνησή του?</a:t>
                </a:r>
                <a:br>
                  <a:rPr lang="el-GR" sz="1800" b="1" dirty="0"/>
                </a:br>
                <a:r>
                  <a:rPr lang="el-GR" sz="1800" dirty="0"/>
                  <a:t>Α) Βρείτε την επιτάχυνση του αυτοκινήτου.</a:t>
                </a:r>
                <a:br>
                  <a:rPr lang="el-GR" sz="1800" dirty="0"/>
                </a:br>
                <a:r>
                  <a:rPr lang="el-GR" sz="1800" dirty="0"/>
                  <a:t>Β) Αν το αυτοκίνητο αφεθεί από την κορυφή του κεκλιμένου, που απέχει απόσταση </a:t>
                </a:r>
                <a14:m>
                  <m:oMath xmlns:m="http://schemas.openxmlformats.org/officeDocument/2006/math">
                    <m:r>
                      <a:rPr lang="en-US" sz="1800" i="1" dirty="0" smtClean="0">
                        <a:latin typeface="Cambria Math" panose="02040503050406030204" pitchFamily="18" charset="0"/>
                      </a:rPr>
                      <m:t>𝑑</m:t>
                    </m:r>
                  </m:oMath>
                </a14:m>
                <a:r>
                  <a:rPr lang="en-US" sz="1800" dirty="0"/>
                  <a:t> </a:t>
                </a:r>
                <a:r>
                  <a:rPr lang="el-GR" sz="1800" dirty="0"/>
                  <a:t>από το τέρμα του κεκλιμένου, πόσο χρόνο χρειάζεται για να φτάσει στο τέρμα του κεκλιμένου, και ποια η ταχύτητά του όταν </a:t>
                </a:r>
                <a:br>
                  <a:rPr lang="en-US" sz="1800" dirty="0"/>
                </a:br>
                <a:r>
                  <a:rPr lang="el-GR" sz="1800" dirty="0"/>
                  <a:t>φτάνει εκεί;</a:t>
                </a:r>
                <a:endParaRPr lang="el-GR" sz="2000" dirty="0"/>
              </a:p>
              <a:p>
                <a:endParaRPr lang="el-GR"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685801" y="1371600"/>
                <a:ext cx="8001000" cy="5105400"/>
              </a:xfrm>
              <a:blipFill>
                <a:blip r:embed="rId3"/>
                <a:stretch>
                  <a:fillRect t="-955"/>
                </a:stretch>
              </a:blipFill>
            </p:spPr>
            <p:txBody>
              <a:bodyPr/>
              <a:lstStyle/>
              <a:p>
                <a:r>
                  <a:rPr lang="en-US">
                    <a:noFill/>
                  </a:rPr>
                  <a:t> </a:t>
                </a:r>
              </a:p>
            </p:txBody>
          </p:sp>
        </mc:Fallback>
      </mc:AlternateContent>
      <mc:AlternateContent xmlns:mc="http://schemas.openxmlformats.org/markup-compatibility/2006" xmlns:p14="http://schemas.microsoft.com/office/powerpoint/2010/main">
        <mc:Choice Requires="p14">
          <p:contentPart p14:bwMode="auto" r:id="rId4">
            <p14:nvContentPartPr>
              <p14:cNvPr id="5" name="Ink 4"/>
              <p14:cNvContentPartPr/>
              <p14:nvPr/>
            </p14:nvContentPartPr>
            <p14:xfrm>
              <a:off x="2963160" y="4326480"/>
              <a:ext cx="3448800" cy="2529720"/>
            </p14:xfrm>
          </p:contentPart>
        </mc:Choice>
        <mc:Fallback xmlns="">
          <p:pic>
            <p:nvPicPr>
              <p:cNvPr id="5" name="Ink 4"/>
              <p:cNvPicPr/>
              <p:nvPr/>
            </p:nvPicPr>
            <p:blipFill>
              <a:blip r:embed="rId5"/>
              <a:stretch>
                <a:fillRect/>
              </a:stretch>
            </p:blipFill>
            <p:spPr>
              <a:xfrm>
                <a:off x="2951280" y="4318200"/>
                <a:ext cx="3473280" cy="2547360"/>
              </a:xfrm>
              <a:prstGeom prst="rect">
                <a:avLst/>
              </a:prstGeom>
            </p:spPr>
          </p:pic>
        </mc:Fallback>
      </mc:AlternateContent>
    </p:spTree>
    <p:extLst>
      <p:ext uri="{BB962C8B-B14F-4D97-AF65-F5344CB8AC3E}">
        <p14:creationId xmlns:p14="http://schemas.microsoft.com/office/powerpoint/2010/main" val="1105900165"/>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Οι Νόμοι της Κίνησης</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41399" y="1371600"/>
                <a:ext cx="7643308" cy="4636116"/>
              </a:xfrm>
            </p:spPr>
            <p:txBody>
              <a:bodyPr>
                <a:normAutofit/>
              </a:bodyPr>
              <a:lstStyle/>
              <a:p>
                <a:r>
                  <a:rPr lang="el-GR" b="1" u="sng" dirty="0"/>
                  <a:t>Παράδειγμα – Λύση:</a:t>
                </a:r>
                <a:br>
                  <a:rPr lang="en-US" dirty="0"/>
                </a:br>
                <a:r>
                  <a:rPr lang="el-GR" sz="1600" dirty="0"/>
                  <a:t>Αυτοκίνητο μάζας </a:t>
                </a:r>
                <a14:m>
                  <m:oMath xmlns:m="http://schemas.openxmlformats.org/officeDocument/2006/math">
                    <m:r>
                      <a:rPr lang="en-US" sz="1600" i="1" dirty="0" smtClean="0">
                        <a:latin typeface="Cambria Math" panose="02040503050406030204" pitchFamily="18" charset="0"/>
                      </a:rPr>
                      <m:t>𝑚</m:t>
                    </m:r>
                  </m:oMath>
                </a14:m>
                <a:r>
                  <a:rPr lang="el-GR" sz="1600" dirty="0"/>
                  <a:t> κινείται χωρίς τριβές σε κεκλιμένο </a:t>
                </a:r>
                <a:br>
                  <a:rPr lang="en-US" sz="1600" dirty="0"/>
                </a:br>
                <a:r>
                  <a:rPr lang="el-GR" sz="1600" dirty="0"/>
                  <a:t>επίπεδο γωνίας </a:t>
                </a:r>
                <a14:m>
                  <m:oMath xmlns:m="http://schemas.openxmlformats.org/officeDocument/2006/math">
                    <m:r>
                      <a:rPr lang="el-GR" sz="1600" i="1" dirty="0" smtClean="0">
                        <a:latin typeface="Cambria Math" panose="02040503050406030204" pitchFamily="18" charset="0"/>
                      </a:rPr>
                      <m:t>𝜃</m:t>
                    </m:r>
                  </m:oMath>
                </a14:m>
                <a:r>
                  <a:rPr lang="el-GR" sz="1600" dirty="0"/>
                  <a:t>.</a:t>
                </a:r>
                <a:br>
                  <a:rPr lang="el-GR" sz="1600" dirty="0"/>
                </a:br>
                <a:r>
                  <a:rPr lang="el-GR" sz="1600" dirty="0"/>
                  <a:t>Α) Βρείτε την επιτάχυνση του αυτοκινήτου.</a:t>
                </a:r>
                <a:br>
                  <a:rPr lang="el-GR" sz="2000" dirty="0"/>
                </a:br>
                <a:endParaRPr lang="el-GR"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41399" y="1371600"/>
                <a:ext cx="7643308" cy="4636116"/>
              </a:xfrm>
              <a:blipFill rotWithShape="0">
                <a:blip r:embed="rId3"/>
                <a:stretch>
                  <a:fillRect t="-1051"/>
                </a:stretch>
              </a:blipFill>
            </p:spPr>
            <p:txBody>
              <a:bodyPr/>
              <a:lstStyle/>
              <a:p>
                <a:r>
                  <a:rPr lang="el-GR">
                    <a:noFill/>
                  </a:rPr>
                  <a:t> </a:t>
                </a:r>
              </a:p>
            </p:txBody>
          </p:sp>
        </mc:Fallback>
      </mc:AlternateContent>
      <p:grpSp>
        <p:nvGrpSpPr>
          <p:cNvPr id="6" name="Group 5"/>
          <p:cNvGrpSpPr/>
          <p:nvPr/>
        </p:nvGrpSpPr>
        <p:grpSpPr>
          <a:xfrm>
            <a:off x="4046309" y="1524000"/>
            <a:ext cx="4617960" cy="3333358"/>
            <a:chOff x="258840" y="3051602"/>
            <a:chExt cx="4617960" cy="3333358"/>
          </a:xfrm>
        </p:grpSpPr>
        <mc:AlternateContent xmlns:mc="http://schemas.openxmlformats.org/markup-compatibility/2006" xmlns:p14="http://schemas.microsoft.com/office/powerpoint/2010/main">
          <mc:Choice Requires="p14">
            <p:contentPart p14:bwMode="auto" r:id="rId4">
              <p14:nvContentPartPr>
                <p14:cNvPr id="7" name="Ink 6"/>
                <p14:cNvContentPartPr/>
                <p14:nvPr/>
              </p14:nvContentPartPr>
              <p14:xfrm>
                <a:off x="258840" y="6384600"/>
                <a:ext cx="360" cy="360"/>
              </p14:xfrm>
            </p:contentPart>
          </mc:Choice>
          <mc:Fallback xmlns="">
            <p:pic>
              <p:nvPicPr>
                <p:cNvPr id="7" name="Ink 6"/>
                <p:cNvPicPr/>
                <p:nvPr/>
              </p:nvPicPr>
              <p:blipFill>
                <a:blip r:embed="rId5"/>
                <a:stretch>
                  <a:fillRect/>
                </a:stretch>
              </p:blipFill>
              <p:spPr>
                <a:xfrm>
                  <a:off x="249480" y="6375240"/>
                  <a:ext cx="19080" cy="19080"/>
                </a:xfrm>
                <a:prstGeom prst="rect">
                  <a:avLst/>
                </a:prstGeom>
              </p:spPr>
            </p:pic>
          </mc:Fallback>
        </mc:AlternateContent>
        <p:cxnSp>
          <p:nvCxnSpPr>
            <p:cNvPr id="8" name="Straight Connector 7"/>
            <p:cNvCxnSpPr/>
            <p:nvPr/>
          </p:nvCxnSpPr>
          <p:spPr>
            <a:xfrm>
              <a:off x="1219200" y="3810000"/>
              <a:ext cx="3657600" cy="9144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2" name="Group 11"/>
            <p:cNvGrpSpPr/>
            <p:nvPr/>
          </p:nvGrpSpPr>
          <p:grpSpPr>
            <a:xfrm>
              <a:off x="2738735" y="3175000"/>
              <a:ext cx="715340" cy="2029306"/>
              <a:chOff x="2738735" y="3175000"/>
              <a:chExt cx="715340" cy="2029306"/>
            </a:xfrm>
          </p:grpSpPr>
          <p:sp>
            <p:nvSpPr>
              <p:cNvPr id="27" name="Oval 26"/>
              <p:cNvSpPr/>
              <p:nvPr/>
            </p:nvSpPr>
            <p:spPr>
              <a:xfrm>
                <a:off x="3051419" y="3810000"/>
                <a:ext cx="152400" cy="152400"/>
              </a:xfrm>
              <a:prstGeom prst="ellipse">
                <a:avLst/>
              </a:prstGeom>
              <a:solidFill>
                <a:schemeClr val="bg1">
                  <a:lumMod val="85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8" name="Straight Arrow Connector 27"/>
              <p:cNvCxnSpPr/>
              <p:nvPr/>
            </p:nvCxnSpPr>
            <p:spPr>
              <a:xfrm flipV="1">
                <a:off x="3140319" y="3175000"/>
                <a:ext cx="225181" cy="685800"/>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H="1">
                <a:off x="2738735" y="3827473"/>
                <a:ext cx="411770" cy="1348894"/>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a:stCxn id="27" idx="4"/>
              </p:cNvCxnSpPr>
              <p:nvPr/>
            </p:nvCxnSpPr>
            <p:spPr>
              <a:xfrm flipH="1">
                <a:off x="3092209" y="3962400"/>
                <a:ext cx="35410" cy="1241906"/>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a:off x="3140319" y="3886200"/>
                <a:ext cx="313756" cy="76200"/>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13" name="TextBox 12"/>
                <p:cNvSpPr txBox="1"/>
                <p:nvPr/>
              </p:nvSpPr>
              <p:spPr>
                <a:xfrm>
                  <a:off x="3423108" y="3051602"/>
                  <a:ext cx="189924" cy="2769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acc>
                          <m:accPr>
                            <m:chr m:val="⃗"/>
                            <m:ctrlPr>
                              <a:rPr kumimoji="0" lang="el-GR"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acc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𝑛</m:t>
                            </m:r>
                          </m:e>
                        </m:acc>
                      </m:oMath>
                    </m:oMathPara>
                  </a14:m>
                  <a:endParaRPr kumimoji="0" lang="el-G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13" name="TextBox 12"/>
                <p:cNvSpPr txBox="1">
                  <a:spLocks noRot="1" noChangeAspect="1" noMove="1" noResize="1" noEditPoints="1" noAdjustHandles="1" noChangeArrowheads="1" noChangeShapeType="1" noTextEdit="1"/>
                </p:cNvSpPr>
                <p:nvPr/>
              </p:nvSpPr>
              <p:spPr>
                <a:xfrm>
                  <a:off x="3423108" y="3051602"/>
                  <a:ext cx="189924" cy="276999"/>
                </a:xfrm>
                <a:prstGeom prst="rect">
                  <a:avLst/>
                </a:prstGeom>
                <a:blipFill rotWithShape="0">
                  <a:blip r:embed="rId6"/>
                  <a:stretch>
                    <a:fillRect l="-19355" r="-16129"/>
                  </a:stretch>
                </a:blipFill>
              </p:spPr>
              <p:txBody>
                <a:bodyPr/>
                <a:lstStyle/>
                <a:p>
                  <a:r>
                    <a:rPr lang="el-GR">
                      <a:noFill/>
                    </a:rPr>
                    <a:t> </a:t>
                  </a:r>
                </a:p>
              </p:txBody>
            </p:sp>
          </mc:Fallback>
        </mc:AlternateContent>
        <mc:AlternateContent xmlns:mc="http://schemas.openxmlformats.org/markup-compatibility/2006" xmlns:a14="http://schemas.microsoft.com/office/drawing/2010/main">
          <mc:Choice Requires="a14">
            <p:sp>
              <p:nvSpPr>
                <p:cNvPr id="14" name="TextBox 13"/>
                <p:cNvSpPr txBox="1"/>
                <p:nvPr/>
              </p:nvSpPr>
              <p:spPr>
                <a:xfrm>
                  <a:off x="3150505" y="5070683"/>
                  <a:ext cx="906402" cy="339517"/>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acc>
                              <m:accPr>
                                <m:chr m:val="⃗"/>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acc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𝐹</m:t>
                                </m:r>
                              </m:e>
                            </m:acc>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𝑔</m:t>
                            </m:r>
                          </m:sub>
                        </m:sSub>
                        <m:r>
                          <a:rPr kumimoji="0" lang="en-US" sz="18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𝑚</m:t>
                        </m:r>
                        <m:acc>
                          <m:accPr>
                            <m:chr m:val="⃗"/>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acc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𝑔</m:t>
                            </m:r>
                          </m:e>
                        </m:acc>
                      </m:oMath>
                    </m:oMathPara>
                  </a14:m>
                  <a:endParaRPr kumimoji="0" lang="el-G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14" name="TextBox 13"/>
                <p:cNvSpPr txBox="1">
                  <a:spLocks noRot="1" noChangeAspect="1" noMove="1" noResize="1" noEditPoints="1" noAdjustHandles="1" noChangeArrowheads="1" noChangeShapeType="1" noTextEdit="1"/>
                </p:cNvSpPr>
                <p:nvPr/>
              </p:nvSpPr>
              <p:spPr>
                <a:xfrm>
                  <a:off x="3150505" y="5070683"/>
                  <a:ext cx="906402" cy="339517"/>
                </a:xfrm>
                <a:prstGeom prst="rect">
                  <a:avLst/>
                </a:prstGeom>
                <a:blipFill rotWithShape="0">
                  <a:blip r:embed="rId7"/>
                  <a:stretch>
                    <a:fillRect l="-5369" t="-37500" r="-38255" b="-19643"/>
                  </a:stretch>
                </a:blipFill>
              </p:spPr>
              <p:txBody>
                <a:bodyPr/>
                <a:lstStyle/>
                <a:p>
                  <a:r>
                    <a:rPr lang="el-GR">
                      <a:noFill/>
                    </a:rPr>
                    <a:t> </a:t>
                  </a:r>
                </a:p>
              </p:txBody>
            </p:sp>
          </mc:Fallback>
        </mc:AlternateContent>
        <mc:AlternateContent xmlns:mc="http://schemas.openxmlformats.org/markup-compatibility/2006" xmlns:a14="http://schemas.microsoft.com/office/drawing/2010/main">
          <mc:Choice Requires="a14">
            <p:sp>
              <p:nvSpPr>
                <p:cNvPr id="15" name="TextBox 14"/>
                <p:cNvSpPr txBox="1"/>
                <p:nvPr/>
              </p:nvSpPr>
              <p:spPr>
                <a:xfrm>
                  <a:off x="3501644" y="3735754"/>
                  <a:ext cx="375487" cy="377091"/>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sSub>
                              <m:sSub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acc>
                                  <m:accPr>
                                    <m:chr m:val="⃗"/>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acc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𝐹</m:t>
                                    </m:r>
                                  </m:e>
                                </m:acc>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𝑔</m:t>
                                </m:r>
                              </m:sub>
                            </m:sSub>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sub>
                        </m:sSub>
                      </m:oMath>
                    </m:oMathPara>
                  </a14:m>
                  <a:endParaRPr kumimoji="0" lang="el-G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15" name="TextBox 14"/>
                <p:cNvSpPr txBox="1">
                  <a:spLocks noRot="1" noChangeAspect="1" noMove="1" noResize="1" noEditPoints="1" noAdjustHandles="1" noChangeArrowheads="1" noChangeShapeType="1" noTextEdit="1"/>
                </p:cNvSpPr>
                <p:nvPr/>
              </p:nvSpPr>
              <p:spPr>
                <a:xfrm>
                  <a:off x="3501644" y="3735754"/>
                  <a:ext cx="375487" cy="377091"/>
                </a:xfrm>
                <a:prstGeom prst="rect">
                  <a:avLst/>
                </a:prstGeom>
                <a:blipFill rotWithShape="0">
                  <a:blip r:embed="rId8"/>
                  <a:stretch>
                    <a:fillRect l="-14754" t="-33871" r="-47541" b="-12903"/>
                  </a:stretch>
                </a:blipFill>
              </p:spPr>
              <p:txBody>
                <a:bodyPr/>
                <a:lstStyle/>
                <a:p>
                  <a:r>
                    <a:rPr lang="el-GR">
                      <a:noFill/>
                    </a:rPr>
                    <a:t> </a:t>
                  </a:r>
                </a:p>
              </p:txBody>
            </p:sp>
          </mc:Fallback>
        </mc:AlternateContent>
        <mc:AlternateContent xmlns:mc="http://schemas.openxmlformats.org/markup-compatibility/2006" xmlns:a14="http://schemas.microsoft.com/office/drawing/2010/main">
          <mc:Choice Requires="a14">
            <p:sp>
              <p:nvSpPr>
                <p:cNvPr id="16" name="TextBox 15"/>
                <p:cNvSpPr txBox="1"/>
                <p:nvPr/>
              </p:nvSpPr>
              <p:spPr>
                <a:xfrm>
                  <a:off x="2362993" y="5036044"/>
                  <a:ext cx="383117" cy="408060"/>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sSub>
                              <m:sSub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acc>
                                  <m:accPr>
                                    <m:chr m:val="⃗"/>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acc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𝐹</m:t>
                                    </m:r>
                                  </m:e>
                                </m:acc>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𝑔</m:t>
                                </m:r>
                              </m:sub>
                            </m:sSub>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sub>
                        </m:sSub>
                      </m:oMath>
                    </m:oMathPara>
                  </a14:m>
                  <a:endParaRPr kumimoji="0" lang="el-G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16" name="TextBox 15"/>
                <p:cNvSpPr txBox="1">
                  <a:spLocks noRot="1" noChangeAspect="1" noMove="1" noResize="1" noEditPoints="1" noAdjustHandles="1" noChangeArrowheads="1" noChangeShapeType="1" noTextEdit="1"/>
                </p:cNvSpPr>
                <p:nvPr/>
              </p:nvSpPr>
              <p:spPr>
                <a:xfrm>
                  <a:off x="2362993" y="5036044"/>
                  <a:ext cx="383117" cy="408060"/>
                </a:xfrm>
                <a:prstGeom prst="rect">
                  <a:avLst/>
                </a:prstGeom>
                <a:blipFill rotWithShape="0">
                  <a:blip r:embed="rId9"/>
                  <a:stretch>
                    <a:fillRect l="-14286" t="-33333" r="-42857" b="-16667"/>
                  </a:stretch>
                </a:blipFill>
              </p:spPr>
              <p:txBody>
                <a:bodyPr/>
                <a:lstStyle/>
                <a:p>
                  <a:r>
                    <a:rPr lang="el-GR">
                      <a:noFill/>
                    </a:rPr>
                    <a:t> </a:t>
                  </a:r>
                </a:p>
              </p:txBody>
            </p:sp>
          </mc:Fallback>
        </mc:AlternateContent>
        <p:sp>
          <p:nvSpPr>
            <p:cNvPr id="18" name="TextBox 17"/>
            <p:cNvSpPr txBox="1"/>
            <p:nvPr/>
          </p:nvSpPr>
          <p:spPr>
            <a:xfrm>
              <a:off x="1347291" y="3122637"/>
              <a:ext cx="65" cy="2769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mc:AlternateContent xmlns:mc="http://schemas.openxmlformats.org/markup-compatibility/2006" xmlns:a14="http://schemas.microsoft.com/office/drawing/2010/main">
        <mc:Choice Requires="a14">
          <p:sp>
            <p:nvSpPr>
              <p:cNvPr id="34" name="TextBox 33"/>
              <p:cNvSpPr txBox="1"/>
              <p:nvPr/>
            </p:nvSpPr>
            <p:spPr>
              <a:xfrm>
                <a:off x="8480949" y="2835818"/>
                <a:ext cx="183320" cy="2769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oMath>
                  </m:oMathPara>
                </a14:m>
                <a:endParaRPr kumimoji="0" lang="el-G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34" name="TextBox 33"/>
              <p:cNvSpPr txBox="1">
                <a:spLocks noRot="1" noChangeAspect="1" noMove="1" noResize="1" noEditPoints="1" noAdjustHandles="1" noChangeArrowheads="1" noChangeShapeType="1" noTextEdit="1"/>
              </p:cNvSpPr>
              <p:nvPr/>
            </p:nvSpPr>
            <p:spPr>
              <a:xfrm>
                <a:off x="8480949" y="2835818"/>
                <a:ext cx="183320" cy="276999"/>
              </a:xfrm>
              <a:prstGeom prst="rect">
                <a:avLst/>
              </a:prstGeom>
              <a:blipFill rotWithShape="0">
                <a:blip r:embed="rId10"/>
                <a:stretch>
                  <a:fillRect l="-20000" r="-13333"/>
                </a:stretch>
              </a:blipFill>
            </p:spPr>
            <p:txBody>
              <a:bodyPr/>
              <a:lstStyle/>
              <a:p>
                <a:r>
                  <a:rPr lang="el-GR">
                    <a:noFill/>
                  </a:rPr>
                  <a:t> </a:t>
                </a:r>
              </a:p>
            </p:txBody>
          </p:sp>
        </mc:Fallback>
      </mc:AlternateContent>
      <mc:AlternateContent xmlns:mc="http://schemas.openxmlformats.org/markup-compatibility/2006" xmlns:p14="http://schemas.microsoft.com/office/powerpoint/2010/main">
        <mc:Choice Requires="p14">
          <p:contentPart p14:bwMode="auto" r:id="rId11">
            <p14:nvContentPartPr>
              <p14:cNvPr id="5" name="Ink 4"/>
              <p14:cNvContentPartPr/>
              <p14:nvPr/>
            </p14:nvContentPartPr>
            <p14:xfrm>
              <a:off x="6755040" y="3454200"/>
              <a:ext cx="186120" cy="187920"/>
            </p14:xfrm>
          </p:contentPart>
        </mc:Choice>
        <mc:Fallback xmlns="">
          <p:pic>
            <p:nvPicPr>
              <p:cNvPr id="5" name="Ink 4"/>
              <p:cNvPicPr/>
              <p:nvPr/>
            </p:nvPicPr>
            <p:blipFill>
              <a:blip r:embed="rId14"/>
              <a:stretch>
                <a:fillRect/>
              </a:stretch>
            </p:blipFill>
            <p:spPr>
              <a:xfrm>
                <a:off x="6746400" y="3443400"/>
                <a:ext cx="204120" cy="207360"/>
              </a:xfrm>
              <a:prstGeom prst="rect">
                <a:avLst/>
              </a:prstGeom>
            </p:spPr>
          </p:pic>
        </mc:Fallback>
      </mc:AlternateContent>
      <p:pic>
        <p:nvPicPr>
          <p:cNvPr id="9" name="Picture 8"/>
          <p:cNvPicPr>
            <a:picLocks noChangeAspect="1"/>
          </p:cNvPicPr>
          <p:nvPr/>
        </p:nvPicPr>
        <p:blipFill rotWithShape="1">
          <a:blip r:embed="rId15"/>
          <a:srcRect b="7963"/>
          <a:stretch/>
        </p:blipFill>
        <p:spPr>
          <a:xfrm>
            <a:off x="571108" y="1780574"/>
            <a:ext cx="8193734" cy="4696426"/>
          </a:xfrm>
          <a:prstGeom prst="rect">
            <a:avLst/>
          </a:prstGeom>
        </p:spPr>
      </p:pic>
    </p:spTree>
    <p:extLst>
      <p:ext uri="{BB962C8B-B14F-4D97-AF65-F5344CB8AC3E}">
        <p14:creationId xmlns:p14="http://schemas.microsoft.com/office/powerpoint/2010/main" val="3958885793"/>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Οι Νόμοι της Κίνησης</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1" y="1371600"/>
                <a:ext cx="4081300" cy="4635040"/>
              </a:xfrm>
            </p:spPr>
            <p:txBody>
              <a:bodyPr>
                <a:normAutofit/>
              </a:bodyPr>
              <a:lstStyle/>
              <a:p>
                <a:r>
                  <a:rPr lang="el-GR" b="1" u="sng" dirty="0"/>
                  <a:t>Παράδειγμα – Λύση:</a:t>
                </a:r>
                <a:br>
                  <a:rPr lang="en-US" dirty="0"/>
                </a:br>
                <a:r>
                  <a:rPr lang="el-GR" sz="1600" dirty="0"/>
                  <a:t>Αυτοκίνητο μάζας </a:t>
                </a:r>
                <a14:m>
                  <m:oMath xmlns:m="http://schemas.openxmlformats.org/officeDocument/2006/math">
                    <m:r>
                      <a:rPr lang="en-US" sz="1600" i="1" dirty="0" smtClean="0">
                        <a:latin typeface="Cambria Math" panose="02040503050406030204" pitchFamily="18" charset="0"/>
                      </a:rPr>
                      <m:t>𝑚</m:t>
                    </m:r>
                  </m:oMath>
                </a14:m>
                <a:r>
                  <a:rPr lang="el-GR" sz="1600" dirty="0"/>
                  <a:t> κινείται χωρίς τριβές σε κεκλιμένο επίπεδο γωνίας </a:t>
                </a:r>
                <a14:m>
                  <m:oMath xmlns:m="http://schemas.openxmlformats.org/officeDocument/2006/math">
                    <m:r>
                      <a:rPr lang="el-GR" sz="1600" i="1" dirty="0" smtClean="0">
                        <a:latin typeface="Cambria Math" panose="02040503050406030204" pitchFamily="18" charset="0"/>
                      </a:rPr>
                      <m:t>𝜃</m:t>
                    </m:r>
                  </m:oMath>
                </a14:m>
                <a:r>
                  <a:rPr lang="el-GR" sz="1600" dirty="0"/>
                  <a:t>.</a:t>
                </a:r>
                <a:br>
                  <a:rPr lang="el-GR" sz="2000" dirty="0"/>
                </a:br>
                <a:r>
                  <a:rPr lang="el-GR" sz="1600" dirty="0"/>
                  <a:t>Β) </a:t>
                </a:r>
                <a:r>
                  <a:rPr lang="el-GR" sz="1400" dirty="0"/>
                  <a:t>Αν το αυτοκίνητο αφεθεί από την κορυφή του κεκλιμένου, που απέχει απόσταση </a:t>
                </a:r>
                <a:r>
                  <a:rPr lang="en-US" sz="1400" dirty="0"/>
                  <a:t>d </a:t>
                </a:r>
                <a:r>
                  <a:rPr lang="el-GR" sz="1400" dirty="0"/>
                  <a:t>από το τέρμα του κεκλιμένου, πόσο χρόνο χρειάζεται για να φτάσει στο τέρμα του κεκλιμένου, και ποια η ταχύτητά του όταν φτάνει εκεί;</a:t>
                </a:r>
                <a:endParaRPr lang="el-GR" sz="1600" dirty="0"/>
              </a:p>
              <a:p>
                <a:endParaRPr lang="el-GR"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1" y="1371600"/>
                <a:ext cx="4081300" cy="4635040"/>
              </a:xfrm>
              <a:blipFill rotWithShape="0">
                <a:blip r:embed="rId3"/>
                <a:stretch>
                  <a:fillRect t="-1053" r="-896"/>
                </a:stretch>
              </a:blipFill>
            </p:spPr>
            <p:txBody>
              <a:bodyPr/>
              <a:lstStyle/>
              <a:p>
                <a:r>
                  <a:rPr lang="el-GR">
                    <a:noFill/>
                  </a:rPr>
                  <a:t> </a:t>
                </a:r>
              </a:p>
            </p:txBody>
          </p:sp>
        </mc:Fallback>
      </mc:AlternateContent>
      <p:grpSp>
        <p:nvGrpSpPr>
          <p:cNvPr id="55" name="Group 54"/>
          <p:cNvGrpSpPr/>
          <p:nvPr/>
        </p:nvGrpSpPr>
        <p:grpSpPr>
          <a:xfrm>
            <a:off x="3962400" y="785390"/>
            <a:ext cx="4721069" cy="3333358"/>
            <a:chOff x="258840" y="3051602"/>
            <a:chExt cx="4721069" cy="3333358"/>
          </a:xfrm>
        </p:grpSpPr>
        <mc:AlternateContent xmlns:mc="http://schemas.openxmlformats.org/markup-compatibility/2006" xmlns:p14="http://schemas.microsoft.com/office/powerpoint/2010/main">
          <mc:Choice Requires="p14">
            <p:contentPart p14:bwMode="auto" r:id="rId4">
              <p14:nvContentPartPr>
                <p14:cNvPr id="6" name="Ink 5"/>
                <p14:cNvContentPartPr/>
                <p14:nvPr/>
              </p14:nvContentPartPr>
              <p14:xfrm>
                <a:off x="258840" y="6384600"/>
                <a:ext cx="360" cy="360"/>
              </p14:xfrm>
            </p:contentPart>
          </mc:Choice>
          <mc:Fallback xmlns="">
            <p:pic>
              <p:nvPicPr>
                <p:cNvPr id="6" name="Ink 5"/>
                <p:cNvPicPr/>
                <p:nvPr/>
              </p:nvPicPr>
              <p:blipFill>
                <a:blip r:embed="rId5"/>
                <a:stretch>
                  <a:fillRect/>
                </a:stretch>
              </p:blipFill>
              <p:spPr>
                <a:xfrm>
                  <a:off x="249480" y="6375240"/>
                  <a:ext cx="19080" cy="19080"/>
                </a:xfrm>
                <a:prstGeom prst="rect">
                  <a:avLst/>
                </a:prstGeom>
              </p:spPr>
            </p:pic>
          </mc:Fallback>
        </mc:AlternateContent>
        <p:cxnSp>
          <p:nvCxnSpPr>
            <p:cNvPr id="9" name="Straight Connector 8"/>
            <p:cNvCxnSpPr/>
            <p:nvPr/>
          </p:nvCxnSpPr>
          <p:spPr>
            <a:xfrm>
              <a:off x="1219200" y="3810000"/>
              <a:ext cx="3657600" cy="9144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Oval 9"/>
            <p:cNvSpPr/>
            <p:nvPr/>
          </p:nvSpPr>
          <p:spPr>
            <a:xfrm>
              <a:off x="1371600" y="3429000"/>
              <a:ext cx="152400" cy="1524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Oval 10"/>
            <p:cNvSpPr/>
            <p:nvPr/>
          </p:nvSpPr>
          <p:spPr>
            <a:xfrm>
              <a:off x="4768362" y="4305300"/>
              <a:ext cx="152400" cy="1524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2" name="Straight Connector 11"/>
            <p:cNvCxnSpPr/>
            <p:nvPr/>
          </p:nvCxnSpPr>
          <p:spPr>
            <a:xfrm>
              <a:off x="1143000" y="4648200"/>
              <a:ext cx="3701562" cy="76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2" name="Group 31"/>
            <p:cNvGrpSpPr/>
            <p:nvPr/>
          </p:nvGrpSpPr>
          <p:grpSpPr>
            <a:xfrm>
              <a:off x="2738735" y="3175000"/>
              <a:ext cx="715340" cy="2029306"/>
              <a:chOff x="2738735" y="3175000"/>
              <a:chExt cx="715340" cy="2029306"/>
            </a:xfrm>
          </p:grpSpPr>
          <p:sp>
            <p:nvSpPr>
              <p:cNvPr id="16" name="Oval 15"/>
              <p:cNvSpPr/>
              <p:nvPr/>
            </p:nvSpPr>
            <p:spPr>
              <a:xfrm>
                <a:off x="3051419" y="3810000"/>
                <a:ext cx="152400" cy="152400"/>
              </a:xfrm>
              <a:prstGeom prst="ellipse">
                <a:avLst/>
              </a:prstGeom>
              <a:solidFill>
                <a:schemeClr val="bg1">
                  <a:lumMod val="85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8" name="Straight Arrow Connector 17"/>
              <p:cNvCxnSpPr/>
              <p:nvPr/>
            </p:nvCxnSpPr>
            <p:spPr>
              <a:xfrm flipV="1">
                <a:off x="3140319" y="3175000"/>
                <a:ext cx="225181" cy="685800"/>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a:off x="2738735" y="3827473"/>
                <a:ext cx="411770" cy="1348894"/>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stCxn id="16" idx="4"/>
              </p:cNvCxnSpPr>
              <p:nvPr/>
            </p:nvCxnSpPr>
            <p:spPr>
              <a:xfrm flipH="1">
                <a:off x="3092209" y="3962400"/>
                <a:ext cx="35410" cy="1241906"/>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3140319" y="3886200"/>
                <a:ext cx="313756" cy="76200"/>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33" name="TextBox 32"/>
                <p:cNvSpPr txBox="1"/>
                <p:nvPr/>
              </p:nvSpPr>
              <p:spPr>
                <a:xfrm>
                  <a:off x="3423108" y="3051602"/>
                  <a:ext cx="189924" cy="2769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acc>
                          <m:accPr>
                            <m:chr m:val="⃗"/>
                            <m:ctrlPr>
                              <a:rPr kumimoji="0" lang="el-GR"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acc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𝑛</m:t>
                            </m:r>
                          </m:e>
                        </m:acc>
                      </m:oMath>
                    </m:oMathPara>
                  </a14:m>
                  <a:endParaRPr kumimoji="0" lang="el-G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33" name="TextBox 32"/>
                <p:cNvSpPr txBox="1">
                  <a:spLocks noRot="1" noChangeAspect="1" noMove="1" noResize="1" noEditPoints="1" noAdjustHandles="1" noChangeArrowheads="1" noChangeShapeType="1" noTextEdit="1"/>
                </p:cNvSpPr>
                <p:nvPr/>
              </p:nvSpPr>
              <p:spPr>
                <a:xfrm>
                  <a:off x="3423108" y="3051602"/>
                  <a:ext cx="189924" cy="276999"/>
                </a:xfrm>
                <a:prstGeom prst="rect">
                  <a:avLst/>
                </a:prstGeom>
                <a:blipFill rotWithShape="0">
                  <a:blip r:embed="rId6"/>
                  <a:stretch>
                    <a:fillRect l="-19355" r="-16129"/>
                  </a:stretch>
                </a:blipFill>
              </p:spPr>
              <p:txBody>
                <a:bodyPr/>
                <a:lstStyle/>
                <a:p>
                  <a:r>
                    <a:rPr lang="el-GR">
                      <a:noFill/>
                    </a:rPr>
                    <a:t> </a:t>
                  </a:r>
                </a:p>
              </p:txBody>
            </p:sp>
          </mc:Fallback>
        </mc:AlternateContent>
        <mc:AlternateContent xmlns:mc="http://schemas.openxmlformats.org/markup-compatibility/2006" xmlns:a14="http://schemas.microsoft.com/office/drawing/2010/main">
          <mc:Choice Requires="a14">
            <p:sp>
              <p:nvSpPr>
                <p:cNvPr id="34" name="TextBox 33"/>
                <p:cNvSpPr txBox="1"/>
                <p:nvPr/>
              </p:nvSpPr>
              <p:spPr>
                <a:xfrm>
                  <a:off x="3150505" y="5070683"/>
                  <a:ext cx="906402" cy="339517"/>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acc>
                              <m:accPr>
                                <m:chr m:val="⃗"/>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acc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𝐹</m:t>
                                </m:r>
                              </m:e>
                            </m:acc>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𝑔</m:t>
                            </m:r>
                          </m:sub>
                        </m:sSub>
                        <m:r>
                          <a:rPr kumimoji="0" lang="en-US" sz="18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𝑚</m:t>
                        </m:r>
                        <m:acc>
                          <m:accPr>
                            <m:chr m:val="⃗"/>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acc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𝑔</m:t>
                            </m:r>
                          </m:e>
                        </m:acc>
                      </m:oMath>
                    </m:oMathPara>
                  </a14:m>
                  <a:endParaRPr kumimoji="0" lang="el-G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34" name="TextBox 33"/>
                <p:cNvSpPr txBox="1">
                  <a:spLocks noRot="1" noChangeAspect="1" noMove="1" noResize="1" noEditPoints="1" noAdjustHandles="1" noChangeArrowheads="1" noChangeShapeType="1" noTextEdit="1"/>
                </p:cNvSpPr>
                <p:nvPr/>
              </p:nvSpPr>
              <p:spPr>
                <a:xfrm>
                  <a:off x="3150505" y="5070683"/>
                  <a:ext cx="906402" cy="339517"/>
                </a:xfrm>
                <a:prstGeom prst="rect">
                  <a:avLst/>
                </a:prstGeom>
                <a:blipFill rotWithShape="0">
                  <a:blip r:embed="rId7"/>
                  <a:stretch>
                    <a:fillRect l="-5369" t="-37500" r="-38255" b="-19643"/>
                  </a:stretch>
                </a:blipFill>
              </p:spPr>
              <p:txBody>
                <a:bodyPr/>
                <a:lstStyle/>
                <a:p>
                  <a:r>
                    <a:rPr lang="el-GR">
                      <a:noFill/>
                    </a:rPr>
                    <a:t> </a:t>
                  </a:r>
                </a:p>
              </p:txBody>
            </p:sp>
          </mc:Fallback>
        </mc:AlternateContent>
        <mc:AlternateContent xmlns:mc="http://schemas.openxmlformats.org/markup-compatibility/2006" xmlns:a14="http://schemas.microsoft.com/office/drawing/2010/main">
          <mc:Choice Requires="a14">
            <p:sp>
              <p:nvSpPr>
                <p:cNvPr id="35" name="TextBox 34"/>
                <p:cNvSpPr txBox="1"/>
                <p:nvPr/>
              </p:nvSpPr>
              <p:spPr>
                <a:xfrm>
                  <a:off x="3501644" y="3735754"/>
                  <a:ext cx="375487" cy="377091"/>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sSub>
                              <m:sSub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acc>
                                  <m:accPr>
                                    <m:chr m:val="⃗"/>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acc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𝐹</m:t>
                                    </m:r>
                                  </m:e>
                                </m:acc>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𝑔</m:t>
                                </m:r>
                              </m:sub>
                            </m:sSub>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sub>
                        </m:sSub>
                      </m:oMath>
                    </m:oMathPara>
                  </a14:m>
                  <a:endParaRPr kumimoji="0" lang="el-G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35" name="TextBox 34"/>
                <p:cNvSpPr txBox="1">
                  <a:spLocks noRot="1" noChangeAspect="1" noMove="1" noResize="1" noEditPoints="1" noAdjustHandles="1" noChangeArrowheads="1" noChangeShapeType="1" noTextEdit="1"/>
                </p:cNvSpPr>
                <p:nvPr/>
              </p:nvSpPr>
              <p:spPr>
                <a:xfrm>
                  <a:off x="3501644" y="3735754"/>
                  <a:ext cx="375487" cy="377091"/>
                </a:xfrm>
                <a:prstGeom prst="rect">
                  <a:avLst/>
                </a:prstGeom>
                <a:blipFill rotWithShape="0">
                  <a:blip r:embed="rId8"/>
                  <a:stretch>
                    <a:fillRect l="-14516" t="-33871" r="-45161" b="-12903"/>
                  </a:stretch>
                </a:blipFill>
              </p:spPr>
              <p:txBody>
                <a:bodyPr/>
                <a:lstStyle/>
                <a:p>
                  <a:r>
                    <a:rPr lang="el-GR">
                      <a:noFill/>
                    </a:rPr>
                    <a:t> </a:t>
                  </a:r>
                </a:p>
              </p:txBody>
            </p:sp>
          </mc:Fallback>
        </mc:AlternateContent>
        <mc:AlternateContent xmlns:mc="http://schemas.openxmlformats.org/markup-compatibility/2006" xmlns:a14="http://schemas.microsoft.com/office/drawing/2010/main">
          <mc:Choice Requires="a14">
            <p:sp>
              <p:nvSpPr>
                <p:cNvPr id="36" name="TextBox 35"/>
                <p:cNvSpPr txBox="1"/>
                <p:nvPr/>
              </p:nvSpPr>
              <p:spPr>
                <a:xfrm>
                  <a:off x="2362993" y="5036044"/>
                  <a:ext cx="383117" cy="408060"/>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sSub>
                              <m:sSub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acc>
                                  <m:accPr>
                                    <m:chr m:val="⃗"/>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acc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𝐹</m:t>
                                    </m:r>
                                  </m:e>
                                </m:acc>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𝑔</m:t>
                                </m:r>
                              </m:sub>
                            </m:sSub>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sub>
                        </m:sSub>
                      </m:oMath>
                    </m:oMathPara>
                  </a14:m>
                  <a:endParaRPr kumimoji="0" lang="el-G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36" name="TextBox 35"/>
                <p:cNvSpPr txBox="1">
                  <a:spLocks noRot="1" noChangeAspect="1" noMove="1" noResize="1" noEditPoints="1" noAdjustHandles="1" noChangeArrowheads="1" noChangeShapeType="1" noTextEdit="1"/>
                </p:cNvSpPr>
                <p:nvPr/>
              </p:nvSpPr>
              <p:spPr>
                <a:xfrm>
                  <a:off x="2362993" y="5036044"/>
                  <a:ext cx="383117" cy="408060"/>
                </a:xfrm>
                <a:prstGeom prst="rect">
                  <a:avLst/>
                </a:prstGeom>
                <a:blipFill rotWithShape="0">
                  <a:blip r:embed="rId9"/>
                  <a:stretch>
                    <a:fillRect l="-12698" t="-31343" r="-44444" b="-14925"/>
                  </a:stretch>
                </a:blipFill>
              </p:spPr>
              <p:txBody>
                <a:bodyPr/>
                <a:lstStyle/>
                <a:p>
                  <a:r>
                    <a:rPr lang="el-GR">
                      <a:noFill/>
                    </a:rPr>
                    <a:t> </a:t>
                  </a:r>
                </a:p>
              </p:txBody>
            </p:sp>
          </mc:Fallback>
        </mc:AlternateContent>
        <p:sp>
          <p:nvSpPr>
            <p:cNvPr id="37" name="Arc 36"/>
            <p:cNvSpPr/>
            <p:nvPr/>
          </p:nvSpPr>
          <p:spPr>
            <a:xfrm flipH="1">
              <a:off x="3877131" y="4501920"/>
              <a:ext cx="179776" cy="374880"/>
            </a:xfrm>
            <a:prstGeom prst="arc">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mc:AlternateContent xmlns:mc="http://schemas.openxmlformats.org/markup-compatibility/2006" xmlns:a14="http://schemas.microsoft.com/office/drawing/2010/main">
          <mc:Choice Requires="a14">
            <p:sp>
              <p:nvSpPr>
                <p:cNvPr id="38" name="TextBox 37"/>
                <p:cNvSpPr txBox="1"/>
                <p:nvPr/>
              </p:nvSpPr>
              <p:spPr>
                <a:xfrm>
                  <a:off x="1347291" y="3122637"/>
                  <a:ext cx="201017" cy="2769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𝐴</m:t>
                        </m:r>
                      </m:oMath>
                    </m:oMathPara>
                  </a14:m>
                  <a:endParaRPr kumimoji="0" lang="el-G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38" name="TextBox 37"/>
                <p:cNvSpPr txBox="1">
                  <a:spLocks noRot="1" noChangeAspect="1" noMove="1" noResize="1" noEditPoints="1" noAdjustHandles="1" noChangeArrowheads="1" noChangeShapeType="1" noTextEdit="1"/>
                </p:cNvSpPr>
                <p:nvPr/>
              </p:nvSpPr>
              <p:spPr>
                <a:xfrm>
                  <a:off x="1347291" y="3122637"/>
                  <a:ext cx="201017" cy="276999"/>
                </a:xfrm>
                <a:prstGeom prst="rect">
                  <a:avLst/>
                </a:prstGeom>
                <a:blipFill rotWithShape="0">
                  <a:blip r:embed="rId10"/>
                  <a:stretch>
                    <a:fillRect l="-30303" r="-24242" b="-6522"/>
                  </a:stretch>
                </a:blipFill>
              </p:spPr>
              <p:txBody>
                <a:bodyPr/>
                <a:lstStyle/>
                <a:p>
                  <a:r>
                    <a:rPr lang="el-GR">
                      <a:noFill/>
                    </a:rPr>
                    <a:t> </a:t>
                  </a:r>
                </a:p>
              </p:txBody>
            </p:sp>
          </mc:Fallback>
        </mc:AlternateContent>
        <mc:AlternateContent xmlns:mc="http://schemas.openxmlformats.org/markup-compatibility/2006" xmlns:a14="http://schemas.microsoft.com/office/drawing/2010/main">
          <mc:Choice Requires="a14">
            <p:sp>
              <p:nvSpPr>
                <p:cNvPr id="39" name="TextBox 38"/>
                <p:cNvSpPr txBox="1"/>
                <p:nvPr/>
              </p:nvSpPr>
              <p:spPr>
                <a:xfrm>
                  <a:off x="4768505" y="3999518"/>
                  <a:ext cx="211404" cy="2769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𝐵</m:t>
                        </m:r>
                      </m:oMath>
                    </m:oMathPara>
                  </a14:m>
                  <a:endParaRPr kumimoji="0" lang="el-G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39" name="TextBox 38"/>
                <p:cNvSpPr txBox="1">
                  <a:spLocks noRot="1" noChangeAspect="1" noMove="1" noResize="1" noEditPoints="1" noAdjustHandles="1" noChangeArrowheads="1" noChangeShapeType="1" noTextEdit="1"/>
                </p:cNvSpPr>
                <p:nvPr/>
              </p:nvSpPr>
              <p:spPr>
                <a:xfrm>
                  <a:off x="4768505" y="3999518"/>
                  <a:ext cx="211404" cy="276999"/>
                </a:xfrm>
                <a:prstGeom prst="rect">
                  <a:avLst/>
                </a:prstGeom>
                <a:blipFill rotWithShape="0">
                  <a:blip r:embed="rId11"/>
                  <a:stretch>
                    <a:fillRect l="-29412" r="-23529" b="-6522"/>
                  </a:stretch>
                </a:blipFill>
              </p:spPr>
              <p:txBody>
                <a:bodyPr/>
                <a:lstStyle/>
                <a:p>
                  <a:r>
                    <a:rPr lang="el-GR">
                      <a:noFill/>
                    </a:rPr>
                    <a:t> </a:t>
                  </a:r>
                </a:p>
              </p:txBody>
            </p:sp>
          </mc:Fallback>
        </mc:AlternateContent>
        <mc:AlternateContent xmlns:mc="http://schemas.openxmlformats.org/markup-compatibility/2006" xmlns:a14="http://schemas.microsoft.com/office/drawing/2010/main">
          <mc:Choice Requires="a14">
            <p:sp>
              <p:nvSpPr>
                <p:cNvPr id="40" name="TextBox 39"/>
                <p:cNvSpPr txBox="1"/>
                <p:nvPr/>
              </p:nvSpPr>
              <p:spPr>
                <a:xfrm>
                  <a:off x="1594553" y="3122637"/>
                  <a:ext cx="727507" cy="55399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𝑢</m:t>
                            </m:r>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𝐴</m:t>
                            </m:r>
                          </m:sub>
                        </m:s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=0</m:t>
                        </m:r>
                      </m:oMath>
                      <m:oMath xmlns:m="http://schemas.openxmlformats.org/officeDocument/2006/math">
                        <m:sSub>
                          <m:sSub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𝐴</m:t>
                            </m:r>
                          </m:sub>
                        </m:s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=0</m:t>
                        </m:r>
                      </m:oMath>
                    </m:oMathPara>
                  </a14:m>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40" name="TextBox 39"/>
                <p:cNvSpPr txBox="1">
                  <a:spLocks noRot="1" noChangeAspect="1" noMove="1" noResize="1" noEditPoints="1" noAdjustHandles="1" noChangeArrowheads="1" noChangeShapeType="1" noTextEdit="1"/>
                </p:cNvSpPr>
                <p:nvPr/>
              </p:nvSpPr>
              <p:spPr>
                <a:xfrm>
                  <a:off x="1594553" y="3122637"/>
                  <a:ext cx="727507" cy="553998"/>
                </a:xfrm>
                <a:prstGeom prst="rect">
                  <a:avLst/>
                </a:prstGeom>
                <a:blipFill rotWithShape="0">
                  <a:blip r:embed="rId12"/>
                  <a:stretch>
                    <a:fillRect l="-4202" r="-8403" b="-7692"/>
                  </a:stretch>
                </a:blipFill>
              </p:spPr>
              <p:txBody>
                <a:bodyPr/>
                <a:lstStyle/>
                <a:p>
                  <a:r>
                    <a:rPr lang="el-GR">
                      <a:noFill/>
                    </a:rPr>
                    <a:t> </a:t>
                  </a:r>
                </a:p>
              </p:txBody>
            </p:sp>
          </mc:Fallback>
        </mc:AlternateContent>
        <p:grpSp>
          <p:nvGrpSpPr>
            <p:cNvPr id="53" name="Group 52"/>
            <p:cNvGrpSpPr/>
            <p:nvPr/>
          </p:nvGrpSpPr>
          <p:grpSpPr>
            <a:xfrm>
              <a:off x="1019285" y="5270564"/>
              <a:ext cx="3650776" cy="1020205"/>
              <a:chOff x="1019285" y="5270564"/>
              <a:chExt cx="3650776" cy="1020205"/>
            </a:xfrm>
          </p:grpSpPr>
          <p:cxnSp>
            <p:nvCxnSpPr>
              <p:cNvPr id="42" name="Straight Connector 41"/>
              <p:cNvCxnSpPr/>
              <p:nvPr/>
            </p:nvCxnSpPr>
            <p:spPr>
              <a:xfrm>
                <a:off x="1031992" y="5333045"/>
                <a:ext cx="3625362" cy="902709"/>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5" name="TextBox 44"/>
                  <p:cNvSpPr txBox="1"/>
                  <p:nvPr/>
                </p:nvSpPr>
                <p:spPr>
                  <a:xfrm>
                    <a:off x="2800523" y="5505446"/>
                    <a:ext cx="193258" cy="2769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𝑑</m:t>
                          </m:r>
                        </m:oMath>
                      </m:oMathPara>
                    </a14:m>
                    <a:endParaRPr kumimoji="0" lang="el-G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45" name="TextBox 44"/>
                  <p:cNvSpPr txBox="1">
                    <a:spLocks noRot="1" noChangeAspect="1" noMove="1" noResize="1" noEditPoints="1" noAdjustHandles="1" noChangeArrowheads="1" noChangeShapeType="1" noTextEdit="1"/>
                  </p:cNvSpPr>
                  <p:nvPr/>
                </p:nvSpPr>
                <p:spPr>
                  <a:xfrm>
                    <a:off x="2800523" y="5505446"/>
                    <a:ext cx="193258" cy="276999"/>
                  </a:xfrm>
                  <a:prstGeom prst="rect">
                    <a:avLst/>
                  </a:prstGeom>
                  <a:blipFill rotWithShape="0">
                    <a:blip r:embed="rId13"/>
                    <a:stretch>
                      <a:fillRect l="-31250" r="-25000" b="-6522"/>
                    </a:stretch>
                  </a:blipFill>
                </p:spPr>
                <p:txBody>
                  <a:bodyPr/>
                  <a:lstStyle/>
                  <a:p>
                    <a:r>
                      <a:rPr lang="el-GR">
                        <a:noFill/>
                      </a:rPr>
                      <a:t> </a:t>
                    </a:r>
                  </a:p>
                </p:txBody>
              </p:sp>
            </mc:Fallback>
          </mc:AlternateContent>
          <p:cxnSp>
            <p:nvCxnSpPr>
              <p:cNvPr id="47" name="Straight Connector 46"/>
              <p:cNvCxnSpPr/>
              <p:nvPr/>
            </p:nvCxnSpPr>
            <p:spPr>
              <a:xfrm flipH="1">
                <a:off x="1019285" y="5270564"/>
                <a:ext cx="31644" cy="11105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flipH="1">
                <a:off x="4638417" y="6179711"/>
                <a:ext cx="31644" cy="11105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54" name="TextBox 53"/>
                <p:cNvSpPr txBox="1"/>
                <p:nvPr/>
              </p:nvSpPr>
              <p:spPr>
                <a:xfrm>
                  <a:off x="3664770" y="4458297"/>
                  <a:ext cx="189475" cy="2769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l-GR"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𝜃</m:t>
                        </m:r>
                      </m:oMath>
                    </m:oMathPara>
                  </a14:m>
                  <a:endParaRPr kumimoji="0" lang="el-G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54" name="TextBox 53"/>
                <p:cNvSpPr txBox="1">
                  <a:spLocks noRot="1" noChangeAspect="1" noMove="1" noResize="1" noEditPoints="1" noAdjustHandles="1" noChangeArrowheads="1" noChangeShapeType="1" noTextEdit="1"/>
                </p:cNvSpPr>
                <p:nvPr/>
              </p:nvSpPr>
              <p:spPr>
                <a:xfrm>
                  <a:off x="3664770" y="4458297"/>
                  <a:ext cx="189475" cy="276999"/>
                </a:xfrm>
                <a:prstGeom prst="rect">
                  <a:avLst/>
                </a:prstGeom>
                <a:blipFill rotWithShape="0">
                  <a:blip r:embed="rId14"/>
                  <a:stretch>
                    <a:fillRect l="-32258" r="-22581" b="-6667"/>
                  </a:stretch>
                </a:blipFill>
              </p:spPr>
              <p:txBody>
                <a:bodyPr/>
                <a:lstStyle/>
                <a:p>
                  <a:r>
                    <a:rPr lang="el-GR">
                      <a:noFill/>
                    </a:rPr>
                    <a:t> </a:t>
                  </a:r>
                </a:p>
              </p:txBody>
            </p:sp>
          </mc:Fallback>
        </mc:AlternateContent>
      </p:grpSp>
      <mc:AlternateContent xmlns:mc="http://schemas.openxmlformats.org/markup-compatibility/2006" xmlns:a14="http://schemas.microsoft.com/office/drawing/2010/main">
        <mc:Choice Requires="a14">
          <p:sp>
            <p:nvSpPr>
              <p:cNvPr id="56" name="Rectangle 55"/>
              <p:cNvSpPr/>
              <p:nvPr/>
            </p:nvSpPr>
            <p:spPr>
              <a:xfrm>
                <a:off x="7630806" y="1915649"/>
                <a:ext cx="914400" cy="3693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𝐵</m:t>
                          </m:r>
                        </m:sub>
                      </m:sSub>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𝑑</m:t>
                      </m:r>
                    </m:oMath>
                  </m:oMathPara>
                </a14:m>
                <a:b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el-G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56" name="Rectangle 55"/>
              <p:cNvSpPr>
                <a:spLocks noRot="1" noChangeAspect="1" noMove="1" noResize="1" noEditPoints="1" noAdjustHandles="1" noChangeArrowheads="1" noChangeShapeType="1" noTextEdit="1"/>
              </p:cNvSpPr>
              <p:nvPr/>
            </p:nvSpPr>
            <p:spPr>
              <a:xfrm>
                <a:off x="7630806" y="1915649"/>
                <a:ext cx="914400" cy="369397"/>
              </a:xfrm>
              <a:prstGeom prst="rect">
                <a:avLst/>
              </a:prstGeom>
              <a:blipFill rotWithShape="0">
                <a:blip r:embed="rId15"/>
                <a:stretch>
                  <a:fillRect/>
                </a:stretch>
              </a:blipFill>
            </p:spPr>
            <p:txBody>
              <a:bodyPr/>
              <a:lstStyle/>
              <a:p>
                <a:r>
                  <a:rPr lang="el-GR">
                    <a:noFill/>
                  </a:rPr>
                  <a:t> </a:t>
                </a:r>
              </a:p>
            </p:txBody>
          </p:sp>
        </mc:Fallback>
      </mc:AlternateContent>
      <mc:AlternateContent xmlns:mc="http://schemas.openxmlformats.org/markup-compatibility/2006" xmlns:p14="http://schemas.microsoft.com/office/powerpoint/2010/main">
        <mc:Choice Requires="p14">
          <p:contentPart p14:bwMode="auto" r:id="rId16">
            <p14:nvContentPartPr>
              <p14:cNvPr id="5" name="Ink 4"/>
              <p14:cNvContentPartPr/>
              <p14:nvPr/>
            </p14:nvContentPartPr>
            <p14:xfrm>
              <a:off x="633960" y="1623960"/>
              <a:ext cx="8005320" cy="5232240"/>
            </p14:xfrm>
          </p:contentPart>
        </mc:Choice>
        <mc:Fallback xmlns="">
          <p:pic>
            <p:nvPicPr>
              <p:cNvPr id="5" name="Ink 4"/>
              <p:cNvPicPr/>
              <p:nvPr/>
            </p:nvPicPr>
            <p:blipFill>
              <a:blip r:embed="rId17"/>
              <a:stretch>
                <a:fillRect/>
              </a:stretch>
            </p:blipFill>
            <p:spPr>
              <a:xfrm>
                <a:off x="626040" y="1615320"/>
                <a:ext cx="8020080" cy="5250240"/>
              </a:xfrm>
              <a:prstGeom prst="rect">
                <a:avLst/>
              </a:prstGeom>
            </p:spPr>
          </p:pic>
        </mc:Fallback>
      </mc:AlternateContent>
    </p:spTree>
    <p:extLst>
      <p:ext uri="{BB962C8B-B14F-4D97-AF65-F5344CB8AC3E}">
        <p14:creationId xmlns:p14="http://schemas.microsoft.com/office/powerpoint/2010/main" val="3528446606"/>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l-GR" dirty="0"/>
              <a:t>Φυσική για Μηχανικούς</a:t>
            </a:r>
          </a:p>
        </p:txBody>
      </p:sp>
      <p:sp>
        <p:nvSpPr>
          <p:cNvPr id="3" name="Subtitle 2"/>
          <p:cNvSpPr>
            <a:spLocks noGrp="1"/>
          </p:cNvSpPr>
          <p:nvPr>
            <p:ph type="subTitle" idx="1"/>
          </p:nvPr>
        </p:nvSpPr>
        <p:spPr/>
        <p:txBody>
          <a:bodyPr>
            <a:normAutofit/>
          </a:bodyPr>
          <a:lstStyle/>
          <a:p>
            <a:r>
              <a:rPr lang="el-GR" dirty="0"/>
              <a:t>Ενέργεια Συστήματος</a:t>
            </a:r>
          </a:p>
          <a:p>
            <a:endParaRPr lang="el-GR" dirty="0"/>
          </a:p>
          <a:p>
            <a:endParaRPr lang="el-GR" dirty="0"/>
          </a:p>
        </p:txBody>
      </p:sp>
      <p:sp>
        <p:nvSpPr>
          <p:cNvPr id="5" name="TextBox 4"/>
          <p:cNvSpPr txBox="1"/>
          <p:nvPr/>
        </p:nvSpPr>
        <p:spPr>
          <a:xfrm>
            <a:off x="152400" y="4863405"/>
            <a:ext cx="4285172" cy="110799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l-GR" sz="11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Εικόνα:</a:t>
            </a:r>
            <a:r>
              <a:rPr kumimoji="0" lang="en-US" sz="11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l-GR" sz="11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Στη φυσική, η ενέργεια είναι μια ιδιότητα των αντικειμένων που μπορεί να μεταφερθεί σε άλλα αντικείμενα ή να μετατραπεί σε διάφορες μορφές, αλλά δεν μπορεί να δημιουργηθεί ή να καταστραφεί. Η "ικανότητα ενός συστήματος να παράγει έργο" είναι μια κοινή περιγραφή, αλλά είναι δύσκολο να δοθεί ένας ενιαίος συνολικός ορισμός της ενέργειας, εξαιτίας των πολλών μορφών της.</a:t>
            </a:r>
            <a:endParaRPr kumimoji="0" lang="en-US" sz="11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1450" y="1371601"/>
            <a:ext cx="4266121" cy="3491804"/>
          </a:xfrm>
          <a:prstGeom prst="rect">
            <a:avLst/>
          </a:prstGeom>
          <a:ln>
            <a:noFill/>
          </a:ln>
          <a:effectLst>
            <a:softEdge rad="112500"/>
          </a:effectLst>
        </p:spPr>
      </p:pic>
    </p:spTree>
    <p:extLst>
      <p:ext uri="{BB962C8B-B14F-4D97-AF65-F5344CB8AC3E}">
        <p14:creationId xmlns:p14="http://schemas.microsoft.com/office/powerpoint/2010/main" val="1656853295"/>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l-GR" dirty="0"/>
              <a:t>Φυσική για Μηχανικούς</a:t>
            </a:r>
          </a:p>
        </p:txBody>
      </p:sp>
      <p:sp>
        <p:nvSpPr>
          <p:cNvPr id="3" name="Subtitle 2"/>
          <p:cNvSpPr>
            <a:spLocks noGrp="1"/>
          </p:cNvSpPr>
          <p:nvPr>
            <p:ph type="subTitle" idx="1"/>
          </p:nvPr>
        </p:nvSpPr>
        <p:spPr/>
        <p:txBody>
          <a:bodyPr>
            <a:normAutofit/>
          </a:bodyPr>
          <a:lstStyle/>
          <a:p>
            <a:r>
              <a:rPr lang="el-GR" b="1" dirty="0">
                <a:effectLst>
                  <a:outerShdw blurRad="38100" dist="38100" dir="2700000" algn="tl">
                    <a:srgbClr val="000000">
                      <a:alpha val="43137"/>
                    </a:srgbClr>
                  </a:outerShdw>
                </a:effectLst>
              </a:rPr>
              <a:t>Ενέργεια Συστήματος</a:t>
            </a:r>
          </a:p>
          <a:p>
            <a:endParaRPr lang="el-GR" dirty="0"/>
          </a:p>
        </p:txBody>
      </p:sp>
      <p:sp>
        <p:nvSpPr>
          <p:cNvPr id="5" name="TextBox 4"/>
          <p:cNvSpPr txBox="1"/>
          <p:nvPr/>
        </p:nvSpPr>
        <p:spPr>
          <a:xfrm>
            <a:off x="152400" y="4863405"/>
            <a:ext cx="4285172" cy="110799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l-GR" sz="11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Εικόνα:</a:t>
            </a:r>
            <a:r>
              <a:rPr kumimoji="0" lang="en-US" sz="11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l-GR" sz="11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Στη φυσική, η ενέργεια είναι μια ιδιότητα των αντικειμένων που μπορεί να μεταφερθεί σε άλλα αντικείμενα ή να μετατραπεί σε διάφορες μορφές, αλλά δεν μπορεί να δημιουργηθεί ή να καταστραφεί. Η "ικανότητα ενός συστήματος να παράγει έργο" είναι μια κοινή περιγραφή, αλλά είναι δύσκολο να δοθεί ένας ενιαίος συνολικός ορισμός της ενέργειας, εξαιτίας των πολλών μορφών της.</a:t>
            </a:r>
            <a:endParaRPr kumimoji="0" lang="en-US" sz="11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1450" y="1371601"/>
            <a:ext cx="4266121" cy="3491804"/>
          </a:xfrm>
          <a:prstGeom prst="rect">
            <a:avLst/>
          </a:prstGeom>
          <a:ln>
            <a:noFill/>
          </a:ln>
          <a:effectLst>
            <a:softEdge rad="112500"/>
          </a:effectLst>
        </p:spPr>
      </p:pic>
    </p:spTree>
    <p:extLst>
      <p:ext uri="{BB962C8B-B14F-4D97-AF65-F5344CB8AC3E}">
        <p14:creationId xmlns:p14="http://schemas.microsoft.com/office/powerpoint/2010/main" val="29978838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Κίνηση σε μια Διάσταση</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290914"/>
                <a:ext cx="7415050" cy="3933450"/>
              </a:xfrm>
            </p:spPr>
            <p:txBody>
              <a:bodyPr/>
              <a:lstStyle/>
              <a:p>
                <a:r>
                  <a:rPr lang="el-GR" b="1" dirty="0"/>
                  <a:t>Στιγμιαία Ταχύτητα</a:t>
                </a:r>
              </a:p>
              <a:p>
                <a:pPr marL="365760" lvl="1" indent="0">
                  <a:buNone/>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ea typeface="Cambria Math" panose="02040503050406030204" pitchFamily="18" charset="0"/>
                            </a:rPr>
                          </m:ctrlPr>
                        </m:sSubPr>
                        <m:e>
                          <m:acc>
                            <m:accPr>
                              <m:chr m:val="⃗"/>
                              <m:ctrlPr>
                                <a:rPr lang="en-US" i="1" smtClean="0">
                                  <a:latin typeface="Cambria Math" panose="02040503050406030204" pitchFamily="18" charset="0"/>
                                  <a:ea typeface="Cambria Math" panose="02040503050406030204" pitchFamily="18" charset="0"/>
                                </a:rPr>
                              </m:ctrlPr>
                            </m:accPr>
                            <m:e>
                              <m:r>
                                <a:rPr lang="en-US" b="0" i="1" smtClean="0">
                                  <a:latin typeface="Cambria Math" panose="02040503050406030204" pitchFamily="18" charset="0"/>
                                  <a:ea typeface="Cambria Math" panose="02040503050406030204" pitchFamily="18" charset="0"/>
                                </a:rPr>
                                <m:t>𝑢</m:t>
                              </m:r>
                            </m:e>
                          </m:acc>
                        </m:e>
                        <m:sub>
                          <m:r>
                            <a:rPr lang="en-US" b="0" i="1" smtClean="0">
                              <a:latin typeface="Cambria Math" panose="02040503050406030204" pitchFamily="18" charset="0"/>
                              <a:ea typeface="Cambria Math" panose="02040503050406030204" pitchFamily="18" charset="0"/>
                            </a:rPr>
                            <m:t>𝑥</m:t>
                          </m:r>
                        </m:sub>
                      </m:sSub>
                      <m:r>
                        <a:rPr lang="en-US" i="1">
                          <a:latin typeface="Cambria Math" panose="02040503050406030204" pitchFamily="18" charset="0"/>
                          <a:ea typeface="Cambria Math" panose="02040503050406030204" pitchFamily="18" charset="0"/>
                        </a:rPr>
                        <m:t>≡</m:t>
                      </m:r>
                      <m:func>
                        <m:funcPr>
                          <m:ctrlPr>
                            <a:rPr lang="en-US" i="1" smtClean="0">
                              <a:latin typeface="Cambria Math" panose="02040503050406030204" pitchFamily="18" charset="0"/>
                              <a:ea typeface="Cambria Math" panose="02040503050406030204" pitchFamily="18" charset="0"/>
                            </a:rPr>
                          </m:ctrlPr>
                        </m:funcPr>
                        <m:fName>
                          <m:limLow>
                            <m:limLowPr>
                              <m:ctrlPr>
                                <a:rPr lang="en-US" i="1" smtClean="0">
                                  <a:latin typeface="Cambria Math" panose="02040503050406030204" pitchFamily="18" charset="0"/>
                                  <a:ea typeface="Cambria Math" panose="02040503050406030204" pitchFamily="18" charset="0"/>
                                </a:rPr>
                              </m:ctrlPr>
                            </m:limLowPr>
                            <m:e>
                              <m:r>
                                <m:rPr>
                                  <m:sty m:val="p"/>
                                </m:rPr>
                                <a:rPr lang="en-US" i="0" smtClean="0">
                                  <a:latin typeface="Cambria Math" panose="02040503050406030204" pitchFamily="18" charset="0"/>
                                  <a:ea typeface="Cambria Math" panose="02040503050406030204" pitchFamily="18" charset="0"/>
                                </a:rPr>
                                <m:t>lim</m:t>
                              </m:r>
                            </m:e>
                            <m:lim>
                              <m:r>
                                <m:rPr>
                                  <m:sty m:val="p"/>
                                </m:rPr>
                                <a:rPr lang="el-GR" b="0" i="0" smtClean="0">
                                  <a:latin typeface="Cambria Math" panose="02040503050406030204" pitchFamily="18" charset="0"/>
                                  <a:ea typeface="Cambria Math" panose="02040503050406030204" pitchFamily="18" charset="0"/>
                                </a:rPr>
                                <m:t>Δ</m:t>
                              </m:r>
                              <m:r>
                                <m:rPr>
                                  <m:sty m:val="p"/>
                                </m:rPr>
                                <a:rPr lang="en-US" b="0" i="0" smtClean="0">
                                  <a:latin typeface="Cambria Math" panose="02040503050406030204" pitchFamily="18" charset="0"/>
                                  <a:ea typeface="Cambria Math" panose="02040503050406030204" pitchFamily="18" charset="0"/>
                                </a:rPr>
                                <m:t>t</m:t>
                              </m:r>
                              <m:r>
                                <a:rPr lang="en-US" b="0" i="0" smtClean="0">
                                  <a:latin typeface="Cambria Math" panose="02040503050406030204" pitchFamily="18" charset="0"/>
                                  <a:ea typeface="Cambria Math" panose="02040503050406030204" pitchFamily="18" charset="0"/>
                                </a:rPr>
                                <m:t>→0</m:t>
                              </m:r>
                            </m:lim>
                          </m:limLow>
                          <m:sSub>
                            <m:sSubPr>
                              <m:ctrlPr>
                                <a:rPr lang="en-US" b="0" i="1" smtClean="0">
                                  <a:latin typeface="Cambria Math" panose="02040503050406030204" pitchFamily="18" charset="0"/>
                                  <a:ea typeface="Cambria Math" panose="02040503050406030204" pitchFamily="18" charset="0"/>
                                </a:rPr>
                              </m:ctrlPr>
                            </m:sSubPr>
                            <m:e>
                              <m:acc>
                                <m:accPr>
                                  <m:chr m:val="⃗"/>
                                  <m:ctrlPr>
                                    <a:rPr lang="en-US" b="0" i="1" smtClean="0">
                                      <a:latin typeface="Cambria Math" panose="02040503050406030204" pitchFamily="18" charset="0"/>
                                      <a:ea typeface="Cambria Math" panose="02040503050406030204" pitchFamily="18" charset="0"/>
                                    </a:rPr>
                                  </m:ctrlPr>
                                </m:accPr>
                                <m:e>
                                  <m:r>
                                    <a:rPr lang="en-US" b="0" i="1" smtClean="0">
                                      <a:latin typeface="Cambria Math" panose="02040503050406030204" pitchFamily="18" charset="0"/>
                                      <a:ea typeface="Cambria Math" panose="02040503050406030204" pitchFamily="18" charset="0"/>
                                    </a:rPr>
                                    <m:t>𝑢</m:t>
                                  </m:r>
                                </m:e>
                              </m:acc>
                            </m:e>
                            <m:sub>
                              <m:r>
                                <a:rPr lang="en-US" b="0" i="1" smtClean="0">
                                  <a:latin typeface="Cambria Math" panose="02040503050406030204" pitchFamily="18" charset="0"/>
                                  <a:ea typeface="Cambria Math" panose="02040503050406030204" pitchFamily="18" charset="0"/>
                                </a:rPr>
                                <m:t>𝑎𝑣𝑔</m:t>
                              </m:r>
                            </m:sub>
                          </m:sSub>
                          <m:r>
                            <a:rPr lang="en-US" b="0" i="1" smtClean="0">
                              <a:latin typeface="Cambria Math" panose="02040503050406030204" pitchFamily="18" charset="0"/>
                              <a:ea typeface="Cambria Math" panose="02040503050406030204" pitchFamily="18" charset="0"/>
                            </a:rPr>
                            <m:t>=</m:t>
                          </m:r>
                        </m:fName>
                        <m:e>
                          <m:func>
                            <m:funcPr>
                              <m:ctrlPr>
                                <a:rPr lang="en-US" b="0" i="1" smtClean="0">
                                  <a:latin typeface="Cambria Math" panose="02040503050406030204" pitchFamily="18" charset="0"/>
                                  <a:ea typeface="Cambria Math" panose="02040503050406030204" pitchFamily="18" charset="0"/>
                                </a:rPr>
                              </m:ctrlPr>
                            </m:funcPr>
                            <m:fName>
                              <m:limLow>
                                <m:limLowPr>
                                  <m:ctrlPr>
                                    <a:rPr lang="en-US" b="0" i="1" smtClean="0">
                                      <a:latin typeface="Cambria Math" panose="02040503050406030204" pitchFamily="18" charset="0"/>
                                      <a:ea typeface="Cambria Math" panose="02040503050406030204" pitchFamily="18" charset="0"/>
                                    </a:rPr>
                                  </m:ctrlPr>
                                </m:limLowPr>
                                <m:e>
                                  <m:r>
                                    <m:rPr>
                                      <m:sty m:val="p"/>
                                    </m:rPr>
                                    <a:rPr lang="en-US" b="0" i="0" smtClean="0">
                                      <a:latin typeface="Cambria Math" panose="02040503050406030204" pitchFamily="18" charset="0"/>
                                      <a:ea typeface="Cambria Math" panose="02040503050406030204" pitchFamily="18" charset="0"/>
                                    </a:rPr>
                                    <m:t>lim</m:t>
                                  </m:r>
                                </m:e>
                                <m:lim>
                                  <m:r>
                                    <m:rPr>
                                      <m:sty m:val="p"/>
                                    </m:rPr>
                                    <a:rPr lang="en-US" b="0" i="0" smtClean="0">
                                      <a:latin typeface="Cambria Math" panose="02040503050406030204" pitchFamily="18" charset="0"/>
                                      <a:ea typeface="Cambria Math" panose="02040503050406030204" pitchFamily="18" charset="0"/>
                                    </a:rPr>
                                    <m:t>Δt</m:t>
                                  </m:r>
                                  <m:r>
                                    <a:rPr lang="en-US" b="0" i="1" smtClean="0">
                                      <a:latin typeface="Cambria Math" panose="02040503050406030204" pitchFamily="18" charset="0"/>
                                      <a:ea typeface="Cambria Math" panose="02040503050406030204" pitchFamily="18" charset="0"/>
                                    </a:rPr>
                                    <m:t>→0</m:t>
                                  </m:r>
                                </m:lim>
                              </m:limLow>
                            </m:fName>
                            <m:e>
                              <m:f>
                                <m:fPr>
                                  <m:ctrlPr>
                                    <a:rPr lang="en-US" i="1" smtClean="0">
                                      <a:latin typeface="Cambria Math" panose="02040503050406030204" pitchFamily="18" charset="0"/>
                                      <a:ea typeface="Cambria Math" panose="02040503050406030204" pitchFamily="18" charset="0"/>
                                    </a:rPr>
                                  </m:ctrlPr>
                                </m:fPr>
                                <m:num>
                                  <m:r>
                                    <m:rPr>
                                      <m:sty m:val="p"/>
                                    </m:rPr>
                                    <a:rPr lang="el-GR" b="0" i="0" smtClean="0">
                                      <a:latin typeface="Cambria Math" panose="02040503050406030204" pitchFamily="18" charset="0"/>
                                      <a:ea typeface="Cambria Math" panose="02040503050406030204" pitchFamily="18" charset="0"/>
                                    </a:rPr>
                                    <m:t>Δ</m:t>
                                  </m:r>
                                  <m:acc>
                                    <m:accPr>
                                      <m:chr m:val="⃗"/>
                                      <m:ctrlPr>
                                        <a:rPr lang="el-GR" b="0" i="1" smtClean="0">
                                          <a:latin typeface="Cambria Math" panose="02040503050406030204" pitchFamily="18" charset="0"/>
                                          <a:ea typeface="Cambria Math" panose="02040503050406030204" pitchFamily="18" charset="0"/>
                                        </a:rPr>
                                      </m:ctrlPr>
                                    </m:accPr>
                                    <m:e>
                                      <m:r>
                                        <a:rPr lang="en-US" b="0" i="1" smtClean="0">
                                          <a:latin typeface="Cambria Math" panose="02040503050406030204" pitchFamily="18" charset="0"/>
                                          <a:ea typeface="Cambria Math" panose="02040503050406030204" pitchFamily="18" charset="0"/>
                                        </a:rPr>
                                        <m:t>𝑥</m:t>
                                      </m:r>
                                    </m:e>
                                  </m:acc>
                                </m:num>
                                <m:den>
                                  <m:r>
                                    <m:rPr>
                                      <m:sty m:val="p"/>
                                    </m:rPr>
                                    <a:rPr lang="el-GR" b="0" i="0" smtClean="0">
                                      <a:latin typeface="Cambria Math" panose="02040503050406030204" pitchFamily="18" charset="0"/>
                                      <a:ea typeface="Cambria Math" panose="02040503050406030204" pitchFamily="18" charset="0"/>
                                    </a:rPr>
                                    <m:t>Δ</m:t>
                                  </m:r>
                                  <m:r>
                                    <m:rPr>
                                      <m:sty m:val="p"/>
                                    </m:rPr>
                                    <a:rPr lang="en-US" b="0" i="0" smtClean="0">
                                      <a:latin typeface="Cambria Math" panose="02040503050406030204" pitchFamily="18" charset="0"/>
                                      <a:ea typeface="Cambria Math" panose="02040503050406030204" pitchFamily="18" charset="0"/>
                                    </a:rPr>
                                    <m:t>t</m:t>
                                  </m:r>
                                </m:den>
                              </m:f>
                            </m:e>
                          </m:func>
                        </m:e>
                      </m:func>
                      <m:r>
                        <a:rPr lang="en-US" b="0" i="1" smtClean="0">
                          <a:latin typeface="Cambria Math" panose="02040503050406030204" pitchFamily="18" charset="0"/>
                          <a:ea typeface="Cambria Math" panose="02040503050406030204" pitchFamily="18" charset="0"/>
                        </a:rPr>
                        <m:t>=</m:t>
                      </m:r>
                      <m:f>
                        <m:fPr>
                          <m:ctrlPr>
                            <a:rPr lang="en-US" b="0" i="1" smtClean="0">
                              <a:latin typeface="Cambria Math" panose="02040503050406030204" pitchFamily="18" charset="0"/>
                              <a:ea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𝑑</m:t>
                          </m:r>
                          <m:acc>
                            <m:accPr>
                              <m:chr m:val="⃗"/>
                              <m:ctrlPr>
                                <a:rPr lang="en-US" b="0" i="1" smtClean="0">
                                  <a:latin typeface="Cambria Math" panose="02040503050406030204" pitchFamily="18" charset="0"/>
                                  <a:ea typeface="Cambria Math" panose="02040503050406030204" pitchFamily="18" charset="0"/>
                                </a:rPr>
                              </m:ctrlPr>
                            </m:accPr>
                            <m:e>
                              <m:r>
                                <a:rPr lang="en-US" b="0" i="1" smtClean="0">
                                  <a:latin typeface="Cambria Math" panose="02040503050406030204" pitchFamily="18" charset="0"/>
                                  <a:ea typeface="Cambria Math" panose="02040503050406030204" pitchFamily="18" charset="0"/>
                                </a:rPr>
                                <m:t>𝑥</m:t>
                              </m:r>
                            </m:e>
                          </m:acc>
                        </m:num>
                        <m:den>
                          <m:r>
                            <a:rPr lang="en-US" b="0" i="1" smtClean="0">
                              <a:latin typeface="Cambria Math" panose="02040503050406030204" pitchFamily="18" charset="0"/>
                              <a:ea typeface="Cambria Math" panose="02040503050406030204" pitchFamily="18" charset="0"/>
                            </a:rPr>
                            <m:t>𝑑𝑡</m:t>
                          </m:r>
                        </m:den>
                      </m:f>
                      <m:r>
                        <a:rPr lang="en-US" b="0" i="1" smtClean="0">
                          <a:latin typeface="Cambria Math" panose="02040503050406030204" pitchFamily="18" charset="0"/>
                          <a:ea typeface="Cambria Math" panose="02040503050406030204" pitchFamily="18" charset="0"/>
                        </a:rPr>
                        <m:t>=</m:t>
                      </m:r>
                      <m:f>
                        <m:fPr>
                          <m:ctrlPr>
                            <a:rPr lang="en-US" b="0" i="1" smtClean="0">
                              <a:latin typeface="Cambria Math" panose="02040503050406030204" pitchFamily="18" charset="0"/>
                              <a:ea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𝑑</m:t>
                          </m:r>
                        </m:num>
                        <m:den>
                          <m:r>
                            <a:rPr lang="en-US" b="0" i="1" smtClean="0">
                              <a:latin typeface="Cambria Math" panose="02040503050406030204" pitchFamily="18" charset="0"/>
                              <a:ea typeface="Cambria Math" panose="02040503050406030204" pitchFamily="18" charset="0"/>
                            </a:rPr>
                            <m:t>𝑑𝑡</m:t>
                          </m:r>
                        </m:den>
                      </m:f>
                      <m:acc>
                        <m:accPr>
                          <m:chr m:val="⃗"/>
                          <m:ctrlPr>
                            <a:rPr lang="en-US" b="0" i="1" smtClean="0">
                              <a:latin typeface="Cambria Math" panose="02040503050406030204" pitchFamily="18" charset="0"/>
                              <a:ea typeface="Cambria Math" panose="02040503050406030204" pitchFamily="18" charset="0"/>
                            </a:rPr>
                          </m:ctrlPr>
                        </m:accPr>
                        <m:e>
                          <m:r>
                            <a:rPr lang="en-US" b="0" i="1" smtClean="0">
                              <a:latin typeface="Cambria Math" panose="02040503050406030204" pitchFamily="18" charset="0"/>
                              <a:ea typeface="Cambria Math" panose="02040503050406030204" pitchFamily="18" charset="0"/>
                            </a:rPr>
                            <m:t>𝑥</m:t>
                          </m:r>
                        </m:e>
                      </m:acc>
                      <m:d>
                        <m:dPr>
                          <m:ctrlPr>
                            <a:rPr lang="en-US" b="0" i="1" smtClean="0">
                              <a:latin typeface="Cambria Math" panose="02040503050406030204" pitchFamily="18" charset="0"/>
                              <a:ea typeface="Cambria Math" panose="02040503050406030204" pitchFamily="18" charset="0"/>
                            </a:rPr>
                          </m:ctrlPr>
                        </m:dPr>
                        <m:e>
                          <m:r>
                            <a:rPr lang="en-US" b="0" i="1" smtClean="0">
                              <a:latin typeface="Cambria Math" panose="02040503050406030204" pitchFamily="18" charset="0"/>
                              <a:ea typeface="Cambria Math" panose="02040503050406030204" pitchFamily="18" charset="0"/>
                            </a:rPr>
                            <m:t>𝑡</m:t>
                          </m:r>
                        </m:e>
                      </m:d>
                      <m:r>
                        <a:rPr lang="en-US" b="0" i="1" smtClean="0">
                          <a:latin typeface="Cambria Math" panose="02040503050406030204" pitchFamily="18" charset="0"/>
                          <a:ea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acc>
                            <m:accPr>
                              <m:chr m:val="⃗"/>
                              <m:ctrlPr>
                                <a:rPr lang="en-US" b="0" i="1" smtClean="0">
                                  <a:latin typeface="Cambria Math" panose="02040503050406030204" pitchFamily="18" charset="0"/>
                                  <a:ea typeface="Cambria Math" panose="02040503050406030204" pitchFamily="18" charset="0"/>
                                </a:rPr>
                              </m:ctrlPr>
                            </m:accPr>
                            <m:e>
                              <m:r>
                                <a:rPr lang="en-US" b="0" i="1" smtClean="0">
                                  <a:latin typeface="Cambria Math" panose="02040503050406030204" pitchFamily="18" charset="0"/>
                                  <a:ea typeface="Cambria Math" panose="02040503050406030204" pitchFamily="18" charset="0"/>
                                </a:rPr>
                                <m:t>𝑢</m:t>
                              </m:r>
                            </m:e>
                          </m:acc>
                        </m:e>
                        <m:sub>
                          <m:r>
                            <a:rPr lang="en-US" b="0" i="1" smtClean="0">
                              <a:latin typeface="Cambria Math" panose="02040503050406030204" pitchFamily="18" charset="0"/>
                              <a:ea typeface="Cambria Math" panose="02040503050406030204" pitchFamily="18" charset="0"/>
                            </a:rPr>
                            <m:t>𝑥</m:t>
                          </m:r>
                        </m:sub>
                      </m:sSub>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𝑡</m:t>
                      </m:r>
                      <m:r>
                        <a:rPr lang="en-US" b="0" i="1" smtClean="0">
                          <a:latin typeface="Cambria Math" panose="02040503050406030204" pitchFamily="18" charset="0"/>
                          <a:ea typeface="Cambria Math" panose="02040503050406030204" pitchFamily="18" charset="0"/>
                        </a:rPr>
                        <m:t>)</m:t>
                      </m:r>
                    </m:oMath>
                  </m:oMathPara>
                </a14:m>
                <a:endParaRPr lang="el-GR" dirty="0"/>
              </a:p>
              <a:p>
                <a:r>
                  <a:rPr lang="el-GR" dirty="0"/>
                  <a:t>Παράδειγμα:</a:t>
                </a:r>
              </a:p>
              <a:p>
                <a:endParaRPr lang="el-GR"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290914"/>
                <a:ext cx="7415050" cy="3933450"/>
              </a:xfrm>
              <a:blipFill>
                <a:blip r:embed="rId2"/>
                <a:stretch>
                  <a:fillRect t="-1240"/>
                </a:stretch>
              </a:blipFill>
            </p:spPr>
            <p:txBody>
              <a:bodyPr/>
              <a:lstStyle/>
              <a:p>
                <a:r>
                  <a:rPr lang="en-US">
                    <a:noFill/>
                  </a:rPr>
                  <a:t> </a:t>
                </a:r>
              </a:p>
            </p:txBody>
          </p:sp>
        </mc:Fallback>
      </mc:AlternateContent>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3795" t="6795" r="3222"/>
          <a:stretch/>
        </p:blipFill>
        <p:spPr>
          <a:xfrm>
            <a:off x="2779968" y="2667000"/>
            <a:ext cx="5756945" cy="3813236"/>
          </a:xfrm>
          <a:prstGeom prst="rect">
            <a:avLst/>
          </a:prstGeom>
        </p:spPr>
      </p:pic>
      <p:sp>
        <p:nvSpPr>
          <p:cNvPr id="12" name="TextBox 11"/>
          <p:cNvSpPr txBox="1"/>
          <p:nvPr/>
        </p:nvSpPr>
        <p:spPr>
          <a:xfrm>
            <a:off x="555611" y="3284487"/>
            <a:ext cx="3663853" cy="368082"/>
          </a:xfrm>
          <a:prstGeom prst="horizontalScroll">
            <a:avLst/>
          </a:prstGeom>
          <a:ln>
            <a:solidFill>
              <a:srgbClr val="FF0000"/>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200" b="1" i="0" u="none" strike="noStrike" kern="1200" cap="none" spc="0" normalizeH="0" baseline="0" noProof="0" dirty="0">
                <a:ln>
                  <a:noFill/>
                </a:ln>
                <a:solidFill>
                  <a:srgbClr val="FF0000"/>
                </a:solidFill>
                <a:effectLst/>
                <a:uLnTx/>
                <a:uFillTx/>
                <a:latin typeface="Calibri" panose="020F0502020204030204"/>
                <a:ea typeface="+mn-ea"/>
                <a:cs typeface="+mn-cs"/>
              </a:rPr>
              <a:t>Κλίση εφαπτομένης σε σημείο = στιγμιαία ταχύτητα</a:t>
            </a:r>
          </a:p>
        </p:txBody>
      </p:sp>
      <p:cxnSp>
        <p:nvCxnSpPr>
          <p:cNvPr id="14" name="Straight Arrow Connector 13"/>
          <p:cNvCxnSpPr>
            <a:cxnSpLocks/>
            <a:stCxn id="12" idx="2"/>
          </p:cNvCxnSpPr>
          <p:nvPr/>
        </p:nvCxnSpPr>
        <p:spPr>
          <a:xfrm>
            <a:off x="2387538" y="3606559"/>
            <a:ext cx="1955862" cy="50547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1066800" y="6091384"/>
            <a:ext cx="4138002" cy="408980"/>
          </a:xfrm>
          <a:prstGeom prst="horizontalScroll">
            <a:avLst/>
          </a:prstGeom>
          <a:ln>
            <a:solidFill>
              <a:srgbClr val="FF0000"/>
            </a:solidFill>
          </a:ln>
        </p:spPr>
        <p:style>
          <a:lnRef idx="2">
            <a:schemeClr val="accent1"/>
          </a:lnRef>
          <a:fillRef idx="1">
            <a:schemeClr val="lt1"/>
          </a:fillRef>
          <a:effectRef idx="0">
            <a:schemeClr val="accent1"/>
          </a:effectRef>
          <a:fontRef idx="minor">
            <a:schemeClr val="dk1"/>
          </a:fontRef>
        </p:style>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400" b="1" i="0" u="none" strike="noStrike" kern="1200" cap="none" spc="0" normalizeH="0" baseline="0" noProof="0" dirty="0">
                <a:ln>
                  <a:noFill/>
                </a:ln>
                <a:solidFill>
                  <a:srgbClr val="FF0000"/>
                </a:solidFill>
                <a:effectLst/>
                <a:uLnTx/>
                <a:uFillTx/>
                <a:latin typeface="Calibri" panose="020F0502020204030204"/>
                <a:ea typeface="+mn-ea"/>
                <a:cs typeface="+mn-cs"/>
              </a:rPr>
              <a:t>Κλίση ευθείας μεταξύ δυο σημείων = μέση ταχύτητα</a:t>
            </a:r>
          </a:p>
        </p:txBody>
      </p:sp>
      <p:cxnSp>
        <p:nvCxnSpPr>
          <p:cNvPr id="18" name="Straight Arrow Connector 17"/>
          <p:cNvCxnSpPr>
            <a:cxnSpLocks/>
            <a:stCxn id="17" idx="0"/>
          </p:cNvCxnSpPr>
          <p:nvPr/>
        </p:nvCxnSpPr>
        <p:spPr>
          <a:xfrm flipV="1">
            <a:off x="3135801" y="4948821"/>
            <a:ext cx="1207599" cy="119368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13613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14"/>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7" grpId="0" animBg="1"/>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Ενέργεια Συστήματος</a:t>
            </a:r>
          </a:p>
        </p:txBody>
      </p:sp>
      <p:sp>
        <p:nvSpPr>
          <p:cNvPr id="3" name="Content Placeholder 2"/>
          <p:cNvSpPr>
            <a:spLocks noGrp="1"/>
          </p:cNvSpPr>
          <p:nvPr>
            <p:ph idx="1"/>
          </p:nvPr>
        </p:nvSpPr>
        <p:spPr>
          <a:xfrm>
            <a:off x="732254" y="1371600"/>
            <a:ext cx="7954546" cy="5181600"/>
          </a:xfrm>
        </p:spPr>
        <p:txBody>
          <a:bodyPr>
            <a:normAutofit lnSpcReduction="10000"/>
          </a:bodyPr>
          <a:lstStyle/>
          <a:p>
            <a:r>
              <a:rPr lang="el-GR" sz="2200" dirty="0"/>
              <a:t>Με όσα έχουμε δει ως τώρα</a:t>
            </a:r>
          </a:p>
          <a:p>
            <a:pPr lvl="1"/>
            <a:endParaRPr lang="en-US" sz="1200" b="1" dirty="0"/>
          </a:p>
          <a:p>
            <a:pPr lvl="1"/>
            <a:r>
              <a:rPr lang="el-GR" sz="2000" b="1" dirty="0"/>
              <a:t>Θέση</a:t>
            </a:r>
          </a:p>
          <a:p>
            <a:pPr lvl="1"/>
            <a:r>
              <a:rPr lang="el-GR" sz="2000" b="1" dirty="0"/>
              <a:t>Ταχύτητα</a:t>
            </a:r>
          </a:p>
          <a:p>
            <a:pPr lvl="1"/>
            <a:r>
              <a:rPr lang="el-GR" sz="2000" b="1" dirty="0"/>
              <a:t>Επιτάχυνση</a:t>
            </a:r>
            <a:endParaRPr lang="en-US" sz="2000" b="1" dirty="0"/>
          </a:p>
          <a:p>
            <a:pPr lvl="1"/>
            <a:r>
              <a:rPr lang="el-GR" sz="2000" b="1" dirty="0"/>
              <a:t>Δύναμη</a:t>
            </a:r>
          </a:p>
          <a:p>
            <a:endParaRPr lang="en-US" sz="1400" dirty="0"/>
          </a:p>
          <a:p>
            <a:pPr marL="68580" indent="0">
              <a:buNone/>
            </a:pPr>
            <a:r>
              <a:rPr lang="el-GR" sz="2200" dirty="0"/>
              <a:t>και με αρχές όπως οι </a:t>
            </a:r>
            <a:r>
              <a:rPr lang="el-GR" sz="2200" b="1" dirty="0"/>
              <a:t>νόμοι του </a:t>
            </a:r>
            <a:r>
              <a:rPr lang="en-US" sz="2200" b="1" dirty="0"/>
              <a:t>Newton</a:t>
            </a:r>
            <a:r>
              <a:rPr lang="en-US" sz="2200" dirty="0"/>
              <a:t>, </a:t>
            </a:r>
            <a:r>
              <a:rPr lang="el-GR" sz="2200" dirty="0"/>
              <a:t>μπορούμε να λύσουμε πολλά προβλήματα…</a:t>
            </a:r>
          </a:p>
          <a:p>
            <a:endParaRPr lang="en-US" sz="1400" dirty="0"/>
          </a:p>
          <a:p>
            <a:r>
              <a:rPr lang="el-GR" sz="2200" dirty="0"/>
              <a:t>Όμως σε πιο σύνθετα προβλήματα α</a:t>
            </a:r>
            <a:r>
              <a:rPr lang="el-GR" sz="2200" dirty="0">
                <a:sym typeface="Wingdings" panose="05000000000000000000" pitchFamily="2" charset="2"/>
              </a:rPr>
              <a:t>ντιμετωπίζουμε δυσκολίες… </a:t>
            </a:r>
            <a:endParaRPr lang="en-US" sz="2200" dirty="0">
              <a:sym typeface="Wingdings" panose="05000000000000000000" pitchFamily="2" charset="2"/>
            </a:endParaRPr>
          </a:p>
          <a:p>
            <a:pPr lvl="1"/>
            <a:r>
              <a:rPr lang="el-GR" sz="2000" dirty="0">
                <a:sym typeface="Wingdings" panose="05000000000000000000" pitchFamily="2" charset="2"/>
              </a:rPr>
              <a:t>Π.χ. αν η δύναμη είναι μεταβαλλόμενη κατά μέτρο ή αν η διαδρομή κίνησης δεν είναι ευθύγραμμη</a:t>
            </a:r>
          </a:p>
          <a:p>
            <a:endParaRPr lang="en-US" sz="1600" dirty="0">
              <a:sym typeface="Wingdings" panose="05000000000000000000" pitchFamily="2" charset="2"/>
            </a:endParaRPr>
          </a:p>
          <a:p>
            <a:r>
              <a:rPr lang="el-GR" sz="2200" dirty="0">
                <a:sym typeface="Wingdings" panose="05000000000000000000" pitchFamily="2" charset="2"/>
              </a:rPr>
              <a:t>Χρειαζόμαστε μια διαφορετική/συμπληρωματική προσέγγιση, που θα κάνει τα προβλήματα πιο απλά…</a:t>
            </a:r>
            <a:endParaRPr lang="el-GR" sz="2200" dirty="0"/>
          </a:p>
        </p:txBody>
      </p:sp>
    </p:spTree>
    <p:extLst>
      <p:ext uri="{BB962C8B-B14F-4D97-AF65-F5344CB8AC3E}">
        <p14:creationId xmlns:p14="http://schemas.microsoft.com/office/powerpoint/2010/main" val="1442246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fade">
                                      <p:cBhvr>
                                        <p:cTn id="13" dur="500"/>
                                        <p:tgtEl>
                                          <p:spTgt spid="3">
                                            <p:txEl>
                                              <p:pRg st="3" end="3"/>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animEffect transition="in" filter="fade">
                                      <p:cBhvr>
                                        <p:cTn id="16" dur="500"/>
                                        <p:tgtEl>
                                          <p:spTgt spid="3">
                                            <p:txEl>
                                              <p:pRg st="4" end="4"/>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Effect transition="in" filter="fade">
                                      <p:cBhvr>
                                        <p:cTn id="19" dur="500"/>
                                        <p:tgtEl>
                                          <p:spTgt spid="3">
                                            <p:txEl>
                                              <p:pRg st="5" end="5"/>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
                                            <p:txEl>
                                              <p:pRg st="7" end="7"/>
                                            </p:txEl>
                                          </p:spTgt>
                                        </p:tgtEl>
                                        <p:attrNameLst>
                                          <p:attrName>style.visibility</p:attrName>
                                        </p:attrNameLst>
                                      </p:cBhvr>
                                      <p:to>
                                        <p:strVal val="visible"/>
                                      </p:to>
                                    </p:set>
                                    <p:animEffect transition="in" filter="fade">
                                      <p:cBhvr>
                                        <p:cTn id="24" dur="500"/>
                                        <p:tgtEl>
                                          <p:spTgt spid="3">
                                            <p:txEl>
                                              <p:pRg st="7" end="7"/>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animEffect transition="in" filter="fade">
                                      <p:cBhvr>
                                        <p:cTn id="29" dur="500"/>
                                        <p:tgtEl>
                                          <p:spTgt spid="3">
                                            <p:txEl>
                                              <p:pRg st="9" end="9"/>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3">
                                            <p:txEl>
                                              <p:pRg st="10" end="10"/>
                                            </p:txEl>
                                          </p:spTgt>
                                        </p:tgtEl>
                                        <p:attrNameLst>
                                          <p:attrName>style.visibility</p:attrName>
                                        </p:attrNameLst>
                                      </p:cBhvr>
                                      <p:to>
                                        <p:strVal val="visible"/>
                                      </p:to>
                                    </p:set>
                                    <p:animEffect transition="in" filter="fade">
                                      <p:cBhvr>
                                        <p:cTn id="34" dur="500"/>
                                        <p:tgtEl>
                                          <p:spTgt spid="3">
                                            <p:txEl>
                                              <p:pRg st="10" end="1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3">
                                            <p:txEl>
                                              <p:pRg st="12" end="12"/>
                                            </p:txEl>
                                          </p:spTgt>
                                        </p:tgtEl>
                                        <p:attrNameLst>
                                          <p:attrName>style.visibility</p:attrName>
                                        </p:attrNameLst>
                                      </p:cBhvr>
                                      <p:to>
                                        <p:strVal val="visible"/>
                                      </p:to>
                                    </p:set>
                                    <p:animEffect transition="in" filter="fade">
                                      <p:cBhvr>
                                        <p:cTn id="39" dur="500"/>
                                        <p:tgtEl>
                                          <p:spTgt spid="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Ενέργεια Συστήματος</a:t>
            </a:r>
          </a:p>
        </p:txBody>
      </p:sp>
      <p:sp>
        <p:nvSpPr>
          <p:cNvPr id="5" name="7-Point Star 4"/>
          <p:cNvSpPr/>
          <p:nvPr/>
        </p:nvSpPr>
        <p:spPr>
          <a:xfrm>
            <a:off x="6553200" y="5715000"/>
            <a:ext cx="1219200" cy="685800"/>
          </a:xfrm>
          <a:prstGeom prst="star7">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738350" y="1371600"/>
            <a:ext cx="7643308" cy="5105400"/>
          </a:xfrm>
        </p:spPr>
        <p:txBody>
          <a:bodyPr>
            <a:normAutofit lnSpcReduction="10000"/>
          </a:bodyPr>
          <a:lstStyle/>
          <a:p>
            <a:r>
              <a:rPr lang="el-GR" dirty="0"/>
              <a:t>Κάποιες έννοιες ίσως σας φανούν οικείες, αλλά στη Φυσική απαιτείται λίγο μεγαλύτερη ακρίβεια…</a:t>
            </a:r>
          </a:p>
          <a:p>
            <a:endParaRPr lang="en-US" sz="1700" dirty="0"/>
          </a:p>
          <a:p>
            <a:r>
              <a:rPr lang="el-GR" dirty="0"/>
              <a:t>Ας ξεκινήσουμε με την έννοια της </a:t>
            </a:r>
            <a:r>
              <a:rPr lang="el-GR" b="1" dirty="0"/>
              <a:t>ενέργειας</a:t>
            </a:r>
            <a:endParaRPr lang="el-GR" dirty="0"/>
          </a:p>
          <a:p>
            <a:pPr lvl="1"/>
            <a:endParaRPr lang="en-US" sz="1700" dirty="0"/>
          </a:p>
          <a:p>
            <a:r>
              <a:rPr lang="el-GR" dirty="0"/>
              <a:t>Ιδέες που έχουμε από την καθημερινότητά μας για την ενέργεια</a:t>
            </a:r>
          </a:p>
          <a:p>
            <a:pPr lvl="1"/>
            <a:endParaRPr lang="en-US" sz="1600" dirty="0"/>
          </a:p>
          <a:p>
            <a:pPr lvl="1"/>
            <a:r>
              <a:rPr lang="el-GR" dirty="0"/>
              <a:t>Βενζίνη και πετρέλαιο για μεταφορές και θέρμανση</a:t>
            </a:r>
          </a:p>
          <a:p>
            <a:pPr lvl="1"/>
            <a:r>
              <a:rPr lang="el-GR" dirty="0"/>
              <a:t>Ηλεκτρισμός για φωτισμό και συσκευές</a:t>
            </a:r>
          </a:p>
          <a:p>
            <a:pPr lvl="1"/>
            <a:r>
              <a:rPr lang="el-GR" dirty="0"/>
              <a:t>Φαγητό για κατανάλωση</a:t>
            </a:r>
            <a:endParaRPr lang="en-US" dirty="0"/>
          </a:p>
          <a:p>
            <a:pPr lvl="1"/>
            <a:endParaRPr lang="en-US" sz="1800" dirty="0"/>
          </a:p>
          <a:p>
            <a:r>
              <a:rPr lang="el-GR" dirty="0"/>
              <a:t>«Έχεις ενέργεια να πάμε για τρέξιμο?»</a:t>
            </a:r>
          </a:p>
          <a:p>
            <a:pPr lvl="1"/>
            <a:r>
              <a:rPr lang="el-GR" dirty="0"/>
              <a:t>Ικανότητα να κάνεις κάποια δουλειά, κάποιο… </a:t>
            </a:r>
            <a:r>
              <a:rPr lang="el-GR" b="1" dirty="0"/>
              <a:t>έργο</a:t>
            </a:r>
          </a:p>
        </p:txBody>
      </p:sp>
    </p:spTree>
    <p:extLst>
      <p:ext uri="{BB962C8B-B14F-4D97-AF65-F5344CB8AC3E}">
        <p14:creationId xmlns:p14="http://schemas.microsoft.com/office/powerpoint/2010/main" val="4051703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3">
                                            <p:txEl>
                                              <p:pRg st="6" end="6"/>
                                            </p:txEl>
                                          </p:spTgt>
                                        </p:tgtEl>
                                        <p:attrNameLst>
                                          <p:attrName>style.visibility</p:attrName>
                                        </p:attrNameLst>
                                      </p:cBhvr>
                                      <p:to>
                                        <p:strVal val="visible"/>
                                      </p:to>
                                    </p:set>
                                    <p:animEffect transition="in" filter="fade">
                                      <p:cBhvr>
                                        <p:cTn id="20" dur="500"/>
                                        <p:tgtEl>
                                          <p:spTgt spid="3">
                                            <p:txEl>
                                              <p:pRg st="6" end="6"/>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animEffect transition="in" filter="fade">
                                      <p:cBhvr>
                                        <p:cTn id="23" dur="500"/>
                                        <p:tgtEl>
                                          <p:spTgt spid="3">
                                            <p:txEl>
                                              <p:pRg st="7" end="7"/>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3">
                                            <p:txEl>
                                              <p:pRg st="8" end="8"/>
                                            </p:txEl>
                                          </p:spTgt>
                                        </p:tgtEl>
                                        <p:attrNameLst>
                                          <p:attrName>style.visibility</p:attrName>
                                        </p:attrNameLst>
                                      </p:cBhvr>
                                      <p:to>
                                        <p:strVal val="visible"/>
                                      </p:to>
                                    </p:set>
                                    <p:animEffect transition="in" filter="fade">
                                      <p:cBhvr>
                                        <p:cTn id="26" dur="500"/>
                                        <p:tgtEl>
                                          <p:spTgt spid="3">
                                            <p:txEl>
                                              <p:pRg st="8" end="8"/>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animEffect transition="in" filter="fade">
                                      <p:cBhvr>
                                        <p:cTn id="31" dur="500"/>
                                        <p:tgtEl>
                                          <p:spTgt spid="3">
                                            <p:txEl>
                                              <p:pRg st="10" end="1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3">
                                            <p:txEl>
                                              <p:pRg st="11" end="11"/>
                                            </p:txEl>
                                          </p:spTgt>
                                        </p:tgtEl>
                                        <p:attrNameLst>
                                          <p:attrName>style.visibility</p:attrName>
                                        </p:attrNameLst>
                                      </p:cBhvr>
                                      <p:to>
                                        <p:strVal val="visible"/>
                                      </p:to>
                                    </p:set>
                                    <p:animEffect transition="in" filter="fade">
                                      <p:cBhvr>
                                        <p:cTn id="36" dur="500"/>
                                        <p:tgtEl>
                                          <p:spTgt spid="3">
                                            <p:txEl>
                                              <p:pRg st="11" end="11"/>
                                            </p:tx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fade">
                                      <p:cBhvr>
                                        <p:cTn id="3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Ενέργεια Συστήματος</a:t>
            </a:r>
          </a:p>
        </p:txBody>
      </p:sp>
      <p:sp>
        <p:nvSpPr>
          <p:cNvPr id="3" name="Content Placeholder 2"/>
          <p:cNvSpPr>
            <a:spLocks noGrp="1"/>
          </p:cNvSpPr>
          <p:nvPr>
            <p:ph idx="1"/>
          </p:nvPr>
        </p:nvSpPr>
        <p:spPr>
          <a:xfrm>
            <a:off x="738350" y="1371600"/>
            <a:ext cx="7643308" cy="1447800"/>
          </a:xfrm>
        </p:spPr>
        <p:txBody>
          <a:bodyPr>
            <a:normAutofit/>
          </a:bodyPr>
          <a:lstStyle/>
          <a:p>
            <a:r>
              <a:rPr lang="el-GR" sz="2200" dirty="0"/>
              <a:t>Θα μας απασχολήσουν τρία είδη ενέργειας:</a:t>
            </a:r>
          </a:p>
          <a:p>
            <a:pPr lvl="2"/>
            <a:endParaRPr lang="en-US" b="1" dirty="0"/>
          </a:p>
          <a:p>
            <a:pPr lvl="1"/>
            <a:r>
              <a:rPr lang="el-GR" b="1" dirty="0">
                <a:solidFill>
                  <a:srgbClr val="FF0000"/>
                </a:solidFill>
              </a:rPr>
              <a:t>Κινητική</a:t>
            </a:r>
            <a:r>
              <a:rPr lang="el-GR" b="1" dirty="0"/>
              <a:t>, Δυναμική, και Θερμική</a:t>
            </a:r>
          </a:p>
        </p:txBody>
      </p:sp>
      <p:grpSp>
        <p:nvGrpSpPr>
          <p:cNvPr id="8" name="Group 7"/>
          <p:cNvGrpSpPr/>
          <p:nvPr/>
        </p:nvGrpSpPr>
        <p:grpSpPr>
          <a:xfrm>
            <a:off x="508685" y="2895600"/>
            <a:ext cx="8178114" cy="3581400"/>
            <a:chOff x="508685" y="2895600"/>
            <a:chExt cx="8178114" cy="358140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r="71585" b="27273"/>
            <a:stretch/>
          </p:blipFill>
          <p:spPr>
            <a:xfrm>
              <a:off x="508685" y="2895600"/>
              <a:ext cx="3357564" cy="3581400"/>
            </a:xfrm>
            <a:prstGeom prst="rect">
              <a:avLst/>
            </a:prstGeom>
          </p:spPr>
        </p:pic>
        <p:sp>
          <p:nvSpPr>
            <p:cNvPr id="5" name="TextBox 4"/>
            <p:cNvSpPr txBox="1"/>
            <p:nvPr/>
          </p:nvSpPr>
          <p:spPr>
            <a:xfrm>
              <a:off x="3810000" y="3581400"/>
              <a:ext cx="4876799" cy="2246769"/>
            </a:xfrm>
            <a:prstGeom prst="rect">
              <a:avLst/>
            </a:prstGeom>
            <a:solidFill>
              <a:schemeClr val="bg1"/>
            </a:solid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l-GR" sz="2000" b="1" i="0" u="none" strike="noStrike" kern="1200" cap="none" spc="0" normalizeH="0" baseline="0" noProof="0" dirty="0">
                  <a:ln>
                    <a:noFill/>
                  </a:ln>
                  <a:solidFill>
                    <a:prstClr val="black"/>
                  </a:solidFill>
                  <a:effectLst/>
                  <a:uLnTx/>
                  <a:uFillTx/>
                  <a:latin typeface="Calibri" panose="020F0502020204030204"/>
                  <a:ea typeface="+mn-ea"/>
                  <a:cs typeface="+mn-cs"/>
                </a:rPr>
                <a:t>Η κινητική ενέργεια είναι η ενέργεια της κίνησης.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l-GR" sz="2000" b="1" i="0" u="none" strike="noStrike" kern="1200" cap="none" spc="0" normalizeH="0" baseline="0" noProof="0" dirty="0">
                  <a:ln>
                    <a:noFill/>
                  </a:ln>
                  <a:solidFill>
                    <a:prstClr val="black"/>
                  </a:solidFill>
                  <a:effectLst/>
                  <a:uLnTx/>
                  <a:uFillTx/>
                  <a:latin typeface="Calibri" panose="020F0502020204030204"/>
                  <a:ea typeface="+mn-ea"/>
                  <a:cs typeface="+mn-cs"/>
                </a:rPr>
                <a:t>Όλα τα κινούμενα αντικείμενα έχουν κινητική ενέργεια.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l-GR" sz="2000" b="1" i="0" u="none" strike="noStrike" kern="1200" cap="none" spc="0" normalizeH="0" baseline="0" noProof="0" dirty="0">
                  <a:ln>
                    <a:noFill/>
                  </a:ln>
                  <a:solidFill>
                    <a:prstClr val="black"/>
                  </a:solidFill>
                  <a:effectLst/>
                  <a:uLnTx/>
                  <a:uFillTx/>
                  <a:latin typeface="Calibri" panose="020F0502020204030204"/>
                  <a:ea typeface="+mn-ea"/>
                  <a:cs typeface="+mn-cs"/>
                </a:rPr>
                <a:t>Όσο μεγαλύτερη μάζα ή όσο πιο γρήγορα κινείται ένα αντικείμενο, τόσο μεγαλύτερη η κινητική του ενέργεια.</a:t>
              </a:r>
            </a:p>
          </p:txBody>
        </p:sp>
      </p:grpSp>
    </p:spTree>
    <p:extLst>
      <p:ext uri="{BB962C8B-B14F-4D97-AF65-F5344CB8AC3E}">
        <p14:creationId xmlns:p14="http://schemas.microsoft.com/office/powerpoint/2010/main" val="4183209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Ενέργεια Συστήματος</a:t>
            </a:r>
          </a:p>
        </p:txBody>
      </p:sp>
      <p:sp>
        <p:nvSpPr>
          <p:cNvPr id="3" name="Content Placeholder 2"/>
          <p:cNvSpPr>
            <a:spLocks noGrp="1"/>
          </p:cNvSpPr>
          <p:nvPr>
            <p:ph idx="1"/>
          </p:nvPr>
        </p:nvSpPr>
        <p:spPr>
          <a:xfrm>
            <a:off x="738350" y="1371600"/>
            <a:ext cx="7643308" cy="1447800"/>
          </a:xfrm>
        </p:spPr>
        <p:txBody>
          <a:bodyPr>
            <a:normAutofit/>
          </a:bodyPr>
          <a:lstStyle/>
          <a:p>
            <a:r>
              <a:rPr lang="el-GR" sz="2200" dirty="0"/>
              <a:t>Θα μας απασχολήσουν τρία είδη ενέργειας:</a:t>
            </a:r>
          </a:p>
          <a:p>
            <a:pPr lvl="2"/>
            <a:endParaRPr lang="en-US" b="1" dirty="0"/>
          </a:p>
          <a:p>
            <a:pPr lvl="1"/>
            <a:r>
              <a:rPr lang="el-GR" b="1" dirty="0"/>
              <a:t>Κινητική, </a:t>
            </a:r>
            <a:r>
              <a:rPr lang="el-GR" b="1" dirty="0">
                <a:solidFill>
                  <a:srgbClr val="FF0000"/>
                </a:solidFill>
              </a:rPr>
              <a:t>Δυναμική</a:t>
            </a:r>
            <a:r>
              <a:rPr lang="el-GR" b="1" dirty="0"/>
              <a:t>, και Θερμική</a:t>
            </a:r>
          </a:p>
        </p:txBody>
      </p:sp>
      <p:grpSp>
        <p:nvGrpSpPr>
          <p:cNvPr id="8" name="Group 7"/>
          <p:cNvGrpSpPr/>
          <p:nvPr/>
        </p:nvGrpSpPr>
        <p:grpSpPr>
          <a:xfrm>
            <a:off x="533400" y="2926859"/>
            <a:ext cx="8077200" cy="3546620"/>
            <a:chOff x="480998" y="2926859"/>
            <a:chExt cx="8077200" cy="354662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34453" r="35593" b="27273"/>
            <a:stretch/>
          </p:blipFill>
          <p:spPr>
            <a:xfrm>
              <a:off x="480998" y="2926859"/>
              <a:ext cx="3505052" cy="3546620"/>
            </a:xfrm>
            <a:prstGeom prst="rect">
              <a:avLst/>
            </a:prstGeom>
          </p:spPr>
        </p:pic>
        <p:sp>
          <p:nvSpPr>
            <p:cNvPr id="6" name="TextBox 5"/>
            <p:cNvSpPr txBox="1"/>
            <p:nvPr/>
          </p:nvSpPr>
          <p:spPr>
            <a:xfrm>
              <a:off x="3757598" y="3303380"/>
              <a:ext cx="4800600" cy="3170099"/>
            </a:xfrm>
            <a:prstGeom prst="rect">
              <a:avLst/>
            </a:prstGeom>
            <a:solidFill>
              <a:schemeClr val="bg1"/>
            </a:solid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l-GR" sz="2000" b="1" i="0" u="none" strike="noStrike" kern="1200" cap="none" spc="0" normalizeH="0" baseline="0" noProof="0" dirty="0">
                  <a:ln>
                    <a:noFill/>
                  </a:ln>
                  <a:solidFill>
                    <a:prstClr val="black"/>
                  </a:solidFill>
                  <a:effectLst/>
                  <a:uLnTx/>
                  <a:uFillTx/>
                  <a:latin typeface="Calibri" panose="020F0502020204030204"/>
                  <a:ea typeface="+mn-ea"/>
                  <a:cs typeface="+mn-cs"/>
                </a:rPr>
                <a:t>Η δυναμική ενέργεια είναι αποθηκευμένη ενέργεια που σχετίζεται με τη θέση ενός αντικειμένου.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l-GR" sz="2000" b="1" i="0" u="none" strike="noStrike" kern="1200" cap="none" spc="0" normalizeH="0" baseline="0" noProof="0" dirty="0">
                  <a:ln>
                    <a:noFill/>
                  </a:ln>
                  <a:solidFill>
                    <a:prstClr val="black"/>
                  </a:solidFill>
                  <a:effectLst/>
                  <a:uLnTx/>
                  <a:uFillTx/>
                  <a:latin typeface="Calibri" panose="020F0502020204030204"/>
                  <a:ea typeface="+mn-ea"/>
                  <a:cs typeface="+mn-cs"/>
                </a:rPr>
                <a:t>Το τρενάκι της εικόνας έχει </a:t>
              </a:r>
              <a:r>
                <a:rPr kumimoji="0" lang="el-GR" sz="2000" b="1" i="0" u="none" strike="noStrike" kern="1200" cap="none" spc="0" normalizeH="0" baseline="0" noProof="0" dirty="0">
                  <a:ln>
                    <a:noFill/>
                  </a:ln>
                  <a:solidFill>
                    <a:srgbClr val="FF0000"/>
                  </a:solidFill>
                  <a:effectLst/>
                  <a:uLnTx/>
                  <a:uFillTx/>
                  <a:latin typeface="Calibri" panose="020F0502020204030204"/>
                  <a:ea typeface="+mn-ea"/>
                  <a:cs typeface="+mn-cs"/>
                </a:rPr>
                <a:t>βαρυτική</a:t>
              </a:r>
              <a:r>
                <a:rPr kumimoji="0" lang="el-GR" sz="2000" b="1" i="0" u="none" strike="noStrike" kern="1200" cap="none" spc="0" normalizeH="0" baseline="0" noProof="0" dirty="0">
                  <a:ln>
                    <a:noFill/>
                  </a:ln>
                  <a:solidFill>
                    <a:prstClr val="black"/>
                  </a:solidFill>
                  <a:effectLst/>
                  <a:uLnTx/>
                  <a:uFillTx/>
                  <a:latin typeface="Calibri" panose="020F0502020204030204"/>
                  <a:ea typeface="+mn-ea"/>
                  <a:cs typeface="+mn-cs"/>
                </a:rPr>
                <a:t> δυναμική ενέργεια που εξαρτάται από τη θέση του (ύψος) πάνω από το έδαφος.</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l-GR" sz="2000" b="1" i="0" u="none" strike="noStrike" kern="1200" cap="none" spc="0" normalizeH="0" baseline="0" noProof="0" dirty="0">
                  <a:ln>
                    <a:noFill/>
                  </a:ln>
                  <a:solidFill>
                    <a:prstClr val="black"/>
                  </a:solidFill>
                  <a:effectLst/>
                  <a:uLnTx/>
                  <a:uFillTx/>
                  <a:latin typeface="Calibri" panose="020F0502020204030204"/>
                  <a:ea typeface="+mn-ea"/>
                  <a:cs typeface="+mn-cs"/>
                </a:rPr>
                <a:t>Θα τη σχετίσουμε με τη </a:t>
              </a:r>
              <a:r>
                <a:rPr kumimoji="0" lang="el-GR" sz="2000" b="1" i="0" u="none" strike="noStrike" kern="1200" cap="none" spc="0" normalizeH="0" baseline="0" noProof="0" dirty="0">
                  <a:ln>
                    <a:noFill/>
                  </a:ln>
                  <a:solidFill>
                    <a:srgbClr val="FF0000"/>
                  </a:solidFill>
                  <a:effectLst/>
                  <a:uLnTx/>
                  <a:uFillTx/>
                  <a:latin typeface="Calibri" panose="020F0502020204030204"/>
                  <a:ea typeface="+mn-ea"/>
                  <a:cs typeface="+mn-cs"/>
                </a:rPr>
                <a:t>δύναμη του βάρους</a:t>
              </a:r>
              <a:r>
                <a:rPr kumimoji="0" lang="el-GR" sz="2000" b="1" i="0" u="none" strike="noStrike" kern="1200" cap="none" spc="0" normalizeH="0" baseline="0" noProof="0" dirty="0">
                  <a:ln>
                    <a:noFill/>
                  </a:ln>
                  <a:solidFill>
                    <a:prstClr val="black"/>
                  </a:solidFill>
                  <a:effectLst/>
                  <a:uLnTx/>
                  <a:uFillTx/>
                  <a:latin typeface="Calibri" panose="020F0502020204030204"/>
                  <a:ea typeface="+mn-ea"/>
                  <a:cs typeface="+mn-cs"/>
                </a:rPr>
                <a:t> (αλλά και με άλλες που θα δούμε).</a:t>
              </a:r>
            </a:p>
          </p:txBody>
        </p:sp>
      </p:grpSp>
    </p:spTree>
    <p:extLst>
      <p:ext uri="{BB962C8B-B14F-4D97-AF65-F5344CB8AC3E}">
        <p14:creationId xmlns:p14="http://schemas.microsoft.com/office/powerpoint/2010/main" val="454355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Ενέργεια Συστήματος</a:t>
            </a:r>
          </a:p>
        </p:txBody>
      </p:sp>
      <p:sp>
        <p:nvSpPr>
          <p:cNvPr id="3" name="Content Placeholder 2"/>
          <p:cNvSpPr>
            <a:spLocks noGrp="1"/>
          </p:cNvSpPr>
          <p:nvPr>
            <p:ph idx="1"/>
          </p:nvPr>
        </p:nvSpPr>
        <p:spPr>
          <a:xfrm>
            <a:off x="738350" y="1371600"/>
            <a:ext cx="7643308" cy="1447800"/>
          </a:xfrm>
        </p:spPr>
        <p:txBody>
          <a:bodyPr>
            <a:normAutofit/>
          </a:bodyPr>
          <a:lstStyle/>
          <a:p>
            <a:r>
              <a:rPr lang="el-GR" sz="2200" dirty="0"/>
              <a:t>Θα μας απασχολήσουν τρία είδη ενέργειας:</a:t>
            </a:r>
          </a:p>
          <a:p>
            <a:pPr lvl="2"/>
            <a:endParaRPr lang="en-US" b="1" dirty="0"/>
          </a:p>
          <a:p>
            <a:pPr lvl="1"/>
            <a:r>
              <a:rPr lang="el-GR" b="1" dirty="0"/>
              <a:t>Κινητική, Δυναμική, και </a:t>
            </a:r>
            <a:r>
              <a:rPr lang="el-GR" b="1" dirty="0">
                <a:solidFill>
                  <a:srgbClr val="FF0000"/>
                </a:solidFill>
              </a:rPr>
              <a:t>Θερμική</a:t>
            </a:r>
          </a:p>
        </p:txBody>
      </p:sp>
      <p:grpSp>
        <p:nvGrpSpPr>
          <p:cNvPr id="8" name="Group 7"/>
          <p:cNvGrpSpPr/>
          <p:nvPr/>
        </p:nvGrpSpPr>
        <p:grpSpPr>
          <a:xfrm>
            <a:off x="496329" y="2926024"/>
            <a:ext cx="7885329" cy="3576320"/>
            <a:chOff x="496329" y="2926024"/>
            <a:chExt cx="7885329" cy="357632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69143" r="2443" b="27273"/>
            <a:stretch/>
          </p:blipFill>
          <p:spPr>
            <a:xfrm>
              <a:off x="496329" y="2926024"/>
              <a:ext cx="3352800" cy="3576320"/>
            </a:xfrm>
            <a:prstGeom prst="rect">
              <a:avLst/>
            </a:prstGeom>
          </p:spPr>
        </p:pic>
        <p:sp>
          <p:nvSpPr>
            <p:cNvPr id="7" name="TextBox 6"/>
            <p:cNvSpPr txBox="1"/>
            <p:nvPr/>
          </p:nvSpPr>
          <p:spPr>
            <a:xfrm>
              <a:off x="3723888" y="3438525"/>
              <a:ext cx="4657770" cy="2554545"/>
            </a:xfrm>
            <a:prstGeom prst="rect">
              <a:avLst/>
            </a:prstGeom>
            <a:solidFill>
              <a:schemeClr val="bg1"/>
            </a:solid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l-GR" sz="2000" b="1" i="0" u="none" strike="noStrike" kern="1200" cap="none" spc="0" normalizeH="0" baseline="0" noProof="0" dirty="0">
                  <a:ln>
                    <a:noFill/>
                  </a:ln>
                  <a:solidFill>
                    <a:prstClr val="black"/>
                  </a:solidFill>
                  <a:effectLst/>
                  <a:uLnTx/>
                  <a:uFillTx/>
                  <a:latin typeface="Calibri" panose="020F0502020204030204"/>
                  <a:ea typeface="+mn-ea"/>
                  <a:cs typeface="+mn-cs"/>
                </a:rPr>
                <a:t>Η θερμική ενέργεια είναι το άθροισμα όλων των μικροσκοπικών κινητικών και δυναμικών ενεργειών των ατόμων και δεσμών που συνιστούν ένα σώμα.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l-GR" sz="2000" b="1" i="0" u="none" strike="noStrike" kern="1200" cap="none" spc="0" normalizeH="0" baseline="0" noProof="0" dirty="0">
                  <a:ln>
                    <a:noFill/>
                  </a:ln>
                  <a:solidFill>
                    <a:prstClr val="black"/>
                  </a:solidFill>
                  <a:effectLst/>
                  <a:uLnTx/>
                  <a:uFillTx/>
                  <a:latin typeface="Calibri" panose="020F0502020204030204"/>
                  <a:ea typeface="+mn-ea"/>
                  <a:cs typeface="+mn-cs"/>
                </a:rPr>
                <a:t>Ένα σώμα έχει μεγαλύτερη θερμική ενέργεια όταν είναι ζεστό παρά όταν είναι κρύο.</a:t>
              </a:r>
              <a:endPar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l-GR" sz="2000" b="1" i="0" u="none" strike="noStrike" kern="1200" cap="none" spc="0" normalizeH="0" baseline="0" noProof="0" dirty="0">
                  <a:ln>
                    <a:noFill/>
                  </a:ln>
                  <a:solidFill>
                    <a:prstClr val="black"/>
                  </a:solidFill>
                  <a:effectLst/>
                  <a:uLnTx/>
                  <a:uFillTx/>
                  <a:latin typeface="Calibri" panose="020F0502020204030204"/>
                  <a:ea typeface="+mn-ea"/>
                  <a:cs typeface="+mn-cs"/>
                </a:rPr>
                <a:t>Θα τη σχετίσουμε με </a:t>
              </a:r>
              <a:r>
                <a:rPr kumimoji="0" lang="el-GR" sz="2000" b="1" i="0" u="none" strike="noStrike" kern="1200" cap="none" spc="0" normalizeH="0" baseline="0" noProof="0" dirty="0">
                  <a:ln>
                    <a:noFill/>
                  </a:ln>
                  <a:solidFill>
                    <a:srgbClr val="FF0000"/>
                  </a:solidFill>
                  <a:effectLst/>
                  <a:uLnTx/>
                  <a:uFillTx/>
                  <a:latin typeface="Calibri" panose="020F0502020204030204"/>
                  <a:ea typeface="+mn-ea"/>
                  <a:cs typeface="+mn-cs"/>
                </a:rPr>
                <a:t>δυνάμεις τριβής</a:t>
              </a:r>
              <a:r>
                <a:rPr kumimoji="0" lang="el-GR" sz="2000"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grpSp>
    </p:spTree>
    <p:extLst>
      <p:ext uri="{BB962C8B-B14F-4D97-AF65-F5344CB8AC3E}">
        <p14:creationId xmlns:p14="http://schemas.microsoft.com/office/powerpoint/2010/main" val="702770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Ενέργεια Συστήματος</a:t>
            </a:r>
          </a:p>
        </p:txBody>
      </p:sp>
      <p:sp>
        <p:nvSpPr>
          <p:cNvPr id="3" name="Content Placeholder 2"/>
          <p:cNvSpPr>
            <a:spLocks noGrp="1"/>
          </p:cNvSpPr>
          <p:nvPr>
            <p:ph idx="1"/>
          </p:nvPr>
        </p:nvSpPr>
        <p:spPr>
          <a:xfrm>
            <a:off x="738350" y="1524000"/>
            <a:ext cx="7872250" cy="4953000"/>
          </a:xfrm>
        </p:spPr>
        <p:txBody>
          <a:bodyPr>
            <a:normAutofit/>
          </a:bodyPr>
          <a:lstStyle/>
          <a:p>
            <a:r>
              <a:rPr lang="el-GR" sz="2200" dirty="0"/>
              <a:t>Τα παραπάνω δεν αποτελούν ορισμό της ενέργειας</a:t>
            </a:r>
          </a:p>
          <a:p>
            <a:pPr lvl="1"/>
            <a:r>
              <a:rPr lang="el-GR" sz="2000" dirty="0"/>
              <a:t>…είναι απλά </a:t>
            </a:r>
            <a:r>
              <a:rPr lang="el-GR" sz="2000" b="1" dirty="0"/>
              <a:t>παραδείγματα</a:t>
            </a:r>
          </a:p>
          <a:p>
            <a:pPr lvl="1"/>
            <a:endParaRPr lang="el-GR" sz="1100" dirty="0"/>
          </a:p>
          <a:p>
            <a:r>
              <a:rPr lang="el-GR" sz="2200" dirty="0"/>
              <a:t>Γενικότερα, είναι δύσκολο να οριστεί με ακρίβεια η ενέργεια</a:t>
            </a:r>
            <a:br>
              <a:rPr lang="el-GR" sz="2200" dirty="0"/>
            </a:br>
            <a:endParaRPr lang="el-GR" sz="2200" dirty="0"/>
          </a:p>
          <a:p>
            <a:pPr lvl="1"/>
            <a:r>
              <a:rPr lang="el-GR" sz="2000" dirty="0"/>
              <a:t>Είναι περισσότερο… «αφηρημένη» έννοια</a:t>
            </a:r>
          </a:p>
          <a:p>
            <a:pPr lvl="1"/>
            <a:r>
              <a:rPr lang="el-GR" sz="2000" dirty="0"/>
              <a:t>Θα μπορούσαμε να πούμε ότι αποτελεί </a:t>
            </a:r>
            <a:r>
              <a:rPr lang="el-GR" sz="2000" b="1" dirty="0"/>
              <a:t>έναν </a:t>
            </a:r>
            <a:r>
              <a:rPr lang="el-GR" sz="2000" b="1" dirty="0">
                <a:solidFill>
                  <a:srgbClr val="7030A0"/>
                </a:solidFill>
              </a:rPr>
              <a:t>αριθμό</a:t>
            </a:r>
            <a:r>
              <a:rPr lang="el-GR" sz="2000" b="1" dirty="0"/>
              <a:t> που σχετίζεται με την κατάσταση ενός… </a:t>
            </a:r>
            <a:r>
              <a:rPr lang="el-GR" sz="2400" b="1" dirty="0">
                <a:solidFill>
                  <a:srgbClr val="FF0000"/>
                </a:solidFill>
              </a:rPr>
              <a:t>συστήματος</a:t>
            </a:r>
            <a:endParaRPr lang="el-GR" sz="2000" b="1" dirty="0">
              <a:solidFill>
                <a:srgbClr val="FF0000"/>
              </a:solidFill>
            </a:endParaRPr>
          </a:p>
          <a:p>
            <a:pPr lvl="1"/>
            <a:r>
              <a:rPr lang="el-GR" sz="2000" b="1" dirty="0"/>
              <a:t>Αν η χρήση αυτών των αριθμών γίνει σωστά, μπορούμε να προβλέψουμε αποτελέσματα πειραμάτων και να κατασκευάσουμε μηχανές!</a:t>
            </a:r>
          </a:p>
          <a:p>
            <a:pPr lvl="1"/>
            <a:endParaRPr lang="el-GR" sz="2000" b="1" dirty="0"/>
          </a:p>
          <a:p>
            <a:r>
              <a:rPr lang="el-GR" sz="2200" dirty="0"/>
              <a:t>Κάθε διαδικασία στη φύση αφορά ενέργεια και μεταφορές/ μετασχηματισμούς αυτής</a:t>
            </a:r>
          </a:p>
        </p:txBody>
      </p:sp>
    </p:spTree>
    <p:extLst>
      <p:ext uri="{BB962C8B-B14F-4D97-AF65-F5344CB8AC3E}">
        <p14:creationId xmlns:p14="http://schemas.microsoft.com/office/powerpoint/2010/main" val="3604674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fade">
                                      <p:cBhvr>
                                        <p:cTn id="20" dur="500"/>
                                        <p:tgtEl>
                                          <p:spTgt spid="3">
                                            <p:txEl>
                                              <p:pRg st="4" end="4"/>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Effect transition="in" filter="fade">
                                      <p:cBhvr>
                                        <p:cTn id="25" dur="500"/>
                                        <p:tgtEl>
                                          <p:spTgt spid="3">
                                            <p:txEl>
                                              <p:pRg st="5" end="5"/>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500"/>
                                        <p:tgtEl>
                                          <p:spTgt spid="3">
                                            <p:txEl>
                                              <p:pRg st="6" end="6"/>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animEffect transition="in" filter="fade">
                                      <p:cBhvr>
                                        <p:cTn id="33"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Ενέργεια Συστήματος</a:t>
            </a:r>
          </a:p>
        </p:txBody>
      </p:sp>
      <p:sp>
        <p:nvSpPr>
          <p:cNvPr id="3" name="Content Placeholder 2"/>
          <p:cNvSpPr>
            <a:spLocks noGrp="1"/>
          </p:cNvSpPr>
          <p:nvPr>
            <p:ph idx="1"/>
          </p:nvPr>
        </p:nvSpPr>
        <p:spPr>
          <a:xfrm>
            <a:off x="738350" y="1524000"/>
            <a:ext cx="7872250" cy="4953000"/>
          </a:xfrm>
        </p:spPr>
        <p:txBody>
          <a:bodyPr>
            <a:normAutofit lnSpcReduction="10000"/>
          </a:bodyPr>
          <a:lstStyle/>
          <a:p>
            <a:r>
              <a:rPr lang="el-GR" dirty="0"/>
              <a:t>Ξεκινάμε τη συζήτηση θεωρώντας ένα νέο μοντέλο, το </a:t>
            </a:r>
            <a:r>
              <a:rPr lang="el-GR" b="1" dirty="0">
                <a:solidFill>
                  <a:srgbClr val="FF0000"/>
                </a:solidFill>
              </a:rPr>
              <a:t>σύστημα</a:t>
            </a:r>
          </a:p>
          <a:p>
            <a:endParaRPr lang="el-GR" sz="800" dirty="0"/>
          </a:p>
          <a:p>
            <a:endParaRPr lang="el-GR" sz="900" dirty="0"/>
          </a:p>
          <a:p>
            <a:r>
              <a:rPr lang="el-GR" dirty="0"/>
              <a:t>Προς το παρόν, ας δούμε τι είναι ένα </a:t>
            </a:r>
            <a:r>
              <a:rPr lang="el-GR" b="1" dirty="0"/>
              <a:t>σύστημα</a:t>
            </a:r>
            <a:r>
              <a:rPr lang="el-GR" dirty="0"/>
              <a:t> και πώς σχετίζεται με την ενέργεια</a:t>
            </a:r>
          </a:p>
          <a:p>
            <a:pPr lvl="1"/>
            <a:r>
              <a:rPr lang="el-GR" b="1" dirty="0"/>
              <a:t>Συστήματα</a:t>
            </a:r>
            <a:r>
              <a:rPr lang="el-GR" dirty="0"/>
              <a:t> μπορεί να είναι:</a:t>
            </a:r>
          </a:p>
          <a:p>
            <a:pPr lvl="2"/>
            <a:r>
              <a:rPr lang="el-GR" sz="2200" b="1" dirty="0">
                <a:solidFill>
                  <a:srgbClr val="7030A0"/>
                </a:solidFill>
              </a:rPr>
              <a:t>Ένα ή περισσότερα σώματα</a:t>
            </a:r>
          </a:p>
          <a:p>
            <a:pPr lvl="2"/>
            <a:r>
              <a:rPr lang="el-GR" sz="2200" b="1" dirty="0">
                <a:solidFill>
                  <a:srgbClr val="7030A0"/>
                </a:solidFill>
              </a:rPr>
              <a:t>Μια περιοχή του χώρου</a:t>
            </a:r>
            <a:endParaRPr lang="en-US" sz="2200" b="1" dirty="0">
              <a:solidFill>
                <a:srgbClr val="7030A0"/>
              </a:solidFill>
            </a:endParaRPr>
          </a:p>
          <a:p>
            <a:pPr lvl="2"/>
            <a:r>
              <a:rPr lang="el-GR" sz="2200" dirty="0"/>
              <a:t>Κάτι που αλλάζει σχήμα και μέγεθος</a:t>
            </a:r>
          </a:p>
          <a:p>
            <a:pPr lvl="2"/>
            <a:r>
              <a:rPr lang="el-GR" sz="2200" b="1" dirty="0">
                <a:solidFill>
                  <a:srgbClr val="7030A0"/>
                </a:solidFill>
              </a:rPr>
              <a:t>Συνδυασμός των παραπάνω</a:t>
            </a:r>
          </a:p>
          <a:p>
            <a:pPr lvl="2"/>
            <a:endParaRPr lang="el-GR" sz="1300" dirty="0"/>
          </a:p>
          <a:p>
            <a:r>
              <a:rPr lang="el-GR" dirty="0"/>
              <a:t>Αργότερα, θα μιλήσουμε για </a:t>
            </a:r>
            <a:r>
              <a:rPr lang="el-GR" b="1" dirty="0"/>
              <a:t>μοντέλα ανάλυσης </a:t>
            </a:r>
            <a:r>
              <a:rPr lang="el-GR" dirty="0"/>
              <a:t>ενός συστήματος</a:t>
            </a:r>
          </a:p>
          <a:p>
            <a:pPr lvl="2"/>
            <a:r>
              <a:rPr lang="el-GR" dirty="0"/>
              <a:t>…αντί ενός μόνο σώματος, που είχαμε ως τώρα</a:t>
            </a:r>
          </a:p>
        </p:txBody>
      </p:sp>
      <p:sp>
        <p:nvSpPr>
          <p:cNvPr id="5" name="TextBox 4"/>
          <p:cNvSpPr txBox="1"/>
          <p:nvPr/>
        </p:nvSpPr>
        <p:spPr>
          <a:xfrm>
            <a:off x="6450968" y="3657600"/>
            <a:ext cx="1561696" cy="490776"/>
          </a:xfrm>
          <a:prstGeom prst="horizontalScroll">
            <a:avLst/>
          </a:prstGeom>
          <a:noFill/>
          <a:ln w="28575">
            <a:solidFill>
              <a:srgbClr val="7030A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srgbClr val="7030A0"/>
                </a:solidFill>
                <a:effectLst/>
                <a:uLnTx/>
                <a:uFillTx/>
                <a:latin typeface="Calibri" panose="020F0502020204030204"/>
                <a:ea typeface="+mn-ea"/>
                <a:cs typeface="+mn-cs"/>
              </a:rPr>
              <a:t>Προς εξέταση</a:t>
            </a:r>
          </a:p>
        </p:txBody>
      </p:sp>
    </p:spTree>
    <p:extLst>
      <p:ext uri="{BB962C8B-B14F-4D97-AF65-F5344CB8AC3E}">
        <p14:creationId xmlns:p14="http://schemas.microsoft.com/office/powerpoint/2010/main" val="3933427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3">
                                            <p:txEl>
                                              <p:pRg st="5" end="5"/>
                                            </p:txEl>
                                          </p:spTgt>
                                        </p:tgtEl>
                                        <p:attrNameLst>
                                          <p:attrName>style.visibility</p:attrName>
                                        </p:attrNameLst>
                                      </p:cBhvr>
                                      <p:to>
                                        <p:strVal val="visible"/>
                                      </p:to>
                                    </p:set>
                                    <p:animEffect transition="in" filter="fade">
                                      <p:cBhvr>
                                        <p:cTn id="20" dur="500"/>
                                        <p:tgtEl>
                                          <p:spTgt spid="3">
                                            <p:txEl>
                                              <p:pRg st="5" end="5"/>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animEffect transition="in" filter="fade">
                                      <p:cBhvr>
                                        <p:cTn id="23" dur="500"/>
                                        <p:tgtEl>
                                          <p:spTgt spid="3">
                                            <p:txEl>
                                              <p:pRg st="6" end="6"/>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3">
                                            <p:txEl>
                                              <p:pRg st="7" end="7"/>
                                            </p:txEl>
                                          </p:spTgt>
                                        </p:tgtEl>
                                        <p:attrNameLst>
                                          <p:attrName>style.visibility</p:attrName>
                                        </p:attrNameLst>
                                      </p:cBhvr>
                                      <p:to>
                                        <p:strVal val="visible"/>
                                      </p:to>
                                    </p:set>
                                    <p:animEffect transition="in" filter="fade">
                                      <p:cBhvr>
                                        <p:cTn id="26" dur="500"/>
                                        <p:tgtEl>
                                          <p:spTgt spid="3">
                                            <p:txEl>
                                              <p:pRg st="7" end="7"/>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animEffect transition="in" filter="fade">
                                      <p:cBhvr>
                                        <p:cTn id="29" dur="500"/>
                                        <p:tgtEl>
                                          <p:spTgt spid="3">
                                            <p:txEl>
                                              <p:pRg st="8" end="8"/>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5"/>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
                                            <p:txEl>
                                              <p:pRg st="10" end="10"/>
                                            </p:txEl>
                                          </p:spTgt>
                                        </p:tgtEl>
                                        <p:attrNameLst>
                                          <p:attrName>style.visibility</p:attrName>
                                        </p:attrNameLst>
                                      </p:cBhvr>
                                      <p:to>
                                        <p:strVal val="visible"/>
                                      </p:to>
                                    </p:set>
                                    <p:animEffect transition="in" filter="fade">
                                      <p:cBhvr>
                                        <p:cTn id="38" dur="500"/>
                                        <p:tgtEl>
                                          <p:spTgt spid="3">
                                            <p:txEl>
                                              <p:pRg st="10" end="10"/>
                                            </p:txEl>
                                          </p:spTgt>
                                        </p:tgtEl>
                                      </p:cBhvr>
                                    </p:animEffect>
                                  </p:childTnLst>
                                </p:cTn>
                              </p:par>
                              <p:par>
                                <p:cTn id="39" presetID="10" presetClass="entr" presetSubtype="0" fill="hold" nodeType="withEffect">
                                  <p:stCondLst>
                                    <p:cond delay="0"/>
                                  </p:stCondLst>
                                  <p:childTnLst>
                                    <p:set>
                                      <p:cBhvr>
                                        <p:cTn id="40" dur="1" fill="hold">
                                          <p:stCondLst>
                                            <p:cond delay="0"/>
                                          </p:stCondLst>
                                        </p:cTn>
                                        <p:tgtEl>
                                          <p:spTgt spid="3">
                                            <p:txEl>
                                              <p:pRg st="11" end="11"/>
                                            </p:txEl>
                                          </p:spTgt>
                                        </p:tgtEl>
                                        <p:attrNameLst>
                                          <p:attrName>style.visibility</p:attrName>
                                        </p:attrNameLst>
                                      </p:cBhvr>
                                      <p:to>
                                        <p:strVal val="visible"/>
                                      </p:to>
                                    </p:set>
                                    <p:animEffect transition="in" filter="fade">
                                      <p:cBhvr>
                                        <p:cTn id="41"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Ενέργεια Συστήματος</a:t>
            </a:r>
          </a:p>
        </p:txBody>
      </p:sp>
      <p:sp>
        <p:nvSpPr>
          <p:cNvPr id="3" name="Content Placeholder 2"/>
          <p:cNvSpPr>
            <a:spLocks noGrp="1"/>
          </p:cNvSpPr>
          <p:nvPr>
            <p:ph idx="1"/>
          </p:nvPr>
        </p:nvSpPr>
        <p:spPr>
          <a:xfrm>
            <a:off x="738350" y="1447800"/>
            <a:ext cx="7948450" cy="5029200"/>
          </a:xfrm>
        </p:spPr>
        <p:txBody>
          <a:bodyPr>
            <a:normAutofit fontScale="92500" lnSpcReduction="10000"/>
          </a:bodyPr>
          <a:lstStyle/>
          <a:p>
            <a:r>
              <a:rPr lang="el-GR" dirty="0"/>
              <a:t>Πρώτο βήμα είναι η </a:t>
            </a:r>
            <a:r>
              <a:rPr lang="el-GR" b="1" dirty="0"/>
              <a:t>αναγνώριση</a:t>
            </a:r>
            <a:r>
              <a:rPr lang="el-GR" dirty="0"/>
              <a:t> του συστήματος</a:t>
            </a:r>
            <a:endParaRPr lang="en-US" dirty="0"/>
          </a:p>
          <a:p>
            <a:endParaRPr lang="en-US" sz="1100" dirty="0"/>
          </a:p>
          <a:p>
            <a:r>
              <a:rPr lang="el-GR" dirty="0"/>
              <a:t>Όταν συζητάμε για ένα σύστημα, είτε αγνοούμε (</a:t>
            </a:r>
            <a:r>
              <a:rPr lang="el-GR" b="1" dirty="0"/>
              <a:t>απομονωμένο</a:t>
            </a:r>
            <a:r>
              <a:rPr lang="el-GR" dirty="0"/>
              <a:t> σύστημα) είτε ενδιαφερόμαστε (</a:t>
            </a:r>
            <a:r>
              <a:rPr lang="el-GR" b="1" dirty="0"/>
              <a:t>μη απομονωμένο</a:t>
            </a:r>
            <a:r>
              <a:rPr lang="el-GR" dirty="0"/>
              <a:t> σύστημα) για τις </a:t>
            </a:r>
            <a:r>
              <a:rPr lang="el-GR" b="1" u="sng" dirty="0"/>
              <a:t>ενεργειακές</a:t>
            </a:r>
            <a:r>
              <a:rPr lang="el-GR" dirty="0"/>
              <a:t> αλληλεπιδράσεις του </a:t>
            </a:r>
            <a:r>
              <a:rPr lang="el-GR" dirty="0">
                <a:solidFill>
                  <a:srgbClr val="FF0000"/>
                </a:solidFill>
              </a:rPr>
              <a:t>περιβάλλοντος</a:t>
            </a:r>
            <a:r>
              <a:rPr lang="el-GR" dirty="0"/>
              <a:t> με το </a:t>
            </a:r>
            <a:r>
              <a:rPr lang="el-GR" dirty="0">
                <a:solidFill>
                  <a:srgbClr val="FF0000"/>
                </a:solidFill>
              </a:rPr>
              <a:t>σύστημα</a:t>
            </a:r>
          </a:p>
          <a:p>
            <a:pPr lvl="1"/>
            <a:r>
              <a:rPr lang="el-GR" dirty="0"/>
              <a:t>Ακόμα δε γνωρίζουμε ποιές είναι αυτές, με τι σχετίζονται, και πώς τις βρίσκουμε... (απλώς υποθέτουμε – υπομονή </a:t>
            </a:r>
            <a:r>
              <a:rPr lang="el-GR" dirty="0">
                <a:sym typeface="Wingdings" panose="05000000000000000000" pitchFamily="2" charset="2"/>
              </a:rPr>
              <a:t>)</a:t>
            </a:r>
          </a:p>
          <a:p>
            <a:pPr lvl="1"/>
            <a:r>
              <a:rPr lang="el-GR" sz="2200" dirty="0">
                <a:sym typeface="Wingdings" panose="05000000000000000000" pitchFamily="2" charset="2"/>
              </a:rPr>
              <a:t>Επίσης υποθέτουμε ότι κάποιες </a:t>
            </a:r>
            <a:r>
              <a:rPr lang="el-GR" sz="2200" b="1" dirty="0">
                <a:sym typeface="Wingdings" panose="05000000000000000000" pitchFamily="2" charset="2"/>
              </a:rPr>
              <a:t>δυνάμεις</a:t>
            </a:r>
            <a:r>
              <a:rPr lang="el-GR" sz="2200" dirty="0">
                <a:sym typeface="Wingdings" panose="05000000000000000000" pitchFamily="2" charset="2"/>
              </a:rPr>
              <a:t> δρουν στο σύστημα και του </a:t>
            </a:r>
            <a:r>
              <a:rPr lang="el-GR" sz="2200" b="1" dirty="0">
                <a:sym typeface="Wingdings" panose="05000000000000000000" pitchFamily="2" charset="2"/>
              </a:rPr>
              <a:t>μεταβάλλουν την ενεργειακή κατάσταση</a:t>
            </a:r>
          </a:p>
          <a:p>
            <a:pPr lvl="1"/>
            <a:endParaRPr lang="el-GR" sz="2200" dirty="0"/>
          </a:p>
          <a:p>
            <a:r>
              <a:rPr lang="el-GR" dirty="0"/>
              <a:t>Ανεξαρτήτως του συστήματος που επιλέγουμε πάντα υπάρχει το </a:t>
            </a:r>
            <a:r>
              <a:rPr lang="el-GR" b="1" dirty="0"/>
              <a:t>όριο/σύνορο συστήματος</a:t>
            </a:r>
            <a:r>
              <a:rPr lang="el-GR" dirty="0"/>
              <a:t>:</a:t>
            </a:r>
          </a:p>
          <a:p>
            <a:pPr lvl="1"/>
            <a:r>
              <a:rPr lang="el-GR" dirty="0"/>
              <a:t>Μια (συνήθως) φανταστική επιφάνεια που χωρίζει το σύστημα με το περιβάλλον του</a:t>
            </a:r>
          </a:p>
          <a:p>
            <a:pPr lvl="1"/>
            <a:r>
              <a:rPr lang="el-GR" dirty="0"/>
              <a:t>Π.χ. σε ένα κιβώτιο, η επιφάνειες του κιβωτίου</a:t>
            </a:r>
          </a:p>
          <a:p>
            <a:endParaRPr lang="el-GR" sz="2200" dirty="0"/>
          </a:p>
        </p:txBody>
      </p:sp>
    </p:spTree>
    <p:extLst>
      <p:ext uri="{BB962C8B-B14F-4D97-AF65-F5344CB8AC3E}">
        <p14:creationId xmlns:p14="http://schemas.microsoft.com/office/powerpoint/2010/main" val="2026972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3">
                                            <p:txEl>
                                              <p:pRg st="7" end="7"/>
                                            </p:txEl>
                                          </p:spTgt>
                                        </p:tgtEl>
                                        <p:attrNameLst>
                                          <p:attrName>style.visibility</p:attrName>
                                        </p:attrNameLst>
                                      </p:cBhvr>
                                      <p:to>
                                        <p:strVal val="visible"/>
                                      </p:to>
                                    </p:set>
                                    <p:animEffect transition="in" filter="fade">
                                      <p:cBhvr>
                                        <p:cTn id="30" dur="500"/>
                                        <p:tgtEl>
                                          <p:spTgt spid="3">
                                            <p:txEl>
                                              <p:pRg st="7" end="7"/>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animEffect transition="in" filter="fade">
                                      <p:cBhvr>
                                        <p:cTn id="33"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Ενέργεια Συστήματος</a:t>
            </a:r>
          </a:p>
        </p:txBody>
      </p:sp>
      <p:sp>
        <p:nvSpPr>
          <p:cNvPr id="3" name="Content Placeholder 2"/>
          <p:cNvSpPr>
            <a:spLocks noGrp="1"/>
          </p:cNvSpPr>
          <p:nvPr>
            <p:ph idx="1"/>
          </p:nvPr>
        </p:nvSpPr>
        <p:spPr>
          <a:xfrm>
            <a:off x="738350" y="1290914"/>
            <a:ext cx="7796050" cy="5414686"/>
          </a:xfrm>
        </p:spPr>
        <p:txBody>
          <a:bodyPr>
            <a:normAutofit fontScale="92500" lnSpcReduction="10000"/>
          </a:bodyPr>
          <a:lstStyle/>
          <a:p>
            <a:r>
              <a:rPr lang="el-GR" b="1" dirty="0">
                <a:sym typeface="Wingdings" panose="05000000000000000000" pitchFamily="2" charset="2"/>
              </a:rPr>
              <a:t>Παράδειγμα 1:</a:t>
            </a:r>
          </a:p>
          <a:p>
            <a:pPr lvl="1"/>
            <a:r>
              <a:rPr lang="el-GR" dirty="0">
                <a:sym typeface="Wingdings" panose="05000000000000000000" pitchFamily="2" charset="2"/>
              </a:rPr>
              <a:t>Σύστημα {σπόγγος} : </a:t>
            </a:r>
            <a:r>
              <a:rPr lang="el-GR" b="1" dirty="0">
                <a:sym typeface="Wingdings" panose="05000000000000000000" pitchFamily="2" charset="2"/>
              </a:rPr>
              <a:t>μονομελές</a:t>
            </a:r>
          </a:p>
          <a:p>
            <a:pPr lvl="1"/>
            <a:r>
              <a:rPr lang="el-GR" b="1" dirty="0">
                <a:sym typeface="Wingdings" panose="05000000000000000000" pitchFamily="2" charset="2"/>
              </a:rPr>
              <a:t>Μη απομονωμένο </a:t>
            </a:r>
            <a:r>
              <a:rPr lang="el-GR" dirty="0">
                <a:sym typeface="Wingdings" panose="05000000000000000000" pitchFamily="2" charset="2"/>
              </a:rPr>
              <a:t>(ασκείται </a:t>
            </a:r>
            <a:r>
              <a:rPr lang="el-GR" b="1" dirty="0">
                <a:sym typeface="Wingdings" panose="05000000000000000000" pitchFamily="2" charset="2"/>
              </a:rPr>
              <a:t>εξωτερική</a:t>
            </a:r>
            <a:r>
              <a:rPr lang="el-GR" dirty="0">
                <a:sym typeface="Wingdings" panose="05000000000000000000" pitchFamily="2" charset="2"/>
              </a:rPr>
              <a:t> δύναμη που το κινεί – </a:t>
            </a:r>
            <a:r>
              <a:rPr lang="el-GR" b="1" dirty="0">
                <a:sym typeface="Wingdings" panose="05000000000000000000" pitchFamily="2" charset="2"/>
              </a:rPr>
              <a:t>μεταβάλλει την κινητική του ενέργεια</a:t>
            </a:r>
            <a:r>
              <a:rPr lang="el-GR" dirty="0">
                <a:sym typeface="Wingdings" panose="05000000000000000000" pitchFamily="2" charset="2"/>
              </a:rPr>
              <a:t>, καθώς υπάρχει και η δύναμη </a:t>
            </a:r>
            <a:r>
              <a:rPr lang="el-GR" b="1" dirty="0">
                <a:sym typeface="Wingdings" panose="05000000000000000000" pitchFamily="2" charset="2"/>
              </a:rPr>
              <a:t>τριβής</a:t>
            </a:r>
            <a:r>
              <a:rPr lang="el-GR" dirty="0">
                <a:sym typeface="Wingdings" panose="05000000000000000000" pitchFamily="2" charset="2"/>
              </a:rPr>
              <a:t> με την επιφάνεια που ολισθαίνει, η οποία αυξάνει τη </a:t>
            </a:r>
            <a:r>
              <a:rPr lang="el-GR" b="1" dirty="0">
                <a:sym typeface="Wingdings" panose="05000000000000000000" pitchFamily="2" charset="2"/>
              </a:rPr>
              <a:t>θερμική ενέργεια </a:t>
            </a:r>
            <a:r>
              <a:rPr lang="el-GR" dirty="0">
                <a:sym typeface="Wingdings" panose="05000000000000000000" pitchFamily="2" charset="2"/>
              </a:rPr>
              <a:t>του συστήματος – και της επιφάνειας)</a:t>
            </a:r>
          </a:p>
          <a:p>
            <a:pPr lvl="2"/>
            <a:r>
              <a:rPr lang="el-GR" dirty="0">
                <a:sym typeface="Wingdings" panose="05000000000000000000" pitchFamily="2" charset="2"/>
              </a:rPr>
              <a:t>Επιφάνεια σπόγγου = σύνορο συστήματος</a:t>
            </a:r>
          </a:p>
          <a:p>
            <a:pPr lvl="2"/>
            <a:r>
              <a:rPr lang="el-GR" dirty="0">
                <a:sym typeface="Wingdings" panose="05000000000000000000" pitchFamily="2" charset="2"/>
              </a:rPr>
              <a:t>Η δύναμη (μέσω του χεριού) και η τριβή είναι μια </a:t>
            </a:r>
            <a:r>
              <a:rPr lang="el-GR" dirty="0">
                <a:solidFill>
                  <a:srgbClr val="FF0000"/>
                </a:solidFill>
                <a:sym typeface="Wingdings" panose="05000000000000000000" pitchFamily="2" charset="2"/>
              </a:rPr>
              <a:t>ενεργειακή επιρροή στο σύστημα από το περιβάλλον του</a:t>
            </a:r>
            <a:r>
              <a:rPr lang="el-GR" dirty="0">
                <a:sym typeface="Wingdings" panose="05000000000000000000" pitchFamily="2" charset="2"/>
              </a:rPr>
              <a:t>, και οι οποίες ασκούνται επάνω στο σύνορο (επιφάνεια) του συστήματος</a:t>
            </a:r>
            <a:endParaRPr lang="el-GR" sz="2400" dirty="0">
              <a:sym typeface="Wingdings" panose="05000000000000000000" pitchFamily="2" charset="2"/>
            </a:endParaRPr>
          </a:p>
          <a:p>
            <a:pPr lvl="2"/>
            <a:endParaRPr lang="el-GR" sz="1200" b="1" dirty="0">
              <a:sym typeface="Wingdings" panose="05000000000000000000" pitchFamily="2" charset="2"/>
            </a:endParaRPr>
          </a:p>
          <a:p>
            <a:r>
              <a:rPr lang="el-GR" b="1" dirty="0">
                <a:sym typeface="Wingdings" panose="05000000000000000000" pitchFamily="2" charset="2"/>
              </a:rPr>
              <a:t>Παράδειγμα 2:</a:t>
            </a:r>
            <a:endParaRPr lang="en-US" b="1" dirty="0">
              <a:sym typeface="Wingdings" panose="05000000000000000000" pitchFamily="2" charset="2"/>
            </a:endParaRPr>
          </a:p>
          <a:p>
            <a:pPr lvl="1"/>
            <a:r>
              <a:rPr lang="el-GR" dirty="0">
                <a:sym typeface="Wingdings" panose="05000000000000000000" pitchFamily="2" charset="2"/>
              </a:rPr>
              <a:t>Σύστημα {σπόγγος</a:t>
            </a:r>
            <a:r>
              <a:rPr lang="en-US" dirty="0">
                <a:sym typeface="Wingdings" panose="05000000000000000000" pitchFamily="2" charset="2"/>
              </a:rPr>
              <a:t>, </a:t>
            </a:r>
            <a:r>
              <a:rPr lang="el-GR" dirty="0">
                <a:sym typeface="Wingdings" panose="05000000000000000000" pitchFamily="2" charset="2"/>
              </a:rPr>
              <a:t>τραπέζι} : </a:t>
            </a:r>
            <a:r>
              <a:rPr lang="el-GR" b="1" dirty="0">
                <a:sym typeface="Wingdings" panose="05000000000000000000" pitchFamily="2" charset="2"/>
              </a:rPr>
              <a:t>πολυμελές</a:t>
            </a:r>
          </a:p>
          <a:p>
            <a:pPr lvl="1"/>
            <a:r>
              <a:rPr lang="el-GR" b="1" dirty="0">
                <a:sym typeface="Wingdings" panose="05000000000000000000" pitchFamily="2" charset="2"/>
              </a:rPr>
              <a:t>Μη απομονωμένο </a:t>
            </a:r>
            <a:r>
              <a:rPr lang="el-GR" dirty="0">
                <a:sym typeface="Wingdings" panose="05000000000000000000" pitchFamily="2" charset="2"/>
              </a:rPr>
              <a:t>(ασκείται </a:t>
            </a:r>
            <a:r>
              <a:rPr lang="el-GR" b="1" dirty="0">
                <a:sym typeface="Wingdings" panose="05000000000000000000" pitchFamily="2" charset="2"/>
              </a:rPr>
              <a:t>εξωτερική</a:t>
            </a:r>
            <a:r>
              <a:rPr lang="el-GR" dirty="0">
                <a:sym typeface="Wingdings" panose="05000000000000000000" pitchFamily="2" charset="2"/>
              </a:rPr>
              <a:t> δύναμη που το </a:t>
            </a:r>
            <a:br>
              <a:rPr lang="en-US" dirty="0">
                <a:sym typeface="Wingdings" panose="05000000000000000000" pitchFamily="2" charset="2"/>
              </a:rPr>
            </a:br>
            <a:r>
              <a:rPr lang="el-GR" dirty="0">
                <a:sym typeface="Wingdings" panose="05000000000000000000" pitchFamily="2" charset="2"/>
              </a:rPr>
              <a:t>κινεί – μεταβάλλει την κινητική του ενέργεια, αλλά πλέον η </a:t>
            </a:r>
            <a:r>
              <a:rPr lang="el-GR" b="1" dirty="0">
                <a:sym typeface="Wingdings" panose="05000000000000000000" pitchFamily="2" charset="2"/>
              </a:rPr>
              <a:t>τριβή</a:t>
            </a:r>
            <a:r>
              <a:rPr lang="el-GR" dirty="0">
                <a:sym typeface="Wingdings" panose="05000000000000000000" pitchFamily="2" charset="2"/>
              </a:rPr>
              <a:t> αποτελεί </a:t>
            </a:r>
            <a:r>
              <a:rPr lang="el-GR" b="1" dirty="0">
                <a:sym typeface="Wingdings" panose="05000000000000000000" pitchFamily="2" charset="2"/>
              </a:rPr>
              <a:t>εσωτερική</a:t>
            </a:r>
            <a:r>
              <a:rPr lang="el-GR" dirty="0">
                <a:sym typeface="Wingdings" panose="05000000000000000000" pitchFamily="2" charset="2"/>
              </a:rPr>
              <a:t> δύναμη του συστήματος)</a:t>
            </a:r>
          </a:p>
          <a:p>
            <a:pPr lvl="2"/>
            <a:r>
              <a:rPr lang="el-GR" dirty="0">
                <a:sym typeface="Wingdings" panose="05000000000000000000" pitchFamily="2" charset="2"/>
              </a:rPr>
              <a:t>Ασκείται από ένα μέλος του συστήματος σε ένα άλλο</a:t>
            </a:r>
          </a:p>
        </p:txBody>
      </p:sp>
      <p:pic>
        <p:nvPicPr>
          <p:cNvPr id="4" name="Picture 3"/>
          <p:cNvPicPr>
            <a:picLocks noChangeAspect="1"/>
          </p:cNvPicPr>
          <p:nvPr/>
        </p:nvPicPr>
        <p:blipFill>
          <a:blip r:embed="rId2"/>
          <a:stretch>
            <a:fillRect/>
          </a:stretch>
        </p:blipFill>
        <p:spPr>
          <a:xfrm>
            <a:off x="6705600" y="704485"/>
            <a:ext cx="1981199" cy="1327119"/>
          </a:xfrm>
          <a:prstGeom prst="rect">
            <a:avLst/>
          </a:prstGeom>
          <a:ln>
            <a:noFill/>
          </a:ln>
          <a:effectLst>
            <a:softEdge rad="112500"/>
          </a:effectLst>
        </p:spPr>
      </p:pic>
    </p:spTree>
    <p:extLst>
      <p:ext uri="{BB962C8B-B14F-4D97-AF65-F5344CB8AC3E}">
        <p14:creationId xmlns:p14="http://schemas.microsoft.com/office/powerpoint/2010/main" val="3073382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fade">
                                      <p:cBhvr>
                                        <p:cTn id="32" dur="500"/>
                                        <p:tgtEl>
                                          <p:spTgt spid="3">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animEffect transition="in" filter="fade">
                                      <p:cBhvr>
                                        <p:cTn id="37" dur="500"/>
                                        <p:tgtEl>
                                          <p:spTgt spid="3">
                                            <p:txEl>
                                              <p:pRg st="8" end="8"/>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9" end="9"/>
                                            </p:txEl>
                                          </p:spTgt>
                                        </p:tgtEl>
                                        <p:attrNameLst>
                                          <p:attrName>style.visibility</p:attrName>
                                        </p:attrNameLst>
                                      </p:cBhvr>
                                      <p:to>
                                        <p:strVal val="visible"/>
                                      </p:to>
                                    </p:set>
                                    <p:animEffect transition="in" filter="fade">
                                      <p:cBhvr>
                                        <p:cTn id="42"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5923963" y="2819399"/>
            <a:ext cx="2757930" cy="1855111"/>
          </a:xfrm>
          <a:prstGeom prst="rect">
            <a:avLst/>
          </a:prstGeom>
        </p:spPr>
      </p:pic>
      <p:sp>
        <p:nvSpPr>
          <p:cNvPr id="2" name="Title 1"/>
          <p:cNvSpPr>
            <a:spLocks noGrp="1"/>
          </p:cNvSpPr>
          <p:nvPr>
            <p:ph type="title"/>
          </p:nvPr>
        </p:nvSpPr>
        <p:spPr/>
        <p:txBody>
          <a:bodyPr>
            <a:normAutofit fontScale="90000"/>
          </a:bodyPr>
          <a:lstStyle/>
          <a:p>
            <a:r>
              <a:rPr lang="el-GR" dirty="0"/>
              <a:t>Ενέργεια Συστήματος</a:t>
            </a:r>
          </a:p>
        </p:txBody>
      </p:sp>
      <p:sp>
        <p:nvSpPr>
          <p:cNvPr id="3" name="Content Placeholder 2"/>
          <p:cNvSpPr>
            <a:spLocks noGrp="1"/>
          </p:cNvSpPr>
          <p:nvPr>
            <p:ph idx="1"/>
          </p:nvPr>
        </p:nvSpPr>
        <p:spPr>
          <a:xfrm>
            <a:off x="738350" y="1290914"/>
            <a:ext cx="7948450" cy="5338486"/>
          </a:xfrm>
        </p:spPr>
        <p:txBody>
          <a:bodyPr>
            <a:normAutofit fontScale="92500"/>
          </a:bodyPr>
          <a:lstStyle/>
          <a:p>
            <a:r>
              <a:rPr lang="el-GR" b="1" dirty="0">
                <a:sym typeface="Wingdings" panose="05000000000000000000" pitchFamily="2" charset="2"/>
              </a:rPr>
              <a:t>Παράδειγμα 3:</a:t>
            </a:r>
          </a:p>
          <a:p>
            <a:pPr lvl="1"/>
            <a:r>
              <a:rPr lang="el-GR" dirty="0">
                <a:sym typeface="Wingdings" panose="05000000000000000000" pitchFamily="2" charset="2"/>
              </a:rPr>
              <a:t>Σύστημα {σώματα, σχοινί} : </a:t>
            </a:r>
            <a:r>
              <a:rPr lang="el-GR" b="1" dirty="0">
                <a:sym typeface="Wingdings" panose="05000000000000000000" pitchFamily="2" charset="2"/>
              </a:rPr>
              <a:t>πολυμελές και μη απομονωμένο</a:t>
            </a:r>
            <a:r>
              <a:rPr lang="el-GR" dirty="0">
                <a:sym typeface="Wingdings" panose="05000000000000000000" pitchFamily="2" charset="2"/>
              </a:rPr>
              <a:t>!</a:t>
            </a:r>
          </a:p>
          <a:p>
            <a:pPr lvl="2"/>
            <a:r>
              <a:rPr lang="el-GR" dirty="0">
                <a:sym typeface="Wingdings" panose="05000000000000000000" pitchFamily="2" charset="2"/>
              </a:rPr>
              <a:t>Οι δυνάμεις από το σχοινί επιταχύνουν τα σώματα (άρα αλλάζουν την </a:t>
            </a:r>
            <a:r>
              <a:rPr lang="el-GR" b="1" dirty="0">
                <a:sym typeface="Wingdings" panose="05000000000000000000" pitchFamily="2" charset="2"/>
              </a:rPr>
              <a:t>κινητική</a:t>
            </a:r>
            <a:r>
              <a:rPr lang="el-GR" dirty="0">
                <a:sym typeface="Wingdings" panose="05000000000000000000" pitchFamily="2" charset="2"/>
              </a:rPr>
              <a:t> τους ενέργεια) και είναι </a:t>
            </a:r>
            <a:r>
              <a:rPr lang="el-GR" b="1" dirty="0">
                <a:sym typeface="Wingdings" panose="05000000000000000000" pitchFamily="2" charset="2"/>
              </a:rPr>
              <a:t>εσωτερικές</a:t>
            </a:r>
            <a:r>
              <a:rPr lang="el-GR" dirty="0">
                <a:sym typeface="Wingdings" panose="05000000000000000000" pitchFamily="2" charset="2"/>
              </a:rPr>
              <a:t>, </a:t>
            </a:r>
            <a:r>
              <a:rPr lang="el-GR" b="1" dirty="0">
                <a:sym typeface="Wingdings" panose="05000000000000000000" pitchFamily="2" charset="2"/>
              </a:rPr>
              <a:t>δεν</a:t>
            </a:r>
            <a:r>
              <a:rPr lang="el-GR" dirty="0">
                <a:sym typeface="Wingdings" panose="05000000000000000000" pitchFamily="2" charset="2"/>
              </a:rPr>
              <a:t> ανήκουν στο περιβάλλον του</a:t>
            </a:r>
          </a:p>
          <a:p>
            <a:pPr lvl="2"/>
            <a:r>
              <a:rPr lang="el-GR" dirty="0">
                <a:sym typeface="Wingdings" panose="05000000000000000000" pitchFamily="2" charset="2"/>
              </a:rPr>
              <a:t>Αντίθετα, οι </a:t>
            </a:r>
            <a:r>
              <a:rPr lang="el-GR" b="1" dirty="0">
                <a:sym typeface="Wingdings" panose="05000000000000000000" pitchFamily="2" charset="2"/>
              </a:rPr>
              <a:t>δυνάμεις του βάρους </a:t>
            </a:r>
            <a:r>
              <a:rPr lang="el-GR" dirty="0">
                <a:sym typeface="Wingdings" panose="05000000000000000000" pitchFamily="2" charset="2"/>
              </a:rPr>
              <a:t>τους είναι </a:t>
            </a:r>
            <a:br>
              <a:rPr lang="el-GR" dirty="0">
                <a:sym typeface="Wingdings" panose="05000000000000000000" pitchFamily="2" charset="2"/>
              </a:rPr>
            </a:br>
            <a:r>
              <a:rPr lang="el-GR" b="1" dirty="0">
                <a:sym typeface="Wingdings" panose="05000000000000000000" pitchFamily="2" charset="2"/>
              </a:rPr>
              <a:t>εξωτερικές</a:t>
            </a:r>
            <a:r>
              <a:rPr lang="el-GR" dirty="0">
                <a:sym typeface="Wingdings" panose="05000000000000000000" pitchFamily="2" charset="2"/>
              </a:rPr>
              <a:t>! Θα δούμε αργότερα πως αυτές </a:t>
            </a:r>
            <a:br>
              <a:rPr lang="el-GR" dirty="0">
                <a:sym typeface="Wingdings" panose="05000000000000000000" pitchFamily="2" charset="2"/>
              </a:rPr>
            </a:br>
            <a:r>
              <a:rPr lang="el-GR" dirty="0">
                <a:sym typeface="Wingdings" panose="05000000000000000000" pitchFamily="2" charset="2"/>
              </a:rPr>
              <a:t>αλλάζουν κάτι «ενεργειακό» στο σύστημα...</a:t>
            </a:r>
          </a:p>
          <a:p>
            <a:pPr lvl="2"/>
            <a:r>
              <a:rPr lang="el-GR" dirty="0">
                <a:sym typeface="Wingdings" panose="05000000000000000000" pitchFamily="2" charset="2"/>
              </a:rPr>
              <a:t>Το ίδιο και η </a:t>
            </a:r>
            <a:r>
              <a:rPr lang="el-GR" b="1" dirty="0">
                <a:sym typeface="Wingdings" panose="05000000000000000000" pitchFamily="2" charset="2"/>
              </a:rPr>
              <a:t>δύναμη τριβής </a:t>
            </a:r>
            <a:r>
              <a:rPr lang="el-GR" dirty="0">
                <a:sym typeface="Wingdings" panose="05000000000000000000" pitchFamily="2" charset="2"/>
              </a:rPr>
              <a:t>από το κεκλι-</a:t>
            </a:r>
            <a:br>
              <a:rPr lang="el-GR" dirty="0">
                <a:sym typeface="Wingdings" panose="05000000000000000000" pitchFamily="2" charset="2"/>
              </a:rPr>
            </a:br>
            <a:r>
              <a:rPr lang="el-GR" dirty="0">
                <a:sym typeface="Wingdings" panose="05000000000000000000" pitchFamily="2" charset="2"/>
              </a:rPr>
              <a:t>μένο...</a:t>
            </a:r>
          </a:p>
          <a:p>
            <a:pPr lvl="2"/>
            <a:endParaRPr lang="el-GR" sz="1200" dirty="0">
              <a:sym typeface="Wingdings" panose="05000000000000000000" pitchFamily="2" charset="2"/>
            </a:endParaRPr>
          </a:p>
          <a:p>
            <a:r>
              <a:rPr lang="el-GR" b="1" dirty="0">
                <a:sym typeface="Wingdings" panose="05000000000000000000" pitchFamily="2" charset="2"/>
              </a:rPr>
              <a:t>Παράδειγμα 4:</a:t>
            </a:r>
          </a:p>
          <a:p>
            <a:pPr lvl="1"/>
            <a:r>
              <a:rPr lang="el-GR" dirty="0">
                <a:sym typeface="Wingdings" panose="05000000000000000000" pitchFamily="2" charset="2"/>
              </a:rPr>
              <a:t>Σύστημα {σώματα, σχοινί, Γη} : </a:t>
            </a:r>
            <a:r>
              <a:rPr lang="el-GR" b="1" dirty="0">
                <a:sym typeface="Wingdings" panose="05000000000000000000" pitchFamily="2" charset="2"/>
              </a:rPr>
              <a:t>πολυμελές και μη απομονωμένο</a:t>
            </a:r>
            <a:r>
              <a:rPr lang="el-GR" dirty="0">
                <a:sym typeface="Wingdings" panose="05000000000000000000" pitchFamily="2" charset="2"/>
              </a:rPr>
              <a:t>!</a:t>
            </a:r>
          </a:p>
          <a:p>
            <a:pPr lvl="2"/>
            <a:r>
              <a:rPr lang="el-GR" dirty="0">
                <a:sym typeface="Wingdings" panose="05000000000000000000" pitchFamily="2" charset="2"/>
              </a:rPr>
              <a:t>Όλες οι δυνάμεις που πιθανόν μεταβάλλουν την ενέργειά του είναι </a:t>
            </a:r>
            <a:r>
              <a:rPr lang="el-GR" b="1" dirty="0">
                <a:sym typeface="Wingdings" panose="05000000000000000000" pitchFamily="2" charset="2"/>
              </a:rPr>
              <a:t>εσωτερικές, πλην της δύναμης </a:t>
            </a:r>
            <a:r>
              <a:rPr lang="el-GR" b="1" dirty="0">
                <a:solidFill>
                  <a:srgbClr val="00B050"/>
                </a:solidFill>
                <a:sym typeface="Wingdings" panose="05000000000000000000" pitchFamily="2" charset="2"/>
              </a:rPr>
              <a:t>τριβής</a:t>
            </a:r>
            <a:r>
              <a:rPr lang="el-GR" b="1" dirty="0">
                <a:sym typeface="Wingdings" panose="05000000000000000000" pitchFamily="2" charset="2"/>
              </a:rPr>
              <a:t>!</a:t>
            </a:r>
          </a:p>
          <a:p>
            <a:pPr lvl="2"/>
            <a:r>
              <a:rPr lang="el-GR" b="1" dirty="0">
                <a:sym typeface="Wingdings" panose="05000000000000000000" pitchFamily="2" charset="2"/>
              </a:rPr>
              <a:t>Μόνο </a:t>
            </a:r>
            <a:r>
              <a:rPr lang="el-GR" b="1" dirty="0">
                <a:solidFill>
                  <a:srgbClr val="00B050"/>
                </a:solidFill>
                <a:sym typeface="Wingdings" panose="05000000000000000000" pitchFamily="2" charset="2"/>
              </a:rPr>
              <a:t>αυτή</a:t>
            </a:r>
            <a:r>
              <a:rPr lang="el-GR" dirty="0">
                <a:sym typeface="Wingdings" panose="05000000000000000000" pitchFamily="2" charset="2"/>
              </a:rPr>
              <a:t> ανήκει στο περιβάλλον του</a:t>
            </a:r>
          </a:p>
          <a:p>
            <a:pPr lvl="2"/>
            <a:endParaRPr lang="el-GR" sz="1300" dirty="0">
              <a:sym typeface="Wingdings" panose="05000000000000000000" pitchFamily="2" charset="2"/>
            </a:endParaRPr>
          </a:p>
        </p:txBody>
      </p:sp>
    </p:spTree>
    <p:extLst>
      <p:ext uri="{BB962C8B-B14F-4D97-AF65-F5344CB8AC3E}">
        <p14:creationId xmlns:p14="http://schemas.microsoft.com/office/powerpoint/2010/main" val="2230996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fade">
                                      <p:cBhvr>
                                        <p:cTn id="32" dur="500"/>
                                        <p:tgtEl>
                                          <p:spTgt spid="3">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animEffect transition="in" filter="fade">
                                      <p:cBhvr>
                                        <p:cTn id="37" dur="500"/>
                                        <p:tgtEl>
                                          <p:spTgt spid="3">
                                            <p:txEl>
                                              <p:pRg st="8" end="8"/>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9" end="9"/>
                                            </p:txEl>
                                          </p:spTgt>
                                        </p:tgtEl>
                                        <p:attrNameLst>
                                          <p:attrName>style.visibility</p:attrName>
                                        </p:attrNameLst>
                                      </p:cBhvr>
                                      <p:to>
                                        <p:strVal val="visible"/>
                                      </p:to>
                                    </p:set>
                                    <p:animEffect transition="in" filter="fade">
                                      <p:cBhvr>
                                        <p:cTn id="42"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73818C-CFC9-31A9-E0B2-0DC69678AA8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CA9DAF5-F6DD-8F58-8665-24F8347AC09A}"/>
              </a:ext>
            </a:extLst>
          </p:cNvPr>
          <p:cNvSpPr>
            <a:spLocks noGrp="1"/>
          </p:cNvSpPr>
          <p:nvPr>
            <p:ph type="title"/>
          </p:nvPr>
        </p:nvSpPr>
        <p:spPr/>
        <p:txBody>
          <a:bodyPr>
            <a:normAutofit fontScale="90000"/>
          </a:bodyPr>
          <a:lstStyle/>
          <a:p>
            <a:r>
              <a:rPr lang="el-GR" dirty="0"/>
              <a:t>Κίνηση σε μια Διάσταση</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39322CB7-DF9D-070A-0C51-850252C6D44A}"/>
                  </a:ext>
                </a:extLst>
              </p:cNvPr>
              <p:cNvSpPr>
                <a:spLocks noGrp="1"/>
              </p:cNvSpPr>
              <p:nvPr>
                <p:ph idx="1"/>
              </p:nvPr>
            </p:nvSpPr>
            <p:spPr>
              <a:xfrm>
                <a:off x="738350" y="1290914"/>
                <a:ext cx="7870073" cy="5262286"/>
              </a:xfrm>
            </p:spPr>
            <p:txBody>
              <a:bodyPr>
                <a:normAutofit lnSpcReduction="10000"/>
              </a:bodyPr>
              <a:lstStyle/>
              <a:p>
                <a:r>
                  <a:rPr lang="en-US" b="1" u="sng" dirty="0"/>
                  <a:t>Hint</a:t>
                </a:r>
                <a:r>
                  <a:rPr lang="el-GR" b="1" u="sng" dirty="0"/>
                  <a:t>:</a:t>
                </a:r>
                <a:endParaRPr lang="en-US" b="1" u="sng" dirty="0"/>
              </a:p>
              <a:p>
                <a:r>
                  <a:rPr lang="el-GR" sz="2000" dirty="0"/>
                  <a:t>Μπορούμε να κάνουμε </a:t>
                </a:r>
                <a:r>
                  <a:rPr lang="el-GR" sz="2000" b="1" dirty="0"/>
                  <a:t>αλγεβρικές</a:t>
                </a:r>
                <a:r>
                  <a:rPr lang="el-GR" sz="2000" dirty="0"/>
                  <a:t> πράξεις με τις ποσότητες των ταχυτήτων, όπως ακριβώς κάναμε με τις θέσεις και μετατοπίσεις</a:t>
                </a:r>
              </a:p>
              <a:p>
                <a:r>
                  <a:rPr lang="el-GR" sz="2000" dirty="0"/>
                  <a:t>Στο τέλος μπορούμε να προσθέσουμε την πληροφορία της κατεύθυνσης…</a:t>
                </a:r>
              </a:p>
              <a:p>
                <a:pPr lvl="1"/>
                <a:r>
                  <a:rPr lang="el-GR" sz="1800" dirty="0"/>
                  <a:t>…με χρήση του διανύσματος </a:t>
                </a:r>
                <a14:m>
                  <m:oMath xmlns:m="http://schemas.openxmlformats.org/officeDocument/2006/math">
                    <m:acc>
                      <m:accPr>
                        <m:chr m:val="⃗"/>
                        <m:ctrlPr>
                          <a:rPr lang="en-US" sz="1800" b="0" i="1" smtClean="0">
                            <a:latin typeface="Cambria Math" panose="02040503050406030204" pitchFamily="18" charset="0"/>
                          </a:rPr>
                        </m:ctrlPr>
                      </m:accPr>
                      <m:e>
                        <m:r>
                          <a:rPr lang="en-US" sz="1800" b="0" i="1" smtClean="0">
                            <a:latin typeface="Cambria Math" panose="02040503050406030204" pitchFamily="18" charset="0"/>
                          </a:rPr>
                          <m:t>𝑖</m:t>
                        </m:r>
                      </m:e>
                    </m:acc>
                  </m:oMath>
                </a14:m>
                <a:r>
                  <a:rPr lang="en-US" sz="1800" b="0" dirty="0"/>
                  <a:t> (</a:t>
                </a:r>
                <a:r>
                  <a:rPr lang="el-GR" sz="1800" b="0" dirty="0"/>
                  <a:t>ή του </a:t>
                </a:r>
                <a14:m>
                  <m:oMath xmlns:m="http://schemas.openxmlformats.org/officeDocument/2006/math">
                    <m:acc>
                      <m:accPr>
                        <m:chr m:val="⃗"/>
                        <m:ctrlPr>
                          <a:rPr lang="en-US" sz="1800" b="0" i="1" smtClean="0">
                            <a:latin typeface="Cambria Math" panose="02040503050406030204" pitchFamily="18" charset="0"/>
                          </a:rPr>
                        </m:ctrlPr>
                      </m:accPr>
                      <m:e>
                        <m:r>
                          <a:rPr lang="en-US" sz="1800" b="0" i="1" smtClean="0">
                            <a:latin typeface="Cambria Math" panose="02040503050406030204" pitchFamily="18" charset="0"/>
                          </a:rPr>
                          <m:t>𝑗</m:t>
                        </m:r>
                      </m:e>
                    </m:acc>
                  </m:oMath>
                </a14:m>
                <a:r>
                  <a:rPr lang="en-US" sz="1800" b="0" dirty="0"/>
                  <a:t> </a:t>
                </a:r>
                <a:r>
                  <a:rPr lang="el-GR" sz="1800" b="0" dirty="0"/>
                  <a:t>στην περίπτωση της κατακόρυφης κίνησης)</a:t>
                </a:r>
              </a:p>
              <a:p>
                <a:endParaRPr lang="el-GR" sz="2000" dirty="0"/>
              </a:p>
              <a:p>
                <a:r>
                  <a:rPr lang="el-GR" sz="2000" b="1" dirty="0"/>
                  <a:t>Παράδειγμα</a:t>
                </a:r>
                <a:r>
                  <a:rPr lang="el-GR" sz="2000" b="0" dirty="0"/>
                  <a:t>:</a:t>
                </a:r>
              </a:p>
              <a:p>
                <a:r>
                  <a:rPr lang="el-GR" sz="2000" dirty="0"/>
                  <a:t>Για ένα σώμα που κινείται από τη θέση </a:t>
                </a:r>
                <a14:m>
                  <m:oMath xmlns:m="http://schemas.openxmlformats.org/officeDocument/2006/math">
                    <m:sSub>
                      <m:sSubPr>
                        <m:ctrlPr>
                          <a:rPr lang="en-US" sz="2000" b="0" i="1" smtClean="0">
                            <a:latin typeface="Cambria Math" panose="02040503050406030204" pitchFamily="18" charset="0"/>
                          </a:rPr>
                        </m:ctrlPr>
                      </m:sSubPr>
                      <m:e>
                        <m:acc>
                          <m:accPr>
                            <m:chr m:val="⃗"/>
                            <m:ctrlPr>
                              <a:rPr lang="en-US" sz="2000" b="0" i="1" smtClean="0">
                                <a:latin typeface="Cambria Math" panose="02040503050406030204" pitchFamily="18" charset="0"/>
                              </a:rPr>
                            </m:ctrlPr>
                          </m:accPr>
                          <m:e>
                            <m:r>
                              <a:rPr lang="en-US" sz="2000" b="0" i="1" smtClean="0">
                                <a:latin typeface="Cambria Math" panose="02040503050406030204" pitchFamily="18" charset="0"/>
                              </a:rPr>
                              <m:t>𝑥</m:t>
                            </m:r>
                          </m:e>
                        </m:acc>
                      </m:e>
                      <m:sub>
                        <m:r>
                          <a:rPr lang="en-US" sz="2000" b="0" i="1" smtClean="0">
                            <a:latin typeface="Cambria Math" panose="02040503050406030204" pitchFamily="18" charset="0"/>
                          </a:rPr>
                          <m:t>𝐴</m:t>
                        </m:r>
                      </m:sub>
                    </m:sSub>
                    <m:r>
                      <a:rPr lang="en-US" sz="2000" b="0" i="1" smtClean="0">
                        <a:latin typeface="Cambria Math" panose="02040503050406030204" pitchFamily="18" charset="0"/>
                      </a:rPr>
                      <m:t>=3</m:t>
                    </m:r>
                    <m:acc>
                      <m:accPr>
                        <m:chr m:val="⃗"/>
                        <m:ctrlPr>
                          <a:rPr lang="en-US" sz="2000" b="0" i="1" smtClean="0">
                            <a:latin typeface="Cambria Math" panose="02040503050406030204" pitchFamily="18" charset="0"/>
                          </a:rPr>
                        </m:ctrlPr>
                      </m:accPr>
                      <m:e>
                        <m:r>
                          <a:rPr lang="en-US" sz="2000" b="0" i="1" smtClean="0">
                            <a:latin typeface="Cambria Math" panose="02040503050406030204" pitchFamily="18" charset="0"/>
                          </a:rPr>
                          <m:t>𝑖</m:t>
                        </m:r>
                      </m:e>
                    </m:acc>
                  </m:oMath>
                </a14:m>
                <a:r>
                  <a:rPr lang="en-US" sz="2000" b="0" dirty="0"/>
                  <a:t> </a:t>
                </a:r>
                <a:r>
                  <a:rPr lang="el-GR" sz="2000" b="0" dirty="0"/>
                  <a:t>στη θέση </a:t>
                </a:r>
                <a14:m>
                  <m:oMath xmlns:m="http://schemas.openxmlformats.org/officeDocument/2006/math">
                    <m:sSub>
                      <m:sSubPr>
                        <m:ctrlPr>
                          <a:rPr lang="en-US" sz="2000" b="0" i="1" smtClean="0">
                            <a:latin typeface="Cambria Math" panose="02040503050406030204" pitchFamily="18" charset="0"/>
                          </a:rPr>
                        </m:ctrlPr>
                      </m:sSubPr>
                      <m:e>
                        <m:acc>
                          <m:accPr>
                            <m:chr m:val="⃗"/>
                            <m:ctrlPr>
                              <a:rPr lang="en-US" sz="2000" b="0" i="1" smtClean="0">
                                <a:latin typeface="Cambria Math" panose="02040503050406030204" pitchFamily="18" charset="0"/>
                              </a:rPr>
                            </m:ctrlPr>
                          </m:accPr>
                          <m:e>
                            <m:r>
                              <a:rPr lang="en-US" sz="2000" b="0" i="1" smtClean="0">
                                <a:latin typeface="Cambria Math" panose="02040503050406030204" pitchFamily="18" charset="0"/>
                              </a:rPr>
                              <m:t>𝑥</m:t>
                            </m:r>
                          </m:e>
                        </m:acc>
                      </m:e>
                      <m:sub>
                        <m:r>
                          <a:rPr lang="en-US" sz="2000" b="0" i="1" smtClean="0">
                            <a:latin typeface="Cambria Math" panose="02040503050406030204" pitchFamily="18" charset="0"/>
                          </a:rPr>
                          <m:t>𝐵</m:t>
                        </m:r>
                      </m:sub>
                    </m:sSub>
                    <m:r>
                      <a:rPr lang="en-US" sz="2000" b="0" i="1" smtClean="0">
                        <a:latin typeface="Cambria Math" panose="02040503050406030204" pitchFamily="18" charset="0"/>
                      </a:rPr>
                      <m:t>=−8</m:t>
                    </m:r>
                    <m:acc>
                      <m:accPr>
                        <m:chr m:val="⃗"/>
                        <m:ctrlPr>
                          <a:rPr lang="en-US" sz="2000" b="0" i="1" smtClean="0">
                            <a:latin typeface="Cambria Math" panose="02040503050406030204" pitchFamily="18" charset="0"/>
                          </a:rPr>
                        </m:ctrlPr>
                      </m:accPr>
                      <m:e>
                        <m:r>
                          <a:rPr lang="en-US" sz="2000" b="0" i="1" smtClean="0">
                            <a:latin typeface="Cambria Math" panose="02040503050406030204" pitchFamily="18" charset="0"/>
                          </a:rPr>
                          <m:t>𝑗</m:t>
                        </m:r>
                      </m:e>
                    </m:acc>
                  </m:oMath>
                </a14:m>
                <a:r>
                  <a:rPr lang="en-US" sz="2000" b="0" dirty="0"/>
                  <a:t>, </a:t>
                </a:r>
                <a:r>
                  <a:rPr lang="el-GR" sz="2000" b="0" dirty="0"/>
                  <a:t>σε χρονικό διάστημα </a:t>
                </a:r>
                <a14:m>
                  <m:oMath xmlns:m="http://schemas.openxmlformats.org/officeDocument/2006/math">
                    <m:r>
                      <m:rPr>
                        <m:sty m:val="p"/>
                      </m:rPr>
                      <a:rPr lang="el-GR" sz="2000" b="0" i="1" smtClean="0">
                        <a:latin typeface="Cambria Math" panose="02040503050406030204" pitchFamily="18" charset="0"/>
                      </a:rPr>
                      <m:t>Δ</m:t>
                    </m:r>
                    <m:r>
                      <m:rPr>
                        <m:sty m:val="p"/>
                      </m:rPr>
                      <a:rPr lang="en-US" sz="2000" b="0" i="1" smtClean="0">
                        <a:latin typeface="Cambria Math" panose="02040503050406030204" pitchFamily="18" charset="0"/>
                      </a:rPr>
                      <m:t>t</m:t>
                    </m:r>
                    <m:r>
                      <a:rPr lang="en-US" sz="2000" b="0" i="1" smtClean="0">
                        <a:latin typeface="Cambria Math" panose="02040503050406030204" pitchFamily="18" charset="0"/>
                      </a:rPr>
                      <m:t>=5.5</m:t>
                    </m:r>
                  </m:oMath>
                </a14:m>
                <a:r>
                  <a:rPr lang="en-US" sz="2000" dirty="0"/>
                  <a:t> </a:t>
                </a:r>
                <a:r>
                  <a:rPr lang="el-GR" sz="2000" dirty="0"/>
                  <a:t>δευτερόλεπτα, βρείτε τη μέση ταχύτητά του.</a:t>
                </a:r>
                <a:endParaRPr lang="en-US" sz="2000" b="0" i="1" dirty="0">
                  <a:latin typeface="Cambria Math" panose="02040503050406030204" pitchFamily="18" charset="0"/>
                </a:endParaRPr>
              </a:p>
              <a:p>
                <a:pPr marL="68580" indent="0">
                  <a:buNone/>
                </a:pPr>
                <a:r>
                  <a:rPr lang="en-US" sz="2000" b="0" dirty="0"/>
                  <a:t>		</a:t>
                </a:r>
                <a14:m>
                  <m:oMath xmlns:m="http://schemas.openxmlformats.org/officeDocument/2006/math">
                    <m:r>
                      <m:rPr>
                        <m:sty m:val="p"/>
                      </m:rPr>
                      <a:rPr lang="en-US" sz="2000" b="0" i="0" smtClean="0">
                        <a:latin typeface="Cambria Math" panose="02040503050406030204" pitchFamily="18" charset="0"/>
                      </a:rPr>
                      <m:t>Δ</m:t>
                    </m:r>
                    <m:r>
                      <a:rPr lang="en-US" sz="2000" b="0" i="1" smtClean="0">
                        <a:latin typeface="Cambria Math" panose="02040503050406030204" pitchFamily="18" charset="0"/>
                      </a:rPr>
                      <m:t>𝑥</m:t>
                    </m:r>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𝑥</m:t>
                        </m:r>
                      </m:e>
                      <m:sub>
                        <m:r>
                          <a:rPr lang="en-US" sz="2000" b="0" i="1" smtClean="0">
                            <a:latin typeface="Cambria Math" panose="02040503050406030204" pitchFamily="18" charset="0"/>
                          </a:rPr>
                          <m:t>𝐵</m:t>
                        </m:r>
                      </m:sub>
                    </m:sSub>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𝑥</m:t>
                        </m:r>
                      </m:e>
                      <m:sub>
                        <m:r>
                          <a:rPr lang="en-US" sz="2000" b="0" i="1" smtClean="0">
                            <a:latin typeface="Cambria Math" panose="02040503050406030204" pitchFamily="18" charset="0"/>
                          </a:rPr>
                          <m:t>𝐴</m:t>
                        </m:r>
                      </m:sub>
                    </m:sSub>
                    <m:r>
                      <a:rPr lang="en-US" sz="2000" b="0" i="1" smtClean="0">
                        <a:latin typeface="Cambria Math" panose="02040503050406030204" pitchFamily="18" charset="0"/>
                      </a:rPr>
                      <m:t>=−8−3=−11</m:t>
                    </m:r>
                  </m:oMath>
                </a14:m>
                <a:r>
                  <a:rPr lang="en-US" sz="2000" b="0" dirty="0"/>
                  <a:t> m</a:t>
                </a:r>
                <a:endParaRPr lang="el-GR" sz="2000" b="0" dirty="0"/>
              </a:p>
              <a:p>
                <a:pPr marL="68580" indent="0">
                  <a:buNone/>
                </a:pPr>
                <a:r>
                  <a:rPr lang="en-US" sz="2000" b="0" dirty="0"/>
                  <a:t>			</a:t>
                </a:r>
                <a14:m>
                  <m:oMath xmlns:m="http://schemas.openxmlformats.org/officeDocument/2006/math">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𝑢</m:t>
                        </m:r>
                      </m:e>
                      <m:sub>
                        <m:r>
                          <m:rPr>
                            <m:sty m:val="p"/>
                          </m:rPr>
                          <a:rPr lang="en-US" sz="2000" b="0" i="1" smtClean="0">
                            <a:latin typeface="Cambria Math" panose="02040503050406030204" pitchFamily="18" charset="0"/>
                          </a:rPr>
                          <m:t>avg</m:t>
                        </m:r>
                      </m:sub>
                    </m:sSub>
                    <m:r>
                      <a:rPr lang="en-US" sz="2000" b="0" i="1" smtClean="0">
                        <a:latin typeface="Cambria Math" panose="02040503050406030204" pitchFamily="18" charset="0"/>
                      </a:rPr>
                      <m:t>= </m:t>
                    </m:r>
                    <m:f>
                      <m:fPr>
                        <m:ctrlPr>
                          <a:rPr lang="en-US" sz="2000" b="0" i="1" smtClean="0">
                            <a:latin typeface="Cambria Math" panose="02040503050406030204" pitchFamily="18" charset="0"/>
                          </a:rPr>
                        </m:ctrlPr>
                      </m:fPr>
                      <m:num>
                        <m:r>
                          <m:rPr>
                            <m:sty m:val="p"/>
                          </m:rPr>
                          <a:rPr lang="en-US" sz="2000" b="0" i="1" smtClean="0">
                            <a:latin typeface="Cambria Math" panose="02040503050406030204" pitchFamily="18" charset="0"/>
                          </a:rPr>
                          <m:t>Δx</m:t>
                        </m:r>
                      </m:num>
                      <m:den>
                        <m:r>
                          <m:rPr>
                            <m:sty m:val="p"/>
                          </m:rPr>
                          <a:rPr lang="en-US" sz="2000" b="0" i="1" smtClean="0">
                            <a:latin typeface="Cambria Math" panose="02040503050406030204" pitchFamily="18" charset="0"/>
                          </a:rPr>
                          <m:t>Δt</m:t>
                        </m:r>
                      </m:den>
                    </m:f>
                    <m:r>
                      <a:rPr lang="en-US" sz="2000" b="0" i="1" smtClean="0">
                        <a:latin typeface="Cambria Math" panose="02040503050406030204" pitchFamily="18" charset="0"/>
                      </a:rPr>
                      <m:t>=</m:t>
                    </m:r>
                    <m:f>
                      <m:fPr>
                        <m:ctrlPr>
                          <a:rPr lang="en-US" sz="2000" b="0" i="1" smtClean="0">
                            <a:latin typeface="Cambria Math" panose="02040503050406030204" pitchFamily="18" charset="0"/>
                          </a:rPr>
                        </m:ctrlPr>
                      </m:fPr>
                      <m:num>
                        <m:r>
                          <a:rPr lang="en-US" sz="2000" i="1">
                            <a:latin typeface="Cambria Math" panose="02040503050406030204" pitchFamily="18" charset="0"/>
                          </a:rPr>
                          <m:t>−</m:t>
                        </m:r>
                        <m:r>
                          <a:rPr lang="en-US" sz="2000" b="0" i="1" smtClean="0">
                            <a:latin typeface="Cambria Math" panose="02040503050406030204" pitchFamily="18" charset="0"/>
                          </a:rPr>
                          <m:t>11</m:t>
                        </m:r>
                      </m:num>
                      <m:den>
                        <m:r>
                          <a:rPr lang="en-US" sz="2000" b="0" i="1" smtClean="0">
                            <a:latin typeface="Cambria Math" panose="02040503050406030204" pitchFamily="18" charset="0"/>
                          </a:rPr>
                          <m:t>5.5</m:t>
                        </m:r>
                      </m:den>
                    </m:f>
                    <m:r>
                      <a:rPr lang="en-US" sz="2000" b="0" i="1" smtClean="0">
                        <a:latin typeface="Cambria Math" panose="02040503050406030204" pitchFamily="18" charset="0"/>
                      </a:rPr>
                      <m:t>=−2</m:t>
                    </m:r>
                  </m:oMath>
                </a14:m>
                <a:r>
                  <a:rPr lang="en-US" sz="2000" b="0" dirty="0"/>
                  <a:t> m/s</a:t>
                </a:r>
              </a:p>
              <a:p>
                <a:r>
                  <a:rPr lang="el-GR" sz="2000" dirty="0"/>
                  <a:t>Άρα </a:t>
                </a:r>
                <a:endParaRPr lang="en-US" sz="2000" b="0" i="0" dirty="0">
                  <a:latin typeface="Cambria Math" panose="02040503050406030204" pitchFamily="18" charset="0"/>
                </a:endParaRPr>
              </a:p>
              <a:p>
                <a:pPr marL="68580" indent="0">
                  <a:buNone/>
                </a:pPr>
                <a14:m>
                  <m:oMathPara xmlns:m="http://schemas.openxmlformats.org/officeDocument/2006/math">
                    <m:oMathParaPr>
                      <m:jc m:val="centerGroup"/>
                    </m:oMathParaPr>
                    <m:oMath xmlns:m="http://schemas.openxmlformats.org/officeDocument/2006/math">
                      <m:sSub>
                        <m:sSubPr>
                          <m:ctrlPr>
                            <a:rPr lang="en-US" sz="2000" b="0" i="1" smtClean="0">
                              <a:latin typeface="Cambria Math" panose="02040503050406030204" pitchFamily="18" charset="0"/>
                            </a:rPr>
                          </m:ctrlPr>
                        </m:sSubPr>
                        <m:e>
                          <m:acc>
                            <m:accPr>
                              <m:chr m:val="⃗"/>
                              <m:ctrlPr>
                                <a:rPr lang="en-US" sz="2000" i="1">
                                  <a:latin typeface="Cambria Math" panose="02040503050406030204" pitchFamily="18" charset="0"/>
                                </a:rPr>
                              </m:ctrlPr>
                            </m:accPr>
                            <m:e>
                              <m:r>
                                <a:rPr lang="en-US" sz="2000" i="1">
                                  <a:latin typeface="Cambria Math" panose="02040503050406030204" pitchFamily="18" charset="0"/>
                                </a:rPr>
                                <m:t>𝑢</m:t>
                              </m:r>
                            </m:e>
                          </m:acc>
                        </m:e>
                        <m:sub>
                          <m:r>
                            <m:rPr>
                              <m:sty m:val="p"/>
                            </m:rPr>
                            <a:rPr lang="en-US" sz="2000" b="0" i="1" smtClean="0">
                              <a:latin typeface="Cambria Math" panose="02040503050406030204" pitchFamily="18" charset="0"/>
                            </a:rPr>
                            <m:t>avg</m:t>
                          </m:r>
                        </m:sub>
                      </m:sSub>
                      <m:r>
                        <a:rPr lang="en-US" sz="2000" b="0" i="1" smtClean="0">
                          <a:latin typeface="Cambria Math" panose="02040503050406030204" pitchFamily="18" charset="0"/>
                        </a:rPr>
                        <m:t>=</m:t>
                      </m:r>
                      <m:d>
                        <m:dPr>
                          <m:ctrlPr>
                            <a:rPr lang="en-US" sz="2000" b="0" i="1" smtClean="0">
                              <a:latin typeface="Cambria Math" panose="02040503050406030204" pitchFamily="18" charset="0"/>
                            </a:rPr>
                          </m:ctrlPr>
                        </m:dPr>
                        <m:e>
                          <m:r>
                            <a:rPr lang="en-US" sz="2000" b="0" i="1" smtClean="0">
                              <a:latin typeface="Cambria Math" panose="02040503050406030204" pitchFamily="18" charset="0"/>
                            </a:rPr>
                            <m:t>−2 </m:t>
                          </m:r>
                          <m:r>
                            <m:rPr>
                              <m:sty m:val="p"/>
                            </m:rPr>
                            <a:rPr lang="en-US" sz="2000" b="0" i="0" smtClean="0">
                              <a:latin typeface="Cambria Math" panose="02040503050406030204" pitchFamily="18" charset="0"/>
                            </a:rPr>
                            <m:t>m</m:t>
                          </m:r>
                          <m:r>
                            <a:rPr lang="en-US" sz="2000" b="0" i="0" smtClean="0">
                              <a:latin typeface="Cambria Math" panose="02040503050406030204" pitchFamily="18" charset="0"/>
                            </a:rPr>
                            <m:t>/</m:t>
                          </m:r>
                          <m:r>
                            <m:rPr>
                              <m:sty m:val="p"/>
                            </m:rPr>
                            <a:rPr lang="en-US" sz="2000" b="0" i="0" smtClean="0">
                              <a:latin typeface="Cambria Math" panose="02040503050406030204" pitchFamily="18" charset="0"/>
                            </a:rPr>
                            <m:t>s</m:t>
                          </m:r>
                        </m:e>
                      </m:d>
                      <m:acc>
                        <m:accPr>
                          <m:chr m:val="⃗"/>
                          <m:ctrlPr>
                            <a:rPr lang="en-US" sz="2000" b="0" i="1" smtClean="0">
                              <a:latin typeface="Cambria Math" panose="02040503050406030204" pitchFamily="18" charset="0"/>
                            </a:rPr>
                          </m:ctrlPr>
                        </m:accPr>
                        <m:e>
                          <m:r>
                            <a:rPr lang="en-US" sz="2000" b="0" i="1" smtClean="0">
                              <a:latin typeface="Cambria Math" panose="02040503050406030204" pitchFamily="18" charset="0"/>
                            </a:rPr>
                            <m:t>𝑖</m:t>
                          </m:r>
                        </m:e>
                      </m:acc>
                    </m:oMath>
                  </m:oMathPara>
                </a14:m>
                <a:endParaRPr lang="en-US" sz="2000" b="0" dirty="0"/>
              </a:p>
              <a:p>
                <a:endParaRPr lang="en-US" sz="2000" b="0" dirty="0"/>
              </a:p>
              <a:p>
                <a:endParaRPr lang="en-US" sz="2000" b="0" dirty="0"/>
              </a:p>
              <a:p>
                <a:endParaRPr lang="en-US" sz="2000" b="0" dirty="0"/>
              </a:p>
              <a:p>
                <a:endParaRPr lang="en-US" sz="2000" b="0" dirty="0"/>
              </a:p>
              <a:p>
                <a:endParaRPr lang="en-US" sz="2000" b="0" dirty="0"/>
              </a:p>
              <a:p>
                <a:endParaRPr lang="en-US" sz="2000" b="0" dirty="0"/>
              </a:p>
              <a:p>
                <a:endParaRPr lang="en-US" sz="2000" b="0" dirty="0"/>
              </a:p>
              <a:p>
                <a:endParaRPr lang="en-US" sz="2000" b="0" dirty="0"/>
              </a:p>
              <a:p>
                <a:endParaRPr lang="en-US" sz="2000" b="0" dirty="0"/>
              </a:p>
              <a:p>
                <a:endParaRPr lang="en-US" sz="2000" b="0" dirty="0"/>
              </a:p>
              <a:p>
                <a:endParaRPr lang="el-GR" sz="2000" dirty="0"/>
              </a:p>
              <a:p>
                <a:endParaRPr lang="en-US" sz="2000" b="0" dirty="0"/>
              </a:p>
              <a:p>
                <a:endParaRPr lang="en-US" sz="2000" b="0" dirty="0"/>
              </a:p>
              <a:p>
                <a:endParaRPr lang="en-US" sz="2000" b="0" dirty="0"/>
              </a:p>
              <a:p>
                <a:endParaRPr lang="en-US" sz="2000" b="0" dirty="0"/>
              </a:p>
              <a:p>
                <a:endParaRPr lang="en-US" sz="2000" b="0" dirty="0"/>
              </a:p>
              <a:p>
                <a:endParaRPr lang="en-US" sz="2000" b="0" dirty="0"/>
              </a:p>
              <a:p>
                <a:endParaRPr lang="en-US" sz="2000" b="0" dirty="0"/>
              </a:p>
              <a:p>
                <a:pPr lvl="1"/>
                <a:endParaRPr lang="en-US" sz="1800" b="0" dirty="0"/>
              </a:p>
              <a:p>
                <a:pPr lvl="1"/>
                <a:endParaRPr lang="en-US" sz="1800" dirty="0"/>
              </a:p>
            </p:txBody>
          </p:sp>
        </mc:Choice>
        <mc:Fallback xmlns="">
          <p:sp>
            <p:nvSpPr>
              <p:cNvPr id="3" name="Content Placeholder 2">
                <a:extLst>
                  <a:ext uri="{FF2B5EF4-FFF2-40B4-BE49-F238E27FC236}">
                    <a16:creationId xmlns:a16="http://schemas.microsoft.com/office/drawing/2014/main" id="{39322CB7-DF9D-070A-0C51-850252C6D44A}"/>
                  </a:ext>
                </a:extLst>
              </p:cNvPr>
              <p:cNvSpPr>
                <a:spLocks noGrp="1" noRot="1" noChangeAspect="1" noMove="1" noResize="1" noEditPoints="1" noAdjustHandles="1" noChangeArrowheads="1" noChangeShapeType="1" noTextEdit="1"/>
              </p:cNvSpPr>
              <p:nvPr>
                <p:ph idx="1"/>
              </p:nvPr>
            </p:nvSpPr>
            <p:spPr>
              <a:xfrm>
                <a:off x="738350" y="1290914"/>
                <a:ext cx="7870073" cy="5262286"/>
              </a:xfrm>
              <a:blipFill>
                <a:blip r:embed="rId2"/>
                <a:stretch>
                  <a:fillRect t="-1622" r="-1317" b="-116"/>
                </a:stretch>
              </a:blipFill>
            </p:spPr>
            <p:txBody>
              <a:bodyPr/>
              <a:lstStyle/>
              <a:p>
                <a:r>
                  <a:rPr lang="en-US">
                    <a:noFill/>
                  </a:rPr>
                  <a:t> </a:t>
                </a:r>
              </a:p>
            </p:txBody>
          </p:sp>
        </mc:Fallback>
      </mc:AlternateContent>
    </p:spTree>
    <p:extLst>
      <p:ext uri="{BB962C8B-B14F-4D97-AF65-F5344CB8AC3E}">
        <p14:creationId xmlns:p14="http://schemas.microsoft.com/office/powerpoint/2010/main" val="3244918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5" end="5"/>
                                            </p:txEl>
                                          </p:spTgt>
                                        </p:tgtEl>
                                        <p:attrNameLst>
                                          <p:attrName>style.visibility</p:attrName>
                                        </p:attrNameLst>
                                      </p:cBhvr>
                                      <p:to>
                                        <p:strVal val="visible"/>
                                      </p:to>
                                    </p:set>
                                    <p:animEffect transition="in" filter="fade">
                                      <p:cBhvr>
                                        <p:cTn id="20" dur="500"/>
                                        <p:tgtEl>
                                          <p:spTgt spid="3">
                                            <p:txEl>
                                              <p:pRg st="5" end="5"/>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fade">
                                      <p:cBhvr>
                                        <p:cTn id="25" dur="500"/>
                                        <p:tgtEl>
                                          <p:spTgt spid="3">
                                            <p:txEl>
                                              <p:pRg st="6" end="6"/>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
                                            <p:txEl>
                                              <p:pRg st="7" end="7"/>
                                            </p:txEl>
                                          </p:spTgt>
                                        </p:tgtEl>
                                        <p:attrNameLst>
                                          <p:attrName>style.visibility</p:attrName>
                                        </p:attrNameLst>
                                      </p:cBhvr>
                                      <p:to>
                                        <p:strVal val="visible"/>
                                      </p:to>
                                    </p:set>
                                    <p:animEffect transition="in" filter="fade">
                                      <p:cBhvr>
                                        <p:cTn id="30" dur="500"/>
                                        <p:tgtEl>
                                          <p:spTgt spid="3">
                                            <p:txEl>
                                              <p:pRg st="7" end="7"/>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animEffect transition="in" filter="fade">
                                      <p:cBhvr>
                                        <p:cTn id="35" dur="500"/>
                                        <p:tgtEl>
                                          <p:spTgt spid="3">
                                            <p:txEl>
                                              <p:pRg st="8" end="8"/>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3">
                                            <p:txEl>
                                              <p:pRg st="9" end="9"/>
                                            </p:txEl>
                                          </p:spTgt>
                                        </p:tgtEl>
                                        <p:attrNameLst>
                                          <p:attrName>style.visibility</p:attrName>
                                        </p:attrNameLst>
                                      </p:cBhvr>
                                      <p:to>
                                        <p:strVal val="visible"/>
                                      </p:to>
                                    </p:set>
                                    <p:animEffect transition="in" filter="fade">
                                      <p:cBhvr>
                                        <p:cTn id="40" dur="500"/>
                                        <p:tgtEl>
                                          <p:spTgt spid="3">
                                            <p:txEl>
                                              <p:pRg st="9" end="9"/>
                                            </p:txEl>
                                          </p:spTgt>
                                        </p:tgtEl>
                                      </p:cBhvr>
                                    </p:animEffect>
                                  </p:childTnLst>
                                </p:cTn>
                              </p:par>
                              <p:par>
                                <p:cTn id="41" presetID="10" presetClass="entr" presetSubtype="0" fill="hold" nodeType="withEffect">
                                  <p:stCondLst>
                                    <p:cond delay="0"/>
                                  </p:stCondLst>
                                  <p:childTnLst>
                                    <p:set>
                                      <p:cBhvr>
                                        <p:cTn id="42" dur="1" fill="hold">
                                          <p:stCondLst>
                                            <p:cond delay="0"/>
                                          </p:stCondLst>
                                        </p:cTn>
                                        <p:tgtEl>
                                          <p:spTgt spid="3">
                                            <p:txEl>
                                              <p:pRg st="10" end="10"/>
                                            </p:txEl>
                                          </p:spTgt>
                                        </p:tgtEl>
                                        <p:attrNameLst>
                                          <p:attrName>style.visibility</p:attrName>
                                        </p:attrNameLst>
                                      </p:cBhvr>
                                      <p:to>
                                        <p:strVal val="visible"/>
                                      </p:to>
                                    </p:set>
                                    <p:animEffect transition="in" filter="fade">
                                      <p:cBhvr>
                                        <p:cTn id="43"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6057507" y="3049568"/>
            <a:ext cx="2605531" cy="1752600"/>
          </a:xfrm>
          <a:prstGeom prst="rect">
            <a:avLst/>
          </a:prstGeom>
        </p:spPr>
      </p:pic>
      <p:sp>
        <p:nvSpPr>
          <p:cNvPr id="2" name="Title 1"/>
          <p:cNvSpPr>
            <a:spLocks noGrp="1"/>
          </p:cNvSpPr>
          <p:nvPr>
            <p:ph type="title"/>
          </p:nvPr>
        </p:nvSpPr>
        <p:spPr/>
        <p:txBody>
          <a:bodyPr>
            <a:normAutofit fontScale="90000"/>
          </a:bodyPr>
          <a:lstStyle/>
          <a:p>
            <a:r>
              <a:rPr lang="el-GR" dirty="0"/>
              <a:t>Ενέργεια Συστήματος</a:t>
            </a:r>
          </a:p>
        </p:txBody>
      </p:sp>
      <p:sp>
        <p:nvSpPr>
          <p:cNvPr id="3" name="Content Placeholder 2"/>
          <p:cNvSpPr>
            <a:spLocks noGrp="1"/>
          </p:cNvSpPr>
          <p:nvPr>
            <p:ph idx="1"/>
          </p:nvPr>
        </p:nvSpPr>
        <p:spPr>
          <a:xfrm>
            <a:off x="738350" y="1290914"/>
            <a:ext cx="7948450" cy="5338486"/>
          </a:xfrm>
        </p:spPr>
        <p:txBody>
          <a:bodyPr>
            <a:normAutofit/>
          </a:bodyPr>
          <a:lstStyle/>
          <a:p>
            <a:r>
              <a:rPr lang="el-GR" b="1" dirty="0">
                <a:sym typeface="Wingdings" panose="05000000000000000000" pitchFamily="2" charset="2"/>
              </a:rPr>
              <a:t>Παράδειγμα 5:</a:t>
            </a:r>
          </a:p>
          <a:p>
            <a:pPr lvl="1"/>
            <a:r>
              <a:rPr lang="el-GR" dirty="0">
                <a:sym typeface="Wingdings" panose="05000000000000000000" pitchFamily="2" charset="2"/>
              </a:rPr>
              <a:t>Σύστημα {σώματα, σχοινί, κεκλιμένο} : </a:t>
            </a:r>
            <a:r>
              <a:rPr lang="el-GR" b="1" dirty="0">
                <a:sym typeface="Wingdings" panose="05000000000000000000" pitchFamily="2" charset="2"/>
              </a:rPr>
              <a:t>πολυμελές και μη απομονωμένο</a:t>
            </a:r>
            <a:r>
              <a:rPr lang="el-GR" dirty="0">
                <a:sym typeface="Wingdings" panose="05000000000000000000" pitchFamily="2" charset="2"/>
              </a:rPr>
              <a:t>!</a:t>
            </a:r>
          </a:p>
          <a:p>
            <a:pPr lvl="2"/>
            <a:r>
              <a:rPr lang="el-GR" dirty="0">
                <a:sym typeface="Wingdings" panose="05000000000000000000" pitchFamily="2" charset="2"/>
              </a:rPr>
              <a:t>Όλες οι δυνάμεις που πιθανόν μεταβάλλουν την ενέργειά του είναι </a:t>
            </a:r>
            <a:r>
              <a:rPr lang="el-GR" b="1" dirty="0">
                <a:sym typeface="Wingdings" panose="05000000000000000000" pitchFamily="2" charset="2"/>
              </a:rPr>
              <a:t>εσωτερικές, πλην της δύναμης του </a:t>
            </a:r>
            <a:r>
              <a:rPr lang="el-GR" b="1" dirty="0">
                <a:solidFill>
                  <a:srgbClr val="FF0000"/>
                </a:solidFill>
                <a:sym typeface="Wingdings" panose="05000000000000000000" pitchFamily="2" charset="2"/>
              </a:rPr>
              <a:t>βάρους</a:t>
            </a:r>
          </a:p>
          <a:p>
            <a:pPr lvl="2"/>
            <a:r>
              <a:rPr lang="el-GR" b="1" dirty="0">
                <a:sym typeface="Wingdings" panose="05000000000000000000" pitchFamily="2" charset="2"/>
              </a:rPr>
              <a:t>Μόνο </a:t>
            </a:r>
            <a:r>
              <a:rPr lang="el-GR" b="1" dirty="0">
                <a:solidFill>
                  <a:srgbClr val="FF0000"/>
                </a:solidFill>
                <a:sym typeface="Wingdings" panose="05000000000000000000" pitchFamily="2" charset="2"/>
              </a:rPr>
              <a:t>αυτή</a:t>
            </a:r>
            <a:r>
              <a:rPr lang="el-GR" b="1" dirty="0">
                <a:sym typeface="Wingdings" panose="05000000000000000000" pitchFamily="2" charset="2"/>
              </a:rPr>
              <a:t> ανήκει στο περιβάλλον (Γη) και</a:t>
            </a:r>
            <a:br>
              <a:rPr lang="el-GR" b="1" dirty="0">
                <a:sym typeface="Wingdings" panose="05000000000000000000" pitchFamily="2" charset="2"/>
              </a:rPr>
            </a:br>
            <a:r>
              <a:rPr lang="el-GR" b="1" dirty="0">
                <a:sym typeface="Wingdings" panose="05000000000000000000" pitchFamily="2" charset="2"/>
              </a:rPr>
              <a:t>θα δούμε αργότερα ότι πράγματι μετα-</a:t>
            </a:r>
            <a:br>
              <a:rPr lang="el-GR" b="1" dirty="0">
                <a:sym typeface="Wingdings" panose="05000000000000000000" pitchFamily="2" charset="2"/>
              </a:rPr>
            </a:br>
            <a:r>
              <a:rPr lang="el-GR" b="1" dirty="0">
                <a:sym typeface="Wingdings" panose="05000000000000000000" pitchFamily="2" charset="2"/>
              </a:rPr>
              <a:t>βάλλει ενεργειακά το σύστημα</a:t>
            </a:r>
          </a:p>
          <a:p>
            <a:endParaRPr lang="el-GR" sz="1200" b="1" dirty="0">
              <a:sym typeface="Wingdings" panose="05000000000000000000" pitchFamily="2" charset="2"/>
            </a:endParaRPr>
          </a:p>
          <a:p>
            <a:r>
              <a:rPr lang="el-GR" b="1" dirty="0">
                <a:sym typeface="Wingdings" panose="05000000000000000000" pitchFamily="2" charset="2"/>
              </a:rPr>
              <a:t>Παράδειγμα 6:</a:t>
            </a:r>
          </a:p>
          <a:p>
            <a:pPr lvl="1"/>
            <a:r>
              <a:rPr lang="el-GR" dirty="0">
                <a:sym typeface="Wingdings" panose="05000000000000000000" pitchFamily="2" charset="2"/>
              </a:rPr>
              <a:t>Σύστημα {σώματα, σχοινί, Γη, κεκλιμένο} : </a:t>
            </a:r>
            <a:br>
              <a:rPr lang="el-GR" dirty="0">
                <a:sym typeface="Wingdings" panose="05000000000000000000" pitchFamily="2" charset="2"/>
              </a:rPr>
            </a:br>
            <a:r>
              <a:rPr lang="el-GR" b="1" dirty="0">
                <a:sym typeface="Wingdings" panose="05000000000000000000" pitchFamily="2" charset="2"/>
              </a:rPr>
              <a:t>πολυμελές κι απομονωμένο</a:t>
            </a:r>
            <a:r>
              <a:rPr lang="el-GR" dirty="0">
                <a:sym typeface="Wingdings" panose="05000000000000000000" pitchFamily="2" charset="2"/>
              </a:rPr>
              <a:t>! </a:t>
            </a:r>
          </a:p>
          <a:p>
            <a:pPr lvl="1"/>
            <a:r>
              <a:rPr lang="el-GR" dirty="0">
                <a:sym typeface="Wingdings" panose="05000000000000000000" pitchFamily="2" charset="2"/>
              </a:rPr>
              <a:t>Όλες οι δυνάμεις που πιθανόν μεταβάλλουν την ενέργειά του είναι </a:t>
            </a:r>
            <a:r>
              <a:rPr lang="el-GR" b="1" dirty="0">
                <a:sym typeface="Wingdings" panose="05000000000000000000" pitchFamily="2" charset="2"/>
              </a:rPr>
              <a:t>εσωτερικές : καμιά</a:t>
            </a:r>
            <a:r>
              <a:rPr lang="el-GR" dirty="0">
                <a:sym typeface="Wingdings" panose="05000000000000000000" pitchFamily="2" charset="2"/>
              </a:rPr>
              <a:t> δεν ανήκει στο περιβάλλον του</a:t>
            </a:r>
          </a:p>
        </p:txBody>
      </p:sp>
    </p:spTree>
    <p:extLst>
      <p:ext uri="{BB962C8B-B14F-4D97-AF65-F5344CB8AC3E}">
        <p14:creationId xmlns:p14="http://schemas.microsoft.com/office/powerpoint/2010/main" val="3170521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6E6CBB-B8D4-9903-7BCF-36B4C237A75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D58D162-620D-EC5E-6AFD-C273E7449DE9}"/>
              </a:ext>
            </a:extLst>
          </p:cNvPr>
          <p:cNvSpPr>
            <a:spLocks noGrp="1"/>
          </p:cNvSpPr>
          <p:nvPr>
            <p:ph type="title"/>
          </p:nvPr>
        </p:nvSpPr>
        <p:spPr/>
        <p:txBody>
          <a:bodyPr>
            <a:normAutofit fontScale="90000"/>
          </a:bodyPr>
          <a:lstStyle/>
          <a:p>
            <a:r>
              <a:rPr lang="el-GR" dirty="0"/>
              <a:t>Ενέργεια Συστήματος</a:t>
            </a:r>
          </a:p>
        </p:txBody>
      </p:sp>
      <p:sp>
        <p:nvSpPr>
          <p:cNvPr id="3" name="Content Placeholder 2">
            <a:extLst>
              <a:ext uri="{FF2B5EF4-FFF2-40B4-BE49-F238E27FC236}">
                <a16:creationId xmlns:a16="http://schemas.microsoft.com/office/drawing/2014/main" id="{F550AF71-B95F-03F3-0A73-669EB3BC95A3}"/>
              </a:ext>
            </a:extLst>
          </p:cNvPr>
          <p:cNvSpPr>
            <a:spLocks noGrp="1"/>
          </p:cNvSpPr>
          <p:nvPr>
            <p:ph idx="1"/>
          </p:nvPr>
        </p:nvSpPr>
        <p:spPr>
          <a:xfrm>
            <a:off x="738350" y="1290914"/>
            <a:ext cx="7948450" cy="5338486"/>
          </a:xfrm>
        </p:spPr>
        <p:txBody>
          <a:bodyPr>
            <a:normAutofit/>
          </a:bodyPr>
          <a:lstStyle/>
          <a:p>
            <a:r>
              <a:rPr lang="en-US" b="1" dirty="0">
                <a:sym typeface="Wingdings" panose="05000000000000000000" pitchFamily="2" charset="2"/>
              </a:rPr>
              <a:t>Quiz:</a:t>
            </a:r>
          </a:p>
          <a:p>
            <a:endParaRPr lang="el-GR" dirty="0">
              <a:sym typeface="Wingdings" panose="05000000000000000000" pitchFamily="2" charset="2"/>
            </a:endParaRPr>
          </a:p>
        </p:txBody>
      </p:sp>
      <p:grpSp>
        <p:nvGrpSpPr>
          <p:cNvPr id="33" name="Ομάδα 32">
            <a:extLst>
              <a:ext uri="{FF2B5EF4-FFF2-40B4-BE49-F238E27FC236}">
                <a16:creationId xmlns:a16="http://schemas.microsoft.com/office/drawing/2014/main" id="{CFC047A5-53B8-70C2-5217-67545214591B}"/>
              </a:ext>
            </a:extLst>
          </p:cNvPr>
          <p:cNvGrpSpPr/>
          <p:nvPr/>
        </p:nvGrpSpPr>
        <p:grpSpPr>
          <a:xfrm>
            <a:off x="1238570" y="1438640"/>
            <a:ext cx="6792447" cy="5043034"/>
            <a:chOff x="1058595" y="1447800"/>
            <a:chExt cx="6792447" cy="5043034"/>
          </a:xfrm>
        </p:grpSpPr>
        <p:grpSp>
          <p:nvGrpSpPr>
            <p:cNvPr id="10" name="Ομάδα 9">
              <a:extLst>
                <a:ext uri="{FF2B5EF4-FFF2-40B4-BE49-F238E27FC236}">
                  <a16:creationId xmlns:a16="http://schemas.microsoft.com/office/drawing/2014/main" id="{27B59B4F-262A-B6E6-5C53-571243455775}"/>
                </a:ext>
              </a:extLst>
            </p:cNvPr>
            <p:cNvGrpSpPr/>
            <p:nvPr/>
          </p:nvGrpSpPr>
          <p:grpSpPr>
            <a:xfrm rot="19729248">
              <a:off x="1058595" y="2781301"/>
              <a:ext cx="6705600" cy="2133600"/>
              <a:chOff x="990600" y="2362200"/>
              <a:chExt cx="6705600" cy="2133600"/>
            </a:xfrm>
          </p:grpSpPr>
          <p:sp>
            <p:nvSpPr>
              <p:cNvPr id="9" name="Ορθογώνιο 8">
                <a:extLst>
                  <a:ext uri="{FF2B5EF4-FFF2-40B4-BE49-F238E27FC236}">
                    <a16:creationId xmlns:a16="http://schemas.microsoft.com/office/drawing/2014/main" id="{06B8AF3E-E2F9-0EEE-33B7-7D6E0B318858}"/>
                  </a:ext>
                </a:extLst>
              </p:cNvPr>
              <p:cNvSpPr/>
              <p:nvPr/>
            </p:nvSpPr>
            <p:spPr>
              <a:xfrm>
                <a:off x="990600" y="2743200"/>
                <a:ext cx="6705600" cy="1752600"/>
              </a:xfrm>
              <a:prstGeom prst="rect">
                <a:avLst/>
              </a:prstGeo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Εικόνα 5" descr="Εικόνα που περιέχει βιβλίο, σχεδίαση&#10;&#10;Το περιεχόμενο που δημιουργείται από AI ενδέχεται να είναι εσφαλμένο.">
                <a:extLst>
                  <a:ext uri="{FF2B5EF4-FFF2-40B4-BE49-F238E27FC236}">
                    <a16:creationId xmlns:a16="http://schemas.microsoft.com/office/drawing/2014/main" id="{901C53CF-4B53-0E4A-67E8-3B5D8971F968}"/>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2209800" y="2362200"/>
                <a:ext cx="2727499" cy="1876292"/>
              </a:xfrm>
              <a:prstGeom prst="rect">
                <a:avLst/>
              </a:prstGeom>
            </p:spPr>
          </p:pic>
        </p:grpSp>
        <p:sp>
          <p:nvSpPr>
            <p:cNvPr id="31" name="Ορθογώνιο 30">
              <a:extLst>
                <a:ext uri="{FF2B5EF4-FFF2-40B4-BE49-F238E27FC236}">
                  <a16:creationId xmlns:a16="http://schemas.microsoft.com/office/drawing/2014/main" id="{CA458DEF-4B0E-B8D0-EC8C-D77F71D50898}"/>
                </a:ext>
              </a:extLst>
            </p:cNvPr>
            <p:cNvSpPr/>
            <p:nvPr/>
          </p:nvSpPr>
          <p:spPr>
            <a:xfrm>
              <a:off x="1187849" y="5821897"/>
              <a:ext cx="5289146" cy="66893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6" name="Ομάδα 25">
              <a:extLst>
                <a:ext uri="{FF2B5EF4-FFF2-40B4-BE49-F238E27FC236}">
                  <a16:creationId xmlns:a16="http://schemas.microsoft.com/office/drawing/2014/main" id="{C930EF77-77EB-7051-AF21-F15CA6110844}"/>
                </a:ext>
              </a:extLst>
            </p:cNvPr>
            <p:cNvGrpSpPr/>
            <p:nvPr/>
          </p:nvGrpSpPr>
          <p:grpSpPr>
            <a:xfrm rot="19534190">
              <a:off x="2022202" y="1888598"/>
              <a:ext cx="3707846" cy="3454781"/>
              <a:chOff x="2311953" y="1439809"/>
              <a:chExt cx="3707846" cy="3454781"/>
            </a:xfrm>
          </p:grpSpPr>
          <p:cxnSp>
            <p:nvCxnSpPr>
              <p:cNvPr id="12" name="Ευθύγραμμο βέλος σύνδεσης 11">
                <a:extLst>
                  <a:ext uri="{FF2B5EF4-FFF2-40B4-BE49-F238E27FC236}">
                    <a16:creationId xmlns:a16="http://schemas.microsoft.com/office/drawing/2014/main" id="{3985790F-2149-1591-11A2-45FD6534A947}"/>
                  </a:ext>
                </a:extLst>
              </p:cNvPr>
              <p:cNvCxnSpPr/>
              <p:nvPr/>
            </p:nvCxnSpPr>
            <p:spPr>
              <a:xfrm>
                <a:off x="3802149" y="3124200"/>
                <a:ext cx="1836651" cy="0"/>
              </a:xfrm>
              <a:prstGeom prst="straightConnector1">
                <a:avLst/>
              </a:prstGeom>
              <a:ln w="57150">
                <a:solidFill>
                  <a:srgbClr val="7030A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5061A7DA-45BA-BA0B-2C5C-8A9707BEDB29}"/>
                      </a:ext>
                    </a:extLst>
                  </p:cNvPr>
                  <p:cNvSpPr txBox="1"/>
                  <p:nvPr/>
                </p:nvSpPr>
                <p:spPr>
                  <a:xfrm>
                    <a:off x="5704392" y="2752725"/>
                    <a:ext cx="315407" cy="483146"/>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acc>
                            <m:accPr>
                              <m:chr m:val="⃗"/>
                              <m:ctrlP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accPr>
                            <m:e>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𝐹</m:t>
                              </m:r>
                            </m:e>
                          </m:acc>
                        </m:oMath>
                      </m:oMathPara>
                    </a14:m>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13" name="TextBox 12">
                    <a:extLst>
                      <a:ext uri="{FF2B5EF4-FFF2-40B4-BE49-F238E27FC236}">
                        <a16:creationId xmlns:a16="http://schemas.microsoft.com/office/drawing/2014/main" id="{5061A7DA-45BA-BA0B-2C5C-8A9707BEDB29}"/>
                      </a:ext>
                    </a:extLst>
                  </p:cNvPr>
                  <p:cNvSpPr txBox="1">
                    <a:spLocks noRot="1" noChangeAspect="1" noMove="1" noResize="1" noEditPoints="1" noAdjustHandles="1" noChangeArrowheads="1" noChangeShapeType="1" noTextEdit="1"/>
                  </p:cNvSpPr>
                  <p:nvPr/>
                </p:nvSpPr>
                <p:spPr>
                  <a:xfrm>
                    <a:off x="5704392" y="2752725"/>
                    <a:ext cx="315407" cy="483146"/>
                  </a:xfrm>
                  <a:prstGeom prst="rect">
                    <a:avLst/>
                  </a:prstGeom>
                  <a:blipFill>
                    <a:blip r:embed="rId4"/>
                    <a:stretch>
                      <a:fillRect/>
                    </a:stretch>
                  </a:blipFill>
                </p:spPr>
                <p:txBody>
                  <a:bodyPr/>
                  <a:lstStyle/>
                  <a:p>
                    <a:r>
                      <a:rPr lang="en-US">
                        <a:noFill/>
                      </a:rPr>
                      <a:t> </a:t>
                    </a:r>
                  </a:p>
                </p:txBody>
              </p:sp>
            </mc:Fallback>
          </mc:AlternateContent>
          <p:cxnSp>
            <p:nvCxnSpPr>
              <p:cNvPr id="14" name="Ευθύγραμμο βέλος σύνδεσης 13">
                <a:extLst>
                  <a:ext uri="{FF2B5EF4-FFF2-40B4-BE49-F238E27FC236}">
                    <a16:creationId xmlns:a16="http://schemas.microsoft.com/office/drawing/2014/main" id="{F82A4C7C-26C1-0FF7-428E-05E834F7A2BA}"/>
                  </a:ext>
                </a:extLst>
              </p:cNvPr>
              <p:cNvCxnSpPr>
                <a:cxnSpLocks/>
              </p:cNvCxnSpPr>
              <p:nvPr/>
            </p:nvCxnSpPr>
            <p:spPr>
              <a:xfrm rot="2065810" flipH="1">
                <a:off x="2748055" y="2792551"/>
                <a:ext cx="981303" cy="619163"/>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DFBAA3F0-0E8C-AB22-147B-A7DE66464510}"/>
                      </a:ext>
                    </a:extLst>
                  </p:cNvPr>
                  <p:cNvSpPr txBox="1"/>
                  <p:nvPr/>
                </p:nvSpPr>
                <p:spPr>
                  <a:xfrm>
                    <a:off x="2311953" y="2525311"/>
                    <a:ext cx="372025" cy="49564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acc>
                                <m:accPr>
                                  <m:chr m:val="⃗"/>
                                  <m:ctrlP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accPr>
                                <m:e>
                                  <m:r>
                                    <m:rPr>
                                      <m:sty m:val="p"/>
                                    </m:rP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f</m:t>
                                  </m:r>
                                </m:e>
                              </m:acc>
                            </m:e>
                            <m:sub>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𝑘</m:t>
                              </m:r>
                            </m:sub>
                          </m:sSub>
                        </m:oMath>
                      </m:oMathPara>
                    </a14:m>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18" name="TextBox 17">
                    <a:extLst>
                      <a:ext uri="{FF2B5EF4-FFF2-40B4-BE49-F238E27FC236}">
                        <a16:creationId xmlns:a16="http://schemas.microsoft.com/office/drawing/2014/main" id="{DFBAA3F0-0E8C-AB22-147B-A7DE66464510}"/>
                      </a:ext>
                    </a:extLst>
                  </p:cNvPr>
                  <p:cNvSpPr txBox="1">
                    <a:spLocks noRot="1" noChangeAspect="1" noMove="1" noResize="1" noEditPoints="1" noAdjustHandles="1" noChangeArrowheads="1" noChangeShapeType="1" noTextEdit="1"/>
                  </p:cNvSpPr>
                  <p:nvPr/>
                </p:nvSpPr>
                <p:spPr>
                  <a:xfrm>
                    <a:off x="2311953" y="2525311"/>
                    <a:ext cx="372025" cy="495649"/>
                  </a:xfrm>
                  <a:prstGeom prst="rect">
                    <a:avLst/>
                  </a:prstGeom>
                  <a:blipFill>
                    <a:blip r:embed="rId5"/>
                    <a:stretch>
                      <a:fillRect/>
                    </a:stretch>
                  </a:blipFill>
                </p:spPr>
                <p:txBody>
                  <a:bodyPr/>
                  <a:lstStyle/>
                  <a:p>
                    <a:r>
                      <a:rPr lang="en-US">
                        <a:noFill/>
                      </a:rPr>
                      <a:t> </a:t>
                    </a:r>
                  </a:p>
                </p:txBody>
              </p:sp>
            </mc:Fallback>
          </mc:AlternateContent>
          <p:cxnSp>
            <p:nvCxnSpPr>
              <p:cNvPr id="20" name="Ευθύγραμμο βέλος σύνδεσης 19">
                <a:extLst>
                  <a:ext uri="{FF2B5EF4-FFF2-40B4-BE49-F238E27FC236}">
                    <a16:creationId xmlns:a16="http://schemas.microsoft.com/office/drawing/2014/main" id="{EBAB284C-FD1B-5D07-087E-67DC8E28520F}"/>
                  </a:ext>
                </a:extLst>
              </p:cNvPr>
              <p:cNvCxnSpPr>
                <a:cxnSpLocks/>
              </p:cNvCxnSpPr>
              <p:nvPr/>
            </p:nvCxnSpPr>
            <p:spPr>
              <a:xfrm flipV="1">
                <a:off x="3802149" y="1767089"/>
                <a:ext cx="0" cy="1357111"/>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Ευθύγραμμο βέλος σύνδεσης 21">
                <a:extLst>
                  <a:ext uri="{FF2B5EF4-FFF2-40B4-BE49-F238E27FC236}">
                    <a16:creationId xmlns:a16="http://schemas.microsoft.com/office/drawing/2014/main" id="{CE67FDCD-5CC0-4BC9-6678-D4AAF9AC0932}"/>
                  </a:ext>
                </a:extLst>
              </p:cNvPr>
              <p:cNvCxnSpPr>
                <a:cxnSpLocks/>
              </p:cNvCxnSpPr>
              <p:nvPr/>
            </p:nvCxnSpPr>
            <p:spPr>
              <a:xfrm rot="2065810" flipH="1">
                <a:off x="3329558" y="2977773"/>
                <a:ext cx="45757" cy="1524022"/>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732AD0B5-2536-757D-A74C-8FBC2B51B094}"/>
                      </a:ext>
                    </a:extLst>
                  </p:cNvPr>
                  <p:cNvSpPr txBox="1"/>
                  <p:nvPr/>
                </p:nvSpPr>
                <p:spPr>
                  <a:xfrm rot="2065810">
                    <a:off x="2799486" y="4366497"/>
                    <a:ext cx="408381" cy="528093"/>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acc>
                                <m:accPr>
                                  <m:chr m:val="⃗"/>
                                  <m:ctrlP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accPr>
                                <m:e>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𝐹</m:t>
                                  </m:r>
                                </m:e>
                              </m:acc>
                            </m:e>
                            <m:sub>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𝑔</m:t>
                              </m:r>
                            </m:sub>
                          </m:sSub>
                        </m:oMath>
                      </m:oMathPara>
                    </a14:m>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24" name="TextBox 23">
                    <a:extLst>
                      <a:ext uri="{FF2B5EF4-FFF2-40B4-BE49-F238E27FC236}">
                        <a16:creationId xmlns:a16="http://schemas.microsoft.com/office/drawing/2014/main" id="{732AD0B5-2536-757D-A74C-8FBC2B51B094}"/>
                      </a:ext>
                    </a:extLst>
                  </p:cNvPr>
                  <p:cNvSpPr txBox="1">
                    <a:spLocks noRot="1" noChangeAspect="1" noMove="1" noResize="1" noEditPoints="1" noAdjustHandles="1" noChangeArrowheads="1" noChangeShapeType="1" noTextEdit="1"/>
                  </p:cNvSpPr>
                  <p:nvPr/>
                </p:nvSpPr>
                <p:spPr>
                  <a:xfrm rot="2065810">
                    <a:off x="2799486" y="4366497"/>
                    <a:ext cx="408381" cy="528093"/>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BEDE247D-EAF1-2D25-2747-845D5FBD3676}"/>
                      </a:ext>
                    </a:extLst>
                  </p:cNvPr>
                  <p:cNvSpPr txBox="1"/>
                  <p:nvPr/>
                </p:nvSpPr>
                <p:spPr>
                  <a:xfrm>
                    <a:off x="3814849" y="1439809"/>
                    <a:ext cx="282129" cy="430887"/>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acc>
                            <m:accPr>
                              <m:chr m:val="⃗"/>
                              <m:ctrlP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accPr>
                            <m:e>
                              <m:r>
                                <m:rPr>
                                  <m:sty m:val="p"/>
                                </m:rP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n</m:t>
                              </m:r>
                            </m:e>
                          </m:acc>
                        </m:oMath>
                      </m:oMathPara>
                    </a14:m>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25" name="TextBox 24">
                    <a:extLst>
                      <a:ext uri="{FF2B5EF4-FFF2-40B4-BE49-F238E27FC236}">
                        <a16:creationId xmlns:a16="http://schemas.microsoft.com/office/drawing/2014/main" id="{BEDE247D-EAF1-2D25-2747-845D5FBD3676}"/>
                      </a:ext>
                    </a:extLst>
                  </p:cNvPr>
                  <p:cNvSpPr txBox="1">
                    <a:spLocks noRot="1" noChangeAspect="1" noMove="1" noResize="1" noEditPoints="1" noAdjustHandles="1" noChangeArrowheads="1" noChangeShapeType="1" noTextEdit="1"/>
                  </p:cNvSpPr>
                  <p:nvPr/>
                </p:nvSpPr>
                <p:spPr>
                  <a:xfrm>
                    <a:off x="3814849" y="1439809"/>
                    <a:ext cx="282129" cy="430887"/>
                  </a:xfrm>
                  <a:prstGeom prst="rect">
                    <a:avLst/>
                  </a:prstGeom>
                  <a:blipFill>
                    <a:blip r:embed="rId7"/>
                    <a:stretch>
                      <a:fillRect/>
                    </a:stretch>
                  </a:blipFill>
                </p:spPr>
                <p:txBody>
                  <a:bodyPr/>
                  <a:lstStyle/>
                  <a:p>
                    <a:r>
                      <a:rPr lang="en-US">
                        <a:noFill/>
                      </a:rPr>
                      <a:t> </a:t>
                    </a:r>
                  </a:p>
                </p:txBody>
              </p:sp>
            </mc:Fallback>
          </mc:AlternateContent>
        </p:grpSp>
        <p:sp>
          <p:nvSpPr>
            <p:cNvPr id="30" name="Ορθογώνιο 29">
              <a:extLst>
                <a:ext uri="{FF2B5EF4-FFF2-40B4-BE49-F238E27FC236}">
                  <a16:creationId xmlns:a16="http://schemas.microsoft.com/office/drawing/2014/main" id="{1C7BF07A-363B-DFE7-0375-00441D66F341}"/>
                </a:ext>
              </a:extLst>
            </p:cNvPr>
            <p:cNvSpPr/>
            <p:nvPr/>
          </p:nvSpPr>
          <p:spPr>
            <a:xfrm>
              <a:off x="6953054" y="1447800"/>
              <a:ext cx="897988" cy="25908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4" name="TextBox 33">
            <a:extLst>
              <a:ext uri="{FF2B5EF4-FFF2-40B4-BE49-F238E27FC236}">
                <a16:creationId xmlns:a16="http://schemas.microsoft.com/office/drawing/2014/main" id="{E401B543-1D3F-0C4B-492A-26C2A9C6B929}"/>
              </a:ext>
            </a:extLst>
          </p:cNvPr>
          <p:cNvSpPr txBox="1"/>
          <p:nvPr/>
        </p:nvSpPr>
        <p:spPr>
          <a:xfrm>
            <a:off x="5098745" y="5567086"/>
            <a:ext cx="3464808" cy="858857"/>
          </a:xfrm>
          <a:prstGeom prst="horizontalScroll">
            <a:avLst/>
          </a:prstGeom>
          <a:noFill/>
          <a:ln w="28575">
            <a:solidFill>
              <a:srgbClr val="0070C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prstClr val="black"/>
                </a:solidFill>
                <a:effectLst/>
                <a:uLnTx/>
                <a:uFillTx/>
                <a:latin typeface="Calibri" panose="020F0502020204030204"/>
                <a:ea typeface="+mn-ea"/>
                <a:cs typeface="+mn-cs"/>
              </a:rPr>
              <a:t>Πόσα πιθανά συστήματα μπορείτε να διαλέξετε?</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36" name="Ευθύγραμμο βέλος σύνδεσης 35">
            <a:extLst>
              <a:ext uri="{FF2B5EF4-FFF2-40B4-BE49-F238E27FC236}">
                <a16:creationId xmlns:a16="http://schemas.microsoft.com/office/drawing/2014/main" id="{5ABD6AD3-C19E-8AF7-9D36-4A47FDF0D0DD}"/>
              </a:ext>
            </a:extLst>
          </p:cNvPr>
          <p:cNvCxnSpPr/>
          <p:nvPr/>
        </p:nvCxnSpPr>
        <p:spPr>
          <a:xfrm flipV="1">
            <a:off x="3352800" y="2057400"/>
            <a:ext cx="533400" cy="38100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A923D3D5-A90B-A88C-C6D0-890E879236C7}"/>
                  </a:ext>
                </a:extLst>
              </p:cNvPr>
              <p:cNvSpPr txBox="1"/>
              <p:nvPr/>
            </p:nvSpPr>
            <p:spPr>
              <a:xfrm rot="19183519">
                <a:off x="3495524" y="1696101"/>
                <a:ext cx="247952" cy="36933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acc>
                        <m:accPr>
                          <m:chr m:val="⃗"/>
                          <m:ctrlPr>
                            <a:rPr kumimoji="0" lang="el-GR"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accPr>
                        <m:e>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𝑎</m:t>
                          </m:r>
                        </m:e>
                      </m:acc>
                    </m:oMath>
                  </m:oMathPara>
                </a14:m>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37" name="TextBox 36">
                <a:extLst>
                  <a:ext uri="{FF2B5EF4-FFF2-40B4-BE49-F238E27FC236}">
                    <a16:creationId xmlns:a16="http://schemas.microsoft.com/office/drawing/2014/main" id="{A923D3D5-A90B-A88C-C6D0-890E879236C7}"/>
                  </a:ext>
                </a:extLst>
              </p:cNvPr>
              <p:cNvSpPr txBox="1">
                <a:spLocks noRot="1" noChangeAspect="1" noMove="1" noResize="1" noEditPoints="1" noAdjustHandles="1" noChangeArrowheads="1" noChangeShapeType="1" noTextEdit="1"/>
              </p:cNvSpPr>
              <p:nvPr/>
            </p:nvSpPr>
            <p:spPr>
              <a:xfrm rot="19183519">
                <a:off x="3495524" y="1696101"/>
                <a:ext cx="247952" cy="369332"/>
              </a:xfrm>
              <a:prstGeom prst="rect">
                <a:avLst/>
              </a:prstGeom>
              <a:blipFill>
                <a:blip r:embed="rId8"/>
                <a:stretch>
                  <a:fillRect l="-30986" t="-57534" r="-43662" b="-10959"/>
                </a:stretch>
              </a:blipFill>
            </p:spPr>
            <p:txBody>
              <a:bodyPr/>
              <a:lstStyle/>
              <a:p>
                <a:r>
                  <a:rPr lang="en-US">
                    <a:noFill/>
                  </a:rPr>
                  <a:t> </a:t>
                </a:r>
              </a:p>
            </p:txBody>
          </p:sp>
        </mc:Fallback>
      </mc:AlternateContent>
      <p:sp>
        <p:nvSpPr>
          <p:cNvPr id="4" name="Cloud Callout 3"/>
          <p:cNvSpPr/>
          <p:nvPr/>
        </p:nvSpPr>
        <p:spPr>
          <a:xfrm>
            <a:off x="6400800" y="4177166"/>
            <a:ext cx="2286000" cy="1029715"/>
          </a:xfrm>
          <a:prstGeom prst="cloudCallout">
            <a:avLst>
              <a:gd name="adj1" fmla="val -24132"/>
              <a:gd name="adj2" fmla="val 8721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3600" b="1" i="0" u="none" strike="noStrike" kern="1200" cap="none" spc="0" normalizeH="0" baseline="0" noProof="0" dirty="0">
                <a:ln>
                  <a:noFill/>
                </a:ln>
                <a:solidFill>
                  <a:prstClr val="white"/>
                </a:solidFill>
                <a:effectLst/>
                <a:uLnTx/>
                <a:uFillTx/>
                <a:latin typeface="Calibri" panose="020F0502020204030204"/>
                <a:ea typeface="+mn-ea"/>
                <a:cs typeface="+mn-cs"/>
              </a:rPr>
              <a:t>4</a:t>
            </a:r>
            <a:endPar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Cloud Callout 4"/>
          <p:cNvSpPr/>
          <p:nvPr/>
        </p:nvSpPr>
        <p:spPr>
          <a:xfrm>
            <a:off x="5029200" y="773626"/>
            <a:ext cx="3710334" cy="1296490"/>
          </a:xfrm>
          <a:prstGeom prst="cloudCallout">
            <a:avLst>
              <a:gd name="adj1" fmla="val 17999"/>
              <a:gd name="adj2" fmla="val 20573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800" b="1" i="0" u="none" strike="noStrike" kern="1200" cap="none" spc="0" normalizeH="0" baseline="0" noProof="0" dirty="0">
                <a:ln>
                  <a:noFill/>
                </a:ln>
                <a:solidFill>
                  <a:prstClr val="white"/>
                </a:solidFill>
                <a:effectLst/>
                <a:uLnTx/>
                <a:uFillTx/>
                <a:latin typeface="Calibri" panose="020F0502020204030204"/>
                <a:ea typeface="+mn-ea"/>
                <a:cs typeface="+mn-cs"/>
              </a:rPr>
              <a:t>1.Βιβλίο</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800" b="1" i="0" u="none" strike="noStrike" kern="1200" cap="none" spc="0" normalizeH="0" baseline="0" noProof="0" dirty="0">
                <a:ln>
                  <a:noFill/>
                </a:ln>
                <a:solidFill>
                  <a:prstClr val="white"/>
                </a:solidFill>
                <a:effectLst/>
                <a:uLnTx/>
                <a:uFillTx/>
                <a:latin typeface="Calibri" panose="020F0502020204030204"/>
                <a:ea typeface="+mn-ea"/>
                <a:cs typeface="+mn-cs"/>
              </a:rPr>
              <a:t>2. Βιβλίο, Γη</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800" b="1" i="0" u="none" strike="noStrike" kern="1200" cap="none" spc="0" normalizeH="0" baseline="0" noProof="0" dirty="0">
                <a:ln>
                  <a:noFill/>
                </a:ln>
                <a:solidFill>
                  <a:prstClr val="white"/>
                </a:solidFill>
                <a:effectLst/>
                <a:uLnTx/>
                <a:uFillTx/>
                <a:latin typeface="Calibri" panose="020F0502020204030204"/>
                <a:ea typeface="+mn-ea"/>
                <a:cs typeface="+mn-cs"/>
              </a:rPr>
              <a:t>3. Βιβλίο, κεκλιμένο</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800" b="1" i="0" u="none" strike="noStrike" kern="1200" cap="none" spc="0" normalizeH="0" baseline="0" noProof="0" dirty="0">
                <a:ln>
                  <a:noFill/>
                </a:ln>
                <a:solidFill>
                  <a:prstClr val="white"/>
                </a:solidFill>
                <a:effectLst/>
                <a:uLnTx/>
                <a:uFillTx/>
                <a:latin typeface="Calibri" panose="020F0502020204030204"/>
                <a:ea typeface="+mn-ea"/>
                <a:cs typeface="+mn-cs"/>
              </a:rPr>
              <a:t>4. Βιβλίο, Γη, κεκλιμένο</a:t>
            </a: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6655303"/>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F83B77-2D06-DB19-2D9A-51C8A922817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7DF8A51-6C1D-1EA1-20CF-062A520A212C}"/>
              </a:ext>
            </a:extLst>
          </p:cNvPr>
          <p:cNvSpPr>
            <a:spLocks noGrp="1"/>
          </p:cNvSpPr>
          <p:nvPr>
            <p:ph type="title"/>
          </p:nvPr>
        </p:nvSpPr>
        <p:spPr/>
        <p:txBody>
          <a:bodyPr>
            <a:normAutofit fontScale="90000"/>
          </a:bodyPr>
          <a:lstStyle/>
          <a:p>
            <a:r>
              <a:rPr lang="el-GR" dirty="0"/>
              <a:t>Ενέργεια Συστήματος</a:t>
            </a:r>
          </a:p>
        </p:txBody>
      </p:sp>
      <p:pic>
        <p:nvPicPr>
          <p:cNvPr id="6" name="Εικόνα 5">
            <a:extLst>
              <a:ext uri="{FF2B5EF4-FFF2-40B4-BE49-F238E27FC236}">
                <a16:creationId xmlns:a16="http://schemas.microsoft.com/office/drawing/2014/main" id="{40C36450-9F95-FF9F-A5F5-E70772FDAF40}"/>
              </a:ext>
            </a:extLst>
          </p:cNvPr>
          <p:cNvPicPr>
            <a:picLocks noChangeAspect="1"/>
          </p:cNvPicPr>
          <p:nvPr/>
        </p:nvPicPr>
        <p:blipFill>
          <a:blip r:embed="rId2"/>
          <a:srcRect t="2128"/>
          <a:stretch>
            <a:fillRect/>
          </a:stretch>
        </p:blipFill>
        <p:spPr>
          <a:xfrm>
            <a:off x="481480" y="1905000"/>
            <a:ext cx="8181040" cy="3505200"/>
          </a:xfrm>
          <a:prstGeom prst="rect">
            <a:avLst/>
          </a:prstGeom>
        </p:spPr>
      </p:pic>
    </p:spTree>
    <p:extLst>
      <p:ext uri="{BB962C8B-B14F-4D97-AF65-F5344CB8AC3E}">
        <p14:creationId xmlns:p14="http://schemas.microsoft.com/office/powerpoint/2010/main" val="165466895"/>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Ενέργεια Συστήματος</a:t>
            </a:r>
          </a:p>
        </p:txBody>
      </p:sp>
      <p:sp>
        <p:nvSpPr>
          <p:cNvPr id="3" name="Content Placeholder 2"/>
          <p:cNvSpPr>
            <a:spLocks noGrp="1"/>
          </p:cNvSpPr>
          <p:nvPr>
            <p:ph idx="1"/>
          </p:nvPr>
        </p:nvSpPr>
        <p:spPr>
          <a:xfrm>
            <a:off x="838200" y="3276600"/>
            <a:ext cx="7567108" cy="3276600"/>
          </a:xfrm>
        </p:spPr>
        <p:txBody>
          <a:bodyPr>
            <a:normAutofit fontScale="85000" lnSpcReduction="20000"/>
          </a:bodyPr>
          <a:lstStyle/>
          <a:p>
            <a:r>
              <a:rPr lang="el-GR" dirty="0"/>
              <a:t>Ας ξεκινήσουμε από </a:t>
            </a:r>
            <a:r>
              <a:rPr lang="el-GR" b="1" dirty="0"/>
              <a:t>μονομελή</a:t>
            </a:r>
            <a:r>
              <a:rPr lang="el-GR" dirty="0"/>
              <a:t> συστήματα</a:t>
            </a:r>
          </a:p>
          <a:p>
            <a:endParaRPr lang="en-US" sz="1200" dirty="0"/>
          </a:p>
          <a:p>
            <a:r>
              <a:rPr lang="el-GR" dirty="0"/>
              <a:t>Αναγνωρίζουμε το σύστημα: {σπόγγος}</a:t>
            </a:r>
            <a:r>
              <a:rPr lang="en-US" dirty="0"/>
              <a:t>, </a:t>
            </a:r>
            <a:r>
              <a:rPr lang="el-GR" dirty="0"/>
              <a:t>μη απομονωμένο</a:t>
            </a:r>
          </a:p>
          <a:p>
            <a:pPr lvl="1"/>
            <a:r>
              <a:rPr lang="el-GR" dirty="0"/>
              <a:t>Η εξωτερική </a:t>
            </a:r>
            <a:r>
              <a:rPr lang="el-GR" dirty="0" err="1"/>
              <a:t>δυναμη</a:t>
            </a:r>
            <a:r>
              <a:rPr lang="el-GR" dirty="0"/>
              <a:t> που ασκείται από το χέρι επιταχύνει το σύστημα, δηλ. του μεταβάλλει την κινητική του ενέργεια</a:t>
            </a:r>
          </a:p>
          <a:p>
            <a:r>
              <a:rPr lang="el-GR" dirty="0"/>
              <a:t>Ερώτημα: </a:t>
            </a:r>
            <a:r>
              <a:rPr lang="el-GR" b="1" dirty="0"/>
              <a:t>πόσο αποτελεσματικοί είμαστε με την εξωτερική δύναμη που βάζουμε (όμοια</a:t>
            </a:r>
            <a:r>
              <a:rPr lang="en-US" b="1" dirty="0"/>
              <a:t> </a:t>
            </a:r>
            <a:r>
              <a:rPr lang="el-GR" b="1" dirty="0"/>
              <a:t>σε μέτρο σε όλες τις περιπτώσεις) στο να κινήσουμε το σπόγγο (χωρίς τριβές);</a:t>
            </a:r>
          </a:p>
          <a:p>
            <a:pPr lvl="1"/>
            <a:r>
              <a:rPr lang="el-GR" b="1" dirty="0"/>
              <a:t>Δηλ. να του αλλάξουμε την κινητική του κατάσταση!</a:t>
            </a:r>
          </a:p>
          <a:p>
            <a:endParaRPr lang="el-GR" sz="800" b="1" dirty="0"/>
          </a:p>
          <a:p>
            <a:r>
              <a:rPr lang="el-GR" dirty="0"/>
              <a:t>Σε ποια περίπτωση τα καταφέρνουμε καλύτερα;</a:t>
            </a:r>
          </a:p>
          <a:p>
            <a:pPr lvl="1"/>
            <a:r>
              <a:rPr lang="el-GR" dirty="0"/>
              <a:t>Μέτρο δύναμης – Κατεύθυνση – Μετατόπιση </a:t>
            </a:r>
          </a:p>
          <a:p>
            <a:pPr marL="68580" indent="0">
              <a:buNone/>
            </a:pPr>
            <a:endParaRPr lang="el-GR"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49" y="1252814"/>
            <a:ext cx="7794329" cy="2061886"/>
          </a:xfrm>
          <a:prstGeom prst="rect">
            <a:avLst/>
          </a:prstGeom>
        </p:spPr>
      </p:pic>
    </p:spTree>
    <p:extLst>
      <p:ext uri="{BB962C8B-B14F-4D97-AF65-F5344CB8AC3E}">
        <p14:creationId xmlns:p14="http://schemas.microsoft.com/office/powerpoint/2010/main" val="2352466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fade">
                                      <p:cBhvr>
                                        <p:cTn id="32" dur="500"/>
                                        <p:tgtEl>
                                          <p:spTgt spid="3">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animEffect transition="in" filter="fade">
                                      <p:cBhvr>
                                        <p:cTn id="3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Ενέργεια Συστήματος</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609600" y="1371600"/>
                <a:ext cx="8077200" cy="5181600"/>
              </a:xfrm>
            </p:spPr>
            <p:txBody>
              <a:bodyPr>
                <a:normAutofit/>
              </a:bodyPr>
              <a:lstStyle/>
              <a:p>
                <a:r>
                  <a:rPr lang="el-GR" dirty="0"/>
                  <a:t>Ας μείνουμε σε ένα τέτοιο απλό παράδειγμα</a:t>
                </a:r>
              </a:p>
              <a:p>
                <a:pPr lvl="1"/>
                <a:endParaRPr lang="el-GR" sz="1800" dirty="0"/>
              </a:p>
              <a:p>
                <a:pPr lvl="1"/>
                <a:r>
                  <a:rPr lang="el-GR" sz="2000" dirty="0"/>
                  <a:t>Ένα σύστημα ενός σώματος </a:t>
                </a:r>
                <a:r>
                  <a:rPr lang="el-GR" sz="2000" dirty="0" err="1"/>
                  <a:t>μετατο</a:t>
                </a:r>
                <a:r>
                  <a:rPr lang="el-GR" sz="2000" dirty="0"/>
                  <a:t>-</a:t>
                </a:r>
                <a:br>
                  <a:rPr lang="el-GR" sz="2000" dirty="0"/>
                </a:br>
                <a:r>
                  <a:rPr lang="el-GR" sz="2000" dirty="0" err="1"/>
                  <a:t>πίζεται</a:t>
                </a:r>
                <a:r>
                  <a:rPr lang="el-GR" sz="2000" dirty="0"/>
                  <a:t> σε ευθεία γραμμή από μια </a:t>
                </a:r>
                <a:br>
                  <a:rPr lang="el-GR" sz="2000" dirty="0"/>
                </a:br>
                <a:r>
                  <a:rPr lang="el-GR" sz="2000" b="1" dirty="0"/>
                  <a:t>σταθερή</a:t>
                </a:r>
                <a:r>
                  <a:rPr lang="el-GR" sz="2000" dirty="0"/>
                  <a:t> δύναμη </a:t>
                </a:r>
                <a14:m>
                  <m:oMath xmlns:m="http://schemas.openxmlformats.org/officeDocument/2006/math">
                    <m:acc>
                      <m:accPr>
                        <m:chr m:val="⃗"/>
                        <m:ctrlPr>
                          <a:rPr lang="en-US" sz="2000" b="0" i="1" dirty="0" smtClean="0">
                            <a:latin typeface="Cambria Math" panose="02040503050406030204" pitchFamily="18" charset="0"/>
                          </a:rPr>
                        </m:ctrlPr>
                      </m:accPr>
                      <m:e>
                        <m:r>
                          <a:rPr lang="en-US" sz="2000" i="1" dirty="0" smtClean="0">
                            <a:latin typeface="Cambria Math" panose="02040503050406030204" pitchFamily="18" charset="0"/>
                          </a:rPr>
                          <m:t>𝐹</m:t>
                        </m:r>
                      </m:e>
                    </m:acc>
                  </m:oMath>
                </a14:m>
                <a:r>
                  <a:rPr lang="en-US" sz="2000" dirty="0"/>
                  <a:t> </a:t>
                </a:r>
                <a:r>
                  <a:rPr lang="el-GR" sz="2000" dirty="0"/>
                  <a:t>που του ασκείται </a:t>
                </a:r>
                <a:br>
                  <a:rPr lang="el-GR" sz="2000" dirty="0"/>
                </a:br>
                <a:r>
                  <a:rPr lang="el-GR" sz="2000" dirty="0"/>
                  <a:t>υπό γωνία </a:t>
                </a:r>
                <a14:m>
                  <m:oMath xmlns:m="http://schemas.openxmlformats.org/officeDocument/2006/math">
                    <m:r>
                      <a:rPr lang="el-GR" sz="2000" i="1" dirty="0" smtClean="0">
                        <a:latin typeface="Cambria Math" panose="02040503050406030204" pitchFamily="18" charset="0"/>
                      </a:rPr>
                      <m:t>𝜃</m:t>
                    </m:r>
                  </m:oMath>
                </a14:m>
                <a:r>
                  <a:rPr lang="el-GR" sz="2000" dirty="0"/>
                  <a:t> με το οριζόντιο επίπεδο</a:t>
                </a:r>
                <a:br>
                  <a:rPr lang="el-GR" sz="1800" dirty="0"/>
                </a:br>
                <a:endParaRPr lang="el-GR" sz="1800" dirty="0"/>
              </a:p>
              <a:p>
                <a:pPr lvl="1"/>
                <a:endParaRPr lang="el-GR" sz="600" dirty="0"/>
              </a:p>
              <a:p>
                <a:r>
                  <a:rPr lang="el-GR" sz="2200" dirty="0"/>
                  <a:t>Το </a:t>
                </a:r>
                <a:r>
                  <a:rPr lang="el-GR" b="1" dirty="0"/>
                  <a:t>έργο (</a:t>
                </a:r>
                <a:r>
                  <a:rPr lang="en-US" b="1" dirty="0"/>
                  <a:t>Work)</a:t>
                </a:r>
                <a:r>
                  <a:rPr lang="el-GR" b="1" dirty="0"/>
                  <a:t> </a:t>
                </a:r>
                <a:r>
                  <a:rPr lang="en-US" b="1" dirty="0"/>
                  <a:t>W </a:t>
                </a:r>
                <a:r>
                  <a:rPr lang="el-GR" sz="2200" dirty="0"/>
                  <a:t>που </a:t>
                </a:r>
                <a:r>
                  <a:rPr lang="el-GR" sz="2200" b="1" dirty="0"/>
                  <a:t>παράγεται</a:t>
                </a:r>
                <a:r>
                  <a:rPr lang="el-GR" sz="2200" dirty="0"/>
                  <a:t> </a:t>
                </a:r>
                <a:r>
                  <a:rPr lang="el-GR" sz="2200" b="1" dirty="0"/>
                  <a:t>στο σύστημα από τη δύναμη </a:t>
                </a:r>
                <a:r>
                  <a:rPr lang="el-GR" sz="2200" dirty="0"/>
                  <a:t>που ασκείται εξωτερικά στο σύστημα ορίζεται ως</a:t>
                </a:r>
              </a:p>
              <a:p>
                <a:pPr lvl="1"/>
                <a:r>
                  <a:rPr lang="el-GR" sz="2000" dirty="0"/>
                  <a:t>το γινόμενο του μέτρου της σταθερής </a:t>
                </a:r>
                <a:r>
                  <a:rPr lang="el-GR" sz="2000" b="1" dirty="0"/>
                  <a:t>δύναμης</a:t>
                </a:r>
                <a14:m>
                  <m:oMath xmlns:m="http://schemas.openxmlformats.org/officeDocument/2006/math">
                    <m:r>
                      <a:rPr lang="el-GR" sz="2000" b="1" i="1" dirty="0" smtClean="0">
                        <a:latin typeface="Cambria Math" panose="02040503050406030204" pitchFamily="18" charset="0"/>
                      </a:rPr>
                      <m:t> </m:t>
                    </m:r>
                    <m:acc>
                      <m:accPr>
                        <m:chr m:val="⃗"/>
                        <m:ctrlPr>
                          <a:rPr lang="en-US" sz="2000" b="1" i="1" dirty="0" smtClean="0">
                            <a:latin typeface="Cambria Math" panose="02040503050406030204" pitchFamily="18" charset="0"/>
                          </a:rPr>
                        </m:ctrlPr>
                      </m:accPr>
                      <m:e>
                        <m:r>
                          <a:rPr lang="en-US" sz="2000" b="1" i="1" dirty="0" smtClean="0">
                            <a:latin typeface="Cambria Math" panose="02040503050406030204" pitchFamily="18" charset="0"/>
                          </a:rPr>
                          <m:t>𝑭</m:t>
                        </m:r>
                      </m:e>
                    </m:acc>
                  </m:oMath>
                </a14:m>
                <a:r>
                  <a:rPr lang="en-US" sz="2000" dirty="0"/>
                  <a:t>, </a:t>
                </a:r>
                <a:r>
                  <a:rPr lang="el-GR" sz="2000" dirty="0"/>
                  <a:t>του μέτρου της </a:t>
                </a:r>
                <a:r>
                  <a:rPr lang="el-GR" sz="2000" b="1" dirty="0"/>
                  <a:t>μετατόπισης </a:t>
                </a:r>
                <a14:m>
                  <m:oMath xmlns:m="http://schemas.openxmlformats.org/officeDocument/2006/math">
                    <m:r>
                      <a:rPr lang="el-GR" sz="2000" b="1" i="0" dirty="0" smtClean="0">
                        <a:latin typeface="Cambria Math" panose="02040503050406030204" pitchFamily="18" charset="0"/>
                      </a:rPr>
                      <m:t>𝚫</m:t>
                    </m:r>
                    <m:acc>
                      <m:accPr>
                        <m:chr m:val="⃗"/>
                        <m:ctrlPr>
                          <a:rPr lang="en-US" sz="2000" b="1" i="1" dirty="0" smtClean="0">
                            <a:latin typeface="Cambria Math" panose="02040503050406030204" pitchFamily="18" charset="0"/>
                          </a:rPr>
                        </m:ctrlPr>
                      </m:accPr>
                      <m:e>
                        <m:r>
                          <a:rPr lang="en-US" sz="2000" b="1" i="1" dirty="0" smtClean="0">
                            <a:latin typeface="Cambria Math" panose="02040503050406030204" pitchFamily="18" charset="0"/>
                          </a:rPr>
                          <m:t>𝒓</m:t>
                        </m:r>
                      </m:e>
                    </m:acc>
                  </m:oMath>
                </a14:m>
                <a:r>
                  <a:rPr lang="el-GR" sz="2000" dirty="0"/>
                  <a:t> του σημείου εφαρμογής της δύναμης, και του </a:t>
                </a:r>
                <a:r>
                  <a:rPr lang="el-GR" sz="2000" b="1" dirty="0" err="1"/>
                  <a:t>συνημιτόνου</a:t>
                </a:r>
                <a:r>
                  <a:rPr lang="el-GR" sz="2000" dirty="0"/>
                  <a:t> της </a:t>
                </a:r>
                <a:r>
                  <a:rPr lang="el-GR" sz="2000" b="1" dirty="0"/>
                  <a:t>γωνίας </a:t>
                </a:r>
                <a14:m>
                  <m:oMath xmlns:m="http://schemas.openxmlformats.org/officeDocument/2006/math">
                    <m:r>
                      <a:rPr lang="el-GR" sz="2000" b="1" i="1" dirty="0" smtClean="0">
                        <a:latin typeface="Cambria Math" panose="02040503050406030204" pitchFamily="18" charset="0"/>
                      </a:rPr>
                      <m:t>𝜽</m:t>
                    </m:r>
                  </m:oMath>
                </a14:m>
                <a:r>
                  <a:rPr lang="en-US" sz="2000" dirty="0"/>
                  <a:t> </a:t>
                </a:r>
                <a:r>
                  <a:rPr lang="el-GR" sz="2000" dirty="0"/>
                  <a:t>ανάμεσα στα δυο προηγούμενα:</a:t>
                </a:r>
              </a:p>
              <a:p>
                <a:pPr marL="685800" lvl="2" indent="0">
                  <a:buNone/>
                </a:pPr>
                <a:endParaRPr lang="el-GR" sz="1100" dirty="0"/>
              </a:p>
              <a:p>
                <a:pPr marL="365760" lvl="1" indent="0">
                  <a:buNone/>
                </a:pPr>
                <a14:m>
                  <m:oMathPara xmlns:m="http://schemas.openxmlformats.org/officeDocument/2006/math">
                    <m:oMathParaPr>
                      <m:jc m:val="centerGroup"/>
                    </m:oMathParaPr>
                    <m:oMath xmlns:m="http://schemas.openxmlformats.org/officeDocument/2006/math">
                      <m:r>
                        <a:rPr lang="en-US" sz="2800" b="1" i="1" smtClean="0">
                          <a:latin typeface="Cambria Math" panose="02040503050406030204" pitchFamily="18" charset="0"/>
                        </a:rPr>
                        <m:t>𝑾</m:t>
                      </m:r>
                      <m:r>
                        <a:rPr lang="en-US" sz="2800" b="1" i="1" smtClean="0">
                          <a:latin typeface="Cambria Math" panose="02040503050406030204" pitchFamily="18" charset="0"/>
                        </a:rPr>
                        <m:t> ≡</m:t>
                      </m:r>
                      <m:d>
                        <m:dPr>
                          <m:begChr m:val="|"/>
                          <m:endChr m:val="|"/>
                          <m:ctrlPr>
                            <a:rPr lang="aa-ET" sz="2800" b="1" i="1" smtClean="0">
                              <a:latin typeface="Cambria Math" panose="02040503050406030204" pitchFamily="18" charset="0"/>
                            </a:rPr>
                          </m:ctrlPr>
                        </m:dPr>
                        <m:e>
                          <m:acc>
                            <m:accPr>
                              <m:chr m:val="⃗"/>
                              <m:ctrlPr>
                                <a:rPr lang="aa-ET" sz="2800" b="1" i="1" smtClean="0">
                                  <a:latin typeface="Cambria Math" panose="02040503050406030204" pitchFamily="18" charset="0"/>
                                </a:rPr>
                              </m:ctrlPr>
                            </m:accPr>
                            <m:e>
                              <m:r>
                                <a:rPr lang="aa-ET" sz="2800" b="1" i="1" smtClean="0">
                                  <a:latin typeface="Cambria Math" panose="02040503050406030204" pitchFamily="18" charset="0"/>
                                </a:rPr>
                                <m:t>𝑭</m:t>
                              </m:r>
                            </m:e>
                          </m:acc>
                        </m:e>
                      </m:d>
                      <m:d>
                        <m:dPr>
                          <m:begChr m:val="|"/>
                          <m:endChr m:val="|"/>
                          <m:ctrlPr>
                            <a:rPr lang="aa-ET" sz="2800" b="1" i="1" smtClean="0">
                              <a:latin typeface="Cambria Math" panose="02040503050406030204" pitchFamily="18" charset="0"/>
                            </a:rPr>
                          </m:ctrlPr>
                        </m:dPr>
                        <m:e>
                          <m:r>
                            <a:rPr lang="aa-ET" sz="2800" b="1" i="0" smtClean="0">
                              <a:latin typeface="Cambria Math" panose="02040503050406030204" pitchFamily="18" charset="0"/>
                            </a:rPr>
                            <m:t>𝚫</m:t>
                          </m:r>
                          <m:acc>
                            <m:accPr>
                              <m:chr m:val="⃗"/>
                              <m:ctrlPr>
                                <a:rPr lang="aa-ET" sz="2800" b="1" i="1" smtClean="0">
                                  <a:latin typeface="Cambria Math" panose="02040503050406030204" pitchFamily="18" charset="0"/>
                                  <a:ea typeface="Cambria Math" panose="02040503050406030204" pitchFamily="18" charset="0"/>
                                </a:rPr>
                              </m:ctrlPr>
                            </m:accPr>
                            <m:e>
                              <m:r>
                                <a:rPr lang="aa-ET" sz="2800" b="1" i="0" smtClean="0">
                                  <a:latin typeface="Cambria Math" panose="02040503050406030204" pitchFamily="18" charset="0"/>
                                  <a:ea typeface="Cambria Math" panose="02040503050406030204" pitchFamily="18" charset="0"/>
                                </a:rPr>
                                <m:t>𝐫</m:t>
                              </m:r>
                            </m:e>
                          </m:acc>
                        </m:e>
                      </m:d>
                      <m:r>
                        <a:rPr lang="en-US" sz="2800" b="1" i="0" smtClean="0">
                          <a:latin typeface="Cambria Math" panose="02040503050406030204" pitchFamily="18" charset="0"/>
                          <a:ea typeface="Cambria Math" panose="02040503050406030204" pitchFamily="18" charset="0"/>
                        </a:rPr>
                        <m:t>𝐜𝐨𝐬</m:t>
                      </m:r>
                      <m:d>
                        <m:dPr>
                          <m:ctrlPr>
                            <a:rPr lang="en-US" sz="2800" b="1" i="1" smtClean="0">
                              <a:latin typeface="Cambria Math" panose="02040503050406030204" pitchFamily="18" charset="0"/>
                              <a:ea typeface="Cambria Math" panose="02040503050406030204" pitchFamily="18" charset="0"/>
                            </a:rPr>
                          </m:ctrlPr>
                        </m:dPr>
                        <m:e>
                          <m:r>
                            <a:rPr lang="el-GR" sz="2800" b="1" i="1" smtClean="0">
                              <a:latin typeface="Cambria Math" panose="02040503050406030204" pitchFamily="18" charset="0"/>
                              <a:ea typeface="Cambria Math" panose="02040503050406030204" pitchFamily="18" charset="0"/>
                            </a:rPr>
                            <m:t>𝜽</m:t>
                          </m:r>
                        </m:e>
                      </m:d>
                      <m:r>
                        <a:rPr lang="aa-ET" sz="2800" b="1" i="0" smtClean="0">
                          <a:latin typeface="Cambria Math" panose="02040503050406030204" pitchFamily="18" charset="0"/>
                          <a:ea typeface="Cambria Math" panose="02040503050406030204" pitchFamily="18" charset="0"/>
                        </a:rPr>
                        <m:t>=</m:t>
                      </m:r>
                      <m:r>
                        <a:rPr lang="aa-ET" sz="2800" b="1" i="0" smtClean="0">
                          <a:latin typeface="Cambria Math" panose="02040503050406030204" pitchFamily="18" charset="0"/>
                          <a:ea typeface="Cambria Math" panose="02040503050406030204" pitchFamily="18" charset="0"/>
                        </a:rPr>
                        <m:t>𝐅</m:t>
                      </m:r>
                      <m:r>
                        <a:rPr lang="aa-ET" sz="2800" b="1" i="0" smtClean="0">
                          <a:latin typeface="Cambria Math" panose="02040503050406030204" pitchFamily="18" charset="0"/>
                          <a:ea typeface="Cambria Math" panose="02040503050406030204" pitchFamily="18" charset="0"/>
                        </a:rPr>
                        <m:t> </m:t>
                      </m:r>
                      <m:r>
                        <a:rPr lang="aa-ET" sz="2800" b="1" i="0" smtClean="0">
                          <a:latin typeface="Cambria Math" panose="02040503050406030204" pitchFamily="18" charset="0"/>
                          <a:ea typeface="Cambria Math" panose="02040503050406030204" pitchFamily="18" charset="0"/>
                        </a:rPr>
                        <m:t>𝚫</m:t>
                      </m:r>
                      <m:r>
                        <a:rPr lang="aa-ET" sz="2800" b="1" i="0" smtClean="0">
                          <a:latin typeface="Cambria Math" panose="02040503050406030204" pitchFamily="18" charset="0"/>
                          <a:ea typeface="Cambria Math" panose="02040503050406030204" pitchFamily="18" charset="0"/>
                        </a:rPr>
                        <m:t>𝐫</m:t>
                      </m:r>
                      <m:r>
                        <a:rPr lang="aa-ET" sz="2800" b="1" i="0" smtClean="0">
                          <a:latin typeface="Cambria Math" panose="02040503050406030204" pitchFamily="18" charset="0"/>
                          <a:ea typeface="Cambria Math" panose="02040503050406030204" pitchFamily="18" charset="0"/>
                        </a:rPr>
                        <m:t> </m:t>
                      </m:r>
                      <m:r>
                        <a:rPr lang="aa-ET" sz="2800" b="1" i="0" smtClean="0">
                          <a:latin typeface="Cambria Math" panose="02040503050406030204" pitchFamily="18" charset="0"/>
                          <a:ea typeface="Cambria Math" panose="02040503050406030204" pitchFamily="18" charset="0"/>
                        </a:rPr>
                        <m:t>𝐜𝐨𝐬</m:t>
                      </m:r>
                      <m:r>
                        <a:rPr lang="aa-ET" sz="2800" b="1" i="0" smtClean="0">
                          <a:latin typeface="Cambria Math" panose="02040503050406030204" pitchFamily="18" charset="0"/>
                          <a:ea typeface="Cambria Math" panose="02040503050406030204" pitchFamily="18" charset="0"/>
                        </a:rPr>
                        <m:t>(</m:t>
                      </m:r>
                      <m:r>
                        <a:rPr lang="aa-ET" sz="2800" b="1" i="1" smtClean="0">
                          <a:latin typeface="Cambria Math" panose="02040503050406030204" pitchFamily="18" charset="0"/>
                          <a:ea typeface="Cambria Math" panose="02040503050406030204" pitchFamily="18" charset="0"/>
                        </a:rPr>
                        <m:t>𝜽</m:t>
                      </m:r>
                      <m:r>
                        <a:rPr lang="aa-ET" sz="2800" b="1" i="1" smtClean="0">
                          <a:latin typeface="Cambria Math" panose="02040503050406030204" pitchFamily="18" charset="0"/>
                          <a:ea typeface="Cambria Math" panose="02040503050406030204" pitchFamily="18" charset="0"/>
                        </a:rPr>
                        <m:t>)</m:t>
                      </m:r>
                    </m:oMath>
                  </m:oMathPara>
                </a14:m>
                <a:endParaRPr lang="el-GR" sz="2800" b="1" dirty="0"/>
              </a:p>
              <a:p>
                <a:pPr marL="365760" lvl="1" indent="0">
                  <a:buNone/>
                </a:pPr>
                <a:endParaRPr lang="el-GR" sz="2800" b="1"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609600" y="1371600"/>
                <a:ext cx="8077200" cy="5181600"/>
              </a:xfrm>
              <a:blipFill>
                <a:blip r:embed="rId2"/>
                <a:stretch>
                  <a:fillRect t="-941" r="-755"/>
                </a:stretch>
              </a:blipFill>
            </p:spPr>
            <p:txBody>
              <a:bodyPr/>
              <a:lstStyle/>
              <a:p>
                <a:r>
                  <a:rPr lang="en-US">
                    <a:noFill/>
                  </a:rPr>
                  <a:t> </a:t>
                </a:r>
              </a:p>
            </p:txBody>
          </p:sp>
        </mc:Fallback>
      </mc:AlternateContent>
      <p:grpSp>
        <p:nvGrpSpPr>
          <p:cNvPr id="6" name="Group 5"/>
          <p:cNvGrpSpPr/>
          <p:nvPr/>
        </p:nvGrpSpPr>
        <p:grpSpPr>
          <a:xfrm>
            <a:off x="5396168" y="1828800"/>
            <a:ext cx="3209608" cy="2027121"/>
            <a:chOff x="5396168" y="1828800"/>
            <a:chExt cx="3209608" cy="2027121"/>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6803" t="3868" r="7032" b="3310"/>
            <a:stretch/>
          </p:blipFill>
          <p:spPr>
            <a:xfrm>
              <a:off x="5396168" y="1828800"/>
              <a:ext cx="3209608" cy="2027121"/>
            </a:xfrm>
            <a:prstGeom prst="rect">
              <a:avLst/>
            </a:prstGeom>
          </p:spPr>
        </p:pic>
        <mc:AlternateContent xmlns:mc="http://schemas.openxmlformats.org/markup-compatibility/2006" xmlns:p14="http://schemas.microsoft.com/office/powerpoint/2010/main">
          <mc:Choice Requires="p14">
            <p:contentPart p14:bwMode="auto" r:id="rId4">
              <p14:nvContentPartPr>
                <p14:cNvPr id="5" name="Ink 4"/>
                <p14:cNvContentPartPr/>
                <p14:nvPr/>
              </p14:nvContentPartPr>
              <p14:xfrm>
                <a:off x="5897520" y="1975320"/>
                <a:ext cx="2289240" cy="241560"/>
              </p14:xfrm>
            </p:contentPart>
          </mc:Choice>
          <mc:Fallback xmlns="">
            <p:pic>
              <p:nvPicPr>
                <p:cNvPr id="5" name="Ink 4"/>
                <p:cNvPicPr/>
                <p:nvPr/>
              </p:nvPicPr>
              <p:blipFill>
                <a:blip r:embed="rId6"/>
                <a:stretch>
                  <a:fillRect/>
                </a:stretch>
              </p:blipFill>
              <p:spPr>
                <a:xfrm>
                  <a:off x="5884920" y="1961640"/>
                  <a:ext cx="2315520" cy="268200"/>
                </a:xfrm>
                <a:prstGeom prst="rect">
                  <a:avLst/>
                </a:prstGeom>
              </p:spPr>
            </p:pic>
          </mc:Fallback>
        </mc:AlternateContent>
      </p:grpSp>
      <p:sp>
        <p:nvSpPr>
          <p:cNvPr id="7" name="Ορθογώνιο: Στρογγύλεμα γωνιών 6">
            <a:extLst>
              <a:ext uri="{FF2B5EF4-FFF2-40B4-BE49-F238E27FC236}">
                <a16:creationId xmlns:a16="http://schemas.microsoft.com/office/drawing/2014/main" id="{BCE1D85B-2713-BD5F-51A1-50B1C13E182E}"/>
              </a:ext>
            </a:extLst>
          </p:cNvPr>
          <p:cNvSpPr/>
          <p:nvPr/>
        </p:nvSpPr>
        <p:spPr>
          <a:xfrm>
            <a:off x="685800" y="3855921"/>
            <a:ext cx="7919976" cy="2544879"/>
          </a:xfrm>
          <a:prstGeom prst="roundRect">
            <a:avLst>
              <a:gd name="adj" fmla="val 7036"/>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3641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fade">
                                      <p:cBhvr>
                                        <p:cTn id="32" dur="500"/>
                                        <p:tgtEl>
                                          <p:spTgt spid="3">
                                            <p:txEl>
                                              <p:pRg st="7" end="7"/>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Ενέργεια Συστήματος</a:t>
            </a:r>
          </a:p>
        </p:txBody>
      </p:sp>
      <p:sp>
        <p:nvSpPr>
          <p:cNvPr id="3" name="Content Placeholder 2"/>
          <p:cNvSpPr>
            <a:spLocks noGrp="1"/>
          </p:cNvSpPr>
          <p:nvPr>
            <p:ph idx="1"/>
          </p:nvPr>
        </p:nvSpPr>
        <p:spPr>
          <a:xfrm>
            <a:off x="738350" y="1371600"/>
            <a:ext cx="7567108" cy="4635040"/>
          </a:xfrm>
        </p:spPr>
        <p:txBody>
          <a:bodyPr/>
          <a:lstStyle/>
          <a:p>
            <a:r>
              <a:rPr lang="en-US" b="1" dirty="0"/>
              <a:t>Quiz: </a:t>
            </a:r>
            <a:r>
              <a:rPr lang="el-GR" dirty="0"/>
              <a:t>Κατατάξτε τις παρακάτω περιπτώσεις σε αύξουσα τιμή έργου</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1000" y="2438400"/>
            <a:ext cx="4385348" cy="4038600"/>
          </a:xfrm>
          <a:prstGeom prst="rect">
            <a:avLst/>
          </a:prstGeom>
        </p:spPr>
      </p:pic>
      <mc:AlternateContent xmlns:mc="http://schemas.openxmlformats.org/markup-compatibility/2006" xmlns:a14="http://schemas.microsoft.com/office/drawing/2010/main">
        <mc:Choice Requires="a14">
          <p:sp>
            <p:nvSpPr>
              <p:cNvPr id="6" name="Horizontal Scroll 5"/>
              <p:cNvSpPr/>
              <p:nvPr/>
            </p:nvSpPr>
            <p:spPr>
              <a:xfrm>
                <a:off x="5638800" y="721656"/>
                <a:ext cx="2895599" cy="726143"/>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5760" marR="0" lvl="1"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2000" b="1" i="1" u="none" strike="noStrike" kern="1200" cap="none" spc="0" normalizeH="0" baseline="0" noProof="0">
                          <a:ln>
                            <a:noFill/>
                          </a:ln>
                          <a:solidFill>
                            <a:prstClr val="white"/>
                          </a:solidFill>
                          <a:effectLst/>
                          <a:uLnTx/>
                          <a:uFillTx/>
                          <a:latin typeface="Cambria Math" panose="02040503050406030204" pitchFamily="18" charset="0"/>
                          <a:ea typeface="+mn-ea"/>
                          <a:cs typeface="+mn-cs"/>
                        </a:rPr>
                        <m:t>𝑾</m:t>
                      </m:r>
                      <m:r>
                        <a:rPr kumimoji="0" lang="en-US" sz="2000" b="1" i="1" u="none" strike="noStrike" kern="1200" cap="none" spc="0" normalizeH="0" baseline="0" noProof="0">
                          <a:ln>
                            <a:noFill/>
                          </a:ln>
                          <a:solidFill>
                            <a:prstClr val="white"/>
                          </a:solidFill>
                          <a:effectLst/>
                          <a:uLnTx/>
                          <a:uFillTx/>
                          <a:latin typeface="Cambria Math" panose="02040503050406030204" pitchFamily="18" charset="0"/>
                          <a:ea typeface="+mn-ea"/>
                          <a:cs typeface="+mn-cs"/>
                        </a:rPr>
                        <m:t> ≡</m:t>
                      </m:r>
                      <m:r>
                        <a:rPr kumimoji="0" lang="en-US" sz="2000" b="1" i="1" u="none" strike="noStrike" kern="1200" cap="none" spc="0" normalizeH="0" baseline="0" noProof="0">
                          <a:ln>
                            <a:noFill/>
                          </a:ln>
                          <a:solidFill>
                            <a:prstClr val="white"/>
                          </a:solidFill>
                          <a:effectLst/>
                          <a:uLnTx/>
                          <a:uFillTx/>
                          <a:latin typeface="Cambria Math" panose="02040503050406030204" pitchFamily="18" charset="0"/>
                          <a:ea typeface="Cambria Math" panose="02040503050406030204" pitchFamily="18" charset="0"/>
                          <a:cs typeface="+mn-cs"/>
                        </a:rPr>
                        <m:t>𝑭</m:t>
                      </m:r>
                      <m:r>
                        <a:rPr kumimoji="0" lang="el-GR" sz="2000" b="1" i="0" u="none" strike="noStrike" kern="1200" cap="none" spc="0" normalizeH="0" baseline="0" noProof="0">
                          <a:ln>
                            <a:noFill/>
                          </a:ln>
                          <a:solidFill>
                            <a:prstClr val="white"/>
                          </a:solidFill>
                          <a:effectLst/>
                          <a:uLnTx/>
                          <a:uFillTx/>
                          <a:latin typeface="Cambria Math" panose="02040503050406030204" pitchFamily="18" charset="0"/>
                          <a:ea typeface="Cambria Math" panose="02040503050406030204" pitchFamily="18" charset="0"/>
                          <a:cs typeface="+mn-cs"/>
                        </a:rPr>
                        <m:t> </m:t>
                      </m:r>
                      <m:r>
                        <a:rPr kumimoji="0" lang="el-GR" sz="2000" b="1" i="0" u="none" strike="noStrike" kern="1200" cap="none" spc="0" normalizeH="0" baseline="0" noProof="0">
                          <a:ln>
                            <a:noFill/>
                          </a:ln>
                          <a:solidFill>
                            <a:prstClr val="white"/>
                          </a:solidFill>
                          <a:effectLst/>
                          <a:uLnTx/>
                          <a:uFillTx/>
                          <a:latin typeface="Cambria Math" panose="02040503050406030204" pitchFamily="18" charset="0"/>
                          <a:ea typeface="Cambria Math" panose="02040503050406030204" pitchFamily="18" charset="0"/>
                          <a:cs typeface="+mn-cs"/>
                        </a:rPr>
                        <m:t>𝚫</m:t>
                      </m:r>
                      <m:r>
                        <a:rPr kumimoji="0" lang="en-US" sz="2000" b="1" i="0" u="none" strike="noStrike" kern="1200" cap="none" spc="0" normalizeH="0" baseline="0" noProof="0">
                          <a:ln>
                            <a:noFill/>
                          </a:ln>
                          <a:solidFill>
                            <a:prstClr val="white"/>
                          </a:solidFill>
                          <a:effectLst/>
                          <a:uLnTx/>
                          <a:uFillTx/>
                          <a:latin typeface="Cambria Math" panose="02040503050406030204" pitchFamily="18" charset="0"/>
                          <a:ea typeface="Cambria Math" panose="02040503050406030204" pitchFamily="18" charset="0"/>
                          <a:cs typeface="+mn-cs"/>
                        </a:rPr>
                        <m:t>𝐫</m:t>
                      </m:r>
                      <m:r>
                        <a:rPr kumimoji="0" lang="el-GR" sz="2000" b="1" i="0" u="none" strike="noStrike" kern="1200" cap="none" spc="0" normalizeH="0" baseline="0" noProof="0">
                          <a:ln>
                            <a:noFill/>
                          </a:ln>
                          <a:solidFill>
                            <a:prstClr val="white"/>
                          </a:solidFill>
                          <a:effectLst/>
                          <a:uLnTx/>
                          <a:uFillTx/>
                          <a:latin typeface="Cambria Math" panose="02040503050406030204" pitchFamily="18" charset="0"/>
                          <a:ea typeface="Cambria Math" panose="02040503050406030204" pitchFamily="18" charset="0"/>
                          <a:cs typeface="+mn-cs"/>
                        </a:rPr>
                        <m:t> </m:t>
                      </m:r>
                      <m:r>
                        <a:rPr kumimoji="0" lang="en-US" sz="2000" b="1" i="0" u="none" strike="noStrike" kern="1200" cap="none" spc="0" normalizeH="0" baseline="0" noProof="0">
                          <a:ln>
                            <a:noFill/>
                          </a:ln>
                          <a:solidFill>
                            <a:prstClr val="white"/>
                          </a:solidFill>
                          <a:effectLst/>
                          <a:uLnTx/>
                          <a:uFillTx/>
                          <a:latin typeface="Cambria Math" panose="02040503050406030204" pitchFamily="18" charset="0"/>
                          <a:ea typeface="Cambria Math" panose="02040503050406030204" pitchFamily="18" charset="0"/>
                          <a:cs typeface="+mn-cs"/>
                        </a:rPr>
                        <m:t>𝐜𝐨𝐬</m:t>
                      </m:r>
                      <m:r>
                        <a:rPr kumimoji="0" lang="en-US" sz="2000" b="1" i="0" u="none" strike="noStrike" kern="1200" cap="none" spc="0" normalizeH="0" baseline="0" noProof="0">
                          <a:ln>
                            <a:noFill/>
                          </a:ln>
                          <a:solidFill>
                            <a:prstClr val="white"/>
                          </a:solidFill>
                          <a:effectLst/>
                          <a:uLnTx/>
                          <a:uFillTx/>
                          <a:latin typeface="Cambria Math" panose="02040503050406030204" pitchFamily="18" charset="0"/>
                          <a:ea typeface="Cambria Math" panose="02040503050406030204" pitchFamily="18" charset="0"/>
                          <a:cs typeface="+mn-cs"/>
                        </a:rPr>
                        <m:t>(</m:t>
                      </m:r>
                      <m:r>
                        <a:rPr kumimoji="0" lang="el-GR" sz="2000" b="1" i="1" u="none" strike="noStrike" kern="1200" cap="none" spc="0" normalizeH="0" baseline="0" noProof="0">
                          <a:ln>
                            <a:noFill/>
                          </a:ln>
                          <a:solidFill>
                            <a:prstClr val="white"/>
                          </a:solidFill>
                          <a:effectLst/>
                          <a:uLnTx/>
                          <a:uFillTx/>
                          <a:latin typeface="Cambria Math" panose="02040503050406030204" pitchFamily="18" charset="0"/>
                          <a:ea typeface="Cambria Math" panose="02040503050406030204" pitchFamily="18" charset="0"/>
                          <a:cs typeface="+mn-cs"/>
                        </a:rPr>
                        <m:t>𝜽</m:t>
                      </m:r>
                      <m:r>
                        <a:rPr kumimoji="0" lang="el-GR" sz="2000" b="1" i="0" u="none" strike="noStrike" kern="1200" cap="none" spc="0" normalizeH="0" baseline="0" noProof="0">
                          <a:ln>
                            <a:noFill/>
                          </a:ln>
                          <a:solidFill>
                            <a:prstClr val="white"/>
                          </a:solidFill>
                          <a:effectLst/>
                          <a:uLnTx/>
                          <a:uFillTx/>
                          <a:latin typeface="Cambria Math" panose="02040503050406030204" pitchFamily="18" charset="0"/>
                          <a:ea typeface="Cambria Math" panose="02040503050406030204" pitchFamily="18" charset="0"/>
                          <a:cs typeface="+mn-cs"/>
                        </a:rPr>
                        <m:t>)</m:t>
                      </m:r>
                    </m:oMath>
                  </m:oMathPara>
                </a14:m>
                <a:endParaRPr kumimoji="0" lang="el-GR" sz="20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mc:Choice>
        <mc:Fallback xmlns="">
          <p:sp>
            <p:nvSpPr>
              <p:cNvPr id="6" name="Horizontal Scroll 5"/>
              <p:cNvSpPr>
                <a:spLocks noRot="1" noChangeAspect="1" noMove="1" noResize="1" noEditPoints="1" noAdjustHandles="1" noChangeArrowheads="1" noChangeShapeType="1" noTextEdit="1"/>
              </p:cNvSpPr>
              <p:nvPr/>
            </p:nvSpPr>
            <p:spPr>
              <a:xfrm>
                <a:off x="5638800" y="721656"/>
                <a:ext cx="2895599" cy="726143"/>
              </a:xfrm>
              <a:prstGeom prst="horizontalScroll">
                <a:avLst/>
              </a:prstGeom>
              <a:blipFill rotWithShape="0">
                <a:blip r:embed="rId3"/>
                <a:stretch>
                  <a:fillRect/>
                </a:stretch>
              </a:blipFill>
            </p:spPr>
            <p:txBody>
              <a:bodyPr/>
              <a:lstStyle/>
              <a:p>
                <a:r>
                  <a:rPr lang="el-GR">
                    <a:noFill/>
                  </a:rPr>
                  <a:t> </a:t>
                </a:r>
              </a:p>
            </p:txBody>
          </p:sp>
        </mc:Fallback>
      </mc:AlternateContent>
      <p:sp>
        <p:nvSpPr>
          <p:cNvPr id="5" name="TextBox 4"/>
          <p:cNvSpPr txBox="1"/>
          <p:nvPr/>
        </p:nvSpPr>
        <p:spPr>
          <a:xfrm>
            <a:off x="1405510" y="3799585"/>
            <a:ext cx="25146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rPr>
              <a:t>b, d, a, c</a:t>
            </a:r>
          </a:p>
        </p:txBody>
      </p:sp>
      <p:sp>
        <p:nvSpPr>
          <p:cNvPr id="7" name="Right Brace 6"/>
          <p:cNvSpPr/>
          <p:nvPr/>
        </p:nvSpPr>
        <p:spPr>
          <a:xfrm rot="5400000">
            <a:off x="1638300" y="4221802"/>
            <a:ext cx="381000" cy="609600"/>
          </a:xfrm>
          <a:prstGeom prst="righ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Right Brace 7"/>
          <p:cNvSpPr/>
          <p:nvPr/>
        </p:nvSpPr>
        <p:spPr>
          <a:xfrm rot="16200000">
            <a:off x="2360105" y="3566647"/>
            <a:ext cx="381000" cy="385190"/>
          </a:xfrm>
          <a:prstGeom prst="righ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Right Brace 8"/>
          <p:cNvSpPr/>
          <p:nvPr/>
        </p:nvSpPr>
        <p:spPr>
          <a:xfrm rot="16200000">
            <a:off x="2823590" y="3566646"/>
            <a:ext cx="381000" cy="385190"/>
          </a:xfrm>
          <a:prstGeom prst="righ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AlternateContent xmlns:mc="http://schemas.openxmlformats.org/markup-compatibility/2006" xmlns:a14="http://schemas.microsoft.com/office/drawing/2010/main">
        <mc:Choice Requires="a14">
          <p:sp>
            <p:nvSpPr>
              <p:cNvPr id="10" name="TextBox 9"/>
              <p:cNvSpPr txBox="1"/>
              <p:nvPr/>
            </p:nvSpPr>
            <p:spPr>
              <a:xfrm>
                <a:off x="1380888" y="4767616"/>
                <a:ext cx="89582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8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𝑊</m:t>
                      </m:r>
                      <m:r>
                        <a:rPr kumimoji="0" lang="en-US" sz="18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&lt;0</m:t>
                      </m:r>
                    </m:oMath>
                  </m:oMathPara>
                </a14:m>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10" name="TextBox 9"/>
              <p:cNvSpPr txBox="1">
                <a:spLocks noRot="1" noChangeAspect="1" noMove="1" noResize="1" noEditPoints="1" noAdjustHandles="1" noChangeArrowheads="1" noChangeShapeType="1" noTextEdit="1"/>
              </p:cNvSpPr>
              <p:nvPr/>
            </p:nvSpPr>
            <p:spPr>
              <a:xfrm>
                <a:off x="1380888" y="4767616"/>
                <a:ext cx="895823" cy="369332"/>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p:cNvSpPr txBox="1"/>
              <p:nvPr/>
            </p:nvSpPr>
            <p:spPr>
              <a:xfrm>
                <a:off x="2821495" y="3203084"/>
                <a:ext cx="89582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8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𝑊</m:t>
                      </m:r>
                      <m:r>
                        <a:rPr kumimoji="0" lang="en-US" sz="18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&gt;0</m:t>
                      </m:r>
                    </m:oMath>
                  </m:oMathPara>
                </a14:m>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11" name="TextBox 10"/>
              <p:cNvSpPr txBox="1">
                <a:spLocks noRot="1" noChangeAspect="1" noMove="1" noResize="1" noEditPoints="1" noAdjustHandles="1" noChangeArrowheads="1" noChangeShapeType="1" noTextEdit="1"/>
              </p:cNvSpPr>
              <p:nvPr/>
            </p:nvSpPr>
            <p:spPr>
              <a:xfrm>
                <a:off x="2821495" y="3203084"/>
                <a:ext cx="895823" cy="369332"/>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p:cNvSpPr txBox="1"/>
              <p:nvPr/>
            </p:nvSpPr>
            <p:spPr>
              <a:xfrm>
                <a:off x="1910098" y="3203084"/>
                <a:ext cx="89582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8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𝑊</m:t>
                      </m:r>
                      <m:r>
                        <a:rPr kumimoji="0" lang="en-US" sz="18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=0</m:t>
                      </m:r>
                    </m:oMath>
                  </m:oMathPara>
                </a14:m>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12" name="TextBox 11"/>
              <p:cNvSpPr txBox="1">
                <a:spLocks noRot="1" noChangeAspect="1" noMove="1" noResize="1" noEditPoints="1" noAdjustHandles="1" noChangeArrowheads="1" noChangeShapeType="1" noTextEdit="1"/>
              </p:cNvSpPr>
              <p:nvPr/>
            </p:nvSpPr>
            <p:spPr>
              <a:xfrm>
                <a:off x="1910098" y="3203084"/>
                <a:ext cx="895823" cy="369332"/>
              </a:xfrm>
              <a:prstGeom prst="rect">
                <a:avLst/>
              </a:prstGeom>
              <a:blipFill>
                <a:blip r:embed="rId6"/>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937176204"/>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Ενέργεια Συστήματος</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371600"/>
                <a:ext cx="7948450" cy="5257800"/>
              </a:xfrm>
            </p:spPr>
            <p:txBody>
              <a:bodyPr>
                <a:normAutofit/>
              </a:bodyPr>
              <a:lstStyle/>
              <a:p>
                <a:r>
                  <a:rPr lang="el-GR" dirty="0"/>
                  <a:t>Διακρίνετε μια διαφορά με την καθημερινή σας εμπειρία για το έργο;</a:t>
                </a:r>
              </a:p>
              <a:p>
                <a:pPr lvl="1"/>
                <a:endParaRPr lang="el-GR" dirty="0"/>
              </a:p>
              <a:p>
                <a:pPr lvl="1"/>
                <a:r>
                  <a:rPr lang="el-GR" sz="2000" dirty="0"/>
                  <a:t>Κρατήστε μια βαριά μπάλα στο ύψος των ώμων σας για 2</a:t>
                </a:r>
                <a:r>
                  <a:rPr lang="en-US" sz="2000" dirty="0"/>
                  <a:t>’</a:t>
                </a:r>
                <a:endParaRPr lang="el-GR" sz="2000" dirty="0"/>
              </a:p>
              <a:p>
                <a:pPr lvl="1"/>
                <a:endParaRPr lang="el-GR" sz="2000" dirty="0"/>
              </a:p>
              <a:p>
                <a:pPr lvl="1"/>
                <a:r>
                  <a:rPr lang="el-GR" sz="2000" dirty="0"/>
                  <a:t>Στο τέλος, θα έχετε κουραστεί και θα θεωρείτε ότι «παράξατε αρκετό έργο» επάνω στην μπάλα</a:t>
                </a:r>
              </a:p>
              <a:p>
                <a:pPr lvl="1"/>
                <a:endParaRPr lang="el-GR" sz="2000" dirty="0"/>
              </a:p>
              <a:p>
                <a:pPr lvl="1"/>
                <a:r>
                  <a:rPr lang="el-GR" sz="2000" dirty="0"/>
                  <a:t>Η αλήθεια είναι ότι ο ορισμός που μόλις είδαμε θα σας πει ότι </a:t>
                </a:r>
                <a:endParaRPr lang="el-GR" sz="2000" b="0" i="1" dirty="0">
                  <a:latin typeface="Cambria Math" panose="02040503050406030204" pitchFamily="18" charset="0"/>
                </a:endParaRPr>
              </a:p>
              <a:p>
                <a:pPr marL="365760" lvl="1" indent="0">
                  <a:buNone/>
                </a:pPr>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rPr>
                        <m:t>𝑊</m:t>
                      </m:r>
                      <m:r>
                        <a:rPr lang="en-US" sz="2000" b="0" i="1" smtClean="0">
                          <a:latin typeface="Cambria Math" panose="02040503050406030204" pitchFamily="18" charset="0"/>
                        </a:rPr>
                        <m:t>=0</m:t>
                      </m:r>
                    </m:oMath>
                  </m:oMathPara>
                </a14:m>
                <a:endParaRPr lang="en-US" sz="2000" dirty="0"/>
              </a:p>
              <a:p>
                <a:pPr lvl="2"/>
                <a:r>
                  <a:rPr lang="el-GR" sz="1800" dirty="0"/>
                  <a:t>Γιατί απλά υποστηρίζατε την μπάλα, δεν τη μετακινήσατε</a:t>
                </a:r>
              </a:p>
              <a:p>
                <a:endParaRPr lang="el-GR" dirty="0"/>
              </a:p>
              <a:p>
                <a:r>
                  <a:rPr lang="el-GR" dirty="0"/>
                  <a:t>Επίσης, δείτε ξανά την </a:t>
                </a:r>
                <a:r>
                  <a:rPr lang="en-US" dirty="0"/>
                  <a:t>(c) </a:t>
                </a:r>
                <a:r>
                  <a:rPr lang="el-GR" dirty="0"/>
                  <a:t>εικόνα με το σπόγγο.</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371600"/>
                <a:ext cx="7948450" cy="5257800"/>
              </a:xfrm>
              <a:blipFill rotWithShape="0">
                <a:blip r:embed="rId2"/>
                <a:stretch>
                  <a:fillRect t="-927"/>
                </a:stretch>
              </a:blipFill>
            </p:spPr>
            <p:txBody>
              <a:bodyPr/>
              <a:lstStyle/>
              <a:p>
                <a:r>
                  <a:rPr lang="el-GR">
                    <a:noFill/>
                  </a:rPr>
                  <a:t> </a:t>
                </a:r>
              </a:p>
            </p:txBody>
          </p:sp>
        </mc:Fallback>
      </mc:AlternateContent>
    </p:spTree>
    <p:extLst>
      <p:ext uri="{BB962C8B-B14F-4D97-AF65-F5344CB8AC3E}">
        <p14:creationId xmlns:p14="http://schemas.microsoft.com/office/powerpoint/2010/main" val="3926345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500"/>
                                        <p:tgtEl>
                                          <p:spTgt spid="3">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animEffect transition="in" filter="fade">
                                      <p:cBhvr>
                                        <p:cTn id="17" dur="500"/>
                                        <p:tgtEl>
                                          <p:spTgt spid="3">
                                            <p:txEl>
                                              <p:pRg st="6" end="6"/>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3">
                                            <p:txEl>
                                              <p:pRg st="7" end="7"/>
                                            </p:txEl>
                                          </p:spTgt>
                                        </p:tgtEl>
                                        <p:attrNameLst>
                                          <p:attrName>style.visibility</p:attrName>
                                        </p:attrNameLst>
                                      </p:cBhvr>
                                      <p:to>
                                        <p:strVal val="visible"/>
                                      </p:to>
                                    </p:set>
                                    <p:animEffect transition="in" filter="fade">
                                      <p:cBhvr>
                                        <p:cTn id="20" dur="500"/>
                                        <p:tgtEl>
                                          <p:spTgt spid="3">
                                            <p:txEl>
                                              <p:pRg st="7" end="7"/>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animEffect transition="in" filter="fade">
                                      <p:cBhvr>
                                        <p:cTn id="23" dur="500"/>
                                        <p:tgtEl>
                                          <p:spTgt spid="3">
                                            <p:txEl>
                                              <p:pRg st="8" end="8"/>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
                                            <p:txEl>
                                              <p:pRg st="10" end="10"/>
                                            </p:txEl>
                                          </p:spTgt>
                                        </p:tgtEl>
                                        <p:attrNameLst>
                                          <p:attrName>style.visibility</p:attrName>
                                        </p:attrNameLst>
                                      </p:cBhvr>
                                      <p:to>
                                        <p:strVal val="visible"/>
                                      </p:to>
                                    </p:set>
                                    <p:animEffect transition="in" filter="fade">
                                      <p:cBhvr>
                                        <p:cTn id="28"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Ενέργεια Συστήματος</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371600"/>
                <a:ext cx="7872250" cy="5105400"/>
              </a:xfrm>
            </p:spPr>
            <p:txBody>
              <a:bodyPr>
                <a:normAutofit/>
              </a:bodyPr>
              <a:lstStyle/>
              <a:p>
                <a:pPr marL="342900" lvl="1"/>
                <a:r>
                  <a:rPr lang="el-GR" dirty="0"/>
                  <a:t>Η μαθηματική έκφραση</a:t>
                </a:r>
                <a:br>
                  <a:rPr lang="el-GR" dirty="0"/>
                </a:br>
                <a14:m>
                  <m:oMath xmlns:m="http://schemas.openxmlformats.org/officeDocument/2006/math">
                    <m:r>
                      <a:rPr lang="en-US" b="1" i="1">
                        <a:latin typeface="Cambria Math" panose="02040503050406030204" pitchFamily="18" charset="0"/>
                      </a:rPr>
                      <m:t>𝑾</m:t>
                    </m:r>
                    <m:r>
                      <a:rPr lang="en-US" b="1" i="1">
                        <a:latin typeface="Cambria Math" panose="02040503050406030204" pitchFamily="18" charset="0"/>
                      </a:rPr>
                      <m:t> ≡</m:t>
                    </m:r>
                    <m:r>
                      <a:rPr lang="en-US" b="1" i="1">
                        <a:latin typeface="Cambria Math" panose="02040503050406030204" pitchFamily="18" charset="0"/>
                        <a:ea typeface="Cambria Math" panose="02040503050406030204" pitchFamily="18" charset="0"/>
                      </a:rPr>
                      <m:t>𝑭</m:t>
                    </m:r>
                    <m:r>
                      <a:rPr lang="el-GR" b="1">
                        <a:latin typeface="Cambria Math" panose="02040503050406030204" pitchFamily="18" charset="0"/>
                        <a:ea typeface="Cambria Math" panose="02040503050406030204" pitchFamily="18" charset="0"/>
                      </a:rPr>
                      <m:t> </m:t>
                    </m:r>
                    <m:r>
                      <a:rPr lang="el-GR" b="1">
                        <a:latin typeface="Cambria Math" panose="02040503050406030204" pitchFamily="18" charset="0"/>
                        <a:ea typeface="Cambria Math" panose="02040503050406030204" pitchFamily="18" charset="0"/>
                      </a:rPr>
                      <m:t>𝚫</m:t>
                    </m:r>
                    <m:r>
                      <a:rPr lang="en-US" b="1">
                        <a:latin typeface="Cambria Math" panose="02040503050406030204" pitchFamily="18" charset="0"/>
                        <a:ea typeface="Cambria Math" panose="02040503050406030204" pitchFamily="18" charset="0"/>
                      </a:rPr>
                      <m:t>𝐫</m:t>
                    </m:r>
                    <m:r>
                      <a:rPr lang="el-GR" b="1">
                        <a:latin typeface="Cambria Math" panose="02040503050406030204" pitchFamily="18" charset="0"/>
                        <a:ea typeface="Cambria Math" panose="02040503050406030204" pitchFamily="18" charset="0"/>
                      </a:rPr>
                      <m:t> </m:t>
                    </m:r>
                    <m:r>
                      <a:rPr lang="en-US" b="1">
                        <a:latin typeface="Cambria Math" panose="02040503050406030204" pitchFamily="18" charset="0"/>
                        <a:ea typeface="Cambria Math" panose="02040503050406030204" pitchFamily="18" charset="0"/>
                      </a:rPr>
                      <m:t>𝐜𝐨𝐬</m:t>
                    </m:r>
                    <m:d>
                      <m:dPr>
                        <m:ctrlPr>
                          <a:rPr lang="en-US" b="1" i="1">
                            <a:latin typeface="Cambria Math" panose="02040503050406030204" pitchFamily="18" charset="0"/>
                            <a:ea typeface="Cambria Math" panose="02040503050406030204" pitchFamily="18" charset="0"/>
                          </a:rPr>
                        </m:ctrlPr>
                      </m:dPr>
                      <m:e>
                        <m:r>
                          <a:rPr lang="el-GR" b="1">
                            <a:latin typeface="Cambria Math" panose="02040503050406030204" pitchFamily="18" charset="0"/>
                            <a:ea typeface="Cambria Math" panose="02040503050406030204" pitchFamily="18" charset="0"/>
                          </a:rPr>
                          <m:t>𝛉</m:t>
                        </m:r>
                      </m:e>
                    </m:d>
                  </m:oMath>
                </a14:m>
                <a:br>
                  <a:rPr lang="el-GR" b="1" dirty="0">
                    <a:ea typeface="Cambria Math" panose="02040503050406030204" pitchFamily="18" charset="0"/>
                  </a:rPr>
                </a:br>
                <a:r>
                  <a:rPr lang="el-GR" dirty="0">
                    <a:ea typeface="Cambria Math" panose="02040503050406030204" pitchFamily="18" charset="0"/>
                  </a:rPr>
                  <a:t>μοιάζει γνωστή…</a:t>
                </a:r>
              </a:p>
              <a:p>
                <a:pPr marL="342900" lvl="1"/>
                <a:endParaRPr lang="el-GR" sz="1050" dirty="0">
                  <a:ea typeface="Cambria Math" panose="02040503050406030204" pitchFamily="18" charset="0"/>
                </a:endParaRPr>
              </a:p>
              <a:p>
                <a:pPr marL="342900" lvl="1"/>
                <a:r>
                  <a:rPr lang="el-GR" dirty="0">
                    <a:ea typeface="Cambria Math" panose="02040503050406030204" pitchFamily="18" charset="0"/>
                  </a:rPr>
                  <a:t>Προκύπτει από το μαθηματικό εργαλείο που λέγεται</a:t>
                </a:r>
                <a:r>
                  <a:rPr lang="el-GR" dirty="0"/>
                  <a:t> </a:t>
                </a:r>
                <a:endParaRPr lang="en-US" dirty="0"/>
              </a:p>
              <a:p>
                <a:pPr marL="68580" lvl="1" indent="0">
                  <a:buNone/>
                </a:pPr>
                <a:endParaRPr lang="en-US" sz="1000" dirty="0"/>
              </a:p>
              <a:p>
                <a:pPr marL="68580" lvl="1" indent="0">
                  <a:buNone/>
                </a:pPr>
                <a:r>
                  <a:rPr lang="en-US" b="1" dirty="0"/>
                  <a:t>		</a:t>
                </a:r>
                <a:r>
                  <a:rPr lang="el-GR" b="1" dirty="0"/>
                  <a:t>εσωτερικό γινόμενο διανυσμάτων</a:t>
                </a:r>
              </a:p>
              <a:p>
                <a:pPr marL="342900" lvl="1"/>
                <a:endParaRPr lang="el-GR" sz="1050" dirty="0"/>
              </a:p>
              <a:p>
                <a:pPr marL="342900" lvl="1"/>
                <a:r>
                  <a:rPr lang="el-GR" dirty="0"/>
                  <a:t>Έστω δυο διανύσματα </a:t>
                </a:r>
                <a14:m>
                  <m:oMath xmlns:m="http://schemas.openxmlformats.org/officeDocument/2006/math">
                    <m:acc>
                      <m:accPr>
                        <m:chr m:val="⃗"/>
                        <m:ctrlPr>
                          <a:rPr lang="el-GR" i="1" smtClean="0">
                            <a:latin typeface="Cambria Math" panose="02040503050406030204" pitchFamily="18" charset="0"/>
                          </a:rPr>
                        </m:ctrlPr>
                      </m:accPr>
                      <m:e>
                        <m:r>
                          <a:rPr lang="en-US" b="0" i="1" smtClean="0">
                            <a:latin typeface="Cambria Math" panose="02040503050406030204" pitchFamily="18" charset="0"/>
                          </a:rPr>
                          <m:t>𝐴</m:t>
                        </m:r>
                      </m:e>
                    </m:acc>
                    <m:r>
                      <a:rPr lang="en-US" b="0" i="1" smtClean="0">
                        <a:latin typeface="Cambria Math" panose="02040503050406030204" pitchFamily="18" charset="0"/>
                      </a:rPr>
                      <m:t>, </m:t>
                    </m:r>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𝐵</m:t>
                        </m:r>
                      </m:e>
                    </m:acc>
                    <m:r>
                      <a:rPr lang="el-GR" b="0" i="0" smtClean="0">
                        <a:latin typeface="Cambria Math" panose="02040503050406030204" pitchFamily="18" charset="0"/>
                      </a:rPr>
                      <m:t>.</m:t>
                    </m:r>
                  </m:oMath>
                </a14:m>
                <a:r>
                  <a:rPr lang="el-GR" dirty="0"/>
                  <a:t> Το εσωτερικό τους γινόμενο είναι μια βαθμωτή ποσότητα (= αριθμός) που ισούται με </a:t>
                </a:r>
                <a:br>
                  <a:rPr lang="el-GR" dirty="0"/>
                </a:br>
                <a:br>
                  <a:rPr lang="el-GR" dirty="0"/>
                </a:br>
                <a14:m>
                  <m:oMath xmlns:m="http://schemas.openxmlformats.org/officeDocument/2006/math">
                    <m:acc>
                      <m:accPr>
                        <m:chr m:val="⃗"/>
                        <m:ctrlPr>
                          <a:rPr lang="el-GR" b="1" i="1" smtClean="0">
                            <a:latin typeface="Cambria Math" panose="02040503050406030204" pitchFamily="18" charset="0"/>
                            <a:ea typeface="Cambria Math" panose="02040503050406030204" pitchFamily="18" charset="0"/>
                          </a:rPr>
                        </m:ctrlPr>
                      </m:accPr>
                      <m:e>
                        <m:r>
                          <a:rPr lang="el-GR" b="1" i="0" smtClean="0">
                            <a:latin typeface="Cambria Math" panose="02040503050406030204" pitchFamily="18" charset="0"/>
                            <a:ea typeface="Cambria Math" panose="02040503050406030204" pitchFamily="18" charset="0"/>
                          </a:rPr>
                          <m:t>𝚨</m:t>
                        </m:r>
                      </m:e>
                    </m:acc>
                    <m:r>
                      <a:rPr lang="el-GR" b="1" i="1" smtClean="0">
                        <a:latin typeface="Cambria Math" panose="02040503050406030204" pitchFamily="18" charset="0"/>
                        <a:ea typeface="Cambria Math" panose="02040503050406030204" pitchFamily="18" charset="0"/>
                      </a:rPr>
                      <m:t>∙</m:t>
                    </m:r>
                    <m:acc>
                      <m:accPr>
                        <m:chr m:val="⃗"/>
                        <m:ctrlPr>
                          <a:rPr lang="el-GR" b="1" i="1" smtClean="0">
                            <a:latin typeface="Cambria Math" panose="02040503050406030204" pitchFamily="18" charset="0"/>
                            <a:ea typeface="Cambria Math" panose="02040503050406030204" pitchFamily="18" charset="0"/>
                          </a:rPr>
                        </m:ctrlPr>
                      </m:accPr>
                      <m:e>
                        <m:r>
                          <a:rPr lang="el-GR" b="1" i="0" smtClean="0">
                            <a:latin typeface="Cambria Math" panose="02040503050406030204" pitchFamily="18" charset="0"/>
                            <a:ea typeface="Cambria Math" panose="02040503050406030204" pitchFamily="18" charset="0"/>
                          </a:rPr>
                          <m:t>𝚩</m:t>
                        </m:r>
                      </m:e>
                    </m:acc>
                    <m:r>
                      <a:rPr lang="el-GR" b="1" i="1" smtClean="0">
                        <a:latin typeface="Cambria Math" panose="02040503050406030204" pitchFamily="18" charset="0"/>
                        <a:ea typeface="Cambria Math" panose="02040503050406030204" pitchFamily="18" charset="0"/>
                      </a:rPr>
                      <m:t>=|</m:t>
                    </m:r>
                    <m:acc>
                      <m:accPr>
                        <m:chr m:val="⃗"/>
                        <m:ctrlPr>
                          <a:rPr lang="en-US" b="1" i="1" smtClean="0">
                            <a:latin typeface="Cambria Math" panose="02040503050406030204" pitchFamily="18" charset="0"/>
                            <a:ea typeface="Cambria Math" panose="02040503050406030204" pitchFamily="18" charset="0"/>
                          </a:rPr>
                        </m:ctrlPr>
                      </m:accPr>
                      <m:e>
                        <m:r>
                          <a:rPr lang="en-US" b="1" i="1" smtClean="0">
                            <a:latin typeface="Cambria Math" panose="02040503050406030204" pitchFamily="18" charset="0"/>
                            <a:ea typeface="Cambria Math" panose="02040503050406030204" pitchFamily="18" charset="0"/>
                          </a:rPr>
                          <m:t>𝑨</m:t>
                        </m:r>
                      </m:e>
                    </m:acc>
                    <m:r>
                      <a:rPr lang="el-GR" b="1" i="0" smtClean="0">
                        <a:latin typeface="Cambria Math" panose="02040503050406030204" pitchFamily="18" charset="0"/>
                        <a:ea typeface="Cambria Math" panose="02040503050406030204" pitchFamily="18" charset="0"/>
                      </a:rPr>
                      <m:t>||</m:t>
                    </m:r>
                    <m:acc>
                      <m:accPr>
                        <m:chr m:val="⃗"/>
                        <m:ctrlPr>
                          <a:rPr lang="en-US" b="1" i="1" smtClean="0">
                            <a:latin typeface="Cambria Math" panose="02040503050406030204" pitchFamily="18" charset="0"/>
                            <a:ea typeface="Cambria Math" panose="02040503050406030204" pitchFamily="18" charset="0"/>
                          </a:rPr>
                        </m:ctrlPr>
                      </m:accPr>
                      <m:e>
                        <m:r>
                          <a:rPr lang="en-US" b="1" i="1" smtClean="0">
                            <a:latin typeface="Cambria Math" panose="02040503050406030204" pitchFamily="18" charset="0"/>
                            <a:ea typeface="Cambria Math" panose="02040503050406030204" pitchFamily="18" charset="0"/>
                          </a:rPr>
                          <m:t>𝑩</m:t>
                        </m:r>
                      </m:e>
                    </m:acc>
                    <m:r>
                      <a:rPr lang="el-GR" b="1" i="0" smtClean="0">
                        <a:latin typeface="Cambria Math" panose="02040503050406030204" pitchFamily="18" charset="0"/>
                        <a:ea typeface="Cambria Math" panose="02040503050406030204" pitchFamily="18" charset="0"/>
                      </a:rPr>
                      <m:t>| </m:t>
                    </m:r>
                    <m:r>
                      <a:rPr lang="en-US" b="1">
                        <a:latin typeface="Cambria Math" panose="02040503050406030204" pitchFamily="18" charset="0"/>
                        <a:ea typeface="Cambria Math" panose="02040503050406030204" pitchFamily="18" charset="0"/>
                      </a:rPr>
                      <m:t>𝐜𝐨𝐬</m:t>
                    </m:r>
                    <m:r>
                      <a:rPr lang="en-US" b="1">
                        <a:latin typeface="Cambria Math" panose="02040503050406030204" pitchFamily="18" charset="0"/>
                        <a:ea typeface="Cambria Math" panose="02040503050406030204" pitchFamily="18" charset="0"/>
                      </a:rPr>
                      <m:t>(</m:t>
                    </m:r>
                    <m:r>
                      <a:rPr lang="el-GR" b="1">
                        <a:latin typeface="Cambria Math" panose="02040503050406030204" pitchFamily="18" charset="0"/>
                        <a:ea typeface="Cambria Math" panose="02040503050406030204" pitchFamily="18" charset="0"/>
                      </a:rPr>
                      <m:t>𝛉</m:t>
                    </m:r>
                    <m:r>
                      <a:rPr lang="el-GR" b="1">
                        <a:latin typeface="Cambria Math" panose="02040503050406030204" pitchFamily="18" charset="0"/>
                        <a:ea typeface="Cambria Math" panose="02040503050406030204" pitchFamily="18" charset="0"/>
                      </a:rPr>
                      <m:t>)</m:t>
                    </m:r>
                  </m:oMath>
                </a14:m>
                <a:endParaRPr lang="el-GR" b="1" dirty="0"/>
              </a:p>
              <a:p>
                <a:pPr marL="342900" lvl="1"/>
                <a:endParaRPr lang="el-GR" sz="1000" dirty="0"/>
              </a:p>
              <a:p>
                <a:pPr marL="342900" lvl="1"/>
                <a:r>
                  <a:rPr lang="el-GR" dirty="0"/>
                  <a:t>Άρα το έργο </a:t>
                </a:r>
                <a:r>
                  <a:rPr lang="en-US" b="1" i="1" dirty="0"/>
                  <a:t>W</a:t>
                </a:r>
                <a:r>
                  <a:rPr lang="en-US" dirty="0"/>
                  <a:t> </a:t>
                </a:r>
                <a:r>
                  <a:rPr lang="el-GR" dirty="0"/>
                  <a:t>που παράγεται σε ένα σώμα από μια δύναμη </a:t>
                </a:r>
                <a14:m>
                  <m:oMath xmlns:m="http://schemas.openxmlformats.org/officeDocument/2006/math">
                    <m:acc>
                      <m:accPr>
                        <m:chr m:val="⃗"/>
                        <m:ctrlPr>
                          <a:rPr lang="el-GR" b="1" i="1">
                            <a:latin typeface="Cambria Math" panose="02040503050406030204" pitchFamily="18" charset="0"/>
                          </a:rPr>
                        </m:ctrlPr>
                      </m:accPr>
                      <m:e>
                        <m:r>
                          <a:rPr lang="en-US" b="1">
                            <a:latin typeface="Cambria Math" panose="02040503050406030204" pitchFamily="18" charset="0"/>
                          </a:rPr>
                          <m:t>𝐅</m:t>
                        </m:r>
                      </m:e>
                    </m:acc>
                    <m:r>
                      <a:rPr lang="en-US" b="1" i="1">
                        <a:latin typeface="Cambria Math" panose="02040503050406030204" pitchFamily="18" charset="0"/>
                      </a:rPr>
                      <m:t> </m:t>
                    </m:r>
                  </m:oMath>
                </a14:m>
                <a:r>
                  <a:rPr lang="el-GR" dirty="0"/>
                  <a:t>για μετατόπιση </a:t>
                </a:r>
                <a14:m>
                  <m:oMath xmlns:m="http://schemas.openxmlformats.org/officeDocument/2006/math">
                    <m:r>
                      <a:rPr lang="el-GR" b="1">
                        <a:latin typeface="Cambria Math" panose="02040503050406030204" pitchFamily="18" charset="0"/>
                      </a:rPr>
                      <m:t>𝚫</m:t>
                    </m:r>
                    <m:acc>
                      <m:accPr>
                        <m:chr m:val="⃗"/>
                        <m:ctrlPr>
                          <a:rPr lang="el-GR" b="1" i="1">
                            <a:latin typeface="Cambria Math" panose="02040503050406030204" pitchFamily="18" charset="0"/>
                          </a:rPr>
                        </m:ctrlPr>
                      </m:accPr>
                      <m:e>
                        <m:r>
                          <a:rPr lang="en-US" b="1" i="1">
                            <a:latin typeface="Cambria Math" panose="02040503050406030204" pitchFamily="18" charset="0"/>
                          </a:rPr>
                          <m:t>𝒓</m:t>
                        </m:r>
                      </m:e>
                    </m:acc>
                  </m:oMath>
                </a14:m>
                <a:r>
                  <a:rPr lang="el-GR" b="1" dirty="0"/>
                  <a:t> </a:t>
                </a:r>
                <a:r>
                  <a:rPr lang="el-GR" dirty="0"/>
                  <a:t>μπορεί να γραφεί ως </a:t>
                </a:r>
                <a14:m>
                  <m:oMath xmlns:m="http://schemas.openxmlformats.org/officeDocument/2006/math">
                    <m:acc>
                      <m:accPr>
                        <m:chr m:val="⃗"/>
                        <m:ctrlPr>
                          <a:rPr lang="el-GR" b="1" i="1" smtClean="0">
                            <a:latin typeface="Cambria Math" panose="02040503050406030204" pitchFamily="18" charset="0"/>
                          </a:rPr>
                        </m:ctrlPr>
                      </m:accPr>
                      <m:e>
                        <m:r>
                          <a:rPr lang="en-US" b="1" i="0" smtClean="0">
                            <a:latin typeface="Cambria Math" panose="02040503050406030204" pitchFamily="18" charset="0"/>
                          </a:rPr>
                          <m:t>𝐅</m:t>
                        </m:r>
                      </m:e>
                    </m:acc>
                    <m:r>
                      <a:rPr lang="en-US" b="1" i="1" smtClean="0">
                        <a:latin typeface="Cambria Math" panose="02040503050406030204" pitchFamily="18" charset="0"/>
                      </a:rPr>
                      <m:t> </m:t>
                    </m:r>
                    <m:r>
                      <a:rPr lang="en-US" b="1" i="1" smtClean="0">
                        <a:latin typeface="Cambria Math" panose="02040503050406030204" pitchFamily="18" charset="0"/>
                        <a:ea typeface="Cambria Math" panose="02040503050406030204" pitchFamily="18" charset="0"/>
                      </a:rPr>
                      <m:t>∙</m:t>
                    </m:r>
                    <m:r>
                      <a:rPr lang="el-GR" b="1" i="0" smtClean="0">
                        <a:latin typeface="Cambria Math" panose="02040503050406030204" pitchFamily="18" charset="0"/>
                      </a:rPr>
                      <m:t>𝚫</m:t>
                    </m:r>
                    <m:acc>
                      <m:accPr>
                        <m:chr m:val="⃗"/>
                        <m:ctrlPr>
                          <a:rPr lang="el-GR" b="1" i="1" smtClean="0">
                            <a:latin typeface="Cambria Math" panose="02040503050406030204" pitchFamily="18" charset="0"/>
                          </a:rPr>
                        </m:ctrlPr>
                      </m:accPr>
                      <m:e>
                        <m:r>
                          <a:rPr lang="en-US" b="1" i="1" smtClean="0">
                            <a:latin typeface="Cambria Math" panose="02040503050406030204" pitchFamily="18" charset="0"/>
                          </a:rPr>
                          <m:t>𝒓</m:t>
                        </m:r>
                      </m:e>
                    </m:acc>
                  </m:oMath>
                </a14:m>
                <a:r>
                  <a:rPr lang="el-GR" b="1" dirty="0"/>
                  <a:t> !</a:t>
                </a:r>
              </a:p>
              <a:p>
                <a:pPr marL="342900" lvl="1"/>
                <a:endParaRPr lang="el-GR"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371600"/>
                <a:ext cx="7872250" cy="5105400"/>
              </a:xfrm>
              <a:blipFill>
                <a:blip r:embed="rId2"/>
                <a:stretch>
                  <a:fillRect t="-835"/>
                </a:stretch>
              </a:blipFill>
            </p:spPr>
            <p:txBody>
              <a:bodyPr/>
              <a:lstStyle/>
              <a:p>
                <a:r>
                  <a:rPr lang="en-US">
                    <a:noFill/>
                  </a:rPr>
                  <a:t> </a:t>
                </a:r>
              </a:p>
            </p:txBody>
          </p:sp>
        </mc:Fallback>
      </mc:AlternateContent>
    </p:spTree>
    <p:extLst>
      <p:ext uri="{BB962C8B-B14F-4D97-AF65-F5344CB8AC3E}">
        <p14:creationId xmlns:p14="http://schemas.microsoft.com/office/powerpoint/2010/main" val="1588013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500"/>
                                        <p:tgtEl>
                                          <p:spTgt spid="3">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animEffect transition="in" filter="fade">
                                      <p:cBhvr>
                                        <p:cTn id="17" dur="500"/>
                                        <p:tgtEl>
                                          <p:spTgt spid="3">
                                            <p:txEl>
                                              <p:pRg st="6" end="6"/>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8" end="8"/>
                                            </p:txEl>
                                          </p:spTgt>
                                        </p:tgtEl>
                                        <p:attrNameLst>
                                          <p:attrName>style.visibility</p:attrName>
                                        </p:attrNameLst>
                                      </p:cBhvr>
                                      <p:to>
                                        <p:strVal val="visible"/>
                                      </p:to>
                                    </p:set>
                                    <p:animEffect transition="in" filter="fade">
                                      <p:cBhvr>
                                        <p:cTn id="22"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62064E-25BA-2A8A-FD45-6823E5CD97C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821B7D9-D1BA-50AC-CC2C-C20CB61B71F5}"/>
              </a:ext>
            </a:extLst>
          </p:cNvPr>
          <p:cNvSpPr>
            <a:spLocks noGrp="1"/>
          </p:cNvSpPr>
          <p:nvPr>
            <p:ph type="title"/>
          </p:nvPr>
        </p:nvSpPr>
        <p:spPr/>
        <p:txBody>
          <a:bodyPr>
            <a:normAutofit fontScale="90000"/>
          </a:bodyPr>
          <a:lstStyle/>
          <a:p>
            <a:r>
              <a:rPr lang="el-GR" dirty="0"/>
              <a:t>Ενέργεια Συστήματος</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CC73F8F6-428D-7C15-A280-B2A15DD87C7C}"/>
                  </a:ext>
                </a:extLst>
              </p:cNvPr>
              <p:cNvSpPr>
                <a:spLocks noGrp="1"/>
              </p:cNvSpPr>
              <p:nvPr>
                <p:ph idx="1"/>
              </p:nvPr>
            </p:nvSpPr>
            <p:spPr>
              <a:xfrm>
                <a:off x="738350" y="1371600"/>
                <a:ext cx="7948450" cy="5257800"/>
              </a:xfrm>
            </p:spPr>
            <p:txBody>
              <a:bodyPr>
                <a:normAutofit/>
              </a:bodyPr>
              <a:lstStyle/>
              <a:p>
                <a:r>
                  <a:rPr lang="el-GR" dirty="0"/>
                  <a:t>Θυμηθείτε από τις </a:t>
                </a:r>
                <a:r>
                  <a:rPr lang="el-GR" b="1" dirty="0"/>
                  <a:t>ιδιότητες</a:t>
                </a:r>
                <a:r>
                  <a:rPr lang="el-GR" dirty="0"/>
                  <a:t> του εσωτερικού γινομένου διανυσμάτων ότι:</a:t>
                </a:r>
                <a:endParaRPr lang="en-US" dirty="0"/>
              </a:p>
              <a:p>
                <a:endParaRPr lang="el-GR" dirty="0"/>
              </a:p>
              <a:p>
                <a:pPr lvl="1"/>
                <a14:m>
                  <m:oMath xmlns:m="http://schemas.openxmlformats.org/officeDocument/2006/math">
                    <m:acc>
                      <m:accPr>
                        <m:chr m:val="⃗"/>
                        <m:ctrlPr>
                          <a:rPr lang="el-GR" i="1" smtClean="0">
                            <a:latin typeface="Cambria Math" panose="02040503050406030204" pitchFamily="18" charset="0"/>
                          </a:rPr>
                        </m:ctrlPr>
                      </m:accPr>
                      <m:e>
                        <m:r>
                          <a:rPr lang="en-US" b="0" i="1" smtClean="0">
                            <a:latin typeface="Cambria Math" panose="02040503050406030204" pitchFamily="18" charset="0"/>
                          </a:rPr>
                          <m:t>𝐹</m:t>
                        </m:r>
                      </m:e>
                    </m:acc>
                    <m:r>
                      <a:rPr lang="el-GR" i="1">
                        <a:latin typeface="Cambria Math" panose="02040503050406030204" pitchFamily="18" charset="0"/>
                      </a:rPr>
                      <m:t>⊥</m:t>
                    </m:r>
                    <m:r>
                      <m:rPr>
                        <m:sty m:val="p"/>
                      </m:rPr>
                      <a:rPr lang="en-US" b="0" i="0" smtClean="0">
                        <a:latin typeface="Cambria Math" panose="02040503050406030204" pitchFamily="18" charset="0"/>
                      </a:rPr>
                      <m:t>Δ</m:t>
                    </m:r>
                    <m:acc>
                      <m:accPr>
                        <m:chr m:val="⃗"/>
                        <m:ctrlPr>
                          <a:rPr lang="el-GR" i="1">
                            <a:latin typeface="Cambria Math" panose="02040503050406030204" pitchFamily="18" charset="0"/>
                          </a:rPr>
                        </m:ctrlPr>
                      </m:accPr>
                      <m:e>
                        <m:r>
                          <a:rPr lang="en-US" b="0" i="1" smtClean="0">
                            <a:latin typeface="Cambria Math" panose="02040503050406030204" pitchFamily="18" charset="0"/>
                          </a:rPr>
                          <m:t>𝑟</m:t>
                        </m:r>
                      </m:e>
                    </m:acc>
                    <m:r>
                      <a:rPr lang="en-US" i="1">
                        <a:latin typeface="Cambria Math" panose="02040503050406030204" pitchFamily="18" charset="0"/>
                      </a:rPr>
                      <m:t>⇒ </m:t>
                    </m:r>
                    <m:acc>
                      <m:accPr>
                        <m:chr m:val="⃗"/>
                        <m:ctrlPr>
                          <a:rPr lang="en-US" i="1">
                            <a:latin typeface="Cambria Math" panose="02040503050406030204" pitchFamily="18" charset="0"/>
                          </a:rPr>
                        </m:ctrlPr>
                      </m:accPr>
                      <m:e>
                        <m:r>
                          <a:rPr lang="en-US" b="0" i="1" smtClean="0">
                            <a:latin typeface="Cambria Math" panose="02040503050406030204" pitchFamily="18" charset="0"/>
                          </a:rPr>
                          <m:t>𝐹</m:t>
                        </m:r>
                      </m:e>
                    </m:acc>
                    <m:r>
                      <a:rPr lang="el-GR" i="1">
                        <a:latin typeface="Cambria Math" panose="02040503050406030204" pitchFamily="18" charset="0"/>
                        <a:ea typeface="Cambria Math" panose="02040503050406030204" pitchFamily="18" charset="0"/>
                      </a:rPr>
                      <m:t>∙</m:t>
                    </m:r>
                    <m:r>
                      <m:rPr>
                        <m:sty m:val="p"/>
                      </m:rPr>
                      <a:rPr lang="en-US" b="0" i="0" smtClean="0">
                        <a:latin typeface="Cambria Math" panose="02040503050406030204" pitchFamily="18" charset="0"/>
                        <a:ea typeface="Cambria Math" panose="02040503050406030204" pitchFamily="18" charset="0"/>
                      </a:rPr>
                      <m:t>Δ</m:t>
                    </m:r>
                    <m:acc>
                      <m:accPr>
                        <m:chr m:val="⃗"/>
                        <m:ctrlPr>
                          <a:rPr lang="el-GR" i="1">
                            <a:latin typeface="Cambria Math" panose="02040503050406030204" pitchFamily="18" charset="0"/>
                            <a:ea typeface="Cambria Math" panose="02040503050406030204" pitchFamily="18" charset="0"/>
                          </a:rPr>
                        </m:ctrlPr>
                      </m:accPr>
                      <m:e>
                        <m:r>
                          <a:rPr lang="en-US" b="0" i="1" smtClean="0">
                            <a:latin typeface="Cambria Math" panose="02040503050406030204" pitchFamily="18" charset="0"/>
                            <a:ea typeface="Cambria Math" panose="02040503050406030204" pitchFamily="18" charset="0"/>
                          </a:rPr>
                          <m:t>𝑟</m:t>
                        </m:r>
                      </m:e>
                    </m:acc>
                    <m:r>
                      <a:rPr lang="en-US" i="1">
                        <a:latin typeface="Cambria Math" panose="02040503050406030204" pitchFamily="18" charset="0"/>
                      </a:rPr>
                      <m:t>=0</m:t>
                    </m:r>
                    <m:r>
                      <a:rPr lang="en-US" b="0" i="1" smtClean="0">
                        <a:latin typeface="Cambria Math" panose="02040503050406030204" pitchFamily="18" charset="0"/>
                      </a:rPr>
                      <m:t>⇒</m:t>
                    </m:r>
                    <m:r>
                      <m:rPr>
                        <m:sty m:val="p"/>
                      </m:rPr>
                      <a:rPr lang="en-US" b="0" i="1" smtClean="0">
                        <a:latin typeface="Cambria Math" panose="02040503050406030204" pitchFamily="18" charset="0"/>
                      </a:rPr>
                      <m:t>W</m:t>
                    </m:r>
                    <m:r>
                      <a:rPr lang="en-US" b="0" i="1" smtClean="0">
                        <a:latin typeface="Cambria Math" panose="02040503050406030204" pitchFamily="18" charset="0"/>
                      </a:rPr>
                      <m:t>=0</m:t>
                    </m:r>
                  </m:oMath>
                </a14:m>
                <a:endParaRPr lang="en-US" dirty="0"/>
              </a:p>
              <a:p>
                <a:pPr lvl="1"/>
                <a14:m>
                  <m:oMath xmlns:m="http://schemas.openxmlformats.org/officeDocument/2006/math">
                    <m:acc>
                      <m:accPr>
                        <m:chr m:val="⃗"/>
                        <m:ctrlPr>
                          <a:rPr lang="el-GR" i="1">
                            <a:latin typeface="Cambria Math" panose="02040503050406030204" pitchFamily="18" charset="0"/>
                          </a:rPr>
                        </m:ctrlPr>
                      </m:accPr>
                      <m:e>
                        <m:r>
                          <a:rPr lang="en-US" b="0" i="1" smtClean="0">
                            <a:latin typeface="Cambria Math" panose="02040503050406030204" pitchFamily="18" charset="0"/>
                          </a:rPr>
                          <m:t>𝐹</m:t>
                        </m:r>
                      </m:e>
                    </m:acc>
                    <m:r>
                      <a:rPr lang="el-GR" i="1">
                        <a:latin typeface="Cambria Math" panose="02040503050406030204" pitchFamily="18" charset="0"/>
                        <a:ea typeface="Cambria Math" panose="02040503050406030204" pitchFamily="18" charset="0"/>
                      </a:rPr>
                      <m:t>↑↑</m:t>
                    </m:r>
                    <m:r>
                      <m:rPr>
                        <m:sty m:val="p"/>
                      </m:rPr>
                      <a:rPr lang="en-US" b="0" i="0" smtClean="0">
                        <a:latin typeface="Cambria Math" panose="02040503050406030204" pitchFamily="18" charset="0"/>
                        <a:ea typeface="Cambria Math" panose="02040503050406030204" pitchFamily="18" charset="0"/>
                      </a:rPr>
                      <m:t>Δ</m:t>
                    </m:r>
                    <m:acc>
                      <m:accPr>
                        <m:chr m:val="⃗"/>
                        <m:ctrlPr>
                          <a:rPr lang="el-GR" i="1">
                            <a:latin typeface="Cambria Math" panose="02040503050406030204" pitchFamily="18" charset="0"/>
                            <a:ea typeface="Cambria Math" panose="02040503050406030204" pitchFamily="18" charset="0"/>
                          </a:rPr>
                        </m:ctrlPr>
                      </m:accPr>
                      <m:e>
                        <m:r>
                          <a:rPr lang="en-US" b="0" i="1" smtClean="0">
                            <a:latin typeface="Cambria Math" panose="02040503050406030204" pitchFamily="18" charset="0"/>
                            <a:ea typeface="Cambria Math" panose="02040503050406030204" pitchFamily="18" charset="0"/>
                          </a:rPr>
                          <m:t>𝑟</m:t>
                        </m:r>
                      </m:e>
                    </m:acc>
                    <m:r>
                      <a:rPr lang="en-US" i="1">
                        <a:latin typeface="Cambria Math" panose="02040503050406030204" pitchFamily="18" charset="0"/>
                      </a:rPr>
                      <m:t>⇒</m:t>
                    </m:r>
                    <m:acc>
                      <m:accPr>
                        <m:chr m:val="⃗"/>
                        <m:ctrlPr>
                          <a:rPr lang="en-US" i="1">
                            <a:latin typeface="Cambria Math" panose="02040503050406030204" pitchFamily="18" charset="0"/>
                          </a:rPr>
                        </m:ctrlPr>
                      </m:accPr>
                      <m:e>
                        <m:r>
                          <a:rPr lang="en-US" b="0" i="1" smtClean="0">
                            <a:latin typeface="Cambria Math" panose="02040503050406030204" pitchFamily="18" charset="0"/>
                          </a:rPr>
                          <m:t>𝐹</m:t>
                        </m:r>
                      </m:e>
                    </m:acc>
                    <m:r>
                      <a:rPr lang="el-GR" i="1">
                        <a:latin typeface="Cambria Math" panose="02040503050406030204" pitchFamily="18" charset="0"/>
                        <a:ea typeface="Cambria Math" panose="02040503050406030204" pitchFamily="18" charset="0"/>
                      </a:rPr>
                      <m:t>∙</m:t>
                    </m:r>
                    <m:r>
                      <m:rPr>
                        <m:sty m:val="p"/>
                      </m:rPr>
                      <a:rPr lang="en-US" b="0" i="0" smtClean="0">
                        <a:latin typeface="Cambria Math" panose="02040503050406030204" pitchFamily="18" charset="0"/>
                        <a:ea typeface="Cambria Math" panose="02040503050406030204" pitchFamily="18" charset="0"/>
                      </a:rPr>
                      <m:t>Δ</m:t>
                    </m:r>
                    <m:acc>
                      <m:accPr>
                        <m:chr m:val="⃗"/>
                        <m:ctrlPr>
                          <a:rPr lang="el-GR" i="1">
                            <a:latin typeface="Cambria Math" panose="02040503050406030204" pitchFamily="18" charset="0"/>
                            <a:ea typeface="Cambria Math" panose="02040503050406030204" pitchFamily="18" charset="0"/>
                          </a:rPr>
                        </m:ctrlPr>
                      </m:accPr>
                      <m:e>
                        <m:r>
                          <a:rPr lang="en-US" b="0" i="1" smtClean="0">
                            <a:latin typeface="Cambria Math" panose="02040503050406030204" pitchFamily="18" charset="0"/>
                            <a:ea typeface="Cambria Math" panose="02040503050406030204" pitchFamily="18" charset="0"/>
                          </a:rPr>
                          <m:t>𝑟</m:t>
                        </m:r>
                      </m:e>
                    </m:acc>
                    <m:r>
                      <a:rPr lang="en-US" i="1">
                        <a:latin typeface="Cambria Math" panose="02040503050406030204" pitchFamily="18" charset="0"/>
                      </a:rPr>
                      <m:t>=</m:t>
                    </m:r>
                    <m:d>
                      <m:dPr>
                        <m:begChr m:val="|"/>
                        <m:endChr m:val="|"/>
                        <m:ctrlPr>
                          <a:rPr lang="en-US" i="1">
                            <a:latin typeface="Cambria Math" panose="02040503050406030204" pitchFamily="18" charset="0"/>
                            <a:ea typeface="Cambria Math" panose="02040503050406030204" pitchFamily="18" charset="0"/>
                          </a:rPr>
                        </m:ctrlPr>
                      </m:dPr>
                      <m:e>
                        <m:acc>
                          <m:accPr>
                            <m:chr m:val="⃗"/>
                            <m:ctrlPr>
                              <a:rPr lang="en-US" i="1">
                                <a:latin typeface="Cambria Math" panose="02040503050406030204" pitchFamily="18" charset="0"/>
                              </a:rPr>
                            </m:ctrlPr>
                          </m:accPr>
                          <m:e>
                            <m:r>
                              <a:rPr lang="en-US" b="0" i="1" smtClean="0">
                                <a:latin typeface="Cambria Math" panose="02040503050406030204" pitchFamily="18" charset="0"/>
                              </a:rPr>
                              <m:t>𝐹</m:t>
                            </m:r>
                          </m:e>
                        </m:acc>
                      </m:e>
                    </m:d>
                    <m:d>
                      <m:dPr>
                        <m:begChr m:val="|"/>
                        <m:endChr m:val="|"/>
                        <m:ctrlPr>
                          <a:rPr lang="en-US" i="1">
                            <a:latin typeface="Cambria Math" panose="02040503050406030204" pitchFamily="18" charset="0"/>
                          </a:rPr>
                        </m:ctrlPr>
                      </m:dPr>
                      <m:e>
                        <m:r>
                          <m:rPr>
                            <m:sty m:val="p"/>
                          </m:rPr>
                          <a:rPr lang="en-US" b="0" i="0" smtClean="0">
                            <a:latin typeface="Cambria Math" panose="02040503050406030204" pitchFamily="18" charset="0"/>
                          </a:rPr>
                          <m:t>Δ</m:t>
                        </m:r>
                        <m:acc>
                          <m:accPr>
                            <m:chr m:val="⃗"/>
                            <m:ctrlPr>
                              <a:rPr lang="en-US" i="1">
                                <a:latin typeface="Cambria Math" panose="02040503050406030204" pitchFamily="18" charset="0"/>
                              </a:rPr>
                            </m:ctrlPr>
                          </m:accPr>
                          <m:e>
                            <m:r>
                              <a:rPr lang="en-US" b="0" i="1" smtClean="0">
                                <a:latin typeface="Cambria Math" panose="02040503050406030204" pitchFamily="18" charset="0"/>
                              </a:rPr>
                              <m:t>𝑟</m:t>
                            </m:r>
                          </m:e>
                        </m:acc>
                      </m:e>
                    </m:d>
                    <m:r>
                      <a:rPr lang="en-US" b="0" i="1" smtClean="0">
                        <a:latin typeface="Cambria Math" panose="02040503050406030204" pitchFamily="18" charset="0"/>
                      </a:rPr>
                      <m:t>=</m:t>
                    </m:r>
                    <m:r>
                      <a:rPr lang="en-US" b="0" i="1" smtClean="0">
                        <a:latin typeface="Cambria Math" panose="02040503050406030204" pitchFamily="18" charset="0"/>
                      </a:rPr>
                      <m:t>𝐹</m:t>
                    </m:r>
                    <m:r>
                      <m:rPr>
                        <m:sty m:val="p"/>
                      </m:rPr>
                      <a:rPr lang="en-US" b="0" i="0" smtClean="0">
                        <a:latin typeface="Cambria Math" panose="02040503050406030204" pitchFamily="18" charset="0"/>
                      </a:rPr>
                      <m:t>Δ</m:t>
                    </m:r>
                    <m:r>
                      <a:rPr lang="en-US" b="0" i="1" smtClean="0">
                        <a:latin typeface="Cambria Math" panose="02040503050406030204" pitchFamily="18" charset="0"/>
                      </a:rPr>
                      <m:t>𝑟</m:t>
                    </m:r>
                    <m:r>
                      <a:rPr lang="en-US" i="1">
                        <a:latin typeface="Cambria Math" panose="02040503050406030204" pitchFamily="18" charset="0"/>
                      </a:rPr>
                      <m:t>⇒</m:t>
                    </m:r>
                    <m:r>
                      <m:rPr>
                        <m:sty m:val="p"/>
                      </m:rPr>
                      <a:rPr lang="en-US" i="1">
                        <a:latin typeface="Cambria Math" panose="02040503050406030204" pitchFamily="18" charset="0"/>
                      </a:rPr>
                      <m:t>W</m:t>
                    </m:r>
                    <m:r>
                      <a:rPr lang="en-US" i="1">
                        <a:latin typeface="Cambria Math" panose="02040503050406030204" pitchFamily="18" charset="0"/>
                      </a:rPr>
                      <m:t>=</m:t>
                    </m:r>
                    <m:r>
                      <a:rPr lang="en-US" i="1">
                        <a:latin typeface="Cambria Math" panose="02040503050406030204" pitchFamily="18" charset="0"/>
                      </a:rPr>
                      <m:t>𝐹</m:t>
                    </m:r>
                    <m:r>
                      <m:rPr>
                        <m:sty m:val="p"/>
                      </m:rPr>
                      <a:rPr lang="en-US">
                        <a:latin typeface="Cambria Math" panose="02040503050406030204" pitchFamily="18" charset="0"/>
                      </a:rPr>
                      <m:t>Δ</m:t>
                    </m:r>
                    <m:r>
                      <a:rPr lang="en-US" i="1">
                        <a:latin typeface="Cambria Math" panose="02040503050406030204" pitchFamily="18" charset="0"/>
                      </a:rPr>
                      <m:t>𝑟</m:t>
                    </m:r>
                  </m:oMath>
                </a14:m>
                <a:endParaRPr lang="en-US" dirty="0"/>
              </a:p>
              <a:p>
                <a:pPr lvl="1"/>
                <a14:m>
                  <m:oMath xmlns:m="http://schemas.openxmlformats.org/officeDocument/2006/math">
                    <m:acc>
                      <m:accPr>
                        <m:chr m:val="⃗"/>
                        <m:ctrlPr>
                          <a:rPr lang="el-GR" i="1">
                            <a:latin typeface="Cambria Math" panose="02040503050406030204" pitchFamily="18" charset="0"/>
                          </a:rPr>
                        </m:ctrlPr>
                      </m:accPr>
                      <m:e>
                        <m:r>
                          <a:rPr lang="en-US" b="0" i="1" smtClean="0">
                            <a:latin typeface="Cambria Math" panose="02040503050406030204" pitchFamily="18" charset="0"/>
                          </a:rPr>
                          <m:t>𝐹</m:t>
                        </m:r>
                      </m:e>
                    </m:acc>
                    <m:r>
                      <a:rPr lang="el-GR" i="1">
                        <a:latin typeface="Cambria Math" panose="02040503050406030204" pitchFamily="18" charset="0"/>
                        <a:ea typeface="Cambria Math" panose="02040503050406030204" pitchFamily="18" charset="0"/>
                      </a:rPr>
                      <m:t>↑↓</m:t>
                    </m:r>
                    <m:r>
                      <m:rPr>
                        <m:sty m:val="p"/>
                      </m:rPr>
                      <a:rPr lang="en-US" b="0" i="0" smtClean="0">
                        <a:latin typeface="Cambria Math" panose="02040503050406030204" pitchFamily="18" charset="0"/>
                        <a:ea typeface="Cambria Math" panose="02040503050406030204" pitchFamily="18" charset="0"/>
                      </a:rPr>
                      <m:t>Δ</m:t>
                    </m:r>
                    <m:acc>
                      <m:accPr>
                        <m:chr m:val="⃗"/>
                        <m:ctrlPr>
                          <a:rPr lang="el-GR" i="1">
                            <a:latin typeface="Cambria Math" panose="02040503050406030204" pitchFamily="18" charset="0"/>
                            <a:ea typeface="Cambria Math" panose="02040503050406030204" pitchFamily="18" charset="0"/>
                          </a:rPr>
                        </m:ctrlPr>
                      </m:accPr>
                      <m:e>
                        <m:r>
                          <a:rPr lang="en-US" b="0" i="1" smtClean="0">
                            <a:latin typeface="Cambria Math" panose="02040503050406030204" pitchFamily="18" charset="0"/>
                            <a:ea typeface="Cambria Math" panose="02040503050406030204" pitchFamily="18" charset="0"/>
                          </a:rPr>
                          <m:t>𝑟</m:t>
                        </m:r>
                      </m:e>
                    </m:acc>
                    <m:r>
                      <a:rPr lang="en-US" i="1">
                        <a:latin typeface="Cambria Math" panose="02040503050406030204" pitchFamily="18" charset="0"/>
                      </a:rPr>
                      <m:t>⇒</m:t>
                    </m:r>
                    <m:acc>
                      <m:accPr>
                        <m:chr m:val="⃗"/>
                        <m:ctrlPr>
                          <a:rPr lang="en-US" i="1">
                            <a:latin typeface="Cambria Math" panose="02040503050406030204" pitchFamily="18" charset="0"/>
                          </a:rPr>
                        </m:ctrlPr>
                      </m:accPr>
                      <m:e>
                        <m:r>
                          <a:rPr lang="en-US" b="0" i="1" smtClean="0">
                            <a:latin typeface="Cambria Math" panose="02040503050406030204" pitchFamily="18" charset="0"/>
                          </a:rPr>
                          <m:t>𝐹</m:t>
                        </m:r>
                      </m:e>
                    </m:acc>
                    <m:r>
                      <a:rPr lang="el-GR" i="1">
                        <a:latin typeface="Cambria Math" panose="02040503050406030204" pitchFamily="18" charset="0"/>
                        <a:ea typeface="Cambria Math" panose="02040503050406030204" pitchFamily="18" charset="0"/>
                      </a:rPr>
                      <m:t>∙</m:t>
                    </m:r>
                    <m:r>
                      <m:rPr>
                        <m:sty m:val="p"/>
                      </m:rPr>
                      <a:rPr lang="en-US" b="0" i="0" smtClean="0">
                        <a:latin typeface="Cambria Math" panose="02040503050406030204" pitchFamily="18" charset="0"/>
                        <a:ea typeface="Cambria Math" panose="02040503050406030204" pitchFamily="18" charset="0"/>
                      </a:rPr>
                      <m:t>Δ</m:t>
                    </m:r>
                    <m:acc>
                      <m:accPr>
                        <m:chr m:val="⃗"/>
                        <m:ctrlPr>
                          <a:rPr lang="el-GR" i="1">
                            <a:latin typeface="Cambria Math" panose="02040503050406030204" pitchFamily="18" charset="0"/>
                            <a:ea typeface="Cambria Math" panose="02040503050406030204" pitchFamily="18" charset="0"/>
                          </a:rPr>
                        </m:ctrlPr>
                      </m:accPr>
                      <m:e>
                        <m:r>
                          <a:rPr lang="en-US" b="0" i="1" smtClean="0">
                            <a:latin typeface="Cambria Math" panose="02040503050406030204" pitchFamily="18" charset="0"/>
                            <a:ea typeface="Cambria Math" panose="02040503050406030204" pitchFamily="18" charset="0"/>
                          </a:rPr>
                          <m:t>𝑟</m:t>
                        </m:r>
                      </m:e>
                    </m:acc>
                    <m:r>
                      <a:rPr lang="en-US" i="1">
                        <a:latin typeface="Cambria Math" panose="02040503050406030204" pitchFamily="18" charset="0"/>
                      </a:rPr>
                      <m:t>=−</m:t>
                    </m:r>
                    <m:d>
                      <m:dPr>
                        <m:begChr m:val="|"/>
                        <m:endChr m:val="|"/>
                        <m:ctrlPr>
                          <a:rPr lang="en-US" i="1">
                            <a:latin typeface="Cambria Math" panose="02040503050406030204" pitchFamily="18" charset="0"/>
                          </a:rPr>
                        </m:ctrlPr>
                      </m:dPr>
                      <m:e>
                        <m:acc>
                          <m:accPr>
                            <m:chr m:val="⃗"/>
                            <m:ctrlPr>
                              <a:rPr lang="en-US" i="1">
                                <a:latin typeface="Cambria Math" panose="02040503050406030204" pitchFamily="18" charset="0"/>
                              </a:rPr>
                            </m:ctrlPr>
                          </m:accPr>
                          <m:e>
                            <m:r>
                              <a:rPr lang="en-US" b="0" i="1" smtClean="0">
                                <a:latin typeface="Cambria Math" panose="02040503050406030204" pitchFamily="18" charset="0"/>
                              </a:rPr>
                              <m:t>𝐹</m:t>
                            </m:r>
                          </m:e>
                        </m:acc>
                      </m:e>
                    </m:d>
                    <m:d>
                      <m:dPr>
                        <m:begChr m:val="|"/>
                        <m:endChr m:val="|"/>
                        <m:ctrlPr>
                          <a:rPr lang="en-US" i="1">
                            <a:latin typeface="Cambria Math" panose="02040503050406030204" pitchFamily="18" charset="0"/>
                          </a:rPr>
                        </m:ctrlPr>
                      </m:dPr>
                      <m:e>
                        <m:r>
                          <m:rPr>
                            <m:sty m:val="p"/>
                          </m:rPr>
                          <a:rPr lang="en-US" b="0" i="0" smtClean="0">
                            <a:latin typeface="Cambria Math" panose="02040503050406030204" pitchFamily="18" charset="0"/>
                          </a:rPr>
                          <m:t>Δ</m:t>
                        </m:r>
                        <m:acc>
                          <m:accPr>
                            <m:chr m:val="⃗"/>
                            <m:ctrlPr>
                              <a:rPr lang="en-US" i="1">
                                <a:latin typeface="Cambria Math" panose="02040503050406030204" pitchFamily="18" charset="0"/>
                              </a:rPr>
                            </m:ctrlPr>
                          </m:accPr>
                          <m:e>
                            <m:r>
                              <a:rPr lang="en-US" b="0" i="1" smtClean="0">
                                <a:latin typeface="Cambria Math" panose="02040503050406030204" pitchFamily="18" charset="0"/>
                              </a:rPr>
                              <m:t>𝑟</m:t>
                            </m:r>
                          </m:e>
                        </m:acc>
                      </m:e>
                    </m:d>
                    <m:r>
                      <a:rPr lang="en-US" b="0" i="1" smtClean="0">
                        <a:latin typeface="Cambria Math" panose="02040503050406030204" pitchFamily="18" charset="0"/>
                      </a:rPr>
                      <m:t>=−</m:t>
                    </m:r>
                    <m:r>
                      <a:rPr lang="en-US" b="0" i="1" smtClean="0">
                        <a:latin typeface="Cambria Math" panose="02040503050406030204" pitchFamily="18" charset="0"/>
                      </a:rPr>
                      <m:t>𝐹</m:t>
                    </m:r>
                    <m:r>
                      <m:rPr>
                        <m:sty m:val="p"/>
                      </m:rPr>
                      <a:rPr lang="en-US" b="0" i="0" smtClean="0">
                        <a:latin typeface="Cambria Math" panose="02040503050406030204" pitchFamily="18" charset="0"/>
                      </a:rPr>
                      <m:t>Δ</m:t>
                    </m:r>
                    <m:r>
                      <a:rPr lang="en-US" b="0" i="1" smtClean="0">
                        <a:latin typeface="Cambria Math" panose="02040503050406030204" pitchFamily="18" charset="0"/>
                      </a:rPr>
                      <m:t>𝑟</m:t>
                    </m:r>
                    <m:r>
                      <a:rPr lang="en-US" i="1">
                        <a:latin typeface="Cambria Math" panose="02040503050406030204" pitchFamily="18" charset="0"/>
                      </a:rPr>
                      <m:t>⇒</m:t>
                    </m:r>
                    <m:r>
                      <m:rPr>
                        <m:sty m:val="p"/>
                      </m:rPr>
                      <a:rPr lang="en-US" i="1">
                        <a:latin typeface="Cambria Math" panose="02040503050406030204" pitchFamily="18" charset="0"/>
                      </a:rPr>
                      <m:t>W</m:t>
                    </m:r>
                    <m:r>
                      <a:rPr lang="en-US" i="1">
                        <a:latin typeface="Cambria Math" panose="02040503050406030204" pitchFamily="18" charset="0"/>
                      </a:rPr>
                      <m:t>=−</m:t>
                    </m:r>
                    <m:r>
                      <a:rPr lang="en-US" i="1">
                        <a:latin typeface="Cambria Math" panose="02040503050406030204" pitchFamily="18" charset="0"/>
                      </a:rPr>
                      <m:t>𝐹</m:t>
                    </m:r>
                    <m:r>
                      <m:rPr>
                        <m:sty m:val="p"/>
                      </m:rPr>
                      <a:rPr lang="en-US">
                        <a:latin typeface="Cambria Math" panose="02040503050406030204" pitchFamily="18" charset="0"/>
                      </a:rPr>
                      <m:t>Δ</m:t>
                    </m:r>
                    <m:r>
                      <a:rPr lang="en-US" i="1">
                        <a:latin typeface="Cambria Math" panose="02040503050406030204" pitchFamily="18" charset="0"/>
                      </a:rPr>
                      <m:t>𝑟</m:t>
                    </m:r>
                  </m:oMath>
                </a14:m>
                <a:endParaRPr lang="en-US" dirty="0"/>
              </a:p>
              <a:p>
                <a:pPr lvl="1"/>
                <a:endParaRPr lang="en-US" dirty="0"/>
              </a:p>
              <a:p>
                <a:r>
                  <a:rPr lang="el-GR" dirty="0"/>
                  <a:t>Αυτές οι ιδιότητες θα φανούν πολύ χρήσιμες, καθώς αναλύουμε δυνάμεις σε </a:t>
                </a:r>
                <a14:m>
                  <m:oMath xmlns:m="http://schemas.openxmlformats.org/officeDocument/2006/math">
                    <m:r>
                      <a:rPr lang="en-US" i="1" dirty="0" smtClean="0">
                        <a:latin typeface="Cambria Math" panose="02040503050406030204" pitchFamily="18" charset="0"/>
                      </a:rPr>
                      <m:t>𝑥</m:t>
                    </m:r>
                    <m:r>
                      <a:rPr lang="en-US" i="1" dirty="0" smtClean="0">
                        <a:latin typeface="Cambria Math" panose="02040503050406030204" pitchFamily="18" charset="0"/>
                      </a:rPr>
                      <m:t>−</m:t>
                    </m:r>
                  </m:oMath>
                </a14:m>
                <a:r>
                  <a:rPr lang="en-US" dirty="0"/>
                  <a:t> </a:t>
                </a:r>
                <a:r>
                  <a:rPr lang="el-GR" dirty="0"/>
                  <a:t>και </a:t>
                </a:r>
                <a14:m>
                  <m:oMath xmlns:m="http://schemas.openxmlformats.org/officeDocument/2006/math">
                    <m:r>
                      <a:rPr lang="en-US" i="1" dirty="0" smtClean="0">
                        <a:latin typeface="Cambria Math" panose="02040503050406030204" pitchFamily="18" charset="0"/>
                      </a:rPr>
                      <m:t>𝑦</m:t>
                    </m:r>
                    <m:r>
                      <a:rPr lang="en-US" i="1" dirty="0" smtClean="0">
                        <a:latin typeface="Cambria Math" panose="02040503050406030204" pitchFamily="18" charset="0"/>
                      </a:rPr>
                      <m:t>−</m:t>
                    </m:r>
                  </m:oMath>
                </a14:m>
                <a:r>
                  <a:rPr lang="en-US" dirty="0"/>
                  <a:t> </a:t>
                </a:r>
                <a:r>
                  <a:rPr lang="el-GR" dirty="0"/>
                  <a:t>συνιστώσες!</a:t>
                </a:r>
              </a:p>
              <a:p>
                <a:pPr lvl="1"/>
                <a:r>
                  <a:rPr lang="el-GR" dirty="0"/>
                  <a:t>Με αυτόν τον τρόπο, όλες οι συνιστώσες θα είναι παράλληλες ή κάθετες στη μετατόπιση </a:t>
                </a:r>
                <a14:m>
                  <m:oMath xmlns:m="http://schemas.openxmlformats.org/officeDocument/2006/math">
                    <m:r>
                      <m:rPr>
                        <m:sty m:val="p"/>
                      </m:rPr>
                      <a:rPr lang="en-US" b="0" i="0" smtClean="0">
                        <a:latin typeface="Cambria Math" panose="02040503050406030204" pitchFamily="18" charset="0"/>
                      </a:rPr>
                      <m:t>Δ</m:t>
                    </m:r>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𝑟</m:t>
                        </m:r>
                      </m:e>
                    </m:acc>
                  </m:oMath>
                </a14:m>
                <a:endParaRPr lang="en-US" dirty="0"/>
              </a:p>
              <a:p>
                <a:endParaRPr lang="el-GR" dirty="0"/>
              </a:p>
            </p:txBody>
          </p:sp>
        </mc:Choice>
        <mc:Fallback xmlns="">
          <p:sp>
            <p:nvSpPr>
              <p:cNvPr id="3" name="Content Placeholder 2">
                <a:extLst>
                  <a:ext uri="{FF2B5EF4-FFF2-40B4-BE49-F238E27FC236}">
                    <a16:creationId xmlns:a16="http://schemas.microsoft.com/office/drawing/2014/main" id="{CC73F8F6-428D-7C15-A280-B2A15DD87C7C}"/>
                  </a:ext>
                </a:extLst>
              </p:cNvPr>
              <p:cNvSpPr>
                <a:spLocks noGrp="1" noRot="1" noChangeAspect="1" noMove="1" noResize="1" noEditPoints="1" noAdjustHandles="1" noChangeArrowheads="1" noChangeShapeType="1" noTextEdit="1"/>
              </p:cNvSpPr>
              <p:nvPr>
                <p:ph idx="1"/>
              </p:nvPr>
            </p:nvSpPr>
            <p:spPr>
              <a:xfrm>
                <a:off x="738350" y="1371600"/>
                <a:ext cx="7948450" cy="5257800"/>
              </a:xfrm>
              <a:blipFill>
                <a:blip r:embed="rId2"/>
                <a:stretch>
                  <a:fillRect t="-927" r="-1610"/>
                </a:stretch>
              </a:blipFill>
            </p:spPr>
            <p:txBody>
              <a:bodyPr/>
              <a:lstStyle/>
              <a:p>
                <a:r>
                  <a:rPr lang="en-US">
                    <a:noFill/>
                  </a:rPr>
                  <a:t> </a:t>
                </a:r>
              </a:p>
            </p:txBody>
          </p:sp>
        </mc:Fallback>
      </mc:AlternateContent>
    </p:spTree>
    <p:extLst>
      <p:ext uri="{BB962C8B-B14F-4D97-AF65-F5344CB8AC3E}">
        <p14:creationId xmlns:p14="http://schemas.microsoft.com/office/powerpoint/2010/main" val="2669686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fade">
                                      <p:cBhvr>
                                        <p:cTn id="13" dur="500"/>
                                        <p:tgtEl>
                                          <p:spTgt spid="3">
                                            <p:txEl>
                                              <p:pRg st="3" end="3"/>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animEffect transition="in" filter="fade">
                                      <p:cBhvr>
                                        <p:cTn id="16" dur="500"/>
                                        <p:tgtEl>
                                          <p:spTgt spid="3">
                                            <p:txEl>
                                              <p:pRg st="4" end="4"/>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animEffect transition="in" filter="fade">
                                      <p:cBhvr>
                                        <p:cTn id="21" dur="500"/>
                                        <p:tgtEl>
                                          <p:spTgt spid="3">
                                            <p:txEl>
                                              <p:pRg st="6" end="6"/>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xEl>
                                              <p:pRg st="7" end="7"/>
                                            </p:txEl>
                                          </p:spTgt>
                                        </p:tgtEl>
                                        <p:attrNameLst>
                                          <p:attrName>style.visibility</p:attrName>
                                        </p:attrNameLst>
                                      </p:cBhvr>
                                      <p:to>
                                        <p:strVal val="visible"/>
                                      </p:to>
                                    </p:set>
                                    <p:animEffect transition="in" filter="fade">
                                      <p:cBhvr>
                                        <p:cTn id="26"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Ενέργεια Συστήματος</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371600"/>
                <a:ext cx="7948450" cy="5257800"/>
              </a:xfrm>
            </p:spPr>
            <p:txBody>
              <a:bodyPr>
                <a:normAutofit lnSpcReduction="10000"/>
              </a:bodyPr>
              <a:lstStyle/>
              <a:p>
                <a:r>
                  <a:rPr lang="el-GR" dirty="0"/>
                  <a:t>Μονάδα μέτρησης έργου </a:t>
                </a:r>
                <a:endParaRPr lang="en-US" b="0" i="1" dirty="0">
                  <a:latin typeface="Cambria Math" panose="02040503050406030204" pitchFamily="18" charset="0"/>
                </a:endParaRPr>
              </a:p>
              <a:p>
                <a:pPr marL="68580" indent="0">
                  <a:buNone/>
                </a:pPr>
                <a:endParaRPr lang="en-US" sz="1200" b="0" i="1" dirty="0">
                  <a:latin typeface="Cambria Math" panose="02040503050406030204" pitchFamily="18" charset="0"/>
                </a:endParaRPr>
              </a:p>
              <a:p>
                <a:pPr marL="68580" indent="0">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𝑁</m:t>
                      </m:r>
                      <m:r>
                        <a:rPr lang="en-US" b="0" i="1" smtClean="0">
                          <a:latin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𝑚</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𝐽</m:t>
                      </m:r>
                      <m:r>
                        <a:rPr lang="en-US" b="0" i="1" smtClean="0">
                          <a:latin typeface="Cambria Math" panose="02040503050406030204" pitchFamily="18" charset="0"/>
                          <a:ea typeface="Cambria Math" panose="02040503050406030204" pitchFamily="18" charset="0"/>
                        </a:rPr>
                        <m:t> (</m:t>
                      </m:r>
                      <m:r>
                        <m:rPr>
                          <m:sty m:val="p"/>
                        </m:rPr>
                        <a:rPr lang="en-US" b="0" i="0" smtClean="0">
                          <a:latin typeface="Cambria Math" panose="02040503050406030204" pitchFamily="18" charset="0"/>
                          <a:ea typeface="Cambria Math" panose="02040503050406030204" pitchFamily="18" charset="0"/>
                        </a:rPr>
                        <m:t>Joule</m:t>
                      </m:r>
                      <m:r>
                        <a:rPr lang="en-US" b="0" i="1" smtClean="0">
                          <a:latin typeface="Cambria Math" panose="02040503050406030204" pitchFamily="18" charset="0"/>
                          <a:ea typeface="Cambria Math" panose="02040503050406030204" pitchFamily="18" charset="0"/>
                        </a:rPr>
                        <m:t>)</m:t>
                      </m:r>
                    </m:oMath>
                  </m:oMathPara>
                </a14:m>
                <a:endParaRPr lang="el-GR" sz="1400" dirty="0"/>
              </a:p>
              <a:p>
                <a:r>
                  <a:rPr lang="el-GR" dirty="0"/>
                  <a:t>Μπορούμε να πούμε ότι «</a:t>
                </a:r>
                <a:r>
                  <a:rPr lang="el-GR" b="1" dirty="0">
                    <a:solidFill>
                      <a:srgbClr val="FF0000"/>
                    </a:solidFill>
                  </a:rPr>
                  <a:t>το έργο </a:t>
                </a:r>
                <a14:m>
                  <m:oMath xmlns:m="http://schemas.openxmlformats.org/officeDocument/2006/math">
                    <m:r>
                      <a:rPr lang="en-US" b="1" i="1" dirty="0" smtClean="0">
                        <a:solidFill>
                          <a:srgbClr val="FF0000"/>
                        </a:solidFill>
                        <a:latin typeface="Cambria Math" panose="02040503050406030204" pitchFamily="18" charset="0"/>
                      </a:rPr>
                      <m:t>𝑾</m:t>
                    </m:r>
                  </m:oMath>
                </a14:m>
                <a:r>
                  <a:rPr lang="en-US" b="1" dirty="0">
                    <a:solidFill>
                      <a:srgbClr val="FF0000"/>
                    </a:solidFill>
                  </a:rPr>
                  <a:t> </a:t>
                </a:r>
                <a:r>
                  <a:rPr lang="el-GR" b="1" dirty="0">
                    <a:solidFill>
                      <a:srgbClr val="FF0000"/>
                    </a:solidFill>
                  </a:rPr>
                  <a:t>αποτελεί ενέργεια που μεταφέρεται προς ή από ένα σύστημα μέσω μιας δύναμης που δρα στο σύστημα</a:t>
                </a:r>
                <a:r>
                  <a:rPr lang="el-GR" dirty="0"/>
                  <a:t>»</a:t>
                </a:r>
              </a:p>
              <a:p>
                <a:endParaRPr lang="en-US" sz="500" dirty="0"/>
              </a:p>
              <a:p>
                <a:pPr marL="68580" indent="0">
                  <a:buNone/>
                </a:pPr>
                <a:r>
                  <a:rPr lang="en-US" b="1" i="1" dirty="0"/>
                  <a:t>	</a:t>
                </a:r>
                <a:r>
                  <a:rPr lang="el-GR" b="1" i="1" dirty="0"/>
                  <a:t>	          έργο </a:t>
                </a:r>
                <a14:m>
                  <m:oMath xmlns:m="http://schemas.openxmlformats.org/officeDocument/2006/math">
                    <m:r>
                      <a:rPr lang="el-GR" b="1" i="1" dirty="0" smtClean="0">
                        <a:latin typeface="Cambria Math" panose="02040503050406030204" pitchFamily="18" charset="0"/>
                      </a:rPr>
                      <m:t>=</m:t>
                    </m:r>
                  </m:oMath>
                </a14:m>
                <a:r>
                  <a:rPr lang="el-GR" b="1" i="1" dirty="0"/>
                  <a:t> ενέργεια</a:t>
                </a:r>
              </a:p>
              <a:p>
                <a:pPr marL="68580" indent="0">
                  <a:buNone/>
                </a:pPr>
                <a:r>
                  <a:rPr lang="el-GR" b="1" i="1" dirty="0"/>
                  <a:t>	παραγωγή έργου </a:t>
                </a:r>
                <a14:m>
                  <m:oMath xmlns:m="http://schemas.openxmlformats.org/officeDocument/2006/math">
                    <m:r>
                      <a:rPr lang="el-GR" b="1" i="1" dirty="0" smtClean="0">
                        <a:latin typeface="Cambria Math" panose="02040503050406030204" pitchFamily="18" charset="0"/>
                      </a:rPr>
                      <m:t>=</m:t>
                    </m:r>
                  </m:oMath>
                </a14:m>
                <a:r>
                  <a:rPr lang="el-GR" b="1" i="1" dirty="0"/>
                  <a:t> μεταφορά ενέργειας</a:t>
                </a:r>
              </a:p>
              <a:p>
                <a:endParaRPr lang="en-US" sz="900" dirty="0"/>
              </a:p>
              <a:p>
                <a:endParaRPr lang="en-US" sz="900" dirty="0"/>
              </a:p>
              <a:p>
                <a:endParaRPr lang="el-GR" sz="900" dirty="0"/>
              </a:p>
              <a:p>
                <a:r>
                  <a:rPr lang="el-GR" dirty="0"/>
                  <a:t>Αν </a:t>
                </a:r>
                <a14:m>
                  <m:oMath xmlns:m="http://schemas.openxmlformats.org/officeDocument/2006/math">
                    <m:r>
                      <a:rPr lang="en-US" b="0" i="1" smtClean="0">
                        <a:latin typeface="Cambria Math" panose="02040503050406030204" pitchFamily="18" charset="0"/>
                      </a:rPr>
                      <m:t>𝑊</m:t>
                    </m:r>
                  </m:oMath>
                </a14:m>
                <a:r>
                  <a:rPr lang="en-US" dirty="0"/>
                  <a:t> </a:t>
                </a:r>
                <a:r>
                  <a:rPr lang="el-GR" dirty="0"/>
                  <a:t>είναι το έργο που παράγεται σε ένα σύστημα, τότε</a:t>
                </a:r>
              </a:p>
              <a:p>
                <a:pPr lvl="1"/>
                <a14:m>
                  <m:oMath xmlns:m="http://schemas.openxmlformats.org/officeDocument/2006/math">
                    <m:r>
                      <a:rPr lang="en-US" b="1" i="1" dirty="0" smtClean="0">
                        <a:latin typeface="Cambria Math" panose="02040503050406030204" pitchFamily="18" charset="0"/>
                      </a:rPr>
                      <m:t>𝑾</m:t>
                    </m:r>
                    <m:r>
                      <a:rPr lang="en-US" b="1" i="1" dirty="0" smtClean="0">
                        <a:latin typeface="Cambria Math" panose="02040503050406030204" pitchFamily="18" charset="0"/>
                      </a:rPr>
                      <m:t>&gt;</m:t>
                    </m:r>
                    <m:r>
                      <a:rPr lang="en-US" b="1" i="1" dirty="0" smtClean="0">
                        <a:latin typeface="Cambria Math" panose="02040503050406030204" pitchFamily="18" charset="0"/>
                      </a:rPr>
                      <m:t>𝟎</m:t>
                    </m:r>
                  </m:oMath>
                </a14:m>
                <a:r>
                  <a:rPr lang="en-US" b="1" dirty="0"/>
                  <a:t>: </a:t>
                </a:r>
                <a:r>
                  <a:rPr lang="el-GR" b="1" dirty="0"/>
                  <a:t>Έργο θετικό</a:t>
                </a:r>
                <a:r>
                  <a:rPr lang="el-GR" dirty="0"/>
                  <a:t> </a:t>
                </a:r>
                <a14:m>
                  <m:oMath xmlns:m="http://schemas.openxmlformats.org/officeDocument/2006/math">
                    <m:r>
                      <a:rPr lang="el-GR" i="1" smtClean="0">
                        <a:latin typeface="Cambria Math" panose="02040503050406030204" pitchFamily="18" charset="0"/>
                        <a:ea typeface="Cambria Math" panose="02040503050406030204" pitchFamily="18" charset="0"/>
                      </a:rPr>
                      <m:t>→</m:t>
                    </m:r>
                  </m:oMath>
                </a14:m>
                <a:r>
                  <a:rPr lang="el-GR" dirty="0"/>
                  <a:t> Μεταφορά ενέργειας </a:t>
                </a:r>
                <a:r>
                  <a:rPr lang="el-GR" u="sng" dirty="0"/>
                  <a:t>προς</a:t>
                </a:r>
                <a:r>
                  <a:rPr lang="el-GR" dirty="0"/>
                  <a:t> το σύστημα</a:t>
                </a:r>
              </a:p>
              <a:p>
                <a:pPr lvl="1"/>
                <a14:m>
                  <m:oMath xmlns:m="http://schemas.openxmlformats.org/officeDocument/2006/math">
                    <m:r>
                      <a:rPr lang="en-US" b="1" i="1" dirty="0" smtClean="0">
                        <a:latin typeface="Cambria Math" panose="02040503050406030204" pitchFamily="18" charset="0"/>
                      </a:rPr>
                      <m:t>𝑾</m:t>
                    </m:r>
                    <m:r>
                      <a:rPr lang="en-US" b="1" i="1" dirty="0" smtClean="0">
                        <a:latin typeface="Cambria Math" panose="02040503050406030204" pitchFamily="18" charset="0"/>
                      </a:rPr>
                      <m:t>&lt;</m:t>
                    </m:r>
                    <m:r>
                      <a:rPr lang="en-US" b="1" i="1" dirty="0" smtClean="0">
                        <a:latin typeface="Cambria Math" panose="02040503050406030204" pitchFamily="18" charset="0"/>
                      </a:rPr>
                      <m:t>𝟎</m:t>
                    </m:r>
                  </m:oMath>
                </a14:m>
                <a:r>
                  <a:rPr lang="en-US" b="1" dirty="0"/>
                  <a:t>: </a:t>
                </a:r>
                <a:r>
                  <a:rPr lang="el-GR" b="1" dirty="0"/>
                  <a:t>Έργο αρνητικό</a:t>
                </a:r>
                <a:r>
                  <a:rPr lang="el-GR" dirty="0"/>
                  <a:t> </a:t>
                </a:r>
                <a14:m>
                  <m:oMath xmlns:m="http://schemas.openxmlformats.org/officeDocument/2006/math">
                    <m:r>
                      <a:rPr lang="el-GR" i="1" smtClean="0">
                        <a:latin typeface="Cambria Math" panose="02040503050406030204" pitchFamily="18" charset="0"/>
                        <a:ea typeface="Cambria Math" panose="02040503050406030204" pitchFamily="18" charset="0"/>
                      </a:rPr>
                      <m:t>→</m:t>
                    </m:r>
                  </m:oMath>
                </a14:m>
                <a:r>
                  <a:rPr lang="el-GR" dirty="0"/>
                  <a:t> Μεταφορά ενέργειας </a:t>
                </a:r>
                <a:r>
                  <a:rPr lang="el-GR" u="sng" dirty="0"/>
                  <a:t>από</a:t>
                </a:r>
                <a:r>
                  <a:rPr lang="el-GR" dirty="0"/>
                  <a:t> το σύστημα</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371600"/>
                <a:ext cx="7948450" cy="5257800"/>
              </a:xfrm>
              <a:blipFill>
                <a:blip r:embed="rId2"/>
                <a:stretch>
                  <a:fillRect t="-1622"/>
                </a:stretch>
              </a:blipFill>
            </p:spPr>
            <p:txBody>
              <a:bodyPr/>
              <a:lstStyle/>
              <a:p>
                <a:r>
                  <a:rPr lang="en-US">
                    <a:noFill/>
                  </a:rPr>
                  <a:t> </a:t>
                </a:r>
              </a:p>
            </p:txBody>
          </p:sp>
        </mc:Fallback>
      </mc:AlternateContent>
    </p:spTree>
    <p:extLst>
      <p:ext uri="{BB962C8B-B14F-4D97-AF65-F5344CB8AC3E}">
        <p14:creationId xmlns:p14="http://schemas.microsoft.com/office/powerpoint/2010/main" val="3516236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5" end="5"/>
                                            </p:txEl>
                                          </p:spTgt>
                                        </p:tgtEl>
                                        <p:attrNameLst>
                                          <p:attrName>style.visibility</p:attrName>
                                        </p:attrNameLst>
                                      </p:cBhvr>
                                      <p:to>
                                        <p:strVal val="visible"/>
                                      </p:to>
                                    </p:set>
                                    <p:animEffect transition="in" filter="fade">
                                      <p:cBhvr>
                                        <p:cTn id="18" dur="500"/>
                                        <p:tgtEl>
                                          <p:spTgt spid="3">
                                            <p:txEl>
                                              <p:pRg st="5" end="5"/>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animEffect transition="in" filter="fade">
                                      <p:cBhvr>
                                        <p:cTn id="21" dur="500"/>
                                        <p:tgtEl>
                                          <p:spTgt spid="3">
                                            <p:txEl>
                                              <p:pRg st="6" end="6"/>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xEl>
                                              <p:pRg st="10" end="10"/>
                                            </p:txEl>
                                          </p:spTgt>
                                        </p:tgtEl>
                                        <p:attrNameLst>
                                          <p:attrName>style.visibility</p:attrName>
                                        </p:attrNameLst>
                                      </p:cBhvr>
                                      <p:to>
                                        <p:strVal val="visible"/>
                                      </p:to>
                                    </p:set>
                                    <p:animEffect transition="in" filter="fade">
                                      <p:cBhvr>
                                        <p:cTn id="26" dur="500"/>
                                        <p:tgtEl>
                                          <p:spTgt spid="3">
                                            <p:txEl>
                                              <p:pRg st="10" end="1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
                                            <p:txEl>
                                              <p:pRg st="11" end="11"/>
                                            </p:txEl>
                                          </p:spTgt>
                                        </p:tgtEl>
                                        <p:attrNameLst>
                                          <p:attrName>style.visibility</p:attrName>
                                        </p:attrNameLst>
                                      </p:cBhvr>
                                      <p:to>
                                        <p:strVal val="visible"/>
                                      </p:to>
                                    </p:set>
                                    <p:animEffect transition="in" filter="fade">
                                      <p:cBhvr>
                                        <p:cTn id="31" dur="500"/>
                                        <p:tgtEl>
                                          <p:spTgt spid="3">
                                            <p:txEl>
                                              <p:pRg st="11" end="11"/>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3">
                                            <p:txEl>
                                              <p:pRg st="12" end="12"/>
                                            </p:txEl>
                                          </p:spTgt>
                                        </p:tgtEl>
                                        <p:attrNameLst>
                                          <p:attrName>style.visibility</p:attrName>
                                        </p:attrNameLst>
                                      </p:cBhvr>
                                      <p:to>
                                        <p:strVal val="visible"/>
                                      </p:to>
                                    </p:set>
                                    <p:animEffect transition="in" filter="fade">
                                      <p:cBhvr>
                                        <p:cTn id="34" dur="500"/>
                                        <p:tgtEl>
                                          <p:spTgt spid="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Κίνηση σε μια Διάσταση</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290914"/>
                <a:ext cx="5257801" cy="4623708"/>
              </a:xfrm>
            </p:spPr>
            <p:txBody>
              <a:bodyPr/>
              <a:lstStyle/>
              <a:p>
                <a:r>
                  <a:rPr lang="el-GR" b="1" u="sng" dirty="0"/>
                  <a:t>Παράδειγμα</a:t>
                </a:r>
                <a:r>
                  <a:rPr lang="el-GR" dirty="0"/>
                  <a:t>:</a:t>
                </a:r>
              </a:p>
              <a:p>
                <a:r>
                  <a:rPr lang="el-GR" sz="1600" dirty="0"/>
                  <a:t>Σωματίδιο κινείται στον οριζόντιο άξονα, με τη θέση του να ορίζεται από τη σχέση </a:t>
                </a:r>
                <a:br>
                  <a:rPr lang="en-US" sz="1400" dirty="0"/>
                </a:br>
                <a:br>
                  <a:rPr lang="en-US" sz="1400" dirty="0"/>
                </a:br>
                <a:r>
                  <a:rPr lang="en-US" sz="1400" dirty="0"/>
                  <a:t>		</a:t>
                </a:r>
                <a14:m>
                  <m:oMath xmlns:m="http://schemas.openxmlformats.org/officeDocument/2006/math">
                    <m:r>
                      <a:rPr lang="en-US" sz="1800" b="0" i="1" smtClean="0">
                        <a:latin typeface="Cambria Math" panose="02040503050406030204" pitchFamily="18" charset="0"/>
                      </a:rPr>
                      <m:t>𝑥</m:t>
                    </m:r>
                    <m:r>
                      <a:rPr lang="en-US" sz="1800" b="0" i="1" smtClean="0">
                        <a:latin typeface="Cambria Math" panose="02040503050406030204" pitchFamily="18" charset="0"/>
                      </a:rPr>
                      <m:t>(</m:t>
                    </m:r>
                    <m:r>
                      <a:rPr lang="en-US" sz="1800" b="0" i="1" smtClean="0">
                        <a:latin typeface="Cambria Math" panose="02040503050406030204" pitchFamily="18" charset="0"/>
                      </a:rPr>
                      <m:t>𝑡</m:t>
                    </m:r>
                    <m:r>
                      <a:rPr lang="en-US" sz="1800" b="0" i="1" smtClean="0">
                        <a:latin typeface="Cambria Math" panose="02040503050406030204" pitchFamily="18" charset="0"/>
                      </a:rPr>
                      <m:t>)=−4</m:t>
                    </m:r>
                    <m:r>
                      <a:rPr lang="en-US" sz="1800" b="0" i="1" smtClean="0">
                        <a:latin typeface="Cambria Math" panose="02040503050406030204" pitchFamily="18" charset="0"/>
                      </a:rPr>
                      <m:t>𝑡</m:t>
                    </m:r>
                    <m:r>
                      <a:rPr lang="en-US" sz="1800" b="0" i="1" smtClean="0">
                        <a:latin typeface="Cambria Math" panose="02040503050406030204" pitchFamily="18" charset="0"/>
                      </a:rPr>
                      <m:t>+2</m:t>
                    </m:r>
                    <m:sSup>
                      <m:sSupPr>
                        <m:ctrlPr>
                          <a:rPr lang="en-US" sz="1800" b="0" i="1" smtClean="0">
                            <a:latin typeface="Cambria Math" panose="02040503050406030204" pitchFamily="18" charset="0"/>
                          </a:rPr>
                        </m:ctrlPr>
                      </m:sSupPr>
                      <m:e>
                        <m:r>
                          <a:rPr lang="en-US" sz="1800" b="0" i="1" smtClean="0">
                            <a:latin typeface="Cambria Math" panose="02040503050406030204" pitchFamily="18" charset="0"/>
                          </a:rPr>
                          <m:t>𝑡</m:t>
                        </m:r>
                      </m:e>
                      <m:sup>
                        <m:r>
                          <a:rPr lang="en-US" sz="1800" b="0" i="1" smtClean="0">
                            <a:latin typeface="Cambria Math" panose="02040503050406030204" pitchFamily="18" charset="0"/>
                          </a:rPr>
                          <m:t>2</m:t>
                        </m:r>
                      </m:sup>
                    </m:sSup>
                  </m:oMath>
                </a14:m>
                <a:r>
                  <a:rPr lang="en-US" sz="1400" dirty="0"/>
                  <a:t> </a:t>
                </a:r>
                <a:br>
                  <a:rPr lang="en-US" sz="1400" dirty="0"/>
                </a:br>
                <a:br>
                  <a:rPr lang="en-US" sz="1400" dirty="0"/>
                </a:br>
                <a:r>
                  <a:rPr lang="el-GR" sz="1600" dirty="0"/>
                  <a:t>όπου </a:t>
                </a:r>
                <a14:m>
                  <m:oMath xmlns:m="http://schemas.openxmlformats.org/officeDocument/2006/math">
                    <m:r>
                      <a:rPr lang="en-US" sz="1600" b="0" i="1" smtClean="0">
                        <a:latin typeface="Cambria Math" panose="02040503050406030204" pitchFamily="18" charset="0"/>
                      </a:rPr>
                      <m:t>𝑥</m:t>
                    </m:r>
                  </m:oMath>
                </a14:m>
                <a:r>
                  <a:rPr lang="en-US" sz="1600" dirty="0"/>
                  <a:t> </a:t>
                </a:r>
                <a:r>
                  <a:rPr lang="el-GR" sz="1600" dirty="0"/>
                  <a:t>είναι η θέση σε </a:t>
                </a:r>
                <a14:m>
                  <m:oMath xmlns:m="http://schemas.openxmlformats.org/officeDocument/2006/math">
                    <m:r>
                      <a:rPr lang="en-US" sz="1600" i="1" dirty="0" smtClean="0">
                        <a:latin typeface="Cambria Math" panose="02040503050406030204" pitchFamily="18" charset="0"/>
                      </a:rPr>
                      <m:t>𝑚</m:t>
                    </m:r>
                  </m:oMath>
                </a14:m>
                <a:r>
                  <a:rPr lang="en-US" sz="1600" dirty="0"/>
                  <a:t>, </a:t>
                </a:r>
                <a:r>
                  <a:rPr lang="el-GR" sz="1600" dirty="0"/>
                  <a:t>και </a:t>
                </a:r>
                <a14:m>
                  <m:oMath xmlns:m="http://schemas.openxmlformats.org/officeDocument/2006/math">
                    <m:r>
                      <a:rPr lang="en-US" sz="1600" i="1">
                        <a:latin typeface="Cambria Math" panose="02040503050406030204" pitchFamily="18" charset="0"/>
                      </a:rPr>
                      <m:t>𝑡</m:t>
                    </m:r>
                  </m:oMath>
                </a14:m>
                <a:r>
                  <a:rPr lang="en-US" sz="1600" dirty="0"/>
                  <a:t> </a:t>
                </a:r>
                <a:r>
                  <a:rPr lang="el-GR" sz="1600" dirty="0"/>
                  <a:t>είναι ο χρόνος σε </a:t>
                </a:r>
                <a14:m>
                  <m:oMath xmlns:m="http://schemas.openxmlformats.org/officeDocument/2006/math">
                    <m:r>
                      <a:rPr lang="en-US" sz="1600" i="1" dirty="0" smtClean="0">
                        <a:latin typeface="Cambria Math" panose="02040503050406030204" pitchFamily="18" charset="0"/>
                      </a:rPr>
                      <m:t>𝑠</m:t>
                    </m:r>
                  </m:oMath>
                </a14:m>
                <a:r>
                  <a:rPr lang="en-US" sz="1600" dirty="0"/>
                  <a:t>, </a:t>
                </a:r>
                <a:r>
                  <a:rPr lang="el-GR" sz="1600" dirty="0"/>
                  <a:t>όπως στο Σχήμα (α).</a:t>
                </a:r>
                <a:br>
                  <a:rPr lang="en-US" sz="1400" dirty="0"/>
                </a:br>
                <a:endParaRPr lang="el-GR" sz="1400" dirty="0"/>
              </a:p>
              <a:p>
                <a:pPr lvl="1"/>
                <a:r>
                  <a:rPr lang="el-GR" sz="1400" dirty="0"/>
                  <a:t>Α. Βρείτε τη μετατόπιση του σωματιδίου στα χρονικά διαστήματα </a:t>
                </a:r>
                <a14:m>
                  <m:oMath xmlns:m="http://schemas.openxmlformats.org/officeDocument/2006/math">
                    <m:r>
                      <a:rPr lang="en-US" sz="1400" b="0" i="1" smtClean="0">
                        <a:latin typeface="Cambria Math" panose="02040503050406030204" pitchFamily="18" charset="0"/>
                      </a:rPr>
                      <m:t>𝑡</m:t>
                    </m:r>
                    <m:r>
                      <a:rPr lang="en-US" sz="1400" b="0" i="1" smtClean="0">
                        <a:latin typeface="Cambria Math" panose="02040503050406030204" pitchFamily="18" charset="0"/>
                      </a:rPr>
                      <m:t>=0</m:t>
                    </m:r>
                  </m:oMath>
                </a14:m>
                <a:r>
                  <a:rPr lang="en-US" sz="1400" dirty="0"/>
                  <a:t> </a:t>
                </a:r>
                <a:r>
                  <a:rPr lang="el-GR" sz="1400" dirty="0"/>
                  <a:t>ως </a:t>
                </a:r>
                <a14:m>
                  <m:oMath xmlns:m="http://schemas.openxmlformats.org/officeDocument/2006/math">
                    <m:r>
                      <a:rPr lang="en-US" sz="1400" b="0" i="1" smtClean="0">
                        <a:latin typeface="Cambria Math" panose="02040503050406030204" pitchFamily="18" charset="0"/>
                      </a:rPr>
                      <m:t>𝑡</m:t>
                    </m:r>
                    <m:r>
                      <a:rPr lang="en-US" sz="1400" b="0" i="1" smtClean="0">
                        <a:latin typeface="Cambria Math" panose="02040503050406030204" pitchFamily="18" charset="0"/>
                      </a:rPr>
                      <m:t>=1</m:t>
                    </m:r>
                  </m:oMath>
                </a14:m>
                <a:r>
                  <a:rPr lang="en-US" sz="1400" dirty="0"/>
                  <a:t> </a:t>
                </a:r>
                <a:r>
                  <a:rPr lang="el-GR" sz="1400" dirty="0"/>
                  <a:t>και από </a:t>
                </a:r>
                <a14:m>
                  <m:oMath xmlns:m="http://schemas.openxmlformats.org/officeDocument/2006/math">
                    <m:r>
                      <a:rPr lang="en-US" sz="1400" b="0" i="1" smtClean="0">
                        <a:latin typeface="Cambria Math" panose="02040503050406030204" pitchFamily="18" charset="0"/>
                      </a:rPr>
                      <m:t>𝑡</m:t>
                    </m:r>
                    <m:r>
                      <a:rPr lang="en-US" sz="1400" b="0" i="1" smtClean="0">
                        <a:latin typeface="Cambria Math" panose="02040503050406030204" pitchFamily="18" charset="0"/>
                      </a:rPr>
                      <m:t>=1</m:t>
                    </m:r>
                  </m:oMath>
                </a14:m>
                <a:r>
                  <a:rPr lang="en-US" sz="1400" dirty="0"/>
                  <a:t> </a:t>
                </a:r>
                <a:r>
                  <a:rPr lang="el-GR" sz="1400" dirty="0"/>
                  <a:t>έως </a:t>
                </a:r>
                <a14:m>
                  <m:oMath xmlns:m="http://schemas.openxmlformats.org/officeDocument/2006/math">
                    <m:r>
                      <a:rPr lang="en-US" sz="1400" b="0" i="1" smtClean="0">
                        <a:latin typeface="Cambria Math" panose="02040503050406030204" pitchFamily="18" charset="0"/>
                      </a:rPr>
                      <m:t>𝑡</m:t>
                    </m:r>
                    <m:r>
                      <a:rPr lang="en-US" sz="1400" b="0" i="1" smtClean="0">
                        <a:latin typeface="Cambria Math" panose="02040503050406030204" pitchFamily="18" charset="0"/>
                      </a:rPr>
                      <m:t>=3</m:t>
                    </m:r>
                  </m:oMath>
                </a14:m>
                <a:r>
                  <a:rPr lang="en-US" sz="1400" dirty="0"/>
                  <a:t> s.</a:t>
                </a:r>
              </a:p>
              <a:p>
                <a:pPr lvl="1"/>
                <a:r>
                  <a:rPr lang="en-US" sz="1400" dirty="0"/>
                  <a:t>B. </a:t>
                </a:r>
                <a:r>
                  <a:rPr lang="el-GR" sz="1400" dirty="0"/>
                  <a:t>Υπολογίστε τη μέση ταχύτητα σε αυτά τα δυο διαστήματα.</a:t>
                </a:r>
              </a:p>
              <a:p>
                <a:pPr lvl="1"/>
                <a:r>
                  <a:rPr lang="en-US" sz="1400" dirty="0"/>
                  <a:t>C. </a:t>
                </a:r>
                <a:r>
                  <a:rPr lang="el-GR" sz="1400" dirty="0"/>
                  <a:t>Βρείτε τη στιγμιαία ταχύτητα του σωματιδίου τη χρονική στιγμή </a:t>
                </a:r>
                <a14:m>
                  <m:oMath xmlns:m="http://schemas.openxmlformats.org/officeDocument/2006/math">
                    <m:r>
                      <a:rPr lang="en-US" sz="1400" b="0" i="1" smtClean="0">
                        <a:latin typeface="Cambria Math" panose="02040503050406030204" pitchFamily="18" charset="0"/>
                      </a:rPr>
                      <m:t>𝑡</m:t>
                    </m:r>
                    <m:r>
                      <a:rPr lang="en-US" sz="1400" b="0" i="1" smtClean="0">
                        <a:latin typeface="Cambria Math" panose="02040503050406030204" pitchFamily="18" charset="0"/>
                      </a:rPr>
                      <m:t>=2.5</m:t>
                    </m:r>
                  </m:oMath>
                </a14:m>
                <a:r>
                  <a:rPr lang="en-US" sz="1400" dirty="0"/>
                  <a:t> s.</a:t>
                </a:r>
                <a:endParaRPr lang="el-GR" sz="14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290914"/>
                <a:ext cx="5257801" cy="4623708"/>
              </a:xfrm>
              <a:blipFill>
                <a:blip r:embed="rId2"/>
                <a:stretch>
                  <a:fillRect t="-1055" r="-579"/>
                </a:stretch>
              </a:blipFill>
            </p:spPr>
            <p:txBody>
              <a:bodyPr/>
              <a:lstStyle/>
              <a:p>
                <a:r>
                  <a:rPr lang="en-US">
                    <a:noFill/>
                  </a:rPr>
                  <a:t> </a:t>
                </a:r>
              </a:p>
            </p:txBody>
          </p:sp>
        </mc:Fallback>
      </mc:AlternateContent>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5521"/>
          <a:stretch/>
        </p:blipFill>
        <p:spPr>
          <a:xfrm>
            <a:off x="6007100" y="1447800"/>
            <a:ext cx="2620328" cy="3819544"/>
          </a:xfrm>
          <a:prstGeom prst="rect">
            <a:avLst/>
          </a:prstGeom>
        </p:spPr>
      </p:pic>
    </p:spTree>
    <p:extLst>
      <p:ext uri="{BB962C8B-B14F-4D97-AF65-F5344CB8AC3E}">
        <p14:creationId xmlns:p14="http://schemas.microsoft.com/office/powerpoint/2010/main" val="3933663317"/>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Ενέργεια Συστήματος</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371600"/>
                <a:ext cx="7872250" cy="5181600"/>
              </a:xfrm>
            </p:spPr>
            <p:txBody>
              <a:bodyPr>
                <a:normAutofit lnSpcReduction="10000"/>
              </a:bodyPr>
              <a:lstStyle/>
              <a:p>
                <a:r>
                  <a:rPr lang="el-GR" b="1" dirty="0">
                    <a:solidFill>
                      <a:srgbClr val="002060"/>
                    </a:solidFill>
                  </a:rPr>
                  <a:t>Έργο θετικό</a:t>
                </a:r>
                <a:r>
                  <a:rPr lang="el-GR" dirty="0">
                    <a:solidFill>
                      <a:srgbClr val="002060"/>
                    </a:solidFill>
                  </a:rPr>
                  <a:t> </a:t>
                </a:r>
                <a14:m>
                  <m:oMath xmlns:m="http://schemas.openxmlformats.org/officeDocument/2006/math">
                    <m:r>
                      <a:rPr lang="el-GR" i="1" smtClean="0">
                        <a:solidFill>
                          <a:srgbClr val="002060"/>
                        </a:solidFill>
                        <a:latin typeface="Cambria Math" panose="02040503050406030204" pitchFamily="18" charset="0"/>
                        <a:ea typeface="Cambria Math" panose="02040503050406030204" pitchFamily="18" charset="0"/>
                      </a:rPr>
                      <m:t>→</m:t>
                    </m:r>
                  </m:oMath>
                </a14:m>
                <a:r>
                  <a:rPr lang="el-GR" dirty="0">
                    <a:solidFill>
                      <a:srgbClr val="002060"/>
                    </a:solidFill>
                  </a:rPr>
                  <a:t> Μεταφορά ενέργειας </a:t>
                </a:r>
                <a:r>
                  <a:rPr lang="el-GR" u="sng" dirty="0">
                    <a:solidFill>
                      <a:srgbClr val="002060"/>
                    </a:solidFill>
                  </a:rPr>
                  <a:t>προς</a:t>
                </a:r>
                <a:r>
                  <a:rPr lang="el-GR" dirty="0">
                    <a:solidFill>
                      <a:srgbClr val="002060"/>
                    </a:solidFill>
                  </a:rPr>
                  <a:t> το σύστημα</a:t>
                </a:r>
                <a:endParaRPr lang="en-US" dirty="0">
                  <a:solidFill>
                    <a:srgbClr val="002060"/>
                  </a:solidFill>
                </a:endParaRPr>
              </a:p>
              <a:p>
                <a:pPr lvl="1"/>
                <a:r>
                  <a:rPr lang="el-GR" dirty="0"/>
                  <a:t>Σπρώχνουμε και επιταχύνουμε οριζόντια ένα κιβώτιο</a:t>
                </a:r>
              </a:p>
              <a:p>
                <a:pPr lvl="1"/>
                <a:r>
                  <a:rPr lang="el-GR" dirty="0"/>
                  <a:t>Σηκώνουμε ένα βιβλίο από το τραπέζι σε ένα ράφι</a:t>
                </a:r>
              </a:p>
              <a:p>
                <a:pPr lvl="1"/>
                <a:r>
                  <a:rPr lang="el-GR" dirty="0"/>
                  <a:t>Το έργο που παράγουμε πάνω στο (κιβώτιο/βιβλίο) είναι θετικό</a:t>
                </a:r>
              </a:p>
              <a:p>
                <a:pPr lvl="1"/>
                <a:r>
                  <a:rPr lang="el-GR" dirty="0"/>
                  <a:t>Δύναμη στο (κιβώτιο/βιβλίο) παράλληλη με τη μετατόπιση</a:t>
                </a:r>
                <a:endParaRPr lang="en-US" dirty="0"/>
              </a:p>
              <a:p>
                <a:pPr lvl="1"/>
                <a:endParaRPr lang="el-GR" sz="1000" dirty="0"/>
              </a:p>
              <a:p>
                <a:r>
                  <a:rPr lang="el-GR" b="1" dirty="0"/>
                  <a:t>Έργο αρνητικό</a:t>
                </a:r>
                <a:r>
                  <a:rPr lang="el-GR" dirty="0"/>
                  <a:t> </a:t>
                </a:r>
                <a14:m>
                  <m:oMath xmlns:m="http://schemas.openxmlformats.org/officeDocument/2006/math">
                    <m:r>
                      <a:rPr lang="el-GR" i="1" smtClean="0">
                        <a:latin typeface="Cambria Math" panose="02040503050406030204" pitchFamily="18" charset="0"/>
                        <a:ea typeface="Cambria Math" panose="02040503050406030204" pitchFamily="18" charset="0"/>
                      </a:rPr>
                      <m:t>→</m:t>
                    </m:r>
                  </m:oMath>
                </a14:m>
                <a:r>
                  <a:rPr lang="el-GR" dirty="0"/>
                  <a:t> Μεταφορά ενέργειας </a:t>
                </a:r>
                <a:r>
                  <a:rPr lang="el-GR" u="sng" dirty="0"/>
                  <a:t>από</a:t>
                </a:r>
                <a:r>
                  <a:rPr lang="el-GR" dirty="0"/>
                  <a:t> το σύστημα</a:t>
                </a:r>
              </a:p>
              <a:p>
                <a:pPr lvl="1"/>
                <a:r>
                  <a:rPr lang="el-GR" dirty="0"/>
                  <a:t>Προσπαθούμε να συγκρατήσουμε ένα άλογο με το λάσο</a:t>
                </a:r>
              </a:p>
              <a:p>
                <a:pPr lvl="1"/>
                <a:r>
                  <a:rPr lang="el-GR" dirty="0"/>
                  <a:t>Επιστρέφουμε ένα βιβλίο από το ράφι στο </a:t>
                </a:r>
                <a:br>
                  <a:rPr lang="el-GR" dirty="0"/>
                </a:br>
                <a:r>
                  <a:rPr lang="el-GR" dirty="0"/>
                  <a:t>τραπέζι</a:t>
                </a:r>
              </a:p>
              <a:p>
                <a:pPr lvl="1"/>
                <a:r>
                  <a:rPr lang="el-GR" dirty="0"/>
                  <a:t>Το έργο που παράγουμε πάνω στο </a:t>
                </a:r>
                <a:br>
                  <a:rPr lang="el-GR" dirty="0"/>
                </a:br>
                <a:r>
                  <a:rPr lang="el-GR" dirty="0"/>
                  <a:t>(κιβώτιο/βιβλίο) είναι αρνητικό</a:t>
                </a:r>
              </a:p>
              <a:p>
                <a:pPr lvl="1"/>
                <a:r>
                  <a:rPr lang="el-GR" dirty="0"/>
                  <a:t>Δύναμη στο (άλογο/βιβλίο) αντίθετη</a:t>
                </a:r>
                <a:r>
                  <a:rPr lang="en-US" dirty="0"/>
                  <a:t> </a:t>
                </a:r>
                <a:r>
                  <a:rPr lang="el-GR" dirty="0"/>
                  <a:t>στη </a:t>
                </a:r>
                <a:br>
                  <a:rPr lang="el-GR" dirty="0"/>
                </a:br>
                <a:r>
                  <a:rPr lang="el-GR" dirty="0"/>
                  <a:t>μετατόπιση</a:t>
                </a:r>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371600"/>
                <a:ext cx="7872250" cy="5181600"/>
              </a:xfrm>
              <a:blipFill>
                <a:blip r:embed="rId2"/>
                <a:stretch>
                  <a:fillRect t="-1647" b="-1647"/>
                </a:stretch>
              </a:blipFill>
            </p:spPr>
            <p:txBody>
              <a:bodyPr/>
              <a:lstStyle/>
              <a:p>
                <a:r>
                  <a:rPr lang="en-US">
                    <a:noFill/>
                  </a:rPr>
                  <a:t> </a:t>
                </a:r>
              </a:p>
            </p:txBody>
          </p:sp>
        </mc:Fallback>
      </mc:AlternateContent>
      <p:pic>
        <p:nvPicPr>
          <p:cNvPr id="5" name="Εικόνα 4">
            <a:extLst>
              <a:ext uri="{FF2B5EF4-FFF2-40B4-BE49-F238E27FC236}">
                <a16:creationId xmlns:a16="http://schemas.microsoft.com/office/drawing/2014/main" id="{FC46897B-4084-6D73-B639-029E13214BF8}"/>
              </a:ext>
            </a:extLst>
          </p:cNvPr>
          <p:cNvPicPr>
            <a:picLocks noChangeAspect="1"/>
          </p:cNvPicPr>
          <p:nvPr/>
        </p:nvPicPr>
        <p:blipFill>
          <a:blip r:embed="rId3"/>
          <a:stretch>
            <a:fillRect/>
          </a:stretch>
        </p:blipFill>
        <p:spPr>
          <a:xfrm>
            <a:off x="6553200" y="4402346"/>
            <a:ext cx="2116348" cy="2116348"/>
          </a:xfrm>
          <a:prstGeom prst="rect">
            <a:avLst/>
          </a:prstGeom>
          <a:ln>
            <a:noFill/>
          </a:ln>
          <a:effectLst>
            <a:softEdge rad="31750"/>
          </a:effectLst>
        </p:spPr>
      </p:pic>
    </p:spTree>
    <p:extLst>
      <p:ext uri="{BB962C8B-B14F-4D97-AF65-F5344CB8AC3E}">
        <p14:creationId xmlns:p14="http://schemas.microsoft.com/office/powerpoint/2010/main" val="3330659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animEffect transition="in" filter="fade">
                                      <p:cBhvr>
                                        <p:cTn id="7" dur="500"/>
                                        <p:tgtEl>
                                          <p:spTgt spid="3">
                                            <p:txEl>
                                              <p:pRg st="6" end="6"/>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5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500"/>
                                        <p:tgtEl>
                                          <p:spTgt spid="3">
                                            <p:txEl>
                                              <p:pRg st="3" end="3"/>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fade">
                                      <p:cBhvr>
                                        <p:cTn id="28" dur="500"/>
                                        <p:tgtEl>
                                          <p:spTgt spid="3">
                                            <p:txEl>
                                              <p:pRg st="4" end="4"/>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animEffect transition="in" filter="fade">
                                      <p:cBhvr>
                                        <p:cTn id="33" dur="500"/>
                                        <p:tgtEl>
                                          <p:spTgt spid="3">
                                            <p:txEl>
                                              <p:pRg st="7" end="7"/>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fade">
                                      <p:cBhvr>
                                        <p:cTn id="36" dur="500"/>
                                        <p:tgtEl>
                                          <p:spTgt spid="5"/>
                                        </p:tgtEl>
                                      </p:cBhvr>
                                    </p:animEffect>
                                  </p:childTnLst>
                                </p:cTn>
                              </p:par>
                              <p:par>
                                <p:cTn id="37" presetID="10" presetClass="entr" presetSubtype="0" fill="hold" nodeType="with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animEffect transition="in" filter="fade">
                                      <p:cBhvr>
                                        <p:cTn id="39" dur="500"/>
                                        <p:tgtEl>
                                          <p:spTgt spid="3">
                                            <p:txEl>
                                              <p:pRg st="8" end="8"/>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3">
                                            <p:txEl>
                                              <p:pRg st="9" end="9"/>
                                            </p:txEl>
                                          </p:spTgt>
                                        </p:tgtEl>
                                        <p:attrNameLst>
                                          <p:attrName>style.visibility</p:attrName>
                                        </p:attrNameLst>
                                      </p:cBhvr>
                                      <p:to>
                                        <p:strVal val="visible"/>
                                      </p:to>
                                    </p:set>
                                    <p:animEffect transition="in" filter="fade">
                                      <p:cBhvr>
                                        <p:cTn id="44" dur="500"/>
                                        <p:tgtEl>
                                          <p:spTgt spid="3">
                                            <p:txEl>
                                              <p:pRg st="9" end="9"/>
                                            </p:txEl>
                                          </p:spTgt>
                                        </p:tgtEl>
                                      </p:cBhvr>
                                    </p:animEffect>
                                  </p:childTnLst>
                                </p:cTn>
                              </p:par>
                              <p:par>
                                <p:cTn id="45" presetID="10" presetClass="entr" presetSubtype="0" fill="hold" nodeType="with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animEffect transition="in" filter="fade">
                                      <p:cBhvr>
                                        <p:cTn id="47"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Ενέργεια Συστήματος</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371600"/>
                <a:ext cx="7872250" cy="4635040"/>
              </a:xfrm>
            </p:spPr>
            <p:txBody>
              <a:bodyPr/>
              <a:lstStyle/>
              <a:p>
                <a:r>
                  <a:rPr lang="el-GR" b="1" dirty="0"/>
                  <a:t>Παράδειγμα</a:t>
                </a:r>
              </a:p>
              <a:p>
                <a:r>
                  <a:rPr lang="el-GR" dirty="0"/>
                  <a:t>Ένα σωματίδιο στο </a:t>
                </a:r>
                <a14:m>
                  <m:oMath xmlns:m="http://schemas.openxmlformats.org/officeDocument/2006/math">
                    <m:r>
                      <a:rPr lang="en-US" i="1" dirty="0" smtClean="0">
                        <a:latin typeface="Cambria Math" panose="02040503050406030204" pitchFamily="18" charset="0"/>
                      </a:rPr>
                      <m:t>𝑥𝑦</m:t>
                    </m:r>
                  </m:oMath>
                </a14:m>
                <a:r>
                  <a:rPr lang="en-US" dirty="0"/>
                  <a:t> </a:t>
                </a:r>
                <a:r>
                  <a:rPr lang="el-GR" dirty="0"/>
                  <a:t>επίπεδο υπόκειται σε μετατόπιση </a:t>
                </a:r>
                <a14:m>
                  <m:oMath xmlns:m="http://schemas.openxmlformats.org/officeDocument/2006/math">
                    <m:r>
                      <m:rPr>
                        <m:sty m:val="p"/>
                      </m:rPr>
                      <a:rPr lang="el-GR" b="0" i="0" smtClean="0">
                        <a:latin typeface="Cambria Math" panose="02040503050406030204" pitchFamily="18" charset="0"/>
                      </a:rPr>
                      <m:t>Δ</m:t>
                    </m:r>
                    <m:acc>
                      <m:accPr>
                        <m:chr m:val="⃗"/>
                        <m:ctrlPr>
                          <a:rPr lang="el-GR" b="0" i="1" smtClean="0">
                            <a:latin typeface="Cambria Math" panose="02040503050406030204" pitchFamily="18" charset="0"/>
                          </a:rPr>
                        </m:ctrlPr>
                      </m:accPr>
                      <m:e>
                        <m:r>
                          <a:rPr lang="en-US" b="0" i="1" smtClean="0">
                            <a:latin typeface="Cambria Math" panose="02040503050406030204" pitchFamily="18" charset="0"/>
                          </a:rPr>
                          <m:t>𝑟</m:t>
                        </m:r>
                      </m:e>
                    </m:acc>
                    <m:r>
                      <a:rPr lang="en-US" b="0" i="1" smtClean="0">
                        <a:latin typeface="Cambria Math" panose="02040503050406030204" pitchFamily="18" charset="0"/>
                      </a:rPr>
                      <m:t>=(2.0 </m:t>
                    </m:r>
                    <m:r>
                      <a:rPr lang="en-US" b="0" i="1" smtClean="0">
                        <a:latin typeface="Cambria Math" panose="02040503050406030204" pitchFamily="18" charset="0"/>
                      </a:rPr>
                      <m:t>𝑚</m:t>
                    </m:r>
                    <m:r>
                      <a:rPr lang="en-US" b="0" i="1" smtClean="0">
                        <a:latin typeface="Cambria Math" panose="02040503050406030204" pitchFamily="18" charset="0"/>
                      </a:rPr>
                      <m:t>) </m:t>
                    </m:r>
                    <m:acc>
                      <m:accPr>
                        <m:chr m:val="⃗"/>
                        <m:ctrlPr>
                          <a:rPr lang="en-US" b="0" i="1" smtClean="0">
                            <a:latin typeface="Cambria Math" panose="02040503050406030204" pitchFamily="18" charset="0"/>
                          </a:rPr>
                        </m:ctrlPr>
                      </m:accPr>
                      <m:e>
                        <m:r>
                          <a:rPr lang="en-US" b="1" i="1" smtClean="0">
                            <a:latin typeface="Cambria Math" panose="02040503050406030204" pitchFamily="18" charset="0"/>
                          </a:rPr>
                          <m:t>𝒊</m:t>
                        </m:r>
                      </m:e>
                    </m:acc>
                    <m:r>
                      <a:rPr lang="en-US" b="0" i="1" smtClean="0">
                        <a:latin typeface="Cambria Math" panose="02040503050406030204" pitchFamily="18" charset="0"/>
                      </a:rPr>
                      <m:t>+(3.0 </m:t>
                    </m:r>
                    <m:r>
                      <a:rPr lang="en-US" b="0" i="1" smtClean="0">
                        <a:latin typeface="Cambria Math" panose="02040503050406030204" pitchFamily="18" charset="0"/>
                      </a:rPr>
                      <m:t>𝑚</m:t>
                    </m:r>
                    <m:r>
                      <a:rPr lang="en-US" b="0" i="1" smtClean="0">
                        <a:latin typeface="Cambria Math" panose="02040503050406030204" pitchFamily="18" charset="0"/>
                      </a:rPr>
                      <m:t>) </m:t>
                    </m:r>
                    <m:acc>
                      <m:accPr>
                        <m:chr m:val="⃗"/>
                        <m:ctrlPr>
                          <a:rPr lang="en-US" b="1" i="1" smtClean="0">
                            <a:latin typeface="Cambria Math" panose="02040503050406030204" pitchFamily="18" charset="0"/>
                          </a:rPr>
                        </m:ctrlPr>
                      </m:accPr>
                      <m:e>
                        <m:r>
                          <a:rPr lang="en-US" b="1" i="1" smtClean="0">
                            <a:latin typeface="Cambria Math" panose="02040503050406030204" pitchFamily="18" charset="0"/>
                          </a:rPr>
                          <m:t>𝒋</m:t>
                        </m:r>
                      </m:e>
                    </m:acc>
                  </m:oMath>
                </a14:m>
                <a:r>
                  <a:rPr lang="en-US" dirty="0"/>
                  <a:t> m </a:t>
                </a:r>
                <a:r>
                  <a:rPr lang="el-GR" dirty="0"/>
                  <a:t>λόγω μιας </a:t>
                </a:r>
                <a:r>
                  <a:rPr lang="el-GR" b="1" dirty="0"/>
                  <a:t>σταθερής</a:t>
                </a:r>
                <a:r>
                  <a:rPr lang="el-GR" dirty="0"/>
                  <a:t> δύναμης </a:t>
                </a:r>
                <a14:m>
                  <m:oMath xmlns:m="http://schemas.openxmlformats.org/officeDocument/2006/math">
                    <m:acc>
                      <m:accPr>
                        <m:chr m:val="⃗"/>
                        <m:ctrlPr>
                          <a:rPr lang="el-GR" i="1" smtClean="0">
                            <a:latin typeface="Cambria Math" panose="02040503050406030204" pitchFamily="18" charset="0"/>
                          </a:rPr>
                        </m:ctrlPr>
                      </m:accPr>
                      <m:e>
                        <m:r>
                          <a:rPr lang="en-US" b="0" i="1" smtClean="0">
                            <a:latin typeface="Cambria Math" panose="02040503050406030204" pitchFamily="18" charset="0"/>
                          </a:rPr>
                          <m:t>𝐹</m:t>
                        </m:r>
                      </m:e>
                    </m:acc>
                    <m:r>
                      <a:rPr lang="en-US" b="0" i="1" smtClean="0">
                        <a:latin typeface="Cambria Math" panose="02040503050406030204" pitchFamily="18" charset="0"/>
                      </a:rPr>
                      <m:t>=(5.0</m:t>
                    </m:r>
                    <m:r>
                      <a:rPr lang="en-US" b="1" i="1" smtClean="0">
                        <a:latin typeface="Cambria Math" panose="02040503050406030204" pitchFamily="18" charset="0"/>
                      </a:rPr>
                      <m:t> </m:t>
                    </m:r>
                    <m:r>
                      <a:rPr lang="en-US" b="0" i="1" smtClean="0">
                        <a:latin typeface="Cambria Math" panose="02040503050406030204" pitchFamily="18" charset="0"/>
                      </a:rPr>
                      <m:t>𝑁</m:t>
                    </m:r>
                    <m:r>
                      <a:rPr lang="en-US" b="0" i="1" smtClean="0">
                        <a:latin typeface="Cambria Math" panose="02040503050406030204" pitchFamily="18" charset="0"/>
                      </a:rPr>
                      <m:t>)</m:t>
                    </m:r>
                    <m:r>
                      <a:rPr lang="en-US" b="1" i="1" smtClean="0">
                        <a:latin typeface="Cambria Math" panose="02040503050406030204" pitchFamily="18" charset="0"/>
                      </a:rPr>
                      <m:t> </m:t>
                    </m:r>
                    <m:acc>
                      <m:accPr>
                        <m:chr m:val="⃗"/>
                        <m:ctrlPr>
                          <a:rPr lang="en-US" b="1" i="1" smtClean="0">
                            <a:latin typeface="Cambria Math" panose="02040503050406030204" pitchFamily="18" charset="0"/>
                          </a:rPr>
                        </m:ctrlPr>
                      </m:accPr>
                      <m:e>
                        <m:r>
                          <a:rPr lang="en-US" b="1" i="1" smtClean="0">
                            <a:latin typeface="Cambria Math" panose="02040503050406030204" pitchFamily="18" charset="0"/>
                          </a:rPr>
                          <m:t>𝒊</m:t>
                        </m:r>
                      </m:e>
                    </m:acc>
                    <m:r>
                      <a:rPr lang="en-US" b="0" i="1" smtClean="0">
                        <a:latin typeface="Cambria Math" panose="02040503050406030204" pitchFamily="18" charset="0"/>
                      </a:rPr>
                      <m:t>+(2.0 </m:t>
                    </m:r>
                    <m:r>
                      <a:rPr lang="en-US" b="0" i="1" smtClean="0">
                        <a:latin typeface="Cambria Math" panose="02040503050406030204" pitchFamily="18" charset="0"/>
                      </a:rPr>
                      <m:t>𝑁</m:t>
                    </m:r>
                    <m:r>
                      <a:rPr lang="en-US" b="0" i="1" smtClean="0">
                        <a:latin typeface="Cambria Math" panose="02040503050406030204" pitchFamily="18" charset="0"/>
                      </a:rPr>
                      <m:t>) </m:t>
                    </m:r>
                    <m:acc>
                      <m:accPr>
                        <m:chr m:val="⃗"/>
                        <m:ctrlPr>
                          <a:rPr lang="en-US" b="1" i="1" smtClean="0">
                            <a:latin typeface="Cambria Math" panose="02040503050406030204" pitchFamily="18" charset="0"/>
                          </a:rPr>
                        </m:ctrlPr>
                      </m:accPr>
                      <m:e>
                        <m:r>
                          <a:rPr lang="en-US" b="1" i="1" smtClean="0">
                            <a:latin typeface="Cambria Math" panose="02040503050406030204" pitchFamily="18" charset="0"/>
                          </a:rPr>
                          <m:t>𝒋</m:t>
                        </m:r>
                      </m:e>
                    </m:acc>
                  </m:oMath>
                </a14:m>
                <a:r>
                  <a:rPr lang="en-US" dirty="0"/>
                  <a:t>  </a:t>
                </a:r>
                <a:r>
                  <a:rPr lang="el-GR" dirty="0"/>
                  <a:t>που ασκείται στο σωματίδιο. Βρείτε το έργο που παράγεται από τη δύναμη στο σωματίδιο.</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371600"/>
                <a:ext cx="7872250" cy="4635040"/>
              </a:xfrm>
              <a:blipFill>
                <a:blip r:embed="rId2"/>
                <a:stretch>
                  <a:fillRect t="-1053"/>
                </a:stretch>
              </a:blipFill>
            </p:spPr>
            <p:txBody>
              <a:bodyPr/>
              <a:lstStyle/>
              <a:p>
                <a:r>
                  <a:rPr lang="en-US">
                    <a:noFill/>
                  </a:rPr>
                  <a:t> </a:t>
                </a:r>
              </a:p>
            </p:txBody>
          </p:sp>
        </mc:Fallback>
      </mc:AlternateContent>
      <mc:AlternateContent xmlns:mc="http://schemas.openxmlformats.org/markup-compatibility/2006" xmlns:p14="http://schemas.microsoft.com/office/powerpoint/2010/main">
        <mc:Choice Requires="p14">
          <p:contentPart p14:bwMode="auto" r:id="rId3">
            <p14:nvContentPartPr>
              <p14:cNvPr id="4" name="Ink 3"/>
              <p14:cNvContentPartPr/>
              <p14:nvPr/>
            </p14:nvContentPartPr>
            <p14:xfrm>
              <a:off x="795240" y="3871080"/>
              <a:ext cx="6699600" cy="2985120"/>
            </p14:xfrm>
          </p:contentPart>
        </mc:Choice>
        <mc:Fallback xmlns="">
          <p:pic>
            <p:nvPicPr>
              <p:cNvPr id="4" name="Ink 3"/>
              <p:cNvPicPr/>
              <p:nvPr/>
            </p:nvPicPr>
            <p:blipFill>
              <a:blip r:embed="rId4"/>
              <a:stretch>
                <a:fillRect/>
              </a:stretch>
            </p:blipFill>
            <p:spPr>
              <a:xfrm>
                <a:off x="784440" y="3861720"/>
                <a:ext cx="6719400" cy="3003840"/>
              </a:xfrm>
              <a:prstGeom prst="rect">
                <a:avLst/>
              </a:prstGeom>
            </p:spPr>
          </p:pic>
        </mc:Fallback>
      </mc:AlternateContent>
    </p:spTree>
    <p:extLst>
      <p:ext uri="{BB962C8B-B14F-4D97-AF65-F5344CB8AC3E}">
        <p14:creationId xmlns:p14="http://schemas.microsoft.com/office/powerpoint/2010/main" val="1549763164"/>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9C85E5-4A6B-29B0-FBF6-5732DA2F274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3295374-570F-B836-ABB4-161B2BBBD5B6}"/>
              </a:ext>
            </a:extLst>
          </p:cNvPr>
          <p:cNvSpPr>
            <a:spLocks noGrp="1"/>
          </p:cNvSpPr>
          <p:nvPr>
            <p:ph type="title"/>
          </p:nvPr>
        </p:nvSpPr>
        <p:spPr/>
        <p:txBody>
          <a:bodyPr>
            <a:normAutofit fontScale="90000"/>
          </a:bodyPr>
          <a:lstStyle/>
          <a:p>
            <a:r>
              <a:rPr lang="el-GR" dirty="0"/>
              <a:t>Ενέργεια Συστήματος</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07DBBC36-5542-6BFD-D1F5-874409C49592}"/>
                  </a:ext>
                </a:extLst>
              </p:cNvPr>
              <p:cNvSpPr>
                <a:spLocks noGrp="1"/>
              </p:cNvSpPr>
              <p:nvPr>
                <p:ph idx="1"/>
              </p:nvPr>
            </p:nvSpPr>
            <p:spPr>
              <a:xfrm>
                <a:off x="738350" y="1371600"/>
                <a:ext cx="7872250" cy="5181600"/>
              </a:xfrm>
            </p:spPr>
            <p:txBody>
              <a:bodyPr/>
              <a:lstStyle/>
              <a:p>
                <a:r>
                  <a:rPr lang="el-GR" b="1" dirty="0"/>
                  <a:t>Έργο δύναμης βάρους</a:t>
                </a:r>
                <a:endParaRPr lang="en-US" b="1" dirty="0"/>
              </a:p>
              <a:p>
                <a:pPr lvl="1"/>
                <a:r>
                  <a:rPr lang="el-GR" dirty="0"/>
                  <a:t>Όταν ένα σώμα ανέρχεται κατακόρυφα (α):</a:t>
                </a:r>
                <a:br>
                  <a:rPr lang="el-GR" dirty="0"/>
                </a:br>
                <a:endParaRPr lang="el-GR" dirty="0"/>
              </a:p>
              <a:p>
                <a:pPr marL="68580" indent="0">
                  <a:buNone/>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𝑊</m:t>
                          </m:r>
                        </m:e>
                        <m:sub>
                          <m:sSub>
                            <m:sSubPr>
                              <m:ctrlPr>
                                <a:rPr lang="en-US" b="0" i="1" smtClean="0">
                                  <a:latin typeface="Cambria Math" panose="02040503050406030204" pitchFamily="18" charset="0"/>
                                </a:rPr>
                              </m:ctrlPr>
                            </m:sSubPr>
                            <m:e>
                              <m:r>
                                <a:rPr lang="en-US" b="0" i="1" smtClean="0">
                                  <a:latin typeface="Cambria Math" panose="02040503050406030204" pitchFamily="18" charset="0"/>
                                </a:rPr>
                                <m:t>𝐹</m:t>
                              </m:r>
                            </m:e>
                            <m:sub>
                              <m:r>
                                <a:rPr lang="en-US" b="0" i="1" smtClean="0">
                                  <a:latin typeface="Cambria Math" panose="02040503050406030204" pitchFamily="18" charset="0"/>
                                </a:rPr>
                                <m:t>𝑔</m:t>
                              </m:r>
                            </m:sub>
                          </m:sSub>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𝐹</m:t>
                              </m:r>
                            </m:e>
                          </m:acc>
                        </m:e>
                        <m:sub>
                          <m:r>
                            <a:rPr lang="en-US" b="0" i="1" smtClean="0">
                              <a:latin typeface="Cambria Math" panose="02040503050406030204" pitchFamily="18" charset="0"/>
                            </a:rPr>
                            <m:t>𝑔</m:t>
                          </m:r>
                        </m:sub>
                      </m:sSub>
                      <m:r>
                        <a:rPr lang="en-US" b="0" i="1" smtClean="0">
                          <a:latin typeface="Cambria Math" panose="02040503050406030204" pitchFamily="18" charset="0"/>
                        </a:rPr>
                        <m:t>⋅</m:t>
                      </m:r>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𝑑</m:t>
                          </m:r>
                        </m:e>
                      </m:acc>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𝐹</m:t>
                          </m:r>
                        </m:e>
                        <m:sub>
                          <m:r>
                            <a:rPr lang="en-US" b="0" i="1" smtClean="0">
                              <a:latin typeface="Cambria Math" panose="02040503050406030204" pitchFamily="18" charset="0"/>
                            </a:rPr>
                            <m:t>𝑔</m:t>
                          </m:r>
                        </m:sub>
                      </m:sSub>
                      <m:r>
                        <a:rPr lang="en-US" b="0" i="1" smtClean="0">
                          <a:latin typeface="Cambria Math" panose="02040503050406030204" pitchFamily="18" charset="0"/>
                        </a:rPr>
                        <m:t>𝑑</m:t>
                      </m:r>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cos</m:t>
                          </m:r>
                        </m:fName>
                        <m:e>
                          <m:d>
                            <m:dPr>
                              <m:ctrlPr>
                                <a:rPr lang="en-US" b="0" i="1" smtClean="0">
                                  <a:latin typeface="Cambria Math" panose="02040503050406030204" pitchFamily="18" charset="0"/>
                                </a:rPr>
                              </m:ctrlPr>
                            </m:dPr>
                            <m:e>
                              <m:r>
                                <a:rPr lang="en-US" b="0" i="1" smtClean="0">
                                  <a:latin typeface="Cambria Math" panose="02040503050406030204" pitchFamily="18" charset="0"/>
                                </a:rPr>
                                <m:t>𝜋</m:t>
                              </m:r>
                            </m:e>
                          </m:d>
                        </m:e>
                      </m:func>
                    </m:oMath>
                    <m:oMath xmlns:m="http://schemas.openxmlformats.org/officeDocument/2006/math">
                      <m:r>
                        <a:rPr lang="el-GR" b="0" i="1" smtClean="0">
                          <a:latin typeface="Cambria Math" panose="02040503050406030204" pitchFamily="18" charset="0"/>
                        </a:rPr>
                        <m:t>         </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𝐹</m:t>
                          </m:r>
                        </m:e>
                        <m:sub>
                          <m:r>
                            <a:rPr lang="en-US" b="0" i="1" smtClean="0">
                              <a:latin typeface="Cambria Math" panose="02040503050406030204" pitchFamily="18" charset="0"/>
                            </a:rPr>
                            <m:t>𝑔</m:t>
                          </m:r>
                        </m:sub>
                      </m:sSub>
                      <m:r>
                        <a:rPr lang="en-US" b="0" i="1" smtClean="0">
                          <a:latin typeface="Cambria Math" panose="02040503050406030204" pitchFamily="18" charset="0"/>
                        </a:rPr>
                        <m:t>𝑑</m:t>
                      </m:r>
                      <m:r>
                        <a:rPr lang="en-US" b="0" i="1" smtClean="0">
                          <a:latin typeface="Cambria Math" panose="02040503050406030204" pitchFamily="18" charset="0"/>
                        </a:rPr>
                        <m:t>=−</m:t>
                      </m:r>
                      <m:r>
                        <a:rPr lang="en-US" b="0" i="1" smtClean="0">
                          <a:latin typeface="Cambria Math" panose="02040503050406030204" pitchFamily="18" charset="0"/>
                        </a:rPr>
                        <m:t>𝑚𝑔𝑑</m:t>
                      </m:r>
                    </m:oMath>
                  </m:oMathPara>
                </a14:m>
                <a:endParaRPr lang="el-GR" dirty="0"/>
              </a:p>
              <a:p>
                <a:endParaRPr lang="el-GR" sz="1400" dirty="0"/>
              </a:p>
              <a:p>
                <a:pPr lvl="1"/>
                <a:r>
                  <a:rPr lang="el-GR" dirty="0"/>
                  <a:t>Όταν ένα σώμα κατέρχεται κατακόρυφα (</a:t>
                </a:r>
                <a:r>
                  <a:rPr lang="en-US" dirty="0"/>
                  <a:t>b)</a:t>
                </a:r>
                <a:r>
                  <a:rPr lang="el-GR" dirty="0"/>
                  <a:t>:</a:t>
                </a:r>
                <a:endParaRPr lang="en-US" dirty="0"/>
              </a:p>
              <a:p>
                <a:endParaRPr lang="en-US" dirty="0"/>
              </a:p>
              <a:p>
                <a:pPr marL="68580" indent="0">
                  <a:buNone/>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𝑊</m:t>
                          </m:r>
                        </m:e>
                        <m:sub>
                          <m:sSub>
                            <m:sSubPr>
                              <m:ctrlPr>
                                <a:rPr lang="en-US" b="0" i="1" smtClean="0">
                                  <a:latin typeface="Cambria Math" panose="02040503050406030204" pitchFamily="18" charset="0"/>
                                </a:rPr>
                              </m:ctrlPr>
                            </m:sSubPr>
                            <m:e>
                              <m:r>
                                <a:rPr lang="en-US" b="0" i="1" smtClean="0">
                                  <a:latin typeface="Cambria Math" panose="02040503050406030204" pitchFamily="18" charset="0"/>
                                </a:rPr>
                                <m:t>𝐹</m:t>
                              </m:r>
                            </m:e>
                            <m:sub>
                              <m:r>
                                <a:rPr lang="en-US" b="0" i="1" smtClean="0">
                                  <a:latin typeface="Cambria Math" panose="02040503050406030204" pitchFamily="18" charset="0"/>
                                </a:rPr>
                                <m:t>𝑔</m:t>
                              </m:r>
                            </m:sub>
                          </m:sSub>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𝐹</m:t>
                              </m:r>
                            </m:e>
                          </m:acc>
                        </m:e>
                        <m:sub>
                          <m:r>
                            <a:rPr lang="en-US" b="0" i="1" smtClean="0">
                              <a:latin typeface="Cambria Math" panose="02040503050406030204" pitchFamily="18" charset="0"/>
                            </a:rPr>
                            <m:t>𝑔</m:t>
                          </m:r>
                        </m:sub>
                      </m:sSub>
                      <m:r>
                        <a:rPr lang="en-US" b="0" i="1" smtClean="0">
                          <a:latin typeface="Cambria Math" panose="02040503050406030204" pitchFamily="18" charset="0"/>
                        </a:rPr>
                        <m:t>⋅</m:t>
                      </m:r>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𝑑</m:t>
                          </m:r>
                        </m:e>
                      </m:acc>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𝐹</m:t>
                          </m:r>
                        </m:e>
                        <m:sub>
                          <m:r>
                            <a:rPr lang="en-US" b="0" i="1" smtClean="0">
                              <a:latin typeface="Cambria Math" panose="02040503050406030204" pitchFamily="18" charset="0"/>
                            </a:rPr>
                            <m:t>𝑔</m:t>
                          </m:r>
                        </m:sub>
                      </m:sSub>
                      <m:r>
                        <a:rPr lang="en-US" b="0" i="1" smtClean="0">
                          <a:latin typeface="Cambria Math" panose="02040503050406030204" pitchFamily="18" charset="0"/>
                        </a:rPr>
                        <m:t>𝑑</m:t>
                      </m:r>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cos</m:t>
                          </m:r>
                        </m:fName>
                        <m:e>
                          <m:d>
                            <m:dPr>
                              <m:ctrlPr>
                                <a:rPr lang="en-US" b="0" i="1" smtClean="0">
                                  <a:latin typeface="Cambria Math" panose="02040503050406030204" pitchFamily="18" charset="0"/>
                                </a:rPr>
                              </m:ctrlPr>
                            </m:dPr>
                            <m:e>
                              <m:r>
                                <a:rPr lang="en-US" b="0" i="1" smtClean="0">
                                  <a:latin typeface="Cambria Math" panose="02040503050406030204" pitchFamily="18" charset="0"/>
                                </a:rPr>
                                <m:t>0</m:t>
                              </m:r>
                            </m:e>
                          </m:d>
                        </m:e>
                      </m:func>
                    </m:oMath>
                    <m:oMath xmlns:m="http://schemas.openxmlformats.org/officeDocument/2006/math">
                      <m:r>
                        <a:rPr lang="el-GR" b="0" i="1" smtClean="0">
                          <a:latin typeface="Cambria Math" panose="02040503050406030204" pitchFamily="18" charset="0"/>
                        </a:rPr>
                        <m:t>         </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𝐹</m:t>
                          </m:r>
                        </m:e>
                        <m:sub>
                          <m:r>
                            <a:rPr lang="en-US" b="0" i="1" smtClean="0">
                              <a:latin typeface="Cambria Math" panose="02040503050406030204" pitchFamily="18" charset="0"/>
                            </a:rPr>
                            <m:t>𝑔</m:t>
                          </m:r>
                        </m:sub>
                      </m:sSub>
                      <m:r>
                        <a:rPr lang="en-US" b="0" i="1" smtClean="0">
                          <a:latin typeface="Cambria Math" panose="02040503050406030204" pitchFamily="18" charset="0"/>
                        </a:rPr>
                        <m:t>𝑑</m:t>
                      </m:r>
                      <m:r>
                        <a:rPr lang="en-US" b="0" i="1" smtClean="0">
                          <a:latin typeface="Cambria Math" panose="02040503050406030204" pitchFamily="18" charset="0"/>
                        </a:rPr>
                        <m:t>=</m:t>
                      </m:r>
                      <m:r>
                        <a:rPr lang="en-US" b="0" i="1" smtClean="0">
                          <a:latin typeface="Cambria Math" panose="02040503050406030204" pitchFamily="18" charset="0"/>
                        </a:rPr>
                        <m:t>𝑚𝑔𝑑</m:t>
                      </m:r>
                    </m:oMath>
                  </m:oMathPara>
                </a14:m>
                <a:endParaRPr lang="en-US" b="0" dirty="0"/>
              </a:p>
              <a:p>
                <a:endParaRPr lang="el-GR" sz="1200" dirty="0"/>
              </a:p>
              <a:p>
                <a:pPr lvl="1"/>
                <a:r>
                  <a:rPr lang="el-GR" dirty="0"/>
                  <a:t>Παρατηρήστε τα πρόσημα. «Βγάζουν» νόημα?</a:t>
                </a:r>
              </a:p>
              <a:p>
                <a:endParaRPr lang="el-GR" dirty="0"/>
              </a:p>
            </p:txBody>
          </p:sp>
        </mc:Choice>
        <mc:Fallback xmlns="">
          <p:sp>
            <p:nvSpPr>
              <p:cNvPr id="3" name="Content Placeholder 2">
                <a:extLst>
                  <a:ext uri="{FF2B5EF4-FFF2-40B4-BE49-F238E27FC236}">
                    <a16:creationId xmlns:a16="http://schemas.microsoft.com/office/drawing/2014/main" xmlns:a14="http://schemas.microsoft.com/office/drawing/2010/main" xmlns="" id="{07DBBC36-5542-6BFD-D1F5-874409C49592}"/>
                  </a:ext>
                </a:extLst>
              </p:cNvPr>
              <p:cNvSpPr>
                <a:spLocks noGrp="1" noRot="1" noChangeAspect="1" noMove="1" noResize="1" noEditPoints="1" noAdjustHandles="1" noChangeArrowheads="1" noChangeShapeType="1" noTextEdit="1"/>
              </p:cNvSpPr>
              <p:nvPr>
                <p:ph idx="1"/>
              </p:nvPr>
            </p:nvSpPr>
            <p:spPr>
              <a:xfrm>
                <a:off x="738350" y="1371600"/>
                <a:ext cx="7872250" cy="5181600"/>
              </a:xfrm>
              <a:blipFill rotWithShape="0">
                <a:blip r:embed="rId2"/>
                <a:stretch>
                  <a:fillRect t="-941"/>
                </a:stretch>
              </a:blipFill>
            </p:spPr>
            <p:txBody>
              <a:bodyPr/>
              <a:lstStyle/>
              <a:p>
                <a:r>
                  <a:rPr lang="el-GR">
                    <a:noFill/>
                  </a:rPr>
                  <a:t> </a:t>
                </a:r>
              </a:p>
            </p:txBody>
          </p:sp>
        </mc:Fallback>
      </mc:AlternateContent>
      <p:grpSp>
        <p:nvGrpSpPr>
          <p:cNvPr id="11" name="Ομάδα 10">
            <a:extLst>
              <a:ext uri="{FF2B5EF4-FFF2-40B4-BE49-F238E27FC236}">
                <a16:creationId xmlns:a16="http://schemas.microsoft.com/office/drawing/2014/main" id="{77636A8B-0743-56E0-496D-38F62272531F}"/>
              </a:ext>
            </a:extLst>
          </p:cNvPr>
          <p:cNvGrpSpPr/>
          <p:nvPr/>
        </p:nvGrpSpPr>
        <p:grpSpPr>
          <a:xfrm>
            <a:off x="7096154" y="692004"/>
            <a:ext cx="1454643" cy="2794908"/>
            <a:chOff x="7096154" y="692004"/>
            <a:chExt cx="1454643" cy="2794908"/>
          </a:xfrm>
        </p:grpSpPr>
        <p:pic>
          <p:nvPicPr>
            <p:cNvPr id="5" name="Εικόνα 4">
              <a:extLst>
                <a:ext uri="{FF2B5EF4-FFF2-40B4-BE49-F238E27FC236}">
                  <a16:creationId xmlns:a16="http://schemas.microsoft.com/office/drawing/2014/main" id="{DB8635D4-2BE1-0C0C-0FD7-EEAADB8513C1}"/>
                </a:ext>
              </a:extLst>
            </p:cNvPr>
            <p:cNvPicPr>
              <a:picLocks noChangeAspect="1"/>
            </p:cNvPicPr>
            <p:nvPr/>
          </p:nvPicPr>
          <p:blipFill>
            <a:blip r:embed="rId3"/>
            <a:srcRect t="6276"/>
            <a:stretch/>
          </p:blipFill>
          <p:spPr>
            <a:xfrm>
              <a:off x="7475297" y="692004"/>
              <a:ext cx="1075500" cy="2794908"/>
            </a:xfrm>
            <a:prstGeom prst="rect">
              <a:avLst/>
            </a:prstGeom>
          </p:spPr>
        </p:pic>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6C79381A-F87C-EA45-F78E-4AA3AF1646A7}"/>
                    </a:ext>
                  </a:extLst>
                </p:cNvPr>
                <p:cNvSpPr txBox="1"/>
                <p:nvPr/>
              </p:nvSpPr>
              <p:spPr>
                <a:xfrm>
                  <a:off x="7096154" y="863111"/>
                  <a:ext cx="379143" cy="2769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d>
                          <m:d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d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𝑎</m:t>
                            </m:r>
                          </m:e>
                        </m:d>
                      </m:oMath>
                    </m:oMathPara>
                  </a14:m>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9" name="TextBox 8">
                  <a:extLst>
                    <a:ext uri="{FF2B5EF4-FFF2-40B4-BE49-F238E27FC236}">
                      <a16:creationId xmlns:a16="http://schemas.microsoft.com/office/drawing/2014/main" id="{6C79381A-F87C-EA45-F78E-4AA3AF1646A7}"/>
                    </a:ext>
                  </a:extLst>
                </p:cNvPr>
                <p:cNvSpPr txBox="1">
                  <a:spLocks noRot="1" noChangeAspect="1" noMove="1" noResize="1" noEditPoints="1" noAdjustHandles="1" noChangeArrowheads="1" noChangeShapeType="1" noTextEdit="1"/>
                </p:cNvSpPr>
                <p:nvPr/>
              </p:nvSpPr>
              <p:spPr>
                <a:xfrm>
                  <a:off x="7096154" y="863111"/>
                  <a:ext cx="379143" cy="276999"/>
                </a:xfrm>
                <a:prstGeom prst="rect">
                  <a:avLst/>
                </a:prstGeom>
                <a:blipFill>
                  <a:blip r:embed="rId4"/>
                  <a:stretch>
                    <a:fillRect/>
                  </a:stretch>
                </a:blipFill>
              </p:spPr>
              <p:txBody>
                <a:bodyPr/>
                <a:lstStyle/>
                <a:p>
                  <a:r>
                    <a:rPr lang="en-US">
                      <a:noFill/>
                    </a:rPr>
                    <a:t> </a:t>
                  </a:r>
                </a:p>
              </p:txBody>
            </p:sp>
          </mc:Fallback>
        </mc:AlternateContent>
      </p:grpSp>
      <p:grpSp>
        <p:nvGrpSpPr>
          <p:cNvPr id="12" name="Ομάδα 11">
            <a:extLst>
              <a:ext uri="{FF2B5EF4-FFF2-40B4-BE49-F238E27FC236}">
                <a16:creationId xmlns:a16="http://schemas.microsoft.com/office/drawing/2014/main" id="{F225D71C-F1E2-6752-93FD-BA9147AEA957}"/>
              </a:ext>
            </a:extLst>
          </p:cNvPr>
          <p:cNvGrpSpPr/>
          <p:nvPr/>
        </p:nvGrpSpPr>
        <p:grpSpPr>
          <a:xfrm>
            <a:off x="7072978" y="3276599"/>
            <a:ext cx="1390584" cy="3099709"/>
            <a:chOff x="7072978" y="3276599"/>
            <a:chExt cx="1390584" cy="3099709"/>
          </a:xfrm>
        </p:grpSpPr>
        <p:grpSp>
          <p:nvGrpSpPr>
            <p:cNvPr id="8" name="Ομάδα 7">
              <a:extLst>
                <a:ext uri="{FF2B5EF4-FFF2-40B4-BE49-F238E27FC236}">
                  <a16:creationId xmlns:a16="http://schemas.microsoft.com/office/drawing/2014/main" id="{5B167897-477D-9986-EEBF-25594ADD2D91}"/>
                </a:ext>
              </a:extLst>
            </p:cNvPr>
            <p:cNvGrpSpPr/>
            <p:nvPr/>
          </p:nvGrpSpPr>
          <p:grpSpPr>
            <a:xfrm>
              <a:off x="7562532" y="3276599"/>
              <a:ext cx="901030" cy="3099709"/>
              <a:chOff x="2743200" y="2209799"/>
              <a:chExt cx="1075500" cy="3556909"/>
            </a:xfrm>
          </p:grpSpPr>
          <p:pic>
            <p:nvPicPr>
              <p:cNvPr id="6" name="Εικόνα 5">
                <a:extLst>
                  <a:ext uri="{FF2B5EF4-FFF2-40B4-BE49-F238E27FC236}">
                    <a16:creationId xmlns:a16="http://schemas.microsoft.com/office/drawing/2014/main" id="{7F08B357-F721-029D-A783-00AEE3D34386}"/>
                  </a:ext>
                </a:extLst>
              </p:cNvPr>
              <p:cNvPicPr>
                <a:picLocks noChangeAspect="1"/>
              </p:cNvPicPr>
              <p:nvPr/>
            </p:nvPicPr>
            <p:blipFill>
              <a:blip r:embed="rId3"/>
              <a:srcRect t="6004"/>
              <a:stretch/>
            </p:blipFill>
            <p:spPr>
              <a:xfrm>
                <a:off x="2743200" y="2709851"/>
                <a:ext cx="1075500" cy="3056857"/>
              </a:xfrm>
              <a:prstGeom prst="rect">
                <a:avLst/>
              </a:prstGeom>
            </p:spPr>
          </p:pic>
          <p:pic>
            <p:nvPicPr>
              <p:cNvPr id="7" name="Εικόνα 6">
                <a:extLst>
                  <a:ext uri="{FF2B5EF4-FFF2-40B4-BE49-F238E27FC236}">
                    <a16:creationId xmlns:a16="http://schemas.microsoft.com/office/drawing/2014/main" id="{CB2E25A0-AE39-1872-F3C5-E18007C07AD8}"/>
                  </a:ext>
                </a:extLst>
              </p:cNvPr>
              <p:cNvPicPr>
                <a:picLocks noChangeAspect="1"/>
              </p:cNvPicPr>
              <p:nvPr/>
            </p:nvPicPr>
            <p:blipFill>
              <a:blip r:embed="rId3"/>
              <a:srcRect l="16160" r="62584"/>
              <a:stretch/>
            </p:blipFill>
            <p:spPr>
              <a:xfrm rot="10800000">
                <a:off x="2932176" y="2209799"/>
                <a:ext cx="243438" cy="3463198"/>
              </a:xfrm>
              <a:prstGeom prst="rect">
                <a:avLst/>
              </a:prstGeom>
            </p:spPr>
          </p:pic>
        </p:gr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281F90ED-E70D-2500-E496-E5795FC0C9BB}"/>
                    </a:ext>
                  </a:extLst>
                </p:cNvPr>
                <p:cNvSpPr txBox="1"/>
                <p:nvPr/>
              </p:nvSpPr>
              <p:spPr>
                <a:xfrm>
                  <a:off x="7072978" y="3823900"/>
                  <a:ext cx="379143" cy="2769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d>
                          <m:d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d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𝑏</m:t>
                            </m:r>
                          </m:e>
                        </m:d>
                      </m:oMath>
                    </m:oMathPara>
                  </a14:m>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10" name="TextBox 9">
                  <a:extLst>
                    <a:ext uri="{FF2B5EF4-FFF2-40B4-BE49-F238E27FC236}">
                      <a16:creationId xmlns:a16="http://schemas.microsoft.com/office/drawing/2014/main" id="{281F90ED-E70D-2500-E496-E5795FC0C9BB}"/>
                    </a:ext>
                  </a:extLst>
                </p:cNvPr>
                <p:cNvSpPr txBox="1">
                  <a:spLocks noRot="1" noChangeAspect="1" noMove="1" noResize="1" noEditPoints="1" noAdjustHandles="1" noChangeArrowheads="1" noChangeShapeType="1" noTextEdit="1"/>
                </p:cNvSpPr>
                <p:nvPr/>
              </p:nvSpPr>
              <p:spPr>
                <a:xfrm>
                  <a:off x="7072978" y="3823900"/>
                  <a:ext cx="379143" cy="276999"/>
                </a:xfrm>
                <a:prstGeom prst="rect">
                  <a:avLst/>
                </a:prstGeom>
                <a:blipFill>
                  <a:blip r:embed="rId5"/>
                  <a:stretch>
                    <a:fillRect b="-6522"/>
                  </a:stretch>
                </a:blipFill>
              </p:spPr>
              <p:txBody>
                <a:bodyPr/>
                <a:lstStyle/>
                <a:p>
                  <a:r>
                    <a:rPr lang="en-US">
                      <a:noFill/>
                    </a:rPr>
                    <a:t> </a:t>
                  </a:r>
                </a:p>
              </p:txBody>
            </p:sp>
          </mc:Fallback>
        </mc:AlternateContent>
      </p:grpSp>
      <mc:AlternateContent xmlns:mc="http://schemas.openxmlformats.org/markup-compatibility/2006" xmlns:p14="http://schemas.microsoft.com/office/powerpoint/2010/main">
        <mc:Choice Requires="p14">
          <p:contentPart p14:bwMode="auto" r:id="rId6">
            <p14:nvContentPartPr>
              <p14:cNvPr id="4" name="Ink 3"/>
              <p14:cNvContentPartPr/>
              <p14:nvPr/>
            </p14:nvContentPartPr>
            <p14:xfrm>
              <a:off x="8388360" y="661680"/>
              <a:ext cx="236160" cy="5348520"/>
            </p14:xfrm>
          </p:contentPart>
        </mc:Choice>
        <mc:Fallback xmlns="">
          <p:pic>
            <p:nvPicPr>
              <p:cNvPr id="4" name="Ink 3"/>
              <p:cNvPicPr/>
              <p:nvPr/>
            </p:nvPicPr>
            <p:blipFill>
              <a:blip r:embed="rId7"/>
              <a:stretch>
                <a:fillRect/>
              </a:stretch>
            </p:blipFill>
            <p:spPr>
              <a:xfrm>
                <a:off x="8382960" y="651960"/>
                <a:ext cx="252000" cy="5367240"/>
              </a:xfrm>
              <a:prstGeom prst="rect">
                <a:avLst/>
              </a:prstGeom>
            </p:spPr>
          </p:pic>
        </mc:Fallback>
      </mc:AlternateContent>
    </p:spTree>
    <p:extLst>
      <p:ext uri="{BB962C8B-B14F-4D97-AF65-F5344CB8AC3E}">
        <p14:creationId xmlns:p14="http://schemas.microsoft.com/office/powerpoint/2010/main" val="1379369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par>
                                <p:cTn id="12" presetID="10" presetClass="entr" presetSubtype="0" fill="hold" nodeType="with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500"/>
                                        <p:tgtEl>
                                          <p:spTgt spid="3">
                                            <p:txEl>
                                              <p:pRg st="2" end="2"/>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3">
                                            <p:txEl>
                                              <p:pRg st="6" end="6"/>
                                            </p:txEl>
                                          </p:spTgt>
                                        </p:tgtEl>
                                        <p:attrNameLst>
                                          <p:attrName>style.visibility</p:attrName>
                                        </p:attrNameLst>
                                      </p:cBhvr>
                                      <p:to>
                                        <p:strVal val="visible"/>
                                      </p:to>
                                    </p:set>
                                    <p:animEffect transition="in" filter="fade">
                                      <p:cBhvr>
                                        <p:cTn id="26" dur="500"/>
                                        <p:tgtEl>
                                          <p:spTgt spid="3">
                                            <p:txEl>
                                              <p:pRg st="6" end="6"/>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animEffect transition="in" filter="fade">
                                      <p:cBhvr>
                                        <p:cTn id="31"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B883EE-D082-7D75-816F-D4E29F6F4770}"/>
            </a:ext>
          </a:extLst>
        </p:cNvPr>
        <p:cNvGrpSpPr/>
        <p:nvPr/>
      </p:nvGrpSpPr>
      <p:grpSpPr>
        <a:xfrm>
          <a:off x="0" y="0"/>
          <a:ext cx="0" cy="0"/>
          <a:chOff x="0" y="0"/>
          <a:chExt cx="0" cy="0"/>
        </a:xfrm>
      </p:grpSpPr>
      <p:sp>
        <p:nvSpPr>
          <p:cNvPr id="2" name="Τίτλος 1">
            <a:extLst>
              <a:ext uri="{FF2B5EF4-FFF2-40B4-BE49-F238E27FC236}">
                <a16:creationId xmlns:a16="http://schemas.microsoft.com/office/drawing/2014/main" id="{3624C515-FCF0-E2E9-2FDF-3FB9865045C7}"/>
              </a:ext>
            </a:extLst>
          </p:cNvPr>
          <p:cNvSpPr>
            <a:spLocks noGrp="1"/>
          </p:cNvSpPr>
          <p:nvPr>
            <p:ph type="title"/>
          </p:nvPr>
        </p:nvSpPr>
        <p:spPr/>
        <p:txBody>
          <a:bodyPr>
            <a:normAutofit fontScale="90000"/>
          </a:bodyPr>
          <a:lstStyle/>
          <a:p>
            <a:r>
              <a:rPr lang="el-GR" dirty="0"/>
              <a:t>Οι Νόμοι της Κίνησης</a:t>
            </a:r>
          </a:p>
        </p:txBody>
      </p:sp>
      <mc:AlternateContent xmlns:mc="http://schemas.openxmlformats.org/markup-compatibility/2006" xmlns:a14="http://schemas.microsoft.com/office/drawing/2010/main">
        <mc:Choice Requires="a14">
          <p:sp>
            <p:nvSpPr>
              <p:cNvPr id="3" name="Θέση περιεχομένου 2">
                <a:extLst>
                  <a:ext uri="{FF2B5EF4-FFF2-40B4-BE49-F238E27FC236}">
                    <a16:creationId xmlns:a16="http://schemas.microsoft.com/office/drawing/2014/main" id="{0F0C9A07-F4B4-D6E8-4416-07D6921CC7AC}"/>
                  </a:ext>
                </a:extLst>
              </p:cNvPr>
              <p:cNvSpPr>
                <a:spLocks noGrp="1"/>
              </p:cNvSpPr>
              <p:nvPr>
                <p:ph idx="1"/>
              </p:nvPr>
            </p:nvSpPr>
            <p:spPr>
              <a:xfrm>
                <a:off x="738351" y="1371600"/>
                <a:ext cx="6119650" cy="5105400"/>
              </a:xfrm>
            </p:spPr>
            <p:txBody>
              <a:bodyPr>
                <a:normAutofit/>
              </a:bodyPr>
              <a:lstStyle/>
              <a:p>
                <a:r>
                  <a:rPr lang="el-GR" b="1" dirty="0"/>
                  <a:t>Έργο κάθετης δύναμης </a:t>
                </a:r>
                <a:r>
                  <a:rPr lang="el-GR" dirty="0"/>
                  <a:t>από επιφάνεια</a:t>
                </a:r>
                <a:endParaRPr lang="en-US" dirty="0"/>
              </a:p>
              <a:p>
                <a:pPr lvl="1"/>
                <a:r>
                  <a:rPr lang="el-GR" dirty="0"/>
                  <a:t>Για μια οποιαδήποτε μετατόπιση </a:t>
                </a:r>
                <a14:m>
                  <m:oMath xmlns:m="http://schemas.openxmlformats.org/officeDocument/2006/math">
                    <m:r>
                      <a:rPr lang="en-US" i="1" dirty="0" smtClean="0">
                        <a:latin typeface="Cambria Math" panose="02040503050406030204" pitchFamily="18" charset="0"/>
                      </a:rPr>
                      <m:t>𝑑</m:t>
                    </m:r>
                    <m:acc>
                      <m:accPr>
                        <m:chr m:val="⃗"/>
                        <m:ctrlPr>
                          <a:rPr lang="en-US" b="0" i="1" dirty="0" smtClean="0">
                            <a:latin typeface="Cambria Math" panose="02040503050406030204" pitchFamily="18" charset="0"/>
                          </a:rPr>
                        </m:ctrlPr>
                      </m:accPr>
                      <m:e>
                        <m:r>
                          <a:rPr lang="en-US" b="0" i="1" dirty="0" smtClean="0">
                            <a:latin typeface="Cambria Math" panose="02040503050406030204" pitchFamily="18" charset="0"/>
                          </a:rPr>
                          <m:t>𝑥</m:t>
                        </m:r>
                      </m:e>
                    </m:acc>
                  </m:oMath>
                </a14:m>
                <a:r>
                  <a:rPr lang="en-US" dirty="0"/>
                  <a:t> </a:t>
                </a:r>
                <a:r>
                  <a:rPr lang="el-GR" dirty="0"/>
                  <a:t>σε</a:t>
                </a:r>
                <a:br>
                  <a:rPr lang="el-GR" dirty="0"/>
                </a:br>
                <a:r>
                  <a:rPr lang="el-GR" dirty="0"/>
                  <a:t>οποιαδήποτε επιφάνεια, το έργο της </a:t>
                </a:r>
                <a:br>
                  <a:rPr lang="el-GR" dirty="0"/>
                </a:br>
                <a:r>
                  <a:rPr lang="el-GR" dirty="0"/>
                  <a:t>κάθετης δύναμης </a:t>
                </a:r>
                <a14:m>
                  <m:oMath xmlns:m="http://schemas.openxmlformats.org/officeDocument/2006/math">
                    <m:acc>
                      <m:accPr>
                        <m:chr m:val="⃗"/>
                        <m:ctrlPr>
                          <a:rPr lang="el-GR" b="0" i="1" dirty="0" smtClean="0">
                            <a:latin typeface="Cambria Math" panose="02040503050406030204" pitchFamily="18" charset="0"/>
                          </a:rPr>
                        </m:ctrlPr>
                      </m:accPr>
                      <m:e>
                        <m:r>
                          <a:rPr lang="en-US" b="1" i="1" dirty="0" smtClean="0">
                            <a:latin typeface="Cambria Math" panose="02040503050406030204" pitchFamily="18" charset="0"/>
                          </a:rPr>
                          <m:t>𝒏</m:t>
                        </m:r>
                      </m:e>
                    </m:acc>
                  </m:oMath>
                </a14:m>
                <a:r>
                  <a:rPr lang="en-US" dirty="0"/>
                  <a:t> </a:t>
                </a:r>
                <a:r>
                  <a:rPr lang="el-GR" dirty="0"/>
                  <a:t>θα ισούται με μηδέν!</a:t>
                </a:r>
              </a:p>
              <a:p>
                <a:pPr lvl="1"/>
                <a:endParaRPr lang="el-GR" sz="2400" b="0" i="1" dirty="0"/>
              </a:p>
              <a:p>
                <a:pPr marL="365760" lvl="1" indent="0">
                  <a:buNone/>
                </a:pPr>
                <a:endParaRPr lang="en-US" sz="2400" b="0" i="1" dirty="0">
                  <a:latin typeface="Cambria Math" panose="02040503050406030204" pitchFamily="18" charset="0"/>
                </a:endParaRPr>
              </a:p>
              <a:p>
                <a:pPr marL="365760" lvl="1" indent="0">
                  <a:buNone/>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𝑑</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𝑊</m:t>
                          </m:r>
                        </m:e>
                        <m:sub>
                          <m:r>
                            <a:rPr lang="en-US" sz="2400" b="0" i="1" smtClean="0">
                              <a:latin typeface="Cambria Math" panose="02040503050406030204" pitchFamily="18" charset="0"/>
                            </a:rPr>
                            <m:t>𝑛</m:t>
                          </m:r>
                        </m:sub>
                      </m:sSub>
                      <m:r>
                        <a:rPr lang="en-US" sz="2400" b="0" i="1" smtClean="0">
                          <a:latin typeface="Cambria Math" panose="02040503050406030204" pitchFamily="18" charset="0"/>
                        </a:rPr>
                        <m:t>=</m:t>
                      </m:r>
                      <m:acc>
                        <m:accPr>
                          <m:chr m:val="⃗"/>
                          <m:ctrlPr>
                            <a:rPr lang="en-US" sz="2400" b="0" i="1" smtClean="0">
                              <a:latin typeface="Cambria Math" panose="02040503050406030204" pitchFamily="18" charset="0"/>
                            </a:rPr>
                          </m:ctrlPr>
                        </m:accPr>
                        <m:e>
                          <m:r>
                            <a:rPr lang="en-US" sz="2400" b="0" i="1" smtClean="0">
                              <a:latin typeface="Cambria Math" panose="02040503050406030204" pitchFamily="18" charset="0"/>
                            </a:rPr>
                            <m:t>𝑛</m:t>
                          </m:r>
                        </m:e>
                      </m:acc>
                      <m:r>
                        <a:rPr lang="en-US" sz="2400" b="0" i="1" smtClean="0">
                          <a:latin typeface="Cambria Math" panose="02040503050406030204" pitchFamily="18" charset="0"/>
                        </a:rPr>
                        <m:t>⋅</m:t>
                      </m:r>
                      <m:r>
                        <m:rPr>
                          <m:sty m:val="p"/>
                        </m:rPr>
                        <a:rPr lang="en-US" sz="2400" b="0" i="0" smtClean="0">
                          <a:latin typeface="Cambria Math" panose="02040503050406030204" pitchFamily="18" charset="0"/>
                        </a:rPr>
                        <m:t>d</m:t>
                      </m:r>
                      <m:acc>
                        <m:accPr>
                          <m:chr m:val="⃗"/>
                          <m:ctrlPr>
                            <a:rPr lang="en-US" sz="2400" b="0" i="1" smtClean="0">
                              <a:latin typeface="Cambria Math" panose="02040503050406030204" pitchFamily="18" charset="0"/>
                            </a:rPr>
                          </m:ctrlPr>
                        </m:accPr>
                        <m:e>
                          <m:r>
                            <a:rPr lang="en-US" sz="2400" b="0" i="1" smtClean="0">
                              <a:latin typeface="Cambria Math" panose="02040503050406030204" pitchFamily="18" charset="0"/>
                            </a:rPr>
                            <m:t>𝑥</m:t>
                          </m:r>
                        </m:e>
                      </m:acc>
                      <m:r>
                        <a:rPr lang="en-US" sz="2400" b="0" i="1" smtClean="0">
                          <a:latin typeface="Cambria Math" panose="02040503050406030204" pitchFamily="18" charset="0"/>
                        </a:rPr>
                        <m:t>=</m:t>
                      </m:r>
                      <m:r>
                        <a:rPr lang="en-US" sz="2400" b="0" i="1" smtClean="0">
                          <a:latin typeface="Cambria Math" panose="02040503050406030204" pitchFamily="18" charset="0"/>
                        </a:rPr>
                        <m:t>𝑛</m:t>
                      </m:r>
                      <m:r>
                        <a:rPr lang="en-US" sz="2400" b="0" i="1" smtClean="0">
                          <a:latin typeface="Cambria Math" panose="02040503050406030204" pitchFamily="18" charset="0"/>
                        </a:rPr>
                        <m:t> </m:t>
                      </m:r>
                      <m:r>
                        <a:rPr lang="en-US" sz="2400" b="0" i="1" smtClean="0">
                          <a:latin typeface="Cambria Math" panose="02040503050406030204" pitchFamily="18" charset="0"/>
                        </a:rPr>
                        <m:t>𝑑𝑥</m:t>
                      </m:r>
                      <m:func>
                        <m:funcPr>
                          <m:ctrlPr>
                            <a:rPr lang="en-US" sz="2400" b="0" i="1" smtClean="0">
                              <a:latin typeface="Cambria Math" panose="02040503050406030204" pitchFamily="18" charset="0"/>
                            </a:rPr>
                          </m:ctrlPr>
                        </m:funcPr>
                        <m:fName>
                          <m:r>
                            <m:rPr>
                              <m:sty m:val="p"/>
                            </m:rPr>
                            <a:rPr lang="en-US" sz="2400" b="0" i="0" smtClean="0">
                              <a:latin typeface="Cambria Math" panose="02040503050406030204" pitchFamily="18" charset="0"/>
                            </a:rPr>
                            <m:t>cos</m:t>
                          </m:r>
                        </m:fName>
                        <m:e>
                          <m:d>
                            <m:dPr>
                              <m:ctrlPr>
                                <a:rPr lang="en-US" sz="2400" b="0" i="1" smtClean="0">
                                  <a:latin typeface="Cambria Math" panose="02040503050406030204" pitchFamily="18" charset="0"/>
                                </a:rPr>
                              </m:ctrlPr>
                            </m:dPr>
                            <m:e>
                              <m:f>
                                <m:fPr>
                                  <m:ctrlPr>
                                    <a:rPr lang="en-US" sz="2400" b="0" i="1" smtClean="0">
                                      <a:latin typeface="Cambria Math" panose="02040503050406030204" pitchFamily="18" charset="0"/>
                                    </a:rPr>
                                  </m:ctrlPr>
                                </m:fPr>
                                <m:num>
                                  <m:r>
                                    <a:rPr lang="en-US" sz="2400" b="0" i="1" smtClean="0">
                                      <a:latin typeface="Cambria Math" panose="02040503050406030204" pitchFamily="18" charset="0"/>
                                    </a:rPr>
                                    <m:t>𝜋</m:t>
                                  </m:r>
                                </m:num>
                                <m:den>
                                  <m:r>
                                    <a:rPr lang="en-US" sz="2400" b="0" i="1" smtClean="0">
                                      <a:latin typeface="Cambria Math" panose="02040503050406030204" pitchFamily="18" charset="0"/>
                                    </a:rPr>
                                    <m:t>2</m:t>
                                  </m:r>
                                </m:den>
                              </m:f>
                            </m:e>
                          </m:d>
                        </m:e>
                      </m:func>
                      <m:r>
                        <a:rPr lang="en-US" sz="2400" b="0" i="1" smtClean="0">
                          <a:latin typeface="Cambria Math" panose="02040503050406030204" pitchFamily="18" charset="0"/>
                        </a:rPr>
                        <m:t>=0</m:t>
                      </m:r>
                    </m:oMath>
                  </m:oMathPara>
                </a14:m>
                <a:endParaRPr lang="en-US" sz="2400" b="0" i="1" dirty="0"/>
              </a:p>
              <a:p>
                <a:pPr lvl="1"/>
                <a:endParaRPr lang="en-US" b="0" dirty="0"/>
              </a:p>
              <a:p>
                <a:pPr lvl="1"/>
                <a:r>
                  <a:rPr lang="el-GR" dirty="0"/>
                  <a:t>Άρα το έργο της κάθετης δύναμης ισούται με μηδέν!</a:t>
                </a:r>
                <a:endParaRPr lang="en-US" dirty="0"/>
              </a:p>
              <a:p>
                <a:pPr lvl="2"/>
                <a:r>
                  <a:rPr lang="en-US" b="0" dirty="0"/>
                  <a:t>…</a:t>
                </a:r>
                <a:r>
                  <a:rPr lang="el-GR" b="0" dirty="0"/>
                  <a:t>όταν το σώμα κινείται σε ακίνητη, </a:t>
                </a:r>
                <a:r>
                  <a:rPr lang="el-GR" dirty="0"/>
                  <a:t>άκαμπτη επιφάνεια</a:t>
                </a:r>
                <a:endParaRPr lang="en-US" b="0" dirty="0"/>
              </a:p>
              <a:p>
                <a:pPr lvl="1"/>
                <a:endParaRPr lang="en-US" b="0" dirty="0"/>
              </a:p>
              <a:p>
                <a:pPr lvl="1"/>
                <a:endParaRPr lang="en-US" b="0" dirty="0"/>
              </a:p>
              <a:p>
                <a:pPr marL="68580" indent="0">
                  <a:buNone/>
                </a:pPr>
                <a:endParaRPr lang="el-GR" sz="2800" b="0" dirty="0"/>
              </a:p>
              <a:p>
                <a:pPr marL="68580" indent="0">
                  <a:buNone/>
                </a:pPr>
                <a:endParaRPr lang="el-GR" dirty="0"/>
              </a:p>
            </p:txBody>
          </p:sp>
        </mc:Choice>
        <mc:Fallback xmlns="">
          <p:sp>
            <p:nvSpPr>
              <p:cNvPr id="3" name="Θέση περιεχομένου 2">
                <a:extLst>
                  <a:ext uri="{FF2B5EF4-FFF2-40B4-BE49-F238E27FC236}">
                    <a16:creationId xmlns:a16="http://schemas.microsoft.com/office/drawing/2014/main" xmlns:a14="http://schemas.microsoft.com/office/drawing/2010/main" xmlns="" id="{0F0C9A07-F4B4-D6E8-4416-07D6921CC7AC}"/>
                  </a:ext>
                </a:extLst>
              </p:cNvPr>
              <p:cNvSpPr>
                <a:spLocks noGrp="1" noRot="1" noChangeAspect="1" noMove="1" noResize="1" noEditPoints="1" noAdjustHandles="1" noChangeArrowheads="1" noChangeShapeType="1" noTextEdit="1"/>
              </p:cNvSpPr>
              <p:nvPr>
                <p:ph idx="1"/>
              </p:nvPr>
            </p:nvSpPr>
            <p:spPr>
              <a:xfrm>
                <a:off x="738351" y="1371600"/>
                <a:ext cx="6119650" cy="5105400"/>
              </a:xfrm>
              <a:blipFill rotWithShape="0">
                <a:blip r:embed="rId2"/>
                <a:stretch>
                  <a:fillRect t="-955"/>
                </a:stretch>
              </a:blipFill>
            </p:spPr>
            <p:txBody>
              <a:bodyPr/>
              <a:lstStyle/>
              <a:p>
                <a:r>
                  <a:rPr lang="el-GR">
                    <a:noFill/>
                  </a:rPr>
                  <a:t> </a:t>
                </a:r>
              </a:p>
            </p:txBody>
          </p:sp>
        </mc:Fallback>
      </mc:AlternateContent>
      <p:pic>
        <p:nvPicPr>
          <p:cNvPr id="6" name="Εικόνα 5">
            <a:extLst>
              <a:ext uri="{FF2B5EF4-FFF2-40B4-BE49-F238E27FC236}">
                <a16:creationId xmlns:a16="http://schemas.microsoft.com/office/drawing/2014/main" id="{B5FCA936-1DFC-5A3D-8BCF-02D32B6F12B8}"/>
              </a:ext>
            </a:extLst>
          </p:cNvPr>
          <p:cNvPicPr>
            <a:picLocks noChangeAspect="1"/>
          </p:cNvPicPr>
          <p:nvPr/>
        </p:nvPicPr>
        <p:blipFill>
          <a:blip r:embed="rId3"/>
          <a:stretch>
            <a:fillRect/>
          </a:stretch>
        </p:blipFill>
        <p:spPr>
          <a:xfrm>
            <a:off x="6185419" y="725218"/>
            <a:ext cx="2425180" cy="3157787"/>
          </a:xfrm>
          <a:prstGeom prst="rect">
            <a:avLst/>
          </a:prstGeom>
        </p:spPr>
      </p:pic>
      <p:cxnSp>
        <p:nvCxnSpPr>
          <p:cNvPr id="5" name="Straight Arrow Connector 4"/>
          <p:cNvCxnSpPr/>
          <p:nvPr/>
        </p:nvCxnSpPr>
        <p:spPr>
          <a:xfrm flipV="1">
            <a:off x="7467600" y="2126137"/>
            <a:ext cx="304800" cy="7463"/>
          </a:xfrm>
          <a:prstGeom prst="straightConnector1">
            <a:avLst/>
          </a:prstGeom>
          <a:ln w="38100">
            <a:solidFill>
              <a:srgbClr val="4B5DAA"/>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 name="Rectangle 6"/>
              <p:cNvSpPr/>
              <p:nvPr/>
            </p:nvSpPr>
            <p:spPr>
              <a:xfrm>
                <a:off x="7467600" y="1756805"/>
                <a:ext cx="496225"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kumimoji="0" lang="en-US" sz="18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d</m:t>
                      </m:r>
                      <m:acc>
                        <m:accPr>
                          <m:chr m:val="⃗"/>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acc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e>
                      </m:acc>
                    </m:oMath>
                  </m:oMathPara>
                </a14:m>
                <a:endParaRPr kumimoji="0" lang="el-G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7" name="Rectangle 6"/>
              <p:cNvSpPr>
                <a:spLocks noRot="1" noChangeAspect="1" noMove="1" noResize="1" noEditPoints="1" noAdjustHandles="1" noChangeArrowheads="1" noChangeShapeType="1" noTextEdit="1"/>
              </p:cNvSpPr>
              <p:nvPr/>
            </p:nvSpPr>
            <p:spPr>
              <a:xfrm>
                <a:off x="7467600" y="1756805"/>
                <a:ext cx="496225" cy="369332"/>
              </a:xfrm>
              <a:prstGeom prst="rect">
                <a:avLst/>
              </a:prstGeom>
              <a:blipFill>
                <a:blip r:embed="rId4"/>
                <a:stretch>
                  <a:fillRect t="-22951" r="-45679"/>
                </a:stretch>
              </a:blipFill>
            </p:spPr>
            <p:txBody>
              <a:bodyPr/>
              <a:lstStyle/>
              <a:p>
                <a:r>
                  <a:rPr lang="en-US">
                    <a:noFill/>
                  </a:rPr>
                  <a:t> </a:t>
                </a:r>
              </a:p>
            </p:txBody>
          </p:sp>
        </mc:Fallback>
      </mc:AlternateContent>
    </p:spTree>
    <p:extLst>
      <p:ext uri="{BB962C8B-B14F-4D97-AF65-F5344CB8AC3E}">
        <p14:creationId xmlns:p14="http://schemas.microsoft.com/office/powerpoint/2010/main" val="1787471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fade">
                                      <p:cBhvr>
                                        <p:cTn id="2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38800" y="3717792"/>
            <a:ext cx="3042138" cy="2758387"/>
          </a:xfrm>
          <a:prstGeom prst="rect">
            <a:avLst/>
          </a:prstGeom>
        </p:spPr>
      </p:pic>
      <p:sp>
        <p:nvSpPr>
          <p:cNvPr id="2" name="Title 1"/>
          <p:cNvSpPr>
            <a:spLocks noGrp="1"/>
          </p:cNvSpPr>
          <p:nvPr>
            <p:ph type="title"/>
          </p:nvPr>
        </p:nvSpPr>
        <p:spPr/>
        <p:txBody>
          <a:bodyPr>
            <a:normAutofit fontScale="90000"/>
          </a:bodyPr>
          <a:lstStyle/>
          <a:p>
            <a:r>
              <a:rPr lang="el-GR" dirty="0"/>
              <a:t>Ενέργεια Συστήματος</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447800"/>
                <a:ext cx="7948450" cy="5028380"/>
              </a:xfrm>
            </p:spPr>
            <p:txBody>
              <a:bodyPr>
                <a:normAutofit/>
              </a:bodyPr>
              <a:lstStyle/>
              <a:p>
                <a:r>
                  <a:rPr lang="el-GR" dirty="0"/>
                  <a:t>Η συζήτησή μας αφορούσε έργο υπό </a:t>
                </a:r>
                <a:r>
                  <a:rPr lang="el-GR" b="1" dirty="0"/>
                  <a:t>σταθερή δύναμη</a:t>
                </a:r>
              </a:p>
              <a:p>
                <a:pPr lvl="1"/>
                <a:r>
                  <a:rPr lang="el-GR" dirty="0"/>
                  <a:t>Τι γίνεται όταν η δύναμη είναι </a:t>
                </a:r>
                <a:r>
                  <a:rPr lang="el-GR" b="1" dirty="0"/>
                  <a:t>μεταβαλλόμενη</a:t>
                </a:r>
                <a:r>
                  <a:rPr lang="el-GR" dirty="0"/>
                  <a:t> αλλά η κίνηση εξακολουθεί να είναι ευθύγραμμη;</a:t>
                </a:r>
              </a:p>
              <a:p>
                <a:pPr lvl="1"/>
                <a:r>
                  <a:rPr lang="el-GR" dirty="0"/>
                  <a:t>Δεν μπορούμε να χρησιμοποιήσουμε τις εξισώσεις που είδαμε!</a:t>
                </a:r>
              </a:p>
              <a:p>
                <a:pPr lvl="1"/>
                <a:r>
                  <a:rPr lang="el-GR" dirty="0"/>
                  <a:t>Ας πούμε ότι μεταβάλλεται μόνο το μέτρο της – τι συμβαίνει τότε?</a:t>
                </a:r>
              </a:p>
              <a:p>
                <a:pPr lvl="1"/>
                <a:endParaRPr lang="el-GR" dirty="0"/>
              </a:p>
              <a:p>
                <a:r>
                  <a:rPr lang="el-GR" dirty="0"/>
                  <a:t>Παράδειγμα:</a:t>
                </a:r>
              </a:p>
              <a:p>
                <a:pPr lvl="1"/>
                <a:r>
                  <a:rPr lang="el-GR" dirty="0"/>
                  <a:t>Η </a:t>
                </a:r>
                <a14:m>
                  <m:oMath xmlns:m="http://schemas.openxmlformats.org/officeDocument/2006/math">
                    <m:r>
                      <a:rPr lang="en-US" i="1" dirty="0" smtClean="0">
                        <a:latin typeface="Cambria Math" panose="02040503050406030204" pitchFamily="18" charset="0"/>
                      </a:rPr>
                      <m:t>𝑥</m:t>
                    </m:r>
                  </m:oMath>
                </a14:m>
                <a:r>
                  <a:rPr lang="en-US" dirty="0"/>
                  <a:t>-</a:t>
                </a:r>
                <a:r>
                  <a:rPr lang="el-GR" dirty="0"/>
                  <a:t>συνιστώσα της δύναμης</a:t>
                </a:r>
                <a:br>
                  <a:rPr lang="el-GR" dirty="0"/>
                </a:br>
                <a:r>
                  <a:rPr lang="el-GR" dirty="0"/>
                  <a:t>μεταβάλλεται κατά την</a:t>
                </a:r>
                <a:br>
                  <a:rPr lang="el-GR" dirty="0"/>
                </a:br>
                <a:r>
                  <a:rPr lang="el-GR" dirty="0"/>
                  <a:t>κίνηση σε νοητό άξονα </a:t>
                </a:r>
                <a14:m>
                  <m:oMath xmlns:m="http://schemas.openxmlformats.org/officeDocument/2006/math">
                    <m:r>
                      <a:rPr lang="en-US" i="1" dirty="0" smtClean="0">
                        <a:latin typeface="Cambria Math" panose="02040503050406030204" pitchFamily="18" charset="0"/>
                      </a:rPr>
                      <m:t>𝑥</m:t>
                    </m:r>
                    <m:r>
                      <a:rPr lang="en-US" i="1" dirty="0" smtClean="0">
                        <a:latin typeface="Cambria Math" panose="02040503050406030204" pitchFamily="18" charset="0"/>
                      </a:rPr>
                      <m:t>’</m:t>
                    </m:r>
                    <m:r>
                      <a:rPr lang="en-US" i="1" dirty="0" smtClean="0">
                        <a:latin typeface="Cambria Math" panose="02040503050406030204" pitchFamily="18" charset="0"/>
                      </a:rPr>
                      <m:t>𝑥</m:t>
                    </m:r>
                  </m:oMath>
                </a14:m>
                <a:endParaRPr lang="en-US" dirty="0"/>
              </a:p>
              <a:p>
                <a:pPr lvl="1"/>
                <a:endParaRPr lang="el-GR"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447800"/>
                <a:ext cx="7948450" cy="5028380"/>
              </a:xfrm>
              <a:blipFill>
                <a:blip r:embed="rId3"/>
                <a:stretch>
                  <a:fillRect t="-971" r="-1227"/>
                </a:stretch>
              </a:blipFill>
            </p:spPr>
            <p:txBody>
              <a:bodyPr/>
              <a:lstStyle/>
              <a:p>
                <a:r>
                  <a:rPr lang="en-US">
                    <a:noFill/>
                  </a:rPr>
                  <a:t> </a:t>
                </a:r>
              </a:p>
            </p:txBody>
          </p:sp>
        </mc:Fallback>
      </mc:AlternateContent>
    </p:spTree>
    <p:extLst>
      <p:ext uri="{BB962C8B-B14F-4D97-AF65-F5344CB8AC3E}">
        <p14:creationId xmlns:p14="http://schemas.microsoft.com/office/powerpoint/2010/main" val="3516100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5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
                                            <p:txEl>
                                              <p:pRg st="6" end="6"/>
                                            </p:txEl>
                                          </p:spTgt>
                                        </p:tgtEl>
                                        <p:attrNameLst>
                                          <p:attrName>style.visibility</p:attrName>
                                        </p:attrNameLst>
                                      </p:cBhvr>
                                      <p:to>
                                        <p:strVal val="visible"/>
                                      </p:to>
                                    </p:set>
                                    <p:animEffect transition="in" filter="fade">
                                      <p:cBhvr>
                                        <p:cTn id="30"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48200" y="3296160"/>
            <a:ext cx="4005596" cy="3047180"/>
          </a:xfrm>
          <a:prstGeom prst="rect">
            <a:avLst/>
          </a:prstGeom>
        </p:spPr>
      </p:pic>
      <p:sp>
        <p:nvSpPr>
          <p:cNvPr id="2" name="Title 1"/>
          <p:cNvSpPr>
            <a:spLocks noGrp="1"/>
          </p:cNvSpPr>
          <p:nvPr>
            <p:ph type="title"/>
          </p:nvPr>
        </p:nvSpPr>
        <p:spPr/>
        <p:txBody>
          <a:bodyPr>
            <a:normAutofit fontScale="90000"/>
          </a:bodyPr>
          <a:lstStyle/>
          <a:p>
            <a:r>
              <a:rPr lang="el-GR" dirty="0"/>
              <a:t>Ενέργεια Συστήματος</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371600"/>
                <a:ext cx="7719508" cy="4939840"/>
              </a:xfrm>
            </p:spPr>
            <p:txBody>
              <a:bodyPr>
                <a:normAutofit/>
              </a:bodyPr>
              <a:lstStyle/>
              <a:p>
                <a:r>
                  <a:rPr lang="el-GR" dirty="0"/>
                  <a:t>Μπορούμε να θεωρήσουμε τη δύναμη ως </a:t>
                </a:r>
                <a:r>
                  <a:rPr lang="el-GR" b="1" dirty="0"/>
                  <a:t>τμηματικά</a:t>
                </a:r>
                <a:r>
                  <a:rPr lang="el-GR" dirty="0"/>
                  <a:t> (για πολύ μικρά διαστήματα </a:t>
                </a:r>
                <a14:m>
                  <m:oMath xmlns:m="http://schemas.openxmlformats.org/officeDocument/2006/math">
                    <m:r>
                      <m:rPr>
                        <m:sty m:val="p"/>
                      </m:rPr>
                      <a:rPr lang="el-GR" b="0" i="0" smtClean="0">
                        <a:latin typeface="Cambria Math" panose="02040503050406030204" pitchFamily="18" charset="0"/>
                      </a:rPr>
                      <m:t>Δ</m:t>
                    </m:r>
                    <m:r>
                      <a:rPr lang="en-US" b="0" i="1" smtClean="0">
                        <a:latin typeface="Cambria Math" panose="02040503050406030204" pitchFamily="18" charset="0"/>
                      </a:rPr>
                      <m:t>𝑥</m:t>
                    </m:r>
                  </m:oMath>
                </a14:m>
                <a:r>
                  <a:rPr lang="el-GR" dirty="0"/>
                  <a:t>) </a:t>
                </a:r>
                <a:r>
                  <a:rPr lang="el-GR" b="1" dirty="0"/>
                  <a:t>σταθερή</a:t>
                </a:r>
                <a:r>
                  <a:rPr lang="el-GR" dirty="0"/>
                  <a:t>!</a:t>
                </a:r>
              </a:p>
              <a:p>
                <a:endParaRPr lang="en-US" dirty="0"/>
              </a:p>
              <a:p>
                <a:r>
                  <a:rPr lang="el-GR" dirty="0"/>
                  <a:t>Προσέγγιση:</a:t>
                </a:r>
                <a:endParaRPr lang="en-US" dirty="0"/>
              </a:p>
              <a:p>
                <a:pPr lvl="1"/>
                <a:r>
                  <a:rPr lang="el-GR" dirty="0"/>
                  <a:t>Χωρίζουμε το διάστημα </a:t>
                </a:r>
                <a:br>
                  <a:rPr lang="el-GR" dirty="0"/>
                </a:br>
                <a:r>
                  <a:rPr lang="el-GR" dirty="0"/>
                  <a:t>σε μικρά διαστήματα </a:t>
                </a:r>
                <a14:m>
                  <m:oMath xmlns:m="http://schemas.openxmlformats.org/officeDocument/2006/math">
                    <m:r>
                      <m:rPr>
                        <m:sty m:val="p"/>
                      </m:rPr>
                      <a:rPr lang="el-GR" b="0" i="0" smtClean="0">
                        <a:latin typeface="Cambria Math" panose="02040503050406030204" pitchFamily="18" charset="0"/>
                      </a:rPr>
                      <m:t>Δ</m:t>
                    </m:r>
                    <m:r>
                      <a:rPr lang="en-US" b="0" i="1" smtClean="0">
                        <a:latin typeface="Cambria Math" panose="02040503050406030204" pitchFamily="18" charset="0"/>
                      </a:rPr>
                      <m:t>𝑥</m:t>
                    </m:r>
                  </m:oMath>
                </a14:m>
                <a:endParaRPr lang="el-GR" dirty="0"/>
              </a:p>
              <a:p>
                <a:pPr lvl="1"/>
                <a:r>
                  <a:rPr lang="el-GR" dirty="0"/>
                  <a:t>Σε κάθε τέτοιο διάστημα</a:t>
                </a:r>
                <a:br>
                  <a:rPr lang="el-GR" dirty="0"/>
                </a:br>
                <a:r>
                  <a:rPr lang="el-GR" dirty="0"/>
                  <a:t>έχουμε έργο </a:t>
                </a:r>
                <a14:m>
                  <m:oMath xmlns:m="http://schemas.openxmlformats.org/officeDocument/2006/math">
                    <m:sSub>
                      <m:sSubPr>
                        <m:ctrlPr>
                          <a:rPr lang="el-GR" i="1" smtClean="0">
                            <a:latin typeface="Cambria Math" panose="02040503050406030204" pitchFamily="18" charset="0"/>
                          </a:rPr>
                        </m:ctrlPr>
                      </m:sSubPr>
                      <m:e>
                        <m:r>
                          <a:rPr lang="en-US" b="0" i="1" smtClean="0">
                            <a:latin typeface="Cambria Math" panose="02040503050406030204" pitchFamily="18" charset="0"/>
                          </a:rPr>
                          <m:t>𝑊</m:t>
                        </m:r>
                      </m:e>
                      <m:sub>
                        <m:r>
                          <a:rPr lang="en-US" b="0" i="1" smtClean="0">
                            <a:latin typeface="Cambria Math" panose="02040503050406030204" pitchFamily="18" charset="0"/>
                          </a:rPr>
                          <m:t>𝑗</m:t>
                        </m:r>
                      </m:sub>
                    </m:sSub>
                  </m:oMath>
                </a14:m>
                <a:r>
                  <a:rPr lang="el-GR" dirty="0"/>
                  <a:t>, που </a:t>
                </a:r>
                <a:br>
                  <a:rPr lang="el-GR" dirty="0"/>
                </a:br>
                <a:r>
                  <a:rPr lang="el-GR" dirty="0"/>
                  <a:t>ισούται με το εμβαδόν</a:t>
                </a:r>
                <a:br>
                  <a:rPr lang="el-GR" dirty="0"/>
                </a:br>
                <a:r>
                  <a:rPr lang="el-GR" dirty="0"/>
                  <a:t>του αντίστοιχου </a:t>
                </a:r>
                <a:r>
                  <a:rPr lang="el-GR" dirty="0" err="1"/>
                  <a:t>παρα</a:t>
                </a:r>
                <a:r>
                  <a:rPr lang="el-GR" dirty="0"/>
                  <a:t>-</a:t>
                </a:r>
                <a:br>
                  <a:rPr lang="el-GR" dirty="0"/>
                </a:br>
                <a:r>
                  <a:rPr lang="el-GR" dirty="0" err="1"/>
                  <a:t>ληλλογράμμου</a:t>
                </a:r>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371600"/>
                <a:ext cx="7719508" cy="4939840"/>
              </a:xfrm>
              <a:blipFill>
                <a:blip r:embed="rId3"/>
                <a:stretch>
                  <a:fillRect t="-988" r="-205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512AF836-B8FD-558C-2D62-A02851BADD9D}"/>
                  </a:ext>
                </a:extLst>
              </p:cNvPr>
              <p:cNvSpPr txBox="1"/>
              <p:nvPr/>
            </p:nvSpPr>
            <p:spPr>
              <a:xfrm>
                <a:off x="1966410" y="5728764"/>
                <a:ext cx="1453731" cy="399084"/>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𝑊</m:t>
                          </m:r>
                        </m:e>
                        <m:sub>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𝑗</m:t>
                          </m:r>
                        </m:sub>
                      </m:sSub>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Sub>
                        <m:sSubPr>
                          <m:ctrlP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𝐹</m:t>
                          </m:r>
                        </m:e>
                        <m:sub>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sub>
                      </m:sSub>
                      <m:r>
                        <m:rPr>
                          <m:sty m:val="p"/>
                        </m:rPr>
                        <a:rPr kumimoji="0" lang="en-US" sz="24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Δ</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oMath>
                  </m:oMathPara>
                </a14:m>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5" name="TextBox 4">
                <a:extLst>
                  <a:ext uri="{FF2B5EF4-FFF2-40B4-BE49-F238E27FC236}">
                    <a16:creationId xmlns:a16="http://schemas.microsoft.com/office/drawing/2014/main" id="{512AF836-B8FD-558C-2D62-A02851BADD9D}"/>
                  </a:ext>
                </a:extLst>
              </p:cNvPr>
              <p:cNvSpPr txBox="1">
                <a:spLocks noRot="1" noChangeAspect="1" noMove="1" noResize="1" noEditPoints="1" noAdjustHandles="1" noChangeArrowheads="1" noChangeShapeType="1" noTextEdit="1"/>
              </p:cNvSpPr>
              <p:nvPr/>
            </p:nvSpPr>
            <p:spPr>
              <a:xfrm>
                <a:off x="1966410" y="5728764"/>
                <a:ext cx="1453731" cy="399084"/>
              </a:xfrm>
              <a:prstGeom prst="rect">
                <a:avLst/>
              </a:prstGeom>
              <a:blipFill>
                <a:blip r:embed="rId4"/>
                <a:stretch>
                  <a:fillRect l="-4622" r="-2101" b="-24615"/>
                </a:stretch>
              </a:blipFill>
            </p:spPr>
            <p:txBody>
              <a:bodyPr/>
              <a:lstStyle/>
              <a:p>
                <a:r>
                  <a:rPr lang="en-US">
                    <a:noFill/>
                  </a:rPr>
                  <a:t> </a:t>
                </a:r>
              </a:p>
            </p:txBody>
          </p:sp>
        </mc:Fallback>
      </mc:AlternateContent>
      <mc:AlternateContent xmlns:mc="http://schemas.openxmlformats.org/markup-compatibility/2006" xmlns:p14="http://schemas.microsoft.com/office/powerpoint/2010/main">
        <mc:Choice Requires="p14">
          <p:contentPart p14:bwMode="auto" r:id="rId5">
            <p14:nvContentPartPr>
              <p14:cNvPr id="6" name="Ink 5"/>
              <p14:cNvContentPartPr/>
              <p14:nvPr/>
            </p14:nvContentPartPr>
            <p14:xfrm>
              <a:off x="6145920" y="6343920"/>
              <a:ext cx="295560" cy="172440"/>
            </p14:xfrm>
          </p:contentPart>
        </mc:Choice>
        <mc:Fallback xmlns="">
          <p:pic>
            <p:nvPicPr>
              <p:cNvPr id="6" name="Ink 5"/>
              <p:cNvPicPr/>
              <p:nvPr/>
            </p:nvPicPr>
            <p:blipFill>
              <a:blip r:embed="rId6"/>
              <a:stretch>
                <a:fillRect/>
              </a:stretch>
            </p:blipFill>
            <p:spPr>
              <a:xfrm>
                <a:off x="6134400" y="6334920"/>
                <a:ext cx="315360" cy="192600"/>
              </a:xfrm>
              <a:prstGeom prst="rect">
                <a:avLst/>
              </a:prstGeom>
            </p:spPr>
          </p:pic>
        </mc:Fallback>
      </mc:AlternateContent>
    </p:spTree>
    <p:extLst>
      <p:ext uri="{BB962C8B-B14F-4D97-AF65-F5344CB8AC3E}">
        <p14:creationId xmlns:p14="http://schemas.microsoft.com/office/powerpoint/2010/main" val="4175262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fade">
                                      <p:cBhvr>
                                        <p:cTn id="25" dur="500"/>
                                        <p:tgtEl>
                                          <p:spTgt spid="3">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54344" y="3488266"/>
            <a:ext cx="4086225" cy="3022141"/>
          </a:xfrm>
          <a:prstGeom prst="rect">
            <a:avLst/>
          </a:prstGeom>
        </p:spPr>
      </p:pic>
      <p:pic>
        <p:nvPicPr>
          <p:cNvPr id="5" name="Picture 3">
            <a:extLst>
              <a:ext uri="{FF2B5EF4-FFF2-40B4-BE49-F238E27FC236}">
                <a16:creationId xmlns:a16="http://schemas.microsoft.com/office/drawing/2014/main" id="{A038446F-F4B8-AE07-0397-53784749E0F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34811" y="3509963"/>
            <a:ext cx="3971026" cy="3005484"/>
          </a:xfrm>
          <a:prstGeom prst="rect">
            <a:avLst/>
          </a:prstGeom>
        </p:spPr>
      </p:pic>
      <p:sp>
        <p:nvSpPr>
          <p:cNvPr id="2" name="Title 1"/>
          <p:cNvSpPr>
            <a:spLocks noGrp="1"/>
          </p:cNvSpPr>
          <p:nvPr>
            <p:ph type="title"/>
          </p:nvPr>
        </p:nvSpPr>
        <p:spPr/>
        <p:txBody>
          <a:bodyPr>
            <a:normAutofit fontScale="90000"/>
          </a:bodyPr>
          <a:lstStyle/>
          <a:p>
            <a:r>
              <a:rPr lang="el-GR" dirty="0"/>
              <a:t>Ενέργεια Συστήματος</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371600"/>
                <a:ext cx="7719508" cy="4939840"/>
              </a:xfrm>
            </p:spPr>
            <p:txBody>
              <a:bodyPr>
                <a:normAutofit/>
              </a:bodyPr>
              <a:lstStyle/>
              <a:p>
                <a:r>
                  <a:rPr lang="el-GR" dirty="0"/>
                  <a:t>Μπορούμε να θεωρήσουμε</a:t>
                </a:r>
                <a:r>
                  <a:rPr lang="en-US" dirty="0"/>
                  <a:t> </a:t>
                </a:r>
                <a:r>
                  <a:rPr lang="el-GR" dirty="0"/>
                  <a:t>τη δύναμη ως </a:t>
                </a:r>
                <a:r>
                  <a:rPr lang="el-GR" b="1" dirty="0"/>
                  <a:t>τμηματικά</a:t>
                </a:r>
                <a:r>
                  <a:rPr lang="el-GR" dirty="0"/>
                  <a:t> (για πολύ μικρά διαστήματα </a:t>
                </a:r>
                <a14:m>
                  <m:oMath xmlns:m="http://schemas.openxmlformats.org/officeDocument/2006/math">
                    <m:r>
                      <m:rPr>
                        <m:sty m:val="p"/>
                      </m:rPr>
                      <a:rPr lang="el-GR">
                        <a:latin typeface="Cambria Math" panose="02040503050406030204" pitchFamily="18" charset="0"/>
                      </a:rPr>
                      <m:t>Δ</m:t>
                    </m:r>
                    <m:r>
                      <a:rPr lang="en-US" i="1">
                        <a:latin typeface="Cambria Math" panose="02040503050406030204" pitchFamily="18" charset="0"/>
                      </a:rPr>
                      <m:t>𝑥</m:t>
                    </m:r>
                  </m:oMath>
                </a14:m>
                <a:r>
                  <a:rPr lang="el-GR" dirty="0"/>
                  <a:t>) </a:t>
                </a:r>
                <a:r>
                  <a:rPr lang="el-GR" b="1" dirty="0"/>
                  <a:t>σταθερή</a:t>
                </a:r>
                <a:r>
                  <a:rPr lang="el-GR" dirty="0"/>
                  <a:t>!</a:t>
                </a:r>
              </a:p>
              <a:p>
                <a:endParaRPr lang="en-US" dirty="0"/>
              </a:p>
              <a:p>
                <a:r>
                  <a:rPr lang="el-GR" dirty="0"/>
                  <a:t>Παράδειγμα:</a:t>
                </a:r>
              </a:p>
              <a:p>
                <a:pPr lvl="1"/>
                <a:r>
                  <a:rPr lang="el-GR" dirty="0"/>
                  <a:t>Το συνολικό έργο είναι </a:t>
                </a:r>
                <a14:m>
                  <m:oMath xmlns:m="http://schemas.openxmlformats.org/officeDocument/2006/math">
                    <m:r>
                      <a:rPr lang="en-US" i="1" smtClean="0">
                        <a:latin typeface="Cambria Math" panose="02040503050406030204" pitchFamily="18" charset="0"/>
                      </a:rPr>
                      <m:t>≈</m:t>
                    </m:r>
                    <m:nary>
                      <m:naryPr>
                        <m:chr m:val="∑"/>
                        <m:supHide m:val="on"/>
                        <m:ctrlPr>
                          <a:rPr lang="el-GR" i="1">
                            <a:latin typeface="Cambria Math" panose="02040503050406030204" pitchFamily="18" charset="0"/>
                          </a:rPr>
                        </m:ctrlPr>
                      </m:naryPr>
                      <m:sub>
                        <m:r>
                          <m:rPr>
                            <m:brk m:alnAt="7"/>
                          </m:rPr>
                          <a:rPr lang="en-US" i="1">
                            <a:latin typeface="Cambria Math" panose="02040503050406030204" pitchFamily="18" charset="0"/>
                          </a:rPr>
                          <m:t>𝑗</m:t>
                        </m:r>
                      </m:sub>
                      <m:sup/>
                      <m:e>
                        <m:sSub>
                          <m:sSubPr>
                            <m:ctrlPr>
                              <a:rPr lang="el-GR" i="1">
                                <a:latin typeface="Cambria Math" panose="02040503050406030204" pitchFamily="18" charset="0"/>
                              </a:rPr>
                            </m:ctrlPr>
                          </m:sSubPr>
                          <m:e>
                            <m:r>
                              <a:rPr lang="en-US" i="1">
                                <a:latin typeface="Cambria Math" panose="02040503050406030204" pitchFamily="18" charset="0"/>
                              </a:rPr>
                              <m:t>𝑊</m:t>
                            </m:r>
                          </m:e>
                          <m:sub>
                            <m:r>
                              <a:rPr lang="en-US" i="1">
                                <a:latin typeface="Cambria Math" panose="02040503050406030204" pitchFamily="18" charset="0"/>
                              </a:rPr>
                              <m:t>𝑗</m:t>
                            </m:r>
                          </m:sub>
                        </m:sSub>
                      </m:e>
                    </m:nary>
                  </m:oMath>
                </a14:m>
                <a:endParaRPr lang="en-US" dirty="0"/>
              </a:p>
              <a:p>
                <a:pPr lvl="1"/>
                <a:r>
                  <a:rPr lang="el-GR" dirty="0"/>
                  <a:t>Όταν τα διαστήματα</a:t>
                </a:r>
                <a:br>
                  <a:rPr lang="el-GR" dirty="0"/>
                </a:br>
                <a:r>
                  <a:rPr lang="el-GR" dirty="0"/>
                  <a:t>γίνονται απειροστά μικρά </a:t>
                </a:r>
                <a:br>
                  <a:rPr lang="en-US" dirty="0"/>
                </a:br>
                <a14:m>
                  <m:oMath xmlns:m="http://schemas.openxmlformats.org/officeDocument/2006/math">
                    <m:r>
                      <a:rPr lang="el-GR" b="0" i="1" smtClean="0">
                        <a:latin typeface="Cambria Math" panose="02040503050406030204" pitchFamily="18" charset="0"/>
                      </a:rPr>
                      <m:t>(</m:t>
                    </m:r>
                    <m:r>
                      <m:rPr>
                        <m:sty m:val="p"/>
                      </m:rPr>
                      <a:rPr lang="el-GR" b="0" i="0" smtClean="0">
                        <a:latin typeface="Cambria Math" panose="02040503050406030204" pitchFamily="18" charset="0"/>
                      </a:rPr>
                      <m:t>Δ</m:t>
                    </m:r>
                    <m:r>
                      <a:rPr lang="en-US" b="0" i="1" smtClean="0">
                        <a:latin typeface="Cambria Math" panose="02040503050406030204" pitchFamily="18" charset="0"/>
                      </a:rPr>
                      <m:t>𝑥</m:t>
                    </m:r>
                    <m:r>
                      <a:rPr lang="en-US" b="0" i="0" smtClean="0">
                        <a:latin typeface="Cambria Math" panose="02040503050406030204" pitchFamily="18" charset="0"/>
                      </a:rPr>
                      <m:t>→0)</m:t>
                    </m:r>
                  </m:oMath>
                </a14:m>
                <a:r>
                  <a:rPr lang="el-GR" dirty="0"/>
                  <a:t>, τότε το συνολικό</a:t>
                </a:r>
                <a:br>
                  <a:rPr lang="en-US" dirty="0"/>
                </a:br>
                <a:r>
                  <a:rPr lang="el-GR" dirty="0"/>
                  <a:t>έργο ισούται με το</a:t>
                </a:r>
                <a:r>
                  <a:rPr lang="en-US" dirty="0"/>
                  <a:t> </a:t>
                </a:r>
                <a:r>
                  <a:rPr lang="el-GR" dirty="0" err="1"/>
                  <a:t>εμβα</a:t>
                </a:r>
                <a:r>
                  <a:rPr lang="en-US" dirty="0"/>
                  <a:t>-</a:t>
                </a:r>
                <a:br>
                  <a:rPr lang="en-US" dirty="0"/>
                </a:br>
                <a:r>
                  <a:rPr lang="el-GR" dirty="0" err="1"/>
                  <a:t>δόν</a:t>
                </a:r>
                <a:r>
                  <a:rPr lang="el-GR" dirty="0"/>
                  <a:t> κάτω από την</a:t>
                </a:r>
                <a:r>
                  <a:rPr lang="en-US" dirty="0"/>
                  <a:t> </a:t>
                </a:r>
                <a:r>
                  <a:rPr lang="el-GR" dirty="0" err="1"/>
                  <a:t>καμπύ</a:t>
                </a:r>
                <a:r>
                  <a:rPr lang="en-US" dirty="0"/>
                  <a:t>-</a:t>
                </a:r>
                <a:br>
                  <a:rPr lang="en-US" dirty="0"/>
                </a:br>
                <a:r>
                  <a:rPr lang="el-GR" dirty="0" err="1"/>
                  <a:t>λη</a:t>
                </a:r>
                <a:r>
                  <a:rPr lang="el-GR" dirty="0"/>
                  <a:t>!</a:t>
                </a:r>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371600"/>
                <a:ext cx="7719508" cy="4939840"/>
              </a:xfrm>
              <a:blipFill>
                <a:blip r:embed="rId4"/>
                <a:stretch>
                  <a:fillRect t="-988" r="-2054"/>
                </a:stretch>
              </a:blipFill>
            </p:spPr>
            <p:txBody>
              <a:bodyPr/>
              <a:lstStyle/>
              <a:p>
                <a:r>
                  <a:rPr lang="en-US">
                    <a:noFill/>
                  </a:rPr>
                  <a:t> </a:t>
                </a:r>
              </a:p>
            </p:txBody>
          </p:sp>
        </mc:Fallback>
      </mc:AlternateContent>
    </p:spTree>
    <p:extLst>
      <p:ext uri="{BB962C8B-B14F-4D97-AF65-F5344CB8AC3E}">
        <p14:creationId xmlns:p14="http://schemas.microsoft.com/office/powerpoint/2010/main" val="3027525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Effect transition="in" filter="fade">
                                      <p:cBhvr>
                                        <p:cTn id="15" dur="500"/>
                                        <p:tgtEl>
                                          <p:spTgt spid="3">
                                            <p:txEl>
                                              <p:pRg st="4" end="4"/>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500"/>
                                        <p:tgtEl>
                                          <p:spTgt spid="5"/>
                                        </p:tgtEl>
                                      </p:cBhvr>
                                    </p:animEffect>
                                    <p:set>
                                      <p:cBhvr>
                                        <p:cTn id="23"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Ενέργεια Συστήματος</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600200"/>
                <a:ext cx="8177050" cy="4711240"/>
              </a:xfrm>
            </p:spPr>
            <p:txBody>
              <a:bodyPr>
                <a:normAutofit/>
              </a:bodyPr>
              <a:lstStyle/>
              <a:p>
                <a:r>
                  <a:rPr lang="el-GR" dirty="0"/>
                  <a:t>Με</a:t>
                </a:r>
                <a:r>
                  <a:rPr lang="en-US" dirty="0"/>
                  <a:t> </a:t>
                </a:r>
                <a:r>
                  <a:rPr lang="el-GR" dirty="0"/>
                  <a:t>μαθηματικά, </a:t>
                </a:r>
                <a:endParaRPr lang="en-US" dirty="0"/>
              </a:p>
              <a:p>
                <a:pPr marL="68580" indent="0">
                  <a:buNone/>
                </a:pPr>
                <a14:m>
                  <m:oMathPara xmlns:m="http://schemas.openxmlformats.org/officeDocument/2006/math">
                    <m:oMathParaPr>
                      <m:jc m:val="centerGroup"/>
                    </m:oMathParaPr>
                    <m:oMath xmlns:m="http://schemas.openxmlformats.org/officeDocument/2006/math">
                      <m:r>
                        <a:rPr lang="en-US" sz="2200" b="0" i="1" smtClean="0">
                          <a:latin typeface="Cambria Math" panose="02040503050406030204" pitchFamily="18" charset="0"/>
                        </a:rPr>
                        <m:t>𝑊</m:t>
                      </m:r>
                      <m:r>
                        <a:rPr lang="en-US" sz="2200" b="0" i="1" smtClean="0">
                          <a:latin typeface="Cambria Math" panose="02040503050406030204" pitchFamily="18" charset="0"/>
                        </a:rPr>
                        <m:t>=</m:t>
                      </m:r>
                      <m:func>
                        <m:funcPr>
                          <m:ctrlPr>
                            <a:rPr lang="en-US" sz="2200" b="0" i="1" smtClean="0">
                              <a:latin typeface="Cambria Math" panose="02040503050406030204" pitchFamily="18" charset="0"/>
                            </a:rPr>
                          </m:ctrlPr>
                        </m:funcPr>
                        <m:fName>
                          <m:limLow>
                            <m:limLowPr>
                              <m:ctrlPr>
                                <a:rPr lang="en-US" sz="2200" b="0" i="1" smtClean="0">
                                  <a:latin typeface="Cambria Math" panose="02040503050406030204" pitchFamily="18" charset="0"/>
                                </a:rPr>
                              </m:ctrlPr>
                            </m:limLowPr>
                            <m:e>
                              <m:r>
                                <m:rPr>
                                  <m:sty m:val="p"/>
                                </m:rPr>
                                <a:rPr lang="en-US" sz="2200" b="0" i="0" smtClean="0">
                                  <a:latin typeface="Cambria Math" panose="02040503050406030204" pitchFamily="18" charset="0"/>
                                </a:rPr>
                                <m:t>lim</m:t>
                              </m:r>
                            </m:e>
                            <m:lim>
                              <m:r>
                                <m:rPr>
                                  <m:sty m:val="p"/>
                                </m:rPr>
                                <a:rPr lang="el-GR" sz="2200" b="0" i="0" smtClean="0">
                                  <a:latin typeface="Cambria Math" panose="02040503050406030204" pitchFamily="18" charset="0"/>
                                </a:rPr>
                                <m:t>Δ</m:t>
                              </m:r>
                              <m:r>
                                <a:rPr lang="en-US" sz="2200" b="0" i="1" smtClean="0">
                                  <a:latin typeface="Cambria Math" panose="02040503050406030204" pitchFamily="18" charset="0"/>
                                </a:rPr>
                                <m:t>𝑥</m:t>
                              </m:r>
                              <m:r>
                                <a:rPr lang="en-US" sz="2200" b="0" i="0" smtClean="0">
                                  <a:latin typeface="Cambria Math" panose="02040503050406030204" pitchFamily="18" charset="0"/>
                                </a:rPr>
                                <m:t>→0</m:t>
                              </m:r>
                            </m:lim>
                          </m:limLow>
                        </m:fName>
                        <m:e>
                          <m:nary>
                            <m:naryPr>
                              <m:chr m:val="∑"/>
                              <m:ctrlPr>
                                <a:rPr lang="en-US" sz="2200" b="0" i="1" smtClean="0">
                                  <a:latin typeface="Cambria Math" panose="02040503050406030204" pitchFamily="18" charset="0"/>
                                </a:rPr>
                              </m:ctrlPr>
                            </m:naryPr>
                            <m:sub>
                              <m:sSub>
                                <m:sSubPr>
                                  <m:ctrlPr>
                                    <a:rPr lang="en-US" sz="2200" b="0" i="1" smtClean="0">
                                      <a:latin typeface="Cambria Math" panose="02040503050406030204" pitchFamily="18" charset="0"/>
                                    </a:rPr>
                                  </m:ctrlPr>
                                </m:sSubPr>
                                <m:e>
                                  <m:r>
                                    <a:rPr lang="en-US" sz="2200" b="0" i="1" smtClean="0">
                                      <a:latin typeface="Cambria Math" panose="02040503050406030204" pitchFamily="18" charset="0"/>
                                    </a:rPr>
                                    <m:t>𝑥</m:t>
                                  </m:r>
                                </m:e>
                                <m:sub>
                                  <m:r>
                                    <a:rPr lang="en-US" sz="2200" b="0" i="1" smtClean="0">
                                      <a:latin typeface="Cambria Math" panose="02040503050406030204" pitchFamily="18" charset="0"/>
                                    </a:rPr>
                                    <m:t>𝑖</m:t>
                                  </m:r>
                                </m:sub>
                              </m:sSub>
                            </m:sub>
                            <m:sup>
                              <m:sSub>
                                <m:sSubPr>
                                  <m:ctrlPr>
                                    <a:rPr lang="en-US" sz="2200" b="0" i="1" smtClean="0">
                                      <a:latin typeface="Cambria Math" panose="02040503050406030204" pitchFamily="18" charset="0"/>
                                    </a:rPr>
                                  </m:ctrlPr>
                                </m:sSubPr>
                                <m:e>
                                  <m:r>
                                    <a:rPr lang="en-US" sz="2200" b="0" i="1" smtClean="0">
                                      <a:latin typeface="Cambria Math" panose="02040503050406030204" pitchFamily="18" charset="0"/>
                                    </a:rPr>
                                    <m:t>𝑥</m:t>
                                  </m:r>
                                </m:e>
                                <m:sub>
                                  <m:r>
                                    <a:rPr lang="en-US" sz="2200" b="0" i="1" smtClean="0">
                                      <a:latin typeface="Cambria Math" panose="02040503050406030204" pitchFamily="18" charset="0"/>
                                    </a:rPr>
                                    <m:t>𝑓</m:t>
                                  </m:r>
                                </m:sub>
                              </m:sSub>
                            </m:sup>
                            <m:e>
                              <m:sSub>
                                <m:sSubPr>
                                  <m:ctrlPr>
                                    <a:rPr lang="en-US" sz="2200" b="0" i="1" smtClean="0">
                                      <a:latin typeface="Cambria Math" panose="02040503050406030204" pitchFamily="18" charset="0"/>
                                    </a:rPr>
                                  </m:ctrlPr>
                                </m:sSubPr>
                                <m:e>
                                  <m:r>
                                    <a:rPr lang="en-US" sz="2200" b="0" i="1" smtClean="0">
                                      <a:latin typeface="Cambria Math" panose="02040503050406030204" pitchFamily="18" charset="0"/>
                                    </a:rPr>
                                    <m:t>𝐹</m:t>
                                  </m:r>
                                </m:e>
                                <m:sub>
                                  <m:r>
                                    <a:rPr lang="en-US" sz="2200" b="0" i="1" smtClean="0">
                                      <a:latin typeface="Cambria Math" panose="02040503050406030204" pitchFamily="18" charset="0"/>
                                    </a:rPr>
                                    <m:t>𝑥</m:t>
                                  </m:r>
                                </m:sub>
                              </m:sSub>
                              <m:r>
                                <m:rPr>
                                  <m:sty m:val="p"/>
                                </m:rPr>
                                <a:rPr lang="el-GR" sz="2200" b="0" i="0" smtClean="0">
                                  <a:latin typeface="Cambria Math" panose="02040503050406030204" pitchFamily="18" charset="0"/>
                                </a:rPr>
                                <m:t>Δ</m:t>
                              </m:r>
                              <m:r>
                                <a:rPr lang="en-US" sz="2200" b="0" i="1" smtClean="0">
                                  <a:latin typeface="Cambria Math" panose="02040503050406030204" pitchFamily="18" charset="0"/>
                                </a:rPr>
                                <m:t>𝑥</m:t>
                              </m:r>
                            </m:e>
                          </m:nary>
                          <m:r>
                            <a:rPr lang="en-US" sz="2200" b="0" i="1" smtClean="0">
                              <a:latin typeface="Cambria Math" panose="02040503050406030204" pitchFamily="18" charset="0"/>
                            </a:rPr>
                            <m:t>=</m:t>
                          </m:r>
                        </m:e>
                      </m:func>
                      <m:nary>
                        <m:naryPr>
                          <m:ctrlPr>
                            <a:rPr lang="en-US" sz="2200" b="0" i="1" smtClean="0">
                              <a:latin typeface="Cambria Math" panose="02040503050406030204" pitchFamily="18" charset="0"/>
                            </a:rPr>
                          </m:ctrlPr>
                        </m:naryPr>
                        <m:sub>
                          <m:sSub>
                            <m:sSubPr>
                              <m:ctrlPr>
                                <a:rPr lang="en-US" sz="2200" b="0" i="1" smtClean="0">
                                  <a:latin typeface="Cambria Math" panose="02040503050406030204" pitchFamily="18" charset="0"/>
                                </a:rPr>
                              </m:ctrlPr>
                            </m:sSubPr>
                            <m:e>
                              <m:r>
                                <a:rPr lang="en-US" sz="2200" b="0" i="1" smtClean="0">
                                  <a:latin typeface="Cambria Math" panose="02040503050406030204" pitchFamily="18" charset="0"/>
                                </a:rPr>
                                <m:t>𝑥</m:t>
                              </m:r>
                            </m:e>
                            <m:sub>
                              <m:r>
                                <a:rPr lang="en-US" sz="2200" b="0" i="1" smtClean="0">
                                  <a:latin typeface="Cambria Math" panose="02040503050406030204" pitchFamily="18" charset="0"/>
                                </a:rPr>
                                <m:t>𝑖</m:t>
                              </m:r>
                            </m:sub>
                          </m:sSub>
                        </m:sub>
                        <m:sup>
                          <m:sSub>
                            <m:sSubPr>
                              <m:ctrlPr>
                                <a:rPr lang="en-US" sz="2200" b="0" i="1" smtClean="0">
                                  <a:latin typeface="Cambria Math" panose="02040503050406030204" pitchFamily="18" charset="0"/>
                                </a:rPr>
                              </m:ctrlPr>
                            </m:sSubPr>
                            <m:e>
                              <m:r>
                                <a:rPr lang="en-US" sz="2200" b="0" i="1" smtClean="0">
                                  <a:latin typeface="Cambria Math" panose="02040503050406030204" pitchFamily="18" charset="0"/>
                                </a:rPr>
                                <m:t>𝑥</m:t>
                              </m:r>
                            </m:e>
                            <m:sub>
                              <m:r>
                                <a:rPr lang="en-US" sz="2200" b="0" i="1" smtClean="0">
                                  <a:latin typeface="Cambria Math" panose="02040503050406030204" pitchFamily="18" charset="0"/>
                                </a:rPr>
                                <m:t>𝑓</m:t>
                              </m:r>
                            </m:sub>
                          </m:sSub>
                        </m:sup>
                        <m:e>
                          <m:sSub>
                            <m:sSubPr>
                              <m:ctrlPr>
                                <a:rPr lang="en-US" sz="2200" b="0" i="1" smtClean="0">
                                  <a:latin typeface="Cambria Math" panose="02040503050406030204" pitchFamily="18" charset="0"/>
                                </a:rPr>
                              </m:ctrlPr>
                            </m:sSubPr>
                            <m:e>
                              <m:r>
                                <a:rPr lang="en-US" sz="2200" b="0" i="1" smtClean="0">
                                  <a:latin typeface="Cambria Math" panose="02040503050406030204" pitchFamily="18" charset="0"/>
                                </a:rPr>
                                <m:t>𝐹</m:t>
                              </m:r>
                            </m:e>
                            <m:sub>
                              <m:r>
                                <a:rPr lang="en-US" sz="2200" b="0" i="1" smtClean="0">
                                  <a:latin typeface="Cambria Math" panose="02040503050406030204" pitchFamily="18" charset="0"/>
                                </a:rPr>
                                <m:t>𝑥</m:t>
                              </m:r>
                            </m:sub>
                          </m:sSub>
                          <m:r>
                            <a:rPr lang="en-US" sz="2200" b="0" i="1" smtClean="0">
                              <a:latin typeface="Cambria Math" panose="02040503050406030204" pitchFamily="18" charset="0"/>
                            </a:rPr>
                            <m:t>𝑑𝑥</m:t>
                          </m:r>
                        </m:e>
                      </m:nary>
                      <m:r>
                        <a:rPr lang="en-US" sz="2200" b="0" i="1" smtClean="0">
                          <a:latin typeface="Cambria Math" panose="02040503050406030204" pitchFamily="18" charset="0"/>
                        </a:rPr>
                        <m:t>=</m:t>
                      </m:r>
                      <m:nary>
                        <m:naryPr>
                          <m:ctrlPr>
                            <a:rPr lang="en-US" sz="2200" i="1" smtClean="0">
                              <a:latin typeface="Cambria Math" panose="02040503050406030204" pitchFamily="18" charset="0"/>
                            </a:rPr>
                          </m:ctrlPr>
                        </m:naryPr>
                        <m:sub>
                          <m:sSub>
                            <m:sSubPr>
                              <m:ctrlPr>
                                <a:rPr lang="en-US" sz="2200" i="1">
                                  <a:latin typeface="Cambria Math" panose="02040503050406030204" pitchFamily="18" charset="0"/>
                                </a:rPr>
                              </m:ctrlPr>
                            </m:sSubPr>
                            <m:e>
                              <m:r>
                                <a:rPr lang="en-US" sz="2200" i="1">
                                  <a:latin typeface="Cambria Math" panose="02040503050406030204" pitchFamily="18" charset="0"/>
                                </a:rPr>
                                <m:t>𝑥</m:t>
                              </m:r>
                            </m:e>
                            <m:sub>
                              <m:r>
                                <a:rPr lang="en-US" sz="2200" i="1">
                                  <a:latin typeface="Cambria Math" panose="02040503050406030204" pitchFamily="18" charset="0"/>
                                </a:rPr>
                                <m:t>𝑖</m:t>
                              </m:r>
                            </m:sub>
                          </m:sSub>
                        </m:sub>
                        <m:sup>
                          <m:sSub>
                            <m:sSubPr>
                              <m:ctrlPr>
                                <a:rPr lang="en-US" sz="2200" i="1">
                                  <a:latin typeface="Cambria Math" panose="02040503050406030204" pitchFamily="18" charset="0"/>
                                </a:rPr>
                              </m:ctrlPr>
                            </m:sSubPr>
                            <m:e>
                              <m:r>
                                <a:rPr lang="en-US" sz="2200" i="1">
                                  <a:latin typeface="Cambria Math" panose="02040503050406030204" pitchFamily="18" charset="0"/>
                                </a:rPr>
                                <m:t>𝑥</m:t>
                              </m:r>
                            </m:e>
                            <m:sub>
                              <m:r>
                                <a:rPr lang="en-US" sz="2200" i="1">
                                  <a:latin typeface="Cambria Math" panose="02040503050406030204" pitchFamily="18" charset="0"/>
                                </a:rPr>
                                <m:t>𝑓</m:t>
                              </m:r>
                            </m:sub>
                          </m:sSub>
                        </m:sup>
                        <m:e>
                          <m:sSub>
                            <m:sSubPr>
                              <m:ctrlPr>
                                <a:rPr lang="en-US" sz="2200" i="1">
                                  <a:latin typeface="Cambria Math" panose="02040503050406030204" pitchFamily="18" charset="0"/>
                                </a:rPr>
                              </m:ctrlPr>
                            </m:sSubPr>
                            <m:e>
                              <m:r>
                                <a:rPr lang="en-US" sz="2200" i="1">
                                  <a:latin typeface="Cambria Math" panose="02040503050406030204" pitchFamily="18" charset="0"/>
                                </a:rPr>
                                <m:t>𝐹</m:t>
                              </m:r>
                            </m:e>
                            <m:sub>
                              <m:r>
                                <a:rPr lang="en-US" sz="2200" i="1">
                                  <a:latin typeface="Cambria Math" panose="02040503050406030204" pitchFamily="18" charset="0"/>
                                </a:rPr>
                                <m:t>𝑥</m:t>
                              </m:r>
                            </m:sub>
                          </m:sSub>
                          <m:func>
                            <m:funcPr>
                              <m:ctrlPr>
                                <a:rPr lang="en-US" sz="2200" b="0" i="1" smtClean="0">
                                  <a:latin typeface="Cambria Math" panose="02040503050406030204" pitchFamily="18" charset="0"/>
                                </a:rPr>
                              </m:ctrlPr>
                            </m:funcPr>
                            <m:fName>
                              <m:r>
                                <m:rPr>
                                  <m:sty m:val="p"/>
                                </m:rPr>
                                <a:rPr lang="en-US" sz="2200" b="0" i="0" smtClean="0">
                                  <a:latin typeface="Cambria Math" panose="02040503050406030204" pitchFamily="18" charset="0"/>
                                </a:rPr>
                                <m:t>cos</m:t>
                              </m:r>
                            </m:fName>
                            <m:e>
                              <m:r>
                                <a:rPr lang="en-US" sz="2200" b="0" i="1" smtClean="0">
                                  <a:latin typeface="Cambria Math" panose="02040503050406030204" pitchFamily="18" charset="0"/>
                                </a:rPr>
                                <m:t>(0)</m:t>
                              </m:r>
                            </m:e>
                          </m:func>
                          <m:r>
                            <a:rPr lang="en-US" sz="2200" i="1">
                              <a:latin typeface="Cambria Math" panose="02040503050406030204" pitchFamily="18" charset="0"/>
                            </a:rPr>
                            <m:t>𝑑𝑥</m:t>
                          </m:r>
                        </m:e>
                      </m:nary>
                      <m:r>
                        <a:rPr lang="en-US" sz="2200" b="0" i="1" smtClean="0">
                          <a:latin typeface="Cambria Math" panose="02040503050406030204" pitchFamily="18" charset="0"/>
                        </a:rPr>
                        <m:t>=</m:t>
                      </m:r>
                      <m:nary>
                        <m:naryPr>
                          <m:limLoc m:val="undOvr"/>
                          <m:subHide m:val="on"/>
                          <m:supHide m:val="on"/>
                          <m:ctrlPr>
                            <a:rPr lang="en-US" sz="2200" b="0" i="1" smtClean="0">
                              <a:latin typeface="Cambria Math" panose="02040503050406030204" pitchFamily="18" charset="0"/>
                            </a:rPr>
                          </m:ctrlPr>
                        </m:naryPr>
                        <m:sub/>
                        <m:sup/>
                        <m:e>
                          <m:sSub>
                            <m:sSubPr>
                              <m:ctrlPr>
                                <a:rPr lang="en-US" sz="2200" b="0" i="1" smtClean="0">
                                  <a:latin typeface="Cambria Math" panose="02040503050406030204" pitchFamily="18" charset="0"/>
                                </a:rPr>
                              </m:ctrlPr>
                            </m:sSubPr>
                            <m:e>
                              <m:acc>
                                <m:accPr>
                                  <m:chr m:val="⃗"/>
                                  <m:ctrlPr>
                                    <a:rPr lang="en-US" sz="2200" b="0" i="1" smtClean="0">
                                      <a:latin typeface="Cambria Math" panose="02040503050406030204" pitchFamily="18" charset="0"/>
                                    </a:rPr>
                                  </m:ctrlPr>
                                </m:accPr>
                                <m:e>
                                  <m:r>
                                    <a:rPr lang="en-US" sz="2200" b="0" i="1" smtClean="0">
                                      <a:latin typeface="Cambria Math" panose="02040503050406030204" pitchFamily="18" charset="0"/>
                                    </a:rPr>
                                    <m:t>𝐹</m:t>
                                  </m:r>
                                </m:e>
                              </m:acc>
                            </m:e>
                            <m:sub>
                              <m:r>
                                <a:rPr lang="en-US" sz="2200" b="0" i="1" smtClean="0">
                                  <a:latin typeface="Cambria Math" panose="02040503050406030204" pitchFamily="18" charset="0"/>
                                </a:rPr>
                                <m:t>𝑥</m:t>
                              </m:r>
                            </m:sub>
                          </m:sSub>
                          <m:r>
                            <a:rPr lang="en-US" sz="2200" b="0" i="1" smtClean="0">
                              <a:latin typeface="Cambria Math" panose="02040503050406030204" pitchFamily="18" charset="0"/>
                              <a:ea typeface="Cambria Math" panose="02040503050406030204" pitchFamily="18" charset="0"/>
                            </a:rPr>
                            <m:t>∙</m:t>
                          </m:r>
                          <m:r>
                            <a:rPr lang="en-US" sz="2200" b="0" i="1" smtClean="0">
                              <a:latin typeface="Cambria Math" panose="02040503050406030204" pitchFamily="18" charset="0"/>
                              <a:ea typeface="Cambria Math" panose="02040503050406030204" pitchFamily="18" charset="0"/>
                            </a:rPr>
                            <m:t>𝑑</m:t>
                          </m:r>
                          <m:acc>
                            <m:accPr>
                              <m:chr m:val="⃗"/>
                              <m:ctrlPr>
                                <a:rPr lang="en-US" sz="2200" b="0" i="1" smtClean="0">
                                  <a:latin typeface="Cambria Math" panose="02040503050406030204" pitchFamily="18" charset="0"/>
                                  <a:ea typeface="Cambria Math" panose="02040503050406030204" pitchFamily="18" charset="0"/>
                                </a:rPr>
                              </m:ctrlPr>
                            </m:accPr>
                            <m:e>
                              <m:r>
                                <a:rPr lang="en-US" sz="2200" b="0" i="1" smtClean="0">
                                  <a:latin typeface="Cambria Math" panose="02040503050406030204" pitchFamily="18" charset="0"/>
                                  <a:ea typeface="Cambria Math" panose="02040503050406030204" pitchFamily="18" charset="0"/>
                                </a:rPr>
                                <m:t>𝑥</m:t>
                              </m:r>
                            </m:e>
                          </m:acc>
                        </m:e>
                      </m:nary>
                    </m:oMath>
                  </m:oMathPara>
                </a14:m>
                <a:endParaRPr lang="el-GR" sz="22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600200"/>
                <a:ext cx="8177050" cy="4711240"/>
              </a:xfrm>
              <a:blipFill>
                <a:blip r:embed="rId2"/>
                <a:stretch>
                  <a:fillRect t="-1036"/>
                </a:stretch>
              </a:blipFill>
            </p:spPr>
            <p:txBody>
              <a:bodyPr/>
              <a:lstStyle/>
              <a:p>
                <a:r>
                  <a:rPr lang="en-US">
                    <a:noFill/>
                  </a:rPr>
                  <a:t> </a:t>
                </a:r>
              </a:p>
            </p:txBody>
          </p:sp>
        </mc:Fallback>
      </mc:AlternateContent>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8350" y="3657600"/>
            <a:ext cx="3659186" cy="2783655"/>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6288" y="3657600"/>
            <a:ext cx="3763770" cy="2783655"/>
          </a:xfrm>
          <a:prstGeom prst="rect">
            <a:avLst/>
          </a:prstGeom>
        </p:spPr>
      </p:pic>
    </p:spTree>
    <p:extLst>
      <p:ext uri="{BB962C8B-B14F-4D97-AF65-F5344CB8AC3E}">
        <p14:creationId xmlns:p14="http://schemas.microsoft.com/office/powerpoint/2010/main" val="1273234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fade">
                                      <p:cBhvr>
                                        <p:cTn id="15" dur="500"/>
                                        <p:tgtEl>
                                          <p:spTgt spid="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fade">
                                      <p:cBhvr>
                                        <p:cTn id="20"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Ενέργεια Συστήματος</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371600"/>
                <a:ext cx="7719508" cy="4921200"/>
              </a:xfrm>
            </p:spPr>
            <p:txBody>
              <a:bodyPr>
                <a:normAutofit/>
              </a:bodyPr>
              <a:lstStyle/>
              <a:p>
                <a:r>
                  <a:rPr lang="el-GR" b="1" u="sng" dirty="0"/>
                  <a:t>Παράδειγμα:</a:t>
                </a:r>
              </a:p>
              <a:p>
                <a:r>
                  <a:rPr lang="el-GR" dirty="0"/>
                  <a:t>Μια δύναμη ασκείται σε ένα σωματίδιο, η οποία μεταβάλλεται με την απόσταση, όπως στο Σχήμα.</a:t>
                </a:r>
                <a:br>
                  <a:rPr lang="el-GR" dirty="0"/>
                </a:br>
                <a:r>
                  <a:rPr lang="el-GR" dirty="0"/>
                  <a:t>Υπολογίστε το έργο που παράγεται από τη δύναμη στο σωματίδιο όταν αυτό κινείται από </a:t>
                </a:r>
                <a14:m>
                  <m:oMath xmlns:m="http://schemas.openxmlformats.org/officeDocument/2006/math">
                    <m:r>
                      <a:rPr lang="en-US" i="1" dirty="0" smtClean="0">
                        <a:latin typeface="Cambria Math" panose="02040503050406030204" pitchFamily="18" charset="0"/>
                      </a:rPr>
                      <m:t>𝑥</m:t>
                    </m:r>
                    <m:r>
                      <a:rPr lang="en-US" i="1" dirty="0" smtClean="0">
                        <a:latin typeface="Cambria Math" panose="02040503050406030204" pitchFamily="18" charset="0"/>
                      </a:rPr>
                      <m:t>=0</m:t>
                    </m:r>
                  </m:oMath>
                </a14:m>
                <a:r>
                  <a:rPr lang="en-US" dirty="0"/>
                  <a:t> </a:t>
                </a:r>
                <a:r>
                  <a:rPr lang="el-GR" dirty="0"/>
                  <a:t>ως </a:t>
                </a:r>
                <a14:m>
                  <m:oMath xmlns:m="http://schemas.openxmlformats.org/officeDocument/2006/math">
                    <m:r>
                      <a:rPr lang="en-US" i="1" dirty="0" smtClean="0">
                        <a:latin typeface="Cambria Math" panose="02040503050406030204" pitchFamily="18" charset="0"/>
                      </a:rPr>
                      <m:t>𝑥</m:t>
                    </m:r>
                    <m:r>
                      <a:rPr lang="en-US" i="1" dirty="0" smtClean="0">
                        <a:latin typeface="Cambria Math" panose="02040503050406030204" pitchFamily="18" charset="0"/>
                      </a:rPr>
                      <m:t>=6</m:t>
                    </m:r>
                  </m:oMath>
                </a14:m>
                <a:r>
                  <a:rPr lang="en-US" dirty="0"/>
                  <a:t> m.</a:t>
                </a:r>
                <a:endParaRPr lang="el-GR"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371600"/>
                <a:ext cx="7719508" cy="4921200"/>
              </a:xfrm>
              <a:blipFill rotWithShape="0">
                <a:blip r:embed="rId2"/>
                <a:stretch>
                  <a:fillRect t="-991"/>
                </a:stretch>
              </a:blipFill>
            </p:spPr>
            <p:txBody>
              <a:bodyPr/>
              <a:lstStyle/>
              <a:p>
                <a:r>
                  <a:rPr lang="el-GR">
                    <a:noFill/>
                  </a:rPr>
                  <a:t> </a:t>
                </a:r>
              </a:p>
            </p:txBody>
          </p:sp>
        </mc:Fallback>
      </mc:AlternateContent>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04566" y="3810000"/>
            <a:ext cx="4358422" cy="2678131"/>
          </a:xfrm>
          <a:prstGeom prst="rect">
            <a:avLst/>
          </a:prstGeom>
        </p:spPr>
      </p:pic>
      <mc:AlternateContent xmlns:mc="http://schemas.openxmlformats.org/markup-compatibility/2006" xmlns:p14="http://schemas.microsoft.com/office/powerpoint/2010/main">
        <mc:Choice Requires="p14">
          <p:contentPart p14:bwMode="auto" r:id="rId4">
            <p14:nvContentPartPr>
              <p14:cNvPr id="4" name="Ink 3"/>
              <p14:cNvContentPartPr/>
              <p14:nvPr/>
            </p14:nvContentPartPr>
            <p14:xfrm>
              <a:off x="4518000" y="5956200"/>
              <a:ext cx="3325680" cy="166320"/>
            </p14:xfrm>
          </p:contentPart>
        </mc:Choice>
        <mc:Fallback xmlns="">
          <p:pic>
            <p:nvPicPr>
              <p:cNvPr id="4" name="Ink 3"/>
              <p:cNvPicPr/>
              <p:nvPr/>
            </p:nvPicPr>
            <p:blipFill>
              <a:blip r:embed="rId5"/>
              <a:stretch>
                <a:fillRect/>
              </a:stretch>
            </p:blipFill>
            <p:spPr>
              <a:xfrm>
                <a:off x="4514400" y="5947560"/>
                <a:ext cx="3338640" cy="1782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5" name="Ink 4"/>
              <p14:cNvContentPartPr/>
              <p14:nvPr/>
            </p14:nvContentPartPr>
            <p14:xfrm>
              <a:off x="843480" y="3721320"/>
              <a:ext cx="6410520" cy="2966760"/>
            </p14:xfrm>
          </p:contentPart>
        </mc:Choice>
        <mc:Fallback xmlns="">
          <p:pic>
            <p:nvPicPr>
              <p:cNvPr id="5" name="Ink 4"/>
              <p:cNvPicPr/>
              <p:nvPr/>
            </p:nvPicPr>
            <p:blipFill>
              <a:blip r:embed="rId7"/>
              <a:stretch>
                <a:fillRect/>
              </a:stretch>
            </p:blipFill>
            <p:spPr>
              <a:xfrm>
                <a:off x="836280" y="3716280"/>
                <a:ext cx="6427800" cy="2981160"/>
              </a:xfrm>
              <a:prstGeom prst="rect">
                <a:avLst/>
              </a:prstGeom>
            </p:spPr>
          </p:pic>
        </mc:Fallback>
      </mc:AlternateContent>
    </p:spTree>
    <p:extLst>
      <p:ext uri="{BB962C8B-B14F-4D97-AF65-F5344CB8AC3E}">
        <p14:creationId xmlns:p14="http://schemas.microsoft.com/office/powerpoint/2010/main" val="2562361065"/>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Ενέργεια Συστήματος</a:t>
            </a:r>
          </a:p>
        </p:txBody>
      </p:sp>
      <p:sp>
        <p:nvSpPr>
          <p:cNvPr id="3" name="Content Placeholder 2"/>
          <p:cNvSpPr>
            <a:spLocks noGrp="1"/>
          </p:cNvSpPr>
          <p:nvPr>
            <p:ph idx="1"/>
          </p:nvPr>
        </p:nvSpPr>
        <p:spPr>
          <a:xfrm>
            <a:off x="738350" y="1371600"/>
            <a:ext cx="7719508" cy="4921200"/>
          </a:xfrm>
        </p:spPr>
        <p:txBody>
          <a:bodyPr>
            <a:normAutofit/>
          </a:bodyPr>
          <a:lstStyle/>
          <a:p>
            <a:r>
              <a:rPr lang="el-GR" b="1" u="sng" dirty="0"/>
              <a:t>Παράδειγμα – Λύση:</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04566" y="3810000"/>
            <a:ext cx="4358422" cy="2678131"/>
          </a:xfrm>
          <a:prstGeom prst="rect">
            <a:avLst/>
          </a:prstGeom>
        </p:spPr>
      </p:pic>
      <mc:AlternateContent xmlns:mc="http://schemas.openxmlformats.org/markup-compatibility/2006" xmlns:p14="http://schemas.microsoft.com/office/powerpoint/2010/main">
        <mc:Choice Requires="p14">
          <p:contentPart p14:bwMode="auto" r:id="rId3">
            <p14:nvContentPartPr>
              <p14:cNvPr id="4" name="Ink 3"/>
              <p14:cNvContentPartPr/>
              <p14:nvPr/>
            </p14:nvContentPartPr>
            <p14:xfrm>
              <a:off x="627120" y="1915200"/>
              <a:ext cx="2834280" cy="455040"/>
            </p14:xfrm>
          </p:contentPart>
        </mc:Choice>
        <mc:Fallback xmlns="">
          <p:pic>
            <p:nvPicPr>
              <p:cNvPr id="4" name="Ink 3"/>
              <p:cNvPicPr/>
              <p:nvPr/>
            </p:nvPicPr>
            <p:blipFill>
              <a:blip r:embed="rId4"/>
              <a:stretch>
                <a:fillRect/>
              </a:stretch>
            </p:blipFill>
            <p:spPr>
              <a:xfrm>
                <a:off x="619920" y="1905840"/>
                <a:ext cx="2852640" cy="4752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5" name="Ink 4"/>
              <p14:cNvContentPartPr/>
              <p14:nvPr/>
            </p14:nvContentPartPr>
            <p14:xfrm>
              <a:off x="526320" y="2437560"/>
              <a:ext cx="8166240" cy="3923280"/>
            </p14:xfrm>
          </p:contentPart>
        </mc:Choice>
        <mc:Fallback xmlns="">
          <p:pic>
            <p:nvPicPr>
              <p:cNvPr id="5" name="Ink 4"/>
              <p:cNvPicPr/>
              <p:nvPr/>
            </p:nvPicPr>
            <p:blipFill>
              <a:blip r:embed="rId6"/>
              <a:stretch>
                <a:fillRect/>
              </a:stretch>
            </p:blipFill>
            <p:spPr>
              <a:xfrm>
                <a:off x="520560" y="2430000"/>
                <a:ext cx="8182440" cy="3941640"/>
              </a:xfrm>
              <a:prstGeom prst="rect">
                <a:avLst/>
              </a:prstGeom>
            </p:spPr>
          </p:pic>
        </mc:Fallback>
      </mc:AlternateContent>
    </p:spTree>
    <p:extLst>
      <p:ext uri="{BB962C8B-B14F-4D97-AF65-F5344CB8AC3E}">
        <p14:creationId xmlns:p14="http://schemas.microsoft.com/office/powerpoint/2010/main" val="27643203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Κίνηση σε μια Διάσταση</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6087" y="1290914"/>
                <a:ext cx="5257801" cy="4000948"/>
              </a:xfrm>
            </p:spPr>
            <p:txBody>
              <a:bodyPr/>
              <a:lstStyle/>
              <a:p>
                <a:r>
                  <a:rPr lang="el-GR" b="1" u="sng" dirty="0"/>
                  <a:t>Παράδειγμα – Λύση</a:t>
                </a:r>
                <a:r>
                  <a:rPr lang="el-GR" b="1" dirty="0"/>
                  <a:t>:</a:t>
                </a:r>
                <a:br>
                  <a:rPr lang="el-GR" b="1" dirty="0"/>
                </a:br>
                <a:br>
                  <a:rPr lang="en-US" sz="1400" dirty="0"/>
                </a:br>
                <a:r>
                  <a:rPr lang="en-US" sz="1400" dirty="0"/>
                  <a:t>		</a:t>
                </a:r>
                <a14:m>
                  <m:oMath xmlns:m="http://schemas.openxmlformats.org/officeDocument/2006/math">
                    <m:r>
                      <a:rPr lang="en-US" sz="1800" b="0" i="1" smtClean="0">
                        <a:latin typeface="Cambria Math" panose="02040503050406030204" pitchFamily="18" charset="0"/>
                      </a:rPr>
                      <m:t>𝑥</m:t>
                    </m:r>
                    <m:r>
                      <a:rPr lang="en-US" sz="1800" b="0" i="1" smtClean="0">
                        <a:latin typeface="Cambria Math" panose="02040503050406030204" pitchFamily="18" charset="0"/>
                      </a:rPr>
                      <m:t>(</m:t>
                    </m:r>
                    <m:r>
                      <a:rPr lang="en-US" sz="1800" b="0" i="1" smtClean="0">
                        <a:latin typeface="Cambria Math" panose="02040503050406030204" pitchFamily="18" charset="0"/>
                      </a:rPr>
                      <m:t>𝑡</m:t>
                    </m:r>
                    <m:r>
                      <a:rPr lang="en-US" sz="1800" b="0" i="1" smtClean="0">
                        <a:latin typeface="Cambria Math" panose="02040503050406030204" pitchFamily="18" charset="0"/>
                      </a:rPr>
                      <m:t>)=−4</m:t>
                    </m:r>
                    <m:r>
                      <a:rPr lang="en-US" sz="1800" b="0" i="1" smtClean="0">
                        <a:latin typeface="Cambria Math" panose="02040503050406030204" pitchFamily="18" charset="0"/>
                      </a:rPr>
                      <m:t>𝑡</m:t>
                    </m:r>
                    <m:r>
                      <a:rPr lang="en-US" sz="1800" b="0" i="1" smtClean="0">
                        <a:latin typeface="Cambria Math" panose="02040503050406030204" pitchFamily="18" charset="0"/>
                      </a:rPr>
                      <m:t>+2</m:t>
                    </m:r>
                    <m:sSup>
                      <m:sSupPr>
                        <m:ctrlPr>
                          <a:rPr lang="en-US" sz="1800" b="0" i="1" smtClean="0">
                            <a:latin typeface="Cambria Math" panose="02040503050406030204" pitchFamily="18" charset="0"/>
                          </a:rPr>
                        </m:ctrlPr>
                      </m:sSupPr>
                      <m:e>
                        <m:r>
                          <a:rPr lang="en-US" sz="1800" b="0" i="1" smtClean="0">
                            <a:latin typeface="Cambria Math" panose="02040503050406030204" pitchFamily="18" charset="0"/>
                          </a:rPr>
                          <m:t>𝑡</m:t>
                        </m:r>
                      </m:e>
                      <m:sup>
                        <m:r>
                          <a:rPr lang="en-US" sz="1800" b="0" i="1" smtClean="0">
                            <a:latin typeface="Cambria Math" panose="02040503050406030204" pitchFamily="18" charset="0"/>
                          </a:rPr>
                          <m:t>2</m:t>
                        </m:r>
                      </m:sup>
                    </m:sSup>
                  </m:oMath>
                </a14:m>
                <a:r>
                  <a:rPr lang="en-US" sz="1400" dirty="0"/>
                  <a:t> </a:t>
                </a:r>
                <a:endParaRPr lang="el-GR" sz="1400" dirty="0"/>
              </a:p>
              <a:p>
                <a:endParaRPr lang="el-GR" sz="1400" dirty="0"/>
              </a:p>
              <a:p>
                <a:pPr lvl="1"/>
                <a:r>
                  <a:rPr lang="el-GR" sz="1400" dirty="0"/>
                  <a:t>Α. Βρείτε τη μετατόπιση του σωματιδίου στα χρονικά διαστήματα </a:t>
                </a:r>
                <a14:m>
                  <m:oMath xmlns:m="http://schemas.openxmlformats.org/officeDocument/2006/math">
                    <m:r>
                      <a:rPr lang="en-US" sz="1400" b="0" i="1" smtClean="0">
                        <a:latin typeface="Cambria Math" panose="02040503050406030204" pitchFamily="18" charset="0"/>
                      </a:rPr>
                      <m:t>𝑡</m:t>
                    </m:r>
                    <m:r>
                      <a:rPr lang="en-US" sz="1400" b="0" i="1" smtClean="0">
                        <a:latin typeface="Cambria Math" panose="02040503050406030204" pitchFamily="18" charset="0"/>
                      </a:rPr>
                      <m:t>=0</m:t>
                    </m:r>
                  </m:oMath>
                </a14:m>
                <a:r>
                  <a:rPr lang="en-US" sz="1400" dirty="0"/>
                  <a:t> </a:t>
                </a:r>
                <a:r>
                  <a:rPr lang="el-GR" sz="1400" dirty="0"/>
                  <a:t>ως </a:t>
                </a:r>
                <a14:m>
                  <m:oMath xmlns:m="http://schemas.openxmlformats.org/officeDocument/2006/math">
                    <m:r>
                      <a:rPr lang="en-US" sz="1400" b="0" i="1" smtClean="0">
                        <a:latin typeface="Cambria Math" panose="02040503050406030204" pitchFamily="18" charset="0"/>
                      </a:rPr>
                      <m:t>𝑡</m:t>
                    </m:r>
                    <m:r>
                      <a:rPr lang="en-US" sz="1400" b="0" i="1" smtClean="0">
                        <a:latin typeface="Cambria Math" panose="02040503050406030204" pitchFamily="18" charset="0"/>
                      </a:rPr>
                      <m:t>=1</m:t>
                    </m:r>
                  </m:oMath>
                </a14:m>
                <a:r>
                  <a:rPr lang="en-US" sz="1400" dirty="0"/>
                  <a:t> </a:t>
                </a:r>
                <a:r>
                  <a:rPr lang="el-GR" sz="1400" dirty="0"/>
                  <a:t>και από </a:t>
                </a:r>
                <a14:m>
                  <m:oMath xmlns:m="http://schemas.openxmlformats.org/officeDocument/2006/math">
                    <m:r>
                      <a:rPr lang="en-US" sz="1400" b="0" i="1" smtClean="0">
                        <a:latin typeface="Cambria Math" panose="02040503050406030204" pitchFamily="18" charset="0"/>
                      </a:rPr>
                      <m:t>𝑡</m:t>
                    </m:r>
                    <m:r>
                      <a:rPr lang="en-US" sz="1400" b="0" i="1" smtClean="0">
                        <a:latin typeface="Cambria Math" panose="02040503050406030204" pitchFamily="18" charset="0"/>
                      </a:rPr>
                      <m:t>=1</m:t>
                    </m:r>
                  </m:oMath>
                </a14:m>
                <a:r>
                  <a:rPr lang="en-US" sz="1400" dirty="0"/>
                  <a:t> </a:t>
                </a:r>
                <a:r>
                  <a:rPr lang="el-GR" sz="1400" dirty="0"/>
                  <a:t>έως </a:t>
                </a:r>
                <a14:m>
                  <m:oMath xmlns:m="http://schemas.openxmlformats.org/officeDocument/2006/math">
                    <m:r>
                      <a:rPr lang="en-US" sz="1400" b="0" i="1" smtClean="0">
                        <a:latin typeface="Cambria Math" panose="02040503050406030204" pitchFamily="18" charset="0"/>
                      </a:rPr>
                      <m:t>𝑡</m:t>
                    </m:r>
                    <m:r>
                      <a:rPr lang="en-US" sz="1400" b="0" i="1" smtClean="0">
                        <a:latin typeface="Cambria Math" panose="02040503050406030204" pitchFamily="18" charset="0"/>
                      </a:rPr>
                      <m:t>=3</m:t>
                    </m:r>
                  </m:oMath>
                </a14:m>
                <a:r>
                  <a:rPr lang="en-US" sz="1400" dirty="0"/>
                  <a:t> s.</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6087" y="1290914"/>
                <a:ext cx="5257801" cy="4000948"/>
              </a:xfrm>
              <a:blipFill>
                <a:blip r:embed="rId2"/>
                <a:stretch>
                  <a:fillRect t="-1220"/>
                </a:stretch>
              </a:blipFill>
            </p:spPr>
            <p:txBody>
              <a:bodyPr/>
              <a:lstStyle/>
              <a:p>
                <a:r>
                  <a:rPr lang="en-US">
                    <a:noFill/>
                  </a:rPr>
                  <a:t> </a:t>
                </a:r>
              </a:p>
            </p:txBody>
          </p:sp>
        </mc:Fallback>
      </mc:AlternateContent>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5521"/>
          <a:stretch/>
        </p:blipFill>
        <p:spPr>
          <a:xfrm>
            <a:off x="5867400" y="1244165"/>
            <a:ext cx="2760028" cy="4023179"/>
          </a:xfrm>
          <a:prstGeom prst="rect">
            <a:avLst/>
          </a:prstGeom>
        </p:spPr>
      </p:pic>
      <mc:AlternateContent xmlns:mc="http://schemas.openxmlformats.org/markup-compatibility/2006" xmlns:p14="http://schemas.microsoft.com/office/powerpoint/2010/main">
        <mc:Choice Requires="p14">
          <p:contentPart p14:bwMode="auto" r:id="rId4">
            <p14:nvContentPartPr>
              <p14:cNvPr id="4" name="Ink 3"/>
              <p14:cNvContentPartPr/>
              <p14:nvPr/>
            </p14:nvContentPartPr>
            <p14:xfrm>
              <a:off x="556200" y="3002040"/>
              <a:ext cx="8366400" cy="3854160"/>
            </p14:xfrm>
          </p:contentPart>
        </mc:Choice>
        <mc:Fallback xmlns="">
          <p:pic>
            <p:nvPicPr>
              <p:cNvPr id="4" name="Ink 3"/>
              <p:cNvPicPr/>
              <p:nvPr/>
            </p:nvPicPr>
            <p:blipFill>
              <a:blip r:embed="rId5"/>
              <a:stretch>
                <a:fillRect/>
              </a:stretch>
            </p:blipFill>
            <p:spPr>
              <a:xfrm>
                <a:off x="546840" y="2992680"/>
                <a:ext cx="8385120" cy="3872880"/>
              </a:xfrm>
              <a:prstGeom prst="rect">
                <a:avLst/>
              </a:prstGeom>
            </p:spPr>
          </p:pic>
        </mc:Fallback>
      </mc:AlternateContent>
    </p:spTree>
    <p:extLst>
      <p:ext uri="{BB962C8B-B14F-4D97-AF65-F5344CB8AC3E}">
        <p14:creationId xmlns:p14="http://schemas.microsoft.com/office/powerpoint/2010/main" val="4077746039"/>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38349" y="1290914"/>
            <a:ext cx="7938925" cy="5414686"/>
          </a:xfrm>
        </p:spPr>
        <p:txBody>
          <a:bodyPr>
            <a:normAutofit/>
          </a:bodyPr>
          <a:lstStyle/>
          <a:p>
            <a:r>
              <a:rPr lang="el-GR" dirty="0"/>
              <a:t>Ας μελετήσουμε μια πολύ… δημοφιλή δύναμη </a:t>
            </a:r>
            <a:r>
              <a:rPr lang="el-GR" b="1" u="sng" dirty="0"/>
              <a:t>μεταβαλλόμενου</a:t>
            </a:r>
            <a:r>
              <a:rPr lang="el-GR" u="sng" dirty="0"/>
              <a:t> </a:t>
            </a:r>
            <a:r>
              <a:rPr lang="el-GR" b="1" u="sng" dirty="0"/>
              <a:t>μέτρου</a:t>
            </a:r>
          </a:p>
          <a:p>
            <a:endParaRPr lang="el-GR" dirty="0"/>
          </a:p>
          <a:p>
            <a:r>
              <a:rPr lang="el-GR" dirty="0"/>
              <a:t>Θα κατανοήσουμε τη λειτουργία της και θα υπολογίσουμε το έργο που </a:t>
            </a:r>
            <a:r>
              <a:rPr lang="el-GR" b="1" dirty="0"/>
              <a:t>παράγει</a:t>
            </a:r>
            <a:r>
              <a:rPr lang="el-GR" dirty="0"/>
              <a:t> πάνω σε ένα σύστημα...</a:t>
            </a:r>
          </a:p>
          <a:p>
            <a:pPr lvl="1"/>
            <a:r>
              <a:rPr lang="el-GR" dirty="0"/>
              <a:t>…που θα καθορίσουμε </a:t>
            </a:r>
            <a:r>
              <a:rPr lang="el-GR" b="1" dirty="0"/>
              <a:t>εμείς</a:t>
            </a:r>
            <a:r>
              <a:rPr lang="el-GR" dirty="0"/>
              <a:t> ποιο θα είναι </a:t>
            </a:r>
            <a:endParaRPr lang="el-GR" sz="500" dirty="0"/>
          </a:p>
          <a:p>
            <a:endParaRPr lang="el-GR" sz="1800" dirty="0"/>
          </a:p>
          <a:p>
            <a:r>
              <a:rPr lang="el-GR" dirty="0"/>
              <a:t>Ταυτόχρονα, θα διατυπώσουμε κλειστούς τύπους για το έργο που σχετίζεται με αυτή τη δύναμη</a:t>
            </a:r>
          </a:p>
          <a:p>
            <a:endParaRPr lang="el-GR" sz="1400" dirty="0"/>
          </a:p>
          <a:p>
            <a:r>
              <a:rPr lang="el-GR" dirty="0"/>
              <a:t>Τέλος, θα δούμε τη σχέση του έργου με τις αντίστοιχες ενέργειες</a:t>
            </a:r>
            <a:r>
              <a:rPr lang="en-US" dirty="0"/>
              <a:t> </a:t>
            </a:r>
            <a:r>
              <a:rPr lang="el-GR" dirty="0"/>
              <a:t>που θα ορίσουμε</a:t>
            </a:r>
          </a:p>
        </p:txBody>
      </p:sp>
      <p:sp>
        <p:nvSpPr>
          <p:cNvPr id="2" name="Title 1"/>
          <p:cNvSpPr>
            <a:spLocks noGrp="1"/>
          </p:cNvSpPr>
          <p:nvPr>
            <p:ph type="title"/>
          </p:nvPr>
        </p:nvSpPr>
        <p:spPr/>
        <p:txBody>
          <a:bodyPr>
            <a:normAutofit fontScale="90000"/>
          </a:bodyPr>
          <a:lstStyle/>
          <a:p>
            <a:r>
              <a:rPr lang="el-GR" dirty="0"/>
              <a:t>Ενέργεια Συστήματος</a:t>
            </a:r>
          </a:p>
        </p:txBody>
      </p:sp>
    </p:spTree>
    <p:extLst>
      <p:ext uri="{BB962C8B-B14F-4D97-AF65-F5344CB8AC3E}">
        <p14:creationId xmlns:p14="http://schemas.microsoft.com/office/powerpoint/2010/main" val="4045252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fade">
                                      <p:cBhvr>
                                        <p:cTn id="2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3736792" y="4673600"/>
            <a:ext cx="4940482" cy="1828800"/>
            <a:chOff x="3736792" y="4673600"/>
            <a:chExt cx="4940482" cy="1828800"/>
          </a:xfrm>
        </p:grpSpPr>
        <p:pic>
          <p:nvPicPr>
            <p:cNvPr id="6" name="Content Placeholder 3"/>
            <p:cNvPicPr>
              <a:picLocks noChangeAspect="1"/>
            </p:cNvPicPr>
            <p:nvPr/>
          </p:nvPicPr>
          <p:blipFill rotWithShape="1">
            <a:blip r:embed="rId3">
              <a:extLst>
                <a:ext uri="{28A0092B-C50C-407E-A947-70E740481C1C}">
                  <a14:useLocalDpi xmlns:a14="http://schemas.microsoft.com/office/drawing/2010/main" val="0"/>
                </a:ext>
              </a:extLst>
            </a:blip>
            <a:srcRect l="9487" r="32234" b="76139"/>
            <a:stretch/>
          </p:blipFill>
          <p:spPr>
            <a:xfrm>
              <a:off x="3736792" y="4673600"/>
              <a:ext cx="4914902" cy="1828800"/>
            </a:xfrm>
            <a:prstGeom prst="rect">
              <a:avLst/>
            </a:prstGeom>
          </p:spPr>
        </p:pic>
        <p:sp>
          <p:nvSpPr>
            <p:cNvPr id="5" name="Rectangle 4"/>
            <p:cNvSpPr/>
            <p:nvPr/>
          </p:nvSpPr>
          <p:spPr>
            <a:xfrm>
              <a:off x="7543800" y="5012267"/>
              <a:ext cx="1133474" cy="304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4" name="Rounded Rectangle 3"/>
          <p:cNvSpPr/>
          <p:nvPr/>
        </p:nvSpPr>
        <p:spPr>
          <a:xfrm>
            <a:off x="3736792" y="4228245"/>
            <a:ext cx="1521008" cy="572176"/>
          </a:xfrm>
          <a:prstGeom prst="roundRect">
            <a:avLst/>
          </a:prstGeom>
          <a:solidFill>
            <a:schemeClr val="bg2"/>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49" y="1290914"/>
                <a:ext cx="7938925" cy="5186086"/>
              </a:xfrm>
            </p:spPr>
            <p:txBody>
              <a:bodyPr>
                <a:normAutofit/>
              </a:bodyPr>
              <a:lstStyle/>
              <a:p>
                <a:r>
                  <a:rPr lang="el-GR" b="1" dirty="0"/>
                  <a:t> Δύναμη ελατηρίου </a:t>
                </a:r>
                <a:endParaRPr lang="en-US" dirty="0"/>
              </a:p>
              <a:p>
                <a:pPr lvl="1"/>
                <a:r>
                  <a:rPr lang="el-GR" dirty="0"/>
                  <a:t>Σύστημα = {σώμα}</a:t>
                </a:r>
                <a:r>
                  <a:rPr lang="en-US" dirty="0"/>
                  <a:t> – </a:t>
                </a:r>
                <a:r>
                  <a:rPr lang="el-GR" dirty="0"/>
                  <a:t>δεμένο στο ελατήριο</a:t>
                </a:r>
                <a:endParaRPr lang="en-US" dirty="0"/>
              </a:p>
              <a:p>
                <a:pPr lvl="1"/>
                <a:r>
                  <a:rPr lang="el-GR" dirty="0"/>
                  <a:t>Δύναμη </a:t>
                </a:r>
                <a14:m>
                  <m:oMath xmlns:m="http://schemas.openxmlformats.org/officeDocument/2006/math">
                    <m:sSub>
                      <m:sSubPr>
                        <m:ctrlPr>
                          <a:rPr lang="en-US" i="1">
                            <a:latin typeface="Cambria Math" panose="02040503050406030204" pitchFamily="18" charset="0"/>
                            <a:sym typeface="Wingdings" panose="05000000000000000000" pitchFamily="2" charset="2"/>
                          </a:rPr>
                        </m:ctrlPr>
                      </m:sSubPr>
                      <m:e>
                        <m:acc>
                          <m:accPr>
                            <m:chr m:val="⃗"/>
                            <m:ctrlPr>
                              <a:rPr lang="el-GR" i="1">
                                <a:latin typeface="Cambria Math" panose="02040503050406030204" pitchFamily="18" charset="0"/>
                                <a:sym typeface="Wingdings" panose="05000000000000000000" pitchFamily="2" charset="2"/>
                              </a:rPr>
                            </m:ctrlPr>
                          </m:accPr>
                          <m:e>
                            <m:r>
                              <a:rPr lang="en-US" i="1">
                                <a:latin typeface="Cambria Math" panose="02040503050406030204" pitchFamily="18" charset="0"/>
                                <a:sym typeface="Wingdings" panose="05000000000000000000" pitchFamily="2" charset="2"/>
                              </a:rPr>
                              <m:t>𝐹</m:t>
                            </m:r>
                          </m:e>
                        </m:acc>
                      </m:e>
                      <m:sub>
                        <m:r>
                          <a:rPr lang="en-US" i="1">
                            <a:latin typeface="Cambria Math" panose="02040503050406030204" pitchFamily="18" charset="0"/>
                            <a:sym typeface="Wingdings" panose="05000000000000000000" pitchFamily="2" charset="2"/>
                          </a:rPr>
                          <m:t>𝑠</m:t>
                        </m:r>
                      </m:sub>
                    </m:sSub>
                  </m:oMath>
                </a14:m>
                <a:r>
                  <a:rPr lang="en-US" dirty="0"/>
                  <a:t> </a:t>
                </a:r>
                <a:r>
                  <a:rPr lang="el-GR" dirty="0"/>
                  <a:t>εγείρεται επάνω στο σώμα από το ελατήριο όταν το τελευταίο εκτείνεται ή συμπιέζεται</a:t>
                </a:r>
              </a:p>
              <a:p>
                <a:pPr lvl="1"/>
                <a:r>
                  <a:rPr lang="el-GR" dirty="0"/>
                  <a:t>Η δύναμη μεταβάλλεται ανάλογα με τη απομάκρυνση από τη </a:t>
                </a:r>
                <a:r>
                  <a:rPr lang="el-GR" b="1" dirty="0"/>
                  <a:t>θέση ισορροπίας</a:t>
                </a:r>
                <a:r>
                  <a:rPr lang="en-US" b="1" dirty="0"/>
                  <a:t> (</a:t>
                </a:r>
                <a:r>
                  <a:rPr lang="el-GR" b="1" dirty="0"/>
                  <a:t>θέση φυσικού μήκους)</a:t>
                </a:r>
              </a:p>
              <a:p>
                <a:pPr lvl="1"/>
                <a:r>
                  <a:rPr lang="el-GR" dirty="0"/>
                  <a:t>Δύναμη ελατηρίου στο σώμα: </a:t>
                </a:r>
                <a:r>
                  <a:rPr lang="el-GR" b="1" i="1" dirty="0"/>
                  <a:t>Νόμος του </a:t>
                </a:r>
                <a:r>
                  <a:rPr lang="en-US" b="1" i="1" dirty="0"/>
                  <a:t>Hooke</a:t>
                </a:r>
                <a:endParaRPr lang="el-GR" dirty="0"/>
              </a:p>
              <a:p>
                <a:pPr lvl="1"/>
                <a:endParaRPr lang="en-US" sz="1600" dirty="0"/>
              </a:p>
              <a:p>
                <a:pPr marL="365760" lvl="1" indent="0">
                  <a:buNone/>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𝐹</m:t>
                          </m:r>
                        </m:e>
                        <m:sub>
                          <m:r>
                            <a:rPr lang="en-US" sz="2400" b="0" i="1" smtClean="0">
                              <a:latin typeface="Cambria Math" panose="02040503050406030204" pitchFamily="18" charset="0"/>
                            </a:rPr>
                            <m:t>𝑠</m:t>
                          </m:r>
                        </m:sub>
                      </m:sSub>
                      <m:r>
                        <a:rPr lang="en-US" sz="2400" b="0" i="1" smtClean="0">
                          <a:latin typeface="Cambria Math" panose="02040503050406030204" pitchFamily="18" charset="0"/>
                        </a:rPr>
                        <m:t>=−</m:t>
                      </m:r>
                      <m:r>
                        <a:rPr lang="en-US" sz="2400" b="0" i="1" smtClean="0">
                          <a:latin typeface="Cambria Math" panose="02040503050406030204" pitchFamily="18" charset="0"/>
                        </a:rPr>
                        <m:t>𝑘𝑥</m:t>
                      </m:r>
                    </m:oMath>
                  </m:oMathPara>
                </a14:m>
                <a:br>
                  <a:rPr lang="el-GR" sz="1800" b="0" dirty="0"/>
                </a:br>
                <a:endParaRPr lang="el-GR" sz="1800" b="0" dirty="0"/>
              </a:p>
              <a:p>
                <a:pPr marL="365760" lvl="1" indent="0">
                  <a:buNone/>
                </a:pPr>
                <a:endParaRPr lang="en-US" sz="1100" dirty="0"/>
              </a:p>
              <a:p>
                <a:pPr lvl="1"/>
                <a:r>
                  <a:rPr lang="el-GR" dirty="0"/>
                  <a:t>Ελατήρια:</a:t>
                </a:r>
                <a:br>
                  <a:rPr lang="el-GR" dirty="0"/>
                </a:br>
                <a:r>
                  <a:rPr lang="el-GR" b="1" dirty="0"/>
                  <a:t>Αποθηκεύουν</a:t>
                </a:r>
                <a:r>
                  <a:rPr lang="el-GR" dirty="0"/>
                  <a:t> ή </a:t>
                </a:r>
                <a:br>
                  <a:rPr lang="el-GR" dirty="0"/>
                </a:br>
                <a:r>
                  <a:rPr lang="el-GR" b="1" dirty="0"/>
                  <a:t>απορροφούν</a:t>
                </a:r>
                <a:br>
                  <a:rPr lang="el-GR" dirty="0"/>
                </a:br>
                <a:r>
                  <a:rPr lang="el-GR" dirty="0"/>
                  <a:t>ενέργεια!</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49" y="1290914"/>
                <a:ext cx="7938925" cy="5186086"/>
              </a:xfrm>
              <a:blipFill>
                <a:blip r:embed="rId4"/>
                <a:stretch>
                  <a:fillRect t="-940" r="-691"/>
                </a:stretch>
              </a:blipFill>
            </p:spPr>
            <p:txBody>
              <a:bodyPr/>
              <a:lstStyle/>
              <a:p>
                <a:r>
                  <a:rPr lang="en-US">
                    <a:noFill/>
                  </a:rPr>
                  <a:t> </a:t>
                </a:r>
              </a:p>
            </p:txBody>
          </p:sp>
        </mc:Fallback>
      </mc:AlternateContent>
      <p:sp>
        <p:nvSpPr>
          <p:cNvPr id="2" name="Title 1"/>
          <p:cNvSpPr>
            <a:spLocks noGrp="1"/>
          </p:cNvSpPr>
          <p:nvPr>
            <p:ph type="title"/>
          </p:nvPr>
        </p:nvSpPr>
        <p:spPr/>
        <p:txBody>
          <a:bodyPr>
            <a:normAutofit fontScale="90000"/>
          </a:bodyPr>
          <a:lstStyle/>
          <a:p>
            <a:r>
              <a:rPr lang="el-GR" dirty="0"/>
              <a:t>Ενέργεια Συστήματος</a:t>
            </a:r>
          </a:p>
        </p:txBody>
      </p:sp>
      <p:grpSp>
        <p:nvGrpSpPr>
          <p:cNvPr id="10" name="Group 9"/>
          <p:cNvGrpSpPr/>
          <p:nvPr/>
        </p:nvGrpSpPr>
        <p:grpSpPr>
          <a:xfrm>
            <a:off x="5657184" y="4228245"/>
            <a:ext cx="1823000" cy="572176"/>
            <a:chOff x="5657184" y="4228245"/>
            <a:chExt cx="1823000" cy="572176"/>
          </a:xfrm>
        </p:grpSpPr>
        <p:sp>
          <p:nvSpPr>
            <p:cNvPr id="8" name="TextBox 7"/>
            <p:cNvSpPr txBox="1"/>
            <p:nvPr/>
          </p:nvSpPr>
          <p:spPr>
            <a:xfrm>
              <a:off x="5657184" y="4228245"/>
              <a:ext cx="182300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prstClr val="black"/>
                  </a:solidFill>
                  <a:effectLst/>
                  <a:uLnTx/>
                  <a:uFillTx/>
                  <a:latin typeface="Calibri" panose="020F0502020204030204"/>
                  <a:ea typeface="+mn-ea"/>
                  <a:cs typeface="+mn-cs"/>
                </a:rPr>
                <a:t>Θέση ισορροπίας</a:t>
              </a:r>
            </a:p>
          </p:txBody>
        </p:sp>
        <p:sp>
          <p:nvSpPr>
            <p:cNvPr id="9" name="Down Arrow 8"/>
            <p:cNvSpPr/>
            <p:nvPr/>
          </p:nvSpPr>
          <p:spPr>
            <a:xfrm>
              <a:off x="6491034" y="4597577"/>
              <a:ext cx="155300" cy="20284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14" name="Εικόνα 13">
            <a:extLst>
              <a:ext uri="{FF2B5EF4-FFF2-40B4-BE49-F238E27FC236}">
                <a16:creationId xmlns:a16="http://schemas.microsoft.com/office/drawing/2014/main" id="{E4B0E8D9-1520-4EDB-D9D4-17D1F0DA4CF1}"/>
              </a:ext>
            </a:extLst>
          </p:cNvPr>
          <p:cNvPicPr>
            <a:picLocks noChangeAspect="1"/>
          </p:cNvPicPr>
          <p:nvPr/>
        </p:nvPicPr>
        <p:blipFill>
          <a:blip r:embed="rId5"/>
          <a:stretch>
            <a:fillRect/>
          </a:stretch>
        </p:blipFill>
        <p:spPr>
          <a:xfrm>
            <a:off x="3737090" y="5103193"/>
            <a:ext cx="4314825" cy="914400"/>
          </a:xfrm>
          <a:prstGeom prst="rect">
            <a:avLst/>
          </a:prstGeom>
        </p:spPr>
      </p:pic>
    </p:spTree>
    <p:extLst>
      <p:ext uri="{BB962C8B-B14F-4D97-AF65-F5344CB8AC3E}">
        <p14:creationId xmlns:p14="http://schemas.microsoft.com/office/powerpoint/2010/main" val="928417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1000"/>
                                        <p:tgtEl>
                                          <p:spTgt spid="14"/>
                                        </p:tgtEl>
                                      </p:cBhvr>
                                    </p:animEffect>
                                    <p:set>
                                      <p:cBhvr>
                                        <p:cTn id="20" dur="1" fill="hold">
                                          <p:stCondLst>
                                            <p:cond delay="999"/>
                                          </p:stCondLst>
                                        </p:cTn>
                                        <p:tgtEl>
                                          <p:spTgt spid="14"/>
                                        </p:tgtEl>
                                        <p:attrNameLst>
                                          <p:attrName>style.visibility</p:attrName>
                                        </p:attrNameLst>
                                      </p:cBhvr>
                                      <p:to>
                                        <p:strVal val="hidden"/>
                                      </p:to>
                                    </p:set>
                                  </p:childTnLst>
                                </p:cTn>
                              </p:par>
                              <p:par>
                                <p:cTn id="21" presetID="1"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500"/>
                                        <p:tgtEl>
                                          <p:spTgt spid="3">
                                            <p:txEl>
                                              <p:pRg st="3" end="3"/>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500"/>
                                        <p:tgtEl>
                                          <p:spTgt spid="3">
                                            <p:txEl>
                                              <p:pRg st="4" end="4"/>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3">
                                            <p:txEl>
                                              <p:pRg st="6" end="6"/>
                                            </p:txEl>
                                          </p:spTgt>
                                        </p:tgtEl>
                                        <p:attrNameLst>
                                          <p:attrName>style.visibility</p:attrName>
                                        </p:attrNameLst>
                                      </p:cBhvr>
                                      <p:to>
                                        <p:strVal val="visible"/>
                                      </p:to>
                                    </p:set>
                                    <p:animEffect transition="in" filter="fade">
                                      <p:cBhvr>
                                        <p:cTn id="38" dur="500"/>
                                        <p:tgtEl>
                                          <p:spTgt spid="3">
                                            <p:txEl>
                                              <p:pRg st="6" end="6"/>
                                            </p:txEl>
                                          </p:spTgt>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4"/>
                                        </p:tgtEl>
                                        <p:attrNameLst>
                                          <p:attrName>style.visibility</p:attrName>
                                        </p:attrNameLst>
                                      </p:cBhvr>
                                      <p:to>
                                        <p:strVal val="visible"/>
                                      </p:to>
                                    </p:set>
                                    <p:animEffect transition="in" filter="fade">
                                      <p:cBhvr>
                                        <p:cTn id="41" dur="500"/>
                                        <p:tgtEl>
                                          <p:spTgt spid="4"/>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3">
                                            <p:txEl>
                                              <p:pRg st="8" end="8"/>
                                            </p:txEl>
                                          </p:spTgt>
                                        </p:tgtEl>
                                        <p:attrNameLst>
                                          <p:attrName>style.visibility</p:attrName>
                                        </p:attrNameLst>
                                      </p:cBhvr>
                                      <p:to>
                                        <p:strVal val="visible"/>
                                      </p:to>
                                    </p:set>
                                    <p:animEffect transition="in" filter="fade">
                                      <p:cBhvr>
                                        <p:cTn id="46"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Ενέργεια Συστήματος</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49" y="1371600"/>
                <a:ext cx="7938925" cy="5334000"/>
              </a:xfrm>
            </p:spPr>
            <p:txBody>
              <a:bodyPr>
                <a:normAutofit/>
              </a:bodyPr>
              <a:lstStyle/>
              <a:p>
                <a:r>
                  <a:rPr lang="el-GR" sz="3000" b="1" dirty="0"/>
                  <a:t> </a:t>
                </a:r>
                <a:r>
                  <a:rPr lang="el-GR" b="1" dirty="0"/>
                  <a:t>Δύναμη ελατηρίου</a:t>
                </a:r>
                <a:endParaRPr lang="el-GR" dirty="0"/>
              </a:p>
              <a:p>
                <a:endParaRPr lang="el-GR" sz="1200" dirty="0"/>
              </a:p>
              <a:p>
                <a:pPr lvl="1"/>
                <a:r>
                  <a:rPr lang="el-GR" dirty="0"/>
                  <a:t>Η τιμή της σταθεράς </a:t>
                </a:r>
                <a14:m>
                  <m:oMath xmlns:m="http://schemas.openxmlformats.org/officeDocument/2006/math">
                    <m:r>
                      <a:rPr lang="en-US" i="1">
                        <a:latin typeface="Cambria Math" panose="02040503050406030204" pitchFamily="18" charset="0"/>
                      </a:rPr>
                      <m:t>𝑘</m:t>
                    </m:r>
                  </m:oMath>
                </a14:m>
                <a:r>
                  <a:rPr lang="en-US" dirty="0"/>
                  <a:t> </a:t>
                </a:r>
                <a:r>
                  <a:rPr lang="el-GR" dirty="0"/>
                  <a:t>είναι μια ένδειξη της σκληρότητας του ελατηρίου</a:t>
                </a:r>
              </a:p>
              <a:p>
                <a:pPr lvl="1"/>
                <a:endParaRPr lang="el-GR" sz="1200" dirty="0"/>
              </a:p>
              <a:p>
                <a:pPr lvl="2"/>
                <a:r>
                  <a:rPr lang="el-GR" sz="2200" b="0" dirty="0"/>
                  <a:t>Μεγάλο </a:t>
                </a:r>
                <a14:m>
                  <m:oMath xmlns:m="http://schemas.openxmlformats.org/officeDocument/2006/math">
                    <m:r>
                      <a:rPr lang="en-US" sz="2200" i="1">
                        <a:latin typeface="Cambria Math" panose="02040503050406030204" pitchFamily="18" charset="0"/>
                      </a:rPr>
                      <m:t>𝑘</m:t>
                    </m:r>
                  </m:oMath>
                </a14:m>
                <a:r>
                  <a:rPr lang="en-US" sz="2200" b="0" dirty="0"/>
                  <a:t> </a:t>
                </a:r>
                <a:r>
                  <a:rPr lang="en-US" sz="2200" b="0" dirty="0">
                    <a:sym typeface="Wingdings" panose="05000000000000000000" pitchFamily="2" charset="2"/>
                  </a:rPr>
                  <a:t> </a:t>
                </a:r>
                <a:r>
                  <a:rPr lang="el-GR" sz="2200" b="0" dirty="0">
                    <a:sym typeface="Wingdings" panose="05000000000000000000" pitchFamily="2" charset="2"/>
                  </a:rPr>
                  <a:t>σκληρό ελατήριο</a:t>
                </a:r>
              </a:p>
              <a:p>
                <a:pPr lvl="2"/>
                <a:r>
                  <a:rPr lang="el-GR" sz="2200" dirty="0">
                    <a:sym typeface="Wingdings" panose="05000000000000000000" pitchFamily="2" charset="2"/>
                  </a:rPr>
                  <a:t>Μικρό </a:t>
                </a:r>
                <a14:m>
                  <m:oMath xmlns:m="http://schemas.openxmlformats.org/officeDocument/2006/math">
                    <m:r>
                      <a:rPr lang="en-US" sz="2200" i="1">
                        <a:latin typeface="Cambria Math" panose="02040503050406030204" pitchFamily="18" charset="0"/>
                      </a:rPr>
                      <m:t>𝑘</m:t>
                    </m:r>
                  </m:oMath>
                </a14:m>
                <a:r>
                  <a:rPr lang="en-US" sz="2200" dirty="0">
                    <a:sym typeface="Wingdings" panose="05000000000000000000" pitchFamily="2" charset="2"/>
                  </a:rPr>
                  <a:t>  </a:t>
                </a:r>
                <a:r>
                  <a:rPr lang="el-GR" sz="2200" dirty="0">
                    <a:sym typeface="Wingdings" panose="05000000000000000000" pitchFamily="2" charset="2"/>
                  </a:rPr>
                  <a:t>μαλακό ελατήριο</a:t>
                </a:r>
              </a:p>
              <a:p>
                <a:pPr lvl="1"/>
                <a:endParaRPr lang="el-GR" sz="1400" b="0" dirty="0">
                  <a:sym typeface="Wingdings" panose="05000000000000000000" pitchFamily="2" charset="2"/>
                </a:endParaRPr>
              </a:p>
              <a:p>
                <a:pPr lvl="1"/>
                <a:r>
                  <a:rPr lang="el-GR" dirty="0">
                    <a:sym typeface="Wingdings" panose="05000000000000000000" pitchFamily="2" charset="2"/>
                  </a:rPr>
                  <a:t>Μονάδες της σταθεράς </a:t>
                </a:r>
                <a14:m>
                  <m:oMath xmlns:m="http://schemas.openxmlformats.org/officeDocument/2006/math">
                    <m:r>
                      <a:rPr lang="en-US" i="1">
                        <a:latin typeface="Cambria Math" panose="02040503050406030204" pitchFamily="18" charset="0"/>
                      </a:rPr>
                      <m:t>𝑘</m:t>
                    </m:r>
                  </m:oMath>
                </a14:m>
                <a:r>
                  <a:rPr lang="en-US" dirty="0">
                    <a:sym typeface="Wingdings" panose="05000000000000000000" pitchFamily="2" charset="2"/>
                  </a:rPr>
                  <a:t> </a:t>
                </a:r>
                <a:r>
                  <a:rPr lang="el-GR" dirty="0">
                    <a:sym typeface="Wingdings" panose="05000000000000000000" pitchFamily="2" charset="2"/>
                  </a:rPr>
                  <a:t>είναι </a:t>
                </a:r>
                <a14:m>
                  <m:oMath xmlns:m="http://schemas.openxmlformats.org/officeDocument/2006/math">
                    <m:r>
                      <a:rPr lang="en-US" b="1" i="0" dirty="0" smtClean="0">
                        <a:latin typeface="Cambria Math" panose="02040503050406030204" pitchFamily="18" charset="0"/>
                        <a:sym typeface="Wingdings" panose="05000000000000000000" pitchFamily="2" charset="2"/>
                      </a:rPr>
                      <m:t>𝐍</m:t>
                    </m:r>
                    <m:r>
                      <a:rPr lang="en-US" b="1" i="0" dirty="0" smtClean="0">
                        <a:latin typeface="Cambria Math" panose="02040503050406030204" pitchFamily="18" charset="0"/>
                        <a:sym typeface="Wingdings" panose="05000000000000000000" pitchFamily="2" charset="2"/>
                      </a:rPr>
                      <m:t>/</m:t>
                    </m:r>
                    <m:r>
                      <a:rPr lang="en-US" b="1" i="0" dirty="0" smtClean="0">
                        <a:latin typeface="Cambria Math" panose="02040503050406030204" pitchFamily="18" charset="0"/>
                        <a:sym typeface="Wingdings" panose="05000000000000000000" pitchFamily="2" charset="2"/>
                      </a:rPr>
                      <m:t>𝐦</m:t>
                    </m:r>
                  </m:oMath>
                </a14:m>
                <a:endParaRPr lang="el-GR" b="1" dirty="0">
                  <a:sym typeface="Wingdings" panose="05000000000000000000" pitchFamily="2" charset="2"/>
                </a:endParaRPr>
              </a:p>
              <a:p>
                <a:pPr lvl="1"/>
                <a:endParaRPr lang="en-US" b="1" dirty="0">
                  <a:sym typeface="Wingdings" panose="05000000000000000000" pitchFamily="2" charset="2"/>
                </a:endParaRPr>
              </a:p>
              <a:p>
                <a:pPr lvl="1"/>
                <a:r>
                  <a:rPr lang="el-GR" dirty="0">
                    <a:sym typeface="Wingdings" panose="05000000000000000000" pitchFamily="2" charset="2"/>
                  </a:rPr>
                  <a:t>Διανυσματική μορφή</a:t>
                </a:r>
                <a:r>
                  <a:rPr lang="en-US" dirty="0">
                    <a:sym typeface="Wingdings" panose="05000000000000000000" pitchFamily="2" charset="2"/>
                  </a:rPr>
                  <a:t> </a:t>
                </a:r>
                <a:r>
                  <a:rPr lang="el-GR" dirty="0">
                    <a:sym typeface="Wingdings" panose="05000000000000000000" pitchFamily="2" charset="2"/>
                  </a:rPr>
                  <a:t>για οριζόντια κίνηση</a:t>
                </a:r>
                <a:endParaRPr lang="en-US" dirty="0">
                  <a:sym typeface="Wingdings" panose="05000000000000000000" pitchFamily="2" charset="2"/>
                </a:endParaRPr>
              </a:p>
              <a:p>
                <a:pPr marL="365760" lvl="1" indent="0">
                  <a:buNone/>
                </a:pPr>
                <a:br>
                  <a:rPr lang="en-US" sz="900" dirty="0">
                    <a:sym typeface="Wingdings" panose="05000000000000000000" pitchFamily="2" charset="2"/>
                  </a:rPr>
                </a:br>
                <a14:m>
                  <m:oMathPara xmlns:m="http://schemas.openxmlformats.org/officeDocument/2006/math">
                    <m:oMathParaPr>
                      <m:jc m:val="centerGroup"/>
                    </m:oMathParaPr>
                    <m:oMath xmlns:m="http://schemas.openxmlformats.org/officeDocument/2006/math">
                      <m:sSub>
                        <m:sSubPr>
                          <m:ctrlPr>
                            <a:rPr lang="en-US" sz="2600" b="0" i="1" smtClean="0">
                              <a:latin typeface="Cambria Math" panose="02040503050406030204" pitchFamily="18" charset="0"/>
                              <a:sym typeface="Wingdings" panose="05000000000000000000" pitchFamily="2" charset="2"/>
                            </a:rPr>
                          </m:ctrlPr>
                        </m:sSubPr>
                        <m:e>
                          <m:acc>
                            <m:accPr>
                              <m:chr m:val="⃗"/>
                              <m:ctrlPr>
                                <a:rPr lang="el-GR" sz="2600" i="1" smtClean="0">
                                  <a:latin typeface="Cambria Math" panose="02040503050406030204" pitchFamily="18" charset="0"/>
                                  <a:sym typeface="Wingdings" panose="05000000000000000000" pitchFamily="2" charset="2"/>
                                </a:rPr>
                              </m:ctrlPr>
                            </m:accPr>
                            <m:e>
                              <m:r>
                                <a:rPr lang="en-US" sz="2600" i="1" smtClean="0">
                                  <a:latin typeface="Cambria Math" panose="02040503050406030204" pitchFamily="18" charset="0"/>
                                  <a:sym typeface="Wingdings" panose="05000000000000000000" pitchFamily="2" charset="2"/>
                                </a:rPr>
                                <m:t>𝐹</m:t>
                              </m:r>
                            </m:e>
                          </m:acc>
                        </m:e>
                        <m:sub>
                          <m:r>
                            <a:rPr lang="en-US" sz="2600" b="0" i="1" smtClean="0">
                              <a:latin typeface="Cambria Math" panose="02040503050406030204" pitchFamily="18" charset="0"/>
                              <a:sym typeface="Wingdings" panose="05000000000000000000" pitchFamily="2" charset="2"/>
                            </a:rPr>
                            <m:t>𝑠</m:t>
                          </m:r>
                        </m:sub>
                      </m:sSub>
                      <m:r>
                        <a:rPr lang="en-US" sz="2600" b="0" i="1" smtClean="0">
                          <a:latin typeface="Cambria Math" panose="02040503050406030204" pitchFamily="18" charset="0"/>
                          <a:sym typeface="Wingdings" panose="05000000000000000000" pitchFamily="2" charset="2"/>
                        </a:rPr>
                        <m:t>=</m:t>
                      </m:r>
                      <m:sSub>
                        <m:sSubPr>
                          <m:ctrlPr>
                            <a:rPr lang="en-US" sz="2600" b="0" i="1" smtClean="0">
                              <a:latin typeface="Cambria Math" panose="02040503050406030204" pitchFamily="18" charset="0"/>
                              <a:sym typeface="Wingdings" panose="05000000000000000000" pitchFamily="2" charset="2"/>
                            </a:rPr>
                          </m:ctrlPr>
                        </m:sSubPr>
                        <m:e>
                          <m:r>
                            <a:rPr lang="en-US" sz="2600" b="0" i="1" smtClean="0">
                              <a:latin typeface="Cambria Math" panose="02040503050406030204" pitchFamily="18" charset="0"/>
                              <a:sym typeface="Wingdings" panose="05000000000000000000" pitchFamily="2" charset="2"/>
                            </a:rPr>
                            <m:t>𝐹</m:t>
                          </m:r>
                        </m:e>
                        <m:sub>
                          <m:r>
                            <a:rPr lang="en-US" sz="2600" b="0" i="1" smtClean="0">
                              <a:latin typeface="Cambria Math" panose="02040503050406030204" pitchFamily="18" charset="0"/>
                              <a:sym typeface="Wingdings" panose="05000000000000000000" pitchFamily="2" charset="2"/>
                            </a:rPr>
                            <m:t>𝑠</m:t>
                          </m:r>
                        </m:sub>
                      </m:sSub>
                      <m:acc>
                        <m:accPr>
                          <m:chr m:val="⃗"/>
                          <m:ctrlPr>
                            <a:rPr lang="en-US" sz="2600" b="1" i="1" smtClean="0">
                              <a:latin typeface="Cambria Math" panose="02040503050406030204" pitchFamily="18" charset="0"/>
                              <a:sym typeface="Wingdings" panose="05000000000000000000" pitchFamily="2" charset="2"/>
                            </a:rPr>
                          </m:ctrlPr>
                        </m:accPr>
                        <m:e>
                          <m:r>
                            <a:rPr lang="en-US" sz="2600" b="1" i="1" smtClean="0">
                              <a:latin typeface="Cambria Math" panose="02040503050406030204" pitchFamily="18" charset="0"/>
                              <a:sym typeface="Wingdings" panose="05000000000000000000" pitchFamily="2" charset="2"/>
                            </a:rPr>
                            <m:t>𝒊</m:t>
                          </m:r>
                        </m:e>
                      </m:acc>
                      <m:r>
                        <a:rPr lang="en-US" sz="2600" b="0" i="1" smtClean="0">
                          <a:latin typeface="Cambria Math" panose="02040503050406030204" pitchFamily="18" charset="0"/>
                          <a:sym typeface="Wingdings" panose="05000000000000000000" pitchFamily="2" charset="2"/>
                        </a:rPr>
                        <m:t>=−</m:t>
                      </m:r>
                      <m:r>
                        <a:rPr lang="en-US" sz="2600" b="0" i="1" smtClean="0">
                          <a:latin typeface="Cambria Math" panose="02040503050406030204" pitchFamily="18" charset="0"/>
                          <a:sym typeface="Wingdings" panose="05000000000000000000" pitchFamily="2" charset="2"/>
                        </a:rPr>
                        <m:t>𝑘𝑥</m:t>
                      </m:r>
                      <m:acc>
                        <m:accPr>
                          <m:chr m:val="⃗"/>
                          <m:ctrlPr>
                            <a:rPr lang="en-US" sz="2600" b="1" i="1" smtClean="0">
                              <a:latin typeface="Cambria Math" panose="02040503050406030204" pitchFamily="18" charset="0"/>
                              <a:sym typeface="Wingdings" panose="05000000000000000000" pitchFamily="2" charset="2"/>
                            </a:rPr>
                          </m:ctrlPr>
                        </m:accPr>
                        <m:e>
                          <m:r>
                            <a:rPr lang="en-US" sz="2600" b="1" i="1" smtClean="0">
                              <a:latin typeface="Cambria Math" panose="02040503050406030204" pitchFamily="18" charset="0"/>
                              <a:sym typeface="Wingdings" panose="05000000000000000000" pitchFamily="2" charset="2"/>
                            </a:rPr>
                            <m:t>𝒊</m:t>
                          </m:r>
                        </m:e>
                      </m:acc>
                    </m:oMath>
                  </m:oMathPara>
                </a14:m>
                <a:endParaRPr lang="en-US" sz="2600" b="1" dirty="0">
                  <a:sym typeface="Wingdings" panose="05000000000000000000" pitchFamily="2" charset="2"/>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49" y="1371600"/>
                <a:ext cx="7938925" cy="5334000"/>
              </a:xfrm>
              <a:blipFill>
                <a:blip r:embed="rId3"/>
                <a:stretch>
                  <a:fillRect r="-46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ounded Rectangle 3">
                <a:extLst>
                  <a:ext uri="{FF2B5EF4-FFF2-40B4-BE49-F238E27FC236}">
                    <a16:creationId xmlns:a16="http://schemas.microsoft.com/office/drawing/2014/main" id="{4A5F16E4-7CD4-A7C4-9AE5-9F9A1248EB9C}"/>
                  </a:ext>
                </a:extLst>
              </p:cNvPr>
              <p:cNvSpPr/>
              <p:nvPr/>
            </p:nvSpPr>
            <p:spPr>
              <a:xfrm>
                <a:off x="7010400" y="799424"/>
                <a:ext cx="1521008" cy="572176"/>
              </a:xfrm>
              <a:prstGeom prst="roundRect">
                <a:avLst/>
              </a:prstGeom>
              <a:solidFill>
                <a:schemeClr val="bg2"/>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𝐹</m:t>
                          </m:r>
                        </m:e>
                        <m:sub>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𝑠</m:t>
                          </m:r>
                        </m:sub>
                      </m:sSub>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𝑘𝑥</m:t>
                      </m:r>
                    </m:oMath>
                  </m:oMathPara>
                </a14:m>
                <a:endParaRPr kumimoji="0" lang="el-GR"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mc:Choice>
        <mc:Fallback xmlns="">
          <p:sp>
            <p:nvSpPr>
              <p:cNvPr id="4" name="Rounded Rectangle 3">
                <a:extLst>
                  <a:ext uri="{FF2B5EF4-FFF2-40B4-BE49-F238E27FC236}">
                    <a16:creationId xmlns:a16="http://schemas.microsoft.com/office/drawing/2014/main" id="{4A5F16E4-7CD4-A7C4-9AE5-9F9A1248EB9C}"/>
                  </a:ext>
                </a:extLst>
              </p:cNvPr>
              <p:cNvSpPr>
                <a:spLocks noRot="1" noChangeAspect="1" noMove="1" noResize="1" noEditPoints="1" noAdjustHandles="1" noChangeArrowheads="1" noChangeShapeType="1" noTextEdit="1"/>
              </p:cNvSpPr>
              <p:nvPr/>
            </p:nvSpPr>
            <p:spPr>
              <a:xfrm>
                <a:off x="7010400" y="799424"/>
                <a:ext cx="1521008" cy="572176"/>
              </a:xfrm>
              <a:prstGeom prst="roundRect">
                <a:avLst/>
              </a:prstGeom>
              <a:blipFill>
                <a:blip r:embed="rId4"/>
                <a:stretch>
                  <a:fillRect/>
                </a:stretch>
              </a:blipFill>
              <a:ln w="28575"/>
            </p:spPr>
            <p:txBody>
              <a:bodyPr/>
              <a:lstStyle/>
              <a:p>
                <a:r>
                  <a:rPr lang="en-US">
                    <a:noFill/>
                  </a:rPr>
                  <a:t> </a:t>
                </a:r>
              </a:p>
            </p:txBody>
          </p:sp>
        </mc:Fallback>
      </mc:AlternateContent>
    </p:spTree>
    <p:extLst>
      <p:ext uri="{BB962C8B-B14F-4D97-AF65-F5344CB8AC3E}">
        <p14:creationId xmlns:p14="http://schemas.microsoft.com/office/powerpoint/2010/main" val="3368954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500"/>
                                        <p:tgtEl>
                                          <p:spTgt spid="3">
                                            <p:txEl>
                                              <p:pRg st="4" end="4"/>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animEffect transition="in" filter="fade">
                                      <p:cBhvr>
                                        <p:cTn id="15" dur="500"/>
                                        <p:tgtEl>
                                          <p:spTgt spid="3">
                                            <p:txEl>
                                              <p:pRg st="5" end="5"/>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7" end="7"/>
                                            </p:txEl>
                                          </p:spTgt>
                                        </p:tgtEl>
                                        <p:attrNameLst>
                                          <p:attrName>style.visibility</p:attrName>
                                        </p:attrNameLst>
                                      </p:cBhvr>
                                      <p:to>
                                        <p:strVal val="visible"/>
                                      </p:to>
                                    </p:set>
                                    <p:animEffect transition="in" filter="fade">
                                      <p:cBhvr>
                                        <p:cTn id="20" dur="500"/>
                                        <p:tgtEl>
                                          <p:spTgt spid="3">
                                            <p:txEl>
                                              <p:pRg st="7" end="7"/>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animEffect transition="in" filter="fade">
                                      <p:cBhvr>
                                        <p:cTn id="25" dur="500"/>
                                        <p:tgtEl>
                                          <p:spTgt spid="3">
                                            <p:txEl>
                                              <p:pRg st="9" end="9"/>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3">
                                            <p:txEl>
                                              <p:pRg st="10" end="10"/>
                                            </p:txEl>
                                          </p:spTgt>
                                        </p:tgtEl>
                                        <p:attrNameLst>
                                          <p:attrName>style.visibility</p:attrName>
                                        </p:attrNameLst>
                                      </p:cBhvr>
                                      <p:to>
                                        <p:strVal val="visible"/>
                                      </p:to>
                                    </p:set>
                                    <p:animEffect transition="in" filter="fade">
                                      <p:cBhvr>
                                        <p:cTn id="28"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Ενέργεια Συστήματος</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371600"/>
                <a:ext cx="8024650" cy="5105400"/>
              </a:xfrm>
            </p:spPr>
            <p:txBody>
              <a:bodyPr>
                <a:normAutofit/>
              </a:bodyPr>
              <a:lstStyle/>
              <a:p>
                <a:r>
                  <a:rPr lang="el-GR" sz="2200" dirty="0"/>
                  <a:t>Ας θεωρήσουμε ότι το ελατήριο συμπιέζεται στη μέγιστη τιμή (θέση </a:t>
                </a:r>
                <a14:m>
                  <m:oMath xmlns:m="http://schemas.openxmlformats.org/officeDocument/2006/math">
                    <m:sSub>
                      <m:sSubPr>
                        <m:ctrlPr>
                          <a:rPr lang="el-GR" sz="2200" b="0" i="1" smtClean="0">
                            <a:latin typeface="Cambria Math" panose="02040503050406030204" pitchFamily="18" charset="0"/>
                          </a:rPr>
                        </m:ctrlPr>
                      </m:sSubPr>
                      <m:e>
                        <m:r>
                          <a:rPr lang="en-US" sz="2200" b="0" i="1" smtClean="0">
                            <a:latin typeface="Cambria Math" panose="02040503050406030204" pitchFamily="18" charset="0"/>
                          </a:rPr>
                          <m:t>𝑥</m:t>
                        </m:r>
                      </m:e>
                      <m:sub>
                        <m:r>
                          <a:rPr lang="en-US" sz="2200" b="0" i="1" smtClean="0">
                            <a:latin typeface="Cambria Math" panose="02040503050406030204" pitchFamily="18" charset="0"/>
                          </a:rPr>
                          <m:t>𝑖</m:t>
                        </m:r>
                      </m:sub>
                    </m:sSub>
                    <m:r>
                      <a:rPr lang="en-US" sz="2200" b="0" i="1" smtClean="0">
                        <a:latin typeface="Cambria Math" panose="02040503050406030204" pitchFamily="18" charset="0"/>
                      </a:rPr>
                      <m:t>=</m:t>
                    </m:r>
                    <m:sSub>
                      <m:sSubPr>
                        <m:ctrlPr>
                          <a:rPr lang="en-US" sz="2200" b="0" i="1" smtClean="0">
                            <a:latin typeface="Cambria Math" panose="02040503050406030204" pitchFamily="18" charset="0"/>
                          </a:rPr>
                        </m:ctrlPr>
                      </m:sSubPr>
                      <m:e>
                        <m:r>
                          <a:rPr lang="en-US" sz="2200" b="0" i="1" smtClean="0">
                            <a:latin typeface="Cambria Math" panose="02040503050406030204" pitchFamily="18" charset="0"/>
                          </a:rPr>
                          <m:t>𝑥</m:t>
                        </m:r>
                      </m:e>
                      <m:sub>
                        <m:r>
                          <a:rPr lang="en-US" sz="2200" b="0" i="1" smtClean="0">
                            <a:latin typeface="Cambria Math" panose="02040503050406030204" pitchFamily="18" charset="0"/>
                          </a:rPr>
                          <m:t>𝐴</m:t>
                        </m:r>
                      </m:sub>
                    </m:sSub>
                    <m:r>
                      <a:rPr lang="en-US" sz="2200" b="0" i="1" smtClean="0">
                        <a:latin typeface="Cambria Math" panose="02040503050406030204" pitchFamily="18" charset="0"/>
                      </a:rPr>
                      <m:t>=</m:t>
                    </m:r>
                    <m:r>
                      <a:rPr lang="el-GR" sz="2200" b="0" i="1" smtClean="0">
                        <a:latin typeface="Cambria Math" panose="02040503050406030204" pitchFamily="18" charset="0"/>
                      </a:rPr>
                      <m:t>−</m:t>
                    </m:r>
                    <m:sSub>
                      <m:sSubPr>
                        <m:ctrlPr>
                          <a:rPr lang="el-GR" sz="2200" b="0" i="1" smtClean="0">
                            <a:latin typeface="Cambria Math" panose="02040503050406030204" pitchFamily="18" charset="0"/>
                          </a:rPr>
                        </m:ctrlPr>
                      </m:sSubPr>
                      <m:e>
                        <m:r>
                          <a:rPr lang="en-US" sz="2200" b="0" i="1" smtClean="0">
                            <a:latin typeface="Cambria Math" panose="02040503050406030204" pitchFamily="18" charset="0"/>
                          </a:rPr>
                          <m:t>𝑥</m:t>
                        </m:r>
                      </m:e>
                      <m:sub>
                        <m:r>
                          <a:rPr lang="en-US" sz="2200" b="0" i="1" smtClean="0">
                            <a:latin typeface="Cambria Math" panose="02040503050406030204" pitchFamily="18" charset="0"/>
                          </a:rPr>
                          <m:t>𝑚𝑎𝑥</m:t>
                        </m:r>
                      </m:sub>
                    </m:sSub>
                  </m:oMath>
                </a14:m>
                <a:r>
                  <a:rPr lang="en-US" sz="2200" dirty="0"/>
                  <a:t>) </a:t>
                </a:r>
                <a:r>
                  <a:rPr lang="el-GR" sz="2200" dirty="0"/>
                  <a:t>και αφήνεται ελεύθερο.</a:t>
                </a:r>
                <a:endParaRPr lang="en-US" sz="2200" dirty="0"/>
              </a:p>
              <a:p>
                <a:endParaRPr lang="el-GR" dirty="0"/>
              </a:p>
              <a:p>
                <a:endParaRPr lang="el-GR" sz="2200" dirty="0"/>
              </a:p>
              <a:p>
                <a:endParaRPr lang="el-GR" sz="2200" dirty="0"/>
              </a:p>
              <a:p>
                <a:endParaRPr lang="el-GR" sz="2200" dirty="0"/>
              </a:p>
              <a:p>
                <a:r>
                  <a:rPr lang="el-GR" sz="2200" dirty="0"/>
                  <a:t>Έστω η τελική θέση </a:t>
                </a:r>
                <a14:m>
                  <m:oMath xmlns:m="http://schemas.openxmlformats.org/officeDocument/2006/math">
                    <m:sSub>
                      <m:sSubPr>
                        <m:ctrlPr>
                          <a:rPr lang="el-GR" sz="2200" i="1" smtClean="0">
                            <a:latin typeface="Cambria Math" panose="02040503050406030204" pitchFamily="18" charset="0"/>
                          </a:rPr>
                        </m:ctrlPr>
                      </m:sSubPr>
                      <m:e>
                        <m:r>
                          <a:rPr lang="en-US" sz="2200" b="0" i="1" smtClean="0">
                            <a:latin typeface="Cambria Math" panose="02040503050406030204" pitchFamily="18" charset="0"/>
                          </a:rPr>
                          <m:t>𝑥</m:t>
                        </m:r>
                      </m:e>
                      <m:sub>
                        <m:r>
                          <a:rPr lang="en-US" sz="2200" b="0" i="1" smtClean="0">
                            <a:latin typeface="Cambria Math" panose="02040503050406030204" pitchFamily="18" charset="0"/>
                          </a:rPr>
                          <m:t>𝑓</m:t>
                        </m:r>
                      </m:sub>
                    </m:sSub>
                    <m:r>
                      <a:rPr lang="en-US" sz="2200" b="0" i="1" smtClean="0">
                        <a:latin typeface="Cambria Math" panose="02040503050406030204" pitchFamily="18" charset="0"/>
                      </a:rPr>
                      <m:t>=</m:t>
                    </m:r>
                    <m:sSub>
                      <m:sSubPr>
                        <m:ctrlPr>
                          <a:rPr lang="en-US" sz="2200" b="0" i="1" smtClean="0">
                            <a:latin typeface="Cambria Math" panose="02040503050406030204" pitchFamily="18" charset="0"/>
                          </a:rPr>
                        </m:ctrlPr>
                      </m:sSubPr>
                      <m:e>
                        <m:r>
                          <a:rPr lang="en-US" sz="2200" b="0" i="1" smtClean="0">
                            <a:latin typeface="Cambria Math" panose="02040503050406030204" pitchFamily="18" charset="0"/>
                          </a:rPr>
                          <m:t>𝑥</m:t>
                        </m:r>
                      </m:e>
                      <m:sub>
                        <m:r>
                          <a:rPr lang="en-US" sz="2200" b="0" i="1" smtClean="0">
                            <a:latin typeface="Cambria Math" panose="02040503050406030204" pitchFamily="18" charset="0"/>
                          </a:rPr>
                          <m:t>𝐵</m:t>
                        </m:r>
                      </m:sub>
                    </m:sSub>
                    <m:r>
                      <a:rPr lang="en-US" sz="2200" b="0" i="1" smtClean="0">
                        <a:latin typeface="Cambria Math" panose="02040503050406030204" pitchFamily="18" charset="0"/>
                      </a:rPr>
                      <m:t>=0</m:t>
                    </m:r>
                  </m:oMath>
                </a14:m>
                <a:r>
                  <a:rPr lang="el-GR" sz="2200" dirty="0"/>
                  <a:t> (θέση ισορροπίας)</a:t>
                </a:r>
                <a:endParaRPr lang="en-US" sz="2200" dirty="0"/>
              </a:p>
              <a:p>
                <a:endParaRPr lang="el-GR" sz="1800" dirty="0"/>
              </a:p>
              <a:p>
                <a:r>
                  <a:rPr lang="el-GR" sz="2200" dirty="0"/>
                  <a:t>Το έργο της δύναμης του ελατηρίου επάνω στο σώμα ισούται με</a:t>
                </a:r>
                <a:br>
                  <a:rPr lang="en-US" sz="2200" dirty="0"/>
                </a:br>
                <a:r>
                  <a:rPr lang="el-GR" sz="2200" dirty="0"/>
                  <a:t> </a:t>
                </a:r>
                <a:endParaRPr lang="el-GR" sz="2200" i="1" dirty="0">
                  <a:latin typeface="Cambria Math" panose="02040503050406030204" pitchFamily="18" charset="0"/>
                </a:endParaRPr>
              </a:p>
              <a:p>
                <a:pPr marL="68580" indent="0">
                  <a:buNone/>
                </a:pPr>
                <a14:m>
                  <m:oMathPara xmlns:m="http://schemas.openxmlformats.org/officeDocument/2006/math">
                    <m:oMathParaPr>
                      <m:jc m:val="centerGroup"/>
                    </m:oMathParaPr>
                    <m:oMath xmlns:m="http://schemas.openxmlformats.org/officeDocument/2006/math">
                      <m:sSub>
                        <m:sSubPr>
                          <m:ctrlPr>
                            <a:rPr lang="el-GR" sz="1800" i="1" smtClean="0">
                              <a:latin typeface="Cambria Math" panose="02040503050406030204" pitchFamily="18" charset="0"/>
                            </a:rPr>
                          </m:ctrlPr>
                        </m:sSubPr>
                        <m:e>
                          <m:r>
                            <a:rPr lang="en-US" sz="1800" b="0" i="1" smtClean="0">
                              <a:latin typeface="Cambria Math" panose="02040503050406030204" pitchFamily="18" charset="0"/>
                            </a:rPr>
                            <m:t>𝑊</m:t>
                          </m:r>
                        </m:e>
                        <m:sub>
                          <m:r>
                            <a:rPr lang="en-US" sz="1800" b="0" i="1" smtClean="0">
                              <a:latin typeface="Cambria Math" panose="02040503050406030204" pitchFamily="18" charset="0"/>
                            </a:rPr>
                            <m:t>𝑠</m:t>
                          </m:r>
                        </m:sub>
                      </m:sSub>
                      <m:r>
                        <a:rPr lang="en-US" sz="1800" b="0" i="1" smtClean="0">
                          <a:latin typeface="Cambria Math" panose="02040503050406030204" pitchFamily="18" charset="0"/>
                        </a:rPr>
                        <m:t>=</m:t>
                      </m:r>
                      <m:nary>
                        <m:naryPr>
                          <m:limLoc m:val="undOvr"/>
                          <m:subHide m:val="on"/>
                          <m:supHide m:val="on"/>
                          <m:ctrlPr>
                            <a:rPr lang="en-US" sz="1800" b="0" i="1" smtClean="0">
                              <a:latin typeface="Cambria Math" panose="02040503050406030204" pitchFamily="18" charset="0"/>
                            </a:rPr>
                          </m:ctrlPr>
                        </m:naryPr>
                        <m:sub/>
                        <m:sup/>
                        <m:e>
                          <m:sSub>
                            <m:sSubPr>
                              <m:ctrlPr>
                                <a:rPr lang="en-US" sz="1800" b="0" i="1" smtClean="0">
                                  <a:latin typeface="Cambria Math" panose="02040503050406030204" pitchFamily="18" charset="0"/>
                                </a:rPr>
                              </m:ctrlPr>
                            </m:sSubPr>
                            <m:e>
                              <m:acc>
                                <m:accPr>
                                  <m:chr m:val="⃗"/>
                                  <m:ctrlPr>
                                    <a:rPr lang="en-US" sz="1800" b="0" i="1" smtClean="0">
                                      <a:latin typeface="Cambria Math" panose="02040503050406030204" pitchFamily="18" charset="0"/>
                                    </a:rPr>
                                  </m:ctrlPr>
                                </m:accPr>
                                <m:e>
                                  <m:r>
                                    <a:rPr lang="en-US" sz="1800" b="0" i="1" smtClean="0">
                                      <a:latin typeface="Cambria Math" panose="02040503050406030204" pitchFamily="18" charset="0"/>
                                    </a:rPr>
                                    <m:t>𝐹</m:t>
                                  </m:r>
                                </m:e>
                              </m:acc>
                            </m:e>
                            <m:sub>
                              <m:r>
                                <a:rPr lang="en-US" sz="1800" b="0" i="1" smtClean="0">
                                  <a:latin typeface="Cambria Math" panose="02040503050406030204" pitchFamily="18" charset="0"/>
                                </a:rPr>
                                <m:t>𝑠</m:t>
                              </m:r>
                            </m:sub>
                          </m:sSub>
                          <m:r>
                            <a:rPr lang="el-GR" sz="1800" i="1" smtClean="0">
                              <a:latin typeface="Cambria Math" panose="02040503050406030204" pitchFamily="18" charset="0"/>
                              <a:ea typeface="Cambria Math" panose="02040503050406030204" pitchFamily="18" charset="0"/>
                            </a:rPr>
                            <m:t>∙</m:t>
                          </m:r>
                          <m:r>
                            <a:rPr lang="en-US" sz="1800" b="0" i="1" smtClean="0">
                              <a:latin typeface="Cambria Math" panose="02040503050406030204" pitchFamily="18" charset="0"/>
                              <a:ea typeface="Cambria Math" panose="02040503050406030204" pitchFamily="18" charset="0"/>
                            </a:rPr>
                            <m:t>𝑑</m:t>
                          </m:r>
                          <m:acc>
                            <m:accPr>
                              <m:chr m:val="⃗"/>
                              <m:ctrlPr>
                                <a:rPr lang="en-US" sz="1800" b="0" i="1" smtClean="0">
                                  <a:latin typeface="Cambria Math" panose="02040503050406030204" pitchFamily="18" charset="0"/>
                                  <a:ea typeface="Cambria Math" panose="02040503050406030204" pitchFamily="18" charset="0"/>
                                </a:rPr>
                              </m:ctrlPr>
                            </m:accPr>
                            <m:e>
                              <m:r>
                                <a:rPr lang="en-US" sz="1800" b="0" i="1" smtClean="0">
                                  <a:latin typeface="Cambria Math" panose="02040503050406030204" pitchFamily="18" charset="0"/>
                                  <a:ea typeface="Cambria Math" panose="02040503050406030204" pitchFamily="18" charset="0"/>
                                </a:rPr>
                                <m:t>𝑥</m:t>
                              </m:r>
                            </m:e>
                          </m:acc>
                        </m:e>
                      </m:nary>
                      <m:r>
                        <a:rPr lang="en-US" sz="1800" b="0" i="1" smtClean="0">
                          <a:latin typeface="Cambria Math" panose="02040503050406030204" pitchFamily="18" charset="0"/>
                        </a:rPr>
                        <m:t>=</m:t>
                      </m:r>
                      <m:nary>
                        <m:naryPr>
                          <m:limLoc m:val="undOvr"/>
                          <m:ctrlPr>
                            <a:rPr lang="en-US" sz="1800" b="0" i="1" smtClean="0">
                              <a:latin typeface="Cambria Math" panose="02040503050406030204" pitchFamily="18" charset="0"/>
                            </a:rPr>
                          </m:ctrlPr>
                        </m:naryPr>
                        <m:sub>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𝑥</m:t>
                              </m:r>
                            </m:e>
                            <m:sub>
                              <m:r>
                                <a:rPr lang="en-US" sz="1800" b="0" i="1" smtClean="0">
                                  <a:latin typeface="Cambria Math" panose="02040503050406030204" pitchFamily="18" charset="0"/>
                                </a:rPr>
                                <m:t>𝑖</m:t>
                              </m:r>
                            </m:sub>
                          </m:sSub>
                        </m:sub>
                        <m:sup>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𝑥</m:t>
                              </m:r>
                            </m:e>
                            <m:sub>
                              <m:r>
                                <a:rPr lang="en-US" sz="1800" b="0" i="1" smtClean="0">
                                  <a:latin typeface="Cambria Math" panose="02040503050406030204" pitchFamily="18" charset="0"/>
                                </a:rPr>
                                <m:t>𝑓</m:t>
                              </m:r>
                            </m:sub>
                          </m:sSub>
                        </m:sup>
                        <m:e>
                          <m:r>
                            <a:rPr lang="en-US" sz="1800" b="0" i="1" smtClean="0">
                              <a:latin typeface="Cambria Math" panose="02040503050406030204" pitchFamily="18" charset="0"/>
                            </a:rPr>
                            <m:t>(−</m:t>
                          </m:r>
                          <m:r>
                            <a:rPr lang="en-US" sz="1800" b="0" i="1" smtClean="0">
                              <a:latin typeface="Cambria Math" panose="02040503050406030204" pitchFamily="18" charset="0"/>
                            </a:rPr>
                            <m:t>𝑘𝑥</m:t>
                          </m:r>
                          <m:acc>
                            <m:accPr>
                              <m:chr m:val="⃗"/>
                              <m:ctrlPr>
                                <a:rPr lang="en-US" sz="1800" b="1" i="1" smtClean="0">
                                  <a:latin typeface="Cambria Math" panose="02040503050406030204" pitchFamily="18" charset="0"/>
                                </a:rPr>
                              </m:ctrlPr>
                            </m:accPr>
                            <m:e>
                              <m:r>
                                <a:rPr lang="en-US" sz="1800" b="1" i="1" smtClean="0">
                                  <a:latin typeface="Cambria Math" panose="02040503050406030204" pitchFamily="18" charset="0"/>
                                </a:rPr>
                                <m:t>𝒊</m:t>
                              </m:r>
                            </m:e>
                          </m:acc>
                          <m:r>
                            <a:rPr lang="en-US" sz="1800" b="0" i="1" smtClean="0">
                              <a:latin typeface="Cambria Math" panose="02040503050406030204" pitchFamily="18" charset="0"/>
                            </a:rPr>
                            <m:t>)</m:t>
                          </m:r>
                          <m:r>
                            <a:rPr lang="en-US" sz="1800" b="0" i="1" smtClean="0">
                              <a:latin typeface="Cambria Math" panose="02040503050406030204" pitchFamily="18" charset="0"/>
                              <a:ea typeface="Cambria Math" panose="02040503050406030204" pitchFamily="18" charset="0"/>
                            </a:rPr>
                            <m:t>∙(</m:t>
                          </m:r>
                          <m:r>
                            <a:rPr lang="en-US" sz="1800" b="0" i="1" smtClean="0">
                              <a:latin typeface="Cambria Math" panose="02040503050406030204" pitchFamily="18" charset="0"/>
                              <a:ea typeface="Cambria Math" panose="02040503050406030204" pitchFamily="18" charset="0"/>
                            </a:rPr>
                            <m:t>𝑑𝑥</m:t>
                          </m:r>
                          <m:acc>
                            <m:accPr>
                              <m:chr m:val="⃗"/>
                              <m:ctrlPr>
                                <a:rPr lang="en-US" sz="1800" b="1" i="1" smtClean="0">
                                  <a:latin typeface="Cambria Math" panose="02040503050406030204" pitchFamily="18" charset="0"/>
                                  <a:ea typeface="Cambria Math" panose="02040503050406030204" pitchFamily="18" charset="0"/>
                                </a:rPr>
                              </m:ctrlPr>
                            </m:accPr>
                            <m:e>
                              <m:r>
                                <a:rPr lang="en-US" sz="1800" b="1" i="1" smtClean="0">
                                  <a:latin typeface="Cambria Math" panose="02040503050406030204" pitchFamily="18" charset="0"/>
                                  <a:ea typeface="Cambria Math" panose="02040503050406030204" pitchFamily="18" charset="0"/>
                                </a:rPr>
                                <m:t>𝒊</m:t>
                              </m:r>
                            </m:e>
                          </m:acc>
                          <m:r>
                            <a:rPr lang="en-US" sz="1800" b="0" i="1" smtClean="0">
                              <a:latin typeface="Cambria Math" panose="02040503050406030204" pitchFamily="18" charset="0"/>
                            </a:rPr>
                            <m:t>)</m:t>
                          </m:r>
                        </m:e>
                      </m:nary>
                      <m:r>
                        <a:rPr lang="en-US" sz="1800" b="0" i="1" smtClean="0">
                          <a:latin typeface="Cambria Math" panose="02040503050406030204" pitchFamily="18" charset="0"/>
                        </a:rPr>
                        <m:t>=</m:t>
                      </m:r>
                      <m:nary>
                        <m:naryPr>
                          <m:limLoc m:val="undOvr"/>
                          <m:ctrlPr>
                            <a:rPr lang="en-US" sz="1800" b="0" i="1" smtClean="0">
                              <a:latin typeface="Cambria Math" panose="02040503050406030204" pitchFamily="18" charset="0"/>
                            </a:rPr>
                          </m:ctrlPr>
                        </m:naryPr>
                        <m:sub>
                          <m:r>
                            <m:rPr>
                              <m:brk m:alnAt="24"/>
                            </m:rPr>
                            <a:rPr lang="en-US" sz="1800" b="0" i="1" smtClean="0">
                              <a:latin typeface="Cambria Math" panose="02040503050406030204" pitchFamily="18" charset="0"/>
                            </a:rPr>
                            <m:t>−</m:t>
                          </m:r>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𝑥</m:t>
                              </m:r>
                            </m:e>
                            <m:sub>
                              <m:r>
                                <a:rPr lang="en-US" sz="1800" b="0" i="1" smtClean="0">
                                  <a:latin typeface="Cambria Math" panose="02040503050406030204" pitchFamily="18" charset="0"/>
                                </a:rPr>
                                <m:t>𝑚𝑎𝑥</m:t>
                              </m:r>
                            </m:sub>
                          </m:sSub>
                        </m:sub>
                        <m:sup>
                          <m:r>
                            <a:rPr lang="en-US" sz="1800" b="0" i="1" smtClean="0">
                              <a:latin typeface="Cambria Math" panose="02040503050406030204" pitchFamily="18" charset="0"/>
                            </a:rPr>
                            <m:t>0</m:t>
                          </m:r>
                        </m:sup>
                        <m:e>
                          <m:d>
                            <m:dPr>
                              <m:ctrlPr>
                                <a:rPr lang="en-US" sz="1800" b="0" i="1" smtClean="0">
                                  <a:latin typeface="Cambria Math" panose="02040503050406030204" pitchFamily="18" charset="0"/>
                                </a:rPr>
                              </m:ctrlPr>
                            </m:dPr>
                            <m:e>
                              <m:r>
                                <a:rPr lang="en-US" sz="1800" b="0" i="1" smtClean="0">
                                  <a:latin typeface="Cambria Math" panose="02040503050406030204" pitchFamily="18" charset="0"/>
                                </a:rPr>
                                <m:t>−</m:t>
                              </m:r>
                              <m:r>
                                <a:rPr lang="en-US" sz="1800" b="0" i="1" smtClean="0">
                                  <a:latin typeface="Cambria Math" panose="02040503050406030204" pitchFamily="18" charset="0"/>
                                </a:rPr>
                                <m:t>𝑘𝑥</m:t>
                              </m:r>
                            </m:e>
                          </m:d>
                          <m:r>
                            <a:rPr lang="en-US" sz="1800" b="0" i="1" smtClean="0">
                              <a:latin typeface="Cambria Math" panose="02040503050406030204" pitchFamily="18" charset="0"/>
                            </a:rPr>
                            <m:t>𝑑𝑥</m:t>
                          </m:r>
                        </m:e>
                      </m:nary>
                      <m:r>
                        <a:rPr lang="en-US" sz="1800" b="0" i="1" smtClean="0">
                          <a:latin typeface="Cambria Math" panose="02040503050406030204" pitchFamily="18" charset="0"/>
                        </a:rPr>
                        <m:t>=−</m:t>
                      </m:r>
                      <m:f>
                        <m:fPr>
                          <m:ctrlPr>
                            <a:rPr lang="en-US" sz="1800" b="0" i="1" smtClean="0">
                              <a:latin typeface="Cambria Math" panose="02040503050406030204" pitchFamily="18" charset="0"/>
                            </a:rPr>
                          </m:ctrlPr>
                        </m:fPr>
                        <m:num>
                          <m:r>
                            <a:rPr lang="en-US" sz="1800" b="0" i="1" smtClean="0">
                              <a:latin typeface="Cambria Math" panose="02040503050406030204" pitchFamily="18" charset="0"/>
                            </a:rPr>
                            <m:t>𝑘</m:t>
                          </m:r>
                          <m:sSup>
                            <m:sSupPr>
                              <m:ctrlPr>
                                <a:rPr lang="en-US" sz="1800" b="0" i="1" smtClean="0">
                                  <a:latin typeface="Cambria Math" panose="02040503050406030204" pitchFamily="18" charset="0"/>
                                </a:rPr>
                              </m:ctrlPr>
                            </m:sSupPr>
                            <m:e>
                              <m:r>
                                <a:rPr lang="en-US" sz="1800" b="0" i="1" smtClean="0">
                                  <a:latin typeface="Cambria Math" panose="02040503050406030204" pitchFamily="18" charset="0"/>
                                </a:rPr>
                                <m:t>𝑥</m:t>
                              </m:r>
                            </m:e>
                            <m:sup>
                              <m:r>
                                <a:rPr lang="en-US" sz="1800" b="0" i="1" smtClean="0">
                                  <a:latin typeface="Cambria Math" panose="02040503050406030204" pitchFamily="18" charset="0"/>
                                </a:rPr>
                                <m:t>2</m:t>
                              </m:r>
                            </m:sup>
                          </m:sSup>
                        </m:num>
                        <m:den>
                          <m:r>
                            <a:rPr lang="en-US" sz="1800" b="0" i="1" smtClean="0">
                              <a:latin typeface="Cambria Math" panose="02040503050406030204" pitchFamily="18" charset="0"/>
                            </a:rPr>
                            <m:t>2</m:t>
                          </m:r>
                        </m:den>
                      </m:f>
                      <m:sSubSup>
                        <m:sSubSupPr>
                          <m:ctrlPr>
                            <a:rPr lang="en-US" sz="1800" b="0" i="1" smtClean="0">
                              <a:latin typeface="Cambria Math" panose="02040503050406030204" pitchFamily="18" charset="0"/>
                            </a:rPr>
                          </m:ctrlPr>
                        </m:sSubSupPr>
                        <m:e>
                          <m:d>
                            <m:dPr>
                              <m:begChr m:val=""/>
                              <m:endChr m:val="|"/>
                              <m:ctrlPr>
                                <a:rPr lang="en-US" sz="1800" b="0" i="1" smtClean="0">
                                  <a:latin typeface="Cambria Math" panose="02040503050406030204" pitchFamily="18" charset="0"/>
                                </a:rPr>
                              </m:ctrlPr>
                            </m:dPr>
                            <m:e>
                              <m:r>
                                <a:rPr lang="en-US" sz="1800" b="0" i="1" smtClean="0">
                                  <a:latin typeface="Cambria Math" panose="02040503050406030204" pitchFamily="18" charset="0"/>
                                </a:rPr>
                                <m:t>​</m:t>
                              </m:r>
                            </m:e>
                          </m:d>
                        </m:e>
                        <m:sub>
                          <m:r>
                            <a:rPr lang="en-US" sz="1800" b="0" i="1" smtClean="0">
                              <a:latin typeface="Cambria Math" panose="02040503050406030204" pitchFamily="18" charset="0"/>
                            </a:rPr>
                            <m:t>−</m:t>
                          </m:r>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𝑥</m:t>
                              </m:r>
                            </m:e>
                            <m:sub>
                              <m:r>
                                <a:rPr lang="en-US" sz="1800" b="0" i="1" smtClean="0">
                                  <a:latin typeface="Cambria Math" panose="02040503050406030204" pitchFamily="18" charset="0"/>
                                </a:rPr>
                                <m:t>𝑚𝑎𝑥</m:t>
                              </m:r>
                            </m:sub>
                          </m:sSub>
                        </m:sub>
                        <m:sup>
                          <m:r>
                            <a:rPr lang="en-US" sz="1800" b="0" i="1" smtClean="0">
                              <a:latin typeface="Cambria Math" panose="02040503050406030204" pitchFamily="18" charset="0"/>
                            </a:rPr>
                            <m:t>0</m:t>
                          </m:r>
                        </m:sup>
                      </m:sSubSup>
                      <m:r>
                        <a:rPr lang="en-US" sz="1800" b="0" i="1" smtClean="0">
                          <a:latin typeface="Cambria Math" panose="02040503050406030204" pitchFamily="18" charset="0"/>
                        </a:rPr>
                        <m:t>=</m:t>
                      </m:r>
                      <m:f>
                        <m:fPr>
                          <m:ctrlPr>
                            <a:rPr lang="en-US" sz="1800" b="0" i="1" smtClean="0">
                              <a:latin typeface="Cambria Math" panose="02040503050406030204" pitchFamily="18" charset="0"/>
                            </a:rPr>
                          </m:ctrlPr>
                        </m:fPr>
                        <m:num>
                          <m:r>
                            <a:rPr lang="en-US" sz="1800" b="0" i="1" smtClean="0">
                              <a:latin typeface="Cambria Math" panose="02040503050406030204" pitchFamily="18" charset="0"/>
                            </a:rPr>
                            <m:t>1</m:t>
                          </m:r>
                        </m:num>
                        <m:den>
                          <m:r>
                            <a:rPr lang="en-US" sz="1800" b="0" i="1" smtClean="0">
                              <a:latin typeface="Cambria Math" panose="02040503050406030204" pitchFamily="18" charset="0"/>
                            </a:rPr>
                            <m:t>2</m:t>
                          </m:r>
                        </m:den>
                      </m:f>
                      <m:r>
                        <a:rPr lang="en-US" sz="1800" b="0" i="1" smtClean="0">
                          <a:latin typeface="Cambria Math" panose="02040503050406030204" pitchFamily="18" charset="0"/>
                        </a:rPr>
                        <m:t>𝑘</m:t>
                      </m:r>
                      <m:sSubSup>
                        <m:sSubSupPr>
                          <m:ctrlPr>
                            <a:rPr lang="en-US" sz="1800" b="0" i="1" smtClean="0">
                              <a:latin typeface="Cambria Math" panose="02040503050406030204" pitchFamily="18" charset="0"/>
                            </a:rPr>
                          </m:ctrlPr>
                        </m:sSubSupPr>
                        <m:e>
                          <m:r>
                            <a:rPr lang="en-US" sz="1800" b="0" i="1" smtClean="0">
                              <a:latin typeface="Cambria Math" panose="02040503050406030204" pitchFamily="18" charset="0"/>
                            </a:rPr>
                            <m:t>𝑥</m:t>
                          </m:r>
                        </m:e>
                        <m:sub>
                          <m:r>
                            <a:rPr lang="en-US" sz="1800" b="0" i="1" smtClean="0">
                              <a:latin typeface="Cambria Math" panose="02040503050406030204" pitchFamily="18" charset="0"/>
                            </a:rPr>
                            <m:t>𝑚𝑎𝑥</m:t>
                          </m:r>
                        </m:sub>
                        <m:sup>
                          <m:r>
                            <a:rPr lang="en-US" sz="1800" b="0" i="1" smtClean="0">
                              <a:latin typeface="Cambria Math" panose="02040503050406030204" pitchFamily="18" charset="0"/>
                            </a:rPr>
                            <m:t>2</m:t>
                          </m:r>
                        </m:sup>
                      </m:sSubSup>
                    </m:oMath>
                  </m:oMathPara>
                </a14:m>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371600"/>
                <a:ext cx="8024650" cy="5105400"/>
              </a:xfrm>
              <a:blipFill rotWithShape="0">
                <a:blip r:embed="rId2"/>
                <a:stretch>
                  <a:fillRect t="-835"/>
                </a:stretch>
              </a:blipFill>
            </p:spPr>
            <p:txBody>
              <a:bodyPr/>
              <a:lstStyle/>
              <a:p>
                <a:r>
                  <a:rPr lang="el-GR">
                    <a:noFill/>
                  </a:rPr>
                  <a:t> </a:t>
                </a:r>
              </a:p>
            </p:txBody>
          </p:sp>
        </mc:Fallback>
      </mc:AlternateContent>
      <mc:AlternateContent xmlns:mc="http://schemas.openxmlformats.org/markup-compatibility/2006" xmlns:a14="http://schemas.microsoft.com/office/drawing/2010/main">
        <mc:Choice Requires="a14">
          <p:sp>
            <p:nvSpPr>
              <p:cNvPr id="10" name="Rounded Rectangle 3">
                <a:extLst>
                  <a:ext uri="{FF2B5EF4-FFF2-40B4-BE49-F238E27FC236}">
                    <a16:creationId xmlns:a16="http://schemas.microsoft.com/office/drawing/2014/main" id="{54E5645E-E3F7-01D1-1368-95A6745C6E99}"/>
                  </a:ext>
                </a:extLst>
              </p:cNvPr>
              <p:cNvSpPr/>
              <p:nvPr/>
            </p:nvSpPr>
            <p:spPr>
              <a:xfrm>
                <a:off x="7010400" y="799424"/>
                <a:ext cx="1521008" cy="572176"/>
              </a:xfrm>
              <a:prstGeom prst="roundRect">
                <a:avLst/>
              </a:prstGeom>
              <a:solidFill>
                <a:schemeClr val="bg2"/>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𝐹</m:t>
                          </m:r>
                        </m:e>
                        <m:sub>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𝑠</m:t>
                          </m:r>
                        </m:sub>
                      </m:sSub>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𝑘𝑥</m:t>
                      </m:r>
                    </m:oMath>
                  </m:oMathPara>
                </a14:m>
                <a:endParaRPr kumimoji="0" lang="el-GR"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mc:Choice>
        <mc:Fallback xmlns="">
          <p:sp>
            <p:nvSpPr>
              <p:cNvPr id="10" name="Rounded Rectangle 3">
                <a:extLst>
                  <a:ext uri="{FF2B5EF4-FFF2-40B4-BE49-F238E27FC236}">
                    <a16:creationId xmlns:a16="http://schemas.microsoft.com/office/drawing/2014/main" id="{54E5645E-E3F7-01D1-1368-95A6745C6E99}"/>
                  </a:ext>
                </a:extLst>
              </p:cNvPr>
              <p:cNvSpPr>
                <a:spLocks noRot="1" noChangeAspect="1" noMove="1" noResize="1" noEditPoints="1" noAdjustHandles="1" noChangeArrowheads="1" noChangeShapeType="1" noTextEdit="1"/>
              </p:cNvSpPr>
              <p:nvPr/>
            </p:nvSpPr>
            <p:spPr>
              <a:xfrm>
                <a:off x="7010400" y="799424"/>
                <a:ext cx="1521008" cy="572176"/>
              </a:xfrm>
              <a:prstGeom prst="roundRect">
                <a:avLst/>
              </a:prstGeom>
              <a:blipFill>
                <a:blip r:embed="rId3"/>
                <a:stretch>
                  <a:fillRect/>
                </a:stretch>
              </a:blipFill>
              <a:ln w="28575"/>
            </p:spPr>
            <p:txBody>
              <a:bodyPr/>
              <a:lstStyle/>
              <a:p>
                <a:r>
                  <a:rPr lang="en-US">
                    <a:noFill/>
                  </a:rPr>
                  <a:t> </a:t>
                </a:r>
              </a:p>
            </p:txBody>
          </p:sp>
        </mc:Fallback>
      </mc:AlternateContent>
      <p:grpSp>
        <p:nvGrpSpPr>
          <p:cNvPr id="12" name="Ομάδα 11">
            <a:extLst>
              <a:ext uri="{FF2B5EF4-FFF2-40B4-BE49-F238E27FC236}">
                <a16:creationId xmlns:a16="http://schemas.microsoft.com/office/drawing/2014/main" id="{E971FEB0-9A88-DE28-020B-DA7D2728BDFA}"/>
              </a:ext>
            </a:extLst>
          </p:cNvPr>
          <p:cNvGrpSpPr/>
          <p:nvPr/>
        </p:nvGrpSpPr>
        <p:grpSpPr>
          <a:xfrm>
            <a:off x="1371600" y="2133600"/>
            <a:ext cx="6781800" cy="1676400"/>
            <a:chOff x="1371600" y="2133600"/>
            <a:chExt cx="6781800" cy="1676400"/>
          </a:xfrm>
        </p:grpSpPr>
        <p:grpSp>
          <p:nvGrpSpPr>
            <p:cNvPr id="9" name="Group 8"/>
            <p:cNvGrpSpPr/>
            <p:nvPr/>
          </p:nvGrpSpPr>
          <p:grpSpPr>
            <a:xfrm>
              <a:off x="1371600" y="2133600"/>
              <a:ext cx="6781800" cy="1676400"/>
              <a:chOff x="1371600" y="2133600"/>
              <a:chExt cx="6781800" cy="1676400"/>
            </a:xfrm>
          </p:grpSpPr>
          <p:grpSp>
            <p:nvGrpSpPr>
              <p:cNvPr id="6" name="Group 5"/>
              <p:cNvGrpSpPr/>
              <p:nvPr/>
            </p:nvGrpSpPr>
            <p:grpSpPr>
              <a:xfrm>
                <a:off x="1371600" y="2133600"/>
                <a:ext cx="6781800" cy="1676400"/>
                <a:chOff x="1447800" y="2209800"/>
                <a:chExt cx="6243636" cy="1447800"/>
              </a:xfrm>
            </p:grpSpPr>
            <p:pic>
              <p:nvPicPr>
                <p:cNvPr id="4" name="Content Placeholder 3"/>
                <p:cNvPicPr>
                  <a:picLocks noChangeAspect="1"/>
                </p:cNvPicPr>
                <p:nvPr/>
              </p:nvPicPr>
              <p:blipFill rotWithShape="1">
                <a:blip r:embed="rId4">
                  <a:extLst>
                    <a:ext uri="{28A0092B-C50C-407E-A947-70E740481C1C}">
                      <a14:useLocalDpi xmlns:a14="http://schemas.microsoft.com/office/drawing/2010/main" val="0"/>
                    </a:ext>
                  </a:extLst>
                </a:blip>
                <a:srcRect l="9212" t="44234" r="1061" b="32872"/>
                <a:stretch/>
              </p:blipFill>
              <p:spPr>
                <a:xfrm>
                  <a:off x="1447800" y="2209800"/>
                  <a:ext cx="6243636" cy="1447800"/>
                </a:xfrm>
                <a:prstGeom prst="rect">
                  <a:avLst/>
                </a:prstGeom>
              </p:spPr>
            </p:pic>
            <mc:AlternateContent xmlns:mc="http://schemas.openxmlformats.org/markup-compatibility/2006" xmlns:a14="http://schemas.microsoft.com/office/drawing/2010/main">
              <mc:Choice Requires="a14">
                <p:sp>
                  <p:nvSpPr>
                    <p:cNvPr id="5" name="TextBox 4"/>
                    <p:cNvSpPr txBox="1"/>
                    <p:nvPr/>
                  </p:nvSpPr>
                  <p:spPr>
                    <a:xfrm>
                      <a:off x="3173766" y="3329868"/>
                      <a:ext cx="444623" cy="21264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1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sub>
                                <m:r>
                                  <a:rPr kumimoji="0" lang="en-US" sz="1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𝑚𝑎𝑥</m:t>
                                </m:r>
                              </m:sub>
                            </m:sSub>
                          </m:oMath>
                        </m:oMathPara>
                      </a14:m>
                      <a:endParaRPr kumimoji="0" lang="el-GR"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5" name="TextBox 4"/>
                    <p:cNvSpPr txBox="1">
                      <a:spLocks noRot="1" noChangeAspect="1" noMove="1" noResize="1" noEditPoints="1" noAdjustHandles="1" noChangeArrowheads="1" noChangeShapeType="1" noTextEdit="1"/>
                    </p:cNvSpPr>
                    <p:nvPr/>
                  </p:nvSpPr>
                  <p:spPr>
                    <a:xfrm>
                      <a:off x="3173766" y="3329868"/>
                      <a:ext cx="444623" cy="212645"/>
                    </a:xfrm>
                    <a:prstGeom prst="rect">
                      <a:avLst/>
                    </a:prstGeom>
                    <a:blipFill rotWithShape="0">
                      <a:blip r:embed="rId5"/>
                      <a:stretch>
                        <a:fillRect/>
                      </a:stretch>
                    </a:blipFill>
                  </p:spPr>
                  <p:txBody>
                    <a:bodyPr/>
                    <a:lstStyle/>
                    <a:p>
                      <a:r>
                        <a:rPr lang="el-GR">
                          <a:noFill/>
                        </a:rPr>
                        <a:t> </a:t>
                      </a:r>
                    </a:p>
                  </p:txBody>
                </p:sp>
              </mc:Fallback>
            </mc:AlternateContent>
          </p:grpSp>
          <p:sp>
            <p:nvSpPr>
              <p:cNvPr id="7" name="Oval 6"/>
              <p:cNvSpPr/>
              <p:nvPr/>
            </p:nvSpPr>
            <p:spPr>
              <a:xfrm>
                <a:off x="2971800" y="3200400"/>
                <a:ext cx="228600" cy="23012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prstClr val="white"/>
                    </a:solidFill>
                    <a:effectLst/>
                    <a:uLnTx/>
                    <a:uFillTx/>
                    <a:latin typeface="Calibri" panose="020F0502020204030204"/>
                    <a:ea typeface="+mn-ea"/>
                    <a:cs typeface="+mn-cs"/>
                  </a:rPr>
                  <a:t>Α</a:t>
                </a:r>
              </a:p>
            </p:txBody>
          </p:sp>
          <p:sp>
            <p:nvSpPr>
              <p:cNvPr id="8" name="Oval 7"/>
              <p:cNvSpPr/>
              <p:nvPr/>
            </p:nvSpPr>
            <p:spPr>
              <a:xfrm>
                <a:off x="3810000" y="3200400"/>
                <a:ext cx="228600" cy="23012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prstClr val="white"/>
                    </a:solidFill>
                    <a:effectLst/>
                    <a:uLnTx/>
                    <a:uFillTx/>
                    <a:latin typeface="Calibri" panose="020F0502020204030204"/>
                    <a:ea typeface="+mn-ea"/>
                    <a:cs typeface="+mn-cs"/>
                  </a:rPr>
                  <a:t>Β</a:t>
                </a:r>
              </a:p>
            </p:txBody>
          </p:sp>
        </p:gr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3F655E53-61CF-A2E6-0357-839F81898A48}"/>
                    </a:ext>
                  </a:extLst>
                </p:cNvPr>
                <p:cNvSpPr txBox="1"/>
                <p:nvPr/>
              </p:nvSpPr>
              <p:spPr>
                <a:xfrm>
                  <a:off x="3924300" y="2160607"/>
                  <a:ext cx="57150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r>
                          <a:rPr kumimoji="0" lang="en-US" sz="1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=0</m:t>
                        </m:r>
                      </m:oMath>
                    </m:oMathPara>
                  </a14:m>
                  <a:endParaRPr kumimoji="0" lang="el-G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11" name="TextBox 10">
                  <a:extLst>
                    <a:ext uri="{FF2B5EF4-FFF2-40B4-BE49-F238E27FC236}">
                      <a16:creationId xmlns:a16="http://schemas.microsoft.com/office/drawing/2014/main" id="{3F655E53-61CF-A2E6-0357-839F81898A48}"/>
                    </a:ext>
                  </a:extLst>
                </p:cNvPr>
                <p:cNvSpPr txBox="1">
                  <a:spLocks noRot="1" noChangeAspect="1" noMove="1" noResize="1" noEditPoints="1" noAdjustHandles="1" noChangeArrowheads="1" noChangeShapeType="1" noTextEdit="1"/>
                </p:cNvSpPr>
                <p:nvPr/>
              </p:nvSpPr>
              <p:spPr>
                <a:xfrm>
                  <a:off x="3924300" y="2160607"/>
                  <a:ext cx="571500" cy="276999"/>
                </a:xfrm>
                <a:prstGeom prst="rect">
                  <a:avLst/>
                </a:prstGeom>
                <a:blipFill>
                  <a:blip r:embed="rId6"/>
                  <a:stretch>
                    <a:fillRect/>
                  </a:stretch>
                </a:blipFill>
              </p:spPr>
              <p:txBody>
                <a:bodyPr/>
                <a:lstStyle/>
                <a:p>
                  <a:r>
                    <a:rPr lang="en-US">
                      <a:noFill/>
                    </a:rPr>
                    <a:t> </a:t>
                  </a:r>
                </a:p>
              </p:txBody>
            </p:sp>
          </mc:Fallback>
        </mc:AlternateContent>
      </p:grpSp>
    </p:spTree>
    <p:extLst>
      <p:ext uri="{BB962C8B-B14F-4D97-AF65-F5344CB8AC3E}">
        <p14:creationId xmlns:p14="http://schemas.microsoft.com/office/powerpoint/2010/main" val="3657334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animEffect transition="in" filter="fade">
                                      <p:cBhvr>
                                        <p:cTn id="15" dur="500"/>
                                        <p:tgtEl>
                                          <p:spTgt spid="3">
                                            <p:txEl>
                                              <p:pRg st="5" end="5"/>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7" end="7"/>
                                            </p:txEl>
                                          </p:spTgt>
                                        </p:tgtEl>
                                        <p:attrNameLst>
                                          <p:attrName>style.visibility</p:attrName>
                                        </p:attrNameLst>
                                      </p:cBhvr>
                                      <p:to>
                                        <p:strVal val="visible"/>
                                      </p:to>
                                    </p:set>
                                    <p:animEffect transition="in" filter="fade">
                                      <p:cBhvr>
                                        <p:cTn id="20" dur="500"/>
                                        <p:tgtEl>
                                          <p:spTgt spid="3">
                                            <p:txEl>
                                              <p:pRg st="7" end="7"/>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animEffect transition="in" filter="fade">
                                      <p:cBhvr>
                                        <p:cTn id="25"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1066800" y="2133600"/>
            <a:ext cx="6900861" cy="1600200"/>
            <a:chOff x="1066800" y="2133600"/>
            <a:chExt cx="6900861" cy="1600200"/>
          </a:xfrm>
        </p:grpSpPr>
        <p:pic>
          <p:nvPicPr>
            <p:cNvPr id="4" name="Content Placeholder 3"/>
            <p:cNvPicPr>
              <a:picLocks noChangeAspect="1"/>
            </p:cNvPicPr>
            <p:nvPr/>
          </p:nvPicPr>
          <p:blipFill rotWithShape="1">
            <a:blip r:embed="rId2">
              <a:extLst>
                <a:ext uri="{28A0092B-C50C-407E-A947-70E740481C1C}">
                  <a14:useLocalDpi xmlns:a14="http://schemas.microsoft.com/office/drawing/2010/main" val="0"/>
                </a:ext>
              </a:extLst>
            </a:blip>
            <a:srcRect l="9212" t="-122" r="1061" b="77228"/>
            <a:stretch/>
          </p:blipFill>
          <p:spPr>
            <a:xfrm>
              <a:off x="1066800" y="2133600"/>
              <a:ext cx="6900861" cy="1600200"/>
            </a:xfrm>
            <a:prstGeom prst="rect">
              <a:avLst/>
            </a:prstGeom>
          </p:spPr>
        </p:pic>
        <p:sp>
          <p:nvSpPr>
            <p:cNvPr id="6" name="Oval 5"/>
            <p:cNvSpPr/>
            <p:nvPr/>
          </p:nvSpPr>
          <p:spPr>
            <a:xfrm>
              <a:off x="3564466" y="3176713"/>
              <a:ext cx="228600" cy="23012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prstClr val="white"/>
                  </a:solidFill>
                  <a:effectLst/>
                  <a:uLnTx/>
                  <a:uFillTx/>
                  <a:latin typeface="Calibri" panose="020F0502020204030204"/>
                  <a:ea typeface="+mn-ea"/>
                  <a:cs typeface="+mn-cs"/>
                </a:rPr>
                <a:t>Α</a:t>
              </a:r>
            </a:p>
          </p:txBody>
        </p:sp>
        <p:sp>
          <p:nvSpPr>
            <p:cNvPr id="7" name="Oval 6"/>
            <p:cNvSpPr/>
            <p:nvPr/>
          </p:nvSpPr>
          <p:spPr>
            <a:xfrm>
              <a:off x="4461935" y="3176713"/>
              <a:ext cx="228600" cy="23012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prstClr val="white"/>
                  </a:solidFill>
                  <a:effectLst/>
                  <a:uLnTx/>
                  <a:uFillTx/>
                  <a:latin typeface="Calibri" panose="020F0502020204030204"/>
                  <a:ea typeface="+mn-ea"/>
                  <a:cs typeface="+mn-cs"/>
                </a:rPr>
                <a:t>Β</a:t>
              </a:r>
            </a:p>
          </p:txBody>
        </p:sp>
      </p:grpSp>
      <p:sp>
        <p:nvSpPr>
          <p:cNvPr id="2" name="Title 1"/>
          <p:cNvSpPr>
            <a:spLocks noGrp="1"/>
          </p:cNvSpPr>
          <p:nvPr>
            <p:ph type="title"/>
          </p:nvPr>
        </p:nvSpPr>
        <p:spPr/>
        <p:txBody>
          <a:bodyPr>
            <a:normAutofit fontScale="90000"/>
          </a:bodyPr>
          <a:lstStyle/>
          <a:p>
            <a:r>
              <a:rPr lang="el-GR" dirty="0"/>
              <a:t>Ενέργεια Συστήματος</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371600"/>
                <a:ext cx="7948450" cy="5105400"/>
              </a:xfrm>
            </p:spPr>
            <p:txBody>
              <a:bodyPr>
                <a:normAutofit/>
              </a:bodyPr>
              <a:lstStyle/>
              <a:p>
                <a:r>
                  <a:rPr lang="el-GR" sz="2200" dirty="0"/>
                  <a:t>Ας θεωρήσουμε ότι το ελατήριο συνεχίζει την πορεία του</a:t>
                </a:r>
                <a:r>
                  <a:rPr lang="en-US" sz="2200" dirty="0"/>
                  <a:t>, </a:t>
                </a:r>
                <a:r>
                  <a:rPr lang="el-GR" sz="2200" dirty="0"/>
                  <a:t>περνώντας από τη θέση ισορροπίας (θέση </a:t>
                </a:r>
                <a14:m>
                  <m:oMath xmlns:m="http://schemas.openxmlformats.org/officeDocument/2006/math">
                    <m:sSub>
                      <m:sSubPr>
                        <m:ctrlPr>
                          <a:rPr lang="el-GR" sz="2200" b="0" i="1" smtClean="0">
                            <a:latin typeface="Cambria Math" panose="02040503050406030204" pitchFamily="18" charset="0"/>
                          </a:rPr>
                        </m:ctrlPr>
                      </m:sSubPr>
                      <m:e>
                        <m:r>
                          <a:rPr lang="en-US" sz="2200" b="0" i="1" smtClean="0">
                            <a:latin typeface="Cambria Math" panose="02040503050406030204" pitchFamily="18" charset="0"/>
                          </a:rPr>
                          <m:t>𝑥</m:t>
                        </m:r>
                      </m:e>
                      <m:sub>
                        <m:r>
                          <a:rPr lang="en-US" sz="2200" b="0" i="1" smtClean="0">
                            <a:latin typeface="Cambria Math" panose="02040503050406030204" pitchFamily="18" charset="0"/>
                          </a:rPr>
                          <m:t>𝑖</m:t>
                        </m:r>
                      </m:sub>
                    </m:sSub>
                    <m:r>
                      <a:rPr lang="en-US" sz="2200" b="0" i="1" smtClean="0">
                        <a:latin typeface="Cambria Math" panose="02040503050406030204" pitchFamily="18" charset="0"/>
                      </a:rPr>
                      <m:t>=</m:t>
                    </m:r>
                    <m:sSub>
                      <m:sSubPr>
                        <m:ctrlPr>
                          <a:rPr lang="en-US" sz="2200" b="0" i="1" smtClean="0">
                            <a:latin typeface="Cambria Math" panose="02040503050406030204" pitchFamily="18" charset="0"/>
                          </a:rPr>
                        </m:ctrlPr>
                      </m:sSubPr>
                      <m:e>
                        <m:r>
                          <a:rPr lang="en-US" sz="2200" b="0" i="1" smtClean="0">
                            <a:latin typeface="Cambria Math" panose="02040503050406030204" pitchFamily="18" charset="0"/>
                          </a:rPr>
                          <m:t>𝑥</m:t>
                        </m:r>
                      </m:e>
                      <m:sub>
                        <m:r>
                          <a:rPr lang="en-US" sz="2200" b="0" i="1" smtClean="0">
                            <a:latin typeface="Cambria Math" panose="02040503050406030204" pitchFamily="18" charset="0"/>
                          </a:rPr>
                          <m:t>𝐴</m:t>
                        </m:r>
                      </m:sub>
                    </m:sSub>
                    <m:r>
                      <a:rPr lang="en-US" sz="2200" b="0" i="1" smtClean="0">
                        <a:latin typeface="Cambria Math" panose="02040503050406030204" pitchFamily="18" charset="0"/>
                      </a:rPr>
                      <m:t>=</m:t>
                    </m:r>
                    <m:r>
                      <a:rPr lang="el-GR" sz="2200" b="0" i="1" smtClean="0">
                        <a:latin typeface="Cambria Math" panose="02040503050406030204" pitchFamily="18" charset="0"/>
                      </a:rPr>
                      <m:t>0</m:t>
                    </m:r>
                  </m:oMath>
                </a14:m>
                <a:r>
                  <a:rPr lang="en-US" sz="2200" dirty="0"/>
                  <a:t>)</a:t>
                </a:r>
              </a:p>
              <a:p>
                <a:endParaRPr lang="en-US" sz="2200" dirty="0"/>
              </a:p>
              <a:p>
                <a:endParaRPr lang="en-US" sz="2200" dirty="0"/>
              </a:p>
              <a:p>
                <a:endParaRPr lang="en-US" sz="2200" dirty="0"/>
              </a:p>
              <a:p>
                <a:endParaRPr lang="en-US" sz="2200" dirty="0"/>
              </a:p>
              <a:p>
                <a:endParaRPr lang="en-US" sz="2200" dirty="0"/>
              </a:p>
              <a:p>
                <a:r>
                  <a:rPr lang="el-GR" sz="2200" dirty="0"/>
                  <a:t>Έστω η τελική θέση </a:t>
                </a:r>
                <a14:m>
                  <m:oMath xmlns:m="http://schemas.openxmlformats.org/officeDocument/2006/math">
                    <m:sSub>
                      <m:sSubPr>
                        <m:ctrlPr>
                          <a:rPr lang="el-GR" sz="2200" i="1" smtClean="0">
                            <a:latin typeface="Cambria Math" panose="02040503050406030204" pitchFamily="18" charset="0"/>
                          </a:rPr>
                        </m:ctrlPr>
                      </m:sSubPr>
                      <m:e>
                        <m:r>
                          <a:rPr lang="en-US" sz="2200" b="0" i="1" smtClean="0">
                            <a:latin typeface="Cambria Math" panose="02040503050406030204" pitchFamily="18" charset="0"/>
                          </a:rPr>
                          <m:t>𝑥</m:t>
                        </m:r>
                      </m:e>
                      <m:sub>
                        <m:r>
                          <a:rPr lang="en-US" sz="2200" b="0" i="1" smtClean="0">
                            <a:latin typeface="Cambria Math" panose="02040503050406030204" pitchFamily="18" charset="0"/>
                          </a:rPr>
                          <m:t>𝑓</m:t>
                        </m:r>
                      </m:sub>
                    </m:sSub>
                    <m:r>
                      <a:rPr lang="en-US" sz="2200" b="0" i="1" smtClean="0">
                        <a:latin typeface="Cambria Math" panose="02040503050406030204" pitchFamily="18" charset="0"/>
                      </a:rPr>
                      <m:t>=</m:t>
                    </m:r>
                    <m:sSub>
                      <m:sSubPr>
                        <m:ctrlPr>
                          <a:rPr lang="en-US" sz="2200" b="0" i="1" smtClean="0">
                            <a:latin typeface="Cambria Math" panose="02040503050406030204" pitchFamily="18" charset="0"/>
                          </a:rPr>
                        </m:ctrlPr>
                      </m:sSubPr>
                      <m:e>
                        <m:r>
                          <a:rPr lang="en-US" sz="2200" b="0" i="1" smtClean="0">
                            <a:latin typeface="Cambria Math" panose="02040503050406030204" pitchFamily="18" charset="0"/>
                          </a:rPr>
                          <m:t>𝑥</m:t>
                        </m:r>
                      </m:e>
                      <m:sub>
                        <m:r>
                          <a:rPr lang="en-US" sz="2200" b="0" i="1" smtClean="0">
                            <a:latin typeface="Cambria Math" panose="02040503050406030204" pitchFamily="18" charset="0"/>
                          </a:rPr>
                          <m:t>𝐵</m:t>
                        </m:r>
                      </m:sub>
                    </m:sSub>
                    <m:r>
                      <a:rPr lang="en-US" sz="2200" b="0" i="1" smtClean="0">
                        <a:latin typeface="Cambria Math" panose="02040503050406030204" pitchFamily="18" charset="0"/>
                      </a:rPr>
                      <m:t>=</m:t>
                    </m:r>
                    <m:sSub>
                      <m:sSubPr>
                        <m:ctrlPr>
                          <a:rPr lang="el-GR" sz="2200" i="1">
                            <a:latin typeface="Cambria Math" panose="02040503050406030204" pitchFamily="18" charset="0"/>
                          </a:rPr>
                        </m:ctrlPr>
                      </m:sSubPr>
                      <m:e>
                        <m:r>
                          <a:rPr lang="en-US" sz="2200" i="1">
                            <a:latin typeface="Cambria Math" panose="02040503050406030204" pitchFamily="18" charset="0"/>
                          </a:rPr>
                          <m:t>𝑥</m:t>
                        </m:r>
                      </m:e>
                      <m:sub>
                        <m:r>
                          <a:rPr lang="en-US" sz="2200" i="1">
                            <a:latin typeface="Cambria Math" panose="02040503050406030204" pitchFamily="18" charset="0"/>
                          </a:rPr>
                          <m:t>𝑚𝑎𝑥</m:t>
                        </m:r>
                      </m:sub>
                    </m:sSub>
                  </m:oMath>
                </a14:m>
                <a:endParaRPr lang="en-US" sz="2200" dirty="0"/>
              </a:p>
              <a:p>
                <a:endParaRPr lang="en-US" sz="2200" dirty="0"/>
              </a:p>
              <a:p>
                <a:r>
                  <a:rPr lang="el-GR" sz="2200" dirty="0"/>
                  <a:t>Το έργο της δύναμης του ελατηρίου επάνω στο σώμα ισούται με </a:t>
                </a:r>
                <a:br>
                  <a:rPr lang="en-US" i="1" dirty="0">
                    <a:latin typeface="Cambria Math" panose="02040503050406030204" pitchFamily="18" charset="0"/>
                  </a:rPr>
                </a:br>
                <a14:m>
                  <m:oMath xmlns:m="http://schemas.openxmlformats.org/officeDocument/2006/math">
                    <m:sSub>
                      <m:sSubPr>
                        <m:ctrlPr>
                          <a:rPr lang="el-GR" sz="1800" i="1" smtClean="0">
                            <a:latin typeface="Cambria Math" panose="02040503050406030204" pitchFamily="18" charset="0"/>
                          </a:rPr>
                        </m:ctrlPr>
                      </m:sSubPr>
                      <m:e>
                        <m:r>
                          <a:rPr lang="en-US" sz="1800" b="0" i="1" smtClean="0">
                            <a:latin typeface="Cambria Math" panose="02040503050406030204" pitchFamily="18" charset="0"/>
                          </a:rPr>
                          <m:t>𝑊</m:t>
                        </m:r>
                      </m:e>
                      <m:sub>
                        <m:r>
                          <a:rPr lang="en-US" sz="1800" b="0" i="1" smtClean="0">
                            <a:latin typeface="Cambria Math" panose="02040503050406030204" pitchFamily="18" charset="0"/>
                          </a:rPr>
                          <m:t>𝑠</m:t>
                        </m:r>
                      </m:sub>
                    </m:sSub>
                    <m:r>
                      <a:rPr lang="en-US" sz="1800" b="0" i="1" smtClean="0">
                        <a:latin typeface="Cambria Math" panose="02040503050406030204" pitchFamily="18" charset="0"/>
                      </a:rPr>
                      <m:t>=</m:t>
                    </m:r>
                    <m:nary>
                      <m:naryPr>
                        <m:limLoc m:val="undOvr"/>
                        <m:subHide m:val="on"/>
                        <m:supHide m:val="on"/>
                        <m:ctrlPr>
                          <a:rPr lang="en-US" sz="1800" b="0" i="1" smtClean="0">
                            <a:latin typeface="Cambria Math" panose="02040503050406030204" pitchFamily="18" charset="0"/>
                          </a:rPr>
                        </m:ctrlPr>
                      </m:naryPr>
                      <m:sub/>
                      <m:sup/>
                      <m:e>
                        <m:sSub>
                          <m:sSubPr>
                            <m:ctrlPr>
                              <a:rPr lang="en-US" sz="1800" i="1">
                                <a:latin typeface="Cambria Math" panose="02040503050406030204" pitchFamily="18" charset="0"/>
                              </a:rPr>
                            </m:ctrlPr>
                          </m:sSubPr>
                          <m:e>
                            <m:acc>
                              <m:accPr>
                                <m:chr m:val="⃗"/>
                                <m:ctrlPr>
                                  <a:rPr lang="en-US" sz="1800" i="1">
                                    <a:latin typeface="Cambria Math" panose="02040503050406030204" pitchFamily="18" charset="0"/>
                                  </a:rPr>
                                </m:ctrlPr>
                              </m:accPr>
                              <m:e>
                                <m:r>
                                  <a:rPr lang="en-US" sz="1800" i="1">
                                    <a:latin typeface="Cambria Math" panose="02040503050406030204" pitchFamily="18" charset="0"/>
                                  </a:rPr>
                                  <m:t>𝐹</m:t>
                                </m:r>
                              </m:e>
                            </m:acc>
                          </m:e>
                          <m:sub>
                            <m:r>
                              <a:rPr lang="en-US" sz="1800" i="1">
                                <a:latin typeface="Cambria Math" panose="02040503050406030204" pitchFamily="18" charset="0"/>
                              </a:rPr>
                              <m:t>𝑠</m:t>
                            </m:r>
                          </m:sub>
                        </m:sSub>
                        <m:r>
                          <a:rPr lang="el-GR" sz="1800" i="1">
                            <a:latin typeface="Cambria Math" panose="02040503050406030204" pitchFamily="18" charset="0"/>
                            <a:ea typeface="Cambria Math" panose="02040503050406030204" pitchFamily="18" charset="0"/>
                          </a:rPr>
                          <m:t>∙</m:t>
                        </m:r>
                        <m:r>
                          <a:rPr lang="en-US" sz="1800" b="0" i="1" smtClean="0">
                            <a:latin typeface="Cambria Math" panose="02040503050406030204" pitchFamily="18" charset="0"/>
                            <a:ea typeface="Cambria Math" panose="02040503050406030204" pitchFamily="18" charset="0"/>
                          </a:rPr>
                          <m:t>𝑑</m:t>
                        </m:r>
                        <m:acc>
                          <m:accPr>
                            <m:chr m:val="⃗"/>
                            <m:ctrlPr>
                              <a:rPr lang="en-US" sz="1800" b="0" i="1" smtClean="0">
                                <a:latin typeface="Cambria Math" panose="02040503050406030204" pitchFamily="18" charset="0"/>
                                <a:ea typeface="Cambria Math" panose="02040503050406030204" pitchFamily="18" charset="0"/>
                              </a:rPr>
                            </m:ctrlPr>
                          </m:accPr>
                          <m:e>
                            <m:r>
                              <a:rPr lang="en-US" sz="1800" b="0" i="1" smtClean="0">
                                <a:latin typeface="Cambria Math" panose="02040503050406030204" pitchFamily="18" charset="0"/>
                                <a:ea typeface="Cambria Math" panose="02040503050406030204" pitchFamily="18" charset="0"/>
                              </a:rPr>
                              <m:t>𝑥</m:t>
                            </m:r>
                          </m:e>
                        </m:acc>
                      </m:e>
                    </m:nary>
                    <m:r>
                      <a:rPr lang="en-US" sz="1800" b="0" i="1" smtClean="0">
                        <a:latin typeface="Cambria Math" panose="02040503050406030204" pitchFamily="18" charset="0"/>
                      </a:rPr>
                      <m:t>=</m:t>
                    </m:r>
                    <m:nary>
                      <m:naryPr>
                        <m:limLoc m:val="undOvr"/>
                        <m:ctrlPr>
                          <a:rPr lang="en-US" sz="1800" b="0" i="1" smtClean="0">
                            <a:latin typeface="Cambria Math" panose="02040503050406030204" pitchFamily="18" charset="0"/>
                          </a:rPr>
                        </m:ctrlPr>
                      </m:naryPr>
                      <m:sub>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𝑥</m:t>
                            </m:r>
                          </m:e>
                          <m:sub>
                            <m:r>
                              <a:rPr lang="en-US" sz="1800" b="0" i="1" smtClean="0">
                                <a:latin typeface="Cambria Math" panose="02040503050406030204" pitchFamily="18" charset="0"/>
                              </a:rPr>
                              <m:t>𝑖</m:t>
                            </m:r>
                          </m:sub>
                        </m:sSub>
                      </m:sub>
                      <m:sup>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𝑥</m:t>
                            </m:r>
                          </m:e>
                          <m:sub>
                            <m:r>
                              <a:rPr lang="en-US" sz="1800" b="0" i="1" smtClean="0">
                                <a:latin typeface="Cambria Math" panose="02040503050406030204" pitchFamily="18" charset="0"/>
                              </a:rPr>
                              <m:t>𝑓</m:t>
                            </m:r>
                          </m:sub>
                        </m:sSub>
                      </m:sup>
                      <m:e>
                        <m:r>
                          <a:rPr lang="en-US" sz="1800" b="0" i="1" smtClean="0">
                            <a:latin typeface="Cambria Math" panose="02040503050406030204" pitchFamily="18" charset="0"/>
                          </a:rPr>
                          <m:t>(−</m:t>
                        </m:r>
                        <m:r>
                          <a:rPr lang="en-US" sz="1800" b="0" i="1" smtClean="0">
                            <a:latin typeface="Cambria Math" panose="02040503050406030204" pitchFamily="18" charset="0"/>
                          </a:rPr>
                          <m:t>𝑘𝑥</m:t>
                        </m:r>
                        <m:acc>
                          <m:accPr>
                            <m:chr m:val="⃗"/>
                            <m:ctrlPr>
                              <a:rPr lang="en-US" sz="1800" b="1" i="1" smtClean="0">
                                <a:latin typeface="Cambria Math" panose="02040503050406030204" pitchFamily="18" charset="0"/>
                              </a:rPr>
                            </m:ctrlPr>
                          </m:accPr>
                          <m:e>
                            <m:r>
                              <a:rPr lang="en-US" sz="1800" b="1" i="1" smtClean="0">
                                <a:latin typeface="Cambria Math" panose="02040503050406030204" pitchFamily="18" charset="0"/>
                              </a:rPr>
                              <m:t>𝒊</m:t>
                            </m:r>
                          </m:e>
                        </m:acc>
                        <m:r>
                          <a:rPr lang="en-US" sz="1800" b="0" i="1" smtClean="0">
                            <a:latin typeface="Cambria Math" panose="02040503050406030204" pitchFamily="18" charset="0"/>
                          </a:rPr>
                          <m:t>)</m:t>
                        </m:r>
                        <m:r>
                          <a:rPr lang="en-US" sz="1800" b="0" i="1" smtClean="0">
                            <a:latin typeface="Cambria Math" panose="02040503050406030204" pitchFamily="18" charset="0"/>
                            <a:ea typeface="Cambria Math" panose="02040503050406030204" pitchFamily="18" charset="0"/>
                          </a:rPr>
                          <m:t>∙(</m:t>
                        </m:r>
                        <m:r>
                          <a:rPr lang="en-US" sz="1800" b="0" i="1" smtClean="0">
                            <a:latin typeface="Cambria Math" panose="02040503050406030204" pitchFamily="18" charset="0"/>
                            <a:ea typeface="Cambria Math" panose="02040503050406030204" pitchFamily="18" charset="0"/>
                          </a:rPr>
                          <m:t>𝑑𝑥</m:t>
                        </m:r>
                        <m:acc>
                          <m:accPr>
                            <m:chr m:val="⃗"/>
                            <m:ctrlPr>
                              <a:rPr lang="en-US" sz="1800" b="1" i="1" smtClean="0">
                                <a:latin typeface="Cambria Math" panose="02040503050406030204" pitchFamily="18" charset="0"/>
                                <a:ea typeface="Cambria Math" panose="02040503050406030204" pitchFamily="18" charset="0"/>
                              </a:rPr>
                            </m:ctrlPr>
                          </m:accPr>
                          <m:e>
                            <m:r>
                              <a:rPr lang="en-US" sz="1800" b="1" i="1" smtClean="0">
                                <a:latin typeface="Cambria Math" panose="02040503050406030204" pitchFamily="18" charset="0"/>
                                <a:ea typeface="Cambria Math" panose="02040503050406030204" pitchFamily="18" charset="0"/>
                              </a:rPr>
                              <m:t>𝒊</m:t>
                            </m:r>
                          </m:e>
                        </m:acc>
                        <m:r>
                          <a:rPr lang="en-US" sz="1800" b="0" i="1" smtClean="0">
                            <a:latin typeface="Cambria Math" panose="02040503050406030204" pitchFamily="18" charset="0"/>
                          </a:rPr>
                          <m:t>)</m:t>
                        </m:r>
                      </m:e>
                    </m:nary>
                    <m:r>
                      <a:rPr lang="en-US" sz="1800" b="0" i="1" smtClean="0">
                        <a:latin typeface="Cambria Math" panose="02040503050406030204" pitchFamily="18" charset="0"/>
                      </a:rPr>
                      <m:t>=</m:t>
                    </m:r>
                    <m:nary>
                      <m:naryPr>
                        <m:limLoc m:val="undOvr"/>
                        <m:ctrlPr>
                          <a:rPr lang="en-US" sz="1800" b="0" i="1" smtClean="0">
                            <a:latin typeface="Cambria Math" panose="02040503050406030204" pitchFamily="18" charset="0"/>
                          </a:rPr>
                        </m:ctrlPr>
                      </m:naryPr>
                      <m:sub>
                        <m:r>
                          <m:rPr>
                            <m:brk m:alnAt="24"/>
                          </m:rPr>
                          <a:rPr lang="en-US" sz="1800" b="0" i="1" smtClean="0">
                            <a:latin typeface="Cambria Math" panose="02040503050406030204" pitchFamily="18" charset="0"/>
                          </a:rPr>
                          <m:t>0</m:t>
                        </m:r>
                      </m:sub>
                      <m:sup>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𝑥</m:t>
                            </m:r>
                          </m:e>
                          <m:sub>
                            <m:r>
                              <a:rPr lang="en-US" sz="1800" b="0" i="1" smtClean="0">
                                <a:latin typeface="Cambria Math" panose="02040503050406030204" pitchFamily="18" charset="0"/>
                              </a:rPr>
                              <m:t>𝑚𝑎𝑥</m:t>
                            </m:r>
                          </m:sub>
                        </m:sSub>
                      </m:sup>
                      <m:e>
                        <m:d>
                          <m:dPr>
                            <m:ctrlPr>
                              <a:rPr lang="en-US" sz="1800" b="0" i="1" smtClean="0">
                                <a:latin typeface="Cambria Math" panose="02040503050406030204" pitchFamily="18" charset="0"/>
                              </a:rPr>
                            </m:ctrlPr>
                          </m:dPr>
                          <m:e>
                            <m:r>
                              <a:rPr lang="en-US" sz="1800" b="0" i="1" smtClean="0">
                                <a:latin typeface="Cambria Math" panose="02040503050406030204" pitchFamily="18" charset="0"/>
                              </a:rPr>
                              <m:t>−</m:t>
                            </m:r>
                            <m:r>
                              <a:rPr lang="en-US" sz="1800" b="0" i="1" smtClean="0">
                                <a:latin typeface="Cambria Math" panose="02040503050406030204" pitchFamily="18" charset="0"/>
                              </a:rPr>
                              <m:t>𝑘𝑥</m:t>
                            </m:r>
                          </m:e>
                        </m:d>
                        <m:r>
                          <a:rPr lang="en-US" sz="1800" b="0" i="1" smtClean="0">
                            <a:latin typeface="Cambria Math" panose="02040503050406030204" pitchFamily="18" charset="0"/>
                          </a:rPr>
                          <m:t>𝑑𝑥</m:t>
                        </m:r>
                      </m:e>
                    </m:nary>
                    <m:r>
                      <a:rPr lang="en-US" sz="1800" b="0" i="1" smtClean="0">
                        <a:latin typeface="Cambria Math" panose="02040503050406030204" pitchFamily="18" charset="0"/>
                      </a:rPr>
                      <m:t>=−</m:t>
                    </m:r>
                    <m:f>
                      <m:fPr>
                        <m:ctrlPr>
                          <a:rPr lang="en-US" sz="1800" b="0" i="1" smtClean="0">
                            <a:latin typeface="Cambria Math" panose="02040503050406030204" pitchFamily="18" charset="0"/>
                          </a:rPr>
                        </m:ctrlPr>
                      </m:fPr>
                      <m:num>
                        <m:r>
                          <a:rPr lang="en-US" sz="1800" b="0" i="1" smtClean="0">
                            <a:latin typeface="Cambria Math" panose="02040503050406030204" pitchFamily="18" charset="0"/>
                          </a:rPr>
                          <m:t>1</m:t>
                        </m:r>
                      </m:num>
                      <m:den>
                        <m:r>
                          <a:rPr lang="en-US" sz="1800" b="0" i="1" smtClean="0">
                            <a:latin typeface="Cambria Math" panose="02040503050406030204" pitchFamily="18" charset="0"/>
                          </a:rPr>
                          <m:t>2</m:t>
                        </m:r>
                      </m:den>
                    </m:f>
                    <m:r>
                      <a:rPr lang="en-US" sz="1800" b="0" i="1" smtClean="0">
                        <a:latin typeface="Cambria Math" panose="02040503050406030204" pitchFamily="18" charset="0"/>
                      </a:rPr>
                      <m:t>𝑘</m:t>
                    </m:r>
                    <m:sSubSup>
                      <m:sSubSupPr>
                        <m:ctrlPr>
                          <a:rPr lang="en-US" sz="1800" b="0" i="1" smtClean="0">
                            <a:latin typeface="Cambria Math" panose="02040503050406030204" pitchFamily="18" charset="0"/>
                          </a:rPr>
                        </m:ctrlPr>
                      </m:sSubSupPr>
                      <m:e>
                        <m:r>
                          <a:rPr lang="en-US" sz="1800" b="0" i="1" smtClean="0">
                            <a:latin typeface="Cambria Math" panose="02040503050406030204" pitchFamily="18" charset="0"/>
                          </a:rPr>
                          <m:t>𝑥</m:t>
                        </m:r>
                      </m:e>
                      <m:sub>
                        <m:r>
                          <a:rPr lang="en-US" sz="1800" b="0" i="1" smtClean="0">
                            <a:latin typeface="Cambria Math" panose="02040503050406030204" pitchFamily="18" charset="0"/>
                          </a:rPr>
                          <m:t>𝑚𝑎𝑥</m:t>
                        </m:r>
                      </m:sub>
                      <m:sup>
                        <m:r>
                          <a:rPr lang="en-US" sz="1800" b="0" i="1" smtClean="0">
                            <a:latin typeface="Cambria Math" panose="02040503050406030204" pitchFamily="18" charset="0"/>
                          </a:rPr>
                          <m:t>2</m:t>
                        </m:r>
                      </m:sup>
                    </m:sSubSup>
                  </m:oMath>
                </a14:m>
                <a:endParaRPr lang="el-GR" sz="20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371600"/>
                <a:ext cx="7948450" cy="5105400"/>
              </a:xfrm>
              <a:blipFill rotWithShape="0">
                <a:blip r:embed="rId3"/>
                <a:stretch>
                  <a:fillRect t="-835" r="-1074"/>
                </a:stretch>
              </a:blipFill>
            </p:spPr>
            <p:txBody>
              <a:bodyPr/>
              <a:lstStyle/>
              <a:p>
                <a:r>
                  <a:rPr lang="el-GR">
                    <a:noFill/>
                  </a:rPr>
                  <a:t> </a:t>
                </a:r>
              </a:p>
            </p:txBody>
          </p:sp>
        </mc:Fallback>
      </mc:AlternateContent>
      <mc:AlternateContent xmlns:mc="http://schemas.openxmlformats.org/markup-compatibility/2006" xmlns:a14="http://schemas.microsoft.com/office/drawing/2010/main">
        <mc:Choice Requires="a14">
          <p:sp>
            <p:nvSpPr>
              <p:cNvPr id="5" name="TextBox 4"/>
              <p:cNvSpPr txBox="1"/>
              <p:nvPr/>
            </p:nvSpPr>
            <p:spPr>
              <a:xfrm>
                <a:off x="3912834" y="3502968"/>
                <a:ext cx="381000" cy="2308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9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9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sub>
                          <m:r>
                            <a:rPr kumimoji="0" lang="en-US" sz="9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𝑚𝑎𝑥</m:t>
                          </m:r>
                        </m:sub>
                      </m:sSub>
                    </m:oMath>
                  </m:oMathPara>
                </a14:m>
                <a:endParaRPr kumimoji="0" lang="el-GR"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5" name="TextBox 4"/>
              <p:cNvSpPr txBox="1">
                <a:spLocks noRot="1" noChangeAspect="1" noMove="1" noResize="1" noEditPoints="1" noAdjustHandles="1" noChangeArrowheads="1" noChangeShapeType="1" noTextEdit="1"/>
              </p:cNvSpPr>
              <p:nvPr/>
            </p:nvSpPr>
            <p:spPr>
              <a:xfrm>
                <a:off x="3912834" y="3502968"/>
                <a:ext cx="381000" cy="230832"/>
              </a:xfrm>
              <a:prstGeom prst="rect">
                <a:avLst/>
              </a:prstGeom>
              <a:blipFill rotWithShape="0">
                <a:blip r:embed="rId4"/>
                <a:stretch>
                  <a:fillRect/>
                </a:stretch>
              </a:blipFill>
            </p:spPr>
            <p:txBody>
              <a:bodyPr/>
              <a:lstStyle/>
              <a:p>
                <a:r>
                  <a:rPr lang="el-GR">
                    <a:noFill/>
                  </a:rPr>
                  <a:t> </a:t>
                </a:r>
              </a:p>
            </p:txBody>
          </p:sp>
        </mc:Fallback>
      </mc:AlternateContent>
      <mc:AlternateContent xmlns:mc="http://schemas.openxmlformats.org/markup-compatibility/2006" xmlns:a14="http://schemas.microsoft.com/office/drawing/2010/main">
        <mc:Choice Requires="a14">
          <p:sp>
            <p:nvSpPr>
              <p:cNvPr id="9" name="Rounded Rectangle 3">
                <a:extLst>
                  <a:ext uri="{FF2B5EF4-FFF2-40B4-BE49-F238E27FC236}">
                    <a16:creationId xmlns:a16="http://schemas.microsoft.com/office/drawing/2014/main" id="{7EA53856-E243-7B58-66F0-507F5B5B5795}"/>
                  </a:ext>
                </a:extLst>
              </p:cNvPr>
              <p:cNvSpPr/>
              <p:nvPr/>
            </p:nvSpPr>
            <p:spPr>
              <a:xfrm>
                <a:off x="7010400" y="799424"/>
                <a:ext cx="1521008" cy="572176"/>
              </a:xfrm>
              <a:prstGeom prst="roundRect">
                <a:avLst/>
              </a:prstGeom>
              <a:solidFill>
                <a:schemeClr val="bg2"/>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𝐹</m:t>
                          </m:r>
                        </m:e>
                        <m:sub>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𝑠</m:t>
                          </m:r>
                        </m:sub>
                      </m:sSub>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𝑘𝑥</m:t>
                      </m:r>
                    </m:oMath>
                  </m:oMathPara>
                </a14:m>
                <a:endParaRPr kumimoji="0" lang="el-GR"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mc:Choice>
        <mc:Fallback xmlns="">
          <p:sp>
            <p:nvSpPr>
              <p:cNvPr id="9" name="Rounded Rectangle 3">
                <a:extLst>
                  <a:ext uri="{FF2B5EF4-FFF2-40B4-BE49-F238E27FC236}">
                    <a16:creationId xmlns:a16="http://schemas.microsoft.com/office/drawing/2014/main" id="{7EA53856-E243-7B58-66F0-507F5B5B5795}"/>
                  </a:ext>
                </a:extLst>
              </p:cNvPr>
              <p:cNvSpPr>
                <a:spLocks noRot="1" noChangeAspect="1" noMove="1" noResize="1" noEditPoints="1" noAdjustHandles="1" noChangeArrowheads="1" noChangeShapeType="1" noTextEdit="1"/>
              </p:cNvSpPr>
              <p:nvPr/>
            </p:nvSpPr>
            <p:spPr>
              <a:xfrm>
                <a:off x="7010400" y="799424"/>
                <a:ext cx="1521008" cy="572176"/>
              </a:xfrm>
              <a:prstGeom prst="roundRect">
                <a:avLst/>
              </a:prstGeom>
              <a:blipFill>
                <a:blip r:embed="rId5"/>
                <a:stretch>
                  <a:fillRect/>
                </a:stretch>
              </a:blipFill>
              <a:ln w="28575"/>
            </p:spPr>
            <p:txBody>
              <a:bodyPr/>
              <a:lstStyle/>
              <a:p>
                <a:r>
                  <a:rPr lang="en-US">
                    <a:noFill/>
                  </a:rPr>
                  <a:t> </a:t>
                </a:r>
              </a:p>
            </p:txBody>
          </p:sp>
        </mc:Fallback>
      </mc:AlternateContent>
    </p:spTree>
    <p:extLst>
      <p:ext uri="{BB962C8B-B14F-4D97-AF65-F5344CB8AC3E}">
        <p14:creationId xmlns:p14="http://schemas.microsoft.com/office/powerpoint/2010/main" val="745930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6" end="6"/>
                                            </p:txEl>
                                          </p:spTgt>
                                        </p:tgtEl>
                                        <p:attrNameLst>
                                          <p:attrName>style.visibility</p:attrName>
                                        </p:attrNameLst>
                                      </p:cBhvr>
                                      <p:to>
                                        <p:strVal val="visible"/>
                                      </p:to>
                                    </p:set>
                                    <p:animEffect transition="in" filter="fade">
                                      <p:cBhvr>
                                        <p:cTn id="20" dur="500"/>
                                        <p:tgtEl>
                                          <p:spTgt spid="3">
                                            <p:txEl>
                                              <p:pRg st="6" end="6"/>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animEffect transition="in" filter="fade">
                                      <p:cBhvr>
                                        <p:cTn id="25"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Ενέργεια Συστήματος</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371600"/>
                <a:ext cx="7872250" cy="5105400"/>
              </a:xfrm>
            </p:spPr>
            <p:txBody>
              <a:bodyPr>
                <a:normAutofit lnSpcReduction="10000"/>
              </a:bodyPr>
              <a:lstStyle/>
              <a:p>
                <a:r>
                  <a:rPr lang="el-GR" sz="2200" dirty="0"/>
                  <a:t>Άρα το συνολικό έργο της δύναμης ελατηρίου επάνω στο σώμα </a:t>
                </a:r>
                <a:r>
                  <a:rPr lang="el-GR" sz="2200" b="1" dirty="0"/>
                  <a:t>για μετατόπιση από </a:t>
                </a:r>
                <a14:m>
                  <m:oMath xmlns:m="http://schemas.openxmlformats.org/officeDocument/2006/math">
                    <m:r>
                      <a:rPr lang="el-GR" sz="2200" b="1" i="1">
                        <a:latin typeface="Cambria Math" panose="02040503050406030204" pitchFamily="18" charset="0"/>
                      </a:rPr>
                      <m:t>−</m:t>
                    </m:r>
                    <m:sSub>
                      <m:sSubPr>
                        <m:ctrlPr>
                          <a:rPr lang="el-GR" sz="2200" b="1" i="1">
                            <a:latin typeface="Cambria Math" panose="02040503050406030204" pitchFamily="18" charset="0"/>
                          </a:rPr>
                        </m:ctrlPr>
                      </m:sSubPr>
                      <m:e>
                        <m:r>
                          <a:rPr lang="en-US" sz="2200" b="1" i="1">
                            <a:latin typeface="Cambria Math" panose="02040503050406030204" pitchFamily="18" charset="0"/>
                          </a:rPr>
                          <m:t>𝒙</m:t>
                        </m:r>
                      </m:e>
                      <m:sub>
                        <m:r>
                          <a:rPr lang="en-US" sz="2200" b="1" i="1">
                            <a:latin typeface="Cambria Math" panose="02040503050406030204" pitchFamily="18" charset="0"/>
                          </a:rPr>
                          <m:t>𝒎𝒂𝒙</m:t>
                        </m:r>
                      </m:sub>
                    </m:sSub>
                  </m:oMath>
                </a14:m>
                <a:r>
                  <a:rPr lang="el-GR" sz="2200" b="1" dirty="0"/>
                  <a:t> ως </a:t>
                </a:r>
                <a14:m>
                  <m:oMath xmlns:m="http://schemas.openxmlformats.org/officeDocument/2006/math">
                    <m:sSub>
                      <m:sSubPr>
                        <m:ctrlPr>
                          <a:rPr lang="el-GR" sz="2200" b="1" i="1">
                            <a:latin typeface="Cambria Math" panose="02040503050406030204" pitchFamily="18" charset="0"/>
                          </a:rPr>
                        </m:ctrlPr>
                      </m:sSubPr>
                      <m:e>
                        <m:r>
                          <a:rPr lang="en-US" sz="2200" b="1" i="1">
                            <a:latin typeface="Cambria Math" panose="02040503050406030204" pitchFamily="18" charset="0"/>
                          </a:rPr>
                          <m:t>𝒙</m:t>
                        </m:r>
                      </m:e>
                      <m:sub>
                        <m:r>
                          <a:rPr lang="en-US" sz="2200" b="1" i="1">
                            <a:latin typeface="Cambria Math" panose="02040503050406030204" pitchFamily="18" charset="0"/>
                          </a:rPr>
                          <m:t>𝒎𝒂𝒙</m:t>
                        </m:r>
                      </m:sub>
                    </m:sSub>
                  </m:oMath>
                </a14:m>
                <a:r>
                  <a:rPr lang="el-GR" sz="2200" dirty="0"/>
                  <a:t> είναι μηδέν!!</a:t>
                </a:r>
              </a:p>
              <a:p>
                <a:pPr lvl="1"/>
                <a:r>
                  <a:rPr lang="el-GR" sz="1800" dirty="0"/>
                  <a:t>Το ίδιο ισχύει για οποιεσδήποτε συμμετρικές ως προς το μηδέν θέσεις</a:t>
                </a:r>
              </a:p>
              <a:p>
                <a:pPr marL="365760" lvl="1" indent="0">
                  <a:buNone/>
                </a:pPr>
                <a:endParaRPr lang="en-US" dirty="0"/>
              </a:p>
              <a:p>
                <a:r>
                  <a:rPr lang="el-GR" sz="2200" dirty="0"/>
                  <a:t>Όμως για μια </a:t>
                </a:r>
                <a:r>
                  <a:rPr lang="el-GR" sz="2200" b="1" dirty="0"/>
                  <a:t>οποιαδήποτε</a:t>
                </a:r>
                <a:r>
                  <a:rPr lang="el-GR" sz="2200" dirty="0"/>
                  <a:t> μετατόπιση από μια θέση </a:t>
                </a:r>
                <a14:m>
                  <m:oMath xmlns:m="http://schemas.openxmlformats.org/officeDocument/2006/math">
                    <m:sSub>
                      <m:sSubPr>
                        <m:ctrlPr>
                          <a:rPr lang="en-US" sz="2200" i="1">
                            <a:latin typeface="Cambria Math" panose="02040503050406030204" pitchFamily="18" charset="0"/>
                          </a:rPr>
                        </m:ctrlPr>
                      </m:sSubPr>
                      <m:e>
                        <m:r>
                          <a:rPr lang="en-US" sz="2200" i="1">
                            <a:latin typeface="Cambria Math" panose="02040503050406030204" pitchFamily="18" charset="0"/>
                          </a:rPr>
                          <m:t>𝑥</m:t>
                        </m:r>
                      </m:e>
                      <m:sub>
                        <m:r>
                          <a:rPr lang="en-US" sz="2200" i="1">
                            <a:latin typeface="Cambria Math" panose="02040503050406030204" pitchFamily="18" charset="0"/>
                          </a:rPr>
                          <m:t>𝑖</m:t>
                        </m:r>
                      </m:sub>
                    </m:sSub>
                  </m:oMath>
                </a14:m>
                <a:r>
                  <a:rPr lang="el-GR" sz="2200" dirty="0"/>
                  <a:t> σε μια θέση </a:t>
                </a:r>
                <a14:m>
                  <m:oMath xmlns:m="http://schemas.openxmlformats.org/officeDocument/2006/math">
                    <m:sSub>
                      <m:sSubPr>
                        <m:ctrlPr>
                          <a:rPr lang="en-US" sz="2200" i="1">
                            <a:latin typeface="Cambria Math" panose="02040503050406030204" pitchFamily="18" charset="0"/>
                          </a:rPr>
                        </m:ctrlPr>
                      </m:sSubPr>
                      <m:e>
                        <m:r>
                          <a:rPr lang="en-US" sz="2200" i="1">
                            <a:latin typeface="Cambria Math" panose="02040503050406030204" pitchFamily="18" charset="0"/>
                          </a:rPr>
                          <m:t>𝑥</m:t>
                        </m:r>
                      </m:e>
                      <m:sub>
                        <m:r>
                          <a:rPr lang="en-US" sz="2200" b="0" i="1" smtClean="0">
                            <a:latin typeface="Cambria Math" panose="02040503050406030204" pitchFamily="18" charset="0"/>
                          </a:rPr>
                          <m:t>𝑓</m:t>
                        </m:r>
                      </m:sub>
                    </m:sSub>
                  </m:oMath>
                </a14:m>
                <a:r>
                  <a:rPr lang="el-GR" sz="2200" dirty="0"/>
                  <a:t>, ισχύει: </a:t>
                </a:r>
                <a:br>
                  <a:rPr lang="el-GR" sz="1200" dirty="0"/>
                </a:br>
                <a:br>
                  <a:rPr lang="en-US" i="1" dirty="0">
                    <a:latin typeface="Cambria Math" panose="02040503050406030204" pitchFamily="18" charset="0"/>
                  </a:rPr>
                </a:br>
                <a14:m>
                  <m:oMath xmlns:m="http://schemas.openxmlformats.org/officeDocument/2006/math">
                    <m:sSub>
                      <m:sSubPr>
                        <m:ctrlPr>
                          <a:rPr lang="el-GR" i="1" smtClean="0">
                            <a:latin typeface="Cambria Math" panose="02040503050406030204" pitchFamily="18" charset="0"/>
                          </a:rPr>
                        </m:ctrlPr>
                      </m:sSubPr>
                      <m:e>
                        <m:r>
                          <a:rPr lang="en-US" b="0" i="1" smtClean="0">
                            <a:latin typeface="Cambria Math" panose="02040503050406030204" pitchFamily="18" charset="0"/>
                          </a:rPr>
                          <m:t>𝑊</m:t>
                        </m:r>
                      </m:e>
                      <m:sub>
                        <m:r>
                          <a:rPr lang="en-US" b="0" i="1" smtClean="0">
                            <a:latin typeface="Cambria Math" panose="02040503050406030204" pitchFamily="18" charset="0"/>
                          </a:rPr>
                          <m:t>𝑠</m:t>
                        </m:r>
                      </m:sub>
                    </m:sSub>
                    <m:r>
                      <a:rPr lang="en-US" b="0" i="1" smtClean="0">
                        <a:latin typeface="Cambria Math" panose="02040503050406030204" pitchFamily="18" charset="0"/>
                      </a:rPr>
                      <m:t>=</m:t>
                    </m:r>
                    <m:nary>
                      <m:naryPr>
                        <m:limLoc m:val="undOvr"/>
                        <m:ctrlPr>
                          <a:rPr lang="en-US" b="0" i="1" smtClean="0">
                            <a:latin typeface="Cambria Math" panose="02040503050406030204" pitchFamily="18" charset="0"/>
                          </a:rPr>
                        </m:ctrlPr>
                      </m:naryPr>
                      <m:sub>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𝑖</m:t>
                            </m:r>
                          </m:sub>
                        </m:sSub>
                      </m:sub>
                      <m:sup>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𝑓</m:t>
                            </m:r>
                          </m:sub>
                        </m:sSub>
                      </m:sup>
                      <m:e>
                        <m:d>
                          <m:dPr>
                            <m:ctrlPr>
                              <a:rPr lang="en-US" b="0" i="1" smtClean="0">
                                <a:latin typeface="Cambria Math" panose="02040503050406030204" pitchFamily="18" charset="0"/>
                              </a:rPr>
                            </m:ctrlPr>
                          </m:dPr>
                          <m:e>
                            <m:r>
                              <a:rPr lang="en-US" b="0" i="1" smtClean="0">
                                <a:latin typeface="Cambria Math" panose="02040503050406030204" pitchFamily="18" charset="0"/>
                              </a:rPr>
                              <m:t>−</m:t>
                            </m:r>
                            <m:r>
                              <a:rPr lang="en-US" b="0" i="1" smtClean="0">
                                <a:latin typeface="Cambria Math" panose="02040503050406030204" pitchFamily="18" charset="0"/>
                              </a:rPr>
                              <m:t>𝑘𝑥</m:t>
                            </m:r>
                          </m:e>
                        </m:d>
                        <m:r>
                          <a:rPr lang="en-US" b="0" i="1" smtClean="0">
                            <a:latin typeface="Cambria Math" panose="02040503050406030204" pitchFamily="18" charset="0"/>
                          </a:rPr>
                          <m:t>𝑑𝑥</m:t>
                        </m:r>
                      </m:e>
                    </m:nary>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2</m:t>
                        </m:r>
                      </m:den>
                    </m:f>
                    <m:r>
                      <a:rPr lang="en-US" b="0" i="1" smtClean="0">
                        <a:latin typeface="Cambria Math" panose="02040503050406030204" pitchFamily="18" charset="0"/>
                      </a:rPr>
                      <m:t>𝑘</m:t>
                    </m:r>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𝑥</m:t>
                        </m:r>
                      </m:e>
                      <m:sub>
                        <m:r>
                          <a:rPr lang="en-US" b="0" i="1" smtClean="0">
                            <a:latin typeface="Cambria Math" panose="02040503050406030204" pitchFamily="18" charset="0"/>
                          </a:rPr>
                          <m:t>𝑖</m:t>
                        </m:r>
                      </m:sub>
                      <m:sup>
                        <m:r>
                          <a:rPr lang="en-US" b="0" i="1" smtClean="0">
                            <a:latin typeface="Cambria Math" panose="02040503050406030204" pitchFamily="18" charset="0"/>
                          </a:rPr>
                          <m:t>2</m:t>
                        </m:r>
                      </m:sup>
                    </m:sSubSup>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2</m:t>
                        </m:r>
                      </m:den>
                    </m:f>
                    <m:r>
                      <a:rPr lang="en-US" b="0" i="1" smtClean="0">
                        <a:latin typeface="Cambria Math" panose="02040503050406030204" pitchFamily="18" charset="0"/>
                      </a:rPr>
                      <m:t>𝑘</m:t>
                    </m:r>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𝑥</m:t>
                        </m:r>
                      </m:e>
                      <m:sub>
                        <m:r>
                          <a:rPr lang="en-US" b="0" i="1" smtClean="0">
                            <a:latin typeface="Cambria Math" panose="02040503050406030204" pitchFamily="18" charset="0"/>
                          </a:rPr>
                          <m:t>𝑓</m:t>
                        </m:r>
                      </m:sub>
                      <m:sup>
                        <m:r>
                          <a:rPr lang="en-US" b="0" i="1" smtClean="0">
                            <a:latin typeface="Cambria Math" panose="02040503050406030204" pitchFamily="18" charset="0"/>
                          </a:rPr>
                          <m:t>2</m:t>
                        </m:r>
                      </m:sup>
                    </m:sSubSup>
                  </m:oMath>
                </a14:m>
                <a:endParaRPr lang="en-US" dirty="0"/>
              </a:p>
              <a:p>
                <a:pPr marL="68580" indent="0">
                  <a:buNone/>
                </a:pPr>
                <a:r>
                  <a:rPr lang="el-GR" sz="2200" dirty="0"/>
                  <a:t>    </a:t>
                </a:r>
                <a:br>
                  <a:rPr lang="en-US" sz="2200" dirty="0"/>
                </a:br>
                <a:r>
                  <a:rPr lang="en-US" sz="2200" dirty="0"/>
                  <a:t>    </a:t>
                </a:r>
                <a:r>
                  <a:rPr lang="el-GR" sz="2200" dirty="0"/>
                  <a:t>που δεν είναι απαραίτητα ίσο με το μηδέν…</a:t>
                </a:r>
                <a:endParaRPr lang="aa-ET" sz="2200" dirty="0"/>
              </a:p>
              <a:p>
                <a:r>
                  <a:rPr lang="el-GR" sz="2200" dirty="0"/>
                  <a:t>Η παραπάνω σχέση δίνει το </a:t>
                </a:r>
                <a:r>
                  <a:rPr lang="el-GR" sz="2200" b="1" dirty="0"/>
                  <a:t>έργο της δύναμης του ελατηρίου από μια οποιαδήποτε θέση ως μια οποιαδήποτε άλλη</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371600"/>
                <a:ext cx="7872250" cy="5105400"/>
              </a:xfrm>
              <a:blipFill>
                <a:blip r:embed="rId2"/>
                <a:stretch>
                  <a:fillRect t="-1551" r="-464"/>
                </a:stretch>
              </a:blipFill>
            </p:spPr>
            <p:txBody>
              <a:bodyPr/>
              <a:lstStyle/>
              <a:p>
                <a:r>
                  <a:rPr lang="en-US">
                    <a:noFill/>
                  </a:rPr>
                  <a:t> </a:t>
                </a:r>
              </a:p>
            </p:txBody>
          </p:sp>
        </mc:Fallback>
      </mc:AlternateContent>
      <p:sp>
        <p:nvSpPr>
          <p:cNvPr id="4" name="Rounded Rectangle 3"/>
          <p:cNvSpPr/>
          <p:nvPr/>
        </p:nvSpPr>
        <p:spPr>
          <a:xfrm>
            <a:off x="2209799" y="3581400"/>
            <a:ext cx="4598275" cy="1295400"/>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mc:AlternateContent xmlns:mc="http://schemas.openxmlformats.org/markup-compatibility/2006" xmlns:a14="http://schemas.microsoft.com/office/drawing/2010/main">
        <mc:Choice Requires="a14">
          <p:sp>
            <p:nvSpPr>
              <p:cNvPr id="5" name="Rounded Rectangle 3">
                <a:extLst>
                  <a:ext uri="{FF2B5EF4-FFF2-40B4-BE49-F238E27FC236}">
                    <a16:creationId xmlns:a16="http://schemas.microsoft.com/office/drawing/2014/main" id="{0C1747A3-4105-CAD2-D5D1-3442E88E8FB2}"/>
                  </a:ext>
                </a:extLst>
              </p:cNvPr>
              <p:cNvSpPr/>
              <p:nvPr/>
            </p:nvSpPr>
            <p:spPr>
              <a:xfrm>
                <a:off x="7010400" y="799424"/>
                <a:ext cx="1521008" cy="572176"/>
              </a:xfrm>
              <a:prstGeom prst="roundRect">
                <a:avLst/>
              </a:prstGeom>
              <a:solidFill>
                <a:schemeClr val="bg2"/>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𝐹</m:t>
                          </m:r>
                        </m:e>
                        <m:sub>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𝑠</m:t>
                          </m:r>
                        </m:sub>
                      </m:sSub>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𝑘𝑥</m:t>
                      </m:r>
                    </m:oMath>
                  </m:oMathPara>
                </a14:m>
                <a:endParaRPr kumimoji="0" lang="el-GR"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mc:Choice>
        <mc:Fallback xmlns="">
          <p:sp>
            <p:nvSpPr>
              <p:cNvPr id="5" name="Rounded Rectangle 3">
                <a:extLst>
                  <a:ext uri="{FF2B5EF4-FFF2-40B4-BE49-F238E27FC236}">
                    <a16:creationId xmlns:a16="http://schemas.microsoft.com/office/drawing/2014/main" id="{0C1747A3-4105-CAD2-D5D1-3442E88E8FB2}"/>
                  </a:ext>
                </a:extLst>
              </p:cNvPr>
              <p:cNvSpPr>
                <a:spLocks noRot="1" noChangeAspect="1" noMove="1" noResize="1" noEditPoints="1" noAdjustHandles="1" noChangeArrowheads="1" noChangeShapeType="1" noTextEdit="1"/>
              </p:cNvSpPr>
              <p:nvPr/>
            </p:nvSpPr>
            <p:spPr>
              <a:xfrm>
                <a:off x="7010400" y="799424"/>
                <a:ext cx="1521008" cy="572176"/>
              </a:xfrm>
              <a:prstGeom prst="roundRect">
                <a:avLst/>
              </a:prstGeom>
              <a:blipFill>
                <a:blip r:embed="rId3"/>
                <a:stretch>
                  <a:fillRect/>
                </a:stretch>
              </a:blipFill>
              <a:ln w="28575"/>
            </p:spPr>
            <p:txBody>
              <a:bodyPr/>
              <a:lstStyle/>
              <a:p>
                <a:r>
                  <a:rPr lang="en-US">
                    <a:noFill/>
                  </a:rPr>
                  <a:t> </a:t>
                </a:r>
              </a:p>
            </p:txBody>
          </p:sp>
        </mc:Fallback>
      </mc:AlternateContent>
    </p:spTree>
    <p:extLst>
      <p:ext uri="{BB962C8B-B14F-4D97-AF65-F5344CB8AC3E}">
        <p14:creationId xmlns:p14="http://schemas.microsoft.com/office/powerpoint/2010/main" val="1975024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fade">
                                      <p:cBhvr>
                                        <p:cTn id="25" dur="500"/>
                                        <p:tgtEl>
                                          <p:spTgt spid="3">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animEffect transition="in" filter="fade">
                                      <p:cBhvr>
                                        <p:cTn id="30"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3">
            <a:extLst>
              <a:ext uri="{28A0092B-C50C-407E-A947-70E740481C1C}">
                <a14:useLocalDpi xmlns:a14="http://schemas.microsoft.com/office/drawing/2010/main" val="0"/>
              </a:ext>
            </a:extLst>
          </a:blip>
          <a:srcRect l="2710" r="1061" b="3067"/>
          <a:stretch/>
        </p:blipFill>
        <p:spPr>
          <a:xfrm>
            <a:off x="1828800" y="1232080"/>
            <a:ext cx="5714999" cy="5232042"/>
          </a:xfrm>
        </p:spPr>
      </p:pic>
      <p:sp>
        <p:nvSpPr>
          <p:cNvPr id="2" name="Title 1"/>
          <p:cNvSpPr>
            <a:spLocks noGrp="1"/>
          </p:cNvSpPr>
          <p:nvPr>
            <p:ph type="title"/>
          </p:nvPr>
        </p:nvSpPr>
        <p:spPr/>
        <p:txBody>
          <a:bodyPr>
            <a:normAutofit fontScale="90000"/>
          </a:bodyPr>
          <a:lstStyle/>
          <a:p>
            <a:r>
              <a:rPr lang="el-GR" dirty="0"/>
              <a:t>Ενέργεια Συστήματος</a:t>
            </a:r>
          </a:p>
        </p:txBody>
      </p:sp>
      <mc:AlternateContent xmlns:mc="http://schemas.openxmlformats.org/markup-compatibility/2006" xmlns:p14="http://schemas.microsoft.com/office/powerpoint/2010/main">
        <mc:Choice Requires="p14">
          <p:contentPart p14:bwMode="auto" r:id="rId4">
            <p14:nvContentPartPr>
              <p14:cNvPr id="3" name="Ink 2"/>
              <p14:cNvContentPartPr/>
              <p14:nvPr/>
            </p14:nvContentPartPr>
            <p14:xfrm>
              <a:off x="3442680" y="5540760"/>
              <a:ext cx="360" cy="360"/>
            </p14:xfrm>
          </p:contentPart>
        </mc:Choice>
        <mc:Fallback xmlns="">
          <p:pic>
            <p:nvPicPr>
              <p:cNvPr id="3" name="Ink 2"/>
              <p:cNvPicPr/>
              <p:nvPr/>
            </p:nvPicPr>
            <p:blipFill>
              <a:blip r:embed="rId5"/>
              <a:stretch>
                <a:fillRect/>
              </a:stretch>
            </p:blipFill>
            <p:spPr>
              <a:xfrm>
                <a:off x="3437280" y="5535360"/>
                <a:ext cx="11160" cy="11160"/>
              </a:xfrm>
              <a:prstGeom prst="rect">
                <a:avLst/>
              </a:prstGeom>
            </p:spPr>
          </p:pic>
        </mc:Fallback>
      </mc:AlternateContent>
    </p:spTree>
    <p:extLst>
      <p:ext uri="{BB962C8B-B14F-4D97-AF65-F5344CB8AC3E}">
        <p14:creationId xmlns:p14="http://schemas.microsoft.com/office/powerpoint/2010/main" val="3111020318"/>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2694" t="2209" r="3030" b="2877"/>
          <a:stretch/>
        </p:blipFill>
        <p:spPr>
          <a:xfrm>
            <a:off x="5867400" y="1981200"/>
            <a:ext cx="2819401" cy="3463834"/>
          </a:xfrm>
          <a:prstGeom prst="rect">
            <a:avLst/>
          </a:prstGeom>
        </p:spPr>
      </p:pic>
      <p:sp>
        <p:nvSpPr>
          <p:cNvPr id="2" name="Title 1"/>
          <p:cNvSpPr>
            <a:spLocks noGrp="1"/>
          </p:cNvSpPr>
          <p:nvPr>
            <p:ph type="title"/>
          </p:nvPr>
        </p:nvSpPr>
        <p:spPr/>
        <p:txBody>
          <a:bodyPr>
            <a:normAutofit fontScale="90000"/>
          </a:bodyPr>
          <a:lstStyle/>
          <a:p>
            <a:r>
              <a:rPr lang="el-GR" dirty="0"/>
              <a:t>Ενέργεια Συστήματος</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371600"/>
                <a:ext cx="8024650" cy="5094954"/>
              </a:xfrm>
            </p:spPr>
            <p:txBody>
              <a:bodyPr>
                <a:normAutofit/>
              </a:bodyPr>
              <a:lstStyle/>
              <a:p>
                <a:r>
                  <a:rPr lang="el-GR" sz="2200" dirty="0"/>
                  <a:t>Έστω μια </a:t>
                </a:r>
                <a:r>
                  <a:rPr lang="el-GR" sz="2200" u="sng" dirty="0"/>
                  <a:t>εξωτερική</a:t>
                </a:r>
                <a:r>
                  <a:rPr lang="el-GR" sz="2200" dirty="0"/>
                  <a:t> δύναμη </a:t>
                </a:r>
                <a14:m>
                  <m:oMath xmlns:m="http://schemas.openxmlformats.org/officeDocument/2006/math">
                    <m:sSub>
                      <m:sSubPr>
                        <m:ctrlPr>
                          <a:rPr lang="en-US" sz="2000" i="1">
                            <a:latin typeface="Cambria Math" panose="02040503050406030204" pitchFamily="18" charset="0"/>
                          </a:rPr>
                        </m:ctrlPr>
                      </m:sSubPr>
                      <m:e>
                        <m:acc>
                          <m:accPr>
                            <m:chr m:val="⃗"/>
                            <m:ctrlPr>
                              <a:rPr lang="en-US" sz="2000" i="1">
                                <a:latin typeface="Cambria Math" panose="02040503050406030204" pitchFamily="18" charset="0"/>
                              </a:rPr>
                            </m:ctrlPr>
                          </m:accPr>
                          <m:e>
                            <m:r>
                              <a:rPr lang="en-US" sz="2000" i="1">
                                <a:latin typeface="Cambria Math" panose="02040503050406030204" pitchFamily="18" charset="0"/>
                              </a:rPr>
                              <m:t>𝐹</m:t>
                            </m:r>
                          </m:e>
                        </m:acc>
                      </m:e>
                      <m:sub>
                        <m:r>
                          <a:rPr lang="en-US" sz="2000" i="1">
                            <a:latin typeface="Cambria Math" panose="02040503050406030204" pitchFamily="18" charset="0"/>
                          </a:rPr>
                          <m:t>𝑎𝑝𝑝</m:t>
                        </m:r>
                      </m:sub>
                    </m:sSub>
                  </m:oMath>
                </a14:m>
                <a:r>
                  <a:rPr lang="el-GR" sz="2200" dirty="0"/>
                  <a:t> που εφαρμόζεται στο σύστημα-σώμα, όπως στο σχήμα</a:t>
                </a:r>
                <a:endParaRPr lang="en-US" sz="2200" dirty="0"/>
              </a:p>
              <a:p>
                <a:pPr lvl="1"/>
                <a:r>
                  <a:rPr lang="el-GR" dirty="0"/>
                  <a:t>Κίνηση από το </a:t>
                </a:r>
                <a14:m>
                  <m:oMath xmlns:m="http://schemas.openxmlformats.org/officeDocument/2006/math">
                    <m:r>
                      <m:rPr>
                        <m:brk m:alnAt="23"/>
                      </m:rP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𝑚𝑎𝑥</m:t>
                        </m:r>
                      </m:sub>
                    </m:sSub>
                  </m:oMath>
                </a14:m>
                <a:r>
                  <a:rPr lang="el-GR" dirty="0"/>
                  <a:t> στο </a:t>
                </a:r>
                <a14:m>
                  <m:oMath xmlns:m="http://schemas.openxmlformats.org/officeDocument/2006/math">
                    <m:r>
                      <a:rPr lang="el-GR" i="1" dirty="0" smtClean="0">
                        <a:latin typeface="Cambria Math" panose="02040503050406030204" pitchFamily="18" charset="0"/>
                      </a:rPr>
                      <m:t>0</m:t>
                    </m:r>
                  </m:oMath>
                </a14:m>
                <a:endParaRPr lang="el-GR" dirty="0"/>
              </a:p>
              <a:p>
                <a14:m>
                  <m:oMath xmlns:m="http://schemas.openxmlformats.org/officeDocument/2006/math">
                    <m:sSub>
                      <m:sSubPr>
                        <m:ctrlPr>
                          <a:rPr lang="el-GR" i="1" smtClean="0">
                            <a:latin typeface="Cambria Math" panose="02040503050406030204" pitchFamily="18" charset="0"/>
                          </a:rPr>
                        </m:ctrlPr>
                      </m:sSubPr>
                      <m:e>
                        <m:r>
                          <a:rPr lang="en-US" b="0" i="1" smtClean="0">
                            <a:latin typeface="Cambria Math" panose="02040503050406030204" pitchFamily="18" charset="0"/>
                          </a:rPr>
                          <m:t>𝑊</m:t>
                        </m:r>
                      </m:e>
                      <m:sub>
                        <m:r>
                          <a:rPr lang="en-US" b="0" i="1" smtClean="0">
                            <a:latin typeface="Cambria Math" panose="02040503050406030204" pitchFamily="18" charset="0"/>
                          </a:rPr>
                          <m:t>𝑒𝑥𝑡</m:t>
                        </m:r>
                      </m:sub>
                    </m:sSub>
                    <m:r>
                      <a:rPr lang="el-GR" b="0" i="1" smtClean="0">
                        <a:latin typeface="Cambria Math" panose="02040503050406030204" pitchFamily="18" charset="0"/>
                      </a:rPr>
                      <m:t>     </m:t>
                    </m:r>
                    <m:r>
                      <a:rPr lang="en-US" b="0" i="1" smtClean="0">
                        <a:latin typeface="Cambria Math" panose="02040503050406030204" pitchFamily="18" charset="0"/>
                      </a:rPr>
                      <m:t>=</m:t>
                    </m:r>
                    <m:nary>
                      <m:naryPr>
                        <m:limLoc m:val="undOvr"/>
                        <m:subHide m:val="on"/>
                        <m:supHide m:val="on"/>
                        <m:ctrlPr>
                          <a:rPr lang="en-US" b="0" i="1" smtClean="0">
                            <a:latin typeface="Cambria Math" panose="02040503050406030204" pitchFamily="18" charset="0"/>
                          </a:rPr>
                        </m:ctrlPr>
                      </m:naryPr>
                      <m:sub/>
                      <m:sup/>
                      <m:e>
                        <m:sSub>
                          <m:sSubPr>
                            <m:ctrlPr>
                              <a:rPr lang="en-US" b="0" i="1" smtClean="0">
                                <a:latin typeface="Cambria Math" panose="02040503050406030204" pitchFamily="18" charset="0"/>
                              </a:rPr>
                            </m:ctrlPr>
                          </m:sSubPr>
                          <m:e>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𝐹</m:t>
                                </m:r>
                              </m:e>
                            </m:acc>
                          </m:e>
                          <m:sub>
                            <m:r>
                              <a:rPr lang="en-US" b="0" i="1" smtClean="0">
                                <a:latin typeface="Cambria Math" panose="02040503050406030204" pitchFamily="18" charset="0"/>
                              </a:rPr>
                              <m:t>𝑎𝑝𝑝</m:t>
                            </m:r>
                          </m:sub>
                        </m:sSub>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𝑑</m:t>
                        </m:r>
                        <m:acc>
                          <m:accPr>
                            <m:chr m:val="⃗"/>
                            <m:ctrlPr>
                              <a:rPr lang="en-US" b="0" i="1" smtClean="0">
                                <a:latin typeface="Cambria Math" panose="02040503050406030204" pitchFamily="18" charset="0"/>
                                <a:ea typeface="Cambria Math" panose="02040503050406030204" pitchFamily="18" charset="0"/>
                              </a:rPr>
                            </m:ctrlPr>
                          </m:accPr>
                          <m:e>
                            <m:r>
                              <a:rPr lang="en-US" b="0" i="1" smtClean="0">
                                <a:latin typeface="Cambria Math" panose="02040503050406030204" pitchFamily="18" charset="0"/>
                                <a:ea typeface="Cambria Math" panose="02040503050406030204" pitchFamily="18" charset="0"/>
                              </a:rPr>
                              <m:t>𝑥</m:t>
                            </m:r>
                          </m:e>
                        </m:acc>
                      </m:e>
                    </m:nary>
                    <m:r>
                      <a:rPr lang="el-GR" b="0" i="1" smtClean="0">
                        <a:latin typeface="Cambria Math" panose="02040503050406030204" pitchFamily="18" charset="0"/>
                        <a:ea typeface="Cambria Math" panose="02040503050406030204" pitchFamily="18" charset="0"/>
                      </a:rPr>
                      <m:t>=</m:t>
                    </m:r>
                    <m:nary>
                      <m:naryPr>
                        <m:subHide m:val="on"/>
                        <m:supHide m:val="on"/>
                        <m:ctrlPr>
                          <a:rPr lang="el-GR" b="0" i="1" smtClean="0">
                            <a:latin typeface="Cambria Math" panose="02040503050406030204" pitchFamily="18" charset="0"/>
                            <a:ea typeface="Cambria Math" panose="02040503050406030204" pitchFamily="18" charset="0"/>
                          </a:rPr>
                        </m:ctrlPr>
                      </m:naryPr>
                      <m:sub/>
                      <m:sup/>
                      <m:e>
                        <m:r>
                          <a:rPr lang="en-US" b="0" i="1" smtClean="0">
                            <a:latin typeface="Cambria Math" panose="02040503050406030204" pitchFamily="18" charset="0"/>
                            <a:ea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acc>
                              <m:accPr>
                                <m:chr m:val="⃗"/>
                                <m:ctrlPr>
                                  <a:rPr lang="en-US" b="0" i="1" smtClean="0">
                                    <a:latin typeface="Cambria Math" panose="02040503050406030204" pitchFamily="18" charset="0"/>
                                    <a:ea typeface="Cambria Math" panose="02040503050406030204" pitchFamily="18" charset="0"/>
                                  </a:rPr>
                                </m:ctrlPr>
                              </m:accPr>
                              <m:e>
                                <m:r>
                                  <a:rPr lang="en-US" b="0" i="1" smtClean="0">
                                    <a:latin typeface="Cambria Math" panose="02040503050406030204" pitchFamily="18" charset="0"/>
                                    <a:ea typeface="Cambria Math" panose="02040503050406030204" pitchFamily="18" charset="0"/>
                                  </a:rPr>
                                  <m:t>𝐹</m:t>
                                </m:r>
                              </m:e>
                            </m:acc>
                          </m:e>
                          <m:sub>
                            <m:r>
                              <a:rPr lang="en-US" b="0" i="1" smtClean="0">
                                <a:latin typeface="Cambria Math" panose="02040503050406030204" pitchFamily="18" charset="0"/>
                                <a:ea typeface="Cambria Math" panose="02040503050406030204" pitchFamily="18" charset="0"/>
                              </a:rPr>
                              <m:t>𝑠</m:t>
                            </m:r>
                          </m:sub>
                        </m:sSub>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𝑑</m:t>
                        </m:r>
                        <m:acc>
                          <m:accPr>
                            <m:chr m:val="⃗"/>
                            <m:ctrlPr>
                              <a:rPr lang="en-US" b="0" i="1" smtClean="0">
                                <a:latin typeface="Cambria Math" panose="02040503050406030204" pitchFamily="18" charset="0"/>
                                <a:ea typeface="Cambria Math" panose="02040503050406030204" pitchFamily="18" charset="0"/>
                              </a:rPr>
                            </m:ctrlPr>
                          </m:accPr>
                          <m:e>
                            <m:r>
                              <a:rPr lang="en-US" b="0" i="1" smtClean="0">
                                <a:latin typeface="Cambria Math" panose="02040503050406030204" pitchFamily="18" charset="0"/>
                                <a:ea typeface="Cambria Math" panose="02040503050406030204" pitchFamily="18" charset="0"/>
                              </a:rPr>
                              <m:t>𝑥</m:t>
                            </m:r>
                          </m:e>
                        </m:acc>
                      </m:e>
                    </m:nary>
                  </m:oMath>
                </a14:m>
                <a:endParaRPr lang="el-GR" b="0" i="1" dirty="0">
                  <a:latin typeface="Cambria Math" panose="02040503050406030204" pitchFamily="18" charset="0"/>
                  <a:ea typeface="Cambria Math" panose="02040503050406030204" pitchFamily="18" charset="0"/>
                </a:endParaRPr>
              </a:p>
              <a:p>
                <a:pPr marL="68580" indent="0">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m:t>
                      </m:r>
                      <m:nary>
                        <m:naryPr>
                          <m:ctrlPr>
                            <a:rPr lang="en-US" b="0" i="1" smtClean="0">
                              <a:latin typeface="Cambria Math" panose="02040503050406030204" pitchFamily="18" charset="0"/>
                            </a:rPr>
                          </m:ctrlPr>
                        </m:naryPr>
                        <m:sub>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𝑖</m:t>
                              </m:r>
                            </m:sub>
                          </m:sSub>
                        </m:sub>
                        <m:sup>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𝑓</m:t>
                              </m:r>
                            </m:sub>
                          </m:sSub>
                        </m:sup>
                        <m:e>
                          <m:r>
                            <a:rPr lang="el-GR" b="0" i="1" smtClean="0">
                              <a:latin typeface="Cambria Math" panose="02040503050406030204" pitchFamily="18" charset="0"/>
                            </a:rPr>
                            <m:t>−</m:t>
                          </m:r>
                          <m:r>
                            <a:rPr lang="en-US" b="0" i="1" smtClean="0">
                              <a:latin typeface="Cambria Math" panose="02040503050406030204" pitchFamily="18" charset="0"/>
                            </a:rPr>
                            <m:t>(</m:t>
                          </m:r>
                          <m:r>
                            <a:rPr lang="el-GR" b="0" i="1" smtClean="0">
                              <a:latin typeface="Cambria Math" panose="02040503050406030204" pitchFamily="18" charset="0"/>
                            </a:rPr>
                            <m:t>−</m:t>
                          </m:r>
                          <m:r>
                            <a:rPr lang="en-US" b="0" i="1" smtClean="0">
                              <a:latin typeface="Cambria Math" panose="02040503050406030204" pitchFamily="18" charset="0"/>
                            </a:rPr>
                            <m:t>𝑘𝑥</m:t>
                          </m:r>
                          <m:acc>
                            <m:accPr>
                              <m:chr m:val="⃗"/>
                              <m:ctrlPr>
                                <a:rPr lang="en-US" b="1" i="1" smtClean="0">
                                  <a:latin typeface="Cambria Math" panose="02040503050406030204" pitchFamily="18" charset="0"/>
                                </a:rPr>
                              </m:ctrlPr>
                            </m:accPr>
                            <m:e>
                              <m:r>
                                <a:rPr lang="en-US" b="1" i="1" smtClean="0">
                                  <a:latin typeface="Cambria Math" panose="02040503050406030204" pitchFamily="18" charset="0"/>
                                </a:rPr>
                                <m:t>𝒊</m:t>
                              </m:r>
                            </m:e>
                          </m:acc>
                          <m:r>
                            <a:rPr lang="en-US" b="0" i="1" smtClean="0">
                              <a:latin typeface="Cambria Math" panose="02040503050406030204" pitchFamily="18" charset="0"/>
                            </a:rPr>
                            <m:t>)</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𝑑𝑥</m:t>
                          </m:r>
                        </m:e>
                      </m:nary>
                      <m:acc>
                        <m:accPr>
                          <m:chr m:val="⃗"/>
                          <m:ctrlPr>
                            <a:rPr lang="en-US" b="1" i="1" smtClean="0">
                              <a:latin typeface="Cambria Math" panose="02040503050406030204" pitchFamily="18" charset="0"/>
                            </a:rPr>
                          </m:ctrlPr>
                        </m:accPr>
                        <m:e>
                          <m:r>
                            <a:rPr lang="en-US" b="1" i="1" smtClean="0">
                              <a:latin typeface="Cambria Math" panose="02040503050406030204" pitchFamily="18" charset="0"/>
                            </a:rPr>
                            <m:t>𝒊</m:t>
                          </m:r>
                        </m:e>
                      </m:acc>
                      <m:r>
                        <a:rPr lang="en-US" b="0" i="1" smtClean="0">
                          <a:latin typeface="Cambria Math" panose="02040503050406030204" pitchFamily="18" charset="0"/>
                        </a:rPr>
                        <m:t>)</m:t>
                      </m:r>
                    </m:oMath>
                    <m:oMath xmlns:m="http://schemas.openxmlformats.org/officeDocument/2006/math">
                      <m:r>
                        <a:rPr lang="en-US" b="0" i="1" smtClean="0">
                          <a:latin typeface="Cambria Math" panose="02040503050406030204" pitchFamily="18" charset="0"/>
                        </a:rPr>
                        <m:t>=</m:t>
                      </m:r>
                      <m:nary>
                        <m:naryPr>
                          <m:ctrlPr>
                            <a:rPr lang="en-US" b="0" i="1" smtClean="0">
                              <a:latin typeface="Cambria Math" panose="02040503050406030204" pitchFamily="18" charset="0"/>
                            </a:rPr>
                          </m:ctrlPr>
                        </m:naryPr>
                        <m:sub>
                          <m:r>
                            <m:rPr>
                              <m:brk m:alnAt="23"/>
                            </m:rP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𝑚𝑎𝑥</m:t>
                              </m:r>
                            </m:sub>
                          </m:sSub>
                        </m:sub>
                        <m:sup>
                          <m:r>
                            <a:rPr lang="en-US" b="0" i="1" smtClean="0">
                              <a:latin typeface="Cambria Math" panose="02040503050406030204" pitchFamily="18" charset="0"/>
                            </a:rPr>
                            <m:t>0</m:t>
                          </m:r>
                        </m:sup>
                        <m:e>
                          <m:r>
                            <a:rPr lang="en-US" b="0" i="1" smtClean="0">
                              <a:latin typeface="Cambria Math" panose="02040503050406030204" pitchFamily="18" charset="0"/>
                            </a:rPr>
                            <m:t>𝑘𝑥𝑑𝑥</m:t>
                          </m:r>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2</m:t>
                              </m:r>
                            </m:den>
                          </m:f>
                          <m:r>
                            <a:rPr lang="en-US" b="0" i="1" smtClean="0">
                              <a:latin typeface="Cambria Math" panose="02040503050406030204" pitchFamily="18" charset="0"/>
                            </a:rPr>
                            <m:t>𝑘</m:t>
                          </m:r>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𝑥</m:t>
                              </m:r>
                            </m:e>
                            <m:sub>
                              <m:r>
                                <a:rPr lang="en-US" b="0" i="1" smtClean="0">
                                  <a:latin typeface="Cambria Math" panose="02040503050406030204" pitchFamily="18" charset="0"/>
                                </a:rPr>
                                <m:t>𝑚𝑎𝑥</m:t>
                              </m:r>
                            </m:sub>
                            <m:sup>
                              <m:r>
                                <a:rPr lang="en-US" b="0" i="1" smtClean="0">
                                  <a:latin typeface="Cambria Math" panose="02040503050406030204" pitchFamily="18" charset="0"/>
                                </a:rPr>
                                <m:t>2</m:t>
                              </m:r>
                            </m:sup>
                          </m:sSubSup>
                        </m:e>
                      </m:nary>
                      <m:r>
                        <a:rPr lang="en-US" b="0" i="1" smtClean="0">
                          <a:latin typeface="Cambria Math" panose="02040503050406030204" pitchFamily="18" charset="0"/>
                        </a:rPr>
                        <m:t>                    </m:t>
                      </m:r>
                    </m:oMath>
                  </m:oMathPara>
                </a14:m>
                <a:br>
                  <a:rPr lang="en-US" dirty="0"/>
                </a:br>
                <a:endParaRPr lang="en-US" dirty="0"/>
              </a:p>
              <a:p>
                <a:pPr marL="68580" indent="0">
                  <a:buNone/>
                </a:pPr>
                <a:endParaRPr lang="el-GR" sz="1000" dirty="0"/>
              </a:p>
              <a:p>
                <a:r>
                  <a:rPr lang="el-GR" sz="2200" dirty="0"/>
                  <a:t>Όμοια με πριν, για οποιαδήποτε μετατόπιση</a:t>
                </a:r>
              </a:p>
              <a:p>
                <a:pPr marL="68580" indent="0">
                  <a:buNone/>
                </a:pPr>
                <a:endParaRPr lang="en-US" sz="1000" dirty="0"/>
              </a:p>
              <a:p>
                <a:pPr marL="68580" indent="0">
                  <a:buNone/>
                </a:pPr>
                <a14:m>
                  <m:oMathPara xmlns:m="http://schemas.openxmlformats.org/officeDocument/2006/math">
                    <m:oMathParaPr>
                      <m:jc m:val="centerGroup"/>
                    </m:oMathParaPr>
                    <m:oMath xmlns:m="http://schemas.openxmlformats.org/officeDocument/2006/math">
                      <m:sSub>
                        <m:sSubPr>
                          <m:ctrlPr>
                            <a:rPr lang="el-GR" i="1" smtClean="0">
                              <a:latin typeface="Cambria Math" panose="02040503050406030204" pitchFamily="18" charset="0"/>
                            </a:rPr>
                          </m:ctrlPr>
                        </m:sSubPr>
                        <m:e>
                          <m:r>
                            <a:rPr lang="en-US" b="0" i="1" smtClean="0">
                              <a:latin typeface="Cambria Math" panose="02040503050406030204" pitchFamily="18" charset="0"/>
                            </a:rPr>
                            <m:t>𝑊</m:t>
                          </m:r>
                        </m:e>
                        <m:sub>
                          <m:r>
                            <a:rPr lang="en-US" b="0" i="1" smtClean="0">
                              <a:latin typeface="Cambria Math" panose="02040503050406030204" pitchFamily="18" charset="0"/>
                            </a:rPr>
                            <m:t>𝑒𝑥𝑡</m:t>
                          </m:r>
                        </m:sub>
                      </m:sSub>
                      <m:r>
                        <a:rPr lang="en-US" b="0" i="1" smtClean="0">
                          <a:latin typeface="Cambria Math" panose="02040503050406030204" pitchFamily="18" charset="0"/>
                        </a:rPr>
                        <m:t>=</m:t>
                      </m:r>
                      <m:nary>
                        <m:naryPr>
                          <m:ctrlPr>
                            <a:rPr lang="en-US" b="0" i="1" smtClean="0">
                              <a:latin typeface="Cambria Math" panose="02040503050406030204" pitchFamily="18" charset="0"/>
                            </a:rPr>
                          </m:ctrlPr>
                        </m:naryPr>
                        <m:sub>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𝑖</m:t>
                              </m:r>
                            </m:sub>
                          </m:sSub>
                        </m:sub>
                        <m:sup>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𝑓</m:t>
                              </m:r>
                            </m:sub>
                          </m:sSub>
                        </m:sup>
                        <m:e>
                          <m:r>
                            <a:rPr lang="en-US" b="0" i="1" smtClean="0">
                              <a:latin typeface="Cambria Math" panose="02040503050406030204" pitchFamily="18" charset="0"/>
                            </a:rPr>
                            <m:t>𝑘𝑥𝑑𝑥</m:t>
                          </m:r>
                        </m:e>
                      </m:nary>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2</m:t>
                          </m:r>
                        </m:den>
                      </m:f>
                      <m:r>
                        <a:rPr lang="en-US" b="0" i="1" smtClean="0">
                          <a:latin typeface="Cambria Math" panose="02040503050406030204" pitchFamily="18" charset="0"/>
                        </a:rPr>
                        <m:t>𝑘</m:t>
                      </m:r>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𝑥</m:t>
                          </m:r>
                        </m:e>
                        <m:sub>
                          <m:r>
                            <a:rPr lang="en-US" b="0" i="1" smtClean="0">
                              <a:latin typeface="Cambria Math" panose="02040503050406030204" pitchFamily="18" charset="0"/>
                            </a:rPr>
                            <m:t>𝑓</m:t>
                          </m:r>
                        </m:sub>
                        <m:sup>
                          <m:r>
                            <a:rPr lang="en-US" b="0" i="1" smtClean="0">
                              <a:latin typeface="Cambria Math" panose="02040503050406030204" pitchFamily="18" charset="0"/>
                            </a:rPr>
                            <m:t>2</m:t>
                          </m:r>
                        </m:sup>
                      </m:sSubSup>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2</m:t>
                          </m:r>
                        </m:den>
                      </m:f>
                      <m:r>
                        <a:rPr lang="en-US" b="0" i="1" smtClean="0">
                          <a:latin typeface="Cambria Math" panose="02040503050406030204" pitchFamily="18" charset="0"/>
                        </a:rPr>
                        <m:t>𝑘</m:t>
                      </m:r>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𝑥</m:t>
                          </m:r>
                        </m:e>
                        <m:sub>
                          <m:r>
                            <a:rPr lang="en-US" b="0" i="1" smtClean="0">
                              <a:latin typeface="Cambria Math" panose="02040503050406030204" pitchFamily="18" charset="0"/>
                            </a:rPr>
                            <m:t>𝑖</m:t>
                          </m:r>
                        </m:sub>
                        <m:sup>
                          <m:r>
                            <a:rPr lang="en-US" b="0" i="1" smtClean="0">
                              <a:latin typeface="Cambria Math" panose="02040503050406030204" pitchFamily="18" charset="0"/>
                            </a:rPr>
                            <m:t>2</m:t>
                          </m:r>
                        </m:sup>
                      </m:sSubSup>
                      <m:r>
                        <a:rPr lang="el-GR"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𝑊</m:t>
                          </m:r>
                        </m:e>
                        <m:sub>
                          <m:r>
                            <a:rPr lang="en-US" b="0" i="1" smtClean="0">
                              <a:latin typeface="Cambria Math" panose="02040503050406030204" pitchFamily="18" charset="0"/>
                            </a:rPr>
                            <m:t>𝑠</m:t>
                          </m:r>
                        </m:sub>
                      </m:sSub>
                    </m:oMath>
                  </m:oMathPara>
                </a14:m>
                <a:endParaRPr lang="el-GR"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371600"/>
                <a:ext cx="8024650" cy="5094954"/>
              </a:xfrm>
              <a:blipFill rotWithShape="0">
                <a:blip r:embed="rId3"/>
                <a:stretch>
                  <a:fillRect t="-1435" r="-76"/>
                </a:stretch>
              </a:blipFill>
            </p:spPr>
            <p:txBody>
              <a:bodyPr/>
              <a:lstStyle/>
              <a:p>
                <a:r>
                  <a:rPr lang="el-GR">
                    <a:noFill/>
                  </a:rPr>
                  <a:t> </a:t>
                </a:r>
              </a:p>
            </p:txBody>
          </p:sp>
        </mc:Fallback>
      </mc:AlternateContent>
      <mc:AlternateContent xmlns:mc="http://schemas.openxmlformats.org/markup-compatibility/2006" xmlns:a14="http://schemas.microsoft.com/office/drawing/2010/main">
        <mc:Choice Requires="a14">
          <p:sp>
            <p:nvSpPr>
              <p:cNvPr id="6" name="Horizontal Scroll 5"/>
              <p:cNvSpPr/>
              <p:nvPr/>
            </p:nvSpPr>
            <p:spPr>
              <a:xfrm>
                <a:off x="6858000" y="762000"/>
                <a:ext cx="1600200" cy="609600"/>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20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ctrlPr>
                        </m:sSubPr>
                        <m:e>
                          <m:acc>
                            <m:accPr>
                              <m:chr m:val="⃗"/>
                              <m:ctrlPr>
                                <a:rPr kumimoji="0" lang="en-US" sz="20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ctrlPr>
                            </m:accPr>
                            <m:e>
                              <m:r>
                                <a:rPr kumimoji="0" lang="en-US" sz="20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𝐹</m:t>
                              </m:r>
                            </m:e>
                          </m:acc>
                        </m:e>
                        <m:sub>
                          <m:r>
                            <a:rPr kumimoji="0" lang="en-US" sz="20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𝑎𝑝𝑝</m:t>
                          </m:r>
                        </m:sub>
                      </m:sSub>
                      <m:r>
                        <a:rPr kumimoji="0" lang="en-US" sz="20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m:t>
                      </m:r>
                      <m:sSub>
                        <m:sSubPr>
                          <m:ctrlPr>
                            <a:rPr kumimoji="0" lang="en-US" sz="20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ctrlPr>
                        </m:sSubPr>
                        <m:e>
                          <m:acc>
                            <m:accPr>
                              <m:chr m:val="⃗"/>
                              <m:ctrlPr>
                                <a:rPr kumimoji="0" lang="en-US" sz="20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ctrlPr>
                            </m:accPr>
                            <m:e>
                              <m:r>
                                <a:rPr kumimoji="0" lang="en-US" sz="20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𝐹</m:t>
                              </m:r>
                            </m:e>
                          </m:acc>
                        </m:e>
                        <m:sub>
                          <m:r>
                            <a:rPr kumimoji="0" lang="en-US" sz="20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𝑠</m:t>
                          </m:r>
                        </m:sub>
                      </m:sSub>
                    </m:oMath>
                  </m:oMathPara>
                </a14:m>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mc:Choice>
        <mc:Fallback xmlns="">
          <p:sp>
            <p:nvSpPr>
              <p:cNvPr id="6" name="Horizontal Scroll 5"/>
              <p:cNvSpPr>
                <a:spLocks noRot="1" noChangeAspect="1" noMove="1" noResize="1" noEditPoints="1" noAdjustHandles="1" noChangeArrowheads="1" noChangeShapeType="1" noTextEdit="1"/>
              </p:cNvSpPr>
              <p:nvPr/>
            </p:nvSpPr>
            <p:spPr>
              <a:xfrm>
                <a:off x="6858000" y="762000"/>
                <a:ext cx="1600200" cy="609600"/>
              </a:xfrm>
              <a:prstGeom prst="horizontalScroll">
                <a:avLst/>
              </a:prstGeom>
              <a:blipFill>
                <a:blip r:embed="rId4"/>
                <a:stretch>
                  <a:fillRect r="-8271"/>
                </a:stretch>
              </a:blipFill>
            </p:spPr>
            <p:txBody>
              <a:bodyPr/>
              <a:lstStyle/>
              <a:p>
                <a:r>
                  <a:rPr lang="en-US">
                    <a:noFill/>
                  </a:rPr>
                  <a:t> </a:t>
                </a:r>
              </a:p>
            </p:txBody>
          </p:sp>
        </mc:Fallback>
      </mc:AlternateContent>
    </p:spTree>
    <p:extLst>
      <p:ext uri="{BB962C8B-B14F-4D97-AF65-F5344CB8AC3E}">
        <p14:creationId xmlns:p14="http://schemas.microsoft.com/office/powerpoint/2010/main" val="1419054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fade">
                                      <p:cBhvr>
                                        <p:cTn id="3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Ενέργεια Συστήματος</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371600"/>
                <a:ext cx="7872250" cy="5105400"/>
              </a:xfrm>
            </p:spPr>
            <p:txBody>
              <a:bodyPr>
                <a:normAutofit/>
              </a:bodyPr>
              <a:lstStyle/>
              <a:p>
                <a:r>
                  <a:rPr lang="el-GR" sz="2200" b="1" dirty="0"/>
                  <a:t>Παραγωγή έργου </a:t>
                </a:r>
                <a:r>
                  <a:rPr lang="el-GR" sz="2200" b="1" dirty="0">
                    <a:sym typeface="Wingdings" panose="05000000000000000000" pitchFamily="2" charset="2"/>
                  </a:rPr>
                  <a:t>= Μηχανισμός μεταφοράς ενέργειας</a:t>
                </a:r>
              </a:p>
              <a:p>
                <a:pPr lvl="1"/>
                <a:r>
                  <a:rPr lang="el-GR" dirty="0">
                    <a:sym typeface="Wingdings" panose="05000000000000000000" pitchFamily="2" charset="2"/>
                  </a:rPr>
                  <a:t>Τι γίνεται αυτή η ενέργεια;</a:t>
                </a:r>
              </a:p>
              <a:p>
                <a:pPr lvl="1"/>
                <a:r>
                  <a:rPr lang="el-GR" b="1" i="1" dirty="0">
                    <a:sym typeface="Wingdings" panose="05000000000000000000" pitchFamily="2" charset="2"/>
                  </a:rPr>
                  <a:t>Πιθανότατα</a:t>
                </a:r>
                <a:r>
                  <a:rPr lang="el-GR" dirty="0">
                    <a:sym typeface="Wingdings" panose="05000000000000000000" pitchFamily="2" charset="2"/>
                  </a:rPr>
                  <a:t> αλλάζει την ταχύτητα ενός σώματος</a:t>
                </a:r>
              </a:p>
              <a:p>
                <a:endParaRPr lang="el-GR" sz="1200" dirty="0">
                  <a:sym typeface="Wingdings" panose="05000000000000000000" pitchFamily="2" charset="2"/>
                </a:endParaRPr>
              </a:p>
              <a:p>
                <a:r>
                  <a:rPr lang="el-GR" sz="2200" dirty="0">
                    <a:sym typeface="Wingdings" panose="05000000000000000000" pitchFamily="2" charset="2"/>
                  </a:rPr>
                  <a:t>1</a:t>
                </a:r>
                <a:r>
                  <a:rPr lang="el-GR" sz="2200" baseline="30000" dirty="0">
                    <a:sym typeface="Wingdings" panose="05000000000000000000" pitchFamily="2" charset="2"/>
                  </a:rPr>
                  <a:t>ος</a:t>
                </a:r>
                <a:r>
                  <a:rPr lang="el-GR" sz="2200" dirty="0">
                    <a:sym typeface="Wingdings" panose="05000000000000000000" pitchFamily="2" charset="2"/>
                  </a:rPr>
                  <a:t> Τύπος Ενέργειας που μπορεί να έχει ένα σύστημα: </a:t>
                </a:r>
              </a:p>
              <a:p>
                <a:pPr marL="68580" indent="0">
                  <a:buNone/>
                </a:pPr>
                <a:endParaRPr lang="el-GR" sz="1100" b="1" i="1" dirty="0">
                  <a:sym typeface="Wingdings" panose="05000000000000000000" pitchFamily="2" charset="2"/>
                </a:endParaRPr>
              </a:p>
              <a:p>
                <a:pPr marL="68580" indent="0">
                  <a:buNone/>
                </a:pPr>
                <a:r>
                  <a:rPr lang="el-GR" sz="2200" b="1" i="1" dirty="0">
                    <a:sym typeface="Wingdings" panose="05000000000000000000" pitchFamily="2" charset="2"/>
                  </a:rPr>
                  <a:t>		</a:t>
                </a:r>
                <a:r>
                  <a:rPr lang="el-GR" b="1" i="1" dirty="0">
                    <a:sym typeface="Wingdings" panose="05000000000000000000" pitchFamily="2" charset="2"/>
                  </a:rPr>
                  <a:t>Κινητική Ενέργεια</a:t>
                </a:r>
                <a:br>
                  <a:rPr lang="en-US" sz="2200" b="1" i="1" dirty="0">
                    <a:sym typeface="Wingdings" panose="05000000000000000000" pitchFamily="2" charset="2"/>
                  </a:rPr>
                </a:br>
                <a:endParaRPr lang="en-US" sz="2200" b="1" i="1" dirty="0">
                  <a:sym typeface="Wingdings" panose="05000000000000000000" pitchFamily="2" charset="2"/>
                </a:endParaRPr>
              </a:p>
              <a:p>
                <a:r>
                  <a:rPr lang="el-GR" sz="2200" dirty="0">
                    <a:sym typeface="Wingdings" panose="05000000000000000000" pitchFamily="2" charset="2"/>
                  </a:rPr>
                  <a:t>Έστω το διπλανό παράδειγμα:</a:t>
                </a:r>
              </a:p>
              <a:p>
                <a:pPr lvl="1"/>
                <a:r>
                  <a:rPr lang="el-GR" dirty="0">
                    <a:sym typeface="Wingdings" panose="05000000000000000000" pitchFamily="2" charset="2"/>
                  </a:rPr>
                  <a:t>Σύστημα = </a:t>
                </a:r>
                <a:r>
                  <a:rPr lang="en-US" dirty="0">
                    <a:sym typeface="Wingdings" panose="05000000000000000000" pitchFamily="2" charset="2"/>
                  </a:rPr>
                  <a:t>{</a:t>
                </a:r>
                <a:r>
                  <a:rPr lang="el-GR" dirty="0">
                    <a:sym typeface="Wingdings" panose="05000000000000000000" pitchFamily="2" charset="2"/>
                  </a:rPr>
                  <a:t>σώμα μάζας </a:t>
                </a:r>
                <a14:m>
                  <m:oMath xmlns:m="http://schemas.openxmlformats.org/officeDocument/2006/math">
                    <m:r>
                      <a:rPr lang="en-US" i="1" dirty="0" smtClean="0">
                        <a:latin typeface="Cambria Math" panose="02040503050406030204" pitchFamily="18" charset="0"/>
                        <a:sym typeface="Wingdings" panose="05000000000000000000" pitchFamily="2" charset="2"/>
                      </a:rPr>
                      <m:t>𝑚</m:t>
                    </m:r>
                  </m:oMath>
                </a14:m>
                <a:r>
                  <a:rPr lang="en-US" dirty="0">
                    <a:sym typeface="Wingdings" panose="05000000000000000000" pitchFamily="2" charset="2"/>
                  </a:rPr>
                  <a:t>}</a:t>
                </a:r>
                <a:endParaRPr lang="el-GR" dirty="0">
                  <a:sym typeface="Wingdings" panose="05000000000000000000" pitchFamily="2" charset="2"/>
                </a:endParaRPr>
              </a:p>
              <a:p>
                <a:pPr lvl="2"/>
                <a:r>
                  <a:rPr lang="el-GR" dirty="0">
                    <a:sym typeface="Wingdings" panose="05000000000000000000" pitchFamily="2" charset="2"/>
                  </a:rPr>
                  <a:t>Σώμα επιταχύνει από</a:t>
                </a:r>
                <a14:m>
                  <m:oMath xmlns:m="http://schemas.openxmlformats.org/officeDocument/2006/math">
                    <m:r>
                      <a:rPr lang="el-GR" b="0" i="0" smtClean="0">
                        <a:latin typeface="Cambria Math" panose="02040503050406030204" pitchFamily="18" charset="0"/>
                      </a:rPr>
                      <m:t> </m:t>
                    </m:r>
                    <m:sSub>
                      <m:sSubPr>
                        <m:ctrlPr>
                          <a:rPr lang="en-US" b="0" i="1" smtClean="0">
                            <a:latin typeface="Cambria Math" panose="02040503050406030204" pitchFamily="18" charset="0"/>
                          </a:rPr>
                        </m:ctrlPr>
                      </m:sSubPr>
                      <m:e>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𝑢</m:t>
                            </m:r>
                          </m:e>
                        </m:acc>
                      </m:e>
                      <m:sub>
                        <m:r>
                          <a:rPr lang="en-US" b="0" i="1" smtClean="0">
                            <a:latin typeface="Cambria Math" panose="02040503050406030204" pitchFamily="18" charset="0"/>
                          </a:rPr>
                          <m:t>𝑖</m:t>
                        </m:r>
                      </m:sub>
                    </m:sSub>
                  </m:oMath>
                </a14:m>
                <a:r>
                  <a:rPr lang="en-US" dirty="0"/>
                  <a:t> </a:t>
                </a:r>
                <a:r>
                  <a:rPr lang="el-GR" dirty="0"/>
                  <a:t>σε </a:t>
                </a:r>
                <a14:m>
                  <m:oMath xmlns:m="http://schemas.openxmlformats.org/officeDocument/2006/math">
                    <m:sSubSup>
                      <m:sSubSupPr>
                        <m:ctrlPr>
                          <a:rPr lang="en-US" i="1">
                            <a:latin typeface="Cambria Math" panose="02040503050406030204" pitchFamily="18" charset="0"/>
                          </a:rPr>
                        </m:ctrlPr>
                      </m:sSubSupPr>
                      <m:e>
                        <m:acc>
                          <m:accPr>
                            <m:chr m:val="⃗"/>
                            <m:ctrlPr>
                              <a:rPr lang="en-US" i="1" smtClean="0">
                                <a:latin typeface="Cambria Math" panose="02040503050406030204" pitchFamily="18" charset="0"/>
                              </a:rPr>
                            </m:ctrlPr>
                          </m:accPr>
                          <m:e>
                            <m:r>
                              <a:rPr lang="en-US" b="0" i="1" smtClean="0">
                                <a:latin typeface="Cambria Math" panose="02040503050406030204" pitchFamily="18" charset="0"/>
                              </a:rPr>
                              <m:t>𝑢</m:t>
                            </m:r>
                          </m:e>
                        </m:acc>
                      </m:e>
                      <m:sub>
                        <m:r>
                          <a:rPr lang="en-US" b="0" i="1" smtClean="0">
                            <a:latin typeface="Cambria Math" panose="02040503050406030204" pitchFamily="18" charset="0"/>
                          </a:rPr>
                          <m:t>𝑓</m:t>
                        </m:r>
                      </m:sub>
                      <m:sup>
                        <m:r>
                          <a:rPr lang="el-GR" b="0" i="1" smtClean="0">
                            <a:latin typeface="Cambria Math" panose="02040503050406030204" pitchFamily="18" charset="0"/>
                          </a:rPr>
                          <m:t> </m:t>
                        </m:r>
                      </m:sup>
                    </m:sSubSup>
                  </m:oMath>
                </a14:m>
                <a:endParaRPr lang="en-US" dirty="0"/>
              </a:p>
              <a:p>
                <a:pPr lvl="2"/>
                <a:r>
                  <a:rPr lang="el-GR" dirty="0"/>
                  <a:t>Σώμα υπό επίδραση σταθερής</a:t>
                </a:r>
              </a:p>
              <a:p>
                <a:pPr marL="365760" lvl="1" indent="0">
                  <a:buNone/>
                </a:pPr>
                <a:r>
                  <a:rPr lang="el-GR" dirty="0"/>
                  <a:t>	</a:t>
                </a:r>
                <a:r>
                  <a:rPr lang="el-GR" sz="2000" dirty="0"/>
                  <a:t>δύναμης</a:t>
                </a:r>
                <a:r>
                  <a:rPr lang="en-US" sz="2000" dirty="0"/>
                  <a:t> (</a:t>
                </a:r>
                <a:r>
                  <a:rPr lang="el-GR" sz="2000" b="1" dirty="0"/>
                  <a:t>μοντέλο κίνησης Ι</a:t>
                </a:r>
                <a:r>
                  <a:rPr lang="el-GR" sz="2000" dirty="0"/>
                  <a:t>)</a:t>
                </a:r>
                <a:endParaRPr lang="en-US" sz="2000" dirty="0"/>
              </a:p>
              <a:p>
                <a:pPr marL="68580" indent="0">
                  <a:buNone/>
                </a:pPr>
                <a:endParaRPr lang="el-GR"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371600"/>
                <a:ext cx="7872250" cy="5105400"/>
              </a:xfrm>
              <a:blipFill>
                <a:blip r:embed="rId2"/>
                <a:stretch>
                  <a:fillRect t="-835"/>
                </a:stretch>
              </a:blipFill>
            </p:spPr>
            <p:txBody>
              <a:bodyPr/>
              <a:lstStyle/>
              <a:p>
                <a:r>
                  <a:rPr lang="en-US">
                    <a:noFill/>
                  </a:rPr>
                  <a:t> </a:t>
                </a:r>
              </a:p>
            </p:txBody>
          </p:sp>
        </mc:Fallback>
      </mc:AlternateContent>
      <p:grpSp>
        <p:nvGrpSpPr>
          <p:cNvPr id="6" name="Group 5"/>
          <p:cNvGrpSpPr/>
          <p:nvPr/>
        </p:nvGrpSpPr>
        <p:grpSpPr>
          <a:xfrm>
            <a:off x="5410200" y="4092286"/>
            <a:ext cx="3276600" cy="2308514"/>
            <a:chOff x="5410200" y="4092286"/>
            <a:chExt cx="3276600" cy="2308514"/>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6267" t="8333" r="2136" b="5555"/>
            <a:stretch/>
          </p:blipFill>
          <p:spPr>
            <a:xfrm>
              <a:off x="5410200" y="4092286"/>
              <a:ext cx="3276600" cy="2308514"/>
            </a:xfrm>
            <a:prstGeom prst="rect">
              <a:avLst/>
            </a:prstGeom>
          </p:spPr>
        </p:pic>
        <mc:AlternateContent xmlns:mc="http://schemas.openxmlformats.org/markup-compatibility/2006" xmlns:p14="http://schemas.microsoft.com/office/powerpoint/2010/main">
          <mc:Choice Requires="p14">
            <p:contentPart p14:bwMode="auto" r:id="rId4">
              <p14:nvContentPartPr>
                <p14:cNvPr id="5" name="Ink 4"/>
                <p14:cNvContentPartPr/>
                <p14:nvPr/>
              </p14:nvContentPartPr>
              <p14:xfrm>
                <a:off x="5549400" y="4509000"/>
                <a:ext cx="2594880" cy="246960"/>
              </p14:xfrm>
            </p:contentPart>
          </mc:Choice>
          <mc:Fallback xmlns="">
            <p:pic>
              <p:nvPicPr>
                <p:cNvPr id="5" name="Ink 4"/>
                <p:cNvPicPr/>
                <p:nvPr/>
              </p:nvPicPr>
              <p:blipFill>
                <a:blip r:embed="rId5"/>
                <a:stretch>
                  <a:fillRect/>
                </a:stretch>
              </p:blipFill>
              <p:spPr>
                <a:xfrm>
                  <a:off x="5539320" y="4498200"/>
                  <a:ext cx="2617560" cy="265680"/>
                </a:xfrm>
                <a:prstGeom prst="rect">
                  <a:avLst/>
                </a:prstGeom>
              </p:spPr>
            </p:pic>
          </mc:Fallback>
        </mc:AlternateContent>
      </p:grpSp>
    </p:spTree>
    <p:extLst>
      <p:ext uri="{BB962C8B-B14F-4D97-AF65-F5344CB8AC3E}">
        <p14:creationId xmlns:p14="http://schemas.microsoft.com/office/powerpoint/2010/main" val="2842626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fade">
                                      <p:cBhvr>
                                        <p:cTn id="27" dur="500"/>
                                        <p:tgtEl>
                                          <p:spTgt spid="3">
                                            <p:txEl>
                                              <p:pRg st="7" end="7"/>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animEffect transition="in" filter="fade">
                                      <p:cBhvr>
                                        <p:cTn id="37" dur="500"/>
                                        <p:tgtEl>
                                          <p:spTgt spid="3">
                                            <p:txEl>
                                              <p:pRg st="8" end="8"/>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9" end="9"/>
                                            </p:txEl>
                                          </p:spTgt>
                                        </p:tgtEl>
                                        <p:attrNameLst>
                                          <p:attrName>style.visibility</p:attrName>
                                        </p:attrNameLst>
                                      </p:cBhvr>
                                      <p:to>
                                        <p:strVal val="visible"/>
                                      </p:to>
                                    </p:set>
                                    <p:animEffect transition="in" filter="fade">
                                      <p:cBhvr>
                                        <p:cTn id="42" dur="500"/>
                                        <p:tgtEl>
                                          <p:spTgt spid="3">
                                            <p:txEl>
                                              <p:pRg st="9" end="9"/>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animEffect transition="in" filter="fade">
                                      <p:cBhvr>
                                        <p:cTn id="47" dur="500"/>
                                        <p:tgtEl>
                                          <p:spTgt spid="3">
                                            <p:txEl>
                                              <p:pRg st="10" end="10"/>
                                            </p:txEl>
                                          </p:spTgt>
                                        </p:tgtEl>
                                      </p:cBhvr>
                                    </p:animEffect>
                                  </p:childTnLst>
                                </p:cTn>
                              </p:par>
                              <p:par>
                                <p:cTn id="48" presetID="10" presetClass="entr" presetSubtype="0" fill="hold" nodeType="withEffect">
                                  <p:stCondLst>
                                    <p:cond delay="0"/>
                                  </p:stCondLst>
                                  <p:childTnLst>
                                    <p:set>
                                      <p:cBhvr>
                                        <p:cTn id="49" dur="1" fill="hold">
                                          <p:stCondLst>
                                            <p:cond delay="0"/>
                                          </p:stCondLst>
                                        </p:cTn>
                                        <p:tgtEl>
                                          <p:spTgt spid="3">
                                            <p:txEl>
                                              <p:pRg st="11" end="11"/>
                                            </p:txEl>
                                          </p:spTgt>
                                        </p:tgtEl>
                                        <p:attrNameLst>
                                          <p:attrName>style.visibility</p:attrName>
                                        </p:attrNameLst>
                                      </p:cBhvr>
                                      <p:to>
                                        <p:strVal val="visible"/>
                                      </p:to>
                                    </p:set>
                                    <p:animEffect transition="in" filter="fade">
                                      <p:cBhvr>
                                        <p:cTn id="50"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Ενέργεια Συστήματος</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371600"/>
                <a:ext cx="7872250" cy="5105400"/>
              </a:xfrm>
            </p:spPr>
            <p:txBody>
              <a:bodyPr>
                <a:normAutofit/>
              </a:bodyPr>
              <a:lstStyle/>
              <a:p>
                <a:r>
                  <a:rPr lang="el-GR" sz="2200" dirty="0"/>
                  <a:t>Θεωρήστε την συνισταμένη των δυνάμεων σταθερή</a:t>
                </a:r>
              </a:p>
              <a:p>
                <a:r>
                  <a:rPr lang="el-GR" sz="2200" dirty="0"/>
                  <a:t>Η κίνηση είναι επιταχυνόμενη με σταθερή επιτάχυνση (</a:t>
                </a:r>
                <a:r>
                  <a:rPr lang="el-GR" sz="2200" b="1" dirty="0"/>
                  <a:t>μοντέλο κίνησης ΙΙ</a:t>
                </a:r>
                <a:r>
                  <a:rPr lang="el-GR" sz="2200" dirty="0"/>
                  <a:t>)</a:t>
                </a:r>
              </a:p>
              <a:p>
                <a:r>
                  <a:rPr lang="el-GR" sz="2200" dirty="0"/>
                  <a:t>Άρα</a:t>
                </a:r>
                <a:br>
                  <a:rPr lang="el-GR" sz="2200" dirty="0"/>
                </a:br>
                <a:r>
                  <a:rPr lang="el-GR" dirty="0"/>
                  <a:t>	 	</a:t>
                </a:r>
                <a14:m>
                  <m:oMath xmlns:m="http://schemas.openxmlformats.org/officeDocument/2006/math">
                    <m:sSubSup>
                      <m:sSubSupPr>
                        <m:ctrlPr>
                          <a:rPr lang="el-GR" sz="2800" i="1" smtClean="0">
                            <a:latin typeface="Cambria Math" panose="02040503050406030204" pitchFamily="18" charset="0"/>
                          </a:rPr>
                        </m:ctrlPr>
                      </m:sSubSupPr>
                      <m:e>
                        <m:r>
                          <a:rPr lang="en-US" sz="2800" b="0" i="1" smtClean="0">
                            <a:latin typeface="Cambria Math" panose="02040503050406030204" pitchFamily="18" charset="0"/>
                          </a:rPr>
                          <m:t>𝑢</m:t>
                        </m:r>
                      </m:e>
                      <m:sub>
                        <m:r>
                          <a:rPr lang="en-US" sz="2800" b="0" i="1" smtClean="0">
                            <a:latin typeface="Cambria Math" panose="02040503050406030204" pitchFamily="18" charset="0"/>
                          </a:rPr>
                          <m:t>𝑓</m:t>
                        </m:r>
                      </m:sub>
                      <m:sup>
                        <m:r>
                          <a:rPr lang="en-US" sz="2800" b="0" i="1" smtClean="0">
                            <a:latin typeface="Cambria Math" panose="02040503050406030204" pitchFamily="18" charset="0"/>
                          </a:rPr>
                          <m:t>2</m:t>
                        </m:r>
                      </m:sup>
                    </m:sSubSup>
                    <m:r>
                      <a:rPr lang="en-US" sz="2800" b="0" i="1" smtClean="0">
                        <a:latin typeface="Cambria Math" panose="02040503050406030204" pitchFamily="18" charset="0"/>
                      </a:rPr>
                      <m:t>=</m:t>
                    </m:r>
                    <m:sSubSup>
                      <m:sSubSupPr>
                        <m:ctrlPr>
                          <a:rPr lang="en-US" sz="2800" b="0" i="1" smtClean="0">
                            <a:latin typeface="Cambria Math" panose="02040503050406030204" pitchFamily="18" charset="0"/>
                          </a:rPr>
                        </m:ctrlPr>
                      </m:sSubSupPr>
                      <m:e>
                        <m:r>
                          <a:rPr lang="en-US" sz="2800" b="0" i="1" smtClean="0">
                            <a:latin typeface="Cambria Math" panose="02040503050406030204" pitchFamily="18" charset="0"/>
                          </a:rPr>
                          <m:t>𝑢</m:t>
                        </m:r>
                      </m:e>
                      <m:sub>
                        <m:r>
                          <a:rPr lang="en-US" sz="2800" b="0" i="1" smtClean="0">
                            <a:latin typeface="Cambria Math" panose="02040503050406030204" pitchFamily="18" charset="0"/>
                          </a:rPr>
                          <m:t>𝑖</m:t>
                        </m:r>
                      </m:sub>
                      <m:sup>
                        <m:r>
                          <a:rPr lang="en-US" sz="2800" b="0" i="1" smtClean="0">
                            <a:latin typeface="Cambria Math" panose="02040503050406030204" pitchFamily="18" charset="0"/>
                          </a:rPr>
                          <m:t>2</m:t>
                        </m:r>
                      </m:sup>
                    </m:sSubSup>
                    <m:r>
                      <a:rPr lang="en-US" sz="2800" b="0" i="1" smtClean="0">
                        <a:latin typeface="Cambria Math" panose="02040503050406030204" pitchFamily="18" charset="0"/>
                      </a:rPr>
                      <m:t>+2</m:t>
                    </m:r>
                    <m:r>
                      <a:rPr lang="en-US" sz="2800" b="0" i="1" smtClean="0">
                        <a:latin typeface="Cambria Math" panose="02040503050406030204" pitchFamily="18" charset="0"/>
                      </a:rPr>
                      <m:t>𝑎</m:t>
                    </m:r>
                    <m:r>
                      <m:rPr>
                        <m:sty m:val="p"/>
                      </m:rPr>
                      <a:rPr lang="el-GR" sz="2800" b="0" i="0" smtClean="0">
                        <a:latin typeface="Cambria Math" panose="02040503050406030204" pitchFamily="18" charset="0"/>
                      </a:rPr>
                      <m:t>Δ</m:t>
                    </m:r>
                    <m:r>
                      <m:rPr>
                        <m:sty m:val="p"/>
                      </m:rPr>
                      <a:rPr lang="en-US" sz="2800" b="0" i="0" smtClean="0">
                        <a:latin typeface="Cambria Math" panose="02040503050406030204" pitchFamily="18" charset="0"/>
                      </a:rPr>
                      <m:t>x</m:t>
                    </m:r>
                    <m:r>
                      <a:rPr lang="el-GR" sz="2800" b="0" i="0" smtClean="0">
                        <a:latin typeface="Cambria Math" panose="02040503050406030204" pitchFamily="18" charset="0"/>
                      </a:rPr>
                      <m:t>  </m:t>
                    </m:r>
                    <m:groupChr>
                      <m:groupChrPr>
                        <m:chr m:val="⇔"/>
                        <m:vertJc m:val="bot"/>
                        <m:ctrlPr>
                          <a:rPr lang="en-US" sz="2800" b="0" i="1" smtClean="0">
                            <a:latin typeface="Cambria Math" panose="02040503050406030204" pitchFamily="18" charset="0"/>
                          </a:rPr>
                        </m:ctrlPr>
                      </m:groupChrPr>
                      <m:e>
                        <m:r>
                          <m:rPr>
                            <m:brk m:alnAt="2"/>
                          </m:rPr>
                          <a:rPr lang="el-GR" sz="2800" b="0" i="1" smtClean="0">
                            <a:latin typeface="Cambria Math" panose="02040503050406030204" pitchFamily="18" charset="0"/>
                          </a:rPr>
                          <m:t> </m:t>
                        </m:r>
                      </m:e>
                    </m:groupChr>
                    <m:r>
                      <a:rPr lang="el-GR" sz="2800" b="0" i="1" smtClean="0">
                        <a:latin typeface="Cambria Math" panose="02040503050406030204" pitchFamily="18" charset="0"/>
                      </a:rPr>
                      <m:t>  </m:t>
                    </m:r>
                    <m:r>
                      <a:rPr lang="en-US" sz="2800" b="0" i="1" smtClean="0">
                        <a:solidFill>
                          <a:srgbClr val="FF0000"/>
                        </a:solidFill>
                        <a:latin typeface="Cambria Math" panose="02040503050406030204" pitchFamily="18" charset="0"/>
                        <a:ea typeface="Cambria Math" panose="02040503050406030204" pitchFamily="18" charset="0"/>
                      </a:rPr>
                      <m:t>𝑎</m:t>
                    </m:r>
                    <m:r>
                      <a:rPr lang="en-US" sz="2800" b="0" i="1" smtClean="0">
                        <a:latin typeface="Cambria Math" panose="02040503050406030204" pitchFamily="18" charset="0"/>
                        <a:ea typeface="Cambria Math" panose="02040503050406030204" pitchFamily="18" charset="0"/>
                      </a:rPr>
                      <m:t>=</m:t>
                    </m:r>
                    <m:f>
                      <m:fPr>
                        <m:ctrlPr>
                          <a:rPr lang="en-US" sz="2800" b="0" i="1" smtClean="0">
                            <a:latin typeface="Cambria Math" panose="02040503050406030204" pitchFamily="18" charset="0"/>
                            <a:ea typeface="Cambria Math" panose="02040503050406030204" pitchFamily="18" charset="0"/>
                          </a:rPr>
                        </m:ctrlPr>
                      </m:fPr>
                      <m:num>
                        <m:sSubSup>
                          <m:sSubSupPr>
                            <m:ctrlPr>
                              <a:rPr lang="en-US" sz="2800" b="0" i="1" smtClean="0">
                                <a:latin typeface="Cambria Math" panose="02040503050406030204" pitchFamily="18" charset="0"/>
                                <a:ea typeface="Cambria Math" panose="02040503050406030204" pitchFamily="18" charset="0"/>
                              </a:rPr>
                            </m:ctrlPr>
                          </m:sSubSupPr>
                          <m:e>
                            <m:r>
                              <a:rPr lang="en-US" sz="2800" b="0" i="1" smtClean="0">
                                <a:latin typeface="Cambria Math" panose="02040503050406030204" pitchFamily="18" charset="0"/>
                                <a:ea typeface="Cambria Math" panose="02040503050406030204" pitchFamily="18" charset="0"/>
                              </a:rPr>
                              <m:t>𝑢</m:t>
                            </m:r>
                          </m:e>
                          <m:sub>
                            <m:r>
                              <a:rPr lang="en-US" sz="2800" b="0" i="1" smtClean="0">
                                <a:latin typeface="Cambria Math" panose="02040503050406030204" pitchFamily="18" charset="0"/>
                                <a:ea typeface="Cambria Math" panose="02040503050406030204" pitchFamily="18" charset="0"/>
                              </a:rPr>
                              <m:t>𝑓</m:t>
                            </m:r>
                          </m:sub>
                          <m:sup>
                            <m:r>
                              <a:rPr lang="en-US" sz="2800" b="0" i="1" smtClean="0">
                                <a:latin typeface="Cambria Math" panose="02040503050406030204" pitchFamily="18" charset="0"/>
                                <a:ea typeface="Cambria Math" panose="02040503050406030204" pitchFamily="18" charset="0"/>
                              </a:rPr>
                              <m:t>2</m:t>
                            </m:r>
                          </m:sup>
                        </m:sSubSup>
                        <m:r>
                          <a:rPr lang="en-US" sz="2800" b="0" i="1" smtClean="0">
                            <a:latin typeface="Cambria Math" panose="02040503050406030204" pitchFamily="18" charset="0"/>
                            <a:ea typeface="Cambria Math" panose="02040503050406030204" pitchFamily="18" charset="0"/>
                          </a:rPr>
                          <m:t>−</m:t>
                        </m:r>
                        <m:sSubSup>
                          <m:sSubSupPr>
                            <m:ctrlPr>
                              <a:rPr lang="en-US" sz="2800" b="0" i="1" smtClean="0">
                                <a:latin typeface="Cambria Math" panose="02040503050406030204" pitchFamily="18" charset="0"/>
                                <a:ea typeface="Cambria Math" panose="02040503050406030204" pitchFamily="18" charset="0"/>
                              </a:rPr>
                            </m:ctrlPr>
                          </m:sSubSupPr>
                          <m:e>
                            <m:r>
                              <a:rPr lang="en-US" sz="2800" b="0" i="1" smtClean="0">
                                <a:latin typeface="Cambria Math" panose="02040503050406030204" pitchFamily="18" charset="0"/>
                                <a:ea typeface="Cambria Math" panose="02040503050406030204" pitchFamily="18" charset="0"/>
                              </a:rPr>
                              <m:t>𝑢</m:t>
                            </m:r>
                          </m:e>
                          <m:sub>
                            <m:r>
                              <a:rPr lang="en-US" sz="2800" b="0" i="1" smtClean="0">
                                <a:latin typeface="Cambria Math" panose="02040503050406030204" pitchFamily="18" charset="0"/>
                                <a:ea typeface="Cambria Math" panose="02040503050406030204" pitchFamily="18" charset="0"/>
                              </a:rPr>
                              <m:t>𝑖</m:t>
                            </m:r>
                          </m:sub>
                          <m:sup>
                            <m:r>
                              <a:rPr lang="en-US" sz="2800" b="0" i="1" smtClean="0">
                                <a:latin typeface="Cambria Math" panose="02040503050406030204" pitchFamily="18" charset="0"/>
                                <a:ea typeface="Cambria Math" panose="02040503050406030204" pitchFamily="18" charset="0"/>
                              </a:rPr>
                              <m:t>2</m:t>
                            </m:r>
                          </m:sup>
                        </m:sSubSup>
                      </m:num>
                      <m:den>
                        <m:r>
                          <a:rPr lang="en-US" sz="2800" b="0" i="1" smtClean="0">
                            <a:latin typeface="Cambria Math" panose="02040503050406030204" pitchFamily="18" charset="0"/>
                            <a:ea typeface="Cambria Math" panose="02040503050406030204" pitchFamily="18" charset="0"/>
                          </a:rPr>
                          <m:t>2</m:t>
                        </m:r>
                        <m:r>
                          <m:rPr>
                            <m:sty m:val="p"/>
                          </m:rPr>
                          <a:rPr lang="el-GR" sz="2800" b="0" i="0" smtClean="0">
                            <a:latin typeface="Cambria Math" panose="02040503050406030204" pitchFamily="18" charset="0"/>
                            <a:ea typeface="Cambria Math" panose="02040503050406030204" pitchFamily="18" charset="0"/>
                          </a:rPr>
                          <m:t>Δ</m:t>
                        </m:r>
                        <m:r>
                          <m:rPr>
                            <m:sty m:val="p"/>
                          </m:rPr>
                          <a:rPr lang="en-US" sz="2800" b="0" i="0" smtClean="0">
                            <a:latin typeface="Cambria Math" panose="02040503050406030204" pitchFamily="18" charset="0"/>
                            <a:ea typeface="Cambria Math" panose="02040503050406030204" pitchFamily="18" charset="0"/>
                          </a:rPr>
                          <m:t>x</m:t>
                        </m:r>
                      </m:den>
                    </m:f>
                  </m:oMath>
                </a14:m>
                <a:endParaRPr lang="en-US" dirty="0"/>
              </a:p>
              <a:p>
                <a:endParaRPr lang="el-GR" dirty="0"/>
              </a:p>
              <a:p>
                <a:r>
                  <a:rPr lang="el-GR" sz="2200" dirty="0"/>
                  <a:t>Από 2</a:t>
                </a:r>
                <a:r>
                  <a:rPr lang="el-GR" sz="2200" baseline="30000" dirty="0"/>
                  <a:t>ο</a:t>
                </a:r>
                <a:r>
                  <a:rPr lang="el-GR" sz="2200" dirty="0"/>
                  <a:t> νόμο </a:t>
                </a:r>
                <a:r>
                  <a:rPr lang="en-US" sz="2200" dirty="0"/>
                  <a:t>Newton, </a:t>
                </a:r>
                <a:r>
                  <a:rPr lang="el-GR" sz="2200" dirty="0"/>
                  <a:t>είναι</a:t>
                </a:r>
                <a:r>
                  <a:rPr lang="el-GR" dirty="0"/>
                  <a:t>	</a:t>
                </a:r>
              </a:p>
              <a:p>
                <a:pPr marL="68580" indent="0">
                  <a:buNone/>
                </a:pPr>
                <a:r>
                  <a:rPr lang="el-GR" dirty="0"/>
                  <a:t>	</a:t>
                </a:r>
                <a:br>
                  <a:rPr lang="el-GR" dirty="0"/>
                </a:br>
                <a:r>
                  <a:rPr lang="el-GR" dirty="0"/>
                  <a:t>		</a:t>
                </a:r>
                <a:r>
                  <a:rPr lang="el-GR" sz="3200" dirty="0"/>
                  <a:t> </a:t>
                </a:r>
                <a14:m>
                  <m:oMath xmlns:m="http://schemas.openxmlformats.org/officeDocument/2006/math">
                    <m:nary>
                      <m:naryPr>
                        <m:chr m:val="∑"/>
                        <m:subHide m:val="on"/>
                        <m:supHide m:val="on"/>
                        <m:ctrlPr>
                          <a:rPr lang="el-GR" sz="3200" i="1" smtClean="0">
                            <a:latin typeface="Cambria Math" panose="02040503050406030204" pitchFamily="18" charset="0"/>
                          </a:rPr>
                        </m:ctrlPr>
                      </m:naryPr>
                      <m:sub/>
                      <m:sup/>
                      <m:e>
                        <m:r>
                          <a:rPr lang="en-US" sz="3200" b="0" i="1" smtClean="0">
                            <a:latin typeface="Cambria Math" panose="02040503050406030204" pitchFamily="18" charset="0"/>
                          </a:rPr>
                          <m:t>𝐹</m:t>
                        </m:r>
                      </m:e>
                    </m:nary>
                    <m:r>
                      <a:rPr lang="en-US" sz="3200" b="0" i="1" smtClean="0">
                        <a:latin typeface="Cambria Math" panose="02040503050406030204" pitchFamily="18" charset="0"/>
                      </a:rPr>
                      <m:t>=</m:t>
                    </m:r>
                    <m:r>
                      <a:rPr lang="en-US" sz="3200" b="0" i="1" smtClean="0">
                        <a:latin typeface="Cambria Math" panose="02040503050406030204" pitchFamily="18" charset="0"/>
                      </a:rPr>
                      <m:t>𝑚𝑎</m:t>
                    </m:r>
                  </m:oMath>
                </a14:m>
                <a:endParaRPr lang="el-GR" sz="3200" i="1" dirty="0"/>
              </a:p>
              <a:p>
                <a:pPr marL="68580" indent="0">
                  <a:buNone/>
                </a:pPr>
                <a:endParaRPr lang="el-GR" i="1" dirty="0"/>
              </a:p>
              <a:p>
                <a:pPr marL="68580" indent="0">
                  <a:buNone/>
                </a:pPr>
                <a:r>
                  <a:rPr lang="el-GR" sz="2200" dirty="0"/>
                  <a:t>και με αντικατάσταση έχουμε</a:t>
                </a:r>
                <a:endParaRPr lang="en-US" sz="22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371600"/>
                <a:ext cx="7872250" cy="5105400"/>
              </a:xfrm>
              <a:blipFill>
                <a:blip r:embed="rId2"/>
                <a:stretch>
                  <a:fillRect l="-155" t="-835" r="-1161"/>
                </a:stretch>
              </a:blipFill>
            </p:spPr>
            <p:txBody>
              <a:bodyPr/>
              <a:lstStyle/>
              <a:p>
                <a:r>
                  <a:rPr lang="en-US">
                    <a:noFill/>
                  </a:rPr>
                  <a:t> </a:t>
                </a:r>
              </a:p>
            </p:txBody>
          </p:sp>
        </mc:Fallback>
      </mc:AlternateContent>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6267" t="8333" r="2136" b="5555"/>
          <a:stretch/>
        </p:blipFill>
        <p:spPr>
          <a:xfrm>
            <a:off x="5410200" y="4092286"/>
            <a:ext cx="3276600" cy="2308514"/>
          </a:xfrm>
          <a:prstGeom prst="rect">
            <a:avLst/>
          </a:prstGeom>
        </p:spPr>
      </p:pic>
      <mc:AlternateContent xmlns:mc="http://schemas.openxmlformats.org/markup-compatibility/2006" xmlns:p14="http://schemas.microsoft.com/office/powerpoint/2010/main">
        <mc:Choice Requires="p14">
          <p:contentPart p14:bwMode="auto" r:id="rId4">
            <p14:nvContentPartPr>
              <p14:cNvPr id="4" name="Ink 3"/>
              <p14:cNvContentPartPr/>
              <p14:nvPr/>
            </p14:nvContentPartPr>
            <p14:xfrm>
              <a:off x="5711400" y="3836520"/>
              <a:ext cx="2218680" cy="999720"/>
            </p14:xfrm>
          </p:contentPart>
        </mc:Choice>
        <mc:Fallback xmlns="">
          <p:pic>
            <p:nvPicPr>
              <p:cNvPr id="4" name="Ink 3"/>
              <p:cNvPicPr/>
              <p:nvPr/>
            </p:nvPicPr>
            <p:blipFill>
              <a:blip r:embed="rId5"/>
              <a:stretch>
                <a:fillRect/>
              </a:stretch>
            </p:blipFill>
            <p:spPr>
              <a:xfrm>
                <a:off x="5703840" y="3826440"/>
                <a:ext cx="2236320" cy="1018800"/>
              </a:xfrm>
              <a:prstGeom prst="rect">
                <a:avLst/>
              </a:prstGeom>
            </p:spPr>
          </p:pic>
        </mc:Fallback>
      </mc:AlternateContent>
    </p:spTree>
    <p:extLst>
      <p:ext uri="{BB962C8B-B14F-4D97-AF65-F5344CB8AC3E}">
        <p14:creationId xmlns:p14="http://schemas.microsoft.com/office/powerpoint/2010/main" val="176599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fade">
                                      <p:cBhvr>
                                        <p:cTn id="2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Κίνηση σε μια Διάσταση</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290914"/>
                <a:ext cx="5257801" cy="4000948"/>
              </a:xfrm>
            </p:spPr>
            <p:txBody>
              <a:bodyPr/>
              <a:lstStyle/>
              <a:p>
                <a:r>
                  <a:rPr lang="el-GR" b="1" u="sng" dirty="0"/>
                  <a:t>Παράδειγμα – Λύση</a:t>
                </a:r>
                <a:r>
                  <a:rPr lang="el-GR" b="1" dirty="0"/>
                  <a:t>:</a:t>
                </a:r>
                <a:br>
                  <a:rPr lang="el-GR" b="1" dirty="0"/>
                </a:br>
                <a:br>
                  <a:rPr lang="en-US" sz="1400" dirty="0"/>
                </a:br>
                <a:r>
                  <a:rPr lang="en-US" sz="1400" dirty="0"/>
                  <a:t>		</a:t>
                </a:r>
                <a14:m>
                  <m:oMath xmlns:m="http://schemas.openxmlformats.org/officeDocument/2006/math">
                    <m:r>
                      <a:rPr lang="en-US" sz="1800" b="0" i="1" smtClean="0">
                        <a:latin typeface="Cambria Math" panose="02040503050406030204" pitchFamily="18" charset="0"/>
                      </a:rPr>
                      <m:t>𝑥</m:t>
                    </m:r>
                    <m:r>
                      <a:rPr lang="en-US" sz="1800" b="0" i="1" smtClean="0">
                        <a:latin typeface="Cambria Math" panose="02040503050406030204" pitchFamily="18" charset="0"/>
                      </a:rPr>
                      <m:t>(</m:t>
                    </m:r>
                    <m:r>
                      <a:rPr lang="en-US" sz="1800" b="0" i="1" smtClean="0">
                        <a:latin typeface="Cambria Math" panose="02040503050406030204" pitchFamily="18" charset="0"/>
                      </a:rPr>
                      <m:t>𝑡</m:t>
                    </m:r>
                    <m:r>
                      <a:rPr lang="en-US" sz="1800" b="0" i="1" smtClean="0">
                        <a:latin typeface="Cambria Math" panose="02040503050406030204" pitchFamily="18" charset="0"/>
                      </a:rPr>
                      <m:t>)=−4</m:t>
                    </m:r>
                    <m:r>
                      <a:rPr lang="en-US" sz="1800" b="0" i="1" smtClean="0">
                        <a:latin typeface="Cambria Math" panose="02040503050406030204" pitchFamily="18" charset="0"/>
                      </a:rPr>
                      <m:t>𝑡</m:t>
                    </m:r>
                    <m:r>
                      <a:rPr lang="en-US" sz="1800" b="0" i="1" smtClean="0">
                        <a:latin typeface="Cambria Math" panose="02040503050406030204" pitchFamily="18" charset="0"/>
                      </a:rPr>
                      <m:t>+2</m:t>
                    </m:r>
                    <m:sSup>
                      <m:sSupPr>
                        <m:ctrlPr>
                          <a:rPr lang="en-US" sz="1800" b="0" i="1" smtClean="0">
                            <a:latin typeface="Cambria Math" panose="02040503050406030204" pitchFamily="18" charset="0"/>
                          </a:rPr>
                        </m:ctrlPr>
                      </m:sSupPr>
                      <m:e>
                        <m:r>
                          <a:rPr lang="en-US" sz="1800" b="0" i="1" smtClean="0">
                            <a:latin typeface="Cambria Math" panose="02040503050406030204" pitchFamily="18" charset="0"/>
                          </a:rPr>
                          <m:t>𝑡</m:t>
                        </m:r>
                      </m:e>
                      <m:sup>
                        <m:r>
                          <a:rPr lang="en-US" sz="1800" b="0" i="1" smtClean="0">
                            <a:latin typeface="Cambria Math" panose="02040503050406030204" pitchFamily="18" charset="0"/>
                          </a:rPr>
                          <m:t>2</m:t>
                        </m:r>
                      </m:sup>
                    </m:sSup>
                  </m:oMath>
                </a14:m>
                <a:r>
                  <a:rPr lang="en-US" sz="1400" dirty="0"/>
                  <a:t> </a:t>
                </a:r>
                <a:endParaRPr lang="el-GR" sz="1400" dirty="0"/>
              </a:p>
              <a:p>
                <a:endParaRPr lang="el-GR" sz="1400" dirty="0"/>
              </a:p>
              <a:p>
                <a:pPr lvl="1"/>
                <a:r>
                  <a:rPr lang="en-US" sz="1400" dirty="0"/>
                  <a:t>B. </a:t>
                </a:r>
                <a:r>
                  <a:rPr lang="el-GR" sz="1400" dirty="0"/>
                  <a:t>Υπολογίστε τη μέση ταχύτητα σε αυτά τα δυο διαστήματα.</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290914"/>
                <a:ext cx="5257801" cy="4000948"/>
              </a:xfrm>
              <a:blipFill>
                <a:blip r:embed="rId2"/>
                <a:stretch>
                  <a:fillRect t="-1220"/>
                </a:stretch>
              </a:blipFill>
            </p:spPr>
            <p:txBody>
              <a:bodyPr/>
              <a:lstStyle/>
              <a:p>
                <a:r>
                  <a:rPr lang="en-US">
                    <a:noFill/>
                  </a:rPr>
                  <a:t> </a:t>
                </a:r>
              </a:p>
            </p:txBody>
          </p:sp>
        </mc:Fallback>
      </mc:AlternateContent>
      <p:pic>
        <p:nvPicPr>
          <p:cNvPr id="5" name="Picture 4"/>
          <p:cNvPicPr>
            <a:picLocks noChangeAspect="1"/>
          </p:cNvPicPr>
          <p:nvPr/>
        </p:nvPicPr>
        <p:blipFill>
          <a:blip r:embed="rId3"/>
          <a:stretch>
            <a:fillRect/>
          </a:stretch>
        </p:blipFill>
        <p:spPr>
          <a:xfrm>
            <a:off x="5715000" y="1298534"/>
            <a:ext cx="2905193" cy="4000948"/>
          </a:xfrm>
          <a:prstGeom prst="rect">
            <a:avLst/>
          </a:prstGeom>
        </p:spPr>
      </p:pic>
      <mc:AlternateContent xmlns:mc="http://schemas.openxmlformats.org/markup-compatibility/2006" xmlns:p14="http://schemas.microsoft.com/office/powerpoint/2010/main">
        <mc:Choice Requires="p14">
          <p:contentPart p14:bwMode="auto" r:id="rId4">
            <p14:nvContentPartPr>
              <p14:cNvPr id="4" name="Ink 3"/>
              <p14:cNvContentPartPr/>
              <p14:nvPr/>
            </p14:nvContentPartPr>
            <p14:xfrm>
              <a:off x="569520" y="3061800"/>
              <a:ext cx="6000120" cy="3794400"/>
            </p14:xfrm>
          </p:contentPart>
        </mc:Choice>
        <mc:Fallback xmlns="">
          <p:pic>
            <p:nvPicPr>
              <p:cNvPr id="4" name="Ink 3"/>
              <p:cNvPicPr/>
              <p:nvPr/>
            </p:nvPicPr>
            <p:blipFill>
              <a:blip r:embed="rId5"/>
              <a:stretch>
                <a:fillRect/>
              </a:stretch>
            </p:blipFill>
            <p:spPr>
              <a:xfrm>
                <a:off x="560160" y="3052440"/>
                <a:ext cx="6018840" cy="3813120"/>
              </a:xfrm>
              <a:prstGeom prst="rect">
                <a:avLst/>
              </a:prstGeom>
            </p:spPr>
          </p:pic>
        </mc:Fallback>
      </mc:AlternateContent>
    </p:spTree>
    <p:extLst>
      <p:ext uri="{BB962C8B-B14F-4D97-AF65-F5344CB8AC3E}">
        <p14:creationId xmlns:p14="http://schemas.microsoft.com/office/powerpoint/2010/main" val="2969041029"/>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Ενέργεια Συστήματος</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524000"/>
                <a:ext cx="7872250" cy="4953000"/>
              </a:xfrm>
            </p:spPr>
            <p:txBody>
              <a:bodyPr>
                <a:normAutofit/>
              </a:bodyPr>
              <a:lstStyle/>
              <a:p>
                <a:pPr marL="68580" indent="0">
                  <a:buNone/>
                </a:pPr>
                <a14:m>
                  <m:oMathPara xmlns:m="http://schemas.openxmlformats.org/officeDocument/2006/math">
                    <m:oMathParaPr>
                      <m:jc m:val="centerGroup"/>
                    </m:oMathParaPr>
                    <m:oMath xmlns:m="http://schemas.openxmlformats.org/officeDocument/2006/math">
                      <m:nary>
                        <m:naryPr>
                          <m:chr m:val="∑"/>
                          <m:subHide m:val="on"/>
                          <m:supHide m:val="on"/>
                          <m:ctrlPr>
                            <a:rPr lang="el-GR" i="1" smtClean="0">
                              <a:latin typeface="Cambria Math" panose="02040503050406030204" pitchFamily="18" charset="0"/>
                            </a:rPr>
                          </m:ctrlPr>
                        </m:naryPr>
                        <m:sub/>
                        <m:sup/>
                        <m:e>
                          <m:r>
                            <a:rPr lang="en-US" i="1">
                              <a:latin typeface="Cambria Math" panose="02040503050406030204" pitchFamily="18" charset="0"/>
                            </a:rPr>
                            <m:t>𝐹</m:t>
                          </m:r>
                        </m:e>
                      </m:nary>
                      <m:r>
                        <a:rPr lang="en-US" i="1">
                          <a:latin typeface="Cambria Math" panose="02040503050406030204" pitchFamily="18" charset="0"/>
                        </a:rPr>
                        <m:t>=</m:t>
                      </m:r>
                      <m:r>
                        <a:rPr lang="en-US" i="1">
                          <a:latin typeface="Cambria Math" panose="02040503050406030204" pitchFamily="18" charset="0"/>
                        </a:rPr>
                        <m:t>𝑚</m:t>
                      </m:r>
                      <m:f>
                        <m:fPr>
                          <m:ctrlPr>
                            <a:rPr lang="en-US" i="1">
                              <a:latin typeface="Cambria Math" panose="02040503050406030204" pitchFamily="18" charset="0"/>
                              <a:ea typeface="Cambria Math" panose="02040503050406030204" pitchFamily="18" charset="0"/>
                            </a:rPr>
                          </m:ctrlPr>
                        </m:fPr>
                        <m:num>
                          <m:sSubSup>
                            <m:sSubSupPr>
                              <m:ctrlPr>
                                <a:rPr lang="en-US" i="1">
                                  <a:latin typeface="Cambria Math" panose="02040503050406030204" pitchFamily="18" charset="0"/>
                                  <a:ea typeface="Cambria Math" panose="02040503050406030204" pitchFamily="18" charset="0"/>
                                </a:rPr>
                              </m:ctrlPr>
                            </m:sSubSupPr>
                            <m:e>
                              <m:r>
                                <a:rPr lang="en-US" i="1">
                                  <a:latin typeface="Cambria Math" panose="02040503050406030204" pitchFamily="18" charset="0"/>
                                  <a:ea typeface="Cambria Math" panose="02040503050406030204" pitchFamily="18" charset="0"/>
                                </a:rPr>
                                <m:t>𝑢</m:t>
                              </m:r>
                            </m:e>
                            <m:sub>
                              <m:r>
                                <a:rPr lang="en-US" i="1">
                                  <a:latin typeface="Cambria Math" panose="02040503050406030204" pitchFamily="18" charset="0"/>
                                  <a:ea typeface="Cambria Math" panose="02040503050406030204" pitchFamily="18" charset="0"/>
                                </a:rPr>
                                <m:t>𝑓</m:t>
                              </m:r>
                            </m:sub>
                            <m:sup>
                              <m:r>
                                <a:rPr lang="en-US" i="1">
                                  <a:latin typeface="Cambria Math" panose="02040503050406030204" pitchFamily="18" charset="0"/>
                                  <a:ea typeface="Cambria Math" panose="02040503050406030204" pitchFamily="18" charset="0"/>
                                </a:rPr>
                                <m:t>2</m:t>
                              </m:r>
                            </m:sup>
                          </m:sSubSup>
                          <m:r>
                            <a:rPr lang="en-US" i="1">
                              <a:latin typeface="Cambria Math" panose="02040503050406030204" pitchFamily="18" charset="0"/>
                              <a:ea typeface="Cambria Math" panose="02040503050406030204" pitchFamily="18" charset="0"/>
                            </a:rPr>
                            <m:t>−</m:t>
                          </m:r>
                          <m:sSubSup>
                            <m:sSubSupPr>
                              <m:ctrlPr>
                                <a:rPr lang="en-US" i="1">
                                  <a:latin typeface="Cambria Math" panose="02040503050406030204" pitchFamily="18" charset="0"/>
                                  <a:ea typeface="Cambria Math" panose="02040503050406030204" pitchFamily="18" charset="0"/>
                                </a:rPr>
                              </m:ctrlPr>
                            </m:sSubSupPr>
                            <m:e>
                              <m:r>
                                <a:rPr lang="en-US" i="1">
                                  <a:latin typeface="Cambria Math" panose="02040503050406030204" pitchFamily="18" charset="0"/>
                                  <a:ea typeface="Cambria Math" panose="02040503050406030204" pitchFamily="18" charset="0"/>
                                </a:rPr>
                                <m:t>𝑢</m:t>
                              </m:r>
                            </m:e>
                            <m:sub>
                              <m:r>
                                <a:rPr lang="en-US" i="1">
                                  <a:latin typeface="Cambria Math" panose="02040503050406030204" pitchFamily="18" charset="0"/>
                                  <a:ea typeface="Cambria Math" panose="02040503050406030204" pitchFamily="18" charset="0"/>
                                </a:rPr>
                                <m:t>𝑖</m:t>
                              </m:r>
                            </m:sub>
                            <m:sup>
                              <m:r>
                                <a:rPr lang="en-US" i="1">
                                  <a:latin typeface="Cambria Math" panose="02040503050406030204" pitchFamily="18" charset="0"/>
                                  <a:ea typeface="Cambria Math" panose="02040503050406030204" pitchFamily="18" charset="0"/>
                                </a:rPr>
                                <m:t>2</m:t>
                              </m:r>
                            </m:sup>
                          </m:sSubSup>
                        </m:num>
                        <m:den>
                          <m:r>
                            <a:rPr lang="en-US" i="1">
                              <a:latin typeface="Cambria Math" panose="02040503050406030204" pitchFamily="18" charset="0"/>
                              <a:ea typeface="Cambria Math" panose="02040503050406030204" pitchFamily="18" charset="0"/>
                            </a:rPr>
                            <m:t>2</m:t>
                          </m:r>
                          <m:r>
                            <m:rPr>
                              <m:sty m:val="p"/>
                            </m:rPr>
                            <a:rPr lang="el-GR">
                              <a:latin typeface="Cambria Math" panose="02040503050406030204" pitchFamily="18" charset="0"/>
                              <a:ea typeface="Cambria Math" panose="02040503050406030204" pitchFamily="18" charset="0"/>
                            </a:rPr>
                            <m:t>Δ</m:t>
                          </m:r>
                          <m:r>
                            <m:rPr>
                              <m:sty m:val="p"/>
                            </m:rPr>
                            <a:rPr lang="en-US">
                              <a:latin typeface="Cambria Math" panose="02040503050406030204" pitchFamily="18" charset="0"/>
                              <a:ea typeface="Cambria Math" panose="02040503050406030204" pitchFamily="18" charset="0"/>
                            </a:rPr>
                            <m:t>x</m:t>
                          </m:r>
                        </m:den>
                      </m:f>
                      <m:r>
                        <a:rPr lang="el-GR" b="0" i="1" smtClean="0">
                          <a:latin typeface="Cambria Math" panose="02040503050406030204" pitchFamily="18" charset="0"/>
                          <a:ea typeface="Cambria Math" panose="02040503050406030204" pitchFamily="18" charset="0"/>
                        </a:rPr>
                        <m:t>   </m:t>
                      </m:r>
                      <m:groupChr>
                        <m:groupChrPr>
                          <m:chr m:val="⇔"/>
                          <m:vertJc m:val="bot"/>
                          <m:ctrlPr>
                            <a:rPr lang="en-US" i="1">
                              <a:latin typeface="Cambria Math" panose="02040503050406030204" pitchFamily="18" charset="0"/>
                            </a:rPr>
                          </m:ctrlPr>
                        </m:groupChrPr>
                        <m:e>
                          <m:r>
                            <m:rPr>
                              <m:brk m:alnAt="2"/>
                            </m:rPr>
                            <a:rPr lang="el-GR" i="1">
                              <a:latin typeface="Cambria Math" panose="02040503050406030204" pitchFamily="18" charset="0"/>
                            </a:rPr>
                            <m:t> </m:t>
                          </m:r>
                        </m:e>
                      </m:groupChr>
                      <m:r>
                        <a:rPr lang="el-GR" b="0" i="1" smtClean="0">
                          <a:latin typeface="Cambria Math" panose="02040503050406030204" pitchFamily="18" charset="0"/>
                        </a:rPr>
                        <m:t>   </m:t>
                      </m:r>
                      <m:limUpp>
                        <m:limUppPr>
                          <m:ctrlPr>
                            <a:rPr lang="en-US" b="0" i="1" smtClean="0">
                              <a:latin typeface="Cambria Math" panose="02040503050406030204" pitchFamily="18" charset="0"/>
                            </a:rPr>
                          </m:ctrlPr>
                        </m:limUppPr>
                        <m:e>
                          <m:groupChr>
                            <m:groupChrPr>
                              <m:chr m:val="⏞"/>
                              <m:pos m:val="top"/>
                              <m:vertJc m:val="bot"/>
                              <m:ctrlPr>
                                <a:rPr lang="en-US" b="0" i="1" smtClean="0">
                                  <a:latin typeface="Cambria Math" panose="02040503050406030204" pitchFamily="18" charset="0"/>
                                </a:rPr>
                              </m:ctrlPr>
                            </m:groupChrPr>
                            <m:e>
                              <m:r>
                                <m:rPr>
                                  <m:sty m:val="p"/>
                                </m:rPr>
                                <a:rPr lang="aa-ET" b="0" i="0" smtClean="0">
                                  <a:latin typeface="Cambria Math" panose="02040503050406030204" pitchFamily="18" charset="0"/>
                                </a:rPr>
                                <m:t>Σ</m:t>
                              </m:r>
                              <m:r>
                                <a:rPr lang="aa-ET" b="0" i="1" smtClean="0">
                                  <a:latin typeface="Cambria Math" panose="02040503050406030204" pitchFamily="18" charset="0"/>
                                </a:rPr>
                                <m:t>𝐹</m:t>
                              </m:r>
                              <m:r>
                                <m:rPr>
                                  <m:sty m:val="p"/>
                                </m:rPr>
                                <a:rPr lang="aa-ET" b="0" i="0" smtClean="0">
                                  <a:latin typeface="Cambria Math" panose="02040503050406030204" pitchFamily="18" charset="0"/>
                                </a:rPr>
                                <m:t>Δ</m:t>
                              </m:r>
                              <m:r>
                                <a:rPr lang="aa-ET" b="0" i="1" smtClean="0">
                                  <a:latin typeface="Cambria Math" panose="02040503050406030204" pitchFamily="18" charset="0"/>
                                </a:rPr>
                                <m:t>𝑥</m:t>
                              </m:r>
                            </m:e>
                          </m:groupChr>
                        </m:e>
                        <m:lim>
                          <m:sSub>
                            <m:sSubPr>
                              <m:ctrlPr>
                                <a:rPr lang="aa-ET" b="0" i="1" smtClean="0">
                                  <a:latin typeface="Cambria Math" panose="02040503050406030204" pitchFamily="18" charset="0"/>
                                </a:rPr>
                              </m:ctrlPr>
                            </m:sSubPr>
                            <m:e>
                              <m:r>
                                <a:rPr lang="aa-ET" b="0" i="1" smtClean="0">
                                  <a:latin typeface="Cambria Math" panose="02040503050406030204" pitchFamily="18" charset="0"/>
                                </a:rPr>
                                <m:t>𝑊</m:t>
                              </m:r>
                            </m:e>
                            <m:sub>
                              <m:r>
                                <a:rPr lang="en-BS" b="0" i="1" smtClean="0">
                                  <a:latin typeface="Cambria Math" panose="02040503050406030204" pitchFamily="18" charset="0"/>
                                </a:rPr>
                                <m:t>∑</m:t>
                              </m:r>
                              <m:r>
                                <a:rPr lang="aa-ET" b="0" i="1" smtClean="0">
                                  <a:latin typeface="Cambria Math" panose="02040503050406030204" pitchFamily="18" charset="0"/>
                                </a:rPr>
                                <m:t>𝐹</m:t>
                              </m:r>
                            </m:sub>
                          </m:sSub>
                        </m:lim>
                      </m:limUpp>
                      <m:r>
                        <a:rPr lang="en-US" b="0" i="0"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2</m:t>
                          </m:r>
                        </m:den>
                      </m:f>
                      <m:r>
                        <a:rPr lang="en-US" b="0" i="1" smtClean="0">
                          <a:latin typeface="Cambria Math" panose="02040503050406030204" pitchFamily="18" charset="0"/>
                        </a:rPr>
                        <m:t>𝑚</m:t>
                      </m:r>
                      <m:sSubSup>
                        <m:sSubSupPr>
                          <m:ctrlPr>
                            <a:rPr lang="en-US" i="1">
                              <a:latin typeface="Cambria Math" panose="02040503050406030204" pitchFamily="18" charset="0"/>
                              <a:ea typeface="Cambria Math" panose="02040503050406030204" pitchFamily="18" charset="0"/>
                            </a:rPr>
                          </m:ctrlPr>
                        </m:sSubSupPr>
                        <m:e>
                          <m:r>
                            <a:rPr lang="en-US" i="1">
                              <a:latin typeface="Cambria Math" panose="02040503050406030204" pitchFamily="18" charset="0"/>
                              <a:ea typeface="Cambria Math" panose="02040503050406030204" pitchFamily="18" charset="0"/>
                            </a:rPr>
                            <m:t>𝑢</m:t>
                          </m:r>
                        </m:e>
                        <m:sub>
                          <m:r>
                            <a:rPr lang="en-US" i="1">
                              <a:latin typeface="Cambria Math" panose="02040503050406030204" pitchFamily="18" charset="0"/>
                              <a:ea typeface="Cambria Math" panose="02040503050406030204" pitchFamily="18" charset="0"/>
                            </a:rPr>
                            <m:t>𝑓</m:t>
                          </m:r>
                        </m:sub>
                        <m:sup>
                          <m:r>
                            <a:rPr lang="en-US" i="1">
                              <a:latin typeface="Cambria Math" panose="02040503050406030204" pitchFamily="18" charset="0"/>
                              <a:ea typeface="Cambria Math" panose="02040503050406030204" pitchFamily="18" charset="0"/>
                            </a:rPr>
                            <m:t>2</m:t>
                          </m:r>
                        </m:sup>
                      </m:sSubSup>
                      <m:r>
                        <a:rPr lang="en-US" b="0" i="1" smtClean="0">
                          <a:latin typeface="Cambria Math" panose="02040503050406030204" pitchFamily="18" charset="0"/>
                          <a:ea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1</m:t>
                          </m:r>
                        </m:num>
                        <m:den>
                          <m:r>
                            <a:rPr lang="en-US" i="1">
                              <a:latin typeface="Cambria Math" panose="02040503050406030204" pitchFamily="18" charset="0"/>
                            </a:rPr>
                            <m:t>2</m:t>
                          </m:r>
                        </m:den>
                      </m:f>
                      <m:r>
                        <a:rPr lang="en-US" i="1">
                          <a:latin typeface="Cambria Math" panose="02040503050406030204" pitchFamily="18" charset="0"/>
                        </a:rPr>
                        <m:t>𝑚</m:t>
                      </m:r>
                      <m:sSubSup>
                        <m:sSubSupPr>
                          <m:ctrlPr>
                            <a:rPr lang="en-US" i="1">
                              <a:latin typeface="Cambria Math" panose="02040503050406030204" pitchFamily="18" charset="0"/>
                              <a:ea typeface="Cambria Math" panose="02040503050406030204" pitchFamily="18" charset="0"/>
                            </a:rPr>
                          </m:ctrlPr>
                        </m:sSubSupPr>
                        <m:e>
                          <m:r>
                            <a:rPr lang="en-US" i="1">
                              <a:latin typeface="Cambria Math" panose="02040503050406030204" pitchFamily="18" charset="0"/>
                              <a:ea typeface="Cambria Math" panose="02040503050406030204" pitchFamily="18" charset="0"/>
                            </a:rPr>
                            <m:t>𝑢</m:t>
                          </m:r>
                        </m:e>
                        <m:sub>
                          <m:r>
                            <a:rPr lang="en-US" b="0" i="1" smtClean="0">
                              <a:latin typeface="Cambria Math" panose="02040503050406030204" pitchFamily="18" charset="0"/>
                              <a:ea typeface="Cambria Math" panose="02040503050406030204" pitchFamily="18" charset="0"/>
                            </a:rPr>
                            <m:t>𝑖</m:t>
                          </m:r>
                        </m:sub>
                        <m:sup>
                          <m:r>
                            <a:rPr lang="en-US" i="1">
                              <a:latin typeface="Cambria Math" panose="02040503050406030204" pitchFamily="18" charset="0"/>
                              <a:ea typeface="Cambria Math" panose="02040503050406030204" pitchFamily="18" charset="0"/>
                            </a:rPr>
                            <m:t>2</m:t>
                          </m:r>
                        </m:sup>
                      </m:sSubSup>
                    </m:oMath>
                  </m:oMathPara>
                </a14:m>
                <a:endParaRPr lang="en-US" dirty="0"/>
              </a:p>
              <a:p>
                <a:r>
                  <a:rPr lang="el-GR" sz="2200" dirty="0"/>
                  <a:t>Το 1</a:t>
                </a:r>
                <a:r>
                  <a:rPr lang="el-GR" sz="2200" baseline="30000" dirty="0"/>
                  <a:t>ο</a:t>
                </a:r>
                <a:r>
                  <a:rPr lang="el-GR" sz="2200" dirty="0"/>
                  <a:t> μέλος είναι ο ορισμός του έργου σταθερών δυνάμεων</a:t>
                </a:r>
              </a:p>
              <a:p>
                <a:r>
                  <a:rPr lang="el-GR" sz="2200" dirty="0"/>
                  <a:t>Άρα </a:t>
                </a:r>
                <a:endParaRPr lang="en-US" sz="2200" dirty="0"/>
              </a:p>
              <a:p>
                <a:pPr marL="68580" indent="0">
                  <a:buNone/>
                </a:pPr>
                <a:r>
                  <a:rPr lang="en-US" sz="2200" dirty="0"/>
                  <a:t>	</a:t>
                </a:r>
                <a14:m>
                  <m:oMath xmlns:m="http://schemas.openxmlformats.org/officeDocument/2006/math">
                    <m:sSub>
                      <m:sSubPr>
                        <m:ctrlPr>
                          <a:rPr lang="el-GR" sz="2800" i="1" smtClean="0">
                            <a:latin typeface="Cambria Math" panose="02040503050406030204" pitchFamily="18" charset="0"/>
                          </a:rPr>
                        </m:ctrlPr>
                      </m:sSubPr>
                      <m:e>
                        <m:r>
                          <a:rPr lang="en-US" sz="2800" b="0" i="1" smtClean="0">
                            <a:latin typeface="Cambria Math" panose="02040503050406030204" pitchFamily="18" charset="0"/>
                          </a:rPr>
                          <m:t>𝑊</m:t>
                        </m:r>
                      </m:e>
                      <m:sub>
                        <m:r>
                          <a:rPr lang="en-BS" sz="2800" b="0" i="1" smtClean="0">
                            <a:latin typeface="Cambria Math" panose="02040503050406030204" pitchFamily="18" charset="0"/>
                          </a:rPr>
                          <m:t>∑</m:t>
                        </m:r>
                        <m:r>
                          <a:rPr lang="en-BS" sz="2800" b="0" i="1" smtClean="0">
                            <a:latin typeface="Cambria Math" panose="02040503050406030204" pitchFamily="18" charset="0"/>
                          </a:rPr>
                          <m:t>𝐹</m:t>
                        </m:r>
                      </m:sub>
                    </m:sSub>
                    <m:r>
                      <a:rPr lang="en-US" sz="2800" b="0" i="1" smtClean="0">
                        <a:latin typeface="Cambria Math" panose="02040503050406030204" pitchFamily="18" charset="0"/>
                      </a:rPr>
                      <m:t>=</m:t>
                    </m:r>
                    <m:f>
                      <m:fPr>
                        <m:ctrlPr>
                          <a:rPr lang="en-US" sz="2800" i="1">
                            <a:latin typeface="Cambria Math" panose="02040503050406030204" pitchFamily="18" charset="0"/>
                          </a:rPr>
                        </m:ctrlPr>
                      </m:fPr>
                      <m:num>
                        <m:r>
                          <a:rPr lang="en-US" sz="2800" i="1">
                            <a:latin typeface="Cambria Math" panose="02040503050406030204" pitchFamily="18" charset="0"/>
                          </a:rPr>
                          <m:t>1</m:t>
                        </m:r>
                      </m:num>
                      <m:den>
                        <m:r>
                          <a:rPr lang="en-US" sz="2800" i="1">
                            <a:latin typeface="Cambria Math" panose="02040503050406030204" pitchFamily="18" charset="0"/>
                          </a:rPr>
                          <m:t>2</m:t>
                        </m:r>
                      </m:den>
                    </m:f>
                    <m:r>
                      <a:rPr lang="en-US" sz="2800" i="1">
                        <a:latin typeface="Cambria Math" panose="02040503050406030204" pitchFamily="18" charset="0"/>
                      </a:rPr>
                      <m:t>𝑚</m:t>
                    </m:r>
                    <m:sSubSup>
                      <m:sSubSupPr>
                        <m:ctrlPr>
                          <a:rPr lang="en-US" sz="2800" i="1">
                            <a:latin typeface="Cambria Math" panose="02040503050406030204" pitchFamily="18" charset="0"/>
                            <a:ea typeface="Cambria Math" panose="02040503050406030204" pitchFamily="18" charset="0"/>
                          </a:rPr>
                        </m:ctrlPr>
                      </m:sSubSupPr>
                      <m:e>
                        <m:r>
                          <a:rPr lang="en-US" sz="2800" i="1">
                            <a:latin typeface="Cambria Math" panose="02040503050406030204" pitchFamily="18" charset="0"/>
                            <a:ea typeface="Cambria Math" panose="02040503050406030204" pitchFamily="18" charset="0"/>
                          </a:rPr>
                          <m:t>𝑢</m:t>
                        </m:r>
                      </m:e>
                      <m:sub>
                        <m:r>
                          <a:rPr lang="en-US" sz="2800" i="1">
                            <a:latin typeface="Cambria Math" panose="02040503050406030204" pitchFamily="18" charset="0"/>
                            <a:ea typeface="Cambria Math" panose="02040503050406030204" pitchFamily="18" charset="0"/>
                          </a:rPr>
                          <m:t>𝑓</m:t>
                        </m:r>
                      </m:sub>
                      <m:sup>
                        <m:r>
                          <a:rPr lang="en-US" sz="2800" i="1">
                            <a:latin typeface="Cambria Math" panose="02040503050406030204" pitchFamily="18" charset="0"/>
                            <a:ea typeface="Cambria Math" panose="02040503050406030204" pitchFamily="18" charset="0"/>
                          </a:rPr>
                          <m:t>2</m:t>
                        </m:r>
                      </m:sup>
                    </m:sSubSup>
                    <m:r>
                      <a:rPr lang="en-US" sz="2800" i="1">
                        <a:latin typeface="Cambria Math" panose="02040503050406030204" pitchFamily="18" charset="0"/>
                        <a:ea typeface="Cambria Math" panose="02040503050406030204" pitchFamily="18" charset="0"/>
                      </a:rPr>
                      <m:t>−</m:t>
                    </m:r>
                    <m:f>
                      <m:fPr>
                        <m:ctrlPr>
                          <a:rPr lang="en-US" sz="2800" i="1">
                            <a:latin typeface="Cambria Math" panose="02040503050406030204" pitchFamily="18" charset="0"/>
                          </a:rPr>
                        </m:ctrlPr>
                      </m:fPr>
                      <m:num>
                        <m:r>
                          <a:rPr lang="en-US" sz="2800" i="1">
                            <a:latin typeface="Cambria Math" panose="02040503050406030204" pitchFamily="18" charset="0"/>
                          </a:rPr>
                          <m:t>1</m:t>
                        </m:r>
                      </m:num>
                      <m:den>
                        <m:r>
                          <a:rPr lang="en-US" sz="2800" i="1">
                            <a:latin typeface="Cambria Math" panose="02040503050406030204" pitchFamily="18" charset="0"/>
                          </a:rPr>
                          <m:t>2</m:t>
                        </m:r>
                      </m:den>
                    </m:f>
                    <m:r>
                      <a:rPr lang="en-US" sz="2800" i="1">
                        <a:latin typeface="Cambria Math" panose="02040503050406030204" pitchFamily="18" charset="0"/>
                      </a:rPr>
                      <m:t>𝑚</m:t>
                    </m:r>
                    <m:sSubSup>
                      <m:sSubSupPr>
                        <m:ctrlPr>
                          <a:rPr lang="en-US" sz="2800" i="1">
                            <a:latin typeface="Cambria Math" panose="02040503050406030204" pitchFamily="18" charset="0"/>
                            <a:ea typeface="Cambria Math" panose="02040503050406030204" pitchFamily="18" charset="0"/>
                          </a:rPr>
                        </m:ctrlPr>
                      </m:sSubSupPr>
                      <m:e>
                        <m:r>
                          <a:rPr lang="en-US" sz="2800" i="1">
                            <a:latin typeface="Cambria Math" panose="02040503050406030204" pitchFamily="18" charset="0"/>
                            <a:ea typeface="Cambria Math" panose="02040503050406030204" pitchFamily="18" charset="0"/>
                          </a:rPr>
                          <m:t>𝑢</m:t>
                        </m:r>
                      </m:e>
                      <m:sub>
                        <m:r>
                          <a:rPr lang="en-US" sz="2800" i="1">
                            <a:latin typeface="Cambria Math" panose="02040503050406030204" pitchFamily="18" charset="0"/>
                            <a:ea typeface="Cambria Math" panose="02040503050406030204" pitchFamily="18" charset="0"/>
                          </a:rPr>
                          <m:t>𝑖</m:t>
                        </m:r>
                      </m:sub>
                      <m:sup>
                        <m:r>
                          <a:rPr lang="en-US" sz="2800" i="1">
                            <a:latin typeface="Cambria Math" panose="02040503050406030204" pitchFamily="18" charset="0"/>
                            <a:ea typeface="Cambria Math" panose="02040503050406030204" pitchFamily="18" charset="0"/>
                          </a:rPr>
                          <m:t>2</m:t>
                        </m:r>
                      </m:sup>
                    </m:sSubSup>
                    <m:r>
                      <a:rPr lang="en-US" sz="2800" b="0" i="1" smtClean="0">
                        <a:latin typeface="Cambria Math" panose="02040503050406030204" pitchFamily="18" charset="0"/>
                        <a:ea typeface="Cambria Math" panose="02040503050406030204" pitchFamily="18" charset="0"/>
                      </a:rPr>
                      <m:t>= </m:t>
                    </m:r>
                    <m:sSub>
                      <m:sSubPr>
                        <m:ctrlPr>
                          <a:rPr lang="en-US" sz="2800" b="0" i="1" smtClean="0">
                            <a:latin typeface="Cambria Math" panose="02040503050406030204" pitchFamily="18" charset="0"/>
                            <a:ea typeface="Cambria Math" panose="02040503050406030204" pitchFamily="18" charset="0"/>
                          </a:rPr>
                        </m:ctrlPr>
                      </m:sSubPr>
                      <m:e>
                        <m:r>
                          <a:rPr lang="en-US" sz="2800" b="0" i="1" smtClean="0">
                            <a:latin typeface="Cambria Math" panose="02040503050406030204" pitchFamily="18" charset="0"/>
                            <a:ea typeface="Cambria Math" panose="02040503050406030204" pitchFamily="18" charset="0"/>
                          </a:rPr>
                          <m:t>𝐾</m:t>
                        </m:r>
                      </m:e>
                      <m:sub>
                        <m:r>
                          <a:rPr lang="en-US" sz="2800" b="0" i="1" smtClean="0">
                            <a:latin typeface="Cambria Math" panose="02040503050406030204" pitchFamily="18" charset="0"/>
                            <a:ea typeface="Cambria Math" panose="02040503050406030204" pitchFamily="18" charset="0"/>
                          </a:rPr>
                          <m:t>𝑓</m:t>
                        </m:r>
                      </m:sub>
                    </m:sSub>
                    <m:r>
                      <a:rPr lang="en-US" sz="2800" b="0" i="1" smtClean="0">
                        <a:latin typeface="Cambria Math" panose="02040503050406030204" pitchFamily="18" charset="0"/>
                        <a:ea typeface="Cambria Math" panose="02040503050406030204" pitchFamily="18" charset="0"/>
                      </a:rPr>
                      <m:t>−</m:t>
                    </m:r>
                    <m:sSub>
                      <m:sSubPr>
                        <m:ctrlPr>
                          <a:rPr lang="en-US" sz="2800" b="0" i="1" smtClean="0">
                            <a:latin typeface="Cambria Math" panose="02040503050406030204" pitchFamily="18" charset="0"/>
                            <a:ea typeface="Cambria Math" panose="02040503050406030204" pitchFamily="18" charset="0"/>
                          </a:rPr>
                        </m:ctrlPr>
                      </m:sSubPr>
                      <m:e>
                        <m:r>
                          <a:rPr lang="en-US" sz="2800" b="0" i="1" smtClean="0">
                            <a:latin typeface="Cambria Math" panose="02040503050406030204" pitchFamily="18" charset="0"/>
                            <a:ea typeface="Cambria Math" panose="02040503050406030204" pitchFamily="18" charset="0"/>
                          </a:rPr>
                          <m:t>𝐾</m:t>
                        </m:r>
                      </m:e>
                      <m:sub>
                        <m:r>
                          <a:rPr lang="en-US" sz="2800" b="0" i="1" smtClean="0">
                            <a:latin typeface="Cambria Math" panose="02040503050406030204" pitchFamily="18" charset="0"/>
                            <a:ea typeface="Cambria Math" panose="02040503050406030204" pitchFamily="18" charset="0"/>
                          </a:rPr>
                          <m:t>𝑖</m:t>
                        </m:r>
                      </m:sub>
                    </m:sSub>
                    <m:r>
                      <a:rPr lang="el-GR" sz="2800" b="0" i="1" smtClean="0">
                        <a:latin typeface="Cambria Math" panose="02040503050406030204" pitchFamily="18" charset="0"/>
                        <a:ea typeface="Cambria Math" panose="02040503050406030204" pitchFamily="18" charset="0"/>
                      </a:rPr>
                      <m:t>=</m:t>
                    </m:r>
                    <m:r>
                      <m:rPr>
                        <m:sty m:val="p"/>
                      </m:rPr>
                      <a:rPr lang="el-GR" sz="2800" b="0" i="0" smtClean="0">
                        <a:latin typeface="Cambria Math" panose="02040503050406030204" pitchFamily="18" charset="0"/>
                        <a:ea typeface="Cambria Math" panose="02040503050406030204" pitchFamily="18" charset="0"/>
                      </a:rPr>
                      <m:t>Δ</m:t>
                    </m:r>
                    <m:r>
                      <a:rPr lang="aa-ET" sz="2800" b="0" i="1" smtClean="0">
                        <a:latin typeface="Cambria Math" panose="02040503050406030204" pitchFamily="18" charset="0"/>
                        <a:ea typeface="Cambria Math" panose="02040503050406030204" pitchFamily="18" charset="0"/>
                      </a:rPr>
                      <m:t>𝐾</m:t>
                    </m:r>
                  </m:oMath>
                </a14:m>
                <a:r>
                  <a:rPr lang="el-GR" sz="2800" dirty="0"/>
                  <a:t> </a:t>
                </a:r>
                <a:br>
                  <a:rPr lang="el-GR" dirty="0"/>
                </a:br>
                <a:br>
                  <a:rPr lang="el-GR" dirty="0"/>
                </a:br>
                <a:r>
                  <a:rPr lang="el-GR" sz="2200" dirty="0"/>
                  <a:t>όπου</a:t>
                </a:r>
                <a:r>
                  <a:rPr lang="el-GR" dirty="0"/>
                  <a:t> </a:t>
                </a:r>
                <a:br>
                  <a:rPr lang="en-US" i="1" dirty="0">
                    <a:latin typeface="Cambria Math" panose="02040503050406030204" pitchFamily="18" charset="0"/>
                  </a:rPr>
                </a:br>
                <a:r>
                  <a:rPr lang="en-US" i="1" dirty="0">
                    <a:latin typeface="Cambria Math" panose="02040503050406030204" pitchFamily="18" charset="0"/>
                  </a:rPr>
                  <a:t>		</a:t>
                </a:r>
                <a14:m>
                  <m:oMath xmlns:m="http://schemas.openxmlformats.org/officeDocument/2006/math">
                    <m:r>
                      <a:rPr lang="en-US" sz="2800" b="0" i="1" smtClean="0">
                        <a:latin typeface="Cambria Math" panose="02040503050406030204" pitchFamily="18" charset="0"/>
                      </a:rPr>
                      <m:t>𝐾</m:t>
                    </m:r>
                    <m:r>
                      <a:rPr lang="el-GR" sz="2800" b="0" i="1" smtClean="0">
                        <a:latin typeface="Cambria Math" panose="02040503050406030204" pitchFamily="18" charset="0"/>
                      </a:rPr>
                      <m:t>=</m:t>
                    </m:r>
                    <m:f>
                      <m:fPr>
                        <m:ctrlPr>
                          <a:rPr lang="en-US" sz="2800" i="1">
                            <a:latin typeface="Cambria Math" panose="02040503050406030204" pitchFamily="18" charset="0"/>
                          </a:rPr>
                        </m:ctrlPr>
                      </m:fPr>
                      <m:num>
                        <m:r>
                          <a:rPr lang="en-US" sz="2800" i="1">
                            <a:latin typeface="Cambria Math" panose="02040503050406030204" pitchFamily="18" charset="0"/>
                          </a:rPr>
                          <m:t>1</m:t>
                        </m:r>
                      </m:num>
                      <m:den>
                        <m:r>
                          <a:rPr lang="en-US" sz="2800" i="1">
                            <a:latin typeface="Cambria Math" panose="02040503050406030204" pitchFamily="18" charset="0"/>
                          </a:rPr>
                          <m:t>2</m:t>
                        </m:r>
                      </m:den>
                    </m:f>
                    <m:r>
                      <a:rPr lang="en-US" sz="2800" i="1">
                        <a:latin typeface="Cambria Math" panose="02040503050406030204" pitchFamily="18" charset="0"/>
                      </a:rPr>
                      <m:t>𝑚</m:t>
                    </m:r>
                    <m:sSubSup>
                      <m:sSubSupPr>
                        <m:ctrlPr>
                          <a:rPr lang="en-US" sz="2800" i="1">
                            <a:latin typeface="Cambria Math" panose="02040503050406030204" pitchFamily="18" charset="0"/>
                            <a:ea typeface="Cambria Math" panose="02040503050406030204" pitchFamily="18" charset="0"/>
                          </a:rPr>
                        </m:ctrlPr>
                      </m:sSubSupPr>
                      <m:e>
                        <m:r>
                          <a:rPr lang="en-US" sz="2800" i="1">
                            <a:latin typeface="Cambria Math" panose="02040503050406030204" pitchFamily="18" charset="0"/>
                            <a:ea typeface="Cambria Math" panose="02040503050406030204" pitchFamily="18" charset="0"/>
                          </a:rPr>
                          <m:t>𝑢</m:t>
                        </m:r>
                      </m:e>
                      <m:sub>
                        <m:r>
                          <a:rPr lang="en-US" sz="2800" b="0" i="1" smtClean="0">
                            <a:latin typeface="Cambria Math" panose="02040503050406030204" pitchFamily="18" charset="0"/>
                            <a:ea typeface="Cambria Math" panose="02040503050406030204" pitchFamily="18" charset="0"/>
                          </a:rPr>
                          <m:t> </m:t>
                        </m:r>
                      </m:sub>
                      <m:sup>
                        <m:r>
                          <a:rPr lang="en-US" sz="2800" i="1">
                            <a:latin typeface="Cambria Math" panose="02040503050406030204" pitchFamily="18" charset="0"/>
                            <a:ea typeface="Cambria Math" panose="02040503050406030204" pitchFamily="18" charset="0"/>
                          </a:rPr>
                          <m:t>2</m:t>
                        </m:r>
                      </m:sup>
                    </m:sSubSup>
                    <m:r>
                      <a:rPr lang="en-US" sz="2800" b="0" i="1" smtClean="0">
                        <a:latin typeface="Cambria Math" panose="02040503050406030204" pitchFamily="18" charset="0"/>
                        <a:ea typeface="Cambria Math" panose="02040503050406030204" pitchFamily="18" charset="0"/>
                      </a:rPr>
                      <m:t> </m:t>
                    </m:r>
                  </m:oMath>
                </a14:m>
                <a:br>
                  <a:rPr lang="en-US" b="0" dirty="0">
                    <a:ea typeface="Cambria Math" panose="02040503050406030204" pitchFamily="18" charset="0"/>
                  </a:rPr>
                </a:br>
                <a:br>
                  <a:rPr lang="en-US" b="0" dirty="0">
                    <a:ea typeface="Cambria Math" panose="02040503050406030204" pitchFamily="18" charset="0"/>
                  </a:rPr>
                </a:br>
                <a:r>
                  <a:rPr lang="el-GR" sz="2200" dirty="0"/>
                  <a:t>η </a:t>
                </a:r>
                <a:r>
                  <a:rPr lang="el-GR" sz="2200" b="1" i="1" dirty="0"/>
                  <a:t>κινητική ενέργεια </a:t>
                </a:r>
                <a:r>
                  <a:rPr lang="el-GR" sz="2200" dirty="0"/>
                  <a:t>του σώματος</a:t>
                </a:r>
                <a:endParaRPr lang="en-US" sz="2200" b="1" i="1" dirty="0"/>
              </a:p>
              <a:p>
                <a:endParaRPr lang="el-GR"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524000"/>
                <a:ext cx="7872250" cy="4953000"/>
              </a:xfrm>
              <a:blipFill>
                <a:blip r:embed="rId2"/>
                <a:stretch>
                  <a:fillRect l="-155"/>
                </a:stretch>
              </a:blipFill>
            </p:spPr>
            <p:txBody>
              <a:bodyPr/>
              <a:lstStyle/>
              <a:p>
                <a:r>
                  <a:rPr lang="en-US">
                    <a:noFill/>
                  </a:rPr>
                  <a:t> </a:t>
                </a:r>
              </a:p>
            </p:txBody>
          </p:sp>
        </mc:Fallback>
      </mc:AlternateContent>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6267" t="8333" r="2136" b="5555"/>
          <a:stretch/>
        </p:blipFill>
        <p:spPr>
          <a:xfrm>
            <a:off x="5410200" y="4092286"/>
            <a:ext cx="3276600" cy="2308514"/>
          </a:xfrm>
          <a:prstGeom prst="rect">
            <a:avLst/>
          </a:prstGeom>
        </p:spPr>
      </p:pic>
      <p:sp>
        <p:nvSpPr>
          <p:cNvPr id="5" name="Rounded Rectangle 4"/>
          <p:cNvSpPr/>
          <p:nvPr/>
        </p:nvSpPr>
        <p:spPr>
          <a:xfrm>
            <a:off x="2590800" y="4648200"/>
            <a:ext cx="1752600" cy="914400"/>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4936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2895600" y="3581400"/>
            <a:ext cx="3276600" cy="609600"/>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p:txBody>
          <a:bodyPr>
            <a:normAutofit fontScale="90000"/>
          </a:bodyPr>
          <a:lstStyle/>
          <a:p>
            <a:r>
              <a:rPr lang="el-GR" dirty="0"/>
              <a:t>Ενέργεια Συστήματος</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44570" y="1371600"/>
                <a:ext cx="7942230" cy="5105400"/>
              </a:xfrm>
            </p:spPr>
            <p:txBody>
              <a:bodyPr>
                <a:normAutofit lnSpcReduction="10000"/>
              </a:bodyPr>
              <a:lstStyle/>
              <a:p>
                <a:r>
                  <a:rPr lang="el-GR" sz="2200" dirty="0"/>
                  <a:t>Η κινητική ενέργεια αναπαριστά την ενέργεια που σχετίζεται με την </a:t>
                </a:r>
                <a:r>
                  <a:rPr lang="el-GR" sz="2200" b="1" dirty="0"/>
                  <a:t>κίνηση</a:t>
                </a:r>
                <a:r>
                  <a:rPr lang="el-GR" sz="2200" dirty="0"/>
                  <a:t> ενός σώματος</a:t>
                </a:r>
                <a:endParaRPr lang="en-US" sz="2200" dirty="0"/>
              </a:p>
              <a:p>
                <a:pPr lvl="1"/>
                <a:r>
                  <a:rPr lang="el-GR" dirty="0"/>
                  <a:t>Μονάδα μέτρησης</a:t>
                </a:r>
                <a:r>
                  <a:rPr lang="en-US" dirty="0"/>
                  <a:t> </a:t>
                </a:r>
                <a:r>
                  <a:rPr lang="el-GR" dirty="0"/>
                  <a:t>στο </a:t>
                </a:r>
                <a:r>
                  <a:rPr lang="en-US" dirty="0"/>
                  <a:t>SI: </a:t>
                </a:r>
                <a:endParaRPr lang="en-US" i="1" dirty="0">
                  <a:latin typeface="Cambria Math" panose="02040503050406030204" pitchFamily="18" charset="0"/>
                </a:endParaRPr>
              </a:p>
              <a:p>
                <a:pPr marL="365760" lvl="1" indent="0">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𝑘𝑔</m:t>
                      </m:r>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d>
                            <m:dPr>
                              <m:ctrlPr>
                                <a:rPr lang="en-US" b="0" i="1" smtClean="0">
                                  <a:latin typeface="Cambria Math" panose="02040503050406030204" pitchFamily="18" charset="0"/>
                                </a:rPr>
                              </m:ctrlPr>
                            </m:dPr>
                            <m:e>
                              <m:f>
                                <m:fPr>
                                  <m:ctrlPr>
                                    <a:rPr lang="en-US" b="0" i="1" smtClean="0">
                                      <a:latin typeface="Cambria Math" panose="02040503050406030204" pitchFamily="18" charset="0"/>
                                    </a:rPr>
                                  </m:ctrlPr>
                                </m:fPr>
                                <m:num>
                                  <m:r>
                                    <a:rPr lang="en-US" b="0" i="1" smtClean="0">
                                      <a:latin typeface="Cambria Math" panose="02040503050406030204" pitchFamily="18" charset="0"/>
                                    </a:rPr>
                                    <m:t>𝑚</m:t>
                                  </m:r>
                                </m:num>
                                <m:den>
                                  <m:r>
                                    <a:rPr lang="en-US" b="0" i="1" smtClean="0">
                                      <a:latin typeface="Cambria Math" panose="02040503050406030204" pitchFamily="18" charset="0"/>
                                    </a:rPr>
                                    <m:t>𝑠</m:t>
                                  </m:r>
                                </m:den>
                              </m:f>
                            </m:e>
                          </m:d>
                        </m:e>
                        <m:sup>
                          <m:r>
                            <a:rPr lang="en-US" b="0" i="1" smtClean="0">
                              <a:latin typeface="Cambria Math" panose="02040503050406030204" pitchFamily="18" charset="0"/>
                            </a:rPr>
                            <m:t>2</m:t>
                          </m:r>
                        </m:sup>
                      </m:sSup>
                      <m:r>
                        <a:rPr lang="en-US" b="0" i="1" smtClean="0">
                          <a:latin typeface="Cambria Math" panose="02040503050406030204" pitchFamily="18" charset="0"/>
                        </a:rPr>
                        <m:t>=</m:t>
                      </m:r>
                      <m:r>
                        <a:rPr lang="en-US" b="0" i="1" smtClean="0">
                          <a:latin typeface="Cambria Math" panose="02040503050406030204" pitchFamily="18" charset="0"/>
                        </a:rPr>
                        <m:t>𝑘𝑔</m:t>
                      </m:r>
                      <m:r>
                        <a:rPr lang="en-US" b="0" i="1" smtClean="0">
                          <a:latin typeface="Cambria Math" panose="02040503050406030204" pitchFamily="18" charset="0"/>
                        </a:rPr>
                        <m:t>⋅</m:t>
                      </m:r>
                      <m:d>
                        <m:dPr>
                          <m:ctrlPr>
                            <a:rPr lang="en-US" b="0" i="1" smtClean="0">
                              <a:latin typeface="Cambria Math" panose="02040503050406030204" pitchFamily="18" charset="0"/>
                            </a:rPr>
                          </m:ctrlPr>
                        </m:dPr>
                        <m:e>
                          <m:f>
                            <m:fPr>
                              <m:ctrlPr>
                                <a:rPr lang="en-US" b="0" i="1" smtClean="0">
                                  <a:latin typeface="Cambria Math" panose="02040503050406030204" pitchFamily="18" charset="0"/>
                                </a:rPr>
                              </m:ctrlPr>
                            </m:fPr>
                            <m:num>
                              <m:r>
                                <a:rPr lang="en-US" b="0" i="1" smtClean="0">
                                  <a:latin typeface="Cambria Math" panose="02040503050406030204" pitchFamily="18" charset="0"/>
                                </a:rPr>
                                <m:t>𝑚</m:t>
                              </m:r>
                            </m:num>
                            <m:den>
                              <m:sSup>
                                <m:sSupPr>
                                  <m:ctrlPr>
                                    <a:rPr lang="en-US" b="0" i="1" smtClean="0">
                                      <a:latin typeface="Cambria Math" panose="02040503050406030204" pitchFamily="18" charset="0"/>
                                    </a:rPr>
                                  </m:ctrlPr>
                                </m:sSupPr>
                                <m:e>
                                  <m:r>
                                    <a:rPr lang="en-US" b="0" i="1" smtClean="0">
                                      <a:latin typeface="Cambria Math" panose="02040503050406030204" pitchFamily="18" charset="0"/>
                                    </a:rPr>
                                    <m:t>𝑠</m:t>
                                  </m:r>
                                </m:e>
                                <m:sup>
                                  <m:r>
                                    <a:rPr lang="en-US" b="0" i="1" smtClean="0">
                                      <a:latin typeface="Cambria Math" panose="02040503050406030204" pitchFamily="18" charset="0"/>
                                    </a:rPr>
                                    <m:t>2</m:t>
                                  </m:r>
                                </m:sup>
                              </m:sSup>
                            </m:den>
                          </m:f>
                        </m:e>
                      </m:d>
                      <m:r>
                        <a:rPr lang="en-US" b="0" i="1" smtClean="0">
                          <a:latin typeface="Cambria Math" panose="02040503050406030204" pitchFamily="18" charset="0"/>
                        </a:rPr>
                        <m:t>⋅</m:t>
                      </m:r>
                      <m:r>
                        <a:rPr lang="en-US" b="0" i="1" smtClean="0">
                          <a:latin typeface="Cambria Math" panose="02040503050406030204" pitchFamily="18" charset="0"/>
                        </a:rPr>
                        <m:t>𝑚</m:t>
                      </m:r>
                      <m:r>
                        <a:rPr lang="en-US" b="0" i="1" smtClean="0">
                          <a:latin typeface="Cambria Math" panose="02040503050406030204" pitchFamily="18" charset="0"/>
                        </a:rPr>
                        <m:t>=</m:t>
                      </m:r>
                      <m:r>
                        <a:rPr lang="en-US" b="0" i="1" smtClean="0">
                          <a:latin typeface="Cambria Math" panose="02040503050406030204" pitchFamily="18" charset="0"/>
                        </a:rPr>
                        <m:t>𝑁</m:t>
                      </m:r>
                      <m:r>
                        <a:rPr lang="en-US" b="0" i="1" smtClean="0">
                          <a:latin typeface="Cambria Math" panose="02040503050406030204" pitchFamily="18" charset="0"/>
                        </a:rPr>
                        <m:t>⋅</m:t>
                      </m:r>
                      <m:r>
                        <a:rPr lang="en-US" b="0" i="1" smtClean="0">
                          <a:latin typeface="Cambria Math" panose="02040503050406030204" pitchFamily="18" charset="0"/>
                        </a:rPr>
                        <m:t>𝑚</m:t>
                      </m:r>
                      <m:r>
                        <a:rPr lang="en-US" b="0" i="1" smtClean="0">
                          <a:latin typeface="Cambria Math" panose="02040503050406030204" pitchFamily="18" charset="0"/>
                        </a:rPr>
                        <m:t>=1 </m:t>
                      </m:r>
                      <m:r>
                        <a:rPr lang="en-US" i="1" dirty="0" smtClean="0">
                          <a:latin typeface="Cambria Math" panose="02040503050406030204" pitchFamily="18" charset="0"/>
                        </a:rPr>
                        <m:t>𝐽𝑜𝑢𝑙𝑒</m:t>
                      </m:r>
                      <m:r>
                        <a:rPr lang="en-US" i="1" dirty="0" smtClean="0">
                          <a:latin typeface="Cambria Math" panose="02040503050406030204" pitchFamily="18" charset="0"/>
                        </a:rPr>
                        <m:t> (</m:t>
                      </m:r>
                      <m:r>
                        <a:rPr lang="en-US" i="1" dirty="0" smtClean="0">
                          <a:latin typeface="Cambria Math" panose="02040503050406030204" pitchFamily="18" charset="0"/>
                        </a:rPr>
                        <m:t>𝐽</m:t>
                      </m:r>
                      <m:r>
                        <a:rPr lang="en-US" i="1" dirty="0" smtClean="0">
                          <a:latin typeface="Cambria Math" panose="02040503050406030204" pitchFamily="18" charset="0"/>
                        </a:rPr>
                        <m:t>)</m:t>
                      </m:r>
                    </m:oMath>
                  </m:oMathPara>
                </a14:m>
                <a:endParaRPr lang="en-US" dirty="0"/>
              </a:p>
              <a:p>
                <a:r>
                  <a:rPr lang="el-GR" sz="2200" dirty="0"/>
                  <a:t>Συνοψίζοντας:</a:t>
                </a:r>
                <a:br>
                  <a:rPr lang="el-GR" dirty="0"/>
                </a:br>
                <a:br>
                  <a:rPr lang="en-US" dirty="0"/>
                </a:br>
                <a14:m>
                  <m:oMath xmlns:m="http://schemas.openxmlformats.org/officeDocument/2006/math">
                    <m:r>
                      <a:rPr lang="en-BS" b="0" i="1" smtClean="0">
                        <a:latin typeface="Cambria Math" panose="02040503050406030204" pitchFamily="18" charset="0"/>
                      </a:rPr>
                      <m:t>∑</m:t>
                    </m:r>
                    <m:sSub>
                      <m:sSubPr>
                        <m:ctrlPr>
                          <a:rPr lang="el-GR" b="1" i="1" smtClean="0">
                            <a:latin typeface="Cambria Math" panose="02040503050406030204" pitchFamily="18" charset="0"/>
                          </a:rPr>
                        </m:ctrlPr>
                      </m:sSubPr>
                      <m:e>
                        <m:r>
                          <a:rPr lang="en-US" b="1" i="1" smtClean="0">
                            <a:latin typeface="Cambria Math" panose="02040503050406030204" pitchFamily="18" charset="0"/>
                          </a:rPr>
                          <m:t>𝑾</m:t>
                        </m:r>
                      </m:e>
                      <m:sub>
                        <m:r>
                          <a:rPr lang="en-US" b="1" i="1" smtClean="0">
                            <a:latin typeface="Cambria Math" panose="02040503050406030204" pitchFamily="18" charset="0"/>
                          </a:rPr>
                          <m:t>𝒆𝒙𝒕</m:t>
                        </m:r>
                      </m:sub>
                    </m:sSub>
                    <m:r>
                      <a:rPr lang="en-US" b="1" i="1" smtClean="0">
                        <a:latin typeface="Cambria Math" panose="02040503050406030204" pitchFamily="18" charset="0"/>
                      </a:rPr>
                      <m:t>=</m:t>
                    </m:r>
                    <m:sSub>
                      <m:sSubPr>
                        <m:ctrlPr>
                          <a:rPr lang="en-US" b="1" i="1" smtClean="0">
                            <a:latin typeface="Cambria Math" panose="02040503050406030204" pitchFamily="18" charset="0"/>
                          </a:rPr>
                        </m:ctrlPr>
                      </m:sSubPr>
                      <m:e>
                        <m:r>
                          <a:rPr lang="en-US" b="1" i="1" smtClean="0">
                            <a:latin typeface="Cambria Math" panose="02040503050406030204" pitchFamily="18" charset="0"/>
                          </a:rPr>
                          <m:t>𝑲</m:t>
                        </m:r>
                      </m:e>
                      <m:sub>
                        <m:r>
                          <a:rPr lang="en-US" b="1" i="1" smtClean="0">
                            <a:latin typeface="Cambria Math" panose="02040503050406030204" pitchFamily="18" charset="0"/>
                          </a:rPr>
                          <m:t>𝒇</m:t>
                        </m:r>
                      </m:sub>
                    </m:sSub>
                    <m:r>
                      <a:rPr lang="en-US" b="1" i="1" smtClean="0">
                        <a:latin typeface="Cambria Math" panose="02040503050406030204" pitchFamily="18" charset="0"/>
                      </a:rPr>
                      <m:t>−</m:t>
                    </m:r>
                    <m:sSub>
                      <m:sSubPr>
                        <m:ctrlPr>
                          <a:rPr lang="en-US" b="1" i="1" smtClean="0">
                            <a:latin typeface="Cambria Math" panose="02040503050406030204" pitchFamily="18" charset="0"/>
                          </a:rPr>
                        </m:ctrlPr>
                      </m:sSubPr>
                      <m:e>
                        <m:r>
                          <a:rPr lang="en-US" b="1" i="1" smtClean="0">
                            <a:latin typeface="Cambria Math" panose="02040503050406030204" pitchFamily="18" charset="0"/>
                          </a:rPr>
                          <m:t>𝑲</m:t>
                        </m:r>
                      </m:e>
                      <m:sub>
                        <m:r>
                          <a:rPr lang="en-US" b="1" i="1" smtClean="0">
                            <a:latin typeface="Cambria Math" panose="02040503050406030204" pitchFamily="18" charset="0"/>
                          </a:rPr>
                          <m:t>𝒊</m:t>
                        </m:r>
                      </m:sub>
                    </m:sSub>
                    <m:r>
                      <a:rPr lang="el-GR" b="1" i="1" smtClean="0">
                        <a:latin typeface="Cambria Math" panose="02040503050406030204" pitchFamily="18" charset="0"/>
                      </a:rPr>
                      <m:t>=</m:t>
                    </m:r>
                    <m:r>
                      <a:rPr lang="el-GR" b="1" i="0" smtClean="0">
                        <a:latin typeface="Cambria Math" panose="02040503050406030204" pitchFamily="18" charset="0"/>
                      </a:rPr>
                      <m:t>𝚫</m:t>
                    </m:r>
                    <m:r>
                      <a:rPr lang="en-US" b="1" i="1" smtClean="0">
                        <a:latin typeface="Cambria Math" panose="02040503050406030204" pitchFamily="18" charset="0"/>
                      </a:rPr>
                      <m:t>𝑲</m:t>
                    </m:r>
                  </m:oMath>
                </a14:m>
                <a:endParaRPr lang="en-US" b="1" i="1" dirty="0"/>
              </a:p>
              <a:p>
                <a:endParaRPr lang="el-GR" sz="2200" b="1" u="sng" dirty="0">
                  <a:effectLst>
                    <a:outerShdw blurRad="38100" dist="38100" dir="2700000" algn="tl">
                      <a:srgbClr val="000000">
                        <a:alpha val="43137"/>
                      </a:srgbClr>
                    </a:outerShdw>
                  </a:effectLst>
                </a:endParaRPr>
              </a:p>
              <a:p>
                <a:r>
                  <a:rPr lang="el-GR" sz="2200" b="1" u="sng" dirty="0"/>
                  <a:t>Θεώρημα Μεταβολής Κινητικής Ενέργειας – Έργου</a:t>
                </a:r>
              </a:p>
              <a:p>
                <a:pPr lvl="1"/>
                <a:r>
                  <a:rPr lang="el-GR" b="1" dirty="0"/>
                  <a:t>Όταν σε ένα σύστημα παράγεται έργο από μια συνισταμένη δυνάμεων, και η μόνη αλλαγή σε αυτό αφορά το μέτρο της ταχύτητας του, το συνολικό έργο ισούται με τη μεταβολή στην κινητική ενέργεια του συστήματος</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44570" y="1371600"/>
                <a:ext cx="7942230" cy="5105400"/>
              </a:xfrm>
              <a:blipFill>
                <a:blip r:embed="rId2"/>
                <a:stretch>
                  <a:fillRect t="-1551" r="-844"/>
                </a:stretch>
              </a:blipFill>
            </p:spPr>
            <p:txBody>
              <a:bodyPr/>
              <a:lstStyle/>
              <a:p>
                <a:r>
                  <a:rPr lang="en-US">
                    <a:noFill/>
                  </a:rPr>
                  <a:t> </a:t>
                </a:r>
              </a:p>
            </p:txBody>
          </p:sp>
        </mc:Fallback>
      </mc:AlternateContent>
      <p:sp>
        <p:nvSpPr>
          <p:cNvPr id="4" name="Rounded Rectangle 3"/>
          <p:cNvSpPr/>
          <p:nvPr/>
        </p:nvSpPr>
        <p:spPr>
          <a:xfrm>
            <a:off x="738350" y="4343400"/>
            <a:ext cx="7872250" cy="1905000"/>
          </a:xfrm>
          <a:prstGeom prst="roundRect">
            <a:avLst>
              <a:gd name="adj" fmla="val 8223"/>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Φυσαλίδα ομιλίας: Έλλειψη 5">
            <a:extLst>
              <a:ext uri="{FF2B5EF4-FFF2-40B4-BE49-F238E27FC236}">
                <a16:creationId xmlns:a16="http://schemas.microsoft.com/office/drawing/2014/main" id="{81138F2F-530F-F202-FE19-540887581BF5}"/>
              </a:ext>
            </a:extLst>
          </p:cNvPr>
          <p:cNvSpPr/>
          <p:nvPr/>
        </p:nvSpPr>
        <p:spPr>
          <a:xfrm>
            <a:off x="6400800" y="3048000"/>
            <a:ext cx="2286000" cy="1066800"/>
          </a:xfrm>
          <a:prstGeom prst="wedgeEllipseCallo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prstClr val="white"/>
                </a:solidFill>
                <a:effectLst/>
                <a:uLnTx/>
                <a:uFillTx/>
                <a:latin typeface="Calibri" panose="020F0502020204030204"/>
                <a:ea typeface="+mn-ea"/>
                <a:cs typeface="+mn-cs"/>
              </a:rPr>
              <a:t>1</a:t>
            </a:r>
            <a:r>
              <a:rPr kumimoji="0" lang="el-GR" sz="1800" b="0" i="0" u="none" strike="noStrike" kern="1200" cap="none" spc="0" normalizeH="0" baseline="30000" noProof="0" dirty="0">
                <a:ln>
                  <a:noFill/>
                </a:ln>
                <a:solidFill>
                  <a:prstClr val="white"/>
                </a:solidFill>
                <a:effectLst/>
                <a:uLnTx/>
                <a:uFillTx/>
                <a:latin typeface="Calibri" panose="020F0502020204030204"/>
                <a:ea typeface="+mn-ea"/>
                <a:cs typeface="+mn-cs"/>
              </a:rPr>
              <a:t>ο</a:t>
            </a:r>
            <a:r>
              <a:rPr kumimoji="0" lang="el-GR" sz="1800" b="0" i="0" u="none" strike="noStrike" kern="1200" cap="none" spc="0" normalizeH="0" baseline="0" noProof="0" dirty="0">
                <a:ln>
                  <a:noFill/>
                </a:ln>
                <a:solidFill>
                  <a:prstClr val="white"/>
                </a:solidFill>
                <a:effectLst/>
                <a:uLnTx/>
                <a:uFillTx/>
                <a:latin typeface="Calibri" panose="020F0502020204030204"/>
                <a:ea typeface="+mn-ea"/>
                <a:cs typeface="+mn-cs"/>
              </a:rPr>
              <a:t> Ενεργειακό Θεώρημα!</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4127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fade">
                                      <p:cBhvr>
                                        <p:cTn id="35" dur="500"/>
                                        <p:tgtEl>
                                          <p:spTgt spid="5"/>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4"/>
                                        </p:tgtEl>
                                        <p:attrNameLst>
                                          <p:attrName>style.visibility</p:attrName>
                                        </p:attrNameLst>
                                      </p:cBhvr>
                                      <p:to>
                                        <p:strVal val="visible"/>
                                      </p:to>
                                    </p:set>
                                    <p:animEffect transition="in" filter="fade">
                                      <p:cBhvr>
                                        <p:cTn id="38" dur="500"/>
                                        <p:tgtEl>
                                          <p:spTgt spid="4"/>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fade">
                                      <p:cBhvr>
                                        <p:cTn id="4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animBg="1"/>
      <p:bldP spid="6" grpId="0" animBg="1"/>
    </p:bld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duotone>
              <a:schemeClr val="bg2">
                <a:shade val="45000"/>
                <a:satMod val="135000"/>
              </a:schemeClr>
              <a:prstClr val="white"/>
            </a:duotone>
          </a:blip>
          <a:stretch>
            <a:fillRect/>
          </a:stretch>
        </p:blipFill>
        <p:spPr>
          <a:xfrm>
            <a:off x="584042" y="1919565"/>
            <a:ext cx="8071804" cy="4621169"/>
          </a:xfrm>
          <a:prstGeom prst="rect">
            <a:avLst/>
          </a:prstGeom>
        </p:spPr>
      </p:pic>
      <p:sp>
        <p:nvSpPr>
          <p:cNvPr id="2" name="Title 1"/>
          <p:cNvSpPr>
            <a:spLocks noGrp="1"/>
          </p:cNvSpPr>
          <p:nvPr>
            <p:ph type="title"/>
          </p:nvPr>
        </p:nvSpPr>
        <p:spPr/>
        <p:txBody>
          <a:bodyPr>
            <a:normAutofit fontScale="90000"/>
          </a:bodyPr>
          <a:lstStyle/>
          <a:p>
            <a:r>
              <a:rPr lang="el-GR" dirty="0"/>
              <a:t>Ενέργεια Συστήματος</a:t>
            </a:r>
          </a:p>
        </p:txBody>
      </p:sp>
      <p:sp>
        <p:nvSpPr>
          <p:cNvPr id="4" name="Flowchart: Alternate Process 3"/>
          <p:cNvSpPr/>
          <p:nvPr/>
        </p:nvSpPr>
        <p:spPr>
          <a:xfrm>
            <a:off x="3602913" y="1427920"/>
            <a:ext cx="1685925" cy="491644"/>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2800" b="0" i="0" u="none" strike="noStrike" kern="1200" cap="none" spc="0" normalizeH="0" baseline="0" noProof="0" dirty="0">
                <a:ln>
                  <a:noFill/>
                </a:ln>
                <a:solidFill>
                  <a:prstClr val="white"/>
                </a:solidFill>
                <a:effectLst/>
                <a:uLnTx/>
                <a:uFillTx/>
                <a:latin typeface="Calibri" panose="020F0502020204030204"/>
                <a:ea typeface="+mn-ea"/>
                <a:cs typeface="+mn-cs"/>
              </a:rPr>
              <a:t>Σύστημα</a:t>
            </a:r>
          </a:p>
        </p:txBody>
      </p:sp>
      <p:sp>
        <p:nvSpPr>
          <p:cNvPr id="5" name="Flowchart: Alternate Process 4"/>
          <p:cNvSpPr/>
          <p:nvPr/>
        </p:nvSpPr>
        <p:spPr>
          <a:xfrm>
            <a:off x="1819275" y="2280962"/>
            <a:ext cx="1562100" cy="414614"/>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prstClr val="white"/>
                </a:solidFill>
                <a:effectLst/>
                <a:uLnTx/>
                <a:uFillTx/>
                <a:latin typeface="Calibri" panose="020F0502020204030204"/>
                <a:ea typeface="+mn-ea"/>
                <a:cs typeface="+mn-cs"/>
              </a:rPr>
              <a:t>Μονομελές</a:t>
            </a:r>
          </a:p>
        </p:txBody>
      </p:sp>
      <p:sp>
        <p:nvSpPr>
          <p:cNvPr id="8" name="Flowchart: Alternate Process 7"/>
          <p:cNvSpPr/>
          <p:nvPr/>
        </p:nvSpPr>
        <p:spPr>
          <a:xfrm>
            <a:off x="1524000" y="3309936"/>
            <a:ext cx="2152650" cy="323299"/>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prstClr val="white"/>
                </a:solidFill>
                <a:effectLst/>
                <a:uLnTx/>
                <a:uFillTx/>
                <a:latin typeface="Calibri" panose="020F0502020204030204"/>
                <a:ea typeface="+mn-ea"/>
                <a:cs typeface="+mn-cs"/>
              </a:rPr>
              <a:t>Μη απομονωμένο</a:t>
            </a:r>
          </a:p>
        </p:txBody>
      </p:sp>
      <p:sp>
        <p:nvSpPr>
          <p:cNvPr id="12" name="Flowchart: Predefined Process 11"/>
          <p:cNvSpPr/>
          <p:nvPr/>
        </p:nvSpPr>
        <p:spPr>
          <a:xfrm>
            <a:off x="2943226" y="5086349"/>
            <a:ext cx="2705100" cy="847725"/>
          </a:xfrm>
          <a:prstGeom prst="flowChartPredefinedProcess">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600" b="1" i="0" u="none" strike="noStrike" kern="1200" cap="none" spc="0" normalizeH="0" baseline="0" noProof="0" dirty="0">
                <a:ln>
                  <a:noFill/>
                </a:ln>
                <a:solidFill>
                  <a:prstClr val="white"/>
                </a:solidFill>
                <a:effectLst/>
                <a:uLnTx/>
                <a:uFillTx/>
                <a:latin typeface="Calibri" panose="020F0502020204030204"/>
                <a:ea typeface="+mn-ea"/>
                <a:cs typeface="+mn-cs"/>
              </a:rPr>
              <a:t>Θεώρημα Μεταβολής Κινητικής Ενέργειας – Έργου </a:t>
            </a:r>
          </a:p>
        </p:txBody>
      </p:sp>
      <p:cxnSp>
        <p:nvCxnSpPr>
          <p:cNvPr id="15" name="Elbow Connector 14"/>
          <p:cNvCxnSpPr>
            <a:stCxn id="4" idx="2"/>
            <a:endCxn id="5" idx="0"/>
          </p:cNvCxnSpPr>
          <p:nvPr/>
        </p:nvCxnSpPr>
        <p:spPr>
          <a:xfrm rot="5400000">
            <a:off x="3342402" y="1177488"/>
            <a:ext cx="361398" cy="1845551"/>
          </a:xfrm>
          <a:prstGeom prst="bentConnector3">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stCxn id="5" idx="2"/>
            <a:endCxn id="8" idx="0"/>
          </p:cNvCxnSpPr>
          <p:nvPr/>
        </p:nvCxnSpPr>
        <p:spPr>
          <a:xfrm>
            <a:off x="2600325" y="2695576"/>
            <a:ext cx="0" cy="61436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Elbow Connector 28"/>
          <p:cNvCxnSpPr>
            <a:stCxn id="8" idx="2"/>
            <a:endCxn id="12" idx="0"/>
          </p:cNvCxnSpPr>
          <p:nvPr/>
        </p:nvCxnSpPr>
        <p:spPr>
          <a:xfrm rot="16200000" flipH="1">
            <a:off x="2721493" y="3512066"/>
            <a:ext cx="1453114" cy="1695451"/>
          </a:xfrm>
          <a:prstGeom prst="bentConnector3">
            <a:avLst>
              <a:gd name="adj1" fmla="val 60592"/>
            </a:avLst>
          </a:prstGeom>
          <a:ln w="28575">
            <a:solidFill>
              <a:srgbClr val="7030A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7" name="TextBox 76"/>
              <p:cNvSpPr txBox="1"/>
              <p:nvPr/>
            </p:nvSpPr>
            <p:spPr>
              <a:xfrm>
                <a:off x="2870248" y="4524248"/>
                <a:ext cx="1255152" cy="2769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kumimoji="0" lang="en-US" sz="1800" b="0" i="0" u="none" strike="noStrike" kern="1200" cap="none" spc="0" normalizeH="0" baseline="0" noProof="0" smtClean="0">
                          <a:ln>
                            <a:noFill/>
                          </a:ln>
                          <a:solidFill>
                            <a:srgbClr val="7030A0"/>
                          </a:solidFill>
                          <a:effectLst/>
                          <a:uLnTx/>
                          <a:uFillTx/>
                          <a:latin typeface="Cambria Math" panose="02040503050406030204" pitchFamily="18" charset="0"/>
                          <a:ea typeface="+mn-ea"/>
                          <a:cs typeface="+mn-cs"/>
                        </a:rPr>
                        <m:t>Δ</m:t>
                      </m:r>
                      <m:r>
                        <a:rPr kumimoji="0" lang="en-US" sz="1800" b="0" i="1" u="none" strike="noStrike" kern="1200" cap="none" spc="0" normalizeH="0" baseline="0" noProof="0" smtClean="0">
                          <a:ln>
                            <a:noFill/>
                          </a:ln>
                          <a:solidFill>
                            <a:srgbClr val="7030A0"/>
                          </a:solidFill>
                          <a:effectLst/>
                          <a:uLnTx/>
                          <a:uFillTx/>
                          <a:latin typeface="Cambria Math" panose="02040503050406030204" pitchFamily="18" charset="0"/>
                          <a:ea typeface="+mn-ea"/>
                          <a:cs typeface="+mn-cs"/>
                        </a:rPr>
                        <m:t>𝐾</m:t>
                      </m:r>
                      <m:r>
                        <a:rPr kumimoji="0" lang="en-US" sz="1800" b="0" i="1" u="none" strike="noStrike" kern="1200" cap="none" spc="0" normalizeH="0" baseline="0" noProof="0" smtClean="0">
                          <a:ln>
                            <a:noFill/>
                          </a:ln>
                          <a:solidFill>
                            <a:srgbClr val="7030A0"/>
                          </a:solidFill>
                          <a:effectLst/>
                          <a:uLnTx/>
                          <a:uFillTx/>
                          <a:latin typeface="Cambria Math" panose="02040503050406030204" pitchFamily="18" charset="0"/>
                          <a:ea typeface="+mn-ea"/>
                          <a:cs typeface="+mn-cs"/>
                        </a:rPr>
                        <m:t>=</m:t>
                      </m:r>
                      <m:r>
                        <m:rPr>
                          <m:sty m:val="p"/>
                        </m:rPr>
                        <a:rPr kumimoji="0" lang="en-US" sz="1800" b="0" i="0" u="none" strike="noStrike" kern="1200" cap="none" spc="0" normalizeH="0" baseline="0" noProof="0" smtClean="0">
                          <a:ln>
                            <a:noFill/>
                          </a:ln>
                          <a:solidFill>
                            <a:srgbClr val="7030A0"/>
                          </a:solidFill>
                          <a:effectLst/>
                          <a:uLnTx/>
                          <a:uFillTx/>
                          <a:latin typeface="Cambria Math" panose="02040503050406030204" pitchFamily="18" charset="0"/>
                          <a:ea typeface="+mn-ea"/>
                          <a:cs typeface="+mn-cs"/>
                        </a:rPr>
                        <m:t>Σ</m:t>
                      </m:r>
                      <m:sSub>
                        <m:sSubPr>
                          <m:ctrlPr>
                            <a:rPr kumimoji="0" lang="en-US" sz="1800" b="0" i="1" u="none" strike="noStrike" kern="1200" cap="none" spc="0" normalizeH="0" baseline="0" noProof="0" smtClean="0">
                              <a:ln>
                                <a:noFill/>
                              </a:ln>
                              <a:solidFill>
                                <a:srgbClr val="7030A0"/>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srgbClr val="7030A0"/>
                              </a:solidFill>
                              <a:effectLst/>
                              <a:uLnTx/>
                              <a:uFillTx/>
                              <a:latin typeface="Cambria Math" panose="02040503050406030204" pitchFamily="18" charset="0"/>
                              <a:ea typeface="+mn-ea"/>
                              <a:cs typeface="+mn-cs"/>
                            </a:rPr>
                            <m:t>𝑊</m:t>
                          </m:r>
                        </m:e>
                        <m:sub>
                          <m:r>
                            <a:rPr kumimoji="0" lang="en-US" sz="1800" b="0" i="1" u="none" strike="noStrike" kern="1200" cap="none" spc="0" normalizeH="0" baseline="0" noProof="0" smtClean="0">
                              <a:ln>
                                <a:noFill/>
                              </a:ln>
                              <a:solidFill>
                                <a:srgbClr val="7030A0"/>
                              </a:solidFill>
                              <a:effectLst/>
                              <a:uLnTx/>
                              <a:uFillTx/>
                              <a:latin typeface="Cambria Math" panose="02040503050406030204" pitchFamily="18" charset="0"/>
                              <a:ea typeface="+mn-ea"/>
                              <a:cs typeface="+mn-cs"/>
                            </a:rPr>
                            <m:t>𝑒𝑥𝑡</m:t>
                          </m:r>
                        </m:sub>
                      </m:sSub>
                    </m:oMath>
                  </m:oMathPara>
                </a14:m>
                <a:endParaRPr kumimoji="0" lang="el-GR" sz="1800" b="0" i="0" u="none" strike="noStrike" kern="1200" cap="none" spc="0" normalizeH="0" baseline="0" noProof="0" dirty="0">
                  <a:ln>
                    <a:noFill/>
                  </a:ln>
                  <a:solidFill>
                    <a:srgbClr val="7030A0"/>
                  </a:solidFill>
                  <a:effectLst/>
                  <a:uLnTx/>
                  <a:uFillTx/>
                  <a:latin typeface="Calibri" panose="020F0502020204030204"/>
                  <a:ea typeface="+mn-ea"/>
                  <a:cs typeface="+mn-cs"/>
                </a:endParaRPr>
              </a:p>
            </p:txBody>
          </p:sp>
        </mc:Choice>
        <mc:Fallback xmlns="">
          <p:sp>
            <p:nvSpPr>
              <p:cNvPr id="77" name="TextBox 76"/>
              <p:cNvSpPr txBox="1">
                <a:spLocks noRot="1" noChangeAspect="1" noMove="1" noResize="1" noEditPoints="1" noAdjustHandles="1" noChangeArrowheads="1" noChangeShapeType="1" noTextEdit="1"/>
              </p:cNvSpPr>
              <p:nvPr/>
            </p:nvSpPr>
            <p:spPr>
              <a:xfrm>
                <a:off x="2870248" y="4524248"/>
                <a:ext cx="1255152" cy="276999"/>
              </a:xfrm>
              <a:prstGeom prst="rect">
                <a:avLst/>
              </a:prstGeom>
              <a:blipFill rotWithShape="0">
                <a:blip r:embed="rId5"/>
                <a:stretch>
                  <a:fillRect l="-4369" r="-971" b="-13043"/>
                </a:stretch>
              </a:blipFill>
            </p:spPr>
            <p:txBody>
              <a:bodyPr/>
              <a:lstStyle/>
              <a:p>
                <a:r>
                  <a:rPr lang="el-GR">
                    <a:noFill/>
                  </a:rPr>
                  <a:t> </a:t>
                </a:r>
              </a:p>
            </p:txBody>
          </p:sp>
        </mc:Fallback>
      </mc:AlternateContent>
      <p:sp>
        <p:nvSpPr>
          <p:cNvPr id="81" name="Down Ribbon 80"/>
          <p:cNvSpPr/>
          <p:nvPr/>
        </p:nvSpPr>
        <p:spPr>
          <a:xfrm>
            <a:off x="5648326" y="751648"/>
            <a:ext cx="2997994" cy="676272"/>
          </a:xfrm>
          <a:prstGeom prst="ribbon">
            <a:avLst>
              <a:gd name="adj1" fmla="val 11312"/>
              <a:gd name="adj2" fmla="val 750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400" b="1" i="0" u="none" strike="noStrike" kern="1200" cap="none" spc="0" normalizeH="0" baseline="0" noProof="0" dirty="0">
                <a:ln>
                  <a:noFill/>
                </a:ln>
                <a:solidFill>
                  <a:prstClr val="black"/>
                </a:solidFill>
                <a:effectLst/>
                <a:uLnTx/>
                <a:uFillTx/>
                <a:latin typeface="Calibri" panose="020F0502020204030204"/>
                <a:ea typeface="+mn-ea"/>
                <a:cs typeface="+mn-cs"/>
              </a:rPr>
              <a:t>Στρατηγική επίλυσης προβλημάτων</a:t>
            </a:r>
          </a:p>
        </p:txBody>
      </p:sp>
    </p:spTree>
    <p:extLst>
      <p:ext uri="{BB962C8B-B14F-4D97-AF65-F5344CB8AC3E}">
        <p14:creationId xmlns:p14="http://schemas.microsoft.com/office/powerpoint/2010/main" val="3982118773"/>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Ενέργεια Συστήματος</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371600"/>
                <a:ext cx="7872250" cy="5105400"/>
              </a:xfrm>
            </p:spPr>
            <p:txBody>
              <a:bodyPr/>
              <a:lstStyle/>
              <a:p>
                <a:r>
                  <a:rPr lang="el-GR" b="1" u="sng" dirty="0"/>
                  <a:t>Παράδειγμα:</a:t>
                </a:r>
              </a:p>
              <a:p>
                <a:r>
                  <a:rPr lang="el-GR" sz="2200" dirty="0"/>
                  <a:t>Λείο κεκλιμένο επίπεδο γωνίας </a:t>
                </a:r>
                <a14:m>
                  <m:oMath xmlns:m="http://schemas.openxmlformats.org/officeDocument/2006/math">
                    <m:r>
                      <a:rPr lang="el-GR" sz="2200" i="1" dirty="0" smtClean="0">
                        <a:latin typeface="Cambria Math" panose="02040503050406030204" pitchFamily="18" charset="0"/>
                      </a:rPr>
                      <m:t>𝜃</m:t>
                    </m:r>
                  </m:oMath>
                </a14:m>
                <a:r>
                  <a:rPr lang="el-GR" sz="2200" dirty="0"/>
                  <a:t> έχει ελατήριο σταθεράς </a:t>
                </a:r>
                <a14:m>
                  <m:oMath xmlns:m="http://schemas.openxmlformats.org/officeDocument/2006/math">
                    <m:r>
                      <a:rPr lang="en-US" sz="2200" i="1" dirty="0" smtClean="0">
                        <a:latin typeface="Cambria Math" panose="02040503050406030204" pitchFamily="18" charset="0"/>
                      </a:rPr>
                      <m:t>𝑘</m:t>
                    </m:r>
                    <m:r>
                      <a:rPr lang="en-US" sz="2200" i="1" dirty="0" smtClean="0">
                        <a:latin typeface="Cambria Math" panose="02040503050406030204" pitchFamily="18" charset="0"/>
                      </a:rPr>
                      <m:t> </m:t>
                    </m:r>
                  </m:oMath>
                </a14:m>
                <a:r>
                  <a:rPr lang="el-GR" sz="2200" dirty="0"/>
                  <a:t>στερεωμένο στο κάτω μέρος του. Ένα κουτί μάζας </a:t>
                </a:r>
                <a14:m>
                  <m:oMath xmlns:m="http://schemas.openxmlformats.org/officeDocument/2006/math">
                    <m:r>
                      <a:rPr lang="en-US" sz="2200" i="1" dirty="0" smtClean="0">
                        <a:latin typeface="Cambria Math" panose="02040503050406030204" pitchFamily="18" charset="0"/>
                      </a:rPr>
                      <m:t>𝑚</m:t>
                    </m:r>
                  </m:oMath>
                </a14:m>
                <a:r>
                  <a:rPr lang="en-US" sz="2200" dirty="0"/>
                  <a:t> </a:t>
                </a:r>
                <a:r>
                  <a:rPr lang="el-GR" sz="2200" dirty="0"/>
                  <a:t>τοποθετείται πάνω στο κεκλιμένο σε απόσταση </a:t>
                </a:r>
                <a14:m>
                  <m:oMath xmlns:m="http://schemas.openxmlformats.org/officeDocument/2006/math">
                    <m:r>
                      <a:rPr lang="en-US" sz="2200" i="1" dirty="0" smtClean="0">
                        <a:latin typeface="Cambria Math" panose="02040503050406030204" pitchFamily="18" charset="0"/>
                      </a:rPr>
                      <m:t>𝑑</m:t>
                    </m:r>
                  </m:oMath>
                </a14:m>
                <a:r>
                  <a:rPr lang="en-US" sz="2200" dirty="0"/>
                  <a:t> </a:t>
                </a:r>
                <a:r>
                  <a:rPr lang="el-GR" sz="2200" dirty="0"/>
                  <a:t>από το ελατήριο. Από τη θέση αυτή, το κουτί βάλλεται προς το ελατήριο με ταχύτητα </a:t>
                </a:r>
                <a14:m>
                  <m:oMath xmlns:m="http://schemas.openxmlformats.org/officeDocument/2006/math">
                    <m:sSub>
                      <m:sSubPr>
                        <m:ctrlPr>
                          <a:rPr lang="en-US" sz="2200" i="1" dirty="0" smtClean="0">
                            <a:latin typeface="Cambria Math" panose="02040503050406030204" pitchFamily="18" charset="0"/>
                          </a:rPr>
                        </m:ctrlPr>
                      </m:sSubPr>
                      <m:e>
                        <m:r>
                          <a:rPr lang="en-US" sz="2200" i="1" dirty="0" smtClean="0">
                            <a:latin typeface="Cambria Math" panose="02040503050406030204" pitchFamily="18" charset="0"/>
                          </a:rPr>
                          <m:t>𝑢</m:t>
                        </m:r>
                      </m:e>
                      <m:sub>
                        <m:r>
                          <a:rPr lang="en-US" sz="2200" i="1" dirty="0" smtClean="0">
                            <a:latin typeface="Cambria Math" panose="02040503050406030204" pitchFamily="18" charset="0"/>
                          </a:rPr>
                          <m:t>0</m:t>
                        </m:r>
                      </m:sub>
                    </m:sSub>
                  </m:oMath>
                </a14:m>
                <a:r>
                  <a:rPr lang="el-GR" sz="2200" dirty="0"/>
                  <a:t>. Μπορείτε να προβλέψετε πόσο θα έχει συμπιεστεί το ελατήριο όταν το κουτί φτάνει στιγμιαία σε ηρεμία?</a:t>
                </a:r>
                <a:endParaRPr lang="en-US" sz="22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371600"/>
                <a:ext cx="7872250" cy="5105400"/>
              </a:xfrm>
              <a:blipFill>
                <a:blip r:embed="rId2"/>
                <a:stretch>
                  <a:fillRect t="-955"/>
                </a:stretch>
              </a:blipFill>
            </p:spPr>
            <p:txBody>
              <a:bodyPr/>
              <a:lstStyle/>
              <a:p>
                <a:r>
                  <a:rPr lang="en-US">
                    <a:noFill/>
                  </a:rPr>
                  <a:t> </a:t>
                </a:r>
              </a:p>
            </p:txBody>
          </p:sp>
        </mc:Fallback>
      </mc:AlternateContent>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5205" y="4371753"/>
            <a:ext cx="8229600" cy="2105247"/>
          </a:xfrm>
          <a:prstGeom prst="rect">
            <a:avLst/>
          </a:prstGeom>
        </p:spPr>
      </p:pic>
      <mc:AlternateContent xmlns:mc="http://schemas.openxmlformats.org/markup-compatibility/2006" xmlns:p14="http://schemas.microsoft.com/office/powerpoint/2010/main">
        <mc:Choice Requires="p14">
          <p:contentPart p14:bwMode="auto" r:id="rId4">
            <p14:nvContentPartPr>
              <p14:cNvPr id="5" name="Ink 4"/>
              <p14:cNvContentPartPr/>
              <p14:nvPr/>
            </p14:nvContentPartPr>
            <p14:xfrm>
              <a:off x="580320" y="4602960"/>
              <a:ext cx="7966800" cy="1842840"/>
            </p14:xfrm>
          </p:contentPart>
        </mc:Choice>
        <mc:Fallback xmlns="">
          <p:pic>
            <p:nvPicPr>
              <p:cNvPr id="5" name="Ink 4"/>
              <p:cNvPicPr/>
              <p:nvPr/>
            </p:nvPicPr>
            <p:blipFill>
              <a:blip r:embed="rId5"/>
              <a:stretch>
                <a:fillRect/>
              </a:stretch>
            </p:blipFill>
            <p:spPr>
              <a:xfrm>
                <a:off x="571320" y="4594320"/>
                <a:ext cx="7987680" cy="186012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6" name="Ink 5"/>
              <p14:cNvContentPartPr/>
              <p14:nvPr/>
            </p14:nvContentPartPr>
            <p14:xfrm>
              <a:off x="4110840" y="4739400"/>
              <a:ext cx="491400" cy="501840"/>
            </p14:xfrm>
          </p:contentPart>
        </mc:Choice>
        <mc:Fallback xmlns="">
          <p:pic>
            <p:nvPicPr>
              <p:cNvPr id="6" name="Ink 5"/>
              <p:cNvPicPr/>
              <p:nvPr/>
            </p:nvPicPr>
            <p:blipFill>
              <a:blip r:embed="rId7"/>
              <a:stretch>
                <a:fillRect/>
              </a:stretch>
            </p:blipFill>
            <p:spPr>
              <a:xfrm>
                <a:off x="4102920" y="4732200"/>
                <a:ext cx="507960" cy="518400"/>
              </a:xfrm>
              <a:prstGeom prst="rect">
                <a:avLst/>
              </a:prstGeom>
            </p:spPr>
          </p:pic>
        </mc:Fallback>
      </mc:AlternateContent>
    </p:spTree>
    <p:extLst>
      <p:ext uri="{BB962C8B-B14F-4D97-AF65-F5344CB8AC3E}">
        <p14:creationId xmlns:p14="http://schemas.microsoft.com/office/powerpoint/2010/main" val="1280231694"/>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Ενέργεια Συστήματος</a:t>
            </a:r>
          </a:p>
        </p:txBody>
      </p:sp>
      <p:sp>
        <p:nvSpPr>
          <p:cNvPr id="3" name="Content Placeholder 2"/>
          <p:cNvSpPr>
            <a:spLocks noGrp="1"/>
          </p:cNvSpPr>
          <p:nvPr>
            <p:ph idx="1"/>
          </p:nvPr>
        </p:nvSpPr>
        <p:spPr>
          <a:xfrm>
            <a:off x="738350" y="1371600"/>
            <a:ext cx="7872250" cy="5105400"/>
          </a:xfrm>
        </p:spPr>
        <p:txBody>
          <a:bodyPr/>
          <a:lstStyle/>
          <a:p>
            <a:r>
              <a:rPr lang="el-GR" b="1" u="sng" dirty="0"/>
              <a:t>Παράδειγμα – Λύση:</a:t>
            </a:r>
          </a:p>
        </p:txBody>
      </p:sp>
      <p:cxnSp>
        <p:nvCxnSpPr>
          <p:cNvPr id="5" name="Straight Arrow Connector 4"/>
          <p:cNvCxnSpPr/>
          <p:nvPr/>
        </p:nvCxnSpPr>
        <p:spPr>
          <a:xfrm>
            <a:off x="7677918" y="710292"/>
            <a:ext cx="762000" cy="376514"/>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 name="TextBox 5"/>
              <p:cNvSpPr txBox="1"/>
              <p:nvPr/>
            </p:nvSpPr>
            <p:spPr>
              <a:xfrm>
                <a:off x="8391647" y="796495"/>
                <a:ext cx="226023" cy="2769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oMath>
                  </m:oMathPara>
                </a14:m>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6" name="TextBox 5"/>
              <p:cNvSpPr txBox="1">
                <a:spLocks noRot="1" noChangeAspect="1" noMove="1" noResize="1" noEditPoints="1" noAdjustHandles="1" noChangeArrowheads="1" noChangeShapeType="1" noTextEdit="1"/>
              </p:cNvSpPr>
              <p:nvPr/>
            </p:nvSpPr>
            <p:spPr>
              <a:xfrm>
                <a:off x="8391647" y="796495"/>
                <a:ext cx="226023" cy="276999"/>
              </a:xfrm>
              <a:prstGeom prst="rect">
                <a:avLst/>
              </a:prstGeom>
              <a:blipFill>
                <a:blip r:embed="rId2"/>
                <a:stretch>
                  <a:fillRect l="-24324" r="-18919" b="-6667"/>
                </a:stretch>
              </a:blipFill>
            </p:spPr>
            <p:txBody>
              <a:bodyPr/>
              <a:lstStyle/>
              <a:p>
                <a:r>
                  <a:rPr lang="en-US">
                    <a:noFill/>
                  </a:rPr>
                  <a:t> </a:t>
                </a:r>
              </a:p>
            </p:txBody>
          </p:sp>
        </mc:Fallback>
      </mc:AlternateContent>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l="42860"/>
          <a:stretch/>
        </p:blipFill>
        <p:spPr>
          <a:xfrm>
            <a:off x="4574465" y="710292"/>
            <a:ext cx="4079341" cy="1826304"/>
          </a:xfrm>
          <a:prstGeom prst="rect">
            <a:avLst/>
          </a:prstGeom>
        </p:spPr>
      </p:pic>
      <mc:AlternateContent xmlns:mc="http://schemas.openxmlformats.org/markup-compatibility/2006" xmlns:p14="http://schemas.microsoft.com/office/powerpoint/2010/main">
        <mc:Choice Requires="p14">
          <p:contentPart p14:bwMode="auto" r:id="rId4">
            <p14:nvContentPartPr>
              <p14:cNvPr id="9" name="Ink 8"/>
              <p14:cNvContentPartPr/>
              <p14:nvPr/>
            </p14:nvContentPartPr>
            <p14:xfrm>
              <a:off x="5241960" y="270720"/>
              <a:ext cx="2033640" cy="2012760"/>
            </p14:xfrm>
          </p:contentPart>
        </mc:Choice>
        <mc:Fallback xmlns="">
          <p:pic>
            <p:nvPicPr>
              <p:cNvPr id="9" name="Ink 8"/>
              <p:cNvPicPr/>
              <p:nvPr/>
            </p:nvPicPr>
            <p:blipFill>
              <a:blip r:embed="rId9"/>
              <a:stretch>
                <a:fillRect/>
              </a:stretch>
            </p:blipFill>
            <p:spPr>
              <a:xfrm>
                <a:off x="5238720" y="262080"/>
                <a:ext cx="2050560" cy="203256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7" name="Ink 6"/>
              <p14:cNvContentPartPr/>
              <p14:nvPr/>
            </p14:nvContentPartPr>
            <p14:xfrm>
              <a:off x="533160" y="704160"/>
              <a:ext cx="8273880" cy="5636520"/>
            </p14:xfrm>
          </p:contentPart>
        </mc:Choice>
        <mc:Fallback xmlns="">
          <p:pic>
            <p:nvPicPr>
              <p:cNvPr id="7" name="Ink 6"/>
              <p:cNvPicPr/>
              <p:nvPr/>
            </p:nvPicPr>
            <p:blipFill>
              <a:blip r:embed="rId11"/>
              <a:stretch>
                <a:fillRect/>
              </a:stretch>
            </p:blipFill>
            <p:spPr>
              <a:xfrm>
                <a:off x="524880" y="693720"/>
                <a:ext cx="8293680" cy="565668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0" name="Ink 9"/>
              <p14:cNvContentPartPr/>
              <p14:nvPr/>
            </p14:nvContentPartPr>
            <p14:xfrm>
              <a:off x="6661440" y="1181520"/>
              <a:ext cx="263880" cy="372600"/>
            </p14:xfrm>
          </p:contentPart>
        </mc:Choice>
        <mc:Fallback xmlns="">
          <p:pic>
            <p:nvPicPr>
              <p:cNvPr id="10" name="Ink 9"/>
              <p:cNvPicPr/>
              <p:nvPr/>
            </p:nvPicPr>
            <p:blipFill>
              <a:blip r:embed="rId13"/>
              <a:stretch>
                <a:fillRect/>
              </a:stretch>
            </p:blipFill>
            <p:spPr>
              <a:xfrm>
                <a:off x="6654960" y="1173240"/>
                <a:ext cx="277560" cy="388440"/>
              </a:xfrm>
              <a:prstGeom prst="rect">
                <a:avLst/>
              </a:prstGeom>
            </p:spPr>
          </p:pic>
        </mc:Fallback>
      </mc:AlternateContent>
    </p:spTree>
    <p:extLst>
      <p:ext uri="{BB962C8B-B14F-4D97-AF65-F5344CB8AC3E}">
        <p14:creationId xmlns:p14="http://schemas.microsoft.com/office/powerpoint/2010/main" val="3649171457"/>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Ενέργεια Συστήματος</a:t>
            </a:r>
          </a:p>
        </p:txBody>
      </p:sp>
      <p:sp>
        <p:nvSpPr>
          <p:cNvPr id="3" name="Content Placeholder 2"/>
          <p:cNvSpPr>
            <a:spLocks noGrp="1"/>
          </p:cNvSpPr>
          <p:nvPr>
            <p:ph idx="1"/>
          </p:nvPr>
        </p:nvSpPr>
        <p:spPr>
          <a:xfrm>
            <a:off x="738350" y="1371600"/>
            <a:ext cx="7872250" cy="5105400"/>
          </a:xfrm>
        </p:spPr>
        <p:txBody>
          <a:bodyPr/>
          <a:lstStyle/>
          <a:p>
            <a:r>
              <a:rPr lang="el-GR" b="1" u="sng" dirty="0"/>
              <a:t>Παράδειγμα – Λύση:</a:t>
            </a:r>
          </a:p>
        </p:txBody>
      </p:sp>
      <p:cxnSp>
        <p:nvCxnSpPr>
          <p:cNvPr id="7" name="Straight Connector 6"/>
          <p:cNvCxnSpPr/>
          <p:nvPr/>
        </p:nvCxnSpPr>
        <p:spPr>
          <a:xfrm flipV="1">
            <a:off x="2895600" y="3927175"/>
            <a:ext cx="4572000" cy="2770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V="1">
            <a:off x="1836420" y="4495800"/>
            <a:ext cx="5715000" cy="3925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7848600" y="766486"/>
            <a:ext cx="762000" cy="376514"/>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2" name="TextBox 11"/>
              <p:cNvSpPr txBox="1"/>
              <p:nvPr/>
            </p:nvSpPr>
            <p:spPr>
              <a:xfrm>
                <a:off x="8386934" y="802245"/>
                <a:ext cx="226023" cy="2769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oMath>
                  </m:oMathPara>
                </a14:m>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12" name="TextBox 11"/>
              <p:cNvSpPr txBox="1">
                <a:spLocks noRot="1" noChangeAspect="1" noMove="1" noResize="1" noEditPoints="1" noAdjustHandles="1" noChangeArrowheads="1" noChangeShapeType="1" noTextEdit="1"/>
              </p:cNvSpPr>
              <p:nvPr/>
            </p:nvSpPr>
            <p:spPr>
              <a:xfrm>
                <a:off x="8386934" y="802245"/>
                <a:ext cx="226023" cy="276999"/>
              </a:xfrm>
              <a:prstGeom prst="rect">
                <a:avLst/>
              </a:prstGeom>
              <a:blipFill>
                <a:blip r:embed="rId2"/>
                <a:stretch>
                  <a:fillRect l="-24324" r="-18919" b="-6667"/>
                </a:stretch>
              </a:blipFill>
            </p:spPr>
            <p:txBody>
              <a:bodyPr/>
              <a:lstStyle/>
              <a:p>
                <a:r>
                  <a:rPr lang="en-US">
                    <a:noFill/>
                  </a:rPr>
                  <a:t> </a:t>
                </a:r>
              </a:p>
            </p:txBody>
          </p:sp>
        </mc:Fallback>
      </mc:AlternateContent>
      <p:pic>
        <p:nvPicPr>
          <p:cNvPr id="10" name="Picture 9"/>
          <p:cNvPicPr>
            <a:picLocks noChangeAspect="1"/>
          </p:cNvPicPr>
          <p:nvPr/>
        </p:nvPicPr>
        <p:blipFill rotWithShape="1">
          <a:blip r:embed="rId3" cstate="print">
            <a:extLst>
              <a:ext uri="{28A0092B-C50C-407E-A947-70E740481C1C}">
                <a14:useLocalDpi xmlns:a14="http://schemas.microsoft.com/office/drawing/2010/main" val="0"/>
              </a:ext>
            </a:extLst>
          </a:blip>
          <a:srcRect l="42860"/>
          <a:stretch/>
        </p:blipFill>
        <p:spPr>
          <a:xfrm>
            <a:off x="4574465" y="710292"/>
            <a:ext cx="4079341" cy="1826304"/>
          </a:xfrm>
          <a:prstGeom prst="rect">
            <a:avLst/>
          </a:prstGeom>
        </p:spPr>
      </p:pic>
      <mc:AlternateContent xmlns:mc="http://schemas.openxmlformats.org/markup-compatibility/2006" xmlns:p14="http://schemas.microsoft.com/office/powerpoint/2010/main">
        <mc:Choice Requires="p14">
          <p:contentPart p14:bwMode="auto" r:id="rId4">
            <p14:nvContentPartPr>
              <p14:cNvPr id="4" name="Ink 3"/>
              <p14:cNvContentPartPr/>
              <p14:nvPr/>
            </p14:nvContentPartPr>
            <p14:xfrm>
              <a:off x="587520" y="1954800"/>
              <a:ext cx="7801200" cy="4286520"/>
            </p14:xfrm>
          </p:contentPart>
        </mc:Choice>
        <mc:Fallback xmlns="">
          <p:pic>
            <p:nvPicPr>
              <p:cNvPr id="4" name="Ink 3"/>
              <p:cNvPicPr/>
              <p:nvPr/>
            </p:nvPicPr>
            <p:blipFill>
              <a:blip r:embed="rId5"/>
              <a:stretch>
                <a:fillRect/>
              </a:stretch>
            </p:blipFill>
            <p:spPr>
              <a:xfrm>
                <a:off x="582120" y="1946160"/>
                <a:ext cx="7815600" cy="430416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5" name="Ink 4"/>
              <p14:cNvContentPartPr/>
              <p14:nvPr/>
            </p14:nvContentPartPr>
            <p14:xfrm>
              <a:off x="579960" y="2977920"/>
              <a:ext cx="8003880" cy="727920"/>
            </p14:xfrm>
          </p:contentPart>
        </mc:Choice>
        <mc:Fallback xmlns="">
          <p:pic>
            <p:nvPicPr>
              <p:cNvPr id="5" name="Ink 4"/>
              <p:cNvPicPr/>
              <p:nvPr/>
            </p:nvPicPr>
            <p:blipFill>
              <a:blip r:embed="rId7"/>
              <a:stretch>
                <a:fillRect/>
              </a:stretch>
            </p:blipFill>
            <p:spPr>
              <a:xfrm>
                <a:off x="576000" y="2969640"/>
                <a:ext cx="8015760" cy="743760"/>
              </a:xfrm>
              <a:prstGeom prst="rect">
                <a:avLst/>
              </a:prstGeom>
            </p:spPr>
          </p:pic>
        </mc:Fallback>
      </mc:AlternateContent>
    </p:spTree>
    <p:extLst>
      <p:ext uri="{BB962C8B-B14F-4D97-AF65-F5344CB8AC3E}">
        <p14:creationId xmlns:p14="http://schemas.microsoft.com/office/powerpoint/2010/main" val="1640607486"/>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A14372-6341-F5C2-F2A1-7BA413B5E6F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0F7FA8A-53EE-0A6C-DB98-29A89FFF6119}"/>
              </a:ext>
            </a:extLst>
          </p:cNvPr>
          <p:cNvSpPr>
            <a:spLocks noGrp="1"/>
          </p:cNvSpPr>
          <p:nvPr>
            <p:ph type="title"/>
          </p:nvPr>
        </p:nvSpPr>
        <p:spPr/>
        <p:txBody>
          <a:bodyPr>
            <a:normAutofit fontScale="90000"/>
          </a:bodyPr>
          <a:lstStyle/>
          <a:p>
            <a:r>
              <a:rPr lang="el-GR" dirty="0"/>
              <a:t>Οι Νόμοι της Κίνησης</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E916F5E6-51D1-8AAA-7266-416D56AE68AA}"/>
                  </a:ext>
                </a:extLst>
              </p:cNvPr>
              <p:cNvSpPr>
                <a:spLocks noGrp="1"/>
              </p:cNvSpPr>
              <p:nvPr>
                <p:ph idx="1"/>
              </p:nvPr>
            </p:nvSpPr>
            <p:spPr>
              <a:xfrm>
                <a:off x="738351" y="1371600"/>
                <a:ext cx="7881774" cy="4558840"/>
              </a:xfrm>
            </p:spPr>
            <p:txBody>
              <a:bodyPr/>
              <a:lstStyle/>
              <a:p>
                <a:r>
                  <a:rPr lang="el-GR" b="1" u="sng" dirty="0"/>
                  <a:t>Παράδειγμα:</a:t>
                </a:r>
              </a:p>
              <a:p>
                <a:r>
                  <a:rPr lang="el-GR" sz="2000" dirty="0"/>
                  <a:t>Όταν οι τροχοί ενός αυτοκινήτου «κλειδώνουν» (σταματούν να γυρίζουν) εξ’ αιτίας ενός απότομου φρεναρίσματος, το αυτοκίνητο ολισθαίνει στο δρόμο και «αποτυπώνει» στο οδόστρωμα ίχνη από τα ελαστικά του. Το ρεκόρ για τα μεγαλύτερα σε μήκος ίχνη ελαστικών σε δημόσιο δρόμο έγινε το 1960 στην Αγγλία – το μήκος του ίχνους ήταν 290 μέτρα! Υποθέτοντας ότι </a:t>
                </a:r>
                <a14:m>
                  <m:oMath xmlns:m="http://schemas.openxmlformats.org/officeDocument/2006/math">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𝜇</m:t>
                        </m:r>
                      </m:e>
                      <m:sub>
                        <m:r>
                          <a:rPr lang="en-US" sz="2000" b="0" i="1" smtClean="0">
                            <a:latin typeface="Cambria Math" panose="02040503050406030204" pitchFamily="18" charset="0"/>
                          </a:rPr>
                          <m:t>𝑘</m:t>
                        </m:r>
                      </m:sub>
                    </m:sSub>
                    <m:r>
                      <a:rPr lang="en-US" sz="2000" b="0" i="1" smtClean="0">
                        <a:latin typeface="Cambria Math" panose="02040503050406030204" pitchFamily="18" charset="0"/>
                      </a:rPr>
                      <m:t>=0.6</m:t>
                    </m:r>
                  </m:oMath>
                </a14:m>
                <a:r>
                  <a:rPr lang="en-US" sz="2000" dirty="0"/>
                  <a:t> </a:t>
                </a:r>
                <a:r>
                  <a:rPr lang="el-GR" sz="2000" dirty="0"/>
                  <a:t>μεταξύ οδοστρώματος και ελαστικών, και ότι το αυτοκίνητο επιταχυνόταν σταθερά κατά το φρενάρισμα, πόσο γρήγορα έτρεχε το αυτοκίνητο ακριβώς όταν «κλείδωσαν» οι τροχοί του; </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1" y="1371600"/>
                <a:ext cx="7881774" cy="4558840"/>
              </a:xfrm>
              <a:blipFill>
                <a:blip r:embed="rId2"/>
                <a:stretch>
                  <a:fillRect t="-1070" r="-696"/>
                </a:stretch>
              </a:blipFill>
            </p:spPr>
            <p:txBody>
              <a:bodyPr/>
              <a:lstStyle/>
              <a:p>
                <a:r>
                  <a:rPr lang="en-US">
                    <a:noFill/>
                  </a:rPr>
                  <a:t> </a:t>
                </a:r>
              </a:p>
            </p:txBody>
          </p:sp>
        </mc:Fallback>
      </mc:AlternateContent>
      <p:pic>
        <p:nvPicPr>
          <p:cNvPr id="6" name="Picture 5">
            <a:extLst>
              <a:ext uri="{FF2B5EF4-FFF2-40B4-BE49-F238E27FC236}">
                <a16:creationId xmlns:a16="http://schemas.microsoft.com/office/drawing/2014/main" id="{40CDE46B-440E-7A42-9722-22522F2F8E73}"/>
              </a:ext>
            </a:extLst>
          </p:cNvPr>
          <p:cNvPicPr>
            <a:picLocks noChangeAspect="1"/>
          </p:cNvPicPr>
          <p:nvPr/>
        </p:nvPicPr>
        <p:blipFill>
          <a:blip r:embed="rId3"/>
          <a:stretch>
            <a:fillRect/>
          </a:stretch>
        </p:blipFill>
        <p:spPr>
          <a:xfrm>
            <a:off x="1600200" y="4572000"/>
            <a:ext cx="7019925" cy="1943100"/>
          </a:xfrm>
          <a:prstGeom prst="rect">
            <a:avLst/>
          </a:prstGeom>
        </p:spPr>
      </p:pic>
      <mc:AlternateContent xmlns:mc="http://schemas.openxmlformats.org/markup-compatibility/2006" xmlns:p14="http://schemas.microsoft.com/office/powerpoint/2010/main">
        <mc:Choice Requires="p14">
          <p:contentPart p14:bwMode="auto" r:id="rId4">
            <p14:nvContentPartPr>
              <p14:cNvPr id="4" name="Ink 3">
                <a:extLst>
                  <a:ext uri="{FF2B5EF4-FFF2-40B4-BE49-F238E27FC236}">
                    <a16:creationId xmlns:a16="http://schemas.microsoft.com/office/drawing/2014/main" id="{30D24C35-176E-3C49-F484-282466889515}"/>
                  </a:ext>
                </a:extLst>
              </p14:cNvPr>
              <p14:cNvContentPartPr/>
              <p14:nvPr/>
            </p14:nvContentPartPr>
            <p14:xfrm>
              <a:off x="2188440" y="4510440"/>
              <a:ext cx="6094440" cy="1139760"/>
            </p14:xfrm>
          </p:contentPart>
        </mc:Choice>
        <mc:Fallback xmlns="">
          <p:pic>
            <p:nvPicPr>
              <p:cNvPr id="4" name="Ink 3"/>
              <p:cNvPicPr/>
              <p:nvPr/>
            </p:nvPicPr>
            <p:blipFill>
              <a:blip r:embed="rId5"/>
              <a:stretch>
                <a:fillRect/>
              </a:stretch>
            </p:blipFill>
            <p:spPr>
              <a:xfrm>
                <a:off x="2183760" y="4501440"/>
                <a:ext cx="6110280" cy="1158120"/>
              </a:xfrm>
              <a:prstGeom prst="rect">
                <a:avLst/>
              </a:prstGeom>
            </p:spPr>
          </p:pic>
        </mc:Fallback>
      </mc:AlternateContent>
      <p:pic>
        <p:nvPicPr>
          <p:cNvPr id="7" name="Εικόνα 6" descr="Εικόνα που περιέχει γραφικά, clipart, σχεδίαση&#10;&#10;Το περιεχόμενο που δημιουργείται από AI ενδέχεται να είναι εσφαλμένο.">
            <a:extLst>
              <a:ext uri="{FF2B5EF4-FFF2-40B4-BE49-F238E27FC236}">
                <a16:creationId xmlns:a16="http://schemas.microsoft.com/office/drawing/2014/main" id="{0310CA6B-7070-DEBA-06F4-1B01B65DB4ED}"/>
              </a:ext>
            </a:extLst>
          </p:cNvPr>
          <p:cNvPicPr>
            <a:picLocks noChangeAspect="1"/>
          </p:cNvPicPr>
          <p:nvPr/>
        </p:nvPicPr>
        <p:blipFill>
          <a:blip r:embed="rId6" cstate="print">
            <a:extLst>
              <a:ext uri="{BEBA8EAE-BF5A-486C-A8C5-ECC9F3942E4B}">
                <a14:imgProps xmlns:a14="http://schemas.microsoft.com/office/drawing/2010/main">
                  <a14:imgLayer r:embed="rId7">
                    <a14:imgEffect>
                      <a14:sharpenSoften amount="50000"/>
                    </a14:imgEffect>
                    <a14:imgEffect>
                      <a14:brightnessContrast bright="-40000" contrast="40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6705600" y="342900"/>
            <a:ext cx="2034619" cy="1607106"/>
          </a:xfrm>
          <a:prstGeom prst="rect">
            <a:avLst/>
          </a:prstGeom>
        </p:spPr>
      </p:pic>
    </p:spTree>
    <p:extLst>
      <p:ext uri="{BB962C8B-B14F-4D97-AF65-F5344CB8AC3E}">
        <p14:creationId xmlns:p14="http://schemas.microsoft.com/office/powerpoint/2010/main" val="1495083041"/>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E9ED63-E215-DC0C-F9A6-CDEF14020F0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3A6FBDC-B236-7988-8148-7F15DEBC02C8}"/>
              </a:ext>
            </a:extLst>
          </p:cNvPr>
          <p:cNvSpPr>
            <a:spLocks noGrp="1"/>
          </p:cNvSpPr>
          <p:nvPr>
            <p:ph type="title"/>
          </p:nvPr>
        </p:nvSpPr>
        <p:spPr/>
        <p:txBody>
          <a:bodyPr>
            <a:normAutofit fontScale="90000"/>
          </a:bodyPr>
          <a:lstStyle/>
          <a:p>
            <a:r>
              <a:rPr lang="el-GR" dirty="0"/>
              <a:t>Οι Νόμοι της Κίνησης</a:t>
            </a:r>
          </a:p>
        </p:txBody>
      </p:sp>
      <p:sp>
        <p:nvSpPr>
          <p:cNvPr id="3" name="Content Placeholder 2">
            <a:extLst>
              <a:ext uri="{FF2B5EF4-FFF2-40B4-BE49-F238E27FC236}">
                <a16:creationId xmlns:a16="http://schemas.microsoft.com/office/drawing/2014/main" id="{123A136A-9D1E-8CB9-142C-AD7688D6433B}"/>
              </a:ext>
            </a:extLst>
          </p:cNvPr>
          <p:cNvSpPr>
            <a:spLocks noGrp="1"/>
          </p:cNvSpPr>
          <p:nvPr>
            <p:ph idx="1"/>
          </p:nvPr>
        </p:nvSpPr>
        <p:spPr>
          <a:xfrm>
            <a:off x="738351" y="1371600"/>
            <a:ext cx="7881774" cy="4558840"/>
          </a:xfrm>
        </p:spPr>
        <p:txBody>
          <a:bodyPr/>
          <a:lstStyle/>
          <a:p>
            <a:r>
              <a:rPr lang="el-GR" b="1" u="sng" dirty="0"/>
              <a:t>Παράδειγμα – Λύση:</a:t>
            </a:r>
            <a:r>
              <a:rPr lang="el-GR" b="1" dirty="0"/>
              <a:t> </a:t>
            </a:r>
          </a:p>
        </p:txBody>
      </p:sp>
      <p:pic>
        <p:nvPicPr>
          <p:cNvPr id="6" name="Picture 5">
            <a:extLst>
              <a:ext uri="{FF2B5EF4-FFF2-40B4-BE49-F238E27FC236}">
                <a16:creationId xmlns:a16="http://schemas.microsoft.com/office/drawing/2014/main" id="{A1A7E596-87A6-533B-E307-DBB50A753CF0}"/>
              </a:ext>
            </a:extLst>
          </p:cNvPr>
          <p:cNvPicPr>
            <a:picLocks noChangeAspect="1"/>
          </p:cNvPicPr>
          <p:nvPr/>
        </p:nvPicPr>
        <p:blipFill rotWithShape="1">
          <a:blip r:embed="rId2"/>
          <a:srcRect l="3256" t="16679"/>
          <a:stretch/>
        </p:blipFill>
        <p:spPr>
          <a:xfrm>
            <a:off x="4343400" y="1290914"/>
            <a:ext cx="4276725" cy="1019551"/>
          </a:xfrm>
          <a:prstGeom prst="rect">
            <a:avLst/>
          </a:prstGeom>
        </p:spPr>
      </p:pic>
      <p:cxnSp>
        <p:nvCxnSpPr>
          <p:cNvPr id="12" name="Ευθύγραμμο βέλος σύνδεσης 11">
            <a:extLst>
              <a:ext uri="{FF2B5EF4-FFF2-40B4-BE49-F238E27FC236}">
                <a16:creationId xmlns:a16="http://schemas.microsoft.com/office/drawing/2014/main" id="{E5F76CA0-F153-247F-194C-9EE0C7507587}"/>
              </a:ext>
            </a:extLst>
          </p:cNvPr>
          <p:cNvCxnSpPr>
            <a:cxnSpLocks/>
          </p:cNvCxnSpPr>
          <p:nvPr/>
        </p:nvCxnSpPr>
        <p:spPr>
          <a:xfrm>
            <a:off x="6745040" y="1589041"/>
            <a:ext cx="0" cy="773159"/>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3" name="Ευθύγραμμο βέλος σύνδεσης 12">
            <a:extLst>
              <a:ext uri="{FF2B5EF4-FFF2-40B4-BE49-F238E27FC236}">
                <a16:creationId xmlns:a16="http://schemas.microsoft.com/office/drawing/2014/main" id="{46A4E46A-DEA2-0245-F6AF-08BF894F30B9}"/>
              </a:ext>
            </a:extLst>
          </p:cNvPr>
          <p:cNvCxnSpPr>
            <a:cxnSpLocks/>
          </p:cNvCxnSpPr>
          <p:nvPr/>
        </p:nvCxnSpPr>
        <p:spPr>
          <a:xfrm flipV="1">
            <a:off x="6745040" y="914400"/>
            <a:ext cx="0" cy="65466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0" name="Ευθύγραμμο βέλος σύνδεσης 19">
            <a:extLst>
              <a:ext uri="{FF2B5EF4-FFF2-40B4-BE49-F238E27FC236}">
                <a16:creationId xmlns:a16="http://schemas.microsoft.com/office/drawing/2014/main" id="{F0BBC3FA-E10E-8F52-0129-482DCA827AB5}"/>
              </a:ext>
            </a:extLst>
          </p:cNvPr>
          <p:cNvCxnSpPr>
            <a:cxnSpLocks/>
          </p:cNvCxnSpPr>
          <p:nvPr/>
        </p:nvCxnSpPr>
        <p:spPr>
          <a:xfrm flipH="1">
            <a:off x="6248400" y="1569062"/>
            <a:ext cx="496640"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664EE766-3D48-13A6-8829-C0427012F103}"/>
                  </a:ext>
                </a:extLst>
              </p:cNvPr>
              <p:cNvSpPr txBox="1"/>
              <p:nvPr/>
            </p:nvSpPr>
            <p:spPr>
              <a:xfrm>
                <a:off x="6797040" y="723604"/>
                <a:ext cx="189924" cy="2769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acc>
                        <m:accPr>
                          <m:chr m:val="⃗"/>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acc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𝑛</m:t>
                          </m:r>
                        </m:e>
                      </m:acc>
                    </m:oMath>
                  </m:oMathPara>
                </a14:m>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22" name="TextBox 21">
                <a:extLst>
                  <a:ext uri="{FF2B5EF4-FFF2-40B4-BE49-F238E27FC236}">
                    <a16:creationId xmlns:a16="http://schemas.microsoft.com/office/drawing/2014/main" id="{664EE766-3D48-13A6-8829-C0427012F103}"/>
                  </a:ext>
                </a:extLst>
              </p:cNvPr>
              <p:cNvSpPr txBox="1">
                <a:spLocks noRot="1" noChangeAspect="1" noMove="1" noResize="1" noEditPoints="1" noAdjustHandles="1" noChangeArrowheads="1" noChangeShapeType="1" noTextEdit="1"/>
              </p:cNvSpPr>
              <p:nvPr/>
            </p:nvSpPr>
            <p:spPr>
              <a:xfrm>
                <a:off x="6797040" y="723604"/>
                <a:ext cx="189924" cy="276999"/>
              </a:xfrm>
              <a:prstGeom prst="rect">
                <a:avLst/>
              </a:prstGeom>
              <a:blipFill>
                <a:blip r:embed="rId3"/>
                <a:stretch>
                  <a:fillRect l="-19355" r="-1612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FE0325B2-C93F-EF09-10A6-95C1216DD767}"/>
                  </a:ext>
                </a:extLst>
              </p:cNvPr>
              <p:cNvSpPr txBox="1"/>
              <p:nvPr/>
            </p:nvSpPr>
            <p:spPr>
              <a:xfrm>
                <a:off x="6507661" y="2362200"/>
                <a:ext cx="395878" cy="2769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𝑚</m:t>
                      </m:r>
                      <m:acc>
                        <m:accPr>
                          <m:chr m:val="⃗"/>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acc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𝑔</m:t>
                          </m:r>
                        </m:e>
                      </m:acc>
                    </m:oMath>
                  </m:oMathPara>
                </a14:m>
                <a:endPar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23" name="TextBox 22">
                <a:extLst>
                  <a:ext uri="{FF2B5EF4-FFF2-40B4-BE49-F238E27FC236}">
                    <a16:creationId xmlns:a16="http://schemas.microsoft.com/office/drawing/2014/main" id="{FE0325B2-C93F-EF09-10A6-95C1216DD767}"/>
                  </a:ext>
                </a:extLst>
              </p:cNvPr>
              <p:cNvSpPr txBox="1">
                <a:spLocks noRot="1" noChangeAspect="1" noMove="1" noResize="1" noEditPoints="1" noAdjustHandles="1" noChangeArrowheads="1" noChangeShapeType="1" noTextEdit="1"/>
              </p:cNvSpPr>
              <p:nvPr/>
            </p:nvSpPr>
            <p:spPr>
              <a:xfrm>
                <a:off x="6507661" y="2362200"/>
                <a:ext cx="395878" cy="276999"/>
              </a:xfrm>
              <a:prstGeom prst="rect">
                <a:avLst/>
              </a:prstGeom>
              <a:blipFill>
                <a:blip r:embed="rId4"/>
                <a:stretch>
                  <a:fillRect l="-7813" t="-48889" r="-90625" b="-2444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13E925D4-BE3D-2655-D3B8-FA06FBCF8B7C}"/>
                  </a:ext>
                </a:extLst>
              </p:cNvPr>
              <p:cNvSpPr txBox="1"/>
              <p:nvPr/>
            </p:nvSpPr>
            <p:spPr>
              <a:xfrm>
                <a:off x="6218388" y="1183695"/>
                <a:ext cx="240514" cy="318613"/>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acc>
                            <m:accPr>
                              <m:chr m:val="⃗"/>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accPr>
                            <m:e>
                              <m:r>
                                <m:rPr>
                                  <m:sty m:val="p"/>
                                </m:r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f</m:t>
                              </m:r>
                            </m:e>
                          </m:acc>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𝑘</m:t>
                          </m:r>
                        </m:sub>
                      </m:sSub>
                    </m:oMath>
                  </m:oMathPara>
                </a14:m>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24" name="TextBox 23">
                <a:extLst>
                  <a:ext uri="{FF2B5EF4-FFF2-40B4-BE49-F238E27FC236}">
                    <a16:creationId xmlns:a16="http://schemas.microsoft.com/office/drawing/2014/main" id="{13E925D4-BE3D-2655-D3B8-FA06FBCF8B7C}"/>
                  </a:ext>
                </a:extLst>
              </p:cNvPr>
              <p:cNvSpPr txBox="1">
                <a:spLocks noRot="1" noChangeAspect="1" noMove="1" noResize="1" noEditPoints="1" noAdjustHandles="1" noChangeArrowheads="1" noChangeShapeType="1" noTextEdit="1"/>
              </p:cNvSpPr>
              <p:nvPr/>
            </p:nvSpPr>
            <p:spPr>
              <a:xfrm>
                <a:off x="6218388" y="1183695"/>
                <a:ext cx="240514" cy="318613"/>
              </a:xfrm>
              <a:prstGeom prst="rect">
                <a:avLst/>
              </a:prstGeom>
              <a:blipFill>
                <a:blip r:embed="rId5"/>
                <a:stretch>
                  <a:fillRect l="-40000" t="-42308" r="-60000" b="-15385"/>
                </a:stretch>
              </a:blipFill>
            </p:spPr>
            <p:txBody>
              <a:bodyPr/>
              <a:lstStyle/>
              <a:p>
                <a:r>
                  <a:rPr lang="en-US">
                    <a:noFill/>
                  </a:rPr>
                  <a:t> </a:t>
                </a:r>
              </a:p>
            </p:txBody>
          </p:sp>
        </mc:Fallback>
      </mc:AlternateContent>
      <p:sp>
        <p:nvSpPr>
          <p:cNvPr id="5" name="Οβάλ 4">
            <a:extLst>
              <a:ext uri="{FF2B5EF4-FFF2-40B4-BE49-F238E27FC236}">
                <a16:creationId xmlns:a16="http://schemas.microsoft.com/office/drawing/2014/main" id="{A59A2858-02D5-AF0E-8C01-74876B7017F1}"/>
              </a:ext>
            </a:extLst>
          </p:cNvPr>
          <p:cNvSpPr/>
          <p:nvPr/>
        </p:nvSpPr>
        <p:spPr>
          <a:xfrm>
            <a:off x="6705600" y="1524000"/>
            <a:ext cx="76200" cy="76200"/>
          </a:xfrm>
          <a:prstGeom prst="ellipse">
            <a:avLst/>
          </a:prstGeom>
          <a:solidFill>
            <a:srgbClr val="FF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p:cNvPicPr>
            <a:picLocks noChangeAspect="1"/>
          </p:cNvPicPr>
          <p:nvPr/>
        </p:nvPicPr>
        <p:blipFill rotWithShape="1">
          <a:blip r:embed="rId6"/>
          <a:srcRect b="10221"/>
          <a:stretch/>
        </p:blipFill>
        <p:spPr>
          <a:xfrm>
            <a:off x="533400" y="3218266"/>
            <a:ext cx="8474174" cy="3267614"/>
          </a:xfrm>
          <a:prstGeom prst="rect">
            <a:avLst/>
          </a:prstGeom>
        </p:spPr>
      </p:pic>
      <p:pic>
        <p:nvPicPr>
          <p:cNvPr id="9" name="Picture 8"/>
          <p:cNvPicPr>
            <a:picLocks noChangeAspect="1"/>
          </p:cNvPicPr>
          <p:nvPr/>
        </p:nvPicPr>
        <p:blipFill>
          <a:blip r:embed="rId7"/>
          <a:stretch>
            <a:fillRect/>
          </a:stretch>
        </p:blipFill>
        <p:spPr>
          <a:xfrm>
            <a:off x="627546" y="1208989"/>
            <a:ext cx="7888908" cy="2060627"/>
          </a:xfrm>
          <a:prstGeom prst="rect">
            <a:avLst/>
          </a:prstGeom>
        </p:spPr>
      </p:pic>
    </p:spTree>
    <p:extLst>
      <p:ext uri="{BB962C8B-B14F-4D97-AF65-F5344CB8AC3E}">
        <p14:creationId xmlns:p14="http://schemas.microsoft.com/office/powerpoint/2010/main" val="4193626564"/>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Ενέργεια Συστήματος</a:t>
            </a:r>
          </a:p>
        </p:txBody>
      </p:sp>
      <p:sp>
        <p:nvSpPr>
          <p:cNvPr id="3" name="Content Placeholder 2"/>
          <p:cNvSpPr>
            <a:spLocks noGrp="1"/>
          </p:cNvSpPr>
          <p:nvPr>
            <p:ph idx="1"/>
          </p:nvPr>
        </p:nvSpPr>
        <p:spPr>
          <a:xfrm>
            <a:off x="609600" y="1676400"/>
            <a:ext cx="8001000" cy="4547508"/>
          </a:xfrm>
        </p:spPr>
        <p:txBody>
          <a:bodyPr/>
          <a:lstStyle/>
          <a:p>
            <a:r>
              <a:rPr lang="el-GR" dirty="0"/>
              <a:t>Ως τώρα, είδαμε την επίδραση </a:t>
            </a:r>
            <a:r>
              <a:rPr lang="el-GR" b="1" i="1" dirty="0"/>
              <a:t>εξωτερικών</a:t>
            </a:r>
            <a:r>
              <a:rPr lang="el-GR" dirty="0"/>
              <a:t> δυνάμεων σε ένα σύστημα </a:t>
            </a:r>
            <a:r>
              <a:rPr lang="el-GR" b="1" dirty="0"/>
              <a:t>ενός</a:t>
            </a:r>
            <a:r>
              <a:rPr lang="el-GR" dirty="0"/>
              <a:t> μόνο σώματος</a:t>
            </a:r>
          </a:p>
          <a:p>
            <a:endParaRPr lang="el-GR" dirty="0"/>
          </a:p>
          <a:p>
            <a:r>
              <a:rPr lang="el-GR" dirty="0"/>
              <a:t>Ας δούμε συστήματα από </a:t>
            </a:r>
            <a:r>
              <a:rPr lang="el-GR" b="1" dirty="0"/>
              <a:t>δυο ή περισσότερα</a:t>
            </a:r>
            <a:r>
              <a:rPr lang="el-GR" dirty="0"/>
              <a:t> σώματα (</a:t>
            </a:r>
            <a:r>
              <a:rPr lang="el-GR" b="1" dirty="0"/>
              <a:t>πολυμελή</a:t>
            </a:r>
            <a:r>
              <a:rPr lang="el-GR" dirty="0"/>
              <a:t>) με δυνάμεις </a:t>
            </a:r>
            <a:r>
              <a:rPr lang="el-GR" b="1" i="1" dirty="0"/>
              <a:t>εσωτερικές</a:t>
            </a:r>
            <a:r>
              <a:rPr lang="el-GR" dirty="0"/>
              <a:t> στο σύστημα</a:t>
            </a:r>
          </a:p>
          <a:p>
            <a:pPr lvl="1"/>
            <a:r>
              <a:rPr lang="el-GR" dirty="0"/>
              <a:t>Δηλ. δυνάμεις που </a:t>
            </a:r>
            <a:r>
              <a:rPr lang="el-GR" b="1" dirty="0"/>
              <a:t>δεν</a:t>
            </a:r>
            <a:r>
              <a:rPr lang="el-GR" dirty="0"/>
              <a:t> ασκούνται </a:t>
            </a:r>
            <a:r>
              <a:rPr lang="el-GR" b="1" dirty="0"/>
              <a:t>μόνο</a:t>
            </a:r>
            <a:r>
              <a:rPr lang="el-GR" dirty="0"/>
              <a:t> από το εξωτερικό περιβάλλον</a:t>
            </a:r>
          </a:p>
          <a:p>
            <a:pPr lvl="2"/>
            <a:r>
              <a:rPr lang="en-US" dirty="0"/>
              <a:t>a.k.a. </a:t>
            </a:r>
            <a:r>
              <a:rPr lang="el-GR" dirty="0"/>
              <a:t>δυνάμεις </a:t>
            </a:r>
            <a:r>
              <a:rPr lang="el-GR" b="1" dirty="0"/>
              <a:t>τόσο εξωτερικές, όσο και εσωτερικές</a:t>
            </a:r>
            <a:endParaRPr lang="en-US" b="1" dirty="0"/>
          </a:p>
          <a:p>
            <a:pPr lvl="1"/>
            <a:endParaRPr lang="en-US" dirty="0"/>
          </a:p>
          <a:p>
            <a:r>
              <a:rPr lang="el-GR" dirty="0"/>
              <a:t>Τι «ενεργειακό» νέο έχουν να μας πουν τέτοια συστήματα?</a:t>
            </a:r>
            <a:endParaRPr lang="en-US" dirty="0"/>
          </a:p>
          <a:p>
            <a:pPr marL="365760" lvl="1" indent="0">
              <a:buNone/>
            </a:pPr>
            <a:endParaRPr lang="el-GR" dirty="0"/>
          </a:p>
        </p:txBody>
      </p:sp>
    </p:spTree>
    <p:extLst>
      <p:ext uri="{BB962C8B-B14F-4D97-AF65-F5344CB8AC3E}">
        <p14:creationId xmlns:p14="http://schemas.microsoft.com/office/powerpoint/2010/main" val="3802699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fade">
                                      <p:cBhvr>
                                        <p:cTn id="18" dur="500"/>
                                        <p:tgtEl>
                                          <p:spTgt spid="3">
                                            <p:txEl>
                                              <p:pRg st="4" end="4"/>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animEffect transition="in" filter="fade">
                                      <p:cBhvr>
                                        <p:cTn id="21"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24669" y="2047291"/>
            <a:ext cx="3355864" cy="4456148"/>
          </a:xfrm>
          <a:prstGeom prst="rect">
            <a:avLst/>
          </a:prstGeom>
        </p:spPr>
      </p:pic>
      <p:sp>
        <p:nvSpPr>
          <p:cNvPr id="2" name="Title 1"/>
          <p:cNvSpPr>
            <a:spLocks noGrp="1"/>
          </p:cNvSpPr>
          <p:nvPr>
            <p:ph type="title"/>
          </p:nvPr>
        </p:nvSpPr>
        <p:spPr/>
        <p:txBody>
          <a:bodyPr>
            <a:normAutofit fontScale="90000"/>
          </a:bodyPr>
          <a:lstStyle/>
          <a:p>
            <a:r>
              <a:rPr lang="el-GR" dirty="0"/>
              <a:t>Ενέργεια Συστήματος</a:t>
            </a:r>
          </a:p>
        </p:txBody>
      </p:sp>
      <mc:AlternateContent xmlns:mc="http://schemas.openxmlformats.org/markup-compatibility/2006" xmlns:a14="http://schemas.microsoft.com/office/drawing/2010/main">
        <mc:Choice Requires="a14">
          <p:sp>
            <p:nvSpPr>
              <p:cNvPr id="6" name="Content Placeholder 5"/>
              <p:cNvSpPr>
                <a:spLocks noGrp="1"/>
              </p:cNvSpPr>
              <p:nvPr>
                <p:ph idx="1"/>
              </p:nvPr>
            </p:nvSpPr>
            <p:spPr>
              <a:xfrm>
                <a:off x="738350" y="1371600"/>
                <a:ext cx="4748050" cy="5131839"/>
              </a:xfrm>
            </p:spPr>
            <p:txBody>
              <a:bodyPr>
                <a:normAutofit/>
              </a:bodyPr>
              <a:lstStyle/>
              <a:p>
                <a:r>
                  <a:rPr lang="el-GR" dirty="0"/>
                  <a:t>Μετατοπίζουμε </a:t>
                </a:r>
                <a:r>
                  <a:rPr lang="el-GR" u="sng" dirty="0"/>
                  <a:t>αργά</a:t>
                </a:r>
                <a:r>
                  <a:rPr lang="el-GR" dirty="0"/>
                  <a:t> </a:t>
                </a:r>
                <a:r>
                  <a:rPr lang="aa-ET" dirty="0"/>
                  <a:t>(</a:t>
                </a:r>
                <a:r>
                  <a:rPr lang="el-GR" dirty="0"/>
                  <a:t>με σταθερή ταχύτητα) ένα βιβλίο από τη θέση </a:t>
                </a:r>
                <a14:m>
                  <m:oMath xmlns:m="http://schemas.openxmlformats.org/officeDocument/2006/math">
                    <m:r>
                      <a:rPr lang="en-US" i="1" dirty="0" smtClean="0">
                        <a:latin typeface="Cambria Math" panose="02040503050406030204" pitchFamily="18" charset="0"/>
                      </a:rPr>
                      <m:t>𝑦</m:t>
                    </m:r>
                    <m:r>
                      <a:rPr lang="en-US" i="1" baseline="-25000" dirty="0" err="1" smtClean="0">
                        <a:latin typeface="Cambria Math" panose="02040503050406030204" pitchFamily="18" charset="0"/>
                      </a:rPr>
                      <m:t>𝑖</m:t>
                    </m:r>
                  </m:oMath>
                </a14:m>
                <a:r>
                  <a:rPr lang="en-US" dirty="0"/>
                  <a:t> </a:t>
                </a:r>
                <a:r>
                  <a:rPr lang="el-GR" dirty="0"/>
                  <a:t>στη θέση </a:t>
                </a:r>
                <a14:m>
                  <m:oMath xmlns:m="http://schemas.openxmlformats.org/officeDocument/2006/math">
                    <m:r>
                      <a:rPr lang="en-US" i="1" dirty="0" smtClean="0">
                        <a:latin typeface="Cambria Math" panose="02040503050406030204" pitchFamily="18" charset="0"/>
                      </a:rPr>
                      <m:t>𝑦</m:t>
                    </m:r>
                    <m:r>
                      <a:rPr lang="en-US" i="1" baseline="-25000" dirty="0" err="1" smtClean="0">
                        <a:latin typeface="Cambria Math" panose="02040503050406030204" pitchFamily="18" charset="0"/>
                      </a:rPr>
                      <m:t>𝑓</m:t>
                    </m:r>
                  </m:oMath>
                </a14:m>
                <a:r>
                  <a:rPr lang="el-GR" i="1" baseline="-25000" dirty="0"/>
                  <a:t>  </a:t>
                </a:r>
                <a:r>
                  <a:rPr lang="el-GR" dirty="0"/>
                  <a:t>μέσω </a:t>
                </a:r>
                <a:r>
                  <a:rPr lang="el-GR" b="1" dirty="0"/>
                  <a:t>εξωτερικής</a:t>
                </a:r>
                <a:r>
                  <a:rPr lang="el-GR" dirty="0"/>
                  <a:t> δύναμης </a:t>
                </a:r>
                <a14:m>
                  <m:oMath xmlns:m="http://schemas.openxmlformats.org/officeDocument/2006/math">
                    <m:sSub>
                      <m:sSubPr>
                        <m:ctrlPr>
                          <a:rPr lang="el-GR" i="1">
                            <a:latin typeface="Cambria Math" panose="02040503050406030204" pitchFamily="18" charset="0"/>
                          </a:rPr>
                        </m:ctrlPr>
                      </m:sSubPr>
                      <m:e>
                        <m:acc>
                          <m:accPr>
                            <m:chr m:val="⃗"/>
                            <m:ctrlPr>
                              <a:rPr lang="el-GR" i="1">
                                <a:latin typeface="Cambria Math" panose="02040503050406030204" pitchFamily="18" charset="0"/>
                              </a:rPr>
                            </m:ctrlPr>
                          </m:accPr>
                          <m:e>
                            <m:r>
                              <a:rPr lang="en-US" i="1">
                                <a:latin typeface="Cambria Math" panose="02040503050406030204" pitchFamily="18" charset="0"/>
                              </a:rPr>
                              <m:t>𝐹</m:t>
                            </m:r>
                          </m:e>
                        </m:acc>
                      </m:e>
                      <m:sub>
                        <m:r>
                          <a:rPr lang="en-US" i="1">
                            <a:latin typeface="Cambria Math" panose="02040503050406030204" pitchFamily="18" charset="0"/>
                          </a:rPr>
                          <m:t>𝑎𝑝𝑝</m:t>
                        </m:r>
                      </m:sub>
                    </m:sSub>
                  </m:oMath>
                </a14:m>
                <a:endParaRPr lang="en-US" sz="2600" baseline="-25000" dirty="0"/>
              </a:p>
              <a:p>
                <a:pPr lvl="1"/>
                <a:r>
                  <a:rPr lang="el-GR" b="1" dirty="0"/>
                  <a:t>Μη απομονωμένο σύστημα</a:t>
                </a:r>
              </a:p>
              <a:p>
                <a:pPr lvl="1"/>
                <a:endParaRPr lang="el-GR" sz="1100" b="1" dirty="0"/>
              </a:p>
              <a:p>
                <a:r>
                  <a:rPr lang="el-GR" b="1" dirty="0"/>
                  <a:t>Αύξηση</a:t>
                </a:r>
                <a:r>
                  <a:rPr lang="el-GR" dirty="0"/>
                  <a:t> ενέργειας συστήματος </a:t>
                </a:r>
                <a:br>
                  <a:rPr lang="el-GR" dirty="0"/>
                </a:br>
                <a:r>
                  <a:rPr lang="el-GR" dirty="0"/>
                  <a:t>λόγω θετικού έργου της </a:t>
                </a:r>
                <a14:m>
                  <m:oMath xmlns:m="http://schemas.openxmlformats.org/officeDocument/2006/math">
                    <m:sSub>
                      <m:sSubPr>
                        <m:ctrlPr>
                          <a:rPr lang="el-GR" i="1" smtClean="0">
                            <a:latin typeface="Cambria Math" panose="02040503050406030204" pitchFamily="18" charset="0"/>
                          </a:rPr>
                        </m:ctrlPr>
                      </m:sSubPr>
                      <m:e>
                        <m:acc>
                          <m:accPr>
                            <m:chr m:val="⃗"/>
                            <m:ctrlPr>
                              <a:rPr lang="el-GR" i="1" smtClean="0">
                                <a:latin typeface="Cambria Math" panose="02040503050406030204" pitchFamily="18" charset="0"/>
                              </a:rPr>
                            </m:ctrlPr>
                          </m:accPr>
                          <m:e>
                            <m:r>
                              <a:rPr lang="en-US" b="0" i="1" smtClean="0">
                                <a:latin typeface="Cambria Math" panose="02040503050406030204" pitchFamily="18" charset="0"/>
                              </a:rPr>
                              <m:t>𝐹</m:t>
                            </m:r>
                          </m:e>
                        </m:acc>
                      </m:e>
                      <m:sub>
                        <m:r>
                          <a:rPr lang="en-US" b="0" i="1" smtClean="0">
                            <a:latin typeface="Cambria Math" panose="02040503050406030204" pitchFamily="18" charset="0"/>
                          </a:rPr>
                          <m:t>𝑎𝑝𝑝</m:t>
                        </m:r>
                      </m:sub>
                    </m:sSub>
                  </m:oMath>
                </a14:m>
                <a:endParaRPr lang="el-GR" dirty="0"/>
              </a:p>
              <a:p>
                <a:pPr lvl="1"/>
                <a:r>
                  <a:rPr lang="el-GR" dirty="0"/>
                  <a:t>Μεταφέρουμε ενέργεια </a:t>
                </a:r>
                <a:r>
                  <a:rPr lang="el-GR" b="1" dirty="0"/>
                  <a:t>στο</a:t>
                </a:r>
                <a:r>
                  <a:rPr lang="el-GR" dirty="0"/>
                  <a:t> σύστημα</a:t>
                </a:r>
              </a:p>
              <a:p>
                <a:pPr lvl="1"/>
                <a:r>
                  <a:rPr lang="el-GR" dirty="0"/>
                  <a:t>Υπάρχει δύναμη &amp; μετατόπιση προς τα πάνω, άρα υπάρχει </a:t>
                </a:r>
                <a:r>
                  <a:rPr lang="el-GR" b="1" dirty="0"/>
                  <a:t>μη μηδενικό, θετικό έργο</a:t>
                </a:r>
                <a:r>
                  <a:rPr lang="el-GR" dirty="0"/>
                  <a:t>!</a:t>
                </a:r>
              </a:p>
            </p:txBody>
          </p:sp>
        </mc:Choice>
        <mc:Fallback xmlns="">
          <p:sp>
            <p:nvSpPr>
              <p:cNvPr id="6" name="Content Placeholder 5"/>
              <p:cNvSpPr>
                <a:spLocks noGrp="1" noRot="1" noChangeAspect="1" noMove="1" noResize="1" noEditPoints="1" noAdjustHandles="1" noChangeArrowheads="1" noChangeShapeType="1" noTextEdit="1"/>
              </p:cNvSpPr>
              <p:nvPr>
                <p:ph idx="1"/>
              </p:nvPr>
            </p:nvSpPr>
            <p:spPr>
              <a:xfrm>
                <a:off x="738350" y="1371600"/>
                <a:ext cx="4748050" cy="5131839"/>
              </a:xfrm>
              <a:blipFill>
                <a:blip r:embed="rId3"/>
                <a:stretch>
                  <a:fillRect t="-950" r="-2696"/>
                </a:stretch>
              </a:blipFill>
            </p:spPr>
            <p:txBody>
              <a:bodyPr/>
              <a:lstStyle/>
              <a:p>
                <a:r>
                  <a:rPr lang="en-US">
                    <a:noFill/>
                  </a:rPr>
                  <a:t> </a:t>
                </a:r>
              </a:p>
            </p:txBody>
          </p:sp>
        </mc:Fallback>
      </mc:AlternateContent>
      <p:sp>
        <p:nvSpPr>
          <p:cNvPr id="3" name="TextBox 2"/>
          <p:cNvSpPr txBox="1"/>
          <p:nvPr/>
        </p:nvSpPr>
        <p:spPr>
          <a:xfrm>
            <a:off x="5867400" y="755215"/>
            <a:ext cx="2286000" cy="490776"/>
          </a:xfrm>
          <a:prstGeom prst="horizontalScroll">
            <a:avLst/>
          </a:prstGeom>
          <a:ln w="28575"/>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800" b="1" i="0" u="none" strike="noStrike" kern="1200" cap="none" spc="0" normalizeH="0" baseline="0" noProof="0" dirty="0">
                <a:ln>
                  <a:noFill/>
                </a:ln>
                <a:solidFill>
                  <a:prstClr val="black"/>
                </a:solidFill>
                <a:effectLst/>
                <a:uLnTx/>
                <a:uFillTx/>
                <a:latin typeface="Calibri" panose="020F0502020204030204"/>
                <a:ea typeface="+mn-ea"/>
                <a:cs typeface="+mn-cs"/>
              </a:rPr>
              <a:t>Σύστημα</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l-GR" sz="1800" b="1" i="0" u="none" strike="noStrike" kern="1200" cap="none" spc="0" normalizeH="0" baseline="0" noProof="0" dirty="0">
                <a:ln>
                  <a:noFill/>
                </a:ln>
                <a:solidFill>
                  <a:prstClr val="black"/>
                </a:solidFill>
                <a:effectLst/>
                <a:uLnTx/>
                <a:uFillTx/>
                <a:latin typeface="Calibri" panose="020F0502020204030204"/>
                <a:ea typeface="+mn-ea"/>
                <a:cs typeface="+mn-cs"/>
              </a:rPr>
              <a:t> Βιβλίο</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 </a:t>
            </a:r>
            <a:r>
              <a:rPr kumimoji="0" lang="el-GR" sz="1800" b="1" i="0" u="none" strike="noStrike" kern="1200" cap="none" spc="0" normalizeH="0" baseline="0" noProof="0" dirty="0">
                <a:ln>
                  <a:noFill/>
                </a:ln>
                <a:solidFill>
                  <a:prstClr val="black"/>
                </a:solidFill>
                <a:effectLst/>
                <a:uLnTx/>
                <a:uFillTx/>
                <a:latin typeface="Calibri" panose="020F0502020204030204"/>
                <a:ea typeface="+mn-ea"/>
                <a:cs typeface="+mn-cs"/>
              </a:rPr>
              <a:t>Γη</a:t>
            </a:r>
          </a:p>
        </p:txBody>
      </p:sp>
      <p:sp>
        <p:nvSpPr>
          <p:cNvPr id="4" name="Oval 3"/>
          <p:cNvSpPr/>
          <p:nvPr/>
        </p:nvSpPr>
        <p:spPr>
          <a:xfrm>
            <a:off x="5943600" y="3962400"/>
            <a:ext cx="228600" cy="228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err="1">
                <a:ln>
                  <a:noFill/>
                </a:ln>
                <a:solidFill>
                  <a:prstClr val="white"/>
                </a:solidFill>
                <a:effectLst/>
                <a:uLnTx/>
                <a:uFillTx/>
                <a:latin typeface="Calibri Light" panose="020F0302020204030204" pitchFamily="34" charset="0"/>
                <a:ea typeface="Calibri Light" panose="020F0302020204030204" pitchFamily="34" charset="0"/>
                <a:cs typeface="Calibri Light" panose="020F0302020204030204" pitchFamily="34" charset="0"/>
              </a:rPr>
              <a:t>i</a:t>
            </a:r>
            <a:endParaRPr kumimoji="0" lang="el-GR" sz="1800" b="0" i="1" u="none" strike="noStrike" kern="1200" cap="none" spc="0" normalizeH="0" baseline="0" noProof="0" dirty="0">
              <a:ln>
                <a:noFill/>
              </a:ln>
              <a:solidFill>
                <a:prstClr val="white"/>
              </a:solidFill>
              <a:effectLst/>
              <a:uLnTx/>
              <a:uFillTx/>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8" name="Oval 7"/>
          <p:cNvSpPr/>
          <p:nvPr/>
        </p:nvSpPr>
        <p:spPr>
          <a:xfrm>
            <a:off x="5977467" y="2209800"/>
            <a:ext cx="228600" cy="228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white"/>
                </a:solidFill>
                <a:effectLst/>
                <a:uLnTx/>
                <a:uFillTx/>
                <a:latin typeface="Calibri Light" panose="020F0302020204030204" pitchFamily="34" charset="0"/>
                <a:ea typeface="Calibri Light" panose="020F0302020204030204" pitchFamily="34" charset="0"/>
                <a:cs typeface="Calibri Light" panose="020F0302020204030204" pitchFamily="34" charset="0"/>
              </a:rPr>
              <a:t>f</a:t>
            </a:r>
            <a:endParaRPr kumimoji="0" lang="el-GR" sz="1800" b="0" i="1" u="none" strike="noStrike" kern="1200" cap="none" spc="0" normalizeH="0" baseline="0" noProof="0" dirty="0">
              <a:ln>
                <a:noFill/>
              </a:ln>
              <a:solidFill>
                <a:prstClr val="white"/>
              </a:solidFill>
              <a:effectLst/>
              <a:uLnTx/>
              <a:uFillTx/>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5" name="Right Arrow 4"/>
          <p:cNvSpPr/>
          <p:nvPr/>
        </p:nvSpPr>
        <p:spPr>
          <a:xfrm>
            <a:off x="5029200" y="838200"/>
            <a:ext cx="7620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mc:AlternateContent xmlns:mc="http://schemas.openxmlformats.org/markup-compatibility/2006" xmlns:a14="http://schemas.microsoft.com/office/drawing/2010/main">
        <mc:Choice Requires="a14">
          <p:sp>
            <p:nvSpPr>
              <p:cNvPr id="9" name="TextBox 8"/>
              <p:cNvSpPr txBox="1"/>
              <p:nvPr/>
            </p:nvSpPr>
            <p:spPr>
              <a:xfrm>
                <a:off x="6435018" y="3324519"/>
                <a:ext cx="452047" cy="369332"/>
              </a:xfrm>
              <a:prstGeom prst="rect">
                <a:avLst/>
              </a:prstGeom>
              <a:solidFill>
                <a:schemeClr val="bg1"/>
              </a:solid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l-GR" sz="2400" b="1"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𝚫</m:t>
                      </m:r>
                      <m:acc>
                        <m:accPr>
                          <m:chr m:val="⃗"/>
                          <m:ctrlPr>
                            <a:rPr kumimoji="0" lang="el-GR" sz="24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accPr>
                        <m:e>
                          <m:r>
                            <a:rPr kumimoji="0" lang="en-BS" sz="24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𝒚</m:t>
                          </m:r>
                        </m:e>
                      </m:acc>
                    </m:oMath>
                  </m:oMathPara>
                </a14:m>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9" name="TextBox 8"/>
              <p:cNvSpPr txBox="1">
                <a:spLocks noRot="1" noChangeAspect="1" noMove="1" noResize="1" noEditPoints="1" noAdjustHandles="1" noChangeArrowheads="1" noChangeShapeType="1" noTextEdit="1"/>
              </p:cNvSpPr>
              <p:nvPr/>
            </p:nvSpPr>
            <p:spPr>
              <a:xfrm>
                <a:off x="6435018" y="3324519"/>
                <a:ext cx="452047" cy="369332"/>
              </a:xfrm>
              <a:prstGeom prst="rect">
                <a:avLst/>
              </a:prstGeom>
              <a:blipFill>
                <a:blip r:embed="rId4"/>
                <a:stretch>
                  <a:fillRect l="-16216" r="-16216" b="-26230"/>
                </a:stretch>
              </a:blipFill>
            </p:spPr>
            <p:txBody>
              <a:bodyPr/>
              <a:lstStyle/>
              <a:p>
                <a:r>
                  <a:rPr lang="en-US">
                    <a:noFill/>
                  </a:rPr>
                  <a:t> </a:t>
                </a:r>
              </a:p>
            </p:txBody>
          </p:sp>
        </mc:Fallback>
      </mc:AlternateContent>
    </p:spTree>
    <p:extLst>
      <p:ext uri="{BB962C8B-B14F-4D97-AF65-F5344CB8AC3E}">
        <p14:creationId xmlns:p14="http://schemas.microsoft.com/office/powerpoint/2010/main" val="3240845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animEffect transition="in" filter="fade">
                                      <p:cBhvr>
                                        <p:cTn id="17" dur="500"/>
                                        <p:tgtEl>
                                          <p:spTgt spid="6">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4" end="4"/>
                                            </p:txEl>
                                          </p:spTgt>
                                        </p:tgtEl>
                                        <p:attrNameLst>
                                          <p:attrName>style.visibility</p:attrName>
                                        </p:attrNameLst>
                                      </p:cBhvr>
                                      <p:to>
                                        <p:strVal val="visible"/>
                                      </p:to>
                                    </p:set>
                                    <p:animEffect transition="in" filter="fade">
                                      <p:cBhvr>
                                        <p:cTn id="22" dur="500"/>
                                        <p:tgtEl>
                                          <p:spTgt spid="6">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animEffect transition="in" filter="fade">
                                      <p:cBhvr>
                                        <p:cTn id="27" dur="5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fontScale="90000"/>
          </a:bodyPr>
          <a:lstStyle/>
          <a:p>
            <a:r>
              <a:rPr lang="en-US" dirty="0"/>
              <a:t>1</a:t>
            </a:r>
            <a:r>
              <a:rPr lang="el-GR" baseline="30000" dirty="0"/>
              <a:t>η</a:t>
            </a:r>
            <a:r>
              <a:rPr lang="el-GR" dirty="0"/>
              <a:t> Ενότητα</a:t>
            </a:r>
            <a:br>
              <a:rPr lang="el-GR" dirty="0"/>
            </a:br>
            <a:r>
              <a:rPr lang="el-GR" dirty="0"/>
              <a:t>Κλασική Μηχανική</a:t>
            </a:r>
          </a:p>
        </p:txBody>
      </p:sp>
      <p:pic>
        <p:nvPicPr>
          <p:cNvPr id="2" name="Picture 1"/>
          <p:cNvPicPr>
            <a:picLocks noChangeAspect="1"/>
          </p:cNvPicPr>
          <p:nvPr/>
        </p:nvPicPr>
        <p:blipFill>
          <a:blip r:embed="rId3"/>
          <a:stretch>
            <a:fillRect/>
          </a:stretch>
        </p:blipFill>
        <p:spPr>
          <a:xfrm>
            <a:off x="67235" y="990600"/>
            <a:ext cx="4428565" cy="3909904"/>
          </a:xfrm>
          <a:prstGeom prst="rect">
            <a:avLst/>
          </a:prstGeom>
          <a:ln>
            <a:noFill/>
          </a:ln>
          <a:effectLst>
            <a:softEdge rad="112500"/>
          </a:effectLst>
        </p:spPr>
      </p:pic>
      <p:sp>
        <p:nvSpPr>
          <p:cNvPr id="5" name="TextBox 4"/>
          <p:cNvSpPr txBox="1"/>
          <p:nvPr/>
        </p:nvSpPr>
        <p:spPr>
          <a:xfrm>
            <a:off x="152400" y="4863405"/>
            <a:ext cx="4285172" cy="57708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l-GR" sz="105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Εικόνα: Η κίνηση μπορεί να είναι αναζωογονητική και όμορφη. Αυτά τα σκάφη ανταποκρίνονται σε δυνάμεις αέρα, νερού, και του βάρους του πληρώματος όσο προσπαθούν να ισορροπήσουν στην άκρη του.</a:t>
            </a:r>
            <a:endParaRPr kumimoji="0" lang="en-US" sz="105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Tree>
    <p:extLst>
      <p:ext uri="{BB962C8B-B14F-4D97-AF65-F5344CB8AC3E}">
        <p14:creationId xmlns:p14="http://schemas.microsoft.com/office/powerpoint/2010/main" val="29993367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5730241" y="1313774"/>
            <a:ext cx="2905193" cy="4000948"/>
          </a:xfrm>
          <a:prstGeom prst="rect">
            <a:avLst/>
          </a:prstGeom>
        </p:spPr>
      </p:pic>
      <p:sp>
        <p:nvSpPr>
          <p:cNvPr id="2" name="Title 1"/>
          <p:cNvSpPr>
            <a:spLocks noGrp="1"/>
          </p:cNvSpPr>
          <p:nvPr>
            <p:ph type="title"/>
          </p:nvPr>
        </p:nvSpPr>
        <p:spPr/>
        <p:txBody>
          <a:bodyPr>
            <a:normAutofit fontScale="90000"/>
          </a:bodyPr>
          <a:lstStyle/>
          <a:p>
            <a:r>
              <a:rPr lang="el-GR" dirty="0"/>
              <a:t>Κίνηση σε μια Διάσταση</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1" y="1290914"/>
                <a:ext cx="4976650" cy="4000948"/>
              </a:xfrm>
            </p:spPr>
            <p:txBody>
              <a:bodyPr/>
              <a:lstStyle/>
              <a:p>
                <a:r>
                  <a:rPr lang="el-GR" b="1" u="sng" dirty="0"/>
                  <a:t>Παράδειγμα – Λύση</a:t>
                </a:r>
                <a:r>
                  <a:rPr lang="el-GR" b="1" dirty="0"/>
                  <a:t>:</a:t>
                </a:r>
                <a:br>
                  <a:rPr lang="el-GR" b="1" dirty="0"/>
                </a:br>
                <a:br>
                  <a:rPr lang="en-US" sz="1400" dirty="0"/>
                </a:br>
                <a:r>
                  <a:rPr lang="en-US" sz="1400" dirty="0"/>
                  <a:t>		</a:t>
                </a:r>
                <a14:m>
                  <m:oMath xmlns:m="http://schemas.openxmlformats.org/officeDocument/2006/math">
                    <m:r>
                      <a:rPr lang="en-US" sz="1800" b="0" i="1" smtClean="0">
                        <a:latin typeface="Cambria Math" panose="02040503050406030204" pitchFamily="18" charset="0"/>
                      </a:rPr>
                      <m:t>𝑥</m:t>
                    </m:r>
                    <m:r>
                      <a:rPr lang="en-US" sz="1800" b="0" i="1" smtClean="0">
                        <a:latin typeface="Cambria Math" panose="02040503050406030204" pitchFamily="18" charset="0"/>
                      </a:rPr>
                      <m:t>(</m:t>
                    </m:r>
                    <m:r>
                      <a:rPr lang="en-US" sz="1800" b="0" i="1" smtClean="0">
                        <a:latin typeface="Cambria Math" panose="02040503050406030204" pitchFamily="18" charset="0"/>
                      </a:rPr>
                      <m:t>𝑡</m:t>
                    </m:r>
                    <m:r>
                      <a:rPr lang="en-US" sz="1800" b="0" i="1" smtClean="0">
                        <a:latin typeface="Cambria Math" panose="02040503050406030204" pitchFamily="18" charset="0"/>
                      </a:rPr>
                      <m:t>)=−4</m:t>
                    </m:r>
                    <m:r>
                      <a:rPr lang="en-US" sz="1800" b="0" i="1" smtClean="0">
                        <a:latin typeface="Cambria Math" panose="02040503050406030204" pitchFamily="18" charset="0"/>
                      </a:rPr>
                      <m:t>𝑡</m:t>
                    </m:r>
                    <m:r>
                      <a:rPr lang="en-US" sz="1800" b="0" i="1" smtClean="0">
                        <a:latin typeface="Cambria Math" panose="02040503050406030204" pitchFamily="18" charset="0"/>
                      </a:rPr>
                      <m:t>+2</m:t>
                    </m:r>
                    <m:sSup>
                      <m:sSupPr>
                        <m:ctrlPr>
                          <a:rPr lang="en-US" sz="1800" b="0" i="1" smtClean="0">
                            <a:latin typeface="Cambria Math" panose="02040503050406030204" pitchFamily="18" charset="0"/>
                          </a:rPr>
                        </m:ctrlPr>
                      </m:sSupPr>
                      <m:e>
                        <m:r>
                          <a:rPr lang="en-US" sz="1800" b="0" i="1" smtClean="0">
                            <a:latin typeface="Cambria Math" panose="02040503050406030204" pitchFamily="18" charset="0"/>
                          </a:rPr>
                          <m:t>𝑡</m:t>
                        </m:r>
                      </m:e>
                      <m:sup>
                        <m:r>
                          <a:rPr lang="en-US" sz="1800" b="0" i="1" smtClean="0">
                            <a:latin typeface="Cambria Math" panose="02040503050406030204" pitchFamily="18" charset="0"/>
                          </a:rPr>
                          <m:t>2</m:t>
                        </m:r>
                      </m:sup>
                    </m:sSup>
                  </m:oMath>
                </a14:m>
                <a:r>
                  <a:rPr lang="en-US" sz="1400" dirty="0"/>
                  <a:t> </a:t>
                </a:r>
                <a:endParaRPr lang="el-GR" sz="1400" dirty="0"/>
              </a:p>
              <a:p>
                <a:endParaRPr lang="el-GR" sz="1400" dirty="0"/>
              </a:p>
              <a:p>
                <a:pPr lvl="1"/>
                <a:r>
                  <a:rPr lang="en-US" sz="1400" dirty="0"/>
                  <a:t>C. </a:t>
                </a:r>
                <a:r>
                  <a:rPr lang="el-GR" sz="1400" dirty="0"/>
                  <a:t>Βρείτε τη στιγμιαία ταχύτητα του σωματιδίου τη χρονική στιγμή </a:t>
                </a:r>
                <a14:m>
                  <m:oMath xmlns:m="http://schemas.openxmlformats.org/officeDocument/2006/math">
                    <m:r>
                      <a:rPr lang="en-US" sz="1400" i="1">
                        <a:latin typeface="Cambria Math" panose="02040503050406030204" pitchFamily="18" charset="0"/>
                      </a:rPr>
                      <m:t>𝑡</m:t>
                    </m:r>
                    <m:r>
                      <a:rPr lang="en-US" sz="1400" i="1">
                        <a:latin typeface="Cambria Math" panose="02040503050406030204" pitchFamily="18" charset="0"/>
                      </a:rPr>
                      <m:t>=2.5</m:t>
                    </m:r>
                  </m:oMath>
                </a14:m>
                <a:r>
                  <a:rPr lang="en-US" sz="1400" dirty="0"/>
                  <a:t> s.</a:t>
                </a:r>
                <a:endParaRPr lang="el-GR" sz="14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1" y="1290914"/>
                <a:ext cx="4976650" cy="4000948"/>
              </a:xfrm>
              <a:blipFill>
                <a:blip r:embed="rId3"/>
                <a:stretch>
                  <a:fillRect t="-1220"/>
                </a:stretch>
              </a:blipFill>
            </p:spPr>
            <p:txBody>
              <a:bodyPr/>
              <a:lstStyle/>
              <a:p>
                <a:r>
                  <a:rPr lang="en-US">
                    <a:noFill/>
                  </a:rPr>
                  <a:t> </a:t>
                </a:r>
              </a:p>
            </p:txBody>
          </p:sp>
        </mc:Fallback>
      </mc:AlternateContent>
      <mc:AlternateContent xmlns:mc="http://schemas.openxmlformats.org/markup-compatibility/2006" xmlns:p14="http://schemas.microsoft.com/office/powerpoint/2010/main">
        <mc:Choice Requires="p14">
          <p:contentPart p14:bwMode="auto" r:id="rId4">
            <p14:nvContentPartPr>
              <p14:cNvPr id="7" name="Ink 6"/>
              <p14:cNvContentPartPr/>
              <p14:nvPr/>
            </p14:nvContentPartPr>
            <p14:xfrm>
              <a:off x="7402680" y="2895600"/>
              <a:ext cx="210600" cy="531360"/>
            </p14:xfrm>
          </p:contentPart>
        </mc:Choice>
        <mc:Fallback xmlns="">
          <p:pic>
            <p:nvPicPr>
              <p:cNvPr id="7" name="Ink 6"/>
              <p:cNvPicPr/>
              <p:nvPr/>
            </p:nvPicPr>
            <p:blipFill>
              <a:blip r:embed="rId5"/>
              <a:stretch>
                <a:fillRect/>
              </a:stretch>
            </p:blipFill>
            <p:spPr>
              <a:xfrm>
                <a:off x="7389720" y="2885160"/>
                <a:ext cx="236880" cy="5508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4" name="Ink 3"/>
              <p14:cNvContentPartPr/>
              <p14:nvPr/>
            </p14:nvContentPartPr>
            <p14:xfrm>
              <a:off x="647280" y="3120480"/>
              <a:ext cx="5486400" cy="3735720"/>
            </p14:xfrm>
          </p:contentPart>
        </mc:Choice>
        <mc:Fallback xmlns="">
          <p:pic>
            <p:nvPicPr>
              <p:cNvPr id="4" name="Ink 3"/>
              <p:cNvPicPr/>
              <p:nvPr/>
            </p:nvPicPr>
            <p:blipFill>
              <a:blip r:embed="rId7"/>
              <a:stretch>
                <a:fillRect/>
              </a:stretch>
            </p:blipFill>
            <p:spPr>
              <a:xfrm>
                <a:off x="637920" y="3111120"/>
                <a:ext cx="5505120" cy="3754440"/>
              </a:xfrm>
              <a:prstGeom prst="rect">
                <a:avLst/>
              </a:prstGeom>
            </p:spPr>
          </p:pic>
        </mc:Fallback>
      </mc:AlternateContent>
    </p:spTree>
    <p:extLst>
      <p:ext uri="{BB962C8B-B14F-4D97-AF65-F5344CB8AC3E}">
        <p14:creationId xmlns:p14="http://schemas.microsoft.com/office/powerpoint/2010/main" val="3477664181"/>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24669" y="2047291"/>
            <a:ext cx="3355864" cy="4456148"/>
          </a:xfrm>
          <a:prstGeom prst="rect">
            <a:avLst/>
          </a:prstGeom>
        </p:spPr>
      </p:pic>
      <p:sp>
        <p:nvSpPr>
          <p:cNvPr id="2" name="Title 1"/>
          <p:cNvSpPr>
            <a:spLocks noGrp="1"/>
          </p:cNvSpPr>
          <p:nvPr>
            <p:ph type="title"/>
          </p:nvPr>
        </p:nvSpPr>
        <p:spPr/>
        <p:txBody>
          <a:bodyPr>
            <a:normAutofit fontScale="90000"/>
          </a:bodyPr>
          <a:lstStyle/>
          <a:p>
            <a:r>
              <a:rPr lang="el-GR" dirty="0"/>
              <a:t>Ενέργεια Συστήματος</a:t>
            </a:r>
          </a:p>
        </p:txBody>
      </p:sp>
      <mc:AlternateContent xmlns:mc="http://schemas.openxmlformats.org/markup-compatibility/2006" xmlns:a14="http://schemas.microsoft.com/office/drawing/2010/main">
        <mc:Choice Requires="a14">
          <p:sp>
            <p:nvSpPr>
              <p:cNvPr id="6" name="Content Placeholder 5"/>
              <p:cNvSpPr>
                <a:spLocks noGrp="1"/>
              </p:cNvSpPr>
              <p:nvPr>
                <p:ph idx="1"/>
              </p:nvPr>
            </p:nvSpPr>
            <p:spPr>
              <a:xfrm>
                <a:off x="738350" y="1371600"/>
                <a:ext cx="4900450" cy="5181600"/>
              </a:xfrm>
            </p:spPr>
            <p:txBody>
              <a:bodyPr>
                <a:normAutofit/>
              </a:bodyPr>
              <a:lstStyle/>
              <a:p>
                <a:r>
                  <a:rPr lang="el-GR" b="1" dirty="0"/>
                  <a:t>Καμιά αλλαγή</a:t>
                </a:r>
                <a:r>
                  <a:rPr lang="en-US" b="1" dirty="0"/>
                  <a:t>/</a:t>
                </a:r>
                <a:r>
                  <a:rPr lang="el-GR" b="1" dirty="0"/>
                  <a:t>μεταβολή </a:t>
                </a:r>
                <a:r>
                  <a:rPr lang="el-GR" dirty="0"/>
                  <a:t>στην κινητική ενέργεια του συστήματος μεταξύ της αρχικής και τελικής θέσης! Γιατί; Υποθέσαμε</a:t>
                </a:r>
              </a:p>
              <a:p>
                <a:pPr marL="68580" indent="0">
                  <a:buNone/>
                </a:pPr>
                <a14:m>
                  <m:oMathPara xmlns:m="http://schemas.openxmlformats.org/officeDocument/2006/math">
                    <m:oMathParaPr>
                      <m:jc m:val="centerGroup"/>
                    </m:oMathParaPr>
                    <m:oMath xmlns:m="http://schemas.openxmlformats.org/officeDocument/2006/math">
                      <m:r>
                        <m:rPr>
                          <m:sty m:val="p"/>
                        </m:rPr>
                        <a:rPr lang="en-US" b="0" i="0" smtClean="0">
                          <a:latin typeface="Cambria Math" panose="02040503050406030204" pitchFamily="18" charset="0"/>
                        </a:rPr>
                        <m:t>Σ</m:t>
                      </m:r>
                      <m:sSub>
                        <m:sSubPr>
                          <m:ctrlPr>
                            <a:rPr lang="en-US" b="0" i="1" smtClean="0">
                              <a:latin typeface="Cambria Math" panose="02040503050406030204" pitchFamily="18" charset="0"/>
                            </a:rPr>
                          </m:ctrlPr>
                        </m:sSubPr>
                        <m:e>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𝐹</m:t>
                              </m:r>
                            </m:e>
                          </m:acc>
                        </m:e>
                        <m:sub>
                          <m:r>
                            <a:rPr lang="en-US" b="0" i="1" smtClean="0">
                              <a:latin typeface="Cambria Math" panose="02040503050406030204" pitchFamily="18" charset="0"/>
                            </a:rPr>
                            <m:t>𝑦</m:t>
                          </m:r>
                        </m:sub>
                      </m:sSub>
                      <m:r>
                        <a:rPr lang="en-US" b="0" i="1" dirty="0" smtClean="0">
                          <a:latin typeface="Cambria Math" panose="02040503050406030204" pitchFamily="18" charset="0"/>
                        </a:rPr>
                        <m:t>=</m:t>
                      </m:r>
                      <m:acc>
                        <m:accPr>
                          <m:chr m:val="⃗"/>
                          <m:ctrlPr>
                            <a:rPr lang="en-US" b="0" i="1" dirty="0" smtClean="0">
                              <a:latin typeface="Cambria Math" panose="02040503050406030204" pitchFamily="18" charset="0"/>
                            </a:rPr>
                          </m:ctrlPr>
                        </m:accPr>
                        <m:e>
                          <m:r>
                            <a:rPr lang="en-US" b="0" i="1" dirty="0" smtClean="0">
                              <a:latin typeface="Cambria Math" panose="02040503050406030204" pitchFamily="18" charset="0"/>
                            </a:rPr>
                            <m:t>0</m:t>
                          </m:r>
                        </m:e>
                      </m:acc>
                    </m:oMath>
                  </m:oMathPara>
                </a14:m>
                <a:br>
                  <a:rPr lang="el-GR" b="0" dirty="0"/>
                </a:br>
                <a:endParaRPr lang="el-GR" dirty="0"/>
              </a:p>
              <a:p>
                <a:pPr marL="68580" indent="0">
                  <a:buNone/>
                </a:pPr>
                <a:r>
                  <a:rPr lang="el-GR" dirty="0"/>
                  <a:t>     δηλ. η ταχύτητα</a:t>
                </a:r>
                <a:r>
                  <a:rPr lang="en-US" dirty="0"/>
                  <a:t> </a:t>
                </a:r>
                <a:r>
                  <a:rPr lang="el-GR" dirty="0"/>
                  <a:t>ανόδου είναι</a:t>
                </a:r>
                <a:br>
                  <a:rPr lang="el-GR" dirty="0"/>
                </a:br>
                <a:r>
                  <a:rPr lang="el-GR" dirty="0"/>
                  <a:t>     σταθερή!</a:t>
                </a:r>
              </a:p>
              <a:p>
                <a:endParaRPr lang="en-US" dirty="0"/>
              </a:p>
              <a:p>
                <a:r>
                  <a:rPr lang="el-GR" dirty="0"/>
                  <a:t>Η ενέργεια που μεταφέρθηκε μέσω έργου στο βιβλίο πρέπει να έχει αποθηκευτεί στο σύστημα με </a:t>
                </a:r>
                <a:r>
                  <a:rPr lang="el-GR" b="1" dirty="0"/>
                  <a:t>άλλη μορφή</a:t>
                </a:r>
                <a:r>
                  <a:rPr lang="el-GR" dirty="0"/>
                  <a:t>!</a:t>
                </a:r>
              </a:p>
            </p:txBody>
          </p:sp>
        </mc:Choice>
        <mc:Fallback xmlns="">
          <p:sp>
            <p:nvSpPr>
              <p:cNvPr id="6" name="Content Placeholder 5"/>
              <p:cNvSpPr>
                <a:spLocks noGrp="1" noRot="1" noChangeAspect="1" noMove="1" noResize="1" noEditPoints="1" noAdjustHandles="1" noChangeArrowheads="1" noChangeShapeType="1" noTextEdit="1"/>
              </p:cNvSpPr>
              <p:nvPr>
                <p:ph idx="1"/>
              </p:nvPr>
            </p:nvSpPr>
            <p:spPr>
              <a:xfrm>
                <a:off x="738350" y="1371600"/>
                <a:ext cx="4900450" cy="5181600"/>
              </a:xfrm>
              <a:blipFill>
                <a:blip r:embed="rId3"/>
                <a:stretch>
                  <a:fillRect t="-941" r="-1244"/>
                </a:stretch>
              </a:blipFill>
            </p:spPr>
            <p:txBody>
              <a:bodyPr/>
              <a:lstStyle/>
              <a:p>
                <a:r>
                  <a:rPr lang="en-US">
                    <a:noFill/>
                  </a:rPr>
                  <a:t> </a:t>
                </a:r>
              </a:p>
            </p:txBody>
          </p:sp>
        </mc:Fallback>
      </mc:AlternateContent>
      <p:sp>
        <p:nvSpPr>
          <p:cNvPr id="3" name="TextBox 2"/>
          <p:cNvSpPr txBox="1"/>
          <p:nvPr/>
        </p:nvSpPr>
        <p:spPr>
          <a:xfrm>
            <a:off x="5867400" y="755215"/>
            <a:ext cx="2286000" cy="490776"/>
          </a:xfrm>
          <a:prstGeom prst="horizontalScroll">
            <a:avLst/>
          </a:prstGeom>
          <a:ln w="28575"/>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800" b="1" i="0" u="none" strike="noStrike" kern="1200" cap="none" spc="0" normalizeH="0" baseline="0" noProof="0" dirty="0">
                <a:ln>
                  <a:noFill/>
                </a:ln>
                <a:solidFill>
                  <a:prstClr val="black"/>
                </a:solidFill>
                <a:effectLst/>
                <a:uLnTx/>
                <a:uFillTx/>
                <a:latin typeface="Calibri" panose="020F0502020204030204"/>
                <a:ea typeface="+mn-ea"/>
                <a:cs typeface="+mn-cs"/>
              </a:rPr>
              <a:t>Σύστημα</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l-GR" sz="1800" b="1" i="0" u="none" strike="noStrike" kern="1200" cap="none" spc="0" normalizeH="0" baseline="0" noProof="0" dirty="0">
                <a:ln>
                  <a:noFill/>
                </a:ln>
                <a:solidFill>
                  <a:prstClr val="black"/>
                </a:solidFill>
                <a:effectLst/>
                <a:uLnTx/>
                <a:uFillTx/>
                <a:latin typeface="Calibri" panose="020F0502020204030204"/>
                <a:ea typeface="+mn-ea"/>
                <a:cs typeface="+mn-cs"/>
              </a:rPr>
              <a:t> Βιβλίο</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 </a:t>
            </a:r>
            <a:r>
              <a:rPr kumimoji="0" lang="el-GR" sz="1800" b="1" i="0" u="none" strike="noStrike" kern="1200" cap="none" spc="0" normalizeH="0" baseline="0" noProof="0" dirty="0">
                <a:ln>
                  <a:noFill/>
                </a:ln>
                <a:solidFill>
                  <a:prstClr val="black"/>
                </a:solidFill>
                <a:effectLst/>
                <a:uLnTx/>
                <a:uFillTx/>
                <a:latin typeface="Calibri" panose="020F0502020204030204"/>
                <a:ea typeface="+mn-ea"/>
                <a:cs typeface="+mn-cs"/>
              </a:rPr>
              <a:t>Γη</a:t>
            </a:r>
          </a:p>
        </p:txBody>
      </p:sp>
      <p:sp>
        <p:nvSpPr>
          <p:cNvPr id="4" name="Oval 3"/>
          <p:cNvSpPr/>
          <p:nvPr/>
        </p:nvSpPr>
        <p:spPr>
          <a:xfrm>
            <a:off x="5943600" y="3962400"/>
            <a:ext cx="228600" cy="228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i</a:t>
            </a:r>
            <a:endParaRPr kumimoji="0" lang="el-G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Oval 7"/>
          <p:cNvSpPr/>
          <p:nvPr/>
        </p:nvSpPr>
        <p:spPr>
          <a:xfrm>
            <a:off x="5977467" y="2209800"/>
            <a:ext cx="228600" cy="228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f</a:t>
            </a:r>
            <a:endParaRPr kumimoji="0" lang="el-G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Right Arrow 4"/>
          <p:cNvSpPr/>
          <p:nvPr/>
        </p:nvSpPr>
        <p:spPr>
          <a:xfrm>
            <a:off x="5029200" y="838200"/>
            <a:ext cx="7620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mc:AlternateContent xmlns:mc="http://schemas.openxmlformats.org/markup-compatibility/2006" xmlns:a14="http://schemas.microsoft.com/office/drawing/2010/main">
        <mc:Choice Requires="a14">
          <p:sp>
            <p:nvSpPr>
              <p:cNvPr id="9" name="TextBox 8"/>
              <p:cNvSpPr txBox="1"/>
              <p:nvPr/>
            </p:nvSpPr>
            <p:spPr>
              <a:xfrm>
                <a:off x="6435018" y="3324519"/>
                <a:ext cx="452047" cy="369332"/>
              </a:xfrm>
              <a:prstGeom prst="rect">
                <a:avLst/>
              </a:prstGeom>
              <a:solidFill>
                <a:schemeClr val="bg1"/>
              </a:solid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l-GR" sz="2400" b="1"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𝚫</m:t>
                      </m:r>
                      <m:acc>
                        <m:accPr>
                          <m:chr m:val="⃗"/>
                          <m:ctrlPr>
                            <a:rPr kumimoji="0" lang="el-GR" sz="24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accPr>
                        <m:e>
                          <m:r>
                            <a:rPr kumimoji="0" lang="en-BS" sz="24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𝒚</m:t>
                          </m:r>
                        </m:e>
                      </m:acc>
                    </m:oMath>
                  </m:oMathPara>
                </a14:m>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9" name="TextBox 8"/>
              <p:cNvSpPr txBox="1">
                <a:spLocks noRot="1" noChangeAspect="1" noMove="1" noResize="1" noEditPoints="1" noAdjustHandles="1" noChangeArrowheads="1" noChangeShapeType="1" noTextEdit="1"/>
              </p:cNvSpPr>
              <p:nvPr/>
            </p:nvSpPr>
            <p:spPr>
              <a:xfrm>
                <a:off x="6435018" y="3324519"/>
                <a:ext cx="452047" cy="369332"/>
              </a:xfrm>
              <a:prstGeom prst="rect">
                <a:avLst/>
              </a:prstGeom>
              <a:blipFill>
                <a:blip r:embed="rId4"/>
                <a:stretch>
                  <a:fillRect l="-16216" r="-16216" b="-26230"/>
                </a:stretch>
              </a:blipFill>
            </p:spPr>
            <p:txBody>
              <a:bodyPr/>
              <a:lstStyle/>
              <a:p>
                <a:r>
                  <a:rPr lang="en-US">
                    <a:noFill/>
                  </a:rPr>
                  <a:t> </a:t>
                </a:r>
              </a:p>
            </p:txBody>
          </p:sp>
        </mc:Fallback>
      </mc:AlternateContent>
    </p:spTree>
    <p:extLst>
      <p:ext uri="{BB962C8B-B14F-4D97-AF65-F5344CB8AC3E}">
        <p14:creationId xmlns:p14="http://schemas.microsoft.com/office/powerpoint/2010/main" val="2105253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4" end="4"/>
                                            </p:txEl>
                                          </p:spTgt>
                                        </p:tgtEl>
                                        <p:attrNameLst>
                                          <p:attrName>style.visibility</p:attrName>
                                        </p:attrNameLst>
                                      </p:cBhvr>
                                      <p:to>
                                        <p:strVal val="visible"/>
                                      </p:to>
                                    </p:set>
                                    <p:animEffect transition="in" filter="fade">
                                      <p:cBhvr>
                                        <p:cTn id="22"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09603" y="2032907"/>
            <a:ext cx="3367867" cy="4472085"/>
          </a:xfrm>
          <a:prstGeom prst="rect">
            <a:avLst/>
          </a:prstGeom>
        </p:spPr>
      </p:pic>
      <p:sp>
        <p:nvSpPr>
          <p:cNvPr id="2" name="Title 1"/>
          <p:cNvSpPr>
            <a:spLocks noGrp="1"/>
          </p:cNvSpPr>
          <p:nvPr>
            <p:ph type="title"/>
          </p:nvPr>
        </p:nvSpPr>
        <p:spPr/>
        <p:txBody>
          <a:bodyPr>
            <a:normAutofit fontScale="90000"/>
          </a:bodyPr>
          <a:lstStyle/>
          <a:p>
            <a:r>
              <a:rPr lang="el-GR" dirty="0"/>
              <a:t>Ενέργεια Συστήματος</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371600"/>
                <a:ext cx="7872250" cy="5257800"/>
              </a:xfrm>
            </p:spPr>
            <p:txBody>
              <a:bodyPr>
                <a:normAutofit/>
              </a:bodyPr>
              <a:lstStyle/>
              <a:p>
                <a:r>
                  <a:rPr lang="el-GR" sz="2200" dirty="0"/>
                  <a:t>Αν αφήσουμε όμως το βιβλίο, θα πέσει στο ύψος </a:t>
                </a:r>
                <a14:m>
                  <m:oMath xmlns:m="http://schemas.openxmlformats.org/officeDocument/2006/math">
                    <m:sSub>
                      <m:sSubPr>
                        <m:ctrlPr>
                          <a:rPr lang="el-GR" sz="2200" i="1" smtClean="0">
                            <a:latin typeface="Cambria Math" panose="02040503050406030204" pitchFamily="18" charset="0"/>
                          </a:rPr>
                        </m:ctrlPr>
                      </m:sSubPr>
                      <m:e>
                        <m:r>
                          <a:rPr lang="en-US" sz="2200" b="0" i="1" smtClean="0">
                            <a:latin typeface="Cambria Math" panose="02040503050406030204" pitchFamily="18" charset="0"/>
                          </a:rPr>
                          <m:t>𝑦</m:t>
                        </m:r>
                      </m:e>
                      <m:sub>
                        <m:r>
                          <a:rPr lang="en-US" sz="2200" b="0" i="1" smtClean="0">
                            <a:latin typeface="Cambria Math" panose="02040503050406030204" pitchFamily="18" charset="0"/>
                          </a:rPr>
                          <m:t>𝑖</m:t>
                        </m:r>
                      </m:sub>
                    </m:sSub>
                  </m:oMath>
                </a14:m>
                <a:endParaRPr lang="en-US" sz="2200" dirty="0"/>
              </a:p>
              <a:p>
                <a:endParaRPr lang="el-GR" sz="900" dirty="0"/>
              </a:p>
              <a:p>
                <a:r>
                  <a:rPr lang="el-GR" sz="2200" dirty="0"/>
                  <a:t>Τώρα, το βιβλίο (και το σύστημα) </a:t>
                </a:r>
                <a:br>
                  <a:rPr lang="el-GR" sz="2200" dirty="0"/>
                </a:br>
                <a:r>
                  <a:rPr lang="el-GR" sz="2200" dirty="0"/>
                  <a:t>έχει </a:t>
                </a:r>
                <a:r>
                  <a:rPr lang="el-GR" sz="2200" b="1" dirty="0"/>
                  <a:t>κινητική ενέργεια</a:t>
                </a:r>
                <a:r>
                  <a:rPr lang="el-GR" sz="2200" dirty="0"/>
                  <a:t>!</a:t>
                </a:r>
              </a:p>
              <a:p>
                <a:pPr lvl="1"/>
                <a:r>
                  <a:rPr lang="el-GR" sz="2000" dirty="0"/>
                  <a:t>Πώς την απέκτησε; Από πού προήλθε?</a:t>
                </a:r>
              </a:p>
              <a:p>
                <a:pPr lvl="1"/>
                <a:r>
                  <a:rPr lang="el-GR" sz="2000" dirty="0"/>
                  <a:t>Προέρχεται από το </a:t>
                </a:r>
                <a:r>
                  <a:rPr lang="el-GR" sz="2000" b="1" dirty="0"/>
                  <a:t>έργο της </a:t>
                </a:r>
                <a:br>
                  <a:rPr lang="el-GR" sz="2000" b="1" dirty="0"/>
                </a:br>
                <a:r>
                  <a:rPr lang="el-GR" sz="2000" b="1" dirty="0"/>
                  <a:t>δύναμης </a:t>
                </a:r>
                <a14:m>
                  <m:oMath xmlns:m="http://schemas.openxmlformats.org/officeDocument/2006/math">
                    <m:sSub>
                      <m:sSubPr>
                        <m:ctrlPr>
                          <a:rPr lang="el-GR" sz="2000" b="1" i="1">
                            <a:latin typeface="Cambria Math" panose="02040503050406030204" pitchFamily="18" charset="0"/>
                          </a:rPr>
                        </m:ctrlPr>
                      </m:sSubPr>
                      <m:e>
                        <m:acc>
                          <m:accPr>
                            <m:chr m:val="⃗"/>
                            <m:ctrlPr>
                              <a:rPr lang="el-GR" sz="2000" b="1" i="1">
                                <a:latin typeface="Cambria Math" panose="02040503050406030204" pitchFamily="18" charset="0"/>
                              </a:rPr>
                            </m:ctrlPr>
                          </m:accPr>
                          <m:e>
                            <m:r>
                              <a:rPr lang="en-US" sz="2000" b="1" i="1">
                                <a:latin typeface="Cambria Math" panose="02040503050406030204" pitchFamily="18" charset="0"/>
                              </a:rPr>
                              <m:t>𝑭</m:t>
                            </m:r>
                          </m:e>
                        </m:acc>
                      </m:e>
                      <m:sub>
                        <m:r>
                          <a:rPr lang="en-US" sz="2000" b="1" i="1">
                            <a:latin typeface="Cambria Math" panose="02040503050406030204" pitchFamily="18" charset="0"/>
                          </a:rPr>
                          <m:t>𝒂𝒑𝒑</m:t>
                        </m:r>
                      </m:sub>
                    </m:sSub>
                  </m:oMath>
                </a14:m>
                <a:r>
                  <a:rPr lang="el-GR" sz="2000" dirty="0"/>
                  <a:t> κατά την ανύψωση </a:t>
                </a:r>
                <a:br>
                  <a:rPr lang="el-GR" sz="2000" dirty="0"/>
                </a:br>
                <a:r>
                  <a:rPr lang="el-GR" sz="2000" dirty="0"/>
                  <a:t>του βιβλίου νωρίτερα</a:t>
                </a:r>
                <a:endParaRPr lang="en-US" sz="2000" dirty="0"/>
              </a:p>
              <a:p>
                <a:pPr lvl="1"/>
                <a:r>
                  <a:rPr lang="el-GR" sz="2000" dirty="0"/>
                  <a:t>Μέσω ποιου έργου εκφράστηκε?</a:t>
                </a:r>
              </a:p>
              <a:p>
                <a:pPr lvl="1"/>
                <a:r>
                  <a:rPr lang="el-GR" sz="2000" dirty="0"/>
                  <a:t>Μέσω του </a:t>
                </a:r>
                <a:r>
                  <a:rPr lang="el-GR" sz="2000" b="1" dirty="0"/>
                  <a:t>έργου του βάρους</a:t>
                </a:r>
              </a:p>
              <a:p>
                <a:endParaRPr lang="el-GR" sz="1100" dirty="0"/>
              </a:p>
              <a:p>
                <a:r>
                  <a:rPr lang="el-GR" sz="2200" dirty="0"/>
                  <a:t>Η ενέργεια που ήταν αποθηκευμένη </a:t>
                </a:r>
                <a:br>
                  <a:rPr lang="el-GR" sz="2200" dirty="0"/>
                </a:br>
                <a:r>
                  <a:rPr lang="el-GR" sz="2200" dirty="0"/>
                  <a:t>στο σύστημα </a:t>
                </a:r>
                <a:r>
                  <a:rPr lang="en-US" sz="2200" dirty="0"/>
                  <a:t>{</a:t>
                </a:r>
                <a:r>
                  <a:rPr lang="el-GR" sz="2200" dirty="0"/>
                  <a:t>βιβλίο</a:t>
                </a:r>
                <a:r>
                  <a:rPr lang="en-US" sz="2200" dirty="0"/>
                  <a:t>, </a:t>
                </a:r>
                <a:r>
                  <a:rPr lang="el-GR" sz="2200" dirty="0"/>
                  <a:t>Γη</a:t>
                </a:r>
                <a:r>
                  <a:rPr lang="en-US" sz="2200" dirty="0"/>
                  <a:t>}</a:t>
                </a:r>
                <a:r>
                  <a:rPr lang="el-GR" sz="2200" dirty="0"/>
                  <a:t> πριν το </a:t>
                </a:r>
                <a:br>
                  <a:rPr lang="el-GR" sz="2200" dirty="0"/>
                </a:br>
                <a:r>
                  <a:rPr lang="el-GR" sz="2200" dirty="0"/>
                  <a:t>πρώτο αφεθεί να πέσει λέγεται</a:t>
                </a:r>
              </a:p>
              <a:p>
                <a:pPr marL="68580" indent="0">
                  <a:buNone/>
                </a:pPr>
                <a:r>
                  <a:rPr lang="el-GR" sz="2200" b="1" i="1" dirty="0"/>
                  <a:t>	 βαρυτική δυναμική ενέργεια </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371600"/>
                <a:ext cx="7872250" cy="5257800"/>
              </a:xfrm>
              <a:blipFill>
                <a:blip r:embed="rId3"/>
                <a:stretch>
                  <a:fillRect t="-811" b="-232"/>
                </a:stretch>
              </a:blipFill>
            </p:spPr>
            <p:txBody>
              <a:bodyPr/>
              <a:lstStyle/>
              <a:p>
                <a:r>
                  <a:rPr lang="en-US">
                    <a:noFill/>
                  </a:rPr>
                  <a:t> </a:t>
                </a:r>
              </a:p>
            </p:txBody>
          </p:sp>
        </mc:Fallback>
      </mc:AlternateContent>
      <p:sp>
        <p:nvSpPr>
          <p:cNvPr id="6" name="TextBox 5"/>
          <p:cNvSpPr txBox="1"/>
          <p:nvPr/>
        </p:nvSpPr>
        <p:spPr>
          <a:xfrm>
            <a:off x="5867400" y="755215"/>
            <a:ext cx="2286000" cy="490776"/>
          </a:xfrm>
          <a:prstGeom prst="horizontalScroll">
            <a:avLst/>
          </a:prstGeom>
          <a:ln w="28575"/>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800" b="1" i="0" u="none" strike="noStrike" kern="1200" cap="none" spc="0" normalizeH="0" baseline="0" noProof="0" dirty="0">
                <a:ln>
                  <a:noFill/>
                </a:ln>
                <a:solidFill>
                  <a:prstClr val="black"/>
                </a:solidFill>
                <a:effectLst/>
                <a:uLnTx/>
                <a:uFillTx/>
                <a:latin typeface="Calibri" panose="020F0502020204030204"/>
                <a:ea typeface="+mn-ea"/>
                <a:cs typeface="+mn-cs"/>
              </a:rPr>
              <a:t>Σύστημα</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l-GR" sz="1800" b="1" i="0" u="none" strike="noStrike" kern="1200" cap="none" spc="0" normalizeH="0" baseline="0" noProof="0" dirty="0">
                <a:ln>
                  <a:noFill/>
                </a:ln>
                <a:solidFill>
                  <a:prstClr val="black"/>
                </a:solidFill>
                <a:effectLst/>
                <a:uLnTx/>
                <a:uFillTx/>
                <a:latin typeface="Calibri" panose="020F0502020204030204"/>
                <a:ea typeface="+mn-ea"/>
                <a:cs typeface="+mn-cs"/>
              </a:rPr>
              <a:t> Βιβλίο</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 </a:t>
            </a:r>
            <a:r>
              <a:rPr kumimoji="0" lang="el-GR" sz="1800" b="1" i="0" u="none" strike="noStrike" kern="1200" cap="none" spc="0" normalizeH="0" baseline="0" noProof="0" dirty="0">
                <a:ln>
                  <a:noFill/>
                </a:ln>
                <a:solidFill>
                  <a:prstClr val="black"/>
                </a:solidFill>
                <a:effectLst/>
                <a:uLnTx/>
                <a:uFillTx/>
                <a:latin typeface="Calibri" panose="020F0502020204030204"/>
                <a:ea typeface="+mn-ea"/>
                <a:cs typeface="+mn-cs"/>
              </a:rPr>
              <a:t>Γη</a:t>
            </a:r>
          </a:p>
        </p:txBody>
      </p:sp>
      <p:sp>
        <p:nvSpPr>
          <p:cNvPr id="7" name="Oval 6"/>
          <p:cNvSpPr/>
          <p:nvPr/>
        </p:nvSpPr>
        <p:spPr>
          <a:xfrm>
            <a:off x="5943600" y="3962400"/>
            <a:ext cx="228600" cy="228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i</a:t>
            </a:r>
            <a:endParaRPr kumimoji="0" lang="el-G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Oval 7"/>
          <p:cNvSpPr/>
          <p:nvPr/>
        </p:nvSpPr>
        <p:spPr>
          <a:xfrm>
            <a:off x="5977467" y="2209800"/>
            <a:ext cx="228600" cy="228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f</a:t>
            </a:r>
            <a:endParaRPr kumimoji="0" lang="el-G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ight Arrow 8"/>
          <p:cNvSpPr/>
          <p:nvPr/>
        </p:nvSpPr>
        <p:spPr>
          <a:xfrm>
            <a:off x="5029200" y="838200"/>
            <a:ext cx="7620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mc:AlternateContent xmlns:mc="http://schemas.openxmlformats.org/markup-compatibility/2006" xmlns:a14="http://schemas.microsoft.com/office/drawing/2010/main">
        <mc:Choice Requires="a14">
          <p:sp>
            <p:nvSpPr>
              <p:cNvPr id="10" name="TextBox 9"/>
              <p:cNvSpPr txBox="1"/>
              <p:nvPr/>
            </p:nvSpPr>
            <p:spPr>
              <a:xfrm>
                <a:off x="6435018" y="3324519"/>
                <a:ext cx="452047" cy="369332"/>
              </a:xfrm>
              <a:prstGeom prst="rect">
                <a:avLst/>
              </a:prstGeom>
              <a:solidFill>
                <a:schemeClr val="bg1"/>
              </a:solid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l-GR" sz="2400" b="1"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𝚫</m:t>
                      </m:r>
                      <m:acc>
                        <m:accPr>
                          <m:chr m:val="⃗"/>
                          <m:ctrlPr>
                            <a:rPr kumimoji="0" lang="el-GR" sz="24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accPr>
                        <m:e>
                          <m:r>
                            <a:rPr kumimoji="0" lang="en-BS" sz="24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𝒚</m:t>
                          </m:r>
                        </m:e>
                      </m:acc>
                    </m:oMath>
                  </m:oMathPara>
                </a14:m>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10" name="TextBox 9"/>
              <p:cNvSpPr txBox="1">
                <a:spLocks noRot="1" noChangeAspect="1" noMove="1" noResize="1" noEditPoints="1" noAdjustHandles="1" noChangeArrowheads="1" noChangeShapeType="1" noTextEdit="1"/>
              </p:cNvSpPr>
              <p:nvPr/>
            </p:nvSpPr>
            <p:spPr>
              <a:xfrm>
                <a:off x="6435018" y="3324519"/>
                <a:ext cx="452047" cy="369332"/>
              </a:xfrm>
              <a:prstGeom prst="rect">
                <a:avLst/>
              </a:prstGeom>
              <a:blipFill>
                <a:blip r:embed="rId4"/>
                <a:stretch>
                  <a:fillRect l="-16216" r="-16216" b="-26230"/>
                </a:stretch>
              </a:blipFill>
            </p:spPr>
            <p:txBody>
              <a:bodyPr/>
              <a:lstStyle/>
              <a:p>
                <a:r>
                  <a:rPr lang="en-US">
                    <a:noFill/>
                  </a:rPr>
                  <a:t> </a:t>
                </a:r>
              </a:p>
            </p:txBody>
          </p:sp>
        </mc:Fallback>
      </mc:AlternateContent>
    </p:spTree>
    <p:extLst>
      <p:ext uri="{BB962C8B-B14F-4D97-AF65-F5344CB8AC3E}">
        <p14:creationId xmlns:p14="http://schemas.microsoft.com/office/powerpoint/2010/main" val="1246653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8" end="8"/>
                                            </p:txEl>
                                          </p:spTgt>
                                        </p:tgtEl>
                                        <p:attrNameLst>
                                          <p:attrName>style.visibility</p:attrName>
                                        </p:attrNameLst>
                                      </p:cBhvr>
                                      <p:to>
                                        <p:strVal val="visible"/>
                                      </p:to>
                                    </p:set>
                                    <p:animEffect transition="in" filter="fade">
                                      <p:cBhvr>
                                        <p:cTn id="32" dur="500"/>
                                        <p:tgtEl>
                                          <p:spTgt spid="3">
                                            <p:txEl>
                                              <p:pRg st="8" end="8"/>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9" end="9"/>
                                            </p:txEl>
                                          </p:spTgt>
                                        </p:tgtEl>
                                        <p:attrNameLst>
                                          <p:attrName>style.visibility</p:attrName>
                                        </p:attrNameLst>
                                      </p:cBhvr>
                                      <p:to>
                                        <p:strVal val="visible"/>
                                      </p:to>
                                    </p:set>
                                    <p:animEffect transition="in" filter="fade">
                                      <p:cBhvr>
                                        <p:cTn id="37"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B51093-E303-26F3-8724-CC7D7917F350}"/>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8516FA11-905F-1F7B-EC37-98915D6BF0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09603" y="2032907"/>
            <a:ext cx="3367867" cy="4472085"/>
          </a:xfrm>
          <a:prstGeom prst="rect">
            <a:avLst/>
          </a:prstGeom>
        </p:spPr>
      </p:pic>
      <p:sp>
        <p:nvSpPr>
          <p:cNvPr id="2" name="Title 1">
            <a:extLst>
              <a:ext uri="{FF2B5EF4-FFF2-40B4-BE49-F238E27FC236}">
                <a16:creationId xmlns:a16="http://schemas.microsoft.com/office/drawing/2014/main" id="{BB11C406-673B-99B2-B25D-A10ED7075C73}"/>
              </a:ext>
            </a:extLst>
          </p:cNvPr>
          <p:cNvSpPr>
            <a:spLocks noGrp="1"/>
          </p:cNvSpPr>
          <p:nvPr>
            <p:ph type="title"/>
          </p:nvPr>
        </p:nvSpPr>
        <p:spPr/>
        <p:txBody>
          <a:bodyPr>
            <a:normAutofit fontScale="90000"/>
          </a:bodyPr>
          <a:lstStyle/>
          <a:p>
            <a:r>
              <a:rPr lang="el-GR" dirty="0"/>
              <a:t>Ενέργεια Συστήματος</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50782D34-179E-5020-B695-B6F1E6F4C54E}"/>
                  </a:ext>
                </a:extLst>
              </p:cNvPr>
              <p:cNvSpPr>
                <a:spLocks noGrp="1"/>
              </p:cNvSpPr>
              <p:nvPr>
                <p:ph idx="1"/>
              </p:nvPr>
            </p:nvSpPr>
            <p:spPr>
              <a:xfrm>
                <a:off x="738350" y="1371600"/>
                <a:ext cx="7872250" cy="5257800"/>
              </a:xfrm>
            </p:spPr>
            <p:txBody>
              <a:bodyPr>
                <a:normAutofit/>
              </a:bodyPr>
              <a:lstStyle/>
              <a:p>
                <a:r>
                  <a:rPr lang="el-GR" sz="2200" dirty="0"/>
                  <a:t>Βλέπετε τις ενεργειακές μετατροπές?</a:t>
                </a:r>
              </a:p>
              <a:p>
                <a:endParaRPr lang="el-GR" sz="1050" b="1" i="1" dirty="0"/>
              </a:p>
              <a:p>
                <a:r>
                  <a:rPr lang="el-GR" sz="2200" dirty="0"/>
                  <a:t>Μια </a:t>
                </a:r>
                <a:r>
                  <a:rPr lang="el-GR" sz="2200" b="1" dirty="0"/>
                  <a:t>εξωτερική δύναμη </a:t>
                </a:r>
                <a14:m>
                  <m:oMath xmlns:m="http://schemas.openxmlformats.org/officeDocument/2006/math">
                    <m:sSub>
                      <m:sSubPr>
                        <m:ctrlPr>
                          <a:rPr lang="el-GR" b="1" i="1">
                            <a:latin typeface="Cambria Math" panose="02040503050406030204" pitchFamily="18" charset="0"/>
                          </a:rPr>
                        </m:ctrlPr>
                      </m:sSubPr>
                      <m:e>
                        <m:acc>
                          <m:accPr>
                            <m:chr m:val="⃗"/>
                            <m:ctrlPr>
                              <a:rPr lang="el-GR" b="1" i="1">
                                <a:latin typeface="Cambria Math" panose="02040503050406030204" pitchFamily="18" charset="0"/>
                              </a:rPr>
                            </m:ctrlPr>
                          </m:accPr>
                          <m:e>
                            <m:r>
                              <a:rPr lang="en-US" b="1" i="0">
                                <a:latin typeface="Cambria Math" panose="02040503050406030204" pitchFamily="18" charset="0"/>
                              </a:rPr>
                              <m:t>𝐅</m:t>
                            </m:r>
                          </m:e>
                        </m:acc>
                      </m:e>
                      <m:sub>
                        <m:r>
                          <a:rPr lang="en-US" b="1" i="0">
                            <a:latin typeface="Cambria Math" panose="02040503050406030204" pitchFamily="18" charset="0"/>
                          </a:rPr>
                          <m:t>𝐚𝐩𝐩</m:t>
                        </m:r>
                      </m:sub>
                    </m:sSub>
                  </m:oMath>
                </a14:m>
                <a:r>
                  <a:rPr lang="el-GR" sz="2200" b="1" dirty="0"/>
                  <a:t> </a:t>
                </a:r>
                <a:r>
                  <a:rPr lang="el-GR" sz="2200" dirty="0"/>
                  <a:t>εισή-</a:t>
                </a:r>
                <a:br>
                  <a:rPr lang="el-GR" sz="2200" dirty="0"/>
                </a:br>
                <a:r>
                  <a:rPr lang="el-GR" sz="2200" dirty="0" err="1"/>
                  <a:t>γαγε</a:t>
                </a:r>
                <a:r>
                  <a:rPr lang="el-GR" sz="2200" dirty="0"/>
                  <a:t> ενέργεια μέσω έργου στο μη </a:t>
                </a:r>
                <a:br>
                  <a:rPr lang="el-GR" sz="2200" dirty="0"/>
                </a:br>
                <a:r>
                  <a:rPr lang="el-GR" sz="2200" dirty="0"/>
                  <a:t>απομονωμένο σύστημα {Γη, βιβλίο},</a:t>
                </a:r>
                <a:br>
                  <a:rPr lang="el-GR" sz="2200" dirty="0"/>
                </a:br>
                <a:r>
                  <a:rPr lang="el-GR" sz="2200" dirty="0"/>
                  <a:t>ανυψώνοντας το ένα μέλος (βιβλίο)</a:t>
                </a:r>
              </a:p>
              <a:p>
                <a:r>
                  <a:rPr lang="el-GR" sz="2200" dirty="0"/>
                  <a:t>Το έργο αποθηκεύτηκε ως </a:t>
                </a:r>
                <a:r>
                  <a:rPr lang="el-GR" sz="2200" b="1" dirty="0"/>
                  <a:t>βαρυτική</a:t>
                </a:r>
                <a:br>
                  <a:rPr lang="el-GR" sz="2200" b="1" dirty="0"/>
                </a:br>
                <a:r>
                  <a:rPr lang="el-GR" sz="2200" b="1" dirty="0"/>
                  <a:t>δυναμική ενέργεια</a:t>
                </a:r>
              </a:p>
              <a:p>
                <a:r>
                  <a:rPr lang="el-GR" sz="2200" dirty="0"/>
                  <a:t>Η εξωτερική δύναμη έπαψε να δρα</a:t>
                </a:r>
              </a:p>
              <a:p>
                <a:pPr lvl="1"/>
                <a:r>
                  <a:rPr lang="el-GR" sz="2000" dirty="0"/>
                  <a:t>Το σύστημα είναι πλέον </a:t>
                </a:r>
                <a:r>
                  <a:rPr lang="el-GR" sz="2000" b="1" dirty="0"/>
                  <a:t>απομονωμένο</a:t>
                </a:r>
              </a:p>
              <a:p>
                <a:pPr lvl="1"/>
                <a:r>
                  <a:rPr lang="el-GR" sz="2000" dirty="0"/>
                  <a:t>Η </a:t>
                </a:r>
                <a:r>
                  <a:rPr lang="el-GR" sz="2000" b="1" dirty="0"/>
                  <a:t>δύναμη του βάρους </a:t>
                </a:r>
                <a:r>
                  <a:rPr lang="el-GR" sz="2000" dirty="0"/>
                  <a:t>είναι </a:t>
                </a:r>
                <a:r>
                  <a:rPr lang="el-GR" sz="2000" b="1" dirty="0"/>
                  <a:t>εσωτερική</a:t>
                </a:r>
                <a:br>
                  <a:rPr lang="el-GR" sz="2000" dirty="0"/>
                </a:br>
                <a:r>
                  <a:rPr lang="el-GR" sz="2000" dirty="0"/>
                  <a:t>στο σύστημα</a:t>
                </a:r>
              </a:p>
              <a:p>
                <a:r>
                  <a:rPr lang="el-GR" sz="2200" dirty="0"/>
                  <a:t>Η </a:t>
                </a:r>
                <a:r>
                  <a:rPr lang="el-GR" sz="2200" b="1" dirty="0"/>
                  <a:t>βαρυτική δυναμική </a:t>
                </a:r>
                <a:r>
                  <a:rPr lang="el-GR" sz="2200" dirty="0"/>
                  <a:t>ενέργεια </a:t>
                </a:r>
                <a:br>
                  <a:rPr lang="el-GR" sz="2200" dirty="0"/>
                </a:br>
                <a:r>
                  <a:rPr lang="el-GR" sz="2200" dirty="0"/>
                  <a:t>μετατράπηκε όλη σε </a:t>
                </a:r>
                <a:r>
                  <a:rPr lang="el-GR" sz="2200" b="1" dirty="0"/>
                  <a:t>κινητική</a:t>
                </a:r>
                <a:r>
                  <a:rPr lang="el-GR" sz="2200" dirty="0"/>
                  <a:t>!</a:t>
                </a:r>
              </a:p>
              <a:p>
                <a:endParaRPr lang="el-GR" sz="2200" i="1" dirty="0"/>
              </a:p>
            </p:txBody>
          </p:sp>
        </mc:Choice>
        <mc:Fallback xmlns="">
          <p:sp>
            <p:nvSpPr>
              <p:cNvPr id="3" name="Content Placeholder 2">
                <a:extLst>
                  <a:ext uri="{FF2B5EF4-FFF2-40B4-BE49-F238E27FC236}">
                    <a16:creationId xmlns:a16="http://schemas.microsoft.com/office/drawing/2014/main" id="{50782D34-179E-5020-B695-B6F1E6F4C54E}"/>
                  </a:ext>
                </a:extLst>
              </p:cNvPr>
              <p:cNvSpPr>
                <a:spLocks noGrp="1" noRot="1" noChangeAspect="1" noMove="1" noResize="1" noEditPoints="1" noAdjustHandles="1" noChangeArrowheads="1" noChangeShapeType="1" noTextEdit="1"/>
              </p:cNvSpPr>
              <p:nvPr>
                <p:ph idx="1"/>
              </p:nvPr>
            </p:nvSpPr>
            <p:spPr>
              <a:xfrm>
                <a:off x="738350" y="1371600"/>
                <a:ext cx="7872250" cy="5257800"/>
              </a:xfrm>
              <a:blipFill>
                <a:blip r:embed="rId3"/>
                <a:stretch>
                  <a:fillRect t="-811"/>
                </a:stretch>
              </a:blipFill>
            </p:spPr>
            <p:txBody>
              <a:bodyPr/>
              <a:lstStyle/>
              <a:p>
                <a:r>
                  <a:rPr lang="en-US">
                    <a:noFill/>
                  </a:rPr>
                  <a:t> </a:t>
                </a:r>
              </a:p>
            </p:txBody>
          </p:sp>
        </mc:Fallback>
      </mc:AlternateContent>
      <p:sp>
        <p:nvSpPr>
          <p:cNvPr id="6" name="TextBox 5">
            <a:extLst>
              <a:ext uri="{FF2B5EF4-FFF2-40B4-BE49-F238E27FC236}">
                <a16:creationId xmlns:a16="http://schemas.microsoft.com/office/drawing/2014/main" id="{61233C91-26F8-7715-B1E6-A548F58ABEA4}"/>
              </a:ext>
            </a:extLst>
          </p:cNvPr>
          <p:cNvSpPr txBox="1"/>
          <p:nvPr/>
        </p:nvSpPr>
        <p:spPr>
          <a:xfrm>
            <a:off x="5867400" y="755215"/>
            <a:ext cx="2286000" cy="490776"/>
          </a:xfrm>
          <a:prstGeom prst="horizontalScroll">
            <a:avLst/>
          </a:prstGeom>
          <a:ln w="28575"/>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800" b="1" i="0" u="none" strike="noStrike" kern="1200" cap="none" spc="0" normalizeH="0" baseline="0" noProof="0" dirty="0">
                <a:ln>
                  <a:noFill/>
                </a:ln>
                <a:solidFill>
                  <a:prstClr val="black"/>
                </a:solidFill>
                <a:effectLst/>
                <a:uLnTx/>
                <a:uFillTx/>
                <a:latin typeface="Calibri" panose="020F0502020204030204"/>
                <a:ea typeface="+mn-ea"/>
                <a:cs typeface="+mn-cs"/>
              </a:rPr>
              <a:t>Σύστημα</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l-GR" sz="1800" b="1" i="0" u="none" strike="noStrike" kern="1200" cap="none" spc="0" normalizeH="0" baseline="0" noProof="0" dirty="0">
                <a:ln>
                  <a:noFill/>
                </a:ln>
                <a:solidFill>
                  <a:prstClr val="black"/>
                </a:solidFill>
                <a:effectLst/>
                <a:uLnTx/>
                <a:uFillTx/>
                <a:latin typeface="Calibri" panose="020F0502020204030204"/>
                <a:ea typeface="+mn-ea"/>
                <a:cs typeface="+mn-cs"/>
              </a:rPr>
              <a:t> Βιβλίο</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 </a:t>
            </a:r>
            <a:r>
              <a:rPr kumimoji="0" lang="el-GR" sz="1800" b="1" i="0" u="none" strike="noStrike" kern="1200" cap="none" spc="0" normalizeH="0" baseline="0" noProof="0" dirty="0">
                <a:ln>
                  <a:noFill/>
                </a:ln>
                <a:solidFill>
                  <a:prstClr val="black"/>
                </a:solidFill>
                <a:effectLst/>
                <a:uLnTx/>
                <a:uFillTx/>
                <a:latin typeface="Calibri" panose="020F0502020204030204"/>
                <a:ea typeface="+mn-ea"/>
                <a:cs typeface="+mn-cs"/>
              </a:rPr>
              <a:t>Γη</a:t>
            </a:r>
          </a:p>
        </p:txBody>
      </p:sp>
      <p:sp>
        <p:nvSpPr>
          <p:cNvPr id="7" name="Oval 6">
            <a:extLst>
              <a:ext uri="{FF2B5EF4-FFF2-40B4-BE49-F238E27FC236}">
                <a16:creationId xmlns:a16="http://schemas.microsoft.com/office/drawing/2014/main" id="{F2E8BD18-3703-26A4-3BB5-9FFF30816227}"/>
              </a:ext>
            </a:extLst>
          </p:cNvPr>
          <p:cNvSpPr/>
          <p:nvPr/>
        </p:nvSpPr>
        <p:spPr>
          <a:xfrm>
            <a:off x="5943600" y="3962400"/>
            <a:ext cx="228600" cy="228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i</a:t>
            </a:r>
            <a:endParaRPr kumimoji="0" lang="el-G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Oval 7">
            <a:extLst>
              <a:ext uri="{FF2B5EF4-FFF2-40B4-BE49-F238E27FC236}">
                <a16:creationId xmlns:a16="http://schemas.microsoft.com/office/drawing/2014/main" id="{7C714770-0BA3-0870-7E9E-331CF318DDBF}"/>
              </a:ext>
            </a:extLst>
          </p:cNvPr>
          <p:cNvSpPr/>
          <p:nvPr/>
        </p:nvSpPr>
        <p:spPr>
          <a:xfrm>
            <a:off x="5977467" y="2209800"/>
            <a:ext cx="228600" cy="228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f</a:t>
            </a:r>
            <a:endParaRPr kumimoji="0" lang="el-G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ight Arrow 8">
            <a:extLst>
              <a:ext uri="{FF2B5EF4-FFF2-40B4-BE49-F238E27FC236}">
                <a16:creationId xmlns:a16="http://schemas.microsoft.com/office/drawing/2014/main" id="{02537D4A-3827-78EF-E203-124E9FC391D3}"/>
              </a:ext>
            </a:extLst>
          </p:cNvPr>
          <p:cNvSpPr/>
          <p:nvPr/>
        </p:nvSpPr>
        <p:spPr>
          <a:xfrm>
            <a:off x="5029200" y="838200"/>
            <a:ext cx="7620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mc:AlternateContent xmlns:mc="http://schemas.openxmlformats.org/markup-compatibility/2006" xmlns:a14="http://schemas.microsoft.com/office/drawing/2010/main">
        <mc:Choice Requires="a14">
          <p:sp>
            <p:nvSpPr>
              <p:cNvPr id="10" name="TextBox 9"/>
              <p:cNvSpPr txBox="1"/>
              <p:nvPr/>
            </p:nvSpPr>
            <p:spPr>
              <a:xfrm>
                <a:off x="6435018" y="3324519"/>
                <a:ext cx="452047" cy="369332"/>
              </a:xfrm>
              <a:prstGeom prst="rect">
                <a:avLst/>
              </a:prstGeom>
              <a:solidFill>
                <a:schemeClr val="bg1"/>
              </a:solid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l-GR" sz="2400" b="1"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𝚫</m:t>
                      </m:r>
                      <m:acc>
                        <m:accPr>
                          <m:chr m:val="⃗"/>
                          <m:ctrlPr>
                            <a:rPr kumimoji="0" lang="el-GR" sz="24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accPr>
                        <m:e>
                          <m:r>
                            <a:rPr kumimoji="0" lang="en-BS" sz="24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𝒚</m:t>
                          </m:r>
                        </m:e>
                      </m:acc>
                    </m:oMath>
                  </m:oMathPara>
                </a14:m>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10" name="TextBox 9"/>
              <p:cNvSpPr txBox="1">
                <a:spLocks noRot="1" noChangeAspect="1" noMove="1" noResize="1" noEditPoints="1" noAdjustHandles="1" noChangeArrowheads="1" noChangeShapeType="1" noTextEdit="1"/>
              </p:cNvSpPr>
              <p:nvPr/>
            </p:nvSpPr>
            <p:spPr>
              <a:xfrm>
                <a:off x="6435018" y="3324519"/>
                <a:ext cx="452047" cy="369332"/>
              </a:xfrm>
              <a:prstGeom prst="rect">
                <a:avLst/>
              </a:prstGeom>
              <a:blipFill>
                <a:blip r:embed="rId4"/>
                <a:stretch>
                  <a:fillRect l="-16216" r="-16216" b="-26230"/>
                </a:stretch>
              </a:blipFill>
            </p:spPr>
            <p:txBody>
              <a:bodyPr/>
              <a:lstStyle/>
              <a:p>
                <a:r>
                  <a:rPr lang="en-US">
                    <a:noFill/>
                  </a:rPr>
                  <a:t> </a:t>
                </a:r>
              </a:p>
            </p:txBody>
          </p:sp>
        </mc:Fallback>
      </mc:AlternateContent>
    </p:spTree>
    <p:extLst>
      <p:ext uri="{BB962C8B-B14F-4D97-AF65-F5344CB8AC3E}">
        <p14:creationId xmlns:p14="http://schemas.microsoft.com/office/powerpoint/2010/main" val="2809448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fade">
                                      <p:cBhvr>
                                        <p:cTn id="3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2303252" y="5742587"/>
            <a:ext cx="1735348" cy="497187"/>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82413" y="2009193"/>
            <a:ext cx="3385726" cy="4495800"/>
          </a:xfrm>
          <a:prstGeom prst="rect">
            <a:avLst/>
          </a:prstGeom>
        </p:spPr>
      </p:pic>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371600"/>
                <a:ext cx="5281450" cy="5105400"/>
              </a:xfrm>
            </p:spPr>
            <p:txBody>
              <a:bodyPr>
                <a:normAutofit/>
              </a:bodyPr>
              <a:lstStyle/>
              <a:p>
                <a:r>
                  <a:rPr lang="el-GR" sz="2200" dirty="0"/>
                  <a:t>Εφαρμόζουμε δύναμη για να </a:t>
                </a:r>
                <a:br>
                  <a:rPr lang="el-GR" sz="2200" dirty="0"/>
                </a:br>
                <a:r>
                  <a:rPr lang="el-GR" sz="2200" b="1" dirty="0"/>
                  <a:t>ανυψώσουμε</a:t>
                </a:r>
                <a:r>
                  <a:rPr lang="el-GR" sz="2200" dirty="0"/>
                  <a:t> το βιβλίο με (σταθερή) </a:t>
                </a:r>
                <a:br>
                  <a:rPr lang="el-GR" sz="2200" dirty="0"/>
                </a:br>
                <a:r>
                  <a:rPr lang="el-GR" sz="2200" dirty="0"/>
                  <a:t>πολύ αργή ταχύτητα</a:t>
                </a:r>
                <a:r>
                  <a:rPr lang="en-US" sz="2200" dirty="0"/>
                  <a:t> </a:t>
                </a:r>
                <a:br>
                  <a:rPr lang="el-GR" sz="2200" dirty="0"/>
                </a:br>
                <a:r>
                  <a:rPr lang="en-US" sz="2200" dirty="0"/>
                  <a:t>(</a:t>
                </a:r>
                <a:r>
                  <a:rPr lang="el-GR" sz="2200" dirty="0"/>
                  <a:t>έτσι ώστε </a:t>
                </a:r>
                <a14:m>
                  <m:oMath xmlns:m="http://schemas.openxmlformats.org/officeDocument/2006/math">
                    <m:r>
                      <m:rPr>
                        <m:sty m:val="p"/>
                      </m:rPr>
                      <a:rPr lang="aa-ET" sz="2200" b="0" i="0" smtClean="0">
                        <a:latin typeface="Cambria Math" panose="02040503050406030204" pitchFamily="18" charset="0"/>
                      </a:rPr>
                      <m:t>Σ</m:t>
                    </m:r>
                    <m:sSub>
                      <m:sSubPr>
                        <m:ctrlPr>
                          <a:rPr lang="aa-ET" sz="2200" b="0" i="1" dirty="0" smtClean="0">
                            <a:latin typeface="Cambria Math" panose="02040503050406030204" pitchFamily="18" charset="0"/>
                          </a:rPr>
                        </m:ctrlPr>
                      </m:sSubPr>
                      <m:e>
                        <m:acc>
                          <m:accPr>
                            <m:chr m:val="⃗"/>
                            <m:ctrlPr>
                              <a:rPr lang="aa-ET" sz="2200" b="0" i="1" smtClean="0">
                                <a:latin typeface="Cambria Math" panose="02040503050406030204" pitchFamily="18" charset="0"/>
                              </a:rPr>
                            </m:ctrlPr>
                          </m:accPr>
                          <m:e>
                            <m:r>
                              <a:rPr lang="aa-ET" sz="2200" b="0" i="1" smtClean="0">
                                <a:latin typeface="Cambria Math" panose="02040503050406030204" pitchFamily="18" charset="0"/>
                              </a:rPr>
                              <m:t>𝐹</m:t>
                            </m:r>
                          </m:e>
                        </m:acc>
                      </m:e>
                      <m:sub>
                        <m:r>
                          <a:rPr lang="aa-ET" sz="2200" b="0" i="1" dirty="0" smtClean="0">
                            <a:latin typeface="Cambria Math" panose="02040503050406030204" pitchFamily="18" charset="0"/>
                          </a:rPr>
                          <m:t>𝑦</m:t>
                        </m:r>
                      </m:sub>
                    </m:sSub>
                    <m:r>
                      <a:rPr lang="aa-ET" sz="2200" b="0" i="1" dirty="0" smtClean="0">
                        <a:latin typeface="Cambria Math" panose="02040503050406030204" pitchFamily="18" charset="0"/>
                      </a:rPr>
                      <m:t>=0 </m:t>
                    </m:r>
                    <m:groupChr>
                      <m:groupChrPr>
                        <m:chr m:val="⇔"/>
                        <m:vertJc m:val="bot"/>
                        <m:ctrlPr>
                          <a:rPr lang="aa-ET" sz="2200" b="0" i="1" dirty="0" smtClean="0">
                            <a:latin typeface="Cambria Math" panose="02040503050406030204" pitchFamily="18" charset="0"/>
                          </a:rPr>
                        </m:ctrlPr>
                      </m:groupChrPr>
                      <m:e>
                        <m:r>
                          <m:rPr>
                            <m:brk m:alnAt="2"/>
                          </m:rPr>
                          <a:rPr lang="aa-ET" sz="2200" b="0" i="1" dirty="0" smtClean="0">
                            <a:latin typeface="Cambria Math" panose="02040503050406030204" pitchFamily="18" charset="0"/>
                          </a:rPr>
                          <m:t> </m:t>
                        </m:r>
                      </m:e>
                    </m:groupChr>
                    <m:r>
                      <a:rPr lang="aa-ET" sz="2200" b="0" i="1" dirty="0" smtClean="0">
                        <a:latin typeface="Cambria Math" panose="02040503050406030204" pitchFamily="18" charset="0"/>
                      </a:rPr>
                      <m:t> </m:t>
                    </m:r>
                    <m:sSub>
                      <m:sSubPr>
                        <m:ctrlPr>
                          <a:rPr lang="en-US" sz="2200" i="1">
                            <a:latin typeface="Cambria Math" panose="02040503050406030204" pitchFamily="18" charset="0"/>
                          </a:rPr>
                        </m:ctrlPr>
                      </m:sSubPr>
                      <m:e>
                        <m:acc>
                          <m:accPr>
                            <m:chr m:val="⃗"/>
                            <m:ctrlPr>
                              <a:rPr lang="en-US" sz="2200" i="1">
                                <a:latin typeface="Cambria Math" panose="02040503050406030204" pitchFamily="18" charset="0"/>
                              </a:rPr>
                            </m:ctrlPr>
                          </m:accPr>
                          <m:e>
                            <m:r>
                              <a:rPr lang="en-US" sz="2200" i="1">
                                <a:latin typeface="Cambria Math" panose="02040503050406030204" pitchFamily="18" charset="0"/>
                              </a:rPr>
                              <m:t>𝐹</m:t>
                            </m:r>
                          </m:e>
                        </m:acc>
                      </m:e>
                      <m:sub>
                        <m:r>
                          <a:rPr lang="en-US" sz="2200" i="1">
                            <a:latin typeface="Cambria Math" panose="02040503050406030204" pitchFamily="18" charset="0"/>
                          </a:rPr>
                          <m:t>𝑎𝑝𝑝</m:t>
                        </m:r>
                      </m:sub>
                    </m:sSub>
                    <m:r>
                      <a:rPr lang="el-GR" sz="2200" b="0" i="1" smtClean="0">
                        <a:latin typeface="Cambria Math" panose="02040503050406030204" pitchFamily="18" charset="0"/>
                      </a:rPr>
                      <m:t>=−</m:t>
                    </m:r>
                    <m:r>
                      <a:rPr lang="en-US" sz="2200" b="0" i="1" smtClean="0">
                        <a:latin typeface="Cambria Math" panose="02040503050406030204" pitchFamily="18" charset="0"/>
                      </a:rPr>
                      <m:t>𝑚</m:t>
                    </m:r>
                    <m:acc>
                      <m:accPr>
                        <m:chr m:val="⃗"/>
                        <m:ctrlPr>
                          <a:rPr lang="en-US" sz="2200" b="0" i="1" smtClean="0">
                            <a:latin typeface="Cambria Math" panose="02040503050406030204" pitchFamily="18" charset="0"/>
                          </a:rPr>
                        </m:ctrlPr>
                      </m:accPr>
                      <m:e>
                        <m:r>
                          <a:rPr lang="en-US" sz="2200" b="0" i="1" smtClean="0">
                            <a:latin typeface="Cambria Math" panose="02040503050406030204" pitchFamily="18" charset="0"/>
                          </a:rPr>
                          <m:t>𝑔</m:t>
                        </m:r>
                      </m:e>
                    </m:acc>
                  </m:oMath>
                </a14:m>
                <a:r>
                  <a:rPr lang="en-US" sz="2200" dirty="0"/>
                  <a:t>)</a:t>
                </a:r>
                <a:endParaRPr lang="el-GR" sz="2200" dirty="0"/>
              </a:p>
              <a:p>
                <a:endParaRPr lang="el-GR" sz="500" i="1" dirty="0">
                  <a:latin typeface="Cambria Math" panose="02040503050406030204" pitchFamily="18" charset="0"/>
                </a:endParaRPr>
              </a:p>
              <a:p>
                <a14:m>
                  <m:oMath xmlns:m="http://schemas.openxmlformats.org/officeDocument/2006/math">
                    <m:sSub>
                      <m:sSubPr>
                        <m:ctrlPr>
                          <a:rPr lang="el-GR" i="1" smtClean="0">
                            <a:latin typeface="Cambria Math" panose="02040503050406030204" pitchFamily="18" charset="0"/>
                          </a:rPr>
                        </m:ctrlPr>
                      </m:sSubPr>
                      <m:e>
                        <m:r>
                          <a:rPr lang="en-US" b="0" i="1" smtClean="0">
                            <a:latin typeface="Cambria Math" panose="02040503050406030204" pitchFamily="18" charset="0"/>
                          </a:rPr>
                          <m:t>𝑊</m:t>
                        </m:r>
                      </m:e>
                      <m:sub>
                        <m:r>
                          <a:rPr lang="en-US" b="0" i="1" smtClean="0">
                            <a:latin typeface="Cambria Math" panose="02040503050406030204" pitchFamily="18" charset="0"/>
                          </a:rPr>
                          <m:t>𝑒𝑥𝑡</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acc>
                          <m:accPr>
                            <m:chr m:val="⃗"/>
                            <m:ctrlPr>
                              <a:rPr lang="en-US" b="0" i="1" smtClean="0">
                                <a:latin typeface="Cambria Math" panose="02040503050406030204" pitchFamily="18" charset="0"/>
                              </a:rPr>
                            </m:ctrlPr>
                          </m:accPr>
                          <m:e>
                            <m:r>
                              <m:rPr>
                                <m:sty m:val="p"/>
                              </m:rPr>
                              <a:rPr lang="en-US" b="0" i="0" smtClean="0">
                                <a:latin typeface="Cambria Math" panose="02040503050406030204" pitchFamily="18" charset="0"/>
                              </a:rPr>
                              <m:t>F</m:t>
                            </m:r>
                          </m:e>
                        </m:acc>
                      </m:e>
                      <m:sub>
                        <m:r>
                          <a:rPr lang="en-US" b="0" i="1" smtClean="0">
                            <a:latin typeface="Cambria Math" panose="02040503050406030204" pitchFamily="18" charset="0"/>
                          </a:rPr>
                          <m:t>𝑎𝑝𝑝</m:t>
                        </m:r>
                      </m:sub>
                    </m:sSub>
                    <m:r>
                      <a:rPr lang="en-US" b="0" i="1" smtClean="0">
                        <a:latin typeface="Cambria Math" panose="02040503050406030204" pitchFamily="18" charset="0"/>
                        <a:ea typeface="Cambria Math" panose="02040503050406030204" pitchFamily="18" charset="0"/>
                      </a:rPr>
                      <m:t>∙</m:t>
                    </m:r>
                    <m:r>
                      <m:rPr>
                        <m:sty m:val="p"/>
                      </m:rPr>
                      <a:rPr lang="el-GR" b="0" i="0" smtClean="0">
                        <a:latin typeface="Cambria Math" panose="02040503050406030204" pitchFamily="18" charset="0"/>
                        <a:ea typeface="Cambria Math" panose="02040503050406030204" pitchFamily="18" charset="0"/>
                      </a:rPr>
                      <m:t>Δ</m:t>
                    </m:r>
                    <m:acc>
                      <m:accPr>
                        <m:chr m:val="⃗"/>
                        <m:ctrlPr>
                          <a:rPr lang="el-GR" b="0" i="1" smtClean="0">
                            <a:latin typeface="Cambria Math" panose="02040503050406030204" pitchFamily="18" charset="0"/>
                            <a:ea typeface="Cambria Math" panose="02040503050406030204" pitchFamily="18" charset="0"/>
                          </a:rPr>
                        </m:ctrlPr>
                      </m:accPr>
                      <m:e>
                        <m:r>
                          <a:rPr lang="en-BS" b="0" i="1" smtClean="0">
                            <a:latin typeface="Cambria Math" panose="02040503050406030204" pitchFamily="18" charset="0"/>
                            <a:ea typeface="Cambria Math" panose="02040503050406030204" pitchFamily="18" charset="0"/>
                          </a:rPr>
                          <m:t>𝑦</m:t>
                        </m:r>
                      </m:e>
                    </m:acc>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𝑚</m:t>
                    </m:r>
                    <m:acc>
                      <m:accPr>
                        <m:chr m:val="⃗"/>
                        <m:ctrlPr>
                          <a:rPr lang="en-US" i="1">
                            <a:latin typeface="Cambria Math" panose="02040503050406030204" pitchFamily="18" charset="0"/>
                          </a:rPr>
                        </m:ctrlPr>
                      </m:accPr>
                      <m:e>
                        <m:r>
                          <a:rPr lang="en-US" i="1">
                            <a:latin typeface="Cambria Math" panose="02040503050406030204" pitchFamily="18" charset="0"/>
                          </a:rPr>
                          <m:t>𝑔</m:t>
                        </m:r>
                      </m:e>
                    </m:acc>
                    <m:r>
                      <a:rPr lang="en-US" b="0" i="1" smtClean="0">
                        <a:latin typeface="Cambria Math" panose="02040503050406030204" pitchFamily="18" charset="0"/>
                      </a:rPr>
                      <m:t>⋅</m:t>
                    </m:r>
                    <m:r>
                      <m:rPr>
                        <m:sty m:val="p"/>
                      </m:rPr>
                      <a:rPr lang="en-US" b="0" i="0" smtClean="0">
                        <a:latin typeface="Cambria Math" panose="02040503050406030204" pitchFamily="18" charset="0"/>
                      </a:rPr>
                      <m:t>Δ</m:t>
                    </m:r>
                    <m:acc>
                      <m:accPr>
                        <m:chr m:val="⃗"/>
                        <m:ctrlPr>
                          <a:rPr lang="en-US" b="0" i="1" smtClean="0">
                            <a:latin typeface="Cambria Math" panose="02040503050406030204" pitchFamily="18" charset="0"/>
                          </a:rPr>
                        </m:ctrlPr>
                      </m:accPr>
                      <m:e>
                        <m:r>
                          <a:rPr lang="en-BS" b="0" i="1" smtClean="0">
                            <a:latin typeface="Cambria Math" panose="02040503050406030204" pitchFamily="18" charset="0"/>
                          </a:rPr>
                          <m:t>𝑦</m:t>
                        </m:r>
                      </m:e>
                    </m:acc>
                  </m:oMath>
                </a14:m>
                <a:br>
                  <a:rPr lang="en-US" b="0" dirty="0"/>
                </a:br>
                <a:r>
                  <a:rPr lang="en-US" b="0" dirty="0"/>
                  <a:t>	 </a:t>
                </a:r>
                <a14:m>
                  <m:oMath xmlns:m="http://schemas.openxmlformats.org/officeDocument/2006/math">
                    <m:r>
                      <a:rPr lang="en-US" b="0" i="0" smtClean="0">
                        <a:latin typeface="Cambria Math" panose="02040503050406030204" pitchFamily="18" charset="0"/>
                      </a:rPr>
                      <m:t> =</m:t>
                    </m:r>
                    <m:r>
                      <a:rPr lang="el-GR" b="0" i="1" smtClean="0">
                        <a:latin typeface="Cambria Math" panose="02040503050406030204" pitchFamily="18" charset="0"/>
                      </a:rPr>
                      <m:t>−</m:t>
                    </m:r>
                    <m:r>
                      <a:rPr lang="en-US" b="0" i="1" smtClean="0">
                        <a:latin typeface="Cambria Math" panose="02040503050406030204" pitchFamily="18" charset="0"/>
                      </a:rPr>
                      <m:t>𝑚</m:t>
                    </m:r>
                    <m:d>
                      <m:dPr>
                        <m:ctrlPr>
                          <a:rPr lang="el-GR" b="0" i="1" smtClean="0">
                            <a:latin typeface="Cambria Math" panose="02040503050406030204" pitchFamily="18" charset="0"/>
                          </a:rPr>
                        </m:ctrlPr>
                      </m:dPr>
                      <m:e>
                        <m:r>
                          <a:rPr lang="el-GR" b="0" i="1" smtClean="0">
                            <a:latin typeface="Cambria Math" panose="02040503050406030204" pitchFamily="18" charset="0"/>
                          </a:rPr>
                          <m:t>−</m:t>
                        </m:r>
                        <m:r>
                          <a:rPr lang="en-US" b="0" i="1" smtClean="0">
                            <a:latin typeface="Cambria Math" panose="02040503050406030204" pitchFamily="18" charset="0"/>
                          </a:rPr>
                          <m:t>𝑔</m:t>
                        </m:r>
                        <m:acc>
                          <m:accPr>
                            <m:chr m:val="⃗"/>
                            <m:ctrlPr>
                              <a:rPr lang="en-US" b="1" i="1" smtClean="0">
                                <a:latin typeface="Cambria Math" panose="02040503050406030204" pitchFamily="18" charset="0"/>
                              </a:rPr>
                            </m:ctrlPr>
                          </m:accPr>
                          <m:e>
                            <m:r>
                              <a:rPr lang="en-US" b="1" i="1" smtClean="0">
                                <a:latin typeface="Cambria Math" panose="02040503050406030204" pitchFamily="18" charset="0"/>
                              </a:rPr>
                              <m:t>𝒋</m:t>
                            </m:r>
                          </m:e>
                        </m:acc>
                      </m:e>
                    </m:d>
                    <m:r>
                      <a:rPr lang="en-US" b="0" i="1" smtClean="0">
                        <a:latin typeface="Cambria Math" panose="02040503050406030204" pitchFamily="18" charset="0"/>
                        <a:ea typeface="Cambria Math" panose="02040503050406030204" pitchFamily="18" charset="0"/>
                      </a:rPr>
                      <m:t>∙</m:t>
                    </m:r>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𝑦</m:t>
                            </m:r>
                          </m:e>
                          <m:sub>
                            <m:r>
                              <a:rPr lang="en-US" b="0" i="1" smtClean="0">
                                <a:latin typeface="Cambria Math" panose="02040503050406030204" pitchFamily="18" charset="0"/>
                              </a:rPr>
                              <m:t>𝑓</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𝑦</m:t>
                            </m:r>
                          </m:e>
                          <m:sub>
                            <m:r>
                              <a:rPr lang="en-US" b="0" i="1" smtClean="0">
                                <a:latin typeface="Cambria Math" panose="02040503050406030204" pitchFamily="18" charset="0"/>
                              </a:rPr>
                              <m:t>𝑖</m:t>
                            </m:r>
                          </m:sub>
                        </m:sSub>
                      </m:e>
                    </m:d>
                    <m:acc>
                      <m:accPr>
                        <m:chr m:val="⃗"/>
                        <m:ctrlPr>
                          <a:rPr lang="en-US" b="1" i="1" smtClean="0">
                            <a:latin typeface="Cambria Math" panose="02040503050406030204" pitchFamily="18" charset="0"/>
                          </a:rPr>
                        </m:ctrlPr>
                      </m:accPr>
                      <m:e>
                        <m:r>
                          <a:rPr lang="en-US" b="1" i="1" smtClean="0">
                            <a:latin typeface="Cambria Math" panose="02040503050406030204" pitchFamily="18" charset="0"/>
                          </a:rPr>
                          <m:t>𝒋</m:t>
                        </m:r>
                      </m:e>
                    </m:acc>
                  </m:oMath>
                </a14:m>
                <a:br>
                  <a:rPr lang="el-GR" b="0" dirty="0"/>
                </a:br>
                <a:r>
                  <a:rPr lang="en-US" b="0" dirty="0"/>
                  <a:t>	</a:t>
                </a:r>
                <a14:m>
                  <m:oMath xmlns:m="http://schemas.openxmlformats.org/officeDocument/2006/math">
                    <m:r>
                      <a:rPr lang="en-US" b="0" i="0" smtClean="0">
                        <a:latin typeface="Cambria Math" panose="02040503050406030204" pitchFamily="18" charset="0"/>
                      </a:rPr>
                      <m:t>  </m:t>
                    </m:r>
                    <m:r>
                      <a:rPr lang="el-GR" b="0" i="1" smtClean="0">
                        <a:latin typeface="Cambria Math" panose="02040503050406030204" pitchFamily="18" charset="0"/>
                      </a:rPr>
                      <m:t>=</m:t>
                    </m:r>
                    <m:r>
                      <a:rPr lang="en-US" b="0" i="1" smtClean="0">
                        <a:latin typeface="Cambria Math" panose="02040503050406030204" pitchFamily="18" charset="0"/>
                      </a:rPr>
                      <m:t>𝑚𝑔</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𝑦</m:t>
                        </m:r>
                      </m:e>
                      <m:sub>
                        <m:r>
                          <a:rPr lang="en-US" b="0" i="1" smtClean="0">
                            <a:latin typeface="Cambria Math" panose="02040503050406030204" pitchFamily="18" charset="0"/>
                          </a:rPr>
                          <m:t>𝑓</m:t>
                        </m:r>
                      </m:sub>
                    </m:sSub>
                    <m:r>
                      <a:rPr lang="en-US" b="0" i="1" smtClean="0">
                        <a:latin typeface="Cambria Math" panose="02040503050406030204" pitchFamily="18" charset="0"/>
                      </a:rPr>
                      <m:t>−</m:t>
                    </m:r>
                    <m:r>
                      <a:rPr lang="en-US" b="0" i="1" smtClean="0">
                        <a:latin typeface="Cambria Math" panose="02040503050406030204" pitchFamily="18" charset="0"/>
                      </a:rPr>
                      <m:t>𝑚𝑔</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𝑦</m:t>
                        </m:r>
                      </m:e>
                      <m:sub>
                        <m:r>
                          <a:rPr lang="en-US" b="0" i="1" smtClean="0">
                            <a:latin typeface="Cambria Math" panose="02040503050406030204" pitchFamily="18" charset="0"/>
                          </a:rPr>
                          <m:t>𝑖</m:t>
                        </m:r>
                      </m:sub>
                    </m:sSub>
                  </m:oMath>
                </a14:m>
                <a:endParaRPr lang="el-GR" sz="2200" b="1" dirty="0"/>
              </a:p>
              <a:p>
                <a:r>
                  <a:rPr lang="el-GR" sz="2200" dirty="0"/>
                  <a:t>Αν συμβολίζουμε με </a:t>
                </a:r>
                <a14:m>
                  <m:oMath xmlns:m="http://schemas.openxmlformats.org/officeDocument/2006/math">
                    <m:r>
                      <a:rPr lang="en-US" sz="2200" b="0" i="1" smtClean="0">
                        <a:latin typeface="Cambria Math" panose="02040503050406030204" pitchFamily="18" charset="0"/>
                      </a:rPr>
                      <m:t>𝑈</m:t>
                    </m:r>
                    <m:r>
                      <a:rPr lang="en-US" sz="2200" b="0" i="1" smtClean="0">
                        <a:latin typeface="Cambria Math" panose="02040503050406030204" pitchFamily="18" charset="0"/>
                      </a:rPr>
                      <m:t>=</m:t>
                    </m:r>
                    <m:r>
                      <a:rPr lang="en-US" sz="2200" b="0" i="1" smtClean="0">
                        <a:latin typeface="Cambria Math" panose="02040503050406030204" pitchFamily="18" charset="0"/>
                      </a:rPr>
                      <m:t>𝑚𝑔𝑦</m:t>
                    </m:r>
                  </m:oMath>
                </a14:m>
                <a:r>
                  <a:rPr lang="el-GR" sz="2200" dirty="0"/>
                  <a:t>, τότε</a:t>
                </a:r>
                <a:endParaRPr lang="en-US" sz="2200" dirty="0"/>
              </a:p>
              <a:p>
                <a:endParaRPr lang="el-GR" sz="700" dirty="0"/>
              </a:p>
              <a:p>
                <a:pPr marL="68580" indent="0">
                  <a:buNone/>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𝑊</m:t>
                          </m:r>
                        </m:e>
                        <m:sub>
                          <m:r>
                            <a:rPr lang="en-US" b="0" i="1" smtClean="0">
                              <a:latin typeface="Cambria Math" panose="02040503050406030204" pitchFamily="18" charset="0"/>
                            </a:rPr>
                            <m:t>𝑒𝑥𝑡</m:t>
                          </m:r>
                        </m:sub>
                      </m:sSub>
                      <m:r>
                        <a:rPr lang="en-US" i="1">
                          <a:latin typeface="Cambria Math" panose="02040503050406030204" pitchFamily="18" charset="0"/>
                        </a:rPr>
                        <m:t>=</m:t>
                      </m:r>
                      <m:sSub>
                        <m:sSubPr>
                          <m:ctrlPr>
                            <a:rPr lang="el-GR" i="1">
                              <a:latin typeface="Cambria Math" panose="02040503050406030204" pitchFamily="18" charset="0"/>
                            </a:rPr>
                          </m:ctrlPr>
                        </m:sSubPr>
                        <m:e>
                          <m:r>
                            <a:rPr lang="en-US" i="1">
                              <a:latin typeface="Cambria Math" panose="02040503050406030204" pitchFamily="18" charset="0"/>
                            </a:rPr>
                            <m:t>𝑈</m:t>
                          </m:r>
                        </m:e>
                        <m:sub>
                          <m:sSub>
                            <m:sSubPr>
                              <m:ctrlPr>
                                <a:rPr lang="en-US" i="1">
                                  <a:latin typeface="Cambria Math" panose="02040503050406030204" pitchFamily="18" charset="0"/>
                                </a:rPr>
                              </m:ctrlPr>
                            </m:sSubPr>
                            <m:e>
                              <m:r>
                                <a:rPr lang="en-US" i="1">
                                  <a:latin typeface="Cambria Math" panose="02040503050406030204" pitchFamily="18" charset="0"/>
                                </a:rPr>
                                <m:t>𝑔</m:t>
                              </m:r>
                            </m:e>
                            <m:sub>
                              <m:r>
                                <a:rPr lang="en-US" i="1">
                                  <a:latin typeface="Cambria Math" panose="02040503050406030204" pitchFamily="18" charset="0"/>
                                </a:rPr>
                                <m:t>𝑓</m:t>
                              </m:r>
                            </m:sub>
                          </m:sSub>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𝑈</m:t>
                          </m:r>
                        </m:e>
                        <m:sub>
                          <m:sSub>
                            <m:sSubPr>
                              <m:ctrlPr>
                                <a:rPr lang="en-US" i="1">
                                  <a:latin typeface="Cambria Math" panose="02040503050406030204" pitchFamily="18" charset="0"/>
                                </a:rPr>
                              </m:ctrlPr>
                            </m:sSubPr>
                            <m:e>
                              <m:r>
                                <a:rPr lang="en-US" i="1">
                                  <a:latin typeface="Cambria Math" panose="02040503050406030204" pitchFamily="18" charset="0"/>
                                </a:rPr>
                                <m:t>𝑔</m:t>
                              </m:r>
                            </m:e>
                            <m:sub>
                              <m:r>
                                <a:rPr lang="en-US" i="1">
                                  <a:latin typeface="Cambria Math" panose="02040503050406030204" pitchFamily="18" charset="0"/>
                                </a:rPr>
                                <m:t>𝑖</m:t>
                              </m:r>
                            </m:sub>
                          </m:sSub>
                        </m:sub>
                      </m:sSub>
                      <m:r>
                        <a:rPr lang="en-US" i="1">
                          <a:latin typeface="Cambria Math" panose="02040503050406030204" pitchFamily="18" charset="0"/>
                        </a:rPr>
                        <m:t>=</m:t>
                      </m:r>
                      <m:r>
                        <m:rPr>
                          <m:sty m:val="p"/>
                        </m:rPr>
                        <a:rPr lang="en-US">
                          <a:latin typeface="Cambria Math" panose="02040503050406030204" pitchFamily="18" charset="0"/>
                        </a:rPr>
                        <m:t>Δ</m:t>
                      </m:r>
                      <m:sSub>
                        <m:sSubPr>
                          <m:ctrlPr>
                            <a:rPr lang="en-US" i="1">
                              <a:latin typeface="Cambria Math" panose="02040503050406030204" pitchFamily="18" charset="0"/>
                            </a:rPr>
                          </m:ctrlPr>
                        </m:sSubPr>
                        <m:e>
                          <m:r>
                            <a:rPr lang="en-US" i="1">
                              <a:latin typeface="Cambria Math" panose="02040503050406030204" pitchFamily="18" charset="0"/>
                            </a:rPr>
                            <m:t>𝑈</m:t>
                          </m:r>
                        </m:e>
                        <m:sub>
                          <m:r>
                            <a:rPr lang="en-US" i="1">
                              <a:latin typeface="Cambria Math" panose="02040503050406030204" pitchFamily="18" charset="0"/>
                            </a:rPr>
                            <m:t>𝑔</m:t>
                          </m:r>
                        </m:sub>
                      </m:sSub>
                    </m:oMath>
                  </m:oMathPara>
                </a14:m>
                <a:endParaRPr lang="el-GR" dirty="0"/>
              </a:p>
              <a:p>
                <a:endParaRPr lang="en-US" sz="400" b="1" dirty="0"/>
              </a:p>
              <a:p>
                <a:r>
                  <a:rPr lang="el-GR" sz="2200" b="1" dirty="0"/>
                  <a:t>Βαρυτική Δυναμική ενέργεια</a:t>
                </a:r>
                <a:r>
                  <a:rPr lang="el-GR" sz="2200" dirty="0"/>
                  <a:t> </a:t>
                </a:r>
                <a:endParaRPr lang="en-US" sz="2200" i="1" dirty="0">
                  <a:latin typeface="Cambria Math" panose="02040503050406030204" pitchFamily="18" charset="0"/>
                </a:endParaRPr>
              </a:p>
              <a:p>
                <a:pPr marL="68580" indent="0" algn="just">
                  <a:buNone/>
                </a:pPr>
                <a:r>
                  <a:rPr lang="en-US" i="1" dirty="0">
                    <a:latin typeface="Cambria Math" panose="02040503050406030204" pitchFamily="18" charset="0"/>
                  </a:rPr>
                  <a:t>                        </a:t>
                </a:r>
                <a14:m>
                  <m:oMath xmlns:m="http://schemas.openxmlformats.org/officeDocument/2006/math">
                    <m:sSub>
                      <m:sSubPr>
                        <m:ctrlPr>
                          <a:rPr lang="el-GR" i="1" smtClean="0">
                            <a:latin typeface="Cambria Math" panose="02040503050406030204" pitchFamily="18" charset="0"/>
                          </a:rPr>
                        </m:ctrlPr>
                      </m:sSubPr>
                      <m:e>
                        <m:r>
                          <a:rPr lang="en-US" b="0" i="1" smtClean="0">
                            <a:latin typeface="Cambria Math" panose="02040503050406030204" pitchFamily="18" charset="0"/>
                          </a:rPr>
                          <m:t>𝑈</m:t>
                        </m:r>
                      </m:e>
                      <m:sub>
                        <m:r>
                          <a:rPr lang="en-US" b="0" i="1" smtClean="0">
                            <a:latin typeface="Cambria Math" panose="02040503050406030204" pitchFamily="18" charset="0"/>
                          </a:rPr>
                          <m:t>𝑔</m:t>
                        </m:r>
                      </m:sub>
                    </m:sSub>
                    <m:r>
                      <a:rPr lang="en-US" b="0" i="1" smtClean="0">
                        <a:latin typeface="Cambria Math" panose="02040503050406030204" pitchFamily="18" charset="0"/>
                      </a:rPr>
                      <m:t>=</m:t>
                    </m:r>
                    <m:r>
                      <a:rPr lang="en-US" b="0" i="1" smtClean="0">
                        <a:latin typeface="Cambria Math" panose="02040503050406030204" pitchFamily="18" charset="0"/>
                      </a:rPr>
                      <m:t>𝑚𝑔𝑦</m:t>
                    </m:r>
                  </m:oMath>
                </a14:m>
                <a:endParaRPr lang="el-GR" sz="22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371600"/>
                <a:ext cx="5281450" cy="5105400"/>
              </a:xfrm>
              <a:blipFill>
                <a:blip r:embed="rId3"/>
                <a:stretch>
                  <a:fillRect t="-835"/>
                </a:stretch>
              </a:blipFill>
            </p:spPr>
            <p:txBody>
              <a:bodyPr/>
              <a:lstStyle/>
              <a:p>
                <a:r>
                  <a:rPr lang="en-US">
                    <a:noFill/>
                  </a:rPr>
                  <a:t> </a:t>
                </a:r>
              </a:p>
            </p:txBody>
          </p:sp>
        </mc:Fallback>
      </mc:AlternateContent>
      <p:sp>
        <p:nvSpPr>
          <p:cNvPr id="2" name="Title 1"/>
          <p:cNvSpPr>
            <a:spLocks noGrp="1"/>
          </p:cNvSpPr>
          <p:nvPr>
            <p:ph type="title"/>
          </p:nvPr>
        </p:nvSpPr>
        <p:spPr/>
        <p:txBody>
          <a:bodyPr>
            <a:normAutofit fontScale="90000"/>
          </a:bodyPr>
          <a:lstStyle/>
          <a:p>
            <a:r>
              <a:rPr lang="el-GR" dirty="0"/>
              <a:t>Ενέργεια Συστήματος</a:t>
            </a:r>
          </a:p>
        </p:txBody>
      </p:sp>
      <p:sp>
        <p:nvSpPr>
          <p:cNvPr id="7" name="TextBox 6"/>
          <p:cNvSpPr txBox="1"/>
          <p:nvPr/>
        </p:nvSpPr>
        <p:spPr>
          <a:xfrm>
            <a:off x="5867400" y="755215"/>
            <a:ext cx="2286000" cy="490776"/>
          </a:xfrm>
          <a:prstGeom prst="horizontalScroll">
            <a:avLst/>
          </a:prstGeom>
          <a:ln w="28575"/>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800" b="1" i="0" u="none" strike="noStrike" kern="1200" cap="none" spc="0" normalizeH="0" baseline="0" noProof="0" dirty="0">
                <a:ln>
                  <a:noFill/>
                </a:ln>
                <a:solidFill>
                  <a:prstClr val="black"/>
                </a:solidFill>
                <a:effectLst/>
                <a:uLnTx/>
                <a:uFillTx/>
                <a:latin typeface="Calibri" panose="020F0502020204030204"/>
                <a:ea typeface="+mn-ea"/>
                <a:cs typeface="+mn-cs"/>
              </a:rPr>
              <a:t>Σύστημα</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l-GR" sz="1800" b="1" i="0" u="none" strike="noStrike" kern="1200" cap="none" spc="0" normalizeH="0" baseline="0" noProof="0" dirty="0">
                <a:ln>
                  <a:noFill/>
                </a:ln>
                <a:solidFill>
                  <a:prstClr val="black"/>
                </a:solidFill>
                <a:effectLst/>
                <a:uLnTx/>
                <a:uFillTx/>
                <a:latin typeface="Calibri" panose="020F0502020204030204"/>
                <a:ea typeface="+mn-ea"/>
                <a:cs typeface="+mn-cs"/>
              </a:rPr>
              <a:t> Βιβλίο</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 </a:t>
            </a:r>
            <a:r>
              <a:rPr kumimoji="0" lang="el-GR" sz="1800" b="1" i="0" u="none" strike="noStrike" kern="1200" cap="none" spc="0" normalizeH="0" baseline="0" noProof="0" dirty="0">
                <a:ln>
                  <a:noFill/>
                </a:ln>
                <a:solidFill>
                  <a:prstClr val="black"/>
                </a:solidFill>
                <a:effectLst/>
                <a:uLnTx/>
                <a:uFillTx/>
                <a:latin typeface="Calibri" panose="020F0502020204030204"/>
                <a:ea typeface="+mn-ea"/>
                <a:cs typeface="+mn-cs"/>
              </a:rPr>
              <a:t>Γη</a:t>
            </a:r>
          </a:p>
        </p:txBody>
      </p:sp>
      <p:sp>
        <p:nvSpPr>
          <p:cNvPr id="8" name="Oval 7"/>
          <p:cNvSpPr/>
          <p:nvPr/>
        </p:nvSpPr>
        <p:spPr>
          <a:xfrm>
            <a:off x="5943600" y="3936999"/>
            <a:ext cx="228600" cy="228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i</a:t>
            </a:r>
            <a:endParaRPr kumimoji="0" lang="el-G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Oval 8"/>
          <p:cNvSpPr/>
          <p:nvPr/>
        </p:nvSpPr>
        <p:spPr>
          <a:xfrm>
            <a:off x="5977467" y="2184399"/>
            <a:ext cx="228600" cy="228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f</a:t>
            </a:r>
            <a:endParaRPr kumimoji="0" lang="el-G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ight Arrow 9"/>
          <p:cNvSpPr/>
          <p:nvPr/>
        </p:nvSpPr>
        <p:spPr>
          <a:xfrm>
            <a:off x="5029200" y="838200"/>
            <a:ext cx="7620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mc:AlternateContent xmlns:mc="http://schemas.openxmlformats.org/markup-compatibility/2006" xmlns:a14="http://schemas.microsoft.com/office/drawing/2010/main">
        <mc:Choice Requires="a14">
          <p:sp>
            <p:nvSpPr>
              <p:cNvPr id="11" name="TextBox 10"/>
              <p:cNvSpPr txBox="1"/>
              <p:nvPr/>
            </p:nvSpPr>
            <p:spPr>
              <a:xfrm>
                <a:off x="6435018" y="3324519"/>
                <a:ext cx="452047" cy="369332"/>
              </a:xfrm>
              <a:prstGeom prst="rect">
                <a:avLst/>
              </a:prstGeom>
              <a:solidFill>
                <a:schemeClr val="bg1"/>
              </a:solid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l-GR" sz="2400" b="1"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𝚫</m:t>
                      </m:r>
                      <m:acc>
                        <m:accPr>
                          <m:chr m:val="⃗"/>
                          <m:ctrlPr>
                            <a:rPr kumimoji="0" lang="el-GR" sz="24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accPr>
                        <m:e>
                          <m:r>
                            <a:rPr kumimoji="0" lang="en-BS" sz="24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𝒚</m:t>
                          </m:r>
                        </m:e>
                      </m:acc>
                    </m:oMath>
                  </m:oMathPara>
                </a14:m>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11" name="TextBox 10"/>
              <p:cNvSpPr txBox="1">
                <a:spLocks noRot="1" noChangeAspect="1" noMove="1" noResize="1" noEditPoints="1" noAdjustHandles="1" noChangeArrowheads="1" noChangeShapeType="1" noTextEdit="1"/>
              </p:cNvSpPr>
              <p:nvPr/>
            </p:nvSpPr>
            <p:spPr>
              <a:xfrm>
                <a:off x="6435018" y="3324519"/>
                <a:ext cx="452047" cy="369332"/>
              </a:xfrm>
              <a:prstGeom prst="rect">
                <a:avLst/>
              </a:prstGeom>
              <a:blipFill>
                <a:blip r:embed="rId4"/>
                <a:stretch>
                  <a:fillRect l="-16216" r="-16216" b="-26230"/>
                </a:stretch>
              </a:blipFill>
            </p:spPr>
            <p:txBody>
              <a:bodyPr/>
              <a:lstStyle/>
              <a:p>
                <a:r>
                  <a:rPr lang="en-US">
                    <a:noFill/>
                  </a:rPr>
                  <a:t> </a:t>
                </a:r>
              </a:p>
            </p:txBody>
          </p:sp>
        </mc:Fallback>
      </mc:AlternateContent>
    </p:spTree>
    <p:extLst>
      <p:ext uri="{BB962C8B-B14F-4D97-AF65-F5344CB8AC3E}">
        <p14:creationId xmlns:p14="http://schemas.microsoft.com/office/powerpoint/2010/main" val="3738851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fade">
                                      <p:cBhvr>
                                        <p:cTn id="27" dur="500"/>
                                        <p:tgtEl>
                                          <p:spTgt spid="3">
                                            <p:txEl>
                                              <p:pRg st="7" end="7"/>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8" end="8"/>
                                            </p:txEl>
                                          </p:spTgt>
                                        </p:tgtEl>
                                        <p:attrNameLst>
                                          <p:attrName>style.visibility</p:attrName>
                                        </p:attrNameLst>
                                      </p:cBhvr>
                                      <p:to>
                                        <p:strVal val="visible"/>
                                      </p:to>
                                    </p:set>
                                    <p:animEffect transition="in" filter="fade">
                                      <p:cBhvr>
                                        <p:cTn id="32" dur="500"/>
                                        <p:tgtEl>
                                          <p:spTgt spid="3">
                                            <p:txEl>
                                              <p:pRg st="8" end="8"/>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fade">
                                      <p:cBhvr>
                                        <p:cTn id="3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Rounded Rectangle 4">
                <a:extLst>
                  <a:ext uri="{FF2B5EF4-FFF2-40B4-BE49-F238E27FC236}">
                    <a16:creationId xmlns:a16="http://schemas.microsoft.com/office/drawing/2014/main" id="{5C1D91F2-AA40-D56E-6148-058AFF39E076}"/>
                  </a:ext>
                </a:extLst>
              </p:cNvPr>
              <p:cNvSpPr/>
              <p:nvPr/>
            </p:nvSpPr>
            <p:spPr>
              <a:xfrm>
                <a:off x="1371600" y="2009193"/>
                <a:ext cx="3234609" cy="657807"/>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2200" b="0" i="1" u="none" strike="noStrike" kern="1200" cap="none" spc="0" normalizeH="0" baseline="0" noProof="0" smtClean="0">
                              <a:ln>
                                <a:noFill/>
                              </a:ln>
                              <a:solidFill>
                                <a:srgbClr val="17406D">
                                  <a:lumMod val="75000"/>
                                </a:srgbClr>
                              </a:solidFill>
                              <a:effectLst/>
                              <a:uLnTx/>
                              <a:uFillTx/>
                              <a:latin typeface="Cambria Math" panose="02040503050406030204" pitchFamily="18" charset="0"/>
                              <a:ea typeface="+mn-ea"/>
                              <a:cs typeface="+mn-cs"/>
                            </a:rPr>
                          </m:ctrlPr>
                        </m:sSubPr>
                        <m:e>
                          <m:r>
                            <a:rPr kumimoji="0" lang="en-US" sz="2200" b="0" i="1" u="none" strike="noStrike" kern="1200" cap="none" spc="0" normalizeH="0" baseline="0" noProof="0">
                              <a:ln>
                                <a:noFill/>
                              </a:ln>
                              <a:solidFill>
                                <a:srgbClr val="17406D">
                                  <a:lumMod val="75000"/>
                                </a:srgbClr>
                              </a:solidFill>
                              <a:effectLst/>
                              <a:uLnTx/>
                              <a:uFillTx/>
                              <a:latin typeface="Cambria Math" panose="02040503050406030204" pitchFamily="18" charset="0"/>
                              <a:ea typeface="+mn-ea"/>
                              <a:cs typeface="+mn-cs"/>
                            </a:rPr>
                            <m:t>𝑊</m:t>
                          </m:r>
                        </m:e>
                        <m:sub>
                          <m:r>
                            <a:rPr kumimoji="0" lang="en-US" sz="2200" b="0" i="1" u="none" strike="noStrike" kern="1200" cap="none" spc="0" normalizeH="0" baseline="0" noProof="0">
                              <a:ln>
                                <a:noFill/>
                              </a:ln>
                              <a:solidFill>
                                <a:srgbClr val="17406D">
                                  <a:lumMod val="75000"/>
                                </a:srgbClr>
                              </a:solidFill>
                              <a:effectLst/>
                              <a:uLnTx/>
                              <a:uFillTx/>
                              <a:latin typeface="Cambria Math" panose="02040503050406030204" pitchFamily="18" charset="0"/>
                              <a:ea typeface="+mn-ea"/>
                              <a:cs typeface="+mn-cs"/>
                            </a:rPr>
                            <m:t>𝑒𝑥𝑡</m:t>
                          </m:r>
                        </m:sub>
                      </m:sSub>
                      <m:r>
                        <a:rPr kumimoji="0" lang="en-US" sz="2200" b="0" i="1" u="none" strike="noStrike" kern="1200" cap="none" spc="0" normalizeH="0" baseline="0" noProof="0">
                          <a:ln>
                            <a:noFill/>
                          </a:ln>
                          <a:solidFill>
                            <a:srgbClr val="17406D">
                              <a:lumMod val="75000"/>
                            </a:srgbClr>
                          </a:solidFill>
                          <a:effectLst/>
                          <a:uLnTx/>
                          <a:uFillTx/>
                          <a:latin typeface="Cambria Math" panose="02040503050406030204" pitchFamily="18" charset="0"/>
                          <a:ea typeface="+mn-ea"/>
                          <a:cs typeface="+mn-cs"/>
                        </a:rPr>
                        <m:t>=</m:t>
                      </m:r>
                      <m:sSub>
                        <m:sSubPr>
                          <m:ctrlPr>
                            <a:rPr kumimoji="0" lang="el-GR" sz="2200" b="0" i="1" u="none" strike="noStrike" kern="1200" cap="none" spc="0" normalizeH="0" baseline="0" noProof="0">
                              <a:ln>
                                <a:noFill/>
                              </a:ln>
                              <a:solidFill>
                                <a:srgbClr val="17406D">
                                  <a:lumMod val="75000"/>
                                </a:srgbClr>
                              </a:solidFill>
                              <a:effectLst/>
                              <a:uLnTx/>
                              <a:uFillTx/>
                              <a:latin typeface="Cambria Math" panose="02040503050406030204" pitchFamily="18" charset="0"/>
                              <a:ea typeface="+mn-ea"/>
                              <a:cs typeface="+mn-cs"/>
                            </a:rPr>
                          </m:ctrlPr>
                        </m:sSubPr>
                        <m:e>
                          <m:r>
                            <a:rPr kumimoji="0" lang="en-US" sz="2200" b="0" i="1" u="none" strike="noStrike" kern="1200" cap="none" spc="0" normalizeH="0" baseline="0" noProof="0">
                              <a:ln>
                                <a:noFill/>
                              </a:ln>
                              <a:solidFill>
                                <a:srgbClr val="17406D">
                                  <a:lumMod val="75000"/>
                                </a:srgbClr>
                              </a:solidFill>
                              <a:effectLst/>
                              <a:uLnTx/>
                              <a:uFillTx/>
                              <a:latin typeface="Cambria Math" panose="02040503050406030204" pitchFamily="18" charset="0"/>
                              <a:ea typeface="+mn-ea"/>
                              <a:cs typeface="+mn-cs"/>
                            </a:rPr>
                            <m:t>𝑈</m:t>
                          </m:r>
                        </m:e>
                        <m:sub>
                          <m:sSub>
                            <m:sSubPr>
                              <m:ctrlPr>
                                <a:rPr kumimoji="0" lang="en-US" sz="2200" b="0" i="1" u="none" strike="noStrike" kern="1200" cap="none" spc="0" normalizeH="0" baseline="0" noProof="0">
                                  <a:ln>
                                    <a:noFill/>
                                  </a:ln>
                                  <a:solidFill>
                                    <a:srgbClr val="17406D">
                                      <a:lumMod val="75000"/>
                                    </a:srgbClr>
                                  </a:solidFill>
                                  <a:effectLst/>
                                  <a:uLnTx/>
                                  <a:uFillTx/>
                                  <a:latin typeface="Cambria Math" panose="02040503050406030204" pitchFamily="18" charset="0"/>
                                  <a:ea typeface="+mn-ea"/>
                                  <a:cs typeface="+mn-cs"/>
                                </a:rPr>
                              </m:ctrlPr>
                            </m:sSubPr>
                            <m:e>
                              <m:r>
                                <a:rPr kumimoji="0" lang="en-US" sz="2200" b="0" i="1" u="none" strike="noStrike" kern="1200" cap="none" spc="0" normalizeH="0" baseline="0" noProof="0">
                                  <a:ln>
                                    <a:noFill/>
                                  </a:ln>
                                  <a:solidFill>
                                    <a:srgbClr val="17406D">
                                      <a:lumMod val="75000"/>
                                    </a:srgbClr>
                                  </a:solidFill>
                                  <a:effectLst/>
                                  <a:uLnTx/>
                                  <a:uFillTx/>
                                  <a:latin typeface="Cambria Math" panose="02040503050406030204" pitchFamily="18" charset="0"/>
                                  <a:ea typeface="+mn-ea"/>
                                  <a:cs typeface="+mn-cs"/>
                                </a:rPr>
                                <m:t>𝑔</m:t>
                              </m:r>
                            </m:e>
                            <m:sub>
                              <m:r>
                                <a:rPr kumimoji="0" lang="en-US" sz="2200" b="0" i="1" u="none" strike="noStrike" kern="1200" cap="none" spc="0" normalizeH="0" baseline="0" noProof="0">
                                  <a:ln>
                                    <a:noFill/>
                                  </a:ln>
                                  <a:solidFill>
                                    <a:srgbClr val="17406D">
                                      <a:lumMod val="75000"/>
                                    </a:srgbClr>
                                  </a:solidFill>
                                  <a:effectLst/>
                                  <a:uLnTx/>
                                  <a:uFillTx/>
                                  <a:latin typeface="Cambria Math" panose="02040503050406030204" pitchFamily="18" charset="0"/>
                                  <a:ea typeface="+mn-ea"/>
                                  <a:cs typeface="+mn-cs"/>
                                </a:rPr>
                                <m:t>𝑓</m:t>
                              </m:r>
                            </m:sub>
                          </m:sSub>
                        </m:sub>
                      </m:sSub>
                      <m:r>
                        <a:rPr kumimoji="0" lang="en-US" sz="2200" b="0" i="1" u="none" strike="noStrike" kern="1200" cap="none" spc="0" normalizeH="0" baseline="0" noProof="0">
                          <a:ln>
                            <a:noFill/>
                          </a:ln>
                          <a:solidFill>
                            <a:srgbClr val="17406D">
                              <a:lumMod val="75000"/>
                            </a:srgbClr>
                          </a:solidFill>
                          <a:effectLst/>
                          <a:uLnTx/>
                          <a:uFillTx/>
                          <a:latin typeface="Cambria Math" panose="02040503050406030204" pitchFamily="18" charset="0"/>
                          <a:ea typeface="+mn-ea"/>
                          <a:cs typeface="+mn-cs"/>
                        </a:rPr>
                        <m:t>−</m:t>
                      </m:r>
                      <m:sSub>
                        <m:sSubPr>
                          <m:ctrlPr>
                            <a:rPr kumimoji="0" lang="en-US" sz="2200" b="0" i="1" u="none" strike="noStrike" kern="1200" cap="none" spc="0" normalizeH="0" baseline="0" noProof="0">
                              <a:ln>
                                <a:noFill/>
                              </a:ln>
                              <a:solidFill>
                                <a:srgbClr val="17406D">
                                  <a:lumMod val="75000"/>
                                </a:srgbClr>
                              </a:solidFill>
                              <a:effectLst/>
                              <a:uLnTx/>
                              <a:uFillTx/>
                              <a:latin typeface="Cambria Math" panose="02040503050406030204" pitchFamily="18" charset="0"/>
                              <a:ea typeface="+mn-ea"/>
                              <a:cs typeface="+mn-cs"/>
                            </a:rPr>
                          </m:ctrlPr>
                        </m:sSubPr>
                        <m:e>
                          <m:r>
                            <a:rPr kumimoji="0" lang="en-US" sz="2200" b="0" i="1" u="none" strike="noStrike" kern="1200" cap="none" spc="0" normalizeH="0" baseline="0" noProof="0">
                              <a:ln>
                                <a:noFill/>
                              </a:ln>
                              <a:solidFill>
                                <a:srgbClr val="17406D">
                                  <a:lumMod val="75000"/>
                                </a:srgbClr>
                              </a:solidFill>
                              <a:effectLst/>
                              <a:uLnTx/>
                              <a:uFillTx/>
                              <a:latin typeface="Cambria Math" panose="02040503050406030204" pitchFamily="18" charset="0"/>
                              <a:ea typeface="+mn-ea"/>
                              <a:cs typeface="+mn-cs"/>
                            </a:rPr>
                            <m:t>𝑈</m:t>
                          </m:r>
                        </m:e>
                        <m:sub>
                          <m:sSub>
                            <m:sSubPr>
                              <m:ctrlPr>
                                <a:rPr kumimoji="0" lang="en-US" sz="2200" b="0" i="1" u="none" strike="noStrike" kern="1200" cap="none" spc="0" normalizeH="0" baseline="0" noProof="0">
                                  <a:ln>
                                    <a:noFill/>
                                  </a:ln>
                                  <a:solidFill>
                                    <a:srgbClr val="17406D">
                                      <a:lumMod val="75000"/>
                                    </a:srgbClr>
                                  </a:solidFill>
                                  <a:effectLst/>
                                  <a:uLnTx/>
                                  <a:uFillTx/>
                                  <a:latin typeface="Cambria Math" panose="02040503050406030204" pitchFamily="18" charset="0"/>
                                  <a:ea typeface="+mn-ea"/>
                                  <a:cs typeface="+mn-cs"/>
                                </a:rPr>
                              </m:ctrlPr>
                            </m:sSubPr>
                            <m:e>
                              <m:r>
                                <a:rPr kumimoji="0" lang="en-US" sz="2200" b="0" i="1" u="none" strike="noStrike" kern="1200" cap="none" spc="0" normalizeH="0" baseline="0" noProof="0">
                                  <a:ln>
                                    <a:noFill/>
                                  </a:ln>
                                  <a:solidFill>
                                    <a:srgbClr val="17406D">
                                      <a:lumMod val="75000"/>
                                    </a:srgbClr>
                                  </a:solidFill>
                                  <a:effectLst/>
                                  <a:uLnTx/>
                                  <a:uFillTx/>
                                  <a:latin typeface="Cambria Math" panose="02040503050406030204" pitchFamily="18" charset="0"/>
                                  <a:ea typeface="+mn-ea"/>
                                  <a:cs typeface="+mn-cs"/>
                                </a:rPr>
                                <m:t>𝑔</m:t>
                              </m:r>
                            </m:e>
                            <m:sub>
                              <m:r>
                                <a:rPr kumimoji="0" lang="en-US" sz="2200" b="0" i="1" u="none" strike="noStrike" kern="1200" cap="none" spc="0" normalizeH="0" baseline="0" noProof="0">
                                  <a:ln>
                                    <a:noFill/>
                                  </a:ln>
                                  <a:solidFill>
                                    <a:srgbClr val="17406D">
                                      <a:lumMod val="75000"/>
                                    </a:srgbClr>
                                  </a:solidFill>
                                  <a:effectLst/>
                                  <a:uLnTx/>
                                  <a:uFillTx/>
                                  <a:latin typeface="Cambria Math" panose="02040503050406030204" pitchFamily="18" charset="0"/>
                                  <a:ea typeface="+mn-ea"/>
                                  <a:cs typeface="+mn-cs"/>
                                </a:rPr>
                                <m:t>𝑖</m:t>
                              </m:r>
                            </m:sub>
                          </m:sSub>
                        </m:sub>
                      </m:sSub>
                      <m:r>
                        <a:rPr kumimoji="0" lang="en-US" sz="2200" b="0" i="1" u="none" strike="noStrike" kern="1200" cap="none" spc="0" normalizeH="0" baseline="0" noProof="0">
                          <a:ln>
                            <a:noFill/>
                          </a:ln>
                          <a:solidFill>
                            <a:srgbClr val="17406D">
                              <a:lumMod val="75000"/>
                            </a:srgbClr>
                          </a:solidFill>
                          <a:effectLst/>
                          <a:uLnTx/>
                          <a:uFillTx/>
                          <a:latin typeface="Cambria Math" panose="02040503050406030204" pitchFamily="18" charset="0"/>
                          <a:ea typeface="+mn-ea"/>
                          <a:cs typeface="+mn-cs"/>
                        </a:rPr>
                        <m:t>=</m:t>
                      </m:r>
                      <m:r>
                        <m:rPr>
                          <m:sty m:val="p"/>
                        </m:rPr>
                        <a:rPr kumimoji="0" lang="en-US" sz="2200" b="0" i="0" u="none" strike="noStrike" kern="1200" cap="none" spc="0" normalizeH="0" baseline="0" noProof="0">
                          <a:ln>
                            <a:noFill/>
                          </a:ln>
                          <a:solidFill>
                            <a:srgbClr val="17406D">
                              <a:lumMod val="75000"/>
                            </a:srgbClr>
                          </a:solidFill>
                          <a:effectLst/>
                          <a:uLnTx/>
                          <a:uFillTx/>
                          <a:latin typeface="Cambria Math" panose="02040503050406030204" pitchFamily="18" charset="0"/>
                          <a:ea typeface="+mn-ea"/>
                          <a:cs typeface="+mn-cs"/>
                        </a:rPr>
                        <m:t>Δ</m:t>
                      </m:r>
                      <m:sSub>
                        <m:sSubPr>
                          <m:ctrlPr>
                            <a:rPr kumimoji="0" lang="en-US" sz="2200" b="0" i="1" u="none" strike="noStrike" kern="1200" cap="none" spc="0" normalizeH="0" baseline="0" noProof="0">
                              <a:ln>
                                <a:noFill/>
                              </a:ln>
                              <a:solidFill>
                                <a:srgbClr val="17406D">
                                  <a:lumMod val="75000"/>
                                </a:srgbClr>
                              </a:solidFill>
                              <a:effectLst/>
                              <a:uLnTx/>
                              <a:uFillTx/>
                              <a:latin typeface="Cambria Math" panose="02040503050406030204" pitchFamily="18" charset="0"/>
                              <a:ea typeface="+mn-ea"/>
                              <a:cs typeface="+mn-cs"/>
                            </a:rPr>
                          </m:ctrlPr>
                        </m:sSubPr>
                        <m:e>
                          <m:r>
                            <a:rPr kumimoji="0" lang="en-US" sz="2200" b="0" i="1" u="none" strike="noStrike" kern="1200" cap="none" spc="0" normalizeH="0" baseline="0" noProof="0">
                              <a:ln>
                                <a:noFill/>
                              </a:ln>
                              <a:solidFill>
                                <a:srgbClr val="17406D">
                                  <a:lumMod val="75000"/>
                                </a:srgbClr>
                              </a:solidFill>
                              <a:effectLst/>
                              <a:uLnTx/>
                              <a:uFillTx/>
                              <a:latin typeface="Cambria Math" panose="02040503050406030204" pitchFamily="18" charset="0"/>
                              <a:ea typeface="+mn-ea"/>
                              <a:cs typeface="+mn-cs"/>
                            </a:rPr>
                            <m:t>𝑈</m:t>
                          </m:r>
                        </m:e>
                        <m:sub>
                          <m:r>
                            <a:rPr kumimoji="0" lang="en-US" sz="2200" b="0" i="1" u="none" strike="noStrike" kern="1200" cap="none" spc="0" normalizeH="0" baseline="0" noProof="0">
                              <a:ln>
                                <a:noFill/>
                              </a:ln>
                              <a:solidFill>
                                <a:srgbClr val="17406D">
                                  <a:lumMod val="75000"/>
                                </a:srgbClr>
                              </a:solidFill>
                              <a:effectLst/>
                              <a:uLnTx/>
                              <a:uFillTx/>
                              <a:latin typeface="Cambria Math" panose="02040503050406030204" pitchFamily="18" charset="0"/>
                              <a:ea typeface="+mn-ea"/>
                              <a:cs typeface="+mn-cs"/>
                            </a:rPr>
                            <m:t>𝑔</m:t>
                          </m:r>
                        </m:sub>
                      </m:sSub>
                    </m:oMath>
                  </m:oMathPara>
                </a14:m>
                <a:endParaRPr kumimoji="0" lang="el-GR" sz="2200" b="0" i="0" u="none" strike="noStrike" kern="1200" cap="none" spc="0" normalizeH="0" baseline="0" noProof="0" dirty="0">
                  <a:ln>
                    <a:noFill/>
                  </a:ln>
                  <a:solidFill>
                    <a:srgbClr val="17406D">
                      <a:lumMod val="75000"/>
                    </a:srgbClr>
                  </a:solidFill>
                  <a:effectLst/>
                  <a:uLnTx/>
                  <a:uFillTx/>
                  <a:latin typeface="Calibri" panose="020F0502020204030204"/>
                  <a:ea typeface="+mn-ea"/>
                  <a:cs typeface="+mn-cs"/>
                </a:endParaRPr>
              </a:p>
            </p:txBody>
          </p:sp>
        </mc:Choice>
        <mc:Fallback xmlns="">
          <p:sp>
            <p:nvSpPr>
              <p:cNvPr id="4" name="Rounded Rectangle 4">
                <a:extLst>
                  <a:ext uri="{FF2B5EF4-FFF2-40B4-BE49-F238E27FC236}">
                    <a16:creationId xmlns:a16="http://schemas.microsoft.com/office/drawing/2014/main" id="{5C1D91F2-AA40-D56E-6148-058AFF39E076}"/>
                  </a:ext>
                </a:extLst>
              </p:cNvPr>
              <p:cNvSpPr>
                <a:spLocks noRot="1" noChangeAspect="1" noMove="1" noResize="1" noEditPoints="1" noAdjustHandles="1" noChangeArrowheads="1" noChangeShapeType="1" noTextEdit="1"/>
              </p:cNvSpPr>
              <p:nvPr/>
            </p:nvSpPr>
            <p:spPr>
              <a:xfrm>
                <a:off x="1371600" y="2009193"/>
                <a:ext cx="3234609" cy="657807"/>
              </a:xfrm>
              <a:prstGeom prst="roundRect">
                <a:avLst/>
              </a:prstGeom>
              <a:blipFill>
                <a:blip r:embed="rId2"/>
                <a:stretch>
                  <a:fillRect/>
                </a:stretch>
              </a:blipFill>
            </p:spPr>
            <p:txBody>
              <a:bodyPr/>
              <a:lstStyle/>
              <a:p>
                <a:r>
                  <a:rPr lang="en-US">
                    <a:noFill/>
                  </a:rPr>
                  <a:t> </a:t>
                </a:r>
              </a:p>
            </p:txBody>
          </p:sp>
        </mc:Fallback>
      </mc:AlternateContent>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82413" y="2009193"/>
            <a:ext cx="3385726" cy="4495800"/>
          </a:xfrm>
          <a:prstGeom prst="rect">
            <a:avLst/>
          </a:prstGeom>
        </p:spPr>
      </p:pic>
      <p:sp>
        <p:nvSpPr>
          <p:cNvPr id="2" name="Title 1"/>
          <p:cNvSpPr>
            <a:spLocks noGrp="1"/>
          </p:cNvSpPr>
          <p:nvPr>
            <p:ph type="title"/>
          </p:nvPr>
        </p:nvSpPr>
        <p:spPr/>
        <p:txBody>
          <a:bodyPr>
            <a:normAutofit fontScale="90000"/>
          </a:bodyPr>
          <a:lstStyle/>
          <a:p>
            <a:r>
              <a:rPr lang="el-GR" dirty="0"/>
              <a:t>Ενέργεια Συστήματος</a:t>
            </a:r>
          </a:p>
        </p:txBody>
      </p:sp>
      <p:sp>
        <p:nvSpPr>
          <p:cNvPr id="3" name="Content Placeholder 2"/>
          <p:cNvSpPr>
            <a:spLocks noGrp="1"/>
          </p:cNvSpPr>
          <p:nvPr>
            <p:ph idx="1"/>
          </p:nvPr>
        </p:nvSpPr>
        <p:spPr>
          <a:xfrm>
            <a:off x="609600" y="1371600"/>
            <a:ext cx="5029200" cy="5105400"/>
          </a:xfrm>
        </p:spPr>
        <p:txBody>
          <a:bodyPr>
            <a:normAutofit/>
          </a:bodyPr>
          <a:lstStyle/>
          <a:p>
            <a:pPr marL="68580" indent="0">
              <a:buNone/>
            </a:pPr>
            <a:endParaRPr lang="en-US" sz="2200" b="0" i="1" dirty="0">
              <a:latin typeface="Cambria Math" panose="02040503050406030204" pitchFamily="18" charset="0"/>
            </a:endParaRPr>
          </a:p>
          <a:p>
            <a:pPr marL="68580" indent="0">
              <a:buNone/>
            </a:pPr>
            <a:endParaRPr lang="en-US" sz="2200" i="1" dirty="0">
              <a:latin typeface="Cambria Math" panose="02040503050406030204" pitchFamily="18" charset="0"/>
            </a:endParaRPr>
          </a:p>
          <a:p>
            <a:pPr marL="68580" indent="0">
              <a:buNone/>
            </a:pPr>
            <a:endParaRPr lang="el-GR" sz="2200" dirty="0"/>
          </a:p>
          <a:p>
            <a:endParaRPr lang="el-GR" sz="2200" dirty="0"/>
          </a:p>
          <a:p>
            <a:r>
              <a:rPr lang="el-GR" sz="2200" dirty="0"/>
              <a:t>Το </a:t>
            </a:r>
            <a:r>
              <a:rPr lang="el-GR" sz="2200" b="1" dirty="0"/>
              <a:t>έργο της εξωτερικής δύναμης </a:t>
            </a:r>
            <a:r>
              <a:rPr lang="el-GR" sz="2200" dirty="0"/>
              <a:t>κατά </a:t>
            </a:r>
            <a:br>
              <a:rPr lang="el-GR" sz="2200" dirty="0"/>
            </a:br>
            <a:r>
              <a:rPr lang="el-GR" sz="2200" dirty="0"/>
              <a:t>την </a:t>
            </a:r>
            <a:r>
              <a:rPr lang="el-GR" sz="2200" b="1" dirty="0"/>
              <a:t>ανύψωση</a:t>
            </a:r>
            <a:r>
              <a:rPr lang="el-GR" sz="2200" dirty="0"/>
              <a:t> ενός σώματος σε ένα σύστημα {σώμα, Γη} ισούται με τη </a:t>
            </a:r>
            <a:r>
              <a:rPr lang="el-GR" sz="2200" b="1" dirty="0"/>
              <a:t>μεταβολή στη </a:t>
            </a:r>
            <a:br>
              <a:rPr lang="el-GR" sz="2200" b="1" dirty="0"/>
            </a:br>
            <a:br>
              <a:rPr lang="el-GR" sz="2200" b="1" dirty="0"/>
            </a:br>
            <a:r>
              <a:rPr lang="el-GR" sz="2200" b="1" dirty="0"/>
              <a:t>      </a:t>
            </a:r>
            <a:r>
              <a:rPr lang="el-GR" b="1" dirty="0"/>
              <a:t>βαρυτική δυναμική ενέργεια </a:t>
            </a:r>
            <a:br>
              <a:rPr lang="el-GR" dirty="0"/>
            </a:br>
            <a:br>
              <a:rPr lang="el-GR" sz="2200" dirty="0"/>
            </a:br>
            <a:r>
              <a:rPr lang="el-GR" sz="2200" dirty="0"/>
              <a:t>του </a:t>
            </a:r>
            <a:r>
              <a:rPr lang="el-GR" sz="2200" b="1" dirty="0"/>
              <a:t>συστήματος</a:t>
            </a:r>
            <a:r>
              <a:rPr lang="el-GR" sz="2200" dirty="0"/>
              <a:t>!</a:t>
            </a:r>
          </a:p>
        </p:txBody>
      </p:sp>
      <p:sp>
        <p:nvSpPr>
          <p:cNvPr id="7" name="TextBox 6"/>
          <p:cNvSpPr txBox="1"/>
          <p:nvPr/>
        </p:nvSpPr>
        <p:spPr>
          <a:xfrm>
            <a:off x="5867400" y="755215"/>
            <a:ext cx="2286000" cy="490776"/>
          </a:xfrm>
          <a:prstGeom prst="horizontalScroll">
            <a:avLst/>
          </a:prstGeom>
          <a:ln w="28575"/>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800" b="1" i="0" u="none" strike="noStrike" kern="1200" cap="none" spc="0" normalizeH="0" baseline="0" noProof="0" dirty="0">
                <a:ln>
                  <a:noFill/>
                </a:ln>
                <a:solidFill>
                  <a:prstClr val="black"/>
                </a:solidFill>
                <a:effectLst/>
                <a:uLnTx/>
                <a:uFillTx/>
                <a:latin typeface="Calibri" panose="020F0502020204030204"/>
                <a:ea typeface="+mn-ea"/>
                <a:cs typeface="+mn-cs"/>
              </a:rPr>
              <a:t>Σύστημα</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l-GR" sz="1800" b="1" i="0" u="none" strike="noStrike" kern="1200" cap="none" spc="0" normalizeH="0" baseline="0" noProof="0" dirty="0">
                <a:ln>
                  <a:noFill/>
                </a:ln>
                <a:solidFill>
                  <a:prstClr val="black"/>
                </a:solidFill>
                <a:effectLst/>
                <a:uLnTx/>
                <a:uFillTx/>
                <a:latin typeface="Calibri" panose="020F0502020204030204"/>
                <a:ea typeface="+mn-ea"/>
                <a:cs typeface="+mn-cs"/>
              </a:rPr>
              <a:t> Βιβλίο</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 </a:t>
            </a:r>
            <a:r>
              <a:rPr kumimoji="0" lang="el-GR" sz="1800" b="1" i="0" u="none" strike="noStrike" kern="1200" cap="none" spc="0" normalizeH="0" baseline="0" noProof="0" dirty="0">
                <a:ln>
                  <a:noFill/>
                </a:ln>
                <a:solidFill>
                  <a:prstClr val="black"/>
                </a:solidFill>
                <a:effectLst/>
                <a:uLnTx/>
                <a:uFillTx/>
                <a:latin typeface="Calibri" panose="020F0502020204030204"/>
                <a:ea typeface="+mn-ea"/>
                <a:cs typeface="+mn-cs"/>
              </a:rPr>
              <a:t>Γη</a:t>
            </a:r>
          </a:p>
        </p:txBody>
      </p:sp>
      <p:sp>
        <p:nvSpPr>
          <p:cNvPr id="8" name="Oval 7"/>
          <p:cNvSpPr/>
          <p:nvPr/>
        </p:nvSpPr>
        <p:spPr>
          <a:xfrm>
            <a:off x="5943600" y="3936999"/>
            <a:ext cx="228600" cy="228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i</a:t>
            </a:r>
            <a:endParaRPr kumimoji="0" lang="el-G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Oval 8"/>
          <p:cNvSpPr/>
          <p:nvPr/>
        </p:nvSpPr>
        <p:spPr>
          <a:xfrm>
            <a:off x="5977467" y="2184399"/>
            <a:ext cx="228600" cy="228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f</a:t>
            </a:r>
            <a:endParaRPr kumimoji="0" lang="el-G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ight Arrow 9"/>
          <p:cNvSpPr/>
          <p:nvPr/>
        </p:nvSpPr>
        <p:spPr>
          <a:xfrm>
            <a:off x="5029200" y="838200"/>
            <a:ext cx="7620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mc:AlternateContent xmlns:mc="http://schemas.openxmlformats.org/markup-compatibility/2006" xmlns:a14="http://schemas.microsoft.com/office/drawing/2010/main">
        <mc:Choice Requires="a14">
          <p:sp>
            <p:nvSpPr>
              <p:cNvPr id="11" name="TextBox 10"/>
              <p:cNvSpPr txBox="1"/>
              <p:nvPr/>
            </p:nvSpPr>
            <p:spPr>
              <a:xfrm>
                <a:off x="6435018" y="3324519"/>
                <a:ext cx="452047" cy="369332"/>
              </a:xfrm>
              <a:prstGeom prst="rect">
                <a:avLst/>
              </a:prstGeom>
              <a:solidFill>
                <a:schemeClr val="bg1"/>
              </a:solid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l-GR" sz="2400" b="1"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𝚫</m:t>
                      </m:r>
                      <m:acc>
                        <m:accPr>
                          <m:chr m:val="⃗"/>
                          <m:ctrlPr>
                            <a:rPr kumimoji="0" lang="el-GR" sz="24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accPr>
                        <m:e>
                          <m:r>
                            <a:rPr kumimoji="0" lang="en-BS" sz="24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𝒚</m:t>
                          </m:r>
                        </m:e>
                      </m:acc>
                    </m:oMath>
                  </m:oMathPara>
                </a14:m>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11" name="TextBox 10"/>
              <p:cNvSpPr txBox="1">
                <a:spLocks noRot="1" noChangeAspect="1" noMove="1" noResize="1" noEditPoints="1" noAdjustHandles="1" noChangeArrowheads="1" noChangeShapeType="1" noTextEdit="1"/>
              </p:cNvSpPr>
              <p:nvPr/>
            </p:nvSpPr>
            <p:spPr>
              <a:xfrm>
                <a:off x="6435018" y="3324519"/>
                <a:ext cx="452047" cy="369332"/>
              </a:xfrm>
              <a:prstGeom prst="rect">
                <a:avLst/>
              </a:prstGeom>
              <a:blipFill>
                <a:blip r:embed="rId4"/>
                <a:stretch>
                  <a:fillRect l="-16216" r="-16216" b="-26230"/>
                </a:stretch>
              </a:blipFill>
            </p:spPr>
            <p:txBody>
              <a:bodyPr/>
              <a:lstStyle/>
              <a:p>
                <a:r>
                  <a:rPr lang="en-US">
                    <a:noFill/>
                  </a:rPr>
                  <a:t> </a:t>
                </a:r>
              </a:p>
            </p:txBody>
          </p:sp>
        </mc:Fallback>
      </mc:AlternateContent>
    </p:spTree>
    <p:extLst>
      <p:ext uri="{BB962C8B-B14F-4D97-AF65-F5344CB8AC3E}">
        <p14:creationId xmlns:p14="http://schemas.microsoft.com/office/powerpoint/2010/main" val="3847779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fade">
                                      <p:cBhvr>
                                        <p:cTn id="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82413" y="2009193"/>
            <a:ext cx="3385726" cy="4495800"/>
          </a:xfrm>
          <a:prstGeom prst="rect">
            <a:avLst/>
          </a:prstGeom>
        </p:spPr>
      </p:pic>
      <p:sp>
        <p:nvSpPr>
          <p:cNvPr id="2" name="Title 1"/>
          <p:cNvSpPr>
            <a:spLocks noGrp="1"/>
          </p:cNvSpPr>
          <p:nvPr>
            <p:ph type="title"/>
          </p:nvPr>
        </p:nvSpPr>
        <p:spPr/>
        <p:txBody>
          <a:bodyPr>
            <a:normAutofit fontScale="90000"/>
          </a:bodyPr>
          <a:lstStyle/>
          <a:p>
            <a:r>
              <a:rPr lang="el-GR" dirty="0"/>
              <a:t>Ενέργεια Συστήματος</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371600"/>
                <a:ext cx="7892466" cy="5105400"/>
              </a:xfrm>
            </p:spPr>
            <p:txBody>
              <a:bodyPr>
                <a:normAutofit/>
              </a:bodyPr>
              <a:lstStyle/>
              <a:p>
                <a:r>
                  <a:rPr lang="el-GR" sz="2200" dirty="0"/>
                  <a:t>Ας κάνουμε το ίδιο για το </a:t>
                </a:r>
                <a:r>
                  <a:rPr lang="el-GR" sz="2200" b="1" dirty="0"/>
                  <a:t>έργο</a:t>
                </a:r>
                <a:br>
                  <a:rPr lang="el-GR" sz="2200" dirty="0"/>
                </a:br>
                <a:r>
                  <a:rPr lang="el-GR" sz="2200" dirty="0"/>
                  <a:t>της δύναμης του </a:t>
                </a:r>
                <a:r>
                  <a:rPr lang="el-GR" sz="2200" b="1" dirty="0"/>
                  <a:t>βάρους</a:t>
                </a:r>
                <a:r>
                  <a:rPr lang="el-GR" sz="2200" dirty="0"/>
                  <a:t>!</a:t>
                </a:r>
              </a:p>
              <a:p>
                <a:endParaRPr lang="en-US" sz="2200" dirty="0"/>
              </a:p>
              <a:p>
                <a:r>
                  <a:rPr lang="el-GR" sz="2200" dirty="0"/>
                  <a:t>Εφαρμόζουμε δύναμη για να </a:t>
                </a:r>
                <a:br>
                  <a:rPr lang="en-US" sz="2200" dirty="0"/>
                </a:br>
                <a:r>
                  <a:rPr lang="el-GR" sz="2200" b="1" dirty="0"/>
                  <a:t>ανυψώσουμε</a:t>
                </a:r>
                <a:r>
                  <a:rPr lang="el-GR" sz="2200" dirty="0"/>
                  <a:t> το βιβλίο με </a:t>
                </a:r>
                <a:br>
                  <a:rPr lang="el-GR" sz="2200" dirty="0"/>
                </a:br>
                <a:r>
                  <a:rPr lang="el-GR" sz="2200" dirty="0"/>
                  <a:t>(σταθερή) πολύ αργή ταχύτητα</a:t>
                </a:r>
                <a:r>
                  <a:rPr lang="en-US" sz="2200" dirty="0"/>
                  <a:t> </a:t>
                </a:r>
                <a:br>
                  <a:rPr lang="el-GR" sz="2200" dirty="0"/>
                </a:br>
                <a:r>
                  <a:rPr lang="en-US" sz="2200" dirty="0"/>
                  <a:t>(</a:t>
                </a:r>
                <a:r>
                  <a:rPr lang="el-GR" sz="2200" dirty="0"/>
                  <a:t>έτσι ώστε </a:t>
                </a:r>
                <a14:m>
                  <m:oMath xmlns:m="http://schemas.openxmlformats.org/officeDocument/2006/math">
                    <m:r>
                      <m:rPr>
                        <m:sty m:val="p"/>
                      </m:rPr>
                      <a:rPr lang="aa-ET" sz="2200">
                        <a:latin typeface="Cambria Math" panose="02040503050406030204" pitchFamily="18" charset="0"/>
                      </a:rPr>
                      <m:t>Σ</m:t>
                    </m:r>
                    <m:sSub>
                      <m:sSubPr>
                        <m:ctrlPr>
                          <a:rPr lang="aa-ET" sz="2200" i="1" dirty="0">
                            <a:latin typeface="Cambria Math" panose="02040503050406030204" pitchFamily="18" charset="0"/>
                          </a:rPr>
                        </m:ctrlPr>
                      </m:sSubPr>
                      <m:e>
                        <m:acc>
                          <m:accPr>
                            <m:chr m:val="⃗"/>
                            <m:ctrlPr>
                              <a:rPr lang="aa-ET" sz="2200" i="1">
                                <a:latin typeface="Cambria Math" panose="02040503050406030204" pitchFamily="18" charset="0"/>
                              </a:rPr>
                            </m:ctrlPr>
                          </m:accPr>
                          <m:e>
                            <m:r>
                              <a:rPr lang="aa-ET" sz="2200" i="1">
                                <a:latin typeface="Cambria Math" panose="02040503050406030204" pitchFamily="18" charset="0"/>
                              </a:rPr>
                              <m:t>𝐹</m:t>
                            </m:r>
                          </m:e>
                        </m:acc>
                      </m:e>
                      <m:sub>
                        <m:r>
                          <a:rPr lang="aa-ET" sz="2200" i="1" dirty="0">
                            <a:latin typeface="Cambria Math" panose="02040503050406030204" pitchFamily="18" charset="0"/>
                          </a:rPr>
                          <m:t>𝑦</m:t>
                        </m:r>
                      </m:sub>
                    </m:sSub>
                    <m:r>
                      <a:rPr lang="aa-ET" sz="2200" i="1" dirty="0">
                        <a:latin typeface="Cambria Math" panose="02040503050406030204" pitchFamily="18" charset="0"/>
                      </a:rPr>
                      <m:t>=0 </m:t>
                    </m:r>
                    <m:groupChr>
                      <m:groupChrPr>
                        <m:chr m:val="⇔"/>
                        <m:vertJc m:val="bot"/>
                        <m:ctrlPr>
                          <a:rPr lang="aa-ET" sz="2200" i="1" dirty="0">
                            <a:latin typeface="Cambria Math" panose="02040503050406030204" pitchFamily="18" charset="0"/>
                          </a:rPr>
                        </m:ctrlPr>
                      </m:groupChrPr>
                      <m:e>
                        <m:r>
                          <m:rPr>
                            <m:brk m:alnAt="2"/>
                          </m:rPr>
                          <a:rPr lang="aa-ET" sz="2200" i="1" dirty="0">
                            <a:latin typeface="Cambria Math" panose="02040503050406030204" pitchFamily="18" charset="0"/>
                          </a:rPr>
                          <m:t> </m:t>
                        </m:r>
                      </m:e>
                    </m:groupChr>
                    <m:r>
                      <a:rPr lang="aa-ET" sz="2200" i="1" dirty="0">
                        <a:latin typeface="Cambria Math" panose="02040503050406030204" pitchFamily="18" charset="0"/>
                      </a:rPr>
                      <m:t> </m:t>
                    </m:r>
                    <m:sSub>
                      <m:sSubPr>
                        <m:ctrlPr>
                          <a:rPr lang="en-US" sz="2200" i="1">
                            <a:latin typeface="Cambria Math" panose="02040503050406030204" pitchFamily="18" charset="0"/>
                          </a:rPr>
                        </m:ctrlPr>
                      </m:sSubPr>
                      <m:e>
                        <m:acc>
                          <m:accPr>
                            <m:chr m:val="⃗"/>
                            <m:ctrlPr>
                              <a:rPr lang="en-US" sz="2200" i="1">
                                <a:latin typeface="Cambria Math" panose="02040503050406030204" pitchFamily="18" charset="0"/>
                              </a:rPr>
                            </m:ctrlPr>
                          </m:accPr>
                          <m:e>
                            <m:r>
                              <a:rPr lang="en-US" sz="2200" i="1">
                                <a:latin typeface="Cambria Math" panose="02040503050406030204" pitchFamily="18" charset="0"/>
                              </a:rPr>
                              <m:t>𝐹</m:t>
                            </m:r>
                          </m:e>
                        </m:acc>
                      </m:e>
                      <m:sub>
                        <m:r>
                          <a:rPr lang="en-US" sz="2200" i="1">
                            <a:latin typeface="Cambria Math" panose="02040503050406030204" pitchFamily="18" charset="0"/>
                          </a:rPr>
                          <m:t>𝑎𝑝𝑝</m:t>
                        </m:r>
                      </m:sub>
                    </m:sSub>
                    <m:r>
                      <a:rPr lang="el-GR" sz="2200" i="1">
                        <a:latin typeface="Cambria Math" panose="02040503050406030204" pitchFamily="18" charset="0"/>
                      </a:rPr>
                      <m:t>=−</m:t>
                    </m:r>
                    <m:r>
                      <a:rPr lang="en-US" sz="2200" i="1">
                        <a:latin typeface="Cambria Math" panose="02040503050406030204" pitchFamily="18" charset="0"/>
                      </a:rPr>
                      <m:t>𝑚</m:t>
                    </m:r>
                    <m:acc>
                      <m:accPr>
                        <m:chr m:val="⃗"/>
                        <m:ctrlPr>
                          <a:rPr lang="en-US" sz="2200" i="1">
                            <a:latin typeface="Cambria Math" panose="02040503050406030204" pitchFamily="18" charset="0"/>
                          </a:rPr>
                        </m:ctrlPr>
                      </m:accPr>
                      <m:e>
                        <m:r>
                          <a:rPr lang="en-US" sz="2200" i="1">
                            <a:latin typeface="Cambria Math" panose="02040503050406030204" pitchFamily="18" charset="0"/>
                          </a:rPr>
                          <m:t>𝑔</m:t>
                        </m:r>
                      </m:e>
                    </m:acc>
                  </m:oMath>
                </a14:m>
                <a:r>
                  <a:rPr lang="en-US" sz="2200" dirty="0"/>
                  <a:t>)</a:t>
                </a:r>
                <a:endParaRPr lang="el-GR" sz="2200" dirty="0"/>
              </a:p>
              <a:p>
                <a:endParaRPr lang="el-GR" sz="1200" i="1" dirty="0">
                  <a:latin typeface="Cambria Math" panose="02040503050406030204" pitchFamily="18" charset="0"/>
                </a:endParaRPr>
              </a:p>
              <a:p>
                <a14:m>
                  <m:oMath xmlns:m="http://schemas.openxmlformats.org/officeDocument/2006/math">
                    <m:sSub>
                      <m:sSubPr>
                        <m:ctrlPr>
                          <a:rPr lang="el-GR" i="1" smtClean="0">
                            <a:latin typeface="Cambria Math" panose="02040503050406030204" pitchFamily="18" charset="0"/>
                          </a:rPr>
                        </m:ctrlPr>
                      </m:sSubPr>
                      <m:e>
                        <m:r>
                          <a:rPr lang="en-US" b="0" i="1" smtClean="0">
                            <a:latin typeface="Cambria Math" panose="02040503050406030204" pitchFamily="18" charset="0"/>
                          </a:rPr>
                          <m:t>𝑊</m:t>
                        </m:r>
                      </m:e>
                      <m:sub>
                        <m:sSub>
                          <m:sSubPr>
                            <m:ctrlPr>
                              <a:rPr lang="aa-ET" b="0" i="1" smtClean="0">
                                <a:latin typeface="Cambria Math" panose="02040503050406030204" pitchFamily="18" charset="0"/>
                              </a:rPr>
                            </m:ctrlPr>
                          </m:sSubPr>
                          <m:e>
                            <m:r>
                              <a:rPr lang="aa-ET" b="0" i="1" smtClean="0">
                                <a:latin typeface="Cambria Math" panose="02040503050406030204" pitchFamily="18" charset="0"/>
                              </a:rPr>
                              <m:t>𝐹</m:t>
                            </m:r>
                          </m:e>
                          <m:sub>
                            <m:r>
                              <a:rPr lang="en-US" b="0" i="1" smtClean="0">
                                <a:latin typeface="Cambria Math" panose="02040503050406030204" pitchFamily="18" charset="0"/>
                              </a:rPr>
                              <m:t>𝑔</m:t>
                            </m:r>
                          </m:sub>
                        </m:sSub>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𝐹</m:t>
                            </m:r>
                          </m:e>
                        </m:acc>
                      </m:e>
                      <m:sub>
                        <m:r>
                          <a:rPr lang="en-US" b="0" i="1" smtClean="0">
                            <a:latin typeface="Cambria Math" panose="02040503050406030204" pitchFamily="18" charset="0"/>
                          </a:rPr>
                          <m:t>𝑔</m:t>
                        </m:r>
                      </m:sub>
                    </m:sSub>
                    <m:r>
                      <a:rPr lang="en-US" b="0" i="1" smtClean="0">
                        <a:latin typeface="Cambria Math" panose="02040503050406030204" pitchFamily="18" charset="0"/>
                        <a:ea typeface="Cambria Math" panose="02040503050406030204" pitchFamily="18" charset="0"/>
                      </a:rPr>
                      <m:t>∙</m:t>
                    </m:r>
                    <m:r>
                      <m:rPr>
                        <m:sty m:val="p"/>
                      </m:rPr>
                      <a:rPr lang="el-GR" b="0" i="0" smtClean="0">
                        <a:latin typeface="Cambria Math" panose="02040503050406030204" pitchFamily="18" charset="0"/>
                        <a:ea typeface="Cambria Math" panose="02040503050406030204" pitchFamily="18" charset="0"/>
                      </a:rPr>
                      <m:t>Δ</m:t>
                    </m:r>
                    <m:acc>
                      <m:accPr>
                        <m:chr m:val="⃗"/>
                        <m:ctrlPr>
                          <a:rPr lang="el-GR" b="0" i="1" smtClean="0">
                            <a:latin typeface="Cambria Math" panose="02040503050406030204" pitchFamily="18" charset="0"/>
                            <a:ea typeface="Cambria Math" panose="02040503050406030204" pitchFamily="18" charset="0"/>
                          </a:rPr>
                        </m:ctrlPr>
                      </m:accPr>
                      <m:e>
                        <m:r>
                          <a:rPr lang="en-BS" b="0" i="1" smtClean="0">
                            <a:latin typeface="Cambria Math" panose="02040503050406030204" pitchFamily="18" charset="0"/>
                            <a:ea typeface="Cambria Math" panose="02040503050406030204" pitchFamily="18" charset="0"/>
                          </a:rPr>
                          <m:t>𝑦</m:t>
                        </m:r>
                      </m:e>
                    </m:acc>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𝑚</m:t>
                    </m:r>
                    <m:acc>
                      <m:accPr>
                        <m:chr m:val="⃗"/>
                        <m:ctrlPr>
                          <a:rPr lang="en-US" i="1">
                            <a:latin typeface="Cambria Math" panose="02040503050406030204" pitchFamily="18" charset="0"/>
                          </a:rPr>
                        </m:ctrlPr>
                      </m:accPr>
                      <m:e>
                        <m:r>
                          <a:rPr lang="en-US" i="1">
                            <a:latin typeface="Cambria Math" panose="02040503050406030204" pitchFamily="18" charset="0"/>
                          </a:rPr>
                          <m:t>𝑔</m:t>
                        </m:r>
                      </m:e>
                    </m:acc>
                    <m:r>
                      <a:rPr lang="en-US" b="0" i="1" smtClean="0">
                        <a:latin typeface="Cambria Math" panose="02040503050406030204" pitchFamily="18" charset="0"/>
                      </a:rPr>
                      <m:t>⋅</m:t>
                    </m:r>
                    <m:r>
                      <m:rPr>
                        <m:sty m:val="p"/>
                      </m:rPr>
                      <a:rPr lang="en-US" b="0" i="0" smtClean="0">
                        <a:latin typeface="Cambria Math" panose="02040503050406030204" pitchFamily="18" charset="0"/>
                      </a:rPr>
                      <m:t>Δ</m:t>
                    </m:r>
                    <m:acc>
                      <m:accPr>
                        <m:chr m:val="⃗"/>
                        <m:ctrlPr>
                          <a:rPr lang="en-US" b="0" i="1" smtClean="0">
                            <a:latin typeface="Cambria Math" panose="02040503050406030204" pitchFamily="18" charset="0"/>
                          </a:rPr>
                        </m:ctrlPr>
                      </m:accPr>
                      <m:e>
                        <m:r>
                          <a:rPr lang="en-BS" b="0" i="1" smtClean="0">
                            <a:latin typeface="Cambria Math" panose="02040503050406030204" pitchFamily="18" charset="0"/>
                          </a:rPr>
                          <m:t>𝑦</m:t>
                        </m:r>
                      </m:e>
                    </m:acc>
                  </m:oMath>
                </a14:m>
                <a:br>
                  <a:rPr lang="en-US" b="0" dirty="0"/>
                </a:br>
                <a:r>
                  <a:rPr lang="en-US" b="0" dirty="0"/>
                  <a:t>	 </a:t>
                </a:r>
                <a14:m>
                  <m:oMath xmlns:m="http://schemas.openxmlformats.org/officeDocument/2006/math">
                    <m:r>
                      <a:rPr lang="en-US" b="0" i="0" smtClean="0">
                        <a:latin typeface="Cambria Math" panose="02040503050406030204" pitchFamily="18" charset="0"/>
                      </a:rPr>
                      <m:t> =</m:t>
                    </m:r>
                    <m:r>
                      <a:rPr lang="en-US" b="0" i="1" smtClean="0">
                        <a:latin typeface="Cambria Math" panose="02040503050406030204" pitchFamily="18" charset="0"/>
                      </a:rPr>
                      <m:t>𝑚</m:t>
                    </m:r>
                    <m:d>
                      <m:dPr>
                        <m:ctrlPr>
                          <a:rPr lang="el-GR" b="0" i="1" smtClean="0">
                            <a:latin typeface="Cambria Math" panose="02040503050406030204" pitchFamily="18" charset="0"/>
                          </a:rPr>
                        </m:ctrlPr>
                      </m:dPr>
                      <m:e>
                        <m:r>
                          <a:rPr lang="el-GR" b="0" i="1" smtClean="0">
                            <a:latin typeface="Cambria Math" panose="02040503050406030204" pitchFamily="18" charset="0"/>
                          </a:rPr>
                          <m:t>−</m:t>
                        </m:r>
                        <m:r>
                          <a:rPr lang="en-US" b="0" i="1" smtClean="0">
                            <a:latin typeface="Cambria Math" panose="02040503050406030204" pitchFamily="18" charset="0"/>
                          </a:rPr>
                          <m:t>𝑔</m:t>
                        </m:r>
                        <m:acc>
                          <m:accPr>
                            <m:chr m:val="⃗"/>
                            <m:ctrlPr>
                              <a:rPr lang="en-US" b="1" i="1" smtClean="0">
                                <a:latin typeface="Cambria Math" panose="02040503050406030204" pitchFamily="18" charset="0"/>
                              </a:rPr>
                            </m:ctrlPr>
                          </m:accPr>
                          <m:e>
                            <m:r>
                              <a:rPr lang="en-US" b="1" i="1" smtClean="0">
                                <a:latin typeface="Cambria Math" panose="02040503050406030204" pitchFamily="18" charset="0"/>
                              </a:rPr>
                              <m:t>𝒋</m:t>
                            </m:r>
                          </m:e>
                        </m:acc>
                      </m:e>
                    </m:d>
                    <m:r>
                      <a:rPr lang="en-US" b="0" i="1" smtClean="0">
                        <a:latin typeface="Cambria Math" panose="02040503050406030204" pitchFamily="18" charset="0"/>
                        <a:ea typeface="Cambria Math" panose="02040503050406030204" pitchFamily="18" charset="0"/>
                      </a:rPr>
                      <m:t>∙</m:t>
                    </m:r>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𝑦</m:t>
                            </m:r>
                          </m:e>
                          <m:sub>
                            <m:r>
                              <a:rPr lang="en-US" b="0" i="1" smtClean="0">
                                <a:latin typeface="Cambria Math" panose="02040503050406030204" pitchFamily="18" charset="0"/>
                              </a:rPr>
                              <m:t>𝑓</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𝑦</m:t>
                            </m:r>
                          </m:e>
                          <m:sub>
                            <m:r>
                              <a:rPr lang="en-US" b="0" i="1" smtClean="0">
                                <a:latin typeface="Cambria Math" panose="02040503050406030204" pitchFamily="18" charset="0"/>
                              </a:rPr>
                              <m:t>𝑖</m:t>
                            </m:r>
                          </m:sub>
                        </m:sSub>
                      </m:e>
                    </m:d>
                    <m:acc>
                      <m:accPr>
                        <m:chr m:val="⃗"/>
                        <m:ctrlPr>
                          <a:rPr lang="en-US" b="1" i="1" smtClean="0">
                            <a:latin typeface="Cambria Math" panose="02040503050406030204" pitchFamily="18" charset="0"/>
                          </a:rPr>
                        </m:ctrlPr>
                      </m:accPr>
                      <m:e>
                        <m:r>
                          <a:rPr lang="en-US" b="1" i="1" smtClean="0">
                            <a:latin typeface="Cambria Math" panose="02040503050406030204" pitchFamily="18" charset="0"/>
                          </a:rPr>
                          <m:t>𝒋</m:t>
                        </m:r>
                      </m:e>
                    </m:acc>
                  </m:oMath>
                </a14:m>
                <a:br>
                  <a:rPr lang="el-GR" b="0" dirty="0"/>
                </a:br>
                <a:r>
                  <a:rPr lang="en-US" b="0" dirty="0"/>
                  <a:t>	</a:t>
                </a:r>
                <a14:m>
                  <m:oMath xmlns:m="http://schemas.openxmlformats.org/officeDocument/2006/math">
                    <m:r>
                      <a:rPr lang="en-US" b="0" i="0" smtClean="0">
                        <a:latin typeface="Cambria Math" panose="02040503050406030204" pitchFamily="18" charset="0"/>
                      </a:rPr>
                      <m:t>  </m:t>
                    </m:r>
                    <m:r>
                      <a:rPr lang="el-GR" b="0" i="1" smtClean="0">
                        <a:latin typeface="Cambria Math" panose="02040503050406030204" pitchFamily="18" charset="0"/>
                      </a:rPr>
                      <m:t>=</m:t>
                    </m:r>
                    <m:r>
                      <a:rPr lang="en-US" b="0" i="1" smtClean="0">
                        <a:latin typeface="Cambria Math" panose="02040503050406030204" pitchFamily="18" charset="0"/>
                      </a:rPr>
                      <m:t>𝑚𝑔</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𝑦</m:t>
                        </m:r>
                      </m:e>
                      <m:sub>
                        <m:r>
                          <a:rPr lang="en-US" b="0" i="1" smtClean="0">
                            <a:latin typeface="Cambria Math" panose="02040503050406030204" pitchFamily="18" charset="0"/>
                          </a:rPr>
                          <m:t>𝑖</m:t>
                        </m:r>
                      </m:sub>
                    </m:sSub>
                    <m:r>
                      <a:rPr lang="en-US" b="0" i="1" smtClean="0">
                        <a:latin typeface="Cambria Math" panose="02040503050406030204" pitchFamily="18" charset="0"/>
                      </a:rPr>
                      <m:t>−</m:t>
                    </m:r>
                    <m:r>
                      <a:rPr lang="en-US" b="0" i="1" smtClean="0">
                        <a:latin typeface="Cambria Math" panose="02040503050406030204" pitchFamily="18" charset="0"/>
                      </a:rPr>
                      <m:t>𝑚𝑔</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𝑦</m:t>
                        </m:r>
                      </m:e>
                      <m:sub>
                        <m:r>
                          <a:rPr lang="en-US" b="0" i="1" smtClean="0">
                            <a:latin typeface="Cambria Math" panose="02040503050406030204" pitchFamily="18" charset="0"/>
                          </a:rPr>
                          <m:t>𝑓</m:t>
                        </m:r>
                      </m:sub>
                    </m:sSub>
                  </m:oMath>
                </a14:m>
                <a:br>
                  <a:rPr lang="en-US" b="0" dirty="0"/>
                </a:br>
                <a:r>
                  <a:rPr lang="en-US" b="0" dirty="0"/>
                  <a:t>	 </a:t>
                </a:r>
                <a14:m>
                  <m:oMath xmlns:m="http://schemas.openxmlformats.org/officeDocument/2006/math">
                    <m:r>
                      <a:rPr lang="en-US" b="0" i="0" smtClean="0">
                        <a:latin typeface="Cambria Math" panose="02040503050406030204" pitchFamily="18" charset="0"/>
                      </a:rPr>
                      <m:t> </m:t>
                    </m:r>
                    <m:r>
                      <a:rPr lang="en-US" b="0" i="1" smtClean="0">
                        <a:latin typeface="Cambria Math" panose="02040503050406030204" pitchFamily="18" charset="0"/>
                      </a:rPr>
                      <m:t>=</m:t>
                    </m:r>
                    <m:sSub>
                      <m:sSubPr>
                        <m:ctrlPr>
                          <a:rPr lang="el-GR" b="0" i="1" smtClean="0">
                            <a:latin typeface="Cambria Math" panose="02040503050406030204" pitchFamily="18" charset="0"/>
                          </a:rPr>
                        </m:ctrlPr>
                      </m:sSubPr>
                      <m:e>
                        <m:r>
                          <a:rPr lang="en-US" b="0" i="1" smtClean="0">
                            <a:latin typeface="Cambria Math" panose="02040503050406030204" pitchFamily="18" charset="0"/>
                          </a:rPr>
                          <m:t>𝑈</m:t>
                        </m:r>
                      </m:e>
                      <m:sub>
                        <m:sSub>
                          <m:sSubPr>
                            <m:ctrlPr>
                              <a:rPr lang="en-US" b="0" i="1" smtClean="0">
                                <a:latin typeface="Cambria Math" panose="02040503050406030204" pitchFamily="18" charset="0"/>
                              </a:rPr>
                            </m:ctrlPr>
                          </m:sSubPr>
                          <m:e>
                            <m:r>
                              <a:rPr lang="en-US" b="0" i="1" smtClean="0">
                                <a:latin typeface="Cambria Math" panose="02040503050406030204" pitchFamily="18" charset="0"/>
                              </a:rPr>
                              <m:t>𝑔</m:t>
                            </m:r>
                          </m:e>
                          <m:sub>
                            <m:r>
                              <a:rPr lang="en-US" b="0" i="1" smtClean="0">
                                <a:latin typeface="Cambria Math" panose="02040503050406030204" pitchFamily="18" charset="0"/>
                              </a:rPr>
                              <m:t>𝑖</m:t>
                            </m:r>
                          </m:sub>
                        </m:sSub>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𝑈</m:t>
                        </m:r>
                      </m:e>
                      <m:sub>
                        <m:sSub>
                          <m:sSubPr>
                            <m:ctrlPr>
                              <a:rPr lang="en-US" b="0" i="1" smtClean="0">
                                <a:latin typeface="Cambria Math" panose="02040503050406030204" pitchFamily="18" charset="0"/>
                              </a:rPr>
                            </m:ctrlPr>
                          </m:sSubPr>
                          <m:e>
                            <m:r>
                              <a:rPr lang="en-US" b="0" i="1" smtClean="0">
                                <a:latin typeface="Cambria Math" panose="02040503050406030204" pitchFamily="18" charset="0"/>
                              </a:rPr>
                              <m:t>𝑔</m:t>
                            </m:r>
                          </m:e>
                          <m:sub>
                            <m:r>
                              <a:rPr lang="en-US" b="0" i="1" smtClean="0">
                                <a:latin typeface="Cambria Math" panose="02040503050406030204" pitchFamily="18" charset="0"/>
                              </a:rPr>
                              <m:t>𝑓</m:t>
                            </m:r>
                          </m:sub>
                        </m:sSub>
                      </m:sub>
                    </m:sSub>
                    <m:r>
                      <a:rPr lang="en-US" b="0" i="1" smtClean="0">
                        <a:latin typeface="Cambria Math" panose="02040503050406030204" pitchFamily="18" charset="0"/>
                      </a:rPr>
                      <m:t>=</m:t>
                    </m:r>
                    <m:r>
                      <a:rPr lang="en-US" b="0" i="0" smtClean="0">
                        <a:latin typeface="Cambria Math" panose="02040503050406030204" pitchFamily="18" charset="0"/>
                      </a:rPr>
                      <m:t>−</m:t>
                    </m:r>
                    <m:r>
                      <m:rPr>
                        <m:sty m:val="p"/>
                      </m:rPr>
                      <a:rPr lang="en-US" b="0" i="0" smtClean="0">
                        <a:latin typeface="Cambria Math" panose="02040503050406030204" pitchFamily="18" charset="0"/>
                      </a:rPr>
                      <m:t>Δ</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𝑈</m:t>
                        </m:r>
                      </m:e>
                      <m:sub>
                        <m:r>
                          <a:rPr lang="en-US" b="0" i="1" smtClean="0">
                            <a:latin typeface="Cambria Math" panose="02040503050406030204" pitchFamily="18" charset="0"/>
                          </a:rPr>
                          <m:t>𝑔</m:t>
                        </m:r>
                      </m:sub>
                    </m:sSub>
                  </m:oMath>
                </a14:m>
                <a:endParaRPr lang="en-US" sz="22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371600"/>
                <a:ext cx="7892466" cy="5105400"/>
              </a:xfrm>
              <a:blipFill>
                <a:blip r:embed="rId3"/>
                <a:stretch>
                  <a:fillRect t="-835"/>
                </a:stretch>
              </a:blipFill>
            </p:spPr>
            <p:txBody>
              <a:bodyPr/>
              <a:lstStyle/>
              <a:p>
                <a:r>
                  <a:rPr lang="en-US">
                    <a:noFill/>
                  </a:rPr>
                  <a:t> </a:t>
                </a:r>
              </a:p>
            </p:txBody>
          </p:sp>
        </mc:Fallback>
      </mc:AlternateContent>
      <p:sp>
        <p:nvSpPr>
          <p:cNvPr id="5" name="TextBox 4"/>
          <p:cNvSpPr txBox="1"/>
          <p:nvPr/>
        </p:nvSpPr>
        <p:spPr>
          <a:xfrm>
            <a:off x="5867400" y="755215"/>
            <a:ext cx="2286000" cy="490776"/>
          </a:xfrm>
          <a:prstGeom prst="horizontalScroll">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800" b="1" i="0" u="none" strike="noStrike" kern="1200" cap="none" spc="0" normalizeH="0" baseline="0" noProof="0" dirty="0">
                <a:ln>
                  <a:noFill/>
                </a:ln>
                <a:solidFill>
                  <a:prstClr val="black"/>
                </a:solidFill>
                <a:effectLst/>
                <a:uLnTx/>
                <a:uFillTx/>
                <a:latin typeface="Calibri" panose="020F0502020204030204"/>
                <a:ea typeface="+mn-ea"/>
                <a:cs typeface="+mn-cs"/>
              </a:rPr>
              <a:t>Σύστημα</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l-GR" sz="1800" b="1" i="0" u="none" strike="noStrike" kern="1200" cap="none" spc="0" normalizeH="0" baseline="0" noProof="0" dirty="0">
                <a:ln>
                  <a:noFill/>
                </a:ln>
                <a:solidFill>
                  <a:prstClr val="black"/>
                </a:solidFill>
                <a:effectLst/>
                <a:uLnTx/>
                <a:uFillTx/>
                <a:latin typeface="Calibri" panose="020F0502020204030204"/>
                <a:ea typeface="+mn-ea"/>
                <a:cs typeface="+mn-cs"/>
              </a:rPr>
              <a:t> Βιβλίο</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 </a:t>
            </a:r>
            <a:r>
              <a:rPr kumimoji="0" lang="el-GR" sz="1800" b="1" i="0" u="none" strike="noStrike" kern="1200" cap="none" spc="0" normalizeH="0" baseline="0" noProof="0" dirty="0">
                <a:ln>
                  <a:noFill/>
                </a:ln>
                <a:solidFill>
                  <a:prstClr val="black"/>
                </a:solidFill>
                <a:effectLst/>
                <a:uLnTx/>
                <a:uFillTx/>
                <a:latin typeface="Calibri" panose="020F0502020204030204"/>
                <a:ea typeface="+mn-ea"/>
                <a:cs typeface="+mn-cs"/>
              </a:rPr>
              <a:t>Γη</a:t>
            </a:r>
          </a:p>
        </p:txBody>
      </p:sp>
      <p:sp>
        <p:nvSpPr>
          <p:cNvPr id="7" name="Oval 6"/>
          <p:cNvSpPr/>
          <p:nvPr/>
        </p:nvSpPr>
        <p:spPr>
          <a:xfrm>
            <a:off x="5943600" y="3945469"/>
            <a:ext cx="228600" cy="228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i</a:t>
            </a:r>
            <a:endParaRPr kumimoji="0" lang="el-G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Oval 7"/>
          <p:cNvSpPr/>
          <p:nvPr/>
        </p:nvSpPr>
        <p:spPr>
          <a:xfrm>
            <a:off x="5977467" y="2192869"/>
            <a:ext cx="228600" cy="228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f</a:t>
            </a:r>
            <a:endParaRPr kumimoji="0" lang="el-G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ight Arrow 8"/>
          <p:cNvSpPr/>
          <p:nvPr/>
        </p:nvSpPr>
        <p:spPr>
          <a:xfrm>
            <a:off x="5029200" y="838200"/>
            <a:ext cx="7620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mc:AlternateContent xmlns:mc="http://schemas.openxmlformats.org/markup-compatibility/2006" xmlns:a14="http://schemas.microsoft.com/office/drawing/2010/main">
        <mc:Choice Requires="a14">
          <p:sp>
            <p:nvSpPr>
              <p:cNvPr id="10" name="TextBox 9"/>
              <p:cNvSpPr txBox="1"/>
              <p:nvPr/>
            </p:nvSpPr>
            <p:spPr>
              <a:xfrm>
                <a:off x="6435018" y="3324519"/>
                <a:ext cx="452047" cy="369332"/>
              </a:xfrm>
              <a:prstGeom prst="rect">
                <a:avLst/>
              </a:prstGeom>
              <a:solidFill>
                <a:schemeClr val="bg1"/>
              </a:solid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l-GR" sz="2400" b="1"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𝚫</m:t>
                      </m:r>
                      <m:acc>
                        <m:accPr>
                          <m:chr m:val="⃗"/>
                          <m:ctrlPr>
                            <a:rPr kumimoji="0" lang="el-GR" sz="24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accPr>
                        <m:e>
                          <m:r>
                            <a:rPr kumimoji="0" lang="en-BS" sz="24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𝒚</m:t>
                          </m:r>
                        </m:e>
                      </m:acc>
                    </m:oMath>
                  </m:oMathPara>
                </a14:m>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10" name="TextBox 9"/>
              <p:cNvSpPr txBox="1">
                <a:spLocks noRot="1" noChangeAspect="1" noMove="1" noResize="1" noEditPoints="1" noAdjustHandles="1" noChangeArrowheads="1" noChangeShapeType="1" noTextEdit="1"/>
              </p:cNvSpPr>
              <p:nvPr/>
            </p:nvSpPr>
            <p:spPr>
              <a:xfrm>
                <a:off x="6435018" y="3324519"/>
                <a:ext cx="452047" cy="369332"/>
              </a:xfrm>
              <a:prstGeom prst="rect">
                <a:avLst/>
              </a:prstGeom>
              <a:blipFill>
                <a:blip r:embed="rId4"/>
                <a:stretch>
                  <a:fillRect l="-16216" r="-16216" b="-26230"/>
                </a:stretch>
              </a:blipFill>
            </p:spPr>
            <p:txBody>
              <a:bodyPr/>
              <a:lstStyle/>
              <a:p>
                <a:r>
                  <a:rPr lang="en-US">
                    <a:noFill/>
                  </a:rPr>
                  <a:t> </a:t>
                </a:r>
              </a:p>
            </p:txBody>
          </p:sp>
        </mc:Fallback>
      </mc:AlternateContent>
    </p:spTree>
    <p:extLst>
      <p:ext uri="{BB962C8B-B14F-4D97-AF65-F5344CB8AC3E}">
        <p14:creationId xmlns:p14="http://schemas.microsoft.com/office/powerpoint/2010/main" val="373755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82413" y="2009193"/>
            <a:ext cx="3385726" cy="4495800"/>
          </a:xfrm>
          <a:prstGeom prst="rect">
            <a:avLst/>
          </a:prstGeom>
        </p:spPr>
      </p:pic>
      <p:sp>
        <p:nvSpPr>
          <p:cNvPr id="2" name="Title 1"/>
          <p:cNvSpPr>
            <a:spLocks noGrp="1"/>
          </p:cNvSpPr>
          <p:nvPr>
            <p:ph type="title"/>
          </p:nvPr>
        </p:nvSpPr>
        <p:spPr/>
        <p:txBody>
          <a:bodyPr>
            <a:normAutofit fontScale="90000"/>
          </a:bodyPr>
          <a:lstStyle/>
          <a:p>
            <a:r>
              <a:rPr lang="el-GR" dirty="0"/>
              <a:t>Ενέργεια Συστήματος</a:t>
            </a:r>
          </a:p>
        </p:txBody>
      </p:sp>
      <p:sp>
        <p:nvSpPr>
          <p:cNvPr id="3" name="Content Placeholder 2"/>
          <p:cNvSpPr>
            <a:spLocks noGrp="1"/>
          </p:cNvSpPr>
          <p:nvPr>
            <p:ph idx="1"/>
          </p:nvPr>
        </p:nvSpPr>
        <p:spPr>
          <a:xfrm>
            <a:off x="609600" y="1371600"/>
            <a:ext cx="5029200" cy="5105400"/>
          </a:xfrm>
        </p:spPr>
        <p:txBody>
          <a:bodyPr>
            <a:normAutofit/>
          </a:bodyPr>
          <a:lstStyle/>
          <a:p>
            <a:endParaRPr lang="el-GR" sz="2200" dirty="0"/>
          </a:p>
          <a:p>
            <a:endParaRPr lang="el-GR" sz="2200" dirty="0"/>
          </a:p>
          <a:p>
            <a:endParaRPr lang="el-GR" sz="2200" dirty="0"/>
          </a:p>
          <a:p>
            <a:endParaRPr lang="el-GR" sz="2200" dirty="0"/>
          </a:p>
          <a:p>
            <a:r>
              <a:rPr lang="el-GR" sz="2200" dirty="0"/>
              <a:t>Άρα το </a:t>
            </a:r>
            <a:r>
              <a:rPr lang="el-GR" sz="2200" b="1" dirty="0"/>
              <a:t>έργο της δύναμης του βάρους</a:t>
            </a:r>
            <a:br>
              <a:rPr lang="el-GR" sz="2200" b="1" dirty="0"/>
            </a:br>
            <a:r>
              <a:rPr lang="el-GR" sz="2200" dirty="0"/>
              <a:t>κατά την </a:t>
            </a:r>
            <a:r>
              <a:rPr lang="el-GR" sz="2200" b="1" dirty="0"/>
              <a:t>ανύψωση</a:t>
            </a:r>
            <a:r>
              <a:rPr lang="el-GR" sz="2200" dirty="0"/>
              <a:t> ενός σώματος στο σύστημα {σώμα, Γη} ισούται με την </a:t>
            </a:r>
            <a:r>
              <a:rPr lang="el-GR" sz="2200" b="1" dirty="0"/>
              <a:t>αρνητική</a:t>
            </a:r>
            <a:r>
              <a:rPr lang="el-GR" sz="2200" dirty="0"/>
              <a:t> </a:t>
            </a:r>
            <a:r>
              <a:rPr lang="el-GR" sz="2200" b="1" dirty="0"/>
              <a:t>μεταβολή στη </a:t>
            </a:r>
            <a:br>
              <a:rPr lang="el-GR" sz="2200" b="1" dirty="0"/>
            </a:br>
            <a:r>
              <a:rPr lang="el-GR" sz="2200" b="1" dirty="0"/>
              <a:t>    </a:t>
            </a:r>
            <a:br>
              <a:rPr lang="el-GR" sz="2200" b="1" dirty="0"/>
            </a:br>
            <a:r>
              <a:rPr lang="el-GR" b="1" dirty="0"/>
              <a:t>      βαρυτική δυναμική ενέργεια </a:t>
            </a:r>
          </a:p>
          <a:p>
            <a:pPr marL="68580" indent="0">
              <a:buNone/>
            </a:pPr>
            <a:endParaRPr lang="el-GR" sz="2200" b="1" dirty="0"/>
          </a:p>
          <a:p>
            <a:pPr marL="68580" indent="0">
              <a:buNone/>
            </a:pPr>
            <a:r>
              <a:rPr lang="el-GR" sz="2200" b="1" dirty="0"/>
              <a:t>    </a:t>
            </a:r>
            <a:r>
              <a:rPr lang="el-GR" sz="2200" dirty="0"/>
              <a:t>του </a:t>
            </a:r>
            <a:r>
              <a:rPr lang="el-GR" sz="2200" b="1" dirty="0"/>
              <a:t>συστήματος</a:t>
            </a:r>
            <a:r>
              <a:rPr lang="el-GR" sz="2200" dirty="0"/>
              <a:t> </a:t>
            </a:r>
            <a:r>
              <a:rPr lang="el-GR" sz="2200" b="1" dirty="0"/>
              <a:t>{σώμα, Γη}</a:t>
            </a:r>
            <a:r>
              <a:rPr lang="el-GR" sz="2200" dirty="0"/>
              <a:t>!</a:t>
            </a:r>
          </a:p>
        </p:txBody>
      </p:sp>
      <p:sp>
        <p:nvSpPr>
          <p:cNvPr id="5" name="TextBox 4"/>
          <p:cNvSpPr txBox="1"/>
          <p:nvPr/>
        </p:nvSpPr>
        <p:spPr>
          <a:xfrm>
            <a:off x="5867400" y="755215"/>
            <a:ext cx="2286000" cy="490776"/>
          </a:xfrm>
          <a:prstGeom prst="horizontalScroll">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800" b="1" i="0" u="none" strike="noStrike" kern="1200" cap="none" spc="0" normalizeH="0" baseline="0" noProof="0" dirty="0">
                <a:ln>
                  <a:noFill/>
                </a:ln>
                <a:solidFill>
                  <a:prstClr val="black"/>
                </a:solidFill>
                <a:effectLst/>
                <a:uLnTx/>
                <a:uFillTx/>
                <a:latin typeface="Calibri" panose="020F0502020204030204"/>
                <a:ea typeface="+mn-ea"/>
                <a:cs typeface="+mn-cs"/>
              </a:rPr>
              <a:t>Σύστημα</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l-GR" sz="1800" b="1" i="0" u="none" strike="noStrike" kern="1200" cap="none" spc="0" normalizeH="0" baseline="0" noProof="0" dirty="0">
                <a:ln>
                  <a:noFill/>
                </a:ln>
                <a:solidFill>
                  <a:prstClr val="black"/>
                </a:solidFill>
                <a:effectLst/>
                <a:uLnTx/>
                <a:uFillTx/>
                <a:latin typeface="Calibri" panose="020F0502020204030204"/>
                <a:ea typeface="+mn-ea"/>
                <a:cs typeface="+mn-cs"/>
              </a:rPr>
              <a:t> Βιβλίο</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 </a:t>
            </a:r>
            <a:r>
              <a:rPr kumimoji="0" lang="el-GR" sz="1800" b="1" i="0" u="none" strike="noStrike" kern="1200" cap="none" spc="0" normalizeH="0" baseline="0" noProof="0" dirty="0">
                <a:ln>
                  <a:noFill/>
                </a:ln>
                <a:solidFill>
                  <a:prstClr val="black"/>
                </a:solidFill>
                <a:effectLst/>
                <a:uLnTx/>
                <a:uFillTx/>
                <a:latin typeface="Calibri" panose="020F0502020204030204"/>
                <a:ea typeface="+mn-ea"/>
                <a:cs typeface="+mn-cs"/>
              </a:rPr>
              <a:t>Γη</a:t>
            </a:r>
          </a:p>
        </p:txBody>
      </p:sp>
      <p:sp>
        <p:nvSpPr>
          <p:cNvPr id="7" name="Oval 6"/>
          <p:cNvSpPr/>
          <p:nvPr/>
        </p:nvSpPr>
        <p:spPr>
          <a:xfrm>
            <a:off x="5943600" y="3945469"/>
            <a:ext cx="228600" cy="228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i</a:t>
            </a:r>
            <a:endParaRPr kumimoji="0" lang="el-G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Oval 7"/>
          <p:cNvSpPr/>
          <p:nvPr/>
        </p:nvSpPr>
        <p:spPr>
          <a:xfrm>
            <a:off x="5977467" y="2192869"/>
            <a:ext cx="228600" cy="228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f</a:t>
            </a:r>
            <a:endParaRPr kumimoji="0" lang="el-G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ight Arrow 8"/>
          <p:cNvSpPr/>
          <p:nvPr/>
        </p:nvSpPr>
        <p:spPr>
          <a:xfrm>
            <a:off x="5029200" y="838200"/>
            <a:ext cx="7620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mc:AlternateContent xmlns:mc="http://schemas.openxmlformats.org/markup-compatibility/2006" xmlns:a14="http://schemas.microsoft.com/office/drawing/2010/main">
        <mc:Choice Requires="a14">
          <p:sp>
            <p:nvSpPr>
              <p:cNvPr id="4" name="Rounded Rectangle 4">
                <a:extLst>
                  <a:ext uri="{FF2B5EF4-FFF2-40B4-BE49-F238E27FC236}">
                    <a16:creationId xmlns:a16="http://schemas.microsoft.com/office/drawing/2014/main" id="{60913DF7-8E6A-E61B-2B4C-42A09E1F3B03}"/>
                  </a:ext>
                </a:extLst>
              </p:cNvPr>
              <p:cNvSpPr/>
              <p:nvPr/>
            </p:nvSpPr>
            <p:spPr>
              <a:xfrm>
                <a:off x="1550275" y="1863965"/>
                <a:ext cx="3276600" cy="657807"/>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2200" b="0" i="1" u="none" strike="noStrike" kern="1200" cap="none" spc="0" normalizeH="0" baseline="0" noProof="0" smtClean="0">
                              <a:ln>
                                <a:noFill/>
                              </a:ln>
                              <a:solidFill>
                                <a:srgbClr val="17406D">
                                  <a:lumMod val="75000"/>
                                </a:srgbClr>
                              </a:solidFill>
                              <a:effectLst/>
                              <a:uLnTx/>
                              <a:uFillTx/>
                              <a:latin typeface="Cambria Math" panose="02040503050406030204" pitchFamily="18" charset="0"/>
                              <a:ea typeface="+mn-ea"/>
                              <a:cs typeface="+mn-cs"/>
                            </a:rPr>
                          </m:ctrlPr>
                        </m:sSubPr>
                        <m:e>
                          <m:r>
                            <a:rPr kumimoji="0" lang="en-US" sz="2200" b="0" i="1" u="none" strike="noStrike" kern="1200" cap="none" spc="0" normalizeH="0" baseline="0" noProof="0" smtClean="0">
                              <a:ln>
                                <a:noFill/>
                              </a:ln>
                              <a:solidFill>
                                <a:srgbClr val="17406D">
                                  <a:lumMod val="75000"/>
                                </a:srgbClr>
                              </a:solidFill>
                              <a:effectLst/>
                              <a:uLnTx/>
                              <a:uFillTx/>
                              <a:latin typeface="Cambria Math" panose="02040503050406030204" pitchFamily="18" charset="0"/>
                              <a:ea typeface="+mn-ea"/>
                              <a:cs typeface="+mn-cs"/>
                            </a:rPr>
                            <m:t>𝑊</m:t>
                          </m:r>
                        </m:e>
                        <m:sub>
                          <m:sSub>
                            <m:sSubPr>
                              <m:ctrlPr>
                                <a:rPr kumimoji="0" lang="en-US" sz="2200" b="0" i="1" u="none" strike="noStrike" kern="1200" cap="none" spc="0" normalizeH="0" baseline="0" noProof="0" smtClean="0">
                                  <a:ln>
                                    <a:noFill/>
                                  </a:ln>
                                  <a:solidFill>
                                    <a:srgbClr val="17406D">
                                      <a:lumMod val="75000"/>
                                    </a:srgbClr>
                                  </a:solidFill>
                                  <a:effectLst/>
                                  <a:uLnTx/>
                                  <a:uFillTx/>
                                  <a:latin typeface="Cambria Math" panose="02040503050406030204" pitchFamily="18" charset="0"/>
                                  <a:ea typeface="+mn-ea"/>
                                  <a:cs typeface="+mn-cs"/>
                                </a:rPr>
                              </m:ctrlPr>
                            </m:sSubPr>
                            <m:e>
                              <m:r>
                                <a:rPr kumimoji="0" lang="en-US" sz="2200" b="0" i="1" u="none" strike="noStrike" kern="1200" cap="none" spc="0" normalizeH="0" baseline="0" noProof="0" smtClean="0">
                                  <a:ln>
                                    <a:noFill/>
                                  </a:ln>
                                  <a:solidFill>
                                    <a:srgbClr val="17406D">
                                      <a:lumMod val="75000"/>
                                    </a:srgbClr>
                                  </a:solidFill>
                                  <a:effectLst/>
                                  <a:uLnTx/>
                                  <a:uFillTx/>
                                  <a:latin typeface="Cambria Math" panose="02040503050406030204" pitchFamily="18" charset="0"/>
                                  <a:ea typeface="+mn-ea"/>
                                  <a:cs typeface="+mn-cs"/>
                                </a:rPr>
                                <m:t>𝐹</m:t>
                              </m:r>
                            </m:e>
                            <m:sub>
                              <m:r>
                                <a:rPr kumimoji="0" lang="en-US" sz="2200" b="0" i="1" u="none" strike="noStrike" kern="1200" cap="none" spc="0" normalizeH="0" baseline="0" noProof="0" smtClean="0">
                                  <a:ln>
                                    <a:noFill/>
                                  </a:ln>
                                  <a:solidFill>
                                    <a:srgbClr val="17406D">
                                      <a:lumMod val="75000"/>
                                    </a:srgbClr>
                                  </a:solidFill>
                                  <a:effectLst/>
                                  <a:uLnTx/>
                                  <a:uFillTx/>
                                  <a:latin typeface="Cambria Math" panose="02040503050406030204" pitchFamily="18" charset="0"/>
                                  <a:ea typeface="+mn-ea"/>
                                  <a:cs typeface="+mn-cs"/>
                                </a:rPr>
                                <m:t>𝑔</m:t>
                              </m:r>
                            </m:sub>
                          </m:sSub>
                        </m:sub>
                      </m:sSub>
                      <m:r>
                        <a:rPr kumimoji="0" lang="en-US" sz="2200" b="0" i="1" u="none" strike="noStrike" kern="1200" cap="none" spc="0" normalizeH="0" baseline="0" noProof="0" smtClean="0">
                          <a:ln>
                            <a:noFill/>
                          </a:ln>
                          <a:solidFill>
                            <a:srgbClr val="17406D">
                              <a:lumMod val="75000"/>
                            </a:srgbClr>
                          </a:solidFill>
                          <a:effectLst/>
                          <a:uLnTx/>
                          <a:uFillTx/>
                          <a:latin typeface="Cambria Math" panose="02040503050406030204" pitchFamily="18" charset="0"/>
                          <a:ea typeface="+mn-ea"/>
                          <a:cs typeface="+mn-cs"/>
                        </a:rPr>
                        <m:t>=</m:t>
                      </m:r>
                      <m:sSub>
                        <m:sSubPr>
                          <m:ctrlPr>
                            <a:rPr kumimoji="0" lang="el-GR" sz="2200" b="0" i="1" u="none" strike="noStrike" kern="1200" cap="none" spc="0" normalizeH="0" baseline="0" noProof="0">
                              <a:ln>
                                <a:noFill/>
                              </a:ln>
                              <a:solidFill>
                                <a:srgbClr val="17406D">
                                  <a:lumMod val="75000"/>
                                </a:srgbClr>
                              </a:solidFill>
                              <a:effectLst/>
                              <a:uLnTx/>
                              <a:uFillTx/>
                              <a:latin typeface="Cambria Math" panose="02040503050406030204" pitchFamily="18" charset="0"/>
                              <a:ea typeface="+mn-ea"/>
                              <a:cs typeface="+mn-cs"/>
                            </a:rPr>
                          </m:ctrlPr>
                        </m:sSubPr>
                        <m:e>
                          <m:r>
                            <a:rPr kumimoji="0" lang="en-US" sz="2200" b="0" i="1" u="none" strike="noStrike" kern="1200" cap="none" spc="0" normalizeH="0" baseline="0" noProof="0">
                              <a:ln>
                                <a:noFill/>
                              </a:ln>
                              <a:solidFill>
                                <a:srgbClr val="17406D">
                                  <a:lumMod val="75000"/>
                                </a:srgbClr>
                              </a:solidFill>
                              <a:effectLst/>
                              <a:uLnTx/>
                              <a:uFillTx/>
                              <a:latin typeface="Cambria Math" panose="02040503050406030204" pitchFamily="18" charset="0"/>
                              <a:ea typeface="+mn-ea"/>
                              <a:cs typeface="+mn-cs"/>
                            </a:rPr>
                            <m:t>𝑈</m:t>
                          </m:r>
                        </m:e>
                        <m:sub>
                          <m:sSub>
                            <m:sSubPr>
                              <m:ctrlPr>
                                <a:rPr kumimoji="0" lang="en-US" sz="2200" b="0" i="1" u="none" strike="noStrike" kern="1200" cap="none" spc="0" normalizeH="0" baseline="0" noProof="0">
                                  <a:ln>
                                    <a:noFill/>
                                  </a:ln>
                                  <a:solidFill>
                                    <a:srgbClr val="17406D">
                                      <a:lumMod val="75000"/>
                                    </a:srgbClr>
                                  </a:solidFill>
                                  <a:effectLst/>
                                  <a:uLnTx/>
                                  <a:uFillTx/>
                                  <a:latin typeface="Cambria Math" panose="02040503050406030204" pitchFamily="18" charset="0"/>
                                  <a:ea typeface="+mn-ea"/>
                                  <a:cs typeface="+mn-cs"/>
                                </a:rPr>
                              </m:ctrlPr>
                            </m:sSubPr>
                            <m:e>
                              <m:r>
                                <a:rPr kumimoji="0" lang="en-US" sz="2200" b="0" i="1" u="none" strike="noStrike" kern="1200" cap="none" spc="0" normalizeH="0" baseline="0" noProof="0">
                                  <a:ln>
                                    <a:noFill/>
                                  </a:ln>
                                  <a:solidFill>
                                    <a:srgbClr val="17406D">
                                      <a:lumMod val="75000"/>
                                    </a:srgbClr>
                                  </a:solidFill>
                                  <a:effectLst/>
                                  <a:uLnTx/>
                                  <a:uFillTx/>
                                  <a:latin typeface="Cambria Math" panose="02040503050406030204" pitchFamily="18" charset="0"/>
                                  <a:ea typeface="+mn-ea"/>
                                  <a:cs typeface="+mn-cs"/>
                                </a:rPr>
                                <m:t>𝑔</m:t>
                              </m:r>
                            </m:e>
                            <m:sub>
                              <m:r>
                                <a:rPr kumimoji="0" lang="en-US" sz="2200" b="0" i="1" u="none" strike="noStrike" kern="1200" cap="none" spc="0" normalizeH="0" baseline="0" noProof="0">
                                  <a:ln>
                                    <a:noFill/>
                                  </a:ln>
                                  <a:solidFill>
                                    <a:srgbClr val="17406D">
                                      <a:lumMod val="75000"/>
                                    </a:srgbClr>
                                  </a:solidFill>
                                  <a:effectLst/>
                                  <a:uLnTx/>
                                  <a:uFillTx/>
                                  <a:latin typeface="Cambria Math" panose="02040503050406030204" pitchFamily="18" charset="0"/>
                                  <a:ea typeface="+mn-ea"/>
                                  <a:cs typeface="+mn-cs"/>
                                </a:rPr>
                                <m:t>𝑖</m:t>
                              </m:r>
                            </m:sub>
                          </m:sSub>
                        </m:sub>
                      </m:sSub>
                      <m:r>
                        <a:rPr kumimoji="0" lang="en-US" sz="2200" b="0" i="1" u="none" strike="noStrike" kern="1200" cap="none" spc="0" normalizeH="0" baseline="0" noProof="0">
                          <a:ln>
                            <a:noFill/>
                          </a:ln>
                          <a:solidFill>
                            <a:srgbClr val="17406D">
                              <a:lumMod val="75000"/>
                            </a:srgbClr>
                          </a:solidFill>
                          <a:effectLst/>
                          <a:uLnTx/>
                          <a:uFillTx/>
                          <a:latin typeface="Cambria Math" panose="02040503050406030204" pitchFamily="18" charset="0"/>
                          <a:ea typeface="+mn-ea"/>
                          <a:cs typeface="+mn-cs"/>
                        </a:rPr>
                        <m:t>−</m:t>
                      </m:r>
                      <m:sSub>
                        <m:sSubPr>
                          <m:ctrlPr>
                            <a:rPr kumimoji="0" lang="en-US" sz="2200" b="0" i="1" u="none" strike="noStrike" kern="1200" cap="none" spc="0" normalizeH="0" baseline="0" noProof="0">
                              <a:ln>
                                <a:noFill/>
                              </a:ln>
                              <a:solidFill>
                                <a:srgbClr val="17406D">
                                  <a:lumMod val="75000"/>
                                </a:srgbClr>
                              </a:solidFill>
                              <a:effectLst/>
                              <a:uLnTx/>
                              <a:uFillTx/>
                              <a:latin typeface="Cambria Math" panose="02040503050406030204" pitchFamily="18" charset="0"/>
                              <a:ea typeface="+mn-ea"/>
                              <a:cs typeface="+mn-cs"/>
                            </a:rPr>
                          </m:ctrlPr>
                        </m:sSubPr>
                        <m:e>
                          <m:r>
                            <a:rPr kumimoji="0" lang="en-US" sz="2200" b="0" i="1" u="none" strike="noStrike" kern="1200" cap="none" spc="0" normalizeH="0" baseline="0" noProof="0">
                              <a:ln>
                                <a:noFill/>
                              </a:ln>
                              <a:solidFill>
                                <a:srgbClr val="17406D">
                                  <a:lumMod val="75000"/>
                                </a:srgbClr>
                              </a:solidFill>
                              <a:effectLst/>
                              <a:uLnTx/>
                              <a:uFillTx/>
                              <a:latin typeface="Cambria Math" panose="02040503050406030204" pitchFamily="18" charset="0"/>
                              <a:ea typeface="+mn-ea"/>
                              <a:cs typeface="+mn-cs"/>
                            </a:rPr>
                            <m:t>𝑈</m:t>
                          </m:r>
                        </m:e>
                        <m:sub>
                          <m:sSub>
                            <m:sSubPr>
                              <m:ctrlPr>
                                <a:rPr kumimoji="0" lang="en-US" sz="2200" b="0" i="1" u="none" strike="noStrike" kern="1200" cap="none" spc="0" normalizeH="0" baseline="0" noProof="0">
                                  <a:ln>
                                    <a:noFill/>
                                  </a:ln>
                                  <a:solidFill>
                                    <a:srgbClr val="17406D">
                                      <a:lumMod val="75000"/>
                                    </a:srgbClr>
                                  </a:solidFill>
                                  <a:effectLst/>
                                  <a:uLnTx/>
                                  <a:uFillTx/>
                                  <a:latin typeface="Cambria Math" panose="02040503050406030204" pitchFamily="18" charset="0"/>
                                  <a:ea typeface="+mn-ea"/>
                                  <a:cs typeface="+mn-cs"/>
                                </a:rPr>
                              </m:ctrlPr>
                            </m:sSubPr>
                            <m:e>
                              <m:r>
                                <a:rPr kumimoji="0" lang="en-US" sz="2200" b="0" i="1" u="none" strike="noStrike" kern="1200" cap="none" spc="0" normalizeH="0" baseline="0" noProof="0">
                                  <a:ln>
                                    <a:noFill/>
                                  </a:ln>
                                  <a:solidFill>
                                    <a:srgbClr val="17406D">
                                      <a:lumMod val="75000"/>
                                    </a:srgbClr>
                                  </a:solidFill>
                                  <a:effectLst/>
                                  <a:uLnTx/>
                                  <a:uFillTx/>
                                  <a:latin typeface="Cambria Math" panose="02040503050406030204" pitchFamily="18" charset="0"/>
                                  <a:ea typeface="+mn-ea"/>
                                  <a:cs typeface="+mn-cs"/>
                                </a:rPr>
                                <m:t>𝑔</m:t>
                              </m:r>
                            </m:e>
                            <m:sub>
                              <m:r>
                                <a:rPr kumimoji="0" lang="en-US" sz="2200" b="0" i="1" u="none" strike="noStrike" kern="1200" cap="none" spc="0" normalizeH="0" baseline="0" noProof="0">
                                  <a:ln>
                                    <a:noFill/>
                                  </a:ln>
                                  <a:solidFill>
                                    <a:srgbClr val="17406D">
                                      <a:lumMod val="75000"/>
                                    </a:srgbClr>
                                  </a:solidFill>
                                  <a:effectLst/>
                                  <a:uLnTx/>
                                  <a:uFillTx/>
                                  <a:latin typeface="Cambria Math" panose="02040503050406030204" pitchFamily="18" charset="0"/>
                                  <a:ea typeface="+mn-ea"/>
                                  <a:cs typeface="+mn-cs"/>
                                </a:rPr>
                                <m:t>𝑓</m:t>
                              </m:r>
                            </m:sub>
                          </m:sSub>
                        </m:sub>
                      </m:sSub>
                      <m:r>
                        <a:rPr kumimoji="0" lang="en-US" sz="2200" b="0" i="1" u="none" strike="noStrike" kern="1200" cap="none" spc="0" normalizeH="0" baseline="0" noProof="0">
                          <a:ln>
                            <a:noFill/>
                          </a:ln>
                          <a:solidFill>
                            <a:srgbClr val="17406D">
                              <a:lumMod val="75000"/>
                            </a:srgbClr>
                          </a:solidFill>
                          <a:effectLst/>
                          <a:uLnTx/>
                          <a:uFillTx/>
                          <a:latin typeface="Cambria Math" panose="02040503050406030204" pitchFamily="18" charset="0"/>
                          <a:ea typeface="+mn-ea"/>
                          <a:cs typeface="+mn-cs"/>
                        </a:rPr>
                        <m:t>=</m:t>
                      </m:r>
                      <m:r>
                        <a:rPr kumimoji="0" lang="en-US" sz="2200" b="0" i="0" u="none" strike="noStrike" kern="1200" cap="none" spc="0" normalizeH="0" baseline="0" noProof="0">
                          <a:ln>
                            <a:noFill/>
                          </a:ln>
                          <a:solidFill>
                            <a:srgbClr val="17406D">
                              <a:lumMod val="75000"/>
                            </a:srgbClr>
                          </a:solidFill>
                          <a:effectLst/>
                          <a:uLnTx/>
                          <a:uFillTx/>
                          <a:latin typeface="Cambria Math" panose="02040503050406030204" pitchFamily="18" charset="0"/>
                          <a:ea typeface="+mn-ea"/>
                          <a:cs typeface="+mn-cs"/>
                        </a:rPr>
                        <m:t>−</m:t>
                      </m:r>
                      <m:r>
                        <m:rPr>
                          <m:sty m:val="p"/>
                        </m:rPr>
                        <a:rPr kumimoji="0" lang="en-US" sz="2200" b="0" i="0" u="none" strike="noStrike" kern="1200" cap="none" spc="0" normalizeH="0" baseline="0" noProof="0">
                          <a:ln>
                            <a:noFill/>
                          </a:ln>
                          <a:solidFill>
                            <a:srgbClr val="17406D">
                              <a:lumMod val="75000"/>
                            </a:srgbClr>
                          </a:solidFill>
                          <a:effectLst/>
                          <a:uLnTx/>
                          <a:uFillTx/>
                          <a:latin typeface="Cambria Math" panose="02040503050406030204" pitchFamily="18" charset="0"/>
                          <a:ea typeface="+mn-ea"/>
                          <a:cs typeface="+mn-cs"/>
                        </a:rPr>
                        <m:t>Δ</m:t>
                      </m:r>
                      <m:sSub>
                        <m:sSubPr>
                          <m:ctrlPr>
                            <a:rPr kumimoji="0" lang="en-US" sz="2200" b="0" i="1" u="none" strike="noStrike" kern="1200" cap="none" spc="0" normalizeH="0" baseline="0" noProof="0">
                              <a:ln>
                                <a:noFill/>
                              </a:ln>
                              <a:solidFill>
                                <a:srgbClr val="17406D">
                                  <a:lumMod val="75000"/>
                                </a:srgbClr>
                              </a:solidFill>
                              <a:effectLst/>
                              <a:uLnTx/>
                              <a:uFillTx/>
                              <a:latin typeface="Cambria Math" panose="02040503050406030204" pitchFamily="18" charset="0"/>
                              <a:ea typeface="+mn-ea"/>
                              <a:cs typeface="+mn-cs"/>
                            </a:rPr>
                          </m:ctrlPr>
                        </m:sSubPr>
                        <m:e>
                          <m:r>
                            <a:rPr kumimoji="0" lang="en-US" sz="2200" b="0" i="1" u="none" strike="noStrike" kern="1200" cap="none" spc="0" normalizeH="0" baseline="0" noProof="0">
                              <a:ln>
                                <a:noFill/>
                              </a:ln>
                              <a:solidFill>
                                <a:srgbClr val="17406D">
                                  <a:lumMod val="75000"/>
                                </a:srgbClr>
                              </a:solidFill>
                              <a:effectLst/>
                              <a:uLnTx/>
                              <a:uFillTx/>
                              <a:latin typeface="Cambria Math" panose="02040503050406030204" pitchFamily="18" charset="0"/>
                              <a:ea typeface="+mn-ea"/>
                              <a:cs typeface="+mn-cs"/>
                            </a:rPr>
                            <m:t>𝑈</m:t>
                          </m:r>
                        </m:e>
                        <m:sub>
                          <m:r>
                            <a:rPr kumimoji="0" lang="en-US" sz="2200" b="0" i="1" u="none" strike="noStrike" kern="1200" cap="none" spc="0" normalizeH="0" baseline="0" noProof="0">
                              <a:ln>
                                <a:noFill/>
                              </a:ln>
                              <a:solidFill>
                                <a:srgbClr val="17406D">
                                  <a:lumMod val="75000"/>
                                </a:srgbClr>
                              </a:solidFill>
                              <a:effectLst/>
                              <a:uLnTx/>
                              <a:uFillTx/>
                              <a:latin typeface="Cambria Math" panose="02040503050406030204" pitchFamily="18" charset="0"/>
                              <a:ea typeface="+mn-ea"/>
                              <a:cs typeface="+mn-cs"/>
                            </a:rPr>
                            <m:t>𝑔</m:t>
                          </m:r>
                        </m:sub>
                      </m:sSub>
                    </m:oMath>
                  </m:oMathPara>
                </a14:m>
                <a:endParaRPr kumimoji="0" lang="el-GR" sz="2200" b="0" i="0" u="none" strike="noStrike" kern="1200" cap="none" spc="0" normalizeH="0" baseline="0" noProof="0" dirty="0">
                  <a:ln>
                    <a:noFill/>
                  </a:ln>
                  <a:solidFill>
                    <a:srgbClr val="17406D">
                      <a:lumMod val="75000"/>
                    </a:srgbClr>
                  </a:solidFill>
                  <a:effectLst/>
                  <a:uLnTx/>
                  <a:uFillTx/>
                  <a:latin typeface="Calibri" panose="020F0502020204030204"/>
                  <a:ea typeface="+mn-ea"/>
                  <a:cs typeface="+mn-cs"/>
                </a:endParaRPr>
              </a:p>
            </p:txBody>
          </p:sp>
        </mc:Choice>
        <mc:Fallback xmlns="">
          <p:sp>
            <p:nvSpPr>
              <p:cNvPr id="4" name="Rounded Rectangle 4">
                <a:extLst>
                  <a:ext uri="{FF2B5EF4-FFF2-40B4-BE49-F238E27FC236}">
                    <a16:creationId xmlns:a16="http://schemas.microsoft.com/office/drawing/2014/main" id="{60913DF7-8E6A-E61B-2B4C-42A09E1F3B03}"/>
                  </a:ext>
                </a:extLst>
              </p:cNvPr>
              <p:cNvSpPr>
                <a:spLocks noRot="1" noChangeAspect="1" noMove="1" noResize="1" noEditPoints="1" noAdjustHandles="1" noChangeArrowheads="1" noChangeShapeType="1" noTextEdit="1"/>
              </p:cNvSpPr>
              <p:nvPr/>
            </p:nvSpPr>
            <p:spPr>
              <a:xfrm>
                <a:off x="1550275" y="1863965"/>
                <a:ext cx="3276600" cy="657807"/>
              </a:xfrm>
              <a:prstGeom prst="round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p:cNvSpPr txBox="1"/>
              <p:nvPr/>
            </p:nvSpPr>
            <p:spPr>
              <a:xfrm>
                <a:off x="6435018" y="3324519"/>
                <a:ext cx="452047" cy="369332"/>
              </a:xfrm>
              <a:prstGeom prst="rect">
                <a:avLst/>
              </a:prstGeom>
              <a:solidFill>
                <a:schemeClr val="bg1"/>
              </a:solid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l-GR" sz="2400" b="1"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𝚫</m:t>
                      </m:r>
                      <m:acc>
                        <m:accPr>
                          <m:chr m:val="⃗"/>
                          <m:ctrlPr>
                            <a:rPr kumimoji="0" lang="el-GR" sz="24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accPr>
                        <m:e>
                          <m:r>
                            <a:rPr kumimoji="0" lang="en-BS" sz="24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𝒚</m:t>
                          </m:r>
                        </m:e>
                      </m:acc>
                    </m:oMath>
                  </m:oMathPara>
                </a14:m>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10" name="TextBox 9"/>
              <p:cNvSpPr txBox="1">
                <a:spLocks noRot="1" noChangeAspect="1" noMove="1" noResize="1" noEditPoints="1" noAdjustHandles="1" noChangeArrowheads="1" noChangeShapeType="1" noTextEdit="1"/>
              </p:cNvSpPr>
              <p:nvPr/>
            </p:nvSpPr>
            <p:spPr>
              <a:xfrm>
                <a:off x="6435018" y="3324519"/>
                <a:ext cx="452047" cy="369332"/>
              </a:xfrm>
              <a:prstGeom prst="rect">
                <a:avLst/>
              </a:prstGeom>
              <a:blipFill>
                <a:blip r:embed="rId4"/>
                <a:stretch>
                  <a:fillRect l="-16216" r="-16216" b="-26230"/>
                </a:stretch>
              </a:blipFill>
            </p:spPr>
            <p:txBody>
              <a:bodyPr/>
              <a:lstStyle/>
              <a:p>
                <a:r>
                  <a:rPr lang="en-US">
                    <a:noFill/>
                  </a:rPr>
                  <a:t> </a:t>
                </a:r>
              </a:p>
            </p:txBody>
          </p:sp>
        </mc:Fallback>
      </mc:AlternateContent>
    </p:spTree>
    <p:extLst>
      <p:ext uri="{BB962C8B-B14F-4D97-AF65-F5344CB8AC3E}">
        <p14:creationId xmlns:p14="http://schemas.microsoft.com/office/powerpoint/2010/main" val="3267973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fade">
                                      <p:cBhvr>
                                        <p:cTn id="7" dur="500"/>
                                        <p:tgtEl>
                                          <p:spTgt spid="3">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6" end="6"/>
                                            </p:txEl>
                                          </p:spTgt>
                                        </p:tgtEl>
                                        <p:attrNameLst>
                                          <p:attrName>style.visibility</p:attrName>
                                        </p:attrNameLst>
                                      </p:cBhvr>
                                      <p:to>
                                        <p:strVal val="visible"/>
                                      </p:to>
                                    </p:set>
                                    <p:animEffect transition="in" filter="fade">
                                      <p:cBhvr>
                                        <p:cTn id="1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Ενέργεια Συστήματος</a:t>
            </a:r>
          </a:p>
        </p:txBody>
      </p:sp>
      <p:sp>
        <p:nvSpPr>
          <p:cNvPr id="3" name="Content Placeholder 2"/>
          <p:cNvSpPr>
            <a:spLocks noGrp="1"/>
          </p:cNvSpPr>
          <p:nvPr>
            <p:ph idx="1"/>
          </p:nvPr>
        </p:nvSpPr>
        <p:spPr>
          <a:xfrm>
            <a:off x="738350" y="1371600"/>
            <a:ext cx="7948450" cy="5257800"/>
          </a:xfrm>
        </p:spPr>
        <p:txBody>
          <a:bodyPr>
            <a:normAutofit lnSpcReduction="10000"/>
          </a:bodyPr>
          <a:lstStyle/>
          <a:p>
            <a:r>
              <a:rPr lang="el-GR" b="1" dirty="0"/>
              <a:t>Θυμηθείτε:</a:t>
            </a:r>
          </a:p>
          <a:p>
            <a:pPr lvl="1"/>
            <a:r>
              <a:rPr lang="el-GR" dirty="0"/>
              <a:t>Έχουμε δει ότι το έργο που παράγεται σε ένα σύστημα </a:t>
            </a:r>
            <a:r>
              <a:rPr lang="el-GR" b="1" i="1" u="sng" dirty="0"/>
              <a:t>μπορεί</a:t>
            </a:r>
            <a:r>
              <a:rPr lang="el-GR" dirty="0"/>
              <a:t> να ισοδυναμεί με </a:t>
            </a:r>
            <a:r>
              <a:rPr lang="el-GR" b="1" dirty="0"/>
              <a:t>μεταβολή της κινητικής του ενέργειας</a:t>
            </a:r>
            <a:r>
              <a:rPr lang="el-GR" dirty="0"/>
              <a:t>, που «μεταφράζεται» σε </a:t>
            </a:r>
            <a:r>
              <a:rPr lang="el-GR" b="1" i="1" dirty="0"/>
              <a:t>κίνηση</a:t>
            </a:r>
            <a:r>
              <a:rPr lang="el-GR" dirty="0"/>
              <a:t> των μελών του συστήματος</a:t>
            </a:r>
          </a:p>
          <a:p>
            <a:endParaRPr lang="el-GR" sz="1400" dirty="0"/>
          </a:p>
          <a:p>
            <a:pPr lvl="1"/>
            <a:r>
              <a:rPr lang="el-GR" dirty="0"/>
              <a:t>Στο παράδειγμα που ολοκληρώσαμε, είδαμε ότι το έργο που παράγεται στο σύστημα εμφανίζεται ως</a:t>
            </a:r>
            <a:r>
              <a:rPr lang="en-US" dirty="0"/>
              <a:t> </a:t>
            </a:r>
            <a:r>
              <a:rPr lang="el-GR" b="1" dirty="0"/>
              <a:t>μεταβολή της (βαρυτικής) δυναμικής ενέργειας</a:t>
            </a:r>
            <a:r>
              <a:rPr lang="en-US" b="1" dirty="0"/>
              <a:t> </a:t>
            </a:r>
            <a:r>
              <a:rPr lang="el-GR" dirty="0"/>
              <a:t>του</a:t>
            </a:r>
          </a:p>
          <a:p>
            <a:pPr lvl="2"/>
            <a:r>
              <a:rPr lang="el-GR" dirty="0"/>
              <a:t>…που «μεταφράζεται» ως αλλαγή στη </a:t>
            </a:r>
            <a:br>
              <a:rPr lang="en-US" dirty="0"/>
            </a:br>
            <a:br>
              <a:rPr lang="en-US" dirty="0"/>
            </a:br>
            <a:r>
              <a:rPr lang="el-GR" dirty="0"/>
              <a:t>	</a:t>
            </a:r>
            <a:r>
              <a:rPr lang="el-GR" sz="2600" b="1" i="1" dirty="0"/>
              <a:t>διάταξη /</a:t>
            </a:r>
            <a:r>
              <a:rPr lang="el-GR" sz="2600" dirty="0"/>
              <a:t> </a:t>
            </a:r>
            <a:r>
              <a:rPr lang="el-GR" sz="2600" b="1" i="1" dirty="0"/>
              <a:t>διαμόρφωση / σύνθεση</a:t>
            </a:r>
            <a:r>
              <a:rPr lang="el-GR" sz="2600" dirty="0"/>
              <a:t> </a:t>
            </a:r>
            <a:br>
              <a:rPr lang="en-US" sz="2600" dirty="0"/>
            </a:br>
            <a:br>
              <a:rPr lang="en-US" dirty="0"/>
            </a:br>
            <a:r>
              <a:rPr lang="el-GR" dirty="0"/>
              <a:t>των </a:t>
            </a:r>
            <a:r>
              <a:rPr lang="el-GR" b="1" dirty="0"/>
              <a:t>μελών</a:t>
            </a:r>
            <a:r>
              <a:rPr lang="el-GR" dirty="0"/>
              <a:t> του συστήματος.</a:t>
            </a:r>
            <a:endParaRPr lang="aa-ET" dirty="0"/>
          </a:p>
          <a:p>
            <a:pPr lvl="1"/>
            <a:r>
              <a:rPr lang="el-GR" dirty="0"/>
              <a:t>Εν προκειμένω, το βιβλίο ανυψώθηκε σε </a:t>
            </a:r>
            <a:r>
              <a:rPr lang="el-GR" b="1" dirty="0"/>
              <a:t>σχέση με την επιφάνεια της Γης </a:t>
            </a:r>
            <a:r>
              <a:rPr lang="el-GR" dirty="0"/>
              <a:t>(άλλαξε η μεταξύ τους «διάταξη»)</a:t>
            </a:r>
          </a:p>
        </p:txBody>
      </p:sp>
    </p:spTree>
    <p:extLst>
      <p:ext uri="{BB962C8B-B14F-4D97-AF65-F5344CB8AC3E}">
        <p14:creationId xmlns:p14="http://schemas.microsoft.com/office/powerpoint/2010/main" val="3697169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Ενέργεια Συστήματος</a:t>
            </a:r>
          </a:p>
        </p:txBody>
      </p:sp>
      <p:sp>
        <p:nvSpPr>
          <p:cNvPr id="3" name="Content Placeholder 2"/>
          <p:cNvSpPr>
            <a:spLocks noGrp="1"/>
          </p:cNvSpPr>
          <p:nvPr>
            <p:ph idx="1"/>
          </p:nvPr>
        </p:nvSpPr>
        <p:spPr>
          <a:xfrm>
            <a:off x="738350" y="1371600"/>
            <a:ext cx="7872250" cy="5105400"/>
          </a:xfrm>
        </p:spPr>
        <p:txBody>
          <a:bodyPr>
            <a:normAutofit/>
          </a:bodyPr>
          <a:lstStyle/>
          <a:p>
            <a:r>
              <a:rPr lang="el-GR" dirty="0"/>
              <a:t>Σε πρακτικά προβλήματα, πρέπει να επιλέγουμε μια </a:t>
            </a:r>
            <a:r>
              <a:rPr lang="el-GR" b="1" dirty="0"/>
              <a:t>διάταξη των μελών</a:t>
            </a:r>
            <a:r>
              <a:rPr lang="el-GR" dirty="0"/>
              <a:t> του συστήματος (διάταξη αναφοράς) όπου η </a:t>
            </a:r>
            <a:r>
              <a:rPr lang="el-GR" b="1" dirty="0"/>
              <a:t>βαρυτική δυναμική ενέργεια </a:t>
            </a:r>
            <a:r>
              <a:rPr lang="el-GR" dirty="0"/>
              <a:t>θεωρείται </a:t>
            </a:r>
            <a:r>
              <a:rPr lang="el-GR" b="1" dirty="0"/>
              <a:t>μηδενική</a:t>
            </a:r>
          </a:p>
          <a:p>
            <a:pPr lvl="1"/>
            <a:endParaRPr lang="en-US" sz="1050" dirty="0"/>
          </a:p>
          <a:p>
            <a:pPr lvl="1"/>
            <a:r>
              <a:rPr lang="el-GR" dirty="0"/>
              <a:t>Για παράδειγμα, όταν τα σώματα βρίσκονται </a:t>
            </a:r>
            <a:r>
              <a:rPr lang="el-GR" b="1" dirty="0"/>
              <a:t>ακριβώς πάνω</a:t>
            </a:r>
            <a:r>
              <a:rPr lang="el-GR" dirty="0"/>
              <a:t> στην επιφάνεια της Γης.</a:t>
            </a:r>
          </a:p>
          <a:p>
            <a:pPr lvl="2"/>
            <a:r>
              <a:rPr lang="el-GR" dirty="0"/>
              <a:t>Τότε θεωρούμε ότι η </a:t>
            </a:r>
            <a:r>
              <a:rPr lang="el-GR" b="1" dirty="0"/>
              <a:t>βαρυτική δυναμική ενέργεια του συστήματος {Γη, σώματα} είναι μηδενική</a:t>
            </a:r>
          </a:p>
          <a:p>
            <a:pPr lvl="2"/>
            <a:r>
              <a:rPr lang="el-GR" dirty="0"/>
              <a:t>Οποιαδήποτε </a:t>
            </a:r>
            <a:r>
              <a:rPr lang="el-GR" b="1" dirty="0"/>
              <a:t>μεταβολή</a:t>
            </a:r>
            <a:r>
              <a:rPr lang="el-GR" dirty="0"/>
              <a:t> στο </a:t>
            </a:r>
            <a:r>
              <a:rPr lang="el-GR" b="1" dirty="0"/>
              <a:t>ύψος</a:t>
            </a:r>
            <a:r>
              <a:rPr lang="el-GR" dirty="0"/>
              <a:t> κάποιου σώματος σε σχέση με την επιφάνεια της Γης οδηγεί σε </a:t>
            </a:r>
            <a:r>
              <a:rPr lang="el-GR" b="1" dirty="0"/>
              <a:t>μεταβολή</a:t>
            </a:r>
            <a:r>
              <a:rPr lang="el-GR" dirty="0"/>
              <a:t> της </a:t>
            </a:r>
            <a:r>
              <a:rPr lang="el-GR" b="1" dirty="0"/>
              <a:t>βαρυτικής δυναμικής ενέργειας</a:t>
            </a:r>
            <a:r>
              <a:rPr lang="el-GR" dirty="0"/>
              <a:t> του συστήματος που αυτό ανήκει</a:t>
            </a:r>
          </a:p>
          <a:p>
            <a:pPr lvl="1"/>
            <a:endParaRPr lang="en-US" sz="1050" dirty="0"/>
          </a:p>
          <a:p>
            <a:pPr lvl="1"/>
            <a:r>
              <a:rPr lang="el-GR" dirty="0"/>
              <a:t>Πολλές φορές, το πρόβλημα «οδηγεί» στην κατάλληλη επιλογή της διάταξης</a:t>
            </a:r>
          </a:p>
        </p:txBody>
      </p:sp>
    </p:spTree>
    <p:extLst>
      <p:ext uri="{BB962C8B-B14F-4D97-AF65-F5344CB8AC3E}">
        <p14:creationId xmlns:p14="http://schemas.microsoft.com/office/powerpoint/2010/main" val="4150361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Ενέργεια Συστήματος</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11913" y="1371600"/>
                <a:ext cx="7948450" cy="5257800"/>
              </a:xfrm>
            </p:spPr>
            <p:txBody>
              <a:bodyPr>
                <a:normAutofit lnSpcReduction="10000"/>
              </a:bodyPr>
              <a:lstStyle/>
              <a:p>
                <a:r>
                  <a:rPr lang="el-GR" dirty="0"/>
                  <a:t>Ας δούμε μια </a:t>
                </a:r>
                <a:r>
                  <a:rPr lang="el-GR" b="1" dirty="0"/>
                  <a:t>άλλης μορφής δυναμική ενέργεια </a:t>
                </a:r>
                <a:r>
                  <a:rPr lang="el-GR" dirty="0"/>
                  <a:t>που μπορεί να έχει ένα σύστημα</a:t>
                </a:r>
                <a:endParaRPr lang="en-US" dirty="0"/>
              </a:p>
              <a:p>
                <a:r>
                  <a:rPr lang="el-GR" dirty="0"/>
                  <a:t>Πίσω στο ελατήριο! </a:t>
                </a:r>
                <a:r>
                  <a:rPr lang="el-GR" dirty="0">
                    <a:sym typeface="Wingdings" panose="05000000000000000000" pitchFamily="2" charset="2"/>
                  </a:rPr>
                  <a:t> </a:t>
                </a:r>
                <a:r>
                  <a:rPr lang="el-GR" dirty="0"/>
                  <a:t>Σύστημα: </a:t>
                </a:r>
                <a:r>
                  <a:rPr lang="en-US" b="1" dirty="0"/>
                  <a:t>{</a:t>
                </a:r>
                <a:r>
                  <a:rPr lang="el-GR" b="1" u="sng" dirty="0"/>
                  <a:t>ελατήριο, σώμα</a:t>
                </a:r>
                <a:r>
                  <a:rPr lang="en-US" b="1" u="sng" dirty="0"/>
                  <a:t>}</a:t>
                </a:r>
                <a:r>
                  <a:rPr lang="el-GR" b="1" dirty="0"/>
                  <a:t> </a:t>
                </a:r>
              </a:p>
              <a:p>
                <a:pPr lvl="1"/>
                <a:r>
                  <a:rPr lang="el-GR" b="1" dirty="0"/>
                  <a:t>Διμελές</a:t>
                </a:r>
                <a:r>
                  <a:rPr lang="el-GR" dirty="0"/>
                  <a:t> σύστημα!</a:t>
                </a:r>
                <a:endParaRPr lang="en-US" dirty="0"/>
              </a:p>
              <a:p>
                <a:pPr lvl="1"/>
                <a:r>
                  <a:rPr lang="el-GR" dirty="0"/>
                  <a:t>Δύναμη ελατηρίου: </a:t>
                </a:r>
                <a:r>
                  <a:rPr lang="el-GR" b="1" dirty="0"/>
                  <a:t>εσωτερική</a:t>
                </a:r>
                <a:r>
                  <a:rPr lang="el-GR" dirty="0"/>
                  <a:t> στο σύστημα!</a:t>
                </a:r>
              </a:p>
              <a:p>
                <a:endParaRPr lang="el-GR" sz="800" dirty="0"/>
              </a:p>
              <a:p>
                <a:r>
                  <a:rPr lang="el-GR" dirty="0"/>
                  <a:t>Είδαμε αρκετές διαφάνειες πριν ότι</a:t>
                </a:r>
                <a:br>
                  <a:rPr lang="en-US" sz="1000" dirty="0"/>
                </a:br>
                <a:br>
                  <a:rPr lang="el-GR" i="1" dirty="0">
                    <a:latin typeface="Cambria Math" panose="02040503050406030204" pitchFamily="18" charset="0"/>
                  </a:rPr>
                </a:br>
                <a14:m>
                  <m:oMath xmlns:m="http://schemas.openxmlformats.org/officeDocument/2006/math">
                    <m:sSub>
                      <m:sSubPr>
                        <m:ctrlPr>
                          <a:rPr lang="el-GR" i="1">
                            <a:latin typeface="Cambria Math" panose="02040503050406030204" pitchFamily="18" charset="0"/>
                          </a:rPr>
                        </m:ctrlPr>
                      </m:sSubPr>
                      <m:e>
                        <m:r>
                          <a:rPr lang="en-US" i="1">
                            <a:latin typeface="Cambria Math" panose="02040503050406030204" pitchFamily="18" charset="0"/>
                          </a:rPr>
                          <m:t>𝑊</m:t>
                        </m:r>
                      </m:e>
                      <m:sub>
                        <m:r>
                          <a:rPr lang="en-US" b="0" i="1" smtClean="0">
                            <a:latin typeface="Cambria Math" panose="02040503050406030204" pitchFamily="18" charset="0"/>
                          </a:rPr>
                          <m:t>𝑠</m:t>
                        </m:r>
                      </m:sub>
                    </m:sSub>
                    <m:r>
                      <a:rPr lang="en-US" i="1">
                        <a:latin typeface="Cambria Math" panose="02040503050406030204" pitchFamily="18" charset="0"/>
                      </a:rPr>
                      <m:t>=</m:t>
                    </m:r>
                    <m:nary>
                      <m:naryPr>
                        <m:ctrlPr>
                          <a:rPr lang="en-US" i="1">
                            <a:latin typeface="Cambria Math" panose="02040503050406030204" pitchFamily="18" charset="0"/>
                          </a:rPr>
                        </m:ctrlPr>
                      </m:naryPr>
                      <m:sub>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𝑖</m:t>
                            </m:r>
                          </m:sub>
                        </m:sSub>
                      </m:sub>
                      <m:sup>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𝑓</m:t>
                            </m:r>
                          </m:sub>
                        </m:sSub>
                      </m:sup>
                      <m:e>
                        <m:d>
                          <m:dPr>
                            <m:ctrlPr>
                              <a:rPr lang="en-US" i="1">
                                <a:latin typeface="Cambria Math" panose="02040503050406030204" pitchFamily="18" charset="0"/>
                              </a:rPr>
                            </m:ctrlPr>
                          </m:dPr>
                          <m:e>
                            <m:r>
                              <a:rPr lang="en-US" b="0" i="1" smtClean="0">
                                <a:latin typeface="Cambria Math" panose="02040503050406030204" pitchFamily="18" charset="0"/>
                              </a:rPr>
                              <m:t>−</m:t>
                            </m:r>
                            <m:r>
                              <a:rPr lang="en-US" i="1">
                                <a:latin typeface="Cambria Math" panose="02040503050406030204" pitchFamily="18" charset="0"/>
                              </a:rPr>
                              <m:t>𝑘𝑥</m:t>
                            </m:r>
                          </m:e>
                        </m:d>
                        <m:r>
                          <a:rPr lang="en-US" i="1">
                            <a:latin typeface="Cambria Math" panose="02040503050406030204" pitchFamily="18" charset="0"/>
                          </a:rPr>
                          <m:t>𝑑𝑥</m:t>
                        </m:r>
                      </m:e>
                    </m:nary>
                    <m:r>
                      <a:rPr lang="en-US" i="1">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1</m:t>
                        </m:r>
                      </m:num>
                      <m:den>
                        <m:r>
                          <a:rPr lang="en-US" i="1">
                            <a:latin typeface="Cambria Math" panose="02040503050406030204" pitchFamily="18" charset="0"/>
                          </a:rPr>
                          <m:t>2</m:t>
                        </m:r>
                      </m:den>
                    </m:f>
                    <m:r>
                      <a:rPr lang="en-US" i="1">
                        <a:latin typeface="Cambria Math" panose="02040503050406030204" pitchFamily="18" charset="0"/>
                      </a:rPr>
                      <m:t>𝑘</m:t>
                    </m:r>
                    <m:sSubSup>
                      <m:sSubSupPr>
                        <m:ctrlPr>
                          <a:rPr lang="en-US" i="1">
                            <a:latin typeface="Cambria Math" panose="02040503050406030204" pitchFamily="18" charset="0"/>
                          </a:rPr>
                        </m:ctrlPr>
                      </m:sSubSupPr>
                      <m:e>
                        <m:r>
                          <a:rPr lang="en-US" i="1">
                            <a:latin typeface="Cambria Math" panose="02040503050406030204" pitchFamily="18" charset="0"/>
                          </a:rPr>
                          <m:t>𝑥</m:t>
                        </m:r>
                      </m:e>
                      <m:sub>
                        <m:r>
                          <a:rPr lang="en-US" b="0" i="1" smtClean="0">
                            <a:latin typeface="Cambria Math" panose="02040503050406030204" pitchFamily="18" charset="0"/>
                          </a:rPr>
                          <m:t>𝑖</m:t>
                        </m:r>
                      </m:sub>
                      <m:sup>
                        <m:r>
                          <a:rPr lang="en-US" i="1">
                            <a:latin typeface="Cambria Math" panose="02040503050406030204" pitchFamily="18" charset="0"/>
                          </a:rPr>
                          <m:t>2</m:t>
                        </m:r>
                      </m:sup>
                    </m:sSubSup>
                    <m:r>
                      <a:rPr lang="en-US" i="1">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1</m:t>
                        </m:r>
                      </m:num>
                      <m:den>
                        <m:r>
                          <a:rPr lang="en-US" i="1">
                            <a:latin typeface="Cambria Math" panose="02040503050406030204" pitchFamily="18" charset="0"/>
                          </a:rPr>
                          <m:t>2</m:t>
                        </m:r>
                      </m:den>
                    </m:f>
                    <m:r>
                      <a:rPr lang="en-US" i="1">
                        <a:latin typeface="Cambria Math" panose="02040503050406030204" pitchFamily="18" charset="0"/>
                      </a:rPr>
                      <m:t>𝑘</m:t>
                    </m:r>
                    <m:sSubSup>
                      <m:sSubSupPr>
                        <m:ctrlPr>
                          <a:rPr lang="en-US" i="1">
                            <a:latin typeface="Cambria Math" panose="02040503050406030204" pitchFamily="18" charset="0"/>
                          </a:rPr>
                        </m:ctrlPr>
                      </m:sSubSupPr>
                      <m:e>
                        <m:r>
                          <a:rPr lang="en-US" i="1">
                            <a:latin typeface="Cambria Math" panose="02040503050406030204" pitchFamily="18" charset="0"/>
                          </a:rPr>
                          <m:t>𝑥</m:t>
                        </m:r>
                      </m:e>
                      <m:sub>
                        <m:r>
                          <a:rPr lang="en-US" b="0" i="1" smtClean="0">
                            <a:latin typeface="Cambria Math" panose="02040503050406030204" pitchFamily="18" charset="0"/>
                          </a:rPr>
                          <m:t>𝑓</m:t>
                        </m:r>
                      </m:sub>
                      <m:sup>
                        <m:r>
                          <a:rPr lang="en-US" i="1">
                            <a:latin typeface="Cambria Math" panose="02040503050406030204" pitchFamily="18" charset="0"/>
                          </a:rPr>
                          <m:t>2</m:t>
                        </m:r>
                      </m:sup>
                    </m:sSubSup>
                    <m:r>
                      <a:rPr lang="el-GR"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𝑊</m:t>
                        </m:r>
                      </m:e>
                      <m:sub>
                        <m:r>
                          <a:rPr lang="en-US" b="0" i="1" smtClean="0">
                            <a:latin typeface="Cambria Math" panose="02040503050406030204" pitchFamily="18" charset="0"/>
                          </a:rPr>
                          <m:t>𝑒𝑥𝑡</m:t>
                        </m:r>
                      </m:sub>
                    </m:sSub>
                  </m:oMath>
                </a14:m>
                <a:endParaRPr lang="el-GR" dirty="0"/>
              </a:p>
              <a:p>
                <a:pPr marL="68580" indent="0">
                  <a:buNone/>
                </a:pPr>
                <a:endParaRPr lang="en-US" sz="900" dirty="0"/>
              </a:p>
              <a:p>
                <a:r>
                  <a:rPr lang="el-GR" dirty="0"/>
                  <a:t>Το </a:t>
                </a:r>
                <a:r>
                  <a:rPr lang="el-GR" b="1" dirty="0"/>
                  <a:t>έργο</a:t>
                </a:r>
                <a:r>
                  <a:rPr lang="el-GR" dirty="0"/>
                  <a:t> που παράγεται στο σύστημα </a:t>
                </a:r>
                <a:r>
                  <a:rPr lang="el-GR" b="1" dirty="0"/>
                  <a:t>εξαρτάται από την αρχική και την τελική θέση του σώματος σε σχέση με τη θέση ισορροπίας του ελατηρίου</a:t>
                </a:r>
              </a:p>
              <a:p>
                <a:pPr lvl="1"/>
                <a:r>
                  <a:rPr lang="el-GR" dirty="0"/>
                  <a:t>Είναι κι αυτό μια </a:t>
                </a:r>
                <a:r>
                  <a:rPr lang="el-GR" b="1" dirty="0"/>
                  <a:t>διάταξη</a:t>
                </a:r>
                <a:r>
                  <a:rPr lang="el-GR" dirty="0"/>
                  <a:t> των μελών του συστήματος!</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11913" y="1371600"/>
                <a:ext cx="7948450" cy="5257800"/>
              </a:xfrm>
              <a:blipFill>
                <a:blip r:embed="rId2"/>
                <a:stretch>
                  <a:fillRect t="-1622"/>
                </a:stretch>
              </a:blipFill>
            </p:spPr>
            <p:txBody>
              <a:bodyPr/>
              <a:lstStyle/>
              <a:p>
                <a:r>
                  <a:rPr lang="en-US">
                    <a:noFill/>
                  </a:rPr>
                  <a:t> </a:t>
                </a:r>
              </a:p>
            </p:txBody>
          </p:sp>
        </mc:Fallback>
      </mc:AlternateContent>
    </p:spTree>
    <p:extLst>
      <p:ext uri="{BB962C8B-B14F-4D97-AF65-F5344CB8AC3E}">
        <p14:creationId xmlns:p14="http://schemas.microsoft.com/office/powerpoint/2010/main" val="480182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fade">
                                      <p:cBhvr>
                                        <p:cTn id="32" dur="500"/>
                                        <p:tgtEl>
                                          <p:spTgt spid="3">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animEffect transition="in" filter="fade">
                                      <p:cBhvr>
                                        <p:cTn id="3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Κίνηση σε μια Διάσταση</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290914"/>
                <a:ext cx="7872250" cy="5262286"/>
              </a:xfrm>
            </p:spPr>
            <p:txBody>
              <a:bodyPr>
                <a:normAutofit fontScale="92500" lnSpcReduction="10000"/>
              </a:bodyPr>
              <a:lstStyle/>
              <a:p>
                <a:r>
                  <a:rPr lang="el-GR" sz="2600" b="1" dirty="0"/>
                  <a:t>Μοντέλο κίνησης</a:t>
                </a:r>
                <a:r>
                  <a:rPr lang="el-GR" b="1" dirty="0"/>
                  <a:t>: </a:t>
                </a:r>
                <a:r>
                  <a:rPr lang="el-GR" sz="2600" dirty="0"/>
                  <a:t>υπό </a:t>
                </a:r>
                <a:r>
                  <a:rPr lang="el-GR" sz="2600" b="1" i="1" dirty="0"/>
                  <a:t>σταθερή</a:t>
                </a:r>
                <a:r>
                  <a:rPr lang="el-GR" sz="2600" dirty="0"/>
                  <a:t> </a:t>
                </a:r>
                <a:r>
                  <a:rPr lang="el-GR" sz="2600" b="1" i="1" dirty="0"/>
                  <a:t>ταχύτητα</a:t>
                </a:r>
                <a:endParaRPr lang="el-GR" b="1" i="1" dirty="0"/>
              </a:p>
              <a:p>
                <a:pPr marL="68580" indent="0">
                  <a:buNone/>
                </a:pPr>
                <a:endParaRPr lang="el-GR" sz="1400" b="0" i="1" dirty="0">
                  <a:latin typeface="Cambria Math" panose="02040503050406030204" pitchFamily="18" charset="0"/>
                </a:endParaRPr>
              </a:p>
              <a:p>
                <a:pPr marL="68580" indent="0">
                  <a:buNone/>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𝑢</m:t>
                          </m:r>
                        </m:e>
                        <m:sub>
                          <m:r>
                            <a:rPr lang="en-US" b="0" i="1" smtClean="0">
                              <a:latin typeface="Cambria Math" panose="02040503050406030204" pitchFamily="18" charset="0"/>
                            </a:rPr>
                            <m:t>𝑎𝑣𝑔</m:t>
                          </m:r>
                        </m:sub>
                      </m:sSub>
                      <m:r>
                        <a:rPr lang="en-US" b="0" i="1" smtClean="0">
                          <a:latin typeface="Cambria Math" panose="02040503050406030204" pitchFamily="18" charset="0"/>
                        </a:rPr>
                        <m:t>=</m:t>
                      </m:r>
                      <m:sSub>
                        <m:sSubPr>
                          <m:ctrlPr>
                            <a:rPr lang="el-GR" b="0" i="1" smtClean="0">
                              <a:latin typeface="Cambria Math" panose="02040503050406030204" pitchFamily="18" charset="0"/>
                            </a:rPr>
                          </m:ctrlPr>
                        </m:sSubPr>
                        <m:e>
                          <m:r>
                            <a:rPr lang="en-US" b="0" i="1" smtClean="0">
                              <a:latin typeface="Cambria Math" panose="02040503050406030204" pitchFamily="18" charset="0"/>
                            </a:rPr>
                            <m:t>𝑢</m:t>
                          </m:r>
                        </m:e>
                        <m:sub>
                          <m:r>
                            <a:rPr lang="en-US" b="0" i="1" smtClean="0">
                              <a:latin typeface="Cambria Math" panose="02040503050406030204" pitchFamily="18" charset="0"/>
                            </a:rPr>
                            <m:t>𝑥</m:t>
                          </m:r>
                        </m:sub>
                      </m:sSub>
                      <m:r>
                        <a:rPr lang="en-US" b="0" i="1" smtClean="0">
                          <a:latin typeface="Cambria Math" panose="02040503050406030204" pitchFamily="18" charset="0"/>
                        </a:rPr>
                        <m:t>=</m:t>
                      </m:r>
                      <m:f>
                        <m:fPr>
                          <m:ctrlPr>
                            <a:rPr lang="en-US" b="0" i="1" smtClean="0">
                              <a:latin typeface="Cambria Math" panose="02040503050406030204" pitchFamily="18" charset="0"/>
                            </a:rPr>
                          </m:ctrlPr>
                        </m:fPr>
                        <m:num>
                          <m:r>
                            <m:rPr>
                              <m:sty m:val="p"/>
                            </m:rPr>
                            <a:rPr lang="el-GR" b="0" i="0" smtClean="0">
                              <a:latin typeface="Cambria Math" panose="02040503050406030204" pitchFamily="18" charset="0"/>
                            </a:rPr>
                            <m:t>Δ</m:t>
                          </m:r>
                          <m:r>
                            <m:rPr>
                              <m:sty m:val="p"/>
                            </m:rPr>
                            <a:rPr lang="en-US" b="0" i="0" smtClean="0">
                              <a:latin typeface="Cambria Math" panose="02040503050406030204" pitchFamily="18" charset="0"/>
                            </a:rPr>
                            <m:t>x</m:t>
                          </m:r>
                        </m:num>
                        <m:den>
                          <m:r>
                            <m:rPr>
                              <m:sty m:val="p"/>
                            </m:rPr>
                            <a:rPr lang="el-GR" b="0" i="0" smtClean="0">
                              <a:latin typeface="Cambria Math" panose="02040503050406030204" pitchFamily="18" charset="0"/>
                            </a:rPr>
                            <m:t>Δ</m:t>
                          </m:r>
                          <m:r>
                            <a:rPr lang="en-US" b="0" i="1" smtClean="0">
                              <a:latin typeface="Cambria Math" panose="02040503050406030204" pitchFamily="18" charset="0"/>
                            </a:rPr>
                            <m:t>𝑡</m:t>
                          </m:r>
                        </m:den>
                      </m:f>
                      <m:r>
                        <a:rPr lang="el-GR" b="0" i="1" smtClean="0">
                          <a:latin typeface="Cambria Math" panose="02040503050406030204" pitchFamily="18" charset="0"/>
                        </a:rPr>
                        <m:t>  </m:t>
                      </m:r>
                      <m:groupChr>
                        <m:groupChrPr>
                          <m:chr m:val="⇔"/>
                          <m:vertJc m:val="bot"/>
                          <m:ctrlPr>
                            <a:rPr lang="en-US" b="0" i="1" smtClean="0">
                              <a:latin typeface="Cambria Math" panose="02040503050406030204" pitchFamily="18" charset="0"/>
                            </a:rPr>
                          </m:ctrlPr>
                        </m:groupChrPr>
                        <m:e>
                          <m:r>
                            <m:rPr>
                              <m:brk m:alnAt="2"/>
                            </m:rPr>
                            <a:rPr lang="el-GR" b="0" i="1" smtClean="0">
                              <a:latin typeface="Cambria Math" panose="02040503050406030204" pitchFamily="18" charset="0"/>
                            </a:rPr>
                            <m:t> </m:t>
                          </m:r>
                        </m:e>
                      </m:groupChr>
                      <m:r>
                        <a:rPr lang="el-GR" b="0" i="0" smtClean="0">
                          <a:latin typeface="Cambria Math" panose="02040503050406030204" pitchFamily="18" charset="0"/>
                        </a:rPr>
                        <m:t>   </m:t>
                      </m:r>
                      <m:r>
                        <m:rPr>
                          <m:sty m:val="p"/>
                        </m:rPr>
                        <a:rPr lang="el-GR" b="0" i="0" smtClean="0">
                          <a:latin typeface="Cambria Math" panose="02040503050406030204" pitchFamily="18" charset="0"/>
                        </a:rPr>
                        <m:t>Δ</m:t>
                      </m:r>
                      <m:r>
                        <a:rPr lang="en-US" b="0" i="1" smtClean="0">
                          <a:latin typeface="Cambria Math" panose="02040503050406030204" pitchFamily="18" charset="0"/>
                        </a:rPr>
                        <m:t>𝑥</m:t>
                      </m:r>
                      <m:r>
                        <a:rPr lang="en-US" b="0" i="0"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𝑢</m:t>
                          </m:r>
                        </m:e>
                        <m:sub>
                          <m:r>
                            <a:rPr lang="en-US" b="0" i="1" smtClean="0">
                              <a:latin typeface="Cambria Math" panose="02040503050406030204" pitchFamily="18" charset="0"/>
                            </a:rPr>
                            <m:t>𝑥</m:t>
                          </m:r>
                        </m:sub>
                      </m:sSub>
                      <m:r>
                        <m:rPr>
                          <m:sty m:val="p"/>
                        </m:rPr>
                        <a:rPr lang="el-GR" b="0" i="0" smtClean="0">
                          <a:latin typeface="Cambria Math" panose="02040503050406030204" pitchFamily="18" charset="0"/>
                        </a:rPr>
                        <m:t>Δ</m:t>
                      </m:r>
                      <m:r>
                        <m:rPr>
                          <m:sty m:val="p"/>
                        </m:rPr>
                        <a:rPr lang="en-US" b="0" i="0" smtClean="0">
                          <a:latin typeface="Cambria Math" panose="02040503050406030204" pitchFamily="18" charset="0"/>
                        </a:rPr>
                        <m:t>t</m:t>
                      </m:r>
                      <m:r>
                        <a:rPr lang="el-GR" b="0" i="0" smtClean="0">
                          <a:latin typeface="Cambria Math" panose="02040503050406030204" pitchFamily="18" charset="0"/>
                        </a:rPr>
                        <m:t>   </m:t>
                      </m:r>
                      <m:groupChr>
                        <m:groupChrPr>
                          <m:chr m:val="⇔"/>
                          <m:vertJc m:val="bot"/>
                          <m:ctrlPr>
                            <a:rPr lang="en-US" b="0" i="1" smtClean="0">
                              <a:latin typeface="Cambria Math" panose="02040503050406030204" pitchFamily="18" charset="0"/>
                            </a:rPr>
                          </m:ctrlPr>
                        </m:groupChrPr>
                        <m:e>
                          <m:r>
                            <m:rPr>
                              <m:brk m:alnAt="2"/>
                            </m:rPr>
                            <a:rPr lang="el-GR" b="0" i="1" smtClean="0">
                              <a:latin typeface="Cambria Math" panose="02040503050406030204" pitchFamily="18" charset="0"/>
                            </a:rPr>
                            <m:t> </m:t>
                          </m:r>
                          <m:r>
                            <a:rPr lang="el-GR" b="0" i="1" smtClean="0">
                              <a:latin typeface="Cambria Math" panose="02040503050406030204" pitchFamily="18" charset="0"/>
                            </a:rPr>
                            <m:t>   </m:t>
                          </m:r>
                        </m:e>
                      </m:groupChr>
                      <m:r>
                        <a:rPr lang="el-GR" b="0" i="1" smtClean="0">
                          <a:latin typeface="Cambria Math" panose="02040503050406030204" pitchFamily="18" charset="0"/>
                        </a:rPr>
                        <m:t>   </m:t>
                      </m:r>
                      <m:d>
                        <m:dPr>
                          <m:ctrlPr>
                            <a:rPr lang="en-US" b="0" i="1">
                              <a:latin typeface="Cambria Math" panose="02040503050406030204" pitchFamily="18" charset="0"/>
                              <a:ea typeface="Cambria Math" panose="02040503050406030204" pitchFamily="18" charset="0"/>
                            </a:rPr>
                          </m:ctrlPr>
                        </m:dPr>
                        <m:e>
                          <m:sSub>
                            <m:sSubPr>
                              <m:ctrlPr>
                                <a:rPr lang="en-US" b="0" i="1">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𝑥</m:t>
                              </m:r>
                            </m:e>
                            <m:sub>
                              <m:r>
                                <a:rPr lang="en-US" i="1">
                                  <a:latin typeface="Cambria Math" panose="02040503050406030204" pitchFamily="18" charset="0"/>
                                  <a:ea typeface="Cambria Math" panose="02040503050406030204" pitchFamily="18" charset="0"/>
                                </a:rPr>
                                <m:t>𝑓</m:t>
                              </m:r>
                            </m:sub>
                          </m:sSub>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𝑥</m:t>
                              </m:r>
                            </m:e>
                            <m:sub>
                              <m:r>
                                <a:rPr lang="en-US" i="1">
                                  <a:latin typeface="Cambria Math" panose="02040503050406030204" pitchFamily="18" charset="0"/>
                                  <a:ea typeface="Cambria Math" panose="02040503050406030204" pitchFamily="18" charset="0"/>
                                </a:rPr>
                                <m:t>𝑖</m:t>
                              </m:r>
                            </m:sub>
                          </m:sSub>
                        </m:e>
                      </m:d>
                      <m:r>
                        <a:rPr lang="en-US" b="0" i="0" smtClean="0">
                          <a:latin typeface="Cambria Math" panose="02040503050406030204" pitchFamily="18" charset="0"/>
                          <a:ea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𝑢</m:t>
                          </m:r>
                        </m:e>
                        <m:sub>
                          <m:r>
                            <a:rPr lang="en-US" b="0" i="1" smtClean="0">
                              <a:latin typeface="Cambria Math" panose="02040503050406030204" pitchFamily="18" charset="0"/>
                              <a:ea typeface="Cambria Math" panose="02040503050406030204" pitchFamily="18" charset="0"/>
                            </a:rPr>
                            <m:t>𝑥</m:t>
                          </m:r>
                        </m:sub>
                      </m:sSub>
                      <m:r>
                        <m:rPr>
                          <m:sty m:val="p"/>
                        </m:rPr>
                        <a:rPr lang="el-GR" b="0" i="0" smtClean="0">
                          <a:latin typeface="Cambria Math" panose="02040503050406030204" pitchFamily="18" charset="0"/>
                          <a:ea typeface="Cambria Math" panose="02040503050406030204" pitchFamily="18" charset="0"/>
                        </a:rPr>
                        <m:t>Δ</m:t>
                      </m:r>
                      <m:r>
                        <m:rPr>
                          <m:sty m:val="p"/>
                        </m:rPr>
                        <a:rPr lang="en-US" b="0" i="0" smtClean="0">
                          <a:latin typeface="Cambria Math" panose="02040503050406030204" pitchFamily="18" charset="0"/>
                          <a:ea typeface="Cambria Math" panose="02040503050406030204" pitchFamily="18" charset="0"/>
                        </a:rPr>
                        <m:t>t</m:t>
                      </m:r>
                    </m:oMath>
                  </m:oMathPara>
                </a14:m>
                <a:endParaRPr lang="en-US" b="0" i="0" dirty="0">
                  <a:latin typeface="Cambria Math" panose="02040503050406030204" pitchFamily="18" charset="0"/>
                  <a:ea typeface="Cambria Math" panose="02040503050406030204" pitchFamily="18" charset="0"/>
                </a:endParaRPr>
              </a:p>
              <a:p>
                <a:r>
                  <a:rPr lang="el-GR" b="0" dirty="0">
                    <a:ea typeface="Cambria Math" panose="02040503050406030204" pitchFamily="18" charset="0"/>
                  </a:rPr>
                  <a:t>Άρα</a:t>
                </a:r>
              </a:p>
              <a:p>
                <a:pPr marL="68580" indent="0">
                  <a:buNone/>
                </a:pPr>
                <a14:m>
                  <m:oMathPara xmlns:m="http://schemas.openxmlformats.org/officeDocument/2006/math">
                    <m:oMathParaPr>
                      <m:jc m:val="center"/>
                    </m:oMathParaPr>
                    <m:oMath xmlns:m="http://schemas.openxmlformats.org/officeDocument/2006/math">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𝑥</m:t>
                          </m:r>
                        </m:e>
                        <m:sub>
                          <m:r>
                            <a:rPr lang="en-US" b="0" i="1" smtClean="0">
                              <a:latin typeface="Cambria Math" panose="02040503050406030204" pitchFamily="18" charset="0"/>
                              <a:ea typeface="Cambria Math" panose="02040503050406030204" pitchFamily="18" charset="0"/>
                            </a:rPr>
                            <m:t>𝑓</m:t>
                          </m:r>
                        </m:sub>
                      </m:sSub>
                      <m:r>
                        <a:rPr lang="en-US" b="0" i="1" smtClean="0">
                          <a:latin typeface="Cambria Math" panose="02040503050406030204" pitchFamily="18" charset="0"/>
                          <a:ea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𝑥</m:t>
                          </m:r>
                        </m:e>
                        <m:sub>
                          <m:r>
                            <a:rPr lang="en-US" b="0" i="1" smtClean="0">
                              <a:latin typeface="Cambria Math" panose="02040503050406030204" pitchFamily="18" charset="0"/>
                              <a:ea typeface="Cambria Math" panose="02040503050406030204" pitchFamily="18" charset="0"/>
                            </a:rPr>
                            <m:t>𝑖</m:t>
                          </m:r>
                        </m:sub>
                      </m:sSub>
                      <m:r>
                        <a:rPr lang="en-US" b="0" i="1" smtClean="0">
                          <a:latin typeface="Cambria Math" panose="02040503050406030204" pitchFamily="18" charset="0"/>
                          <a:ea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𝑢</m:t>
                          </m:r>
                        </m:e>
                        <m:sub>
                          <m:r>
                            <a:rPr lang="en-US" b="0" i="1" smtClean="0">
                              <a:latin typeface="Cambria Math" panose="02040503050406030204" pitchFamily="18" charset="0"/>
                              <a:ea typeface="Cambria Math" panose="02040503050406030204" pitchFamily="18" charset="0"/>
                            </a:rPr>
                            <m:t>𝑥</m:t>
                          </m:r>
                        </m:sub>
                      </m:sSub>
                      <m:r>
                        <m:rPr>
                          <m:sty m:val="p"/>
                        </m:rPr>
                        <a:rPr lang="el-GR" b="0" i="0" smtClean="0">
                          <a:latin typeface="Cambria Math" panose="02040503050406030204" pitchFamily="18" charset="0"/>
                          <a:ea typeface="Cambria Math" panose="02040503050406030204" pitchFamily="18" charset="0"/>
                        </a:rPr>
                        <m:t>Δ</m:t>
                      </m:r>
                      <m:r>
                        <m:rPr>
                          <m:sty m:val="p"/>
                        </m:rPr>
                        <a:rPr lang="en-US" b="0" i="0" smtClean="0">
                          <a:latin typeface="Cambria Math" panose="02040503050406030204" pitchFamily="18" charset="0"/>
                          <a:ea typeface="Cambria Math" panose="02040503050406030204" pitchFamily="18" charset="0"/>
                        </a:rPr>
                        <m:t>t</m:t>
                      </m:r>
                    </m:oMath>
                  </m:oMathPara>
                </a14:m>
                <a:endParaRPr lang="el-GR" dirty="0"/>
              </a:p>
              <a:p>
                <a:endParaRPr lang="el-GR" sz="1200" dirty="0"/>
              </a:p>
              <a:p>
                <a:r>
                  <a:rPr lang="el-GR" dirty="0"/>
                  <a:t>Αν θεωρήσουμε ότι </a:t>
                </a:r>
                <a14:m>
                  <m:oMath xmlns:m="http://schemas.openxmlformats.org/officeDocument/2006/math">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𝑡</m:t>
                        </m:r>
                      </m:e>
                      <m:sub>
                        <m:r>
                          <a:rPr lang="en-US" i="1">
                            <a:latin typeface="Cambria Math" panose="02040503050406030204" pitchFamily="18" charset="0"/>
                            <a:ea typeface="Cambria Math" panose="02040503050406030204" pitchFamily="18" charset="0"/>
                          </a:rPr>
                          <m:t>𝑖</m:t>
                        </m:r>
                      </m:sub>
                    </m:sSub>
                    <m:r>
                      <a:rPr lang="el-GR" b="0" i="1" smtClean="0">
                        <a:latin typeface="Cambria Math" panose="02040503050406030204" pitchFamily="18" charset="0"/>
                        <a:ea typeface="Cambria Math" panose="02040503050406030204" pitchFamily="18" charset="0"/>
                      </a:rPr>
                      <m:t>=0</m:t>
                    </m:r>
                  </m:oMath>
                </a14:m>
                <a:r>
                  <a:rPr lang="el-GR" dirty="0"/>
                  <a:t>: </a:t>
                </a:r>
                <a:endParaRPr lang="en-US" dirty="0"/>
              </a:p>
              <a:p>
                <a:endParaRPr lang="el-GR" sz="1100" dirty="0"/>
              </a:p>
              <a:p>
                <a:pPr marL="68580" indent="0">
                  <a:buNone/>
                </a:pPr>
                <a14:m>
                  <m:oMathPara xmlns:m="http://schemas.openxmlformats.org/officeDocument/2006/math">
                    <m:oMathParaPr>
                      <m:jc m:val="centerGroup"/>
                    </m:oMathParaPr>
                    <m:oMath xmlns:m="http://schemas.openxmlformats.org/officeDocument/2006/math">
                      <m:r>
                        <m:rPr>
                          <m:sty m:val="p"/>
                        </m:rPr>
                        <a:rPr lang="el-GR">
                          <a:latin typeface="Cambria Math" panose="02040503050406030204" pitchFamily="18" charset="0"/>
                          <a:ea typeface="Cambria Math" panose="02040503050406030204" pitchFamily="18" charset="0"/>
                        </a:rPr>
                        <m:t>Δ</m:t>
                      </m:r>
                      <m:r>
                        <a:rPr lang="en-US" i="1">
                          <a:latin typeface="Cambria Math" panose="02040503050406030204" pitchFamily="18" charset="0"/>
                          <a:ea typeface="Cambria Math" panose="02040503050406030204" pitchFamily="18" charset="0"/>
                        </a:rPr>
                        <m:t>𝑡</m:t>
                      </m:r>
                      <m:r>
                        <a:rPr lang="el-GR" b="0" i="0" smtClean="0">
                          <a:latin typeface="Cambria Math" panose="02040503050406030204" pitchFamily="18" charset="0"/>
                          <a:ea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𝑡</m:t>
                          </m:r>
                        </m:e>
                        <m:sub>
                          <m:r>
                            <a:rPr lang="en-US" b="0" i="1" smtClean="0">
                              <a:latin typeface="Cambria Math" panose="02040503050406030204" pitchFamily="18" charset="0"/>
                              <a:ea typeface="Cambria Math" panose="02040503050406030204" pitchFamily="18" charset="0"/>
                            </a:rPr>
                            <m:t>𝑓</m:t>
                          </m:r>
                        </m:sub>
                      </m:sSub>
                      <m:r>
                        <a:rPr lang="en-US" b="0" i="1" smtClean="0">
                          <a:latin typeface="Cambria Math" panose="02040503050406030204" pitchFamily="18" charset="0"/>
                          <a:ea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𝑡</m:t>
                          </m:r>
                        </m:e>
                        <m:sub>
                          <m:r>
                            <a:rPr lang="en-US" b="0" i="1" smtClean="0">
                              <a:latin typeface="Cambria Math" panose="02040503050406030204" pitchFamily="18" charset="0"/>
                              <a:ea typeface="Cambria Math" panose="02040503050406030204" pitchFamily="18" charset="0"/>
                            </a:rPr>
                            <m:t>𝑖</m:t>
                          </m:r>
                        </m:sub>
                      </m:sSub>
                      <m:r>
                        <a:rPr lang="en-US" b="0" i="1" smtClean="0">
                          <a:latin typeface="Cambria Math" panose="02040503050406030204" pitchFamily="18" charset="0"/>
                          <a:ea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𝑡</m:t>
                          </m:r>
                        </m:e>
                        <m:sub>
                          <m:r>
                            <a:rPr lang="en-US" b="0" i="1" smtClean="0">
                              <a:latin typeface="Cambria Math" panose="02040503050406030204" pitchFamily="18" charset="0"/>
                              <a:ea typeface="Cambria Math" panose="02040503050406030204" pitchFamily="18" charset="0"/>
                            </a:rPr>
                            <m:t>𝑓</m:t>
                          </m:r>
                        </m:sub>
                      </m:sSub>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𝑡</m:t>
                      </m:r>
                    </m:oMath>
                  </m:oMathPara>
                </a14:m>
                <a:endParaRPr lang="en-US" i="1" dirty="0"/>
              </a:p>
              <a:p>
                <a:pPr marL="68580" indent="0">
                  <a:buNone/>
                </a:pPr>
                <a:r>
                  <a:rPr lang="el-GR" dirty="0"/>
                  <a:t>και τότε </a:t>
                </a:r>
                <a:endParaRPr lang="el-GR" i="1" dirty="0">
                  <a:latin typeface="Cambria Math" panose="02040503050406030204" pitchFamily="18" charset="0"/>
                  <a:ea typeface="Cambria Math" panose="02040503050406030204" pitchFamily="18" charset="0"/>
                </a:endParaRPr>
              </a:p>
              <a:p>
                <a:pPr marL="68580" indent="0">
                  <a:buNone/>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𝑥</m:t>
                          </m:r>
                        </m:e>
                        <m:sub>
                          <m:r>
                            <a:rPr lang="en-US" i="1">
                              <a:latin typeface="Cambria Math" panose="02040503050406030204" pitchFamily="18" charset="0"/>
                              <a:ea typeface="Cambria Math" panose="02040503050406030204" pitchFamily="18" charset="0"/>
                            </a:rPr>
                            <m:t>𝑓</m:t>
                          </m:r>
                        </m:sub>
                      </m:sSub>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𝑥</m:t>
                          </m:r>
                        </m:e>
                        <m:sub>
                          <m:r>
                            <a:rPr lang="en-US" i="1">
                              <a:latin typeface="Cambria Math" panose="02040503050406030204" pitchFamily="18" charset="0"/>
                              <a:ea typeface="Cambria Math" panose="02040503050406030204" pitchFamily="18" charset="0"/>
                            </a:rPr>
                            <m:t>𝑖</m:t>
                          </m:r>
                        </m:sub>
                      </m:sSub>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𝑢</m:t>
                          </m:r>
                        </m:e>
                        <m:sub>
                          <m:r>
                            <a:rPr lang="en-US" i="1">
                              <a:latin typeface="Cambria Math" panose="02040503050406030204" pitchFamily="18" charset="0"/>
                              <a:ea typeface="Cambria Math" panose="02040503050406030204" pitchFamily="18" charset="0"/>
                            </a:rPr>
                            <m:t>𝑥</m:t>
                          </m:r>
                        </m:sub>
                      </m:sSub>
                      <m:r>
                        <a:rPr lang="en-US" i="1">
                          <a:latin typeface="Cambria Math" panose="02040503050406030204" pitchFamily="18" charset="0"/>
                          <a:ea typeface="Cambria Math" panose="02040503050406030204" pitchFamily="18" charset="0"/>
                        </a:rPr>
                        <m:t>𝑡</m:t>
                      </m:r>
                    </m:oMath>
                  </m:oMathPara>
                </a14:m>
                <a:endParaRPr lang="el-GR" i="1" dirty="0"/>
              </a:p>
              <a:p>
                <a:r>
                  <a:rPr lang="el-GR" dirty="0"/>
                  <a:t>Επίσης</a:t>
                </a:r>
                <a:r>
                  <a:rPr lang="en-US" dirty="0"/>
                  <a:t>, </a:t>
                </a:r>
                <a:r>
                  <a:rPr lang="el-GR" dirty="0"/>
                  <a:t>το μέτρο της ταχύτητας είναι σταθερό και ίσο με</a:t>
                </a:r>
              </a:p>
              <a:p>
                <a:pPr marL="68580" indent="0">
                  <a:buNone/>
                </a:pPr>
                <a14:m>
                  <m:oMathPara xmlns:m="http://schemas.openxmlformats.org/officeDocument/2006/math">
                    <m:oMathParaPr>
                      <m:jc m:val="center"/>
                    </m:oMathParaPr>
                    <m:oMath xmlns:m="http://schemas.openxmlformats.org/officeDocument/2006/math">
                      <m:r>
                        <a:rPr lang="en-US" b="0" i="1" smtClean="0">
                          <a:latin typeface="Cambria Math" panose="02040503050406030204" pitchFamily="18" charset="0"/>
                        </a:rPr>
                        <m:t>𝑢</m:t>
                      </m:r>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𝑑</m:t>
                          </m:r>
                        </m:num>
                        <m:den>
                          <m:r>
                            <m:rPr>
                              <m:sty m:val="p"/>
                            </m:rPr>
                            <a:rPr lang="el-GR" b="0" i="0" smtClean="0">
                              <a:latin typeface="Cambria Math" panose="02040503050406030204" pitchFamily="18" charset="0"/>
                            </a:rPr>
                            <m:t>Δ</m:t>
                          </m:r>
                          <m:r>
                            <m:rPr>
                              <m:sty m:val="p"/>
                            </m:rPr>
                            <a:rPr lang="en-US" b="0" i="0" smtClean="0">
                              <a:latin typeface="Cambria Math" panose="02040503050406030204" pitchFamily="18" charset="0"/>
                            </a:rPr>
                            <m:t>t</m:t>
                          </m:r>
                        </m:den>
                      </m:f>
                    </m:oMath>
                  </m:oMathPara>
                </a14:m>
                <a:endParaRPr lang="en-US" dirty="0"/>
              </a:p>
              <a:p>
                <a:pPr marL="68580" indent="0">
                  <a:buNone/>
                </a:pPr>
                <a:r>
                  <a:rPr lang="el-GR" dirty="0"/>
                  <a:t>όπου </a:t>
                </a:r>
                <a14:m>
                  <m:oMath xmlns:m="http://schemas.openxmlformats.org/officeDocument/2006/math">
                    <m:r>
                      <a:rPr lang="en-US" i="1">
                        <a:latin typeface="Cambria Math" panose="02040503050406030204" pitchFamily="18" charset="0"/>
                      </a:rPr>
                      <m:t>𝑑</m:t>
                    </m:r>
                  </m:oMath>
                </a14:m>
                <a:r>
                  <a:rPr lang="en-US" dirty="0"/>
                  <a:t> </a:t>
                </a:r>
                <a:r>
                  <a:rPr lang="el-GR" dirty="0"/>
                  <a:t>η απόσταση που </a:t>
                </a:r>
                <a:r>
                  <a:rPr lang="el-GR" dirty="0" err="1"/>
                  <a:t>διανύθηκε</a:t>
                </a:r>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290914"/>
                <a:ext cx="7872250" cy="5262286"/>
              </a:xfrm>
              <a:blipFill>
                <a:blip r:embed="rId2"/>
                <a:stretch>
                  <a:fillRect l="-155" t="-1622" b="-927"/>
                </a:stretch>
              </a:blipFill>
            </p:spPr>
            <p:txBody>
              <a:bodyPr/>
              <a:lstStyle/>
              <a:p>
                <a:r>
                  <a:rPr lang="en-US">
                    <a:noFill/>
                  </a:rPr>
                  <a:t> </a:t>
                </a:r>
              </a:p>
            </p:txBody>
          </p:sp>
        </mc:Fallback>
      </mc:AlternateContent>
      <p:sp>
        <p:nvSpPr>
          <p:cNvPr id="4" name="Rounded Rectangle 3"/>
          <p:cNvSpPr/>
          <p:nvPr/>
        </p:nvSpPr>
        <p:spPr>
          <a:xfrm>
            <a:off x="3733799" y="4648200"/>
            <a:ext cx="1828801" cy="457200"/>
          </a:xfrm>
          <a:prstGeom prst="round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3382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8" end="8"/>
                                            </p:txEl>
                                          </p:spTgt>
                                        </p:tgtEl>
                                        <p:attrNameLst>
                                          <p:attrName>style.visibility</p:attrName>
                                        </p:attrNameLst>
                                      </p:cBhvr>
                                      <p:to>
                                        <p:strVal val="visible"/>
                                      </p:to>
                                    </p:set>
                                    <p:animEffect transition="in" filter="fade">
                                      <p:cBhvr>
                                        <p:cTn id="32" dur="500"/>
                                        <p:tgtEl>
                                          <p:spTgt spid="3">
                                            <p:txEl>
                                              <p:pRg st="8" end="8"/>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9" end="9"/>
                                            </p:txEl>
                                          </p:spTgt>
                                        </p:tgtEl>
                                        <p:attrNameLst>
                                          <p:attrName>style.visibility</p:attrName>
                                        </p:attrNameLst>
                                      </p:cBhvr>
                                      <p:to>
                                        <p:strVal val="visible"/>
                                      </p:to>
                                    </p:set>
                                    <p:animEffect transition="in" filter="fade">
                                      <p:cBhvr>
                                        <p:cTn id="37" dur="500"/>
                                        <p:tgtEl>
                                          <p:spTgt spid="3">
                                            <p:txEl>
                                              <p:pRg st="9" end="9"/>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10" end="10"/>
                                            </p:txEl>
                                          </p:spTgt>
                                        </p:tgtEl>
                                        <p:attrNameLst>
                                          <p:attrName>style.visibility</p:attrName>
                                        </p:attrNameLst>
                                      </p:cBhvr>
                                      <p:to>
                                        <p:strVal val="visible"/>
                                      </p:to>
                                    </p:set>
                                    <p:animEffect transition="in" filter="fade">
                                      <p:cBhvr>
                                        <p:cTn id="42" dur="500"/>
                                        <p:tgtEl>
                                          <p:spTgt spid="3">
                                            <p:txEl>
                                              <p:pRg st="10" end="10"/>
                                            </p:txEl>
                                          </p:spTgt>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4"/>
                                        </p:tgtEl>
                                        <p:attrNameLst>
                                          <p:attrName>style.visibility</p:attrName>
                                        </p:attrNameLst>
                                      </p:cBhvr>
                                      <p:to>
                                        <p:strVal val="visible"/>
                                      </p:to>
                                    </p:set>
                                    <p:animEffect transition="in" filter="fade">
                                      <p:cBhvr>
                                        <p:cTn id="45" dur="500"/>
                                        <p:tgtEl>
                                          <p:spTgt spid="4"/>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3">
                                            <p:txEl>
                                              <p:pRg st="11" end="11"/>
                                            </p:txEl>
                                          </p:spTgt>
                                        </p:tgtEl>
                                        <p:attrNameLst>
                                          <p:attrName>style.visibility</p:attrName>
                                        </p:attrNameLst>
                                      </p:cBhvr>
                                      <p:to>
                                        <p:strVal val="visible"/>
                                      </p:to>
                                    </p:set>
                                    <p:animEffect transition="in" filter="fade">
                                      <p:cBhvr>
                                        <p:cTn id="50" dur="500"/>
                                        <p:tgtEl>
                                          <p:spTgt spid="3">
                                            <p:txEl>
                                              <p:pRg st="11" end="11"/>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3">
                                            <p:txEl>
                                              <p:pRg st="12" end="12"/>
                                            </p:txEl>
                                          </p:spTgt>
                                        </p:tgtEl>
                                        <p:attrNameLst>
                                          <p:attrName>style.visibility</p:attrName>
                                        </p:attrNameLst>
                                      </p:cBhvr>
                                      <p:to>
                                        <p:strVal val="visible"/>
                                      </p:to>
                                    </p:set>
                                    <p:animEffect transition="in" filter="fade">
                                      <p:cBhvr>
                                        <p:cTn id="55" dur="500"/>
                                        <p:tgtEl>
                                          <p:spTgt spid="3">
                                            <p:txEl>
                                              <p:pRg st="12" end="12"/>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3">
                                            <p:txEl>
                                              <p:pRg st="13" end="13"/>
                                            </p:txEl>
                                          </p:spTgt>
                                        </p:tgtEl>
                                        <p:attrNameLst>
                                          <p:attrName>style.visibility</p:attrName>
                                        </p:attrNameLst>
                                      </p:cBhvr>
                                      <p:to>
                                        <p:strVal val="visible"/>
                                      </p:to>
                                    </p:set>
                                    <p:animEffect transition="in" filter="fade">
                                      <p:cBhvr>
                                        <p:cTn id="60" dur="500"/>
                                        <p:tgtEl>
                                          <p:spTgt spid="3">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3733800" y="2057400"/>
            <a:ext cx="1524001" cy="762000"/>
          </a:xfrm>
          <a:prstGeom prst="roundRect">
            <a:avLst/>
          </a:prstGeom>
          <a:solidFill>
            <a:schemeClr val="bg2"/>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371600"/>
                <a:ext cx="7872250" cy="5257800"/>
              </a:xfrm>
            </p:spPr>
            <p:txBody>
              <a:bodyPr>
                <a:normAutofit/>
              </a:bodyPr>
              <a:lstStyle/>
              <a:p>
                <a:r>
                  <a:rPr lang="el-GR" sz="2200" dirty="0"/>
                  <a:t>Άρα αν θεωρήσουμε ότι</a:t>
                </a:r>
                <a:br>
                  <a:rPr lang="en-US" sz="2200" dirty="0"/>
                </a:br>
                <a:br>
                  <a:rPr lang="en-US" sz="2200" i="1" dirty="0">
                    <a:latin typeface="Cambria Math" panose="02040503050406030204" pitchFamily="18" charset="0"/>
                  </a:rPr>
                </a:br>
                <a14:m>
                  <m:oMath xmlns:m="http://schemas.openxmlformats.org/officeDocument/2006/math">
                    <m:sSub>
                      <m:sSubPr>
                        <m:ctrlPr>
                          <a:rPr lang="el-GR" sz="2200" i="1" smtClean="0">
                            <a:latin typeface="Cambria Math" panose="02040503050406030204" pitchFamily="18" charset="0"/>
                          </a:rPr>
                        </m:ctrlPr>
                      </m:sSubPr>
                      <m:e>
                        <m:r>
                          <a:rPr lang="en-US" sz="2200" b="0" i="1" smtClean="0">
                            <a:latin typeface="Cambria Math" panose="02040503050406030204" pitchFamily="18" charset="0"/>
                          </a:rPr>
                          <m:t>𝑈</m:t>
                        </m:r>
                      </m:e>
                      <m:sub>
                        <m:r>
                          <a:rPr lang="en-US" sz="2200" b="0" i="1" smtClean="0">
                            <a:latin typeface="Cambria Math" panose="02040503050406030204" pitchFamily="18" charset="0"/>
                          </a:rPr>
                          <m:t>𝑠</m:t>
                        </m:r>
                      </m:sub>
                    </m:sSub>
                    <m:r>
                      <a:rPr lang="en-US" sz="2200" b="0" i="1" smtClean="0">
                        <a:latin typeface="Cambria Math" panose="02040503050406030204" pitchFamily="18" charset="0"/>
                      </a:rPr>
                      <m:t>=</m:t>
                    </m:r>
                    <m:f>
                      <m:fPr>
                        <m:ctrlPr>
                          <a:rPr lang="en-US" sz="2200" b="0" i="1" smtClean="0">
                            <a:latin typeface="Cambria Math" panose="02040503050406030204" pitchFamily="18" charset="0"/>
                          </a:rPr>
                        </m:ctrlPr>
                      </m:fPr>
                      <m:num>
                        <m:r>
                          <a:rPr lang="en-US" sz="2200" b="0" i="1" smtClean="0">
                            <a:latin typeface="Cambria Math" panose="02040503050406030204" pitchFamily="18" charset="0"/>
                          </a:rPr>
                          <m:t>1</m:t>
                        </m:r>
                      </m:num>
                      <m:den>
                        <m:r>
                          <a:rPr lang="en-US" sz="2200" b="0" i="1" smtClean="0">
                            <a:latin typeface="Cambria Math" panose="02040503050406030204" pitchFamily="18" charset="0"/>
                          </a:rPr>
                          <m:t>2</m:t>
                        </m:r>
                      </m:den>
                    </m:f>
                    <m:r>
                      <a:rPr lang="en-US" sz="2200" b="0" i="1" smtClean="0">
                        <a:latin typeface="Cambria Math" panose="02040503050406030204" pitchFamily="18" charset="0"/>
                      </a:rPr>
                      <m:t>𝑘</m:t>
                    </m:r>
                    <m:sSup>
                      <m:sSupPr>
                        <m:ctrlPr>
                          <a:rPr lang="en-US" sz="2200" b="0" i="1" smtClean="0">
                            <a:latin typeface="Cambria Math" panose="02040503050406030204" pitchFamily="18" charset="0"/>
                          </a:rPr>
                        </m:ctrlPr>
                      </m:sSupPr>
                      <m:e>
                        <m:r>
                          <a:rPr lang="en-US" sz="2200" b="0" i="1" smtClean="0">
                            <a:latin typeface="Cambria Math" panose="02040503050406030204" pitchFamily="18" charset="0"/>
                          </a:rPr>
                          <m:t>𝑥</m:t>
                        </m:r>
                      </m:e>
                      <m:sup>
                        <m:r>
                          <a:rPr lang="en-US" sz="2200" b="0" i="1" smtClean="0">
                            <a:latin typeface="Cambria Math" panose="02040503050406030204" pitchFamily="18" charset="0"/>
                          </a:rPr>
                          <m:t>2</m:t>
                        </m:r>
                      </m:sup>
                    </m:sSup>
                  </m:oMath>
                </a14:m>
                <a:endParaRPr lang="en-US" sz="2200" dirty="0"/>
              </a:p>
              <a:p>
                <a:pPr marL="68580" indent="0">
                  <a:buNone/>
                </a:pPr>
                <a:r>
                  <a:rPr lang="el-GR" sz="2200" dirty="0"/>
                  <a:t>τότε </a:t>
                </a:r>
              </a:p>
              <a:p>
                <a:pPr marL="68580" indent="0">
                  <a:buNone/>
                </a:pPr>
                <a14:m>
                  <m:oMathPara xmlns:m="http://schemas.openxmlformats.org/officeDocument/2006/math">
                    <m:oMathParaPr>
                      <m:jc m:val="centerGroup"/>
                    </m:oMathParaPr>
                    <m:oMath xmlns:m="http://schemas.openxmlformats.org/officeDocument/2006/math">
                      <m:sSub>
                        <m:sSubPr>
                          <m:ctrlPr>
                            <a:rPr lang="el-GR" sz="2200" i="1">
                              <a:latin typeface="Cambria Math" panose="02040503050406030204" pitchFamily="18" charset="0"/>
                            </a:rPr>
                          </m:ctrlPr>
                        </m:sSubPr>
                        <m:e>
                          <m:r>
                            <a:rPr lang="en-US" sz="2200" i="1">
                              <a:latin typeface="Cambria Math" panose="02040503050406030204" pitchFamily="18" charset="0"/>
                            </a:rPr>
                            <m:t>𝑊</m:t>
                          </m:r>
                        </m:e>
                        <m:sub>
                          <m:r>
                            <a:rPr lang="en-US" sz="2200" b="0" i="1" smtClean="0">
                              <a:latin typeface="Cambria Math" panose="02040503050406030204" pitchFamily="18" charset="0"/>
                            </a:rPr>
                            <m:t>𝑠</m:t>
                          </m:r>
                        </m:sub>
                      </m:sSub>
                      <m:r>
                        <a:rPr lang="en-US" sz="2200" i="1">
                          <a:latin typeface="Cambria Math" panose="02040503050406030204" pitchFamily="18" charset="0"/>
                        </a:rPr>
                        <m:t>=</m:t>
                      </m:r>
                      <m:nary>
                        <m:naryPr>
                          <m:ctrlPr>
                            <a:rPr lang="en-US" sz="2200" i="1">
                              <a:latin typeface="Cambria Math" panose="02040503050406030204" pitchFamily="18" charset="0"/>
                            </a:rPr>
                          </m:ctrlPr>
                        </m:naryPr>
                        <m:sub>
                          <m:sSub>
                            <m:sSubPr>
                              <m:ctrlPr>
                                <a:rPr lang="en-US" sz="2200" i="1">
                                  <a:latin typeface="Cambria Math" panose="02040503050406030204" pitchFamily="18" charset="0"/>
                                </a:rPr>
                              </m:ctrlPr>
                            </m:sSubPr>
                            <m:e>
                              <m:r>
                                <a:rPr lang="en-US" sz="2200" i="1">
                                  <a:latin typeface="Cambria Math" panose="02040503050406030204" pitchFamily="18" charset="0"/>
                                </a:rPr>
                                <m:t>𝑥</m:t>
                              </m:r>
                            </m:e>
                            <m:sub>
                              <m:r>
                                <a:rPr lang="en-US" sz="2200" i="1">
                                  <a:latin typeface="Cambria Math" panose="02040503050406030204" pitchFamily="18" charset="0"/>
                                </a:rPr>
                                <m:t>𝑖</m:t>
                              </m:r>
                            </m:sub>
                          </m:sSub>
                        </m:sub>
                        <m:sup>
                          <m:sSub>
                            <m:sSubPr>
                              <m:ctrlPr>
                                <a:rPr lang="en-US" sz="2200" i="1">
                                  <a:latin typeface="Cambria Math" panose="02040503050406030204" pitchFamily="18" charset="0"/>
                                </a:rPr>
                              </m:ctrlPr>
                            </m:sSubPr>
                            <m:e>
                              <m:r>
                                <a:rPr lang="en-US" sz="2200" i="1">
                                  <a:latin typeface="Cambria Math" panose="02040503050406030204" pitchFamily="18" charset="0"/>
                                </a:rPr>
                                <m:t>𝑥</m:t>
                              </m:r>
                            </m:e>
                            <m:sub>
                              <m:r>
                                <a:rPr lang="en-US" sz="2200" i="1">
                                  <a:latin typeface="Cambria Math" panose="02040503050406030204" pitchFamily="18" charset="0"/>
                                </a:rPr>
                                <m:t>𝑓</m:t>
                              </m:r>
                            </m:sub>
                          </m:sSub>
                        </m:sup>
                        <m:e>
                          <m:d>
                            <m:dPr>
                              <m:ctrlPr>
                                <a:rPr lang="en-US" sz="2200" i="1">
                                  <a:latin typeface="Cambria Math" panose="02040503050406030204" pitchFamily="18" charset="0"/>
                                </a:rPr>
                              </m:ctrlPr>
                            </m:dPr>
                            <m:e>
                              <m:r>
                                <a:rPr lang="en-US" sz="2200" b="0" i="1" smtClean="0">
                                  <a:latin typeface="Cambria Math" panose="02040503050406030204" pitchFamily="18" charset="0"/>
                                </a:rPr>
                                <m:t>−</m:t>
                              </m:r>
                              <m:r>
                                <a:rPr lang="en-US" sz="2200" i="1">
                                  <a:latin typeface="Cambria Math" panose="02040503050406030204" pitchFamily="18" charset="0"/>
                                </a:rPr>
                                <m:t>𝑘𝑥</m:t>
                              </m:r>
                            </m:e>
                          </m:d>
                          <m:r>
                            <a:rPr lang="en-US" sz="2200" i="1">
                              <a:latin typeface="Cambria Math" panose="02040503050406030204" pitchFamily="18" charset="0"/>
                            </a:rPr>
                            <m:t>𝑑𝑥</m:t>
                          </m:r>
                        </m:e>
                      </m:nary>
                      <m:r>
                        <a:rPr lang="en-US" sz="2200" i="1">
                          <a:latin typeface="Cambria Math" panose="02040503050406030204" pitchFamily="18" charset="0"/>
                        </a:rPr>
                        <m:t>=</m:t>
                      </m:r>
                      <m:f>
                        <m:fPr>
                          <m:ctrlPr>
                            <a:rPr lang="en-US" sz="2200" i="1">
                              <a:latin typeface="Cambria Math" panose="02040503050406030204" pitchFamily="18" charset="0"/>
                            </a:rPr>
                          </m:ctrlPr>
                        </m:fPr>
                        <m:num>
                          <m:r>
                            <a:rPr lang="en-US" sz="2200" i="1">
                              <a:latin typeface="Cambria Math" panose="02040503050406030204" pitchFamily="18" charset="0"/>
                            </a:rPr>
                            <m:t>1</m:t>
                          </m:r>
                        </m:num>
                        <m:den>
                          <m:r>
                            <a:rPr lang="en-US" sz="2200" i="1">
                              <a:latin typeface="Cambria Math" panose="02040503050406030204" pitchFamily="18" charset="0"/>
                            </a:rPr>
                            <m:t>2</m:t>
                          </m:r>
                        </m:den>
                      </m:f>
                      <m:r>
                        <a:rPr lang="en-US" sz="2200" i="1">
                          <a:latin typeface="Cambria Math" panose="02040503050406030204" pitchFamily="18" charset="0"/>
                        </a:rPr>
                        <m:t>𝑘</m:t>
                      </m:r>
                      <m:sSubSup>
                        <m:sSubSupPr>
                          <m:ctrlPr>
                            <a:rPr lang="en-US" sz="2200" i="1">
                              <a:latin typeface="Cambria Math" panose="02040503050406030204" pitchFamily="18" charset="0"/>
                            </a:rPr>
                          </m:ctrlPr>
                        </m:sSubSupPr>
                        <m:e>
                          <m:r>
                            <a:rPr lang="en-US" sz="2200" i="1">
                              <a:latin typeface="Cambria Math" panose="02040503050406030204" pitchFamily="18" charset="0"/>
                            </a:rPr>
                            <m:t>𝑥</m:t>
                          </m:r>
                        </m:e>
                        <m:sub>
                          <m:r>
                            <a:rPr lang="en-US" sz="2200" b="0" i="1" smtClean="0">
                              <a:latin typeface="Cambria Math" panose="02040503050406030204" pitchFamily="18" charset="0"/>
                            </a:rPr>
                            <m:t>𝑖</m:t>
                          </m:r>
                        </m:sub>
                        <m:sup>
                          <m:r>
                            <a:rPr lang="en-US" sz="2200" i="1">
                              <a:latin typeface="Cambria Math" panose="02040503050406030204" pitchFamily="18" charset="0"/>
                            </a:rPr>
                            <m:t>2</m:t>
                          </m:r>
                        </m:sup>
                      </m:sSubSup>
                      <m:r>
                        <a:rPr lang="en-US" sz="2200" i="1">
                          <a:latin typeface="Cambria Math" panose="02040503050406030204" pitchFamily="18" charset="0"/>
                        </a:rPr>
                        <m:t>−</m:t>
                      </m:r>
                      <m:f>
                        <m:fPr>
                          <m:ctrlPr>
                            <a:rPr lang="en-US" sz="2200" i="1">
                              <a:latin typeface="Cambria Math" panose="02040503050406030204" pitchFamily="18" charset="0"/>
                            </a:rPr>
                          </m:ctrlPr>
                        </m:fPr>
                        <m:num>
                          <m:r>
                            <a:rPr lang="en-US" sz="2200" i="1">
                              <a:latin typeface="Cambria Math" panose="02040503050406030204" pitchFamily="18" charset="0"/>
                            </a:rPr>
                            <m:t>1</m:t>
                          </m:r>
                        </m:num>
                        <m:den>
                          <m:r>
                            <a:rPr lang="en-US" sz="2200" i="1">
                              <a:latin typeface="Cambria Math" panose="02040503050406030204" pitchFamily="18" charset="0"/>
                            </a:rPr>
                            <m:t>2</m:t>
                          </m:r>
                        </m:den>
                      </m:f>
                      <m:r>
                        <a:rPr lang="en-US" sz="2200" i="1">
                          <a:latin typeface="Cambria Math" panose="02040503050406030204" pitchFamily="18" charset="0"/>
                        </a:rPr>
                        <m:t>𝑘</m:t>
                      </m:r>
                      <m:sSubSup>
                        <m:sSubSupPr>
                          <m:ctrlPr>
                            <a:rPr lang="en-US" sz="2200" i="1">
                              <a:latin typeface="Cambria Math" panose="02040503050406030204" pitchFamily="18" charset="0"/>
                            </a:rPr>
                          </m:ctrlPr>
                        </m:sSubSupPr>
                        <m:e>
                          <m:r>
                            <a:rPr lang="en-US" sz="2200" i="1">
                              <a:latin typeface="Cambria Math" panose="02040503050406030204" pitchFamily="18" charset="0"/>
                            </a:rPr>
                            <m:t>𝑥</m:t>
                          </m:r>
                        </m:e>
                        <m:sub>
                          <m:r>
                            <a:rPr lang="en-US" sz="2200" b="0" i="1" smtClean="0">
                              <a:latin typeface="Cambria Math" panose="02040503050406030204" pitchFamily="18" charset="0"/>
                            </a:rPr>
                            <m:t>𝑓</m:t>
                          </m:r>
                        </m:sub>
                        <m:sup>
                          <m:r>
                            <a:rPr lang="en-US" sz="2200" i="1">
                              <a:latin typeface="Cambria Math" panose="02040503050406030204" pitchFamily="18" charset="0"/>
                            </a:rPr>
                            <m:t>2</m:t>
                          </m:r>
                        </m:sup>
                      </m:sSubSup>
                    </m:oMath>
                    <m:oMath xmlns:m="http://schemas.openxmlformats.org/officeDocument/2006/math">
                      <m:r>
                        <a:rPr lang="el-GR" sz="2200">
                          <a:latin typeface="Cambria Math" panose="02040503050406030204" pitchFamily="18" charset="0"/>
                        </a:rPr>
                        <m:t>          </m:t>
                      </m:r>
                      <m:r>
                        <a:rPr lang="el-GR" sz="2200" i="1">
                          <a:latin typeface="Cambria Math" panose="02040503050406030204" pitchFamily="18" charset="0"/>
                        </a:rPr>
                        <m:t>=</m:t>
                      </m:r>
                      <m:sSubSup>
                        <m:sSubSupPr>
                          <m:ctrlPr>
                            <a:rPr lang="el-GR" sz="2200" i="1">
                              <a:latin typeface="Cambria Math" panose="02040503050406030204" pitchFamily="18" charset="0"/>
                            </a:rPr>
                          </m:ctrlPr>
                        </m:sSubSupPr>
                        <m:e>
                          <m:r>
                            <a:rPr lang="en-US" sz="2200" i="1">
                              <a:latin typeface="Cambria Math" panose="02040503050406030204" pitchFamily="18" charset="0"/>
                            </a:rPr>
                            <m:t>𝑈</m:t>
                          </m:r>
                        </m:e>
                        <m:sub>
                          <m:r>
                            <a:rPr lang="en-US" sz="2200" i="1">
                              <a:latin typeface="Cambria Math" panose="02040503050406030204" pitchFamily="18" charset="0"/>
                            </a:rPr>
                            <m:t>𝑠</m:t>
                          </m:r>
                        </m:sub>
                        <m:sup>
                          <m:r>
                            <a:rPr lang="en-US" sz="2200" b="0" i="1" smtClean="0">
                              <a:latin typeface="Cambria Math" panose="02040503050406030204" pitchFamily="18" charset="0"/>
                            </a:rPr>
                            <m:t>𝑖</m:t>
                          </m:r>
                        </m:sup>
                      </m:sSubSup>
                      <m:r>
                        <a:rPr lang="en-US" sz="2200" i="1">
                          <a:latin typeface="Cambria Math" panose="02040503050406030204" pitchFamily="18" charset="0"/>
                        </a:rPr>
                        <m:t>−</m:t>
                      </m:r>
                      <m:sSubSup>
                        <m:sSubSupPr>
                          <m:ctrlPr>
                            <a:rPr lang="en-US" sz="2200" i="1">
                              <a:latin typeface="Cambria Math" panose="02040503050406030204" pitchFamily="18" charset="0"/>
                            </a:rPr>
                          </m:ctrlPr>
                        </m:sSubSupPr>
                        <m:e>
                          <m:r>
                            <a:rPr lang="en-US" sz="2200" i="1">
                              <a:latin typeface="Cambria Math" panose="02040503050406030204" pitchFamily="18" charset="0"/>
                            </a:rPr>
                            <m:t>𝑈</m:t>
                          </m:r>
                        </m:e>
                        <m:sub>
                          <m:r>
                            <a:rPr lang="en-US" sz="2200" i="1">
                              <a:latin typeface="Cambria Math" panose="02040503050406030204" pitchFamily="18" charset="0"/>
                            </a:rPr>
                            <m:t>𝑠</m:t>
                          </m:r>
                        </m:sub>
                        <m:sup>
                          <m:r>
                            <a:rPr lang="en-US" sz="2200" b="0" i="1" smtClean="0">
                              <a:latin typeface="Cambria Math" panose="02040503050406030204" pitchFamily="18" charset="0"/>
                            </a:rPr>
                            <m:t>𝑓</m:t>
                          </m:r>
                        </m:sup>
                      </m:sSubSup>
                      <m:r>
                        <a:rPr lang="en-US" sz="2200" i="1">
                          <a:latin typeface="Cambria Math" panose="02040503050406030204" pitchFamily="18" charset="0"/>
                        </a:rPr>
                        <m:t>=</m:t>
                      </m:r>
                      <m:r>
                        <a:rPr lang="en-US" sz="2200" b="0" i="0" smtClean="0">
                          <a:latin typeface="Cambria Math" panose="02040503050406030204" pitchFamily="18" charset="0"/>
                        </a:rPr>
                        <m:t>−</m:t>
                      </m:r>
                      <m:r>
                        <m:rPr>
                          <m:sty m:val="p"/>
                        </m:rPr>
                        <a:rPr lang="el-GR" sz="2200">
                          <a:latin typeface="Cambria Math" panose="02040503050406030204" pitchFamily="18" charset="0"/>
                        </a:rPr>
                        <m:t>Δ</m:t>
                      </m:r>
                      <m:sSub>
                        <m:sSubPr>
                          <m:ctrlPr>
                            <a:rPr lang="el-GR" sz="2200" i="1">
                              <a:latin typeface="Cambria Math" panose="02040503050406030204" pitchFamily="18" charset="0"/>
                            </a:rPr>
                          </m:ctrlPr>
                        </m:sSubPr>
                        <m:e>
                          <m:r>
                            <a:rPr lang="en-US" sz="2200" i="1">
                              <a:latin typeface="Cambria Math" panose="02040503050406030204" pitchFamily="18" charset="0"/>
                            </a:rPr>
                            <m:t>𝑈</m:t>
                          </m:r>
                        </m:e>
                        <m:sub>
                          <m:r>
                            <a:rPr lang="en-US" sz="2200" i="1">
                              <a:latin typeface="Cambria Math" panose="02040503050406030204" pitchFamily="18" charset="0"/>
                            </a:rPr>
                            <m:t>𝑠</m:t>
                          </m:r>
                        </m:sub>
                      </m:sSub>
                    </m:oMath>
                  </m:oMathPara>
                </a14:m>
                <a:br>
                  <a:rPr lang="el-GR" sz="2200" dirty="0"/>
                </a:br>
                <a:br>
                  <a:rPr lang="en-US" sz="2200" dirty="0"/>
                </a:br>
                <a:r>
                  <a:rPr lang="el-GR" sz="2200" dirty="0"/>
                  <a:t>με </a:t>
                </a:r>
                <a14:m>
                  <m:oMath xmlns:m="http://schemas.openxmlformats.org/officeDocument/2006/math">
                    <m:sSub>
                      <m:sSubPr>
                        <m:ctrlPr>
                          <a:rPr lang="el-GR" sz="2200" i="1">
                            <a:latin typeface="Cambria Math" panose="02040503050406030204" pitchFamily="18" charset="0"/>
                          </a:rPr>
                        </m:ctrlPr>
                      </m:sSubPr>
                      <m:e>
                        <m:r>
                          <a:rPr lang="en-US" sz="2200" i="1">
                            <a:latin typeface="Cambria Math" panose="02040503050406030204" pitchFamily="18" charset="0"/>
                          </a:rPr>
                          <m:t>𝑈</m:t>
                        </m:r>
                      </m:e>
                      <m:sub>
                        <m:r>
                          <a:rPr lang="en-US" sz="2200" i="1">
                            <a:latin typeface="Cambria Math" panose="02040503050406030204" pitchFamily="18" charset="0"/>
                          </a:rPr>
                          <m:t>𝑠</m:t>
                        </m:r>
                      </m:sub>
                    </m:sSub>
                  </m:oMath>
                </a14:m>
                <a:r>
                  <a:rPr lang="el-GR" sz="2200" dirty="0"/>
                  <a:t> την </a:t>
                </a:r>
                <a:endParaRPr lang="en-US" sz="2200" dirty="0"/>
              </a:p>
              <a:p>
                <a:pPr marL="68580" indent="0" algn="ctr">
                  <a:buNone/>
                </a:pPr>
                <a:r>
                  <a:rPr lang="el-GR" sz="2800" b="1" i="1" dirty="0"/>
                  <a:t>ελαστική δυναμική ενέργεια</a:t>
                </a:r>
                <a:r>
                  <a:rPr lang="el-GR" sz="2800" dirty="0"/>
                  <a:t> </a:t>
                </a:r>
                <a:br>
                  <a:rPr lang="en-US" sz="2200" dirty="0"/>
                </a:br>
                <a:endParaRPr lang="en-US" sz="2200" dirty="0"/>
              </a:p>
              <a:p>
                <a:pPr marL="68580" indent="0">
                  <a:buNone/>
                </a:pPr>
                <a:r>
                  <a:rPr lang="el-GR" sz="2200" dirty="0"/>
                  <a:t>που σχετίζεται με το </a:t>
                </a:r>
                <a:r>
                  <a:rPr lang="el-GR" sz="2200" b="1" dirty="0"/>
                  <a:t>σύστημα {σώμα, ελατήριο}</a:t>
                </a:r>
              </a:p>
              <a:p>
                <a:pPr marL="68580" indent="0">
                  <a:buNone/>
                </a:pPr>
                <a:endParaRPr lang="el-GR" sz="22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371600"/>
                <a:ext cx="7872250" cy="5257800"/>
              </a:xfrm>
              <a:blipFill>
                <a:blip r:embed="rId2"/>
                <a:stretch>
                  <a:fillRect l="-155" t="-811"/>
                </a:stretch>
              </a:blipFill>
            </p:spPr>
            <p:txBody>
              <a:bodyPr/>
              <a:lstStyle/>
              <a:p>
                <a:r>
                  <a:rPr lang="en-US">
                    <a:noFill/>
                  </a:rPr>
                  <a:t> </a:t>
                </a:r>
              </a:p>
            </p:txBody>
          </p:sp>
        </mc:Fallback>
      </mc:AlternateContent>
      <p:sp>
        <p:nvSpPr>
          <p:cNvPr id="2" name="Title 1"/>
          <p:cNvSpPr>
            <a:spLocks noGrp="1"/>
          </p:cNvSpPr>
          <p:nvPr>
            <p:ph type="title"/>
          </p:nvPr>
        </p:nvSpPr>
        <p:spPr/>
        <p:txBody>
          <a:bodyPr>
            <a:normAutofit fontScale="90000"/>
          </a:bodyPr>
          <a:lstStyle/>
          <a:p>
            <a:r>
              <a:rPr lang="el-GR" dirty="0"/>
              <a:t>Ενέργεια Συστήματος</a:t>
            </a:r>
          </a:p>
        </p:txBody>
      </p:sp>
    </p:spTree>
    <p:extLst>
      <p:ext uri="{BB962C8B-B14F-4D97-AF65-F5344CB8AC3E}">
        <p14:creationId xmlns:p14="http://schemas.microsoft.com/office/powerpoint/2010/main" val="2378514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381603"/>
                <a:ext cx="7872250" cy="5257800"/>
              </a:xfrm>
            </p:spPr>
            <p:txBody>
              <a:bodyPr>
                <a:normAutofit/>
              </a:bodyPr>
              <a:lstStyle/>
              <a:p>
                <a:r>
                  <a:rPr lang="el-GR" sz="2200" dirty="0"/>
                  <a:t>Συνοψίζοντας:</a:t>
                </a:r>
              </a:p>
              <a:p>
                <a:endParaRPr lang="el-GR" sz="1050" dirty="0"/>
              </a:p>
              <a:p>
                <a:r>
                  <a:rPr lang="el-GR" sz="2200" dirty="0"/>
                  <a:t>Σύστημα {σώμα, Γη}</a:t>
                </a:r>
              </a:p>
              <a:p>
                <a:pPr lvl="1"/>
                <a:r>
                  <a:rPr lang="el-GR" sz="2000" dirty="0"/>
                  <a:t>Πολυμελές!</a:t>
                </a:r>
              </a:p>
              <a:p>
                <a:pPr lvl="1"/>
                <a:r>
                  <a:rPr lang="el-GR" sz="2000" b="1" dirty="0"/>
                  <a:t>Βαρυτική</a:t>
                </a:r>
                <a:r>
                  <a:rPr lang="el-GR" sz="2000" dirty="0"/>
                  <a:t> δυναμική ενέργεια</a:t>
                </a:r>
                <a:endParaRPr lang="en-US" sz="2000" dirty="0"/>
              </a:p>
              <a:p>
                <a:pPr lvl="1"/>
                <a:r>
                  <a:rPr lang="el-GR" sz="2000" dirty="0"/>
                  <a:t>«Θέση» αναφοράς: συνήθως επίπεδο επιφάνειας Γης</a:t>
                </a:r>
                <a:r>
                  <a:rPr lang="en-US" sz="2000" dirty="0"/>
                  <a:t> (</a:t>
                </a:r>
                <a14:m>
                  <m:oMath xmlns:m="http://schemas.openxmlformats.org/officeDocument/2006/math">
                    <m:r>
                      <a:rPr lang="en-US" sz="2000" b="0" i="1" smtClean="0">
                        <a:latin typeface="Cambria Math" panose="02040503050406030204" pitchFamily="18" charset="0"/>
                      </a:rPr>
                      <m:t>𝑦</m:t>
                    </m:r>
                    <m:r>
                      <a:rPr lang="en-US" sz="2000" b="0" i="1" smtClean="0">
                        <a:latin typeface="Cambria Math" panose="02040503050406030204" pitchFamily="18" charset="0"/>
                      </a:rPr>
                      <m:t>=0</m:t>
                    </m:r>
                  </m:oMath>
                </a14:m>
                <a:r>
                  <a:rPr lang="en-US" sz="2000" dirty="0"/>
                  <a:t>)</a:t>
                </a:r>
              </a:p>
              <a:p>
                <a:pPr lvl="1"/>
                <a:endParaRPr lang="el-GR" sz="1600" dirty="0"/>
              </a:p>
              <a:p>
                <a:r>
                  <a:rPr lang="el-GR" sz="2200" dirty="0"/>
                  <a:t>Σύστημα {ελατήριο, σώμα}</a:t>
                </a:r>
              </a:p>
              <a:p>
                <a:pPr lvl="1"/>
                <a:r>
                  <a:rPr lang="el-GR" sz="2000" dirty="0"/>
                  <a:t>Πολυμελές!</a:t>
                </a:r>
              </a:p>
              <a:p>
                <a:pPr lvl="1"/>
                <a:r>
                  <a:rPr lang="el-GR" sz="2000" b="1" dirty="0"/>
                  <a:t>Ελαστική</a:t>
                </a:r>
                <a:r>
                  <a:rPr lang="el-GR" sz="2000" dirty="0"/>
                  <a:t> δυναμική ενέργεια</a:t>
                </a:r>
              </a:p>
              <a:p>
                <a:pPr lvl="1"/>
                <a:r>
                  <a:rPr lang="el-GR" sz="2000" dirty="0"/>
                  <a:t>«Θέση» αναφοράς: θέση φυσικού μήκους ελατηρίου</a:t>
                </a:r>
                <a:r>
                  <a:rPr lang="en-US" sz="2000" dirty="0"/>
                  <a:t> (</a:t>
                </a:r>
                <a14:m>
                  <m:oMath xmlns:m="http://schemas.openxmlformats.org/officeDocument/2006/math">
                    <m:r>
                      <a:rPr lang="en-US" sz="2000" b="0" i="1" smtClean="0">
                        <a:latin typeface="Cambria Math" panose="02040503050406030204" pitchFamily="18" charset="0"/>
                      </a:rPr>
                      <m:t>𝑥</m:t>
                    </m:r>
                    <m:r>
                      <a:rPr lang="en-US" sz="2000" b="0" i="1" smtClean="0">
                        <a:latin typeface="Cambria Math" panose="02040503050406030204" pitchFamily="18" charset="0"/>
                      </a:rPr>
                      <m:t>=0</m:t>
                    </m:r>
                  </m:oMath>
                </a14:m>
                <a:r>
                  <a:rPr lang="en-US" sz="2000" dirty="0"/>
                  <a:t>)</a:t>
                </a:r>
              </a:p>
              <a:p>
                <a:pPr lvl="1"/>
                <a:endParaRPr lang="en-US" sz="1600" dirty="0"/>
              </a:p>
              <a:p>
                <a:r>
                  <a:rPr lang="el-GR" sz="2200" dirty="0"/>
                  <a:t>Και στις δυο περιπτώσεις, οι </a:t>
                </a:r>
                <a:r>
                  <a:rPr lang="el-GR" sz="2200" b="1" dirty="0"/>
                  <a:t>διαφορές</a:t>
                </a:r>
                <a:r>
                  <a:rPr lang="el-GR" sz="2200" dirty="0"/>
                  <a:t> δυναμικής ενέργειας έχουν σημασία!</a:t>
                </a:r>
              </a:p>
              <a:p>
                <a:pPr lvl="1"/>
                <a:endParaRPr lang="el-GR" sz="2000" dirty="0"/>
              </a:p>
              <a:p>
                <a:pPr marL="68580" indent="0">
                  <a:buNone/>
                </a:pPr>
                <a:endParaRPr lang="el-GR" sz="22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381603"/>
                <a:ext cx="7872250" cy="5257800"/>
              </a:xfrm>
              <a:blipFill>
                <a:blip r:embed="rId2"/>
                <a:stretch>
                  <a:fillRect t="-812"/>
                </a:stretch>
              </a:blipFill>
            </p:spPr>
            <p:txBody>
              <a:bodyPr/>
              <a:lstStyle/>
              <a:p>
                <a:r>
                  <a:rPr lang="en-US">
                    <a:noFill/>
                  </a:rPr>
                  <a:t> </a:t>
                </a:r>
              </a:p>
            </p:txBody>
          </p:sp>
        </mc:Fallback>
      </mc:AlternateContent>
      <p:sp>
        <p:nvSpPr>
          <p:cNvPr id="2" name="Title 1"/>
          <p:cNvSpPr>
            <a:spLocks noGrp="1"/>
          </p:cNvSpPr>
          <p:nvPr>
            <p:ph type="title"/>
          </p:nvPr>
        </p:nvSpPr>
        <p:spPr/>
        <p:txBody>
          <a:bodyPr>
            <a:normAutofit fontScale="90000"/>
          </a:bodyPr>
          <a:lstStyle/>
          <a:p>
            <a:r>
              <a:rPr lang="el-GR" dirty="0"/>
              <a:t>Ενέργεια Συστήματος</a:t>
            </a:r>
          </a:p>
        </p:txBody>
      </p:sp>
      <mc:AlternateContent xmlns:mc="http://schemas.openxmlformats.org/markup-compatibility/2006" xmlns:a14="http://schemas.microsoft.com/office/drawing/2010/main">
        <mc:Choice Requires="a14">
          <p:sp>
            <p:nvSpPr>
              <p:cNvPr id="5" name="Rounded Rectangle 4"/>
              <p:cNvSpPr/>
              <p:nvPr/>
            </p:nvSpPr>
            <p:spPr>
              <a:xfrm>
                <a:off x="5410200" y="2590800"/>
                <a:ext cx="1752600" cy="471689"/>
              </a:xfrm>
              <a:prstGeom prst="roundRect">
                <a:avLst/>
              </a:prstGeom>
              <a:solidFill>
                <a:schemeClr val="bg2"/>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𝑈</m:t>
                          </m:r>
                        </m:e>
                        <m:sub>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𝑔</m:t>
                          </m:r>
                        </m:sub>
                      </m:sSub>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𝑚𝑔𝑦</m:t>
                      </m:r>
                    </m:oMath>
                  </m:oMathPara>
                </a14:m>
                <a:endParaRPr kumimoji="0" lang="el-G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5" name="Rounded Rectangle 4"/>
              <p:cNvSpPr>
                <a:spLocks noRot="1" noChangeAspect="1" noMove="1" noResize="1" noEditPoints="1" noAdjustHandles="1" noChangeArrowheads="1" noChangeShapeType="1" noTextEdit="1"/>
              </p:cNvSpPr>
              <p:nvPr/>
            </p:nvSpPr>
            <p:spPr>
              <a:xfrm>
                <a:off x="5410200" y="2590800"/>
                <a:ext cx="1752600" cy="471689"/>
              </a:xfrm>
              <a:prstGeom prst="roundRect">
                <a:avLst/>
              </a:prstGeom>
              <a:blipFill>
                <a:blip r:embed="rId3"/>
                <a:stretch>
                  <a:fillRect b="-7317"/>
                </a:stretch>
              </a:blipFill>
              <a:ln w="28575"/>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ounded Rectangle 4">
                <a:extLst>
                  <a:ext uri="{FF2B5EF4-FFF2-40B4-BE49-F238E27FC236}">
                    <a16:creationId xmlns:a16="http://schemas.microsoft.com/office/drawing/2014/main" id="{33186147-2274-1EB7-36FC-4D6414693260}"/>
                  </a:ext>
                </a:extLst>
              </p:cNvPr>
              <p:cNvSpPr/>
              <p:nvPr/>
            </p:nvSpPr>
            <p:spPr>
              <a:xfrm>
                <a:off x="5410200" y="4191000"/>
                <a:ext cx="1828800" cy="768863"/>
              </a:xfrm>
              <a:prstGeom prst="roundRect">
                <a:avLst/>
              </a:prstGeom>
              <a:solidFill>
                <a:schemeClr val="bg2"/>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𝑈</m:t>
                          </m:r>
                        </m:e>
                        <m:sub>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𝑠</m:t>
                          </m:r>
                        </m:sub>
                      </m:sSub>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f>
                        <m:fPr>
                          <m:ctrlP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m:t>
                          </m:r>
                        </m:num>
                        <m:den>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den>
                      </m:f>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𝑘</m:t>
                      </m:r>
                      <m:sSup>
                        <m:sSupPr>
                          <m:ctrlP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sup>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sup>
                      </m:sSup>
                    </m:oMath>
                  </m:oMathPara>
                </a14:m>
                <a:endParaRPr kumimoji="0" lang="el-G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4" name="Rounded Rectangle 4">
                <a:extLst>
                  <a:ext uri="{FF2B5EF4-FFF2-40B4-BE49-F238E27FC236}">
                    <a16:creationId xmlns:a16="http://schemas.microsoft.com/office/drawing/2014/main" id="{33186147-2274-1EB7-36FC-4D6414693260}"/>
                  </a:ext>
                </a:extLst>
              </p:cNvPr>
              <p:cNvSpPr>
                <a:spLocks noRot="1" noChangeAspect="1" noMove="1" noResize="1" noEditPoints="1" noAdjustHandles="1" noChangeArrowheads="1" noChangeShapeType="1" noTextEdit="1"/>
              </p:cNvSpPr>
              <p:nvPr/>
            </p:nvSpPr>
            <p:spPr>
              <a:xfrm>
                <a:off x="5410200" y="4191000"/>
                <a:ext cx="1828800" cy="768863"/>
              </a:xfrm>
              <a:prstGeom prst="roundRect">
                <a:avLst/>
              </a:prstGeom>
              <a:blipFill>
                <a:blip r:embed="rId4"/>
                <a:stretch>
                  <a:fillRect/>
                </a:stretch>
              </a:blipFill>
              <a:ln w="28575"/>
            </p:spPr>
            <p:txBody>
              <a:bodyPr/>
              <a:lstStyle/>
              <a:p>
                <a:r>
                  <a:rPr lang="en-US">
                    <a:noFill/>
                  </a:rPr>
                  <a:t> </a:t>
                </a:r>
              </a:p>
            </p:txBody>
          </p:sp>
        </mc:Fallback>
      </mc:AlternateContent>
    </p:spTree>
    <p:extLst>
      <p:ext uri="{BB962C8B-B14F-4D97-AF65-F5344CB8AC3E}">
        <p14:creationId xmlns:p14="http://schemas.microsoft.com/office/powerpoint/2010/main" val="2940186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animEffect transition="in" filter="fade">
                                      <p:cBhvr>
                                        <p:cTn id="30" dur="500"/>
                                        <p:tgtEl>
                                          <p:spTgt spid="3">
                                            <p:txEl>
                                              <p:pRg st="5" end="5"/>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fade">
                                      <p:cBhvr>
                                        <p:cTn id="35" dur="500"/>
                                        <p:tgtEl>
                                          <p:spTgt spid="3">
                                            <p:txEl>
                                              <p:pRg st="7" end="7"/>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3">
                                            <p:txEl>
                                              <p:pRg st="8" end="8"/>
                                            </p:txEl>
                                          </p:spTgt>
                                        </p:tgtEl>
                                        <p:attrNameLst>
                                          <p:attrName>style.visibility</p:attrName>
                                        </p:attrNameLst>
                                      </p:cBhvr>
                                      <p:to>
                                        <p:strVal val="visible"/>
                                      </p:to>
                                    </p:set>
                                    <p:animEffect transition="in" filter="fade">
                                      <p:cBhvr>
                                        <p:cTn id="40" dur="500"/>
                                        <p:tgtEl>
                                          <p:spTgt spid="3">
                                            <p:txEl>
                                              <p:pRg st="8" end="8"/>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3">
                                            <p:txEl>
                                              <p:pRg st="9" end="9"/>
                                            </p:txEl>
                                          </p:spTgt>
                                        </p:tgtEl>
                                        <p:attrNameLst>
                                          <p:attrName>style.visibility</p:attrName>
                                        </p:attrNameLst>
                                      </p:cBhvr>
                                      <p:to>
                                        <p:strVal val="visible"/>
                                      </p:to>
                                    </p:set>
                                    <p:animEffect transition="in" filter="fade">
                                      <p:cBhvr>
                                        <p:cTn id="45" dur="500"/>
                                        <p:tgtEl>
                                          <p:spTgt spid="3">
                                            <p:txEl>
                                              <p:pRg st="9" end="9"/>
                                            </p:txEl>
                                          </p:spTgt>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4"/>
                                        </p:tgtEl>
                                        <p:attrNameLst>
                                          <p:attrName>style.visibility</p:attrName>
                                        </p:attrNameLst>
                                      </p:cBhvr>
                                      <p:to>
                                        <p:strVal val="visible"/>
                                      </p:to>
                                    </p:set>
                                    <p:animEffect transition="in" filter="fade">
                                      <p:cBhvr>
                                        <p:cTn id="48" dur="500"/>
                                        <p:tgtEl>
                                          <p:spTgt spid="4"/>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3">
                                            <p:txEl>
                                              <p:pRg st="10" end="10"/>
                                            </p:txEl>
                                          </p:spTgt>
                                        </p:tgtEl>
                                        <p:attrNameLst>
                                          <p:attrName>style.visibility</p:attrName>
                                        </p:attrNameLst>
                                      </p:cBhvr>
                                      <p:to>
                                        <p:strVal val="visible"/>
                                      </p:to>
                                    </p:set>
                                    <p:animEffect transition="in" filter="fade">
                                      <p:cBhvr>
                                        <p:cTn id="53" dur="500"/>
                                        <p:tgtEl>
                                          <p:spTgt spid="3">
                                            <p:txEl>
                                              <p:pRg st="10" end="10"/>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3">
                                            <p:txEl>
                                              <p:pRg st="12" end="12"/>
                                            </p:txEl>
                                          </p:spTgt>
                                        </p:tgtEl>
                                        <p:attrNameLst>
                                          <p:attrName>style.visibility</p:attrName>
                                        </p:attrNameLst>
                                      </p:cBhvr>
                                      <p:to>
                                        <p:strVal val="visible"/>
                                      </p:to>
                                    </p:set>
                                    <p:animEffect transition="in" filter="fade">
                                      <p:cBhvr>
                                        <p:cTn id="58" dur="500"/>
                                        <p:tgtEl>
                                          <p:spTgt spid="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animBg="1"/>
    </p:bld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1123" t="1871" r="1123" b="545"/>
          <a:stretch/>
        </p:blipFill>
        <p:spPr>
          <a:xfrm>
            <a:off x="1435974" y="1219097"/>
            <a:ext cx="6107825" cy="5294440"/>
          </a:xfrm>
        </p:spPr>
      </p:pic>
      <p:sp>
        <p:nvSpPr>
          <p:cNvPr id="2" name="Title 1"/>
          <p:cNvSpPr>
            <a:spLocks noGrp="1"/>
          </p:cNvSpPr>
          <p:nvPr>
            <p:ph type="title"/>
          </p:nvPr>
        </p:nvSpPr>
        <p:spPr/>
        <p:txBody>
          <a:bodyPr>
            <a:normAutofit fontScale="90000"/>
          </a:bodyPr>
          <a:lstStyle/>
          <a:p>
            <a:r>
              <a:rPr lang="el-GR" dirty="0"/>
              <a:t>Ενέργεια Συστήματος</a:t>
            </a:r>
          </a:p>
        </p:txBody>
      </p:sp>
    </p:spTree>
    <p:extLst>
      <p:ext uri="{BB962C8B-B14F-4D97-AF65-F5344CB8AC3E}">
        <p14:creationId xmlns:p14="http://schemas.microsoft.com/office/powerpoint/2010/main" val="3560845385"/>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Ενέργεια Συστήματος</a:t>
            </a:r>
          </a:p>
        </p:txBody>
      </p:sp>
      <p:sp>
        <p:nvSpPr>
          <p:cNvPr id="10" name="Right Brace 9"/>
          <p:cNvSpPr/>
          <p:nvPr/>
        </p:nvSpPr>
        <p:spPr>
          <a:xfrm>
            <a:off x="6720612" y="4274019"/>
            <a:ext cx="350954" cy="1440981"/>
          </a:xfrm>
          <a:prstGeom prst="righ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7" name="Ομάδα 16">
            <a:extLst>
              <a:ext uri="{FF2B5EF4-FFF2-40B4-BE49-F238E27FC236}">
                <a16:creationId xmlns:a16="http://schemas.microsoft.com/office/drawing/2014/main" id="{E3873D1A-5A39-A386-0F4A-C3BC2729938A}"/>
              </a:ext>
            </a:extLst>
          </p:cNvPr>
          <p:cNvGrpSpPr/>
          <p:nvPr/>
        </p:nvGrpSpPr>
        <p:grpSpPr>
          <a:xfrm>
            <a:off x="4763426" y="4635409"/>
            <a:ext cx="646774" cy="1231991"/>
            <a:chOff x="4763426" y="4635409"/>
            <a:chExt cx="646774" cy="1231991"/>
          </a:xfrm>
        </p:grpSpPr>
        <p:sp>
          <p:nvSpPr>
            <p:cNvPr id="14" name="Οβάλ 13">
              <a:extLst>
                <a:ext uri="{FF2B5EF4-FFF2-40B4-BE49-F238E27FC236}">
                  <a16:creationId xmlns:a16="http://schemas.microsoft.com/office/drawing/2014/main" id="{7871DBC4-B68F-62EB-9113-135DC53062D0}"/>
                </a:ext>
              </a:extLst>
            </p:cNvPr>
            <p:cNvSpPr/>
            <p:nvPr/>
          </p:nvSpPr>
          <p:spPr>
            <a:xfrm>
              <a:off x="4953000" y="5410200"/>
              <a:ext cx="457200" cy="457200"/>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Ελεύθερη σχεδίαση: Σχήμα 15">
              <a:extLst>
                <a:ext uri="{FF2B5EF4-FFF2-40B4-BE49-F238E27FC236}">
                  <a16:creationId xmlns:a16="http://schemas.microsoft.com/office/drawing/2014/main" id="{16845DE0-A0B6-F6BA-E3A2-81BE911961BD}"/>
                </a:ext>
              </a:extLst>
            </p:cNvPr>
            <p:cNvSpPr/>
            <p:nvPr/>
          </p:nvSpPr>
          <p:spPr>
            <a:xfrm rot="1176589">
              <a:off x="4763426" y="4635409"/>
              <a:ext cx="379146" cy="810883"/>
            </a:xfrm>
            <a:custGeom>
              <a:avLst/>
              <a:gdLst>
                <a:gd name="connsiteX0" fmla="*/ 379146 w 379146"/>
                <a:gd name="connsiteY0" fmla="*/ 810883 h 810883"/>
                <a:gd name="connsiteX1" fmla="*/ 42715 w 379146"/>
                <a:gd name="connsiteY1" fmla="*/ 552091 h 810883"/>
                <a:gd name="connsiteX2" fmla="*/ 16836 w 379146"/>
                <a:gd name="connsiteY2" fmla="*/ 0 h 810883"/>
              </a:gdLst>
              <a:ahLst/>
              <a:cxnLst>
                <a:cxn ang="0">
                  <a:pos x="connsiteX0" y="connsiteY0"/>
                </a:cxn>
                <a:cxn ang="0">
                  <a:pos x="connsiteX1" y="connsiteY1"/>
                </a:cxn>
                <a:cxn ang="0">
                  <a:pos x="connsiteX2" y="connsiteY2"/>
                </a:cxn>
              </a:cxnLst>
              <a:rect l="l" t="t" r="r" b="b"/>
              <a:pathLst>
                <a:path w="379146" h="810883">
                  <a:moveTo>
                    <a:pt x="379146" y="810883"/>
                  </a:moveTo>
                  <a:cubicBezTo>
                    <a:pt x="241123" y="749060"/>
                    <a:pt x="103100" y="687238"/>
                    <a:pt x="42715" y="552091"/>
                  </a:cubicBezTo>
                  <a:cubicBezTo>
                    <a:pt x="-17670" y="416944"/>
                    <a:pt x="-1855" y="76200"/>
                    <a:pt x="16836" y="0"/>
                  </a:cubicBezTo>
                </a:path>
              </a:pathLst>
            </a:custGeom>
            <a:noFill/>
            <a:ln>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9" name="Group 8"/>
          <p:cNvGrpSpPr/>
          <p:nvPr/>
        </p:nvGrpSpPr>
        <p:grpSpPr>
          <a:xfrm>
            <a:off x="5029200" y="1752600"/>
            <a:ext cx="3644046" cy="1440981"/>
            <a:chOff x="5029200" y="1759419"/>
            <a:chExt cx="3644046" cy="1440981"/>
          </a:xfrm>
        </p:grpSpPr>
        <p:grpSp>
          <p:nvGrpSpPr>
            <p:cNvPr id="8" name="Group 7"/>
            <p:cNvGrpSpPr/>
            <p:nvPr/>
          </p:nvGrpSpPr>
          <p:grpSpPr>
            <a:xfrm>
              <a:off x="5029200" y="1759419"/>
              <a:ext cx="3644046" cy="1440981"/>
              <a:chOff x="5112717" y="1759419"/>
              <a:chExt cx="3560529" cy="1446737"/>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b="32125"/>
              <a:stretch/>
            </p:blipFill>
            <p:spPr>
              <a:xfrm>
                <a:off x="5112717" y="1759419"/>
                <a:ext cx="3560529" cy="1446737"/>
              </a:xfrm>
              <a:prstGeom prst="rect">
                <a:avLst/>
              </a:prstGeom>
            </p:spPr>
          </p:pic>
          <p:cxnSp>
            <p:nvCxnSpPr>
              <p:cNvPr id="6" name="Straight Arrow Connector 5"/>
              <p:cNvCxnSpPr/>
              <p:nvPr/>
            </p:nvCxnSpPr>
            <p:spPr>
              <a:xfrm>
                <a:off x="6705600" y="2743200"/>
                <a:ext cx="609600" cy="0"/>
              </a:xfrm>
              <a:prstGeom prst="straightConnector1">
                <a:avLst/>
              </a:prstGeom>
              <a:ln w="76200">
                <a:solidFill>
                  <a:schemeClr val="accent1"/>
                </a:solidFill>
                <a:tailEnd type="triangle"/>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7" name="TextBox 6"/>
                  <p:cNvSpPr txBox="1"/>
                  <p:nvPr/>
                </p:nvSpPr>
                <p:spPr>
                  <a:xfrm>
                    <a:off x="7225922" y="2523580"/>
                    <a:ext cx="381000" cy="439240"/>
                  </a:xfrm>
                  <a:prstGeom prst="rect">
                    <a:avLst/>
                  </a:prstGeom>
                  <a:noFill/>
                  <a:ln w="38100">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acc>
                            <m:accPr>
                              <m:chr m:val="⃗"/>
                              <m:ctrlPr>
                                <a:rPr kumimoji="0" lang="el-GR" sz="20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accPr>
                            <m:e>
                              <m:r>
                                <a:rPr kumimoji="0" lang="en-US" sz="20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𝑭</m:t>
                              </m:r>
                            </m:e>
                          </m:acc>
                        </m:oMath>
                      </m:oMathPara>
                    </a14:m>
                    <a:endParaRPr kumimoji="0" lang="el-GR"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7" name="TextBox 6"/>
                  <p:cNvSpPr txBox="1">
                    <a:spLocks noRot="1" noChangeAspect="1" noMove="1" noResize="1" noEditPoints="1" noAdjustHandles="1" noChangeArrowheads="1" noChangeShapeType="1" noTextEdit="1"/>
                  </p:cNvSpPr>
                  <p:nvPr/>
                </p:nvSpPr>
                <p:spPr>
                  <a:xfrm>
                    <a:off x="7225922" y="2523580"/>
                    <a:ext cx="381000" cy="439240"/>
                  </a:xfrm>
                  <a:prstGeom prst="rect">
                    <a:avLst/>
                  </a:prstGeom>
                  <a:blipFill>
                    <a:blip r:embed="rId12"/>
                    <a:stretch>
                      <a:fillRect/>
                    </a:stretch>
                  </a:blipFill>
                  <a:ln w="38100">
                    <a:noFill/>
                  </a:ln>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4" name="TextBox 3"/>
                <p:cNvSpPr txBox="1"/>
                <p:nvPr/>
              </p:nvSpPr>
              <p:spPr>
                <a:xfrm>
                  <a:off x="7924800" y="2286000"/>
                  <a:ext cx="276806" cy="29924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acc>
                              <m:accPr>
                                <m:chr m:val="⃗"/>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accPr>
                              <m:e>
                                <m:r>
                                  <a:rPr kumimoji="0" lang="aa-ET"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𝑣</m:t>
                                </m:r>
                              </m:e>
                            </m:acc>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𝑓</m:t>
                            </m:r>
                          </m:sub>
                        </m:sSub>
                      </m:oMath>
                    </m:oMathPara>
                  </a14:m>
                  <a:endParaRPr kumimoji="0" lang="el-G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4" name="TextBox 3"/>
                <p:cNvSpPr txBox="1">
                  <a:spLocks noRot="1" noChangeAspect="1" noMove="1" noResize="1" noEditPoints="1" noAdjustHandles="1" noChangeArrowheads="1" noChangeShapeType="1" noTextEdit="1"/>
                </p:cNvSpPr>
                <p:nvPr/>
              </p:nvSpPr>
              <p:spPr>
                <a:xfrm>
                  <a:off x="7924800" y="2286000"/>
                  <a:ext cx="276806" cy="299249"/>
                </a:xfrm>
                <a:prstGeom prst="rect">
                  <a:avLst/>
                </a:prstGeom>
                <a:blipFill>
                  <a:blip r:embed="rId5"/>
                  <a:stretch>
                    <a:fillRect l="-20000" t="-42857" r="-68889" b="-28571"/>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609600" y="1371600"/>
                <a:ext cx="7934896" cy="5181600"/>
              </a:xfrm>
            </p:spPr>
            <p:txBody>
              <a:bodyPr>
                <a:normAutofit lnSpcReduction="10000"/>
              </a:bodyPr>
              <a:lstStyle/>
              <a:p>
                <a:r>
                  <a:rPr lang="el-GR" dirty="0"/>
                  <a:t>Ας δούμε και μια ακόμη μορφή ενέργειας που μπορεί να έχει ένα</a:t>
                </a:r>
                <a:r>
                  <a:rPr lang="en-US" dirty="0"/>
                  <a:t> </a:t>
                </a:r>
                <a:r>
                  <a:rPr lang="el-GR" dirty="0"/>
                  <a:t>σύστημα</a:t>
                </a:r>
                <a:endParaRPr lang="el-GR" sz="2800" dirty="0"/>
              </a:p>
              <a:p>
                <a:endParaRPr lang="el-GR" sz="600" dirty="0"/>
              </a:p>
              <a:p>
                <a:r>
                  <a:rPr lang="el-GR" dirty="0"/>
                  <a:t>Σύστημα = </a:t>
                </a:r>
                <a:r>
                  <a:rPr lang="el-GR" b="1" dirty="0"/>
                  <a:t>{βιβλίο}</a:t>
                </a:r>
              </a:p>
              <a:p>
                <a:pPr lvl="1"/>
                <a:r>
                  <a:rPr lang="el-GR" b="1" dirty="0"/>
                  <a:t>Σταθερή</a:t>
                </a:r>
                <a:r>
                  <a:rPr lang="el-GR" dirty="0"/>
                  <a:t> δύναμη </a:t>
                </a:r>
                <a14:m>
                  <m:oMath xmlns:m="http://schemas.openxmlformats.org/officeDocument/2006/math">
                    <m:acc>
                      <m:accPr>
                        <m:chr m:val="⃗"/>
                        <m:ctrlPr>
                          <a:rPr lang="el-GR" i="1" smtClean="0">
                            <a:latin typeface="Cambria Math" panose="02040503050406030204" pitchFamily="18" charset="0"/>
                          </a:rPr>
                        </m:ctrlPr>
                      </m:accPr>
                      <m:e>
                        <m:r>
                          <a:rPr lang="en-US" b="0" i="1" smtClean="0">
                            <a:latin typeface="Cambria Math" panose="02040503050406030204" pitchFamily="18" charset="0"/>
                          </a:rPr>
                          <m:t>𝐹</m:t>
                        </m:r>
                      </m:e>
                    </m:acc>
                  </m:oMath>
                </a14:m>
                <a:endParaRPr lang="el-GR" dirty="0"/>
              </a:p>
              <a:p>
                <a:pPr lvl="1"/>
                <a:r>
                  <a:rPr lang="el-GR" b="1" dirty="0"/>
                  <a:t>Σταθερή</a:t>
                </a:r>
                <a:r>
                  <a:rPr lang="el-GR" dirty="0"/>
                  <a:t> επιτάχυνση: μετατόπιση κατά </a:t>
                </a:r>
                <a14:m>
                  <m:oMath xmlns:m="http://schemas.openxmlformats.org/officeDocument/2006/math">
                    <m:r>
                      <m:rPr>
                        <m:sty m:val="p"/>
                      </m:rPr>
                      <a:rPr lang="el-GR" i="0" dirty="0" smtClean="0">
                        <a:latin typeface="Cambria Math" panose="02040503050406030204" pitchFamily="18" charset="0"/>
                      </a:rPr>
                      <m:t>Δ</m:t>
                    </m:r>
                    <m:r>
                      <a:rPr lang="en-US" i="1" dirty="0" smtClean="0">
                        <a:latin typeface="Cambria Math" panose="02040503050406030204" pitchFamily="18" charset="0"/>
                      </a:rPr>
                      <m:t>𝑥</m:t>
                    </m:r>
                  </m:oMath>
                </a14:m>
                <a:endParaRPr lang="aa-ET" dirty="0"/>
              </a:p>
              <a:p>
                <a:pPr lvl="1"/>
                <a:r>
                  <a:rPr lang="el-GR" dirty="0"/>
                  <a:t>Κίνηση υπό σταθερή δύναμη (</a:t>
                </a:r>
                <a:r>
                  <a:rPr lang="el-GR" b="1" dirty="0">
                    <a:solidFill>
                      <a:srgbClr val="FF0000"/>
                    </a:solidFill>
                  </a:rPr>
                  <a:t>Μοντέλο Ι</a:t>
                </a:r>
                <a:r>
                  <a:rPr lang="el-GR" dirty="0"/>
                  <a:t>) και κίνηση υπό σταθερή επιτάχυση (</a:t>
                </a:r>
                <a:r>
                  <a:rPr lang="el-GR" b="1" dirty="0">
                    <a:solidFill>
                      <a:srgbClr val="7030A0"/>
                    </a:solidFill>
                  </a:rPr>
                  <a:t>Μοντέλο ΙΙ</a:t>
                </a:r>
                <a:r>
                  <a:rPr lang="el-GR" dirty="0"/>
                  <a:t>):</a:t>
                </a:r>
                <a:endParaRPr lang="en-US" dirty="0"/>
              </a:p>
              <a:p>
                <a:pPr marL="685800" lvl="2" indent="0">
                  <a:buNone/>
                </a:pPr>
                <a14:m>
                  <m:oMathPara xmlns:m="http://schemas.openxmlformats.org/officeDocument/2006/math">
                    <m:oMathParaPr>
                      <m:jc m:val="centerGroup"/>
                    </m:oMathParaPr>
                    <m:oMath xmlns:m="http://schemas.openxmlformats.org/officeDocument/2006/math">
                      <m:nary>
                        <m:naryPr>
                          <m:chr m:val="∑"/>
                          <m:subHide m:val="on"/>
                          <m:supHide m:val="on"/>
                          <m:ctrlPr>
                            <a:rPr lang="el-GR" sz="2400" i="1" smtClean="0">
                              <a:solidFill>
                                <a:srgbClr val="FF0000"/>
                              </a:solidFill>
                              <a:latin typeface="Cambria Math" panose="02040503050406030204" pitchFamily="18" charset="0"/>
                            </a:rPr>
                          </m:ctrlPr>
                        </m:naryPr>
                        <m:sub/>
                        <m:sup/>
                        <m:e>
                          <m:sSub>
                            <m:sSubPr>
                              <m:ctrlPr>
                                <a:rPr lang="el-GR" sz="2400" b="0" i="1" smtClean="0">
                                  <a:solidFill>
                                    <a:srgbClr val="FF0000"/>
                                  </a:solidFill>
                                  <a:latin typeface="Cambria Math" panose="02040503050406030204" pitchFamily="18" charset="0"/>
                                </a:rPr>
                              </m:ctrlPr>
                            </m:sSubPr>
                            <m:e>
                              <m:r>
                                <a:rPr lang="en-US" sz="2400" b="0" i="1" smtClean="0">
                                  <a:solidFill>
                                    <a:srgbClr val="FF0000"/>
                                  </a:solidFill>
                                  <a:latin typeface="Cambria Math" panose="02040503050406030204" pitchFamily="18" charset="0"/>
                                </a:rPr>
                                <m:t>𝐹</m:t>
                              </m:r>
                            </m:e>
                            <m:sub>
                              <m:r>
                                <a:rPr lang="en-US" sz="2400" b="0" i="1" smtClean="0">
                                  <a:solidFill>
                                    <a:srgbClr val="FF0000"/>
                                  </a:solidFill>
                                  <a:latin typeface="Cambria Math" panose="02040503050406030204" pitchFamily="18" charset="0"/>
                                </a:rPr>
                                <m:t>𝑥</m:t>
                              </m:r>
                            </m:sub>
                          </m:sSub>
                          <m:r>
                            <a:rPr lang="en-US" sz="2400" b="0" i="1" smtClean="0">
                              <a:solidFill>
                                <a:srgbClr val="FF0000"/>
                              </a:solidFill>
                              <a:latin typeface="Cambria Math" panose="02040503050406030204" pitchFamily="18" charset="0"/>
                            </a:rPr>
                            <m:t>=</m:t>
                          </m:r>
                          <m:r>
                            <a:rPr lang="en-US" sz="2400" b="0" i="1" smtClean="0">
                              <a:solidFill>
                                <a:srgbClr val="FF0000"/>
                              </a:solidFill>
                              <a:latin typeface="Cambria Math" panose="02040503050406030204" pitchFamily="18" charset="0"/>
                            </a:rPr>
                            <m:t>𝑚𝑎</m:t>
                          </m:r>
                        </m:e>
                      </m:nary>
                      <m:r>
                        <a:rPr lang="el-GR" sz="2400" b="0" i="1" smtClean="0">
                          <a:solidFill>
                            <a:srgbClr val="FF0000"/>
                          </a:solidFill>
                          <a:latin typeface="Cambria Math" panose="02040503050406030204" pitchFamily="18" charset="0"/>
                        </a:rPr>
                        <m:t>  </m:t>
                      </m:r>
                      <m:groupChr>
                        <m:groupChrPr>
                          <m:chr m:val="⇔"/>
                          <m:vertJc m:val="bot"/>
                          <m:ctrlPr>
                            <a:rPr lang="el-GR" sz="2400" i="1" smtClean="0">
                              <a:solidFill>
                                <a:srgbClr val="FF0000"/>
                              </a:solidFill>
                              <a:latin typeface="Cambria Math" panose="02040503050406030204" pitchFamily="18" charset="0"/>
                            </a:rPr>
                          </m:ctrlPr>
                        </m:groupChrPr>
                        <m:e>
                          <m:r>
                            <m:rPr>
                              <m:brk m:alnAt="2"/>
                            </m:rPr>
                            <a:rPr lang="el-GR" sz="2400" b="0" i="1" smtClean="0">
                              <a:solidFill>
                                <a:srgbClr val="FF0000"/>
                              </a:solidFill>
                              <a:latin typeface="Cambria Math" panose="02040503050406030204" pitchFamily="18" charset="0"/>
                            </a:rPr>
                            <m:t> </m:t>
                          </m:r>
                        </m:e>
                      </m:groupChr>
                      <m:r>
                        <a:rPr lang="el-GR" sz="2400" b="0" i="1" smtClean="0">
                          <a:solidFill>
                            <a:srgbClr val="FF0000"/>
                          </a:solidFill>
                          <a:latin typeface="Cambria Math" panose="02040503050406030204" pitchFamily="18" charset="0"/>
                        </a:rPr>
                        <m:t>  </m:t>
                      </m:r>
                      <m:r>
                        <a:rPr lang="en-US" sz="2400" b="0" i="1" smtClean="0">
                          <a:solidFill>
                            <a:srgbClr val="FF0000"/>
                          </a:solidFill>
                          <a:latin typeface="Cambria Math" panose="02040503050406030204" pitchFamily="18" charset="0"/>
                        </a:rPr>
                        <m:t>𝐹</m:t>
                      </m:r>
                      <m:r>
                        <a:rPr lang="en-US" sz="2400" b="0" i="1" smtClean="0">
                          <a:solidFill>
                            <a:srgbClr val="FF0000"/>
                          </a:solidFill>
                          <a:latin typeface="Cambria Math" panose="02040503050406030204" pitchFamily="18" charset="0"/>
                        </a:rPr>
                        <m:t>−</m:t>
                      </m:r>
                      <m:sSub>
                        <m:sSubPr>
                          <m:ctrlPr>
                            <a:rPr lang="en-US" sz="2400" b="0" i="1" smtClean="0">
                              <a:solidFill>
                                <a:srgbClr val="FF0000"/>
                              </a:solidFill>
                              <a:latin typeface="Cambria Math" panose="02040503050406030204" pitchFamily="18" charset="0"/>
                            </a:rPr>
                          </m:ctrlPr>
                        </m:sSubPr>
                        <m:e>
                          <m:r>
                            <a:rPr lang="en-US" sz="2400" b="0" i="1" smtClean="0">
                              <a:solidFill>
                                <a:srgbClr val="FF0000"/>
                              </a:solidFill>
                              <a:latin typeface="Cambria Math" panose="02040503050406030204" pitchFamily="18" charset="0"/>
                            </a:rPr>
                            <m:t>𝑓</m:t>
                          </m:r>
                        </m:e>
                        <m:sub>
                          <m:r>
                            <a:rPr lang="en-US" sz="2400" b="0" i="1" smtClean="0">
                              <a:solidFill>
                                <a:srgbClr val="FF0000"/>
                              </a:solidFill>
                              <a:latin typeface="Cambria Math" panose="02040503050406030204" pitchFamily="18" charset="0"/>
                            </a:rPr>
                            <m:t>𝑘</m:t>
                          </m:r>
                        </m:sub>
                      </m:sSub>
                      <m:r>
                        <a:rPr lang="en-US" sz="2400" b="0" i="1" smtClean="0">
                          <a:solidFill>
                            <a:srgbClr val="FF0000"/>
                          </a:solidFill>
                          <a:latin typeface="Cambria Math" panose="02040503050406030204" pitchFamily="18" charset="0"/>
                        </a:rPr>
                        <m:t>=</m:t>
                      </m:r>
                      <m:r>
                        <a:rPr lang="en-US" sz="2400" b="0" i="1" smtClean="0">
                          <a:solidFill>
                            <a:srgbClr val="FF0000"/>
                          </a:solidFill>
                          <a:latin typeface="Cambria Math" panose="02040503050406030204" pitchFamily="18" charset="0"/>
                        </a:rPr>
                        <m:t>𝑚</m:t>
                      </m:r>
                      <m:r>
                        <a:rPr lang="en-US" sz="2400" b="1" i="1" smtClean="0">
                          <a:solidFill>
                            <a:srgbClr val="00B050"/>
                          </a:solidFill>
                          <a:latin typeface="Cambria Math" panose="02040503050406030204" pitchFamily="18" charset="0"/>
                        </a:rPr>
                        <m:t>𝒂</m:t>
                      </m:r>
                    </m:oMath>
                  </m:oMathPara>
                </a14:m>
                <a:endParaRPr lang="aa-ET" sz="2400" b="1" i="1" dirty="0">
                  <a:solidFill>
                    <a:srgbClr val="FF0000"/>
                  </a:solidFill>
                  <a:latin typeface="Cambria Math" panose="02040503050406030204" pitchFamily="18" charset="0"/>
                </a:endParaRPr>
              </a:p>
              <a:p>
                <a:pPr marL="685800" lvl="2" indent="0">
                  <a:buNone/>
                </a:pPr>
                <a14:m>
                  <m:oMathPara xmlns:m="http://schemas.openxmlformats.org/officeDocument/2006/math">
                    <m:oMathParaPr>
                      <m:jc m:val="centerGroup"/>
                    </m:oMathParaPr>
                    <m:oMath xmlns:m="http://schemas.openxmlformats.org/officeDocument/2006/math">
                      <m:sSubSup>
                        <m:sSubSupPr>
                          <m:ctrlPr>
                            <a:rPr lang="aa-ET" sz="2400" b="0" i="1" smtClean="0">
                              <a:solidFill>
                                <a:srgbClr val="7030A0"/>
                              </a:solidFill>
                              <a:latin typeface="Cambria Math" panose="02040503050406030204" pitchFamily="18" charset="0"/>
                            </a:rPr>
                          </m:ctrlPr>
                        </m:sSubSupPr>
                        <m:e>
                          <m:r>
                            <a:rPr lang="aa-ET" sz="2400" b="0" i="1" smtClean="0">
                              <a:solidFill>
                                <a:srgbClr val="7030A0"/>
                              </a:solidFill>
                              <a:latin typeface="Cambria Math" panose="02040503050406030204" pitchFamily="18" charset="0"/>
                            </a:rPr>
                            <m:t>𝑢</m:t>
                          </m:r>
                        </m:e>
                        <m:sub>
                          <m:r>
                            <a:rPr lang="aa-ET" sz="2400" b="0" i="1" smtClean="0">
                              <a:solidFill>
                                <a:srgbClr val="7030A0"/>
                              </a:solidFill>
                              <a:latin typeface="Cambria Math" panose="02040503050406030204" pitchFamily="18" charset="0"/>
                            </a:rPr>
                            <m:t>𝑓</m:t>
                          </m:r>
                        </m:sub>
                        <m:sup>
                          <m:r>
                            <a:rPr lang="aa-ET" sz="2400" b="0" i="1" smtClean="0">
                              <a:solidFill>
                                <a:srgbClr val="7030A0"/>
                              </a:solidFill>
                              <a:latin typeface="Cambria Math" panose="02040503050406030204" pitchFamily="18" charset="0"/>
                            </a:rPr>
                            <m:t>2</m:t>
                          </m:r>
                        </m:sup>
                      </m:sSubSup>
                      <m:r>
                        <a:rPr lang="aa-ET" sz="2400" b="0" i="1" smtClean="0">
                          <a:solidFill>
                            <a:srgbClr val="7030A0"/>
                          </a:solidFill>
                          <a:latin typeface="Cambria Math" panose="02040503050406030204" pitchFamily="18" charset="0"/>
                        </a:rPr>
                        <m:t>=</m:t>
                      </m:r>
                      <m:sSubSup>
                        <m:sSubSupPr>
                          <m:ctrlPr>
                            <a:rPr lang="aa-ET" sz="2400" b="0" i="1" smtClean="0">
                              <a:solidFill>
                                <a:srgbClr val="7030A0"/>
                              </a:solidFill>
                              <a:latin typeface="Cambria Math" panose="02040503050406030204" pitchFamily="18" charset="0"/>
                            </a:rPr>
                          </m:ctrlPr>
                        </m:sSubSupPr>
                        <m:e>
                          <m:r>
                            <a:rPr lang="aa-ET" sz="2400" b="0" i="1" smtClean="0">
                              <a:solidFill>
                                <a:srgbClr val="7030A0"/>
                              </a:solidFill>
                              <a:latin typeface="Cambria Math" panose="02040503050406030204" pitchFamily="18" charset="0"/>
                            </a:rPr>
                            <m:t>𝑢</m:t>
                          </m:r>
                        </m:e>
                        <m:sub>
                          <m:r>
                            <a:rPr lang="aa-ET" sz="2400" b="0" i="1" smtClean="0">
                              <a:solidFill>
                                <a:srgbClr val="7030A0"/>
                              </a:solidFill>
                              <a:latin typeface="Cambria Math" panose="02040503050406030204" pitchFamily="18" charset="0"/>
                            </a:rPr>
                            <m:t>𝑖</m:t>
                          </m:r>
                        </m:sub>
                        <m:sup>
                          <m:r>
                            <a:rPr lang="aa-ET" sz="2400" b="0" i="1" smtClean="0">
                              <a:solidFill>
                                <a:srgbClr val="7030A0"/>
                              </a:solidFill>
                              <a:latin typeface="Cambria Math" panose="02040503050406030204" pitchFamily="18" charset="0"/>
                            </a:rPr>
                            <m:t>2</m:t>
                          </m:r>
                        </m:sup>
                      </m:sSubSup>
                      <m:r>
                        <a:rPr lang="aa-ET" sz="2400" b="0" i="1" smtClean="0">
                          <a:solidFill>
                            <a:srgbClr val="7030A0"/>
                          </a:solidFill>
                          <a:latin typeface="Cambria Math" panose="02040503050406030204" pitchFamily="18" charset="0"/>
                        </a:rPr>
                        <m:t>+2</m:t>
                      </m:r>
                      <m:r>
                        <a:rPr lang="aa-ET" sz="2400" b="0" i="1" smtClean="0">
                          <a:solidFill>
                            <a:srgbClr val="7030A0"/>
                          </a:solidFill>
                          <a:latin typeface="Cambria Math" panose="02040503050406030204" pitchFamily="18" charset="0"/>
                        </a:rPr>
                        <m:t>𝑎</m:t>
                      </m:r>
                      <m:r>
                        <m:rPr>
                          <m:sty m:val="p"/>
                        </m:rPr>
                        <a:rPr lang="aa-ET" sz="2400" b="0" i="0" smtClean="0">
                          <a:solidFill>
                            <a:srgbClr val="7030A0"/>
                          </a:solidFill>
                          <a:latin typeface="Cambria Math" panose="02040503050406030204" pitchFamily="18" charset="0"/>
                        </a:rPr>
                        <m:t>Δ</m:t>
                      </m:r>
                      <m:r>
                        <a:rPr lang="aa-ET" sz="2400" b="0" i="1" smtClean="0">
                          <a:solidFill>
                            <a:srgbClr val="7030A0"/>
                          </a:solidFill>
                          <a:latin typeface="Cambria Math" panose="02040503050406030204" pitchFamily="18" charset="0"/>
                        </a:rPr>
                        <m:t>𝑥</m:t>
                      </m:r>
                      <m:r>
                        <a:rPr lang="aa-ET" sz="2400" b="0" i="1" smtClean="0">
                          <a:solidFill>
                            <a:srgbClr val="7030A0"/>
                          </a:solidFill>
                          <a:latin typeface="Cambria Math" panose="02040503050406030204" pitchFamily="18" charset="0"/>
                        </a:rPr>
                        <m:t> </m:t>
                      </m:r>
                      <m:groupChr>
                        <m:groupChrPr>
                          <m:chr m:val="⇔"/>
                          <m:vertJc m:val="bot"/>
                          <m:ctrlPr>
                            <a:rPr lang="aa-ET" sz="2400" b="0" i="1" smtClean="0">
                              <a:solidFill>
                                <a:srgbClr val="7030A0"/>
                              </a:solidFill>
                              <a:latin typeface="Cambria Math" panose="02040503050406030204" pitchFamily="18" charset="0"/>
                            </a:rPr>
                          </m:ctrlPr>
                        </m:groupChrPr>
                        <m:e>
                          <m:r>
                            <m:rPr>
                              <m:brk m:alnAt="2"/>
                            </m:rPr>
                            <a:rPr lang="aa-ET" sz="2400" b="0" i="1" smtClean="0">
                              <a:solidFill>
                                <a:srgbClr val="7030A0"/>
                              </a:solidFill>
                              <a:latin typeface="Cambria Math" panose="02040503050406030204" pitchFamily="18" charset="0"/>
                            </a:rPr>
                            <m:t> </m:t>
                          </m:r>
                        </m:e>
                      </m:groupChr>
                      <m:r>
                        <a:rPr lang="aa-ET" sz="2400" b="0" i="1" smtClean="0">
                          <a:solidFill>
                            <a:srgbClr val="7030A0"/>
                          </a:solidFill>
                          <a:latin typeface="Cambria Math" panose="02040503050406030204" pitchFamily="18" charset="0"/>
                        </a:rPr>
                        <m:t>  </m:t>
                      </m:r>
                      <m:r>
                        <a:rPr lang="en-US" sz="2400" b="1" i="1" smtClean="0">
                          <a:solidFill>
                            <a:srgbClr val="00B050"/>
                          </a:solidFill>
                          <a:latin typeface="Cambria Math" panose="02040503050406030204" pitchFamily="18" charset="0"/>
                        </a:rPr>
                        <m:t>𝒂</m:t>
                      </m:r>
                      <m:r>
                        <a:rPr lang="en-US" sz="2400" b="0" i="1" smtClean="0">
                          <a:solidFill>
                            <a:srgbClr val="7030A0"/>
                          </a:solidFill>
                          <a:latin typeface="Cambria Math" panose="02040503050406030204" pitchFamily="18" charset="0"/>
                        </a:rPr>
                        <m:t>=</m:t>
                      </m:r>
                      <m:f>
                        <m:fPr>
                          <m:ctrlPr>
                            <a:rPr lang="en-US" sz="2400" i="1" smtClean="0">
                              <a:solidFill>
                                <a:srgbClr val="FFC000"/>
                              </a:solidFill>
                              <a:latin typeface="Cambria Math" panose="02040503050406030204" pitchFamily="18" charset="0"/>
                            </a:rPr>
                          </m:ctrlPr>
                        </m:fPr>
                        <m:num>
                          <m:r>
                            <a:rPr lang="en-US" sz="2400" i="1">
                              <a:solidFill>
                                <a:srgbClr val="FFC000"/>
                              </a:solidFill>
                              <a:latin typeface="Cambria Math" panose="02040503050406030204" pitchFamily="18" charset="0"/>
                            </a:rPr>
                            <m:t>1</m:t>
                          </m:r>
                        </m:num>
                        <m:den>
                          <m:r>
                            <m:rPr>
                              <m:sty m:val="p"/>
                            </m:rPr>
                            <a:rPr lang="en-US" sz="2400" smtClean="0">
                              <a:solidFill>
                                <a:srgbClr val="7030A0"/>
                              </a:solidFill>
                              <a:latin typeface="Cambria Math" panose="02040503050406030204" pitchFamily="18" charset="0"/>
                            </a:rPr>
                            <m:t>Δ</m:t>
                          </m:r>
                          <m:r>
                            <a:rPr lang="en-US" sz="2400" i="1">
                              <a:solidFill>
                                <a:srgbClr val="7030A0"/>
                              </a:solidFill>
                              <a:latin typeface="Cambria Math" panose="02040503050406030204" pitchFamily="18" charset="0"/>
                            </a:rPr>
                            <m:t>𝑥</m:t>
                          </m:r>
                        </m:den>
                      </m:f>
                      <m:f>
                        <m:fPr>
                          <m:ctrlPr>
                            <a:rPr lang="el-GR" sz="2400" b="0" i="1" smtClean="0">
                              <a:solidFill>
                                <a:srgbClr val="FFC000"/>
                              </a:solidFill>
                              <a:latin typeface="Cambria Math" panose="02040503050406030204" pitchFamily="18" charset="0"/>
                            </a:rPr>
                          </m:ctrlPr>
                        </m:fPr>
                        <m:num>
                          <m:d>
                            <m:dPr>
                              <m:ctrlPr>
                                <a:rPr lang="en-US" sz="2400" b="0" i="1" smtClean="0">
                                  <a:solidFill>
                                    <a:srgbClr val="FFC000"/>
                                  </a:solidFill>
                                  <a:latin typeface="Cambria Math" panose="02040503050406030204" pitchFamily="18" charset="0"/>
                                </a:rPr>
                              </m:ctrlPr>
                            </m:dPr>
                            <m:e>
                              <m:sSubSup>
                                <m:sSubSupPr>
                                  <m:ctrlPr>
                                    <a:rPr lang="en-US" sz="2400" b="0" i="1" smtClean="0">
                                      <a:solidFill>
                                        <a:srgbClr val="FFC000"/>
                                      </a:solidFill>
                                      <a:latin typeface="Cambria Math" panose="02040503050406030204" pitchFamily="18" charset="0"/>
                                    </a:rPr>
                                  </m:ctrlPr>
                                </m:sSubSupPr>
                                <m:e>
                                  <m:r>
                                    <a:rPr lang="en-US" sz="2400" b="0" i="1" smtClean="0">
                                      <a:solidFill>
                                        <a:srgbClr val="FFC000"/>
                                      </a:solidFill>
                                      <a:latin typeface="Cambria Math" panose="02040503050406030204" pitchFamily="18" charset="0"/>
                                    </a:rPr>
                                    <m:t>𝑢</m:t>
                                  </m:r>
                                </m:e>
                                <m:sub>
                                  <m:r>
                                    <a:rPr lang="en-US" sz="2400" b="0" i="1" smtClean="0">
                                      <a:solidFill>
                                        <a:srgbClr val="FFC000"/>
                                      </a:solidFill>
                                      <a:latin typeface="Cambria Math" panose="02040503050406030204" pitchFamily="18" charset="0"/>
                                    </a:rPr>
                                    <m:t>𝑓</m:t>
                                  </m:r>
                                </m:sub>
                                <m:sup>
                                  <m:r>
                                    <a:rPr lang="en-US" sz="2400" b="0" i="1" smtClean="0">
                                      <a:solidFill>
                                        <a:srgbClr val="FFC000"/>
                                      </a:solidFill>
                                      <a:latin typeface="Cambria Math" panose="02040503050406030204" pitchFamily="18" charset="0"/>
                                    </a:rPr>
                                    <m:t>2</m:t>
                                  </m:r>
                                </m:sup>
                              </m:sSubSup>
                              <m:r>
                                <a:rPr lang="en-US" sz="2400" b="0" i="1" smtClean="0">
                                  <a:solidFill>
                                    <a:srgbClr val="FFC000"/>
                                  </a:solidFill>
                                  <a:latin typeface="Cambria Math" panose="02040503050406030204" pitchFamily="18" charset="0"/>
                                </a:rPr>
                                <m:t>−</m:t>
                              </m:r>
                              <m:sSubSup>
                                <m:sSubSupPr>
                                  <m:ctrlPr>
                                    <a:rPr lang="en-US" sz="2400" b="0" i="1" smtClean="0">
                                      <a:solidFill>
                                        <a:srgbClr val="FFC000"/>
                                      </a:solidFill>
                                      <a:latin typeface="Cambria Math" panose="02040503050406030204" pitchFamily="18" charset="0"/>
                                    </a:rPr>
                                  </m:ctrlPr>
                                </m:sSubSupPr>
                                <m:e>
                                  <m:r>
                                    <a:rPr lang="en-US" sz="2400" b="0" i="1" smtClean="0">
                                      <a:solidFill>
                                        <a:srgbClr val="FFC000"/>
                                      </a:solidFill>
                                      <a:latin typeface="Cambria Math" panose="02040503050406030204" pitchFamily="18" charset="0"/>
                                    </a:rPr>
                                    <m:t>𝑢</m:t>
                                  </m:r>
                                </m:e>
                                <m:sub>
                                  <m:r>
                                    <a:rPr lang="en-US" sz="2400" b="0" i="1" smtClean="0">
                                      <a:solidFill>
                                        <a:srgbClr val="FFC000"/>
                                      </a:solidFill>
                                      <a:latin typeface="Cambria Math" panose="02040503050406030204" pitchFamily="18" charset="0"/>
                                    </a:rPr>
                                    <m:t>𝑖</m:t>
                                  </m:r>
                                </m:sub>
                                <m:sup>
                                  <m:r>
                                    <a:rPr lang="en-US" sz="2400" b="0" i="1" smtClean="0">
                                      <a:solidFill>
                                        <a:srgbClr val="FFC000"/>
                                      </a:solidFill>
                                      <a:latin typeface="Cambria Math" panose="02040503050406030204" pitchFamily="18" charset="0"/>
                                    </a:rPr>
                                    <m:t>2</m:t>
                                  </m:r>
                                </m:sup>
                              </m:sSubSup>
                            </m:e>
                          </m:d>
                        </m:num>
                        <m:den>
                          <m:r>
                            <a:rPr lang="el-GR" sz="2400" b="0" i="1" smtClean="0">
                              <a:solidFill>
                                <a:srgbClr val="FFC000"/>
                              </a:solidFill>
                              <a:latin typeface="Cambria Math" panose="02040503050406030204" pitchFamily="18" charset="0"/>
                            </a:rPr>
                            <m:t>2</m:t>
                          </m:r>
                        </m:den>
                      </m:f>
                    </m:oMath>
                  </m:oMathPara>
                </a14:m>
                <a:endParaRPr lang="aa-ET" sz="2400" dirty="0">
                  <a:solidFill>
                    <a:srgbClr val="7030A0"/>
                  </a:solidFill>
                </a:endParaRPr>
              </a:p>
              <a:p>
                <a:pPr marL="365760" lvl="1" indent="0">
                  <a:buNone/>
                </a:pPr>
                <a:endParaRPr lang="el-GR" sz="1050" b="0" i="0" dirty="0">
                  <a:latin typeface="Cambria Math" panose="02040503050406030204" pitchFamily="18" charset="0"/>
                </a:endParaRPr>
              </a:p>
              <a:p>
                <a:pPr marL="365760" lvl="1" indent="0">
                  <a:buNone/>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𝐹</m:t>
                      </m:r>
                      <m:r>
                        <m:rPr>
                          <m:sty m:val="p"/>
                        </m:rPr>
                        <a:rPr lang="en-US" sz="2400" b="0" i="0" smtClean="0">
                          <a:latin typeface="Cambria Math" panose="02040503050406030204" pitchFamily="18" charset="0"/>
                        </a:rPr>
                        <m:t>Δ</m:t>
                      </m:r>
                      <m:r>
                        <a:rPr lang="en-US" sz="2400" b="0" i="1" smtClean="0">
                          <a:latin typeface="Cambria Math" panose="02040503050406030204" pitchFamily="18" charset="0"/>
                        </a:rPr>
                        <m:t>𝑥</m:t>
                      </m:r>
                      <m:r>
                        <a:rPr lang="en-US" sz="2400" b="0" i="1" smtClean="0">
                          <a:latin typeface="Cambria Math" panose="02040503050406030204" pitchFamily="18" charset="0"/>
                        </a:rPr>
                        <m:t>−</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𝑓</m:t>
                          </m:r>
                        </m:e>
                        <m:sub>
                          <m:r>
                            <a:rPr lang="en-US" sz="2400" b="0" i="1" smtClean="0">
                              <a:latin typeface="Cambria Math" panose="02040503050406030204" pitchFamily="18" charset="0"/>
                            </a:rPr>
                            <m:t>𝑘</m:t>
                          </m:r>
                        </m:sub>
                      </m:sSub>
                      <m:r>
                        <m:rPr>
                          <m:sty m:val="p"/>
                        </m:rPr>
                        <a:rPr lang="en-US" sz="2400" b="0" i="0" smtClean="0">
                          <a:latin typeface="Cambria Math" panose="02040503050406030204" pitchFamily="18" charset="0"/>
                        </a:rPr>
                        <m:t>Δx</m:t>
                      </m:r>
                      <m:r>
                        <a:rPr lang="el-GR" sz="2400" b="0" i="1" smtClean="0">
                          <a:latin typeface="Cambria Math" panose="02040503050406030204" pitchFamily="18" charset="0"/>
                        </a:rPr>
                        <m:t>=</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𝑊</m:t>
                          </m:r>
                        </m:e>
                        <m:sub>
                          <m:r>
                            <a:rPr lang="en-US" sz="2400" b="0" i="1" smtClean="0">
                              <a:latin typeface="Cambria Math" panose="02040503050406030204" pitchFamily="18" charset="0"/>
                            </a:rPr>
                            <m:t>𝐹</m:t>
                          </m:r>
                        </m:sub>
                      </m:sSub>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𝑓</m:t>
                          </m:r>
                        </m:e>
                        <m:sub>
                          <m:r>
                            <a:rPr lang="en-US" sz="2400" i="1">
                              <a:latin typeface="Cambria Math" panose="02040503050406030204" pitchFamily="18" charset="0"/>
                            </a:rPr>
                            <m:t>𝑘</m:t>
                          </m:r>
                        </m:sub>
                      </m:sSub>
                      <m:r>
                        <m:rPr>
                          <m:sty m:val="p"/>
                        </m:rPr>
                        <a:rPr lang="en-US" sz="2400">
                          <a:latin typeface="Cambria Math" panose="02040503050406030204" pitchFamily="18" charset="0"/>
                        </a:rPr>
                        <m:t>Δx</m:t>
                      </m:r>
                      <m:r>
                        <a:rPr lang="en-US" sz="2400" b="0" i="1" smtClean="0">
                          <a:latin typeface="Cambria Math" panose="02040503050406030204" pitchFamily="18" charset="0"/>
                        </a:rPr>
                        <m:t>=</m:t>
                      </m:r>
                      <m:sSub>
                        <m:sSubPr>
                          <m:ctrlPr>
                            <a:rPr lang="en-US" sz="2400" b="0" i="1" smtClean="0">
                              <a:solidFill>
                                <a:srgbClr val="FFC000"/>
                              </a:solidFill>
                              <a:latin typeface="Cambria Math" panose="02040503050406030204" pitchFamily="18" charset="0"/>
                            </a:rPr>
                          </m:ctrlPr>
                        </m:sSubPr>
                        <m:e>
                          <m:r>
                            <a:rPr lang="en-US" sz="2400" b="0" i="1" smtClean="0">
                              <a:solidFill>
                                <a:srgbClr val="FFC000"/>
                              </a:solidFill>
                              <a:latin typeface="Cambria Math" panose="02040503050406030204" pitchFamily="18" charset="0"/>
                            </a:rPr>
                            <m:t>𝐾</m:t>
                          </m:r>
                        </m:e>
                        <m:sub>
                          <m:r>
                            <a:rPr lang="en-US" sz="2400" b="0" i="1" smtClean="0">
                              <a:solidFill>
                                <a:srgbClr val="FFC000"/>
                              </a:solidFill>
                              <a:latin typeface="Cambria Math" panose="02040503050406030204" pitchFamily="18" charset="0"/>
                            </a:rPr>
                            <m:t>𝑓</m:t>
                          </m:r>
                        </m:sub>
                      </m:sSub>
                      <m:r>
                        <a:rPr lang="en-US" sz="2400" b="0" i="1" smtClean="0">
                          <a:solidFill>
                            <a:srgbClr val="FFC000"/>
                          </a:solidFill>
                          <a:latin typeface="Cambria Math" panose="02040503050406030204" pitchFamily="18" charset="0"/>
                        </a:rPr>
                        <m:t>−</m:t>
                      </m:r>
                      <m:sSub>
                        <m:sSubPr>
                          <m:ctrlPr>
                            <a:rPr lang="en-US" sz="2400" b="0" i="1" smtClean="0">
                              <a:solidFill>
                                <a:srgbClr val="FFC000"/>
                              </a:solidFill>
                              <a:latin typeface="Cambria Math" panose="02040503050406030204" pitchFamily="18" charset="0"/>
                            </a:rPr>
                          </m:ctrlPr>
                        </m:sSubPr>
                        <m:e>
                          <m:r>
                            <a:rPr lang="en-US" sz="2400" b="0" i="1" smtClean="0">
                              <a:solidFill>
                                <a:srgbClr val="FFC000"/>
                              </a:solidFill>
                              <a:latin typeface="Cambria Math" panose="02040503050406030204" pitchFamily="18" charset="0"/>
                            </a:rPr>
                            <m:t>𝐾</m:t>
                          </m:r>
                        </m:e>
                        <m:sub>
                          <m:r>
                            <a:rPr lang="en-US" sz="2400" b="0" i="1" smtClean="0">
                              <a:solidFill>
                                <a:srgbClr val="FFC000"/>
                              </a:solidFill>
                              <a:latin typeface="Cambria Math" panose="02040503050406030204" pitchFamily="18" charset="0"/>
                            </a:rPr>
                            <m:t>𝑖</m:t>
                          </m:r>
                        </m:sub>
                      </m:sSub>
                      <m:r>
                        <a:rPr lang="aa-ET" sz="2400" b="0" i="1" smtClean="0">
                          <a:latin typeface="Cambria Math" panose="02040503050406030204" pitchFamily="18" charset="0"/>
                        </a:rPr>
                        <m:t> </m:t>
                      </m:r>
                      <m:r>
                        <a:rPr lang="en-US" sz="2400" b="0" i="1" smtClean="0">
                          <a:latin typeface="Cambria Math" panose="02040503050406030204" pitchFamily="18" charset="0"/>
                        </a:rPr>
                        <m:t>⇒</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𝑊</m:t>
                          </m:r>
                        </m:e>
                        <m:sub>
                          <m:r>
                            <a:rPr lang="en-US" sz="2400" b="0" i="1" smtClean="0">
                              <a:latin typeface="Cambria Math" panose="02040503050406030204" pitchFamily="18" charset="0"/>
                            </a:rPr>
                            <m:t>𝐹</m:t>
                          </m:r>
                        </m:sub>
                      </m:sSub>
                      <m:r>
                        <a:rPr lang="en-US" sz="2400" b="0" i="1" smtClean="0">
                          <a:latin typeface="Cambria Math" panose="02040503050406030204" pitchFamily="18" charset="0"/>
                        </a:rPr>
                        <m:t>=</m:t>
                      </m:r>
                      <m:r>
                        <m:rPr>
                          <m:sty m:val="p"/>
                        </m:rPr>
                        <a:rPr lang="en-US" sz="2400" b="0" i="0" smtClean="0">
                          <a:latin typeface="Cambria Math" panose="02040503050406030204" pitchFamily="18" charset="0"/>
                        </a:rPr>
                        <m:t>Δ</m:t>
                      </m:r>
                      <m:r>
                        <a:rPr lang="en-US" sz="2400" b="0" i="1" smtClean="0">
                          <a:latin typeface="Cambria Math" panose="02040503050406030204" pitchFamily="18" charset="0"/>
                        </a:rPr>
                        <m:t>𝐾</m:t>
                      </m:r>
                      <m:r>
                        <a:rPr lang="en-US" sz="2400" b="0" i="1" smtClean="0">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𝑓</m:t>
                          </m:r>
                        </m:e>
                        <m:sub>
                          <m:r>
                            <a:rPr lang="en-US" sz="2400" i="1">
                              <a:latin typeface="Cambria Math" panose="02040503050406030204" pitchFamily="18" charset="0"/>
                            </a:rPr>
                            <m:t>𝑘</m:t>
                          </m:r>
                        </m:sub>
                      </m:sSub>
                      <m:r>
                        <m:rPr>
                          <m:sty m:val="p"/>
                        </m:rPr>
                        <a:rPr lang="en-US" sz="2400">
                          <a:latin typeface="Cambria Math" panose="02040503050406030204" pitchFamily="18" charset="0"/>
                        </a:rPr>
                        <m:t>Δx</m:t>
                      </m:r>
                    </m:oMath>
                  </m:oMathPara>
                </a14:m>
                <a:endParaRPr lang="el-GR" sz="24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609600" y="1371600"/>
                <a:ext cx="7934896" cy="5181600"/>
              </a:xfrm>
              <a:blipFill>
                <a:blip r:embed="rId13"/>
                <a:stretch>
                  <a:fillRect t="-1647"/>
                </a:stretch>
              </a:blipFill>
            </p:spPr>
            <p:txBody>
              <a:bodyPr/>
              <a:lstStyle/>
              <a:p>
                <a:r>
                  <a:rPr lang="en-US">
                    <a:noFill/>
                  </a:rPr>
                  <a:t> </a:t>
                </a:r>
              </a:p>
            </p:txBody>
          </p:sp>
        </mc:Fallback>
      </mc:AlternateContent>
      <mc:AlternateContent xmlns:mc="http://schemas.openxmlformats.org/markup-compatibility/2006" xmlns:p14="http://schemas.microsoft.com/office/powerpoint/2010/main">
        <mc:Choice Requires="p14">
          <p:contentPart p14:bwMode="auto" r:id="rId14">
            <p14:nvContentPartPr>
              <p14:cNvPr id="11" name="Ink 10"/>
              <p14:cNvContentPartPr/>
              <p14:nvPr/>
            </p14:nvContentPartPr>
            <p14:xfrm>
              <a:off x="5489280" y="2320560"/>
              <a:ext cx="3206160" cy="228600"/>
            </p14:xfrm>
          </p:contentPart>
        </mc:Choice>
        <mc:Fallback xmlns="">
          <p:pic>
            <p:nvPicPr>
              <p:cNvPr id="11" name="Ink 10"/>
              <p:cNvPicPr/>
              <p:nvPr/>
            </p:nvPicPr>
            <p:blipFill>
              <a:blip r:embed="rId8"/>
              <a:stretch>
                <a:fillRect/>
              </a:stretch>
            </p:blipFill>
            <p:spPr>
              <a:xfrm>
                <a:off x="5480280" y="2314440"/>
                <a:ext cx="3225240" cy="246240"/>
              </a:xfrm>
              <a:prstGeom prst="rect">
                <a:avLst/>
              </a:prstGeom>
            </p:spPr>
          </p:pic>
        </mc:Fallback>
      </mc:AlternateContent>
    </p:spTree>
    <p:extLst>
      <p:ext uri="{BB962C8B-B14F-4D97-AF65-F5344CB8AC3E}">
        <p14:creationId xmlns:p14="http://schemas.microsoft.com/office/powerpoint/2010/main" val="143822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fade">
                                      <p:cBhvr>
                                        <p:cTn id="37" dur="500"/>
                                        <p:tgtEl>
                                          <p:spTgt spid="3">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500"/>
                                        <p:tgtEl>
                                          <p:spTgt spid="17"/>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fade">
                                      <p:cBhvr>
                                        <p:cTn id="47" dur="500"/>
                                        <p:tgtEl>
                                          <p:spTgt spid="10"/>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fade">
                                      <p:cBhvr>
                                        <p:cTn id="52"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Ενέργεια Συστήματος</a:t>
            </a:r>
          </a:p>
        </p:txBody>
      </p:sp>
      <p:grpSp>
        <p:nvGrpSpPr>
          <p:cNvPr id="9" name="Group 8"/>
          <p:cNvGrpSpPr/>
          <p:nvPr/>
        </p:nvGrpSpPr>
        <p:grpSpPr>
          <a:xfrm>
            <a:off x="5029200" y="724147"/>
            <a:ext cx="3644046" cy="1440981"/>
            <a:chOff x="5029200" y="1759419"/>
            <a:chExt cx="3644046" cy="1440981"/>
          </a:xfrm>
        </p:grpSpPr>
        <p:grpSp>
          <p:nvGrpSpPr>
            <p:cNvPr id="8" name="Group 7"/>
            <p:cNvGrpSpPr/>
            <p:nvPr/>
          </p:nvGrpSpPr>
          <p:grpSpPr>
            <a:xfrm>
              <a:off x="5029200" y="1759419"/>
              <a:ext cx="3644046" cy="1440981"/>
              <a:chOff x="5112717" y="1759419"/>
              <a:chExt cx="3560529" cy="1446737"/>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b="32125"/>
              <a:stretch/>
            </p:blipFill>
            <p:spPr>
              <a:xfrm>
                <a:off x="5112717" y="1759419"/>
                <a:ext cx="3560529" cy="1446737"/>
              </a:xfrm>
              <a:prstGeom prst="rect">
                <a:avLst/>
              </a:prstGeom>
            </p:spPr>
          </p:pic>
          <p:cxnSp>
            <p:nvCxnSpPr>
              <p:cNvPr id="6" name="Straight Arrow Connector 5"/>
              <p:cNvCxnSpPr/>
              <p:nvPr/>
            </p:nvCxnSpPr>
            <p:spPr>
              <a:xfrm>
                <a:off x="6705600" y="2743200"/>
                <a:ext cx="609600" cy="0"/>
              </a:xfrm>
              <a:prstGeom prst="straightConnector1">
                <a:avLst/>
              </a:prstGeom>
              <a:ln w="57150">
                <a:solidFill>
                  <a:schemeClr val="accent1"/>
                </a:solidFill>
                <a:tailEnd type="triangle"/>
              </a:ln>
            </p:spPr>
            <p:style>
              <a:lnRef idx="1">
                <a:schemeClr val="dk1"/>
              </a:lnRef>
              <a:fillRef idx="0">
                <a:schemeClr val="dk1"/>
              </a:fillRef>
              <a:effectRef idx="0">
                <a:schemeClr val="dk1"/>
              </a:effectRef>
              <a:fontRef idx="minor">
                <a:schemeClr val="tx1"/>
              </a:fontRef>
            </p:style>
          </p:cxnSp>
        </p:grpSp>
        <mc:AlternateContent xmlns:mc="http://schemas.openxmlformats.org/markup-compatibility/2006" xmlns:a14="http://schemas.microsoft.com/office/drawing/2010/main">
          <mc:Choice Requires="a14">
            <p:sp>
              <p:nvSpPr>
                <p:cNvPr id="4" name="TextBox 3"/>
                <p:cNvSpPr txBox="1"/>
                <p:nvPr/>
              </p:nvSpPr>
              <p:spPr>
                <a:xfrm>
                  <a:off x="7924800" y="2286000"/>
                  <a:ext cx="287066" cy="29924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acc>
                              <m:accPr>
                                <m:chr m:val="⃗"/>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acc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𝑢</m:t>
                                </m:r>
                              </m:e>
                            </m:acc>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𝑓</m:t>
                            </m:r>
                          </m:sub>
                        </m:sSub>
                      </m:oMath>
                    </m:oMathPara>
                  </a14:m>
                  <a:endParaRPr kumimoji="0" lang="el-G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4" name="TextBox 3"/>
                <p:cNvSpPr txBox="1">
                  <a:spLocks noRot="1" noChangeAspect="1" noMove="1" noResize="1" noEditPoints="1" noAdjustHandles="1" noChangeArrowheads="1" noChangeShapeType="1" noTextEdit="1"/>
                </p:cNvSpPr>
                <p:nvPr/>
              </p:nvSpPr>
              <p:spPr>
                <a:xfrm>
                  <a:off x="7924800" y="2286000"/>
                  <a:ext cx="287066" cy="299249"/>
                </a:xfrm>
                <a:prstGeom prst="rect">
                  <a:avLst/>
                </a:prstGeom>
                <a:blipFill rotWithShape="0">
                  <a:blip r:embed="rId5"/>
                  <a:stretch>
                    <a:fillRect l="-12766" r="-14894" b="-28571"/>
                  </a:stretch>
                </a:blipFill>
              </p:spPr>
              <p:txBody>
                <a:bodyPr/>
                <a:lstStyle/>
                <a:p>
                  <a:r>
                    <a:rPr lang="el-GR">
                      <a:noFill/>
                    </a:rPr>
                    <a:t> </a:t>
                  </a:r>
                </a:p>
              </p:txBody>
            </p:sp>
          </mc:Fallback>
        </mc:AlternateContent>
      </p:grpSp>
      <mc:AlternateContent xmlns:mc="http://schemas.openxmlformats.org/markup-compatibility/2006" xmlns:p14="http://schemas.microsoft.com/office/powerpoint/2010/main">
        <mc:Choice Requires="p14">
          <p:contentPart p14:bwMode="auto" r:id="rId6">
            <p14:nvContentPartPr>
              <p14:cNvPr id="11" name="Ink 10">
                <a:extLst>
                  <a:ext uri="{FF2B5EF4-FFF2-40B4-BE49-F238E27FC236}">
                    <a16:creationId xmlns:a16="http://schemas.microsoft.com/office/drawing/2014/main" id="{605F399E-9CED-13D7-4214-0A20BD99D218}"/>
                  </a:ext>
                </a:extLst>
              </p14:cNvPr>
              <p14:cNvContentPartPr/>
              <p14:nvPr/>
            </p14:nvContentPartPr>
            <p14:xfrm>
              <a:off x="5685703" y="717063"/>
              <a:ext cx="2924897" cy="228600"/>
            </p14:xfrm>
          </p:contentPart>
        </mc:Choice>
        <mc:Fallback xmlns="">
          <p:pic>
            <p:nvPicPr>
              <p:cNvPr id="11" name="Ink 10">
                <a:extLst>
                  <a:ext uri="{FF2B5EF4-FFF2-40B4-BE49-F238E27FC236}">
                    <a16:creationId xmlns:a16="http://schemas.microsoft.com/office/drawing/2014/main" id="{605F399E-9CED-13D7-4214-0A20BD99D218}"/>
                  </a:ext>
                </a:extLst>
              </p:cNvPr>
              <p:cNvPicPr/>
              <p:nvPr/>
            </p:nvPicPr>
            <p:blipFill>
              <a:blip r:embed="rId7"/>
              <a:stretch>
                <a:fillRect/>
              </a:stretch>
            </p:blipFill>
            <p:spPr>
              <a:xfrm>
                <a:off x="5676343" y="707703"/>
                <a:ext cx="2943616" cy="247320"/>
              </a:xfrm>
              <a:prstGeom prst="rect">
                <a:avLst/>
              </a:prstGeom>
            </p:spPr>
          </p:pic>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7C25ECA1-2989-03BA-E054-954B581E3D9B}"/>
                  </a:ext>
                </a:extLst>
              </p:cNvPr>
              <p:cNvSpPr txBox="1"/>
              <p:nvPr/>
            </p:nvSpPr>
            <p:spPr>
              <a:xfrm>
                <a:off x="6893408" y="1750390"/>
                <a:ext cx="389937" cy="437492"/>
              </a:xfrm>
              <a:prstGeom prst="rect">
                <a:avLst/>
              </a:prstGeom>
              <a:noFill/>
              <a:ln w="38100">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acc>
                        <m:accPr>
                          <m:chr m:val="⃗"/>
                          <m:ctrlPr>
                            <a:rPr kumimoji="0" lang="el-GR" sz="20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accPr>
                        <m:e>
                          <m:r>
                            <a:rPr kumimoji="0" lang="en-US" sz="20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𝑭</m:t>
                          </m:r>
                        </m:e>
                      </m:acc>
                    </m:oMath>
                  </m:oMathPara>
                </a14:m>
                <a:endParaRPr kumimoji="0" lang="el-GR"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12" name="TextBox 11">
                <a:extLst>
                  <a:ext uri="{FF2B5EF4-FFF2-40B4-BE49-F238E27FC236}">
                    <a16:creationId xmlns:a16="http://schemas.microsoft.com/office/drawing/2014/main" id="{7C25ECA1-2989-03BA-E054-954B581E3D9B}"/>
                  </a:ext>
                </a:extLst>
              </p:cNvPr>
              <p:cNvSpPr txBox="1">
                <a:spLocks noRot="1" noChangeAspect="1" noMove="1" noResize="1" noEditPoints="1" noAdjustHandles="1" noChangeArrowheads="1" noChangeShapeType="1" noTextEdit="1"/>
              </p:cNvSpPr>
              <p:nvPr/>
            </p:nvSpPr>
            <p:spPr>
              <a:xfrm>
                <a:off x="6893408" y="1750390"/>
                <a:ext cx="389937" cy="437492"/>
              </a:xfrm>
              <a:prstGeom prst="rect">
                <a:avLst/>
              </a:prstGeom>
              <a:blipFill>
                <a:blip r:embed="rId8"/>
                <a:stretch>
                  <a:fillRect/>
                </a:stretch>
              </a:blipFill>
              <a:ln w="3810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371600"/>
                <a:ext cx="7934896" cy="5334000"/>
              </a:xfrm>
            </p:spPr>
            <p:txBody>
              <a:bodyPr>
                <a:normAutofit/>
              </a:bodyPr>
              <a:lstStyle/>
              <a:p>
                <a:r>
                  <a:rPr lang="el-GR" dirty="0"/>
                  <a:t>Σύστημα = {</a:t>
                </a:r>
                <a:r>
                  <a:rPr lang="el-GR" b="1" dirty="0"/>
                  <a:t>βιβλίο</a:t>
                </a:r>
                <a:r>
                  <a:rPr lang="el-GR" dirty="0"/>
                  <a:t>}</a:t>
                </a:r>
                <a:endParaRPr lang="aa-ET" dirty="0"/>
              </a:p>
              <a:p>
                <a:endParaRPr lang="el-GR" sz="1600" dirty="0"/>
              </a:p>
              <a:p>
                <a:pPr marL="365760" lvl="1" indent="0">
                  <a:buNone/>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𝑊</m:t>
                          </m:r>
                        </m:e>
                        <m:sub>
                          <m:r>
                            <a:rPr lang="en-US" sz="2400" b="0" i="1" smtClean="0">
                              <a:latin typeface="Cambria Math" panose="02040503050406030204" pitchFamily="18" charset="0"/>
                            </a:rPr>
                            <m:t>𝐹</m:t>
                          </m:r>
                        </m:sub>
                      </m:sSub>
                      <m:r>
                        <a:rPr lang="en-US" sz="2400" b="0" i="1" smtClean="0">
                          <a:latin typeface="Cambria Math" panose="02040503050406030204" pitchFamily="18" charset="0"/>
                        </a:rPr>
                        <m:t>=</m:t>
                      </m:r>
                      <m:r>
                        <m:rPr>
                          <m:sty m:val="p"/>
                        </m:rPr>
                        <a:rPr lang="en-US" sz="2400">
                          <a:solidFill>
                            <a:srgbClr val="FF0000"/>
                          </a:solidFill>
                          <a:latin typeface="Cambria Math" panose="02040503050406030204" pitchFamily="18" charset="0"/>
                        </a:rPr>
                        <m:t>Δ</m:t>
                      </m:r>
                      <m:r>
                        <a:rPr lang="en-US" sz="2400" i="1">
                          <a:solidFill>
                            <a:srgbClr val="FF0000"/>
                          </a:solidFill>
                          <a:latin typeface="Cambria Math" panose="02040503050406030204" pitchFamily="18" charset="0"/>
                        </a:rPr>
                        <m:t>𝐾</m:t>
                      </m:r>
                      <m:r>
                        <a:rPr lang="en-US" sz="2400" b="0" i="1" smtClean="0">
                          <a:solidFill>
                            <a:schemeClr val="accent1"/>
                          </a:solidFill>
                          <a:latin typeface="Cambria Math" panose="02040503050406030204" pitchFamily="18" charset="0"/>
                        </a:rPr>
                        <m:t>+</m:t>
                      </m:r>
                      <m:sSub>
                        <m:sSubPr>
                          <m:ctrlPr>
                            <a:rPr lang="en-US" sz="2400" b="0" i="1" smtClean="0">
                              <a:solidFill>
                                <a:schemeClr val="accent1"/>
                              </a:solidFill>
                              <a:latin typeface="Cambria Math" panose="02040503050406030204" pitchFamily="18" charset="0"/>
                            </a:rPr>
                          </m:ctrlPr>
                        </m:sSubPr>
                        <m:e>
                          <m:r>
                            <a:rPr lang="en-US" sz="2400" b="0" i="1" smtClean="0">
                              <a:solidFill>
                                <a:schemeClr val="accent1"/>
                              </a:solidFill>
                              <a:latin typeface="Cambria Math" panose="02040503050406030204" pitchFamily="18" charset="0"/>
                            </a:rPr>
                            <m:t>𝑓</m:t>
                          </m:r>
                        </m:e>
                        <m:sub>
                          <m:r>
                            <a:rPr lang="en-US" sz="2400" b="0" i="1" smtClean="0">
                              <a:solidFill>
                                <a:schemeClr val="accent1"/>
                              </a:solidFill>
                              <a:latin typeface="Cambria Math" panose="02040503050406030204" pitchFamily="18" charset="0"/>
                            </a:rPr>
                            <m:t>𝑘</m:t>
                          </m:r>
                        </m:sub>
                      </m:sSub>
                      <m:r>
                        <m:rPr>
                          <m:sty m:val="p"/>
                        </m:rPr>
                        <a:rPr lang="en-US" sz="2400" b="0" i="0" smtClean="0">
                          <a:solidFill>
                            <a:schemeClr val="accent1"/>
                          </a:solidFill>
                          <a:latin typeface="Cambria Math" panose="02040503050406030204" pitchFamily="18" charset="0"/>
                        </a:rPr>
                        <m:t>Δ</m:t>
                      </m:r>
                      <m:r>
                        <a:rPr lang="en-US" sz="2400" b="0" i="1" smtClean="0">
                          <a:solidFill>
                            <a:schemeClr val="accent1"/>
                          </a:solidFill>
                          <a:latin typeface="Cambria Math" panose="02040503050406030204" pitchFamily="18" charset="0"/>
                        </a:rPr>
                        <m:t>𝑥</m:t>
                      </m:r>
                      <m:r>
                        <a:rPr lang="en-US" sz="2400" b="0" i="0" smtClean="0">
                          <a:solidFill>
                            <a:schemeClr val="accent1"/>
                          </a:solidFill>
                          <a:latin typeface="Cambria Math" panose="02040503050406030204" pitchFamily="18" charset="0"/>
                        </a:rPr>
                        <m:t>=</m:t>
                      </m:r>
                      <m:r>
                        <m:rPr>
                          <m:sty m:val="p"/>
                        </m:rPr>
                        <a:rPr lang="en-US" sz="2400" b="0" i="0" smtClean="0">
                          <a:solidFill>
                            <a:srgbClr val="FF0000"/>
                          </a:solidFill>
                          <a:latin typeface="Cambria Math" panose="02040503050406030204" pitchFamily="18" charset="0"/>
                        </a:rPr>
                        <m:t>Δ</m:t>
                      </m:r>
                      <m:r>
                        <a:rPr lang="en-US" sz="2400" b="0" i="1" smtClean="0">
                          <a:solidFill>
                            <a:srgbClr val="FF0000"/>
                          </a:solidFill>
                          <a:latin typeface="Cambria Math" panose="02040503050406030204" pitchFamily="18" charset="0"/>
                        </a:rPr>
                        <m:t>𝐾</m:t>
                      </m:r>
                      <m:r>
                        <a:rPr lang="en-US" sz="2400" i="1" smtClean="0">
                          <a:solidFill>
                            <a:schemeClr val="accent1"/>
                          </a:solidFill>
                          <a:latin typeface="Cambria Math" panose="02040503050406030204" pitchFamily="18" charset="0"/>
                        </a:rPr>
                        <m:t>−</m:t>
                      </m:r>
                      <m:sSub>
                        <m:sSubPr>
                          <m:ctrlPr>
                            <a:rPr lang="en-US" sz="2400" i="1">
                              <a:solidFill>
                                <a:schemeClr val="accent1"/>
                              </a:solidFill>
                              <a:latin typeface="Cambria Math" panose="02040503050406030204" pitchFamily="18" charset="0"/>
                            </a:rPr>
                          </m:ctrlPr>
                        </m:sSubPr>
                        <m:e>
                          <m:r>
                            <a:rPr lang="en-US" sz="2400" i="1">
                              <a:solidFill>
                                <a:schemeClr val="accent1"/>
                              </a:solidFill>
                              <a:latin typeface="Cambria Math" panose="02040503050406030204" pitchFamily="18" charset="0"/>
                            </a:rPr>
                            <m:t>𝑊</m:t>
                          </m:r>
                        </m:e>
                        <m:sub>
                          <m:sSub>
                            <m:sSubPr>
                              <m:ctrlPr>
                                <a:rPr lang="en-US" sz="2400" i="1">
                                  <a:solidFill>
                                    <a:schemeClr val="accent1"/>
                                  </a:solidFill>
                                  <a:latin typeface="Cambria Math" panose="02040503050406030204" pitchFamily="18" charset="0"/>
                                </a:rPr>
                              </m:ctrlPr>
                            </m:sSubPr>
                            <m:e>
                              <m:r>
                                <a:rPr lang="en-US" sz="2400" i="1">
                                  <a:solidFill>
                                    <a:schemeClr val="accent1"/>
                                  </a:solidFill>
                                  <a:latin typeface="Cambria Math" panose="02040503050406030204" pitchFamily="18" charset="0"/>
                                </a:rPr>
                                <m:t>𝑓</m:t>
                              </m:r>
                            </m:e>
                            <m:sub>
                              <m:r>
                                <a:rPr lang="en-US" sz="2400" i="1">
                                  <a:solidFill>
                                    <a:schemeClr val="accent1"/>
                                  </a:solidFill>
                                  <a:latin typeface="Cambria Math" panose="02040503050406030204" pitchFamily="18" charset="0"/>
                                </a:rPr>
                                <m:t>𝑘</m:t>
                              </m:r>
                            </m:sub>
                          </m:sSub>
                        </m:sub>
                      </m:sSub>
                    </m:oMath>
                  </m:oMathPara>
                </a14:m>
                <a:endParaRPr lang="el-GR" sz="2400" dirty="0">
                  <a:solidFill>
                    <a:srgbClr val="0070C0"/>
                  </a:solidFill>
                </a:endParaRPr>
              </a:p>
              <a:p>
                <a:endParaRPr lang="aa-ET" sz="1050" dirty="0"/>
              </a:p>
              <a:p>
                <a:r>
                  <a:rPr lang="el-GR" dirty="0"/>
                  <a:t>Πού πήγε η ενέργεια μέσω του έργου της </a:t>
                </a:r>
                <a14:m>
                  <m:oMath xmlns:m="http://schemas.openxmlformats.org/officeDocument/2006/math">
                    <m:acc>
                      <m:accPr>
                        <m:chr m:val="⃗"/>
                        <m:ctrlPr>
                          <a:rPr lang="el-GR" i="1">
                            <a:latin typeface="Cambria Math" panose="02040503050406030204" pitchFamily="18" charset="0"/>
                          </a:rPr>
                        </m:ctrlPr>
                      </m:accPr>
                      <m:e>
                        <m:r>
                          <a:rPr lang="en-US" i="1">
                            <a:latin typeface="Cambria Math" panose="02040503050406030204" pitchFamily="18" charset="0"/>
                          </a:rPr>
                          <m:t>𝐹</m:t>
                        </m:r>
                      </m:e>
                    </m:acc>
                  </m:oMath>
                </a14:m>
                <a:r>
                  <a:rPr lang="en-US" dirty="0"/>
                  <a:t> </a:t>
                </a:r>
                <a:r>
                  <a:rPr lang="el-GR" dirty="0"/>
                  <a:t>??</a:t>
                </a:r>
                <a:endParaRPr lang="el-GR" sz="2200" dirty="0"/>
              </a:p>
              <a:p>
                <a:pPr lvl="1"/>
                <a:r>
                  <a:rPr lang="el-GR" dirty="0"/>
                  <a:t>Μετατράπηκε τόσο σε αύξηση της </a:t>
                </a:r>
                <a:r>
                  <a:rPr lang="el-GR" b="1" dirty="0">
                    <a:solidFill>
                      <a:srgbClr val="FF0000"/>
                    </a:solidFill>
                  </a:rPr>
                  <a:t>κινητικής ενέργειας</a:t>
                </a:r>
                <a:r>
                  <a:rPr lang="el-GR" dirty="0">
                    <a:solidFill>
                      <a:srgbClr val="FF0000"/>
                    </a:solidFill>
                  </a:rPr>
                  <a:t> </a:t>
                </a:r>
                <a:r>
                  <a:rPr lang="el-GR" dirty="0"/>
                  <a:t>του σώματος όσο και σε </a:t>
                </a:r>
                <a:r>
                  <a:rPr lang="el-GR" b="1" dirty="0">
                    <a:solidFill>
                      <a:srgbClr val="0070C0"/>
                    </a:solidFill>
                  </a:rPr>
                  <a:t>αύξηση της θερμοκρασίας </a:t>
                </a:r>
                <a:r>
                  <a:rPr lang="el-GR" b="1" u="sng" dirty="0">
                    <a:solidFill>
                      <a:srgbClr val="0070C0"/>
                    </a:solidFill>
                  </a:rPr>
                  <a:t>της επιφάνειας </a:t>
                </a:r>
                <a:r>
                  <a:rPr lang="el-GR" sz="2800" b="1" u="sng" dirty="0">
                    <a:solidFill>
                      <a:srgbClr val="0070C0"/>
                    </a:solidFill>
                  </a:rPr>
                  <a:t>και</a:t>
                </a:r>
                <a:r>
                  <a:rPr lang="el-GR" b="1" u="sng" dirty="0">
                    <a:solidFill>
                      <a:srgbClr val="0070C0"/>
                    </a:solidFill>
                  </a:rPr>
                  <a:t> του βιβλίου</a:t>
                </a:r>
                <a:r>
                  <a:rPr lang="en-US" b="1" u="sng" dirty="0">
                    <a:solidFill>
                      <a:srgbClr val="0070C0"/>
                    </a:solidFill>
                  </a:rPr>
                  <a:t> </a:t>
                </a:r>
                <a:r>
                  <a:rPr lang="en-US" b="1" u="sng" dirty="0">
                    <a:solidFill>
                      <a:srgbClr val="0070C0"/>
                    </a:solidFill>
                    <a:sym typeface="Wingdings" panose="05000000000000000000" pitchFamily="2" charset="2"/>
                  </a:rPr>
                  <a:t> </a:t>
                </a:r>
                <a:r>
                  <a:rPr lang="el-GR" b="1" u="sng" dirty="0">
                    <a:solidFill>
                      <a:schemeClr val="tx1"/>
                    </a:solidFill>
                    <a:sym typeface="Wingdings" panose="05000000000000000000" pitchFamily="2" charset="2"/>
                  </a:rPr>
                  <a:t>μεταβολή στη θερμική ενέργεια</a:t>
                </a:r>
                <a:r>
                  <a:rPr lang="en-US" b="1" dirty="0">
                    <a:solidFill>
                      <a:schemeClr val="tx1"/>
                    </a:solidFill>
                  </a:rPr>
                  <a:t>:</a:t>
                </a:r>
                <a:endParaRPr lang="aa-ET" b="1" dirty="0">
                  <a:solidFill>
                    <a:schemeClr val="tx1"/>
                  </a:solidFill>
                </a:endParaRPr>
              </a:p>
              <a:p>
                <a:pPr lvl="1"/>
                <a:endParaRPr lang="el-GR" sz="1400" b="1" dirty="0"/>
              </a:p>
              <a:p>
                <a:pPr marL="365760" lvl="1" indent="0">
                  <a:buNone/>
                </a:pPr>
                <a:endParaRPr lang="el-GR" sz="100" dirty="0"/>
              </a:p>
              <a:p>
                <a:pPr marL="365760" lvl="1" indent="0">
                  <a:buNone/>
                </a:pPr>
                <a14:m>
                  <m:oMathPara xmlns:m="http://schemas.openxmlformats.org/officeDocument/2006/math">
                    <m:oMathParaPr>
                      <m:jc m:val="centerGroup"/>
                    </m:oMathParaPr>
                    <m:oMath xmlns:m="http://schemas.openxmlformats.org/officeDocument/2006/math">
                      <m:r>
                        <m:rPr>
                          <m:sty m:val="p"/>
                        </m:rPr>
                        <a:rPr lang="el-GR" sz="2400" b="0" i="0" smtClean="0">
                          <a:latin typeface="Cambria Math" panose="02040503050406030204" pitchFamily="18" charset="0"/>
                        </a:rPr>
                        <m:t>Δ</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𝐸</m:t>
                          </m:r>
                        </m:e>
                        <m:sub>
                          <m:r>
                            <a:rPr lang="en-US" sz="2400" b="0" i="1" smtClean="0">
                              <a:latin typeface="Cambria Math" panose="02040503050406030204" pitchFamily="18" charset="0"/>
                            </a:rPr>
                            <m:t>𝑡h</m:t>
                          </m:r>
                        </m:sub>
                      </m:sSub>
                      <m:r>
                        <a:rPr lang="en-US" sz="2400" b="0" i="1" smtClean="0">
                          <a:latin typeface="Cambria Math" panose="02040503050406030204" pitchFamily="18" charset="0"/>
                        </a:rPr>
                        <m:t>=</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𝑓</m:t>
                          </m:r>
                        </m:e>
                        <m:sub>
                          <m:r>
                            <a:rPr lang="en-US" sz="2400" b="0" i="1" smtClean="0">
                              <a:latin typeface="Cambria Math" panose="02040503050406030204" pitchFamily="18" charset="0"/>
                            </a:rPr>
                            <m:t>𝑘</m:t>
                          </m:r>
                        </m:sub>
                      </m:sSub>
                      <m:r>
                        <m:rPr>
                          <m:sty m:val="p"/>
                        </m:rPr>
                        <a:rPr lang="en-US" sz="2400" b="0" i="0" smtClean="0">
                          <a:latin typeface="Cambria Math" panose="02040503050406030204" pitchFamily="18" charset="0"/>
                        </a:rPr>
                        <m:t>Δ</m:t>
                      </m:r>
                      <m:r>
                        <a:rPr lang="en-US" sz="2400" b="0" i="1" smtClean="0">
                          <a:latin typeface="Cambria Math" panose="02040503050406030204" pitchFamily="18" charset="0"/>
                        </a:rPr>
                        <m:t>𝑥</m:t>
                      </m:r>
                      <m:r>
                        <a:rPr lang="en-US" sz="2400" b="0" i="1" smtClean="0">
                          <a:latin typeface="Cambria Math" panose="02040503050406030204" pitchFamily="18" charset="0"/>
                        </a:rPr>
                        <m:t>=−</m:t>
                      </m:r>
                      <m:d>
                        <m:dPr>
                          <m:ctrlPr>
                            <a:rPr lang="en-US" sz="2400" b="0" i="1" smtClean="0">
                              <a:latin typeface="Cambria Math" panose="02040503050406030204" pitchFamily="18" charset="0"/>
                            </a:rPr>
                          </m:ctrlPr>
                        </m:dPr>
                        <m:e>
                          <m:r>
                            <a:rPr lang="en-US" sz="2400" b="0" i="1" smtClean="0">
                              <a:latin typeface="Cambria Math" panose="02040503050406030204" pitchFamily="18" charset="0"/>
                            </a:rPr>
                            <m:t>−</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𝑓</m:t>
                              </m:r>
                            </m:e>
                            <m:sub>
                              <m:r>
                                <a:rPr lang="en-US" sz="2400" b="0" i="1" smtClean="0">
                                  <a:latin typeface="Cambria Math" panose="02040503050406030204" pitchFamily="18" charset="0"/>
                                </a:rPr>
                                <m:t>𝑘</m:t>
                              </m:r>
                            </m:sub>
                          </m:sSub>
                          <m:r>
                            <m:rPr>
                              <m:sty m:val="p"/>
                            </m:rPr>
                            <a:rPr lang="en-US" sz="2400" b="0" i="0" smtClean="0">
                              <a:latin typeface="Cambria Math" panose="02040503050406030204" pitchFamily="18" charset="0"/>
                            </a:rPr>
                            <m:t>Δ</m:t>
                          </m:r>
                          <m:r>
                            <a:rPr lang="en-US" sz="2400" b="0" i="1" smtClean="0">
                              <a:latin typeface="Cambria Math" panose="02040503050406030204" pitchFamily="18" charset="0"/>
                            </a:rPr>
                            <m:t>𝑥</m:t>
                          </m:r>
                        </m:e>
                      </m:d>
                      <m:r>
                        <a:rPr lang="en-US" sz="2400" b="0" i="1" smtClean="0">
                          <a:latin typeface="Cambria Math" panose="02040503050406030204" pitchFamily="18" charset="0"/>
                        </a:rPr>
                        <m:t>=</m:t>
                      </m:r>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𝑊</m:t>
                          </m:r>
                        </m:e>
                        <m:sub>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𝑓</m:t>
                              </m:r>
                            </m:e>
                            <m:sub>
                              <m:r>
                                <a:rPr lang="en-US" sz="2400" b="0" i="1" smtClean="0">
                                  <a:latin typeface="Cambria Math" panose="02040503050406030204" pitchFamily="18" charset="0"/>
                                </a:rPr>
                                <m:t>𝑘</m:t>
                              </m:r>
                            </m:sub>
                          </m:sSub>
                        </m:sub>
                      </m:sSub>
                    </m:oMath>
                  </m:oMathPara>
                </a14:m>
                <a:endParaRPr lang="aa-ET" sz="2000" b="0" i="1" dirty="0">
                  <a:latin typeface="Cambria Math" panose="02040503050406030204" pitchFamily="18" charset="0"/>
                </a:endParaRPr>
              </a:p>
              <a:p>
                <a:pPr marL="365760" lvl="1" indent="0">
                  <a:buNone/>
                </a:pPr>
                <a:endParaRPr lang="aa-ET" sz="1400" b="0" i="0" dirty="0">
                  <a:latin typeface="Cambria Math" panose="02040503050406030204" pitchFamily="18" charset="0"/>
                </a:endParaRPr>
              </a:p>
              <a:p>
                <a:pPr lvl="1"/>
                <a:r>
                  <a:rPr lang="aa-ET" b="0" i="0" dirty="0"/>
                  <a:t>M</a:t>
                </a:r>
                <a:r>
                  <a:rPr lang="el-GR" b="0" i="0" dirty="0"/>
                  <a:t>εταβολή στη θερμοκρασία</a:t>
                </a:r>
                <a:r>
                  <a:rPr lang="en-US" dirty="0"/>
                  <a:t> </a:t>
                </a:r>
                <a:r>
                  <a:rPr lang="el-GR" dirty="0"/>
                  <a:t>του συστήματος </a:t>
                </a:r>
                <a:endParaRPr lang="aa-ET" dirty="0"/>
              </a:p>
              <a:p>
                <a:pPr marL="365760" lvl="1" indent="0" algn="ctr">
                  <a:buNone/>
                </a:pPr>
                <a:r>
                  <a:rPr lang="en-US" sz="2400" b="1" dirty="0"/>
                  <a:t>{</a:t>
                </a:r>
                <a:r>
                  <a:rPr lang="el-GR" sz="2400" b="1" dirty="0"/>
                  <a:t>βιβλίο, επιφάνεια</a:t>
                </a:r>
                <a:r>
                  <a:rPr lang="en-US" sz="2400" b="1" dirty="0"/>
                  <a:t>}</a:t>
                </a:r>
                <a:endParaRPr lang="el-GR" sz="2400" b="1"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371600"/>
                <a:ext cx="7934896" cy="5334000"/>
              </a:xfrm>
              <a:blipFill>
                <a:blip r:embed="rId9"/>
                <a:stretch>
                  <a:fillRect t="-914"/>
                </a:stretch>
              </a:blipFill>
            </p:spPr>
            <p:txBody>
              <a:bodyPr/>
              <a:lstStyle/>
              <a:p>
                <a:r>
                  <a:rPr lang="en-US">
                    <a:noFill/>
                  </a:rPr>
                  <a:t> </a:t>
                </a:r>
              </a:p>
            </p:txBody>
          </p:sp>
        </mc:Fallback>
      </mc:AlternateContent>
    </p:spTree>
    <p:extLst>
      <p:ext uri="{BB962C8B-B14F-4D97-AF65-F5344CB8AC3E}">
        <p14:creationId xmlns:p14="http://schemas.microsoft.com/office/powerpoint/2010/main" val="82542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animEffect transition="in" filter="fade">
                                      <p:cBhvr>
                                        <p:cTn id="27" dur="500"/>
                                        <p:tgtEl>
                                          <p:spTgt spid="3">
                                            <p:txEl>
                                              <p:pRg st="8" end="8"/>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10" end="10"/>
                                            </p:txEl>
                                          </p:spTgt>
                                        </p:tgtEl>
                                        <p:attrNameLst>
                                          <p:attrName>style.visibility</p:attrName>
                                        </p:attrNameLst>
                                      </p:cBhvr>
                                      <p:to>
                                        <p:strVal val="visible"/>
                                      </p:to>
                                    </p:set>
                                    <p:animEffect transition="in" filter="fade">
                                      <p:cBhvr>
                                        <p:cTn id="32" dur="500"/>
                                        <p:tgtEl>
                                          <p:spTgt spid="3">
                                            <p:txEl>
                                              <p:pRg st="10" end="1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11" end="11"/>
                                            </p:txEl>
                                          </p:spTgt>
                                        </p:tgtEl>
                                        <p:attrNameLst>
                                          <p:attrName>style.visibility</p:attrName>
                                        </p:attrNameLst>
                                      </p:cBhvr>
                                      <p:to>
                                        <p:strVal val="visible"/>
                                      </p:to>
                                    </p:set>
                                    <p:animEffect transition="in" filter="fade">
                                      <p:cBhvr>
                                        <p:cTn id="37"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Ενέργεια Συστήματος</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423308"/>
                <a:ext cx="5433213" cy="5090756"/>
              </a:xfrm>
            </p:spPr>
            <p:txBody>
              <a:bodyPr>
                <a:normAutofit/>
              </a:bodyPr>
              <a:lstStyle/>
              <a:p>
                <a:r>
                  <a:rPr lang="el-GR" sz="2000" dirty="0"/>
                  <a:t>Η ενέργεια που προσφέρθηκε στο σύστημα μετατράπηκε</a:t>
                </a:r>
                <a:r>
                  <a:rPr lang="en-US" sz="2000" dirty="0"/>
                  <a:t> </a:t>
                </a:r>
                <a:r>
                  <a:rPr lang="el-GR" sz="2000" u="sng" dirty="0"/>
                  <a:t>και</a:t>
                </a:r>
                <a:r>
                  <a:rPr lang="el-GR" sz="2000" dirty="0"/>
                  <a:t> σε </a:t>
                </a:r>
                <a:r>
                  <a:rPr lang="el-GR" sz="2000" b="1" i="1" dirty="0"/>
                  <a:t>θερμική ενέργεια </a:t>
                </a:r>
                <a:r>
                  <a:rPr lang="el-GR" sz="2000" dirty="0"/>
                  <a:t>του συστήματος</a:t>
                </a:r>
                <a:r>
                  <a:rPr lang="en-US" sz="2000" dirty="0"/>
                  <a:t> </a:t>
                </a:r>
                <a:r>
                  <a:rPr lang="el-GR" sz="2000" dirty="0"/>
                  <a:t>{</a:t>
                </a:r>
                <a:r>
                  <a:rPr lang="el-GR" sz="2000" b="1" dirty="0"/>
                  <a:t>βιβλίο, επιφάνεια</a:t>
                </a:r>
                <a:r>
                  <a:rPr lang="el-GR" sz="2000" dirty="0"/>
                  <a:t>} (</a:t>
                </a:r>
                <a:r>
                  <a:rPr lang="el-GR" sz="2000" b="1" dirty="0"/>
                  <a:t>όχι μόνο βιβλίο</a:t>
                </a:r>
                <a:r>
                  <a:rPr lang="el-GR" sz="2000" dirty="0"/>
                  <a:t>!)</a:t>
                </a:r>
              </a:p>
              <a:p>
                <a:pPr lvl="1"/>
                <a:r>
                  <a:rPr lang="el-GR" sz="1800" b="1" dirty="0"/>
                  <a:t>Η επιφάνεια </a:t>
                </a:r>
                <a:r>
                  <a:rPr lang="el-GR" sz="1800" b="1" u="sng" dirty="0"/>
                  <a:t>και</a:t>
                </a:r>
                <a:r>
                  <a:rPr lang="el-GR" sz="1800" b="1" dirty="0"/>
                  <a:t> το βιβλίο </a:t>
                </a:r>
                <a:r>
                  <a:rPr lang="el-GR" sz="1800" dirty="0"/>
                  <a:t>θερμάνθηκαν!</a:t>
                </a:r>
              </a:p>
              <a:p>
                <a:pPr marL="68580" indent="0">
                  <a:buNone/>
                </a:pPr>
                <a:endParaRPr lang="el-GR" sz="2000" dirty="0"/>
              </a:p>
              <a:p>
                <a:r>
                  <a:rPr lang="el-GR" sz="2000" dirty="0"/>
                  <a:t>Θα ονομάζουμε την ενέργεια που σχετίζεται με τη θερμοκρασία ενός συστήματος ως </a:t>
                </a:r>
                <a:r>
                  <a:rPr lang="el-GR" sz="2000" b="1" i="1" u="sng" dirty="0"/>
                  <a:t>θερμική</a:t>
                </a:r>
                <a:r>
                  <a:rPr lang="el-GR" sz="2000" b="1" i="1" dirty="0"/>
                  <a:t> ενέργεια</a:t>
                </a:r>
                <a:r>
                  <a:rPr lang="el-GR" sz="2000" dirty="0"/>
                  <a:t>, και θα τη συμβολίζουμε με</a:t>
                </a:r>
                <a:br>
                  <a:rPr lang="aa-ET" sz="2000" dirty="0"/>
                </a:br>
                <a:r>
                  <a:rPr lang="el-GR" sz="2000" dirty="0"/>
                  <a:t> </a:t>
                </a:r>
                <a:br>
                  <a:rPr lang="en-US" i="1" dirty="0">
                    <a:latin typeface="Cambria Math" panose="02040503050406030204" pitchFamily="18" charset="0"/>
                  </a:rPr>
                </a:b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𝐸</m:t>
                        </m:r>
                      </m:e>
                      <m:sub>
                        <m:r>
                          <a:rPr lang="en-US" b="0" i="1" smtClean="0">
                            <a:latin typeface="Cambria Math" panose="02040503050406030204" pitchFamily="18" charset="0"/>
                          </a:rPr>
                          <m:t>𝑡h</m:t>
                        </m:r>
                      </m:sub>
                    </m:sSub>
                  </m:oMath>
                </a14:m>
                <a:endParaRPr lang="el-GR" b="1" i="1" dirty="0"/>
              </a:p>
              <a:p>
                <a:endParaRPr lang="el-GR" sz="1200" dirty="0"/>
              </a:p>
              <a:p>
                <a:r>
                  <a:rPr lang="el-GR" sz="2000" dirty="0"/>
                  <a:t>Στο προηγούμενο παράδειγμα (και γενικότερα)</a:t>
                </a:r>
                <a:endParaRPr lang="en-US" sz="2000" dirty="0"/>
              </a:p>
              <a:p>
                <a:pPr marL="68580" indent="0">
                  <a:buNone/>
                </a:pPr>
                <a:endParaRPr lang="el-GR" sz="1400" dirty="0"/>
              </a:p>
              <a:p>
                <a:pPr marL="68580" indent="0">
                  <a:buNone/>
                </a:pPr>
                <a14:m>
                  <m:oMathPara xmlns:m="http://schemas.openxmlformats.org/officeDocument/2006/math">
                    <m:oMathParaPr>
                      <m:jc m:val="centerGroup"/>
                    </m:oMathParaPr>
                    <m:oMath xmlns:m="http://schemas.openxmlformats.org/officeDocument/2006/math">
                      <m:r>
                        <m:rPr>
                          <m:sty m:val="p"/>
                        </m:rPr>
                        <a:rPr lang="el-GR" b="0" i="0" smtClean="0">
                          <a:latin typeface="Cambria Math" panose="02040503050406030204" pitchFamily="18" charset="0"/>
                        </a:rPr>
                        <m:t>Δ</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𝐸</m:t>
                          </m:r>
                        </m:e>
                        <m:sub>
                          <m:r>
                            <a:rPr lang="en-US" b="0" i="1" smtClean="0">
                              <a:latin typeface="Cambria Math" panose="02040503050406030204" pitchFamily="18" charset="0"/>
                            </a:rPr>
                            <m:t>𝑡h</m:t>
                          </m:r>
                        </m:sub>
                      </m:sSub>
                      <m:r>
                        <a:rPr lang="el-GR" b="0" i="1" smtClean="0">
                          <a:latin typeface="Cambria Math" panose="02040503050406030204" pitchFamily="18" charset="0"/>
                        </a:rPr>
                        <m:t>=</m:t>
                      </m:r>
                      <m:r>
                        <a:rPr lang="en-US" b="0" i="1" smtClean="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𝑊</m:t>
                          </m:r>
                        </m:e>
                        <m:sub>
                          <m:r>
                            <a:rPr lang="el-GR" i="1">
                              <a:latin typeface="Cambria Math" panose="02040503050406030204" pitchFamily="18" charset="0"/>
                            </a:rPr>
                            <m:t>𝜏𝜌𝜄𝛽𝜂𝜍</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𝑓</m:t>
                          </m:r>
                        </m:e>
                        <m:sub>
                          <m:r>
                            <a:rPr lang="en-US" b="0" i="1" smtClean="0">
                              <a:latin typeface="Cambria Math" panose="02040503050406030204" pitchFamily="18" charset="0"/>
                            </a:rPr>
                            <m:t>𝑘</m:t>
                          </m:r>
                        </m:sub>
                      </m:sSub>
                      <m:r>
                        <m:rPr>
                          <m:sty m:val="p"/>
                        </m:rPr>
                        <a:rPr lang="el-GR" b="0" i="0" smtClean="0">
                          <a:latin typeface="Cambria Math" panose="02040503050406030204" pitchFamily="18" charset="0"/>
                        </a:rPr>
                        <m:t>Δ</m:t>
                      </m:r>
                      <m:r>
                        <a:rPr lang="en-US" b="0" i="1" smtClean="0">
                          <a:latin typeface="Cambria Math" panose="02040503050406030204" pitchFamily="18" charset="0"/>
                        </a:rPr>
                        <m:t>𝑥</m:t>
                      </m:r>
                    </m:oMath>
                  </m:oMathPara>
                </a14:m>
                <a:endParaRPr lang="el-GR" sz="2000" i="1"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423308"/>
                <a:ext cx="5433213" cy="5090756"/>
              </a:xfrm>
              <a:blipFill>
                <a:blip r:embed="rId2"/>
                <a:stretch>
                  <a:fillRect t="-598" r="-2132"/>
                </a:stretch>
              </a:blipFill>
            </p:spPr>
            <p:txBody>
              <a:bodyPr/>
              <a:lstStyle/>
              <a:p>
                <a:r>
                  <a:rPr lang="en-US">
                    <a:noFill/>
                  </a:rPr>
                  <a:t> </a:t>
                </a:r>
              </a:p>
            </p:txBody>
          </p:sp>
        </mc:Fallback>
      </mc:AlternateContent>
      <p:grpSp>
        <p:nvGrpSpPr>
          <p:cNvPr id="9" name="Group 8"/>
          <p:cNvGrpSpPr/>
          <p:nvPr/>
        </p:nvGrpSpPr>
        <p:grpSpPr>
          <a:xfrm>
            <a:off x="6172200" y="685800"/>
            <a:ext cx="2502224" cy="5824412"/>
            <a:chOff x="6172200" y="685800"/>
            <a:chExt cx="2502224" cy="5824412"/>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72200" y="688796"/>
              <a:ext cx="2501587" cy="5752064"/>
            </a:xfrm>
            <a:prstGeom prst="rect">
              <a:avLst/>
            </a:prstGeom>
          </p:spPr>
        </p:pic>
        <mc:AlternateContent xmlns:mc="http://schemas.openxmlformats.org/markup-compatibility/2006" xmlns:p14="http://schemas.microsoft.com/office/powerpoint/2010/main">
          <mc:Choice Requires="p14">
            <p:contentPart p14:bwMode="auto" r:id="rId4">
              <p14:nvContentPartPr>
                <p14:cNvPr id="5" name="Ink 4"/>
                <p14:cNvContentPartPr/>
                <p14:nvPr/>
              </p14:nvContentPartPr>
              <p14:xfrm>
                <a:off x="6884640" y="685800"/>
                <a:ext cx="1344960" cy="164400"/>
              </p14:xfrm>
            </p:contentPart>
          </mc:Choice>
          <mc:Fallback xmlns="">
            <p:pic>
              <p:nvPicPr>
                <p:cNvPr id="5" name="Ink 4"/>
                <p:cNvPicPr/>
                <p:nvPr/>
              </p:nvPicPr>
              <p:blipFill>
                <a:blip r:embed="rId5"/>
                <a:stretch>
                  <a:fillRect/>
                </a:stretch>
              </p:blipFill>
              <p:spPr>
                <a:xfrm>
                  <a:off x="6875280" y="676447"/>
                  <a:ext cx="1363680" cy="182747"/>
                </a:xfrm>
                <a:prstGeom prst="rect">
                  <a:avLst/>
                </a:prstGeom>
              </p:spPr>
            </p:pic>
          </mc:Fallback>
        </mc:AlternateContent>
        <p:sp>
          <p:nvSpPr>
            <p:cNvPr id="6" name="TextBox 5"/>
            <p:cNvSpPr txBox="1"/>
            <p:nvPr/>
          </p:nvSpPr>
          <p:spPr>
            <a:xfrm>
              <a:off x="6400800" y="2833412"/>
              <a:ext cx="2272987" cy="477054"/>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250" b="1" i="0" u="none" strike="noStrike" kern="1200" cap="none" spc="0" normalizeH="0" baseline="0" noProof="0" dirty="0">
                  <a:ln>
                    <a:noFill/>
                  </a:ln>
                  <a:solidFill>
                    <a:srgbClr val="0070C0"/>
                  </a:solidFill>
                  <a:effectLst/>
                  <a:uLnTx/>
                  <a:uFillTx/>
                  <a:latin typeface="Calibri" panose="020F0502020204030204"/>
                  <a:ea typeface="+mn-ea"/>
                  <a:cs typeface="+mn-cs"/>
                </a:rPr>
                <a:t>Κινητική</a:t>
              </a:r>
              <a:r>
                <a:rPr kumimoji="0" lang="el-GR" sz="125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l-GR" sz="1250" b="1" i="0" u="none" strike="noStrike" kern="1200" cap="none" spc="0" normalizeH="0" baseline="0" noProof="0" dirty="0">
                  <a:ln>
                    <a:noFill/>
                  </a:ln>
                  <a:solidFill>
                    <a:srgbClr val="00B050"/>
                  </a:solidFill>
                  <a:effectLst/>
                  <a:uLnTx/>
                  <a:uFillTx/>
                  <a:latin typeface="Calibri" panose="020F0502020204030204"/>
                  <a:ea typeface="+mn-ea"/>
                  <a:cs typeface="+mn-cs"/>
                </a:rPr>
                <a:t>Θερμική</a:t>
              </a:r>
              <a:r>
                <a:rPr kumimoji="0" lang="el-GR" sz="125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l-GR" sz="1250" b="1" i="0" u="none" strike="noStrike" kern="1200" cap="none" spc="0" normalizeH="0" baseline="0" noProof="0" dirty="0">
                  <a:ln>
                    <a:noFill/>
                  </a:ln>
                  <a:solidFill>
                    <a:srgbClr val="FF0000"/>
                  </a:solidFill>
                  <a:effectLst/>
                  <a:uLnTx/>
                  <a:uFillTx/>
                  <a:latin typeface="Calibri" panose="020F0502020204030204"/>
                  <a:ea typeface="+mn-ea"/>
                  <a:cs typeface="+mn-cs"/>
                </a:rPr>
                <a:t>Συνολική</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250" b="1" i="0" u="none" strike="noStrike" kern="1200" cap="none" spc="0" normalizeH="0" baseline="0" noProof="0" dirty="0">
                  <a:ln>
                    <a:noFill/>
                  </a:ln>
                  <a:solidFill>
                    <a:srgbClr val="0070C0"/>
                  </a:solidFill>
                  <a:effectLst/>
                  <a:uLnTx/>
                  <a:uFillTx/>
                  <a:latin typeface="Calibri" panose="020F0502020204030204"/>
                  <a:ea typeface="+mn-ea"/>
                  <a:cs typeface="+mn-cs"/>
                </a:rPr>
                <a:t>Ενέργεια </a:t>
              </a:r>
              <a:r>
                <a:rPr kumimoji="0" lang="el-GR" sz="125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l-GR" sz="1250" b="1" i="0" u="none" strike="noStrike" kern="1200" cap="none" spc="0" normalizeH="0" baseline="0" noProof="0" dirty="0">
                  <a:ln>
                    <a:noFill/>
                  </a:ln>
                  <a:solidFill>
                    <a:srgbClr val="00B050"/>
                  </a:solidFill>
                  <a:effectLst/>
                  <a:uLnTx/>
                  <a:uFillTx/>
                  <a:latin typeface="Calibri" panose="020F0502020204030204"/>
                  <a:ea typeface="+mn-ea"/>
                  <a:cs typeface="+mn-cs"/>
                </a:rPr>
                <a:t> </a:t>
              </a:r>
              <a:r>
                <a:rPr kumimoji="0" lang="el-GR" sz="1250" b="1" i="0" u="none" strike="noStrike" kern="1200" cap="none" spc="0" normalizeH="0" baseline="0" noProof="0" dirty="0" err="1">
                  <a:ln>
                    <a:noFill/>
                  </a:ln>
                  <a:solidFill>
                    <a:srgbClr val="00B050"/>
                  </a:solidFill>
                  <a:effectLst/>
                  <a:uLnTx/>
                  <a:uFillTx/>
                  <a:latin typeface="Calibri" panose="020F0502020204030204"/>
                  <a:ea typeface="+mn-ea"/>
                  <a:cs typeface="+mn-cs"/>
                </a:rPr>
                <a:t>Ενέργεια</a:t>
              </a:r>
              <a:r>
                <a:rPr kumimoji="0" lang="el-GR" sz="1250" b="1" i="0" u="none" strike="noStrike" kern="1200" cap="none" spc="0" normalizeH="0" baseline="0" noProof="0" dirty="0">
                  <a:ln>
                    <a:noFill/>
                  </a:ln>
                  <a:solidFill>
                    <a:srgbClr val="00B050"/>
                  </a:solidFill>
                  <a:effectLst/>
                  <a:uLnTx/>
                  <a:uFillTx/>
                  <a:latin typeface="Calibri" panose="020F0502020204030204"/>
                  <a:ea typeface="+mn-ea"/>
                  <a:cs typeface="+mn-cs"/>
                </a:rPr>
                <a:t>    </a:t>
              </a:r>
              <a:r>
                <a:rPr kumimoji="0" lang="el-GR" sz="1250" b="1" i="0" u="none" strike="noStrike" kern="1200" cap="none" spc="0" normalizeH="0" baseline="0" noProof="0" dirty="0" err="1">
                  <a:ln>
                    <a:noFill/>
                  </a:ln>
                  <a:solidFill>
                    <a:srgbClr val="FF0000"/>
                  </a:solidFill>
                  <a:effectLst/>
                  <a:uLnTx/>
                  <a:uFillTx/>
                  <a:latin typeface="Calibri" panose="020F0502020204030204"/>
                  <a:ea typeface="+mn-ea"/>
                  <a:cs typeface="+mn-cs"/>
                </a:rPr>
                <a:t>Ενέργεια</a:t>
              </a:r>
              <a:endParaRPr kumimoji="0" lang="el-GR" sz="125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7" name="TextBox 6"/>
            <p:cNvSpPr txBox="1"/>
            <p:nvPr/>
          </p:nvSpPr>
          <p:spPr>
            <a:xfrm>
              <a:off x="6400800" y="4433611"/>
              <a:ext cx="2272987" cy="477054"/>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250" b="1" i="0" u="none" strike="noStrike" kern="1200" cap="none" spc="0" normalizeH="0" baseline="0" noProof="0" dirty="0">
                  <a:ln>
                    <a:noFill/>
                  </a:ln>
                  <a:solidFill>
                    <a:srgbClr val="0070C0"/>
                  </a:solidFill>
                  <a:effectLst/>
                  <a:uLnTx/>
                  <a:uFillTx/>
                  <a:latin typeface="Calibri" panose="020F0502020204030204"/>
                  <a:ea typeface="+mn-ea"/>
                  <a:cs typeface="+mn-cs"/>
                </a:rPr>
                <a:t>Κινητική</a:t>
              </a:r>
              <a:r>
                <a:rPr kumimoji="0" lang="el-GR" sz="125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l-GR" sz="1250" b="1" i="0" u="none" strike="noStrike" kern="1200" cap="none" spc="0" normalizeH="0" baseline="0" noProof="0" dirty="0">
                  <a:ln>
                    <a:noFill/>
                  </a:ln>
                  <a:solidFill>
                    <a:srgbClr val="00B050"/>
                  </a:solidFill>
                  <a:effectLst/>
                  <a:uLnTx/>
                  <a:uFillTx/>
                  <a:latin typeface="Calibri" panose="020F0502020204030204"/>
                  <a:ea typeface="+mn-ea"/>
                  <a:cs typeface="+mn-cs"/>
                </a:rPr>
                <a:t>Θερμική</a:t>
              </a:r>
              <a:r>
                <a:rPr kumimoji="0" lang="el-GR" sz="125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l-GR" sz="1250" b="1" i="0" u="none" strike="noStrike" kern="1200" cap="none" spc="0" normalizeH="0" baseline="0" noProof="0" dirty="0">
                  <a:ln>
                    <a:noFill/>
                  </a:ln>
                  <a:solidFill>
                    <a:srgbClr val="FF0000"/>
                  </a:solidFill>
                  <a:effectLst/>
                  <a:uLnTx/>
                  <a:uFillTx/>
                  <a:latin typeface="Calibri" panose="020F0502020204030204"/>
                  <a:ea typeface="+mn-ea"/>
                  <a:cs typeface="+mn-cs"/>
                </a:rPr>
                <a:t>Συνολική</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250" b="1" i="0" u="none" strike="noStrike" kern="1200" cap="none" spc="0" normalizeH="0" baseline="0" noProof="0" dirty="0">
                  <a:ln>
                    <a:noFill/>
                  </a:ln>
                  <a:solidFill>
                    <a:srgbClr val="0070C0"/>
                  </a:solidFill>
                  <a:effectLst/>
                  <a:uLnTx/>
                  <a:uFillTx/>
                  <a:latin typeface="Calibri" panose="020F0502020204030204"/>
                  <a:ea typeface="+mn-ea"/>
                  <a:cs typeface="+mn-cs"/>
                </a:rPr>
                <a:t>Ενέργεια </a:t>
              </a:r>
              <a:r>
                <a:rPr kumimoji="0" lang="el-GR" sz="125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l-GR" sz="1250" b="1" i="0" u="none" strike="noStrike" kern="1200" cap="none" spc="0" normalizeH="0" baseline="0" noProof="0" dirty="0">
                  <a:ln>
                    <a:noFill/>
                  </a:ln>
                  <a:solidFill>
                    <a:srgbClr val="00B050"/>
                  </a:solidFill>
                  <a:effectLst/>
                  <a:uLnTx/>
                  <a:uFillTx/>
                  <a:latin typeface="Calibri" panose="020F0502020204030204"/>
                  <a:ea typeface="+mn-ea"/>
                  <a:cs typeface="+mn-cs"/>
                </a:rPr>
                <a:t> </a:t>
              </a:r>
              <a:r>
                <a:rPr kumimoji="0" lang="el-GR" sz="1250" b="1" i="0" u="none" strike="noStrike" kern="1200" cap="none" spc="0" normalizeH="0" baseline="0" noProof="0" dirty="0" err="1">
                  <a:ln>
                    <a:noFill/>
                  </a:ln>
                  <a:solidFill>
                    <a:srgbClr val="00B050"/>
                  </a:solidFill>
                  <a:effectLst/>
                  <a:uLnTx/>
                  <a:uFillTx/>
                  <a:latin typeface="Calibri" panose="020F0502020204030204"/>
                  <a:ea typeface="+mn-ea"/>
                  <a:cs typeface="+mn-cs"/>
                </a:rPr>
                <a:t>Ενέργεια</a:t>
              </a:r>
              <a:r>
                <a:rPr kumimoji="0" lang="el-GR" sz="1250" b="1" i="0" u="none" strike="noStrike" kern="1200" cap="none" spc="0" normalizeH="0" baseline="0" noProof="0" dirty="0">
                  <a:ln>
                    <a:noFill/>
                  </a:ln>
                  <a:solidFill>
                    <a:srgbClr val="00B050"/>
                  </a:solidFill>
                  <a:effectLst/>
                  <a:uLnTx/>
                  <a:uFillTx/>
                  <a:latin typeface="Calibri" panose="020F0502020204030204"/>
                  <a:ea typeface="+mn-ea"/>
                  <a:cs typeface="+mn-cs"/>
                </a:rPr>
                <a:t>    </a:t>
              </a:r>
              <a:r>
                <a:rPr kumimoji="0" lang="el-GR" sz="1250" b="1" i="0" u="none" strike="noStrike" kern="1200" cap="none" spc="0" normalizeH="0" baseline="0" noProof="0" dirty="0" err="1">
                  <a:ln>
                    <a:noFill/>
                  </a:ln>
                  <a:solidFill>
                    <a:srgbClr val="FF0000"/>
                  </a:solidFill>
                  <a:effectLst/>
                  <a:uLnTx/>
                  <a:uFillTx/>
                  <a:latin typeface="Calibri" panose="020F0502020204030204"/>
                  <a:ea typeface="+mn-ea"/>
                  <a:cs typeface="+mn-cs"/>
                </a:rPr>
                <a:t>Ενέργεια</a:t>
              </a:r>
              <a:endParaRPr kumimoji="0" lang="el-GR" sz="125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8" name="TextBox 7"/>
            <p:cNvSpPr txBox="1"/>
            <p:nvPr/>
          </p:nvSpPr>
          <p:spPr>
            <a:xfrm>
              <a:off x="6401437" y="6033158"/>
              <a:ext cx="2272987" cy="477054"/>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250" b="1" i="0" u="none" strike="noStrike" kern="1200" cap="none" spc="0" normalizeH="0" baseline="0" noProof="0" dirty="0">
                  <a:ln>
                    <a:noFill/>
                  </a:ln>
                  <a:solidFill>
                    <a:srgbClr val="0070C0"/>
                  </a:solidFill>
                  <a:effectLst/>
                  <a:uLnTx/>
                  <a:uFillTx/>
                  <a:latin typeface="Calibri" panose="020F0502020204030204"/>
                  <a:ea typeface="+mn-ea"/>
                  <a:cs typeface="+mn-cs"/>
                </a:rPr>
                <a:t>Κινητική</a:t>
              </a:r>
              <a:r>
                <a:rPr kumimoji="0" lang="el-GR" sz="125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l-GR" sz="1250" b="1" i="0" u="none" strike="noStrike" kern="1200" cap="none" spc="0" normalizeH="0" baseline="0" noProof="0" dirty="0">
                  <a:ln>
                    <a:noFill/>
                  </a:ln>
                  <a:solidFill>
                    <a:srgbClr val="00B050"/>
                  </a:solidFill>
                  <a:effectLst/>
                  <a:uLnTx/>
                  <a:uFillTx/>
                  <a:latin typeface="Calibri" panose="020F0502020204030204"/>
                  <a:ea typeface="+mn-ea"/>
                  <a:cs typeface="+mn-cs"/>
                </a:rPr>
                <a:t>Θερμική</a:t>
              </a:r>
              <a:r>
                <a:rPr kumimoji="0" lang="el-GR" sz="125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l-GR" sz="1250" b="1" i="0" u="none" strike="noStrike" kern="1200" cap="none" spc="0" normalizeH="0" baseline="0" noProof="0" dirty="0">
                  <a:ln>
                    <a:noFill/>
                  </a:ln>
                  <a:solidFill>
                    <a:srgbClr val="FF0000"/>
                  </a:solidFill>
                  <a:effectLst/>
                  <a:uLnTx/>
                  <a:uFillTx/>
                  <a:latin typeface="Calibri" panose="020F0502020204030204"/>
                  <a:ea typeface="+mn-ea"/>
                  <a:cs typeface="+mn-cs"/>
                </a:rPr>
                <a:t>Συνολική</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250" b="1" i="0" u="none" strike="noStrike" kern="1200" cap="none" spc="0" normalizeH="0" baseline="0" noProof="0" dirty="0">
                  <a:ln>
                    <a:noFill/>
                  </a:ln>
                  <a:solidFill>
                    <a:srgbClr val="0070C0"/>
                  </a:solidFill>
                  <a:effectLst/>
                  <a:uLnTx/>
                  <a:uFillTx/>
                  <a:latin typeface="Calibri" panose="020F0502020204030204"/>
                  <a:ea typeface="+mn-ea"/>
                  <a:cs typeface="+mn-cs"/>
                </a:rPr>
                <a:t>Ενέργεια </a:t>
              </a:r>
              <a:r>
                <a:rPr kumimoji="0" lang="el-GR" sz="125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l-GR" sz="1250" b="1" i="0" u="none" strike="noStrike" kern="1200" cap="none" spc="0" normalizeH="0" baseline="0" noProof="0" dirty="0">
                  <a:ln>
                    <a:noFill/>
                  </a:ln>
                  <a:solidFill>
                    <a:srgbClr val="00B050"/>
                  </a:solidFill>
                  <a:effectLst/>
                  <a:uLnTx/>
                  <a:uFillTx/>
                  <a:latin typeface="Calibri" panose="020F0502020204030204"/>
                  <a:ea typeface="+mn-ea"/>
                  <a:cs typeface="+mn-cs"/>
                </a:rPr>
                <a:t> </a:t>
              </a:r>
              <a:r>
                <a:rPr kumimoji="0" lang="el-GR" sz="1250" b="1" i="0" u="none" strike="noStrike" kern="1200" cap="none" spc="0" normalizeH="0" baseline="0" noProof="0" dirty="0" err="1">
                  <a:ln>
                    <a:noFill/>
                  </a:ln>
                  <a:solidFill>
                    <a:srgbClr val="00B050"/>
                  </a:solidFill>
                  <a:effectLst/>
                  <a:uLnTx/>
                  <a:uFillTx/>
                  <a:latin typeface="Calibri" panose="020F0502020204030204"/>
                  <a:ea typeface="+mn-ea"/>
                  <a:cs typeface="+mn-cs"/>
                </a:rPr>
                <a:t>Ενέργεια</a:t>
              </a:r>
              <a:r>
                <a:rPr kumimoji="0" lang="el-GR" sz="1250" b="1" i="0" u="none" strike="noStrike" kern="1200" cap="none" spc="0" normalizeH="0" baseline="0" noProof="0" dirty="0">
                  <a:ln>
                    <a:noFill/>
                  </a:ln>
                  <a:solidFill>
                    <a:srgbClr val="00B050"/>
                  </a:solidFill>
                  <a:effectLst/>
                  <a:uLnTx/>
                  <a:uFillTx/>
                  <a:latin typeface="Calibri" panose="020F0502020204030204"/>
                  <a:ea typeface="+mn-ea"/>
                  <a:cs typeface="+mn-cs"/>
                </a:rPr>
                <a:t>    </a:t>
              </a:r>
              <a:r>
                <a:rPr kumimoji="0" lang="el-GR" sz="1250" b="1" i="0" u="none" strike="noStrike" kern="1200" cap="none" spc="0" normalizeH="0" baseline="0" noProof="0" dirty="0" err="1">
                  <a:ln>
                    <a:noFill/>
                  </a:ln>
                  <a:solidFill>
                    <a:srgbClr val="FF0000"/>
                  </a:solidFill>
                  <a:effectLst/>
                  <a:uLnTx/>
                  <a:uFillTx/>
                  <a:latin typeface="Calibri" panose="020F0502020204030204"/>
                  <a:ea typeface="+mn-ea"/>
                  <a:cs typeface="+mn-cs"/>
                </a:rPr>
                <a:t>Ενέργεια</a:t>
              </a:r>
              <a:endParaRPr kumimoji="0" lang="el-GR" sz="125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cxnSp>
        <p:nvCxnSpPr>
          <p:cNvPr id="10" name="Straight Arrow Connector 5">
            <a:extLst>
              <a:ext uri="{FF2B5EF4-FFF2-40B4-BE49-F238E27FC236}">
                <a16:creationId xmlns:a16="http://schemas.microsoft.com/office/drawing/2014/main" id="{8C9D5F44-FA24-54E5-88BF-6FB265253F56}"/>
              </a:ext>
            </a:extLst>
          </p:cNvPr>
          <p:cNvCxnSpPr>
            <a:cxnSpLocks/>
          </p:cNvCxnSpPr>
          <p:nvPr/>
        </p:nvCxnSpPr>
        <p:spPr>
          <a:xfrm>
            <a:off x="7315200" y="1290914"/>
            <a:ext cx="381000" cy="0"/>
          </a:xfrm>
          <a:prstGeom prst="straightConnector1">
            <a:avLst/>
          </a:prstGeom>
          <a:ln w="38100">
            <a:solidFill>
              <a:schemeClr val="accent1"/>
            </a:solidFill>
            <a:tailEnd type="triangle"/>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86682B8E-5E80-DD9E-4428-8B91B05E2952}"/>
                  </a:ext>
                </a:extLst>
              </p:cNvPr>
              <p:cNvSpPr txBox="1"/>
              <p:nvPr/>
            </p:nvSpPr>
            <p:spPr>
              <a:xfrm>
                <a:off x="7591462" y="1109498"/>
                <a:ext cx="389937" cy="333938"/>
              </a:xfrm>
              <a:prstGeom prst="rect">
                <a:avLst/>
              </a:prstGeom>
              <a:noFill/>
              <a:ln w="38100">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acc>
                        <m:accPr>
                          <m:chr m:val="⃗"/>
                          <m:ctrlPr>
                            <a:rPr kumimoji="0" lang="el-GR" sz="14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accPr>
                        <m:e>
                          <m:r>
                            <a:rPr kumimoji="0" lang="en-US" sz="14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𝑭</m:t>
                          </m:r>
                        </m:e>
                      </m:acc>
                    </m:oMath>
                  </m:oMathPara>
                </a14:m>
                <a:endParaRPr kumimoji="0" lang="el-GR" sz="1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11" name="TextBox 10">
                <a:extLst>
                  <a:ext uri="{FF2B5EF4-FFF2-40B4-BE49-F238E27FC236}">
                    <a16:creationId xmlns:a16="http://schemas.microsoft.com/office/drawing/2014/main" id="{86682B8E-5E80-DD9E-4428-8B91B05E2952}"/>
                  </a:ext>
                </a:extLst>
              </p:cNvPr>
              <p:cNvSpPr txBox="1">
                <a:spLocks noRot="1" noChangeAspect="1" noMove="1" noResize="1" noEditPoints="1" noAdjustHandles="1" noChangeArrowheads="1" noChangeShapeType="1" noTextEdit="1"/>
              </p:cNvSpPr>
              <p:nvPr/>
            </p:nvSpPr>
            <p:spPr>
              <a:xfrm>
                <a:off x="7591462" y="1109498"/>
                <a:ext cx="389937" cy="333938"/>
              </a:xfrm>
              <a:prstGeom prst="rect">
                <a:avLst/>
              </a:prstGeom>
              <a:blipFill>
                <a:blip r:embed="rId6"/>
                <a:stretch>
                  <a:fillRect/>
                </a:stretch>
              </a:blipFill>
              <a:ln w="38100">
                <a:noFill/>
              </a:ln>
            </p:spPr>
            <p:txBody>
              <a:bodyPr/>
              <a:lstStyle/>
              <a:p>
                <a:r>
                  <a:rPr lang="en-US">
                    <a:noFill/>
                  </a:rPr>
                  <a:t> </a:t>
                </a:r>
              </a:p>
            </p:txBody>
          </p:sp>
        </mc:Fallback>
      </mc:AlternateContent>
      <p:sp>
        <p:nvSpPr>
          <p:cNvPr id="12" name="Rounded Rectangle 4">
            <a:extLst>
              <a:ext uri="{FF2B5EF4-FFF2-40B4-BE49-F238E27FC236}">
                <a16:creationId xmlns:a16="http://schemas.microsoft.com/office/drawing/2014/main" id="{4EEABD98-370F-A5FC-849C-8CA2874AC6E2}"/>
              </a:ext>
            </a:extLst>
          </p:cNvPr>
          <p:cNvSpPr/>
          <p:nvPr/>
        </p:nvSpPr>
        <p:spPr>
          <a:xfrm>
            <a:off x="1719072" y="5797313"/>
            <a:ext cx="3438144" cy="557767"/>
          </a:xfrm>
          <a:prstGeom prst="roundRect">
            <a:avLst/>
          </a:prstGeom>
          <a:solidFill>
            <a:schemeClr val="accent2">
              <a:alpha val="19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6765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fade">
                                      <p:cBhvr>
                                        <p:cTn id="27" dur="500"/>
                                        <p:tgtEl>
                                          <p:spTgt spid="3">
                                            <p:txEl>
                                              <p:pRg st="7" end="7"/>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Ενέργεια Συστήματος</a:t>
            </a:r>
          </a:p>
        </p:txBody>
      </p:sp>
      <p:sp>
        <p:nvSpPr>
          <p:cNvPr id="3" name="Content Placeholder 2"/>
          <p:cNvSpPr>
            <a:spLocks noGrp="1"/>
          </p:cNvSpPr>
          <p:nvPr>
            <p:ph idx="1"/>
          </p:nvPr>
        </p:nvSpPr>
        <p:spPr>
          <a:xfrm>
            <a:off x="738350" y="1290914"/>
            <a:ext cx="7948450" cy="5282606"/>
          </a:xfrm>
        </p:spPr>
        <p:txBody>
          <a:bodyPr>
            <a:normAutofit lnSpcReduction="10000"/>
          </a:bodyPr>
          <a:lstStyle/>
          <a:p>
            <a:r>
              <a:rPr lang="el-GR" b="1" dirty="0"/>
              <a:t>Συνολικές παρατηρήσεις</a:t>
            </a:r>
          </a:p>
          <a:p>
            <a:endParaRPr lang="el-GR" sz="1050" dirty="0"/>
          </a:p>
          <a:p>
            <a:r>
              <a:rPr lang="el-GR" sz="2000" dirty="0"/>
              <a:t>Για να μιλήσουμε για </a:t>
            </a:r>
            <a:r>
              <a:rPr lang="el-GR" sz="2000" b="1" dirty="0"/>
              <a:t>δυναμικές</a:t>
            </a:r>
            <a:r>
              <a:rPr lang="el-GR" sz="2000" dirty="0"/>
              <a:t> ενέργειες (κάθε μορφής) χρειαζόμαστε </a:t>
            </a:r>
            <a:r>
              <a:rPr lang="el-GR" sz="2000" b="1" dirty="0"/>
              <a:t>πολυμελή</a:t>
            </a:r>
            <a:r>
              <a:rPr lang="el-GR" sz="2000" dirty="0"/>
              <a:t> (</a:t>
            </a:r>
            <a:r>
              <a:rPr lang="el-GR" sz="2000" b="1" dirty="0"/>
              <a:t>διμελή</a:t>
            </a:r>
            <a:r>
              <a:rPr lang="el-GR" sz="2000" dirty="0"/>
              <a:t> τουλάχιστον) συστήματα</a:t>
            </a:r>
          </a:p>
          <a:p>
            <a:pPr lvl="1"/>
            <a:r>
              <a:rPr lang="el-GR" sz="1900" dirty="0"/>
              <a:t>Η δύναμη που σχετίζεται με τη </a:t>
            </a:r>
            <a:r>
              <a:rPr lang="el-GR" sz="1900" b="1" dirty="0"/>
              <a:t>δυναμική</a:t>
            </a:r>
            <a:r>
              <a:rPr lang="el-GR" sz="1900" dirty="0"/>
              <a:t> ενέργεια πρέπει να είναι </a:t>
            </a:r>
            <a:r>
              <a:rPr lang="el-GR" sz="1900" b="1" dirty="0"/>
              <a:t>εσωτερική</a:t>
            </a:r>
            <a:r>
              <a:rPr lang="el-GR" sz="1900" dirty="0"/>
              <a:t> δύναμη στο σύστημα</a:t>
            </a:r>
          </a:p>
          <a:p>
            <a:pPr lvl="2"/>
            <a:r>
              <a:rPr lang="el-GR" sz="1800" dirty="0"/>
              <a:t>Δύναμη </a:t>
            </a:r>
            <a:r>
              <a:rPr lang="el-GR" sz="1800" b="1" dirty="0"/>
              <a:t>βάρους</a:t>
            </a:r>
            <a:r>
              <a:rPr lang="el-GR" sz="1800" dirty="0"/>
              <a:t> στο σύστημα {σώμα, </a:t>
            </a:r>
            <a:r>
              <a:rPr lang="el-GR" sz="1800" b="1" dirty="0"/>
              <a:t>Γη</a:t>
            </a:r>
            <a:r>
              <a:rPr lang="el-GR" sz="1800" dirty="0"/>
              <a:t>}</a:t>
            </a:r>
          </a:p>
          <a:p>
            <a:pPr lvl="3"/>
            <a:r>
              <a:rPr lang="el-GR" sz="1600" dirty="0"/>
              <a:t>Σχετίζεται με τη </a:t>
            </a:r>
            <a:r>
              <a:rPr lang="el-GR" sz="1600" b="1" dirty="0"/>
              <a:t>βαρυτική</a:t>
            </a:r>
            <a:r>
              <a:rPr lang="el-GR" sz="1600" dirty="0"/>
              <a:t> δυναμική ενέργεια</a:t>
            </a:r>
          </a:p>
          <a:p>
            <a:pPr lvl="2"/>
            <a:r>
              <a:rPr lang="el-GR" sz="1800" dirty="0"/>
              <a:t>Δύναμη </a:t>
            </a:r>
            <a:r>
              <a:rPr lang="el-GR" sz="1800" b="1" dirty="0"/>
              <a:t>ελατηρίου</a:t>
            </a:r>
            <a:r>
              <a:rPr lang="el-GR" sz="1800" dirty="0"/>
              <a:t> στο σύστημα {</a:t>
            </a:r>
            <a:r>
              <a:rPr lang="el-GR" sz="1800" b="1" dirty="0"/>
              <a:t>ελατήριο</a:t>
            </a:r>
            <a:r>
              <a:rPr lang="el-GR" sz="1800" dirty="0"/>
              <a:t>, σώμα}:</a:t>
            </a:r>
          </a:p>
          <a:p>
            <a:pPr lvl="3"/>
            <a:r>
              <a:rPr lang="el-GR" sz="1600" dirty="0"/>
              <a:t>Σχετίζεται με την </a:t>
            </a:r>
            <a:r>
              <a:rPr lang="el-GR" sz="1600" b="1" dirty="0"/>
              <a:t>ελαστική</a:t>
            </a:r>
            <a:r>
              <a:rPr lang="el-GR" sz="1600" dirty="0"/>
              <a:t> δυναμική ενέργεια</a:t>
            </a:r>
            <a:br>
              <a:rPr lang="el-GR" sz="1400" dirty="0"/>
            </a:br>
            <a:endParaRPr lang="el-GR" sz="1400" dirty="0"/>
          </a:p>
          <a:p>
            <a:r>
              <a:rPr lang="el-GR" sz="2000" dirty="0"/>
              <a:t>Για να μιλήσουμε για </a:t>
            </a:r>
            <a:r>
              <a:rPr lang="el-GR" sz="2000" b="1" dirty="0"/>
              <a:t>θερμική</a:t>
            </a:r>
            <a:r>
              <a:rPr lang="el-GR" sz="2000" dirty="0"/>
              <a:t> ενέργεια χρειαζόμαστε ξανά </a:t>
            </a:r>
            <a:r>
              <a:rPr lang="el-GR" sz="2000" b="1" dirty="0"/>
              <a:t>πολυμελή</a:t>
            </a:r>
            <a:r>
              <a:rPr lang="el-GR" sz="2000" dirty="0"/>
              <a:t> συστήματα (</a:t>
            </a:r>
            <a:r>
              <a:rPr lang="el-GR" sz="2000" b="1" dirty="0"/>
              <a:t>διμελή</a:t>
            </a:r>
            <a:r>
              <a:rPr lang="el-GR" sz="2000" dirty="0"/>
              <a:t> τουλάχιστον), με το ένα μέλος να είναι κάποια </a:t>
            </a:r>
            <a:r>
              <a:rPr lang="el-GR" sz="2000" b="1" dirty="0"/>
              <a:t>μη</a:t>
            </a:r>
            <a:r>
              <a:rPr lang="el-GR" sz="2000" dirty="0"/>
              <a:t> </a:t>
            </a:r>
            <a:r>
              <a:rPr lang="el-GR" sz="2000" b="1" dirty="0"/>
              <a:t>λεία</a:t>
            </a:r>
            <a:r>
              <a:rPr lang="el-GR" sz="2000" dirty="0"/>
              <a:t> </a:t>
            </a:r>
            <a:r>
              <a:rPr lang="el-GR" sz="2000" b="1" dirty="0"/>
              <a:t>επιφάνεια</a:t>
            </a:r>
            <a:r>
              <a:rPr lang="el-GR" sz="2000" dirty="0"/>
              <a:t> όπου ολισθαίνει ένα άλλο μέλος του συστήματος</a:t>
            </a:r>
          </a:p>
          <a:p>
            <a:pPr lvl="1"/>
            <a:r>
              <a:rPr lang="el-GR" sz="1900" dirty="0"/>
              <a:t>Η δύναμη που σχετίζεται με τη </a:t>
            </a:r>
            <a:r>
              <a:rPr lang="el-GR" sz="1900" b="1" dirty="0"/>
              <a:t>θερμική</a:t>
            </a:r>
            <a:r>
              <a:rPr lang="el-GR" sz="1900" dirty="0"/>
              <a:t> ενέργεια είναι </a:t>
            </a:r>
            <a:r>
              <a:rPr lang="el-GR" sz="1900" b="1" dirty="0"/>
              <a:t>εσωτερική</a:t>
            </a:r>
            <a:r>
              <a:rPr lang="el-GR" sz="1900" dirty="0"/>
              <a:t> του συστήματος</a:t>
            </a:r>
            <a:endParaRPr lang="en-US" sz="1900" dirty="0"/>
          </a:p>
          <a:p>
            <a:pPr lvl="2"/>
            <a:r>
              <a:rPr lang="el-GR" sz="1800" dirty="0"/>
              <a:t>Δύναμη </a:t>
            </a:r>
            <a:r>
              <a:rPr lang="el-GR" sz="1800" b="1" dirty="0"/>
              <a:t>τριβής ολισθήσεως</a:t>
            </a:r>
            <a:r>
              <a:rPr lang="el-GR" sz="1800" dirty="0"/>
              <a:t> στο σύστημα {σώμα, </a:t>
            </a:r>
            <a:r>
              <a:rPr lang="el-GR" sz="1800" b="1" dirty="0"/>
              <a:t>επιφάνεια</a:t>
            </a:r>
            <a:r>
              <a:rPr lang="el-GR" sz="1800" dirty="0"/>
              <a:t>}</a:t>
            </a:r>
          </a:p>
        </p:txBody>
      </p:sp>
    </p:spTree>
    <p:extLst>
      <p:ext uri="{BB962C8B-B14F-4D97-AF65-F5344CB8AC3E}">
        <p14:creationId xmlns:p14="http://schemas.microsoft.com/office/powerpoint/2010/main" val="3296692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Effect transition="in" filter="fade">
                                      <p:cBhvr>
                                        <p:cTn id="15" dur="500"/>
                                        <p:tgtEl>
                                          <p:spTgt spid="3">
                                            <p:txEl>
                                              <p:pRg st="4" end="4"/>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5" end="5"/>
                                            </p:txEl>
                                          </p:spTgt>
                                        </p:tgtEl>
                                        <p:attrNameLst>
                                          <p:attrName>style.visibility</p:attrName>
                                        </p:attrNameLst>
                                      </p:cBhvr>
                                      <p:to>
                                        <p:strVal val="visible"/>
                                      </p:to>
                                    </p:set>
                                    <p:animEffect transition="in" filter="fade">
                                      <p:cBhvr>
                                        <p:cTn id="18" dur="500"/>
                                        <p:tgtEl>
                                          <p:spTgt spid="3">
                                            <p:txEl>
                                              <p:pRg st="5" end="5"/>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animEffect transition="in" filter="fade">
                                      <p:cBhvr>
                                        <p:cTn id="21" dur="500"/>
                                        <p:tgtEl>
                                          <p:spTgt spid="3">
                                            <p:txEl>
                                              <p:pRg st="6" end="6"/>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
                                            <p:txEl>
                                              <p:pRg st="7" end="7"/>
                                            </p:txEl>
                                          </p:spTgt>
                                        </p:tgtEl>
                                        <p:attrNameLst>
                                          <p:attrName>style.visibility</p:attrName>
                                        </p:attrNameLst>
                                      </p:cBhvr>
                                      <p:to>
                                        <p:strVal val="visible"/>
                                      </p:to>
                                    </p:set>
                                    <p:animEffect transition="in" filter="fade">
                                      <p:cBhvr>
                                        <p:cTn id="24" dur="500"/>
                                        <p:tgtEl>
                                          <p:spTgt spid="3">
                                            <p:txEl>
                                              <p:pRg st="7" end="7"/>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animEffect transition="in" filter="fade">
                                      <p:cBhvr>
                                        <p:cTn id="29" dur="500"/>
                                        <p:tgtEl>
                                          <p:spTgt spid="3">
                                            <p:txEl>
                                              <p:pRg st="8" end="8"/>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3">
                                            <p:txEl>
                                              <p:pRg st="9" end="9"/>
                                            </p:txEl>
                                          </p:spTgt>
                                        </p:tgtEl>
                                        <p:attrNameLst>
                                          <p:attrName>style.visibility</p:attrName>
                                        </p:attrNameLst>
                                      </p:cBhvr>
                                      <p:to>
                                        <p:strVal val="visible"/>
                                      </p:to>
                                    </p:set>
                                    <p:animEffect transition="in" filter="fade">
                                      <p:cBhvr>
                                        <p:cTn id="34" dur="500"/>
                                        <p:tgtEl>
                                          <p:spTgt spid="3">
                                            <p:txEl>
                                              <p:pRg st="9" end="9"/>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animEffect transition="in" filter="fade">
                                      <p:cBhvr>
                                        <p:cTn id="39"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Ενέργεια Συστήματος</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290914"/>
                <a:ext cx="7948450" cy="5375062"/>
              </a:xfrm>
            </p:spPr>
            <p:txBody>
              <a:bodyPr>
                <a:normAutofit fontScale="92500" lnSpcReduction="10000"/>
              </a:bodyPr>
              <a:lstStyle/>
              <a:p>
                <a:r>
                  <a:rPr lang="el-GR" sz="2600" b="1" dirty="0"/>
                  <a:t>Συνολικές παρατηρήσεις</a:t>
                </a:r>
              </a:p>
              <a:p>
                <a:endParaRPr lang="el-GR" sz="1300" dirty="0"/>
              </a:p>
              <a:p>
                <a:r>
                  <a:rPr lang="el-GR" sz="2000" dirty="0"/>
                  <a:t>Χρειαζόμαστε ένα «</a:t>
                </a:r>
                <a:r>
                  <a:rPr lang="el-GR" sz="2000" b="1" dirty="0"/>
                  <a:t>ενεργειακό πλαίσιο</a:t>
                </a:r>
                <a:r>
                  <a:rPr lang="el-GR" sz="2000" dirty="0"/>
                  <a:t>» για να εφαρμόζουμε τις νέες αυτές ενεργειακές μεταβολές</a:t>
                </a:r>
              </a:p>
              <a:p>
                <a:r>
                  <a:rPr lang="el-GR" sz="2000" dirty="0"/>
                  <a:t>Το Θεώρημα Μεταβολής Κινητικής Ενέργειας – Έργου αφορά </a:t>
                </a:r>
                <a:r>
                  <a:rPr lang="el-GR" sz="2000" b="1" dirty="0"/>
                  <a:t>μονομελή</a:t>
                </a:r>
                <a:r>
                  <a:rPr lang="el-GR" sz="2000" dirty="0"/>
                  <a:t> συστήματα και οι ενεργειακές μεταβολές που είδαμε εκφράζονται μέσω των </a:t>
                </a:r>
                <a:r>
                  <a:rPr lang="el-GR" sz="2000" b="1" dirty="0"/>
                  <a:t>έργων</a:t>
                </a:r>
                <a:r>
                  <a:rPr lang="el-GR" sz="2000" dirty="0"/>
                  <a:t> των αντίστοιχων δυνάμεων</a:t>
                </a:r>
              </a:p>
              <a:p>
                <a:r>
                  <a:rPr lang="el-GR" sz="2000" dirty="0"/>
                  <a:t>Για παράδειγμα</a:t>
                </a:r>
                <a:r>
                  <a:rPr lang="aa-ET" sz="2000" dirty="0"/>
                  <a:t>, </a:t>
                </a:r>
                <a:r>
                  <a:rPr lang="el-GR" sz="2000" dirty="0"/>
                  <a:t>σε ένα </a:t>
                </a:r>
                <a:r>
                  <a:rPr lang="el-GR" sz="2000" b="1" dirty="0"/>
                  <a:t>μονομελές</a:t>
                </a:r>
                <a:r>
                  <a:rPr lang="el-GR" sz="2000" dirty="0"/>
                  <a:t> σύστημα, το ΘΜΚΕΕ θα δίνει:</a:t>
                </a:r>
                <a:br>
                  <a:rPr lang="en-US" sz="900" dirty="0"/>
                </a:br>
                <a:endParaRPr lang="el-GR" sz="2000" dirty="0"/>
              </a:p>
              <a:p>
                <a:pPr marL="68580" indent="0">
                  <a:buNone/>
                </a:pPr>
                <a14:m>
                  <m:oMathPara xmlns:m="http://schemas.openxmlformats.org/officeDocument/2006/math">
                    <m:oMathParaPr>
                      <m:jc m:val="centerGroup"/>
                    </m:oMathParaPr>
                    <m:oMath xmlns:m="http://schemas.openxmlformats.org/officeDocument/2006/math">
                      <m:r>
                        <m:rPr>
                          <m:sty m:val="p"/>
                        </m:rPr>
                        <a:rPr lang="el-GR" b="0" i="0" smtClean="0">
                          <a:latin typeface="Cambria Math" panose="02040503050406030204" pitchFamily="18" charset="0"/>
                        </a:rPr>
                        <m:t>Δ</m:t>
                      </m:r>
                      <m:r>
                        <a:rPr lang="aa-ET" b="0" i="1" smtClean="0">
                          <a:latin typeface="Cambria Math" panose="02040503050406030204" pitchFamily="18" charset="0"/>
                        </a:rPr>
                        <m:t>𝐾</m:t>
                      </m:r>
                      <m:r>
                        <a:rPr lang="aa-ET" b="0" i="1" smtClean="0">
                          <a:latin typeface="Cambria Math" panose="02040503050406030204" pitchFamily="18" charset="0"/>
                        </a:rPr>
                        <m:t>=</m:t>
                      </m:r>
                      <m:sSub>
                        <m:sSubPr>
                          <m:ctrlPr>
                            <a:rPr lang="aa-ET" b="0" i="1" smtClean="0">
                              <a:latin typeface="Cambria Math" panose="02040503050406030204" pitchFamily="18" charset="0"/>
                            </a:rPr>
                          </m:ctrlPr>
                        </m:sSubPr>
                        <m:e>
                          <m:r>
                            <a:rPr lang="aa-ET" b="0" i="1" smtClean="0">
                              <a:latin typeface="Cambria Math" panose="02040503050406030204" pitchFamily="18" charset="0"/>
                            </a:rPr>
                            <m:t>𝑊</m:t>
                          </m:r>
                        </m:e>
                        <m:sub>
                          <m:r>
                            <a:rPr lang="aa-ET" b="0" i="1" smtClean="0">
                              <a:latin typeface="Cambria Math" panose="02040503050406030204" pitchFamily="18" charset="0"/>
                            </a:rPr>
                            <m:t>𝐹</m:t>
                          </m:r>
                        </m:sub>
                      </m:sSub>
                      <m:r>
                        <a:rPr lang="aa-ET" b="0" i="1" smtClean="0">
                          <a:latin typeface="Cambria Math" panose="02040503050406030204" pitchFamily="18" charset="0"/>
                        </a:rPr>
                        <m:t>+</m:t>
                      </m:r>
                      <m:sSub>
                        <m:sSubPr>
                          <m:ctrlPr>
                            <a:rPr lang="aa-ET" b="0" i="1" smtClean="0">
                              <a:solidFill>
                                <a:srgbClr val="FF0000"/>
                              </a:solidFill>
                              <a:latin typeface="Cambria Math" panose="02040503050406030204" pitchFamily="18" charset="0"/>
                            </a:rPr>
                          </m:ctrlPr>
                        </m:sSubPr>
                        <m:e>
                          <m:r>
                            <a:rPr lang="aa-ET" b="0" i="1" smtClean="0">
                              <a:solidFill>
                                <a:srgbClr val="FF0000"/>
                              </a:solidFill>
                              <a:latin typeface="Cambria Math" panose="02040503050406030204" pitchFamily="18" charset="0"/>
                            </a:rPr>
                            <m:t>𝑊</m:t>
                          </m:r>
                        </m:e>
                        <m:sub>
                          <m:sSub>
                            <m:sSubPr>
                              <m:ctrlPr>
                                <a:rPr lang="aa-ET" b="0" i="1" smtClean="0">
                                  <a:solidFill>
                                    <a:srgbClr val="FF0000"/>
                                  </a:solidFill>
                                  <a:latin typeface="Cambria Math" panose="02040503050406030204" pitchFamily="18" charset="0"/>
                                </a:rPr>
                              </m:ctrlPr>
                            </m:sSubPr>
                            <m:e>
                              <m:r>
                                <a:rPr lang="aa-ET" b="0" i="1" smtClean="0">
                                  <a:solidFill>
                                    <a:srgbClr val="FF0000"/>
                                  </a:solidFill>
                                  <a:latin typeface="Cambria Math" panose="02040503050406030204" pitchFamily="18" charset="0"/>
                                </a:rPr>
                                <m:t>𝑓</m:t>
                              </m:r>
                            </m:e>
                            <m:sub>
                              <m:r>
                                <a:rPr lang="aa-ET" b="0" i="1" smtClean="0">
                                  <a:solidFill>
                                    <a:srgbClr val="FF0000"/>
                                  </a:solidFill>
                                  <a:latin typeface="Cambria Math" panose="02040503050406030204" pitchFamily="18" charset="0"/>
                                </a:rPr>
                                <m:t>𝑘</m:t>
                              </m:r>
                            </m:sub>
                          </m:sSub>
                        </m:sub>
                      </m:sSub>
                      <m:r>
                        <a:rPr lang="aa-ET" b="0" i="1" smtClean="0">
                          <a:latin typeface="Cambria Math" panose="02040503050406030204" pitchFamily="18" charset="0"/>
                        </a:rPr>
                        <m:t>+</m:t>
                      </m:r>
                      <m:sSub>
                        <m:sSubPr>
                          <m:ctrlPr>
                            <a:rPr lang="aa-ET" b="0" i="1" smtClean="0">
                              <a:solidFill>
                                <a:srgbClr val="7030A0"/>
                              </a:solidFill>
                              <a:latin typeface="Cambria Math" panose="02040503050406030204" pitchFamily="18" charset="0"/>
                            </a:rPr>
                          </m:ctrlPr>
                        </m:sSubPr>
                        <m:e>
                          <m:r>
                            <a:rPr lang="aa-ET" b="0" i="1" smtClean="0">
                              <a:solidFill>
                                <a:srgbClr val="7030A0"/>
                              </a:solidFill>
                              <a:latin typeface="Cambria Math" panose="02040503050406030204" pitchFamily="18" charset="0"/>
                            </a:rPr>
                            <m:t>𝑊</m:t>
                          </m:r>
                        </m:e>
                        <m:sub>
                          <m:sSub>
                            <m:sSubPr>
                              <m:ctrlPr>
                                <a:rPr lang="aa-ET" b="0" i="1" smtClean="0">
                                  <a:solidFill>
                                    <a:srgbClr val="7030A0"/>
                                  </a:solidFill>
                                  <a:latin typeface="Cambria Math" panose="02040503050406030204" pitchFamily="18" charset="0"/>
                                </a:rPr>
                              </m:ctrlPr>
                            </m:sSubPr>
                            <m:e>
                              <m:r>
                                <a:rPr lang="aa-ET" b="0" i="1" smtClean="0">
                                  <a:solidFill>
                                    <a:srgbClr val="7030A0"/>
                                  </a:solidFill>
                                  <a:latin typeface="Cambria Math" panose="02040503050406030204" pitchFamily="18" charset="0"/>
                                </a:rPr>
                                <m:t>𝐹</m:t>
                              </m:r>
                            </m:e>
                            <m:sub>
                              <m:r>
                                <a:rPr lang="aa-ET" b="0" i="1" smtClean="0">
                                  <a:solidFill>
                                    <a:srgbClr val="7030A0"/>
                                  </a:solidFill>
                                  <a:latin typeface="Cambria Math" panose="02040503050406030204" pitchFamily="18" charset="0"/>
                                </a:rPr>
                                <m:t>𝑔</m:t>
                              </m:r>
                            </m:sub>
                          </m:sSub>
                        </m:sub>
                      </m:sSub>
                      <m:r>
                        <a:rPr lang="el-GR" b="0" i="1" smtClean="0">
                          <a:solidFill>
                            <a:srgbClr val="7030A0"/>
                          </a:solidFill>
                          <a:latin typeface="Cambria Math" panose="02040503050406030204" pitchFamily="18" charset="0"/>
                        </a:rPr>
                        <m:t>+</m:t>
                      </m:r>
                      <m:sSub>
                        <m:sSubPr>
                          <m:ctrlPr>
                            <a:rPr lang="en-US" b="0" i="1" smtClean="0">
                              <a:solidFill>
                                <a:srgbClr val="00B050"/>
                              </a:solidFill>
                              <a:latin typeface="Cambria Math" panose="02040503050406030204" pitchFamily="18" charset="0"/>
                            </a:rPr>
                          </m:ctrlPr>
                        </m:sSubPr>
                        <m:e>
                          <m:r>
                            <a:rPr lang="en-US" b="0" i="1" smtClean="0">
                              <a:solidFill>
                                <a:srgbClr val="00B050"/>
                              </a:solidFill>
                              <a:latin typeface="Cambria Math" panose="02040503050406030204" pitchFamily="18" charset="0"/>
                            </a:rPr>
                            <m:t>𝑊</m:t>
                          </m:r>
                        </m:e>
                        <m:sub>
                          <m:sSub>
                            <m:sSubPr>
                              <m:ctrlPr>
                                <a:rPr lang="en-US" b="0" i="1" smtClean="0">
                                  <a:solidFill>
                                    <a:srgbClr val="00B050"/>
                                  </a:solidFill>
                                  <a:latin typeface="Cambria Math" panose="02040503050406030204" pitchFamily="18" charset="0"/>
                                </a:rPr>
                              </m:ctrlPr>
                            </m:sSubPr>
                            <m:e>
                              <m:r>
                                <a:rPr lang="en-US" b="0" i="1" smtClean="0">
                                  <a:solidFill>
                                    <a:srgbClr val="00B050"/>
                                  </a:solidFill>
                                  <a:latin typeface="Cambria Math" panose="02040503050406030204" pitchFamily="18" charset="0"/>
                                </a:rPr>
                                <m:t>𝐹</m:t>
                              </m:r>
                            </m:e>
                            <m:sub>
                              <m:r>
                                <a:rPr lang="en-US" b="0" i="1" smtClean="0">
                                  <a:solidFill>
                                    <a:srgbClr val="00B050"/>
                                  </a:solidFill>
                                  <a:latin typeface="Cambria Math" panose="02040503050406030204" pitchFamily="18" charset="0"/>
                                </a:rPr>
                                <m:t>𝑠</m:t>
                              </m:r>
                            </m:sub>
                          </m:sSub>
                        </m:sub>
                      </m:sSub>
                    </m:oMath>
                  </m:oMathPara>
                </a14:m>
                <a:endParaRPr lang="aa-ET" sz="1800" dirty="0"/>
              </a:p>
              <a:p>
                <a:r>
                  <a:rPr lang="el-GR" sz="2000" dirty="0"/>
                  <a:t>Είδαμε πριν ότι </a:t>
                </a:r>
              </a:p>
              <a:p>
                <a:pPr marL="68580" indent="0">
                  <a:buNone/>
                </a:pPr>
                <a14:m>
                  <m:oMathPara xmlns:m="http://schemas.openxmlformats.org/officeDocument/2006/math">
                    <m:oMathParaPr>
                      <m:jc m:val="centerGroup"/>
                    </m:oMathParaPr>
                    <m:oMath xmlns:m="http://schemas.openxmlformats.org/officeDocument/2006/math">
                      <m:sSub>
                        <m:sSubPr>
                          <m:ctrlPr>
                            <a:rPr lang="aa-ET" b="0" i="1" smtClean="0">
                              <a:solidFill>
                                <a:srgbClr val="FF0000"/>
                              </a:solidFill>
                              <a:latin typeface="Cambria Math" panose="02040503050406030204" pitchFamily="18" charset="0"/>
                            </a:rPr>
                          </m:ctrlPr>
                        </m:sSubPr>
                        <m:e>
                          <m:r>
                            <a:rPr lang="aa-ET" b="0" i="1" smtClean="0">
                              <a:solidFill>
                                <a:srgbClr val="FF0000"/>
                              </a:solidFill>
                              <a:latin typeface="Cambria Math" panose="02040503050406030204" pitchFamily="18" charset="0"/>
                            </a:rPr>
                            <m:t>𝑊</m:t>
                          </m:r>
                        </m:e>
                        <m:sub>
                          <m:sSub>
                            <m:sSubPr>
                              <m:ctrlPr>
                                <a:rPr lang="aa-ET" b="0" i="1" smtClean="0">
                                  <a:solidFill>
                                    <a:srgbClr val="FF0000"/>
                                  </a:solidFill>
                                  <a:latin typeface="Cambria Math" panose="02040503050406030204" pitchFamily="18" charset="0"/>
                                </a:rPr>
                              </m:ctrlPr>
                            </m:sSubPr>
                            <m:e>
                              <m:r>
                                <a:rPr lang="aa-ET" b="0" i="1" smtClean="0">
                                  <a:solidFill>
                                    <a:srgbClr val="FF0000"/>
                                  </a:solidFill>
                                  <a:latin typeface="Cambria Math" panose="02040503050406030204" pitchFamily="18" charset="0"/>
                                </a:rPr>
                                <m:t>𝑓</m:t>
                              </m:r>
                            </m:e>
                            <m:sub>
                              <m:r>
                                <a:rPr lang="aa-ET" b="0" i="1" smtClean="0">
                                  <a:solidFill>
                                    <a:srgbClr val="FF0000"/>
                                  </a:solidFill>
                                  <a:latin typeface="Cambria Math" panose="02040503050406030204" pitchFamily="18" charset="0"/>
                                </a:rPr>
                                <m:t>𝑘</m:t>
                              </m:r>
                            </m:sub>
                          </m:sSub>
                        </m:sub>
                      </m:sSub>
                      <m:r>
                        <a:rPr lang="aa-ET" b="0" i="1" smtClean="0">
                          <a:latin typeface="Cambria Math" panose="02040503050406030204" pitchFamily="18" charset="0"/>
                        </a:rPr>
                        <m:t>=−</m:t>
                      </m:r>
                      <m:r>
                        <m:rPr>
                          <m:sty m:val="p"/>
                        </m:rPr>
                        <a:rPr lang="aa-ET" b="0" i="0" smtClean="0">
                          <a:latin typeface="Cambria Math" panose="02040503050406030204" pitchFamily="18" charset="0"/>
                        </a:rPr>
                        <m:t>Δ</m:t>
                      </m:r>
                      <m:sSub>
                        <m:sSubPr>
                          <m:ctrlPr>
                            <a:rPr lang="aa-ET" b="0" i="1" smtClean="0">
                              <a:latin typeface="Cambria Math" panose="02040503050406030204" pitchFamily="18" charset="0"/>
                            </a:rPr>
                          </m:ctrlPr>
                        </m:sSubPr>
                        <m:e>
                          <m:r>
                            <a:rPr lang="aa-ET" b="0" i="1" smtClean="0">
                              <a:latin typeface="Cambria Math" panose="02040503050406030204" pitchFamily="18" charset="0"/>
                            </a:rPr>
                            <m:t>𝐸</m:t>
                          </m:r>
                        </m:e>
                        <m:sub>
                          <m:r>
                            <a:rPr lang="aa-ET" b="0" i="1" smtClean="0">
                              <a:latin typeface="Cambria Math" panose="02040503050406030204" pitchFamily="18" charset="0"/>
                            </a:rPr>
                            <m:t>𝑡h</m:t>
                          </m:r>
                        </m:sub>
                      </m:sSub>
                    </m:oMath>
                  </m:oMathPara>
                </a14:m>
                <a:endParaRPr lang="aa-ET" dirty="0"/>
              </a:p>
              <a:p>
                <a:pPr marL="68580" indent="0">
                  <a:buNone/>
                </a:pPr>
                <a14:m>
                  <m:oMathPara xmlns:m="http://schemas.openxmlformats.org/officeDocument/2006/math">
                    <m:oMathParaPr>
                      <m:jc m:val="centerGroup"/>
                    </m:oMathParaPr>
                    <m:oMath xmlns:m="http://schemas.openxmlformats.org/officeDocument/2006/math">
                      <m:sSub>
                        <m:sSubPr>
                          <m:ctrlPr>
                            <a:rPr lang="aa-ET" b="0" i="1" smtClean="0">
                              <a:solidFill>
                                <a:srgbClr val="7030A0"/>
                              </a:solidFill>
                              <a:latin typeface="Cambria Math" panose="02040503050406030204" pitchFamily="18" charset="0"/>
                            </a:rPr>
                          </m:ctrlPr>
                        </m:sSubPr>
                        <m:e>
                          <m:r>
                            <a:rPr lang="aa-ET" b="0" i="1" smtClean="0">
                              <a:solidFill>
                                <a:srgbClr val="7030A0"/>
                              </a:solidFill>
                              <a:latin typeface="Cambria Math" panose="02040503050406030204" pitchFamily="18" charset="0"/>
                            </a:rPr>
                            <m:t>𝑊</m:t>
                          </m:r>
                        </m:e>
                        <m:sub>
                          <m:sSub>
                            <m:sSubPr>
                              <m:ctrlPr>
                                <a:rPr lang="aa-ET" b="0" i="1" smtClean="0">
                                  <a:solidFill>
                                    <a:srgbClr val="7030A0"/>
                                  </a:solidFill>
                                  <a:latin typeface="Cambria Math" panose="02040503050406030204" pitchFamily="18" charset="0"/>
                                </a:rPr>
                              </m:ctrlPr>
                            </m:sSubPr>
                            <m:e>
                              <m:r>
                                <a:rPr lang="aa-ET" b="0" i="1" smtClean="0">
                                  <a:solidFill>
                                    <a:srgbClr val="7030A0"/>
                                  </a:solidFill>
                                  <a:latin typeface="Cambria Math" panose="02040503050406030204" pitchFamily="18" charset="0"/>
                                </a:rPr>
                                <m:t>𝐹</m:t>
                              </m:r>
                            </m:e>
                            <m:sub>
                              <m:r>
                                <a:rPr lang="aa-ET" b="0" i="1" smtClean="0">
                                  <a:solidFill>
                                    <a:srgbClr val="7030A0"/>
                                  </a:solidFill>
                                  <a:latin typeface="Cambria Math" panose="02040503050406030204" pitchFamily="18" charset="0"/>
                                </a:rPr>
                                <m:t>𝑔</m:t>
                              </m:r>
                            </m:sub>
                          </m:sSub>
                        </m:sub>
                      </m:sSub>
                      <m:r>
                        <a:rPr lang="aa-ET" b="0" i="1" smtClean="0">
                          <a:latin typeface="Cambria Math" panose="02040503050406030204" pitchFamily="18" charset="0"/>
                        </a:rPr>
                        <m:t>=</m:t>
                      </m:r>
                      <m:sSub>
                        <m:sSubPr>
                          <m:ctrlPr>
                            <a:rPr lang="aa-ET" b="0" i="1" smtClean="0">
                              <a:latin typeface="Cambria Math" panose="02040503050406030204" pitchFamily="18" charset="0"/>
                            </a:rPr>
                          </m:ctrlPr>
                        </m:sSubPr>
                        <m:e>
                          <m:r>
                            <a:rPr lang="aa-ET" b="0" i="1" smtClean="0">
                              <a:latin typeface="Cambria Math" panose="02040503050406030204" pitchFamily="18" charset="0"/>
                            </a:rPr>
                            <m:t>𝑈</m:t>
                          </m:r>
                        </m:e>
                        <m:sub>
                          <m:sSub>
                            <m:sSubPr>
                              <m:ctrlPr>
                                <a:rPr lang="aa-ET" b="0" i="1" smtClean="0">
                                  <a:latin typeface="Cambria Math" panose="02040503050406030204" pitchFamily="18" charset="0"/>
                                </a:rPr>
                              </m:ctrlPr>
                            </m:sSubPr>
                            <m:e>
                              <m:r>
                                <a:rPr lang="aa-ET" b="0" i="1" smtClean="0">
                                  <a:latin typeface="Cambria Math" panose="02040503050406030204" pitchFamily="18" charset="0"/>
                                </a:rPr>
                                <m:t>𝑔</m:t>
                              </m:r>
                            </m:e>
                            <m:sub>
                              <m:r>
                                <a:rPr lang="aa-ET" b="0" i="1" smtClean="0">
                                  <a:latin typeface="Cambria Math" panose="02040503050406030204" pitchFamily="18" charset="0"/>
                                </a:rPr>
                                <m:t>𝑖</m:t>
                              </m:r>
                            </m:sub>
                          </m:sSub>
                        </m:sub>
                      </m:sSub>
                      <m:r>
                        <a:rPr lang="aa-ET" b="0" i="1" smtClean="0">
                          <a:latin typeface="Cambria Math" panose="02040503050406030204" pitchFamily="18" charset="0"/>
                        </a:rPr>
                        <m:t>−</m:t>
                      </m:r>
                      <m:sSub>
                        <m:sSubPr>
                          <m:ctrlPr>
                            <a:rPr lang="aa-ET" b="0" i="1" smtClean="0">
                              <a:latin typeface="Cambria Math" panose="02040503050406030204" pitchFamily="18" charset="0"/>
                            </a:rPr>
                          </m:ctrlPr>
                        </m:sSubPr>
                        <m:e>
                          <m:r>
                            <a:rPr lang="aa-ET" b="0" i="1" smtClean="0">
                              <a:latin typeface="Cambria Math" panose="02040503050406030204" pitchFamily="18" charset="0"/>
                            </a:rPr>
                            <m:t>𝑈</m:t>
                          </m:r>
                        </m:e>
                        <m:sub>
                          <m:sSub>
                            <m:sSubPr>
                              <m:ctrlPr>
                                <a:rPr lang="aa-ET" b="0" i="1" smtClean="0">
                                  <a:latin typeface="Cambria Math" panose="02040503050406030204" pitchFamily="18" charset="0"/>
                                </a:rPr>
                              </m:ctrlPr>
                            </m:sSubPr>
                            <m:e>
                              <m:r>
                                <a:rPr lang="aa-ET" b="0" i="1" smtClean="0">
                                  <a:latin typeface="Cambria Math" panose="02040503050406030204" pitchFamily="18" charset="0"/>
                                </a:rPr>
                                <m:t>𝑔</m:t>
                              </m:r>
                            </m:e>
                            <m:sub>
                              <m:r>
                                <a:rPr lang="aa-ET" b="0" i="1" smtClean="0">
                                  <a:latin typeface="Cambria Math" panose="02040503050406030204" pitchFamily="18" charset="0"/>
                                </a:rPr>
                                <m:t>𝑓</m:t>
                              </m:r>
                            </m:sub>
                          </m:sSub>
                        </m:sub>
                      </m:sSub>
                      <m:r>
                        <a:rPr lang="aa-ET" b="0" i="1" smtClean="0">
                          <a:latin typeface="Cambria Math" panose="02040503050406030204" pitchFamily="18" charset="0"/>
                        </a:rPr>
                        <m:t>=−</m:t>
                      </m:r>
                      <m:r>
                        <m:rPr>
                          <m:sty m:val="p"/>
                        </m:rPr>
                        <a:rPr lang="aa-ET" b="0" i="0" smtClean="0">
                          <a:latin typeface="Cambria Math" panose="02040503050406030204" pitchFamily="18" charset="0"/>
                        </a:rPr>
                        <m:t>Δ</m:t>
                      </m:r>
                      <m:sSub>
                        <m:sSubPr>
                          <m:ctrlPr>
                            <a:rPr lang="aa-ET" b="0" i="1" smtClean="0">
                              <a:latin typeface="Cambria Math" panose="02040503050406030204" pitchFamily="18" charset="0"/>
                            </a:rPr>
                          </m:ctrlPr>
                        </m:sSubPr>
                        <m:e>
                          <m:r>
                            <a:rPr lang="aa-ET" b="0" i="1" smtClean="0">
                              <a:latin typeface="Cambria Math" panose="02040503050406030204" pitchFamily="18" charset="0"/>
                            </a:rPr>
                            <m:t>𝑈</m:t>
                          </m:r>
                        </m:e>
                        <m:sub>
                          <m:r>
                            <a:rPr lang="aa-ET" b="0" i="1" smtClean="0">
                              <a:latin typeface="Cambria Math" panose="02040503050406030204" pitchFamily="18" charset="0"/>
                            </a:rPr>
                            <m:t>𝑔</m:t>
                          </m:r>
                        </m:sub>
                      </m:sSub>
                    </m:oMath>
                    <m:oMath xmlns:m="http://schemas.openxmlformats.org/officeDocument/2006/math">
                      <m:sSub>
                        <m:sSubPr>
                          <m:ctrlPr>
                            <a:rPr lang="en-US" b="0" i="1" smtClean="0">
                              <a:solidFill>
                                <a:srgbClr val="00B050"/>
                              </a:solidFill>
                              <a:latin typeface="Cambria Math" panose="02040503050406030204" pitchFamily="18" charset="0"/>
                            </a:rPr>
                          </m:ctrlPr>
                        </m:sSubPr>
                        <m:e>
                          <m:r>
                            <a:rPr lang="en-US" b="0" i="1" smtClean="0">
                              <a:solidFill>
                                <a:srgbClr val="00B050"/>
                              </a:solidFill>
                              <a:latin typeface="Cambria Math" panose="02040503050406030204" pitchFamily="18" charset="0"/>
                            </a:rPr>
                            <m:t>𝑊</m:t>
                          </m:r>
                        </m:e>
                        <m:sub>
                          <m:sSub>
                            <m:sSubPr>
                              <m:ctrlPr>
                                <a:rPr lang="en-US" b="0" i="1" smtClean="0">
                                  <a:solidFill>
                                    <a:srgbClr val="00B050"/>
                                  </a:solidFill>
                                  <a:latin typeface="Cambria Math" panose="02040503050406030204" pitchFamily="18" charset="0"/>
                                </a:rPr>
                              </m:ctrlPr>
                            </m:sSubPr>
                            <m:e>
                              <m:r>
                                <a:rPr lang="en-US" b="0" i="1" smtClean="0">
                                  <a:solidFill>
                                    <a:srgbClr val="00B050"/>
                                  </a:solidFill>
                                  <a:latin typeface="Cambria Math" panose="02040503050406030204" pitchFamily="18" charset="0"/>
                                </a:rPr>
                                <m:t>𝐹</m:t>
                              </m:r>
                            </m:e>
                            <m:sub>
                              <m:r>
                                <a:rPr lang="en-US" b="0" i="1" smtClean="0">
                                  <a:solidFill>
                                    <a:srgbClr val="00B050"/>
                                  </a:solidFill>
                                  <a:latin typeface="Cambria Math" panose="02040503050406030204" pitchFamily="18" charset="0"/>
                                </a:rPr>
                                <m:t>𝑠</m:t>
                              </m:r>
                            </m:sub>
                          </m:sSub>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𝑈</m:t>
                          </m:r>
                        </m:e>
                        <m:sub>
                          <m:sSub>
                            <m:sSubPr>
                              <m:ctrlPr>
                                <a:rPr lang="en-US" b="0" i="1" smtClean="0">
                                  <a:latin typeface="Cambria Math" panose="02040503050406030204" pitchFamily="18" charset="0"/>
                                </a:rPr>
                              </m:ctrlPr>
                            </m:sSubPr>
                            <m:e>
                              <m:r>
                                <a:rPr lang="en-US" b="0" i="1" smtClean="0">
                                  <a:latin typeface="Cambria Math" panose="02040503050406030204" pitchFamily="18" charset="0"/>
                                </a:rPr>
                                <m:t>𝑠</m:t>
                              </m:r>
                            </m:e>
                            <m:sub>
                              <m:r>
                                <a:rPr lang="en-US" b="0" i="1" smtClean="0">
                                  <a:latin typeface="Cambria Math" panose="02040503050406030204" pitchFamily="18" charset="0"/>
                                </a:rPr>
                                <m:t>𝑖</m:t>
                              </m:r>
                            </m:sub>
                          </m:sSub>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𝑈</m:t>
                          </m:r>
                        </m:e>
                        <m:sub>
                          <m:sSub>
                            <m:sSubPr>
                              <m:ctrlPr>
                                <a:rPr lang="en-US" b="0" i="1" smtClean="0">
                                  <a:latin typeface="Cambria Math" panose="02040503050406030204" pitchFamily="18" charset="0"/>
                                </a:rPr>
                              </m:ctrlPr>
                            </m:sSubPr>
                            <m:e>
                              <m:r>
                                <a:rPr lang="en-US" b="0" i="1" smtClean="0">
                                  <a:latin typeface="Cambria Math" panose="02040503050406030204" pitchFamily="18" charset="0"/>
                                </a:rPr>
                                <m:t>𝑠</m:t>
                              </m:r>
                            </m:e>
                            <m:sub>
                              <m:r>
                                <a:rPr lang="en-US" b="0" i="1" smtClean="0">
                                  <a:latin typeface="Cambria Math" panose="02040503050406030204" pitchFamily="18" charset="0"/>
                                </a:rPr>
                                <m:t>𝑓</m:t>
                              </m:r>
                            </m:sub>
                          </m:sSub>
                        </m:sub>
                      </m:sSub>
                      <m:r>
                        <a:rPr lang="en-US" b="0" i="1" smtClean="0">
                          <a:latin typeface="Cambria Math" panose="02040503050406030204" pitchFamily="18" charset="0"/>
                        </a:rPr>
                        <m:t>=−</m:t>
                      </m:r>
                      <m:r>
                        <m:rPr>
                          <m:sty m:val="p"/>
                        </m:rPr>
                        <a:rPr lang="en-US" b="0" i="0" smtClean="0">
                          <a:latin typeface="Cambria Math" panose="02040503050406030204" pitchFamily="18" charset="0"/>
                        </a:rPr>
                        <m:t>Δ</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𝑈</m:t>
                          </m:r>
                        </m:e>
                        <m:sub>
                          <m:r>
                            <a:rPr lang="en-US" b="0" i="1" smtClean="0">
                              <a:latin typeface="Cambria Math" panose="02040503050406030204" pitchFamily="18" charset="0"/>
                            </a:rPr>
                            <m:t>𝑠</m:t>
                          </m:r>
                        </m:sub>
                      </m:sSub>
                    </m:oMath>
                  </m:oMathPara>
                </a14:m>
                <a:endParaRPr lang="aa-ET" sz="2000" dirty="0"/>
              </a:p>
              <a:p>
                <a:r>
                  <a:rPr lang="el-GR" sz="2800" b="1" u="sng" dirty="0">
                    <a:solidFill>
                      <a:schemeClr val="tx1"/>
                    </a:solidFill>
                  </a:rPr>
                  <a:t>ΔΕΝ</a:t>
                </a:r>
                <a:r>
                  <a:rPr lang="el-GR" sz="2000" dirty="0"/>
                  <a:t> μπορούμε να κάνουμε αυτές τις αντικαταστάσεις στην παραπάνω εξίσωση, καθώς δεν ορίζονται σε μονομελή συστήματα!</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290914"/>
                <a:ext cx="7948450" cy="5375062"/>
              </a:xfrm>
              <a:blipFill>
                <a:blip r:embed="rId2"/>
                <a:stretch>
                  <a:fillRect t="-1587"/>
                </a:stretch>
              </a:blipFill>
            </p:spPr>
            <p:txBody>
              <a:bodyPr/>
              <a:lstStyle/>
              <a:p>
                <a:r>
                  <a:rPr lang="en-US">
                    <a:noFill/>
                  </a:rPr>
                  <a:t> </a:t>
                </a:r>
              </a:p>
            </p:txBody>
          </p:sp>
        </mc:Fallback>
      </mc:AlternateContent>
    </p:spTree>
    <p:extLst>
      <p:ext uri="{BB962C8B-B14F-4D97-AF65-F5344CB8AC3E}">
        <p14:creationId xmlns:p14="http://schemas.microsoft.com/office/powerpoint/2010/main" val="1906033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500"/>
                                        <p:tgtEl>
                                          <p:spTgt spid="3">
                                            <p:txEl>
                                              <p:pRg st="4" end="4"/>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animEffect transition="in" filter="fade">
                                      <p:cBhvr>
                                        <p:cTn id="15" dur="500"/>
                                        <p:tgtEl>
                                          <p:spTgt spid="3">
                                            <p:txEl>
                                              <p:pRg st="5" end="5"/>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6" end="6"/>
                                            </p:txEl>
                                          </p:spTgt>
                                        </p:tgtEl>
                                        <p:attrNameLst>
                                          <p:attrName>style.visibility</p:attrName>
                                        </p:attrNameLst>
                                      </p:cBhvr>
                                      <p:to>
                                        <p:strVal val="visible"/>
                                      </p:to>
                                    </p:set>
                                    <p:animEffect transition="in" filter="fade">
                                      <p:cBhvr>
                                        <p:cTn id="20" dur="500"/>
                                        <p:tgtEl>
                                          <p:spTgt spid="3">
                                            <p:txEl>
                                              <p:pRg st="6" end="6"/>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animEffect transition="in" filter="fade">
                                      <p:cBhvr>
                                        <p:cTn id="23" dur="500"/>
                                        <p:tgtEl>
                                          <p:spTgt spid="3">
                                            <p:txEl>
                                              <p:pRg st="7" end="7"/>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3">
                                            <p:txEl>
                                              <p:pRg st="8" end="8"/>
                                            </p:txEl>
                                          </p:spTgt>
                                        </p:tgtEl>
                                        <p:attrNameLst>
                                          <p:attrName>style.visibility</p:attrName>
                                        </p:attrNameLst>
                                      </p:cBhvr>
                                      <p:to>
                                        <p:strVal val="visible"/>
                                      </p:to>
                                    </p:set>
                                    <p:animEffect transition="in" filter="fade">
                                      <p:cBhvr>
                                        <p:cTn id="26" dur="500"/>
                                        <p:tgtEl>
                                          <p:spTgt spid="3">
                                            <p:txEl>
                                              <p:pRg st="8" end="8"/>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animEffect transition="in" filter="fade">
                                      <p:cBhvr>
                                        <p:cTn id="31"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Ενέργεια Συστήματος</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290914"/>
                <a:ext cx="7948450" cy="5223150"/>
              </a:xfrm>
            </p:spPr>
            <p:txBody>
              <a:bodyPr>
                <a:normAutofit/>
              </a:bodyPr>
              <a:lstStyle/>
              <a:p>
                <a:r>
                  <a:rPr lang="el-GR" b="1" dirty="0"/>
                  <a:t>Συνολικές παρατηρήσεις</a:t>
                </a:r>
                <a:br>
                  <a:rPr lang="el-GR" sz="2000" dirty="0"/>
                </a:br>
                <a:endParaRPr lang="el-GR" sz="2000" dirty="0"/>
              </a:p>
              <a:p>
                <a:pPr marL="68580" indent="0">
                  <a:buNone/>
                </a:pPr>
                <a14:m>
                  <m:oMathPara xmlns:m="http://schemas.openxmlformats.org/officeDocument/2006/math">
                    <m:oMathParaPr>
                      <m:jc m:val="centerGroup"/>
                    </m:oMathParaPr>
                    <m:oMath xmlns:m="http://schemas.openxmlformats.org/officeDocument/2006/math">
                      <m:r>
                        <m:rPr>
                          <m:sty m:val="p"/>
                        </m:rPr>
                        <a:rPr lang="el-GR">
                          <a:latin typeface="Cambria Math" panose="02040503050406030204" pitchFamily="18" charset="0"/>
                        </a:rPr>
                        <m:t>Δ</m:t>
                      </m:r>
                      <m:r>
                        <a:rPr lang="aa-ET" i="1">
                          <a:latin typeface="Cambria Math" panose="02040503050406030204" pitchFamily="18" charset="0"/>
                        </a:rPr>
                        <m:t>𝐾</m:t>
                      </m:r>
                      <m:r>
                        <a:rPr lang="aa-ET" i="1">
                          <a:latin typeface="Cambria Math" panose="02040503050406030204" pitchFamily="18" charset="0"/>
                        </a:rPr>
                        <m:t>=</m:t>
                      </m:r>
                      <m:sSub>
                        <m:sSubPr>
                          <m:ctrlPr>
                            <a:rPr lang="aa-ET" i="1">
                              <a:latin typeface="Cambria Math" panose="02040503050406030204" pitchFamily="18" charset="0"/>
                            </a:rPr>
                          </m:ctrlPr>
                        </m:sSubPr>
                        <m:e>
                          <m:r>
                            <a:rPr lang="aa-ET" i="1">
                              <a:latin typeface="Cambria Math" panose="02040503050406030204" pitchFamily="18" charset="0"/>
                            </a:rPr>
                            <m:t>𝑊</m:t>
                          </m:r>
                        </m:e>
                        <m:sub>
                          <m:r>
                            <a:rPr lang="aa-ET" i="1">
                              <a:latin typeface="Cambria Math" panose="02040503050406030204" pitchFamily="18" charset="0"/>
                            </a:rPr>
                            <m:t>𝐹</m:t>
                          </m:r>
                        </m:sub>
                      </m:sSub>
                      <m:r>
                        <a:rPr lang="aa-ET" i="1">
                          <a:latin typeface="Cambria Math" panose="02040503050406030204" pitchFamily="18" charset="0"/>
                        </a:rPr>
                        <m:t>+</m:t>
                      </m:r>
                      <m:sSub>
                        <m:sSubPr>
                          <m:ctrlPr>
                            <a:rPr lang="aa-ET" i="1">
                              <a:solidFill>
                                <a:srgbClr val="FF0000"/>
                              </a:solidFill>
                              <a:latin typeface="Cambria Math" panose="02040503050406030204" pitchFamily="18" charset="0"/>
                            </a:rPr>
                          </m:ctrlPr>
                        </m:sSubPr>
                        <m:e>
                          <m:r>
                            <a:rPr lang="aa-ET" i="1">
                              <a:solidFill>
                                <a:srgbClr val="FF0000"/>
                              </a:solidFill>
                              <a:latin typeface="Cambria Math" panose="02040503050406030204" pitchFamily="18" charset="0"/>
                            </a:rPr>
                            <m:t>𝑊</m:t>
                          </m:r>
                        </m:e>
                        <m:sub>
                          <m:sSub>
                            <m:sSubPr>
                              <m:ctrlPr>
                                <a:rPr lang="aa-ET" i="1">
                                  <a:solidFill>
                                    <a:srgbClr val="FF0000"/>
                                  </a:solidFill>
                                  <a:latin typeface="Cambria Math" panose="02040503050406030204" pitchFamily="18" charset="0"/>
                                </a:rPr>
                              </m:ctrlPr>
                            </m:sSubPr>
                            <m:e>
                              <m:r>
                                <a:rPr lang="aa-ET" i="1">
                                  <a:solidFill>
                                    <a:srgbClr val="FF0000"/>
                                  </a:solidFill>
                                  <a:latin typeface="Cambria Math" panose="02040503050406030204" pitchFamily="18" charset="0"/>
                                </a:rPr>
                                <m:t>𝑓</m:t>
                              </m:r>
                            </m:e>
                            <m:sub>
                              <m:r>
                                <a:rPr lang="aa-ET" i="1">
                                  <a:solidFill>
                                    <a:srgbClr val="FF0000"/>
                                  </a:solidFill>
                                  <a:latin typeface="Cambria Math" panose="02040503050406030204" pitchFamily="18" charset="0"/>
                                </a:rPr>
                                <m:t>𝑘</m:t>
                              </m:r>
                            </m:sub>
                          </m:sSub>
                        </m:sub>
                      </m:sSub>
                      <m:r>
                        <a:rPr lang="aa-ET" i="1">
                          <a:latin typeface="Cambria Math" panose="02040503050406030204" pitchFamily="18" charset="0"/>
                        </a:rPr>
                        <m:t>+</m:t>
                      </m:r>
                      <m:sSub>
                        <m:sSubPr>
                          <m:ctrlPr>
                            <a:rPr lang="aa-ET" i="1">
                              <a:solidFill>
                                <a:srgbClr val="7030A0"/>
                              </a:solidFill>
                              <a:latin typeface="Cambria Math" panose="02040503050406030204" pitchFamily="18" charset="0"/>
                            </a:rPr>
                          </m:ctrlPr>
                        </m:sSubPr>
                        <m:e>
                          <m:r>
                            <a:rPr lang="aa-ET" i="1">
                              <a:solidFill>
                                <a:srgbClr val="7030A0"/>
                              </a:solidFill>
                              <a:latin typeface="Cambria Math" panose="02040503050406030204" pitchFamily="18" charset="0"/>
                            </a:rPr>
                            <m:t>𝑊</m:t>
                          </m:r>
                        </m:e>
                        <m:sub>
                          <m:sSub>
                            <m:sSubPr>
                              <m:ctrlPr>
                                <a:rPr lang="aa-ET" i="1">
                                  <a:solidFill>
                                    <a:srgbClr val="7030A0"/>
                                  </a:solidFill>
                                  <a:latin typeface="Cambria Math" panose="02040503050406030204" pitchFamily="18" charset="0"/>
                                </a:rPr>
                              </m:ctrlPr>
                            </m:sSubPr>
                            <m:e>
                              <m:r>
                                <a:rPr lang="aa-ET" i="1">
                                  <a:solidFill>
                                    <a:srgbClr val="7030A0"/>
                                  </a:solidFill>
                                  <a:latin typeface="Cambria Math" panose="02040503050406030204" pitchFamily="18" charset="0"/>
                                </a:rPr>
                                <m:t>𝐹</m:t>
                              </m:r>
                            </m:e>
                            <m:sub>
                              <m:r>
                                <a:rPr lang="aa-ET" i="1">
                                  <a:solidFill>
                                    <a:srgbClr val="7030A0"/>
                                  </a:solidFill>
                                  <a:latin typeface="Cambria Math" panose="02040503050406030204" pitchFamily="18" charset="0"/>
                                </a:rPr>
                                <m:t>𝑔</m:t>
                              </m:r>
                            </m:sub>
                          </m:sSub>
                        </m:sub>
                      </m:sSub>
                      <m:r>
                        <a:rPr lang="el-GR" i="1">
                          <a:solidFill>
                            <a:srgbClr val="7030A0"/>
                          </a:solidFill>
                          <a:latin typeface="Cambria Math" panose="02040503050406030204" pitchFamily="18" charset="0"/>
                        </a:rPr>
                        <m:t>+</m:t>
                      </m:r>
                      <m:sSub>
                        <m:sSubPr>
                          <m:ctrlPr>
                            <a:rPr lang="en-US" i="1">
                              <a:solidFill>
                                <a:srgbClr val="00B050"/>
                              </a:solidFill>
                              <a:latin typeface="Cambria Math" panose="02040503050406030204" pitchFamily="18" charset="0"/>
                            </a:rPr>
                          </m:ctrlPr>
                        </m:sSubPr>
                        <m:e>
                          <m:r>
                            <a:rPr lang="en-US" i="1">
                              <a:solidFill>
                                <a:srgbClr val="00B050"/>
                              </a:solidFill>
                              <a:latin typeface="Cambria Math" panose="02040503050406030204" pitchFamily="18" charset="0"/>
                            </a:rPr>
                            <m:t>𝑊</m:t>
                          </m:r>
                        </m:e>
                        <m:sub>
                          <m:sSub>
                            <m:sSubPr>
                              <m:ctrlPr>
                                <a:rPr lang="en-US" i="1">
                                  <a:solidFill>
                                    <a:srgbClr val="00B050"/>
                                  </a:solidFill>
                                  <a:latin typeface="Cambria Math" panose="02040503050406030204" pitchFamily="18" charset="0"/>
                                </a:rPr>
                              </m:ctrlPr>
                            </m:sSubPr>
                            <m:e>
                              <m:r>
                                <a:rPr lang="en-US" i="1">
                                  <a:solidFill>
                                    <a:srgbClr val="00B050"/>
                                  </a:solidFill>
                                  <a:latin typeface="Cambria Math" panose="02040503050406030204" pitchFamily="18" charset="0"/>
                                </a:rPr>
                                <m:t>𝐹</m:t>
                              </m:r>
                            </m:e>
                            <m:sub>
                              <m:r>
                                <a:rPr lang="en-US" i="1">
                                  <a:solidFill>
                                    <a:srgbClr val="00B050"/>
                                  </a:solidFill>
                                  <a:latin typeface="Cambria Math" panose="02040503050406030204" pitchFamily="18" charset="0"/>
                                </a:rPr>
                                <m:t>𝑠</m:t>
                              </m:r>
                            </m:sub>
                          </m:sSub>
                        </m:sub>
                      </m:sSub>
                    </m:oMath>
                  </m:oMathPara>
                </a14:m>
                <a:endParaRPr lang="aa-ET" sz="1800" dirty="0"/>
              </a:p>
              <a:p>
                <a:r>
                  <a:rPr lang="el-GR" sz="2000" dirty="0"/>
                  <a:t>Φυσικά μπορούμε να γράψουμε ότι </a:t>
                </a:r>
              </a:p>
              <a:p>
                <a:endParaRPr lang="el-GR" sz="1000" dirty="0"/>
              </a:p>
              <a:p>
                <a:pPr marL="68580" indent="0">
                  <a:buNone/>
                </a:pPr>
                <a14:m>
                  <m:oMathPara xmlns:m="http://schemas.openxmlformats.org/officeDocument/2006/math">
                    <m:oMathParaPr>
                      <m:jc m:val="centerGroup"/>
                    </m:oMathParaPr>
                    <m:oMath xmlns:m="http://schemas.openxmlformats.org/officeDocument/2006/math">
                      <m:sSub>
                        <m:sSubPr>
                          <m:ctrlPr>
                            <a:rPr lang="aa-ET" b="0" i="1" smtClean="0">
                              <a:solidFill>
                                <a:srgbClr val="FF0000"/>
                              </a:solidFill>
                              <a:latin typeface="Cambria Math" panose="02040503050406030204" pitchFamily="18" charset="0"/>
                            </a:rPr>
                          </m:ctrlPr>
                        </m:sSubPr>
                        <m:e>
                          <m:r>
                            <a:rPr lang="aa-ET" b="0" i="1" smtClean="0">
                              <a:solidFill>
                                <a:srgbClr val="FF0000"/>
                              </a:solidFill>
                              <a:latin typeface="Cambria Math" panose="02040503050406030204" pitchFamily="18" charset="0"/>
                            </a:rPr>
                            <m:t>𝑊</m:t>
                          </m:r>
                        </m:e>
                        <m:sub>
                          <m:sSub>
                            <m:sSubPr>
                              <m:ctrlPr>
                                <a:rPr lang="aa-ET" b="0" i="1" smtClean="0">
                                  <a:solidFill>
                                    <a:srgbClr val="FF0000"/>
                                  </a:solidFill>
                                  <a:latin typeface="Cambria Math" panose="02040503050406030204" pitchFamily="18" charset="0"/>
                                </a:rPr>
                              </m:ctrlPr>
                            </m:sSubPr>
                            <m:e>
                              <m:r>
                                <a:rPr lang="aa-ET" b="0" i="1" smtClean="0">
                                  <a:solidFill>
                                    <a:srgbClr val="FF0000"/>
                                  </a:solidFill>
                                  <a:latin typeface="Cambria Math" panose="02040503050406030204" pitchFamily="18" charset="0"/>
                                </a:rPr>
                                <m:t>𝑓</m:t>
                              </m:r>
                            </m:e>
                            <m:sub>
                              <m:r>
                                <a:rPr lang="aa-ET" b="0" i="1" smtClean="0">
                                  <a:solidFill>
                                    <a:srgbClr val="FF0000"/>
                                  </a:solidFill>
                                  <a:latin typeface="Cambria Math" panose="02040503050406030204" pitchFamily="18" charset="0"/>
                                </a:rPr>
                                <m:t>𝑘</m:t>
                              </m:r>
                            </m:sub>
                          </m:sSub>
                        </m:sub>
                      </m:sSub>
                      <m:r>
                        <a:rPr lang="aa-ET" b="0" i="1" smtClean="0">
                          <a:latin typeface="Cambria Math" panose="02040503050406030204" pitchFamily="18" charset="0"/>
                        </a:rPr>
                        <m:t>=</m:t>
                      </m:r>
                      <m:sSub>
                        <m:sSubPr>
                          <m:ctrlPr>
                            <a:rPr lang="aa-ET" b="0" i="1" smtClean="0">
                              <a:latin typeface="Cambria Math" panose="02040503050406030204" pitchFamily="18" charset="0"/>
                            </a:rPr>
                          </m:ctrlPr>
                        </m:sSubPr>
                        <m:e>
                          <m:acc>
                            <m:accPr>
                              <m:chr m:val="⃗"/>
                              <m:ctrlPr>
                                <a:rPr lang="el-GR" b="0" i="1" smtClean="0">
                                  <a:latin typeface="Cambria Math" panose="02040503050406030204" pitchFamily="18" charset="0"/>
                                </a:rPr>
                              </m:ctrlPr>
                            </m:accPr>
                            <m:e>
                              <m:r>
                                <a:rPr lang="aa-ET" b="0" i="1" smtClean="0">
                                  <a:latin typeface="Cambria Math" panose="02040503050406030204" pitchFamily="18" charset="0"/>
                                </a:rPr>
                                <m:t>𝑓</m:t>
                              </m:r>
                            </m:e>
                          </m:acc>
                        </m:e>
                        <m:sub>
                          <m:r>
                            <a:rPr lang="aa-ET" b="0" i="1" smtClean="0">
                              <a:latin typeface="Cambria Math" panose="02040503050406030204" pitchFamily="18" charset="0"/>
                            </a:rPr>
                            <m:t>𝑘</m:t>
                          </m:r>
                        </m:sub>
                      </m:sSub>
                      <m:r>
                        <a:rPr lang="aa-ET" b="0" i="1" smtClean="0">
                          <a:latin typeface="Cambria Math" panose="02040503050406030204" pitchFamily="18" charset="0"/>
                        </a:rPr>
                        <m:t>⋅</m:t>
                      </m:r>
                      <m:r>
                        <m:rPr>
                          <m:sty m:val="p"/>
                        </m:rPr>
                        <a:rPr lang="aa-ET" b="0" i="0" smtClean="0">
                          <a:latin typeface="Cambria Math" panose="02040503050406030204" pitchFamily="18" charset="0"/>
                        </a:rPr>
                        <m:t>Δ</m:t>
                      </m:r>
                      <m:acc>
                        <m:accPr>
                          <m:chr m:val="⃗"/>
                          <m:ctrlPr>
                            <a:rPr lang="aa-ET" b="0" i="1" smtClean="0">
                              <a:latin typeface="Cambria Math" panose="02040503050406030204" pitchFamily="18" charset="0"/>
                            </a:rPr>
                          </m:ctrlPr>
                        </m:accPr>
                        <m:e>
                          <m:r>
                            <a:rPr lang="aa-ET" b="0" i="1" smtClean="0">
                              <a:latin typeface="Cambria Math" panose="02040503050406030204" pitchFamily="18" charset="0"/>
                            </a:rPr>
                            <m:t>𝑥</m:t>
                          </m:r>
                        </m:e>
                      </m:acc>
                      <m:r>
                        <a:rPr lang="aa-ET" b="0" i="1" smtClean="0">
                          <a:latin typeface="Cambria Math" panose="02040503050406030204" pitchFamily="18" charset="0"/>
                        </a:rPr>
                        <m:t>=</m:t>
                      </m:r>
                      <m:sSub>
                        <m:sSubPr>
                          <m:ctrlPr>
                            <a:rPr lang="aa-ET" b="0" i="1" smtClean="0">
                              <a:latin typeface="Cambria Math" panose="02040503050406030204" pitchFamily="18" charset="0"/>
                            </a:rPr>
                          </m:ctrlPr>
                        </m:sSubPr>
                        <m:e>
                          <m:r>
                            <a:rPr lang="aa-ET" b="0" i="1" smtClean="0">
                              <a:latin typeface="Cambria Math" panose="02040503050406030204" pitchFamily="18" charset="0"/>
                            </a:rPr>
                            <m:t>𝑓</m:t>
                          </m:r>
                        </m:e>
                        <m:sub>
                          <m:r>
                            <a:rPr lang="aa-ET" b="0" i="1" smtClean="0">
                              <a:latin typeface="Cambria Math" panose="02040503050406030204" pitchFamily="18" charset="0"/>
                            </a:rPr>
                            <m:t>𝑘</m:t>
                          </m:r>
                        </m:sub>
                      </m:sSub>
                      <m:r>
                        <m:rPr>
                          <m:sty m:val="p"/>
                        </m:rPr>
                        <a:rPr lang="aa-ET" b="0" i="0" smtClean="0">
                          <a:latin typeface="Cambria Math" panose="02040503050406030204" pitchFamily="18" charset="0"/>
                        </a:rPr>
                        <m:t>Δ</m:t>
                      </m:r>
                      <m:r>
                        <a:rPr lang="aa-ET" b="0" i="1" smtClean="0">
                          <a:latin typeface="Cambria Math" panose="02040503050406030204" pitchFamily="18" charset="0"/>
                        </a:rPr>
                        <m:t>𝑥</m:t>
                      </m:r>
                      <m:func>
                        <m:funcPr>
                          <m:ctrlPr>
                            <a:rPr lang="aa-ET" b="0" i="1" smtClean="0">
                              <a:latin typeface="Cambria Math" panose="02040503050406030204" pitchFamily="18" charset="0"/>
                            </a:rPr>
                          </m:ctrlPr>
                        </m:funcPr>
                        <m:fName>
                          <m:r>
                            <m:rPr>
                              <m:sty m:val="p"/>
                            </m:rPr>
                            <a:rPr lang="aa-ET" b="0" i="0" smtClean="0">
                              <a:latin typeface="Cambria Math" panose="02040503050406030204" pitchFamily="18" charset="0"/>
                            </a:rPr>
                            <m:t>cos</m:t>
                          </m:r>
                        </m:fName>
                        <m:e>
                          <m:d>
                            <m:dPr>
                              <m:ctrlPr>
                                <a:rPr lang="aa-ET" b="0" i="1" smtClean="0">
                                  <a:latin typeface="Cambria Math" panose="02040503050406030204" pitchFamily="18" charset="0"/>
                                </a:rPr>
                              </m:ctrlPr>
                            </m:dPr>
                            <m:e>
                              <m:r>
                                <a:rPr lang="aa-ET" b="0" i="1" smtClean="0">
                                  <a:latin typeface="Cambria Math" panose="02040503050406030204" pitchFamily="18" charset="0"/>
                                </a:rPr>
                                <m:t>𝜋</m:t>
                              </m:r>
                            </m:e>
                          </m:d>
                        </m:e>
                      </m:func>
                      <m:r>
                        <a:rPr lang="aa-ET" b="0" i="1" smtClean="0">
                          <a:latin typeface="Cambria Math" panose="02040503050406030204" pitchFamily="18" charset="0"/>
                        </a:rPr>
                        <m:t>=</m:t>
                      </m:r>
                      <m:r>
                        <a:rPr lang="aa-ET" b="0" i="1" smtClean="0">
                          <a:solidFill>
                            <a:srgbClr val="FF0000"/>
                          </a:solidFill>
                          <a:latin typeface="Cambria Math" panose="02040503050406030204" pitchFamily="18" charset="0"/>
                        </a:rPr>
                        <m:t>−</m:t>
                      </m:r>
                      <m:sSub>
                        <m:sSubPr>
                          <m:ctrlPr>
                            <a:rPr lang="aa-ET" b="0" i="1" smtClean="0">
                              <a:solidFill>
                                <a:srgbClr val="FF0000"/>
                              </a:solidFill>
                              <a:latin typeface="Cambria Math" panose="02040503050406030204" pitchFamily="18" charset="0"/>
                            </a:rPr>
                          </m:ctrlPr>
                        </m:sSubPr>
                        <m:e>
                          <m:r>
                            <a:rPr lang="aa-ET" b="0" i="1" smtClean="0">
                              <a:solidFill>
                                <a:srgbClr val="FF0000"/>
                              </a:solidFill>
                              <a:latin typeface="Cambria Math" panose="02040503050406030204" pitchFamily="18" charset="0"/>
                            </a:rPr>
                            <m:t>𝑓</m:t>
                          </m:r>
                        </m:e>
                        <m:sub>
                          <m:r>
                            <a:rPr lang="aa-ET" b="0" i="1" smtClean="0">
                              <a:solidFill>
                                <a:srgbClr val="FF0000"/>
                              </a:solidFill>
                              <a:latin typeface="Cambria Math" panose="02040503050406030204" pitchFamily="18" charset="0"/>
                            </a:rPr>
                            <m:t>𝑘</m:t>
                          </m:r>
                        </m:sub>
                      </m:sSub>
                      <m:r>
                        <m:rPr>
                          <m:sty m:val="p"/>
                        </m:rPr>
                        <a:rPr lang="aa-ET" b="0" i="0" smtClean="0">
                          <a:solidFill>
                            <a:srgbClr val="FF0000"/>
                          </a:solidFill>
                          <a:latin typeface="Cambria Math" panose="02040503050406030204" pitchFamily="18" charset="0"/>
                        </a:rPr>
                        <m:t>Δ</m:t>
                      </m:r>
                      <m:r>
                        <a:rPr lang="aa-ET" b="0" i="1" smtClean="0">
                          <a:solidFill>
                            <a:srgbClr val="FF0000"/>
                          </a:solidFill>
                          <a:latin typeface="Cambria Math" panose="02040503050406030204" pitchFamily="18" charset="0"/>
                        </a:rPr>
                        <m:t>𝑥</m:t>
                      </m:r>
                      <m:r>
                        <a:rPr lang="en-US" b="0" i="1" smtClean="0">
                          <a:solidFill>
                            <a:srgbClr val="FF0000"/>
                          </a:solidFill>
                          <a:latin typeface="Cambria Math" panose="02040503050406030204" pitchFamily="18" charset="0"/>
                        </a:rPr>
                        <m:t>                   </m:t>
                      </m:r>
                    </m:oMath>
                  </m:oMathPara>
                </a14:m>
                <a:endParaRPr lang="aa-ET" sz="2000" dirty="0"/>
              </a:p>
              <a:p>
                <a:pPr marL="68580" indent="0">
                  <a:buNone/>
                </a:pPr>
                <a14:m>
                  <m:oMathPara xmlns:m="http://schemas.openxmlformats.org/officeDocument/2006/math">
                    <m:oMathParaPr>
                      <m:jc m:val="centerGroup"/>
                    </m:oMathParaPr>
                    <m:oMath xmlns:m="http://schemas.openxmlformats.org/officeDocument/2006/math">
                      <m:sSub>
                        <m:sSubPr>
                          <m:ctrlPr>
                            <a:rPr lang="aa-ET" b="0" i="1" smtClean="0">
                              <a:solidFill>
                                <a:srgbClr val="7030A0"/>
                              </a:solidFill>
                              <a:latin typeface="Cambria Math" panose="02040503050406030204" pitchFamily="18" charset="0"/>
                            </a:rPr>
                          </m:ctrlPr>
                        </m:sSubPr>
                        <m:e>
                          <m:r>
                            <a:rPr lang="aa-ET" b="0" i="1" smtClean="0">
                              <a:solidFill>
                                <a:srgbClr val="7030A0"/>
                              </a:solidFill>
                              <a:latin typeface="Cambria Math" panose="02040503050406030204" pitchFamily="18" charset="0"/>
                            </a:rPr>
                            <m:t>𝑊</m:t>
                          </m:r>
                        </m:e>
                        <m:sub>
                          <m:sSub>
                            <m:sSubPr>
                              <m:ctrlPr>
                                <a:rPr lang="aa-ET" b="0" i="1" smtClean="0">
                                  <a:solidFill>
                                    <a:srgbClr val="7030A0"/>
                                  </a:solidFill>
                                  <a:latin typeface="Cambria Math" panose="02040503050406030204" pitchFamily="18" charset="0"/>
                                </a:rPr>
                              </m:ctrlPr>
                            </m:sSubPr>
                            <m:e>
                              <m:r>
                                <a:rPr lang="aa-ET" b="0" i="1" smtClean="0">
                                  <a:solidFill>
                                    <a:srgbClr val="7030A0"/>
                                  </a:solidFill>
                                  <a:latin typeface="Cambria Math" panose="02040503050406030204" pitchFamily="18" charset="0"/>
                                </a:rPr>
                                <m:t>𝐹</m:t>
                              </m:r>
                            </m:e>
                            <m:sub>
                              <m:r>
                                <a:rPr lang="aa-ET" b="0" i="1" smtClean="0">
                                  <a:solidFill>
                                    <a:srgbClr val="7030A0"/>
                                  </a:solidFill>
                                  <a:latin typeface="Cambria Math" panose="02040503050406030204" pitchFamily="18" charset="0"/>
                                </a:rPr>
                                <m:t>𝑔</m:t>
                              </m:r>
                            </m:sub>
                          </m:sSub>
                        </m:sub>
                      </m:sSub>
                      <m:r>
                        <a:rPr lang="aa-ET" b="0" i="1" smtClean="0">
                          <a:latin typeface="Cambria Math" panose="02040503050406030204" pitchFamily="18" charset="0"/>
                        </a:rPr>
                        <m:t>=</m:t>
                      </m:r>
                      <m:sSub>
                        <m:sSubPr>
                          <m:ctrlPr>
                            <a:rPr lang="aa-ET" b="0" i="1" dirty="0" smtClean="0">
                              <a:latin typeface="Cambria Math" panose="02040503050406030204" pitchFamily="18" charset="0"/>
                            </a:rPr>
                          </m:ctrlPr>
                        </m:sSubPr>
                        <m:e>
                          <m:acc>
                            <m:accPr>
                              <m:chr m:val="⃗"/>
                              <m:ctrlPr>
                                <a:rPr lang="aa-ET" b="0" i="1" smtClean="0">
                                  <a:latin typeface="Cambria Math" panose="02040503050406030204" pitchFamily="18" charset="0"/>
                                </a:rPr>
                              </m:ctrlPr>
                            </m:accPr>
                            <m:e>
                              <m:r>
                                <a:rPr lang="aa-ET" b="0" i="1" smtClean="0">
                                  <a:latin typeface="Cambria Math" panose="02040503050406030204" pitchFamily="18" charset="0"/>
                                </a:rPr>
                                <m:t>𝐹</m:t>
                              </m:r>
                            </m:e>
                          </m:acc>
                        </m:e>
                        <m:sub>
                          <m:r>
                            <a:rPr lang="aa-ET" b="0" i="1" dirty="0" smtClean="0">
                              <a:latin typeface="Cambria Math" panose="02040503050406030204" pitchFamily="18" charset="0"/>
                            </a:rPr>
                            <m:t>𝑔</m:t>
                          </m:r>
                        </m:sub>
                      </m:sSub>
                      <m:r>
                        <a:rPr lang="aa-ET" b="0" i="1" dirty="0" smtClean="0">
                          <a:latin typeface="Cambria Math" panose="02040503050406030204" pitchFamily="18" charset="0"/>
                        </a:rPr>
                        <m:t>⋅</m:t>
                      </m:r>
                      <m:r>
                        <m:rPr>
                          <m:sty m:val="p"/>
                        </m:rPr>
                        <a:rPr lang="aa-ET" b="0" i="0" dirty="0" smtClean="0">
                          <a:latin typeface="Cambria Math" panose="02040503050406030204" pitchFamily="18" charset="0"/>
                        </a:rPr>
                        <m:t>Δ</m:t>
                      </m:r>
                      <m:acc>
                        <m:accPr>
                          <m:chr m:val="⃗"/>
                          <m:ctrlPr>
                            <a:rPr lang="aa-ET" b="0" i="1" dirty="0" smtClean="0">
                              <a:latin typeface="Cambria Math" panose="02040503050406030204" pitchFamily="18" charset="0"/>
                            </a:rPr>
                          </m:ctrlPr>
                        </m:accPr>
                        <m:e>
                          <m:r>
                            <a:rPr lang="aa-ET" b="0" i="1" dirty="0" smtClean="0">
                              <a:latin typeface="Cambria Math" panose="02040503050406030204" pitchFamily="18" charset="0"/>
                            </a:rPr>
                            <m:t>𝑦</m:t>
                          </m:r>
                        </m:e>
                      </m:acc>
                      <m:r>
                        <a:rPr lang="aa-ET" b="0" i="1" dirty="0" smtClean="0">
                          <a:latin typeface="Cambria Math" panose="02040503050406030204" pitchFamily="18" charset="0"/>
                        </a:rPr>
                        <m:t>=−</m:t>
                      </m:r>
                      <m:r>
                        <a:rPr lang="aa-ET" b="0" i="1" dirty="0" smtClean="0">
                          <a:latin typeface="Cambria Math" panose="02040503050406030204" pitchFamily="18" charset="0"/>
                        </a:rPr>
                        <m:t>𝑚𝑔</m:t>
                      </m:r>
                      <m:d>
                        <m:dPr>
                          <m:ctrlPr>
                            <a:rPr lang="aa-ET" b="0" i="1" dirty="0" smtClean="0">
                              <a:latin typeface="Cambria Math" panose="02040503050406030204" pitchFamily="18" charset="0"/>
                            </a:rPr>
                          </m:ctrlPr>
                        </m:dPr>
                        <m:e>
                          <m:sSub>
                            <m:sSubPr>
                              <m:ctrlPr>
                                <a:rPr lang="aa-ET" b="0" i="1" smtClean="0">
                                  <a:latin typeface="Cambria Math" panose="02040503050406030204" pitchFamily="18" charset="0"/>
                                </a:rPr>
                              </m:ctrlPr>
                            </m:sSubPr>
                            <m:e>
                              <m:r>
                                <a:rPr lang="aa-ET" b="0" i="1" smtClean="0">
                                  <a:latin typeface="Cambria Math" panose="02040503050406030204" pitchFamily="18" charset="0"/>
                                </a:rPr>
                                <m:t>𝑦</m:t>
                              </m:r>
                            </m:e>
                            <m:sub>
                              <m:r>
                                <a:rPr lang="aa-ET" b="0" i="1" smtClean="0">
                                  <a:latin typeface="Cambria Math" panose="02040503050406030204" pitchFamily="18" charset="0"/>
                                </a:rPr>
                                <m:t>𝑓</m:t>
                              </m:r>
                            </m:sub>
                          </m:sSub>
                          <m:r>
                            <a:rPr lang="aa-ET" b="0" i="1" smtClean="0">
                              <a:latin typeface="Cambria Math" panose="02040503050406030204" pitchFamily="18" charset="0"/>
                            </a:rPr>
                            <m:t>−</m:t>
                          </m:r>
                          <m:sSub>
                            <m:sSubPr>
                              <m:ctrlPr>
                                <a:rPr lang="aa-ET" b="0" i="1" smtClean="0">
                                  <a:latin typeface="Cambria Math" panose="02040503050406030204" pitchFamily="18" charset="0"/>
                                </a:rPr>
                              </m:ctrlPr>
                            </m:sSubPr>
                            <m:e>
                              <m:r>
                                <a:rPr lang="aa-ET" b="0" i="1" smtClean="0">
                                  <a:latin typeface="Cambria Math" panose="02040503050406030204" pitchFamily="18" charset="0"/>
                                </a:rPr>
                                <m:t>𝑦</m:t>
                              </m:r>
                            </m:e>
                            <m:sub>
                              <m:r>
                                <a:rPr lang="aa-ET" b="0" i="1" smtClean="0">
                                  <a:latin typeface="Cambria Math" panose="02040503050406030204" pitchFamily="18" charset="0"/>
                                </a:rPr>
                                <m:t>𝑖</m:t>
                              </m:r>
                            </m:sub>
                          </m:sSub>
                        </m:e>
                      </m:d>
                      <m:r>
                        <a:rPr lang="aa-ET" b="0" i="1" smtClean="0">
                          <a:latin typeface="Cambria Math" panose="02040503050406030204" pitchFamily="18" charset="0"/>
                        </a:rPr>
                        <m:t>=</m:t>
                      </m:r>
                      <m:r>
                        <a:rPr lang="aa-ET" b="0" i="1" smtClean="0">
                          <a:solidFill>
                            <a:srgbClr val="7030A0"/>
                          </a:solidFill>
                          <a:latin typeface="Cambria Math" panose="02040503050406030204" pitchFamily="18" charset="0"/>
                        </a:rPr>
                        <m:t>𝑚𝑔</m:t>
                      </m:r>
                      <m:sSub>
                        <m:sSubPr>
                          <m:ctrlPr>
                            <a:rPr lang="aa-ET" b="0" i="1" smtClean="0">
                              <a:solidFill>
                                <a:srgbClr val="7030A0"/>
                              </a:solidFill>
                              <a:latin typeface="Cambria Math" panose="02040503050406030204" pitchFamily="18" charset="0"/>
                            </a:rPr>
                          </m:ctrlPr>
                        </m:sSubPr>
                        <m:e>
                          <m:r>
                            <a:rPr lang="aa-ET" b="0" i="1" smtClean="0">
                              <a:solidFill>
                                <a:srgbClr val="7030A0"/>
                              </a:solidFill>
                              <a:latin typeface="Cambria Math" panose="02040503050406030204" pitchFamily="18" charset="0"/>
                            </a:rPr>
                            <m:t>𝑦</m:t>
                          </m:r>
                        </m:e>
                        <m:sub>
                          <m:r>
                            <a:rPr lang="aa-ET" b="0" i="1" smtClean="0">
                              <a:solidFill>
                                <a:srgbClr val="7030A0"/>
                              </a:solidFill>
                              <a:latin typeface="Cambria Math" panose="02040503050406030204" pitchFamily="18" charset="0"/>
                            </a:rPr>
                            <m:t>𝑖</m:t>
                          </m:r>
                        </m:sub>
                      </m:sSub>
                      <m:r>
                        <a:rPr lang="aa-ET" b="0" i="1" smtClean="0">
                          <a:solidFill>
                            <a:srgbClr val="7030A0"/>
                          </a:solidFill>
                          <a:latin typeface="Cambria Math" panose="02040503050406030204" pitchFamily="18" charset="0"/>
                        </a:rPr>
                        <m:t>−</m:t>
                      </m:r>
                      <m:r>
                        <a:rPr lang="aa-ET" b="0" i="1" smtClean="0">
                          <a:solidFill>
                            <a:srgbClr val="7030A0"/>
                          </a:solidFill>
                          <a:latin typeface="Cambria Math" panose="02040503050406030204" pitchFamily="18" charset="0"/>
                        </a:rPr>
                        <m:t>𝑚𝑔</m:t>
                      </m:r>
                      <m:sSub>
                        <m:sSubPr>
                          <m:ctrlPr>
                            <a:rPr lang="aa-ET" b="0" i="1" smtClean="0">
                              <a:solidFill>
                                <a:srgbClr val="7030A0"/>
                              </a:solidFill>
                              <a:latin typeface="Cambria Math" panose="02040503050406030204" pitchFamily="18" charset="0"/>
                            </a:rPr>
                          </m:ctrlPr>
                        </m:sSubPr>
                        <m:e>
                          <m:r>
                            <a:rPr lang="aa-ET" b="0" i="1" smtClean="0">
                              <a:solidFill>
                                <a:srgbClr val="7030A0"/>
                              </a:solidFill>
                              <a:latin typeface="Cambria Math" panose="02040503050406030204" pitchFamily="18" charset="0"/>
                            </a:rPr>
                            <m:t>𝑦</m:t>
                          </m:r>
                        </m:e>
                        <m:sub>
                          <m:r>
                            <a:rPr lang="aa-ET" b="0" i="1" smtClean="0">
                              <a:solidFill>
                                <a:srgbClr val="7030A0"/>
                              </a:solidFill>
                              <a:latin typeface="Cambria Math" panose="02040503050406030204" pitchFamily="18" charset="0"/>
                            </a:rPr>
                            <m:t>𝑓</m:t>
                          </m:r>
                        </m:sub>
                      </m:sSub>
                    </m:oMath>
                    <m:oMath xmlns:m="http://schemas.openxmlformats.org/officeDocument/2006/math">
                      <m:sSub>
                        <m:sSubPr>
                          <m:ctrlPr>
                            <a:rPr lang="en-US" i="1">
                              <a:solidFill>
                                <a:srgbClr val="00B050"/>
                              </a:solidFill>
                              <a:latin typeface="Cambria Math" panose="02040503050406030204" pitchFamily="18" charset="0"/>
                            </a:rPr>
                          </m:ctrlPr>
                        </m:sSubPr>
                        <m:e>
                          <m:r>
                            <a:rPr lang="en-US" i="1">
                              <a:solidFill>
                                <a:srgbClr val="00B050"/>
                              </a:solidFill>
                              <a:latin typeface="Cambria Math" panose="02040503050406030204" pitchFamily="18" charset="0"/>
                            </a:rPr>
                            <m:t>𝑊</m:t>
                          </m:r>
                        </m:e>
                        <m:sub>
                          <m:sSub>
                            <m:sSubPr>
                              <m:ctrlPr>
                                <a:rPr lang="en-US" i="1">
                                  <a:solidFill>
                                    <a:srgbClr val="00B050"/>
                                  </a:solidFill>
                                  <a:latin typeface="Cambria Math" panose="02040503050406030204" pitchFamily="18" charset="0"/>
                                </a:rPr>
                              </m:ctrlPr>
                            </m:sSubPr>
                            <m:e>
                              <m:r>
                                <a:rPr lang="en-US" i="1">
                                  <a:solidFill>
                                    <a:srgbClr val="00B050"/>
                                  </a:solidFill>
                                  <a:latin typeface="Cambria Math" panose="02040503050406030204" pitchFamily="18" charset="0"/>
                                </a:rPr>
                                <m:t>𝐹</m:t>
                              </m:r>
                            </m:e>
                            <m:sub>
                              <m:r>
                                <a:rPr lang="en-US" i="1">
                                  <a:solidFill>
                                    <a:srgbClr val="00B050"/>
                                  </a:solidFill>
                                  <a:latin typeface="Cambria Math" panose="02040503050406030204" pitchFamily="18" charset="0"/>
                                </a:rPr>
                                <m:t>𝑠</m:t>
                              </m:r>
                            </m:sub>
                          </m:sSub>
                        </m:sub>
                      </m:sSub>
                      <m:r>
                        <a:rPr lang="en-US" i="1">
                          <a:latin typeface="Cambria Math" panose="02040503050406030204" pitchFamily="18" charset="0"/>
                        </a:rPr>
                        <m:t>=</m:t>
                      </m:r>
                      <m:r>
                        <a:rPr lang="en-US" b="0" i="1" smtClean="0">
                          <a:latin typeface="Cambria Math" panose="02040503050406030204" pitchFamily="18" charset="0"/>
                        </a:rPr>
                        <m:t>∫</m:t>
                      </m:r>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𝐹</m:t>
                          </m:r>
                        </m:e>
                      </m:acc>
                      <m:r>
                        <a:rPr lang="en-US" b="0" i="1" smtClean="0">
                          <a:latin typeface="Cambria Math" panose="02040503050406030204" pitchFamily="18" charset="0"/>
                        </a:rPr>
                        <m:t>⋅</m:t>
                      </m:r>
                      <m:r>
                        <m:rPr>
                          <m:sty m:val="p"/>
                        </m:rPr>
                        <a:rPr lang="en-US" b="0" i="0" smtClean="0">
                          <a:latin typeface="Cambria Math" panose="02040503050406030204" pitchFamily="18" charset="0"/>
                        </a:rPr>
                        <m:t>d</m:t>
                      </m:r>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𝑥</m:t>
                          </m:r>
                        </m:e>
                      </m:acc>
                      <m:r>
                        <a:rPr lang="en-US" b="0" i="1" smtClean="0">
                          <a:latin typeface="Cambria Math" panose="02040503050406030204" pitchFamily="18" charset="0"/>
                        </a:rPr>
                        <m:t>=</m:t>
                      </m:r>
                      <m:f>
                        <m:fPr>
                          <m:ctrlPr>
                            <a:rPr lang="en-US" b="0" i="1" smtClean="0">
                              <a:solidFill>
                                <a:srgbClr val="00B050"/>
                              </a:solidFill>
                              <a:latin typeface="Cambria Math" panose="02040503050406030204" pitchFamily="18" charset="0"/>
                            </a:rPr>
                          </m:ctrlPr>
                        </m:fPr>
                        <m:num>
                          <m:r>
                            <a:rPr lang="en-US" b="0" i="1" smtClean="0">
                              <a:solidFill>
                                <a:srgbClr val="00B050"/>
                              </a:solidFill>
                              <a:latin typeface="Cambria Math" panose="02040503050406030204" pitchFamily="18" charset="0"/>
                            </a:rPr>
                            <m:t>1</m:t>
                          </m:r>
                        </m:num>
                        <m:den>
                          <m:r>
                            <a:rPr lang="en-US" b="0" i="1" smtClean="0">
                              <a:solidFill>
                                <a:srgbClr val="00B050"/>
                              </a:solidFill>
                              <a:latin typeface="Cambria Math" panose="02040503050406030204" pitchFamily="18" charset="0"/>
                            </a:rPr>
                            <m:t>2</m:t>
                          </m:r>
                        </m:den>
                      </m:f>
                      <m:r>
                        <a:rPr lang="en-US" b="0" i="1" smtClean="0">
                          <a:solidFill>
                            <a:srgbClr val="00B050"/>
                          </a:solidFill>
                          <a:latin typeface="Cambria Math" panose="02040503050406030204" pitchFamily="18" charset="0"/>
                        </a:rPr>
                        <m:t>𝑘</m:t>
                      </m:r>
                      <m:sSubSup>
                        <m:sSubSupPr>
                          <m:ctrlPr>
                            <a:rPr lang="en-US" b="0" i="1" smtClean="0">
                              <a:solidFill>
                                <a:srgbClr val="00B050"/>
                              </a:solidFill>
                              <a:latin typeface="Cambria Math" panose="02040503050406030204" pitchFamily="18" charset="0"/>
                            </a:rPr>
                          </m:ctrlPr>
                        </m:sSubSupPr>
                        <m:e>
                          <m:r>
                            <a:rPr lang="en-US" b="0" i="1" smtClean="0">
                              <a:solidFill>
                                <a:srgbClr val="00B050"/>
                              </a:solidFill>
                              <a:latin typeface="Cambria Math" panose="02040503050406030204" pitchFamily="18" charset="0"/>
                            </a:rPr>
                            <m:t>𝑥</m:t>
                          </m:r>
                        </m:e>
                        <m:sub>
                          <m:r>
                            <a:rPr lang="en-US" b="0" i="1" smtClean="0">
                              <a:solidFill>
                                <a:srgbClr val="00B050"/>
                              </a:solidFill>
                              <a:latin typeface="Cambria Math" panose="02040503050406030204" pitchFamily="18" charset="0"/>
                            </a:rPr>
                            <m:t>𝑖</m:t>
                          </m:r>
                        </m:sub>
                        <m:sup>
                          <m:r>
                            <a:rPr lang="en-US" b="0" i="1" smtClean="0">
                              <a:solidFill>
                                <a:srgbClr val="00B050"/>
                              </a:solidFill>
                              <a:latin typeface="Cambria Math" panose="02040503050406030204" pitchFamily="18" charset="0"/>
                            </a:rPr>
                            <m:t>2</m:t>
                          </m:r>
                        </m:sup>
                      </m:sSubSup>
                      <m:r>
                        <a:rPr lang="en-US" b="0" i="1" smtClean="0">
                          <a:solidFill>
                            <a:srgbClr val="00B050"/>
                          </a:solidFill>
                          <a:latin typeface="Cambria Math" panose="02040503050406030204" pitchFamily="18" charset="0"/>
                        </a:rPr>
                        <m:t>−</m:t>
                      </m:r>
                      <m:f>
                        <m:fPr>
                          <m:ctrlPr>
                            <a:rPr lang="en-US" b="0" i="1" smtClean="0">
                              <a:solidFill>
                                <a:srgbClr val="00B050"/>
                              </a:solidFill>
                              <a:latin typeface="Cambria Math" panose="02040503050406030204" pitchFamily="18" charset="0"/>
                            </a:rPr>
                          </m:ctrlPr>
                        </m:fPr>
                        <m:num>
                          <m:r>
                            <a:rPr lang="en-US" b="0" i="1" smtClean="0">
                              <a:solidFill>
                                <a:srgbClr val="00B050"/>
                              </a:solidFill>
                              <a:latin typeface="Cambria Math" panose="02040503050406030204" pitchFamily="18" charset="0"/>
                            </a:rPr>
                            <m:t>1</m:t>
                          </m:r>
                        </m:num>
                        <m:den>
                          <m:r>
                            <a:rPr lang="en-US" b="0" i="1" smtClean="0">
                              <a:solidFill>
                                <a:srgbClr val="00B050"/>
                              </a:solidFill>
                              <a:latin typeface="Cambria Math" panose="02040503050406030204" pitchFamily="18" charset="0"/>
                            </a:rPr>
                            <m:t>2</m:t>
                          </m:r>
                        </m:den>
                      </m:f>
                      <m:r>
                        <a:rPr lang="en-US" b="0" i="1" smtClean="0">
                          <a:solidFill>
                            <a:srgbClr val="00B050"/>
                          </a:solidFill>
                          <a:latin typeface="Cambria Math" panose="02040503050406030204" pitchFamily="18" charset="0"/>
                        </a:rPr>
                        <m:t>𝑘</m:t>
                      </m:r>
                      <m:sSubSup>
                        <m:sSubSupPr>
                          <m:ctrlPr>
                            <a:rPr lang="en-US" b="0" i="1" smtClean="0">
                              <a:solidFill>
                                <a:srgbClr val="00B050"/>
                              </a:solidFill>
                              <a:latin typeface="Cambria Math" panose="02040503050406030204" pitchFamily="18" charset="0"/>
                            </a:rPr>
                          </m:ctrlPr>
                        </m:sSubSupPr>
                        <m:e>
                          <m:r>
                            <a:rPr lang="en-US" b="0" i="1" smtClean="0">
                              <a:solidFill>
                                <a:srgbClr val="00B050"/>
                              </a:solidFill>
                              <a:latin typeface="Cambria Math" panose="02040503050406030204" pitchFamily="18" charset="0"/>
                            </a:rPr>
                            <m:t>𝑥</m:t>
                          </m:r>
                        </m:e>
                        <m:sub>
                          <m:r>
                            <a:rPr lang="en-US" b="0" i="1" smtClean="0">
                              <a:solidFill>
                                <a:srgbClr val="00B050"/>
                              </a:solidFill>
                              <a:latin typeface="Cambria Math" panose="02040503050406030204" pitchFamily="18" charset="0"/>
                            </a:rPr>
                            <m:t>𝑓</m:t>
                          </m:r>
                        </m:sub>
                        <m:sup>
                          <m:r>
                            <a:rPr lang="en-US" b="0" i="1" smtClean="0">
                              <a:solidFill>
                                <a:srgbClr val="00B050"/>
                              </a:solidFill>
                              <a:latin typeface="Cambria Math" panose="02040503050406030204" pitchFamily="18" charset="0"/>
                            </a:rPr>
                            <m:t>2</m:t>
                          </m:r>
                        </m:sup>
                      </m:sSubSup>
                    </m:oMath>
                  </m:oMathPara>
                </a14:m>
                <a:endParaRPr lang="aa-ET" sz="2000" dirty="0"/>
              </a:p>
              <a:p>
                <a:endParaRPr lang="en-US" sz="900" dirty="0"/>
              </a:p>
              <a:p>
                <a:r>
                  <a:rPr lang="aa-ET" sz="2000" dirty="0"/>
                  <a:t>...</a:t>
                </a:r>
                <a:r>
                  <a:rPr lang="el-GR" sz="2000" dirty="0"/>
                  <a:t>και να λύσουμε το πρόβλημα, αλλά δεν μπορούμε να αναφερθούμε σε </a:t>
                </a:r>
                <a:r>
                  <a:rPr lang="el-GR" sz="2000" b="1" dirty="0"/>
                  <a:t>μεταβολές ενέργειας πέραν της κινητικής στο ΘΜΚΕΕ!</a:t>
                </a:r>
              </a:p>
              <a:p>
                <a:endParaRPr lang="el-GR" sz="1400" b="1" dirty="0"/>
              </a:p>
              <a:p>
                <a:r>
                  <a:rPr lang="el-GR" sz="2000" b="1" dirty="0"/>
                  <a:t>Άραγε ποιό/ά ενεργειακό/ά θεώρημα/τα μπορεί να μας επιτρέψει να χρησιμοποιούμε κατευθείαν τις δυναμικές</a:t>
                </a:r>
                <a:r>
                  <a:rPr lang="en-US" sz="2000" b="1"/>
                  <a:t>, </a:t>
                </a:r>
                <a:r>
                  <a:rPr lang="el-GR" sz="2000" b="1"/>
                  <a:t>θερμικές </a:t>
                </a:r>
                <a:r>
                  <a:rPr lang="el-GR" sz="2000" b="1" dirty="0"/>
                  <a:t>ενέργειες??!!</a:t>
                </a:r>
                <a:endParaRPr lang="aa-ET" sz="2000" b="1"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290914"/>
                <a:ext cx="7948450" cy="5223150"/>
              </a:xfrm>
              <a:blipFill>
                <a:blip r:embed="rId2"/>
                <a:stretch>
                  <a:fillRect t="-933" r="-537" b="-583"/>
                </a:stretch>
              </a:blipFill>
            </p:spPr>
            <p:txBody>
              <a:bodyPr/>
              <a:lstStyle/>
              <a:p>
                <a:r>
                  <a:rPr lang="en-US">
                    <a:noFill/>
                  </a:rPr>
                  <a:t> </a:t>
                </a:r>
              </a:p>
            </p:txBody>
          </p:sp>
        </mc:Fallback>
      </mc:AlternateContent>
    </p:spTree>
    <p:extLst>
      <p:ext uri="{BB962C8B-B14F-4D97-AF65-F5344CB8AC3E}">
        <p14:creationId xmlns:p14="http://schemas.microsoft.com/office/powerpoint/2010/main" val="371932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500"/>
                                        <p:tgtEl>
                                          <p:spTgt spid="3">
                                            <p:txEl>
                                              <p:pRg st="4" end="4"/>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animEffect transition="in" filter="fade">
                                      <p:cBhvr>
                                        <p:cTn id="15" dur="500"/>
                                        <p:tgtEl>
                                          <p:spTgt spid="3">
                                            <p:txEl>
                                              <p:pRg st="5" end="5"/>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7" end="7"/>
                                            </p:txEl>
                                          </p:spTgt>
                                        </p:tgtEl>
                                        <p:attrNameLst>
                                          <p:attrName>style.visibility</p:attrName>
                                        </p:attrNameLst>
                                      </p:cBhvr>
                                      <p:to>
                                        <p:strVal val="visible"/>
                                      </p:to>
                                    </p:set>
                                    <p:animEffect transition="in" filter="fade">
                                      <p:cBhvr>
                                        <p:cTn id="20" dur="500"/>
                                        <p:tgtEl>
                                          <p:spTgt spid="3">
                                            <p:txEl>
                                              <p:pRg st="7" end="7"/>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animEffect transition="in" filter="fade">
                                      <p:cBhvr>
                                        <p:cTn id="25"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duotone>
              <a:schemeClr val="bg2">
                <a:shade val="45000"/>
                <a:satMod val="135000"/>
              </a:schemeClr>
              <a:prstClr val="white"/>
            </a:duotone>
          </a:blip>
          <a:stretch>
            <a:fillRect/>
          </a:stretch>
        </p:blipFill>
        <p:spPr>
          <a:xfrm>
            <a:off x="584042" y="1919565"/>
            <a:ext cx="8071804" cy="4621169"/>
          </a:xfrm>
          <a:prstGeom prst="rect">
            <a:avLst/>
          </a:prstGeom>
        </p:spPr>
      </p:pic>
      <p:sp>
        <p:nvSpPr>
          <p:cNvPr id="2" name="Title 1"/>
          <p:cNvSpPr>
            <a:spLocks noGrp="1"/>
          </p:cNvSpPr>
          <p:nvPr>
            <p:ph type="title"/>
          </p:nvPr>
        </p:nvSpPr>
        <p:spPr/>
        <p:txBody>
          <a:bodyPr>
            <a:normAutofit fontScale="90000"/>
          </a:bodyPr>
          <a:lstStyle/>
          <a:p>
            <a:r>
              <a:rPr lang="el-GR" dirty="0"/>
              <a:t>Ενέργεια Συστήματος</a:t>
            </a:r>
          </a:p>
        </p:txBody>
      </p:sp>
      <p:sp>
        <p:nvSpPr>
          <p:cNvPr id="4" name="Flowchart: Alternate Process 3"/>
          <p:cNvSpPr/>
          <p:nvPr/>
        </p:nvSpPr>
        <p:spPr>
          <a:xfrm>
            <a:off x="3602913" y="1427920"/>
            <a:ext cx="1685925" cy="491644"/>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2800" b="0" i="0" u="none" strike="noStrike" kern="1200" cap="none" spc="0" normalizeH="0" baseline="0" noProof="0" dirty="0">
                <a:ln>
                  <a:noFill/>
                </a:ln>
                <a:solidFill>
                  <a:prstClr val="white"/>
                </a:solidFill>
                <a:effectLst/>
                <a:uLnTx/>
                <a:uFillTx/>
                <a:latin typeface="Calibri" panose="020F0502020204030204"/>
                <a:ea typeface="+mn-ea"/>
                <a:cs typeface="+mn-cs"/>
              </a:rPr>
              <a:t>Σύστημα</a:t>
            </a:r>
          </a:p>
        </p:txBody>
      </p:sp>
      <p:sp>
        <p:nvSpPr>
          <p:cNvPr id="5" name="Flowchart: Alternate Process 4"/>
          <p:cNvSpPr/>
          <p:nvPr/>
        </p:nvSpPr>
        <p:spPr>
          <a:xfrm>
            <a:off x="1819275" y="2280962"/>
            <a:ext cx="1562100" cy="414614"/>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prstClr val="white"/>
                </a:solidFill>
                <a:effectLst/>
                <a:uLnTx/>
                <a:uFillTx/>
                <a:latin typeface="Calibri" panose="020F0502020204030204"/>
                <a:ea typeface="+mn-ea"/>
                <a:cs typeface="+mn-cs"/>
              </a:rPr>
              <a:t>Μονομελές</a:t>
            </a:r>
          </a:p>
        </p:txBody>
      </p:sp>
      <p:sp>
        <p:nvSpPr>
          <p:cNvPr id="8" name="Flowchart: Alternate Process 7"/>
          <p:cNvSpPr/>
          <p:nvPr/>
        </p:nvSpPr>
        <p:spPr>
          <a:xfrm>
            <a:off x="1524000" y="3309936"/>
            <a:ext cx="2152650" cy="323299"/>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prstClr val="white"/>
                </a:solidFill>
                <a:effectLst/>
                <a:uLnTx/>
                <a:uFillTx/>
                <a:latin typeface="Calibri" panose="020F0502020204030204"/>
                <a:ea typeface="+mn-ea"/>
                <a:cs typeface="+mn-cs"/>
              </a:rPr>
              <a:t>Μη απομονωμένο</a:t>
            </a:r>
          </a:p>
        </p:txBody>
      </p:sp>
      <p:sp>
        <p:nvSpPr>
          <p:cNvPr id="12" name="Flowchart: Predefined Process 11"/>
          <p:cNvSpPr/>
          <p:nvPr/>
        </p:nvSpPr>
        <p:spPr>
          <a:xfrm>
            <a:off x="2943226" y="5086349"/>
            <a:ext cx="2705100" cy="847725"/>
          </a:xfrm>
          <a:prstGeom prst="flowChartPredefinedProcess">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600" b="1" i="0" u="none" strike="noStrike" kern="1200" cap="none" spc="0" normalizeH="0" baseline="0" noProof="0" dirty="0">
                <a:ln>
                  <a:noFill/>
                </a:ln>
                <a:solidFill>
                  <a:prstClr val="white"/>
                </a:solidFill>
                <a:effectLst/>
                <a:uLnTx/>
                <a:uFillTx/>
                <a:latin typeface="Calibri" panose="020F0502020204030204"/>
                <a:ea typeface="+mn-ea"/>
                <a:cs typeface="+mn-cs"/>
              </a:rPr>
              <a:t>Θεώρημα Μεταβολής Κινητικής Ενέργειας – Έργου </a:t>
            </a:r>
          </a:p>
        </p:txBody>
      </p:sp>
      <p:cxnSp>
        <p:nvCxnSpPr>
          <p:cNvPr id="15" name="Elbow Connector 14"/>
          <p:cNvCxnSpPr>
            <a:stCxn id="4" idx="2"/>
            <a:endCxn id="5" idx="0"/>
          </p:cNvCxnSpPr>
          <p:nvPr/>
        </p:nvCxnSpPr>
        <p:spPr>
          <a:xfrm rot="5400000">
            <a:off x="3342402" y="1177488"/>
            <a:ext cx="361398" cy="1845551"/>
          </a:xfrm>
          <a:prstGeom prst="bentConnector3">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stCxn id="5" idx="2"/>
            <a:endCxn id="8" idx="0"/>
          </p:cNvCxnSpPr>
          <p:nvPr/>
        </p:nvCxnSpPr>
        <p:spPr>
          <a:xfrm>
            <a:off x="2600325" y="2695576"/>
            <a:ext cx="0" cy="61436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Elbow Connector 28"/>
          <p:cNvCxnSpPr>
            <a:stCxn id="8" idx="2"/>
            <a:endCxn id="12" idx="0"/>
          </p:cNvCxnSpPr>
          <p:nvPr/>
        </p:nvCxnSpPr>
        <p:spPr>
          <a:xfrm rot="16200000" flipH="1">
            <a:off x="2721493" y="3512066"/>
            <a:ext cx="1453114" cy="1695451"/>
          </a:xfrm>
          <a:prstGeom prst="bentConnector3">
            <a:avLst>
              <a:gd name="adj1" fmla="val 60592"/>
            </a:avLst>
          </a:prstGeom>
          <a:ln w="28575">
            <a:solidFill>
              <a:srgbClr val="7030A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7" name="TextBox 76"/>
              <p:cNvSpPr txBox="1"/>
              <p:nvPr/>
            </p:nvSpPr>
            <p:spPr>
              <a:xfrm>
                <a:off x="2870248" y="4524248"/>
                <a:ext cx="1255152" cy="2769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kumimoji="0" lang="en-US" sz="1800" b="0" i="0" u="none" strike="noStrike" kern="1200" cap="none" spc="0" normalizeH="0" baseline="0" noProof="0" smtClean="0">
                          <a:ln>
                            <a:noFill/>
                          </a:ln>
                          <a:solidFill>
                            <a:srgbClr val="7030A0"/>
                          </a:solidFill>
                          <a:effectLst/>
                          <a:uLnTx/>
                          <a:uFillTx/>
                          <a:latin typeface="Cambria Math" panose="02040503050406030204" pitchFamily="18" charset="0"/>
                          <a:ea typeface="+mn-ea"/>
                          <a:cs typeface="+mn-cs"/>
                        </a:rPr>
                        <m:t>Δ</m:t>
                      </m:r>
                      <m:r>
                        <a:rPr kumimoji="0" lang="en-US" sz="1800" b="0" i="1" u="none" strike="noStrike" kern="1200" cap="none" spc="0" normalizeH="0" baseline="0" noProof="0" smtClean="0">
                          <a:ln>
                            <a:noFill/>
                          </a:ln>
                          <a:solidFill>
                            <a:srgbClr val="7030A0"/>
                          </a:solidFill>
                          <a:effectLst/>
                          <a:uLnTx/>
                          <a:uFillTx/>
                          <a:latin typeface="Cambria Math" panose="02040503050406030204" pitchFamily="18" charset="0"/>
                          <a:ea typeface="+mn-ea"/>
                          <a:cs typeface="+mn-cs"/>
                        </a:rPr>
                        <m:t>𝐾</m:t>
                      </m:r>
                      <m:r>
                        <a:rPr kumimoji="0" lang="en-US" sz="1800" b="0" i="1" u="none" strike="noStrike" kern="1200" cap="none" spc="0" normalizeH="0" baseline="0" noProof="0" smtClean="0">
                          <a:ln>
                            <a:noFill/>
                          </a:ln>
                          <a:solidFill>
                            <a:srgbClr val="7030A0"/>
                          </a:solidFill>
                          <a:effectLst/>
                          <a:uLnTx/>
                          <a:uFillTx/>
                          <a:latin typeface="Cambria Math" panose="02040503050406030204" pitchFamily="18" charset="0"/>
                          <a:ea typeface="+mn-ea"/>
                          <a:cs typeface="+mn-cs"/>
                        </a:rPr>
                        <m:t>=</m:t>
                      </m:r>
                      <m:r>
                        <m:rPr>
                          <m:sty m:val="p"/>
                        </m:rPr>
                        <a:rPr kumimoji="0" lang="en-US" sz="1800" b="0" i="0" u="none" strike="noStrike" kern="1200" cap="none" spc="0" normalizeH="0" baseline="0" noProof="0" smtClean="0">
                          <a:ln>
                            <a:noFill/>
                          </a:ln>
                          <a:solidFill>
                            <a:srgbClr val="7030A0"/>
                          </a:solidFill>
                          <a:effectLst/>
                          <a:uLnTx/>
                          <a:uFillTx/>
                          <a:latin typeface="Cambria Math" panose="02040503050406030204" pitchFamily="18" charset="0"/>
                          <a:ea typeface="+mn-ea"/>
                          <a:cs typeface="+mn-cs"/>
                        </a:rPr>
                        <m:t>Σ</m:t>
                      </m:r>
                      <m:sSub>
                        <m:sSubPr>
                          <m:ctrlPr>
                            <a:rPr kumimoji="0" lang="en-US" sz="1800" b="0" i="1" u="none" strike="noStrike" kern="1200" cap="none" spc="0" normalizeH="0" baseline="0" noProof="0" smtClean="0">
                              <a:ln>
                                <a:noFill/>
                              </a:ln>
                              <a:solidFill>
                                <a:srgbClr val="7030A0"/>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srgbClr val="7030A0"/>
                              </a:solidFill>
                              <a:effectLst/>
                              <a:uLnTx/>
                              <a:uFillTx/>
                              <a:latin typeface="Cambria Math" panose="02040503050406030204" pitchFamily="18" charset="0"/>
                              <a:ea typeface="+mn-ea"/>
                              <a:cs typeface="+mn-cs"/>
                            </a:rPr>
                            <m:t>𝑊</m:t>
                          </m:r>
                        </m:e>
                        <m:sub>
                          <m:r>
                            <a:rPr kumimoji="0" lang="en-US" sz="1800" b="0" i="1" u="none" strike="noStrike" kern="1200" cap="none" spc="0" normalizeH="0" baseline="0" noProof="0" smtClean="0">
                              <a:ln>
                                <a:noFill/>
                              </a:ln>
                              <a:solidFill>
                                <a:srgbClr val="7030A0"/>
                              </a:solidFill>
                              <a:effectLst/>
                              <a:uLnTx/>
                              <a:uFillTx/>
                              <a:latin typeface="Cambria Math" panose="02040503050406030204" pitchFamily="18" charset="0"/>
                              <a:ea typeface="+mn-ea"/>
                              <a:cs typeface="+mn-cs"/>
                            </a:rPr>
                            <m:t>𝑒𝑥𝑡</m:t>
                          </m:r>
                        </m:sub>
                      </m:sSub>
                    </m:oMath>
                  </m:oMathPara>
                </a14:m>
                <a:endParaRPr kumimoji="0" lang="el-GR" sz="1800" b="0" i="0" u="none" strike="noStrike" kern="1200" cap="none" spc="0" normalizeH="0" baseline="0" noProof="0" dirty="0">
                  <a:ln>
                    <a:noFill/>
                  </a:ln>
                  <a:solidFill>
                    <a:srgbClr val="7030A0"/>
                  </a:solidFill>
                  <a:effectLst/>
                  <a:uLnTx/>
                  <a:uFillTx/>
                  <a:latin typeface="Calibri" panose="020F0502020204030204"/>
                  <a:ea typeface="+mn-ea"/>
                  <a:cs typeface="+mn-cs"/>
                </a:endParaRPr>
              </a:p>
            </p:txBody>
          </p:sp>
        </mc:Choice>
        <mc:Fallback xmlns="">
          <p:sp>
            <p:nvSpPr>
              <p:cNvPr id="77" name="TextBox 76"/>
              <p:cNvSpPr txBox="1">
                <a:spLocks noRot="1" noChangeAspect="1" noMove="1" noResize="1" noEditPoints="1" noAdjustHandles="1" noChangeArrowheads="1" noChangeShapeType="1" noTextEdit="1"/>
              </p:cNvSpPr>
              <p:nvPr/>
            </p:nvSpPr>
            <p:spPr>
              <a:xfrm>
                <a:off x="2870248" y="4524248"/>
                <a:ext cx="1255152" cy="276999"/>
              </a:xfrm>
              <a:prstGeom prst="rect">
                <a:avLst/>
              </a:prstGeom>
              <a:blipFill rotWithShape="0">
                <a:blip r:embed="rId5"/>
                <a:stretch>
                  <a:fillRect l="-4369" r="-971" b="-13043"/>
                </a:stretch>
              </a:blipFill>
            </p:spPr>
            <p:txBody>
              <a:bodyPr/>
              <a:lstStyle/>
              <a:p>
                <a:r>
                  <a:rPr lang="el-GR">
                    <a:noFill/>
                  </a:rPr>
                  <a:t> </a:t>
                </a:r>
              </a:p>
            </p:txBody>
          </p:sp>
        </mc:Fallback>
      </mc:AlternateContent>
      <p:sp>
        <p:nvSpPr>
          <p:cNvPr id="81" name="Down Ribbon 80"/>
          <p:cNvSpPr/>
          <p:nvPr/>
        </p:nvSpPr>
        <p:spPr>
          <a:xfrm>
            <a:off x="5648326" y="751648"/>
            <a:ext cx="2997994" cy="676272"/>
          </a:xfrm>
          <a:prstGeom prst="ribbon">
            <a:avLst>
              <a:gd name="adj1" fmla="val 11312"/>
              <a:gd name="adj2" fmla="val 750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400" b="1" i="0" u="none" strike="noStrike" kern="1200" cap="none" spc="0" normalizeH="0" baseline="0" noProof="0" dirty="0">
                <a:ln>
                  <a:noFill/>
                </a:ln>
                <a:solidFill>
                  <a:prstClr val="black"/>
                </a:solidFill>
                <a:effectLst/>
                <a:uLnTx/>
                <a:uFillTx/>
                <a:latin typeface="Calibri" panose="020F0502020204030204"/>
                <a:ea typeface="+mn-ea"/>
                <a:cs typeface="+mn-cs"/>
              </a:rPr>
              <a:t>Στρατηγική επίλυσης προβλημάτων</a:t>
            </a:r>
          </a:p>
        </p:txBody>
      </p:sp>
      <p:sp>
        <p:nvSpPr>
          <p:cNvPr id="9" name="Explosion 1 8"/>
          <p:cNvSpPr/>
          <p:nvPr/>
        </p:nvSpPr>
        <p:spPr>
          <a:xfrm>
            <a:off x="304801" y="4524248"/>
            <a:ext cx="2819400" cy="2016485"/>
          </a:xfrm>
          <a:prstGeom prst="irregularSeal1">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Explosion 1 16"/>
          <p:cNvSpPr/>
          <p:nvPr/>
        </p:nvSpPr>
        <p:spPr>
          <a:xfrm>
            <a:off x="5921634" y="4571935"/>
            <a:ext cx="2819400" cy="1968798"/>
          </a:xfrm>
          <a:prstGeom prst="irregularSeal1">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33846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Κίνηση σε μια Διάσταση</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290914"/>
                <a:ext cx="7872250" cy="5262286"/>
              </a:xfrm>
            </p:spPr>
            <p:txBody>
              <a:bodyPr>
                <a:normAutofit fontScale="92500" lnSpcReduction="10000"/>
              </a:bodyPr>
              <a:lstStyle/>
              <a:p>
                <a:r>
                  <a:rPr lang="el-GR" sz="2600" b="1" dirty="0"/>
                  <a:t>Επιτάχυνση</a:t>
                </a:r>
                <a:r>
                  <a:rPr lang="en-US" sz="2600" b="1" dirty="0"/>
                  <a:t> (acceleration)</a:t>
                </a:r>
                <a:endParaRPr lang="el-GR" sz="2600" b="1" dirty="0"/>
              </a:p>
              <a:p>
                <a:pPr lvl="1"/>
                <a:r>
                  <a:rPr lang="el-GR" dirty="0"/>
                  <a:t>Η μεταβολή της ταχύτητας προϊόντος του χρόνου</a:t>
                </a:r>
                <a:br>
                  <a:rPr lang="el-GR" dirty="0"/>
                </a:br>
                <a:endParaRPr lang="el-GR" dirty="0"/>
              </a:p>
              <a:p>
                <a:r>
                  <a:rPr lang="el-GR" b="1" dirty="0"/>
                  <a:t>Μέση επιτάχυνση</a:t>
                </a:r>
                <a:r>
                  <a:rPr lang="en-US" b="1" dirty="0"/>
                  <a:t> (average acceleration)</a:t>
                </a:r>
                <a:endParaRPr lang="el-GR" b="1" dirty="0"/>
              </a:p>
              <a:p>
                <a:pPr marL="365760" lvl="1" indent="0">
                  <a:buNone/>
                </a:pPr>
                <a14:m>
                  <m:oMathPara xmlns:m="http://schemas.openxmlformats.org/officeDocument/2006/math">
                    <m:oMathParaPr>
                      <m:jc m:val="centerGroup"/>
                    </m:oMathParaPr>
                    <m:oMath xmlns:m="http://schemas.openxmlformats.org/officeDocument/2006/math">
                      <m:sSub>
                        <m:sSubPr>
                          <m:ctrlPr>
                            <a:rPr lang="el-GR" i="1" smtClean="0">
                              <a:latin typeface="Cambria Math" panose="02040503050406030204" pitchFamily="18" charset="0"/>
                            </a:rPr>
                          </m:ctrlPr>
                        </m:sSubPr>
                        <m:e>
                          <m:acc>
                            <m:accPr>
                              <m:chr m:val="⃗"/>
                              <m:ctrlPr>
                                <a:rPr lang="en-US" i="1" smtClean="0">
                                  <a:latin typeface="Cambria Math" panose="02040503050406030204" pitchFamily="18" charset="0"/>
                                </a:rPr>
                              </m:ctrlPr>
                            </m:accPr>
                            <m:e>
                              <m:r>
                                <a:rPr lang="en-US" b="0" i="1" smtClean="0">
                                  <a:latin typeface="Cambria Math" panose="02040503050406030204" pitchFamily="18" charset="0"/>
                                </a:rPr>
                                <m:t>𝑎</m:t>
                              </m:r>
                            </m:e>
                          </m:acc>
                        </m:e>
                        <m:sub>
                          <m:r>
                            <a:rPr lang="en-US" b="0" i="1" smtClean="0">
                              <a:latin typeface="Cambria Math" panose="02040503050406030204" pitchFamily="18" charset="0"/>
                            </a:rPr>
                            <m:t>𝑥</m:t>
                          </m:r>
                          <m:r>
                            <a:rPr lang="en-US" b="0" i="1" smtClean="0">
                              <a:latin typeface="Cambria Math" panose="02040503050406030204" pitchFamily="18" charset="0"/>
                            </a:rPr>
                            <m:t>,</m:t>
                          </m:r>
                          <m:r>
                            <a:rPr lang="en-US" b="0" i="1" smtClean="0">
                              <a:latin typeface="Cambria Math" panose="02040503050406030204" pitchFamily="18" charset="0"/>
                            </a:rPr>
                            <m:t>𝑎𝑣𝑔</m:t>
                          </m:r>
                        </m:sub>
                      </m:sSub>
                      <m:r>
                        <a:rPr lang="el-GR" i="1" smtClean="0">
                          <a:latin typeface="Cambria Math" panose="02040503050406030204" pitchFamily="18" charset="0"/>
                          <a:ea typeface="Cambria Math" panose="02040503050406030204" pitchFamily="18" charset="0"/>
                        </a:rPr>
                        <m:t>≡</m:t>
                      </m:r>
                      <m:f>
                        <m:fPr>
                          <m:ctrlPr>
                            <a:rPr lang="el-GR" i="1" smtClean="0">
                              <a:latin typeface="Cambria Math" panose="02040503050406030204" pitchFamily="18" charset="0"/>
                              <a:ea typeface="Cambria Math" panose="02040503050406030204" pitchFamily="18" charset="0"/>
                            </a:rPr>
                          </m:ctrlPr>
                        </m:fPr>
                        <m:num>
                          <m:r>
                            <m:rPr>
                              <m:sty m:val="p"/>
                            </m:rPr>
                            <a:rPr lang="el-GR" b="0" i="0" smtClean="0">
                              <a:latin typeface="Cambria Math" panose="02040503050406030204" pitchFamily="18" charset="0"/>
                              <a:ea typeface="Cambria Math" panose="02040503050406030204" pitchFamily="18" charset="0"/>
                            </a:rPr>
                            <m:t>Δ</m:t>
                          </m:r>
                          <m:sSub>
                            <m:sSubPr>
                              <m:ctrlPr>
                                <a:rPr lang="el-GR" b="0" i="1" smtClean="0">
                                  <a:latin typeface="Cambria Math" panose="02040503050406030204" pitchFamily="18" charset="0"/>
                                  <a:ea typeface="Cambria Math" panose="02040503050406030204" pitchFamily="18" charset="0"/>
                                </a:rPr>
                              </m:ctrlPr>
                            </m:sSubPr>
                            <m:e>
                              <m:acc>
                                <m:accPr>
                                  <m:chr m:val="⃗"/>
                                  <m:ctrlPr>
                                    <a:rPr lang="en-US" i="1" smtClean="0">
                                      <a:latin typeface="Cambria Math" panose="02040503050406030204" pitchFamily="18" charset="0"/>
                                      <a:ea typeface="Cambria Math" panose="02040503050406030204" pitchFamily="18" charset="0"/>
                                    </a:rPr>
                                  </m:ctrlPr>
                                </m:accPr>
                                <m:e>
                                  <m:r>
                                    <a:rPr lang="en-US" b="0" i="1" smtClean="0">
                                      <a:latin typeface="Cambria Math" panose="02040503050406030204" pitchFamily="18" charset="0"/>
                                      <a:ea typeface="Cambria Math" panose="02040503050406030204" pitchFamily="18" charset="0"/>
                                    </a:rPr>
                                    <m:t>𝑢</m:t>
                                  </m:r>
                                </m:e>
                              </m:acc>
                            </m:e>
                            <m:sub>
                              <m:r>
                                <a:rPr lang="en-US" b="0" i="1" smtClean="0">
                                  <a:latin typeface="Cambria Math" panose="02040503050406030204" pitchFamily="18" charset="0"/>
                                  <a:ea typeface="Cambria Math" panose="02040503050406030204" pitchFamily="18" charset="0"/>
                                </a:rPr>
                                <m:t>𝑥</m:t>
                              </m:r>
                            </m:sub>
                          </m:sSub>
                        </m:num>
                        <m:den>
                          <m:r>
                            <m:rPr>
                              <m:sty m:val="p"/>
                            </m:rPr>
                            <a:rPr lang="el-GR" b="0" i="0" smtClean="0">
                              <a:latin typeface="Cambria Math" panose="02040503050406030204" pitchFamily="18" charset="0"/>
                              <a:ea typeface="Cambria Math" panose="02040503050406030204" pitchFamily="18" charset="0"/>
                            </a:rPr>
                            <m:t>Δ</m:t>
                          </m:r>
                          <m:r>
                            <m:rPr>
                              <m:sty m:val="p"/>
                            </m:rPr>
                            <a:rPr lang="en-US" b="0" i="0" smtClean="0">
                              <a:latin typeface="Cambria Math" panose="02040503050406030204" pitchFamily="18" charset="0"/>
                              <a:ea typeface="Cambria Math" panose="02040503050406030204" pitchFamily="18" charset="0"/>
                            </a:rPr>
                            <m:t>t</m:t>
                          </m:r>
                        </m:den>
                      </m:f>
                      <m:r>
                        <a:rPr lang="en-US" b="0" i="1" smtClean="0">
                          <a:latin typeface="Cambria Math" panose="02040503050406030204" pitchFamily="18" charset="0"/>
                          <a:ea typeface="Cambria Math" panose="02040503050406030204" pitchFamily="18" charset="0"/>
                        </a:rPr>
                        <m:t>=</m:t>
                      </m:r>
                      <m:f>
                        <m:fPr>
                          <m:ctrlPr>
                            <a:rPr lang="en-US" b="0" i="1" smtClean="0">
                              <a:latin typeface="Cambria Math" panose="02040503050406030204" pitchFamily="18" charset="0"/>
                              <a:ea typeface="Cambria Math" panose="02040503050406030204" pitchFamily="18" charset="0"/>
                            </a:rPr>
                          </m:ctrlPr>
                        </m:fPr>
                        <m:num>
                          <m:sSub>
                            <m:sSubPr>
                              <m:ctrlPr>
                                <a:rPr lang="en-US" b="0" i="1" smtClean="0">
                                  <a:latin typeface="Cambria Math" panose="02040503050406030204" pitchFamily="18" charset="0"/>
                                  <a:ea typeface="Cambria Math" panose="02040503050406030204" pitchFamily="18" charset="0"/>
                                </a:rPr>
                              </m:ctrlPr>
                            </m:sSubPr>
                            <m:e>
                              <m:acc>
                                <m:accPr>
                                  <m:chr m:val="⃗"/>
                                  <m:ctrlPr>
                                    <a:rPr lang="en-US" b="0" i="1" smtClean="0">
                                      <a:latin typeface="Cambria Math" panose="02040503050406030204" pitchFamily="18" charset="0"/>
                                      <a:ea typeface="Cambria Math" panose="02040503050406030204" pitchFamily="18" charset="0"/>
                                    </a:rPr>
                                  </m:ctrlPr>
                                </m:accPr>
                                <m:e>
                                  <m:r>
                                    <a:rPr lang="en-US" b="0" i="1" smtClean="0">
                                      <a:latin typeface="Cambria Math" panose="02040503050406030204" pitchFamily="18" charset="0"/>
                                      <a:ea typeface="Cambria Math" panose="02040503050406030204" pitchFamily="18" charset="0"/>
                                    </a:rPr>
                                    <m:t>𝑢</m:t>
                                  </m:r>
                                </m:e>
                              </m:acc>
                            </m:e>
                            <m:sub>
                              <m:r>
                                <a:rPr lang="en-US" b="0" i="1" smtClean="0">
                                  <a:latin typeface="Cambria Math" panose="02040503050406030204" pitchFamily="18" charset="0"/>
                                  <a:ea typeface="Cambria Math" panose="02040503050406030204" pitchFamily="18" charset="0"/>
                                </a:rPr>
                                <m:t>𝑥𝑓</m:t>
                              </m:r>
                            </m:sub>
                          </m:sSub>
                          <m:r>
                            <a:rPr lang="en-US" b="0" i="1" smtClean="0">
                              <a:latin typeface="Cambria Math" panose="02040503050406030204" pitchFamily="18" charset="0"/>
                              <a:ea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acc>
                                <m:accPr>
                                  <m:chr m:val="⃗"/>
                                  <m:ctrlPr>
                                    <a:rPr lang="en-US" b="0" i="1" smtClean="0">
                                      <a:latin typeface="Cambria Math" panose="02040503050406030204" pitchFamily="18" charset="0"/>
                                      <a:ea typeface="Cambria Math" panose="02040503050406030204" pitchFamily="18" charset="0"/>
                                    </a:rPr>
                                  </m:ctrlPr>
                                </m:accPr>
                                <m:e>
                                  <m:r>
                                    <a:rPr lang="en-US" b="0" i="1" smtClean="0">
                                      <a:latin typeface="Cambria Math" panose="02040503050406030204" pitchFamily="18" charset="0"/>
                                      <a:ea typeface="Cambria Math" panose="02040503050406030204" pitchFamily="18" charset="0"/>
                                    </a:rPr>
                                    <m:t>𝑢</m:t>
                                  </m:r>
                                </m:e>
                              </m:acc>
                            </m:e>
                            <m:sub>
                              <m:r>
                                <a:rPr lang="en-US" b="0" i="1" smtClean="0">
                                  <a:latin typeface="Cambria Math" panose="02040503050406030204" pitchFamily="18" charset="0"/>
                                  <a:ea typeface="Cambria Math" panose="02040503050406030204" pitchFamily="18" charset="0"/>
                                </a:rPr>
                                <m:t>𝑥𝑖</m:t>
                              </m:r>
                            </m:sub>
                          </m:sSub>
                        </m:num>
                        <m:den>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𝑡</m:t>
                              </m:r>
                            </m:e>
                            <m:sub>
                              <m:r>
                                <a:rPr lang="en-US" b="0" i="1" smtClean="0">
                                  <a:latin typeface="Cambria Math" panose="02040503050406030204" pitchFamily="18" charset="0"/>
                                  <a:ea typeface="Cambria Math" panose="02040503050406030204" pitchFamily="18" charset="0"/>
                                </a:rPr>
                                <m:t>𝑓</m:t>
                              </m:r>
                            </m:sub>
                          </m:sSub>
                          <m:r>
                            <a:rPr lang="en-US" b="0" i="1" smtClean="0">
                              <a:latin typeface="Cambria Math" panose="02040503050406030204" pitchFamily="18" charset="0"/>
                              <a:ea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𝑡</m:t>
                              </m:r>
                            </m:e>
                            <m:sub>
                              <m:r>
                                <a:rPr lang="en-US" b="0" i="1" smtClean="0">
                                  <a:latin typeface="Cambria Math" panose="02040503050406030204" pitchFamily="18" charset="0"/>
                                  <a:ea typeface="Cambria Math" panose="02040503050406030204" pitchFamily="18" charset="0"/>
                                </a:rPr>
                                <m:t>𝑖</m:t>
                              </m:r>
                            </m:sub>
                          </m:sSub>
                        </m:den>
                      </m:f>
                    </m:oMath>
                  </m:oMathPara>
                </a14:m>
                <a:endParaRPr lang="en-US" dirty="0"/>
              </a:p>
              <a:p>
                <a:r>
                  <a:rPr lang="el-GR" b="1" dirty="0"/>
                  <a:t>Στιγμιαία επιτάχυνση</a:t>
                </a:r>
                <a:r>
                  <a:rPr lang="en-US" b="1" dirty="0"/>
                  <a:t> (inst. acceleration)</a:t>
                </a:r>
                <a:endParaRPr lang="el-GR" b="1" dirty="0"/>
              </a:p>
              <a:p>
                <a:pPr marL="68580" indent="0">
                  <a:buNone/>
                </a:pPr>
                <a14:m>
                  <m:oMathPara xmlns:m="http://schemas.openxmlformats.org/officeDocument/2006/math">
                    <m:oMathParaPr>
                      <m:jc m:val="centerGroup"/>
                    </m:oMathParaPr>
                    <m:oMath xmlns:m="http://schemas.openxmlformats.org/officeDocument/2006/math">
                      <m:sSub>
                        <m:sSubPr>
                          <m:ctrlPr>
                            <a:rPr lang="el-GR" i="1" smtClean="0">
                              <a:latin typeface="Cambria Math" panose="02040503050406030204" pitchFamily="18" charset="0"/>
                            </a:rPr>
                          </m:ctrlPr>
                        </m:sSubPr>
                        <m:e>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𝑎</m:t>
                              </m:r>
                            </m:e>
                          </m:acc>
                        </m:e>
                        <m:sub>
                          <m:r>
                            <a:rPr lang="en-US" b="0" i="1" smtClean="0">
                              <a:latin typeface="Cambria Math" panose="02040503050406030204" pitchFamily="18" charset="0"/>
                            </a:rPr>
                            <m:t>𝑥</m:t>
                          </m:r>
                        </m:sub>
                      </m:sSub>
                      <m:r>
                        <a:rPr lang="el-GR" i="1" smtClean="0">
                          <a:latin typeface="Cambria Math" panose="02040503050406030204" pitchFamily="18" charset="0"/>
                          <a:ea typeface="Cambria Math" panose="02040503050406030204" pitchFamily="18" charset="0"/>
                        </a:rPr>
                        <m:t>≡</m:t>
                      </m:r>
                      <m:func>
                        <m:funcPr>
                          <m:ctrlPr>
                            <a:rPr lang="en-US" i="1" smtClean="0">
                              <a:latin typeface="Cambria Math" panose="02040503050406030204" pitchFamily="18" charset="0"/>
                              <a:ea typeface="Cambria Math" panose="02040503050406030204" pitchFamily="18" charset="0"/>
                            </a:rPr>
                          </m:ctrlPr>
                        </m:funcPr>
                        <m:fName>
                          <m:limLow>
                            <m:limLowPr>
                              <m:ctrlPr>
                                <a:rPr lang="en-US" i="1" smtClean="0">
                                  <a:latin typeface="Cambria Math" panose="02040503050406030204" pitchFamily="18" charset="0"/>
                                  <a:ea typeface="Cambria Math" panose="02040503050406030204" pitchFamily="18" charset="0"/>
                                </a:rPr>
                              </m:ctrlPr>
                            </m:limLowPr>
                            <m:e>
                              <m:r>
                                <m:rPr>
                                  <m:sty m:val="p"/>
                                </m:rPr>
                                <a:rPr lang="en-US" i="0" smtClean="0">
                                  <a:latin typeface="Cambria Math" panose="02040503050406030204" pitchFamily="18" charset="0"/>
                                  <a:ea typeface="Cambria Math" panose="02040503050406030204" pitchFamily="18" charset="0"/>
                                </a:rPr>
                                <m:t>lim</m:t>
                              </m:r>
                            </m:e>
                            <m:lim>
                              <m:r>
                                <m:rPr>
                                  <m:sty m:val="p"/>
                                </m:rPr>
                                <a:rPr lang="el-GR" b="0" i="0" smtClean="0">
                                  <a:latin typeface="Cambria Math" panose="02040503050406030204" pitchFamily="18" charset="0"/>
                                  <a:ea typeface="Cambria Math" panose="02040503050406030204" pitchFamily="18" charset="0"/>
                                </a:rPr>
                                <m:t>Δ</m:t>
                              </m:r>
                              <m:r>
                                <a:rPr lang="en-US" b="0" i="1" smtClean="0">
                                  <a:latin typeface="Cambria Math" panose="02040503050406030204" pitchFamily="18" charset="0"/>
                                  <a:ea typeface="Cambria Math" panose="02040503050406030204" pitchFamily="18" charset="0"/>
                                </a:rPr>
                                <m:t>𝑡</m:t>
                              </m:r>
                              <m:r>
                                <a:rPr lang="en-US" b="0" i="1" smtClean="0">
                                  <a:latin typeface="Cambria Math" panose="02040503050406030204" pitchFamily="18" charset="0"/>
                                  <a:ea typeface="Cambria Math" panose="02040503050406030204" pitchFamily="18" charset="0"/>
                                </a:rPr>
                                <m:t>→0</m:t>
                              </m:r>
                            </m:lim>
                          </m:limLow>
                        </m:fName>
                        <m:e>
                          <m:f>
                            <m:fPr>
                              <m:ctrlPr>
                                <a:rPr lang="en-US" i="1" smtClean="0">
                                  <a:latin typeface="Cambria Math" panose="02040503050406030204" pitchFamily="18" charset="0"/>
                                  <a:ea typeface="Cambria Math" panose="02040503050406030204" pitchFamily="18" charset="0"/>
                                </a:rPr>
                              </m:ctrlPr>
                            </m:fPr>
                            <m:num>
                              <m:r>
                                <m:rPr>
                                  <m:sty m:val="p"/>
                                </m:rPr>
                                <a:rPr lang="el-GR">
                                  <a:latin typeface="Cambria Math" panose="02040503050406030204" pitchFamily="18" charset="0"/>
                                  <a:ea typeface="Cambria Math" panose="02040503050406030204" pitchFamily="18" charset="0"/>
                                </a:rPr>
                                <m:t>Δ</m:t>
                              </m:r>
                              <m:sSub>
                                <m:sSubPr>
                                  <m:ctrlPr>
                                    <a:rPr lang="el-GR" i="1">
                                      <a:latin typeface="Cambria Math" panose="02040503050406030204" pitchFamily="18" charset="0"/>
                                      <a:ea typeface="Cambria Math" panose="02040503050406030204" pitchFamily="18" charset="0"/>
                                    </a:rPr>
                                  </m:ctrlPr>
                                </m:sSubPr>
                                <m:e>
                                  <m:acc>
                                    <m:accPr>
                                      <m:chr m:val="⃗"/>
                                      <m:ctrlPr>
                                        <a:rPr lang="en-US" i="1">
                                          <a:latin typeface="Cambria Math" panose="02040503050406030204" pitchFamily="18" charset="0"/>
                                          <a:ea typeface="Cambria Math" panose="02040503050406030204" pitchFamily="18" charset="0"/>
                                        </a:rPr>
                                      </m:ctrlPr>
                                    </m:accPr>
                                    <m:e>
                                      <m:r>
                                        <a:rPr lang="en-US" i="1">
                                          <a:latin typeface="Cambria Math" panose="02040503050406030204" pitchFamily="18" charset="0"/>
                                          <a:ea typeface="Cambria Math" panose="02040503050406030204" pitchFamily="18" charset="0"/>
                                        </a:rPr>
                                        <m:t>𝑢</m:t>
                                      </m:r>
                                    </m:e>
                                  </m:acc>
                                </m:e>
                                <m:sub>
                                  <m:r>
                                    <a:rPr lang="en-US" i="1">
                                      <a:latin typeface="Cambria Math" panose="02040503050406030204" pitchFamily="18" charset="0"/>
                                      <a:ea typeface="Cambria Math" panose="02040503050406030204" pitchFamily="18" charset="0"/>
                                    </a:rPr>
                                    <m:t>𝑥</m:t>
                                  </m:r>
                                </m:sub>
                              </m:sSub>
                            </m:num>
                            <m:den>
                              <m:r>
                                <m:rPr>
                                  <m:sty m:val="p"/>
                                </m:rPr>
                                <a:rPr lang="el-GR" b="0" i="0" smtClean="0">
                                  <a:latin typeface="Cambria Math" panose="02040503050406030204" pitchFamily="18" charset="0"/>
                                  <a:ea typeface="Cambria Math" panose="02040503050406030204" pitchFamily="18" charset="0"/>
                                </a:rPr>
                                <m:t>Δ</m:t>
                              </m:r>
                              <m:r>
                                <m:rPr>
                                  <m:sty m:val="p"/>
                                </m:rPr>
                                <a:rPr lang="en-US" b="0" i="0" smtClean="0">
                                  <a:latin typeface="Cambria Math" panose="02040503050406030204" pitchFamily="18" charset="0"/>
                                  <a:ea typeface="Cambria Math" panose="02040503050406030204" pitchFamily="18" charset="0"/>
                                </a:rPr>
                                <m:t>t</m:t>
                              </m:r>
                            </m:den>
                          </m:f>
                          <m:r>
                            <a:rPr lang="en-US" b="0" i="1" smtClean="0">
                              <a:latin typeface="Cambria Math" panose="02040503050406030204" pitchFamily="18" charset="0"/>
                              <a:ea typeface="Cambria Math" panose="02040503050406030204" pitchFamily="18" charset="0"/>
                            </a:rPr>
                            <m:t>=</m:t>
                          </m:r>
                          <m:f>
                            <m:fPr>
                              <m:ctrlPr>
                                <a:rPr lang="en-US" b="0" i="1" smtClean="0">
                                  <a:latin typeface="Cambria Math" panose="02040503050406030204" pitchFamily="18" charset="0"/>
                                  <a:ea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𝑑</m:t>
                              </m:r>
                              <m:sSub>
                                <m:sSubPr>
                                  <m:ctrlPr>
                                    <a:rPr lang="en-US" b="0" i="1" smtClean="0">
                                      <a:latin typeface="Cambria Math" panose="02040503050406030204" pitchFamily="18" charset="0"/>
                                      <a:ea typeface="Cambria Math" panose="02040503050406030204" pitchFamily="18" charset="0"/>
                                    </a:rPr>
                                  </m:ctrlPr>
                                </m:sSubPr>
                                <m:e>
                                  <m:acc>
                                    <m:accPr>
                                      <m:chr m:val="⃗"/>
                                      <m:ctrlPr>
                                        <a:rPr lang="en-US" i="1" smtClean="0">
                                          <a:latin typeface="Cambria Math" panose="02040503050406030204" pitchFamily="18" charset="0"/>
                                          <a:ea typeface="Cambria Math" panose="02040503050406030204" pitchFamily="18" charset="0"/>
                                        </a:rPr>
                                      </m:ctrlPr>
                                    </m:accPr>
                                    <m:e>
                                      <m:r>
                                        <a:rPr lang="en-US" b="0" i="1" smtClean="0">
                                          <a:latin typeface="Cambria Math" panose="02040503050406030204" pitchFamily="18" charset="0"/>
                                          <a:ea typeface="Cambria Math" panose="02040503050406030204" pitchFamily="18" charset="0"/>
                                        </a:rPr>
                                        <m:t>𝑢</m:t>
                                      </m:r>
                                    </m:e>
                                  </m:acc>
                                </m:e>
                                <m:sub>
                                  <m:r>
                                    <a:rPr lang="en-US" b="0" i="1" smtClean="0">
                                      <a:latin typeface="Cambria Math" panose="02040503050406030204" pitchFamily="18" charset="0"/>
                                      <a:ea typeface="Cambria Math" panose="02040503050406030204" pitchFamily="18" charset="0"/>
                                    </a:rPr>
                                    <m:t>𝑥</m:t>
                                  </m:r>
                                </m:sub>
                              </m:sSub>
                            </m:num>
                            <m:den>
                              <m:r>
                                <a:rPr lang="en-US" b="0" i="1" smtClean="0">
                                  <a:latin typeface="Cambria Math" panose="02040503050406030204" pitchFamily="18" charset="0"/>
                                  <a:ea typeface="Cambria Math" panose="02040503050406030204" pitchFamily="18" charset="0"/>
                                </a:rPr>
                                <m:t>𝑑𝑡</m:t>
                              </m:r>
                            </m:den>
                          </m:f>
                        </m:e>
                      </m:func>
                    </m:oMath>
                  </m:oMathPara>
                </a14:m>
                <a:endParaRPr lang="el-GR" b="0" dirty="0">
                  <a:ea typeface="Cambria Math" panose="02040503050406030204" pitchFamily="18" charset="0"/>
                </a:endParaRPr>
              </a:p>
              <a:p>
                <a:r>
                  <a:rPr lang="el-GR" dirty="0"/>
                  <a:t>Αφού όμως</a:t>
                </a:r>
              </a:p>
              <a:p>
                <a:pPr marL="68580" indent="0">
                  <a:buNone/>
                </a:pPr>
                <a14:m>
                  <m:oMathPara xmlns:m="http://schemas.openxmlformats.org/officeDocument/2006/math">
                    <m:oMathParaPr>
                      <m:jc m:val="centerGroup"/>
                    </m:oMathParaPr>
                    <m:oMath xmlns:m="http://schemas.openxmlformats.org/officeDocument/2006/math">
                      <m:f>
                        <m:fPr>
                          <m:ctrlPr>
                            <a:rPr lang="el-GR" i="1" smtClean="0">
                              <a:latin typeface="Cambria Math" panose="02040503050406030204" pitchFamily="18" charset="0"/>
                            </a:rPr>
                          </m:ctrlPr>
                        </m:fPr>
                        <m:num>
                          <m:r>
                            <a:rPr lang="en-US" b="0" i="1" smtClean="0">
                              <a:latin typeface="Cambria Math" panose="02040503050406030204" pitchFamily="18" charset="0"/>
                            </a:rPr>
                            <m:t>𝑑</m:t>
                          </m:r>
                        </m:num>
                        <m:den>
                          <m:r>
                            <a:rPr lang="en-US" b="0" i="1" smtClean="0">
                              <a:latin typeface="Cambria Math" panose="02040503050406030204" pitchFamily="18" charset="0"/>
                            </a:rPr>
                            <m:t>𝑑𝑡</m:t>
                          </m:r>
                        </m:den>
                      </m:f>
                      <m:sSub>
                        <m:sSubPr>
                          <m:ctrlPr>
                            <a:rPr lang="el-GR" i="1">
                              <a:latin typeface="Cambria Math" panose="02040503050406030204" pitchFamily="18" charset="0"/>
                              <a:ea typeface="Cambria Math" panose="02040503050406030204" pitchFamily="18" charset="0"/>
                            </a:rPr>
                          </m:ctrlPr>
                        </m:sSubPr>
                        <m:e>
                          <m:acc>
                            <m:accPr>
                              <m:chr m:val="⃗"/>
                              <m:ctrlPr>
                                <a:rPr lang="en-US" i="1">
                                  <a:latin typeface="Cambria Math" panose="02040503050406030204" pitchFamily="18" charset="0"/>
                                  <a:ea typeface="Cambria Math" panose="02040503050406030204" pitchFamily="18" charset="0"/>
                                </a:rPr>
                              </m:ctrlPr>
                            </m:accPr>
                            <m:e>
                              <m:r>
                                <a:rPr lang="en-US" i="1">
                                  <a:latin typeface="Cambria Math" panose="02040503050406030204" pitchFamily="18" charset="0"/>
                                  <a:ea typeface="Cambria Math" panose="02040503050406030204" pitchFamily="18" charset="0"/>
                                </a:rPr>
                                <m:t>𝑢</m:t>
                              </m:r>
                            </m:e>
                          </m:acc>
                        </m:e>
                        <m:sub>
                          <m:r>
                            <a:rPr lang="en-US" i="1">
                              <a:latin typeface="Cambria Math" panose="02040503050406030204" pitchFamily="18" charset="0"/>
                              <a:ea typeface="Cambria Math" panose="02040503050406030204" pitchFamily="18" charset="0"/>
                            </a:rPr>
                            <m:t>𝑥</m:t>
                          </m:r>
                        </m:sub>
                      </m:sSub>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𝑑</m:t>
                          </m:r>
                        </m:num>
                        <m:den>
                          <m:r>
                            <a:rPr lang="en-US" b="0" i="1" smtClean="0">
                              <a:latin typeface="Cambria Math" panose="02040503050406030204" pitchFamily="18" charset="0"/>
                            </a:rPr>
                            <m:t>𝑑𝑡</m:t>
                          </m:r>
                        </m:den>
                      </m:f>
                      <m:f>
                        <m:fPr>
                          <m:ctrlPr>
                            <a:rPr lang="en-US" b="0" i="1" smtClean="0">
                              <a:latin typeface="Cambria Math" panose="02040503050406030204" pitchFamily="18" charset="0"/>
                            </a:rPr>
                          </m:ctrlPr>
                        </m:fPr>
                        <m:num>
                          <m:r>
                            <a:rPr lang="en-US" b="0" i="1" smtClean="0">
                              <a:latin typeface="Cambria Math" panose="02040503050406030204" pitchFamily="18" charset="0"/>
                            </a:rPr>
                            <m:t>𝑑</m:t>
                          </m:r>
                          <m:acc>
                            <m:accPr>
                              <m:chr m:val="⃗"/>
                              <m:ctrlPr>
                                <a:rPr lang="el-GR" i="1">
                                  <a:solidFill>
                                    <a:srgbClr val="3E3D2D"/>
                                  </a:solidFill>
                                  <a:latin typeface="Cambria Math" panose="02040503050406030204" pitchFamily="18" charset="0"/>
                                </a:rPr>
                              </m:ctrlPr>
                            </m:accPr>
                            <m:e>
                              <m:r>
                                <a:rPr lang="en-US" b="0" i="1">
                                  <a:solidFill>
                                    <a:srgbClr val="3E3D2D"/>
                                  </a:solidFill>
                                  <a:latin typeface="Cambria Math" panose="02040503050406030204" pitchFamily="18" charset="0"/>
                                </a:rPr>
                                <m:t>𝑥</m:t>
                              </m:r>
                            </m:e>
                          </m:acc>
                        </m:num>
                        <m:den>
                          <m:r>
                            <a:rPr lang="en-US" b="0" i="1" smtClean="0">
                              <a:latin typeface="Cambria Math" panose="02040503050406030204" pitchFamily="18" charset="0"/>
                            </a:rPr>
                            <m:t>𝑑𝑡</m:t>
                          </m:r>
                        </m:den>
                      </m:f>
                    </m:oMath>
                  </m:oMathPara>
                </a14:m>
                <a:endParaRPr lang="en-US" dirty="0"/>
              </a:p>
              <a:p>
                <a:pPr marL="68580" indent="0">
                  <a:buNone/>
                </a:pPr>
                <a:r>
                  <a:rPr lang="en-US" dirty="0"/>
                  <a:t>    </a:t>
                </a:r>
                <a:r>
                  <a:rPr lang="el-GR" dirty="0"/>
                  <a:t>είναι</a:t>
                </a:r>
              </a:p>
              <a:p>
                <a:pPr marL="68580" indent="0">
                  <a:buNone/>
                </a:pPr>
                <a14:m>
                  <m:oMathPara xmlns:m="http://schemas.openxmlformats.org/officeDocument/2006/math">
                    <m:oMathParaPr>
                      <m:jc m:val="centerGroup"/>
                    </m:oMathParaPr>
                    <m:oMath xmlns:m="http://schemas.openxmlformats.org/officeDocument/2006/math">
                      <m:sSub>
                        <m:sSubPr>
                          <m:ctrlPr>
                            <a:rPr lang="el-GR" i="1">
                              <a:latin typeface="Cambria Math" panose="02040503050406030204" pitchFamily="18" charset="0"/>
                            </a:rPr>
                          </m:ctrlPr>
                        </m:sSubPr>
                        <m:e>
                          <m:acc>
                            <m:accPr>
                              <m:chr m:val="⃗"/>
                              <m:ctrlPr>
                                <a:rPr lang="en-US" i="1">
                                  <a:latin typeface="Cambria Math" panose="02040503050406030204" pitchFamily="18" charset="0"/>
                                </a:rPr>
                              </m:ctrlPr>
                            </m:accPr>
                            <m:e>
                              <m:r>
                                <a:rPr lang="en-US" i="1">
                                  <a:latin typeface="Cambria Math" panose="02040503050406030204" pitchFamily="18" charset="0"/>
                                </a:rPr>
                                <m:t>𝑎</m:t>
                              </m:r>
                            </m:e>
                          </m:acc>
                        </m:e>
                        <m:sub>
                          <m:r>
                            <a:rPr lang="en-US" i="1">
                              <a:latin typeface="Cambria Math" panose="02040503050406030204" pitchFamily="18" charset="0"/>
                            </a:rPr>
                            <m:t>𝑥</m:t>
                          </m:r>
                        </m:sub>
                      </m:sSub>
                      <m:r>
                        <a:rPr lang="en-US" b="0" i="1" smtClean="0">
                          <a:latin typeface="Cambria Math" panose="02040503050406030204" pitchFamily="18" charset="0"/>
                        </a:rPr>
                        <m:t>=</m:t>
                      </m:r>
                      <m:f>
                        <m:fPr>
                          <m:ctrlPr>
                            <a:rPr lang="en-US" b="0" i="1" smtClean="0">
                              <a:latin typeface="Cambria Math" panose="02040503050406030204" pitchFamily="18" charset="0"/>
                            </a:rPr>
                          </m:ctrlPr>
                        </m:fPr>
                        <m:num>
                          <m:sSup>
                            <m:sSupPr>
                              <m:ctrlPr>
                                <a:rPr lang="en-US" b="0" i="1" smtClean="0">
                                  <a:latin typeface="Cambria Math" panose="02040503050406030204" pitchFamily="18" charset="0"/>
                                </a:rPr>
                              </m:ctrlPr>
                            </m:sSupPr>
                            <m:e>
                              <m:r>
                                <a:rPr lang="en-US" b="0" i="1" smtClean="0">
                                  <a:latin typeface="Cambria Math" panose="02040503050406030204" pitchFamily="18" charset="0"/>
                                </a:rPr>
                                <m:t>𝑑</m:t>
                              </m:r>
                            </m:e>
                            <m:sup>
                              <m:r>
                                <a:rPr lang="en-US" b="0" i="1" smtClean="0">
                                  <a:latin typeface="Cambria Math" panose="02040503050406030204" pitchFamily="18" charset="0"/>
                                </a:rPr>
                                <m:t>2</m:t>
                              </m:r>
                            </m:sup>
                          </m:sSup>
                          <m:acc>
                            <m:accPr>
                              <m:chr m:val="⃗"/>
                              <m:ctrlPr>
                                <a:rPr lang="el-GR" i="1">
                                  <a:latin typeface="Cambria Math" panose="02040503050406030204" pitchFamily="18" charset="0"/>
                                </a:rPr>
                              </m:ctrlPr>
                            </m:accPr>
                            <m:e>
                              <m:r>
                                <a:rPr lang="en-US" b="0" i="1">
                                  <a:latin typeface="Cambria Math" panose="02040503050406030204" pitchFamily="18" charset="0"/>
                                </a:rPr>
                                <m:t>𝑥</m:t>
                              </m:r>
                            </m:e>
                          </m:acc>
                        </m:num>
                        <m:den>
                          <m:r>
                            <a:rPr lang="en-US" b="0" i="1" smtClean="0">
                              <a:latin typeface="Cambria Math" panose="02040503050406030204" pitchFamily="18" charset="0"/>
                            </a:rPr>
                            <m:t>𝑑</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𝑡</m:t>
                              </m:r>
                            </m:e>
                            <m:sup>
                              <m:r>
                                <a:rPr lang="en-US" b="0" i="1" smtClean="0">
                                  <a:latin typeface="Cambria Math" panose="02040503050406030204" pitchFamily="18" charset="0"/>
                                </a:rPr>
                                <m:t>2</m:t>
                              </m:r>
                            </m:sup>
                          </m:sSup>
                        </m:den>
                      </m:f>
                    </m:oMath>
                  </m:oMathPara>
                </a14:m>
                <a:endParaRPr lang="el-GR"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290914"/>
                <a:ext cx="7872250" cy="5262286"/>
              </a:xfrm>
              <a:blipFill>
                <a:blip r:embed="rId2"/>
                <a:stretch>
                  <a:fillRect t="-1622"/>
                </a:stretch>
              </a:blipFill>
            </p:spPr>
            <p:txBody>
              <a:bodyPr/>
              <a:lstStyle/>
              <a:p>
                <a:r>
                  <a:rPr lang="en-US">
                    <a:noFill/>
                  </a:rPr>
                  <a:t> </a:t>
                </a:r>
              </a:p>
            </p:txBody>
          </p:sp>
        </mc:Fallback>
      </mc:AlternateContent>
      <p:sp>
        <p:nvSpPr>
          <p:cNvPr id="7" name="Right Brace 6"/>
          <p:cNvSpPr/>
          <p:nvPr/>
        </p:nvSpPr>
        <p:spPr>
          <a:xfrm>
            <a:off x="6019800" y="2362200"/>
            <a:ext cx="381000" cy="3962400"/>
          </a:xfrm>
          <a:prstGeom prst="rightBrace">
            <a:avLst>
              <a:gd name="adj1" fmla="val 8333"/>
              <a:gd name="adj2" fmla="val 50472"/>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mc:AlternateContent xmlns:mc="http://schemas.openxmlformats.org/markup-compatibility/2006" xmlns:a14="http://schemas.microsoft.com/office/drawing/2010/main">
        <mc:Choice Requires="a14">
          <p:sp>
            <p:nvSpPr>
              <p:cNvPr id="8" name="TextBox 7"/>
              <p:cNvSpPr txBox="1"/>
              <p:nvPr/>
            </p:nvSpPr>
            <p:spPr>
              <a:xfrm>
                <a:off x="6457950" y="3088674"/>
                <a:ext cx="2204873" cy="2509452"/>
              </a:xfrm>
              <a:prstGeom prst="flowChartAlternateProcess">
                <a:avLst/>
              </a:prstGeom>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600" b="1" i="0" u="none" strike="noStrike" kern="1200" cap="none" spc="0" normalizeH="0" baseline="0" noProof="0" dirty="0">
                    <a:ln>
                      <a:noFill/>
                    </a:ln>
                    <a:solidFill>
                      <a:prstClr val="black"/>
                    </a:solidFill>
                    <a:effectLst/>
                    <a:uLnTx/>
                    <a:uFillTx/>
                    <a:latin typeface="Calibri" panose="020F0502020204030204"/>
                    <a:ea typeface="+mn-ea"/>
                    <a:cs typeface="+mn-cs"/>
                  </a:rPr>
                  <a:t>Μονάδα μέτρησης:</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f>
                      <m:fPr>
                        <m:ctrlPr>
                          <a:rPr kumimoji="0" lang="en-US" sz="3600" b="1"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ctrlPr>
                      </m:fPr>
                      <m:num>
                        <m:r>
                          <a:rPr kumimoji="0" lang="en-US" sz="3600" b="1"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𝒎</m:t>
                        </m:r>
                      </m:num>
                      <m:den>
                        <m:sSup>
                          <m:sSupPr>
                            <m:ctrlPr>
                              <a:rPr kumimoji="0" lang="en-US" sz="3600" b="1"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ctrlPr>
                          </m:sSupPr>
                          <m:e>
                            <m:r>
                              <a:rPr kumimoji="0" lang="en-US" sz="3600" b="1"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𝒔</m:t>
                            </m:r>
                          </m:e>
                          <m:sup>
                            <m:r>
                              <a:rPr kumimoji="0" lang="en-US" sz="3600" b="1"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𝟐</m:t>
                            </m:r>
                          </m:sup>
                        </m:sSup>
                      </m:den>
                    </m:f>
                  </m:oMath>
                </a14:m>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l-GR" sz="1600" b="1" i="0" u="none" strike="noStrike" kern="1200" cap="none" spc="0" normalizeH="0" baseline="0" noProof="0" dirty="0">
                    <a:ln>
                      <a:noFill/>
                    </a:ln>
                    <a:solidFill>
                      <a:prstClr val="black"/>
                    </a:solidFill>
                    <a:effectLst/>
                    <a:uLnTx/>
                    <a:uFillTx/>
                    <a:latin typeface="Calibri" panose="020F0502020204030204"/>
                    <a:ea typeface="+mn-ea"/>
                    <a:cs typeface="+mn-cs"/>
                  </a:rPr>
                  <a:t>μέτρο ανά δευτερόλεπτο</a:t>
                </a: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l-GR" sz="1600" b="1" i="0" u="none" strike="noStrike" kern="1200" cap="none" spc="0" normalizeH="0" baseline="0" noProof="0" dirty="0">
                    <a:ln>
                      <a:noFill/>
                    </a:ln>
                    <a:solidFill>
                      <a:prstClr val="black"/>
                    </a:solidFill>
                    <a:effectLst/>
                    <a:uLnTx/>
                    <a:uFillTx/>
                    <a:latin typeface="Calibri" panose="020F0502020204030204"/>
                    <a:ea typeface="+mn-ea"/>
                    <a:cs typeface="+mn-cs"/>
                  </a:rPr>
                  <a:t>στο τετράγωνο)</a:t>
                </a:r>
              </a:p>
            </p:txBody>
          </p:sp>
        </mc:Choice>
        <mc:Fallback xmlns="">
          <p:sp>
            <p:nvSpPr>
              <p:cNvPr id="8" name="TextBox 7"/>
              <p:cNvSpPr txBox="1">
                <a:spLocks noRot="1" noChangeAspect="1" noMove="1" noResize="1" noEditPoints="1" noAdjustHandles="1" noChangeArrowheads="1" noChangeShapeType="1" noTextEdit="1"/>
              </p:cNvSpPr>
              <p:nvPr/>
            </p:nvSpPr>
            <p:spPr>
              <a:xfrm>
                <a:off x="6457950" y="3088674"/>
                <a:ext cx="2204873" cy="2509452"/>
              </a:xfrm>
              <a:prstGeom prst="flowChartAlternateProcess">
                <a:avLst/>
              </a:prstGeom>
              <a:blipFill>
                <a:blip r:embed="rId3"/>
                <a:stretch>
                  <a:fillRect/>
                </a:stretch>
              </a:blipFill>
              <a:ln>
                <a:noFill/>
              </a:ln>
            </p:spPr>
            <p:txBody>
              <a:bodyPr/>
              <a:lstStyle/>
              <a:p>
                <a:r>
                  <a:rPr lang="en-US">
                    <a:noFill/>
                  </a:rPr>
                  <a:t> </a:t>
                </a:r>
              </a:p>
            </p:txBody>
          </p:sp>
        </mc:Fallback>
      </mc:AlternateContent>
    </p:spTree>
    <p:extLst>
      <p:ext uri="{BB962C8B-B14F-4D97-AF65-F5344CB8AC3E}">
        <p14:creationId xmlns:p14="http://schemas.microsoft.com/office/powerpoint/2010/main" val="670883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fade">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fade">
                                      <p:cBhvr>
                                        <p:cTn id="52" dur="500"/>
                                        <p:tgtEl>
                                          <p:spTgt spid="3">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7"/>
                                        </p:tgtEl>
                                        <p:attrNameLst>
                                          <p:attrName>style.visibility</p:attrName>
                                        </p:attrNameLst>
                                      </p:cBhvr>
                                      <p:to>
                                        <p:strVal val="visible"/>
                                      </p:to>
                                    </p:set>
                                    <p:animEffect transition="in" filter="fade">
                                      <p:cBhvr>
                                        <p:cTn id="57" dur="500"/>
                                        <p:tgtEl>
                                          <p:spTgt spid="7"/>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8"/>
                                        </p:tgtEl>
                                        <p:attrNameLst>
                                          <p:attrName>style.visibility</p:attrName>
                                        </p:attrNameLst>
                                      </p:cBhvr>
                                      <p:to>
                                        <p:strVal val="visible"/>
                                      </p:to>
                                    </p:set>
                                    <p:animEffect transition="in" filter="fade">
                                      <p:cBhvr>
                                        <p:cTn id="6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05400" y="2029119"/>
            <a:ext cx="3542761" cy="2438400"/>
          </a:xfrm>
          <a:prstGeom prst="rect">
            <a:avLst/>
          </a:prstGeom>
          <a:ln>
            <a:noFill/>
          </a:ln>
          <a:effectLst>
            <a:softEdge rad="112500"/>
          </a:effectLst>
        </p:spPr>
      </p:pic>
      <p:sp>
        <p:nvSpPr>
          <p:cNvPr id="2" name="Title 1"/>
          <p:cNvSpPr>
            <a:spLocks noGrp="1"/>
          </p:cNvSpPr>
          <p:nvPr>
            <p:ph type="title"/>
          </p:nvPr>
        </p:nvSpPr>
        <p:spPr/>
        <p:txBody>
          <a:bodyPr>
            <a:normAutofit fontScale="90000"/>
          </a:bodyPr>
          <a:lstStyle/>
          <a:p>
            <a:r>
              <a:rPr lang="el-GR" dirty="0"/>
              <a:t>Ενέργεια Συστήματος</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629920" y="1371600"/>
                <a:ext cx="8028305" cy="5105400"/>
              </a:xfrm>
            </p:spPr>
            <p:txBody>
              <a:bodyPr>
                <a:normAutofit fontScale="92500" lnSpcReduction="10000"/>
              </a:bodyPr>
              <a:lstStyle/>
              <a:p>
                <a:r>
                  <a:rPr lang="el-GR" sz="2000" dirty="0"/>
                  <a:t>Θεωρήστε το διπλανό σύστημα: </a:t>
                </a:r>
                <a:r>
                  <a:rPr lang="en-US" sz="2000" b="1" dirty="0"/>
                  <a:t>{</a:t>
                </a:r>
                <a:r>
                  <a:rPr lang="el-GR" sz="2000" b="1" dirty="0"/>
                  <a:t>μπάλα</a:t>
                </a:r>
                <a:r>
                  <a:rPr lang="en-US" sz="2000" b="1" dirty="0"/>
                  <a:t>,</a:t>
                </a:r>
                <a:r>
                  <a:rPr lang="el-GR" sz="2000" b="1" dirty="0"/>
                  <a:t> επικλινές</a:t>
                </a:r>
                <a:r>
                  <a:rPr lang="en-US" sz="2000" b="1" dirty="0"/>
                  <a:t>,</a:t>
                </a:r>
                <a:r>
                  <a:rPr lang="el-GR" sz="2000" b="1" dirty="0"/>
                  <a:t> επιφάνεια</a:t>
                </a:r>
                <a:r>
                  <a:rPr lang="en-US" sz="2000" b="1" dirty="0"/>
                  <a:t> (</a:t>
                </a:r>
                <a:r>
                  <a:rPr lang="el-GR" sz="2000" b="1" dirty="0"/>
                  <a:t>Γη)</a:t>
                </a:r>
                <a:r>
                  <a:rPr lang="en-US" sz="2000" b="1" dirty="0"/>
                  <a:t>}</a:t>
                </a:r>
                <a:br>
                  <a:rPr lang="el-GR" sz="2000" b="1" dirty="0"/>
                </a:br>
                <a:r>
                  <a:rPr lang="el-GR" sz="2000" dirty="0"/>
                  <a:t>Η </a:t>
                </a:r>
                <a:r>
                  <a:rPr lang="el-GR" sz="2200" b="1" dirty="0"/>
                  <a:t>απόσταση</a:t>
                </a:r>
                <a:r>
                  <a:rPr lang="el-GR" sz="2000" dirty="0"/>
                  <a:t> που καλύπτει μια μπάλα ολισθαίνοντας σε μια επικλινή επιφάνεια </a:t>
                </a:r>
                <a:r>
                  <a:rPr lang="el-GR" sz="2000" u="sng" dirty="0"/>
                  <a:t>με τριβές</a:t>
                </a:r>
                <a:r>
                  <a:rPr lang="el-GR" sz="2000" dirty="0"/>
                  <a:t> έχει μεγάλη σημασία για το </a:t>
                </a:r>
                <a:r>
                  <a:rPr lang="el-GR" sz="2000" b="1" dirty="0"/>
                  <a:t>πόση</a:t>
                </a:r>
                <a:r>
                  <a:rPr lang="el-GR" sz="2000" dirty="0"/>
                  <a:t> </a:t>
                </a:r>
                <a:r>
                  <a:rPr lang="el-GR" sz="2000" i="1" dirty="0"/>
                  <a:t>δυναμική</a:t>
                </a:r>
                <a:r>
                  <a:rPr lang="el-GR" sz="2000" dirty="0"/>
                  <a:t> ενέργεια μετατρέπεται σε </a:t>
                </a:r>
                <a:r>
                  <a:rPr lang="el-GR" sz="2000" i="1" dirty="0"/>
                  <a:t>θερμική</a:t>
                </a:r>
                <a:r>
                  <a:rPr lang="en-US" sz="2000" i="1" dirty="0"/>
                  <a:t> </a:t>
                </a:r>
                <a:r>
                  <a:rPr lang="el-GR" sz="2000" dirty="0"/>
                  <a:t>μέσω του έργου της τριβής</a:t>
                </a:r>
              </a:p>
              <a:p>
                <a:pPr lvl="1"/>
                <a:endParaRPr lang="el-GR" sz="1200" dirty="0"/>
              </a:p>
              <a:p>
                <a:pPr lvl="1"/>
                <a:r>
                  <a:rPr lang="el-GR" sz="1800" dirty="0"/>
                  <a:t>Μεγαλύτερη απόσταση </a:t>
                </a:r>
                <a:r>
                  <a:rPr lang="el-GR" sz="1800" dirty="0">
                    <a:sym typeface="Wingdings" panose="05000000000000000000" pitchFamily="2" charset="2"/>
                  </a:rPr>
                  <a:t></a:t>
                </a:r>
                <a:r>
                  <a:rPr lang="el-GR" sz="1800" dirty="0"/>
                  <a:t> μεγαλύτερο </a:t>
                </a:r>
                <a:br>
                  <a:rPr lang="en-US" sz="1800" dirty="0"/>
                </a:br>
                <a:r>
                  <a:rPr lang="el-GR" sz="1800" dirty="0"/>
                  <a:t>ποσοστό</a:t>
                </a:r>
                <a:r>
                  <a:rPr lang="en-US" sz="1800" dirty="0"/>
                  <a:t> </a:t>
                </a:r>
                <a:r>
                  <a:rPr lang="el-GR" sz="1800" b="1" dirty="0"/>
                  <a:t>δυναμικής</a:t>
                </a:r>
                <a:r>
                  <a:rPr lang="el-GR" sz="1800" dirty="0"/>
                  <a:t> ενέργειας </a:t>
                </a:r>
                <a:r>
                  <a:rPr lang="el-GR" sz="1800" dirty="0" err="1"/>
                  <a:t>μετατρέ</a:t>
                </a:r>
                <a:r>
                  <a:rPr lang="en-US" sz="1800" dirty="0"/>
                  <a:t>-</a:t>
                </a:r>
                <a:br>
                  <a:rPr lang="en-US" sz="1800" dirty="0"/>
                </a:br>
                <a:r>
                  <a:rPr lang="el-GR" sz="1800" dirty="0" err="1"/>
                  <a:t>πεται</a:t>
                </a:r>
                <a:r>
                  <a:rPr lang="el-GR" sz="1800" dirty="0"/>
                  <a:t> σε </a:t>
                </a:r>
                <a:r>
                  <a:rPr lang="el-GR" sz="1800" b="1" dirty="0"/>
                  <a:t>θερμική</a:t>
                </a:r>
                <a:r>
                  <a:rPr lang="el-GR" sz="1800" dirty="0"/>
                  <a:t> λόγω του έργου της </a:t>
                </a:r>
                <a:br>
                  <a:rPr lang="en-US" sz="1800" dirty="0"/>
                </a:br>
                <a:r>
                  <a:rPr lang="el-GR" sz="1800" dirty="0"/>
                  <a:t>δύναμης τριβής </a:t>
                </a:r>
              </a:p>
              <a:p>
                <a:pPr lvl="1"/>
                <a:endParaRPr lang="el-GR" sz="1200" dirty="0"/>
              </a:p>
              <a:p>
                <a:pPr lvl="1"/>
                <a:r>
                  <a:rPr lang="el-GR" sz="1800" dirty="0"/>
                  <a:t>Υπάρχει εξάρτηση από το «μονοπάτι»</a:t>
                </a:r>
              </a:p>
              <a:p>
                <a:pPr marL="68580" indent="0">
                  <a:buNone/>
                </a:pPr>
                <a:endParaRPr lang="el-GR" sz="1600" dirty="0"/>
              </a:p>
              <a:p>
                <a:r>
                  <a:rPr lang="el-GR" sz="2000" dirty="0"/>
                  <a:t>Αντίθετα, το έργο της δύναμης του βάρους </a:t>
                </a:r>
                <a:r>
                  <a:rPr lang="el-GR" sz="2200" b="1" u="sng" dirty="0">
                    <a:solidFill>
                      <a:srgbClr val="FF0000"/>
                    </a:solidFill>
                  </a:rPr>
                  <a:t>δεν</a:t>
                </a:r>
                <a:r>
                  <a:rPr lang="el-GR" sz="2000" dirty="0"/>
                  <a:t> εξαρτάται από το «μονοπάτι» που ακολουθεί το σώμα!</a:t>
                </a:r>
              </a:p>
              <a:p>
                <a:pPr marL="68580" indent="0">
                  <a:buNone/>
                </a:pPr>
                <a:endParaRPr lang="el-GR" sz="1800" dirty="0"/>
              </a:p>
              <a:p>
                <a:pPr marL="68580" indent="0">
                  <a:buNone/>
                </a:pPr>
                <a14:m>
                  <m:oMathPara xmlns:m="http://schemas.openxmlformats.org/officeDocument/2006/math">
                    <m:oMathParaPr>
                      <m:jc m:val="centerGroup"/>
                    </m:oMathParaPr>
                    <m:oMath xmlns:m="http://schemas.openxmlformats.org/officeDocument/2006/math">
                      <m:sSub>
                        <m:sSubPr>
                          <m:ctrlPr>
                            <a:rPr lang="el-GR" sz="2000" i="1">
                              <a:latin typeface="Cambria Math" panose="02040503050406030204" pitchFamily="18" charset="0"/>
                            </a:rPr>
                          </m:ctrlPr>
                        </m:sSubPr>
                        <m:e>
                          <m:r>
                            <a:rPr lang="en-US" sz="2000" i="1">
                              <a:latin typeface="Cambria Math" panose="02040503050406030204" pitchFamily="18" charset="0"/>
                            </a:rPr>
                            <m:t>𝑊</m:t>
                          </m:r>
                        </m:e>
                        <m:sub>
                          <m:r>
                            <a:rPr lang="en-US" sz="2000" i="1">
                              <a:latin typeface="Cambria Math" panose="02040503050406030204" pitchFamily="18" charset="0"/>
                            </a:rPr>
                            <m:t>𝑔</m:t>
                          </m:r>
                        </m:sub>
                      </m:sSub>
                      <m:r>
                        <a:rPr lang="en-US" sz="2000" i="1">
                          <a:latin typeface="Cambria Math" panose="02040503050406030204" pitchFamily="18" charset="0"/>
                        </a:rPr>
                        <m:t>=</m:t>
                      </m:r>
                      <m:sSub>
                        <m:sSubPr>
                          <m:ctrlPr>
                            <a:rPr lang="en-US" sz="2000" b="0" i="1" smtClean="0">
                              <a:latin typeface="Cambria Math" panose="02040503050406030204" pitchFamily="18" charset="0"/>
                            </a:rPr>
                          </m:ctrlPr>
                        </m:sSubPr>
                        <m:e>
                          <m:acc>
                            <m:accPr>
                              <m:chr m:val="⃗"/>
                              <m:ctrlPr>
                                <a:rPr lang="el-GR" sz="2000" b="0" i="1" smtClean="0">
                                  <a:latin typeface="Cambria Math" panose="02040503050406030204" pitchFamily="18" charset="0"/>
                                </a:rPr>
                              </m:ctrlPr>
                            </m:accPr>
                            <m:e>
                              <m:r>
                                <a:rPr lang="en-US" sz="2000" b="0" i="1" smtClean="0">
                                  <a:latin typeface="Cambria Math" panose="02040503050406030204" pitchFamily="18" charset="0"/>
                                </a:rPr>
                                <m:t>𝐹</m:t>
                              </m:r>
                            </m:e>
                          </m:acc>
                        </m:e>
                        <m:sub>
                          <m:r>
                            <a:rPr lang="en-US" sz="2000" b="0" i="1" smtClean="0">
                              <a:latin typeface="Cambria Math" panose="02040503050406030204" pitchFamily="18" charset="0"/>
                            </a:rPr>
                            <m:t>𝑔</m:t>
                          </m:r>
                        </m:sub>
                      </m:sSub>
                      <m:r>
                        <a:rPr lang="en-US" sz="2000" b="0" i="1" smtClean="0">
                          <a:latin typeface="Cambria Math" panose="02040503050406030204" pitchFamily="18" charset="0"/>
                        </a:rPr>
                        <m:t>⋅</m:t>
                      </m:r>
                      <m:r>
                        <m:rPr>
                          <m:sty m:val="p"/>
                        </m:rPr>
                        <a:rPr lang="en-US" sz="2000" b="0" i="0" smtClean="0">
                          <a:latin typeface="Cambria Math" panose="02040503050406030204" pitchFamily="18" charset="0"/>
                        </a:rPr>
                        <m:t>Δ</m:t>
                      </m:r>
                      <m:acc>
                        <m:accPr>
                          <m:chr m:val="⃗"/>
                          <m:ctrlPr>
                            <a:rPr lang="en-US" sz="2000" b="0" i="1" smtClean="0">
                              <a:latin typeface="Cambria Math" panose="02040503050406030204" pitchFamily="18" charset="0"/>
                            </a:rPr>
                          </m:ctrlPr>
                        </m:accPr>
                        <m:e>
                          <m:r>
                            <a:rPr lang="en-US" sz="2000" b="0" i="1" smtClean="0">
                              <a:latin typeface="Cambria Math" panose="02040503050406030204" pitchFamily="18" charset="0"/>
                            </a:rPr>
                            <m:t>𝑦</m:t>
                          </m:r>
                        </m:e>
                      </m:acc>
                      <m:r>
                        <a:rPr lang="en-US" sz="2000" b="0" i="1" smtClean="0">
                          <a:latin typeface="Cambria Math" panose="02040503050406030204" pitchFamily="18" charset="0"/>
                        </a:rPr>
                        <m:t>=</m:t>
                      </m:r>
                      <m:r>
                        <a:rPr lang="en-US" sz="2000" i="1">
                          <a:latin typeface="Cambria Math" panose="02040503050406030204" pitchFamily="18" charset="0"/>
                        </a:rPr>
                        <m:t>−</m:t>
                      </m:r>
                      <m:r>
                        <a:rPr lang="en-US" sz="2000" i="1">
                          <a:latin typeface="Cambria Math" panose="02040503050406030204" pitchFamily="18" charset="0"/>
                        </a:rPr>
                        <m:t>𝑚𝑔</m:t>
                      </m:r>
                      <m:acc>
                        <m:accPr>
                          <m:chr m:val="⃗"/>
                          <m:ctrlPr>
                            <a:rPr lang="en-US" sz="2000" i="1">
                              <a:latin typeface="Cambria Math" panose="02040503050406030204" pitchFamily="18" charset="0"/>
                            </a:rPr>
                          </m:ctrlPr>
                        </m:accPr>
                        <m:e>
                          <m:r>
                            <a:rPr lang="en-US" sz="2000" i="1">
                              <a:latin typeface="Cambria Math" panose="02040503050406030204" pitchFamily="18" charset="0"/>
                            </a:rPr>
                            <m:t>𝑗</m:t>
                          </m:r>
                        </m:e>
                      </m:acc>
                      <m:r>
                        <a:rPr lang="el-GR" sz="2000" i="1">
                          <a:latin typeface="Cambria Math" panose="02040503050406030204" pitchFamily="18" charset="0"/>
                          <a:ea typeface="Cambria Math" panose="02040503050406030204" pitchFamily="18" charset="0"/>
                        </a:rPr>
                        <m:t>∙</m:t>
                      </m:r>
                      <m:d>
                        <m:dPr>
                          <m:ctrlPr>
                            <a:rPr lang="en-US" sz="2000" i="1">
                              <a:latin typeface="Cambria Math" panose="02040503050406030204" pitchFamily="18" charset="0"/>
                              <a:ea typeface="Cambria Math" panose="02040503050406030204" pitchFamily="18" charset="0"/>
                            </a:rPr>
                          </m:ctrlPr>
                        </m:dPr>
                        <m:e>
                          <m:sSub>
                            <m:sSubPr>
                              <m:ctrlPr>
                                <a:rPr lang="en-US" sz="2000" i="1">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𝑦</m:t>
                              </m:r>
                            </m:e>
                            <m:sub>
                              <m:r>
                                <a:rPr lang="en-US" sz="2000" i="1">
                                  <a:latin typeface="Cambria Math" panose="02040503050406030204" pitchFamily="18" charset="0"/>
                                  <a:ea typeface="Cambria Math" panose="02040503050406030204" pitchFamily="18" charset="0"/>
                                </a:rPr>
                                <m:t>𝑓</m:t>
                              </m:r>
                            </m:sub>
                          </m:sSub>
                          <m:r>
                            <a:rPr lang="en-US" sz="2000" i="1">
                              <a:latin typeface="Cambria Math" panose="02040503050406030204" pitchFamily="18" charset="0"/>
                              <a:ea typeface="Cambria Math" panose="02040503050406030204" pitchFamily="18" charset="0"/>
                            </a:rPr>
                            <m:t>−</m:t>
                          </m:r>
                          <m:sSub>
                            <m:sSubPr>
                              <m:ctrlPr>
                                <a:rPr lang="en-US" sz="2000" i="1">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𝑦</m:t>
                              </m:r>
                            </m:e>
                            <m:sub>
                              <m:r>
                                <a:rPr lang="en-US" sz="2000" i="1">
                                  <a:latin typeface="Cambria Math" panose="02040503050406030204" pitchFamily="18" charset="0"/>
                                  <a:ea typeface="Cambria Math" panose="02040503050406030204" pitchFamily="18" charset="0"/>
                                </a:rPr>
                                <m:t>𝑖</m:t>
                              </m:r>
                            </m:sub>
                          </m:sSub>
                        </m:e>
                      </m:d>
                      <m:acc>
                        <m:accPr>
                          <m:chr m:val="⃗"/>
                          <m:ctrlPr>
                            <a:rPr lang="en-US" sz="2000" i="1">
                              <a:latin typeface="Cambria Math" panose="02040503050406030204" pitchFamily="18" charset="0"/>
                              <a:ea typeface="Cambria Math" panose="02040503050406030204" pitchFamily="18" charset="0"/>
                            </a:rPr>
                          </m:ctrlPr>
                        </m:accPr>
                        <m:e>
                          <m:r>
                            <a:rPr lang="en-US" sz="2000" i="1">
                              <a:latin typeface="Cambria Math" panose="02040503050406030204" pitchFamily="18" charset="0"/>
                              <a:ea typeface="Cambria Math" panose="02040503050406030204" pitchFamily="18" charset="0"/>
                            </a:rPr>
                            <m:t>𝑗</m:t>
                          </m:r>
                        </m:e>
                      </m:acc>
                      <m:r>
                        <a:rPr lang="en-US" sz="2000" i="1" smtClean="0">
                          <a:latin typeface="Cambria Math" panose="02040503050406030204" pitchFamily="18" charset="0"/>
                        </a:rPr>
                        <m:t>=</m:t>
                      </m:r>
                      <m:r>
                        <a:rPr lang="en-US" sz="2000" i="1" smtClean="0">
                          <a:latin typeface="Cambria Math" panose="02040503050406030204" pitchFamily="18" charset="0"/>
                        </a:rPr>
                        <m:t>𝑚𝑔</m:t>
                      </m:r>
                      <m:r>
                        <a:rPr lang="en-US" sz="2000" b="1" i="1" smtClean="0">
                          <a:solidFill>
                            <a:srgbClr val="7030A0"/>
                          </a:solidFill>
                          <a:latin typeface="Cambria Math" panose="02040503050406030204" pitchFamily="18" charset="0"/>
                        </a:rPr>
                        <m:t>𝒉</m:t>
                      </m:r>
                    </m:oMath>
                  </m:oMathPara>
                </a14:m>
                <a:endParaRPr lang="el-GR" sz="2000" b="1" dirty="0">
                  <a:latin typeface="Cambria Math" panose="02040503050406030204" pitchFamily="18" charset="0"/>
                  <a:ea typeface="Cambria Math" panose="02040503050406030204" pitchFamily="18" charset="0"/>
                </a:endParaRPr>
              </a:p>
              <a:p>
                <a:pPr marL="68580" indent="0">
                  <a:buNone/>
                </a:pPr>
                <a:r>
                  <a:rPr lang="en-US" sz="2000" dirty="0">
                    <a:latin typeface="Cambria Math" panose="02040503050406030204" pitchFamily="18" charset="0"/>
                    <a:ea typeface="Cambria Math" panose="02040503050406030204" pitchFamily="18" charset="0"/>
                  </a:rPr>
                  <a:t>    </a:t>
                </a:r>
                <a:r>
                  <a:rPr lang="el-GR" sz="2000" dirty="0">
                    <a:latin typeface="Cambria Math" panose="02040503050406030204" pitchFamily="18" charset="0"/>
                    <a:ea typeface="Cambria Math" panose="02040503050406030204" pitchFamily="18" charset="0"/>
                  </a:rPr>
                  <a:t> </a:t>
                </a:r>
                <a:r>
                  <a:rPr lang="el-GR" sz="2000" dirty="0">
                    <a:ea typeface="Cambria Math" panose="02040503050406030204" pitchFamily="18" charset="0"/>
                  </a:rPr>
                  <a:t>ενώ</a:t>
                </a:r>
              </a:p>
              <a:p>
                <a:pPr marL="68580" indent="0">
                  <a:buNone/>
                </a:pPr>
                <a14:m>
                  <m:oMathPara xmlns:m="http://schemas.openxmlformats.org/officeDocument/2006/math">
                    <m:oMathParaPr>
                      <m:jc m:val="centerGroup"/>
                    </m:oMathParaPr>
                    <m:oMath xmlns:m="http://schemas.openxmlformats.org/officeDocument/2006/math">
                      <m:sSub>
                        <m:sSubPr>
                          <m:ctrlPr>
                            <a:rPr lang="en-US" sz="2000" b="0" i="1" smtClean="0">
                              <a:latin typeface="Cambria Math" panose="02040503050406030204" pitchFamily="18" charset="0"/>
                              <a:ea typeface="Cambria Math" panose="02040503050406030204" pitchFamily="18" charset="0"/>
                            </a:rPr>
                          </m:ctrlPr>
                        </m:sSubPr>
                        <m:e>
                          <m:r>
                            <a:rPr lang="en-US" sz="2000" b="0" i="1" smtClean="0">
                              <a:latin typeface="Cambria Math" panose="02040503050406030204" pitchFamily="18" charset="0"/>
                              <a:ea typeface="Cambria Math" panose="02040503050406030204" pitchFamily="18" charset="0"/>
                            </a:rPr>
                            <m:t>𝑊</m:t>
                          </m:r>
                        </m:e>
                        <m:sub>
                          <m:r>
                            <a:rPr lang="el-GR" sz="2000" b="0" i="1" smtClean="0">
                              <a:latin typeface="Cambria Math" panose="02040503050406030204" pitchFamily="18" charset="0"/>
                              <a:ea typeface="Cambria Math" panose="02040503050406030204" pitchFamily="18" charset="0"/>
                            </a:rPr>
                            <m:t>𝜏𝜌𝜄𝛽𝜂𝜍</m:t>
                          </m:r>
                        </m:sub>
                      </m:sSub>
                      <m:r>
                        <a:rPr lang="en-US" sz="2000" i="1">
                          <a:latin typeface="Cambria Math" panose="02040503050406030204" pitchFamily="18" charset="0"/>
                          <a:ea typeface="Cambria Math" panose="02040503050406030204" pitchFamily="18" charset="0"/>
                        </a:rPr>
                        <m:t>=</m:t>
                      </m:r>
                      <m:r>
                        <a:rPr lang="el-GR" sz="2000" b="0" i="1" smtClean="0">
                          <a:latin typeface="Cambria Math" panose="02040503050406030204" pitchFamily="18" charset="0"/>
                          <a:ea typeface="Cambria Math" panose="02040503050406030204" pitchFamily="18" charset="0"/>
                        </a:rPr>
                        <m:t>−</m:t>
                      </m:r>
                      <m:sSub>
                        <m:sSubPr>
                          <m:ctrlPr>
                            <a:rPr lang="en-US" sz="2000" i="1">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𝑓</m:t>
                          </m:r>
                        </m:e>
                        <m:sub>
                          <m:r>
                            <a:rPr lang="en-US" sz="2000" i="1">
                              <a:latin typeface="Cambria Math" panose="02040503050406030204" pitchFamily="18" charset="0"/>
                              <a:ea typeface="Cambria Math" panose="02040503050406030204" pitchFamily="18" charset="0"/>
                            </a:rPr>
                            <m:t>𝑘</m:t>
                          </m:r>
                        </m:sub>
                      </m:sSub>
                      <m:r>
                        <a:rPr lang="el-GR" sz="2000" b="1" i="1" smtClean="0">
                          <a:solidFill>
                            <a:srgbClr val="7030A0"/>
                          </a:solidFill>
                          <a:latin typeface="Cambria Math" panose="02040503050406030204" pitchFamily="18" charset="0"/>
                          <a:ea typeface="Cambria Math" panose="02040503050406030204" pitchFamily="18" charset="0"/>
                        </a:rPr>
                        <m:t>𝚫</m:t>
                      </m:r>
                      <m:r>
                        <a:rPr lang="en-US" sz="2000" b="1" i="1">
                          <a:solidFill>
                            <a:srgbClr val="7030A0"/>
                          </a:solidFill>
                          <a:latin typeface="Cambria Math" panose="02040503050406030204" pitchFamily="18" charset="0"/>
                          <a:ea typeface="Cambria Math" panose="02040503050406030204" pitchFamily="18" charset="0"/>
                        </a:rPr>
                        <m:t>𝒙</m:t>
                      </m:r>
                    </m:oMath>
                  </m:oMathPara>
                </a14:m>
                <a:endParaRPr lang="el-GR" sz="2000" b="1" i="1" dirty="0">
                  <a:solidFill>
                    <a:srgbClr val="7030A0"/>
                  </a:solidFill>
                  <a:ea typeface="Cambria Math" panose="02040503050406030204" pitchFamily="18" charset="0"/>
                </a:endParaRPr>
              </a:p>
              <a:p>
                <a:endParaRPr lang="el-GR"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629920" y="1371600"/>
                <a:ext cx="8028305" cy="5105400"/>
              </a:xfrm>
              <a:blipFill>
                <a:blip r:embed="rId3"/>
                <a:stretch>
                  <a:fillRect t="-1193"/>
                </a:stretch>
              </a:blipFill>
            </p:spPr>
            <p:txBody>
              <a:bodyPr/>
              <a:lstStyle/>
              <a:p>
                <a:r>
                  <a:rPr lang="en-US">
                    <a:noFill/>
                  </a:rPr>
                  <a:t> </a:t>
                </a:r>
              </a:p>
            </p:txBody>
          </p:sp>
        </mc:Fallback>
      </mc:AlternateContent>
      <p:cxnSp>
        <p:nvCxnSpPr>
          <p:cNvPr id="6" name="Γραμμή σύνδεσης: Γωνιώδης 5">
            <a:extLst>
              <a:ext uri="{FF2B5EF4-FFF2-40B4-BE49-F238E27FC236}">
                <a16:creationId xmlns:a16="http://schemas.microsoft.com/office/drawing/2014/main" id="{FF0BAD68-F8FB-B4E4-A70C-7941F629E646}"/>
              </a:ext>
            </a:extLst>
          </p:cNvPr>
          <p:cNvCxnSpPr/>
          <p:nvPr/>
        </p:nvCxnSpPr>
        <p:spPr>
          <a:xfrm rot="10800000" flipV="1">
            <a:off x="5715000" y="5431536"/>
            <a:ext cx="1271016" cy="658368"/>
          </a:xfrm>
          <a:prstGeom prst="bentConnector3">
            <a:avLst>
              <a:gd name="adj1" fmla="val -83094"/>
            </a:avLst>
          </a:prstGeom>
          <a:ln w="38100">
            <a:solidFill>
              <a:srgbClr val="7030A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9" name="Ευθύγραμμο βέλος σύνδεσης 8">
            <a:extLst>
              <a:ext uri="{FF2B5EF4-FFF2-40B4-BE49-F238E27FC236}">
                <a16:creationId xmlns:a16="http://schemas.microsoft.com/office/drawing/2014/main" id="{EFE87220-9914-702B-2FB4-3D482F2DD6BD}"/>
              </a:ext>
            </a:extLst>
          </p:cNvPr>
          <p:cNvCxnSpPr>
            <a:cxnSpLocks/>
          </p:cNvCxnSpPr>
          <p:nvPr/>
        </p:nvCxnSpPr>
        <p:spPr>
          <a:xfrm>
            <a:off x="8348472" y="2492415"/>
            <a:ext cx="0" cy="923544"/>
          </a:xfrm>
          <a:prstGeom prst="straightConnector1">
            <a:avLst/>
          </a:prstGeom>
          <a:ln w="38100">
            <a:solidFill>
              <a:srgbClr val="7030A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5ADA3DF4-D7A9-1A3C-9B98-AE9F31EE67B5}"/>
                  </a:ext>
                </a:extLst>
              </p:cNvPr>
              <p:cNvSpPr txBox="1"/>
              <p:nvPr/>
            </p:nvSpPr>
            <p:spPr>
              <a:xfrm>
                <a:off x="8405650" y="2815687"/>
                <a:ext cx="185114" cy="276999"/>
              </a:xfrm>
              <a:prstGeom prst="rect">
                <a:avLst/>
              </a:prstGeom>
              <a:noFill/>
              <a:ln>
                <a:noFill/>
              </a:ln>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800" b="0" i="1" u="none" strike="noStrike" kern="1200" cap="none" spc="0" normalizeH="0" baseline="0" noProof="0" smtClean="0">
                          <a:ln>
                            <a:noFill/>
                          </a:ln>
                          <a:solidFill>
                            <a:srgbClr val="7030A0"/>
                          </a:solidFill>
                          <a:effectLst/>
                          <a:uLnTx/>
                          <a:uFillTx/>
                          <a:latin typeface="Cambria Math" panose="02040503050406030204" pitchFamily="18" charset="0"/>
                          <a:ea typeface="+mn-ea"/>
                          <a:cs typeface="+mn-cs"/>
                        </a:rPr>
                        <m:t>h</m:t>
                      </m:r>
                    </m:oMath>
                  </m:oMathPara>
                </a14:m>
                <a:endParaRPr kumimoji="0" lang="en-US" sz="1800" b="0" i="0" u="none" strike="noStrike" kern="1200" cap="none" spc="0" normalizeH="0" baseline="0" noProof="0" dirty="0">
                  <a:ln>
                    <a:noFill/>
                  </a:ln>
                  <a:solidFill>
                    <a:srgbClr val="7030A0"/>
                  </a:solidFill>
                  <a:effectLst/>
                  <a:uLnTx/>
                  <a:uFillTx/>
                  <a:latin typeface="Calibri" panose="020F0502020204030204"/>
                  <a:ea typeface="+mn-ea"/>
                  <a:cs typeface="+mn-cs"/>
                </a:endParaRPr>
              </a:p>
            </p:txBody>
          </p:sp>
        </mc:Choice>
        <mc:Fallback xmlns="">
          <p:sp>
            <p:nvSpPr>
              <p:cNvPr id="11" name="TextBox 10">
                <a:extLst>
                  <a:ext uri="{FF2B5EF4-FFF2-40B4-BE49-F238E27FC236}">
                    <a16:creationId xmlns:a16="http://schemas.microsoft.com/office/drawing/2014/main" id="{5ADA3DF4-D7A9-1A3C-9B98-AE9F31EE67B5}"/>
                  </a:ext>
                </a:extLst>
              </p:cNvPr>
              <p:cNvSpPr txBox="1">
                <a:spLocks noRot="1" noChangeAspect="1" noMove="1" noResize="1" noEditPoints="1" noAdjustHandles="1" noChangeArrowheads="1" noChangeShapeType="1" noTextEdit="1"/>
              </p:cNvSpPr>
              <p:nvPr/>
            </p:nvSpPr>
            <p:spPr>
              <a:xfrm>
                <a:off x="8405650" y="2815687"/>
                <a:ext cx="185114" cy="276999"/>
              </a:xfrm>
              <a:prstGeom prst="rect">
                <a:avLst/>
              </a:prstGeom>
              <a:blipFill>
                <a:blip r:embed="rId4"/>
                <a:stretch>
                  <a:fillRect l="-33333" r="-30000" b="-8889"/>
                </a:stretch>
              </a:blipFill>
              <a:ln>
                <a:noFill/>
              </a:ln>
            </p:spPr>
            <p:txBody>
              <a:bodyPr/>
              <a:lstStyle/>
              <a:p>
                <a:r>
                  <a:rPr lang="en-US">
                    <a:noFill/>
                  </a:rPr>
                  <a:t> </a:t>
                </a:r>
              </a:p>
            </p:txBody>
          </p:sp>
        </mc:Fallback>
      </mc:AlternateContent>
      <p:grpSp>
        <p:nvGrpSpPr>
          <p:cNvPr id="15" name="Ομάδα 14">
            <a:extLst>
              <a:ext uri="{FF2B5EF4-FFF2-40B4-BE49-F238E27FC236}">
                <a16:creationId xmlns:a16="http://schemas.microsoft.com/office/drawing/2014/main" id="{DDE2EE01-918D-61F4-D2CA-F67652A7B484}"/>
              </a:ext>
            </a:extLst>
          </p:cNvPr>
          <p:cNvGrpSpPr/>
          <p:nvPr/>
        </p:nvGrpSpPr>
        <p:grpSpPr>
          <a:xfrm>
            <a:off x="5833872" y="2272959"/>
            <a:ext cx="1499616" cy="1143000"/>
            <a:chOff x="5833872" y="2377440"/>
            <a:chExt cx="1499616" cy="1143000"/>
          </a:xfrm>
        </p:grpSpPr>
        <p:cxnSp>
          <p:nvCxnSpPr>
            <p:cNvPr id="13" name="Ευθύγραμμο βέλος σύνδεσης 12">
              <a:extLst>
                <a:ext uri="{FF2B5EF4-FFF2-40B4-BE49-F238E27FC236}">
                  <a16:creationId xmlns:a16="http://schemas.microsoft.com/office/drawing/2014/main" id="{37F464DF-CB9E-4668-864B-35B6BD3C2435}"/>
                </a:ext>
              </a:extLst>
            </p:cNvPr>
            <p:cNvCxnSpPr/>
            <p:nvPr/>
          </p:nvCxnSpPr>
          <p:spPr>
            <a:xfrm flipV="1">
              <a:off x="5833872" y="2377440"/>
              <a:ext cx="1499616" cy="1143000"/>
            </a:xfrm>
            <a:prstGeom prst="straightConnector1">
              <a:avLst/>
            </a:prstGeom>
            <a:ln w="38100">
              <a:solidFill>
                <a:srgbClr val="7030A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7F9330B1-66B9-C773-9592-D8D4C7326A5E}"/>
                    </a:ext>
                  </a:extLst>
                </p:cNvPr>
                <p:cNvSpPr txBox="1"/>
                <p:nvPr/>
              </p:nvSpPr>
              <p:spPr>
                <a:xfrm>
                  <a:off x="6268211" y="2596896"/>
                  <a:ext cx="321178" cy="2769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kumimoji="0" lang="el-GR" sz="1800" b="0" i="0" u="none" strike="noStrike" kern="1200" cap="none" spc="0" normalizeH="0" baseline="0" noProof="0" smtClean="0">
                            <a:ln>
                              <a:noFill/>
                            </a:ln>
                            <a:solidFill>
                              <a:srgbClr val="7030A0"/>
                            </a:solidFill>
                            <a:effectLst/>
                            <a:uLnTx/>
                            <a:uFillTx/>
                            <a:latin typeface="Cambria Math" panose="02040503050406030204" pitchFamily="18" charset="0"/>
                            <a:ea typeface="+mn-ea"/>
                            <a:cs typeface="+mn-cs"/>
                          </a:rPr>
                          <m:t>Δ</m:t>
                        </m:r>
                        <m:r>
                          <a:rPr kumimoji="0" lang="en-US" sz="1800" b="0" i="1" u="none" strike="noStrike" kern="1200" cap="none" spc="0" normalizeH="0" baseline="0" noProof="0" smtClean="0">
                            <a:ln>
                              <a:noFill/>
                            </a:ln>
                            <a:solidFill>
                              <a:srgbClr val="7030A0"/>
                            </a:solidFill>
                            <a:effectLst/>
                            <a:uLnTx/>
                            <a:uFillTx/>
                            <a:latin typeface="Cambria Math" panose="02040503050406030204" pitchFamily="18" charset="0"/>
                            <a:ea typeface="+mn-ea"/>
                            <a:cs typeface="+mn-cs"/>
                          </a:rPr>
                          <m:t>𝑥</m:t>
                        </m:r>
                      </m:oMath>
                    </m:oMathPara>
                  </a14:m>
                  <a:endParaRPr kumimoji="0" lang="en-US" sz="1800" b="0" i="0" u="none" strike="noStrike" kern="1200" cap="none" spc="0" normalizeH="0" baseline="0" noProof="0" dirty="0">
                    <a:ln>
                      <a:noFill/>
                    </a:ln>
                    <a:solidFill>
                      <a:srgbClr val="7030A0"/>
                    </a:solidFill>
                    <a:effectLst/>
                    <a:uLnTx/>
                    <a:uFillTx/>
                    <a:latin typeface="Calibri" panose="020F0502020204030204"/>
                    <a:ea typeface="+mn-ea"/>
                    <a:cs typeface="+mn-cs"/>
                  </a:endParaRPr>
                </a:p>
              </p:txBody>
            </p:sp>
          </mc:Choice>
          <mc:Fallback xmlns="">
            <p:sp>
              <p:nvSpPr>
                <p:cNvPr id="14" name="TextBox 13">
                  <a:extLst>
                    <a:ext uri="{FF2B5EF4-FFF2-40B4-BE49-F238E27FC236}">
                      <a16:creationId xmlns:a16="http://schemas.microsoft.com/office/drawing/2014/main" id="{7F9330B1-66B9-C773-9592-D8D4C7326A5E}"/>
                    </a:ext>
                  </a:extLst>
                </p:cNvPr>
                <p:cNvSpPr txBox="1">
                  <a:spLocks noRot="1" noChangeAspect="1" noMove="1" noResize="1" noEditPoints="1" noAdjustHandles="1" noChangeArrowheads="1" noChangeShapeType="1" noTextEdit="1"/>
                </p:cNvSpPr>
                <p:nvPr/>
              </p:nvSpPr>
              <p:spPr>
                <a:xfrm>
                  <a:off x="6268211" y="2596896"/>
                  <a:ext cx="321178" cy="276999"/>
                </a:xfrm>
                <a:prstGeom prst="rect">
                  <a:avLst/>
                </a:prstGeom>
                <a:blipFill>
                  <a:blip r:embed="rId5"/>
                  <a:stretch>
                    <a:fillRect l="-15094" r="-9434" b="-6667"/>
                  </a:stretch>
                </a:blipFill>
              </p:spPr>
              <p:txBody>
                <a:bodyPr/>
                <a:lstStyle/>
                <a:p>
                  <a:r>
                    <a:rPr lang="en-US">
                      <a:noFill/>
                    </a:rPr>
                    <a:t> </a:t>
                  </a:r>
                </a:p>
              </p:txBody>
            </p:sp>
          </mc:Fallback>
        </mc:AlternateContent>
      </p:grpSp>
    </p:spTree>
    <p:extLst>
      <p:ext uri="{BB962C8B-B14F-4D97-AF65-F5344CB8AC3E}">
        <p14:creationId xmlns:p14="http://schemas.microsoft.com/office/powerpoint/2010/main" val="2834835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50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
                                            <p:txEl>
                                              <p:pRg st="2" end="2"/>
                                            </p:txEl>
                                          </p:spTgt>
                                        </p:tgtEl>
                                        <p:attrNameLst>
                                          <p:attrName>style.visibility</p:attrName>
                                        </p:attrNameLst>
                                      </p:cBhvr>
                                      <p:to>
                                        <p:strVal val="visible"/>
                                      </p:to>
                                    </p:set>
                                    <p:animEffect transition="in" filter="fade">
                                      <p:cBhvr>
                                        <p:cTn id="30" dur="500"/>
                                        <p:tgtEl>
                                          <p:spTgt spid="3">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500"/>
                                        <p:tgtEl>
                                          <p:spTgt spid="3">
                                            <p:txEl>
                                              <p:pRg st="4" end="4"/>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3">
                                            <p:txEl>
                                              <p:pRg st="6" end="6"/>
                                            </p:txEl>
                                          </p:spTgt>
                                        </p:tgtEl>
                                        <p:attrNameLst>
                                          <p:attrName>style.visibility</p:attrName>
                                        </p:attrNameLst>
                                      </p:cBhvr>
                                      <p:to>
                                        <p:strVal val="visible"/>
                                      </p:to>
                                    </p:set>
                                    <p:animEffect transition="in" filter="fade">
                                      <p:cBhvr>
                                        <p:cTn id="40" dur="500"/>
                                        <p:tgtEl>
                                          <p:spTgt spid="3">
                                            <p:txEl>
                                              <p:pRg st="6" end="6"/>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3">
                                            <p:txEl>
                                              <p:pRg st="8" end="8"/>
                                            </p:txEl>
                                          </p:spTgt>
                                        </p:tgtEl>
                                        <p:attrNameLst>
                                          <p:attrName>style.visibility</p:attrName>
                                        </p:attrNameLst>
                                      </p:cBhvr>
                                      <p:to>
                                        <p:strVal val="visible"/>
                                      </p:to>
                                    </p:set>
                                    <p:animEffect transition="in" filter="fade">
                                      <p:cBhvr>
                                        <p:cTn id="45" dur="500"/>
                                        <p:tgtEl>
                                          <p:spTgt spid="3">
                                            <p:txEl>
                                              <p:pRg st="8" end="8"/>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3">
                                            <p:txEl>
                                              <p:pRg st="9" end="9"/>
                                            </p:txEl>
                                          </p:spTgt>
                                        </p:tgtEl>
                                        <p:attrNameLst>
                                          <p:attrName>style.visibility</p:attrName>
                                        </p:attrNameLst>
                                      </p:cBhvr>
                                      <p:to>
                                        <p:strVal val="visible"/>
                                      </p:to>
                                    </p:set>
                                    <p:animEffect transition="in" filter="fade">
                                      <p:cBhvr>
                                        <p:cTn id="50" dur="500"/>
                                        <p:tgtEl>
                                          <p:spTgt spid="3">
                                            <p:txEl>
                                              <p:pRg st="9" end="9"/>
                                            </p:txEl>
                                          </p:spTgt>
                                        </p:tgtEl>
                                      </p:cBhvr>
                                    </p:animEffect>
                                  </p:childTnLst>
                                </p:cTn>
                              </p:par>
                              <p:par>
                                <p:cTn id="51" presetID="10" presetClass="entr" presetSubtype="0" fill="hold" nodeType="withEffect">
                                  <p:stCondLst>
                                    <p:cond delay="0"/>
                                  </p:stCondLst>
                                  <p:childTnLst>
                                    <p:set>
                                      <p:cBhvr>
                                        <p:cTn id="52" dur="1" fill="hold">
                                          <p:stCondLst>
                                            <p:cond delay="0"/>
                                          </p:stCondLst>
                                        </p:cTn>
                                        <p:tgtEl>
                                          <p:spTgt spid="3">
                                            <p:txEl>
                                              <p:pRg st="10" end="10"/>
                                            </p:txEl>
                                          </p:spTgt>
                                        </p:tgtEl>
                                        <p:attrNameLst>
                                          <p:attrName>style.visibility</p:attrName>
                                        </p:attrNameLst>
                                      </p:cBhvr>
                                      <p:to>
                                        <p:strVal val="visible"/>
                                      </p:to>
                                    </p:set>
                                    <p:animEffect transition="in" filter="fade">
                                      <p:cBhvr>
                                        <p:cTn id="53" dur="500"/>
                                        <p:tgtEl>
                                          <p:spTgt spid="3">
                                            <p:txEl>
                                              <p:pRg st="10" end="10"/>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nodeType="clickEffect">
                                  <p:stCondLst>
                                    <p:cond delay="0"/>
                                  </p:stCondLst>
                                  <p:childTnLst>
                                    <p:set>
                                      <p:cBhvr>
                                        <p:cTn id="57"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Ενέργεια Συστήματος</a:t>
            </a:r>
          </a:p>
        </p:txBody>
      </p:sp>
      <p:sp>
        <p:nvSpPr>
          <p:cNvPr id="3" name="Content Placeholder 2"/>
          <p:cNvSpPr>
            <a:spLocks noGrp="1"/>
          </p:cNvSpPr>
          <p:nvPr>
            <p:ph idx="1"/>
          </p:nvPr>
        </p:nvSpPr>
        <p:spPr>
          <a:xfrm>
            <a:off x="738350" y="1371600"/>
            <a:ext cx="7948450" cy="5181600"/>
          </a:xfrm>
        </p:spPr>
        <p:txBody>
          <a:bodyPr>
            <a:normAutofit/>
          </a:bodyPr>
          <a:lstStyle/>
          <a:p>
            <a:r>
              <a:rPr lang="el-GR" dirty="0"/>
              <a:t>Αυτή η </a:t>
            </a:r>
            <a:r>
              <a:rPr lang="el-GR" b="1" dirty="0">
                <a:solidFill>
                  <a:srgbClr val="FF0000"/>
                </a:solidFill>
              </a:rPr>
              <a:t>εξάρτηση από τη διαδρομή </a:t>
            </a:r>
            <a:r>
              <a:rPr lang="el-GR" dirty="0"/>
              <a:t>(ή από το «μονοπάτι») που ακολουθεί το σώμα ορίζει δυο κατηγορίες δυνάμεων:</a:t>
            </a:r>
          </a:p>
          <a:p>
            <a:pPr lvl="1"/>
            <a:r>
              <a:rPr lang="el-GR" b="1" i="1" dirty="0"/>
              <a:t>Συντηρητικές (</a:t>
            </a:r>
            <a:r>
              <a:rPr lang="en-US" b="1" i="1" dirty="0"/>
              <a:t>conservative)</a:t>
            </a:r>
            <a:endParaRPr lang="el-GR" b="1" i="1" dirty="0"/>
          </a:p>
          <a:p>
            <a:pPr lvl="2"/>
            <a:r>
              <a:rPr lang="el-GR" dirty="0"/>
              <a:t>Έργο </a:t>
            </a:r>
            <a:r>
              <a:rPr lang="el-GR" b="1" dirty="0">
                <a:solidFill>
                  <a:srgbClr val="7030A0"/>
                </a:solidFill>
              </a:rPr>
              <a:t>ανεξάρτητο</a:t>
            </a:r>
            <a:r>
              <a:rPr lang="el-GR" dirty="0"/>
              <a:t> από τη διαδρομή, π.χ. δύναμη βαρύτητας</a:t>
            </a:r>
          </a:p>
          <a:p>
            <a:pPr lvl="1"/>
            <a:r>
              <a:rPr lang="el-GR" b="1" i="1" dirty="0"/>
              <a:t>Μη συντηρητικές</a:t>
            </a:r>
            <a:r>
              <a:rPr lang="en-US" b="1" i="1" dirty="0"/>
              <a:t> (</a:t>
            </a:r>
            <a:r>
              <a:rPr lang="en-US" b="1" i="1" dirty="0" err="1"/>
              <a:t>nonconservative</a:t>
            </a:r>
            <a:r>
              <a:rPr lang="en-US" b="1" i="1" dirty="0"/>
              <a:t>)</a:t>
            </a:r>
            <a:endParaRPr lang="el-GR" b="1" i="1" dirty="0"/>
          </a:p>
          <a:p>
            <a:pPr lvl="2"/>
            <a:r>
              <a:rPr lang="el-GR" dirty="0"/>
              <a:t>Έργο </a:t>
            </a:r>
            <a:r>
              <a:rPr lang="el-GR" b="1" dirty="0">
                <a:solidFill>
                  <a:srgbClr val="7030A0"/>
                </a:solidFill>
              </a:rPr>
              <a:t>εξαρτημένο</a:t>
            </a:r>
            <a:r>
              <a:rPr lang="el-GR" dirty="0"/>
              <a:t> από τη διαδρομή, π.χ. δύναμη τριβής ολίσθησης</a:t>
            </a:r>
          </a:p>
          <a:p>
            <a:endParaRPr lang="el-GR" sz="800" b="1" dirty="0"/>
          </a:p>
          <a:p>
            <a:r>
              <a:rPr lang="el-GR" b="1" dirty="0"/>
              <a:t>Συντηρητικές δυνάμεις – Ιδιότητες:</a:t>
            </a:r>
          </a:p>
          <a:p>
            <a:pPr marL="822960" lvl="1" indent="-457200">
              <a:buFont typeface="+mj-lt"/>
              <a:buAutoNum type="arabicPeriod"/>
            </a:pPr>
            <a:r>
              <a:rPr lang="el-GR" dirty="0"/>
              <a:t>Το </a:t>
            </a:r>
            <a:r>
              <a:rPr lang="el-GR" b="1" dirty="0"/>
              <a:t>έργο</a:t>
            </a:r>
            <a:r>
              <a:rPr lang="el-GR" dirty="0"/>
              <a:t> που παράγεται από μια τέτοια δύναμη σε ένα σώμα που κινείται ανάμεσα σε οποιαδήποτε δυο σημεία είναι </a:t>
            </a:r>
            <a:r>
              <a:rPr lang="el-GR" b="1" dirty="0"/>
              <a:t>ανεξάρτητο της διαδρομής </a:t>
            </a:r>
            <a:r>
              <a:rPr lang="el-GR" dirty="0"/>
              <a:t>ανάμεσα σε αυτά.</a:t>
            </a:r>
          </a:p>
          <a:p>
            <a:pPr marL="822960" lvl="1" indent="-457200">
              <a:buFont typeface="+mj-lt"/>
              <a:buAutoNum type="arabicPeriod"/>
            </a:pPr>
            <a:r>
              <a:rPr lang="el-GR" dirty="0"/>
              <a:t>Το </a:t>
            </a:r>
            <a:r>
              <a:rPr lang="el-GR" b="1" dirty="0"/>
              <a:t>έργο</a:t>
            </a:r>
            <a:r>
              <a:rPr lang="el-GR" dirty="0"/>
              <a:t> που παράγεται από μια τέτοια δύναμη σε ένα σώμα που κινείται </a:t>
            </a:r>
            <a:r>
              <a:rPr lang="el-GR" b="1" dirty="0"/>
              <a:t>σε κλειστή διαδρομή είναι μηδέν</a:t>
            </a:r>
            <a:r>
              <a:rPr lang="el-GR" dirty="0"/>
              <a:t>.</a:t>
            </a:r>
          </a:p>
        </p:txBody>
      </p:sp>
    </p:spTree>
    <p:extLst>
      <p:ext uri="{BB962C8B-B14F-4D97-AF65-F5344CB8AC3E}">
        <p14:creationId xmlns:p14="http://schemas.microsoft.com/office/powerpoint/2010/main" val="3091082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500"/>
                                        <p:tgtEl>
                                          <p:spTgt spid="3">
                                            <p:txEl>
                                              <p:pRg st="6" end="6"/>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animEffect transition="in" filter="fade">
                                      <p:cBhvr>
                                        <p:cTn id="33" dur="500"/>
                                        <p:tgtEl>
                                          <p:spTgt spid="3">
                                            <p:txEl>
                                              <p:pRg st="7" end="7"/>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
                                            <p:txEl>
                                              <p:pRg st="8" end="8"/>
                                            </p:txEl>
                                          </p:spTgt>
                                        </p:tgtEl>
                                        <p:attrNameLst>
                                          <p:attrName>style.visibility</p:attrName>
                                        </p:attrNameLst>
                                      </p:cBhvr>
                                      <p:to>
                                        <p:strVal val="visible"/>
                                      </p:to>
                                    </p:set>
                                    <p:animEffect transition="in" filter="fade">
                                      <p:cBhvr>
                                        <p:cTn id="38"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Ενέργεια Συστήματος</a:t>
            </a:r>
          </a:p>
        </p:txBody>
      </p:sp>
      <p:pic>
        <p:nvPicPr>
          <p:cNvPr id="5" name="Picture 4"/>
          <p:cNvPicPr>
            <a:picLocks noChangeAspect="1"/>
          </p:cNvPicPr>
          <p:nvPr/>
        </p:nvPicPr>
        <p:blipFill>
          <a:blip r:embed="rId2"/>
          <a:stretch>
            <a:fillRect/>
          </a:stretch>
        </p:blipFill>
        <p:spPr>
          <a:xfrm>
            <a:off x="990600" y="1777537"/>
            <a:ext cx="7162800" cy="3218868"/>
          </a:xfrm>
          <a:prstGeom prst="rect">
            <a:avLst/>
          </a:prstGeom>
        </p:spPr>
      </p:pic>
      <p:sp>
        <p:nvSpPr>
          <p:cNvPr id="11" name="Rectangle 10"/>
          <p:cNvSpPr/>
          <p:nvPr/>
        </p:nvSpPr>
        <p:spPr>
          <a:xfrm>
            <a:off x="738350" y="1440087"/>
            <a:ext cx="4127363" cy="43088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200" b="1" i="0" u="none" strike="noStrike" kern="1200" cap="none" spc="0" normalizeH="0" baseline="0" noProof="0" dirty="0">
                <a:ln>
                  <a:noFill/>
                </a:ln>
                <a:solidFill>
                  <a:prstClr val="black"/>
                </a:solidFill>
                <a:effectLst/>
                <a:uLnTx/>
                <a:uFillTx/>
                <a:latin typeface="Calibri" panose="020F0502020204030204"/>
                <a:ea typeface="+mn-ea"/>
                <a:cs typeface="+mn-cs"/>
              </a:rPr>
              <a:t>Συντηρητικές</a:t>
            </a:r>
            <a:r>
              <a:rPr kumimoji="0" lang="el-GR" sz="2000" b="1" i="0" u="none" strike="noStrike" kern="1200" cap="none" spc="0" normalizeH="0" baseline="0" noProof="0" dirty="0">
                <a:ln>
                  <a:noFill/>
                </a:ln>
                <a:solidFill>
                  <a:prstClr val="black"/>
                </a:solidFill>
                <a:effectLst/>
                <a:uLnTx/>
                <a:uFillTx/>
                <a:latin typeface="Calibri" panose="020F0502020204030204"/>
                <a:ea typeface="+mn-ea"/>
                <a:cs typeface="+mn-cs"/>
              </a:rPr>
              <a:t> δυνάμεις - Ιδιότητες:</a:t>
            </a:r>
          </a:p>
        </p:txBody>
      </p:sp>
      <p:grpSp>
        <p:nvGrpSpPr>
          <p:cNvPr id="9" name="Group 8"/>
          <p:cNvGrpSpPr/>
          <p:nvPr/>
        </p:nvGrpSpPr>
        <p:grpSpPr>
          <a:xfrm>
            <a:off x="1979141" y="5105400"/>
            <a:ext cx="6172200" cy="1312338"/>
            <a:chOff x="1979141" y="5105400"/>
            <a:chExt cx="6172200" cy="1312338"/>
          </a:xfrm>
        </p:grpSpPr>
        <p:grpSp>
          <p:nvGrpSpPr>
            <p:cNvPr id="10" name="Group 9"/>
            <p:cNvGrpSpPr/>
            <p:nvPr/>
          </p:nvGrpSpPr>
          <p:grpSpPr>
            <a:xfrm>
              <a:off x="1979141" y="5105400"/>
              <a:ext cx="6172200" cy="1312338"/>
              <a:chOff x="2362201" y="4898621"/>
              <a:chExt cx="5333999" cy="1312338"/>
            </a:xfrm>
          </p:grpSpPr>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r="61053"/>
              <a:stretch/>
            </p:blipFill>
            <p:spPr>
              <a:xfrm>
                <a:off x="2362201" y="5105400"/>
                <a:ext cx="1828800" cy="1105559"/>
              </a:xfrm>
              <a:prstGeom prst="rect">
                <a:avLst/>
              </a:prstGeom>
            </p:spPr>
          </p:pic>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40263" b="36925"/>
              <a:stretch/>
            </p:blipFill>
            <p:spPr>
              <a:xfrm>
                <a:off x="4741651" y="4898621"/>
                <a:ext cx="2954549" cy="968779"/>
              </a:xfrm>
              <a:prstGeom prst="rect">
                <a:avLst/>
              </a:prstGeom>
            </p:spPr>
          </p:pic>
        </p:grpSp>
        <p:sp>
          <p:nvSpPr>
            <p:cNvPr id="8" name="Freeform 7"/>
            <p:cNvSpPr/>
            <p:nvPr/>
          </p:nvSpPr>
          <p:spPr>
            <a:xfrm rot="546485">
              <a:off x="2199503" y="5469924"/>
              <a:ext cx="370859" cy="378941"/>
            </a:xfrm>
            <a:custGeom>
              <a:avLst/>
              <a:gdLst>
                <a:gd name="connsiteX0" fmla="*/ 321276 w 370859"/>
                <a:gd name="connsiteY0" fmla="*/ 0 h 378941"/>
                <a:gd name="connsiteX1" fmla="*/ 321276 w 370859"/>
                <a:gd name="connsiteY1" fmla="*/ 0 h 378941"/>
                <a:gd name="connsiteX2" fmla="*/ 238897 w 370859"/>
                <a:gd name="connsiteY2" fmla="*/ 8238 h 378941"/>
                <a:gd name="connsiteX3" fmla="*/ 98854 w 370859"/>
                <a:gd name="connsiteY3" fmla="*/ 57665 h 378941"/>
                <a:gd name="connsiteX4" fmla="*/ 41189 w 370859"/>
                <a:gd name="connsiteY4" fmla="*/ 123568 h 378941"/>
                <a:gd name="connsiteX5" fmla="*/ 0 w 370859"/>
                <a:gd name="connsiteY5" fmla="*/ 205946 h 378941"/>
                <a:gd name="connsiteX6" fmla="*/ 8238 w 370859"/>
                <a:gd name="connsiteY6" fmla="*/ 337752 h 378941"/>
                <a:gd name="connsiteX7" fmla="*/ 24714 w 370859"/>
                <a:gd name="connsiteY7" fmla="*/ 362465 h 378941"/>
                <a:gd name="connsiteX8" fmla="*/ 74141 w 370859"/>
                <a:gd name="connsiteY8" fmla="*/ 378941 h 378941"/>
                <a:gd name="connsiteX9" fmla="*/ 156519 w 370859"/>
                <a:gd name="connsiteY9" fmla="*/ 370703 h 378941"/>
                <a:gd name="connsiteX10" fmla="*/ 181232 w 370859"/>
                <a:gd name="connsiteY10" fmla="*/ 304800 h 378941"/>
                <a:gd name="connsiteX11" fmla="*/ 197708 w 370859"/>
                <a:gd name="connsiteY11" fmla="*/ 247135 h 378941"/>
                <a:gd name="connsiteX12" fmla="*/ 214184 w 370859"/>
                <a:gd name="connsiteY12" fmla="*/ 222422 h 378941"/>
                <a:gd name="connsiteX13" fmla="*/ 288324 w 370859"/>
                <a:gd name="connsiteY13" fmla="*/ 172995 h 378941"/>
                <a:gd name="connsiteX14" fmla="*/ 313038 w 370859"/>
                <a:gd name="connsiteY14" fmla="*/ 156519 h 378941"/>
                <a:gd name="connsiteX15" fmla="*/ 337751 w 370859"/>
                <a:gd name="connsiteY15" fmla="*/ 140043 h 378941"/>
                <a:gd name="connsiteX16" fmla="*/ 362465 w 370859"/>
                <a:gd name="connsiteY16" fmla="*/ 49427 h 378941"/>
                <a:gd name="connsiteX17" fmla="*/ 354227 w 370859"/>
                <a:gd name="connsiteY17" fmla="*/ 24714 h 378941"/>
                <a:gd name="connsiteX18" fmla="*/ 329514 w 370859"/>
                <a:gd name="connsiteY18" fmla="*/ 8238 h 378941"/>
                <a:gd name="connsiteX19" fmla="*/ 321276 w 370859"/>
                <a:gd name="connsiteY19" fmla="*/ 0 h 378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70859" h="378941">
                  <a:moveTo>
                    <a:pt x="321276" y="0"/>
                  </a:moveTo>
                  <a:lnTo>
                    <a:pt x="321276" y="0"/>
                  </a:lnTo>
                  <a:cubicBezTo>
                    <a:pt x="293816" y="2746"/>
                    <a:pt x="265610" y="1312"/>
                    <a:pt x="238897" y="8238"/>
                  </a:cubicBezTo>
                  <a:cubicBezTo>
                    <a:pt x="190978" y="20661"/>
                    <a:pt x="98854" y="57665"/>
                    <a:pt x="98854" y="57665"/>
                  </a:cubicBezTo>
                  <a:cubicBezTo>
                    <a:pt x="60411" y="115330"/>
                    <a:pt x="82379" y="96108"/>
                    <a:pt x="41189" y="123568"/>
                  </a:cubicBezTo>
                  <a:cubicBezTo>
                    <a:pt x="1958" y="182415"/>
                    <a:pt x="13041" y="153785"/>
                    <a:pt x="0" y="205946"/>
                  </a:cubicBezTo>
                  <a:cubicBezTo>
                    <a:pt x="2746" y="249881"/>
                    <a:pt x="1372" y="294270"/>
                    <a:pt x="8238" y="337752"/>
                  </a:cubicBezTo>
                  <a:cubicBezTo>
                    <a:pt x="9782" y="347531"/>
                    <a:pt x="16318" y="357218"/>
                    <a:pt x="24714" y="362465"/>
                  </a:cubicBezTo>
                  <a:cubicBezTo>
                    <a:pt x="39441" y="371669"/>
                    <a:pt x="74141" y="378941"/>
                    <a:pt x="74141" y="378941"/>
                  </a:cubicBezTo>
                  <a:cubicBezTo>
                    <a:pt x="101600" y="376195"/>
                    <a:pt x="130339" y="379430"/>
                    <a:pt x="156519" y="370703"/>
                  </a:cubicBezTo>
                  <a:cubicBezTo>
                    <a:pt x="174838" y="364596"/>
                    <a:pt x="179430" y="312908"/>
                    <a:pt x="181232" y="304800"/>
                  </a:cubicBezTo>
                  <a:cubicBezTo>
                    <a:pt x="183343" y="295300"/>
                    <a:pt x="192204" y="258142"/>
                    <a:pt x="197708" y="247135"/>
                  </a:cubicBezTo>
                  <a:cubicBezTo>
                    <a:pt x="202136" y="238280"/>
                    <a:pt x="206733" y="228942"/>
                    <a:pt x="214184" y="222422"/>
                  </a:cubicBezTo>
                  <a:cubicBezTo>
                    <a:pt x="214192" y="222415"/>
                    <a:pt x="275962" y="181236"/>
                    <a:pt x="288324" y="172995"/>
                  </a:cubicBezTo>
                  <a:lnTo>
                    <a:pt x="313038" y="156519"/>
                  </a:lnTo>
                  <a:lnTo>
                    <a:pt x="337751" y="140043"/>
                  </a:lnTo>
                  <a:cubicBezTo>
                    <a:pt x="375353" y="83641"/>
                    <a:pt x="376790" y="106727"/>
                    <a:pt x="362465" y="49427"/>
                  </a:cubicBezTo>
                  <a:cubicBezTo>
                    <a:pt x="360359" y="41003"/>
                    <a:pt x="359651" y="31495"/>
                    <a:pt x="354227" y="24714"/>
                  </a:cubicBezTo>
                  <a:cubicBezTo>
                    <a:pt x="348042" y="16983"/>
                    <a:pt x="337245" y="14423"/>
                    <a:pt x="329514" y="8238"/>
                  </a:cubicBezTo>
                  <a:cubicBezTo>
                    <a:pt x="323449" y="3386"/>
                    <a:pt x="322649" y="1373"/>
                    <a:pt x="321276" y="0"/>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4" name="Straight Arrow Connector 3"/>
            <p:cNvCxnSpPr/>
            <p:nvPr/>
          </p:nvCxnSpPr>
          <p:spPr>
            <a:xfrm flipH="1">
              <a:off x="2286000" y="5545094"/>
              <a:ext cx="228600" cy="2286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3" name="TextBox 2"/>
          <p:cNvSpPr txBox="1"/>
          <p:nvPr/>
        </p:nvSpPr>
        <p:spPr>
          <a:xfrm>
            <a:off x="5638800" y="710292"/>
            <a:ext cx="2971800" cy="1136392"/>
          </a:xfrm>
          <a:prstGeom prst="wave">
            <a:avLst>
              <a:gd name="adj1" fmla="val 6835"/>
              <a:gd name="adj2" fmla="val 0"/>
            </a:avLst>
          </a:prstGeom>
          <a:ln w="28575"/>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600" b="0" i="0" u="none" strike="noStrike" kern="1200" cap="none" spc="0" normalizeH="0" baseline="0" noProof="0" dirty="0">
                <a:ln>
                  <a:noFill/>
                </a:ln>
                <a:solidFill>
                  <a:prstClr val="black"/>
                </a:solidFill>
                <a:effectLst/>
                <a:uLnTx/>
                <a:uFillTx/>
                <a:latin typeface="Calibri" panose="020F0502020204030204"/>
                <a:ea typeface="+mn-ea"/>
                <a:cs typeface="+mn-cs"/>
              </a:rPr>
              <a:t>Έστω ότι οι κινήσεις μεταξύ των σημείων οφείλονται σε μια συντηρητική δύναμη</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2937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3381865" y="5696146"/>
            <a:ext cx="2362200" cy="545470"/>
          </a:xfrm>
          <a:prstGeom prst="roundRect">
            <a:avLst>
              <a:gd name="adj" fmla="val 7468"/>
            </a:avLst>
          </a:prstGeom>
          <a:solidFill>
            <a:schemeClr val="accent2">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p:txBody>
          <a:bodyPr>
            <a:normAutofit fontScale="90000"/>
          </a:bodyPr>
          <a:lstStyle/>
          <a:p>
            <a:r>
              <a:rPr lang="el-GR" dirty="0"/>
              <a:t>Ενέργεια Συστήματος</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371600"/>
                <a:ext cx="7948450" cy="5257800"/>
              </a:xfrm>
            </p:spPr>
            <p:txBody>
              <a:bodyPr>
                <a:normAutofit/>
              </a:bodyPr>
              <a:lstStyle/>
              <a:p>
                <a:r>
                  <a:rPr lang="el-GR" sz="2200" dirty="0"/>
                  <a:t>Μια δύναμη λέγεται </a:t>
                </a:r>
                <a:r>
                  <a:rPr lang="el-GR" sz="2200" b="1" i="1" dirty="0"/>
                  <a:t>μη συντηρητική</a:t>
                </a:r>
                <a:r>
                  <a:rPr lang="el-GR" sz="2200" dirty="0"/>
                  <a:t> αν δεν ικανοποιεί (τουλάχιστον μια από) τις ιδιότητες 1 και 2 που είδαμε πριν</a:t>
                </a:r>
                <a:endParaRPr lang="en-US" sz="2200" dirty="0"/>
              </a:p>
              <a:p>
                <a:pPr lvl="1"/>
                <a:r>
                  <a:rPr lang="el-GR" sz="2000" u="sng" dirty="0"/>
                  <a:t>Παράδειγμα</a:t>
                </a:r>
                <a:r>
                  <a:rPr lang="el-GR" sz="2000" dirty="0"/>
                  <a:t>: τριβή ολίσθησης</a:t>
                </a:r>
              </a:p>
              <a:p>
                <a:pPr marL="365760" lvl="1" indent="0">
                  <a:buNone/>
                </a:pPr>
                <a:endParaRPr lang="el-GR" sz="1100" dirty="0"/>
              </a:p>
              <a:p>
                <a:endParaRPr lang="el-GR" sz="1100" dirty="0"/>
              </a:p>
              <a:p>
                <a:r>
                  <a:rPr lang="el-GR" sz="2200" dirty="0"/>
                  <a:t>Η δράση </a:t>
                </a:r>
                <a:r>
                  <a:rPr lang="el-GR" sz="2200" b="1" dirty="0"/>
                  <a:t>αποκλειστικά</a:t>
                </a:r>
                <a:r>
                  <a:rPr lang="el-GR" sz="2200" dirty="0"/>
                  <a:t> </a:t>
                </a:r>
                <a:r>
                  <a:rPr lang="el-GR" sz="2200" b="1" dirty="0"/>
                  <a:t>συντηρητικών</a:t>
                </a:r>
                <a:r>
                  <a:rPr lang="el-GR" sz="2200" dirty="0"/>
                  <a:t> δυνάμεων είναι μεγάλο πλεονέκτημα για ένα σύστημα, καθώς μπορεί να υποστηρίξει ένα </a:t>
                </a:r>
                <a:r>
                  <a:rPr lang="el-GR" sz="2200" b="1" dirty="0"/>
                  <a:t>συγκεκριμένο ενεργειακό θεώρημα</a:t>
                </a:r>
              </a:p>
              <a:p>
                <a:endParaRPr lang="en-US" sz="1100" dirty="0"/>
              </a:p>
              <a:p>
                <a:endParaRPr lang="el-GR" sz="1100" dirty="0"/>
              </a:p>
              <a:p>
                <a:r>
                  <a:rPr lang="el-GR" sz="2200" dirty="0"/>
                  <a:t>Ας ορίσουμε το </a:t>
                </a:r>
                <a:r>
                  <a:rPr lang="el-GR" sz="2200" b="1" dirty="0"/>
                  <a:t>άθροισμα της κινητικής </a:t>
                </a:r>
                <a14:m>
                  <m:oMath xmlns:m="http://schemas.openxmlformats.org/officeDocument/2006/math">
                    <m:r>
                      <a:rPr lang="en-US" sz="2200" b="1" i="1" dirty="0" smtClean="0">
                        <a:latin typeface="Cambria Math" panose="02040503050406030204" pitchFamily="18" charset="0"/>
                      </a:rPr>
                      <m:t>𝑲</m:t>
                    </m:r>
                  </m:oMath>
                </a14:m>
                <a:r>
                  <a:rPr lang="en-US" sz="2200" b="1" dirty="0"/>
                  <a:t> </a:t>
                </a:r>
                <a:r>
                  <a:rPr lang="el-GR" sz="2200" b="1" dirty="0"/>
                  <a:t>και της </a:t>
                </a:r>
                <a:r>
                  <a:rPr lang="en-US" sz="2200" b="1" dirty="0"/>
                  <a:t>(</a:t>
                </a:r>
                <a:r>
                  <a:rPr lang="el-GR" sz="2200" b="1" dirty="0"/>
                  <a:t>μιας ή περισσότερων) δυναμικής ενέργειας </a:t>
                </a:r>
                <a14:m>
                  <m:oMath xmlns:m="http://schemas.openxmlformats.org/officeDocument/2006/math">
                    <m:r>
                      <a:rPr lang="en-US" sz="2200" b="1" i="1" dirty="0" smtClean="0">
                        <a:latin typeface="Cambria Math" panose="02040503050406030204" pitchFamily="18" charset="0"/>
                      </a:rPr>
                      <m:t>𝑼</m:t>
                    </m:r>
                  </m:oMath>
                </a14:m>
                <a:r>
                  <a:rPr lang="en-US" sz="2200" b="1" dirty="0"/>
                  <a:t> </a:t>
                </a:r>
                <a:r>
                  <a:rPr lang="el-GR" sz="2200" dirty="0"/>
                  <a:t>ενός </a:t>
                </a:r>
                <a:r>
                  <a:rPr lang="el-GR" sz="2200" b="1" dirty="0"/>
                  <a:t>πολυμελούς</a:t>
                </a:r>
                <a:r>
                  <a:rPr lang="el-GR" sz="2200" dirty="0"/>
                  <a:t> συστήματος ως τη </a:t>
                </a:r>
                <a:r>
                  <a:rPr lang="el-GR" sz="2200" b="1" i="1" dirty="0"/>
                  <a:t>μηχανική ενέργεια</a:t>
                </a:r>
                <a:r>
                  <a:rPr lang="el-GR" sz="2200" dirty="0"/>
                  <a:t> του συστήματος: </a:t>
                </a:r>
                <a:br>
                  <a:rPr lang="el-GR" sz="2200" dirty="0"/>
                </a:br>
                <a:br>
                  <a:rPr lang="en-US" i="1" dirty="0">
                    <a:latin typeface="Cambria Math" panose="02040503050406030204" pitchFamily="18" charset="0"/>
                  </a:rPr>
                </a:br>
                <a14:m>
                  <m:oMath xmlns:m="http://schemas.openxmlformats.org/officeDocument/2006/math">
                    <m:sSub>
                      <m:sSubPr>
                        <m:ctrlPr>
                          <a:rPr lang="el-GR" i="1" smtClean="0">
                            <a:latin typeface="Cambria Math" panose="02040503050406030204" pitchFamily="18" charset="0"/>
                          </a:rPr>
                        </m:ctrlPr>
                      </m:sSubPr>
                      <m:e>
                        <m:r>
                          <a:rPr lang="en-US" b="0" i="1" smtClean="0">
                            <a:latin typeface="Cambria Math" panose="02040503050406030204" pitchFamily="18" charset="0"/>
                          </a:rPr>
                          <m:t>𝐸</m:t>
                        </m:r>
                      </m:e>
                      <m:sub>
                        <m:r>
                          <a:rPr lang="en-US" b="0" i="1" smtClean="0">
                            <a:latin typeface="Cambria Math" panose="02040503050406030204" pitchFamily="18" charset="0"/>
                          </a:rPr>
                          <m:t>𝑚𝑒𝑐h</m:t>
                        </m:r>
                      </m:sub>
                    </m:sSub>
                    <m:r>
                      <a:rPr lang="en-US" b="0" i="1" smtClean="0">
                        <a:latin typeface="Cambria Math" panose="02040503050406030204" pitchFamily="18" charset="0"/>
                      </a:rPr>
                      <m:t>=</m:t>
                    </m:r>
                    <m:r>
                      <a:rPr lang="en-US" b="0" i="1" smtClean="0">
                        <a:latin typeface="Cambria Math" panose="02040503050406030204" pitchFamily="18" charset="0"/>
                      </a:rPr>
                      <m:t>𝐾</m:t>
                    </m:r>
                    <m:r>
                      <a:rPr lang="en-US" b="0" i="1" smtClean="0">
                        <a:latin typeface="Cambria Math" panose="02040503050406030204" pitchFamily="18" charset="0"/>
                      </a:rPr>
                      <m:t>+</m:t>
                    </m:r>
                    <m:r>
                      <a:rPr lang="en-US" b="0" i="1" smtClean="0">
                        <a:latin typeface="Cambria Math" panose="02040503050406030204" pitchFamily="18" charset="0"/>
                      </a:rPr>
                      <m:t>𝑈</m:t>
                    </m:r>
                  </m:oMath>
                </a14:m>
                <a:endParaRPr lang="el-GR"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371600"/>
                <a:ext cx="7948450" cy="5257800"/>
              </a:xfrm>
              <a:blipFill>
                <a:blip r:embed="rId2"/>
                <a:stretch>
                  <a:fillRect t="-811"/>
                </a:stretch>
              </a:blipFill>
            </p:spPr>
            <p:txBody>
              <a:bodyPr/>
              <a:lstStyle/>
              <a:p>
                <a:r>
                  <a:rPr lang="en-US">
                    <a:noFill/>
                  </a:rPr>
                  <a:t> </a:t>
                </a:r>
              </a:p>
            </p:txBody>
          </p:sp>
        </mc:Fallback>
      </mc:AlternateContent>
    </p:spTree>
    <p:extLst>
      <p:ext uri="{BB962C8B-B14F-4D97-AF65-F5344CB8AC3E}">
        <p14:creationId xmlns:p14="http://schemas.microsoft.com/office/powerpoint/2010/main" val="180125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7" end="7"/>
                                            </p:txEl>
                                          </p:spTgt>
                                        </p:tgtEl>
                                        <p:attrNameLst>
                                          <p:attrName>style.visibility</p:attrName>
                                        </p:attrNameLst>
                                      </p:cBhvr>
                                      <p:to>
                                        <p:strVal val="visible"/>
                                      </p:to>
                                    </p:set>
                                    <p:animEffect transition="in" filter="fade">
                                      <p:cBhvr>
                                        <p:cTn id="22" dur="500"/>
                                        <p:tgtEl>
                                          <p:spTgt spid="3">
                                            <p:txEl>
                                              <p:pRg st="7" end="7"/>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838200" y="2788467"/>
            <a:ext cx="7567450" cy="2100403"/>
          </a:xfrm>
          <a:prstGeom prst="roundRect">
            <a:avLst>
              <a:gd name="adj" fmla="val 7468"/>
            </a:avLst>
          </a:prstGeom>
          <a:solidFill>
            <a:schemeClr val="accent2">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371600"/>
                <a:ext cx="7948450" cy="5257800"/>
              </a:xfrm>
            </p:spPr>
            <p:txBody>
              <a:bodyPr>
                <a:normAutofit lnSpcReduction="10000"/>
              </a:bodyPr>
              <a:lstStyle/>
              <a:p>
                <a:r>
                  <a:rPr lang="el-GR" sz="2200" dirty="0"/>
                  <a:t>Αποδεικνύεται πειραματικά ότι οι </a:t>
                </a:r>
                <a:r>
                  <a:rPr lang="el-GR" sz="2200" b="1" i="1" dirty="0"/>
                  <a:t>μη</a:t>
                </a:r>
                <a:r>
                  <a:rPr lang="el-GR" sz="2200" i="1" dirty="0"/>
                  <a:t> συντηρητικές </a:t>
                </a:r>
                <a:r>
                  <a:rPr lang="el-GR" sz="2200" dirty="0"/>
                  <a:t>δυνάμεις που δρουν σε ένα </a:t>
                </a:r>
                <a:r>
                  <a:rPr lang="el-GR" sz="2200" b="1" dirty="0"/>
                  <a:t>πολυμελές</a:t>
                </a:r>
                <a:r>
                  <a:rPr lang="el-GR" sz="2200" dirty="0"/>
                  <a:t> σύστημα </a:t>
                </a:r>
                <a:r>
                  <a:rPr lang="el-GR" sz="2200" b="1" dirty="0"/>
                  <a:t>αλλάζουν</a:t>
                </a:r>
                <a:r>
                  <a:rPr lang="el-GR" sz="2200" dirty="0"/>
                  <a:t> τη </a:t>
                </a:r>
                <a:r>
                  <a:rPr lang="el-GR" sz="2200" b="1" dirty="0"/>
                  <a:t>μηχανική</a:t>
                </a:r>
                <a:r>
                  <a:rPr lang="el-GR" sz="2200" dirty="0"/>
                  <a:t> </a:t>
                </a:r>
                <a:r>
                  <a:rPr lang="el-GR" sz="2200" b="1" dirty="0"/>
                  <a:t>ενέργεια</a:t>
                </a:r>
                <a:r>
                  <a:rPr lang="el-GR" sz="2200" dirty="0"/>
                  <a:t> του συστήματος! Αντίθετα, </a:t>
                </a:r>
                <a:r>
                  <a:rPr lang="el-GR" sz="2200" b="1" dirty="0"/>
                  <a:t>οι </a:t>
                </a:r>
                <a:r>
                  <a:rPr lang="el-GR" sz="2200" b="1" i="1" dirty="0"/>
                  <a:t>συντηρητικές</a:t>
                </a:r>
                <a:r>
                  <a:rPr lang="el-GR" sz="2200" b="1" dirty="0"/>
                  <a:t> τη διατηρούν</a:t>
                </a:r>
                <a:r>
                  <a:rPr lang="el-GR" sz="2200" dirty="0"/>
                  <a:t>!</a:t>
                </a:r>
              </a:p>
              <a:p>
                <a:pPr marL="68580" indent="0" algn="ctr">
                  <a:buNone/>
                </a:pPr>
                <a:endParaRPr lang="en-US" sz="1100" dirty="0"/>
              </a:p>
              <a:p>
                <a:pPr marL="68580" indent="0" algn="ctr">
                  <a:buNone/>
                </a:pPr>
                <a:r>
                  <a:rPr lang="el-GR" b="1" dirty="0"/>
                  <a:t>Αρχή Διατήρησης Μηχανικής Ενέργειας – ΑΔΜΕ </a:t>
                </a:r>
                <a:br>
                  <a:rPr lang="en-US" b="1" dirty="0">
                    <a:latin typeface="Cambria Math" panose="02040503050406030204" pitchFamily="18" charset="0"/>
                  </a:rPr>
                </a:br>
                <a:br>
                  <a:rPr lang="en-US" dirty="0">
                    <a:latin typeface="Cambria Math" panose="02040503050406030204" pitchFamily="18" charset="0"/>
                  </a:rPr>
                </a:br>
                <a14:m>
                  <m:oMathPara xmlns:m="http://schemas.openxmlformats.org/officeDocument/2006/math">
                    <m:oMathParaPr>
                      <m:jc m:val="centerGroup"/>
                    </m:oMathParaPr>
                    <m:oMath xmlns:m="http://schemas.openxmlformats.org/officeDocument/2006/math">
                      <m:r>
                        <m:rPr>
                          <m:sty m:val="p"/>
                        </m:rPr>
                        <a:rPr lang="el-GR">
                          <a:latin typeface="Cambria Math" panose="02040503050406030204" pitchFamily="18" charset="0"/>
                        </a:rPr>
                        <m:t>Δ</m:t>
                      </m:r>
                      <m:sSub>
                        <m:sSubPr>
                          <m:ctrlPr>
                            <a:rPr lang="el-GR" i="1">
                              <a:latin typeface="Cambria Math" panose="02040503050406030204" pitchFamily="18" charset="0"/>
                            </a:rPr>
                          </m:ctrlPr>
                        </m:sSubPr>
                        <m:e>
                          <m:r>
                            <a:rPr lang="en-US" i="1">
                              <a:latin typeface="Cambria Math" panose="02040503050406030204" pitchFamily="18" charset="0"/>
                            </a:rPr>
                            <m:t>𝐸</m:t>
                          </m:r>
                        </m:e>
                        <m:sub>
                          <m:r>
                            <a:rPr lang="en-US" i="1">
                              <a:latin typeface="Cambria Math" panose="02040503050406030204" pitchFamily="18" charset="0"/>
                            </a:rPr>
                            <m:t>𝑚𝑒𝑐h</m:t>
                          </m:r>
                        </m:sub>
                      </m:sSub>
                      <m:r>
                        <a:rPr lang="en-US" i="1">
                          <a:latin typeface="Cambria Math" panose="02040503050406030204" pitchFamily="18" charset="0"/>
                        </a:rPr>
                        <m:t>=</m:t>
                      </m:r>
                      <m:r>
                        <m:rPr>
                          <m:sty m:val="p"/>
                        </m:rPr>
                        <a:rPr lang="el-GR">
                          <a:latin typeface="Cambria Math" panose="02040503050406030204" pitchFamily="18" charset="0"/>
                        </a:rPr>
                        <m:t>Δ</m:t>
                      </m:r>
                      <m:r>
                        <a:rPr lang="el-GR" i="1">
                          <a:latin typeface="Cambria Math" panose="02040503050406030204" pitchFamily="18" charset="0"/>
                        </a:rPr>
                        <m:t>𝛫</m:t>
                      </m:r>
                      <m:r>
                        <a:rPr lang="el-GR">
                          <a:latin typeface="Cambria Math" panose="02040503050406030204" pitchFamily="18" charset="0"/>
                        </a:rPr>
                        <m:t>+</m:t>
                      </m:r>
                      <m:r>
                        <m:rPr>
                          <m:sty m:val="p"/>
                        </m:rPr>
                        <a:rPr lang="el-GR">
                          <a:latin typeface="Cambria Math" panose="02040503050406030204" pitchFamily="18" charset="0"/>
                        </a:rPr>
                        <m:t>Δ</m:t>
                      </m:r>
                      <m:r>
                        <a:rPr lang="en-US" i="1">
                          <a:latin typeface="Cambria Math" panose="02040503050406030204" pitchFamily="18" charset="0"/>
                        </a:rPr>
                        <m:t>𝑈</m:t>
                      </m:r>
                      <m:r>
                        <a:rPr lang="en-US" i="1">
                          <a:latin typeface="Cambria Math" panose="02040503050406030204" pitchFamily="18" charset="0"/>
                        </a:rPr>
                        <m:t>=0</m:t>
                      </m:r>
                    </m:oMath>
                  </m:oMathPara>
                </a14:m>
                <a:endParaRPr lang="el-GR" dirty="0"/>
              </a:p>
              <a:p>
                <a:pPr marL="68580" indent="0">
                  <a:buNone/>
                </a:pPr>
                <a:endParaRPr lang="en-US" sz="1200" dirty="0"/>
              </a:p>
              <a:p>
                <a:pPr marL="68580" indent="0">
                  <a:buNone/>
                </a:pPr>
                <a:r>
                  <a:rPr lang="el-GR" b="1" dirty="0"/>
                  <a:t>         </a:t>
                </a:r>
                <a:r>
                  <a:rPr lang="el-GR" b="1" u="sng" dirty="0"/>
                  <a:t>μόνο</a:t>
                </a:r>
                <a:r>
                  <a:rPr lang="el-GR" dirty="0"/>
                  <a:t> αν στο πολυμελές σύστημα παράγουν έργο  </a:t>
                </a:r>
              </a:p>
              <a:p>
                <a:pPr marL="68580" indent="0">
                  <a:buNone/>
                </a:pPr>
                <a:r>
                  <a:rPr lang="el-GR" b="1" u="sng" dirty="0"/>
                  <a:t>                    αποκλειστικά</a:t>
                </a:r>
                <a:r>
                  <a:rPr lang="el-GR" dirty="0"/>
                  <a:t> </a:t>
                </a:r>
                <a:r>
                  <a:rPr lang="el-GR" b="1" dirty="0"/>
                  <a:t>συντηρητικές</a:t>
                </a:r>
                <a:r>
                  <a:rPr lang="el-GR" dirty="0"/>
                  <a:t> δυνάμεις</a:t>
                </a:r>
                <a:r>
                  <a:rPr lang="en-US" dirty="0"/>
                  <a:t>!</a:t>
                </a:r>
              </a:p>
              <a:p>
                <a:endParaRPr lang="el-GR" sz="1600" dirty="0"/>
              </a:p>
              <a:p>
                <a:r>
                  <a:rPr lang="el-GR" sz="2200" dirty="0"/>
                  <a:t>Προφανώς για τον ορισμό δυναμικής ενέργειας απαιτείται </a:t>
                </a:r>
                <a:r>
                  <a:rPr lang="el-GR" sz="2200" b="1" dirty="0"/>
                  <a:t>πολυμελές</a:t>
                </a:r>
                <a:r>
                  <a:rPr lang="el-GR" sz="2200" dirty="0"/>
                  <a:t> σύστημα</a:t>
                </a:r>
              </a:p>
              <a:p>
                <a:endParaRPr lang="en-US" sz="1100" dirty="0"/>
              </a:p>
              <a:p>
                <a:r>
                  <a:rPr lang="el-GR" sz="2200" dirty="0"/>
                  <a:t>Και </a:t>
                </a:r>
                <a:r>
                  <a:rPr lang="el-GR" sz="2200" b="1" dirty="0"/>
                  <a:t>ποιες</a:t>
                </a:r>
                <a:r>
                  <a:rPr lang="el-GR" sz="2200" dirty="0"/>
                  <a:t> δυνάμεις είναι συντηρητικές?…</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371600"/>
                <a:ext cx="7948450" cy="5257800"/>
              </a:xfrm>
              <a:blipFill>
                <a:blip r:embed="rId2"/>
                <a:stretch>
                  <a:fillRect t="-1506"/>
                </a:stretch>
              </a:blipFill>
            </p:spPr>
            <p:txBody>
              <a:bodyPr/>
              <a:lstStyle/>
              <a:p>
                <a:r>
                  <a:rPr lang="en-US">
                    <a:noFill/>
                  </a:rPr>
                  <a:t> </a:t>
                </a:r>
              </a:p>
            </p:txBody>
          </p:sp>
        </mc:Fallback>
      </mc:AlternateContent>
      <p:sp>
        <p:nvSpPr>
          <p:cNvPr id="2" name="Title 1"/>
          <p:cNvSpPr>
            <a:spLocks noGrp="1"/>
          </p:cNvSpPr>
          <p:nvPr>
            <p:ph type="title"/>
          </p:nvPr>
        </p:nvSpPr>
        <p:spPr/>
        <p:txBody>
          <a:bodyPr>
            <a:normAutofit fontScale="90000"/>
          </a:bodyPr>
          <a:lstStyle/>
          <a:p>
            <a:r>
              <a:rPr lang="el-GR" dirty="0"/>
              <a:t>Ενέργεια Συστήματος</a:t>
            </a:r>
          </a:p>
        </p:txBody>
      </p:sp>
    </p:spTree>
    <p:extLst>
      <p:ext uri="{BB962C8B-B14F-4D97-AF65-F5344CB8AC3E}">
        <p14:creationId xmlns:p14="http://schemas.microsoft.com/office/powerpoint/2010/main" val="2552794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Effect transition="in" filter="fade">
                                      <p:cBhvr>
                                        <p:cTn id="15" dur="500"/>
                                        <p:tgtEl>
                                          <p:spTgt spid="3">
                                            <p:txEl>
                                              <p:pRg st="4" end="4"/>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5" end="5"/>
                                            </p:txEl>
                                          </p:spTgt>
                                        </p:tgtEl>
                                        <p:attrNameLst>
                                          <p:attrName>style.visibility</p:attrName>
                                        </p:attrNameLst>
                                      </p:cBhvr>
                                      <p:to>
                                        <p:strVal val="visible"/>
                                      </p:to>
                                    </p:set>
                                    <p:animEffect transition="in" filter="fade">
                                      <p:cBhvr>
                                        <p:cTn id="18" dur="500"/>
                                        <p:tgtEl>
                                          <p:spTgt spid="3">
                                            <p:txEl>
                                              <p:pRg st="5" end="5"/>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animEffect transition="in" filter="fade">
                                      <p:cBhvr>
                                        <p:cTn id="21" dur="500"/>
                                        <p:tgtEl>
                                          <p:spTgt spid="3">
                                            <p:txEl>
                                              <p:pRg st="7" end="7"/>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animEffect transition="in" filter="fade">
                                      <p:cBhvr>
                                        <p:cTn id="29"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Ενέργεια Συστήματος</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371600"/>
                <a:ext cx="7948450" cy="5181600"/>
              </a:xfrm>
            </p:spPr>
            <p:txBody>
              <a:bodyPr/>
              <a:lstStyle/>
              <a:p>
                <a:r>
                  <a:rPr lang="el-GR" b="1" dirty="0"/>
                  <a:t>Παραδείγματα συντηρητικών δυνάμεων</a:t>
                </a:r>
              </a:p>
              <a:p>
                <a:pPr lvl="1"/>
                <a:endParaRPr lang="el-GR" dirty="0"/>
              </a:p>
              <a:p>
                <a:pPr lvl="1"/>
                <a:r>
                  <a:rPr lang="el-GR" b="1" dirty="0"/>
                  <a:t>Δύναμη βάρους </a:t>
                </a:r>
                <a14:m>
                  <m:oMath xmlns:m="http://schemas.openxmlformats.org/officeDocument/2006/math">
                    <m:sSub>
                      <m:sSubPr>
                        <m:ctrlPr>
                          <a:rPr lang="en-US" b="1" i="1" smtClean="0">
                            <a:latin typeface="Cambria Math" panose="02040503050406030204" pitchFamily="18" charset="0"/>
                          </a:rPr>
                        </m:ctrlPr>
                      </m:sSubPr>
                      <m:e>
                        <m:acc>
                          <m:accPr>
                            <m:chr m:val="⃗"/>
                            <m:ctrlPr>
                              <a:rPr lang="el-GR" b="1" i="1" smtClean="0">
                                <a:latin typeface="Cambria Math" panose="02040503050406030204" pitchFamily="18" charset="0"/>
                              </a:rPr>
                            </m:ctrlPr>
                          </m:accPr>
                          <m:e>
                            <m:r>
                              <a:rPr lang="en-US" b="1" i="1" smtClean="0">
                                <a:latin typeface="Cambria Math" panose="02040503050406030204" pitchFamily="18" charset="0"/>
                              </a:rPr>
                              <m:t>𝑭</m:t>
                            </m:r>
                          </m:e>
                        </m:acc>
                      </m:e>
                      <m:sub>
                        <m:r>
                          <a:rPr lang="en-US" b="1" i="1" smtClean="0">
                            <a:latin typeface="Cambria Math" panose="02040503050406030204" pitchFamily="18" charset="0"/>
                          </a:rPr>
                          <m:t>𝒈</m:t>
                        </m:r>
                      </m:sub>
                    </m:sSub>
                  </m:oMath>
                </a14:m>
                <a:endParaRPr lang="el-GR" b="1" i="1" dirty="0">
                  <a:latin typeface="Cambria Math" panose="02040503050406030204" pitchFamily="18" charset="0"/>
                </a:endParaRPr>
              </a:p>
              <a:p>
                <a:pPr lvl="2"/>
                <a14:m>
                  <m:oMath xmlns:m="http://schemas.openxmlformats.org/officeDocument/2006/math">
                    <m:sSub>
                      <m:sSubPr>
                        <m:ctrlPr>
                          <a:rPr lang="el-GR" i="1" smtClean="0">
                            <a:latin typeface="Cambria Math" panose="02040503050406030204" pitchFamily="18" charset="0"/>
                          </a:rPr>
                        </m:ctrlPr>
                      </m:sSubPr>
                      <m:e>
                        <m:r>
                          <a:rPr lang="en-US" b="0" i="1" smtClean="0">
                            <a:latin typeface="Cambria Math" panose="02040503050406030204" pitchFamily="18" charset="0"/>
                          </a:rPr>
                          <m:t>𝑊</m:t>
                        </m:r>
                      </m:e>
                      <m:sub>
                        <m:r>
                          <a:rPr lang="en-US" b="0" i="1" smtClean="0">
                            <a:latin typeface="Cambria Math" panose="02040503050406030204" pitchFamily="18" charset="0"/>
                          </a:rPr>
                          <m:t>𝑔</m:t>
                        </m:r>
                      </m:sub>
                    </m:sSub>
                    <m:r>
                      <a:rPr lang="en-US" b="0" i="1" smtClean="0">
                        <a:latin typeface="Cambria Math" panose="02040503050406030204" pitchFamily="18" charset="0"/>
                      </a:rPr>
                      <m:t>=</m:t>
                    </m:r>
                    <m:sSub>
                      <m:sSubPr>
                        <m:ctrlPr>
                          <a:rPr lang="en-US" i="1">
                            <a:latin typeface="Cambria Math" panose="02040503050406030204" pitchFamily="18" charset="0"/>
                          </a:rPr>
                        </m:ctrlPr>
                      </m:sSubPr>
                      <m:e>
                        <m:acc>
                          <m:accPr>
                            <m:chr m:val="⃗"/>
                            <m:ctrlPr>
                              <a:rPr lang="en-US" i="1">
                                <a:latin typeface="Cambria Math" panose="02040503050406030204" pitchFamily="18" charset="0"/>
                              </a:rPr>
                            </m:ctrlPr>
                          </m:accPr>
                          <m:e>
                            <m:r>
                              <a:rPr lang="en-US" i="1">
                                <a:latin typeface="Cambria Math" panose="02040503050406030204" pitchFamily="18" charset="0"/>
                              </a:rPr>
                              <m:t>𝐹</m:t>
                            </m:r>
                          </m:e>
                        </m:acc>
                      </m:e>
                      <m:sub>
                        <m:r>
                          <a:rPr lang="en-US" i="1">
                            <a:latin typeface="Cambria Math" panose="02040503050406030204" pitchFamily="18" charset="0"/>
                          </a:rPr>
                          <m:t>𝑔</m:t>
                        </m:r>
                      </m:sub>
                    </m:sSub>
                    <m:r>
                      <a:rPr lang="en-US" i="1">
                        <a:latin typeface="Cambria Math" panose="02040503050406030204" pitchFamily="18" charset="0"/>
                        <a:ea typeface="Cambria Math" panose="02040503050406030204" pitchFamily="18" charset="0"/>
                      </a:rPr>
                      <m:t>∙</m:t>
                    </m:r>
                    <m:r>
                      <m:rPr>
                        <m:sty m:val="p"/>
                      </m:rPr>
                      <a:rPr lang="el-GR">
                        <a:latin typeface="Cambria Math" panose="02040503050406030204" pitchFamily="18" charset="0"/>
                        <a:ea typeface="Cambria Math" panose="02040503050406030204" pitchFamily="18" charset="0"/>
                      </a:rPr>
                      <m:t>Δ</m:t>
                    </m:r>
                    <m:acc>
                      <m:accPr>
                        <m:chr m:val="⃗"/>
                        <m:ctrlPr>
                          <a:rPr lang="el-GR" i="1">
                            <a:latin typeface="Cambria Math" panose="02040503050406030204" pitchFamily="18" charset="0"/>
                            <a:ea typeface="Cambria Math" panose="02040503050406030204" pitchFamily="18" charset="0"/>
                          </a:rPr>
                        </m:ctrlPr>
                      </m:accPr>
                      <m:e>
                        <m:r>
                          <m:rPr>
                            <m:sty m:val="p"/>
                          </m:rPr>
                          <a:rPr lang="en-US" b="0" i="1" smtClean="0">
                            <a:latin typeface="Cambria Math" panose="02040503050406030204" pitchFamily="18" charset="0"/>
                            <a:ea typeface="Cambria Math" panose="02040503050406030204" pitchFamily="18" charset="0"/>
                          </a:rPr>
                          <m:t>y</m:t>
                        </m:r>
                      </m:e>
                    </m:acc>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rPr>
                      <m:t>−</m:t>
                    </m:r>
                    <m:r>
                      <a:rPr lang="en-US" b="0" i="1" smtClean="0">
                        <a:latin typeface="Cambria Math" panose="02040503050406030204" pitchFamily="18" charset="0"/>
                      </a:rPr>
                      <m:t>𝑚𝑔</m:t>
                    </m:r>
                    <m:acc>
                      <m:accPr>
                        <m:chr m:val="⃗"/>
                        <m:ctrlPr>
                          <a:rPr lang="en-US" b="1" i="1" smtClean="0">
                            <a:latin typeface="Cambria Math" panose="02040503050406030204" pitchFamily="18" charset="0"/>
                          </a:rPr>
                        </m:ctrlPr>
                      </m:accPr>
                      <m:e>
                        <m:r>
                          <a:rPr lang="en-US" b="1" i="1" smtClean="0">
                            <a:latin typeface="Cambria Math" panose="02040503050406030204" pitchFamily="18" charset="0"/>
                          </a:rPr>
                          <m:t>𝒋</m:t>
                        </m:r>
                      </m:e>
                    </m:acc>
                    <m:r>
                      <a:rPr lang="el-GR" i="1" smtClean="0">
                        <a:latin typeface="Cambria Math" panose="02040503050406030204" pitchFamily="18" charset="0"/>
                        <a:ea typeface="Cambria Math" panose="02040503050406030204" pitchFamily="18" charset="0"/>
                      </a:rPr>
                      <m:t>∙</m:t>
                    </m:r>
                    <m:d>
                      <m:dPr>
                        <m:ctrlPr>
                          <a:rPr lang="en-US" b="0" i="1" smtClean="0">
                            <a:latin typeface="Cambria Math" panose="02040503050406030204" pitchFamily="18" charset="0"/>
                            <a:ea typeface="Cambria Math" panose="02040503050406030204" pitchFamily="18" charset="0"/>
                          </a:rPr>
                        </m:ctrlPr>
                      </m:dPr>
                      <m:e>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𝑦</m:t>
                            </m:r>
                          </m:e>
                          <m:sub>
                            <m:r>
                              <a:rPr lang="en-US" b="0" i="1" smtClean="0">
                                <a:latin typeface="Cambria Math" panose="02040503050406030204" pitchFamily="18" charset="0"/>
                                <a:ea typeface="Cambria Math" panose="02040503050406030204" pitchFamily="18" charset="0"/>
                              </a:rPr>
                              <m:t>𝑓</m:t>
                            </m:r>
                          </m:sub>
                        </m:sSub>
                        <m:r>
                          <a:rPr lang="en-US" b="0" i="1" smtClean="0">
                            <a:latin typeface="Cambria Math" panose="02040503050406030204" pitchFamily="18" charset="0"/>
                            <a:ea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𝑦</m:t>
                            </m:r>
                          </m:e>
                          <m:sub>
                            <m:r>
                              <a:rPr lang="en-US" b="0" i="1" smtClean="0">
                                <a:latin typeface="Cambria Math" panose="02040503050406030204" pitchFamily="18" charset="0"/>
                                <a:ea typeface="Cambria Math" panose="02040503050406030204" pitchFamily="18" charset="0"/>
                              </a:rPr>
                              <m:t>𝑖</m:t>
                            </m:r>
                          </m:sub>
                        </m:sSub>
                      </m:e>
                    </m:d>
                    <m:acc>
                      <m:accPr>
                        <m:chr m:val="⃗"/>
                        <m:ctrlPr>
                          <a:rPr lang="en-US" b="1" i="1" smtClean="0">
                            <a:latin typeface="Cambria Math" panose="02040503050406030204" pitchFamily="18" charset="0"/>
                            <a:ea typeface="Cambria Math" panose="02040503050406030204" pitchFamily="18" charset="0"/>
                          </a:rPr>
                        </m:ctrlPr>
                      </m:accPr>
                      <m:e>
                        <m:r>
                          <a:rPr lang="en-US" b="1" i="1" smtClean="0">
                            <a:latin typeface="Cambria Math" panose="02040503050406030204" pitchFamily="18" charset="0"/>
                            <a:ea typeface="Cambria Math" panose="02040503050406030204" pitchFamily="18" charset="0"/>
                          </a:rPr>
                          <m:t>𝒋</m:t>
                        </m:r>
                      </m:e>
                    </m:acc>
                    <m:r>
                      <a:rPr lang="en-US" b="0" i="1" smtClean="0">
                        <a:latin typeface="Cambria Math" panose="02040503050406030204" pitchFamily="18" charset="0"/>
                      </a:rPr>
                      <m:t>=</m:t>
                    </m:r>
                    <m:r>
                      <a:rPr lang="en-US" b="0" i="1" smtClean="0">
                        <a:latin typeface="Cambria Math" panose="02040503050406030204" pitchFamily="18" charset="0"/>
                      </a:rPr>
                      <m:t>𝑚𝑔</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𝑦</m:t>
                        </m:r>
                      </m:e>
                      <m:sub>
                        <m:r>
                          <a:rPr lang="en-US" b="0" i="1" smtClean="0">
                            <a:latin typeface="Cambria Math" panose="02040503050406030204" pitchFamily="18" charset="0"/>
                          </a:rPr>
                          <m:t>𝑖</m:t>
                        </m:r>
                      </m:sub>
                    </m:sSub>
                    <m:r>
                      <a:rPr lang="en-US" b="0" i="1" smtClean="0">
                        <a:latin typeface="Cambria Math" panose="02040503050406030204" pitchFamily="18" charset="0"/>
                      </a:rPr>
                      <m:t>−</m:t>
                    </m:r>
                    <m:r>
                      <a:rPr lang="en-US" b="0" i="1" smtClean="0">
                        <a:latin typeface="Cambria Math" panose="02040503050406030204" pitchFamily="18" charset="0"/>
                      </a:rPr>
                      <m:t>𝑚𝑔</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𝑦</m:t>
                        </m:r>
                      </m:e>
                      <m:sub>
                        <m:r>
                          <a:rPr lang="en-US" b="0" i="1" smtClean="0">
                            <a:latin typeface="Cambria Math" panose="02040503050406030204" pitchFamily="18" charset="0"/>
                          </a:rPr>
                          <m:t>𝑓</m:t>
                        </m:r>
                      </m:sub>
                    </m:sSub>
                  </m:oMath>
                </a14:m>
                <a:endParaRPr lang="en-US" dirty="0"/>
              </a:p>
              <a:p>
                <a:pPr lvl="2"/>
                <a:r>
                  <a:rPr lang="el-GR" dirty="0"/>
                  <a:t>Εξάρτηση μόνο από τα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𝑦</m:t>
                        </m:r>
                      </m:e>
                      <m:sub>
                        <m:r>
                          <a:rPr lang="en-US" i="1">
                            <a:latin typeface="Cambria Math" panose="02040503050406030204" pitchFamily="18" charset="0"/>
                          </a:rPr>
                          <m:t>𝑖</m:t>
                        </m:r>
                      </m:sub>
                    </m:sSub>
                  </m:oMath>
                </a14:m>
                <a:r>
                  <a:rPr lang="el-GR" dirty="0"/>
                  <a:t>,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𝑦</m:t>
                        </m:r>
                      </m:e>
                      <m:sub>
                        <m:r>
                          <a:rPr lang="en-US" i="1">
                            <a:latin typeface="Cambria Math" panose="02040503050406030204" pitchFamily="18" charset="0"/>
                          </a:rPr>
                          <m:t>𝑓</m:t>
                        </m:r>
                      </m:sub>
                    </m:sSub>
                  </m:oMath>
                </a14:m>
                <a:r>
                  <a:rPr lang="el-GR" dirty="0"/>
                  <a:t>, </a:t>
                </a:r>
                <a:r>
                  <a:rPr lang="el-GR" b="1" dirty="0"/>
                  <a:t>όχι</a:t>
                </a:r>
                <a:r>
                  <a:rPr lang="el-GR" dirty="0"/>
                  <a:t> από τη διαδρομή σε αυτά</a:t>
                </a:r>
              </a:p>
              <a:p>
                <a:pPr lvl="2"/>
                <a14:m>
                  <m:oMath xmlns:m="http://schemas.openxmlformats.org/officeDocument/2006/math">
                    <m:sSub>
                      <m:sSubPr>
                        <m:ctrlPr>
                          <a:rPr lang="el-GR" i="1">
                            <a:latin typeface="Cambria Math" panose="02040503050406030204" pitchFamily="18" charset="0"/>
                          </a:rPr>
                        </m:ctrlPr>
                      </m:sSubPr>
                      <m:e>
                        <m:r>
                          <a:rPr lang="en-US" i="1">
                            <a:latin typeface="Cambria Math" panose="02040503050406030204" pitchFamily="18" charset="0"/>
                          </a:rPr>
                          <m:t>𝑊</m:t>
                        </m:r>
                      </m:e>
                      <m:sub>
                        <m:r>
                          <a:rPr lang="en-US" i="1">
                            <a:latin typeface="Cambria Math" panose="02040503050406030204" pitchFamily="18" charset="0"/>
                          </a:rPr>
                          <m:t>𝑔</m:t>
                        </m:r>
                      </m:sub>
                    </m:sSub>
                    <m:r>
                      <a:rPr lang="en-US" i="1">
                        <a:latin typeface="Cambria Math" panose="02040503050406030204" pitchFamily="18" charset="0"/>
                      </a:rPr>
                      <m:t>=</m:t>
                    </m:r>
                    <m:r>
                      <a:rPr lang="el-GR" b="0" i="0" smtClean="0">
                        <a:latin typeface="Cambria Math" panose="02040503050406030204" pitchFamily="18" charset="0"/>
                      </a:rPr>
                      <m:t>0</m:t>
                    </m:r>
                  </m:oMath>
                </a14:m>
                <a:r>
                  <a:rPr lang="el-GR" dirty="0"/>
                  <a:t>, σε </a:t>
                </a:r>
                <a:r>
                  <a:rPr lang="el-GR" b="1" dirty="0"/>
                  <a:t>κλειστή</a:t>
                </a:r>
                <a:r>
                  <a:rPr lang="el-GR" dirty="0"/>
                  <a:t> διαδρομή </a:t>
                </a:r>
                <a14:m>
                  <m:oMath xmlns:m="http://schemas.openxmlformats.org/officeDocument/2006/math">
                    <m:sSub>
                      <m:sSubPr>
                        <m:ctrlPr>
                          <a:rPr lang="en-US" i="1">
                            <a:latin typeface="Cambria Math" panose="02040503050406030204" pitchFamily="18" charset="0"/>
                          </a:rPr>
                        </m:ctrlPr>
                      </m:sSubPr>
                      <m:e>
                        <m:r>
                          <a:rPr lang="el-GR" b="0" i="1" smtClean="0">
                            <a:latin typeface="Cambria Math" panose="02040503050406030204" pitchFamily="18" charset="0"/>
                          </a:rPr>
                          <m:t>( </m:t>
                        </m:r>
                        <m:r>
                          <a:rPr lang="en-US" i="1">
                            <a:latin typeface="Cambria Math" panose="02040503050406030204" pitchFamily="18" charset="0"/>
                          </a:rPr>
                          <m:t>𝑦</m:t>
                        </m:r>
                      </m:e>
                      <m:sub>
                        <m:r>
                          <a:rPr lang="en-US" i="1">
                            <a:latin typeface="Cambria Math" panose="02040503050406030204" pitchFamily="18" charset="0"/>
                          </a:rPr>
                          <m:t>𝑖</m:t>
                        </m:r>
                      </m:sub>
                    </m:sSub>
                    <m:r>
                      <a:rPr lang="el-GR" b="0" i="0" smtClean="0">
                        <a:latin typeface="Cambria Math" panose="02040503050406030204" pitchFamily="18" charset="0"/>
                      </a:rPr>
                      <m:t> =</m:t>
                    </m:r>
                    <m:sSub>
                      <m:sSubPr>
                        <m:ctrlPr>
                          <a:rPr lang="en-US" i="1">
                            <a:latin typeface="Cambria Math" panose="02040503050406030204" pitchFamily="18" charset="0"/>
                          </a:rPr>
                        </m:ctrlPr>
                      </m:sSubPr>
                      <m:e>
                        <m:r>
                          <a:rPr lang="en-US" i="1">
                            <a:latin typeface="Cambria Math" panose="02040503050406030204" pitchFamily="18" charset="0"/>
                          </a:rPr>
                          <m:t>𝑦</m:t>
                        </m:r>
                      </m:e>
                      <m:sub>
                        <m:r>
                          <a:rPr lang="en-US" i="1">
                            <a:latin typeface="Cambria Math" panose="02040503050406030204" pitchFamily="18" charset="0"/>
                          </a:rPr>
                          <m:t>𝑓</m:t>
                        </m:r>
                      </m:sub>
                    </m:sSub>
                    <m:r>
                      <a:rPr lang="el-GR" b="0" i="1" smtClean="0">
                        <a:latin typeface="Cambria Math" panose="02040503050406030204" pitchFamily="18" charset="0"/>
                      </a:rPr>
                      <m:t>)</m:t>
                    </m:r>
                  </m:oMath>
                </a14:m>
                <a:endParaRPr lang="el-GR" dirty="0"/>
              </a:p>
              <a:p>
                <a:pPr lvl="1"/>
                <a:endParaRPr lang="el-GR" dirty="0"/>
              </a:p>
              <a:p>
                <a:pPr lvl="1"/>
                <a:r>
                  <a:rPr lang="el-GR" b="1" dirty="0"/>
                  <a:t>Δύναμη ελατηρίου</a:t>
                </a:r>
                <a:r>
                  <a:rPr lang="en-US" b="1" dirty="0"/>
                  <a:t> </a:t>
                </a:r>
                <a14:m>
                  <m:oMath xmlns:m="http://schemas.openxmlformats.org/officeDocument/2006/math">
                    <m:sSub>
                      <m:sSubPr>
                        <m:ctrlPr>
                          <a:rPr lang="en-US" b="1" i="1">
                            <a:latin typeface="Cambria Math" panose="02040503050406030204" pitchFamily="18" charset="0"/>
                          </a:rPr>
                        </m:ctrlPr>
                      </m:sSubPr>
                      <m:e>
                        <m:acc>
                          <m:accPr>
                            <m:chr m:val="⃗"/>
                            <m:ctrlPr>
                              <a:rPr lang="el-GR" b="1" i="1">
                                <a:latin typeface="Cambria Math" panose="02040503050406030204" pitchFamily="18" charset="0"/>
                              </a:rPr>
                            </m:ctrlPr>
                          </m:accPr>
                          <m:e>
                            <m:r>
                              <a:rPr lang="en-US" b="1" i="1">
                                <a:latin typeface="Cambria Math" panose="02040503050406030204" pitchFamily="18" charset="0"/>
                              </a:rPr>
                              <m:t>𝑭</m:t>
                            </m:r>
                          </m:e>
                        </m:acc>
                      </m:e>
                      <m:sub>
                        <m:r>
                          <a:rPr lang="en-US" b="1" i="1" smtClean="0">
                            <a:latin typeface="Cambria Math" panose="02040503050406030204" pitchFamily="18" charset="0"/>
                          </a:rPr>
                          <m:t>𝒔</m:t>
                        </m:r>
                      </m:sub>
                    </m:sSub>
                  </m:oMath>
                </a14:m>
                <a:endParaRPr lang="el-GR" b="1" dirty="0"/>
              </a:p>
              <a:p>
                <a:pPr lvl="2"/>
                <a14:m>
                  <m:oMath xmlns:m="http://schemas.openxmlformats.org/officeDocument/2006/math">
                    <m:sSub>
                      <m:sSubPr>
                        <m:ctrlPr>
                          <a:rPr lang="el-GR" i="1">
                            <a:latin typeface="Cambria Math" panose="02040503050406030204" pitchFamily="18" charset="0"/>
                          </a:rPr>
                        </m:ctrlPr>
                      </m:sSubPr>
                      <m:e>
                        <m:r>
                          <a:rPr lang="en-US" i="1">
                            <a:latin typeface="Cambria Math" panose="02040503050406030204" pitchFamily="18" charset="0"/>
                          </a:rPr>
                          <m:t>𝑊</m:t>
                        </m:r>
                      </m:e>
                      <m:sub>
                        <m:r>
                          <a:rPr lang="en-US" b="0" i="1" smtClean="0">
                            <a:latin typeface="Cambria Math" panose="02040503050406030204" pitchFamily="18" charset="0"/>
                          </a:rPr>
                          <m:t>𝑠</m:t>
                        </m:r>
                      </m:sub>
                    </m:sSub>
                    <m:r>
                      <a:rPr lang="en-US" i="1">
                        <a:latin typeface="Cambria Math" panose="02040503050406030204" pitchFamily="18" charset="0"/>
                      </a:rPr>
                      <m:t>=</m:t>
                    </m:r>
                    <m:f>
                      <m:fPr>
                        <m:ctrlPr>
                          <a:rPr lang="en-US"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2</m:t>
                        </m:r>
                      </m:den>
                    </m:f>
                    <m:r>
                      <a:rPr lang="en-US" b="0" i="1" smtClean="0">
                        <a:latin typeface="Cambria Math" panose="02040503050406030204" pitchFamily="18" charset="0"/>
                      </a:rPr>
                      <m:t>𝑘</m:t>
                    </m:r>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𝑥</m:t>
                        </m:r>
                      </m:e>
                      <m:sub>
                        <m:r>
                          <a:rPr lang="en-US" b="0" i="1" smtClean="0">
                            <a:latin typeface="Cambria Math" panose="02040503050406030204" pitchFamily="18" charset="0"/>
                          </a:rPr>
                          <m:t>𝑖</m:t>
                        </m:r>
                      </m:sub>
                      <m:sup>
                        <m:r>
                          <a:rPr lang="en-US" b="0" i="1" smtClean="0">
                            <a:latin typeface="Cambria Math" panose="02040503050406030204" pitchFamily="18" charset="0"/>
                          </a:rPr>
                          <m:t>2</m:t>
                        </m:r>
                      </m:sup>
                    </m:sSubSup>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2</m:t>
                        </m:r>
                      </m:den>
                    </m:f>
                    <m:r>
                      <a:rPr lang="en-US" b="0" i="1" smtClean="0">
                        <a:latin typeface="Cambria Math" panose="02040503050406030204" pitchFamily="18" charset="0"/>
                      </a:rPr>
                      <m:t>𝑘</m:t>
                    </m:r>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𝑥</m:t>
                        </m:r>
                      </m:e>
                      <m:sub>
                        <m:r>
                          <a:rPr lang="en-US" b="0" i="1" smtClean="0">
                            <a:latin typeface="Cambria Math" panose="02040503050406030204" pitchFamily="18" charset="0"/>
                          </a:rPr>
                          <m:t>𝑓</m:t>
                        </m:r>
                      </m:sub>
                      <m:sup>
                        <m:r>
                          <a:rPr lang="en-US" b="0" i="1" smtClean="0">
                            <a:latin typeface="Cambria Math" panose="02040503050406030204" pitchFamily="18" charset="0"/>
                          </a:rPr>
                          <m:t>2</m:t>
                        </m:r>
                      </m:sup>
                    </m:sSubSup>
                  </m:oMath>
                </a14:m>
                <a:endParaRPr lang="en-US" dirty="0"/>
              </a:p>
              <a:p>
                <a:pPr lvl="2"/>
                <a:r>
                  <a:rPr lang="el-GR" dirty="0"/>
                  <a:t>Εξάρτηση μόνο από τα </a:t>
                </a: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𝑥</m:t>
                        </m:r>
                      </m:e>
                      <m:sub>
                        <m:r>
                          <a:rPr lang="en-US" i="1">
                            <a:latin typeface="Cambria Math" panose="02040503050406030204" pitchFamily="18" charset="0"/>
                          </a:rPr>
                          <m:t>𝑖</m:t>
                        </m:r>
                      </m:sub>
                    </m:sSub>
                  </m:oMath>
                </a14:m>
                <a:r>
                  <a:rPr lang="el-GR" dirty="0"/>
                  <a:t>, </a:t>
                </a:r>
                <a14:m>
                  <m:oMath xmlns:m="http://schemas.openxmlformats.org/officeDocument/2006/math">
                    <m:sSub>
                      <m:sSubPr>
                        <m:ctrlPr>
                          <a:rPr lang="en-US" i="1">
                            <a:latin typeface="Cambria Math" panose="02040503050406030204" pitchFamily="18" charset="0"/>
                          </a:rPr>
                        </m:ctrlPr>
                      </m:sSubPr>
                      <m:e>
                        <m:r>
                          <a:rPr lang="en-US" b="0" i="1" smtClean="0">
                            <a:latin typeface="Cambria Math" panose="02040503050406030204" pitchFamily="18" charset="0"/>
                          </a:rPr>
                          <m:t>𝑥</m:t>
                        </m:r>
                      </m:e>
                      <m:sub>
                        <m:r>
                          <a:rPr lang="en-US" i="1">
                            <a:latin typeface="Cambria Math" panose="02040503050406030204" pitchFamily="18" charset="0"/>
                          </a:rPr>
                          <m:t>𝑓</m:t>
                        </m:r>
                      </m:sub>
                    </m:sSub>
                  </m:oMath>
                </a14:m>
                <a:r>
                  <a:rPr lang="el-GR" dirty="0"/>
                  <a:t>, </a:t>
                </a:r>
                <a:r>
                  <a:rPr lang="el-GR" b="1" dirty="0"/>
                  <a:t>όχι</a:t>
                </a:r>
                <a:r>
                  <a:rPr lang="el-GR" dirty="0"/>
                  <a:t> από τη διαδρομή σε αυτά</a:t>
                </a:r>
                <a:endParaRPr lang="en-US" dirty="0"/>
              </a:p>
              <a:p>
                <a:pPr lvl="2"/>
                <a14:m>
                  <m:oMath xmlns:m="http://schemas.openxmlformats.org/officeDocument/2006/math">
                    <m:sSub>
                      <m:sSubPr>
                        <m:ctrlPr>
                          <a:rPr lang="el-GR" i="1">
                            <a:latin typeface="Cambria Math" panose="02040503050406030204" pitchFamily="18" charset="0"/>
                          </a:rPr>
                        </m:ctrlPr>
                      </m:sSubPr>
                      <m:e>
                        <m:r>
                          <a:rPr lang="en-US" i="1">
                            <a:latin typeface="Cambria Math" panose="02040503050406030204" pitchFamily="18" charset="0"/>
                          </a:rPr>
                          <m:t>𝑊</m:t>
                        </m:r>
                      </m:e>
                      <m:sub>
                        <m:r>
                          <a:rPr lang="en-US" b="0" i="1" smtClean="0">
                            <a:latin typeface="Cambria Math" panose="02040503050406030204" pitchFamily="18" charset="0"/>
                          </a:rPr>
                          <m:t>𝑠</m:t>
                        </m:r>
                      </m:sub>
                    </m:sSub>
                    <m:r>
                      <a:rPr lang="en-US" i="1">
                        <a:latin typeface="Cambria Math" panose="02040503050406030204" pitchFamily="18" charset="0"/>
                      </a:rPr>
                      <m:t>=</m:t>
                    </m:r>
                    <m:r>
                      <a:rPr lang="el-GR">
                        <a:latin typeface="Cambria Math" panose="02040503050406030204" pitchFamily="18" charset="0"/>
                      </a:rPr>
                      <m:t>0</m:t>
                    </m:r>
                  </m:oMath>
                </a14:m>
                <a:r>
                  <a:rPr lang="el-GR" dirty="0"/>
                  <a:t>, σε </a:t>
                </a:r>
                <a:r>
                  <a:rPr lang="el-GR" b="1" dirty="0"/>
                  <a:t>κλειστή</a:t>
                </a:r>
                <a:r>
                  <a:rPr lang="el-GR" dirty="0"/>
                  <a:t> διαδρομή </a:t>
                </a:r>
                <a14:m>
                  <m:oMath xmlns:m="http://schemas.openxmlformats.org/officeDocument/2006/math">
                    <m:sSub>
                      <m:sSubPr>
                        <m:ctrlPr>
                          <a:rPr lang="en-US" i="1">
                            <a:latin typeface="Cambria Math" panose="02040503050406030204" pitchFamily="18" charset="0"/>
                          </a:rPr>
                        </m:ctrlPr>
                      </m:sSubPr>
                      <m:e>
                        <m:r>
                          <a:rPr lang="el-GR" i="1">
                            <a:latin typeface="Cambria Math" panose="02040503050406030204" pitchFamily="18" charset="0"/>
                          </a:rPr>
                          <m:t>( </m:t>
                        </m:r>
                        <m:r>
                          <a:rPr lang="en-US" b="0" i="1" smtClean="0">
                            <a:latin typeface="Cambria Math" panose="02040503050406030204" pitchFamily="18" charset="0"/>
                          </a:rPr>
                          <m:t>𝑥</m:t>
                        </m:r>
                      </m:e>
                      <m:sub>
                        <m:r>
                          <a:rPr lang="en-US" i="1">
                            <a:latin typeface="Cambria Math" panose="02040503050406030204" pitchFamily="18" charset="0"/>
                          </a:rPr>
                          <m:t>𝑖</m:t>
                        </m:r>
                      </m:sub>
                    </m:sSub>
                    <m:r>
                      <a:rPr lang="el-GR" b="0" i="0" smtClean="0">
                        <a:latin typeface="Cambria Math" panose="02040503050406030204" pitchFamily="18" charset="0"/>
                      </a:rPr>
                      <m:t> </m:t>
                    </m:r>
                    <m:r>
                      <a:rPr lang="el-GR">
                        <a:latin typeface="Cambria Math" panose="02040503050406030204" pitchFamily="18" charset="0"/>
                      </a:rPr>
                      <m:t>=</m:t>
                    </m:r>
                    <m:sSub>
                      <m:sSubPr>
                        <m:ctrlPr>
                          <a:rPr lang="en-US" i="1">
                            <a:latin typeface="Cambria Math" panose="02040503050406030204" pitchFamily="18" charset="0"/>
                          </a:rPr>
                        </m:ctrlPr>
                      </m:sSubPr>
                      <m:e>
                        <m:r>
                          <a:rPr lang="en-US" b="0" i="1" smtClean="0">
                            <a:latin typeface="Cambria Math" panose="02040503050406030204" pitchFamily="18" charset="0"/>
                          </a:rPr>
                          <m:t>𝑥</m:t>
                        </m:r>
                      </m:e>
                      <m:sub>
                        <m:r>
                          <a:rPr lang="en-US" i="1">
                            <a:latin typeface="Cambria Math" panose="02040503050406030204" pitchFamily="18" charset="0"/>
                          </a:rPr>
                          <m:t>𝑓</m:t>
                        </m:r>
                      </m:sub>
                    </m:sSub>
                    <m:r>
                      <a:rPr lang="el-GR" i="1">
                        <a:latin typeface="Cambria Math" panose="02040503050406030204" pitchFamily="18" charset="0"/>
                      </a:rPr>
                      <m:t>)</m:t>
                    </m:r>
                  </m:oMath>
                </a14:m>
                <a:endParaRPr lang="el-GR"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371600"/>
                <a:ext cx="7948450" cy="5181600"/>
              </a:xfrm>
              <a:blipFill>
                <a:blip r:embed="rId2"/>
                <a:stretch>
                  <a:fillRect t="-941"/>
                </a:stretch>
              </a:blipFill>
            </p:spPr>
            <p:txBody>
              <a:bodyPr/>
              <a:lstStyle/>
              <a:p>
                <a:r>
                  <a:rPr lang="en-US">
                    <a:noFill/>
                  </a:rPr>
                  <a:t> </a:t>
                </a:r>
              </a:p>
            </p:txBody>
          </p:sp>
        </mc:Fallback>
      </mc:AlternateContent>
    </p:spTree>
    <p:extLst>
      <p:ext uri="{BB962C8B-B14F-4D97-AF65-F5344CB8AC3E}">
        <p14:creationId xmlns:p14="http://schemas.microsoft.com/office/powerpoint/2010/main" val="3726244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fade">
                                      <p:cBhvr>
                                        <p:cTn id="18" dur="500"/>
                                        <p:tgtEl>
                                          <p:spTgt spid="3">
                                            <p:txEl>
                                              <p:pRg st="4" end="4"/>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500"/>
                                        <p:tgtEl>
                                          <p:spTgt spid="3">
                                            <p:txEl>
                                              <p:pRg st="5" end="5"/>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xEl>
                                              <p:pRg st="7" end="7"/>
                                            </p:txEl>
                                          </p:spTgt>
                                        </p:tgtEl>
                                        <p:attrNameLst>
                                          <p:attrName>style.visibility</p:attrName>
                                        </p:attrNameLst>
                                      </p:cBhvr>
                                      <p:to>
                                        <p:strVal val="visible"/>
                                      </p:to>
                                    </p:set>
                                    <p:animEffect transition="in" filter="fade">
                                      <p:cBhvr>
                                        <p:cTn id="26" dur="500"/>
                                        <p:tgtEl>
                                          <p:spTgt spid="3">
                                            <p:txEl>
                                              <p:pRg st="7" end="7"/>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animEffect transition="in" filter="fade">
                                      <p:cBhvr>
                                        <p:cTn id="29" dur="500"/>
                                        <p:tgtEl>
                                          <p:spTgt spid="3">
                                            <p:txEl>
                                              <p:pRg st="8" end="8"/>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3">
                                            <p:txEl>
                                              <p:pRg st="9" end="9"/>
                                            </p:txEl>
                                          </p:spTgt>
                                        </p:tgtEl>
                                        <p:attrNameLst>
                                          <p:attrName>style.visibility</p:attrName>
                                        </p:attrNameLst>
                                      </p:cBhvr>
                                      <p:to>
                                        <p:strVal val="visible"/>
                                      </p:to>
                                    </p:set>
                                    <p:animEffect transition="in" filter="fade">
                                      <p:cBhvr>
                                        <p:cTn id="32" dur="500"/>
                                        <p:tgtEl>
                                          <p:spTgt spid="3">
                                            <p:txEl>
                                              <p:pRg st="9" end="9"/>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animEffect transition="in" filter="fade">
                                      <p:cBhvr>
                                        <p:cTn id="35"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Ενέργεια Συστήματος</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371600"/>
                <a:ext cx="7872250" cy="5105400"/>
              </a:xfrm>
            </p:spPr>
            <p:txBody>
              <a:bodyPr/>
              <a:lstStyle/>
              <a:p>
                <a:r>
                  <a:rPr lang="el-GR" b="1" u="sng" dirty="0"/>
                  <a:t>Παράδειγμα:</a:t>
                </a:r>
              </a:p>
              <a:p>
                <a:r>
                  <a:rPr lang="el-GR" sz="2000" dirty="0"/>
                  <a:t>Ένα παιδί μάζας </a:t>
                </a:r>
                <a14:m>
                  <m:oMath xmlns:m="http://schemas.openxmlformats.org/officeDocument/2006/math">
                    <m:r>
                      <a:rPr lang="en-US" sz="2000" i="1" dirty="0" smtClean="0">
                        <a:latin typeface="Cambria Math" panose="02040503050406030204" pitchFamily="18" charset="0"/>
                      </a:rPr>
                      <m:t>𝑚</m:t>
                    </m:r>
                  </m:oMath>
                </a14:m>
                <a:r>
                  <a:rPr lang="en-US" sz="2000" dirty="0"/>
                  <a:t> </a:t>
                </a:r>
                <a:r>
                  <a:rPr lang="el-GR" sz="2000" dirty="0"/>
                  <a:t>ολισθαίνει από ακίνητη θέση σε μια νεροτσουλήθρα ύψους </a:t>
                </a:r>
                <a14:m>
                  <m:oMath xmlns:m="http://schemas.openxmlformats.org/officeDocument/2006/math">
                    <m:r>
                      <a:rPr lang="en-US" sz="2000" i="1" dirty="0" smtClean="0">
                        <a:latin typeface="Cambria Math" panose="02040503050406030204" pitchFamily="18" charset="0"/>
                      </a:rPr>
                      <m:t>h</m:t>
                    </m:r>
                    <m:r>
                      <a:rPr lang="en-US" sz="2000" i="1" dirty="0" smtClean="0">
                        <a:latin typeface="Cambria Math" panose="02040503050406030204" pitchFamily="18" charset="0"/>
                      </a:rPr>
                      <m:t>=8.5 </m:t>
                    </m:r>
                    <m:r>
                      <a:rPr lang="en-US" sz="2000" i="1" dirty="0" smtClean="0">
                        <a:latin typeface="Cambria Math" panose="02040503050406030204" pitchFamily="18" charset="0"/>
                      </a:rPr>
                      <m:t>𝑚</m:t>
                    </m:r>
                  </m:oMath>
                </a14:m>
                <a:r>
                  <a:rPr lang="en-US" sz="2000" dirty="0"/>
                  <a:t>. </a:t>
                </a:r>
                <a:r>
                  <a:rPr lang="el-GR" sz="2000" dirty="0"/>
                  <a:t>Υποθέστε ότι η νεροτσουλήθρα περιγράφει μια επιφάνεια χωρίς τριβές και βρείτε την ταχύτητα του παιδιού στο τέρμα της.</a:t>
                </a:r>
                <a:endParaRPr lang="en-US" sz="20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371600"/>
                <a:ext cx="7872250" cy="5105400"/>
              </a:xfrm>
              <a:blipFill>
                <a:blip r:embed="rId3"/>
                <a:stretch>
                  <a:fillRect t="-955"/>
                </a:stretch>
              </a:blipFill>
            </p:spPr>
            <p:txBody>
              <a:bodyPr/>
              <a:lstStyle/>
              <a:p>
                <a:r>
                  <a:rPr lang="en-US">
                    <a:noFill/>
                  </a:rPr>
                  <a:t> </a:t>
                </a:r>
              </a:p>
            </p:txBody>
          </p:sp>
        </mc:Fallback>
      </mc:AlternateContent>
      <p:pic>
        <p:nvPicPr>
          <p:cNvPr id="5" name="Picture 4"/>
          <p:cNvPicPr>
            <a:picLocks noChangeAspect="1"/>
          </p:cNvPicPr>
          <p:nvPr/>
        </p:nvPicPr>
        <p:blipFill>
          <a:blip r:embed="rId4"/>
          <a:stretch>
            <a:fillRect/>
          </a:stretch>
        </p:blipFill>
        <p:spPr>
          <a:xfrm>
            <a:off x="6206313" y="3286125"/>
            <a:ext cx="2404287" cy="3190875"/>
          </a:xfrm>
          <a:prstGeom prst="rect">
            <a:avLst/>
          </a:prstGeom>
        </p:spPr>
      </p:pic>
      <mc:AlternateContent xmlns:mc="http://schemas.openxmlformats.org/markup-compatibility/2006" xmlns:p14="http://schemas.microsoft.com/office/powerpoint/2010/main">
        <mc:Choice Requires="p14">
          <p:contentPart p14:bwMode="auto" r:id="rId5">
            <p14:nvContentPartPr>
              <p14:cNvPr id="4" name="Ink 3">
                <a:extLst>
                  <a:ext uri="{FF2B5EF4-FFF2-40B4-BE49-F238E27FC236}">
                    <a16:creationId xmlns:a16="http://schemas.microsoft.com/office/drawing/2014/main" id="{E3ECB8B2-5ECF-CE88-7C9B-97BB6B3BFFA4}"/>
                  </a:ext>
                </a:extLst>
              </p14:cNvPr>
              <p14:cNvContentPartPr/>
              <p14:nvPr/>
            </p14:nvContentPartPr>
            <p14:xfrm>
              <a:off x="626760" y="3206520"/>
              <a:ext cx="7634160" cy="3253320"/>
            </p14:xfrm>
          </p:contentPart>
        </mc:Choice>
        <mc:Fallback xmlns="">
          <p:pic>
            <p:nvPicPr>
              <p:cNvPr id="4" name="Ink 3">
                <a:extLst>
                  <a:ext uri="{FF2B5EF4-FFF2-40B4-BE49-F238E27FC236}">
                    <a16:creationId xmlns:a16="http://schemas.microsoft.com/office/drawing/2014/main" id="{E3ECB8B2-5ECF-CE88-7C9B-97BB6B3BFFA4}"/>
                  </a:ext>
                </a:extLst>
              </p:cNvPr>
              <p:cNvPicPr/>
              <p:nvPr/>
            </p:nvPicPr>
            <p:blipFill>
              <a:blip r:embed="rId6"/>
              <a:stretch>
                <a:fillRect/>
              </a:stretch>
            </p:blipFill>
            <p:spPr>
              <a:xfrm>
                <a:off x="617400" y="3197160"/>
                <a:ext cx="7652880" cy="327204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6" name="Ink 5"/>
              <p14:cNvContentPartPr/>
              <p14:nvPr/>
            </p14:nvContentPartPr>
            <p14:xfrm>
              <a:off x="7967520" y="3796200"/>
              <a:ext cx="329400" cy="2440080"/>
            </p14:xfrm>
          </p:contentPart>
        </mc:Choice>
        <mc:Fallback xmlns="">
          <p:pic>
            <p:nvPicPr>
              <p:cNvPr id="6" name="Ink 5"/>
              <p:cNvPicPr/>
              <p:nvPr/>
            </p:nvPicPr>
            <p:blipFill>
              <a:blip r:embed="rId8"/>
              <a:stretch>
                <a:fillRect/>
              </a:stretch>
            </p:blipFill>
            <p:spPr>
              <a:xfrm>
                <a:off x="7961760" y="3787920"/>
                <a:ext cx="344520" cy="2460240"/>
              </a:xfrm>
              <a:prstGeom prst="rect">
                <a:avLst/>
              </a:prstGeom>
            </p:spPr>
          </p:pic>
        </mc:Fallback>
      </mc:AlternateContent>
    </p:spTree>
    <p:extLst>
      <p:ext uri="{BB962C8B-B14F-4D97-AF65-F5344CB8AC3E}">
        <p14:creationId xmlns:p14="http://schemas.microsoft.com/office/powerpoint/2010/main" val="839497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Ενέργεια Συστήματος</a:t>
            </a:r>
          </a:p>
        </p:txBody>
      </p:sp>
      <p:sp>
        <p:nvSpPr>
          <p:cNvPr id="3" name="Content Placeholder 2"/>
          <p:cNvSpPr>
            <a:spLocks noGrp="1"/>
          </p:cNvSpPr>
          <p:nvPr>
            <p:ph idx="1"/>
          </p:nvPr>
        </p:nvSpPr>
        <p:spPr>
          <a:xfrm>
            <a:off x="738350" y="1371600"/>
            <a:ext cx="7872250" cy="5105400"/>
          </a:xfrm>
        </p:spPr>
        <p:txBody>
          <a:bodyPr/>
          <a:lstStyle/>
          <a:p>
            <a:r>
              <a:rPr lang="el-GR" b="1" u="sng" dirty="0"/>
              <a:t>Παράδειγμα – Λύση:</a:t>
            </a:r>
          </a:p>
        </p:txBody>
      </p:sp>
      <p:pic>
        <p:nvPicPr>
          <p:cNvPr id="5" name="Picture 4"/>
          <p:cNvPicPr>
            <a:picLocks noChangeAspect="1"/>
          </p:cNvPicPr>
          <p:nvPr/>
        </p:nvPicPr>
        <p:blipFill>
          <a:blip r:embed="rId2"/>
          <a:stretch>
            <a:fillRect/>
          </a:stretch>
        </p:blipFill>
        <p:spPr>
          <a:xfrm>
            <a:off x="6172200" y="734675"/>
            <a:ext cx="2432305" cy="3228059"/>
          </a:xfrm>
          <a:prstGeom prst="rect">
            <a:avLst/>
          </a:prstGeom>
        </p:spPr>
      </p:pic>
      <mc:AlternateContent xmlns:mc="http://schemas.openxmlformats.org/markup-compatibility/2006" xmlns:p14="http://schemas.microsoft.com/office/powerpoint/2010/main">
        <mc:Choice Requires="p14">
          <p:contentPart p14:bwMode="auto" r:id="rId3">
            <p14:nvContentPartPr>
              <p14:cNvPr id="4" name="Ink 3"/>
              <p14:cNvContentPartPr/>
              <p14:nvPr/>
            </p14:nvContentPartPr>
            <p14:xfrm>
              <a:off x="624600" y="790200"/>
              <a:ext cx="8483760" cy="6066000"/>
            </p14:xfrm>
          </p:contentPart>
        </mc:Choice>
        <mc:Fallback xmlns="">
          <p:pic>
            <p:nvPicPr>
              <p:cNvPr id="4" name="Ink 3"/>
              <p:cNvPicPr/>
              <p:nvPr/>
            </p:nvPicPr>
            <p:blipFill>
              <a:blip r:embed="rId4"/>
              <a:stretch>
                <a:fillRect/>
              </a:stretch>
            </p:blipFill>
            <p:spPr>
              <a:xfrm>
                <a:off x="616680" y="781560"/>
                <a:ext cx="8501040" cy="6084000"/>
              </a:xfrm>
              <a:prstGeom prst="rect">
                <a:avLst/>
              </a:prstGeom>
            </p:spPr>
          </p:pic>
        </mc:Fallback>
      </mc:AlternateContent>
    </p:spTree>
    <p:extLst>
      <p:ext uri="{BB962C8B-B14F-4D97-AF65-F5344CB8AC3E}">
        <p14:creationId xmlns:p14="http://schemas.microsoft.com/office/powerpoint/2010/main" val="3246211641"/>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lum bright="70000" contrast="-70000"/>
          </a:blip>
          <a:stretch>
            <a:fillRect/>
          </a:stretch>
        </p:blipFill>
        <p:spPr>
          <a:xfrm>
            <a:off x="540648" y="2693455"/>
            <a:ext cx="8071804" cy="3846909"/>
          </a:xfrm>
          <a:prstGeom prst="rect">
            <a:avLst/>
          </a:prstGeom>
        </p:spPr>
      </p:pic>
      <p:sp>
        <p:nvSpPr>
          <p:cNvPr id="2" name="Title 1"/>
          <p:cNvSpPr>
            <a:spLocks noGrp="1"/>
          </p:cNvSpPr>
          <p:nvPr>
            <p:ph type="title"/>
          </p:nvPr>
        </p:nvSpPr>
        <p:spPr/>
        <p:txBody>
          <a:bodyPr>
            <a:normAutofit fontScale="90000"/>
          </a:bodyPr>
          <a:lstStyle/>
          <a:p>
            <a:r>
              <a:rPr lang="el-GR" dirty="0"/>
              <a:t>Ενέργεια Συστήματος</a:t>
            </a:r>
          </a:p>
        </p:txBody>
      </p:sp>
      <p:sp>
        <p:nvSpPr>
          <p:cNvPr id="4" name="Flowchart: Alternate Process 3"/>
          <p:cNvSpPr/>
          <p:nvPr/>
        </p:nvSpPr>
        <p:spPr>
          <a:xfrm>
            <a:off x="3602913" y="1427920"/>
            <a:ext cx="1685925" cy="491644"/>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2800" b="0" i="0" u="none" strike="noStrike" kern="1200" cap="none" spc="0" normalizeH="0" baseline="0" noProof="0" dirty="0">
                <a:ln>
                  <a:noFill/>
                </a:ln>
                <a:solidFill>
                  <a:prstClr val="white"/>
                </a:solidFill>
                <a:effectLst/>
                <a:uLnTx/>
                <a:uFillTx/>
                <a:latin typeface="Calibri" panose="020F0502020204030204"/>
                <a:ea typeface="+mn-ea"/>
                <a:cs typeface="+mn-cs"/>
              </a:rPr>
              <a:t>Σύστημα</a:t>
            </a:r>
          </a:p>
        </p:txBody>
      </p:sp>
      <p:sp>
        <p:nvSpPr>
          <p:cNvPr id="5" name="Flowchart: Alternate Process 4"/>
          <p:cNvSpPr/>
          <p:nvPr/>
        </p:nvSpPr>
        <p:spPr>
          <a:xfrm>
            <a:off x="1819275" y="2280962"/>
            <a:ext cx="1562100" cy="414614"/>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prstClr val="white"/>
                </a:solidFill>
                <a:effectLst/>
                <a:uLnTx/>
                <a:uFillTx/>
                <a:latin typeface="Calibri" panose="020F0502020204030204"/>
                <a:ea typeface="+mn-ea"/>
                <a:cs typeface="+mn-cs"/>
              </a:rPr>
              <a:t>Μονομελές</a:t>
            </a:r>
          </a:p>
        </p:txBody>
      </p:sp>
      <p:sp>
        <p:nvSpPr>
          <p:cNvPr id="6" name="Flowchart: Alternate Process 5"/>
          <p:cNvSpPr/>
          <p:nvPr/>
        </p:nvSpPr>
        <p:spPr>
          <a:xfrm>
            <a:off x="5600700" y="2280961"/>
            <a:ext cx="1400175" cy="414615"/>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prstClr val="white"/>
                </a:solidFill>
                <a:effectLst/>
                <a:uLnTx/>
                <a:uFillTx/>
                <a:latin typeface="Calibri" panose="020F0502020204030204"/>
                <a:ea typeface="+mn-ea"/>
                <a:cs typeface="+mn-cs"/>
              </a:rPr>
              <a:t>Πολυμελές</a:t>
            </a:r>
          </a:p>
        </p:txBody>
      </p:sp>
      <p:sp>
        <p:nvSpPr>
          <p:cNvPr id="8" name="Flowchart: Alternate Process 7"/>
          <p:cNvSpPr/>
          <p:nvPr/>
        </p:nvSpPr>
        <p:spPr>
          <a:xfrm>
            <a:off x="1524000" y="3309936"/>
            <a:ext cx="2152650" cy="323299"/>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prstClr val="white"/>
                </a:solidFill>
                <a:effectLst/>
                <a:uLnTx/>
                <a:uFillTx/>
                <a:latin typeface="Calibri" panose="020F0502020204030204"/>
                <a:ea typeface="+mn-ea"/>
                <a:cs typeface="+mn-cs"/>
              </a:rPr>
              <a:t>Μη απομονωμένο</a:t>
            </a:r>
          </a:p>
        </p:txBody>
      </p:sp>
      <p:sp>
        <p:nvSpPr>
          <p:cNvPr id="10" name="Flowchart: Alternate Process 9"/>
          <p:cNvSpPr/>
          <p:nvPr/>
        </p:nvSpPr>
        <p:spPr>
          <a:xfrm>
            <a:off x="6419849" y="3320012"/>
            <a:ext cx="1828800" cy="323299"/>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prstClr val="white"/>
                </a:solidFill>
                <a:effectLst/>
                <a:uLnTx/>
                <a:uFillTx/>
                <a:latin typeface="Calibri" panose="020F0502020204030204"/>
                <a:ea typeface="+mn-ea"/>
                <a:cs typeface="+mn-cs"/>
              </a:rPr>
              <a:t>Απομονωμένο</a:t>
            </a:r>
          </a:p>
        </p:txBody>
      </p:sp>
      <p:sp>
        <p:nvSpPr>
          <p:cNvPr id="12" name="Flowchart: Predefined Process 11"/>
          <p:cNvSpPr/>
          <p:nvPr/>
        </p:nvSpPr>
        <p:spPr>
          <a:xfrm>
            <a:off x="2943226" y="5086349"/>
            <a:ext cx="2705100" cy="847725"/>
          </a:xfrm>
          <a:prstGeom prst="flowChartPredefinedProcess">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600" b="1" i="0" u="none" strike="noStrike" kern="1200" cap="none" spc="0" normalizeH="0" baseline="0" noProof="0" dirty="0">
                <a:ln>
                  <a:noFill/>
                </a:ln>
                <a:solidFill>
                  <a:prstClr val="white"/>
                </a:solidFill>
                <a:effectLst/>
                <a:uLnTx/>
                <a:uFillTx/>
                <a:latin typeface="Calibri" panose="020F0502020204030204"/>
                <a:ea typeface="+mn-ea"/>
                <a:cs typeface="+mn-cs"/>
              </a:rPr>
              <a:t>Θεώρημα Μεταβολής Κινητικής Ενέργειας – Έργου </a:t>
            </a:r>
          </a:p>
        </p:txBody>
      </p:sp>
      <p:sp>
        <p:nvSpPr>
          <p:cNvPr id="13" name="Flowchart: Predefined Process 12"/>
          <p:cNvSpPr/>
          <p:nvPr/>
        </p:nvSpPr>
        <p:spPr>
          <a:xfrm>
            <a:off x="6138863" y="5086348"/>
            <a:ext cx="2390773" cy="847725"/>
          </a:xfrm>
          <a:prstGeom prst="flowChartPredefinedProcess">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600" b="1" i="0" u="none" strike="noStrike" kern="1200" cap="none" spc="0" normalizeH="0" baseline="0" noProof="0" dirty="0">
                <a:ln>
                  <a:noFill/>
                </a:ln>
                <a:solidFill>
                  <a:prstClr val="white"/>
                </a:solidFill>
                <a:effectLst/>
                <a:uLnTx/>
                <a:uFillTx/>
                <a:latin typeface="Calibri" panose="020F0502020204030204"/>
                <a:ea typeface="+mn-ea"/>
                <a:cs typeface="+mn-cs"/>
              </a:rPr>
              <a:t>Αρχή Διατήρησης Μηχανικής Ενέργειας</a:t>
            </a:r>
          </a:p>
        </p:txBody>
      </p:sp>
      <p:cxnSp>
        <p:nvCxnSpPr>
          <p:cNvPr id="15" name="Elbow Connector 14"/>
          <p:cNvCxnSpPr>
            <a:stCxn id="4" idx="2"/>
            <a:endCxn id="5" idx="0"/>
          </p:cNvCxnSpPr>
          <p:nvPr/>
        </p:nvCxnSpPr>
        <p:spPr>
          <a:xfrm rot="5400000">
            <a:off x="3342402" y="1177488"/>
            <a:ext cx="361398" cy="1845551"/>
          </a:xfrm>
          <a:prstGeom prst="bentConnector3">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Elbow Connector 16"/>
          <p:cNvCxnSpPr>
            <a:stCxn id="4" idx="2"/>
            <a:endCxn id="6" idx="0"/>
          </p:cNvCxnSpPr>
          <p:nvPr/>
        </p:nvCxnSpPr>
        <p:spPr>
          <a:xfrm rot="16200000" flipH="1">
            <a:off x="5192634" y="1172806"/>
            <a:ext cx="361397" cy="1854912"/>
          </a:xfrm>
          <a:prstGeom prst="bentConnector3">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stCxn id="5" idx="2"/>
            <a:endCxn id="8" idx="0"/>
          </p:cNvCxnSpPr>
          <p:nvPr/>
        </p:nvCxnSpPr>
        <p:spPr>
          <a:xfrm>
            <a:off x="2600325" y="2695576"/>
            <a:ext cx="0" cy="61436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Elbow Connector 22"/>
          <p:cNvCxnSpPr>
            <a:stCxn id="6" idx="2"/>
            <a:endCxn id="10" idx="0"/>
          </p:cNvCxnSpPr>
          <p:nvPr/>
        </p:nvCxnSpPr>
        <p:spPr>
          <a:xfrm rot="16200000" flipH="1">
            <a:off x="6505300" y="2491063"/>
            <a:ext cx="624436" cy="1033461"/>
          </a:xfrm>
          <a:prstGeom prst="bentConnector3">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Elbow Connector 28"/>
          <p:cNvCxnSpPr>
            <a:stCxn id="8" idx="2"/>
            <a:endCxn id="12" idx="0"/>
          </p:cNvCxnSpPr>
          <p:nvPr/>
        </p:nvCxnSpPr>
        <p:spPr>
          <a:xfrm rot="16200000" flipH="1">
            <a:off x="2721493" y="3512066"/>
            <a:ext cx="1453114" cy="1695451"/>
          </a:xfrm>
          <a:prstGeom prst="bentConnector3">
            <a:avLst>
              <a:gd name="adj1" fmla="val 60592"/>
            </a:avLst>
          </a:prstGeom>
          <a:ln w="28575">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Elbow Connector 34"/>
          <p:cNvCxnSpPr>
            <a:stCxn id="54" idx="2"/>
            <a:endCxn id="13" idx="0"/>
          </p:cNvCxnSpPr>
          <p:nvPr/>
        </p:nvCxnSpPr>
        <p:spPr>
          <a:xfrm rot="16200000" flipH="1">
            <a:off x="7024410" y="4776508"/>
            <a:ext cx="619678" cy="1"/>
          </a:xfrm>
          <a:prstGeom prst="bentConnector3">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54" name="Flowchart: Alternate Process 53"/>
          <p:cNvSpPr/>
          <p:nvPr/>
        </p:nvSpPr>
        <p:spPr>
          <a:xfrm>
            <a:off x="6165055" y="3896276"/>
            <a:ext cx="2338387" cy="570394"/>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800" b="1" i="0" u="none" strike="noStrike" kern="1200" cap="none" spc="0" normalizeH="0" baseline="0" noProof="0" dirty="0">
                <a:ln>
                  <a:noFill/>
                </a:ln>
                <a:solidFill>
                  <a:prstClr val="white"/>
                </a:solidFill>
                <a:effectLst/>
                <a:uLnTx/>
                <a:uFillTx/>
                <a:latin typeface="Calibri" panose="020F0502020204030204"/>
                <a:ea typeface="+mn-ea"/>
                <a:cs typeface="+mn-cs"/>
              </a:rPr>
              <a:t>Μόνο</a:t>
            </a:r>
            <a:r>
              <a:rPr kumimoji="0" lang="el-GR" sz="1800" b="0" i="0" u="none" strike="noStrike" kern="1200" cap="none" spc="0" normalizeH="0" baseline="0" noProof="0" dirty="0">
                <a:ln>
                  <a:noFill/>
                </a:ln>
                <a:solidFill>
                  <a:prstClr val="white"/>
                </a:solidFill>
                <a:effectLst/>
                <a:uLnTx/>
                <a:uFillTx/>
                <a:latin typeface="Calibri" panose="020F0502020204030204"/>
                <a:ea typeface="+mn-ea"/>
                <a:cs typeface="+mn-cs"/>
              </a:rPr>
              <a:t> συντηρητικές δυνάμεις</a:t>
            </a:r>
          </a:p>
        </p:txBody>
      </p:sp>
      <p:cxnSp>
        <p:nvCxnSpPr>
          <p:cNvPr id="57" name="Straight Arrow Connector 56"/>
          <p:cNvCxnSpPr>
            <a:stCxn id="10" idx="2"/>
            <a:endCxn id="54" idx="0"/>
          </p:cNvCxnSpPr>
          <p:nvPr/>
        </p:nvCxnSpPr>
        <p:spPr>
          <a:xfrm>
            <a:off x="7334249" y="3643311"/>
            <a:ext cx="0" cy="25296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7" name="TextBox 76"/>
              <p:cNvSpPr txBox="1"/>
              <p:nvPr/>
            </p:nvSpPr>
            <p:spPr>
              <a:xfrm>
                <a:off x="2870248" y="4524248"/>
                <a:ext cx="1255152" cy="2769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kumimoji="0" lang="en-US" sz="1800" b="0" i="0" u="none" strike="noStrike" kern="1200" cap="none" spc="0" normalizeH="0" baseline="0" noProof="0" smtClean="0">
                          <a:ln>
                            <a:noFill/>
                          </a:ln>
                          <a:solidFill>
                            <a:srgbClr val="7030A0"/>
                          </a:solidFill>
                          <a:effectLst/>
                          <a:uLnTx/>
                          <a:uFillTx/>
                          <a:latin typeface="Cambria Math" panose="02040503050406030204" pitchFamily="18" charset="0"/>
                          <a:ea typeface="+mn-ea"/>
                          <a:cs typeface="+mn-cs"/>
                        </a:rPr>
                        <m:t>Δ</m:t>
                      </m:r>
                      <m:r>
                        <a:rPr kumimoji="0" lang="en-US" sz="1800" b="0" i="1" u="none" strike="noStrike" kern="1200" cap="none" spc="0" normalizeH="0" baseline="0" noProof="0" smtClean="0">
                          <a:ln>
                            <a:noFill/>
                          </a:ln>
                          <a:solidFill>
                            <a:srgbClr val="7030A0"/>
                          </a:solidFill>
                          <a:effectLst/>
                          <a:uLnTx/>
                          <a:uFillTx/>
                          <a:latin typeface="Cambria Math" panose="02040503050406030204" pitchFamily="18" charset="0"/>
                          <a:ea typeface="+mn-ea"/>
                          <a:cs typeface="+mn-cs"/>
                        </a:rPr>
                        <m:t>𝐾</m:t>
                      </m:r>
                      <m:r>
                        <a:rPr kumimoji="0" lang="en-US" sz="1800" b="0" i="1" u="none" strike="noStrike" kern="1200" cap="none" spc="0" normalizeH="0" baseline="0" noProof="0" smtClean="0">
                          <a:ln>
                            <a:noFill/>
                          </a:ln>
                          <a:solidFill>
                            <a:srgbClr val="7030A0"/>
                          </a:solidFill>
                          <a:effectLst/>
                          <a:uLnTx/>
                          <a:uFillTx/>
                          <a:latin typeface="Cambria Math" panose="02040503050406030204" pitchFamily="18" charset="0"/>
                          <a:ea typeface="+mn-ea"/>
                          <a:cs typeface="+mn-cs"/>
                        </a:rPr>
                        <m:t>=</m:t>
                      </m:r>
                      <m:r>
                        <m:rPr>
                          <m:sty m:val="p"/>
                        </m:rPr>
                        <a:rPr kumimoji="0" lang="en-US" sz="1800" b="0" i="0" u="none" strike="noStrike" kern="1200" cap="none" spc="0" normalizeH="0" baseline="0" noProof="0" smtClean="0">
                          <a:ln>
                            <a:noFill/>
                          </a:ln>
                          <a:solidFill>
                            <a:srgbClr val="7030A0"/>
                          </a:solidFill>
                          <a:effectLst/>
                          <a:uLnTx/>
                          <a:uFillTx/>
                          <a:latin typeface="Cambria Math" panose="02040503050406030204" pitchFamily="18" charset="0"/>
                          <a:ea typeface="+mn-ea"/>
                          <a:cs typeface="+mn-cs"/>
                        </a:rPr>
                        <m:t>Σ</m:t>
                      </m:r>
                      <m:sSub>
                        <m:sSubPr>
                          <m:ctrlPr>
                            <a:rPr kumimoji="0" lang="en-US" sz="1800" b="0" i="1" u="none" strike="noStrike" kern="1200" cap="none" spc="0" normalizeH="0" baseline="0" noProof="0" smtClean="0">
                              <a:ln>
                                <a:noFill/>
                              </a:ln>
                              <a:solidFill>
                                <a:srgbClr val="7030A0"/>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srgbClr val="7030A0"/>
                              </a:solidFill>
                              <a:effectLst/>
                              <a:uLnTx/>
                              <a:uFillTx/>
                              <a:latin typeface="Cambria Math" panose="02040503050406030204" pitchFamily="18" charset="0"/>
                              <a:ea typeface="+mn-ea"/>
                              <a:cs typeface="+mn-cs"/>
                            </a:rPr>
                            <m:t>𝑊</m:t>
                          </m:r>
                        </m:e>
                        <m:sub>
                          <m:r>
                            <a:rPr kumimoji="0" lang="en-US" sz="1800" b="0" i="1" u="none" strike="noStrike" kern="1200" cap="none" spc="0" normalizeH="0" baseline="0" noProof="0" smtClean="0">
                              <a:ln>
                                <a:noFill/>
                              </a:ln>
                              <a:solidFill>
                                <a:srgbClr val="7030A0"/>
                              </a:solidFill>
                              <a:effectLst/>
                              <a:uLnTx/>
                              <a:uFillTx/>
                              <a:latin typeface="Cambria Math" panose="02040503050406030204" pitchFamily="18" charset="0"/>
                              <a:ea typeface="+mn-ea"/>
                              <a:cs typeface="+mn-cs"/>
                            </a:rPr>
                            <m:t>𝑒𝑥𝑡</m:t>
                          </m:r>
                        </m:sub>
                      </m:sSub>
                    </m:oMath>
                  </m:oMathPara>
                </a14:m>
                <a:endParaRPr kumimoji="0" lang="el-GR" sz="1800" b="0" i="0" u="none" strike="noStrike" kern="1200" cap="none" spc="0" normalizeH="0" baseline="0" noProof="0" dirty="0">
                  <a:ln>
                    <a:noFill/>
                  </a:ln>
                  <a:solidFill>
                    <a:srgbClr val="7030A0"/>
                  </a:solidFill>
                  <a:effectLst/>
                  <a:uLnTx/>
                  <a:uFillTx/>
                  <a:latin typeface="Calibri" panose="020F0502020204030204"/>
                  <a:ea typeface="+mn-ea"/>
                  <a:cs typeface="+mn-cs"/>
                </a:endParaRPr>
              </a:p>
            </p:txBody>
          </p:sp>
        </mc:Choice>
        <mc:Fallback xmlns="">
          <p:sp>
            <p:nvSpPr>
              <p:cNvPr id="77" name="TextBox 76"/>
              <p:cNvSpPr txBox="1">
                <a:spLocks noRot="1" noChangeAspect="1" noMove="1" noResize="1" noEditPoints="1" noAdjustHandles="1" noChangeArrowheads="1" noChangeShapeType="1" noTextEdit="1"/>
              </p:cNvSpPr>
              <p:nvPr/>
            </p:nvSpPr>
            <p:spPr>
              <a:xfrm>
                <a:off x="2870248" y="4524248"/>
                <a:ext cx="1255152" cy="276999"/>
              </a:xfrm>
              <a:prstGeom prst="rect">
                <a:avLst/>
              </a:prstGeom>
              <a:blipFill rotWithShape="0">
                <a:blip r:embed="rId5"/>
                <a:stretch>
                  <a:fillRect l="-4369" r="-971" b="-13043"/>
                </a:stretch>
              </a:blipFill>
            </p:spPr>
            <p:txBody>
              <a:bodyPr/>
              <a:lstStyle/>
              <a:p>
                <a:r>
                  <a:rPr lang="el-GR">
                    <a:noFill/>
                  </a:rPr>
                  <a:t> </a:t>
                </a:r>
              </a:p>
            </p:txBody>
          </p:sp>
        </mc:Fallback>
      </mc:AlternateContent>
      <mc:AlternateContent xmlns:mc="http://schemas.openxmlformats.org/markup-compatibility/2006" xmlns:a14="http://schemas.microsoft.com/office/drawing/2010/main">
        <mc:Choice Requires="a14">
          <p:sp>
            <p:nvSpPr>
              <p:cNvPr id="79" name="TextBox 78"/>
              <p:cNvSpPr txBox="1"/>
              <p:nvPr/>
            </p:nvSpPr>
            <p:spPr>
              <a:xfrm>
                <a:off x="5968233" y="4638009"/>
                <a:ext cx="1366015" cy="2769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kumimoji="0" lang="en-US" sz="1800" b="0" i="0" u="none" strike="noStrike" kern="1200" cap="none" spc="0" normalizeH="0" baseline="0" noProof="0" smtClean="0">
                          <a:ln>
                            <a:noFill/>
                          </a:ln>
                          <a:solidFill>
                            <a:srgbClr val="0070C0"/>
                          </a:solidFill>
                          <a:effectLst/>
                          <a:uLnTx/>
                          <a:uFillTx/>
                          <a:latin typeface="Cambria Math" panose="02040503050406030204" pitchFamily="18" charset="0"/>
                          <a:ea typeface="+mn-ea"/>
                          <a:cs typeface="+mn-cs"/>
                        </a:rPr>
                        <m:t>Δ</m:t>
                      </m:r>
                      <m:r>
                        <a:rPr kumimoji="0" lang="en-US" sz="1800" b="0" i="1" u="none" strike="noStrike" kern="1200" cap="none" spc="0" normalizeH="0" baseline="0" noProof="0" smtClean="0">
                          <a:ln>
                            <a:noFill/>
                          </a:ln>
                          <a:solidFill>
                            <a:srgbClr val="0070C0"/>
                          </a:solidFill>
                          <a:effectLst/>
                          <a:uLnTx/>
                          <a:uFillTx/>
                          <a:latin typeface="Cambria Math" panose="02040503050406030204" pitchFamily="18" charset="0"/>
                          <a:ea typeface="+mn-ea"/>
                          <a:cs typeface="+mn-cs"/>
                        </a:rPr>
                        <m:t>𝐾</m:t>
                      </m:r>
                      <m:r>
                        <a:rPr kumimoji="0" lang="en-US" sz="1800" b="0" i="1" u="none" strike="noStrike" kern="1200" cap="none" spc="0" normalizeH="0" baseline="0" noProof="0" smtClean="0">
                          <a:ln>
                            <a:noFill/>
                          </a:ln>
                          <a:solidFill>
                            <a:srgbClr val="0070C0"/>
                          </a:solidFill>
                          <a:effectLst/>
                          <a:uLnTx/>
                          <a:uFillTx/>
                          <a:latin typeface="Cambria Math" panose="02040503050406030204" pitchFamily="18" charset="0"/>
                          <a:ea typeface="+mn-ea"/>
                          <a:cs typeface="+mn-cs"/>
                        </a:rPr>
                        <m:t>+</m:t>
                      </m:r>
                      <m:r>
                        <m:rPr>
                          <m:sty m:val="p"/>
                        </m:rPr>
                        <a:rPr kumimoji="0" lang="en-US" sz="1800" b="0" i="0" u="none" strike="noStrike" kern="1200" cap="none" spc="0" normalizeH="0" baseline="0" noProof="0" smtClean="0">
                          <a:ln>
                            <a:noFill/>
                          </a:ln>
                          <a:solidFill>
                            <a:srgbClr val="0070C0"/>
                          </a:solidFill>
                          <a:effectLst/>
                          <a:uLnTx/>
                          <a:uFillTx/>
                          <a:latin typeface="Cambria Math" panose="02040503050406030204" pitchFamily="18" charset="0"/>
                          <a:ea typeface="+mn-ea"/>
                          <a:cs typeface="+mn-cs"/>
                        </a:rPr>
                        <m:t>Δ</m:t>
                      </m:r>
                      <m:r>
                        <a:rPr kumimoji="0" lang="en-US" sz="1800" b="0" i="1" u="none" strike="noStrike" kern="1200" cap="none" spc="0" normalizeH="0" baseline="0" noProof="0" smtClean="0">
                          <a:ln>
                            <a:noFill/>
                          </a:ln>
                          <a:solidFill>
                            <a:srgbClr val="0070C0"/>
                          </a:solidFill>
                          <a:effectLst/>
                          <a:uLnTx/>
                          <a:uFillTx/>
                          <a:latin typeface="Cambria Math" panose="02040503050406030204" pitchFamily="18" charset="0"/>
                          <a:ea typeface="+mn-ea"/>
                          <a:cs typeface="+mn-cs"/>
                        </a:rPr>
                        <m:t>𝑈</m:t>
                      </m:r>
                      <m:r>
                        <a:rPr kumimoji="0" lang="en-US" sz="1800" b="0" i="1" u="none" strike="noStrike" kern="1200" cap="none" spc="0" normalizeH="0" baseline="0" noProof="0" smtClean="0">
                          <a:ln>
                            <a:noFill/>
                          </a:ln>
                          <a:solidFill>
                            <a:srgbClr val="0070C0"/>
                          </a:solidFill>
                          <a:effectLst/>
                          <a:uLnTx/>
                          <a:uFillTx/>
                          <a:latin typeface="Cambria Math" panose="02040503050406030204" pitchFamily="18" charset="0"/>
                          <a:ea typeface="+mn-ea"/>
                          <a:cs typeface="+mn-cs"/>
                        </a:rPr>
                        <m:t>=0</m:t>
                      </m:r>
                    </m:oMath>
                  </m:oMathPara>
                </a14:m>
                <a:endParaRPr kumimoji="0" lang="el-GR" sz="1800" b="0"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mc:Choice>
        <mc:Fallback xmlns="">
          <p:sp>
            <p:nvSpPr>
              <p:cNvPr id="79" name="TextBox 78"/>
              <p:cNvSpPr txBox="1">
                <a:spLocks noRot="1" noChangeAspect="1" noMove="1" noResize="1" noEditPoints="1" noAdjustHandles="1" noChangeArrowheads="1" noChangeShapeType="1" noTextEdit="1"/>
              </p:cNvSpPr>
              <p:nvPr/>
            </p:nvSpPr>
            <p:spPr>
              <a:xfrm>
                <a:off x="5968233" y="4638009"/>
                <a:ext cx="1366015" cy="276999"/>
              </a:xfrm>
              <a:prstGeom prst="rect">
                <a:avLst/>
              </a:prstGeom>
              <a:blipFill rotWithShape="0">
                <a:blip r:embed="rId6"/>
                <a:stretch>
                  <a:fillRect l="-3571" r="-4018" b="-6667"/>
                </a:stretch>
              </a:blipFill>
            </p:spPr>
            <p:txBody>
              <a:bodyPr/>
              <a:lstStyle/>
              <a:p>
                <a:r>
                  <a:rPr lang="el-GR">
                    <a:noFill/>
                  </a:rPr>
                  <a:t> </a:t>
                </a:r>
              </a:p>
            </p:txBody>
          </p:sp>
        </mc:Fallback>
      </mc:AlternateContent>
      <p:sp>
        <p:nvSpPr>
          <p:cNvPr id="81" name="Down Ribbon 80"/>
          <p:cNvSpPr/>
          <p:nvPr/>
        </p:nvSpPr>
        <p:spPr>
          <a:xfrm>
            <a:off x="5648326" y="751648"/>
            <a:ext cx="2997994" cy="676272"/>
          </a:xfrm>
          <a:prstGeom prst="ribbon">
            <a:avLst>
              <a:gd name="adj1" fmla="val 11312"/>
              <a:gd name="adj2" fmla="val 750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400" b="1" i="0" u="none" strike="noStrike" kern="1200" cap="none" spc="0" normalizeH="0" baseline="0" noProof="0" dirty="0">
                <a:ln>
                  <a:noFill/>
                </a:ln>
                <a:solidFill>
                  <a:prstClr val="black"/>
                </a:solidFill>
                <a:effectLst/>
                <a:uLnTx/>
                <a:uFillTx/>
                <a:latin typeface="Calibri" panose="020F0502020204030204"/>
                <a:ea typeface="+mn-ea"/>
                <a:cs typeface="+mn-cs"/>
              </a:rPr>
              <a:t>Στρατηγική επίλυσης προβλημάτων</a:t>
            </a:r>
          </a:p>
        </p:txBody>
      </p:sp>
    </p:spTree>
    <p:extLst>
      <p:ext uri="{BB962C8B-B14F-4D97-AF65-F5344CB8AC3E}">
        <p14:creationId xmlns:p14="http://schemas.microsoft.com/office/powerpoint/2010/main" val="3074238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par>
                                <p:cTn id="13" presetID="10"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500"/>
                                        <p:tgtEl>
                                          <p:spTgt spid="19"/>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29"/>
                                        </p:tgtEl>
                                        <p:attrNameLst>
                                          <p:attrName>style.visibility</p:attrName>
                                        </p:attrNameLst>
                                      </p:cBhvr>
                                      <p:to>
                                        <p:strVal val="visible"/>
                                      </p:to>
                                    </p:set>
                                    <p:animEffect transition="in" filter="fade">
                                      <p:cBhvr>
                                        <p:cTn id="34" dur="500"/>
                                        <p:tgtEl>
                                          <p:spTgt spid="29"/>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77"/>
                                        </p:tgtEl>
                                        <p:attrNameLst>
                                          <p:attrName>style.visibility</p:attrName>
                                        </p:attrNameLst>
                                      </p:cBhvr>
                                      <p:to>
                                        <p:strVal val="visible"/>
                                      </p:to>
                                    </p:set>
                                    <p:animEffect transition="in" filter="fade">
                                      <p:cBhvr>
                                        <p:cTn id="37" dur="500"/>
                                        <p:tgtEl>
                                          <p:spTgt spid="7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fade">
                                      <p:cBhvr>
                                        <p:cTn id="42" dur="500"/>
                                        <p:tgtEl>
                                          <p:spTgt spid="23"/>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fade">
                                      <p:cBhvr>
                                        <p:cTn id="45" dur="500"/>
                                        <p:tgtEl>
                                          <p:spTgt spid="10"/>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57"/>
                                        </p:tgtEl>
                                        <p:attrNameLst>
                                          <p:attrName>style.visibility</p:attrName>
                                        </p:attrNameLst>
                                      </p:cBhvr>
                                      <p:to>
                                        <p:strVal val="visible"/>
                                      </p:to>
                                    </p:set>
                                    <p:animEffect transition="in" filter="fade">
                                      <p:cBhvr>
                                        <p:cTn id="50" dur="500"/>
                                        <p:tgtEl>
                                          <p:spTgt spid="57"/>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54"/>
                                        </p:tgtEl>
                                        <p:attrNameLst>
                                          <p:attrName>style.visibility</p:attrName>
                                        </p:attrNameLst>
                                      </p:cBhvr>
                                      <p:to>
                                        <p:strVal val="visible"/>
                                      </p:to>
                                    </p:set>
                                    <p:animEffect transition="in" filter="fade">
                                      <p:cBhvr>
                                        <p:cTn id="53" dur="500"/>
                                        <p:tgtEl>
                                          <p:spTgt spid="54"/>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35"/>
                                        </p:tgtEl>
                                        <p:attrNameLst>
                                          <p:attrName>style.visibility</p:attrName>
                                        </p:attrNameLst>
                                      </p:cBhvr>
                                      <p:to>
                                        <p:strVal val="visible"/>
                                      </p:to>
                                    </p:set>
                                    <p:animEffect transition="in" filter="fade">
                                      <p:cBhvr>
                                        <p:cTn id="58" dur="500"/>
                                        <p:tgtEl>
                                          <p:spTgt spid="35"/>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79"/>
                                        </p:tgtEl>
                                        <p:attrNameLst>
                                          <p:attrName>style.visibility</p:attrName>
                                        </p:attrNameLst>
                                      </p:cBhvr>
                                      <p:to>
                                        <p:strVal val="visible"/>
                                      </p:to>
                                    </p:set>
                                    <p:animEffect transition="in" filter="fade">
                                      <p:cBhvr>
                                        <p:cTn id="61" dur="5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8" grpId="0" animBg="1"/>
      <p:bldP spid="10" grpId="0" animBg="1"/>
      <p:bldP spid="54" grpId="0" animBg="1"/>
      <p:bldP spid="77" grpId="0"/>
      <p:bldP spid="79" grpId="0"/>
    </p:bld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Ενέργεια Συστήματος</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371600"/>
                <a:ext cx="7872250" cy="5105400"/>
              </a:xfrm>
            </p:spPr>
            <p:txBody>
              <a:bodyPr/>
              <a:lstStyle/>
              <a:p>
                <a:r>
                  <a:rPr lang="el-GR" b="1" u="sng" dirty="0"/>
                  <a:t>Παράδειγμα:</a:t>
                </a:r>
              </a:p>
              <a:p>
                <a:r>
                  <a:rPr lang="el-GR" sz="2200" dirty="0"/>
                  <a:t>Λείο κεκλιμένο επίπεδο γωνίας </a:t>
                </a:r>
                <a14:m>
                  <m:oMath xmlns:m="http://schemas.openxmlformats.org/officeDocument/2006/math">
                    <m:r>
                      <a:rPr lang="el-GR" sz="2200" i="1" dirty="0" smtClean="0">
                        <a:latin typeface="Cambria Math" panose="02040503050406030204" pitchFamily="18" charset="0"/>
                      </a:rPr>
                      <m:t>𝜃</m:t>
                    </m:r>
                  </m:oMath>
                </a14:m>
                <a:r>
                  <a:rPr lang="el-GR" sz="2200" dirty="0"/>
                  <a:t> έχει ελατήριο σταθεράς </a:t>
                </a:r>
                <a14:m>
                  <m:oMath xmlns:m="http://schemas.openxmlformats.org/officeDocument/2006/math">
                    <m:r>
                      <a:rPr lang="en-US" sz="2200" i="1" dirty="0" smtClean="0">
                        <a:latin typeface="Cambria Math" panose="02040503050406030204" pitchFamily="18" charset="0"/>
                      </a:rPr>
                      <m:t>𝑘</m:t>
                    </m:r>
                    <m:r>
                      <a:rPr lang="en-US" sz="2200" i="1" dirty="0" smtClean="0">
                        <a:latin typeface="Cambria Math" panose="02040503050406030204" pitchFamily="18" charset="0"/>
                      </a:rPr>
                      <m:t> </m:t>
                    </m:r>
                  </m:oMath>
                </a14:m>
                <a:r>
                  <a:rPr lang="el-GR" sz="2200" dirty="0"/>
                  <a:t>στερεωμένο στο κάτω μέρος του. Ένα κουτί μάζας </a:t>
                </a:r>
                <a14:m>
                  <m:oMath xmlns:m="http://schemas.openxmlformats.org/officeDocument/2006/math">
                    <m:r>
                      <a:rPr lang="en-US" sz="2200" i="1" dirty="0" smtClean="0">
                        <a:latin typeface="Cambria Math" panose="02040503050406030204" pitchFamily="18" charset="0"/>
                      </a:rPr>
                      <m:t>𝑚</m:t>
                    </m:r>
                  </m:oMath>
                </a14:m>
                <a:r>
                  <a:rPr lang="en-US" sz="2200" dirty="0"/>
                  <a:t> </a:t>
                </a:r>
                <a:r>
                  <a:rPr lang="el-GR" sz="2200" dirty="0"/>
                  <a:t>τοποθετείται πάνω στο κεκλιμένο σε απόσταση </a:t>
                </a:r>
                <a14:m>
                  <m:oMath xmlns:m="http://schemas.openxmlformats.org/officeDocument/2006/math">
                    <m:r>
                      <a:rPr lang="en-US" sz="2200" i="1" dirty="0" smtClean="0">
                        <a:latin typeface="Cambria Math" panose="02040503050406030204" pitchFamily="18" charset="0"/>
                      </a:rPr>
                      <m:t>𝑑</m:t>
                    </m:r>
                  </m:oMath>
                </a14:m>
                <a:r>
                  <a:rPr lang="en-US" sz="2200" dirty="0"/>
                  <a:t> </a:t>
                </a:r>
                <a:r>
                  <a:rPr lang="el-GR" sz="2200" dirty="0"/>
                  <a:t>από το ελατήριο. Από τη θέση αυτή, το κουτί βάλλεται προς το ελατήριο με ταχύτητα </a:t>
                </a:r>
                <a14:m>
                  <m:oMath xmlns:m="http://schemas.openxmlformats.org/officeDocument/2006/math">
                    <m:sSub>
                      <m:sSubPr>
                        <m:ctrlPr>
                          <a:rPr lang="en-US" sz="2200" i="1" dirty="0" smtClean="0">
                            <a:latin typeface="Cambria Math" panose="02040503050406030204" pitchFamily="18" charset="0"/>
                          </a:rPr>
                        </m:ctrlPr>
                      </m:sSubPr>
                      <m:e>
                        <m:r>
                          <a:rPr lang="en-US" sz="2200" i="1" dirty="0" smtClean="0">
                            <a:latin typeface="Cambria Math" panose="02040503050406030204" pitchFamily="18" charset="0"/>
                          </a:rPr>
                          <m:t>𝑢</m:t>
                        </m:r>
                      </m:e>
                      <m:sub>
                        <m:r>
                          <a:rPr lang="en-US" sz="2200" i="1" dirty="0" smtClean="0">
                            <a:latin typeface="Cambria Math" panose="02040503050406030204" pitchFamily="18" charset="0"/>
                          </a:rPr>
                          <m:t>0</m:t>
                        </m:r>
                      </m:sub>
                    </m:sSub>
                  </m:oMath>
                </a14:m>
                <a:r>
                  <a:rPr lang="el-GR" sz="2200" dirty="0"/>
                  <a:t>. Πόσο έχει συμπιεστεί το ελατήριο όταν το κουτί φτάνει στιγμιαία σε ηρεμία?</a:t>
                </a:r>
                <a:endParaRPr lang="en-US" sz="22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371600"/>
                <a:ext cx="7872250" cy="5105400"/>
              </a:xfrm>
              <a:blipFill>
                <a:blip r:embed="rId2"/>
                <a:stretch>
                  <a:fillRect t="-955"/>
                </a:stretch>
              </a:blipFill>
            </p:spPr>
            <p:txBody>
              <a:bodyPr/>
              <a:lstStyle/>
              <a:p>
                <a:r>
                  <a:rPr lang="en-US">
                    <a:noFill/>
                  </a:rPr>
                  <a:t> </a:t>
                </a:r>
              </a:p>
            </p:txBody>
          </p:sp>
        </mc:Fallback>
      </mc:AlternateContent>
      <p:pic>
        <p:nvPicPr>
          <p:cNvPr id="4" name="Picture 3">
            <a:extLst>
              <a:ext uri="{FF2B5EF4-FFF2-40B4-BE49-F238E27FC236}">
                <a16:creationId xmlns:a16="http://schemas.microsoft.com/office/drawing/2014/main" id="{A0441581-B7A2-02BA-1138-A0859A9E9C5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5205" y="4371753"/>
            <a:ext cx="8229600" cy="2105247"/>
          </a:xfrm>
          <a:prstGeom prst="rect">
            <a:avLst/>
          </a:prstGeom>
        </p:spPr>
      </p:pic>
      <mc:AlternateContent xmlns:mc="http://schemas.openxmlformats.org/markup-compatibility/2006" xmlns:p14="http://schemas.microsoft.com/office/powerpoint/2010/main">
        <mc:Choice Requires="p14">
          <p:contentPart p14:bwMode="auto" r:id="rId4">
            <p14:nvContentPartPr>
              <p14:cNvPr id="5" name="Ink 4">
                <a:extLst>
                  <a:ext uri="{FF2B5EF4-FFF2-40B4-BE49-F238E27FC236}">
                    <a16:creationId xmlns:a16="http://schemas.microsoft.com/office/drawing/2014/main" id="{B53EEE38-A1DF-C81C-67CB-433B434A2694}"/>
                  </a:ext>
                </a:extLst>
              </p14:cNvPr>
              <p14:cNvContentPartPr/>
              <p14:nvPr/>
            </p14:nvContentPartPr>
            <p14:xfrm>
              <a:off x="580320" y="4602960"/>
              <a:ext cx="7966800" cy="1842840"/>
            </p14:xfrm>
          </p:contentPart>
        </mc:Choice>
        <mc:Fallback xmlns="">
          <p:pic>
            <p:nvPicPr>
              <p:cNvPr id="5" name="Ink 4">
                <a:extLst>
                  <a:ext uri="{FF2B5EF4-FFF2-40B4-BE49-F238E27FC236}">
                    <a16:creationId xmlns:a16="http://schemas.microsoft.com/office/drawing/2014/main" id="{B53EEE38-A1DF-C81C-67CB-433B434A2694}"/>
                  </a:ext>
                </a:extLst>
              </p:cNvPr>
              <p:cNvPicPr/>
              <p:nvPr/>
            </p:nvPicPr>
            <p:blipFill>
              <a:blip r:embed="rId5"/>
              <a:stretch>
                <a:fillRect/>
              </a:stretch>
            </p:blipFill>
            <p:spPr>
              <a:xfrm>
                <a:off x="570960" y="4593600"/>
                <a:ext cx="7985520" cy="1861560"/>
              </a:xfrm>
              <a:prstGeom prst="rect">
                <a:avLst/>
              </a:prstGeom>
            </p:spPr>
          </p:pic>
        </mc:Fallback>
      </mc:AlternateContent>
      <p:pic>
        <p:nvPicPr>
          <p:cNvPr id="6" name="Εικόνα 5" descr="Εικόνα που περιέχει γραφικά, clipart, σχεδίαση&#10;&#10;Το περιεχόμενο που δημιουργείται από AI ενδέχεται να είναι εσφαλμένο.">
            <a:extLst>
              <a:ext uri="{FF2B5EF4-FFF2-40B4-BE49-F238E27FC236}">
                <a16:creationId xmlns:a16="http://schemas.microsoft.com/office/drawing/2014/main" id="{D2D5EE62-27F4-B19D-85DD-BCA29CD169D6}"/>
              </a:ext>
            </a:extLst>
          </p:cNvPr>
          <p:cNvPicPr>
            <a:picLocks noChangeAspect="1"/>
          </p:cNvPicPr>
          <p:nvPr/>
        </p:nvPicPr>
        <p:blipFill>
          <a:blip r:embed="rId6" cstate="print">
            <a:extLst>
              <a:ext uri="{BEBA8EAE-BF5A-486C-A8C5-ECC9F3942E4B}">
                <a14:imgProps xmlns:a14="http://schemas.microsoft.com/office/drawing/2010/main">
                  <a14:imgLayer r:embed="rId7">
                    <a14:imgEffect>
                      <a14:sharpenSoften amount="50000"/>
                    </a14:imgEffect>
                    <a14:imgEffect>
                      <a14:brightnessContrast bright="-40000" contrast="40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6705600" y="342900"/>
            <a:ext cx="2034619" cy="1607106"/>
          </a:xfrm>
          <a:prstGeom prst="rect">
            <a:avLst/>
          </a:prstGeom>
        </p:spPr>
      </p:pic>
      <mc:AlternateContent xmlns:mc="http://schemas.openxmlformats.org/markup-compatibility/2006" xmlns:p14="http://schemas.microsoft.com/office/powerpoint/2010/main">
        <mc:Choice Requires="p14">
          <p:contentPart p14:bwMode="auto" r:id="rId9">
            <p14:nvContentPartPr>
              <p14:cNvPr id="7" name="Ink 6"/>
              <p14:cNvContentPartPr/>
              <p14:nvPr/>
            </p14:nvContentPartPr>
            <p14:xfrm>
              <a:off x="4137840" y="4776120"/>
              <a:ext cx="2392200" cy="1636920"/>
            </p14:xfrm>
          </p:contentPart>
        </mc:Choice>
        <mc:Fallback xmlns="">
          <p:pic>
            <p:nvPicPr>
              <p:cNvPr id="7" name="Ink 6"/>
              <p:cNvPicPr/>
              <p:nvPr/>
            </p:nvPicPr>
            <p:blipFill>
              <a:blip r:embed="rId10"/>
              <a:stretch>
                <a:fillRect/>
              </a:stretch>
            </p:blipFill>
            <p:spPr>
              <a:xfrm>
                <a:off x="4129920" y="4768560"/>
                <a:ext cx="2409480" cy="1653840"/>
              </a:xfrm>
              <a:prstGeom prst="rect">
                <a:avLst/>
              </a:prstGeom>
            </p:spPr>
          </p:pic>
        </mc:Fallback>
      </mc:AlternateContent>
    </p:spTree>
    <p:extLst>
      <p:ext uri="{BB962C8B-B14F-4D97-AF65-F5344CB8AC3E}">
        <p14:creationId xmlns:p14="http://schemas.microsoft.com/office/powerpoint/2010/main" val="15628651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Κίνηση σε μια Διάσταση</a:t>
            </a:r>
          </a:p>
        </p:txBody>
      </p:sp>
      <p:sp>
        <p:nvSpPr>
          <p:cNvPr id="3" name="Content Placeholder 2"/>
          <p:cNvSpPr>
            <a:spLocks noGrp="1"/>
          </p:cNvSpPr>
          <p:nvPr>
            <p:ph idx="1"/>
          </p:nvPr>
        </p:nvSpPr>
        <p:spPr>
          <a:xfrm>
            <a:off x="738350" y="1290914"/>
            <a:ext cx="7415050" cy="3933450"/>
          </a:xfrm>
        </p:spPr>
        <p:txBody>
          <a:bodyPr/>
          <a:lstStyle/>
          <a:p>
            <a:r>
              <a:rPr lang="en-US" b="1" dirty="0"/>
              <a:t>Quiz 1:</a:t>
            </a:r>
          </a:p>
          <a:p>
            <a:pPr lvl="1"/>
            <a:r>
              <a:rPr lang="el-GR" dirty="0"/>
              <a:t>Βρείτε τα ζεύγη ταχύτητας-επιτάχυνσης</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9254" y="2133059"/>
            <a:ext cx="6224945" cy="4343941"/>
          </a:xfrm>
          <a:prstGeom prst="rect">
            <a:avLst/>
          </a:prstGeom>
        </p:spPr>
      </p:pic>
      <p:sp>
        <p:nvSpPr>
          <p:cNvPr id="6" name="TextBox 5"/>
          <p:cNvSpPr txBox="1"/>
          <p:nvPr/>
        </p:nvSpPr>
        <p:spPr>
          <a:xfrm>
            <a:off x="6096000" y="725532"/>
            <a:ext cx="2438400" cy="981551"/>
          </a:xfrm>
          <a:prstGeom prst="horizontalScroll">
            <a:avLst/>
          </a:prstGeom>
          <a:ln/>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sng" strike="noStrike" kern="1200" cap="none" spc="0" normalizeH="0" baseline="0" noProof="0" dirty="0">
                <a:ln>
                  <a:noFill/>
                </a:ln>
                <a:solidFill>
                  <a:prstClr val="black"/>
                </a:solidFill>
                <a:effectLst/>
                <a:uLnTx/>
                <a:uFillTx/>
                <a:latin typeface="Calibri" panose="020F0502020204030204"/>
                <a:ea typeface="+mn-ea"/>
                <a:cs typeface="+mn-cs"/>
              </a:rPr>
              <a:t>Hint</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l-GR" sz="1400" b="0" i="0" u="none" strike="noStrike" kern="1200" cap="none" spc="0" normalizeH="0" baseline="0" noProof="0" dirty="0">
                <a:ln>
                  <a:noFill/>
                </a:ln>
                <a:solidFill>
                  <a:prstClr val="black"/>
                </a:solidFill>
                <a:effectLst/>
                <a:uLnTx/>
                <a:uFillTx/>
                <a:latin typeface="Calibri" panose="020F0502020204030204"/>
                <a:ea typeface="+mn-ea"/>
                <a:cs typeface="+mn-cs"/>
              </a:rPr>
              <a:t> Η ταχύτητα και η επιτάχυνση έχουν σχέση παραγώγου-παράγουσας</a:t>
            </a:r>
          </a:p>
        </p:txBody>
      </p:sp>
      <mc:AlternateContent xmlns:mc="http://schemas.openxmlformats.org/markup-compatibility/2006" xmlns:p14="http://schemas.microsoft.com/office/powerpoint/2010/main">
        <mc:Choice Requires="p14">
          <p:contentPart p14:bwMode="auto" r:id="rId4">
            <p14:nvContentPartPr>
              <p14:cNvPr id="4" name="Ink 3"/>
              <p14:cNvContentPartPr/>
              <p14:nvPr/>
            </p14:nvContentPartPr>
            <p14:xfrm>
              <a:off x="6914880" y="2521080"/>
              <a:ext cx="879480" cy="1198080"/>
            </p14:xfrm>
          </p:contentPart>
        </mc:Choice>
        <mc:Fallback xmlns="">
          <p:pic>
            <p:nvPicPr>
              <p:cNvPr id="4" name="Ink 3"/>
              <p:cNvPicPr/>
              <p:nvPr/>
            </p:nvPicPr>
            <p:blipFill>
              <a:blip r:embed="rId5"/>
              <a:stretch>
                <a:fillRect/>
              </a:stretch>
            </p:blipFill>
            <p:spPr>
              <a:xfrm>
                <a:off x="6905520" y="2511720"/>
                <a:ext cx="898200" cy="1216800"/>
              </a:xfrm>
              <a:prstGeom prst="rect">
                <a:avLst/>
              </a:prstGeom>
            </p:spPr>
          </p:pic>
        </mc:Fallback>
      </mc:AlternateContent>
    </p:spTree>
    <p:extLst>
      <p:ext uri="{BB962C8B-B14F-4D97-AF65-F5344CB8AC3E}">
        <p14:creationId xmlns:p14="http://schemas.microsoft.com/office/powerpoint/2010/main" val="3592245958"/>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Ενέργεια Συστήματος</a:t>
            </a:r>
          </a:p>
        </p:txBody>
      </p:sp>
      <p:sp>
        <p:nvSpPr>
          <p:cNvPr id="3" name="Content Placeholder 2"/>
          <p:cNvSpPr>
            <a:spLocks noGrp="1"/>
          </p:cNvSpPr>
          <p:nvPr>
            <p:ph idx="1"/>
          </p:nvPr>
        </p:nvSpPr>
        <p:spPr>
          <a:xfrm>
            <a:off x="738350" y="1371600"/>
            <a:ext cx="7872250" cy="5105400"/>
          </a:xfrm>
        </p:spPr>
        <p:txBody>
          <a:bodyPr/>
          <a:lstStyle/>
          <a:p>
            <a:r>
              <a:rPr lang="el-GR" b="1" u="sng" dirty="0"/>
              <a:t>Παράδειγμα – Λύση:</a:t>
            </a:r>
          </a:p>
        </p:txBody>
      </p:sp>
      <p:cxnSp>
        <p:nvCxnSpPr>
          <p:cNvPr id="5" name="Straight Arrow Connector 4"/>
          <p:cNvCxnSpPr/>
          <p:nvPr/>
        </p:nvCxnSpPr>
        <p:spPr>
          <a:xfrm>
            <a:off x="7772400" y="745118"/>
            <a:ext cx="762000" cy="376514"/>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 name="TextBox 5"/>
              <p:cNvSpPr txBox="1"/>
              <p:nvPr/>
            </p:nvSpPr>
            <p:spPr>
              <a:xfrm>
                <a:off x="8486129" y="831321"/>
                <a:ext cx="226023" cy="2769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oMath>
                  </m:oMathPara>
                </a14:m>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6" name="TextBox 5"/>
              <p:cNvSpPr txBox="1">
                <a:spLocks noRot="1" noChangeAspect="1" noMove="1" noResize="1" noEditPoints="1" noAdjustHandles="1" noChangeArrowheads="1" noChangeShapeType="1" noTextEdit="1"/>
              </p:cNvSpPr>
              <p:nvPr/>
            </p:nvSpPr>
            <p:spPr>
              <a:xfrm>
                <a:off x="8486129" y="831321"/>
                <a:ext cx="226023" cy="276999"/>
              </a:xfrm>
              <a:prstGeom prst="rect">
                <a:avLst/>
              </a:prstGeom>
              <a:blipFill>
                <a:blip r:embed="rId2"/>
                <a:stretch>
                  <a:fillRect l="-21622" r="-21622" b="-6522"/>
                </a:stretch>
              </a:blipFill>
            </p:spPr>
            <p:txBody>
              <a:bodyPr/>
              <a:lstStyle/>
              <a:p>
                <a:r>
                  <a:rPr lang="en-US">
                    <a:noFill/>
                  </a:rPr>
                  <a:t> </a:t>
                </a:r>
              </a:p>
            </p:txBody>
          </p:sp>
        </mc:Fallback>
      </mc:AlternateContent>
      <p:pic>
        <p:nvPicPr>
          <p:cNvPr id="4" name="Picture 7">
            <a:extLst>
              <a:ext uri="{FF2B5EF4-FFF2-40B4-BE49-F238E27FC236}">
                <a16:creationId xmlns:a16="http://schemas.microsoft.com/office/drawing/2014/main" id="{FB6C1FDA-00B9-D1DE-4418-3ED6CB80556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860"/>
          <a:stretch/>
        </p:blipFill>
        <p:spPr>
          <a:xfrm>
            <a:off x="4572000" y="710292"/>
            <a:ext cx="4079341" cy="1826304"/>
          </a:xfrm>
          <a:prstGeom prst="rect">
            <a:avLst/>
          </a:prstGeom>
        </p:spPr>
      </p:pic>
      <p:pic>
        <p:nvPicPr>
          <p:cNvPr id="10" name="Picture 9"/>
          <p:cNvPicPr>
            <a:picLocks noChangeAspect="1"/>
          </p:cNvPicPr>
          <p:nvPr/>
        </p:nvPicPr>
        <p:blipFill rotWithShape="1">
          <a:blip r:embed="rId4"/>
          <a:srcRect b="9279"/>
          <a:stretch/>
        </p:blipFill>
        <p:spPr>
          <a:xfrm>
            <a:off x="512497" y="732902"/>
            <a:ext cx="8059611" cy="5591698"/>
          </a:xfrm>
          <a:prstGeom prst="rect">
            <a:avLst/>
          </a:prstGeom>
        </p:spPr>
      </p:pic>
    </p:spTree>
    <p:extLst>
      <p:ext uri="{BB962C8B-B14F-4D97-AF65-F5344CB8AC3E}">
        <p14:creationId xmlns:p14="http://schemas.microsoft.com/office/powerpoint/2010/main" val="2563516520"/>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Ενέργεια Συστήματος</a:t>
            </a:r>
          </a:p>
        </p:txBody>
      </p:sp>
      <p:sp>
        <p:nvSpPr>
          <p:cNvPr id="3" name="Content Placeholder 2"/>
          <p:cNvSpPr>
            <a:spLocks noGrp="1"/>
          </p:cNvSpPr>
          <p:nvPr>
            <p:ph idx="1"/>
          </p:nvPr>
        </p:nvSpPr>
        <p:spPr>
          <a:xfrm>
            <a:off x="738350" y="1371600"/>
            <a:ext cx="7872250" cy="5105400"/>
          </a:xfrm>
        </p:spPr>
        <p:txBody>
          <a:bodyPr/>
          <a:lstStyle/>
          <a:p>
            <a:r>
              <a:rPr lang="el-GR" b="1" u="sng" dirty="0"/>
              <a:t>Παράδειγμα – Λύση:</a:t>
            </a:r>
          </a:p>
        </p:txBody>
      </p:sp>
      <p:cxnSp>
        <p:nvCxnSpPr>
          <p:cNvPr id="5" name="Straight Arrow Connector 4"/>
          <p:cNvCxnSpPr/>
          <p:nvPr/>
        </p:nvCxnSpPr>
        <p:spPr>
          <a:xfrm>
            <a:off x="7772400" y="745118"/>
            <a:ext cx="762000" cy="376514"/>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 name="TextBox 5"/>
              <p:cNvSpPr txBox="1"/>
              <p:nvPr/>
            </p:nvSpPr>
            <p:spPr>
              <a:xfrm>
                <a:off x="8486129" y="831321"/>
                <a:ext cx="226023" cy="2769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oMath>
                  </m:oMathPara>
                </a14:m>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6" name="TextBox 5"/>
              <p:cNvSpPr txBox="1">
                <a:spLocks noRot="1" noChangeAspect="1" noMove="1" noResize="1" noEditPoints="1" noAdjustHandles="1" noChangeArrowheads="1" noChangeShapeType="1" noTextEdit="1"/>
              </p:cNvSpPr>
              <p:nvPr/>
            </p:nvSpPr>
            <p:spPr>
              <a:xfrm>
                <a:off x="8486129" y="831321"/>
                <a:ext cx="226023" cy="276999"/>
              </a:xfrm>
              <a:prstGeom prst="rect">
                <a:avLst/>
              </a:prstGeom>
              <a:blipFill>
                <a:blip r:embed="rId2"/>
                <a:stretch>
                  <a:fillRect l="-21622" r="-21622" b="-6522"/>
                </a:stretch>
              </a:blipFill>
            </p:spPr>
            <p:txBody>
              <a:bodyPr/>
              <a:lstStyle/>
              <a:p>
                <a:r>
                  <a:rPr lang="en-US">
                    <a:noFill/>
                  </a:rPr>
                  <a:t> </a:t>
                </a:r>
              </a:p>
            </p:txBody>
          </p:sp>
        </mc:Fallback>
      </mc:AlternateContent>
      <p:pic>
        <p:nvPicPr>
          <p:cNvPr id="4" name="Picture 7">
            <a:extLst>
              <a:ext uri="{FF2B5EF4-FFF2-40B4-BE49-F238E27FC236}">
                <a16:creationId xmlns:a16="http://schemas.microsoft.com/office/drawing/2014/main" id="{FB6C1FDA-00B9-D1DE-4418-3ED6CB80556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860"/>
          <a:stretch/>
        </p:blipFill>
        <p:spPr>
          <a:xfrm>
            <a:off x="4572000" y="710292"/>
            <a:ext cx="4079341" cy="1826304"/>
          </a:xfrm>
          <a:prstGeom prst="rect">
            <a:avLst/>
          </a:prstGeom>
        </p:spPr>
      </p:pic>
      <p:cxnSp>
        <p:nvCxnSpPr>
          <p:cNvPr id="11" name="Straight Connector 10"/>
          <p:cNvCxnSpPr/>
          <p:nvPr/>
        </p:nvCxnSpPr>
        <p:spPr>
          <a:xfrm>
            <a:off x="3362960" y="3924300"/>
            <a:ext cx="456184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1920240" y="4521200"/>
            <a:ext cx="6146800" cy="2286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4"/>
          <a:stretch>
            <a:fillRect/>
          </a:stretch>
        </p:blipFill>
        <p:spPr>
          <a:xfrm>
            <a:off x="600173" y="435322"/>
            <a:ext cx="8413209" cy="5968501"/>
          </a:xfrm>
          <a:prstGeom prst="rect">
            <a:avLst/>
          </a:prstGeom>
        </p:spPr>
      </p:pic>
    </p:spTree>
    <p:extLst>
      <p:ext uri="{BB962C8B-B14F-4D97-AF65-F5344CB8AC3E}">
        <p14:creationId xmlns:p14="http://schemas.microsoft.com/office/powerpoint/2010/main" val="1651122546"/>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9B5009-299A-589C-F70D-CF925D47ED6C}"/>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8BB519B2-FEE6-F47A-510D-E4868AA8D82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19200" y="2971800"/>
            <a:ext cx="6652614" cy="3505200"/>
          </a:xfrm>
          <a:prstGeom prst="rect">
            <a:avLst/>
          </a:prstGeom>
        </p:spPr>
      </p:pic>
      <p:sp>
        <p:nvSpPr>
          <p:cNvPr id="2" name="Title 1">
            <a:extLst>
              <a:ext uri="{FF2B5EF4-FFF2-40B4-BE49-F238E27FC236}">
                <a16:creationId xmlns:a16="http://schemas.microsoft.com/office/drawing/2014/main" id="{E7EF5D5B-D0F7-60C0-38BE-7ECE24C1DA90}"/>
              </a:ext>
            </a:extLst>
          </p:cNvPr>
          <p:cNvSpPr>
            <a:spLocks noGrp="1"/>
          </p:cNvSpPr>
          <p:nvPr>
            <p:ph type="title"/>
          </p:nvPr>
        </p:nvSpPr>
        <p:spPr/>
        <p:txBody>
          <a:bodyPr>
            <a:normAutofit fontScale="90000"/>
          </a:bodyPr>
          <a:lstStyle/>
          <a:p>
            <a:r>
              <a:rPr lang="el-GR" dirty="0"/>
              <a:t>Ενέργεια Συστήματος</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BB679526-8DD7-038D-FFBD-E4CCA76158DC}"/>
                  </a:ext>
                </a:extLst>
              </p:cNvPr>
              <p:cNvSpPr>
                <a:spLocks noGrp="1"/>
              </p:cNvSpPr>
              <p:nvPr>
                <p:ph idx="1"/>
              </p:nvPr>
            </p:nvSpPr>
            <p:spPr>
              <a:xfrm>
                <a:off x="685801" y="1371600"/>
                <a:ext cx="8001000" cy="5105400"/>
              </a:xfrm>
            </p:spPr>
            <p:txBody>
              <a:bodyPr>
                <a:normAutofit/>
              </a:bodyPr>
              <a:lstStyle/>
              <a:p>
                <a:r>
                  <a:rPr lang="el-GR" b="1" u="sng" dirty="0"/>
                  <a:t>Παράδειγμα:</a:t>
                </a:r>
                <a:endParaRPr lang="el-GR" u="sng" dirty="0"/>
              </a:p>
              <a:p>
                <a:pPr marL="68580" indent="0">
                  <a:buNone/>
                </a:pPr>
                <a:r>
                  <a:rPr lang="el-GR" sz="1800" dirty="0"/>
                  <a:t>Αυτοκίνητο μάζας </a:t>
                </a:r>
                <a14:m>
                  <m:oMath xmlns:m="http://schemas.openxmlformats.org/officeDocument/2006/math">
                    <m:r>
                      <a:rPr lang="en-US" sz="1800" i="1" dirty="0" smtClean="0">
                        <a:latin typeface="Cambria Math" panose="02040503050406030204" pitchFamily="18" charset="0"/>
                      </a:rPr>
                      <m:t>𝑚</m:t>
                    </m:r>
                  </m:oMath>
                </a14:m>
                <a:r>
                  <a:rPr lang="el-GR" sz="1800" dirty="0"/>
                  <a:t> κινείται χωρίς τριβές προς τη βάση κεκλιμένου επιπέδου γωνίας </a:t>
                </a:r>
                <a14:m>
                  <m:oMath xmlns:m="http://schemas.openxmlformats.org/officeDocument/2006/math">
                    <m:r>
                      <a:rPr lang="el-GR" sz="1800" i="1" dirty="0" smtClean="0">
                        <a:latin typeface="Cambria Math" panose="02040503050406030204" pitchFamily="18" charset="0"/>
                      </a:rPr>
                      <m:t>𝜃</m:t>
                    </m:r>
                  </m:oMath>
                </a14:m>
                <a:r>
                  <a:rPr lang="el-GR" sz="1800" dirty="0"/>
                  <a:t>. </a:t>
                </a:r>
                <a:r>
                  <a:rPr lang="el-GR" sz="1800" b="1" dirty="0"/>
                  <a:t>Με ποια μοντέλα μπορείτε να περιγράψετε την κίνησή του?</a:t>
                </a:r>
                <a:br>
                  <a:rPr lang="el-GR" sz="1800" b="1" dirty="0"/>
                </a:br>
                <a:r>
                  <a:rPr lang="el-GR" sz="1800" strike="sngStrike" dirty="0"/>
                  <a:t>Α) Βρείτε την επιτάχυνση του αυτοκινήτου.</a:t>
                </a:r>
                <a:br>
                  <a:rPr lang="el-GR" sz="1800" dirty="0"/>
                </a:br>
                <a:r>
                  <a:rPr lang="el-GR" sz="1800" dirty="0"/>
                  <a:t>Β) </a:t>
                </a:r>
                <a:r>
                  <a:rPr lang="el-GR" sz="1800" b="1" dirty="0">
                    <a:solidFill>
                      <a:srgbClr val="FF0000"/>
                    </a:solidFill>
                  </a:rPr>
                  <a:t>Αν το αυτοκίνητο αφεθεί από την κορυφή του κεκλιμένου, που απέχει απόσταση </a:t>
                </a:r>
                <a14:m>
                  <m:oMath xmlns:m="http://schemas.openxmlformats.org/officeDocument/2006/math">
                    <m:r>
                      <a:rPr lang="en-US" sz="1800" b="1" i="1" dirty="0" smtClean="0">
                        <a:solidFill>
                          <a:srgbClr val="FF0000"/>
                        </a:solidFill>
                        <a:latin typeface="Cambria Math" panose="02040503050406030204" pitchFamily="18" charset="0"/>
                      </a:rPr>
                      <m:t>𝒅</m:t>
                    </m:r>
                  </m:oMath>
                </a14:m>
                <a:r>
                  <a:rPr lang="en-US" sz="1800" b="1" dirty="0">
                    <a:solidFill>
                      <a:srgbClr val="FF0000"/>
                    </a:solidFill>
                  </a:rPr>
                  <a:t> </a:t>
                </a:r>
                <a:r>
                  <a:rPr lang="el-GR" sz="1800" b="1" dirty="0">
                    <a:solidFill>
                      <a:srgbClr val="FF0000"/>
                    </a:solidFill>
                  </a:rPr>
                  <a:t>από το τέρμα του κεκλιμένου</a:t>
                </a:r>
                <a:r>
                  <a:rPr lang="el-GR" sz="1800" strike="sngStrike" dirty="0"/>
                  <a:t>, πόσο χρόνο χρειάζεται για να φτάσει στο τέρμα του </a:t>
                </a:r>
                <a:r>
                  <a:rPr lang="el-GR" sz="1800" strike="sngStrike" dirty="0">
                    <a:solidFill>
                      <a:srgbClr val="17406D"/>
                    </a:solidFill>
                  </a:rPr>
                  <a:t>κεκλιμένου</a:t>
                </a:r>
                <a:r>
                  <a:rPr lang="el-GR" sz="1800" strike="sngStrike" dirty="0"/>
                  <a:t>, </a:t>
                </a:r>
                <a:r>
                  <a:rPr lang="el-GR" sz="1800" strike="sngStrike" dirty="0">
                    <a:solidFill>
                      <a:srgbClr val="17406D"/>
                    </a:solidFill>
                  </a:rPr>
                  <a:t>και</a:t>
                </a:r>
                <a:r>
                  <a:rPr lang="el-GR" sz="1800" b="1" dirty="0">
                    <a:solidFill>
                      <a:srgbClr val="FF0000"/>
                    </a:solidFill>
                  </a:rPr>
                  <a:t> ποια η ταχύτητά του όταν </a:t>
                </a:r>
                <a:br>
                  <a:rPr lang="en-US" sz="1800" b="1" dirty="0">
                    <a:solidFill>
                      <a:srgbClr val="FF0000"/>
                    </a:solidFill>
                  </a:rPr>
                </a:br>
                <a:r>
                  <a:rPr lang="el-GR" sz="1800" b="1" dirty="0">
                    <a:solidFill>
                      <a:srgbClr val="FF0000"/>
                    </a:solidFill>
                  </a:rPr>
                  <a:t>φτάνει εκεί;</a:t>
                </a:r>
                <a:endParaRPr lang="el-GR" sz="2000" b="1" dirty="0">
                  <a:solidFill>
                    <a:srgbClr val="FF0000"/>
                  </a:solidFill>
                </a:endParaRPr>
              </a:p>
              <a:p>
                <a:endParaRPr lang="el-GR" dirty="0"/>
              </a:p>
            </p:txBody>
          </p:sp>
        </mc:Choice>
        <mc:Fallback xmlns="">
          <p:sp>
            <p:nvSpPr>
              <p:cNvPr id="3" name="Content Placeholder 2">
                <a:extLst>
                  <a:ext uri="{FF2B5EF4-FFF2-40B4-BE49-F238E27FC236}">
                    <a16:creationId xmlns:a16="http://schemas.microsoft.com/office/drawing/2014/main" id="{BB679526-8DD7-038D-FFBD-E4CCA76158DC}"/>
                  </a:ext>
                </a:extLst>
              </p:cNvPr>
              <p:cNvSpPr>
                <a:spLocks noGrp="1" noRot="1" noChangeAspect="1" noMove="1" noResize="1" noEditPoints="1" noAdjustHandles="1" noChangeArrowheads="1" noChangeShapeType="1" noTextEdit="1"/>
              </p:cNvSpPr>
              <p:nvPr>
                <p:ph idx="1"/>
              </p:nvPr>
            </p:nvSpPr>
            <p:spPr>
              <a:xfrm>
                <a:off x="685801" y="1371600"/>
                <a:ext cx="8001000" cy="5105400"/>
              </a:xfrm>
              <a:blipFill>
                <a:blip r:embed="rId3"/>
                <a:stretch>
                  <a:fillRect t="-955"/>
                </a:stretch>
              </a:blipFill>
            </p:spPr>
            <p:txBody>
              <a:bodyPr/>
              <a:lstStyle/>
              <a:p>
                <a:r>
                  <a:rPr lang="en-US">
                    <a:noFill/>
                  </a:rPr>
                  <a:t> </a:t>
                </a:r>
              </a:p>
            </p:txBody>
          </p:sp>
        </mc:Fallback>
      </mc:AlternateContent>
      <mc:AlternateContent xmlns:mc="http://schemas.openxmlformats.org/markup-compatibility/2006" xmlns:p14="http://schemas.microsoft.com/office/powerpoint/2010/main">
        <mc:Choice Requires="p14">
          <p:contentPart p14:bwMode="auto" r:id="rId4">
            <p14:nvContentPartPr>
              <p14:cNvPr id="5" name="Ink 4">
                <a:extLst>
                  <a:ext uri="{FF2B5EF4-FFF2-40B4-BE49-F238E27FC236}">
                    <a16:creationId xmlns:a16="http://schemas.microsoft.com/office/drawing/2014/main" id="{63DDEAD0-3F8B-BD37-1C2D-677476D82DED}"/>
                  </a:ext>
                </a:extLst>
              </p14:cNvPr>
              <p14:cNvContentPartPr/>
              <p14:nvPr/>
            </p14:nvContentPartPr>
            <p14:xfrm>
              <a:off x="2963160" y="4326480"/>
              <a:ext cx="3448800" cy="2529720"/>
            </p14:xfrm>
          </p:contentPart>
        </mc:Choice>
        <mc:Fallback xmlns="">
          <p:pic>
            <p:nvPicPr>
              <p:cNvPr id="5" name="Ink 4"/>
              <p:cNvPicPr/>
              <p:nvPr/>
            </p:nvPicPr>
            <p:blipFill>
              <a:blip r:embed="rId5"/>
              <a:stretch>
                <a:fillRect/>
              </a:stretch>
            </p:blipFill>
            <p:spPr>
              <a:xfrm>
                <a:off x="2951280" y="4318200"/>
                <a:ext cx="3473280" cy="2547360"/>
              </a:xfrm>
              <a:prstGeom prst="rect">
                <a:avLst/>
              </a:prstGeom>
            </p:spPr>
          </p:pic>
        </mc:Fallback>
      </mc:AlternateContent>
      <p:pic>
        <p:nvPicPr>
          <p:cNvPr id="6" name="Εικόνα 5" descr="Εικόνα που περιέχει γραφικά, clipart, σχεδίαση&#10;&#10;Το περιεχόμενο που δημιουργείται από AI ενδέχεται να είναι εσφαλμένο.">
            <a:extLst>
              <a:ext uri="{FF2B5EF4-FFF2-40B4-BE49-F238E27FC236}">
                <a16:creationId xmlns:a16="http://schemas.microsoft.com/office/drawing/2014/main" id="{93606244-D46A-1B5D-91BD-3128B92F4F39}"/>
              </a:ext>
            </a:extLst>
          </p:cNvPr>
          <p:cNvPicPr>
            <a:picLocks noChangeAspect="1"/>
          </p:cNvPicPr>
          <p:nvPr/>
        </p:nvPicPr>
        <p:blipFill>
          <a:blip r:embed="rId6" cstate="print">
            <a:extLst>
              <a:ext uri="{BEBA8EAE-BF5A-486C-A8C5-ECC9F3942E4B}">
                <a14:imgProps xmlns:a14="http://schemas.microsoft.com/office/drawing/2010/main">
                  <a14:imgLayer r:embed="rId7">
                    <a14:imgEffect>
                      <a14:sharpenSoften amount="50000"/>
                    </a14:imgEffect>
                    <a14:imgEffect>
                      <a14:brightnessContrast bright="-40000" contrast="40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6705600" y="342900"/>
            <a:ext cx="2034619" cy="1607106"/>
          </a:xfrm>
          <a:prstGeom prst="rect">
            <a:avLst/>
          </a:prstGeom>
        </p:spPr>
      </p:pic>
    </p:spTree>
    <p:extLst>
      <p:ext uri="{BB962C8B-B14F-4D97-AF65-F5344CB8AC3E}">
        <p14:creationId xmlns:p14="http://schemas.microsoft.com/office/powerpoint/2010/main" val="1335181998"/>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D126A5-59B1-8287-8C64-5CF6CD8C2F4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3FEC27A-9035-DCB2-FADD-730A03B6AED3}"/>
              </a:ext>
            </a:extLst>
          </p:cNvPr>
          <p:cNvSpPr>
            <a:spLocks noGrp="1"/>
          </p:cNvSpPr>
          <p:nvPr>
            <p:ph type="title"/>
          </p:nvPr>
        </p:nvSpPr>
        <p:spPr/>
        <p:txBody>
          <a:bodyPr>
            <a:normAutofit fontScale="90000"/>
          </a:bodyPr>
          <a:lstStyle/>
          <a:p>
            <a:r>
              <a:rPr lang="el-GR" dirty="0"/>
              <a:t>Ενέργεια Συστήματος</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81477B35-E93E-3B18-7EDD-75EA7998BDEF}"/>
                  </a:ext>
                </a:extLst>
              </p:cNvPr>
              <p:cNvSpPr>
                <a:spLocks noGrp="1"/>
              </p:cNvSpPr>
              <p:nvPr>
                <p:ph idx="1"/>
              </p:nvPr>
            </p:nvSpPr>
            <p:spPr>
              <a:xfrm>
                <a:off x="738351" y="1371600"/>
                <a:ext cx="4081300" cy="4635040"/>
              </a:xfrm>
            </p:spPr>
            <p:txBody>
              <a:bodyPr>
                <a:normAutofit/>
              </a:bodyPr>
              <a:lstStyle/>
              <a:p>
                <a:r>
                  <a:rPr lang="el-GR" b="1" u="sng" dirty="0"/>
                  <a:t>Παράδειγμα – Λύση:</a:t>
                </a:r>
                <a:br>
                  <a:rPr lang="en-US" dirty="0"/>
                </a:br>
                <a:r>
                  <a:rPr lang="el-GR" sz="1600" dirty="0"/>
                  <a:t>Αυτοκίνητο μάζας </a:t>
                </a:r>
                <a14:m>
                  <m:oMath xmlns:m="http://schemas.openxmlformats.org/officeDocument/2006/math">
                    <m:r>
                      <a:rPr lang="en-US" sz="1600" i="1" dirty="0" smtClean="0">
                        <a:latin typeface="Cambria Math" panose="02040503050406030204" pitchFamily="18" charset="0"/>
                      </a:rPr>
                      <m:t>𝑚</m:t>
                    </m:r>
                  </m:oMath>
                </a14:m>
                <a:r>
                  <a:rPr lang="el-GR" sz="1600" dirty="0"/>
                  <a:t> κινείται χωρίς τριβές σε κεκλιμένο επίπεδο γωνίας </a:t>
                </a:r>
                <a14:m>
                  <m:oMath xmlns:m="http://schemas.openxmlformats.org/officeDocument/2006/math">
                    <m:r>
                      <a:rPr lang="el-GR" sz="1600" i="1" dirty="0" smtClean="0">
                        <a:latin typeface="Cambria Math" panose="02040503050406030204" pitchFamily="18" charset="0"/>
                      </a:rPr>
                      <m:t>𝜃</m:t>
                    </m:r>
                  </m:oMath>
                </a14:m>
                <a:r>
                  <a:rPr lang="el-GR" sz="1600" dirty="0"/>
                  <a:t>.</a:t>
                </a:r>
                <a:br>
                  <a:rPr lang="el-GR" sz="2000" dirty="0"/>
                </a:br>
                <a:r>
                  <a:rPr lang="el-GR" sz="1600" dirty="0"/>
                  <a:t>Β) </a:t>
                </a:r>
                <a:r>
                  <a:rPr lang="el-GR" sz="1400" dirty="0"/>
                  <a:t>Αν το αυτοκίνητο αφεθεί από την κορυφή του κεκλιμένου, που απέχει απόσταση </a:t>
                </a:r>
                <a:r>
                  <a:rPr lang="en-US" sz="1400" dirty="0"/>
                  <a:t>d </a:t>
                </a:r>
                <a:r>
                  <a:rPr lang="el-GR" sz="1400" dirty="0"/>
                  <a:t>από το τέρμα του κεκλιμένου, ποια η ταχύτητά του όταν φτάνει εκεί;</a:t>
                </a:r>
                <a:endParaRPr lang="el-GR" sz="1600" dirty="0"/>
              </a:p>
              <a:p>
                <a:endParaRPr lang="el-GR" dirty="0"/>
              </a:p>
            </p:txBody>
          </p:sp>
        </mc:Choice>
        <mc:Fallback xmlns="">
          <p:sp>
            <p:nvSpPr>
              <p:cNvPr id="3" name="Content Placeholder 2">
                <a:extLst>
                  <a:ext uri="{FF2B5EF4-FFF2-40B4-BE49-F238E27FC236}">
                    <a16:creationId xmlns:a16="http://schemas.microsoft.com/office/drawing/2014/main" id="{81477B35-E93E-3B18-7EDD-75EA7998BDEF}"/>
                  </a:ext>
                </a:extLst>
              </p:cNvPr>
              <p:cNvSpPr>
                <a:spLocks noGrp="1" noRot="1" noChangeAspect="1" noMove="1" noResize="1" noEditPoints="1" noAdjustHandles="1" noChangeArrowheads="1" noChangeShapeType="1" noTextEdit="1"/>
              </p:cNvSpPr>
              <p:nvPr>
                <p:ph idx="1"/>
              </p:nvPr>
            </p:nvSpPr>
            <p:spPr>
              <a:xfrm>
                <a:off x="738351" y="1371600"/>
                <a:ext cx="4081300" cy="4635040"/>
              </a:xfrm>
              <a:blipFill>
                <a:blip r:embed="rId3"/>
                <a:stretch>
                  <a:fillRect t="-1053" r="-1045"/>
                </a:stretch>
              </a:blipFill>
            </p:spPr>
            <p:txBody>
              <a:bodyPr/>
              <a:lstStyle/>
              <a:p>
                <a:r>
                  <a:rPr lang="en-US">
                    <a:noFill/>
                  </a:rPr>
                  <a:t> </a:t>
                </a:r>
              </a:p>
            </p:txBody>
          </p:sp>
        </mc:Fallback>
      </mc:AlternateContent>
      <p:grpSp>
        <p:nvGrpSpPr>
          <p:cNvPr id="55" name="Group 54">
            <a:extLst>
              <a:ext uri="{FF2B5EF4-FFF2-40B4-BE49-F238E27FC236}">
                <a16:creationId xmlns:a16="http://schemas.microsoft.com/office/drawing/2014/main" id="{9BD84F00-0EC5-E67D-B5A6-BBF92733B85E}"/>
              </a:ext>
            </a:extLst>
          </p:cNvPr>
          <p:cNvGrpSpPr/>
          <p:nvPr/>
        </p:nvGrpSpPr>
        <p:grpSpPr>
          <a:xfrm>
            <a:off x="3962400" y="785390"/>
            <a:ext cx="4721069" cy="3333358"/>
            <a:chOff x="258840" y="3051602"/>
            <a:chExt cx="4721069" cy="3333358"/>
          </a:xfrm>
        </p:grpSpPr>
        <mc:AlternateContent xmlns:mc="http://schemas.openxmlformats.org/markup-compatibility/2006" xmlns:p14="http://schemas.microsoft.com/office/powerpoint/2010/main">
          <mc:Choice Requires="p14">
            <p:contentPart p14:bwMode="auto" r:id="rId4">
              <p14:nvContentPartPr>
                <p14:cNvPr id="6" name="Ink 5">
                  <a:extLst>
                    <a:ext uri="{FF2B5EF4-FFF2-40B4-BE49-F238E27FC236}">
                      <a16:creationId xmlns:a16="http://schemas.microsoft.com/office/drawing/2014/main" id="{757CA839-BB96-DF38-8656-08DB85C7BDB1}"/>
                    </a:ext>
                  </a:extLst>
                </p14:cNvPr>
                <p14:cNvContentPartPr/>
                <p14:nvPr/>
              </p14:nvContentPartPr>
              <p14:xfrm>
                <a:off x="258840" y="6384600"/>
                <a:ext cx="360" cy="360"/>
              </p14:xfrm>
            </p:contentPart>
          </mc:Choice>
          <mc:Fallback xmlns="">
            <p:pic>
              <p:nvPicPr>
                <p:cNvPr id="6" name="Ink 5"/>
                <p:cNvPicPr/>
                <p:nvPr/>
              </p:nvPicPr>
              <p:blipFill>
                <a:blip r:embed="rId5"/>
                <a:stretch>
                  <a:fillRect/>
                </a:stretch>
              </p:blipFill>
              <p:spPr>
                <a:xfrm>
                  <a:off x="249480" y="6375240"/>
                  <a:ext cx="19080" cy="19080"/>
                </a:xfrm>
                <a:prstGeom prst="rect">
                  <a:avLst/>
                </a:prstGeom>
              </p:spPr>
            </p:pic>
          </mc:Fallback>
        </mc:AlternateContent>
        <p:cxnSp>
          <p:nvCxnSpPr>
            <p:cNvPr id="9" name="Straight Connector 8">
              <a:extLst>
                <a:ext uri="{FF2B5EF4-FFF2-40B4-BE49-F238E27FC236}">
                  <a16:creationId xmlns:a16="http://schemas.microsoft.com/office/drawing/2014/main" id="{A4C1464C-D7E4-7A8B-2382-FFD809B1D250}"/>
                </a:ext>
              </a:extLst>
            </p:cNvPr>
            <p:cNvCxnSpPr/>
            <p:nvPr/>
          </p:nvCxnSpPr>
          <p:spPr>
            <a:xfrm>
              <a:off x="1219200" y="3810000"/>
              <a:ext cx="3657600" cy="9144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7EB10FC2-E1F3-77AC-0479-6E3151FBF638}"/>
                </a:ext>
              </a:extLst>
            </p:cNvPr>
            <p:cNvSpPr/>
            <p:nvPr/>
          </p:nvSpPr>
          <p:spPr>
            <a:xfrm>
              <a:off x="1371600" y="3429000"/>
              <a:ext cx="152400" cy="1524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Oval 10">
              <a:extLst>
                <a:ext uri="{FF2B5EF4-FFF2-40B4-BE49-F238E27FC236}">
                  <a16:creationId xmlns:a16="http://schemas.microsoft.com/office/drawing/2014/main" id="{06744804-8336-31CF-2D5D-9F04ADEEE8BD}"/>
                </a:ext>
              </a:extLst>
            </p:cNvPr>
            <p:cNvSpPr/>
            <p:nvPr/>
          </p:nvSpPr>
          <p:spPr>
            <a:xfrm>
              <a:off x="4768362" y="4305300"/>
              <a:ext cx="152400" cy="1524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2" name="Straight Connector 11">
              <a:extLst>
                <a:ext uri="{FF2B5EF4-FFF2-40B4-BE49-F238E27FC236}">
                  <a16:creationId xmlns:a16="http://schemas.microsoft.com/office/drawing/2014/main" id="{116F6025-3EA2-381B-97CE-B5C94F1B20CB}"/>
                </a:ext>
              </a:extLst>
            </p:cNvPr>
            <p:cNvCxnSpPr/>
            <p:nvPr/>
          </p:nvCxnSpPr>
          <p:spPr>
            <a:xfrm>
              <a:off x="1143000" y="4648200"/>
              <a:ext cx="3701562" cy="76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2" name="Group 31">
              <a:extLst>
                <a:ext uri="{FF2B5EF4-FFF2-40B4-BE49-F238E27FC236}">
                  <a16:creationId xmlns:a16="http://schemas.microsoft.com/office/drawing/2014/main" id="{C488D414-8036-97A8-E480-8B0F0C96DC9E}"/>
                </a:ext>
              </a:extLst>
            </p:cNvPr>
            <p:cNvGrpSpPr/>
            <p:nvPr/>
          </p:nvGrpSpPr>
          <p:grpSpPr>
            <a:xfrm>
              <a:off x="2738735" y="3175000"/>
              <a:ext cx="715340" cy="2029306"/>
              <a:chOff x="2738735" y="3175000"/>
              <a:chExt cx="715340" cy="2029306"/>
            </a:xfrm>
          </p:grpSpPr>
          <p:sp>
            <p:nvSpPr>
              <p:cNvPr id="16" name="Oval 15">
                <a:extLst>
                  <a:ext uri="{FF2B5EF4-FFF2-40B4-BE49-F238E27FC236}">
                    <a16:creationId xmlns:a16="http://schemas.microsoft.com/office/drawing/2014/main" id="{FDAE9C59-6974-0180-033C-22CE9BEE1034}"/>
                  </a:ext>
                </a:extLst>
              </p:cNvPr>
              <p:cNvSpPr/>
              <p:nvPr/>
            </p:nvSpPr>
            <p:spPr>
              <a:xfrm>
                <a:off x="3051419" y="3810000"/>
                <a:ext cx="152400" cy="152400"/>
              </a:xfrm>
              <a:prstGeom prst="ellipse">
                <a:avLst/>
              </a:prstGeom>
              <a:solidFill>
                <a:schemeClr val="bg1">
                  <a:lumMod val="85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8" name="Straight Arrow Connector 17">
                <a:extLst>
                  <a:ext uri="{FF2B5EF4-FFF2-40B4-BE49-F238E27FC236}">
                    <a16:creationId xmlns:a16="http://schemas.microsoft.com/office/drawing/2014/main" id="{1789C4A0-4B35-E959-B835-3FABDD23AE31}"/>
                  </a:ext>
                </a:extLst>
              </p:cNvPr>
              <p:cNvCxnSpPr/>
              <p:nvPr/>
            </p:nvCxnSpPr>
            <p:spPr>
              <a:xfrm flipV="1">
                <a:off x="3140319" y="3175000"/>
                <a:ext cx="225181" cy="685800"/>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185CBDC3-E29D-20DF-AF9A-0982E84F80BC}"/>
                  </a:ext>
                </a:extLst>
              </p:cNvPr>
              <p:cNvCxnSpPr/>
              <p:nvPr/>
            </p:nvCxnSpPr>
            <p:spPr>
              <a:xfrm flipH="1">
                <a:off x="2738735" y="3827473"/>
                <a:ext cx="411770" cy="1348894"/>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362C59B3-A13F-93A1-E62F-FBF37F18BC02}"/>
                  </a:ext>
                </a:extLst>
              </p:cNvPr>
              <p:cNvCxnSpPr>
                <a:stCxn id="16" idx="4"/>
              </p:cNvCxnSpPr>
              <p:nvPr/>
            </p:nvCxnSpPr>
            <p:spPr>
              <a:xfrm flipH="1">
                <a:off x="3092209" y="3962400"/>
                <a:ext cx="35410" cy="1241906"/>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F3CB1E5E-0DCF-383E-932D-974D4DB88242}"/>
                  </a:ext>
                </a:extLst>
              </p:cNvPr>
              <p:cNvCxnSpPr/>
              <p:nvPr/>
            </p:nvCxnSpPr>
            <p:spPr>
              <a:xfrm>
                <a:off x="3140319" y="3886200"/>
                <a:ext cx="313756" cy="76200"/>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9DB66EC2-6E3A-73AD-3209-CFCC360F280F}"/>
                    </a:ext>
                  </a:extLst>
                </p:cNvPr>
                <p:cNvSpPr txBox="1"/>
                <p:nvPr/>
              </p:nvSpPr>
              <p:spPr>
                <a:xfrm>
                  <a:off x="3423108" y="3051602"/>
                  <a:ext cx="189924" cy="2769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acc>
                          <m:accPr>
                            <m:chr m:val="⃗"/>
                            <m:ctrlPr>
                              <a:rPr kumimoji="0" lang="el-GR"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acc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𝑛</m:t>
                            </m:r>
                          </m:e>
                        </m:acc>
                      </m:oMath>
                    </m:oMathPara>
                  </a14:m>
                  <a:endParaRPr kumimoji="0" lang="el-G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33" name="TextBox 32"/>
                <p:cNvSpPr txBox="1">
                  <a:spLocks noRot="1" noChangeAspect="1" noMove="1" noResize="1" noEditPoints="1" noAdjustHandles="1" noChangeArrowheads="1" noChangeShapeType="1" noTextEdit="1"/>
                </p:cNvSpPr>
                <p:nvPr/>
              </p:nvSpPr>
              <p:spPr>
                <a:xfrm>
                  <a:off x="3423108" y="3051602"/>
                  <a:ext cx="189924" cy="276999"/>
                </a:xfrm>
                <a:prstGeom prst="rect">
                  <a:avLst/>
                </a:prstGeom>
                <a:blipFill rotWithShape="0">
                  <a:blip r:embed="rId6"/>
                  <a:stretch>
                    <a:fillRect l="-19355" r="-16129"/>
                  </a:stretch>
                </a:blipFill>
              </p:spPr>
              <p:txBody>
                <a:bodyPr/>
                <a:lstStyle/>
                <a:p>
                  <a:r>
                    <a:rPr lang="el-GR">
                      <a:noFill/>
                    </a:rPr>
                    <a:t> </a:t>
                  </a:r>
                </a:p>
              </p:txBody>
            </p:sp>
          </mc:Fallback>
        </mc:AlternateContent>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85D03B4A-B50A-7698-73BB-D6C6D9806FF6}"/>
                    </a:ext>
                  </a:extLst>
                </p:cNvPr>
                <p:cNvSpPr txBox="1"/>
                <p:nvPr/>
              </p:nvSpPr>
              <p:spPr>
                <a:xfrm>
                  <a:off x="3150505" y="5070683"/>
                  <a:ext cx="906402" cy="339517"/>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acc>
                              <m:accPr>
                                <m:chr m:val="⃗"/>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acc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𝐹</m:t>
                                </m:r>
                              </m:e>
                            </m:acc>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𝑔</m:t>
                            </m:r>
                          </m:sub>
                        </m:sSub>
                        <m:r>
                          <a:rPr kumimoji="0" lang="en-US" sz="18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𝑚</m:t>
                        </m:r>
                        <m:acc>
                          <m:accPr>
                            <m:chr m:val="⃗"/>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acc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𝑔</m:t>
                            </m:r>
                          </m:e>
                        </m:acc>
                      </m:oMath>
                    </m:oMathPara>
                  </a14:m>
                  <a:endParaRPr kumimoji="0" lang="el-G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34" name="TextBox 33"/>
                <p:cNvSpPr txBox="1">
                  <a:spLocks noRot="1" noChangeAspect="1" noMove="1" noResize="1" noEditPoints="1" noAdjustHandles="1" noChangeArrowheads="1" noChangeShapeType="1" noTextEdit="1"/>
                </p:cNvSpPr>
                <p:nvPr/>
              </p:nvSpPr>
              <p:spPr>
                <a:xfrm>
                  <a:off x="3150505" y="5070683"/>
                  <a:ext cx="906402" cy="339517"/>
                </a:xfrm>
                <a:prstGeom prst="rect">
                  <a:avLst/>
                </a:prstGeom>
                <a:blipFill rotWithShape="0">
                  <a:blip r:embed="rId7"/>
                  <a:stretch>
                    <a:fillRect l="-5369" t="-37500" r="-38255" b="-19643"/>
                  </a:stretch>
                </a:blipFill>
              </p:spPr>
              <p:txBody>
                <a:bodyPr/>
                <a:lstStyle/>
                <a:p>
                  <a:r>
                    <a:rPr lang="el-GR">
                      <a:noFill/>
                    </a:rPr>
                    <a:t> </a:t>
                  </a:r>
                </a:p>
              </p:txBody>
            </p:sp>
          </mc:Fallback>
        </mc:AlternateContent>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F58DC5D6-9556-EEB9-09B0-82D9C92237FC}"/>
                    </a:ext>
                  </a:extLst>
                </p:cNvPr>
                <p:cNvSpPr txBox="1"/>
                <p:nvPr/>
              </p:nvSpPr>
              <p:spPr>
                <a:xfrm>
                  <a:off x="3501644" y="3735754"/>
                  <a:ext cx="375487" cy="377091"/>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sSub>
                              <m:sSub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acc>
                                  <m:accPr>
                                    <m:chr m:val="⃗"/>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acc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𝐹</m:t>
                                    </m:r>
                                  </m:e>
                                </m:acc>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𝑔</m:t>
                                </m:r>
                              </m:sub>
                            </m:sSub>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sub>
                        </m:sSub>
                      </m:oMath>
                    </m:oMathPara>
                  </a14:m>
                  <a:endParaRPr kumimoji="0" lang="el-G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35" name="TextBox 34"/>
                <p:cNvSpPr txBox="1">
                  <a:spLocks noRot="1" noChangeAspect="1" noMove="1" noResize="1" noEditPoints="1" noAdjustHandles="1" noChangeArrowheads="1" noChangeShapeType="1" noTextEdit="1"/>
                </p:cNvSpPr>
                <p:nvPr/>
              </p:nvSpPr>
              <p:spPr>
                <a:xfrm>
                  <a:off x="3501644" y="3735754"/>
                  <a:ext cx="375487" cy="377091"/>
                </a:xfrm>
                <a:prstGeom prst="rect">
                  <a:avLst/>
                </a:prstGeom>
                <a:blipFill rotWithShape="0">
                  <a:blip r:embed="rId8"/>
                  <a:stretch>
                    <a:fillRect l="-14516" t="-33871" r="-45161" b="-12903"/>
                  </a:stretch>
                </a:blipFill>
              </p:spPr>
              <p:txBody>
                <a:bodyPr/>
                <a:lstStyle/>
                <a:p>
                  <a:r>
                    <a:rPr lang="el-GR">
                      <a:noFill/>
                    </a:rPr>
                    <a:t> </a:t>
                  </a:r>
                </a:p>
              </p:txBody>
            </p:sp>
          </mc:Fallback>
        </mc:AlternateContent>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D359B4F3-77A8-E2EE-3863-1275014D6F1D}"/>
                    </a:ext>
                  </a:extLst>
                </p:cNvPr>
                <p:cNvSpPr txBox="1"/>
                <p:nvPr/>
              </p:nvSpPr>
              <p:spPr>
                <a:xfrm>
                  <a:off x="2362993" y="5036044"/>
                  <a:ext cx="383117" cy="408060"/>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sSub>
                              <m:sSub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acc>
                                  <m:accPr>
                                    <m:chr m:val="⃗"/>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acc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𝐹</m:t>
                                    </m:r>
                                  </m:e>
                                </m:acc>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𝑔</m:t>
                                </m:r>
                              </m:sub>
                            </m:sSub>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sub>
                        </m:sSub>
                      </m:oMath>
                    </m:oMathPara>
                  </a14:m>
                  <a:endParaRPr kumimoji="0" lang="el-G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36" name="TextBox 35"/>
                <p:cNvSpPr txBox="1">
                  <a:spLocks noRot="1" noChangeAspect="1" noMove="1" noResize="1" noEditPoints="1" noAdjustHandles="1" noChangeArrowheads="1" noChangeShapeType="1" noTextEdit="1"/>
                </p:cNvSpPr>
                <p:nvPr/>
              </p:nvSpPr>
              <p:spPr>
                <a:xfrm>
                  <a:off x="2362993" y="5036044"/>
                  <a:ext cx="383117" cy="408060"/>
                </a:xfrm>
                <a:prstGeom prst="rect">
                  <a:avLst/>
                </a:prstGeom>
                <a:blipFill rotWithShape="0">
                  <a:blip r:embed="rId9"/>
                  <a:stretch>
                    <a:fillRect l="-12698" t="-31343" r="-44444" b="-14925"/>
                  </a:stretch>
                </a:blipFill>
              </p:spPr>
              <p:txBody>
                <a:bodyPr/>
                <a:lstStyle/>
                <a:p>
                  <a:r>
                    <a:rPr lang="el-GR">
                      <a:noFill/>
                    </a:rPr>
                    <a:t> </a:t>
                  </a:r>
                </a:p>
              </p:txBody>
            </p:sp>
          </mc:Fallback>
        </mc:AlternateContent>
        <p:sp>
          <p:nvSpPr>
            <p:cNvPr id="37" name="Arc 36">
              <a:extLst>
                <a:ext uri="{FF2B5EF4-FFF2-40B4-BE49-F238E27FC236}">
                  <a16:creationId xmlns:a16="http://schemas.microsoft.com/office/drawing/2014/main" id="{070FED2F-F9BA-1F62-214B-916E1D67EC69}"/>
                </a:ext>
              </a:extLst>
            </p:cNvPr>
            <p:cNvSpPr/>
            <p:nvPr/>
          </p:nvSpPr>
          <p:spPr>
            <a:xfrm flipH="1">
              <a:off x="3877131" y="4501920"/>
              <a:ext cx="179776" cy="374880"/>
            </a:xfrm>
            <a:prstGeom prst="arc">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313E3FC7-01F4-19B7-5068-C05FB88FBBD9}"/>
                    </a:ext>
                  </a:extLst>
                </p:cNvPr>
                <p:cNvSpPr txBox="1"/>
                <p:nvPr/>
              </p:nvSpPr>
              <p:spPr>
                <a:xfrm>
                  <a:off x="1347291" y="3122637"/>
                  <a:ext cx="201017" cy="2769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𝐴</m:t>
                        </m:r>
                      </m:oMath>
                    </m:oMathPara>
                  </a14:m>
                  <a:endParaRPr kumimoji="0" lang="el-G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38" name="TextBox 37"/>
                <p:cNvSpPr txBox="1">
                  <a:spLocks noRot="1" noChangeAspect="1" noMove="1" noResize="1" noEditPoints="1" noAdjustHandles="1" noChangeArrowheads="1" noChangeShapeType="1" noTextEdit="1"/>
                </p:cNvSpPr>
                <p:nvPr/>
              </p:nvSpPr>
              <p:spPr>
                <a:xfrm>
                  <a:off x="1347291" y="3122637"/>
                  <a:ext cx="201017" cy="276999"/>
                </a:xfrm>
                <a:prstGeom prst="rect">
                  <a:avLst/>
                </a:prstGeom>
                <a:blipFill rotWithShape="0">
                  <a:blip r:embed="rId10"/>
                  <a:stretch>
                    <a:fillRect l="-30303" r="-24242" b="-6522"/>
                  </a:stretch>
                </a:blipFill>
              </p:spPr>
              <p:txBody>
                <a:bodyPr/>
                <a:lstStyle/>
                <a:p>
                  <a:r>
                    <a:rPr lang="el-GR">
                      <a:noFill/>
                    </a:rPr>
                    <a:t> </a:t>
                  </a:r>
                </a:p>
              </p:txBody>
            </p:sp>
          </mc:Fallback>
        </mc:AlternateContent>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EBC13088-C4D8-2E81-7983-141829C33258}"/>
                    </a:ext>
                  </a:extLst>
                </p:cNvPr>
                <p:cNvSpPr txBox="1"/>
                <p:nvPr/>
              </p:nvSpPr>
              <p:spPr>
                <a:xfrm>
                  <a:off x="4768505" y="3999518"/>
                  <a:ext cx="211404" cy="2769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𝐵</m:t>
                        </m:r>
                      </m:oMath>
                    </m:oMathPara>
                  </a14:m>
                  <a:endParaRPr kumimoji="0" lang="el-G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39" name="TextBox 38"/>
                <p:cNvSpPr txBox="1">
                  <a:spLocks noRot="1" noChangeAspect="1" noMove="1" noResize="1" noEditPoints="1" noAdjustHandles="1" noChangeArrowheads="1" noChangeShapeType="1" noTextEdit="1"/>
                </p:cNvSpPr>
                <p:nvPr/>
              </p:nvSpPr>
              <p:spPr>
                <a:xfrm>
                  <a:off x="4768505" y="3999518"/>
                  <a:ext cx="211404" cy="276999"/>
                </a:xfrm>
                <a:prstGeom prst="rect">
                  <a:avLst/>
                </a:prstGeom>
                <a:blipFill rotWithShape="0">
                  <a:blip r:embed="rId11"/>
                  <a:stretch>
                    <a:fillRect l="-29412" r="-23529" b="-6522"/>
                  </a:stretch>
                </a:blipFill>
              </p:spPr>
              <p:txBody>
                <a:bodyPr/>
                <a:lstStyle/>
                <a:p>
                  <a:r>
                    <a:rPr lang="el-GR">
                      <a:noFill/>
                    </a:rPr>
                    <a:t> </a:t>
                  </a:r>
                </a:p>
              </p:txBody>
            </p:sp>
          </mc:Fallback>
        </mc:AlternateContent>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D68EB921-4AFE-93AE-555D-9BB655996D69}"/>
                    </a:ext>
                  </a:extLst>
                </p:cNvPr>
                <p:cNvSpPr txBox="1"/>
                <p:nvPr/>
              </p:nvSpPr>
              <p:spPr>
                <a:xfrm>
                  <a:off x="1594553" y="3122637"/>
                  <a:ext cx="727507" cy="55399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𝑢</m:t>
                            </m:r>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𝐴</m:t>
                            </m:r>
                          </m:sub>
                        </m:s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=0</m:t>
                        </m:r>
                      </m:oMath>
                      <m:oMath xmlns:m="http://schemas.openxmlformats.org/officeDocument/2006/math">
                        <m:sSub>
                          <m:sSub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𝐴</m:t>
                            </m:r>
                          </m:sub>
                        </m:s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=0</m:t>
                        </m:r>
                      </m:oMath>
                    </m:oMathPara>
                  </a14:m>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40" name="TextBox 39"/>
                <p:cNvSpPr txBox="1">
                  <a:spLocks noRot="1" noChangeAspect="1" noMove="1" noResize="1" noEditPoints="1" noAdjustHandles="1" noChangeArrowheads="1" noChangeShapeType="1" noTextEdit="1"/>
                </p:cNvSpPr>
                <p:nvPr/>
              </p:nvSpPr>
              <p:spPr>
                <a:xfrm>
                  <a:off x="1594553" y="3122637"/>
                  <a:ext cx="727507" cy="553998"/>
                </a:xfrm>
                <a:prstGeom prst="rect">
                  <a:avLst/>
                </a:prstGeom>
                <a:blipFill rotWithShape="0">
                  <a:blip r:embed="rId12"/>
                  <a:stretch>
                    <a:fillRect l="-4202" r="-8403" b="-7692"/>
                  </a:stretch>
                </a:blipFill>
              </p:spPr>
              <p:txBody>
                <a:bodyPr/>
                <a:lstStyle/>
                <a:p>
                  <a:r>
                    <a:rPr lang="el-GR">
                      <a:noFill/>
                    </a:rPr>
                    <a:t> </a:t>
                  </a:r>
                </a:p>
              </p:txBody>
            </p:sp>
          </mc:Fallback>
        </mc:AlternateContent>
        <p:grpSp>
          <p:nvGrpSpPr>
            <p:cNvPr id="53" name="Group 52">
              <a:extLst>
                <a:ext uri="{FF2B5EF4-FFF2-40B4-BE49-F238E27FC236}">
                  <a16:creationId xmlns:a16="http://schemas.microsoft.com/office/drawing/2014/main" id="{73D66573-8753-39EE-1102-97266C5876C2}"/>
                </a:ext>
              </a:extLst>
            </p:cNvPr>
            <p:cNvGrpSpPr/>
            <p:nvPr/>
          </p:nvGrpSpPr>
          <p:grpSpPr>
            <a:xfrm>
              <a:off x="1019285" y="5270564"/>
              <a:ext cx="3650776" cy="1020205"/>
              <a:chOff x="1019285" y="5270564"/>
              <a:chExt cx="3650776" cy="1020205"/>
            </a:xfrm>
          </p:grpSpPr>
          <p:cxnSp>
            <p:nvCxnSpPr>
              <p:cNvPr id="42" name="Straight Connector 41">
                <a:extLst>
                  <a:ext uri="{FF2B5EF4-FFF2-40B4-BE49-F238E27FC236}">
                    <a16:creationId xmlns:a16="http://schemas.microsoft.com/office/drawing/2014/main" id="{EF3BC785-72CC-5E6E-9F17-F2D03D67D174}"/>
                  </a:ext>
                </a:extLst>
              </p:cNvPr>
              <p:cNvCxnSpPr/>
              <p:nvPr/>
            </p:nvCxnSpPr>
            <p:spPr>
              <a:xfrm>
                <a:off x="1031992" y="5333045"/>
                <a:ext cx="3625362" cy="902709"/>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5" name="TextBox 44">
                    <a:extLst>
                      <a:ext uri="{FF2B5EF4-FFF2-40B4-BE49-F238E27FC236}">
                        <a16:creationId xmlns:a16="http://schemas.microsoft.com/office/drawing/2014/main" id="{300F959D-8B29-C26C-6E6B-776461D229D7}"/>
                      </a:ext>
                    </a:extLst>
                  </p:cNvPr>
                  <p:cNvSpPr txBox="1"/>
                  <p:nvPr/>
                </p:nvSpPr>
                <p:spPr>
                  <a:xfrm>
                    <a:off x="2800523" y="5505446"/>
                    <a:ext cx="193258" cy="2769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𝑑</m:t>
                          </m:r>
                        </m:oMath>
                      </m:oMathPara>
                    </a14:m>
                    <a:endParaRPr kumimoji="0" lang="el-G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45" name="TextBox 44">
                    <a:extLst>
                      <a:ext uri="{FF2B5EF4-FFF2-40B4-BE49-F238E27FC236}">
                        <a16:creationId xmlns:a16="http://schemas.microsoft.com/office/drawing/2014/main" id="{300F959D-8B29-C26C-6E6B-776461D229D7}"/>
                      </a:ext>
                    </a:extLst>
                  </p:cNvPr>
                  <p:cNvSpPr txBox="1">
                    <a:spLocks noRot="1" noChangeAspect="1" noMove="1" noResize="1" noEditPoints="1" noAdjustHandles="1" noChangeArrowheads="1" noChangeShapeType="1" noTextEdit="1"/>
                  </p:cNvSpPr>
                  <p:nvPr/>
                </p:nvSpPr>
                <p:spPr>
                  <a:xfrm>
                    <a:off x="2800523" y="5505446"/>
                    <a:ext cx="193258" cy="276999"/>
                  </a:xfrm>
                  <a:prstGeom prst="rect">
                    <a:avLst/>
                  </a:prstGeom>
                  <a:blipFill>
                    <a:blip r:embed="rId13"/>
                    <a:stretch>
                      <a:fillRect l="-31250" r="-25000" b="-6522"/>
                    </a:stretch>
                  </a:blipFill>
                </p:spPr>
                <p:txBody>
                  <a:bodyPr/>
                  <a:lstStyle/>
                  <a:p>
                    <a:r>
                      <a:rPr lang="en-US">
                        <a:noFill/>
                      </a:rPr>
                      <a:t> </a:t>
                    </a:r>
                  </a:p>
                </p:txBody>
              </p:sp>
            </mc:Fallback>
          </mc:AlternateContent>
          <p:cxnSp>
            <p:nvCxnSpPr>
              <p:cNvPr id="47" name="Straight Connector 46">
                <a:extLst>
                  <a:ext uri="{FF2B5EF4-FFF2-40B4-BE49-F238E27FC236}">
                    <a16:creationId xmlns:a16="http://schemas.microsoft.com/office/drawing/2014/main" id="{71FD6482-09F2-FB6F-8738-D2CB8F135D35}"/>
                  </a:ext>
                </a:extLst>
              </p:cNvPr>
              <p:cNvCxnSpPr/>
              <p:nvPr/>
            </p:nvCxnSpPr>
            <p:spPr>
              <a:xfrm flipH="1">
                <a:off x="1019285" y="5270564"/>
                <a:ext cx="31644" cy="11105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797C5592-9394-919D-C19F-5D73B44928A7}"/>
                  </a:ext>
                </a:extLst>
              </p:cNvPr>
              <p:cNvCxnSpPr/>
              <p:nvPr/>
            </p:nvCxnSpPr>
            <p:spPr>
              <a:xfrm flipH="1">
                <a:off x="4638417" y="6179711"/>
                <a:ext cx="31644" cy="11105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54" name="TextBox 53">
                  <a:extLst>
                    <a:ext uri="{FF2B5EF4-FFF2-40B4-BE49-F238E27FC236}">
                      <a16:creationId xmlns:a16="http://schemas.microsoft.com/office/drawing/2014/main" id="{002D1513-B67B-FC3E-68E4-43BED3F3F637}"/>
                    </a:ext>
                  </a:extLst>
                </p:cNvPr>
                <p:cNvSpPr txBox="1"/>
                <p:nvPr/>
              </p:nvSpPr>
              <p:spPr>
                <a:xfrm>
                  <a:off x="3664770" y="4458297"/>
                  <a:ext cx="189475" cy="2769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l-GR"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𝜃</m:t>
                        </m:r>
                      </m:oMath>
                    </m:oMathPara>
                  </a14:m>
                  <a:endParaRPr kumimoji="0" lang="el-G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54" name="TextBox 53"/>
                <p:cNvSpPr txBox="1">
                  <a:spLocks noRot="1" noChangeAspect="1" noMove="1" noResize="1" noEditPoints="1" noAdjustHandles="1" noChangeArrowheads="1" noChangeShapeType="1" noTextEdit="1"/>
                </p:cNvSpPr>
                <p:nvPr/>
              </p:nvSpPr>
              <p:spPr>
                <a:xfrm>
                  <a:off x="3664770" y="4458297"/>
                  <a:ext cx="189475" cy="276999"/>
                </a:xfrm>
                <a:prstGeom prst="rect">
                  <a:avLst/>
                </a:prstGeom>
                <a:blipFill rotWithShape="0">
                  <a:blip r:embed="rId14"/>
                  <a:stretch>
                    <a:fillRect l="-32258" r="-22581" b="-6667"/>
                  </a:stretch>
                </a:blipFill>
              </p:spPr>
              <p:txBody>
                <a:bodyPr/>
                <a:lstStyle/>
                <a:p>
                  <a:r>
                    <a:rPr lang="el-GR">
                      <a:noFill/>
                    </a:rPr>
                    <a:t> </a:t>
                  </a:r>
                </a:p>
              </p:txBody>
            </p:sp>
          </mc:Fallback>
        </mc:AlternateContent>
      </p:grpSp>
      <mc:AlternateContent xmlns:mc="http://schemas.openxmlformats.org/markup-compatibility/2006" xmlns:a14="http://schemas.microsoft.com/office/drawing/2010/main">
        <mc:Choice Requires="a14">
          <p:sp>
            <p:nvSpPr>
              <p:cNvPr id="56" name="Rectangle 55">
                <a:extLst>
                  <a:ext uri="{FF2B5EF4-FFF2-40B4-BE49-F238E27FC236}">
                    <a16:creationId xmlns:a16="http://schemas.microsoft.com/office/drawing/2014/main" id="{3583FD98-5214-63C9-1590-CF0B73C301E9}"/>
                  </a:ext>
                </a:extLst>
              </p:cNvPr>
              <p:cNvSpPr/>
              <p:nvPr/>
            </p:nvSpPr>
            <p:spPr>
              <a:xfrm>
                <a:off x="7630806" y="1915649"/>
                <a:ext cx="914400" cy="3693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𝐵</m:t>
                          </m:r>
                        </m:sub>
                      </m:sSub>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𝑑</m:t>
                      </m:r>
                    </m:oMath>
                  </m:oMathPara>
                </a14:m>
                <a:b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el-G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56" name="Rectangle 55"/>
              <p:cNvSpPr>
                <a:spLocks noRot="1" noChangeAspect="1" noMove="1" noResize="1" noEditPoints="1" noAdjustHandles="1" noChangeArrowheads="1" noChangeShapeType="1" noTextEdit="1"/>
              </p:cNvSpPr>
              <p:nvPr/>
            </p:nvSpPr>
            <p:spPr>
              <a:xfrm>
                <a:off x="7630806" y="1915649"/>
                <a:ext cx="914400" cy="369397"/>
              </a:xfrm>
              <a:prstGeom prst="rect">
                <a:avLst/>
              </a:prstGeom>
              <a:blipFill rotWithShape="0">
                <a:blip r:embed="rId15"/>
                <a:stretch>
                  <a:fillRect/>
                </a:stretch>
              </a:blipFill>
            </p:spPr>
            <p:txBody>
              <a:bodyPr/>
              <a:lstStyle/>
              <a:p>
                <a:r>
                  <a:rPr lang="el-GR">
                    <a:noFill/>
                  </a:rPr>
                  <a:t> </a:t>
                </a:r>
              </a:p>
            </p:txBody>
          </p:sp>
        </mc:Fallback>
      </mc:AlternateContent>
      <p:cxnSp>
        <p:nvCxnSpPr>
          <p:cNvPr id="4" name="Straight Connector 41">
            <a:extLst>
              <a:ext uri="{FF2B5EF4-FFF2-40B4-BE49-F238E27FC236}">
                <a16:creationId xmlns:a16="http://schemas.microsoft.com/office/drawing/2014/main" id="{B581204B-9E8E-20D0-F370-8CBB116A8F3F}"/>
              </a:ext>
            </a:extLst>
          </p:cNvPr>
          <p:cNvCxnSpPr>
            <a:cxnSpLocks/>
          </p:cNvCxnSpPr>
          <p:nvPr/>
        </p:nvCxnSpPr>
        <p:spPr>
          <a:xfrm flipH="1">
            <a:off x="4895851" y="1531342"/>
            <a:ext cx="26909" cy="83975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E5A8B4FA-EB8D-8AF0-1DE3-C06FF7F12D88}"/>
                  </a:ext>
                </a:extLst>
              </p:cNvPr>
              <p:cNvSpPr txBox="1"/>
              <p:nvPr/>
            </p:nvSpPr>
            <p:spPr>
              <a:xfrm>
                <a:off x="4949669" y="1817989"/>
                <a:ext cx="185114" cy="2769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h</m:t>
                      </m:r>
                    </m:oMath>
                  </m:oMathPara>
                </a14:m>
                <a:endParaRPr kumimoji="0" lang="el-GR" sz="18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8" name="TextBox 7">
                <a:extLst>
                  <a:ext uri="{FF2B5EF4-FFF2-40B4-BE49-F238E27FC236}">
                    <a16:creationId xmlns:a16="http://schemas.microsoft.com/office/drawing/2014/main" id="{E5A8B4FA-EB8D-8AF0-1DE3-C06FF7F12D88}"/>
                  </a:ext>
                </a:extLst>
              </p:cNvPr>
              <p:cNvSpPr txBox="1">
                <a:spLocks noRot="1" noChangeAspect="1" noMove="1" noResize="1" noEditPoints="1" noAdjustHandles="1" noChangeArrowheads="1" noChangeShapeType="1" noTextEdit="1"/>
              </p:cNvSpPr>
              <p:nvPr/>
            </p:nvSpPr>
            <p:spPr>
              <a:xfrm>
                <a:off x="4949669" y="1817989"/>
                <a:ext cx="185114" cy="276999"/>
              </a:xfrm>
              <a:prstGeom prst="rect">
                <a:avLst/>
              </a:prstGeom>
              <a:blipFill>
                <a:blip r:embed="rId16"/>
                <a:stretch>
                  <a:fillRect l="-33333" r="-30000" b="-6522"/>
                </a:stretch>
              </a:blipFill>
            </p:spPr>
            <p:txBody>
              <a:bodyPr/>
              <a:lstStyle/>
              <a:p>
                <a:r>
                  <a:rPr lang="en-US">
                    <a:noFill/>
                  </a:rPr>
                  <a:t> </a:t>
                </a:r>
              </a:p>
            </p:txBody>
          </p:sp>
        </mc:Fallback>
      </mc:AlternateContent>
      <p:pic>
        <p:nvPicPr>
          <p:cNvPr id="7" name="Picture 6"/>
          <p:cNvPicPr>
            <a:picLocks noChangeAspect="1"/>
          </p:cNvPicPr>
          <p:nvPr/>
        </p:nvPicPr>
        <p:blipFill rotWithShape="1">
          <a:blip r:embed="rId17"/>
          <a:srcRect b="9078"/>
          <a:stretch/>
        </p:blipFill>
        <p:spPr>
          <a:xfrm>
            <a:off x="453156" y="2562157"/>
            <a:ext cx="8230313" cy="3991043"/>
          </a:xfrm>
          <a:prstGeom prst="rect">
            <a:avLst/>
          </a:prstGeom>
        </p:spPr>
      </p:pic>
    </p:spTree>
    <p:extLst>
      <p:ext uri="{BB962C8B-B14F-4D97-AF65-F5344CB8AC3E}">
        <p14:creationId xmlns:p14="http://schemas.microsoft.com/office/powerpoint/2010/main" val="2157530661"/>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Ενέργεια Συστήματος</a:t>
            </a:r>
          </a:p>
        </p:txBody>
      </p:sp>
      <p:sp>
        <p:nvSpPr>
          <p:cNvPr id="3" name="Content Placeholder 2"/>
          <p:cNvSpPr>
            <a:spLocks noGrp="1"/>
          </p:cNvSpPr>
          <p:nvPr>
            <p:ph idx="1"/>
          </p:nvPr>
        </p:nvSpPr>
        <p:spPr>
          <a:xfrm>
            <a:off x="738350" y="1290914"/>
            <a:ext cx="7948450" cy="5262286"/>
          </a:xfrm>
        </p:spPr>
        <p:txBody>
          <a:bodyPr>
            <a:normAutofit/>
          </a:bodyPr>
          <a:lstStyle/>
          <a:p>
            <a:r>
              <a:rPr lang="el-GR" dirty="0"/>
              <a:t>Δύναμη </a:t>
            </a:r>
            <a:r>
              <a:rPr lang="el-GR" b="1" dirty="0"/>
              <a:t>βάρους</a:t>
            </a:r>
            <a:r>
              <a:rPr lang="el-GR" dirty="0"/>
              <a:t> </a:t>
            </a:r>
            <a:r>
              <a:rPr lang="el-GR" dirty="0">
                <a:sym typeface="Wingdings" panose="05000000000000000000" pitchFamily="2" charset="2"/>
              </a:rPr>
              <a:t> </a:t>
            </a:r>
            <a:r>
              <a:rPr lang="el-GR" b="1" dirty="0">
                <a:sym typeface="Wingdings" panose="05000000000000000000" pitchFamily="2" charset="2"/>
              </a:rPr>
              <a:t>συντηρητική</a:t>
            </a:r>
            <a:r>
              <a:rPr lang="el-GR" dirty="0">
                <a:sym typeface="Wingdings" panose="05000000000000000000" pitchFamily="2" charset="2"/>
              </a:rPr>
              <a:t> δύναμη </a:t>
            </a:r>
            <a:r>
              <a:rPr lang="el-GR" b="1" dirty="0">
                <a:sym typeface="Wingdings" panose="05000000000000000000" pitchFamily="2" charset="2"/>
              </a:rPr>
              <a:t>βαρυτική</a:t>
            </a:r>
            <a:r>
              <a:rPr lang="el-GR" dirty="0">
                <a:sym typeface="Wingdings" panose="05000000000000000000" pitchFamily="2" charset="2"/>
              </a:rPr>
              <a:t> </a:t>
            </a:r>
            <a:r>
              <a:rPr lang="el-GR" b="1" dirty="0">
                <a:sym typeface="Wingdings" panose="05000000000000000000" pitchFamily="2" charset="2"/>
              </a:rPr>
              <a:t>δυναμική</a:t>
            </a:r>
            <a:r>
              <a:rPr lang="el-GR" dirty="0">
                <a:sym typeface="Wingdings" panose="05000000000000000000" pitchFamily="2" charset="2"/>
              </a:rPr>
              <a:t> ενέργεια</a:t>
            </a:r>
          </a:p>
          <a:p>
            <a:endParaRPr lang="el-GR" sz="1100" dirty="0">
              <a:sym typeface="Wingdings" panose="05000000000000000000" pitchFamily="2" charset="2"/>
            </a:endParaRPr>
          </a:p>
          <a:p>
            <a:r>
              <a:rPr lang="el-GR" dirty="0">
                <a:sym typeface="Wingdings" panose="05000000000000000000" pitchFamily="2" charset="2"/>
              </a:rPr>
              <a:t>Δύναμη </a:t>
            </a:r>
            <a:r>
              <a:rPr lang="el-GR" b="1" dirty="0">
                <a:sym typeface="Wingdings" panose="05000000000000000000" pitchFamily="2" charset="2"/>
              </a:rPr>
              <a:t>ελατηρίου</a:t>
            </a:r>
            <a:r>
              <a:rPr lang="el-GR" dirty="0">
                <a:sym typeface="Wingdings" panose="05000000000000000000" pitchFamily="2" charset="2"/>
              </a:rPr>
              <a:t>  </a:t>
            </a:r>
            <a:r>
              <a:rPr lang="el-GR" b="1" dirty="0">
                <a:sym typeface="Wingdings" panose="05000000000000000000" pitchFamily="2" charset="2"/>
              </a:rPr>
              <a:t>συντηρητική</a:t>
            </a:r>
            <a:r>
              <a:rPr lang="el-GR" dirty="0">
                <a:sym typeface="Wingdings" panose="05000000000000000000" pitchFamily="2" charset="2"/>
              </a:rPr>
              <a:t> δύναμη  </a:t>
            </a:r>
            <a:r>
              <a:rPr lang="el-GR" b="1" dirty="0">
                <a:sym typeface="Wingdings" panose="05000000000000000000" pitchFamily="2" charset="2"/>
              </a:rPr>
              <a:t>ελαστική</a:t>
            </a:r>
            <a:r>
              <a:rPr lang="el-GR" dirty="0">
                <a:sym typeface="Wingdings" panose="05000000000000000000" pitchFamily="2" charset="2"/>
              </a:rPr>
              <a:t> </a:t>
            </a:r>
            <a:r>
              <a:rPr lang="el-GR" b="1" dirty="0">
                <a:sym typeface="Wingdings" panose="05000000000000000000" pitchFamily="2" charset="2"/>
              </a:rPr>
              <a:t>δυναμική</a:t>
            </a:r>
            <a:r>
              <a:rPr lang="el-GR" dirty="0">
                <a:sym typeface="Wingdings" panose="05000000000000000000" pitchFamily="2" charset="2"/>
              </a:rPr>
              <a:t> ενέργεια</a:t>
            </a:r>
          </a:p>
          <a:p>
            <a:endParaRPr lang="el-GR" sz="1000" dirty="0">
              <a:sym typeface="Wingdings" panose="05000000000000000000" pitchFamily="2" charset="2"/>
            </a:endParaRPr>
          </a:p>
          <a:p>
            <a:pPr marL="68580" indent="0">
              <a:buNone/>
            </a:pPr>
            <a:r>
              <a:rPr lang="el-GR" dirty="0">
                <a:sym typeface="Wingdings" panose="05000000000000000000" pitchFamily="2" charset="2"/>
              </a:rPr>
              <a:t>(</a:t>
            </a:r>
            <a:r>
              <a:rPr lang="aa-ET" dirty="0">
                <a:sym typeface="Wingdings" panose="05000000000000000000" pitchFamily="2" charset="2"/>
              </a:rPr>
              <a:t>peek into the future )</a:t>
            </a:r>
          </a:p>
          <a:p>
            <a:r>
              <a:rPr lang="el-GR" b="1" dirty="0">
                <a:sym typeface="Wingdings" panose="05000000000000000000" pitchFamily="2" charset="2"/>
              </a:rPr>
              <a:t>Ηλεκτρική</a:t>
            </a:r>
            <a:r>
              <a:rPr lang="el-GR" dirty="0">
                <a:sym typeface="Wingdings" panose="05000000000000000000" pitchFamily="2" charset="2"/>
              </a:rPr>
              <a:t> δύναμη  </a:t>
            </a:r>
            <a:r>
              <a:rPr lang="el-GR" b="1" dirty="0">
                <a:sym typeface="Wingdings" panose="05000000000000000000" pitchFamily="2" charset="2"/>
              </a:rPr>
              <a:t>συντηρητική</a:t>
            </a:r>
            <a:r>
              <a:rPr lang="el-GR" dirty="0">
                <a:sym typeface="Wingdings" panose="05000000000000000000" pitchFamily="2" charset="2"/>
              </a:rPr>
              <a:t> δύναμη  </a:t>
            </a:r>
            <a:r>
              <a:rPr lang="el-GR" b="1" dirty="0">
                <a:sym typeface="Wingdings" panose="05000000000000000000" pitchFamily="2" charset="2"/>
              </a:rPr>
              <a:t>ηλεκτρική</a:t>
            </a:r>
            <a:r>
              <a:rPr lang="el-GR" dirty="0">
                <a:sym typeface="Wingdings" panose="05000000000000000000" pitchFamily="2" charset="2"/>
              </a:rPr>
              <a:t> </a:t>
            </a:r>
            <a:r>
              <a:rPr lang="el-GR" b="1" dirty="0">
                <a:sym typeface="Wingdings" panose="05000000000000000000" pitchFamily="2" charset="2"/>
              </a:rPr>
              <a:t>δυναμική</a:t>
            </a:r>
            <a:r>
              <a:rPr lang="el-GR" dirty="0">
                <a:sym typeface="Wingdings" panose="05000000000000000000" pitchFamily="2" charset="2"/>
              </a:rPr>
              <a:t> ενέργεια </a:t>
            </a:r>
          </a:p>
          <a:p>
            <a:pPr lvl="1"/>
            <a:r>
              <a:rPr lang="el-GR" dirty="0">
                <a:sym typeface="Wingdings" panose="05000000000000000000" pitchFamily="2" charset="2"/>
              </a:rPr>
              <a:t>...που σχετίζεται με το ηλεκτρικό </a:t>
            </a:r>
            <a:r>
              <a:rPr lang="el-GR" b="1" dirty="0">
                <a:sym typeface="Wingdings" panose="05000000000000000000" pitchFamily="2" charset="2"/>
              </a:rPr>
              <a:t>δυναμικό</a:t>
            </a:r>
          </a:p>
          <a:p>
            <a:pPr lvl="1"/>
            <a:endParaRPr lang="el-GR" sz="900" dirty="0">
              <a:sym typeface="Wingdings" panose="05000000000000000000" pitchFamily="2" charset="2"/>
            </a:endParaRPr>
          </a:p>
          <a:p>
            <a:r>
              <a:rPr lang="el-GR" dirty="0">
                <a:sym typeface="Wingdings" panose="05000000000000000000" pitchFamily="2" charset="2"/>
              </a:rPr>
              <a:t>Παρατηρούμε κάποιο μοτίβο...</a:t>
            </a:r>
          </a:p>
          <a:p>
            <a:r>
              <a:rPr lang="el-GR" dirty="0">
                <a:sym typeface="Wingdings" panose="05000000000000000000" pitchFamily="2" charset="2"/>
              </a:rPr>
              <a:t>Μια </a:t>
            </a:r>
            <a:r>
              <a:rPr lang="el-GR" b="1" dirty="0">
                <a:sym typeface="Wingdings" panose="05000000000000000000" pitchFamily="2" charset="2"/>
              </a:rPr>
              <a:t>συντηρητική</a:t>
            </a:r>
            <a:r>
              <a:rPr lang="el-GR" dirty="0">
                <a:sym typeface="Wingdings" panose="05000000000000000000" pitchFamily="2" charset="2"/>
              </a:rPr>
              <a:t> δύναμη σχετίζεται με τη </a:t>
            </a:r>
            <a:r>
              <a:rPr lang="el-GR" b="1" dirty="0">
                <a:sym typeface="Wingdings" panose="05000000000000000000" pitchFamily="2" charset="2"/>
              </a:rPr>
              <a:t>μεταβολή μιας δυναμικής ενέργειας</a:t>
            </a:r>
            <a:r>
              <a:rPr lang="el-GR" dirty="0">
                <a:sym typeface="Wingdings" panose="05000000000000000000" pitchFamily="2" charset="2"/>
              </a:rPr>
              <a:t>!</a:t>
            </a:r>
            <a:endParaRPr lang="el-GR" dirty="0"/>
          </a:p>
        </p:txBody>
      </p:sp>
    </p:spTree>
    <p:extLst>
      <p:ext uri="{BB962C8B-B14F-4D97-AF65-F5344CB8AC3E}">
        <p14:creationId xmlns:p14="http://schemas.microsoft.com/office/powerpoint/2010/main" val="3934320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3">
                                            <p:txEl>
                                              <p:pRg st="5" end="5"/>
                                            </p:txEl>
                                          </p:spTgt>
                                        </p:tgtEl>
                                        <p:attrNameLst>
                                          <p:attrName>style.visibility</p:attrName>
                                        </p:attrNameLst>
                                      </p:cBhvr>
                                      <p:to>
                                        <p:strVal val="visible"/>
                                      </p:to>
                                    </p:set>
                                    <p:animEffect transition="in" filter="fade">
                                      <p:cBhvr>
                                        <p:cTn id="20" dur="500"/>
                                        <p:tgtEl>
                                          <p:spTgt spid="3">
                                            <p:txEl>
                                              <p:pRg st="5" end="5"/>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animEffect transition="in" filter="fade">
                                      <p:cBhvr>
                                        <p:cTn id="23" dur="500"/>
                                        <p:tgtEl>
                                          <p:spTgt spid="3">
                                            <p:txEl>
                                              <p:pRg st="6" end="6"/>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
                                            <p:txEl>
                                              <p:pRg st="8" end="8"/>
                                            </p:txEl>
                                          </p:spTgt>
                                        </p:tgtEl>
                                        <p:attrNameLst>
                                          <p:attrName>style.visibility</p:attrName>
                                        </p:attrNameLst>
                                      </p:cBhvr>
                                      <p:to>
                                        <p:strVal val="visible"/>
                                      </p:to>
                                    </p:set>
                                    <p:animEffect transition="in" filter="fade">
                                      <p:cBhvr>
                                        <p:cTn id="28" dur="500"/>
                                        <p:tgtEl>
                                          <p:spTgt spid="3">
                                            <p:txEl>
                                              <p:pRg st="8" end="8"/>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animEffect transition="in" filter="fade">
                                      <p:cBhvr>
                                        <p:cTn id="33"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Ενέργεια Συστήματος</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290914"/>
                <a:ext cx="7948450" cy="5262286"/>
              </a:xfrm>
            </p:spPr>
            <p:txBody>
              <a:bodyPr>
                <a:normAutofit/>
              </a:bodyPr>
              <a:lstStyle/>
              <a:p>
                <a:r>
                  <a:rPr lang="el-GR" dirty="0"/>
                  <a:t>Έστω ένα </a:t>
                </a:r>
                <a:r>
                  <a:rPr lang="el-GR" b="1" dirty="0"/>
                  <a:t>πολυμελές</a:t>
                </a:r>
                <a:r>
                  <a:rPr lang="el-GR" dirty="0"/>
                  <a:t> σύστημα που αλλάζει από μια διάταξη των μελών του σε μια άλλη λόγω έργου </a:t>
                </a:r>
                <a:r>
                  <a:rPr lang="el-GR" u="sng" dirty="0"/>
                  <a:t>μιας</a:t>
                </a:r>
                <a:r>
                  <a:rPr lang="el-GR" dirty="0"/>
                  <a:t> </a:t>
                </a:r>
                <a:r>
                  <a:rPr lang="el-GR" b="1" i="1" dirty="0"/>
                  <a:t>εσωτερικής συντηρητικής δύναμης</a:t>
                </a:r>
                <a:r>
                  <a:rPr lang="el-GR" dirty="0"/>
                  <a:t>, </a:t>
                </a:r>
                <a14:m>
                  <m:oMath xmlns:m="http://schemas.openxmlformats.org/officeDocument/2006/math">
                    <m:sSub>
                      <m:sSubPr>
                        <m:ctrlPr>
                          <a:rPr lang="el-GR" i="1">
                            <a:latin typeface="Cambria Math" panose="02040503050406030204" pitchFamily="18" charset="0"/>
                          </a:rPr>
                        </m:ctrlPr>
                      </m:sSubPr>
                      <m:e>
                        <m:r>
                          <a:rPr lang="en-US" i="1">
                            <a:latin typeface="Cambria Math" panose="02040503050406030204" pitchFamily="18" charset="0"/>
                          </a:rPr>
                          <m:t>𝑊</m:t>
                        </m:r>
                      </m:e>
                      <m:sub>
                        <m:r>
                          <a:rPr lang="en-US" b="0" i="1" smtClean="0">
                            <a:latin typeface="Cambria Math" panose="02040503050406030204" pitchFamily="18" charset="0"/>
                          </a:rPr>
                          <m:t>𝐹</m:t>
                        </m:r>
                        <m:r>
                          <a:rPr lang="en-US" b="0" i="1" smtClean="0">
                            <a:latin typeface="Cambria Math" panose="02040503050406030204" pitchFamily="18" charset="0"/>
                          </a:rPr>
                          <m:t>, </m:t>
                        </m:r>
                        <m:r>
                          <a:rPr lang="en-US" i="1">
                            <a:latin typeface="Cambria Math" panose="02040503050406030204" pitchFamily="18" charset="0"/>
                          </a:rPr>
                          <m:t>𝑖𝑛𝑡</m:t>
                        </m:r>
                      </m:sub>
                    </m:sSub>
                  </m:oMath>
                </a14:m>
                <a:endParaRPr lang="el-GR" b="1" i="1" dirty="0"/>
              </a:p>
              <a:p>
                <a:pPr lvl="1"/>
                <a:r>
                  <a:rPr lang="el-GR" dirty="0"/>
                  <a:t>…χωρίς ενεργειακή επίδραση άλλων δυνάμεων (</a:t>
                </a:r>
                <a:r>
                  <a:rPr lang="el-GR" b="1" dirty="0"/>
                  <a:t>απομονωμένο</a:t>
                </a:r>
                <a:r>
                  <a:rPr lang="el-GR" dirty="0"/>
                  <a:t> σύστημα)</a:t>
                </a:r>
                <a:endParaRPr lang="en-US" dirty="0"/>
              </a:p>
              <a:p>
                <a:pPr marL="68580" indent="0">
                  <a:buNone/>
                </a:pPr>
                <a:endParaRPr lang="en-US" sz="800" b="1" i="1" dirty="0"/>
              </a:p>
              <a:p>
                <a:r>
                  <a:rPr lang="el-GR" sz="2200" dirty="0"/>
                  <a:t>Ένα </a:t>
                </a:r>
                <a:r>
                  <a:rPr lang="el-GR" sz="2200" b="1" dirty="0"/>
                  <a:t>σώμα</a:t>
                </a:r>
                <a:r>
                  <a:rPr lang="el-GR" sz="2200" dirty="0"/>
                  <a:t> από τα μέλη του </a:t>
                </a:r>
                <a:r>
                  <a:rPr lang="el-GR" sz="2200" b="1" dirty="0"/>
                  <a:t>κινείται</a:t>
                </a:r>
                <a:r>
                  <a:rPr lang="el-GR" sz="2200" dirty="0"/>
                  <a:t> από μια θέση </a:t>
                </a:r>
                <a14:m>
                  <m:oMath xmlns:m="http://schemas.openxmlformats.org/officeDocument/2006/math">
                    <m:r>
                      <a:rPr lang="en-US" sz="2200" i="1" dirty="0" smtClean="0">
                        <a:latin typeface="Cambria Math" panose="02040503050406030204" pitchFamily="18" charset="0"/>
                      </a:rPr>
                      <m:t>𝑖</m:t>
                    </m:r>
                  </m:oMath>
                </a14:m>
                <a:r>
                  <a:rPr lang="en-US" sz="2200" dirty="0"/>
                  <a:t> (</a:t>
                </a:r>
                <a:r>
                  <a:rPr lang="el-GR" sz="2200" dirty="0"/>
                  <a:t>αρχική) σε μια θέση </a:t>
                </a:r>
                <a14:m>
                  <m:oMath xmlns:m="http://schemas.openxmlformats.org/officeDocument/2006/math">
                    <m:r>
                      <a:rPr lang="en-US" sz="2200" i="1" dirty="0" smtClean="0">
                        <a:latin typeface="Cambria Math" panose="02040503050406030204" pitchFamily="18" charset="0"/>
                      </a:rPr>
                      <m:t>𝑓</m:t>
                    </m:r>
                  </m:oMath>
                </a14:m>
                <a:r>
                  <a:rPr lang="el-GR" sz="2200" dirty="0"/>
                  <a:t> (τελική)</a:t>
                </a:r>
              </a:p>
              <a:p>
                <a:r>
                  <a:rPr lang="el-GR" sz="2200" b="1" dirty="0"/>
                  <a:t>Μεταβλήθηκε</a:t>
                </a:r>
                <a:r>
                  <a:rPr lang="el-GR" sz="2200" dirty="0"/>
                  <a:t> (έστω αυξήθηκε) η </a:t>
                </a:r>
                <a:r>
                  <a:rPr lang="el-GR" sz="2200" b="1" dirty="0"/>
                  <a:t>κινητική του ενέργεια</a:t>
                </a:r>
              </a:p>
              <a:p>
                <a:r>
                  <a:rPr lang="el-GR" sz="2200" dirty="0"/>
                  <a:t>Πρέπει </a:t>
                </a:r>
                <a:r>
                  <a:rPr lang="el-GR" sz="2200" b="1" dirty="0"/>
                  <a:t>ισόποσα</a:t>
                </a:r>
                <a:r>
                  <a:rPr lang="el-GR" sz="2200" dirty="0"/>
                  <a:t> να </a:t>
                </a:r>
                <a:r>
                  <a:rPr lang="el-GR" sz="2200" b="1" dirty="0"/>
                  <a:t>μεταβληθεί «αντίστροφα» </a:t>
                </a:r>
                <a:r>
                  <a:rPr lang="el-GR" sz="2200" dirty="0"/>
                  <a:t>(μειωθεί)</a:t>
                </a:r>
                <a:r>
                  <a:rPr lang="el-GR" sz="2200" b="1" dirty="0"/>
                  <a:t> η δυναμική του ενέργεια</a:t>
                </a:r>
              </a:p>
              <a:p>
                <a:pPr lvl="1"/>
                <a:r>
                  <a:rPr lang="el-GR" dirty="0"/>
                  <a:t>…λόγω Α.Δ.Μ.Ε!</a:t>
                </a:r>
                <a:r>
                  <a:rPr lang="el-GR" dirty="0">
                    <a:solidFill>
                      <a:srgbClr val="FF0000"/>
                    </a:solidFill>
                  </a:rPr>
                  <a:t> </a:t>
                </a:r>
                <a14:m>
                  <m:oMath xmlns:m="http://schemas.openxmlformats.org/officeDocument/2006/math">
                    <m:r>
                      <m:rPr>
                        <m:sty m:val="p"/>
                      </m:rPr>
                      <a:rPr lang="el-GR" b="0" i="0" smtClean="0">
                        <a:solidFill>
                          <a:srgbClr val="FF0000"/>
                        </a:solidFill>
                        <a:latin typeface="Cambria Math" panose="02040503050406030204" pitchFamily="18" charset="0"/>
                      </a:rPr>
                      <m:t>Δ</m:t>
                    </m:r>
                    <m:r>
                      <a:rPr lang="en-US" b="0" i="1" smtClean="0">
                        <a:solidFill>
                          <a:srgbClr val="FF0000"/>
                        </a:solidFill>
                        <a:latin typeface="Cambria Math" panose="02040503050406030204" pitchFamily="18" charset="0"/>
                      </a:rPr>
                      <m:t>𝐾</m:t>
                    </m:r>
                    <m:r>
                      <a:rPr lang="en-US" b="0" i="1" smtClean="0">
                        <a:solidFill>
                          <a:srgbClr val="FF0000"/>
                        </a:solidFill>
                        <a:latin typeface="Cambria Math" panose="02040503050406030204" pitchFamily="18" charset="0"/>
                      </a:rPr>
                      <m:t>+</m:t>
                    </m:r>
                    <m:r>
                      <m:rPr>
                        <m:sty m:val="p"/>
                      </m:rPr>
                      <a:rPr lang="en-US" b="0" i="0" smtClean="0">
                        <a:solidFill>
                          <a:srgbClr val="FF0000"/>
                        </a:solidFill>
                        <a:latin typeface="Cambria Math" panose="02040503050406030204" pitchFamily="18" charset="0"/>
                      </a:rPr>
                      <m:t>Δ</m:t>
                    </m:r>
                    <m:r>
                      <a:rPr lang="en-US" b="0" i="1" smtClean="0">
                        <a:solidFill>
                          <a:srgbClr val="FF0000"/>
                        </a:solidFill>
                        <a:latin typeface="Cambria Math" panose="02040503050406030204" pitchFamily="18" charset="0"/>
                      </a:rPr>
                      <m:t>𝑈</m:t>
                    </m:r>
                    <m:r>
                      <a:rPr lang="en-US" b="0" i="1" smtClean="0">
                        <a:solidFill>
                          <a:srgbClr val="FF0000"/>
                        </a:solidFill>
                        <a:latin typeface="Cambria Math" panose="02040503050406030204" pitchFamily="18" charset="0"/>
                      </a:rPr>
                      <m:t>=0</m:t>
                    </m:r>
                  </m:oMath>
                </a14:m>
                <a:br>
                  <a:rPr lang="el-GR" dirty="0"/>
                </a:br>
                <a:endParaRPr lang="en-US" dirty="0"/>
              </a:p>
              <a:p>
                <a:pPr marL="68580" indent="0">
                  <a:buNone/>
                </a:pPr>
                <a14:m>
                  <m:oMathPara xmlns:m="http://schemas.openxmlformats.org/officeDocument/2006/math">
                    <m:oMathParaPr>
                      <m:jc m:val="centerGroup"/>
                    </m:oMathParaPr>
                    <m:oMath xmlns:m="http://schemas.openxmlformats.org/officeDocument/2006/math">
                      <m:sSub>
                        <m:sSubPr>
                          <m:ctrlPr>
                            <a:rPr lang="el-GR" i="1">
                              <a:latin typeface="Cambria Math" panose="02040503050406030204" pitchFamily="18" charset="0"/>
                            </a:rPr>
                          </m:ctrlPr>
                        </m:sSubPr>
                        <m:e>
                          <m:r>
                            <a:rPr lang="en-US" i="1">
                              <a:latin typeface="Cambria Math" panose="02040503050406030204" pitchFamily="18" charset="0"/>
                            </a:rPr>
                            <m:t>𝑊</m:t>
                          </m:r>
                        </m:e>
                        <m:sub>
                          <m:r>
                            <a:rPr lang="en-US" b="0" i="1" smtClean="0">
                              <a:latin typeface="Cambria Math" panose="02040503050406030204" pitchFamily="18" charset="0"/>
                            </a:rPr>
                            <m:t>𝐹</m:t>
                          </m:r>
                          <m:r>
                            <a:rPr lang="en-US" b="0" i="1" smtClean="0">
                              <a:latin typeface="Cambria Math" panose="02040503050406030204" pitchFamily="18" charset="0"/>
                            </a:rPr>
                            <m:t>,</m:t>
                          </m:r>
                          <m:r>
                            <a:rPr lang="en-US" i="1">
                              <a:latin typeface="Cambria Math" panose="02040503050406030204" pitchFamily="18" charset="0"/>
                            </a:rPr>
                            <m:t>𝑖𝑛𝑡</m:t>
                          </m:r>
                        </m:sub>
                      </m:sSub>
                      <m:r>
                        <a:rPr lang="en-US" i="1">
                          <a:latin typeface="Cambria Math" panose="02040503050406030204" pitchFamily="18" charset="0"/>
                        </a:rPr>
                        <m:t>=</m:t>
                      </m:r>
                      <m:r>
                        <m:rPr>
                          <m:sty m:val="p"/>
                        </m:rPr>
                        <a:rPr lang="el-GR">
                          <a:latin typeface="Cambria Math" panose="02040503050406030204" pitchFamily="18" charset="0"/>
                        </a:rPr>
                        <m:t>Δ</m:t>
                      </m:r>
                      <m:r>
                        <a:rPr lang="en-US" i="1">
                          <a:latin typeface="Cambria Math" panose="02040503050406030204" pitchFamily="18" charset="0"/>
                        </a:rPr>
                        <m:t>𝐾</m:t>
                      </m:r>
                      <m:r>
                        <a:rPr lang="el-GR" b="0" i="1" smtClean="0">
                          <a:latin typeface="Cambria Math" panose="02040503050406030204" pitchFamily="18" charset="0"/>
                        </a:rPr>
                        <m:t>=</m:t>
                      </m:r>
                      <m:r>
                        <a:rPr lang="el-GR" i="1">
                          <a:latin typeface="Cambria Math" panose="02040503050406030204" pitchFamily="18" charset="0"/>
                        </a:rPr>
                        <m:t>−</m:t>
                      </m:r>
                      <m:r>
                        <m:rPr>
                          <m:sty m:val="p"/>
                        </m:rPr>
                        <a:rPr lang="el-GR">
                          <a:latin typeface="Cambria Math" panose="02040503050406030204" pitchFamily="18" charset="0"/>
                        </a:rPr>
                        <m:t>Δ</m:t>
                      </m:r>
                      <m:r>
                        <a:rPr lang="en-US" i="1">
                          <a:latin typeface="Cambria Math" panose="02040503050406030204" pitchFamily="18" charset="0"/>
                        </a:rPr>
                        <m:t>𝑈</m:t>
                      </m:r>
                    </m:oMath>
                  </m:oMathPara>
                </a14:m>
                <a:endParaRPr lang="el-GR"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290914"/>
                <a:ext cx="7948450" cy="5262286"/>
              </a:xfrm>
              <a:blipFill>
                <a:blip r:embed="rId2"/>
                <a:stretch>
                  <a:fillRect t="-927"/>
                </a:stretch>
              </a:blipFill>
            </p:spPr>
            <p:txBody>
              <a:bodyPr/>
              <a:lstStyle/>
              <a:p>
                <a:r>
                  <a:rPr lang="en-US">
                    <a:noFill/>
                  </a:rPr>
                  <a:t> </a:t>
                </a:r>
              </a:p>
            </p:txBody>
          </p:sp>
        </mc:Fallback>
      </mc:AlternateContent>
    </p:spTree>
    <p:extLst>
      <p:ext uri="{BB962C8B-B14F-4D97-AF65-F5344CB8AC3E}">
        <p14:creationId xmlns:p14="http://schemas.microsoft.com/office/powerpoint/2010/main" val="2562144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fade">
                                      <p:cBhvr>
                                        <p:cTn id="3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Ενέργεια Συστήματος</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290914"/>
                <a:ext cx="7948450" cy="5262286"/>
              </a:xfrm>
            </p:spPr>
            <p:txBody>
              <a:bodyPr>
                <a:normAutofit/>
              </a:bodyPr>
              <a:lstStyle/>
              <a:p>
                <a:r>
                  <a:rPr lang="el-GR" dirty="0"/>
                  <a:t>Το έργο </a:t>
                </a:r>
                <a14:m>
                  <m:oMath xmlns:m="http://schemas.openxmlformats.org/officeDocument/2006/math">
                    <m:sSub>
                      <m:sSubPr>
                        <m:ctrlPr>
                          <a:rPr lang="el-GR" i="1" smtClean="0">
                            <a:latin typeface="Cambria Math" panose="02040503050406030204" pitchFamily="18" charset="0"/>
                          </a:rPr>
                        </m:ctrlPr>
                      </m:sSubPr>
                      <m:e>
                        <m:r>
                          <a:rPr lang="en-US" b="0" i="1" smtClean="0">
                            <a:latin typeface="Cambria Math" panose="02040503050406030204" pitchFamily="18" charset="0"/>
                          </a:rPr>
                          <m:t>𝑊</m:t>
                        </m:r>
                      </m:e>
                      <m:sub>
                        <m:r>
                          <a:rPr lang="en-US" b="0" i="1" smtClean="0">
                            <a:latin typeface="Cambria Math" panose="02040503050406030204" pitchFamily="18" charset="0"/>
                          </a:rPr>
                          <m:t>𝐹</m:t>
                        </m:r>
                        <m:r>
                          <a:rPr lang="en-US" b="0" i="1" smtClean="0">
                            <a:latin typeface="Cambria Math" panose="02040503050406030204" pitchFamily="18" charset="0"/>
                          </a:rPr>
                          <m:t>,</m:t>
                        </m:r>
                        <m:r>
                          <a:rPr lang="en-US" b="0" i="1" smtClean="0">
                            <a:latin typeface="Cambria Math" panose="02040503050406030204" pitchFamily="18" charset="0"/>
                          </a:rPr>
                          <m:t>𝑖𝑛𝑡</m:t>
                        </m:r>
                      </m:sub>
                    </m:sSub>
                  </m:oMath>
                </a14:m>
                <a:r>
                  <a:rPr lang="en-US" dirty="0"/>
                  <a:t> </a:t>
                </a:r>
                <a:r>
                  <a:rPr lang="el-GR" dirty="0"/>
                  <a:t>που παράγεται από μια </a:t>
                </a:r>
                <a:r>
                  <a:rPr lang="el-GR" b="1" i="1" dirty="0"/>
                  <a:t>εσωτερική</a:t>
                </a:r>
                <a:r>
                  <a:rPr lang="el-GR" dirty="0"/>
                  <a:t> </a:t>
                </a:r>
                <a:r>
                  <a:rPr lang="el-GR" b="1" i="1" dirty="0"/>
                  <a:t>συντηρητική δύναμη</a:t>
                </a:r>
                <a:r>
                  <a:rPr lang="el-GR" dirty="0"/>
                  <a:t> </a:t>
                </a:r>
                <a:r>
                  <a:rPr lang="el-GR" b="1" i="1" dirty="0"/>
                  <a:t>σε ένα άλλο σώμα που είναι μέλος του απομονωμένου συστήματος </a:t>
                </a:r>
                <a:r>
                  <a:rPr lang="el-GR" dirty="0"/>
                  <a:t>ισούται με την αρνητική μεταβολή της δυναμικής ενέργειας του συστήματος</a:t>
                </a:r>
              </a:p>
              <a:p>
                <a:pPr lvl="1"/>
                <a:endParaRPr lang="en-US" dirty="0"/>
              </a:p>
              <a:p>
                <a:pPr lvl="1"/>
                <a:r>
                  <a:rPr lang="el-GR" dirty="0"/>
                  <a:t>Π.χ. έργο </a:t>
                </a:r>
                <a:r>
                  <a:rPr lang="el-GR" b="1" dirty="0"/>
                  <a:t>βάρους</a:t>
                </a:r>
                <a:r>
                  <a:rPr lang="el-GR" dirty="0"/>
                  <a:t> κατά την ανύψωση βιβλίου στο σύστημα {Γη, βιβλίο}</a:t>
                </a:r>
              </a:p>
              <a:p>
                <a:pPr marL="365760" lvl="1" indent="0">
                  <a:buNone/>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𝑊</m:t>
                          </m:r>
                        </m:e>
                        <m:sub>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𝐹</m:t>
                              </m:r>
                            </m:e>
                            <m:sub>
                              <m:r>
                                <a:rPr lang="en-US" sz="2400" b="0" i="1" smtClean="0">
                                  <a:latin typeface="Cambria Math" panose="02040503050406030204" pitchFamily="18" charset="0"/>
                                </a:rPr>
                                <m:t>𝑔</m:t>
                              </m:r>
                            </m:sub>
                          </m:sSub>
                        </m:sub>
                      </m:sSub>
                      <m:r>
                        <a:rPr lang="en-US" sz="2400" b="0" i="1" smtClean="0">
                          <a:latin typeface="Cambria Math" panose="02040503050406030204" pitchFamily="18" charset="0"/>
                        </a:rPr>
                        <m:t>=−</m:t>
                      </m:r>
                      <m:r>
                        <m:rPr>
                          <m:sty m:val="p"/>
                        </m:rPr>
                        <a:rPr lang="en-US" sz="2400" b="0" i="0" smtClean="0">
                          <a:latin typeface="Cambria Math" panose="02040503050406030204" pitchFamily="18" charset="0"/>
                        </a:rPr>
                        <m:t>Δ</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𝑈</m:t>
                          </m:r>
                        </m:e>
                        <m:sub>
                          <m:r>
                            <a:rPr lang="en-US" sz="2400" b="0" i="1" smtClean="0">
                              <a:latin typeface="Cambria Math" panose="02040503050406030204" pitchFamily="18" charset="0"/>
                            </a:rPr>
                            <m:t>𝑔</m:t>
                          </m:r>
                        </m:sub>
                      </m:sSub>
                    </m:oMath>
                  </m:oMathPara>
                </a14:m>
                <a:endParaRPr lang="el-GR" dirty="0"/>
              </a:p>
              <a:p>
                <a:pPr lvl="1"/>
                <a:endParaRPr lang="en-US" dirty="0"/>
              </a:p>
              <a:p>
                <a:pPr lvl="1"/>
                <a:r>
                  <a:rPr lang="el-GR" dirty="0"/>
                  <a:t>Π.χ. έργο </a:t>
                </a:r>
                <a:r>
                  <a:rPr lang="el-GR" b="1" dirty="0"/>
                  <a:t>δύναμης του ελατηρίου </a:t>
                </a:r>
                <a:r>
                  <a:rPr lang="el-GR" dirty="0"/>
                  <a:t>κατά τη μετατόπιση του από τη θέση ισορροπίας στο σύστημα {ελατήριο, σώμα}</a:t>
                </a:r>
                <a:endParaRPr lang="en-US" dirty="0"/>
              </a:p>
              <a:p>
                <a:pPr lvl="1"/>
                <a:endParaRPr lang="en-US" sz="800" dirty="0"/>
              </a:p>
              <a:p>
                <a:pPr marL="365760" lvl="1" indent="0">
                  <a:buNone/>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𝑊</m:t>
                          </m:r>
                        </m:e>
                        <m:sub>
                          <m:r>
                            <a:rPr lang="en-US" sz="2400" b="0" i="1" smtClean="0">
                              <a:latin typeface="Cambria Math" panose="02040503050406030204" pitchFamily="18" charset="0"/>
                            </a:rPr>
                            <m:t>𝑠</m:t>
                          </m:r>
                        </m:sub>
                      </m:sSub>
                      <m:r>
                        <a:rPr lang="en-US" sz="2400" b="0" i="1" smtClean="0">
                          <a:latin typeface="Cambria Math" panose="02040503050406030204" pitchFamily="18" charset="0"/>
                        </a:rPr>
                        <m:t>=−</m:t>
                      </m:r>
                      <m:r>
                        <m:rPr>
                          <m:sty m:val="p"/>
                        </m:rPr>
                        <a:rPr lang="en-US" sz="2400" b="0" i="0" smtClean="0">
                          <a:latin typeface="Cambria Math" panose="02040503050406030204" pitchFamily="18" charset="0"/>
                        </a:rPr>
                        <m:t>Δ</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𝑈</m:t>
                          </m:r>
                        </m:e>
                        <m:sub>
                          <m:r>
                            <a:rPr lang="en-US" sz="2400" b="0" i="1" smtClean="0">
                              <a:latin typeface="Cambria Math" panose="02040503050406030204" pitchFamily="18" charset="0"/>
                            </a:rPr>
                            <m:t>𝑠</m:t>
                          </m:r>
                        </m:sub>
                      </m:sSub>
                    </m:oMath>
                  </m:oMathPara>
                </a14:m>
                <a:endParaRPr lang="el-GR" sz="24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290914"/>
                <a:ext cx="7948450" cy="5262286"/>
              </a:xfrm>
              <a:blipFill>
                <a:blip r:embed="rId2"/>
                <a:stretch>
                  <a:fillRect t="-811"/>
                </a:stretch>
              </a:blipFill>
            </p:spPr>
            <p:txBody>
              <a:bodyPr/>
              <a:lstStyle/>
              <a:p>
                <a:r>
                  <a:rPr lang="en-US">
                    <a:noFill/>
                  </a:rPr>
                  <a:t> </a:t>
                </a:r>
              </a:p>
            </p:txBody>
          </p:sp>
        </mc:Fallback>
      </mc:AlternateContent>
    </p:spTree>
    <p:extLst>
      <p:ext uri="{BB962C8B-B14F-4D97-AF65-F5344CB8AC3E}">
        <p14:creationId xmlns:p14="http://schemas.microsoft.com/office/powerpoint/2010/main" val="1374978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fade">
                                      <p:cBhvr>
                                        <p:cTn id="2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Ενέργεια Συστήματος</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290914"/>
                <a:ext cx="7872250" cy="5329342"/>
              </a:xfrm>
            </p:spPr>
            <p:txBody>
              <a:bodyPr>
                <a:normAutofit/>
              </a:bodyPr>
              <a:lstStyle/>
              <a:p>
                <a:r>
                  <a:rPr lang="el-GR" dirty="0"/>
                  <a:t>Έστω ότι αυτή η </a:t>
                </a:r>
                <a:r>
                  <a:rPr lang="el-GR" b="1" i="1" dirty="0"/>
                  <a:t>εσωτερική συντηρητική δύναμη </a:t>
                </a:r>
                <a14:m>
                  <m:oMath xmlns:m="http://schemas.openxmlformats.org/officeDocument/2006/math">
                    <m:sSub>
                      <m:sSubPr>
                        <m:ctrlPr>
                          <a:rPr lang="el-GR" b="1" i="1">
                            <a:latin typeface="Cambria Math" panose="02040503050406030204" pitchFamily="18" charset="0"/>
                          </a:rPr>
                        </m:ctrlPr>
                      </m:sSubPr>
                      <m:e>
                        <m:acc>
                          <m:accPr>
                            <m:chr m:val="⃗"/>
                            <m:ctrlPr>
                              <a:rPr lang="en-US" b="1" i="1">
                                <a:latin typeface="Cambria Math" panose="02040503050406030204" pitchFamily="18" charset="0"/>
                              </a:rPr>
                            </m:ctrlPr>
                          </m:accPr>
                          <m:e>
                            <m:r>
                              <a:rPr lang="en-US" i="1">
                                <a:latin typeface="Cambria Math" panose="02040503050406030204" pitchFamily="18" charset="0"/>
                              </a:rPr>
                              <m:t>𝐹</m:t>
                            </m:r>
                          </m:e>
                        </m:acc>
                      </m:e>
                      <m:sub>
                        <m:r>
                          <a:rPr lang="en-US" b="1" i="1">
                            <a:latin typeface="Cambria Math" panose="02040503050406030204" pitchFamily="18" charset="0"/>
                          </a:rPr>
                          <m:t>𝒊𝒏𝒕</m:t>
                        </m:r>
                      </m:sub>
                    </m:sSub>
                  </m:oMath>
                </a14:m>
                <a:r>
                  <a:rPr lang="el-GR" dirty="0"/>
                  <a:t> προκαλεί </a:t>
                </a:r>
                <a:r>
                  <a:rPr lang="el-GR" b="1" dirty="0"/>
                  <a:t>αλλαγή της διάταξης/σύνθεσης/διαμόρφωσης </a:t>
                </a:r>
                <a:r>
                  <a:rPr lang="el-GR" dirty="0"/>
                  <a:t>του συστήματος λόγω της </a:t>
                </a:r>
                <a:r>
                  <a:rPr lang="el-GR" b="1" dirty="0"/>
                  <a:t>κίνησης</a:t>
                </a:r>
                <a:r>
                  <a:rPr lang="el-GR" dirty="0"/>
                  <a:t> ενός από τα σώματα </a:t>
                </a:r>
                <a:r>
                  <a:rPr lang="el-GR" dirty="0">
                    <a:solidFill>
                      <a:srgbClr val="FF0000"/>
                    </a:solidFill>
                  </a:rPr>
                  <a:t>επάνω </a:t>
                </a:r>
                <a:r>
                  <a:rPr lang="el-GR" b="1" dirty="0">
                    <a:solidFill>
                      <a:srgbClr val="FF0000"/>
                    </a:solidFill>
                  </a:rPr>
                  <a:t>στο </a:t>
                </a:r>
                <a14:m>
                  <m:oMath xmlns:m="http://schemas.openxmlformats.org/officeDocument/2006/math">
                    <m:r>
                      <a:rPr lang="en-US" b="1" i="1">
                        <a:solidFill>
                          <a:srgbClr val="FF0000"/>
                        </a:solidFill>
                        <a:latin typeface="Cambria Math" panose="02040503050406030204" pitchFamily="18" charset="0"/>
                      </a:rPr>
                      <m:t>𝒙</m:t>
                    </m:r>
                    <m:r>
                      <a:rPr lang="en-US" b="1" i="1" smtClean="0">
                        <a:solidFill>
                          <a:srgbClr val="FF0000"/>
                        </a:solidFill>
                        <a:latin typeface="Cambria Math" panose="02040503050406030204" pitchFamily="18" charset="0"/>
                      </a:rPr>
                      <m:t>′</m:t>
                    </m:r>
                    <m:r>
                      <a:rPr lang="en-US" b="1" i="1" smtClean="0">
                        <a:solidFill>
                          <a:srgbClr val="FF0000"/>
                        </a:solidFill>
                        <a:latin typeface="Cambria Math" panose="02040503050406030204" pitchFamily="18" charset="0"/>
                      </a:rPr>
                      <m:t>𝒙</m:t>
                    </m:r>
                  </m:oMath>
                </a14:m>
                <a:r>
                  <a:rPr lang="en-US" b="1" dirty="0">
                    <a:solidFill>
                      <a:srgbClr val="FF0000"/>
                    </a:solidFill>
                  </a:rPr>
                  <a:t> </a:t>
                </a:r>
                <a:r>
                  <a:rPr lang="el-GR" b="1" dirty="0">
                    <a:solidFill>
                      <a:srgbClr val="FF0000"/>
                    </a:solidFill>
                  </a:rPr>
                  <a:t>άξονα</a:t>
                </a:r>
                <a:endParaRPr lang="en-US" b="1" dirty="0"/>
              </a:p>
              <a:p>
                <a:pPr lvl="1"/>
                <a:r>
                  <a:rPr lang="el-GR" b="1" dirty="0"/>
                  <a:t>Έστω ότι η δύναμη ασκείται υπό γωνία </a:t>
                </a:r>
                <a14:m>
                  <m:oMath xmlns:m="http://schemas.openxmlformats.org/officeDocument/2006/math">
                    <m:r>
                      <a:rPr lang="el-GR" b="1" i="1" smtClean="0">
                        <a:latin typeface="Cambria Math" panose="02040503050406030204" pitchFamily="18" charset="0"/>
                      </a:rPr>
                      <m:t>𝜽</m:t>
                    </m:r>
                  </m:oMath>
                </a14:m>
                <a:r>
                  <a:rPr lang="el-GR" b="1" dirty="0"/>
                  <a:t> με τον οριζόντιο άξονα</a:t>
                </a:r>
              </a:p>
              <a:p>
                <a:pPr lvl="2"/>
                <a:r>
                  <a:rPr lang="el-GR" sz="1800" dirty="0"/>
                  <a:t>Τα ίδια ακριβώς θα ισχύουν και για δύναμη υπό γωνία με τον άξονα </a:t>
                </a:r>
                <a14:m>
                  <m:oMath xmlns:m="http://schemas.openxmlformats.org/officeDocument/2006/math">
                    <m:sSup>
                      <m:sSupPr>
                        <m:ctrlPr>
                          <a:rPr lang="aa-ET" sz="1800" b="0" i="1" smtClean="0">
                            <a:latin typeface="Cambria Math" panose="02040503050406030204" pitchFamily="18" charset="0"/>
                          </a:rPr>
                        </m:ctrlPr>
                      </m:sSupPr>
                      <m:e>
                        <m:r>
                          <a:rPr lang="aa-ET" sz="1800" b="0" i="1" smtClean="0">
                            <a:latin typeface="Cambria Math" panose="02040503050406030204" pitchFamily="18" charset="0"/>
                          </a:rPr>
                          <m:t>𝑦</m:t>
                        </m:r>
                      </m:e>
                      <m:sup>
                        <m:r>
                          <a:rPr lang="aa-ET" sz="1800" b="0" i="1" smtClean="0">
                            <a:latin typeface="Cambria Math" panose="02040503050406030204" pitchFamily="18" charset="0"/>
                          </a:rPr>
                          <m:t>′</m:t>
                        </m:r>
                      </m:sup>
                    </m:sSup>
                    <m:r>
                      <a:rPr lang="aa-ET" sz="1800" b="0" i="1" smtClean="0">
                        <a:latin typeface="Cambria Math" panose="02040503050406030204" pitchFamily="18" charset="0"/>
                      </a:rPr>
                      <m:t>𝑦</m:t>
                    </m:r>
                  </m:oMath>
                </a14:m>
                <a:r>
                  <a:rPr lang="el-GR" sz="1800" dirty="0"/>
                  <a:t> ή τον</a:t>
                </a:r>
                <a:r>
                  <a:rPr lang="aa-ET" sz="1800" dirty="0"/>
                  <a:t> </a:t>
                </a:r>
                <a14:m>
                  <m:oMath xmlns:m="http://schemas.openxmlformats.org/officeDocument/2006/math">
                    <m:sSup>
                      <m:sSupPr>
                        <m:ctrlPr>
                          <a:rPr lang="aa-ET" sz="1800" b="0" i="1" smtClean="0">
                            <a:latin typeface="Cambria Math" panose="02040503050406030204" pitchFamily="18" charset="0"/>
                          </a:rPr>
                        </m:ctrlPr>
                      </m:sSupPr>
                      <m:e>
                        <m:r>
                          <a:rPr lang="aa-ET" sz="1800" b="0" i="1" smtClean="0">
                            <a:latin typeface="Cambria Math" panose="02040503050406030204" pitchFamily="18" charset="0"/>
                          </a:rPr>
                          <m:t>𝑧</m:t>
                        </m:r>
                      </m:e>
                      <m:sup>
                        <m:r>
                          <a:rPr lang="aa-ET" sz="1800" b="0" i="1" smtClean="0">
                            <a:latin typeface="Cambria Math" panose="02040503050406030204" pitchFamily="18" charset="0"/>
                          </a:rPr>
                          <m:t>′</m:t>
                        </m:r>
                      </m:sup>
                    </m:sSup>
                    <m:r>
                      <a:rPr lang="aa-ET" sz="1800" b="0" i="1" smtClean="0">
                        <a:latin typeface="Cambria Math" panose="02040503050406030204" pitchFamily="18" charset="0"/>
                      </a:rPr>
                      <m:t>𝑧</m:t>
                    </m:r>
                  </m:oMath>
                </a14:m>
                <a:r>
                  <a:rPr lang="aa-ET" sz="1800" dirty="0"/>
                  <a:t>, </a:t>
                </a:r>
                <a:r>
                  <a:rPr lang="el-GR" sz="1800" dirty="0"/>
                  <a:t>αλλά χάριν απλότητας ας κρατήσουμε μόνο τον </a:t>
                </a:r>
                <a14:m>
                  <m:oMath xmlns:m="http://schemas.openxmlformats.org/officeDocument/2006/math">
                    <m:sSup>
                      <m:sSupPr>
                        <m:ctrlPr>
                          <a:rPr lang="aa-ET" sz="1800" b="0" i="1" smtClean="0">
                            <a:latin typeface="Cambria Math" panose="02040503050406030204" pitchFamily="18" charset="0"/>
                          </a:rPr>
                        </m:ctrlPr>
                      </m:sSupPr>
                      <m:e>
                        <m:r>
                          <a:rPr lang="aa-ET" sz="1800" b="0" i="1" smtClean="0">
                            <a:latin typeface="Cambria Math" panose="02040503050406030204" pitchFamily="18" charset="0"/>
                          </a:rPr>
                          <m:t>𝑥</m:t>
                        </m:r>
                      </m:e>
                      <m:sup>
                        <m:r>
                          <a:rPr lang="aa-ET" sz="1800" b="0" i="1" smtClean="0">
                            <a:latin typeface="Cambria Math" panose="02040503050406030204" pitchFamily="18" charset="0"/>
                          </a:rPr>
                          <m:t>′</m:t>
                        </m:r>
                      </m:sup>
                    </m:sSup>
                    <m:r>
                      <a:rPr lang="aa-ET" sz="1800" b="0" i="1" smtClean="0">
                        <a:latin typeface="Cambria Math" panose="02040503050406030204" pitchFamily="18" charset="0"/>
                      </a:rPr>
                      <m:t>𝑥</m:t>
                    </m:r>
                  </m:oMath>
                </a14:m>
                <a:endParaRPr lang="el-GR" sz="1800" dirty="0"/>
              </a:p>
              <a:p>
                <a:endParaRPr lang="el-GR" dirty="0"/>
              </a:p>
              <a:p>
                <a:r>
                  <a:rPr lang="el-GR" dirty="0"/>
                  <a:t>Το έργο της (σταθερής) δύναμης αυτής θα είναι </a:t>
                </a:r>
                <a:br>
                  <a:rPr lang="el-GR" dirty="0"/>
                </a:br>
                <a:r>
                  <a:rPr lang="en-US" dirty="0"/>
                  <a:t>(</a:t>
                </a:r>
                <a:r>
                  <a:rPr lang="el-GR" dirty="0"/>
                  <a:t>ορισμός έργου):</a:t>
                </a:r>
              </a:p>
              <a:p>
                <a:endParaRPr lang="el-GR" sz="1050" dirty="0"/>
              </a:p>
              <a:p>
                <a:pPr marL="68580" indent="0">
                  <a:buNone/>
                </a:pPr>
                <a14:m>
                  <m:oMathPara xmlns:m="http://schemas.openxmlformats.org/officeDocument/2006/math">
                    <m:oMathParaPr>
                      <m:jc m:val="centerGroup"/>
                    </m:oMathParaPr>
                    <m:oMath xmlns:m="http://schemas.openxmlformats.org/officeDocument/2006/math">
                      <m:sSub>
                        <m:sSubPr>
                          <m:ctrlPr>
                            <a:rPr lang="el-GR" i="1" smtClean="0">
                              <a:latin typeface="Cambria Math" panose="02040503050406030204" pitchFamily="18" charset="0"/>
                            </a:rPr>
                          </m:ctrlPr>
                        </m:sSubPr>
                        <m:e>
                          <m:r>
                            <a:rPr lang="en-US" b="0" i="1" smtClean="0">
                              <a:latin typeface="Cambria Math" panose="02040503050406030204" pitchFamily="18" charset="0"/>
                            </a:rPr>
                            <m:t>𝑊</m:t>
                          </m:r>
                        </m:e>
                        <m:sub>
                          <m:r>
                            <a:rPr lang="en-US" b="0" i="1" smtClean="0">
                              <a:latin typeface="Cambria Math" panose="02040503050406030204" pitchFamily="18" charset="0"/>
                            </a:rPr>
                            <m:t>𝐹</m:t>
                          </m:r>
                          <m:r>
                            <a:rPr lang="en-US" b="0" i="1" smtClean="0">
                              <a:latin typeface="Cambria Math" panose="02040503050406030204" pitchFamily="18" charset="0"/>
                            </a:rPr>
                            <m:t>,</m:t>
                          </m:r>
                          <m:r>
                            <a:rPr lang="en-US" b="0" i="1" smtClean="0">
                              <a:latin typeface="Cambria Math" panose="02040503050406030204" pitchFamily="18" charset="0"/>
                            </a:rPr>
                            <m:t>𝑖𝑛𝑡</m:t>
                          </m:r>
                        </m:sub>
                      </m:sSub>
                      <m:r>
                        <a:rPr lang="en-US" b="0" i="1" smtClean="0">
                          <a:latin typeface="Cambria Math" panose="02040503050406030204" pitchFamily="18" charset="0"/>
                        </a:rPr>
                        <m:t>=</m:t>
                      </m:r>
                      <m:sSub>
                        <m:sSubPr>
                          <m:ctrlPr>
                            <a:rPr lang="aa-ET" b="0" i="1" smtClean="0">
                              <a:solidFill>
                                <a:srgbClr val="FF0000"/>
                              </a:solidFill>
                              <a:latin typeface="Cambria Math" panose="02040503050406030204" pitchFamily="18" charset="0"/>
                            </a:rPr>
                          </m:ctrlPr>
                        </m:sSubPr>
                        <m:e>
                          <m:acc>
                            <m:accPr>
                              <m:chr m:val="⃗"/>
                              <m:ctrlPr>
                                <a:rPr lang="el-GR" b="0" i="1" smtClean="0">
                                  <a:solidFill>
                                    <a:srgbClr val="FF0000"/>
                                  </a:solidFill>
                                  <a:latin typeface="Cambria Math" panose="02040503050406030204" pitchFamily="18" charset="0"/>
                                </a:rPr>
                              </m:ctrlPr>
                            </m:accPr>
                            <m:e>
                              <m:r>
                                <a:rPr lang="aa-ET" b="0" i="1" smtClean="0">
                                  <a:solidFill>
                                    <a:srgbClr val="FF0000"/>
                                  </a:solidFill>
                                  <a:latin typeface="Cambria Math" panose="02040503050406030204" pitchFamily="18" charset="0"/>
                                </a:rPr>
                                <m:t>𝐹</m:t>
                              </m:r>
                            </m:e>
                          </m:acc>
                        </m:e>
                        <m:sub>
                          <m:r>
                            <a:rPr lang="aa-ET" b="0" i="1" smtClean="0">
                              <a:solidFill>
                                <a:srgbClr val="FF0000"/>
                              </a:solidFill>
                              <a:latin typeface="Cambria Math" panose="02040503050406030204" pitchFamily="18" charset="0"/>
                            </a:rPr>
                            <m:t>𝑖𝑛𝑡</m:t>
                          </m:r>
                        </m:sub>
                      </m:sSub>
                      <m:r>
                        <a:rPr lang="aa-ET" b="0" i="1" smtClean="0">
                          <a:latin typeface="Cambria Math" panose="02040503050406030204" pitchFamily="18" charset="0"/>
                        </a:rPr>
                        <m:t>⋅</m:t>
                      </m:r>
                      <m:r>
                        <m:rPr>
                          <m:sty m:val="p"/>
                        </m:rPr>
                        <a:rPr lang="aa-ET" b="0" i="0" smtClean="0">
                          <a:latin typeface="Cambria Math" panose="02040503050406030204" pitchFamily="18" charset="0"/>
                        </a:rPr>
                        <m:t>Δ</m:t>
                      </m:r>
                      <m:acc>
                        <m:accPr>
                          <m:chr m:val="⃗"/>
                          <m:ctrlPr>
                            <a:rPr lang="aa-ET" b="0" i="1" smtClean="0">
                              <a:latin typeface="Cambria Math" panose="02040503050406030204" pitchFamily="18" charset="0"/>
                            </a:rPr>
                          </m:ctrlPr>
                        </m:accPr>
                        <m:e>
                          <m:r>
                            <a:rPr lang="aa-ET" b="0" i="1" smtClean="0">
                              <a:latin typeface="Cambria Math" panose="02040503050406030204" pitchFamily="18" charset="0"/>
                            </a:rPr>
                            <m:t>𝑥</m:t>
                          </m:r>
                        </m:e>
                      </m:acc>
                      <m:r>
                        <a:rPr lang="aa-ET" b="0" i="1" smtClean="0">
                          <a:latin typeface="Cambria Math" panose="02040503050406030204" pitchFamily="18" charset="0"/>
                        </a:rPr>
                        <m:t>=</m:t>
                      </m:r>
                      <m:sSub>
                        <m:sSubPr>
                          <m:ctrlPr>
                            <a:rPr lang="en-US" b="0" i="1" smtClean="0">
                              <a:solidFill>
                                <a:srgbClr val="FF0000"/>
                              </a:solidFill>
                              <a:latin typeface="Cambria Math" panose="02040503050406030204" pitchFamily="18" charset="0"/>
                            </a:rPr>
                          </m:ctrlPr>
                        </m:sSubPr>
                        <m:e>
                          <m:r>
                            <a:rPr lang="en-US" b="0" i="1" smtClean="0">
                              <a:solidFill>
                                <a:srgbClr val="FF0000"/>
                              </a:solidFill>
                              <a:latin typeface="Cambria Math" panose="02040503050406030204" pitchFamily="18" charset="0"/>
                            </a:rPr>
                            <m:t>𝐹</m:t>
                          </m:r>
                        </m:e>
                        <m:sub>
                          <m:r>
                            <a:rPr lang="en-US" b="0" i="1" smtClean="0">
                              <a:solidFill>
                                <a:srgbClr val="FF0000"/>
                              </a:solidFill>
                              <a:latin typeface="Cambria Math" panose="02040503050406030204" pitchFamily="18" charset="0"/>
                            </a:rPr>
                            <m:t>𝑖𝑛𝑡</m:t>
                          </m:r>
                        </m:sub>
                      </m:sSub>
                      <m:r>
                        <m:rPr>
                          <m:sty m:val="p"/>
                        </m:rPr>
                        <a:rPr lang="el-GR" b="0" i="0" smtClean="0">
                          <a:latin typeface="Cambria Math" panose="02040503050406030204" pitchFamily="18" charset="0"/>
                        </a:rPr>
                        <m:t>Δ</m:t>
                      </m:r>
                      <m:r>
                        <a:rPr lang="en-US" b="0" i="1" smtClean="0">
                          <a:latin typeface="Cambria Math" panose="02040503050406030204" pitchFamily="18" charset="0"/>
                        </a:rPr>
                        <m:t>𝑥</m:t>
                      </m:r>
                      <m:func>
                        <m:funcPr>
                          <m:ctrlPr>
                            <a:rPr lang="en-US" b="0" i="1" smtClean="0">
                              <a:solidFill>
                                <a:srgbClr val="FF0000"/>
                              </a:solidFill>
                              <a:latin typeface="Cambria Math" panose="02040503050406030204" pitchFamily="18" charset="0"/>
                            </a:rPr>
                          </m:ctrlPr>
                        </m:funcPr>
                        <m:fName>
                          <m:r>
                            <m:rPr>
                              <m:sty m:val="p"/>
                            </m:rPr>
                            <a:rPr lang="en-US" b="0" i="0" smtClean="0">
                              <a:solidFill>
                                <a:srgbClr val="FF0000"/>
                              </a:solidFill>
                              <a:latin typeface="Cambria Math" panose="02040503050406030204" pitchFamily="18" charset="0"/>
                            </a:rPr>
                            <m:t>cos</m:t>
                          </m:r>
                        </m:fName>
                        <m:e>
                          <m:r>
                            <a:rPr lang="el-GR" b="0" i="1" smtClean="0">
                              <a:solidFill>
                                <a:srgbClr val="FF0000"/>
                              </a:solidFill>
                              <a:latin typeface="Cambria Math" panose="02040503050406030204" pitchFamily="18" charset="0"/>
                            </a:rPr>
                            <m:t>𝜃</m:t>
                          </m:r>
                        </m:e>
                      </m:func>
                      <m:r>
                        <a:rPr lang="el-GR" b="0" i="1" smtClean="0">
                          <a:latin typeface="Cambria Math" panose="02040503050406030204" pitchFamily="18" charset="0"/>
                        </a:rPr>
                        <m:t>=</m:t>
                      </m:r>
                      <m:sSub>
                        <m:sSubPr>
                          <m:ctrlPr>
                            <a:rPr lang="en-US" b="0" i="1" smtClean="0">
                              <a:solidFill>
                                <a:srgbClr val="FF0000"/>
                              </a:solidFill>
                              <a:latin typeface="Cambria Math" panose="02040503050406030204" pitchFamily="18" charset="0"/>
                            </a:rPr>
                          </m:ctrlPr>
                        </m:sSubPr>
                        <m:e>
                          <m:r>
                            <a:rPr lang="en-US" b="0" i="1" smtClean="0">
                              <a:solidFill>
                                <a:srgbClr val="FF0000"/>
                              </a:solidFill>
                              <a:latin typeface="Cambria Math" panose="02040503050406030204" pitchFamily="18" charset="0"/>
                            </a:rPr>
                            <m:t>𝐹</m:t>
                          </m:r>
                        </m:e>
                        <m:sub>
                          <m:r>
                            <a:rPr lang="en-US" b="0" i="1" smtClean="0">
                              <a:solidFill>
                                <a:srgbClr val="FF0000"/>
                              </a:solidFill>
                              <a:latin typeface="Cambria Math" panose="02040503050406030204" pitchFamily="18" charset="0"/>
                            </a:rPr>
                            <m:t>𝑥</m:t>
                          </m:r>
                          <m:r>
                            <a:rPr lang="el-GR" b="0" i="1" smtClean="0">
                              <a:solidFill>
                                <a:srgbClr val="FF0000"/>
                              </a:solidFill>
                              <a:latin typeface="Cambria Math" panose="02040503050406030204" pitchFamily="18" charset="0"/>
                            </a:rPr>
                            <m:t>,</m:t>
                          </m:r>
                          <m:r>
                            <a:rPr lang="aa-ET" b="0" i="1" smtClean="0">
                              <a:solidFill>
                                <a:srgbClr val="FF0000"/>
                              </a:solidFill>
                              <a:latin typeface="Cambria Math" panose="02040503050406030204" pitchFamily="18" charset="0"/>
                            </a:rPr>
                            <m:t>𝑖𝑛𝑡</m:t>
                          </m:r>
                        </m:sub>
                      </m:sSub>
                      <m:r>
                        <m:rPr>
                          <m:sty m:val="p"/>
                        </m:rPr>
                        <a:rPr lang="el-GR" b="0" i="0" smtClean="0">
                          <a:latin typeface="Cambria Math" panose="02040503050406030204" pitchFamily="18" charset="0"/>
                        </a:rPr>
                        <m:t>Δ</m:t>
                      </m:r>
                      <m:r>
                        <a:rPr lang="en-US" b="0" i="1" smtClean="0">
                          <a:latin typeface="Cambria Math" panose="02040503050406030204" pitchFamily="18" charset="0"/>
                        </a:rPr>
                        <m:t>𝑥</m:t>
                      </m:r>
                      <m:r>
                        <a:rPr lang="en-US" b="0" i="1" smtClean="0">
                          <a:latin typeface="Cambria Math" panose="02040503050406030204" pitchFamily="18" charset="0"/>
                        </a:rPr>
                        <m:t>=−</m:t>
                      </m:r>
                      <m:r>
                        <m:rPr>
                          <m:sty m:val="p"/>
                        </m:rPr>
                        <a:rPr lang="el-GR" b="0" i="0" smtClean="0">
                          <a:latin typeface="Cambria Math" panose="02040503050406030204" pitchFamily="18" charset="0"/>
                        </a:rPr>
                        <m:t>Δ</m:t>
                      </m:r>
                      <m:r>
                        <a:rPr lang="en-US" b="0" i="1" smtClean="0">
                          <a:latin typeface="Cambria Math" panose="02040503050406030204" pitchFamily="18" charset="0"/>
                        </a:rPr>
                        <m:t>𝑈</m:t>
                      </m:r>
                    </m:oMath>
                  </m:oMathPara>
                </a14:m>
                <a:endParaRPr lang="el-GR"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290914"/>
                <a:ext cx="7872250" cy="5329342"/>
              </a:xfrm>
              <a:blipFill>
                <a:blip r:embed="rId2"/>
                <a:stretch>
                  <a:fillRect t="-114"/>
                </a:stretch>
              </a:blipFill>
            </p:spPr>
            <p:txBody>
              <a:bodyPr/>
              <a:lstStyle/>
              <a:p>
                <a:r>
                  <a:rPr lang="en-US">
                    <a:noFill/>
                  </a:rPr>
                  <a:t> </a:t>
                </a:r>
              </a:p>
            </p:txBody>
          </p:sp>
        </mc:Fallback>
      </mc:AlternateContent>
      <p:sp>
        <p:nvSpPr>
          <p:cNvPr id="4" name="Φυσαλίδα σκέψης: Σύννεφο 3">
            <a:extLst>
              <a:ext uri="{FF2B5EF4-FFF2-40B4-BE49-F238E27FC236}">
                <a16:creationId xmlns:a16="http://schemas.microsoft.com/office/drawing/2014/main" id="{0D649DA9-9ECB-41E7-3F9A-1285EA10140A}"/>
              </a:ext>
            </a:extLst>
          </p:cNvPr>
          <p:cNvSpPr/>
          <p:nvPr/>
        </p:nvSpPr>
        <p:spPr>
          <a:xfrm>
            <a:off x="7215350" y="4724400"/>
            <a:ext cx="1395250" cy="676656"/>
          </a:xfrm>
          <a:prstGeom prst="cloudCallout">
            <a:avLst>
              <a:gd name="adj1" fmla="val -54615"/>
              <a:gd name="adj2" fmla="val 108474"/>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prstClr val="white"/>
                </a:solidFill>
                <a:effectLst/>
                <a:uLnTx/>
                <a:uFillTx/>
                <a:latin typeface="Calibri" panose="020F0502020204030204"/>
                <a:ea typeface="+mn-ea"/>
                <a:cs typeface="+mn-cs"/>
              </a:rPr>
              <a:t>2 </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slides </a:t>
            </a:r>
            <a:r>
              <a:rPr kumimoji="0" lang="el-GR" sz="1800" b="0" i="0" u="none" strike="noStrike" kern="1200" cap="none" spc="0" normalizeH="0" baseline="0" noProof="0" dirty="0">
                <a:ln>
                  <a:noFill/>
                </a:ln>
                <a:solidFill>
                  <a:prstClr val="white"/>
                </a:solidFill>
                <a:effectLst/>
                <a:uLnTx/>
                <a:uFillTx/>
                <a:latin typeface="Calibri" panose="020F0502020204030204"/>
                <a:ea typeface="+mn-ea"/>
                <a:cs typeface="+mn-cs"/>
              </a:rPr>
              <a:t>πριν</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5546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Ενέργεια Συστήματος</a:t>
            </a:r>
          </a:p>
        </p:txBody>
      </p:sp>
      <p:sp>
        <p:nvSpPr>
          <p:cNvPr id="4" name="Rounded Rectangle 3"/>
          <p:cNvSpPr/>
          <p:nvPr/>
        </p:nvSpPr>
        <p:spPr>
          <a:xfrm>
            <a:off x="4876800" y="2028492"/>
            <a:ext cx="1371600" cy="879300"/>
          </a:xfrm>
          <a:prstGeom prst="roundRect">
            <a:avLst>
              <a:gd name="adj" fmla="val 10577"/>
            </a:avLst>
          </a:prstGeom>
          <a:solidFill>
            <a:schemeClr val="accent2">
              <a:lumMod val="20000"/>
              <a:lumOff val="80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371600"/>
                <a:ext cx="8024650" cy="5105400"/>
              </a:xfrm>
            </p:spPr>
            <p:txBody>
              <a:bodyPr>
                <a:normAutofit fontScale="92500" lnSpcReduction="10000"/>
              </a:bodyPr>
              <a:lstStyle/>
              <a:p>
                <a:pPr marL="68580" indent="0">
                  <a:buNone/>
                </a:pPr>
                <a:endParaRPr lang="el-GR" sz="500" dirty="0"/>
              </a:p>
              <a:p>
                <a:r>
                  <a:rPr lang="el-GR" dirty="0"/>
                  <a:t>Αν </a:t>
                </a:r>
                <a14:m>
                  <m:oMath xmlns:m="http://schemas.openxmlformats.org/officeDocument/2006/math">
                    <m:r>
                      <a:rPr lang="el-GR" b="1" i="1">
                        <a:latin typeface="Cambria Math" panose="02040503050406030204" pitchFamily="18" charset="0"/>
                      </a:rPr>
                      <m:t>𝚫</m:t>
                    </m:r>
                    <m:r>
                      <a:rPr lang="en-US" b="1" i="1">
                        <a:latin typeface="Cambria Math" panose="02040503050406030204" pitchFamily="18" charset="0"/>
                      </a:rPr>
                      <m:t>𝒙</m:t>
                    </m:r>
                    <m:r>
                      <a:rPr lang="el-GR" b="1" i="1" smtClean="0">
                        <a:latin typeface="Cambria Math" panose="02040503050406030204" pitchFamily="18" charset="0"/>
                      </a:rPr>
                      <m:t>→</m:t>
                    </m:r>
                    <m:r>
                      <a:rPr lang="en-US" b="1" i="1" smtClean="0">
                        <a:latin typeface="Cambria Math" panose="02040503050406030204" pitchFamily="18" charset="0"/>
                      </a:rPr>
                      <m:t>𝒅𝒙</m:t>
                    </m:r>
                  </m:oMath>
                </a14:m>
                <a:r>
                  <a:rPr lang="el-GR" dirty="0"/>
                  <a:t>, μπορούμε να πούμε ότι </a:t>
                </a:r>
                <a14:m>
                  <m:oMath xmlns:m="http://schemas.openxmlformats.org/officeDocument/2006/math">
                    <m:r>
                      <a:rPr lang="el-GR" b="1" i="1">
                        <a:latin typeface="Cambria Math" panose="02040503050406030204" pitchFamily="18" charset="0"/>
                      </a:rPr>
                      <m:t>𝚫</m:t>
                    </m:r>
                    <m:r>
                      <a:rPr lang="en-US" b="1" i="1">
                        <a:latin typeface="Cambria Math" panose="02040503050406030204" pitchFamily="18" charset="0"/>
                      </a:rPr>
                      <m:t>𝑼</m:t>
                    </m:r>
                    <m:r>
                      <a:rPr lang="en-US" b="1" i="1" smtClean="0">
                        <a:latin typeface="Cambria Math" panose="02040503050406030204" pitchFamily="18" charset="0"/>
                      </a:rPr>
                      <m:t>→</m:t>
                    </m:r>
                    <m:r>
                      <a:rPr lang="en-US" b="1" i="1" smtClean="0">
                        <a:latin typeface="Cambria Math" panose="02040503050406030204" pitchFamily="18" charset="0"/>
                      </a:rPr>
                      <m:t>𝒅𝑼</m:t>
                    </m:r>
                  </m:oMath>
                </a14:m>
                <a:br>
                  <a:rPr lang="en-US" dirty="0"/>
                </a:br>
                <a:br>
                  <a:rPr lang="en-US" dirty="0"/>
                </a:br>
                <a14:m>
                  <m:oMath xmlns:m="http://schemas.openxmlformats.org/officeDocument/2006/math">
                    <m:r>
                      <a:rPr lang="el-GR" i="1">
                        <a:latin typeface="Cambria Math" panose="02040503050406030204" pitchFamily="18" charset="0"/>
                      </a:rPr>
                      <m:t>−</m:t>
                    </m:r>
                    <m:r>
                      <a:rPr lang="aa-ET" b="0" i="1" smtClean="0">
                        <a:latin typeface="Cambria Math" panose="02040503050406030204" pitchFamily="18" charset="0"/>
                      </a:rPr>
                      <m:t>𝑑</m:t>
                    </m:r>
                    <m:r>
                      <a:rPr lang="en-US" i="1">
                        <a:latin typeface="Cambria Math" panose="02040503050406030204" pitchFamily="18" charset="0"/>
                      </a:rPr>
                      <m:t>𝑈</m:t>
                    </m:r>
                    <m:r>
                      <a:rPr lang="el-GR" b="0" i="1" smtClean="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𝐹</m:t>
                        </m:r>
                      </m:e>
                      <m:sub>
                        <m:r>
                          <a:rPr lang="en-US" i="1">
                            <a:latin typeface="Cambria Math" panose="02040503050406030204" pitchFamily="18" charset="0"/>
                          </a:rPr>
                          <m:t>𝑥</m:t>
                        </m:r>
                      </m:sub>
                    </m:sSub>
                    <m:r>
                      <a:rPr lang="aa-ET" b="0" i="1" smtClean="0">
                        <a:latin typeface="Cambria Math" panose="02040503050406030204" pitchFamily="18" charset="0"/>
                      </a:rPr>
                      <m:t>𝑑</m:t>
                    </m:r>
                    <m:r>
                      <a:rPr lang="en-US" i="1">
                        <a:latin typeface="Cambria Math" panose="02040503050406030204" pitchFamily="18" charset="0"/>
                      </a:rPr>
                      <m:t>𝑥</m:t>
                    </m:r>
                    <m:r>
                      <a:rPr lang="el-GR"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𝐹</m:t>
                        </m:r>
                      </m:e>
                      <m:sub>
                        <m:r>
                          <a:rPr lang="en-US" b="0" i="1" smtClean="0">
                            <a:latin typeface="Cambria Math" panose="02040503050406030204" pitchFamily="18" charset="0"/>
                          </a:rPr>
                          <m:t>𝑥</m:t>
                        </m:r>
                      </m:sub>
                    </m:sSub>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𝑑𝑈</m:t>
                        </m:r>
                      </m:num>
                      <m:den>
                        <m:r>
                          <a:rPr lang="en-US" b="0" i="1" smtClean="0">
                            <a:latin typeface="Cambria Math" panose="02040503050406030204" pitchFamily="18" charset="0"/>
                          </a:rPr>
                          <m:t>𝑑𝑥</m:t>
                        </m:r>
                      </m:den>
                    </m:f>
                  </m:oMath>
                </a14:m>
                <a:endParaRPr lang="en-US" i="1" dirty="0">
                  <a:latin typeface="Cambria Math" panose="02040503050406030204" pitchFamily="18" charset="0"/>
                </a:endParaRPr>
              </a:p>
              <a:p>
                <a:endParaRPr lang="el-GR" sz="1400" dirty="0"/>
              </a:p>
              <a:p>
                <a:r>
                  <a:rPr lang="el-GR" dirty="0"/>
                  <a:t>Έτσι</a:t>
                </a:r>
                <a:endParaRPr lang="en-US" dirty="0"/>
              </a:p>
              <a:p>
                <a:pPr marL="68580" indent="0">
                  <a:buNone/>
                </a:pPr>
                <a14:m>
                  <m:oMathPara xmlns:m="http://schemas.openxmlformats.org/officeDocument/2006/math">
                    <m:oMathParaPr>
                      <m:jc m:val="centerGroup"/>
                    </m:oMathParaPr>
                    <m:oMath xmlns:m="http://schemas.openxmlformats.org/officeDocument/2006/math">
                      <m:sSub>
                        <m:sSubPr>
                          <m:ctrlPr>
                            <a:rPr lang="el-GR" i="1" smtClean="0">
                              <a:latin typeface="Cambria Math" panose="02040503050406030204" pitchFamily="18" charset="0"/>
                            </a:rPr>
                          </m:ctrlPr>
                        </m:sSubPr>
                        <m:e>
                          <m:r>
                            <a:rPr lang="en-US" b="0" i="1" smtClean="0">
                              <a:latin typeface="Cambria Math" panose="02040503050406030204" pitchFamily="18" charset="0"/>
                            </a:rPr>
                            <m:t>𝐹</m:t>
                          </m:r>
                        </m:e>
                        <m:sub>
                          <m:r>
                            <a:rPr lang="en-US" b="0" i="1" smtClean="0">
                              <a:latin typeface="Cambria Math" panose="02040503050406030204" pitchFamily="18" charset="0"/>
                            </a:rPr>
                            <m:t>𝑥</m:t>
                          </m:r>
                        </m:sub>
                      </m:sSub>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𝑑𝑈</m:t>
                          </m:r>
                        </m:num>
                        <m:den>
                          <m:r>
                            <a:rPr lang="en-US" b="0" i="1" smtClean="0">
                              <a:latin typeface="Cambria Math" panose="02040503050406030204" pitchFamily="18" charset="0"/>
                            </a:rPr>
                            <m:t>𝑑𝑥</m:t>
                          </m:r>
                        </m:den>
                      </m:f>
                      <m:r>
                        <a:rPr lang="el-GR" b="0" i="1" smtClean="0">
                          <a:latin typeface="Cambria Math" panose="02040503050406030204" pitchFamily="18" charset="0"/>
                        </a:rPr>
                        <m:t>⇒</m:t>
                      </m:r>
                      <m:r>
                        <a:rPr lang="en-US" b="0" i="1" smtClean="0">
                          <a:latin typeface="Cambria Math" panose="02040503050406030204" pitchFamily="18" charset="0"/>
                        </a:rPr>
                        <m:t>𝑈</m:t>
                      </m:r>
                      <m:r>
                        <a:rPr lang="en-US" b="0" i="1" smtClean="0">
                          <a:latin typeface="Cambria Math" panose="02040503050406030204" pitchFamily="18" charset="0"/>
                        </a:rPr>
                        <m:t>(</m:t>
                      </m:r>
                      <m:r>
                        <a:rPr lang="en-US" b="0" i="1" smtClean="0">
                          <a:latin typeface="Cambria Math" panose="02040503050406030204" pitchFamily="18" charset="0"/>
                        </a:rPr>
                        <m:t>𝑥</m:t>
                      </m:r>
                      <m:r>
                        <a:rPr lang="en-US" b="0" i="1" smtClean="0">
                          <a:latin typeface="Cambria Math" panose="02040503050406030204" pitchFamily="18" charset="0"/>
                        </a:rPr>
                        <m:t>)=−</m:t>
                      </m:r>
                      <m:nary>
                        <m:naryPr>
                          <m:limLoc m:val="undOvr"/>
                          <m:subHide m:val="on"/>
                          <m:supHide m:val="on"/>
                          <m:ctrlPr>
                            <a:rPr lang="en-US" b="0" i="1" smtClean="0">
                              <a:latin typeface="Cambria Math" panose="02040503050406030204" pitchFamily="18" charset="0"/>
                            </a:rPr>
                          </m:ctrlPr>
                        </m:naryPr>
                        <m:sub/>
                        <m:sup/>
                        <m:e>
                          <m:sSub>
                            <m:sSubPr>
                              <m:ctrlPr>
                                <a:rPr lang="en-US" b="0" i="1" smtClean="0">
                                  <a:latin typeface="Cambria Math" panose="02040503050406030204" pitchFamily="18" charset="0"/>
                                </a:rPr>
                              </m:ctrlPr>
                            </m:sSubPr>
                            <m:e>
                              <m:r>
                                <a:rPr lang="en-US" b="0" i="1" smtClean="0">
                                  <a:latin typeface="Cambria Math" panose="02040503050406030204" pitchFamily="18" charset="0"/>
                                </a:rPr>
                                <m:t>𝐹</m:t>
                              </m:r>
                            </m:e>
                            <m:sub>
                              <m:r>
                                <a:rPr lang="en-US" b="0" i="1" smtClean="0">
                                  <a:latin typeface="Cambria Math" panose="02040503050406030204" pitchFamily="18" charset="0"/>
                                </a:rPr>
                                <m:t>𝑥</m:t>
                              </m:r>
                            </m:sub>
                          </m:sSub>
                          <m:r>
                            <a:rPr lang="en-US" b="0" i="1" smtClean="0">
                              <a:latin typeface="Cambria Math" panose="02040503050406030204" pitchFamily="18" charset="0"/>
                            </a:rPr>
                            <m:t>𝑑𝑥</m:t>
                          </m:r>
                        </m:e>
                      </m:nary>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𝑈</m:t>
                          </m:r>
                        </m:e>
                        <m:sub>
                          <m:r>
                            <a:rPr lang="en-US" b="0" i="1" smtClean="0">
                              <a:latin typeface="Cambria Math" panose="02040503050406030204" pitchFamily="18" charset="0"/>
                            </a:rPr>
                            <m:t>𝑖</m:t>
                          </m:r>
                        </m:sub>
                      </m:sSub>
                    </m:oMath>
                  </m:oMathPara>
                </a14:m>
                <a:endParaRPr lang="el-GR" dirty="0"/>
              </a:p>
              <a:p>
                <a:pPr marL="68580" indent="0">
                  <a:buNone/>
                </a:pPr>
                <a:endParaRPr lang="en-US" sz="1200" dirty="0"/>
              </a:p>
              <a:p>
                <a:r>
                  <a:rPr lang="el-GR" dirty="0"/>
                  <a:t>Η συνάρτηση </a:t>
                </a:r>
                <a14:m>
                  <m:oMath xmlns:m="http://schemas.openxmlformats.org/officeDocument/2006/math">
                    <m:r>
                      <a:rPr lang="en-US" b="0" i="1" smtClean="0">
                        <a:latin typeface="Cambria Math" panose="02040503050406030204" pitchFamily="18" charset="0"/>
                      </a:rPr>
                      <m:t>𝑈</m:t>
                    </m:r>
                    <m:r>
                      <a:rPr lang="en-US" b="0" i="1" smtClean="0">
                        <a:latin typeface="Cambria Math" panose="02040503050406030204" pitchFamily="18" charset="0"/>
                      </a:rPr>
                      <m:t>(</m:t>
                    </m:r>
                    <m:r>
                      <a:rPr lang="en-US" b="0" i="1" smtClean="0">
                        <a:latin typeface="Cambria Math" panose="02040503050406030204" pitchFamily="18" charset="0"/>
                      </a:rPr>
                      <m:t>𝑥</m:t>
                    </m:r>
                    <m:r>
                      <a:rPr lang="en-US" b="0" i="1" smtClean="0">
                        <a:latin typeface="Cambria Math" panose="02040503050406030204" pitchFamily="18" charset="0"/>
                      </a:rPr>
                      <m:t>)</m:t>
                    </m:r>
                  </m:oMath>
                </a14:m>
                <a:r>
                  <a:rPr lang="en-US" dirty="0"/>
                  <a:t> </a:t>
                </a:r>
                <a:r>
                  <a:rPr lang="el-GR" dirty="0"/>
                  <a:t>λέγεται </a:t>
                </a:r>
                <a:r>
                  <a:rPr lang="el-GR" b="1" dirty="0"/>
                  <a:t>συνάρτηση δυναμικής ενέργειας</a:t>
                </a:r>
              </a:p>
              <a:p>
                <a:r>
                  <a:rPr lang="el-GR" dirty="0"/>
                  <a:t>Η θέση </a:t>
                </a:r>
                <a14:m>
                  <m:oMath xmlns:m="http://schemas.openxmlformats.org/officeDocument/2006/math">
                    <m:r>
                      <a:rPr lang="en-US" i="1" dirty="0" smtClean="0">
                        <a:latin typeface="Cambria Math" panose="02040503050406030204" pitchFamily="18" charset="0"/>
                      </a:rPr>
                      <m:t>𝑥</m:t>
                    </m:r>
                  </m:oMath>
                </a14:m>
                <a:r>
                  <a:rPr lang="en-US" dirty="0"/>
                  <a:t> </a:t>
                </a:r>
                <a:r>
                  <a:rPr lang="el-GR" dirty="0"/>
                  <a:t>όπου </a:t>
                </a:r>
                <a14:m>
                  <m:oMath xmlns:m="http://schemas.openxmlformats.org/officeDocument/2006/math">
                    <m:sSub>
                      <m:sSubPr>
                        <m:ctrlPr>
                          <a:rPr lang="el-GR" i="1">
                            <a:latin typeface="Cambria Math" panose="02040503050406030204" pitchFamily="18" charset="0"/>
                          </a:rPr>
                        </m:ctrlPr>
                      </m:sSubPr>
                      <m:e>
                        <m:r>
                          <a:rPr lang="en-US" i="1">
                            <a:latin typeface="Cambria Math" panose="02040503050406030204" pitchFamily="18" charset="0"/>
                          </a:rPr>
                          <m:t>𝐹</m:t>
                        </m:r>
                      </m:e>
                      <m:sub>
                        <m:r>
                          <a:rPr lang="en-US" i="1">
                            <a:latin typeface="Cambria Math" panose="02040503050406030204" pitchFamily="18" charset="0"/>
                          </a:rPr>
                          <m:t>𝑥</m:t>
                        </m:r>
                      </m:sub>
                    </m:sSub>
                    <m:r>
                      <a:rPr lang="el-GR" b="0" i="1" smtClean="0">
                        <a:latin typeface="Cambria Math" panose="02040503050406030204" pitchFamily="18" charset="0"/>
                      </a:rPr>
                      <m:t>=0</m:t>
                    </m:r>
                  </m:oMath>
                </a14:m>
                <a:r>
                  <a:rPr lang="el-GR" dirty="0"/>
                  <a:t> λέγεται </a:t>
                </a:r>
                <a:r>
                  <a:rPr lang="el-GR" b="1" dirty="0"/>
                  <a:t>θέση ισορροπίας</a:t>
                </a:r>
                <a:r>
                  <a:rPr lang="en-US" b="1" dirty="0"/>
                  <a:t> </a:t>
                </a:r>
                <a:r>
                  <a:rPr lang="el-GR" b="1" dirty="0"/>
                  <a:t>του συστήματος</a:t>
                </a:r>
                <a:endParaRPr lang="en-US" b="1" dirty="0"/>
              </a:p>
              <a:p>
                <a:r>
                  <a:rPr lang="el-GR" dirty="0"/>
                  <a:t>Προφανώς ισχύει και </a:t>
                </a:r>
                <a:endParaRPr lang="en-US" dirty="0"/>
              </a:p>
              <a:p>
                <a:pPr marL="68580" indent="0">
                  <a:buNone/>
                </a:pPr>
                <a14:m>
                  <m:oMathPara xmlns:m="http://schemas.openxmlformats.org/officeDocument/2006/math">
                    <m:oMathParaPr>
                      <m:jc m:val="centerGroup"/>
                    </m:oMathParaPr>
                    <m:oMath xmlns:m="http://schemas.openxmlformats.org/officeDocument/2006/math">
                      <m:sSub>
                        <m:sSubPr>
                          <m:ctrlPr>
                            <a:rPr lang="el-GR" i="1">
                              <a:latin typeface="Cambria Math" panose="02040503050406030204" pitchFamily="18" charset="0"/>
                            </a:rPr>
                          </m:ctrlPr>
                        </m:sSubPr>
                        <m:e>
                          <m:r>
                            <a:rPr lang="en-US" i="1">
                              <a:latin typeface="Cambria Math" panose="02040503050406030204" pitchFamily="18" charset="0"/>
                            </a:rPr>
                            <m:t>𝐹</m:t>
                          </m:r>
                        </m:e>
                        <m:sub>
                          <m:r>
                            <a:rPr lang="en-US" b="0" i="1" smtClean="0">
                              <a:latin typeface="Cambria Math" panose="02040503050406030204" pitchFamily="18" charset="0"/>
                            </a:rPr>
                            <m:t>𝑦</m:t>
                          </m:r>
                        </m:sub>
                      </m:sSub>
                      <m:r>
                        <a:rPr lang="en-US" i="1">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𝑑𝑈</m:t>
                          </m:r>
                        </m:num>
                        <m:den>
                          <m:r>
                            <a:rPr lang="en-US" i="1">
                              <a:latin typeface="Cambria Math" panose="02040503050406030204" pitchFamily="18" charset="0"/>
                            </a:rPr>
                            <m:t>𝑑</m:t>
                          </m:r>
                          <m:r>
                            <a:rPr lang="en-US" b="0" i="1" smtClean="0">
                              <a:latin typeface="Cambria Math" panose="02040503050406030204" pitchFamily="18" charset="0"/>
                            </a:rPr>
                            <m:t>𝑦</m:t>
                          </m:r>
                        </m:den>
                      </m:f>
                      <m:r>
                        <a:rPr lang="en-US" b="0" i="1" smtClean="0">
                          <a:latin typeface="Cambria Math" panose="02040503050406030204" pitchFamily="18" charset="0"/>
                        </a:rPr>
                        <m:t>,  </m:t>
                      </m:r>
                      <m:sSub>
                        <m:sSubPr>
                          <m:ctrlPr>
                            <a:rPr lang="el-GR" i="1">
                              <a:latin typeface="Cambria Math" panose="02040503050406030204" pitchFamily="18" charset="0"/>
                            </a:rPr>
                          </m:ctrlPr>
                        </m:sSubPr>
                        <m:e>
                          <m:r>
                            <a:rPr lang="en-US" i="1">
                              <a:latin typeface="Cambria Math" panose="02040503050406030204" pitchFamily="18" charset="0"/>
                            </a:rPr>
                            <m:t>𝐹</m:t>
                          </m:r>
                        </m:e>
                        <m:sub>
                          <m:r>
                            <a:rPr lang="en-US" b="0" i="1" smtClean="0">
                              <a:latin typeface="Cambria Math" panose="02040503050406030204" pitchFamily="18" charset="0"/>
                            </a:rPr>
                            <m:t>𝑧</m:t>
                          </m:r>
                        </m:sub>
                      </m:sSub>
                      <m:r>
                        <a:rPr lang="en-US" i="1">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𝑑𝑈</m:t>
                          </m:r>
                        </m:num>
                        <m:den>
                          <m:r>
                            <a:rPr lang="en-US" i="1">
                              <a:latin typeface="Cambria Math" panose="02040503050406030204" pitchFamily="18" charset="0"/>
                            </a:rPr>
                            <m:t>𝑑</m:t>
                          </m:r>
                          <m:r>
                            <a:rPr lang="en-US" b="0" i="1" smtClean="0">
                              <a:latin typeface="Cambria Math" panose="02040503050406030204" pitchFamily="18" charset="0"/>
                            </a:rPr>
                            <m:t>𝑧</m:t>
                          </m:r>
                        </m:den>
                      </m:f>
                    </m:oMath>
                  </m:oMathPara>
                </a14:m>
                <a:endParaRPr lang="el-GR"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371600"/>
                <a:ext cx="8024650" cy="5105400"/>
              </a:xfrm>
              <a:blipFill>
                <a:blip r:embed="rId2"/>
                <a:stretch>
                  <a:fillRect r="-532"/>
                </a:stretch>
              </a:blipFill>
            </p:spPr>
            <p:txBody>
              <a:bodyPr/>
              <a:lstStyle/>
              <a:p>
                <a:r>
                  <a:rPr lang="en-US">
                    <a:noFill/>
                  </a:rPr>
                  <a:t> </a:t>
                </a:r>
              </a:p>
            </p:txBody>
          </p:sp>
        </mc:Fallback>
      </mc:AlternateContent>
      <p:sp>
        <p:nvSpPr>
          <p:cNvPr id="5" name="Horizontal Scroll 4"/>
          <p:cNvSpPr/>
          <p:nvPr/>
        </p:nvSpPr>
        <p:spPr>
          <a:xfrm>
            <a:off x="5118912" y="172108"/>
            <a:ext cx="3505200" cy="1275691"/>
          </a:xfrm>
          <a:prstGeom prst="horizontalScroll">
            <a:avLst>
              <a:gd name="adj" fmla="val 1102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400" b="1" i="0" u="none" strike="noStrike" kern="1200" cap="none" spc="0" normalizeH="0" baseline="0" noProof="0" dirty="0">
                <a:ln>
                  <a:noFill/>
                </a:ln>
                <a:solidFill>
                  <a:prstClr val="white"/>
                </a:solidFill>
                <a:effectLst/>
                <a:uLnTx/>
                <a:uFillTx/>
                <a:latin typeface="Calibri" panose="020F0502020204030204"/>
                <a:ea typeface="+mn-ea"/>
                <a:cs typeface="+mn-cs"/>
              </a:rPr>
              <a:t>Για ευκολία, παραλείπουμε το δείκτη </a:t>
            </a:r>
            <a:r>
              <a:rPr kumimoji="0" lang="aa-ET" sz="1400" b="1" i="1" u="none" strike="noStrike" kern="1200" cap="none" spc="0" normalizeH="0" baseline="0" noProof="0" dirty="0">
                <a:ln>
                  <a:noFill/>
                </a:ln>
                <a:solidFill>
                  <a:prstClr val="white"/>
                </a:solidFill>
                <a:effectLst/>
                <a:uLnTx/>
                <a:uFillTx/>
                <a:latin typeface="Calibri" panose="020F0502020204030204"/>
                <a:ea typeface="+mn-ea"/>
                <a:cs typeface="+mn-cs"/>
              </a:rPr>
              <a:t>int</a:t>
            </a:r>
            <a:r>
              <a:rPr kumimoji="0" lang="aa-ET" sz="14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l-GR" sz="1400" b="1" i="0" u="none" strike="noStrike" kern="1200" cap="none" spc="0" normalizeH="0" baseline="0" noProof="0" dirty="0">
                <a:ln>
                  <a:noFill/>
                </a:ln>
                <a:solidFill>
                  <a:prstClr val="white"/>
                </a:solidFill>
                <a:effectLst/>
                <a:uLnTx/>
                <a:uFillTx/>
                <a:latin typeface="Calibri" panose="020F0502020204030204"/>
                <a:ea typeface="+mn-ea"/>
                <a:cs typeface="+mn-cs"/>
              </a:rPr>
              <a:t>για τη δύναμη αλλά συνεχίζουμε να εννοούμε την εσωτερική συντηρητική δύναμη του συστήματος</a:t>
            </a:r>
            <a:endPar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6218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fade">
                                      <p:cBhvr>
                                        <p:cTn id="18" dur="500"/>
                                        <p:tgtEl>
                                          <p:spTgt spid="3">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animEffect transition="in" filter="fade">
                                      <p:cBhvr>
                                        <p:cTn id="23" dur="500"/>
                                        <p:tgtEl>
                                          <p:spTgt spid="3">
                                            <p:txEl>
                                              <p:pRg st="6" end="6"/>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fade">
                                      <p:cBhvr>
                                        <p:cTn id="28" dur="500"/>
                                        <p:tgtEl>
                                          <p:spTgt spid="3">
                                            <p:txEl>
                                              <p:pRg st="7" end="7"/>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animEffect transition="in" filter="fade">
                                      <p:cBhvr>
                                        <p:cTn id="33" dur="500"/>
                                        <p:tgtEl>
                                          <p:spTgt spid="3">
                                            <p:txEl>
                                              <p:pRg st="8" end="8"/>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3">
                                            <p:txEl>
                                              <p:pRg st="9" end="9"/>
                                            </p:txEl>
                                          </p:spTgt>
                                        </p:tgtEl>
                                        <p:attrNameLst>
                                          <p:attrName>style.visibility</p:attrName>
                                        </p:attrNameLst>
                                      </p:cBhvr>
                                      <p:to>
                                        <p:strVal val="visible"/>
                                      </p:to>
                                    </p:set>
                                    <p:animEffect transition="in" filter="fade">
                                      <p:cBhvr>
                                        <p:cTn id="36"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Ενέργεια Συστήματος</a:t>
            </a:r>
          </a:p>
        </p:txBody>
      </p:sp>
      <p:sp>
        <p:nvSpPr>
          <p:cNvPr id="3" name="Content Placeholder 2"/>
          <p:cNvSpPr>
            <a:spLocks noGrp="1"/>
          </p:cNvSpPr>
          <p:nvPr>
            <p:ph idx="1"/>
          </p:nvPr>
        </p:nvSpPr>
        <p:spPr>
          <a:xfrm>
            <a:off x="738350" y="1371600"/>
            <a:ext cx="7872250" cy="5181600"/>
          </a:xfrm>
        </p:spPr>
        <p:txBody>
          <a:bodyPr>
            <a:noAutofit/>
          </a:bodyPr>
          <a:lstStyle/>
          <a:p>
            <a:r>
              <a:rPr lang="el-GR" sz="1800" b="1" dirty="0"/>
              <a:t>Ευσταθής ισορροπία (</a:t>
            </a:r>
            <a:r>
              <a:rPr lang="en-US" sz="1800" b="1" dirty="0"/>
              <a:t>stable equilibrium)</a:t>
            </a:r>
          </a:p>
          <a:p>
            <a:pPr lvl="1"/>
            <a:r>
              <a:rPr lang="el-GR" sz="1600" dirty="0"/>
              <a:t>Ένα σύστημα λέγεται ευσταθούς ισορροπίας όταν οποιαδήποτε μεταβολή μακριά από τη θέση ισορροπίας του έχει ως συνέπεια την έγερση μιας </a:t>
            </a:r>
            <a:r>
              <a:rPr lang="el-GR" sz="1600" dirty="0">
                <a:solidFill>
                  <a:srgbClr val="FF0000"/>
                </a:solidFill>
              </a:rPr>
              <a:t>δύναμης που επαναφέρει</a:t>
            </a:r>
            <a:r>
              <a:rPr lang="el-GR" sz="1600" dirty="0"/>
              <a:t> το σύστημα στη θέση ισορροπίας του</a:t>
            </a:r>
          </a:p>
          <a:p>
            <a:pPr lvl="2"/>
            <a:r>
              <a:rPr lang="el-GR" sz="1600" dirty="0"/>
              <a:t>Παραδείγματα: </a:t>
            </a:r>
            <a:r>
              <a:rPr lang="el-GR" sz="1400" dirty="0"/>
              <a:t>σύστημα σώματος-ελατηρίου</a:t>
            </a:r>
            <a:r>
              <a:rPr lang="en-US" sz="1400" dirty="0"/>
              <a:t>, </a:t>
            </a:r>
            <a:r>
              <a:rPr lang="el-GR" sz="1400" dirty="0"/>
              <a:t>σύστημα μπίλιας-κυρτού μπώλ-Γης</a:t>
            </a:r>
          </a:p>
          <a:p>
            <a:endParaRPr lang="el-GR" sz="500" b="1" dirty="0"/>
          </a:p>
          <a:p>
            <a:r>
              <a:rPr lang="el-GR" sz="1800" b="1" dirty="0"/>
              <a:t>Ασταθής ισορροπία (</a:t>
            </a:r>
            <a:r>
              <a:rPr lang="en-US" sz="1800" b="1" dirty="0"/>
              <a:t>unstable equilibrium)</a:t>
            </a:r>
          </a:p>
          <a:p>
            <a:pPr lvl="1"/>
            <a:r>
              <a:rPr lang="el-GR" sz="1600" dirty="0"/>
              <a:t>Ένα σύστημα λέγεται ασταθούς ισορροπίας όταν οποιαδήποτε μεταβολή μακριά από τη θέση ισορροπίας του έχει ως συνέπεια την έγερση μιας </a:t>
            </a:r>
            <a:r>
              <a:rPr lang="el-GR" sz="1600" dirty="0">
                <a:solidFill>
                  <a:srgbClr val="FF0000"/>
                </a:solidFill>
              </a:rPr>
              <a:t>δύναμης που απομακρύνει περισσότερο</a:t>
            </a:r>
            <a:r>
              <a:rPr lang="el-GR" sz="1600" dirty="0"/>
              <a:t> το σύστημα από τη θέση ισορροπίας του</a:t>
            </a:r>
          </a:p>
          <a:p>
            <a:pPr lvl="2"/>
            <a:r>
              <a:rPr lang="el-GR" sz="1600" dirty="0"/>
              <a:t>Παραδείγματα: </a:t>
            </a:r>
            <a:r>
              <a:rPr lang="el-GR" sz="1400" dirty="0"/>
              <a:t>σύστημα μολυβιού-Γης που ισορροπεί στη μύτη του επάνω σε μια επιφάνεια, σύστημα μπάλας-Γης στην κορυφή ενός λόφου</a:t>
            </a:r>
          </a:p>
          <a:p>
            <a:endParaRPr lang="el-GR" sz="300" b="1" dirty="0"/>
          </a:p>
          <a:p>
            <a:r>
              <a:rPr lang="el-GR" sz="1800" b="1" dirty="0"/>
              <a:t>Ουδέτερη ισορροπία (</a:t>
            </a:r>
            <a:r>
              <a:rPr lang="en-US" sz="1800" b="1" dirty="0"/>
              <a:t>neutral equilibrium)</a:t>
            </a:r>
            <a:endParaRPr lang="el-GR" sz="1800" b="1" dirty="0"/>
          </a:p>
          <a:p>
            <a:pPr lvl="1"/>
            <a:r>
              <a:rPr lang="el-GR" sz="1600" dirty="0"/>
              <a:t>Ένα σύστημα λέγεται ουδέτερης ισορροπίας</a:t>
            </a:r>
            <a:r>
              <a:rPr lang="en-US" sz="1600" dirty="0"/>
              <a:t> </a:t>
            </a:r>
            <a:r>
              <a:rPr lang="el-GR" sz="1600" dirty="0"/>
              <a:t>αν η θέση ισορροπίας του δεν εξαρτάται από μετατοπίσεις από την αρχική του θέση, δηλ. όταν </a:t>
            </a:r>
            <a:r>
              <a:rPr lang="el-GR" sz="1600" dirty="0">
                <a:solidFill>
                  <a:srgbClr val="FF0000"/>
                </a:solidFill>
              </a:rPr>
              <a:t>παραμένει στη νέα του θέση</a:t>
            </a:r>
            <a:r>
              <a:rPr lang="el-GR" sz="1600" dirty="0"/>
              <a:t> μετά από κάποια μετατόπιση χωρίς να επιστρέφει πίσω στην αρχική του θέση</a:t>
            </a:r>
          </a:p>
          <a:p>
            <a:pPr lvl="2"/>
            <a:r>
              <a:rPr lang="el-GR" sz="1600" dirty="0"/>
              <a:t>Παράδειγμα: </a:t>
            </a:r>
            <a:r>
              <a:rPr lang="el-GR" sz="1400" dirty="0"/>
              <a:t>σύστημα μπάλας-οριζόντιου εδάφους, σύστημα βιβλίου πλευρικά τοποθετημένου-οριζόντιου εδάφους</a:t>
            </a:r>
            <a:endParaRPr lang="en-US" sz="1400" dirty="0"/>
          </a:p>
        </p:txBody>
      </p:sp>
    </p:spTree>
    <p:extLst>
      <p:ext uri="{BB962C8B-B14F-4D97-AF65-F5344CB8AC3E}">
        <p14:creationId xmlns:p14="http://schemas.microsoft.com/office/powerpoint/2010/main" val="3977597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animEffect transition="in" filter="fade">
                                      <p:cBhvr>
                                        <p:cTn id="37" dur="500"/>
                                        <p:tgtEl>
                                          <p:spTgt spid="3">
                                            <p:txEl>
                                              <p:pRg st="8" end="8"/>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9" end="9"/>
                                            </p:txEl>
                                          </p:spTgt>
                                        </p:tgtEl>
                                        <p:attrNameLst>
                                          <p:attrName>style.visibility</p:attrName>
                                        </p:attrNameLst>
                                      </p:cBhvr>
                                      <p:to>
                                        <p:strVal val="visible"/>
                                      </p:to>
                                    </p:set>
                                    <p:animEffect transition="in" filter="fade">
                                      <p:cBhvr>
                                        <p:cTn id="42" dur="500"/>
                                        <p:tgtEl>
                                          <p:spTgt spid="3">
                                            <p:txEl>
                                              <p:pRg st="9" end="9"/>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animEffect transition="in" filter="fade">
                                      <p:cBhvr>
                                        <p:cTn id="47"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Κίνηση σε μια Διάσταση</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290914"/>
                <a:ext cx="7796050" cy="3933450"/>
              </a:xfrm>
            </p:spPr>
            <p:txBody>
              <a:bodyPr/>
              <a:lstStyle/>
              <a:p>
                <a:r>
                  <a:rPr lang="en-US" b="1" dirty="0"/>
                  <a:t>Quiz </a:t>
                </a:r>
                <a:r>
                  <a:rPr lang="el-GR" b="1" dirty="0"/>
                  <a:t>2</a:t>
                </a:r>
                <a:r>
                  <a:rPr lang="en-US" b="1" dirty="0"/>
                  <a:t>:</a:t>
                </a:r>
              </a:p>
              <a:p>
                <a:pPr lvl="1"/>
                <a:r>
                  <a:rPr lang="el-GR" dirty="0"/>
                  <a:t>Η θέση ενός σωματιδίου δίνεται από τη σχέση</a:t>
                </a:r>
              </a:p>
              <a:p>
                <a:pPr marL="365760" lvl="1" indent="0">
                  <a:buNone/>
                </a:pPr>
                <a:endParaRPr lang="en-US" sz="1000" b="0" i="1" dirty="0">
                  <a:latin typeface="Cambria Math" panose="02040503050406030204" pitchFamily="18" charset="0"/>
                </a:endParaRPr>
              </a:p>
              <a:p>
                <a:pPr marL="365760" lvl="1" indent="0">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𝑥</m:t>
                      </m:r>
                      <m:r>
                        <a:rPr lang="en-US" b="0" i="1" smtClean="0">
                          <a:latin typeface="Cambria Math" panose="02040503050406030204" pitchFamily="18" charset="0"/>
                        </a:rPr>
                        <m:t>(</m:t>
                      </m:r>
                      <m:r>
                        <a:rPr lang="en-US" b="0" i="1" smtClean="0">
                          <a:latin typeface="Cambria Math" panose="02040503050406030204" pitchFamily="18" charset="0"/>
                        </a:rPr>
                        <m:t>𝑡</m:t>
                      </m:r>
                      <m:r>
                        <a:rPr lang="en-US" b="0" i="1" smtClean="0">
                          <a:latin typeface="Cambria Math" panose="02040503050406030204" pitchFamily="18" charset="0"/>
                        </a:rPr>
                        <m:t>)=4 −27</m:t>
                      </m:r>
                      <m:r>
                        <a:rPr lang="en-US" b="0" i="1" smtClean="0">
                          <a:latin typeface="Cambria Math" panose="02040503050406030204" pitchFamily="18" charset="0"/>
                        </a:rPr>
                        <m:t>𝑡</m:t>
                      </m:r>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𝑡</m:t>
                          </m:r>
                        </m:e>
                        <m:sup>
                          <m:r>
                            <a:rPr lang="en-US" b="0" i="1" smtClean="0">
                              <a:latin typeface="Cambria Math" panose="02040503050406030204" pitchFamily="18" charset="0"/>
                            </a:rPr>
                            <m:t>3</m:t>
                          </m:r>
                        </m:sup>
                      </m:sSup>
                    </m:oMath>
                  </m:oMathPara>
                </a14:m>
                <a:endParaRPr lang="en-US" b="0" dirty="0"/>
              </a:p>
              <a:p>
                <a:pPr lvl="2"/>
                <a:r>
                  <a:rPr lang="en-US" dirty="0"/>
                  <a:t>A) </a:t>
                </a:r>
                <a:r>
                  <a:rPr lang="el-GR" dirty="0"/>
                  <a:t>Βρείτε τη συνάρτηση ταχύτητας ως προς το χρόνο</a:t>
                </a:r>
              </a:p>
              <a:p>
                <a:pPr lvl="2"/>
                <a:r>
                  <a:rPr lang="en-US" dirty="0"/>
                  <a:t>B) </a:t>
                </a:r>
                <a:r>
                  <a:rPr lang="el-GR" dirty="0"/>
                  <a:t>Βρείτε τη συνάρτηση επιτάχυνσης ως προς το χρόνο</a:t>
                </a:r>
              </a:p>
              <a:p>
                <a:pPr lvl="2"/>
                <a:r>
                  <a:rPr lang="el-GR" dirty="0"/>
                  <a:t>Γ) Υπάρχει κάποια χρονική στιγμή </a:t>
                </a:r>
                <a14:m>
                  <m:oMath xmlns:m="http://schemas.openxmlformats.org/officeDocument/2006/math">
                    <m:sSub>
                      <m:sSubPr>
                        <m:ctrlPr>
                          <a:rPr lang="en-US" b="0" i="1" dirty="0" smtClean="0">
                            <a:latin typeface="Cambria Math" panose="02040503050406030204" pitchFamily="18" charset="0"/>
                          </a:rPr>
                        </m:ctrlPr>
                      </m:sSubPr>
                      <m:e>
                        <m:r>
                          <a:rPr lang="en-US" i="1" dirty="0" smtClean="0">
                            <a:latin typeface="Cambria Math" panose="02040503050406030204" pitchFamily="18" charset="0"/>
                          </a:rPr>
                          <m:t>𝑡</m:t>
                        </m:r>
                      </m:e>
                      <m:sub>
                        <m:r>
                          <a:rPr lang="en-US" b="0" i="1" dirty="0" smtClean="0">
                            <a:latin typeface="Cambria Math" panose="02040503050406030204" pitchFamily="18" charset="0"/>
                          </a:rPr>
                          <m:t>0</m:t>
                        </m:r>
                      </m:sub>
                    </m:sSub>
                  </m:oMath>
                </a14:m>
                <a:r>
                  <a:rPr lang="en-US" dirty="0"/>
                  <a:t> </a:t>
                </a:r>
                <a:r>
                  <a:rPr lang="el-GR" dirty="0"/>
                  <a:t>που το σωματίδιο είχε </a:t>
                </a:r>
                <a14:m>
                  <m:oMath xmlns:m="http://schemas.openxmlformats.org/officeDocument/2006/math">
                    <m:r>
                      <a:rPr lang="en-US" i="1" dirty="0" smtClean="0">
                        <a:latin typeface="Cambria Math" panose="02040503050406030204" pitchFamily="18" charset="0"/>
                      </a:rPr>
                      <m:t>𝑢</m:t>
                    </m:r>
                    <m:r>
                      <a:rPr lang="en-US" b="0" i="1" dirty="0" smtClean="0">
                        <a:latin typeface="Cambria Math" panose="02040503050406030204" pitchFamily="18" charset="0"/>
                      </a:rPr>
                      <m:t>(</m:t>
                    </m:r>
                    <m:sSub>
                      <m:sSubPr>
                        <m:ctrlPr>
                          <a:rPr lang="en-US" b="0" i="1" dirty="0" smtClean="0">
                            <a:latin typeface="Cambria Math" panose="02040503050406030204" pitchFamily="18" charset="0"/>
                          </a:rPr>
                        </m:ctrlPr>
                      </m:sSubPr>
                      <m:e>
                        <m:r>
                          <a:rPr lang="en-US" b="0" i="1" dirty="0" smtClean="0">
                            <a:latin typeface="Cambria Math" panose="02040503050406030204" pitchFamily="18" charset="0"/>
                          </a:rPr>
                          <m:t>𝑡</m:t>
                        </m:r>
                      </m:e>
                      <m:sub>
                        <m:r>
                          <a:rPr lang="en-US" b="0" i="1" dirty="0" smtClean="0">
                            <a:latin typeface="Cambria Math" panose="02040503050406030204" pitchFamily="18" charset="0"/>
                          </a:rPr>
                          <m:t>0</m:t>
                        </m:r>
                      </m:sub>
                    </m:sSub>
                    <m:r>
                      <a:rPr lang="en-US" b="0" i="1" dirty="0" smtClean="0">
                        <a:latin typeface="Cambria Math" panose="02040503050406030204" pitchFamily="18" charset="0"/>
                      </a:rPr>
                      <m:t>)</m:t>
                    </m:r>
                    <m:r>
                      <a:rPr lang="en-US" i="1" dirty="0" smtClean="0">
                        <a:latin typeface="Cambria Math" panose="02040503050406030204" pitchFamily="18" charset="0"/>
                      </a:rPr>
                      <m:t>=0</m:t>
                    </m:r>
                  </m:oMath>
                </a14:m>
                <a:r>
                  <a:rPr lang="en-US" dirty="0"/>
                  <a:t>?</a:t>
                </a:r>
                <a:endParaRPr lang="el-GR"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290914"/>
                <a:ext cx="7796050" cy="3933450"/>
              </a:xfrm>
              <a:blipFill>
                <a:blip r:embed="rId2"/>
                <a:stretch>
                  <a:fillRect t="-1240"/>
                </a:stretch>
              </a:blipFill>
            </p:spPr>
            <p:txBody>
              <a:bodyPr/>
              <a:lstStyle/>
              <a:p>
                <a:r>
                  <a:rPr lang="en-US">
                    <a:noFill/>
                  </a:rPr>
                  <a:t> </a:t>
                </a:r>
              </a:p>
            </p:txBody>
          </p:sp>
        </mc:Fallback>
      </mc:AlternateContent>
      <mc:AlternateContent xmlns:mc="http://schemas.openxmlformats.org/markup-compatibility/2006" xmlns:p14="http://schemas.microsoft.com/office/powerpoint/2010/main">
        <mc:Choice Requires="p14">
          <p:contentPart p14:bwMode="auto" r:id="rId3">
            <p14:nvContentPartPr>
              <p14:cNvPr id="4" name="Ink 3"/>
              <p14:cNvContentPartPr/>
              <p14:nvPr/>
            </p14:nvContentPartPr>
            <p14:xfrm>
              <a:off x="583200" y="4177800"/>
              <a:ext cx="8122320" cy="2678400"/>
            </p14:xfrm>
          </p:contentPart>
        </mc:Choice>
        <mc:Fallback xmlns="">
          <p:pic>
            <p:nvPicPr>
              <p:cNvPr id="4" name="Ink 3"/>
              <p:cNvPicPr/>
              <p:nvPr/>
            </p:nvPicPr>
            <p:blipFill>
              <a:blip r:embed="rId4"/>
              <a:stretch>
                <a:fillRect/>
              </a:stretch>
            </p:blipFill>
            <p:spPr>
              <a:xfrm>
                <a:off x="573840" y="4168440"/>
                <a:ext cx="8141040" cy="2697120"/>
              </a:xfrm>
              <a:prstGeom prst="rect">
                <a:avLst/>
              </a:prstGeom>
            </p:spPr>
          </p:pic>
        </mc:Fallback>
      </mc:AlternateContent>
    </p:spTree>
    <p:extLst>
      <p:ext uri="{BB962C8B-B14F-4D97-AF65-F5344CB8AC3E}">
        <p14:creationId xmlns:p14="http://schemas.microsoft.com/office/powerpoint/2010/main" val="3068784688"/>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Ενέργεια Συστήματος</a:t>
            </a:r>
          </a:p>
        </p:txBody>
      </p:sp>
      <p:pic>
        <p:nvPicPr>
          <p:cNvPr id="28" name="Picture 2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1600200"/>
            <a:ext cx="7992532" cy="4495800"/>
          </a:xfrm>
          <a:prstGeom prst="rect">
            <a:avLst/>
          </a:prstGeom>
        </p:spPr>
      </p:pic>
      <mc:AlternateContent xmlns:mc="http://schemas.openxmlformats.org/markup-compatibility/2006" xmlns:p14="http://schemas.microsoft.com/office/powerpoint/2010/main">
        <mc:Choice Requires="p14">
          <p:contentPart p14:bwMode="auto" r:id="rId3">
            <p14:nvContentPartPr>
              <p14:cNvPr id="3" name="Ink 2"/>
              <p14:cNvContentPartPr/>
              <p14:nvPr/>
            </p14:nvContentPartPr>
            <p14:xfrm>
              <a:off x="2183040" y="3798360"/>
              <a:ext cx="6327360" cy="1681200"/>
            </p14:xfrm>
          </p:contentPart>
        </mc:Choice>
        <mc:Fallback xmlns="">
          <p:pic>
            <p:nvPicPr>
              <p:cNvPr id="3" name="Ink 2"/>
              <p:cNvPicPr/>
              <p:nvPr/>
            </p:nvPicPr>
            <p:blipFill>
              <a:blip r:embed="rId4"/>
              <a:stretch>
                <a:fillRect/>
              </a:stretch>
            </p:blipFill>
            <p:spPr>
              <a:xfrm>
                <a:off x="2176200" y="3791160"/>
                <a:ext cx="6339600" cy="1697400"/>
              </a:xfrm>
              <a:prstGeom prst="rect">
                <a:avLst/>
              </a:prstGeom>
            </p:spPr>
          </p:pic>
        </mc:Fallback>
      </mc:AlternateContent>
      <p:sp>
        <p:nvSpPr>
          <p:cNvPr id="4" name="Πάπυρος: Οριζόντιος 3">
            <a:extLst>
              <a:ext uri="{FF2B5EF4-FFF2-40B4-BE49-F238E27FC236}">
                <a16:creationId xmlns:a16="http://schemas.microsoft.com/office/drawing/2014/main" id="{B3E2425B-C332-AE19-A3D5-08F95759ED21}"/>
              </a:ext>
            </a:extLst>
          </p:cNvPr>
          <p:cNvSpPr/>
          <p:nvPr/>
        </p:nvSpPr>
        <p:spPr>
          <a:xfrm>
            <a:off x="6172199" y="710292"/>
            <a:ext cx="2428361" cy="668148"/>
          </a:xfrm>
          <a:prstGeom prst="horizontalScroll">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prstClr val="white"/>
                </a:solidFill>
                <a:effectLst/>
                <a:uLnTx/>
                <a:uFillTx/>
                <a:latin typeface="Calibri" panose="020F0502020204030204"/>
                <a:ea typeface="+mn-ea"/>
                <a:cs typeface="+mn-cs"/>
              </a:rPr>
              <a:t>Συστήματα {σώμα, Γη}</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1151120"/>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Ενέργεια Συστήματος</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371600"/>
                <a:ext cx="7922222" cy="5029200"/>
              </a:xfrm>
            </p:spPr>
            <p:txBody>
              <a:bodyPr/>
              <a:lstStyle/>
              <a:p>
                <a:r>
                  <a:rPr lang="el-GR" dirty="0"/>
                  <a:t>Η κλίση </a:t>
                </a:r>
                <a14:m>
                  <m:oMath xmlns:m="http://schemas.openxmlformats.org/officeDocument/2006/math">
                    <m:f>
                      <m:fPr>
                        <m:ctrlPr>
                          <a:rPr lang="en-US" i="1">
                            <a:latin typeface="Cambria Math" panose="02040503050406030204" pitchFamily="18" charset="0"/>
                          </a:rPr>
                        </m:ctrlPr>
                      </m:fPr>
                      <m:num>
                        <m:r>
                          <a:rPr lang="en-US" i="1">
                            <a:latin typeface="Cambria Math" panose="02040503050406030204" pitchFamily="18" charset="0"/>
                          </a:rPr>
                          <m:t>𝑑𝑈</m:t>
                        </m:r>
                      </m:num>
                      <m:den>
                        <m:r>
                          <a:rPr lang="en-US" i="1">
                            <a:latin typeface="Cambria Math" panose="02040503050406030204" pitchFamily="18" charset="0"/>
                          </a:rPr>
                          <m:t>𝑑𝑥</m:t>
                        </m:r>
                      </m:den>
                    </m:f>
                  </m:oMath>
                </a14:m>
                <a:r>
                  <a:rPr lang="el-GR" dirty="0"/>
                  <a:t> μας πληροφορεί για την ευστάθεια ή αστάθεια ενός συστήματος</a:t>
                </a:r>
                <a:endParaRPr lang="en-US" sz="1400" dirty="0"/>
              </a:p>
              <a:p>
                <a:r>
                  <a:rPr lang="el-GR" b="1" dirty="0"/>
                  <a:t>Παραδείγματα:</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371600"/>
                <a:ext cx="7922222" cy="5029200"/>
              </a:xfrm>
              <a:blipFill rotWithShape="0">
                <a:blip r:embed="rId2"/>
                <a:stretch>
                  <a:fillRect r="-308"/>
                </a:stretch>
              </a:blipFill>
            </p:spPr>
            <p:txBody>
              <a:bodyPr/>
              <a:lstStyle/>
              <a:p>
                <a:r>
                  <a:rPr lang="el-GR">
                    <a:noFill/>
                  </a:rPr>
                  <a:t> </a:t>
                </a:r>
              </a:p>
            </p:txBody>
          </p:sp>
        </mc:Fallback>
      </mc:AlternateContent>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5948" r="2417"/>
          <a:stretch/>
        </p:blipFill>
        <p:spPr>
          <a:xfrm>
            <a:off x="4783669" y="3513667"/>
            <a:ext cx="3886200" cy="2991438"/>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5862" y="3581401"/>
            <a:ext cx="4073166" cy="2922468"/>
          </a:xfrm>
          <a:prstGeom prst="rect">
            <a:avLst/>
          </a:prstGeom>
        </p:spPr>
      </p:pic>
      <mc:AlternateContent xmlns:mc="http://schemas.openxmlformats.org/markup-compatibility/2006" xmlns:a14="http://schemas.microsoft.com/office/drawing/2010/main">
        <mc:Choice Requires="a14">
          <p:sp>
            <p:nvSpPr>
              <p:cNvPr id="7" name="Horizontal Scroll 6"/>
              <p:cNvSpPr/>
              <p:nvPr/>
            </p:nvSpPr>
            <p:spPr>
              <a:xfrm>
                <a:off x="6558747" y="674080"/>
                <a:ext cx="1814528" cy="865011"/>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l-GR" sz="1800" b="0" i="1" u="none" strike="noStrike" kern="1200" cap="none" spc="0" normalizeH="0" baseline="0" noProof="0">
                              <a:ln>
                                <a:noFill/>
                              </a:ln>
                              <a:solidFill>
                                <a:prstClr val="white"/>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a:ln>
                                <a:noFill/>
                              </a:ln>
                              <a:solidFill>
                                <a:prstClr val="white"/>
                              </a:solidFill>
                              <a:effectLst/>
                              <a:uLnTx/>
                              <a:uFillTx/>
                              <a:latin typeface="Cambria Math" panose="02040503050406030204" pitchFamily="18" charset="0"/>
                              <a:ea typeface="+mn-ea"/>
                              <a:cs typeface="+mn-cs"/>
                            </a:rPr>
                            <m:t>𝐹</m:t>
                          </m:r>
                        </m:e>
                        <m:sub>
                          <m:r>
                            <a:rPr kumimoji="0" lang="en-US" sz="1800" b="0" i="1" u="none" strike="noStrike" kern="1200" cap="none" spc="0" normalizeH="0" baseline="0" noProof="0">
                              <a:ln>
                                <a:noFill/>
                              </a:ln>
                              <a:solidFill>
                                <a:prstClr val="white"/>
                              </a:solidFill>
                              <a:effectLst/>
                              <a:uLnTx/>
                              <a:uFillTx/>
                              <a:latin typeface="Cambria Math" panose="02040503050406030204" pitchFamily="18" charset="0"/>
                              <a:ea typeface="+mn-ea"/>
                              <a:cs typeface="+mn-cs"/>
                            </a:rPr>
                            <m:t>𝑥</m:t>
                          </m:r>
                        </m:sub>
                      </m:sSub>
                      <m:r>
                        <a:rPr kumimoji="0" lang="en-US" sz="1800" b="0" i="1" u="none" strike="noStrike" kern="1200" cap="none" spc="0" normalizeH="0" baseline="0" noProof="0">
                          <a:ln>
                            <a:noFill/>
                          </a:ln>
                          <a:solidFill>
                            <a:prstClr val="white"/>
                          </a:solidFill>
                          <a:effectLst/>
                          <a:uLnTx/>
                          <a:uFillTx/>
                          <a:latin typeface="Cambria Math" panose="02040503050406030204" pitchFamily="18" charset="0"/>
                          <a:ea typeface="+mn-ea"/>
                          <a:cs typeface="+mn-cs"/>
                        </a:rPr>
                        <m:t>=−</m:t>
                      </m:r>
                      <m:f>
                        <m:fPr>
                          <m:ctrlPr>
                            <a:rPr kumimoji="0" lang="en-US" sz="1800" b="0" i="1" u="none" strike="noStrike" kern="1200" cap="none" spc="0" normalizeH="0" baseline="0" noProof="0">
                              <a:ln>
                                <a:noFill/>
                              </a:ln>
                              <a:solidFill>
                                <a:prstClr val="white"/>
                              </a:solidFill>
                              <a:effectLst/>
                              <a:uLnTx/>
                              <a:uFillTx/>
                              <a:latin typeface="Cambria Math" panose="02040503050406030204" pitchFamily="18" charset="0"/>
                              <a:ea typeface="+mn-ea"/>
                              <a:cs typeface="+mn-cs"/>
                            </a:rPr>
                          </m:ctrlPr>
                        </m:fPr>
                        <m:num>
                          <m:r>
                            <a:rPr kumimoji="0" lang="en-US" sz="1800" b="0" i="1" u="none" strike="noStrike" kern="1200" cap="none" spc="0" normalizeH="0" baseline="0" noProof="0">
                              <a:ln>
                                <a:noFill/>
                              </a:ln>
                              <a:solidFill>
                                <a:prstClr val="white"/>
                              </a:solidFill>
                              <a:effectLst/>
                              <a:uLnTx/>
                              <a:uFillTx/>
                              <a:latin typeface="Cambria Math" panose="02040503050406030204" pitchFamily="18" charset="0"/>
                              <a:ea typeface="+mn-ea"/>
                              <a:cs typeface="+mn-cs"/>
                            </a:rPr>
                            <m:t>𝑑𝑈</m:t>
                          </m:r>
                        </m:num>
                        <m:den>
                          <m:r>
                            <a:rPr kumimoji="0" lang="en-US" sz="1800" b="0" i="1" u="none" strike="noStrike" kern="1200" cap="none" spc="0" normalizeH="0" baseline="0" noProof="0">
                              <a:ln>
                                <a:noFill/>
                              </a:ln>
                              <a:solidFill>
                                <a:prstClr val="white"/>
                              </a:solidFill>
                              <a:effectLst/>
                              <a:uLnTx/>
                              <a:uFillTx/>
                              <a:latin typeface="Cambria Math" panose="02040503050406030204" pitchFamily="18" charset="0"/>
                              <a:ea typeface="+mn-ea"/>
                              <a:cs typeface="+mn-cs"/>
                            </a:rPr>
                            <m:t>𝑑𝑥</m:t>
                          </m:r>
                        </m:den>
                      </m:f>
                    </m:oMath>
                  </m:oMathPara>
                </a14:m>
                <a:endParaRPr kumimoji="0" lang="el-G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mc:Choice>
        <mc:Fallback xmlns="">
          <p:sp>
            <p:nvSpPr>
              <p:cNvPr id="7" name="Horizontal Scroll 6"/>
              <p:cNvSpPr>
                <a:spLocks noRot="1" noChangeAspect="1" noMove="1" noResize="1" noEditPoints="1" noAdjustHandles="1" noChangeArrowheads="1" noChangeShapeType="1" noTextEdit="1"/>
              </p:cNvSpPr>
              <p:nvPr/>
            </p:nvSpPr>
            <p:spPr>
              <a:xfrm>
                <a:off x="6558747" y="674080"/>
                <a:ext cx="1814528" cy="865011"/>
              </a:xfrm>
              <a:prstGeom prst="horizontalScroll">
                <a:avLst/>
              </a:prstGeom>
              <a:blipFill rotWithShape="0">
                <a:blip r:embed="rId5"/>
                <a:stretch>
                  <a:fillRect/>
                </a:stretch>
              </a:blipFill>
            </p:spPr>
            <p:txBody>
              <a:bodyPr/>
              <a:lstStyle/>
              <a:p>
                <a:r>
                  <a:rPr lang="el-GR">
                    <a:noFill/>
                  </a:rPr>
                  <a:t> </a:t>
                </a:r>
              </a:p>
            </p:txBody>
          </p:sp>
        </mc:Fallback>
      </mc:AlternateContent>
      <p:grpSp>
        <p:nvGrpSpPr>
          <p:cNvPr id="10" name="Group 9"/>
          <p:cNvGrpSpPr/>
          <p:nvPr/>
        </p:nvGrpSpPr>
        <p:grpSpPr>
          <a:xfrm>
            <a:off x="738350" y="4648200"/>
            <a:ext cx="2004850" cy="1855669"/>
            <a:chOff x="738350" y="4648200"/>
            <a:chExt cx="2004850" cy="1855669"/>
          </a:xfrm>
          <a:solidFill>
            <a:srgbClr val="FF0000"/>
          </a:solidFill>
        </p:grpSpPr>
        <p:cxnSp>
          <p:nvCxnSpPr>
            <p:cNvPr id="8" name="Straight Connector 7"/>
            <p:cNvCxnSpPr/>
            <p:nvPr/>
          </p:nvCxnSpPr>
          <p:spPr>
            <a:xfrm>
              <a:off x="738350" y="4648200"/>
              <a:ext cx="2004850" cy="1855669"/>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9" name="Oval 8"/>
            <p:cNvSpPr/>
            <p:nvPr/>
          </p:nvSpPr>
          <p:spPr>
            <a:xfrm>
              <a:off x="1989670" y="5808134"/>
              <a:ext cx="76200" cy="762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1" name="Group 10"/>
          <p:cNvGrpSpPr/>
          <p:nvPr/>
        </p:nvGrpSpPr>
        <p:grpSpPr>
          <a:xfrm rot="4929788">
            <a:off x="2814218" y="4069237"/>
            <a:ext cx="2004850" cy="1855669"/>
            <a:chOff x="738350" y="4648200"/>
            <a:chExt cx="2004850" cy="1855669"/>
          </a:xfrm>
          <a:solidFill>
            <a:srgbClr val="FF0000"/>
          </a:solidFill>
        </p:grpSpPr>
        <p:cxnSp>
          <p:nvCxnSpPr>
            <p:cNvPr id="12" name="Straight Connector 11"/>
            <p:cNvCxnSpPr/>
            <p:nvPr/>
          </p:nvCxnSpPr>
          <p:spPr>
            <a:xfrm>
              <a:off x="738350" y="4648200"/>
              <a:ext cx="2004850" cy="1855669"/>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Oval 12"/>
            <p:cNvSpPr/>
            <p:nvPr/>
          </p:nvSpPr>
          <p:spPr>
            <a:xfrm>
              <a:off x="1989670" y="5808134"/>
              <a:ext cx="76200" cy="762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mc:AlternateContent xmlns:mc="http://schemas.openxmlformats.org/markup-compatibility/2006" xmlns:a14="http://schemas.microsoft.com/office/drawing/2010/main">
        <mc:Choice Requires="a14">
          <p:sp>
            <p:nvSpPr>
              <p:cNvPr id="14" name="TextBox 13"/>
              <p:cNvSpPr txBox="1"/>
              <p:nvPr/>
            </p:nvSpPr>
            <p:spPr>
              <a:xfrm>
                <a:off x="609600" y="2920407"/>
                <a:ext cx="1746376" cy="525913"/>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𝑑𝑈</m:t>
                          </m:r>
                        </m:num>
                        <m:den>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𝑑𝑥</m:t>
                          </m:r>
                        </m:den>
                      </m:f>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&lt;0⇒</m:t>
                      </m:r>
                      <m:sSub>
                        <m:sSub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𝐹</m:t>
                          </m:r>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sub>
                      </m:s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&gt;0</m:t>
                      </m:r>
                    </m:oMath>
                  </m:oMathPara>
                </a14:m>
                <a:endParaRPr kumimoji="0" lang="el-G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14" name="TextBox 13"/>
              <p:cNvSpPr txBox="1">
                <a:spLocks noRot="1" noChangeAspect="1" noMove="1" noResize="1" noEditPoints="1" noAdjustHandles="1" noChangeArrowheads="1" noChangeShapeType="1" noTextEdit="1"/>
              </p:cNvSpPr>
              <p:nvPr/>
            </p:nvSpPr>
            <p:spPr>
              <a:xfrm>
                <a:off x="609600" y="2920407"/>
                <a:ext cx="1746376" cy="525913"/>
              </a:xfrm>
              <a:prstGeom prst="rect">
                <a:avLst/>
              </a:prstGeom>
              <a:blipFill rotWithShape="0">
                <a:blip r:embed="rId6"/>
                <a:stretch>
                  <a:fillRect/>
                </a:stretch>
              </a:blipFill>
            </p:spPr>
            <p:txBody>
              <a:bodyPr/>
              <a:lstStyle/>
              <a:p>
                <a:r>
                  <a:rPr lang="el-GR">
                    <a:noFill/>
                  </a:rPr>
                  <a:t> </a:t>
                </a:r>
              </a:p>
            </p:txBody>
          </p:sp>
        </mc:Fallback>
      </mc:AlternateContent>
      <mc:AlternateContent xmlns:mc="http://schemas.openxmlformats.org/markup-compatibility/2006" xmlns:a14="http://schemas.microsoft.com/office/drawing/2010/main">
        <mc:Choice Requires="a14">
          <p:sp>
            <p:nvSpPr>
              <p:cNvPr id="15" name="TextBox 14"/>
              <p:cNvSpPr txBox="1"/>
              <p:nvPr/>
            </p:nvSpPr>
            <p:spPr>
              <a:xfrm>
                <a:off x="2845303" y="2940090"/>
                <a:ext cx="1746376" cy="525913"/>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𝑑𝑈</m:t>
                          </m:r>
                        </m:num>
                        <m:den>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𝑑𝑥</m:t>
                          </m:r>
                        </m:den>
                      </m:f>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&gt;0⇒</m:t>
                      </m:r>
                      <m:sSub>
                        <m:sSub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𝐹</m:t>
                          </m:r>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sub>
                      </m:s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&lt;0</m:t>
                      </m:r>
                    </m:oMath>
                  </m:oMathPara>
                </a14:m>
                <a:endParaRPr kumimoji="0" lang="el-G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15" name="TextBox 14"/>
              <p:cNvSpPr txBox="1">
                <a:spLocks noRot="1" noChangeAspect="1" noMove="1" noResize="1" noEditPoints="1" noAdjustHandles="1" noChangeArrowheads="1" noChangeShapeType="1" noTextEdit="1"/>
              </p:cNvSpPr>
              <p:nvPr/>
            </p:nvSpPr>
            <p:spPr>
              <a:xfrm>
                <a:off x="2845303" y="2940090"/>
                <a:ext cx="1746376" cy="525913"/>
              </a:xfrm>
              <a:prstGeom prst="rect">
                <a:avLst/>
              </a:prstGeom>
              <a:blipFill rotWithShape="0">
                <a:blip r:embed="rId7"/>
                <a:stretch>
                  <a:fillRect/>
                </a:stretch>
              </a:blipFill>
            </p:spPr>
            <p:txBody>
              <a:bodyPr/>
              <a:lstStyle/>
              <a:p>
                <a:r>
                  <a:rPr lang="el-GR">
                    <a:noFill/>
                  </a:rPr>
                  <a:t> </a:t>
                </a:r>
              </a:p>
            </p:txBody>
          </p:sp>
        </mc:Fallback>
      </mc:AlternateContent>
      <p:grpSp>
        <p:nvGrpSpPr>
          <p:cNvPr id="16" name="Group 15"/>
          <p:cNvGrpSpPr/>
          <p:nvPr/>
        </p:nvGrpSpPr>
        <p:grpSpPr>
          <a:xfrm rot="5866485">
            <a:off x="5220308" y="3720364"/>
            <a:ext cx="2004850" cy="1855669"/>
            <a:chOff x="738350" y="4648200"/>
            <a:chExt cx="2004850" cy="1855669"/>
          </a:xfrm>
          <a:solidFill>
            <a:srgbClr val="FF0000"/>
          </a:solidFill>
        </p:grpSpPr>
        <p:cxnSp>
          <p:nvCxnSpPr>
            <p:cNvPr id="17" name="Straight Connector 16"/>
            <p:cNvCxnSpPr/>
            <p:nvPr/>
          </p:nvCxnSpPr>
          <p:spPr>
            <a:xfrm>
              <a:off x="738350" y="4648200"/>
              <a:ext cx="2004850" cy="1855669"/>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Oval 17"/>
            <p:cNvSpPr/>
            <p:nvPr/>
          </p:nvSpPr>
          <p:spPr>
            <a:xfrm>
              <a:off x="1989670" y="5808134"/>
              <a:ext cx="76200" cy="762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mc:AlternateContent xmlns:mc="http://schemas.openxmlformats.org/markup-compatibility/2006" xmlns:a14="http://schemas.microsoft.com/office/drawing/2010/main">
        <mc:Choice Requires="a14">
          <p:sp>
            <p:nvSpPr>
              <p:cNvPr id="19" name="TextBox 18"/>
              <p:cNvSpPr txBox="1"/>
              <p:nvPr/>
            </p:nvSpPr>
            <p:spPr>
              <a:xfrm>
                <a:off x="4793431" y="2940089"/>
                <a:ext cx="1746376" cy="525913"/>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𝑑𝑈</m:t>
                          </m:r>
                        </m:num>
                        <m:den>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𝑑𝑥</m:t>
                          </m:r>
                        </m:den>
                      </m:f>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&gt;0⇒</m:t>
                      </m:r>
                      <m:sSub>
                        <m:sSub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𝐹</m:t>
                          </m:r>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sub>
                      </m:s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&lt;0</m:t>
                      </m:r>
                    </m:oMath>
                  </m:oMathPara>
                </a14:m>
                <a:endParaRPr kumimoji="0" lang="el-G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19" name="TextBox 18"/>
              <p:cNvSpPr txBox="1">
                <a:spLocks noRot="1" noChangeAspect="1" noMove="1" noResize="1" noEditPoints="1" noAdjustHandles="1" noChangeArrowheads="1" noChangeShapeType="1" noTextEdit="1"/>
              </p:cNvSpPr>
              <p:nvPr/>
            </p:nvSpPr>
            <p:spPr>
              <a:xfrm>
                <a:off x="4793431" y="2940089"/>
                <a:ext cx="1746376" cy="525913"/>
              </a:xfrm>
              <a:prstGeom prst="rect">
                <a:avLst/>
              </a:prstGeom>
              <a:blipFill rotWithShape="0">
                <a:blip r:embed="rId8"/>
                <a:stretch>
                  <a:fillRect/>
                </a:stretch>
              </a:blipFill>
            </p:spPr>
            <p:txBody>
              <a:bodyPr/>
              <a:lstStyle/>
              <a:p>
                <a:r>
                  <a:rPr lang="el-GR">
                    <a:noFill/>
                  </a:rPr>
                  <a:t> </a:t>
                </a:r>
              </a:p>
            </p:txBody>
          </p:sp>
        </mc:Fallback>
      </mc:AlternateContent>
      <mc:AlternateContent xmlns:mc="http://schemas.openxmlformats.org/markup-compatibility/2006" xmlns:a14="http://schemas.microsoft.com/office/drawing/2010/main">
        <mc:Choice Requires="a14">
          <p:sp>
            <p:nvSpPr>
              <p:cNvPr id="20" name="TextBox 19"/>
              <p:cNvSpPr txBox="1"/>
              <p:nvPr/>
            </p:nvSpPr>
            <p:spPr>
              <a:xfrm>
                <a:off x="6808088" y="2931954"/>
                <a:ext cx="1746376" cy="525913"/>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𝑑𝑈</m:t>
                          </m:r>
                        </m:num>
                        <m:den>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𝑑𝑥</m:t>
                          </m:r>
                        </m:den>
                      </m:f>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&lt;0⇒</m:t>
                      </m:r>
                      <m:sSub>
                        <m:sSub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𝐹</m:t>
                          </m:r>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sub>
                      </m:s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&gt;0</m:t>
                      </m:r>
                    </m:oMath>
                  </m:oMathPara>
                </a14:m>
                <a:endParaRPr kumimoji="0" lang="el-G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20" name="TextBox 19"/>
              <p:cNvSpPr txBox="1">
                <a:spLocks noRot="1" noChangeAspect="1" noMove="1" noResize="1" noEditPoints="1" noAdjustHandles="1" noChangeArrowheads="1" noChangeShapeType="1" noTextEdit="1"/>
              </p:cNvSpPr>
              <p:nvPr/>
            </p:nvSpPr>
            <p:spPr>
              <a:xfrm>
                <a:off x="6808088" y="2931954"/>
                <a:ext cx="1746376" cy="525913"/>
              </a:xfrm>
              <a:prstGeom prst="rect">
                <a:avLst/>
              </a:prstGeom>
              <a:blipFill rotWithShape="0">
                <a:blip r:embed="rId9"/>
                <a:stretch>
                  <a:fillRect/>
                </a:stretch>
              </a:blipFill>
            </p:spPr>
            <p:txBody>
              <a:bodyPr/>
              <a:lstStyle/>
              <a:p>
                <a:r>
                  <a:rPr lang="el-GR">
                    <a:noFill/>
                  </a:rPr>
                  <a:t> </a:t>
                </a:r>
              </a:p>
            </p:txBody>
          </p:sp>
        </mc:Fallback>
      </mc:AlternateContent>
      <p:grpSp>
        <p:nvGrpSpPr>
          <p:cNvPr id="21" name="Group 20"/>
          <p:cNvGrpSpPr/>
          <p:nvPr/>
        </p:nvGrpSpPr>
        <p:grpSpPr>
          <a:xfrm rot="347892">
            <a:off x="6310191" y="4011072"/>
            <a:ext cx="2004850" cy="1855669"/>
            <a:chOff x="738350" y="4648200"/>
            <a:chExt cx="2004850" cy="1855669"/>
          </a:xfrm>
          <a:solidFill>
            <a:srgbClr val="FF0000"/>
          </a:solidFill>
        </p:grpSpPr>
        <p:cxnSp>
          <p:nvCxnSpPr>
            <p:cNvPr id="22" name="Straight Connector 21"/>
            <p:cNvCxnSpPr/>
            <p:nvPr/>
          </p:nvCxnSpPr>
          <p:spPr>
            <a:xfrm>
              <a:off x="738350" y="4648200"/>
              <a:ext cx="2004850" cy="1855669"/>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Oval 22"/>
            <p:cNvSpPr/>
            <p:nvPr/>
          </p:nvSpPr>
          <p:spPr>
            <a:xfrm>
              <a:off x="1989670" y="5808134"/>
              <a:ext cx="76200" cy="762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mc:AlternateContent xmlns:mc="http://schemas.openxmlformats.org/markup-compatibility/2006" xmlns:a14="http://schemas.microsoft.com/office/drawing/2010/main">
        <mc:Choice Requires="a14">
          <p:sp>
            <p:nvSpPr>
              <p:cNvPr id="6" name="TextBox 5"/>
              <p:cNvSpPr txBox="1"/>
              <p:nvPr/>
            </p:nvSpPr>
            <p:spPr>
              <a:xfrm>
                <a:off x="1144554" y="3527006"/>
                <a:ext cx="676467" cy="31059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acc>
                        <m:accPr>
                          <m:chr m:val="⃗"/>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acc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𝐹</m:t>
                          </m:r>
                        </m:e>
                      </m:acc>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acc>
                        <m:accPr>
                          <m:chr m:val="⃗"/>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acc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𝑥</m:t>
                          </m:r>
                        </m:e>
                      </m:acc>
                    </m:oMath>
                  </m:oMathPara>
                </a14:m>
                <a:endParaRPr kumimoji="0" lang="el-G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6" name="TextBox 5"/>
              <p:cNvSpPr txBox="1">
                <a:spLocks noRot="1" noChangeAspect="1" noMove="1" noResize="1" noEditPoints="1" noAdjustHandles="1" noChangeArrowheads="1" noChangeShapeType="1" noTextEdit="1"/>
              </p:cNvSpPr>
              <p:nvPr/>
            </p:nvSpPr>
            <p:spPr>
              <a:xfrm>
                <a:off x="1144554" y="3527006"/>
                <a:ext cx="676467" cy="310598"/>
              </a:xfrm>
              <a:prstGeom prst="rect">
                <a:avLst/>
              </a:prstGeom>
              <a:blipFill rotWithShape="0">
                <a:blip r:embed="rId10"/>
                <a:stretch>
                  <a:fillRect l="-8108" t="-45098" r="-50450" b="-7843"/>
                </a:stretch>
              </a:blipFill>
            </p:spPr>
            <p:txBody>
              <a:bodyPr/>
              <a:lstStyle/>
              <a:p>
                <a:r>
                  <a:rPr lang="el-GR">
                    <a:noFill/>
                  </a:rPr>
                  <a:t> </a:t>
                </a:r>
              </a:p>
            </p:txBody>
          </p:sp>
        </mc:Fallback>
      </mc:AlternateContent>
      <mc:AlternateContent xmlns:mc="http://schemas.openxmlformats.org/markup-compatibility/2006" xmlns:a14="http://schemas.microsoft.com/office/drawing/2010/main">
        <mc:Choice Requires="a14">
          <p:sp>
            <p:nvSpPr>
              <p:cNvPr id="24" name="TextBox 23"/>
              <p:cNvSpPr txBox="1"/>
              <p:nvPr/>
            </p:nvSpPr>
            <p:spPr>
              <a:xfrm>
                <a:off x="7604134" y="3575602"/>
                <a:ext cx="676467" cy="31059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acc>
                        <m:accPr>
                          <m:chr m:val="⃗"/>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acc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𝐹</m:t>
                          </m:r>
                        </m:e>
                      </m:acc>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acc>
                        <m:accPr>
                          <m:chr m:val="⃗"/>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acc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𝑥</m:t>
                          </m:r>
                        </m:e>
                      </m:acc>
                    </m:oMath>
                  </m:oMathPara>
                </a14:m>
                <a:endParaRPr kumimoji="0" lang="el-G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24" name="TextBox 23"/>
              <p:cNvSpPr txBox="1">
                <a:spLocks noRot="1" noChangeAspect="1" noMove="1" noResize="1" noEditPoints="1" noAdjustHandles="1" noChangeArrowheads="1" noChangeShapeType="1" noTextEdit="1"/>
              </p:cNvSpPr>
              <p:nvPr/>
            </p:nvSpPr>
            <p:spPr>
              <a:xfrm>
                <a:off x="7604134" y="3575602"/>
                <a:ext cx="676467" cy="310598"/>
              </a:xfrm>
              <a:prstGeom prst="rect">
                <a:avLst/>
              </a:prstGeom>
              <a:blipFill rotWithShape="0">
                <a:blip r:embed="rId11"/>
                <a:stretch>
                  <a:fillRect l="-7207" t="-45098" r="-51351" b="-7843"/>
                </a:stretch>
              </a:blipFill>
            </p:spPr>
            <p:txBody>
              <a:bodyPr/>
              <a:lstStyle/>
              <a:p>
                <a:r>
                  <a:rPr lang="el-GR">
                    <a:noFill/>
                  </a:rPr>
                  <a:t> </a:t>
                </a:r>
              </a:p>
            </p:txBody>
          </p:sp>
        </mc:Fallback>
      </mc:AlternateContent>
      <mc:AlternateContent xmlns:mc="http://schemas.openxmlformats.org/markup-compatibility/2006" xmlns:a14="http://schemas.microsoft.com/office/drawing/2010/main">
        <mc:Choice Requires="a14">
          <p:sp>
            <p:nvSpPr>
              <p:cNvPr id="25" name="TextBox 24"/>
              <p:cNvSpPr txBox="1"/>
              <p:nvPr/>
            </p:nvSpPr>
            <p:spPr>
              <a:xfrm>
                <a:off x="3249866" y="3566897"/>
                <a:ext cx="676467" cy="31059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acc>
                        <m:accPr>
                          <m:chr m:val="⃗"/>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acc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𝐹</m:t>
                          </m:r>
                        </m:e>
                      </m:acc>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acc>
                        <m:accPr>
                          <m:chr m:val="⃗"/>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acc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𝑥</m:t>
                          </m:r>
                        </m:e>
                      </m:acc>
                    </m:oMath>
                  </m:oMathPara>
                </a14:m>
                <a:endParaRPr kumimoji="0" lang="el-G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25" name="TextBox 24"/>
              <p:cNvSpPr txBox="1">
                <a:spLocks noRot="1" noChangeAspect="1" noMove="1" noResize="1" noEditPoints="1" noAdjustHandles="1" noChangeArrowheads="1" noChangeShapeType="1" noTextEdit="1"/>
              </p:cNvSpPr>
              <p:nvPr/>
            </p:nvSpPr>
            <p:spPr>
              <a:xfrm>
                <a:off x="3249866" y="3566897"/>
                <a:ext cx="676467" cy="310598"/>
              </a:xfrm>
              <a:prstGeom prst="rect">
                <a:avLst/>
              </a:prstGeom>
              <a:blipFill rotWithShape="0">
                <a:blip r:embed="rId12"/>
                <a:stretch>
                  <a:fillRect l="-7207" t="-43137" r="-51351" b="-9804"/>
                </a:stretch>
              </a:blipFill>
            </p:spPr>
            <p:txBody>
              <a:bodyPr/>
              <a:lstStyle/>
              <a:p>
                <a:r>
                  <a:rPr lang="el-GR">
                    <a:noFill/>
                  </a:rPr>
                  <a:t> </a:t>
                </a:r>
              </a:p>
            </p:txBody>
          </p:sp>
        </mc:Fallback>
      </mc:AlternateContent>
      <mc:AlternateContent xmlns:mc="http://schemas.openxmlformats.org/markup-compatibility/2006" xmlns:a14="http://schemas.microsoft.com/office/drawing/2010/main">
        <mc:Choice Requires="a14">
          <p:sp>
            <p:nvSpPr>
              <p:cNvPr id="26" name="TextBox 25"/>
              <p:cNvSpPr txBox="1"/>
              <p:nvPr/>
            </p:nvSpPr>
            <p:spPr>
              <a:xfrm>
                <a:off x="5328385" y="3566897"/>
                <a:ext cx="676467" cy="31059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acc>
                        <m:accPr>
                          <m:chr m:val="⃗"/>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acc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𝐹</m:t>
                          </m:r>
                        </m:e>
                      </m:acc>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acc>
                        <m:accPr>
                          <m:chr m:val="⃗"/>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acc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𝑥</m:t>
                          </m:r>
                        </m:e>
                      </m:acc>
                    </m:oMath>
                  </m:oMathPara>
                </a14:m>
                <a:endParaRPr kumimoji="0" lang="el-G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26" name="TextBox 25"/>
              <p:cNvSpPr txBox="1">
                <a:spLocks noRot="1" noChangeAspect="1" noMove="1" noResize="1" noEditPoints="1" noAdjustHandles="1" noChangeArrowheads="1" noChangeShapeType="1" noTextEdit="1"/>
              </p:cNvSpPr>
              <p:nvPr/>
            </p:nvSpPr>
            <p:spPr>
              <a:xfrm>
                <a:off x="5328385" y="3566897"/>
                <a:ext cx="676467" cy="310598"/>
              </a:xfrm>
              <a:prstGeom prst="rect">
                <a:avLst/>
              </a:prstGeom>
              <a:blipFill rotWithShape="0">
                <a:blip r:embed="rId13"/>
                <a:stretch>
                  <a:fillRect l="-7207" t="-43137" r="-51351" b="-9804"/>
                </a:stretch>
              </a:blipFill>
            </p:spPr>
            <p:txBody>
              <a:bodyPr/>
              <a:lstStyle/>
              <a:p>
                <a:r>
                  <a:rPr lang="el-GR">
                    <a:noFill/>
                  </a:rPr>
                  <a:t> </a:t>
                </a:r>
              </a:p>
            </p:txBody>
          </p:sp>
        </mc:Fallback>
      </mc:AlternateContent>
    </p:spTree>
    <p:extLst>
      <p:ext uri="{BB962C8B-B14F-4D97-AF65-F5344CB8AC3E}">
        <p14:creationId xmlns:p14="http://schemas.microsoft.com/office/powerpoint/2010/main" val="2150264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par>
                                <p:cTn id="18" presetID="10" presetClass="entr" presetSubtype="0"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500"/>
                                        <p:tgtEl>
                                          <p:spTgt spid="14"/>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500"/>
                                        <p:tgtEl>
                                          <p:spTgt spid="6"/>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500"/>
                                        <p:tgtEl>
                                          <p:spTgt spid="11"/>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500"/>
                                        <p:tgtEl>
                                          <p:spTgt spid="15"/>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25"/>
                                        </p:tgtEl>
                                        <p:attrNameLst>
                                          <p:attrName>style.visibility</p:attrName>
                                        </p:attrNameLst>
                                      </p:cBhvr>
                                      <p:to>
                                        <p:strVal val="visible"/>
                                      </p:to>
                                    </p:set>
                                    <p:animEffect transition="in" filter="fade">
                                      <p:cBhvr>
                                        <p:cTn id="46" dur="500"/>
                                        <p:tgtEl>
                                          <p:spTgt spid="25"/>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fade">
                                      <p:cBhvr>
                                        <p:cTn id="51" dur="500"/>
                                        <p:tgtEl>
                                          <p:spTgt spid="16"/>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21"/>
                                        </p:tgtEl>
                                        <p:attrNameLst>
                                          <p:attrName>style.visibility</p:attrName>
                                        </p:attrNameLst>
                                      </p:cBhvr>
                                      <p:to>
                                        <p:strVal val="visible"/>
                                      </p:to>
                                    </p:set>
                                    <p:animEffect transition="in" filter="fade">
                                      <p:cBhvr>
                                        <p:cTn id="56" dur="500"/>
                                        <p:tgtEl>
                                          <p:spTgt spid="21"/>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19"/>
                                        </p:tgtEl>
                                        <p:attrNameLst>
                                          <p:attrName>style.visibility</p:attrName>
                                        </p:attrNameLst>
                                      </p:cBhvr>
                                      <p:to>
                                        <p:strVal val="visible"/>
                                      </p:to>
                                    </p:set>
                                    <p:animEffect transition="in" filter="fade">
                                      <p:cBhvr>
                                        <p:cTn id="61" dur="500"/>
                                        <p:tgtEl>
                                          <p:spTgt spid="19"/>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26"/>
                                        </p:tgtEl>
                                        <p:attrNameLst>
                                          <p:attrName>style.visibility</p:attrName>
                                        </p:attrNameLst>
                                      </p:cBhvr>
                                      <p:to>
                                        <p:strVal val="visible"/>
                                      </p:to>
                                    </p:set>
                                    <p:animEffect transition="in" filter="fade">
                                      <p:cBhvr>
                                        <p:cTn id="64" dur="500"/>
                                        <p:tgtEl>
                                          <p:spTgt spid="26"/>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24"/>
                                        </p:tgtEl>
                                        <p:attrNameLst>
                                          <p:attrName>style.visibility</p:attrName>
                                        </p:attrNameLst>
                                      </p:cBhvr>
                                      <p:to>
                                        <p:strVal val="visible"/>
                                      </p:to>
                                    </p:set>
                                    <p:animEffect transition="in" filter="fade">
                                      <p:cBhvr>
                                        <p:cTn id="69" dur="500"/>
                                        <p:tgtEl>
                                          <p:spTgt spid="24"/>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20"/>
                                        </p:tgtEl>
                                        <p:attrNameLst>
                                          <p:attrName>style.visibility</p:attrName>
                                        </p:attrNameLst>
                                      </p:cBhvr>
                                      <p:to>
                                        <p:strVal val="visible"/>
                                      </p:to>
                                    </p:set>
                                    <p:animEffect transition="in" filter="fade">
                                      <p:cBhvr>
                                        <p:cTn id="7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9" grpId="0"/>
      <p:bldP spid="20" grpId="0"/>
      <p:bldP spid="6" grpId="0"/>
      <p:bldP spid="24" grpId="0"/>
      <p:bldP spid="25" grpId="0"/>
      <p:bldP spid="26" grpId="0"/>
    </p:bld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Ενέργεια Συστήματος</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371599"/>
                <a:ext cx="7922222" cy="5147187"/>
              </a:xfrm>
            </p:spPr>
            <p:txBody>
              <a:bodyPr/>
              <a:lstStyle/>
              <a:p>
                <a:endParaRPr lang="en-US" b="1" dirty="0"/>
              </a:p>
              <a:p>
                <a:r>
                  <a:rPr lang="el-GR" dirty="0"/>
                  <a:t>Όταν </a:t>
                </a:r>
                <a14:m>
                  <m:oMath xmlns:m="http://schemas.openxmlformats.org/officeDocument/2006/math">
                    <m:acc>
                      <m:accPr>
                        <m:chr m:val="⃗"/>
                        <m:ctrlPr>
                          <a:rPr lang="aa-ET" b="0" i="1" smtClean="0">
                            <a:latin typeface="Cambria Math" panose="02040503050406030204" pitchFamily="18" charset="0"/>
                          </a:rPr>
                        </m:ctrlPr>
                      </m:accPr>
                      <m:e>
                        <m:r>
                          <a:rPr lang="aa-ET" b="0" i="1" smtClean="0">
                            <a:latin typeface="Cambria Math" panose="02040503050406030204" pitchFamily="18" charset="0"/>
                          </a:rPr>
                          <m:t>𝐹</m:t>
                        </m:r>
                      </m:e>
                    </m:acc>
                    <m:r>
                      <a:rPr lang="aa-ET" b="0" i="1" smtClean="0">
                        <a:latin typeface="Cambria Math" panose="02040503050406030204" pitchFamily="18" charset="0"/>
                        <a:ea typeface="Cambria Math" panose="02040503050406030204" pitchFamily="18" charset="0"/>
                      </a:rPr>
                      <m:t>⇈</m:t>
                    </m:r>
                    <m:acc>
                      <m:accPr>
                        <m:chr m:val="⃗"/>
                        <m:ctrlPr>
                          <a:rPr lang="aa-ET" b="0" i="1" smtClean="0">
                            <a:latin typeface="Cambria Math" panose="02040503050406030204" pitchFamily="18" charset="0"/>
                            <a:ea typeface="Cambria Math" panose="02040503050406030204" pitchFamily="18" charset="0"/>
                          </a:rPr>
                        </m:ctrlPr>
                      </m:accPr>
                      <m:e>
                        <m:r>
                          <a:rPr lang="aa-ET" b="0" i="1" smtClean="0">
                            <a:latin typeface="Cambria Math" panose="02040503050406030204" pitchFamily="18" charset="0"/>
                            <a:ea typeface="Cambria Math" panose="02040503050406030204" pitchFamily="18" charset="0"/>
                          </a:rPr>
                          <m:t>𝑥</m:t>
                        </m:r>
                      </m:e>
                    </m:acc>
                  </m:oMath>
                </a14:m>
                <a:r>
                  <a:rPr lang="el-GR" dirty="0"/>
                  <a:t>:</a:t>
                </a:r>
                <a:r>
                  <a:rPr lang="aa-ET" dirty="0"/>
                  <a:t> </a:t>
                </a:r>
                <a:r>
                  <a:rPr lang="el-GR" dirty="0"/>
                  <a:t>η </a:t>
                </a:r>
                <a:r>
                  <a:rPr lang="el-GR" b="1" dirty="0"/>
                  <a:t>δύναμη</a:t>
                </a:r>
                <a:r>
                  <a:rPr lang="el-GR" dirty="0"/>
                  <a:t> που εγείρεται είναι </a:t>
                </a:r>
                <a:r>
                  <a:rPr lang="el-GR" b="1" dirty="0"/>
                  <a:t>ομόρροπη</a:t>
                </a:r>
                <a:r>
                  <a:rPr lang="el-GR" dirty="0"/>
                  <a:t> με τα </a:t>
                </a:r>
                <a:r>
                  <a:rPr lang="el-GR" b="1" dirty="0"/>
                  <a:t>μετατόπιση</a:t>
                </a:r>
              </a:p>
              <a:p>
                <a:pPr lvl="1"/>
                <a:r>
                  <a:rPr lang="el-GR" dirty="0"/>
                  <a:t>Το σύστημα </a:t>
                </a:r>
                <a:r>
                  <a:rPr lang="el-GR" b="1" dirty="0">
                    <a:solidFill>
                      <a:srgbClr val="FF0000"/>
                    </a:solidFill>
                  </a:rPr>
                  <a:t>μετατοπίζεται</a:t>
                </a:r>
                <a:r>
                  <a:rPr lang="el-GR" b="1" dirty="0"/>
                  <a:t> </a:t>
                </a:r>
                <a:r>
                  <a:rPr lang="el-GR" b="1" dirty="0">
                    <a:solidFill>
                      <a:srgbClr val="FF0000"/>
                    </a:solidFill>
                  </a:rPr>
                  <a:t>περαιτέρω</a:t>
                </a:r>
                <a:r>
                  <a:rPr lang="el-GR" b="1" dirty="0"/>
                  <a:t> </a:t>
                </a:r>
                <a:r>
                  <a:rPr lang="el-GR" b="1" dirty="0">
                    <a:solidFill>
                      <a:srgbClr val="FF0000"/>
                    </a:solidFill>
                  </a:rPr>
                  <a:t>μακριά</a:t>
                </a:r>
                <a:r>
                  <a:rPr lang="el-GR" b="1" dirty="0"/>
                  <a:t> </a:t>
                </a:r>
                <a:r>
                  <a:rPr lang="el-GR" dirty="0"/>
                  <a:t>από τη θέση ισορροπίας του!</a:t>
                </a:r>
              </a:p>
              <a:p>
                <a:pPr lvl="2"/>
                <a:r>
                  <a:rPr lang="el-GR" b="1" dirty="0"/>
                  <a:t>Αστάθεια</a:t>
                </a:r>
                <a:r>
                  <a:rPr lang="el-GR" dirty="0"/>
                  <a:t>!</a:t>
                </a:r>
              </a:p>
              <a:p>
                <a:pPr lvl="2"/>
                <a:endParaRPr lang="el-GR" dirty="0"/>
              </a:p>
              <a:p>
                <a:pPr lvl="2"/>
                <a:endParaRPr lang="el-GR" dirty="0"/>
              </a:p>
              <a:p>
                <a:r>
                  <a:rPr lang="el-GR" dirty="0"/>
                  <a:t>Όταν </a:t>
                </a:r>
                <a14:m>
                  <m:oMath xmlns:m="http://schemas.openxmlformats.org/officeDocument/2006/math">
                    <m:acc>
                      <m:accPr>
                        <m:chr m:val="⃗"/>
                        <m:ctrlPr>
                          <a:rPr lang="aa-ET" i="1">
                            <a:latin typeface="Cambria Math" panose="02040503050406030204" pitchFamily="18" charset="0"/>
                          </a:rPr>
                        </m:ctrlPr>
                      </m:accPr>
                      <m:e>
                        <m:r>
                          <a:rPr lang="aa-ET" i="1">
                            <a:latin typeface="Cambria Math" panose="02040503050406030204" pitchFamily="18" charset="0"/>
                          </a:rPr>
                          <m:t>𝐹</m:t>
                        </m:r>
                      </m:e>
                    </m:acc>
                    <m:r>
                      <a:rPr lang="aa-ET" i="1" smtClean="0">
                        <a:latin typeface="Cambria Math" panose="02040503050406030204" pitchFamily="18" charset="0"/>
                        <a:ea typeface="Cambria Math" panose="02040503050406030204" pitchFamily="18" charset="0"/>
                      </a:rPr>
                      <m:t>↑↓</m:t>
                    </m:r>
                    <m:acc>
                      <m:accPr>
                        <m:chr m:val="⃗"/>
                        <m:ctrlPr>
                          <a:rPr lang="aa-ET" i="1">
                            <a:latin typeface="Cambria Math" panose="02040503050406030204" pitchFamily="18" charset="0"/>
                            <a:ea typeface="Cambria Math" panose="02040503050406030204" pitchFamily="18" charset="0"/>
                          </a:rPr>
                        </m:ctrlPr>
                      </m:accPr>
                      <m:e>
                        <m:r>
                          <a:rPr lang="aa-ET" i="1">
                            <a:latin typeface="Cambria Math" panose="02040503050406030204" pitchFamily="18" charset="0"/>
                            <a:ea typeface="Cambria Math" panose="02040503050406030204" pitchFamily="18" charset="0"/>
                          </a:rPr>
                          <m:t>𝑥</m:t>
                        </m:r>
                      </m:e>
                    </m:acc>
                    <m:r>
                      <a:rPr lang="el-GR" b="0" i="0" smtClean="0">
                        <a:latin typeface="Cambria Math" panose="02040503050406030204" pitchFamily="18" charset="0"/>
                        <a:ea typeface="Cambria Math" panose="02040503050406030204" pitchFamily="18" charset="0"/>
                      </a:rPr>
                      <m:t>:</m:t>
                    </m:r>
                  </m:oMath>
                </a14:m>
                <a:r>
                  <a:rPr lang="aa-ET" dirty="0"/>
                  <a:t> </a:t>
                </a:r>
                <a:r>
                  <a:rPr lang="el-GR" dirty="0"/>
                  <a:t>η </a:t>
                </a:r>
                <a:r>
                  <a:rPr lang="el-GR" b="1" dirty="0"/>
                  <a:t>δύναμη</a:t>
                </a:r>
                <a:r>
                  <a:rPr lang="el-GR" dirty="0"/>
                  <a:t> που εγείρεται είναι </a:t>
                </a:r>
                <a:r>
                  <a:rPr lang="el-GR" b="1" dirty="0"/>
                  <a:t>αντίρροπη</a:t>
                </a:r>
                <a:r>
                  <a:rPr lang="el-GR" dirty="0"/>
                  <a:t> με τα </a:t>
                </a:r>
                <a:r>
                  <a:rPr lang="el-GR" b="1" dirty="0"/>
                  <a:t>μετατόπιση</a:t>
                </a:r>
              </a:p>
              <a:p>
                <a:pPr lvl="1"/>
                <a:r>
                  <a:rPr lang="el-GR" dirty="0"/>
                  <a:t>Το σύστημα </a:t>
                </a:r>
                <a:r>
                  <a:rPr lang="el-GR" b="1" dirty="0">
                    <a:solidFill>
                      <a:srgbClr val="FF0000"/>
                    </a:solidFill>
                  </a:rPr>
                  <a:t>επιστρέφει</a:t>
                </a:r>
                <a:r>
                  <a:rPr lang="el-GR" dirty="0"/>
                  <a:t> στη θέση ισορροπίας του!</a:t>
                </a:r>
              </a:p>
              <a:p>
                <a:pPr lvl="2"/>
                <a:r>
                  <a:rPr lang="el-GR" b="1" dirty="0"/>
                  <a:t>Ευστάθεια</a:t>
                </a:r>
                <a:r>
                  <a:rPr lang="el-GR" dirty="0"/>
                  <a:t>!</a:t>
                </a:r>
              </a:p>
              <a:p>
                <a:endParaRPr lang="el-GR"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371599"/>
                <a:ext cx="7922222" cy="5147187"/>
              </a:xfr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Horizontal Scroll 6"/>
              <p:cNvSpPr/>
              <p:nvPr/>
            </p:nvSpPr>
            <p:spPr>
              <a:xfrm>
                <a:off x="6558747" y="674080"/>
                <a:ext cx="1814528" cy="865011"/>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l-GR" sz="1800" b="0" i="1" u="none" strike="noStrike" kern="1200" cap="none" spc="0" normalizeH="0" baseline="0" noProof="0">
                              <a:ln>
                                <a:noFill/>
                              </a:ln>
                              <a:solidFill>
                                <a:prstClr val="white"/>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a:ln>
                                <a:noFill/>
                              </a:ln>
                              <a:solidFill>
                                <a:prstClr val="white"/>
                              </a:solidFill>
                              <a:effectLst/>
                              <a:uLnTx/>
                              <a:uFillTx/>
                              <a:latin typeface="Cambria Math" panose="02040503050406030204" pitchFamily="18" charset="0"/>
                              <a:ea typeface="+mn-ea"/>
                              <a:cs typeface="+mn-cs"/>
                            </a:rPr>
                            <m:t>𝐹</m:t>
                          </m:r>
                        </m:e>
                        <m:sub>
                          <m:r>
                            <a:rPr kumimoji="0" lang="en-US" sz="1800" b="0" i="1" u="none" strike="noStrike" kern="1200" cap="none" spc="0" normalizeH="0" baseline="0" noProof="0">
                              <a:ln>
                                <a:noFill/>
                              </a:ln>
                              <a:solidFill>
                                <a:prstClr val="white"/>
                              </a:solidFill>
                              <a:effectLst/>
                              <a:uLnTx/>
                              <a:uFillTx/>
                              <a:latin typeface="Cambria Math" panose="02040503050406030204" pitchFamily="18" charset="0"/>
                              <a:ea typeface="+mn-ea"/>
                              <a:cs typeface="+mn-cs"/>
                            </a:rPr>
                            <m:t>𝑥</m:t>
                          </m:r>
                        </m:sub>
                      </m:sSub>
                      <m:r>
                        <a:rPr kumimoji="0" lang="en-US" sz="1800" b="0" i="1" u="none" strike="noStrike" kern="1200" cap="none" spc="0" normalizeH="0" baseline="0" noProof="0">
                          <a:ln>
                            <a:noFill/>
                          </a:ln>
                          <a:solidFill>
                            <a:prstClr val="white"/>
                          </a:solidFill>
                          <a:effectLst/>
                          <a:uLnTx/>
                          <a:uFillTx/>
                          <a:latin typeface="Cambria Math" panose="02040503050406030204" pitchFamily="18" charset="0"/>
                          <a:ea typeface="+mn-ea"/>
                          <a:cs typeface="+mn-cs"/>
                        </a:rPr>
                        <m:t>=−</m:t>
                      </m:r>
                      <m:f>
                        <m:fPr>
                          <m:ctrlPr>
                            <a:rPr kumimoji="0" lang="en-US" sz="1800" b="0" i="1" u="none" strike="noStrike" kern="1200" cap="none" spc="0" normalizeH="0" baseline="0" noProof="0">
                              <a:ln>
                                <a:noFill/>
                              </a:ln>
                              <a:solidFill>
                                <a:prstClr val="white"/>
                              </a:solidFill>
                              <a:effectLst/>
                              <a:uLnTx/>
                              <a:uFillTx/>
                              <a:latin typeface="Cambria Math" panose="02040503050406030204" pitchFamily="18" charset="0"/>
                              <a:ea typeface="+mn-ea"/>
                              <a:cs typeface="+mn-cs"/>
                            </a:rPr>
                          </m:ctrlPr>
                        </m:fPr>
                        <m:num>
                          <m:r>
                            <a:rPr kumimoji="0" lang="en-US" sz="1800" b="0" i="1" u="none" strike="noStrike" kern="1200" cap="none" spc="0" normalizeH="0" baseline="0" noProof="0">
                              <a:ln>
                                <a:noFill/>
                              </a:ln>
                              <a:solidFill>
                                <a:prstClr val="white"/>
                              </a:solidFill>
                              <a:effectLst/>
                              <a:uLnTx/>
                              <a:uFillTx/>
                              <a:latin typeface="Cambria Math" panose="02040503050406030204" pitchFamily="18" charset="0"/>
                              <a:ea typeface="+mn-ea"/>
                              <a:cs typeface="+mn-cs"/>
                            </a:rPr>
                            <m:t>𝑑𝑈</m:t>
                          </m:r>
                        </m:num>
                        <m:den>
                          <m:r>
                            <a:rPr kumimoji="0" lang="en-US" sz="1800" b="0" i="1" u="none" strike="noStrike" kern="1200" cap="none" spc="0" normalizeH="0" baseline="0" noProof="0">
                              <a:ln>
                                <a:noFill/>
                              </a:ln>
                              <a:solidFill>
                                <a:prstClr val="white"/>
                              </a:solidFill>
                              <a:effectLst/>
                              <a:uLnTx/>
                              <a:uFillTx/>
                              <a:latin typeface="Cambria Math" panose="02040503050406030204" pitchFamily="18" charset="0"/>
                              <a:ea typeface="+mn-ea"/>
                              <a:cs typeface="+mn-cs"/>
                            </a:rPr>
                            <m:t>𝑑𝑥</m:t>
                          </m:r>
                        </m:den>
                      </m:f>
                    </m:oMath>
                  </m:oMathPara>
                </a14:m>
                <a:endParaRPr kumimoji="0" lang="el-G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mc:Choice>
        <mc:Fallback xmlns="">
          <p:sp>
            <p:nvSpPr>
              <p:cNvPr id="7" name="Horizontal Scroll 6"/>
              <p:cNvSpPr>
                <a:spLocks noRot="1" noChangeAspect="1" noMove="1" noResize="1" noEditPoints="1" noAdjustHandles="1" noChangeArrowheads="1" noChangeShapeType="1" noTextEdit="1"/>
              </p:cNvSpPr>
              <p:nvPr/>
            </p:nvSpPr>
            <p:spPr>
              <a:xfrm>
                <a:off x="6558747" y="674080"/>
                <a:ext cx="1814528" cy="865011"/>
              </a:xfrm>
              <a:prstGeom prst="horizontalScroll">
                <a:avLst/>
              </a:prstGeom>
              <a:blipFill rotWithShape="0">
                <a:blip r:embed="rId5"/>
                <a:stretch>
                  <a:fillRect/>
                </a:stretch>
              </a:blipFill>
            </p:spPr>
            <p:txBody>
              <a:bodyPr/>
              <a:lstStyle/>
              <a:p>
                <a:r>
                  <a:rPr lang="el-GR">
                    <a:noFill/>
                  </a:rPr>
                  <a:t> </a:t>
                </a:r>
              </a:p>
            </p:txBody>
          </p:sp>
        </mc:Fallback>
      </mc:AlternateContent>
    </p:spTree>
    <p:extLst>
      <p:ext uri="{BB962C8B-B14F-4D97-AF65-F5344CB8AC3E}">
        <p14:creationId xmlns:p14="http://schemas.microsoft.com/office/powerpoint/2010/main" val="3503391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fade">
                                      <p:cBhvr>
                                        <p:cTn id="13" dur="500"/>
                                        <p:tgtEl>
                                          <p:spTgt spid="3">
                                            <p:txEl>
                                              <p:pRg st="3" end="3"/>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6" end="6"/>
                                            </p:txEl>
                                          </p:spTgt>
                                        </p:tgtEl>
                                        <p:attrNameLst>
                                          <p:attrName>style.visibility</p:attrName>
                                        </p:attrNameLst>
                                      </p:cBhvr>
                                      <p:to>
                                        <p:strVal val="visible"/>
                                      </p:to>
                                    </p:set>
                                    <p:animEffect transition="in" filter="fade">
                                      <p:cBhvr>
                                        <p:cTn id="18" dur="500"/>
                                        <p:tgtEl>
                                          <p:spTgt spid="3">
                                            <p:txEl>
                                              <p:pRg st="6" end="6"/>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animEffect transition="in" filter="fade">
                                      <p:cBhvr>
                                        <p:cTn id="21" dur="500"/>
                                        <p:tgtEl>
                                          <p:spTgt spid="3">
                                            <p:txEl>
                                              <p:pRg st="7" end="7"/>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
                                            <p:txEl>
                                              <p:pRg st="8" end="8"/>
                                            </p:txEl>
                                          </p:spTgt>
                                        </p:tgtEl>
                                        <p:attrNameLst>
                                          <p:attrName>style.visibility</p:attrName>
                                        </p:attrNameLst>
                                      </p:cBhvr>
                                      <p:to>
                                        <p:strVal val="visible"/>
                                      </p:to>
                                    </p:set>
                                    <p:animEffect transition="in" filter="fade">
                                      <p:cBhvr>
                                        <p:cTn id="24"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Ενέργεια Συστήματος</a:t>
            </a:r>
          </a:p>
        </p:txBody>
      </p:sp>
      <p:sp>
        <p:nvSpPr>
          <p:cNvPr id="3" name="Content Placeholder 2"/>
          <p:cNvSpPr>
            <a:spLocks noGrp="1"/>
          </p:cNvSpPr>
          <p:nvPr>
            <p:ph idx="1"/>
          </p:nvPr>
        </p:nvSpPr>
        <p:spPr>
          <a:xfrm>
            <a:off x="738350" y="1371600"/>
            <a:ext cx="7872250" cy="5105400"/>
          </a:xfrm>
        </p:spPr>
        <p:txBody>
          <a:bodyPr>
            <a:normAutofit/>
          </a:bodyPr>
          <a:lstStyle/>
          <a:p>
            <a:r>
              <a:rPr lang="el-GR" dirty="0"/>
              <a:t>Ένα πραγματικό σύστημα μπορεί να έχει </a:t>
            </a:r>
            <a:r>
              <a:rPr lang="el-GR" b="1" dirty="0">
                <a:solidFill>
                  <a:srgbClr val="FF0000"/>
                </a:solidFill>
              </a:rPr>
              <a:t>περιοχές</a:t>
            </a:r>
            <a:r>
              <a:rPr lang="el-GR" b="1" dirty="0"/>
              <a:t> ευσταθούς, ασταθούς, και ουδέτερης </a:t>
            </a:r>
            <a:r>
              <a:rPr lang="el-GR" dirty="0"/>
              <a:t>ισορροπίας</a:t>
            </a:r>
          </a:p>
        </p:txBody>
      </p:sp>
      <p:grpSp>
        <p:nvGrpSpPr>
          <p:cNvPr id="7" name="Group 6"/>
          <p:cNvGrpSpPr/>
          <p:nvPr/>
        </p:nvGrpSpPr>
        <p:grpSpPr>
          <a:xfrm>
            <a:off x="1093075" y="2434628"/>
            <a:ext cx="7162800" cy="3928410"/>
            <a:chOff x="1093075" y="2434628"/>
            <a:chExt cx="7162800" cy="392841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3075" y="2434628"/>
              <a:ext cx="7162800" cy="3928410"/>
            </a:xfrm>
            <a:prstGeom prst="rect">
              <a:avLst/>
            </a:prstGeom>
          </p:spPr>
        </p:pic>
        <p:cxnSp>
          <p:nvCxnSpPr>
            <p:cNvPr id="6" name="Straight Connector 5"/>
            <p:cNvCxnSpPr/>
            <p:nvPr/>
          </p:nvCxnSpPr>
          <p:spPr>
            <a:xfrm flipV="1">
              <a:off x="3933825" y="5216525"/>
              <a:ext cx="412750" cy="303214"/>
            </a:xfrm>
            <a:prstGeom prst="line">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876560334"/>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lum bright="70000" contrast="-70000"/>
          </a:blip>
          <a:stretch>
            <a:fillRect/>
          </a:stretch>
        </p:blipFill>
        <p:spPr>
          <a:xfrm>
            <a:off x="540648" y="2693455"/>
            <a:ext cx="8071804" cy="3846909"/>
          </a:xfrm>
          <a:prstGeom prst="rect">
            <a:avLst/>
          </a:prstGeom>
        </p:spPr>
      </p:pic>
      <p:sp>
        <p:nvSpPr>
          <p:cNvPr id="2" name="Title 1"/>
          <p:cNvSpPr>
            <a:spLocks noGrp="1"/>
          </p:cNvSpPr>
          <p:nvPr>
            <p:ph type="title"/>
          </p:nvPr>
        </p:nvSpPr>
        <p:spPr/>
        <p:txBody>
          <a:bodyPr>
            <a:normAutofit fontScale="90000"/>
          </a:bodyPr>
          <a:lstStyle/>
          <a:p>
            <a:r>
              <a:rPr lang="el-GR" dirty="0"/>
              <a:t>Διατήρηση της Ενέργειας</a:t>
            </a:r>
          </a:p>
        </p:txBody>
      </p:sp>
      <p:sp>
        <p:nvSpPr>
          <p:cNvPr id="4" name="Flowchart: Alternate Process 3"/>
          <p:cNvSpPr/>
          <p:nvPr/>
        </p:nvSpPr>
        <p:spPr>
          <a:xfrm>
            <a:off x="3602913" y="1427920"/>
            <a:ext cx="1685925" cy="491644"/>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2800" b="0" i="0" u="none" strike="noStrike" kern="1200" cap="none" spc="0" normalizeH="0" baseline="0" noProof="0" dirty="0">
                <a:ln>
                  <a:noFill/>
                </a:ln>
                <a:solidFill>
                  <a:prstClr val="white"/>
                </a:solidFill>
                <a:effectLst/>
                <a:uLnTx/>
                <a:uFillTx/>
                <a:latin typeface="Calibri" panose="020F0502020204030204"/>
                <a:ea typeface="+mn-ea"/>
                <a:cs typeface="+mn-cs"/>
              </a:rPr>
              <a:t>Σύστημα</a:t>
            </a:r>
          </a:p>
        </p:txBody>
      </p:sp>
      <p:sp>
        <p:nvSpPr>
          <p:cNvPr id="5" name="Flowchart: Alternate Process 4"/>
          <p:cNvSpPr/>
          <p:nvPr/>
        </p:nvSpPr>
        <p:spPr>
          <a:xfrm>
            <a:off x="1819275" y="2280962"/>
            <a:ext cx="1562100" cy="414614"/>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prstClr val="white"/>
                </a:solidFill>
                <a:effectLst/>
                <a:uLnTx/>
                <a:uFillTx/>
                <a:latin typeface="Calibri" panose="020F0502020204030204"/>
                <a:ea typeface="+mn-ea"/>
                <a:cs typeface="+mn-cs"/>
              </a:rPr>
              <a:t>Μονομελές</a:t>
            </a:r>
          </a:p>
        </p:txBody>
      </p:sp>
      <p:sp>
        <p:nvSpPr>
          <p:cNvPr id="6" name="Flowchart: Alternate Process 5"/>
          <p:cNvSpPr/>
          <p:nvPr/>
        </p:nvSpPr>
        <p:spPr>
          <a:xfrm>
            <a:off x="5600700" y="2280961"/>
            <a:ext cx="1400175" cy="414615"/>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prstClr val="white"/>
                </a:solidFill>
                <a:effectLst/>
                <a:uLnTx/>
                <a:uFillTx/>
                <a:latin typeface="Calibri" panose="020F0502020204030204"/>
                <a:ea typeface="+mn-ea"/>
                <a:cs typeface="+mn-cs"/>
              </a:rPr>
              <a:t>Πολυμελές</a:t>
            </a:r>
          </a:p>
        </p:txBody>
      </p:sp>
      <p:sp>
        <p:nvSpPr>
          <p:cNvPr id="8" name="Flowchart: Alternate Process 7"/>
          <p:cNvSpPr/>
          <p:nvPr/>
        </p:nvSpPr>
        <p:spPr>
          <a:xfrm>
            <a:off x="1524000" y="3309936"/>
            <a:ext cx="2152650" cy="323299"/>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prstClr val="white"/>
                </a:solidFill>
                <a:effectLst/>
                <a:uLnTx/>
                <a:uFillTx/>
                <a:latin typeface="Calibri" panose="020F0502020204030204"/>
                <a:ea typeface="+mn-ea"/>
                <a:cs typeface="+mn-cs"/>
              </a:rPr>
              <a:t>Μη απομονωμένο</a:t>
            </a:r>
          </a:p>
        </p:txBody>
      </p:sp>
      <p:sp>
        <p:nvSpPr>
          <p:cNvPr id="10" name="Flowchart: Alternate Process 9"/>
          <p:cNvSpPr/>
          <p:nvPr/>
        </p:nvSpPr>
        <p:spPr>
          <a:xfrm>
            <a:off x="6419849" y="3320012"/>
            <a:ext cx="1828800" cy="323299"/>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prstClr val="white"/>
                </a:solidFill>
                <a:effectLst/>
                <a:uLnTx/>
                <a:uFillTx/>
                <a:latin typeface="Calibri" panose="020F0502020204030204"/>
                <a:ea typeface="+mn-ea"/>
                <a:cs typeface="+mn-cs"/>
              </a:rPr>
              <a:t>Απομονωμένο</a:t>
            </a:r>
          </a:p>
        </p:txBody>
      </p:sp>
      <p:sp>
        <p:nvSpPr>
          <p:cNvPr id="12" name="Flowchart: Predefined Process 11"/>
          <p:cNvSpPr/>
          <p:nvPr/>
        </p:nvSpPr>
        <p:spPr>
          <a:xfrm>
            <a:off x="2943226" y="5086349"/>
            <a:ext cx="2705100" cy="847725"/>
          </a:xfrm>
          <a:prstGeom prst="flowChartPredefinedProcess">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600" b="1" i="0" u="none" strike="noStrike" kern="1200" cap="none" spc="0" normalizeH="0" baseline="0" noProof="0" dirty="0">
                <a:ln>
                  <a:noFill/>
                </a:ln>
                <a:solidFill>
                  <a:prstClr val="white"/>
                </a:solidFill>
                <a:effectLst/>
                <a:uLnTx/>
                <a:uFillTx/>
                <a:latin typeface="Calibri" panose="020F0502020204030204"/>
                <a:ea typeface="+mn-ea"/>
                <a:cs typeface="+mn-cs"/>
              </a:rPr>
              <a:t>Θεώρημα Μεταβολής Κινητικής Ενέργειας – Έργου </a:t>
            </a:r>
          </a:p>
        </p:txBody>
      </p:sp>
      <p:sp>
        <p:nvSpPr>
          <p:cNvPr id="13" name="Flowchart: Predefined Process 12"/>
          <p:cNvSpPr/>
          <p:nvPr/>
        </p:nvSpPr>
        <p:spPr>
          <a:xfrm>
            <a:off x="6138863" y="5086348"/>
            <a:ext cx="2390773" cy="847725"/>
          </a:xfrm>
          <a:prstGeom prst="flowChartPredefinedProcess">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600" b="1" i="0" u="none" strike="noStrike" kern="1200" cap="none" spc="0" normalizeH="0" baseline="0" noProof="0" dirty="0">
                <a:ln>
                  <a:noFill/>
                </a:ln>
                <a:solidFill>
                  <a:prstClr val="white"/>
                </a:solidFill>
                <a:effectLst/>
                <a:uLnTx/>
                <a:uFillTx/>
                <a:latin typeface="Calibri" panose="020F0502020204030204"/>
                <a:ea typeface="+mn-ea"/>
                <a:cs typeface="+mn-cs"/>
              </a:rPr>
              <a:t>Αρχή Διατήρησης Μηχανικής Ενέργειας</a:t>
            </a:r>
          </a:p>
        </p:txBody>
      </p:sp>
      <p:cxnSp>
        <p:nvCxnSpPr>
          <p:cNvPr id="15" name="Elbow Connector 14"/>
          <p:cNvCxnSpPr>
            <a:stCxn id="4" idx="2"/>
            <a:endCxn id="5" idx="0"/>
          </p:cNvCxnSpPr>
          <p:nvPr/>
        </p:nvCxnSpPr>
        <p:spPr>
          <a:xfrm rot="5400000">
            <a:off x="3342402" y="1177488"/>
            <a:ext cx="361398" cy="1845551"/>
          </a:xfrm>
          <a:prstGeom prst="bentConnector3">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Elbow Connector 16"/>
          <p:cNvCxnSpPr>
            <a:stCxn id="4" idx="2"/>
            <a:endCxn id="6" idx="0"/>
          </p:cNvCxnSpPr>
          <p:nvPr/>
        </p:nvCxnSpPr>
        <p:spPr>
          <a:xfrm rot="16200000" flipH="1">
            <a:off x="5192634" y="1172806"/>
            <a:ext cx="361397" cy="1854912"/>
          </a:xfrm>
          <a:prstGeom prst="bentConnector3">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stCxn id="5" idx="2"/>
            <a:endCxn id="8" idx="0"/>
          </p:cNvCxnSpPr>
          <p:nvPr/>
        </p:nvCxnSpPr>
        <p:spPr>
          <a:xfrm>
            <a:off x="2600325" y="2695576"/>
            <a:ext cx="0" cy="61436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Elbow Connector 22"/>
          <p:cNvCxnSpPr>
            <a:stCxn id="6" idx="2"/>
            <a:endCxn id="10" idx="0"/>
          </p:cNvCxnSpPr>
          <p:nvPr/>
        </p:nvCxnSpPr>
        <p:spPr>
          <a:xfrm rot="16200000" flipH="1">
            <a:off x="6505300" y="2491063"/>
            <a:ext cx="624436" cy="1033461"/>
          </a:xfrm>
          <a:prstGeom prst="bentConnector3">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Elbow Connector 28"/>
          <p:cNvCxnSpPr>
            <a:stCxn id="8" idx="2"/>
            <a:endCxn id="12" idx="0"/>
          </p:cNvCxnSpPr>
          <p:nvPr/>
        </p:nvCxnSpPr>
        <p:spPr>
          <a:xfrm rot="16200000" flipH="1">
            <a:off x="2721493" y="3512066"/>
            <a:ext cx="1453114" cy="1695451"/>
          </a:xfrm>
          <a:prstGeom prst="bentConnector3">
            <a:avLst>
              <a:gd name="adj1" fmla="val 60592"/>
            </a:avLst>
          </a:prstGeom>
          <a:ln w="28575">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Elbow Connector 34"/>
          <p:cNvCxnSpPr>
            <a:stCxn id="54" idx="2"/>
            <a:endCxn id="13" idx="0"/>
          </p:cNvCxnSpPr>
          <p:nvPr/>
        </p:nvCxnSpPr>
        <p:spPr>
          <a:xfrm rot="16200000" flipH="1">
            <a:off x="7024410" y="4776508"/>
            <a:ext cx="619678" cy="1"/>
          </a:xfrm>
          <a:prstGeom prst="bentConnector3">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54" name="Flowchart: Alternate Process 53"/>
          <p:cNvSpPr/>
          <p:nvPr/>
        </p:nvSpPr>
        <p:spPr>
          <a:xfrm>
            <a:off x="6165055" y="3896276"/>
            <a:ext cx="2338387" cy="570394"/>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800" b="1" i="0" u="none" strike="noStrike" kern="1200" cap="none" spc="0" normalizeH="0" baseline="0" noProof="0" dirty="0">
                <a:ln>
                  <a:noFill/>
                </a:ln>
                <a:solidFill>
                  <a:prstClr val="white"/>
                </a:solidFill>
                <a:effectLst/>
                <a:uLnTx/>
                <a:uFillTx/>
                <a:latin typeface="Calibri" panose="020F0502020204030204"/>
                <a:ea typeface="+mn-ea"/>
                <a:cs typeface="+mn-cs"/>
              </a:rPr>
              <a:t>Μόνο</a:t>
            </a:r>
            <a:r>
              <a:rPr kumimoji="0" lang="el-GR" sz="1800" b="0" i="0" u="none" strike="noStrike" kern="1200" cap="none" spc="0" normalizeH="0" baseline="0" noProof="0" dirty="0">
                <a:ln>
                  <a:noFill/>
                </a:ln>
                <a:solidFill>
                  <a:prstClr val="white"/>
                </a:solidFill>
                <a:effectLst/>
                <a:uLnTx/>
                <a:uFillTx/>
                <a:latin typeface="Calibri" panose="020F0502020204030204"/>
                <a:ea typeface="+mn-ea"/>
                <a:cs typeface="+mn-cs"/>
              </a:rPr>
              <a:t> συντηρητικές δυνάμεις</a:t>
            </a:r>
          </a:p>
        </p:txBody>
      </p:sp>
      <p:cxnSp>
        <p:nvCxnSpPr>
          <p:cNvPr id="57" name="Straight Arrow Connector 56"/>
          <p:cNvCxnSpPr>
            <a:stCxn id="10" idx="2"/>
            <a:endCxn id="54" idx="0"/>
          </p:cNvCxnSpPr>
          <p:nvPr/>
        </p:nvCxnSpPr>
        <p:spPr>
          <a:xfrm>
            <a:off x="7334249" y="3643311"/>
            <a:ext cx="0" cy="25296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7" name="TextBox 76"/>
              <p:cNvSpPr txBox="1"/>
              <p:nvPr/>
            </p:nvSpPr>
            <p:spPr>
              <a:xfrm>
                <a:off x="2870248" y="4524248"/>
                <a:ext cx="1255152" cy="2769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kumimoji="0" lang="en-US" sz="1800" b="0" i="0" u="none" strike="noStrike" kern="1200" cap="none" spc="0" normalizeH="0" baseline="0" noProof="0" smtClean="0">
                          <a:ln>
                            <a:noFill/>
                          </a:ln>
                          <a:solidFill>
                            <a:srgbClr val="7030A0"/>
                          </a:solidFill>
                          <a:effectLst/>
                          <a:uLnTx/>
                          <a:uFillTx/>
                          <a:latin typeface="Cambria Math" panose="02040503050406030204" pitchFamily="18" charset="0"/>
                          <a:ea typeface="+mn-ea"/>
                          <a:cs typeface="+mn-cs"/>
                        </a:rPr>
                        <m:t>Δ</m:t>
                      </m:r>
                      <m:r>
                        <a:rPr kumimoji="0" lang="en-US" sz="1800" b="0" i="1" u="none" strike="noStrike" kern="1200" cap="none" spc="0" normalizeH="0" baseline="0" noProof="0" smtClean="0">
                          <a:ln>
                            <a:noFill/>
                          </a:ln>
                          <a:solidFill>
                            <a:srgbClr val="7030A0"/>
                          </a:solidFill>
                          <a:effectLst/>
                          <a:uLnTx/>
                          <a:uFillTx/>
                          <a:latin typeface="Cambria Math" panose="02040503050406030204" pitchFamily="18" charset="0"/>
                          <a:ea typeface="+mn-ea"/>
                          <a:cs typeface="+mn-cs"/>
                        </a:rPr>
                        <m:t>𝐾</m:t>
                      </m:r>
                      <m:r>
                        <a:rPr kumimoji="0" lang="en-US" sz="1800" b="0" i="1" u="none" strike="noStrike" kern="1200" cap="none" spc="0" normalizeH="0" baseline="0" noProof="0" smtClean="0">
                          <a:ln>
                            <a:noFill/>
                          </a:ln>
                          <a:solidFill>
                            <a:srgbClr val="7030A0"/>
                          </a:solidFill>
                          <a:effectLst/>
                          <a:uLnTx/>
                          <a:uFillTx/>
                          <a:latin typeface="Cambria Math" panose="02040503050406030204" pitchFamily="18" charset="0"/>
                          <a:ea typeface="+mn-ea"/>
                          <a:cs typeface="+mn-cs"/>
                        </a:rPr>
                        <m:t>=</m:t>
                      </m:r>
                      <m:r>
                        <m:rPr>
                          <m:sty m:val="p"/>
                        </m:rPr>
                        <a:rPr kumimoji="0" lang="en-US" sz="1800" b="0" i="0" u="none" strike="noStrike" kern="1200" cap="none" spc="0" normalizeH="0" baseline="0" noProof="0" smtClean="0">
                          <a:ln>
                            <a:noFill/>
                          </a:ln>
                          <a:solidFill>
                            <a:srgbClr val="7030A0"/>
                          </a:solidFill>
                          <a:effectLst/>
                          <a:uLnTx/>
                          <a:uFillTx/>
                          <a:latin typeface="Cambria Math" panose="02040503050406030204" pitchFamily="18" charset="0"/>
                          <a:ea typeface="+mn-ea"/>
                          <a:cs typeface="+mn-cs"/>
                        </a:rPr>
                        <m:t>Σ</m:t>
                      </m:r>
                      <m:sSub>
                        <m:sSubPr>
                          <m:ctrlPr>
                            <a:rPr kumimoji="0" lang="en-US" sz="1800" b="0" i="1" u="none" strike="noStrike" kern="1200" cap="none" spc="0" normalizeH="0" baseline="0" noProof="0" smtClean="0">
                              <a:ln>
                                <a:noFill/>
                              </a:ln>
                              <a:solidFill>
                                <a:srgbClr val="7030A0"/>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srgbClr val="7030A0"/>
                              </a:solidFill>
                              <a:effectLst/>
                              <a:uLnTx/>
                              <a:uFillTx/>
                              <a:latin typeface="Cambria Math" panose="02040503050406030204" pitchFamily="18" charset="0"/>
                              <a:ea typeface="+mn-ea"/>
                              <a:cs typeface="+mn-cs"/>
                            </a:rPr>
                            <m:t>𝑊</m:t>
                          </m:r>
                        </m:e>
                        <m:sub>
                          <m:r>
                            <a:rPr kumimoji="0" lang="en-US" sz="1800" b="0" i="1" u="none" strike="noStrike" kern="1200" cap="none" spc="0" normalizeH="0" baseline="0" noProof="0" smtClean="0">
                              <a:ln>
                                <a:noFill/>
                              </a:ln>
                              <a:solidFill>
                                <a:srgbClr val="7030A0"/>
                              </a:solidFill>
                              <a:effectLst/>
                              <a:uLnTx/>
                              <a:uFillTx/>
                              <a:latin typeface="Cambria Math" panose="02040503050406030204" pitchFamily="18" charset="0"/>
                              <a:ea typeface="+mn-ea"/>
                              <a:cs typeface="+mn-cs"/>
                            </a:rPr>
                            <m:t>𝑒𝑥𝑡</m:t>
                          </m:r>
                        </m:sub>
                      </m:sSub>
                    </m:oMath>
                  </m:oMathPara>
                </a14:m>
                <a:endParaRPr kumimoji="0" lang="el-GR" sz="1800" b="0" i="0" u="none" strike="noStrike" kern="1200" cap="none" spc="0" normalizeH="0" baseline="0" noProof="0" dirty="0">
                  <a:ln>
                    <a:noFill/>
                  </a:ln>
                  <a:solidFill>
                    <a:srgbClr val="7030A0"/>
                  </a:solidFill>
                  <a:effectLst/>
                  <a:uLnTx/>
                  <a:uFillTx/>
                  <a:latin typeface="Calibri" panose="020F0502020204030204"/>
                  <a:ea typeface="+mn-ea"/>
                  <a:cs typeface="+mn-cs"/>
                </a:endParaRPr>
              </a:p>
            </p:txBody>
          </p:sp>
        </mc:Choice>
        <mc:Fallback xmlns="">
          <p:sp>
            <p:nvSpPr>
              <p:cNvPr id="77" name="TextBox 76"/>
              <p:cNvSpPr txBox="1">
                <a:spLocks noRot="1" noChangeAspect="1" noMove="1" noResize="1" noEditPoints="1" noAdjustHandles="1" noChangeArrowheads="1" noChangeShapeType="1" noTextEdit="1"/>
              </p:cNvSpPr>
              <p:nvPr/>
            </p:nvSpPr>
            <p:spPr>
              <a:xfrm>
                <a:off x="2870248" y="4524248"/>
                <a:ext cx="1255152" cy="276999"/>
              </a:xfrm>
              <a:prstGeom prst="rect">
                <a:avLst/>
              </a:prstGeom>
              <a:blipFill rotWithShape="0">
                <a:blip r:embed="rId5"/>
                <a:stretch>
                  <a:fillRect l="-4369" r="-971" b="-13043"/>
                </a:stretch>
              </a:blipFill>
            </p:spPr>
            <p:txBody>
              <a:bodyPr/>
              <a:lstStyle/>
              <a:p>
                <a:r>
                  <a:rPr lang="el-GR">
                    <a:noFill/>
                  </a:rPr>
                  <a:t> </a:t>
                </a:r>
              </a:p>
            </p:txBody>
          </p:sp>
        </mc:Fallback>
      </mc:AlternateContent>
      <mc:AlternateContent xmlns:mc="http://schemas.openxmlformats.org/markup-compatibility/2006" xmlns:a14="http://schemas.microsoft.com/office/drawing/2010/main">
        <mc:Choice Requires="a14">
          <p:sp>
            <p:nvSpPr>
              <p:cNvPr id="79" name="TextBox 78"/>
              <p:cNvSpPr txBox="1"/>
              <p:nvPr/>
            </p:nvSpPr>
            <p:spPr>
              <a:xfrm>
                <a:off x="5968233" y="4638009"/>
                <a:ext cx="1366015" cy="2769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kumimoji="0" lang="en-US" sz="1800" b="0" i="0" u="none" strike="noStrike" kern="1200" cap="none" spc="0" normalizeH="0" baseline="0" noProof="0" smtClean="0">
                          <a:ln>
                            <a:noFill/>
                          </a:ln>
                          <a:solidFill>
                            <a:srgbClr val="0070C0"/>
                          </a:solidFill>
                          <a:effectLst/>
                          <a:uLnTx/>
                          <a:uFillTx/>
                          <a:latin typeface="Cambria Math" panose="02040503050406030204" pitchFamily="18" charset="0"/>
                          <a:ea typeface="+mn-ea"/>
                          <a:cs typeface="+mn-cs"/>
                        </a:rPr>
                        <m:t>Δ</m:t>
                      </m:r>
                      <m:r>
                        <a:rPr kumimoji="0" lang="en-US" sz="1800" b="0" i="1" u="none" strike="noStrike" kern="1200" cap="none" spc="0" normalizeH="0" baseline="0" noProof="0" smtClean="0">
                          <a:ln>
                            <a:noFill/>
                          </a:ln>
                          <a:solidFill>
                            <a:srgbClr val="0070C0"/>
                          </a:solidFill>
                          <a:effectLst/>
                          <a:uLnTx/>
                          <a:uFillTx/>
                          <a:latin typeface="Cambria Math" panose="02040503050406030204" pitchFamily="18" charset="0"/>
                          <a:ea typeface="+mn-ea"/>
                          <a:cs typeface="+mn-cs"/>
                        </a:rPr>
                        <m:t>𝐾</m:t>
                      </m:r>
                      <m:r>
                        <a:rPr kumimoji="0" lang="en-US" sz="1800" b="0" i="1" u="none" strike="noStrike" kern="1200" cap="none" spc="0" normalizeH="0" baseline="0" noProof="0" smtClean="0">
                          <a:ln>
                            <a:noFill/>
                          </a:ln>
                          <a:solidFill>
                            <a:srgbClr val="0070C0"/>
                          </a:solidFill>
                          <a:effectLst/>
                          <a:uLnTx/>
                          <a:uFillTx/>
                          <a:latin typeface="Cambria Math" panose="02040503050406030204" pitchFamily="18" charset="0"/>
                          <a:ea typeface="+mn-ea"/>
                          <a:cs typeface="+mn-cs"/>
                        </a:rPr>
                        <m:t>+</m:t>
                      </m:r>
                      <m:r>
                        <m:rPr>
                          <m:sty m:val="p"/>
                        </m:rPr>
                        <a:rPr kumimoji="0" lang="en-US" sz="1800" b="0" i="0" u="none" strike="noStrike" kern="1200" cap="none" spc="0" normalizeH="0" baseline="0" noProof="0" smtClean="0">
                          <a:ln>
                            <a:noFill/>
                          </a:ln>
                          <a:solidFill>
                            <a:srgbClr val="0070C0"/>
                          </a:solidFill>
                          <a:effectLst/>
                          <a:uLnTx/>
                          <a:uFillTx/>
                          <a:latin typeface="Cambria Math" panose="02040503050406030204" pitchFamily="18" charset="0"/>
                          <a:ea typeface="+mn-ea"/>
                          <a:cs typeface="+mn-cs"/>
                        </a:rPr>
                        <m:t>Δ</m:t>
                      </m:r>
                      <m:r>
                        <a:rPr kumimoji="0" lang="en-US" sz="1800" b="0" i="1" u="none" strike="noStrike" kern="1200" cap="none" spc="0" normalizeH="0" baseline="0" noProof="0" smtClean="0">
                          <a:ln>
                            <a:noFill/>
                          </a:ln>
                          <a:solidFill>
                            <a:srgbClr val="0070C0"/>
                          </a:solidFill>
                          <a:effectLst/>
                          <a:uLnTx/>
                          <a:uFillTx/>
                          <a:latin typeface="Cambria Math" panose="02040503050406030204" pitchFamily="18" charset="0"/>
                          <a:ea typeface="+mn-ea"/>
                          <a:cs typeface="+mn-cs"/>
                        </a:rPr>
                        <m:t>𝑈</m:t>
                      </m:r>
                      <m:r>
                        <a:rPr kumimoji="0" lang="en-US" sz="1800" b="0" i="1" u="none" strike="noStrike" kern="1200" cap="none" spc="0" normalizeH="0" baseline="0" noProof="0" smtClean="0">
                          <a:ln>
                            <a:noFill/>
                          </a:ln>
                          <a:solidFill>
                            <a:srgbClr val="0070C0"/>
                          </a:solidFill>
                          <a:effectLst/>
                          <a:uLnTx/>
                          <a:uFillTx/>
                          <a:latin typeface="Cambria Math" panose="02040503050406030204" pitchFamily="18" charset="0"/>
                          <a:ea typeface="+mn-ea"/>
                          <a:cs typeface="+mn-cs"/>
                        </a:rPr>
                        <m:t>=0</m:t>
                      </m:r>
                    </m:oMath>
                  </m:oMathPara>
                </a14:m>
                <a:endParaRPr kumimoji="0" lang="el-GR" sz="1800" b="0"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mc:Choice>
        <mc:Fallback xmlns="">
          <p:sp>
            <p:nvSpPr>
              <p:cNvPr id="79" name="TextBox 78"/>
              <p:cNvSpPr txBox="1">
                <a:spLocks noRot="1" noChangeAspect="1" noMove="1" noResize="1" noEditPoints="1" noAdjustHandles="1" noChangeArrowheads="1" noChangeShapeType="1" noTextEdit="1"/>
              </p:cNvSpPr>
              <p:nvPr/>
            </p:nvSpPr>
            <p:spPr>
              <a:xfrm>
                <a:off x="5968233" y="4638009"/>
                <a:ext cx="1366015" cy="276999"/>
              </a:xfrm>
              <a:prstGeom prst="rect">
                <a:avLst/>
              </a:prstGeom>
              <a:blipFill rotWithShape="0">
                <a:blip r:embed="rId6"/>
                <a:stretch>
                  <a:fillRect l="-3571" r="-4018" b="-6667"/>
                </a:stretch>
              </a:blipFill>
            </p:spPr>
            <p:txBody>
              <a:bodyPr/>
              <a:lstStyle/>
              <a:p>
                <a:r>
                  <a:rPr lang="el-GR">
                    <a:noFill/>
                  </a:rPr>
                  <a:t> </a:t>
                </a:r>
              </a:p>
            </p:txBody>
          </p:sp>
        </mc:Fallback>
      </mc:AlternateContent>
      <p:sp>
        <p:nvSpPr>
          <p:cNvPr id="81" name="Down Ribbon 80"/>
          <p:cNvSpPr/>
          <p:nvPr/>
        </p:nvSpPr>
        <p:spPr>
          <a:xfrm>
            <a:off x="5648326" y="751648"/>
            <a:ext cx="2997994" cy="676272"/>
          </a:xfrm>
          <a:prstGeom prst="ribbon">
            <a:avLst>
              <a:gd name="adj1" fmla="val 11312"/>
              <a:gd name="adj2" fmla="val 750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400" b="1" i="0" u="none" strike="noStrike" kern="1200" cap="none" spc="0" normalizeH="0" baseline="0" noProof="0" dirty="0">
                <a:ln>
                  <a:noFill/>
                </a:ln>
                <a:solidFill>
                  <a:prstClr val="black"/>
                </a:solidFill>
                <a:effectLst/>
                <a:uLnTx/>
                <a:uFillTx/>
                <a:latin typeface="Calibri" panose="020F0502020204030204"/>
                <a:ea typeface="+mn-ea"/>
                <a:cs typeface="+mn-cs"/>
              </a:rPr>
              <a:t>Στρατηγική επίλυσης προβλημάτων</a:t>
            </a:r>
          </a:p>
        </p:txBody>
      </p:sp>
      <p:pic>
        <p:nvPicPr>
          <p:cNvPr id="11" name="Picture 10" descr="&lt;strong&gt;question-mark&lt;/strong&gt;-1019820_1280 - My Edmonds News"/>
          <p:cNvPicPr>
            <a:picLocks noChangeAspect="1"/>
          </p:cNvPicPr>
          <p:nvPr/>
        </p:nvPicPr>
        <p:blipFill rotWithShape="1">
          <a:blip r:embed="rId7" cstate="print">
            <a:extLst>
              <a:ext uri="{28A0092B-C50C-407E-A947-70E740481C1C}">
                <a14:useLocalDpi xmlns:a14="http://schemas.microsoft.com/office/drawing/2010/main" val="0"/>
              </a:ext>
            </a:extLst>
          </a:blip>
          <a:srcRect l="19632" r="31495"/>
          <a:stretch/>
        </p:blipFill>
        <p:spPr>
          <a:xfrm>
            <a:off x="593758" y="3896276"/>
            <a:ext cx="1261512" cy="2581199"/>
          </a:xfrm>
          <a:prstGeom prst="rect">
            <a:avLst/>
          </a:prstGeom>
        </p:spPr>
      </p:pic>
    </p:spTree>
    <p:extLst>
      <p:ext uri="{BB962C8B-B14F-4D97-AF65-F5344CB8AC3E}">
        <p14:creationId xmlns:p14="http://schemas.microsoft.com/office/powerpoint/2010/main" val="502344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Διατήρηση της Ενέργειας</a:t>
            </a:r>
          </a:p>
        </p:txBody>
      </p:sp>
      <p:sp>
        <p:nvSpPr>
          <p:cNvPr id="3" name="Content Placeholder 2"/>
          <p:cNvSpPr>
            <a:spLocks noGrp="1"/>
          </p:cNvSpPr>
          <p:nvPr>
            <p:ph idx="1"/>
          </p:nvPr>
        </p:nvSpPr>
        <p:spPr>
          <a:xfrm>
            <a:off x="738350" y="1371599"/>
            <a:ext cx="7891299" cy="5172076"/>
          </a:xfrm>
        </p:spPr>
        <p:txBody>
          <a:bodyPr>
            <a:normAutofit lnSpcReduction="10000"/>
          </a:bodyPr>
          <a:lstStyle/>
          <a:p>
            <a:r>
              <a:rPr lang="el-GR" dirty="0"/>
              <a:t>Γνωρίσαμε δυο ενεργειακά θεωρήματα</a:t>
            </a:r>
          </a:p>
          <a:p>
            <a:pPr lvl="1"/>
            <a:r>
              <a:rPr lang="el-GR" dirty="0"/>
              <a:t>ΘΜΚΕΕ</a:t>
            </a:r>
          </a:p>
          <a:p>
            <a:pPr lvl="1"/>
            <a:r>
              <a:rPr lang="el-GR" dirty="0"/>
              <a:t>ΑΔΜΕ</a:t>
            </a:r>
          </a:p>
          <a:p>
            <a:pPr lvl="1"/>
            <a:r>
              <a:rPr lang="el-GR" b="1" dirty="0">
                <a:solidFill>
                  <a:schemeClr val="accent6">
                    <a:lumMod val="75000"/>
                  </a:schemeClr>
                </a:solidFill>
              </a:rPr>
              <a:t>Υπάρχει άλλο?</a:t>
            </a:r>
          </a:p>
          <a:p>
            <a:pPr lvl="1"/>
            <a:endParaRPr lang="el-GR" dirty="0"/>
          </a:p>
          <a:p>
            <a:r>
              <a:rPr lang="el-GR" dirty="0"/>
              <a:t>Διαφορετικές υποθέσεις για καθένα από αυτά</a:t>
            </a:r>
          </a:p>
          <a:p>
            <a:endParaRPr lang="el-GR" dirty="0"/>
          </a:p>
          <a:p>
            <a:r>
              <a:rPr lang="el-GR" dirty="0"/>
              <a:t>Οι υποθέσεις σχετίζονταν με το </a:t>
            </a:r>
            <a:r>
              <a:rPr lang="el-GR" b="1" dirty="0">
                <a:solidFill>
                  <a:srgbClr val="FF0000"/>
                </a:solidFill>
              </a:rPr>
              <a:t>σύστημα</a:t>
            </a:r>
            <a:r>
              <a:rPr lang="el-GR" dirty="0">
                <a:solidFill>
                  <a:srgbClr val="FF0000"/>
                </a:solidFill>
              </a:rPr>
              <a:t> </a:t>
            </a:r>
            <a:r>
              <a:rPr lang="el-GR" dirty="0"/>
              <a:t>και τις </a:t>
            </a:r>
            <a:r>
              <a:rPr lang="el-GR" b="1" dirty="0">
                <a:solidFill>
                  <a:srgbClr val="7030A0"/>
                </a:solidFill>
              </a:rPr>
              <a:t>δυνάμεις</a:t>
            </a:r>
            <a:r>
              <a:rPr lang="el-GR" dirty="0">
                <a:solidFill>
                  <a:srgbClr val="7030A0"/>
                </a:solidFill>
              </a:rPr>
              <a:t> </a:t>
            </a:r>
            <a:r>
              <a:rPr lang="el-GR" dirty="0"/>
              <a:t>που </a:t>
            </a:r>
            <a:r>
              <a:rPr lang="el-GR" b="1" dirty="0">
                <a:solidFill>
                  <a:srgbClr val="7030A0"/>
                </a:solidFill>
              </a:rPr>
              <a:t>παράγουν έργο</a:t>
            </a:r>
            <a:r>
              <a:rPr lang="el-GR" dirty="0"/>
              <a:t> στο σύστημα</a:t>
            </a:r>
          </a:p>
          <a:p>
            <a:pPr lvl="1"/>
            <a:r>
              <a:rPr lang="el-GR" dirty="0">
                <a:solidFill>
                  <a:srgbClr val="FF0000"/>
                </a:solidFill>
              </a:rPr>
              <a:t>Μονομελές ή πολυμελές</a:t>
            </a:r>
          </a:p>
          <a:p>
            <a:pPr lvl="1"/>
            <a:r>
              <a:rPr lang="el-GR" dirty="0">
                <a:solidFill>
                  <a:srgbClr val="7030A0"/>
                </a:solidFill>
              </a:rPr>
              <a:t>Εσωτερικές ή εξωτερικές</a:t>
            </a:r>
            <a:r>
              <a:rPr lang="en-US" dirty="0">
                <a:solidFill>
                  <a:srgbClr val="7030A0"/>
                </a:solidFill>
              </a:rPr>
              <a:t>, </a:t>
            </a:r>
            <a:r>
              <a:rPr lang="el-GR" dirty="0">
                <a:solidFill>
                  <a:srgbClr val="7030A0"/>
                </a:solidFill>
              </a:rPr>
              <a:t>συντηρητικές ή μη</a:t>
            </a:r>
          </a:p>
          <a:p>
            <a:pPr lvl="1"/>
            <a:endParaRPr lang="el-GR" dirty="0"/>
          </a:p>
          <a:p>
            <a:r>
              <a:rPr lang="el-GR" dirty="0"/>
              <a:t>Ας κάνουμε μια τελευταία, </a:t>
            </a:r>
            <a:r>
              <a:rPr lang="el-GR" b="1" u="sng" dirty="0">
                <a:solidFill>
                  <a:srgbClr val="FF0000"/>
                </a:solidFill>
              </a:rPr>
              <a:t>ομαδική θεώρηση</a:t>
            </a:r>
            <a:r>
              <a:rPr lang="el-GR" b="1" dirty="0">
                <a:solidFill>
                  <a:srgbClr val="FF0000"/>
                </a:solidFill>
              </a:rPr>
              <a:t> </a:t>
            </a:r>
            <a:r>
              <a:rPr lang="el-GR" dirty="0"/>
              <a:t>σε αυτά</a:t>
            </a:r>
          </a:p>
        </p:txBody>
      </p:sp>
    </p:spTree>
    <p:extLst>
      <p:ext uri="{BB962C8B-B14F-4D97-AF65-F5344CB8AC3E}">
        <p14:creationId xmlns:p14="http://schemas.microsoft.com/office/powerpoint/2010/main" val="2643497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fade">
                                      <p:cBhvr>
                                        <p:cTn id="32" dur="500"/>
                                        <p:tgtEl>
                                          <p:spTgt spid="3">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animEffect transition="in" filter="fade">
                                      <p:cBhvr>
                                        <p:cTn id="37" dur="500"/>
                                        <p:tgtEl>
                                          <p:spTgt spid="3">
                                            <p:txEl>
                                              <p:pRg st="8" end="8"/>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9" end="9"/>
                                            </p:txEl>
                                          </p:spTgt>
                                        </p:tgtEl>
                                        <p:attrNameLst>
                                          <p:attrName>style.visibility</p:attrName>
                                        </p:attrNameLst>
                                      </p:cBhvr>
                                      <p:to>
                                        <p:strVal val="visible"/>
                                      </p:to>
                                    </p:set>
                                    <p:animEffect transition="in" filter="fade">
                                      <p:cBhvr>
                                        <p:cTn id="42" dur="500"/>
                                        <p:tgtEl>
                                          <p:spTgt spid="3">
                                            <p:txEl>
                                              <p:pRg st="9" end="9"/>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
                                            <p:txEl>
                                              <p:pRg st="11" end="11"/>
                                            </p:txEl>
                                          </p:spTgt>
                                        </p:tgtEl>
                                        <p:attrNameLst>
                                          <p:attrName>style.visibility</p:attrName>
                                        </p:attrNameLst>
                                      </p:cBhvr>
                                      <p:to>
                                        <p:strVal val="visible"/>
                                      </p:to>
                                    </p:set>
                                    <p:animEffect transition="in" filter="fade">
                                      <p:cBhvr>
                                        <p:cTn id="47"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Διατήρηση της Ενέργειας</a:t>
            </a:r>
          </a:p>
        </p:txBody>
      </p:sp>
      <p:sp>
        <p:nvSpPr>
          <p:cNvPr id="3" name="Content Placeholder 2"/>
          <p:cNvSpPr>
            <a:spLocks noGrp="1"/>
          </p:cNvSpPr>
          <p:nvPr>
            <p:ph idx="1"/>
          </p:nvPr>
        </p:nvSpPr>
        <p:spPr>
          <a:xfrm>
            <a:off x="685801" y="1371600"/>
            <a:ext cx="7951205" cy="5105400"/>
          </a:xfrm>
        </p:spPr>
        <p:txBody>
          <a:bodyPr>
            <a:normAutofit/>
          </a:bodyPr>
          <a:lstStyle/>
          <a:p>
            <a:r>
              <a:rPr lang="el-GR" b="1" dirty="0"/>
              <a:t>Μη απομονωμένα συστήματα</a:t>
            </a:r>
          </a:p>
          <a:p>
            <a:pPr lvl="1"/>
            <a:r>
              <a:rPr lang="el-GR" dirty="0"/>
              <a:t>Σύστημα βρίσκεται σε «επικοινωνία» με το περιβάλλον του μέσω μεταφοράς ενέργειας</a:t>
            </a:r>
          </a:p>
          <a:p>
            <a:pPr lvl="2"/>
            <a:r>
              <a:rPr lang="el-GR" dirty="0"/>
              <a:t>Υπάρχει ενεργειακό «πάρε-δώσε» με το περιβάλλον</a:t>
            </a:r>
          </a:p>
          <a:p>
            <a:pPr lvl="1"/>
            <a:endParaRPr lang="el-GR" sz="1600" dirty="0"/>
          </a:p>
          <a:p>
            <a:pPr lvl="1"/>
            <a:r>
              <a:rPr lang="el-GR" b="1" dirty="0"/>
              <a:t>Θεώρημα Μεταβολής Κινητικής Ενέργειας – Έργου</a:t>
            </a:r>
          </a:p>
          <a:p>
            <a:pPr lvl="2"/>
            <a:r>
              <a:rPr lang="el-GR" b="1" dirty="0"/>
              <a:t>Εξωτερική</a:t>
            </a:r>
            <a:r>
              <a:rPr lang="el-GR" dirty="0"/>
              <a:t> δύναμη αλλάζει </a:t>
            </a:r>
            <a:r>
              <a:rPr lang="el-GR" b="1" dirty="0"/>
              <a:t>μέσω έργου </a:t>
            </a:r>
            <a:r>
              <a:rPr lang="el-GR" dirty="0"/>
              <a:t>την κινητική ενέργεια ενός </a:t>
            </a:r>
            <a:r>
              <a:rPr lang="el-GR" b="1" dirty="0"/>
              <a:t>μονομελούς</a:t>
            </a:r>
            <a:r>
              <a:rPr lang="el-GR" dirty="0"/>
              <a:t> συστήματος ({σώματος})</a:t>
            </a:r>
          </a:p>
          <a:p>
            <a:pPr lvl="1"/>
            <a:endParaRPr lang="el-GR" sz="1600" dirty="0"/>
          </a:p>
          <a:p>
            <a:pPr lvl="1"/>
            <a:r>
              <a:rPr lang="el-GR" dirty="0"/>
              <a:t>Έχουμε δει μόνο το </a:t>
            </a:r>
            <a:r>
              <a:rPr lang="el-GR" b="1" dirty="0"/>
              <a:t>έργο</a:t>
            </a:r>
            <a:r>
              <a:rPr lang="el-GR" dirty="0"/>
              <a:t> ως μέσο μεταφοράς ενέργειας σε ένα σύστημα</a:t>
            </a:r>
          </a:p>
          <a:p>
            <a:pPr lvl="1"/>
            <a:endParaRPr lang="el-GR" sz="1600" dirty="0"/>
          </a:p>
          <a:p>
            <a:pPr lvl="1"/>
            <a:r>
              <a:rPr lang="el-GR" dirty="0"/>
              <a:t>Υπάρχουν κι άλλοι τρόποι…</a:t>
            </a:r>
            <a:r>
              <a:rPr lang="en-US" dirty="0"/>
              <a:t> (</a:t>
            </a:r>
            <a:r>
              <a:rPr lang="el-GR" dirty="0"/>
              <a:t>ακολουθεί μικρή παρένθεση)</a:t>
            </a:r>
          </a:p>
        </p:txBody>
      </p:sp>
    </p:spTree>
    <p:extLst>
      <p:ext uri="{BB962C8B-B14F-4D97-AF65-F5344CB8AC3E}">
        <p14:creationId xmlns:p14="http://schemas.microsoft.com/office/powerpoint/2010/main" val="943998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Effect transition="in" filter="fade">
                                      <p:cBhvr>
                                        <p:cTn id="25" dur="500"/>
                                        <p:tgtEl>
                                          <p:spTgt spid="3">
                                            <p:txEl>
                                              <p:pRg st="5" end="5"/>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
                                            <p:txEl>
                                              <p:pRg st="7" end="7"/>
                                            </p:txEl>
                                          </p:spTgt>
                                        </p:tgtEl>
                                        <p:attrNameLst>
                                          <p:attrName>style.visibility</p:attrName>
                                        </p:attrNameLst>
                                      </p:cBhvr>
                                      <p:to>
                                        <p:strVal val="visible"/>
                                      </p:to>
                                    </p:set>
                                    <p:animEffect transition="in" filter="fade">
                                      <p:cBhvr>
                                        <p:cTn id="30" dur="500"/>
                                        <p:tgtEl>
                                          <p:spTgt spid="3">
                                            <p:txEl>
                                              <p:pRg st="7" end="7"/>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animEffect transition="in" filter="fade">
                                      <p:cBhvr>
                                        <p:cTn id="35"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Διατήρηση της Ενέργειας</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79848" y="1458865"/>
            <a:ext cx="6775946" cy="4951266"/>
          </a:xfrm>
        </p:spPr>
      </p:pic>
    </p:spTree>
    <p:extLst>
      <p:ext uri="{BB962C8B-B14F-4D97-AF65-F5344CB8AC3E}">
        <p14:creationId xmlns:p14="http://schemas.microsoft.com/office/powerpoint/2010/main" val="546514119"/>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Διατήρηση της Ενέργειας</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33401" y="1981201"/>
            <a:ext cx="8145532" cy="3584963"/>
          </a:xfrm>
          <a:prstGeom prst="rect">
            <a:avLst/>
          </a:prstGeom>
          <a:ln>
            <a:noFill/>
          </a:ln>
          <a:effectLst>
            <a:softEdge rad="112500"/>
          </a:effectLst>
        </p:spPr>
      </p:pic>
      <p:sp>
        <p:nvSpPr>
          <p:cNvPr id="3" name="TextBox 2"/>
          <p:cNvSpPr txBox="1"/>
          <p:nvPr/>
        </p:nvSpPr>
        <p:spPr>
          <a:xfrm>
            <a:off x="5133315" y="3312017"/>
            <a:ext cx="2381061" cy="923330"/>
          </a:xfrm>
          <a:prstGeom prst="rect">
            <a:avLst/>
          </a:prstGeom>
          <a:solidFill>
            <a:schemeClr val="bg1">
              <a:lumMod val="8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prstClr val="black"/>
                </a:solidFill>
                <a:effectLst/>
                <a:uLnTx/>
                <a:uFillTx/>
                <a:latin typeface="Calibri" panose="020F0502020204030204"/>
                <a:ea typeface="+mn-ea"/>
                <a:cs typeface="+mn-cs"/>
              </a:rPr>
              <a:t>Κινητική Ενέργεια</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prstClr val="black"/>
                </a:solidFill>
                <a:effectLst/>
                <a:uLnTx/>
                <a:uFillTx/>
                <a:latin typeface="Calibri" panose="020F0502020204030204"/>
                <a:ea typeface="+mn-ea"/>
                <a:cs typeface="+mn-cs"/>
              </a:rPr>
              <a:t>Δυναμική Ενέργεια</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prstClr val="black"/>
                </a:solidFill>
                <a:effectLst/>
                <a:uLnTx/>
                <a:uFillTx/>
                <a:latin typeface="Calibri" panose="020F0502020204030204"/>
                <a:ea typeface="+mn-ea"/>
                <a:cs typeface="+mn-cs"/>
              </a:rPr>
              <a:t>Θερμική Ενέργεια</a:t>
            </a:r>
          </a:p>
        </p:txBody>
      </p:sp>
      <p:sp>
        <p:nvSpPr>
          <p:cNvPr id="5" name="Rectangle 4"/>
          <p:cNvSpPr/>
          <p:nvPr/>
        </p:nvSpPr>
        <p:spPr>
          <a:xfrm>
            <a:off x="738351" y="1405225"/>
            <a:ext cx="4070345"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400" b="1" i="0" u="none" strike="noStrike" kern="1200" cap="none" spc="0" normalizeH="0" baseline="0" noProof="0" dirty="0">
                <a:ln>
                  <a:noFill/>
                </a:ln>
                <a:solidFill>
                  <a:prstClr val="black"/>
                </a:solidFill>
                <a:effectLst/>
                <a:uLnTx/>
                <a:uFillTx/>
                <a:latin typeface="Calibri" panose="020F0502020204030204"/>
                <a:ea typeface="+mn-ea"/>
                <a:cs typeface="+mn-cs"/>
              </a:rPr>
              <a:t>Μη απομονωμένα συστήματα</a:t>
            </a:r>
          </a:p>
        </p:txBody>
      </p:sp>
      <p:sp>
        <p:nvSpPr>
          <p:cNvPr id="6" name="Oval 5"/>
          <p:cNvSpPr/>
          <p:nvPr/>
        </p:nvSpPr>
        <p:spPr>
          <a:xfrm>
            <a:off x="3609975" y="1866890"/>
            <a:ext cx="1371600" cy="1524010"/>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p:cNvSpPr/>
          <p:nvPr/>
        </p:nvSpPr>
        <p:spPr>
          <a:xfrm>
            <a:off x="2941330" y="5887119"/>
            <a:ext cx="3009093" cy="461665"/>
          </a:xfrm>
          <a:prstGeom prst="rect">
            <a:avLst/>
          </a:prstGeom>
        </p:spPr>
        <p:txBody>
          <a:bodyPr wrap="none">
            <a:spAutoFit/>
          </a:bodyPr>
          <a:lstStyle/>
          <a:p>
            <a:pPr marL="68578" marR="0" lvl="0" indent="0" algn="ctr" defTabSz="914400" rtl="0" eaLnBrk="1" fontAlgn="auto" latinLnBrk="0" hangingPunct="1">
              <a:lnSpc>
                <a:spcPct val="100000"/>
              </a:lnSpc>
              <a:spcBef>
                <a:spcPts val="0"/>
              </a:spcBef>
              <a:spcAft>
                <a:spcPts val="0"/>
              </a:spcAft>
              <a:buClrTx/>
              <a:buSzTx/>
              <a:buFontTx/>
              <a:buNone/>
              <a:tabLst/>
              <a:defRPr/>
            </a:pPr>
            <a:r>
              <a:rPr kumimoji="0" lang="el-GR" sz="2400" b="0" i="0" u="none" strike="noStrike" kern="1200" cap="none" spc="0" normalizeH="0" baseline="0" noProof="0" dirty="0">
                <a:ln>
                  <a:noFill/>
                </a:ln>
                <a:solidFill>
                  <a:srgbClr val="0F6FC6">
                    <a:lumMod val="75000"/>
                  </a:srgbClr>
                </a:solidFill>
                <a:effectLst/>
                <a:uLnTx/>
                <a:uFillTx/>
                <a:latin typeface="Calibri" panose="020F0502020204030204"/>
                <a:ea typeface="+mn-ea"/>
                <a:cs typeface="+mn-cs"/>
              </a:rPr>
              <a:t>(κλείνει η παρένθεση)</a:t>
            </a:r>
          </a:p>
        </p:txBody>
      </p:sp>
    </p:spTree>
    <p:extLst>
      <p:ext uri="{BB962C8B-B14F-4D97-AF65-F5344CB8AC3E}">
        <p14:creationId xmlns:p14="http://schemas.microsoft.com/office/powerpoint/2010/main" val="3297516987"/>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Διατήρηση της Ενέργειας</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447799"/>
                <a:ext cx="7948451" cy="5134069"/>
              </a:xfrm>
            </p:spPr>
            <p:txBody>
              <a:bodyPr>
                <a:normAutofit lnSpcReduction="10000"/>
              </a:bodyPr>
              <a:lstStyle/>
              <a:p>
                <a:r>
                  <a:rPr lang="el-GR" b="1" dirty="0"/>
                  <a:t>Μη απομονωμένα συστήματα</a:t>
                </a:r>
              </a:p>
              <a:p>
                <a:r>
                  <a:rPr lang="el-GR" b="1" dirty="0"/>
                  <a:t>Αν η </a:t>
                </a:r>
                <a:r>
                  <a:rPr lang="el-GR" sz="2800" b="1" dirty="0">
                    <a:effectLst>
                      <a:outerShdw blurRad="38100" dist="38100" dir="2700000" algn="tl">
                        <a:srgbClr val="000000">
                          <a:alpha val="43137"/>
                        </a:srgbClr>
                      </a:outerShdw>
                    </a:effectLst>
                  </a:rPr>
                  <a:t>συνολική</a:t>
                </a:r>
                <a:r>
                  <a:rPr lang="el-GR" b="1" dirty="0"/>
                  <a:t> ενέργεια σε ένα μη απομονωμένο σύστημα αλλάζει, αυτό συμβαίνει ΜΟΝΟΝ αν ενέργεια έχει μεταφερθεί από ή προς το περιβάλλον του συστήματος, με κάποιον </a:t>
                </a:r>
                <a:r>
                  <a:rPr lang="el-GR" b="1" dirty="0">
                    <a:solidFill>
                      <a:srgbClr val="FF0000"/>
                    </a:solidFill>
                  </a:rPr>
                  <a:t>μηχανισμό</a:t>
                </a:r>
              </a:p>
              <a:p>
                <a:endParaRPr lang="en-US" dirty="0"/>
              </a:p>
              <a:p>
                <a:r>
                  <a:rPr lang="el-GR" b="1" dirty="0"/>
                  <a:t>Αρχή Διατήρησης της Ενέργειας – ΑΔΕ </a:t>
                </a:r>
              </a:p>
              <a:p>
                <a:pPr marL="68578" indent="0">
                  <a:buNone/>
                </a:pPr>
                <a14:m>
                  <m:oMathPara xmlns:m="http://schemas.openxmlformats.org/officeDocument/2006/math">
                    <m:oMathParaPr>
                      <m:jc m:val="centerGroup"/>
                    </m:oMathParaPr>
                    <m:oMath xmlns:m="http://schemas.openxmlformats.org/officeDocument/2006/math">
                      <m:r>
                        <m:rPr>
                          <m:sty m:val="p"/>
                        </m:rPr>
                        <a:rPr lang="el-GR" b="0" i="0" smtClean="0">
                          <a:latin typeface="Cambria Math" panose="02040503050406030204" pitchFamily="18" charset="0"/>
                        </a:rPr>
                        <m:t>Δ</m:t>
                      </m:r>
                      <m:sSub>
                        <m:sSubPr>
                          <m:ctrlPr>
                            <a:rPr lang="el-GR" b="0" i="1" smtClean="0">
                              <a:latin typeface="Cambria Math" panose="02040503050406030204" pitchFamily="18" charset="0"/>
                            </a:rPr>
                          </m:ctrlPr>
                        </m:sSubPr>
                        <m:e>
                          <m:r>
                            <a:rPr lang="en-US" b="0" i="1" smtClean="0">
                              <a:latin typeface="Cambria Math" panose="02040503050406030204" pitchFamily="18" charset="0"/>
                            </a:rPr>
                            <m:t>𝐸</m:t>
                          </m:r>
                        </m:e>
                        <m:sub>
                          <m:r>
                            <a:rPr lang="en-US" b="0" i="1" smtClean="0">
                              <a:latin typeface="Cambria Math" panose="02040503050406030204" pitchFamily="18" charset="0"/>
                            </a:rPr>
                            <m:t>𝑠𝑦𝑠𝑡𝑒𝑚</m:t>
                          </m:r>
                        </m:sub>
                      </m:sSub>
                      <m:r>
                        <a:rPr lang="en-US" b="0" i="1" smtClean="0">
                          <a:latin typeface="Cambria Math" panose="02040503050406030204" pitchFamily="18" charset="0"/>
                        </a:rPr>
                        <m:t>=</m:t>
                      </m:r>
                      <m:nary>
                        <m:naryPr>
                          <m:chr m:val="∑"/>
                          <m:subHide m:val="on"/>
                          <m:supHide m:val="on"/>
                          <m:ctrlPr>
                            <a:rPr lang="en-US" b="0" i="1" smtClean="0">
                              <a:solidFill>
                                <a:srgbClr val="FF0000"/>
                              </a:solidFill>
                              <a:latin typeface="Cambria Math" panose="02040503050406030204" pitchFamily="18" charset="0"/>
                            </a:rPr>
                          </m:ctrlPr>
                        </m:naryPr>
                        <m:sub/>
                        <m:sup/>
                        <m:e>
                          <m:r>
                            <a:rPr lang="en-US" b="0" i="1" smtClean="0">
                              <a:solidFill>
                                <a:srgbClr val="FF0000"/>
                              </a:solidFill>
                              <a:latin typeface="Cambria Math" panose="02040503050406030204" pitchFamily="18" charset="0"/>
                            </a:rPr>
                            <m:t>𝑇</m:t>
                          </m:r>
                        </m:e>
                      </m:nary>
                      <m:r>
                        <a:rPr lang="el-GR" i="1">
                          <a:solidFill>
                            <a:prstClr val="black"/>
                          </a:solidFill>
                          <a:latin typeface="Cambria Math" panose="02040503050406030204" pitchFamily="18" charset="0"/>
                        </a:rPr>
                        <m:t>=</m:t>
                      </m:r>
                      <m:nary>
                        <m:naryPr>
                          <m:chr m:val="∑"/>
                          <m:subHide m:val="on"/>
                          <m:supHide m:val="on"/>
                          <m:ctrlPr>
                            <a:rPr lang="en-US" i="1">
                              <a:solidFill>
                                <a:srgbClr val="0F6FC6">
                                  <a:lumMod val="75000"/>
                                </a:srgbClr>
                              </a:solidFill>
                              <a:latin typeface="Cambria Math" panose="02040503050406030204" pitchFamily="18" charset="0"/>
                            </a:rPr>
                          </m:ctrlPr>
                        </m:naryPr>
                        <m:sub/>
                        <m:sup/>
                        <m:e>
                          <m:sSub>
                            <m:sSubPr>
                              <m:ctrlPr>
                                <a:rPr lang="en-US" i="1">
                                  <a:solidFill>
                                    <a:srgbClr val="0F6FC6">
                                      <a:lumMod val="75000"/>
                                    </a:srgbClr>
                                  </a:solidFill>
                                  <a:latin typeface="Cambria Math" panose="02040503050406030204" pitchFamily="18" charset="0"/>
                                </a:rPr>
                              </m:ctrlPr>
                            </m:sSubPr>
                            <m:e>
                              <m:r>
                                <a:rPr lang="en-US" i="1">
                                  <a:solidFill>
                                    <a:srgbClr val="0F6FC6">
                                      <a:lumMod val="75000"/>
                                    </a:srgbClr>
                                  </a:solidFill>
                                  <a:latin typeface="Cambria Math" panose="02040503050406030204" pitchFamily="18" charset="0"/>
                                </a:rPr>
                                <m:t>𝑊</m:t>
                              </m:r>
                            </m:e>
                            <m:sub>
                              <m:r>
                                <a:rPr lang="en-US" i="1">
                                  <a:solidFill>
                                    <a:srgbClr val="0F6FC6">
                                      <a:lumMod val="75000"/>
                                    </a:srgbClr>
                                  </a:solidFill>
                                  <a:latin typeface="Cambria Math" panose="02040503050406030204" pitchFamily="18" charset="0"/>
                                </a:rPr>
                                <m:t>𝑒𝑥𝑡</m:t>
                              </m:r>
                            </m:sub>
                          </m:sSub>
                        </m:e>
                      </m:nary>
                    </m:oMath>
                  </m:oMathPara>
                </a14:m>
                <a:endParaRPr lang="en-US" dirty="0"/>
              </a:p>
              <a:p>
                <a:pPr marL="68578" indent="0">
                  <a:buNone/>
                </a:pPr>
                <a:r>
                  <a:rPr lang="el-GR" dirty="0"/>
                  <a:t>όπου </a:t>
                </a:r>
                <a14:m>
                  <m:oMath xmlns:m="http://schemas.openxmlformats.org/officeDocument/2006/math">
                    <m:sSub>
                      <m:sSubPr>
                        <m:ctrlPr>
                          <a:rPr lang="el-GR" i="1">
                            <a:latin typeface="Cambria Math" panose="02040503050406030204" pitchFamily="18" charset="0"/>
                          </a:rPr>
                        </m:ctrlPr>
                      </m:sSubPr>
                      <m:e>
                        <m:r>
                          <a:rPr lang="en-US" i="1">
                            <a:latin typeface="Cambria Math" panose="02040503050406030204" pitchFamily="18" charset="0"/>
                          </a:rPr>
                          <m:t>𝐸</m:t>
                        </m:r>
                      </m:e>
                      <m:sub>
                        <m:r>
                          <a:rPr lang="en-US" i="1">
                            <a:latin typeface="Cambria Math" panose="02040503050406030204" pitchFamily="18" charset="0"/>
                          </a:rPr>
                          <m:t>𝑠𝑦𝑠𝑡𝑒𝑚</m:t>
                        </m:r>
                      </m:sub>
                    </m:sSub>
                  </m:oMath>
                </a14:m>
                <a:r>
                  <a:rPr lang="el-GR" dirty="0"/>
                  <a:t> είναι η συνολική ενέργεια του συστήματος (κάθε μορφής), και </a:t>
                </a:r>
                <a14:m>
                  <m:oMath xmlns:m="http://schemas.openxmlformats.org/officeDocument/2006/math">
                    <m:r>
                      <a:rPr lang="en-US" i="1" smtClean="0">
                        <a:solidFill>
                          <a:srgbClr val="FF0000"/>
                        </a:solidFill>
                        <a:latin typeface="Cambria Math" panose="02040503050406030204" pitchFamily="18" charset="0"/>
                      </a:rPr>
                      <m:t>𝑇</m:t>
                    </m:r>
                  </m:oMath>
                </a14:m>
                <a:r>
                  <a:rPr lang="el-GR" dirty="0">
                    <a:solidFill>
                      <a:srgbClr val="FF0000"/>
                    </a:solidFill>
                  </a:rPr>
                  <a:t> είναι το ποσό της ενέργειας </a:t>
                </a:r>
                <a:r>
                  <a:rPr lang="el-GR" dirty="0"/>
                  <a:t>που μεταφέρεται εκτός ή εντός συστήματος με κάποιο </a:t>
                </a:r>
                <a:r>
                  <a:rPr lang="el-GR" dirty="0">
                    <a:solidFill>
                      <a:srgbClr val="FF0000"/>
                    </a:solidFill>
                  </a:rPr>
                  <a:t>μηχανισμό </a:t>
                </a:r>
                <a:r>
                  <a:rPr lang="el-GR" b="1" u="sng" dirty="0">
                    <a:solidFill>
                      <a:schemeClr val="accent1">
                        <a:lumMod val="75000"/>
                      </a:schemeClr>
                    </a:solidFill>
                  </a:rPr>
                  <a:t>(εμείς θα μείνουμε μόνο στο μηχανισμό μέσω έργου)</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447799"/>
                <a:ext cx="7948451" cy="5134069"/>
              </a:xfrm>
              <a:blipFill>
                <a:blip r:embed="rId2"/>
                <a:stretch>
                  <a:fillRect l="-307" t="-1542" r="-1150"/>
                </a:stretch>
              </a:blipFill>
            </p:spPr>
            <p:txBody>
              <a:bodyPr/>
              <a:lstStyle/>
              <a:p>
                <a:r>
                  <a:rPr lang="en-US">
                    <a:noFill/>
                  </a:rPr>
                  <a:t> </a:t>
                </a:r>
              </a:p>
            </p:txBody>
          </p:sp>
        </mc:Fallback>
      </mc:AlternateContent>
      <p:cxnSp>
        <p:nvCxnSpPr>
          <p:cNvPr id="5" name="Elbow Connector 4"/>
          <p:cNvCxnSpPr>
            <a:cxnSpLocks/>
          </p:cNvCxnSpPr>
          <p:nvPr/>
        </p:nvCxnSpPr>
        <p:spPr>
          <a:xfrm flipH="1" flipV="1">
            <a:off x="6656832" y="4480560"/>
            <a:ext cx="1179654" cy="1786986"/>
          </a:xfrm>
          <a:prstGeom prst="bentConnector4">
            <a:avLst>
              <a:gd name="adj1" fmla="val -62787"/>
              <a:gd name="adj2" fmla="val 100708"/>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77306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3">
                                            <p:txEl>
                                              <p:pRg st="5" end="5"/>
                                            </p:txEl>
                                          </p:spTgt>
                                        </p:tgtEl>
                                        <p:attrNameLst>
                                          <p:attrName>style.visibility</p:attrName>
                                        </p:attrNameLst>
                                      </p:cBhvr>
                                      <p:to>
                                        <p:strVal val="visible"/>
                                      </p:to>
                                    </p:set>
                                    <p:animEffect transition="in" filter="fade">
                                      <p:cBhvr>
                                        <p:cTn id="20" dur="500"/>
                                        <p:tgtEl>
                                          <p:spTgt spid="3">
                                            <p:txEl>
                                              <p:pRg st="5" end="5"/>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Κίνηση σε μια Διάσταση</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290914"/>
                <a:ext cx="7872250" cy="5109886"/>
              </a:xfrm>
            </p:spPr>
            <p:txBody>
              <a:bodyPr>
                <a:normAutofit lnSpcReduction="10000"/>
              </a:bodyPr>
              <a:lstStyle/>
              <a:p>
                <a:r>
                  <a:rPr lang="el-GR" b="1" dirty="0"/>
                  <a:t>Μοντέλο κίνησης:</a:t>
                </a:r>
                <a:r>
                  <a:rPr lang="el-GR" dirty="0"/>
                  <a:t> υπό </a:t>
                </a:r>
                <a:r>
                  <a:rPr lang="el-GR" b="1" i="1" dirty="0"/>
                  <a:t>σταθερή επιτάχυνση</a:t>
                </a:r>
              </a:p>
              <a:p>
                <a:pPr lvl="1"/>
                <a:r>
                  <a:rPr lang="el-GR" sz="2000" b="1" dirty="0"/>
                  <a:t>Ορίζουμε θετική φορά κίνησης προς τα δεξιά</a:t>
                </a:r>
              </a:p>
              <a:p>
                <a:pPr lvl="1"/>
                <a:r>
                  <a:rPr lang="el-GR" sz="2000" b="1" dirty="0"/>
                  <a:t>Στις παρακάτω εξισώσεις, όλες οι διανυσματικές ποσότητες «δείχνουν» προς τα δεξιά, δηλ. γράφονται ως </a:t>
                </a:r>
                <a14:m>
                  <m:oMath xmlns:m="http://schemas.openxmlformats.org/officeDocument/2006/math">
                    <m:acc>
                      <m:accPr>
                        <m:chr m:val="⃗"/>
                        <m:ctrlPr>
                          <a:rPr lang="en-US" sz="2000" i="1" smtClean="0">
                            <a:latin typeface="Cambria Math" panose="02040503050406030204" pitchFamily="18" charset="0"/>
                          </a:rPr>
                        </m:ctrlPr>
                      </m:accPr>
                      <m:e>
                        <m:r>
                          <a:rPr lang="en-US" sz="2000" b="0" i="1" smtClean="0">
                            <a:latin typeface="Cambria Math" panose="02040503050406030204" pitchFamily="18" charset="0"/>
                          </a:rPr>
                          <m:t>𝑏</m:t>
                        </m:r>
                      </m:e>
                    </m:acc>
                    <m:r>
                      <a:rPr lang="en-US" sz="2000" b="0" i="1" smtClean="0">
                        <a:latin typeface="Cambria Math" panose="02040503050406030204" pitchFamily="18" charset="0"/>
                      </a:rPr>
                      <m:t>=</m:t>
                    </m:r>
                    <m:r>
                      <a:rPr lang="en-US" sz="2000" b="0" i="1" smtClean="0">
                        <a:latin typeface="Cambria Math" panose="02040503050406030204" pitchFamily="18" charset="0"/>
                      </a:rPr>
                      <m:t>𝑐</m:t>
                    </m:r>
                    <m:acc>
                      <m:accPr>
                        <m:chr m:val="⃗"/>
                        <m:ctrlPr>
                          <a:rPr lang="en-US" sz="2000" i="1" smtClean="0">
                            <a:latin typeface="Cambria Math" panose="02040503050406030204" pitchFamily="18" charset="0"/>
                          </a:rPr>
                        </m:ctrlPr>
                      </m:accPr>
                      <m:e>
                        <m:r>
                          <a:rPr lang="en-US" sz="2000" b="0" i="1" smtClean="0">
                            <a:latin typeface="Cambria Math" panose="02040503050406030204" pitchFamily="18" charset="0"/>
                          </a:rPr>
                          <m:t>𝑖</m:t>
                        </m:r>
                      </m:e>
                    </m:acc>
                    <m:r>
                      <a:rPr lang="en-US" sz="2000" b="0" i="1" smtClean="0">
                        <a:latin typeface="Cambria Math" panose="02040503050406030204" pitchFamily="18" charset="0"/>
                      </a:rPr>
                      <m:t>,</m:t>
                    </m:r>
                    <m:r>
                      <a:rPr lang="en-US" sz="2000" b="0" i="1" smtClean="0">
                        <a:latin typeface="Cambria Math" panose="02040503050406030204" pitchFamily="18" charset="0"/>
                      </a:rPr>
                      <m:t>𝑐</m:t>
                    </m:r>
                    <m:r>
                      <a:rPr lang="en-US" sz="2000" b="1" i="1" smtClean="0">
                        <a:latin typeface="Cambria Math" panose="02040503050406030204" pitchFamily="18" charset="0"/>
                      </a:rPr>
                      <m:t>∈</m:t>
                    </m:r>
                    <m:sSub>
                      <m:sSubPr>
                        <m:ctrlPr>
                          <a:rPr lang="en-US" sz="2000" b="1" i="1" smtClean="0">
                            <a:latin typeface="Cambria Math" panose="02040503050406030204" pitchFamily="18" charset="0"/>
                          </a:rPr>
                        </m:ctrlPr>
                      </m:sSubPr>
                      <m:e>
                        <m:r>
                          <a:rPr lang="en-US" sz="2000" b="1" i="1" smtClean="0">
                            <a:latin typeface="Cambria Math" panose="02040503050406030204" pitchFamily="18" charset="0"/>
                          </a:rPr>
                          <m:t>ℝ</m:t>
                        </m:r>
                      </m:e>
                      <m:sub>
                        <m:r>
                          <a:rPr lang="en-US" sz="2000" b="1" i="1" smtClean="0">
                            <a:latin typeface="Cambria Math" panose="02040503050406030204" pitchFamily="18" charset="0"/>
                          </a:rPr>
                          <m:t>+</m:t>
                        </m:r>
                      </m:sub>
                    </m:sSub>
                  </m:oMath>
                </a14:m>
                <a:endParaRPr lang="el-GR" sz="2000" b="1" dirty="0"/>
              </a:p>
              <a:p>
                <a:pPr marL="68580" indent="0">
                  <a:buNone/>
                </a:pPr>
                <a:endParaRPr lang="el-GR" sz="1600" dirty="0"/>
              </a:p>
              <a:p>
                <a:r>
                  <a:rPr lang="el-GR" sz="2200" b="1" u="sng" dirty="0">
                    <a:effectLst>
                      <a:outerShdw blurRad="38100" dist="38100" dir="2700000" algn="tl">
                        <a:srgbClr val="000000">
                          <a:alpha val="43137"/>
                        </a:srgbClr>
                      </a:outerShdw>
                    </a:effectLst>
                  </a:rPr>
                  <a:t>Εξισώσεις</a:t>
                </a:r>
                <a:r>
                  <a:rPr lang="en-US" sz="2200" b="1" u="sng" dirty="0">
                    <a:effectLst>
                      <a:outerShdw blurRad="38100" dist="38100" dir="2700000" algn="tl">
                        <a:srgbClr val="000000">
                          <a:alpha val="43137"/>
                        </a:srgbClr>
                      </a:outerShdw>
                    </a:effectLst>
                  </a:rPr>
                  <a:t> </a:t>
                </a:r>
                <a:r>
                  <a:rPr lang="el-GR" sz="2200" b="1" u="sng" dirty="0">
                    <a:effectLst>
                      <a:outerShdw blurRad="38100" dist="38100" dir="2700000" algn="tl">
                        <a:srgbClr val="000000">
                          <a:alpha val="43137"/>
                        </a:srgbClr>
                      </a:outerShdw>
                    </a:effectLst>
                  </a:rPr>
                  <a:t>Μονοδιάστατης Κίνησης υπό σταθερή επιτάχυνση:</a:t>
                </a:r>
              </a:p>
              <a:p>
                <a:pPr marL="525780" indent="-457200">
                  <a:buFont typeface="+mj-lt"/>
                  <a:buAutoNum type="arabicPeriod"/>
                </a:pPr>
                <a14:m>
                  <m:oMath xmlns:m="http://schemas.openxmlformats.org/officeDocument/2006/math">
                    <m:sSub>
                      <m:sSubPr>
                        <m:ctrlPr>
                          <a:rPr lang="el-GR" i="1" smtClean="0">
                            <a:latin typeface="Cambria Math" panose="02040503050406030204" pitchFamily="18" charset="0"/>
                          </a:rPr>
                        </m:ctrlPr>
                      </m:sSubPr>
                      <m:e>
                        <m:r>
                          <a:rPr lang="en-US" b="0" i="1" smtClean="0">
                            <a:latin typeface="Cambria Math" panose="02040503050406030204" pitchFamily="18" charset="0"/>
                          </a:rPr>
                          <m:t>𝑢</m:t>
                        </m:r>
                      </m:e>
                      <m:sub>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𝑓</m:t>
                            </m:r>
                          </m:sub>
                        </m:sSub>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𝑢</m:t>
                        </m:r>
                      </m:e>
                      <m:sub>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𝑖</m:t>
                            </m:r>
                          </m:sub>
                        </m:sSub>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𝑥</m:t>
                        </m:r>
                      </m:sub>
                    </m:sSub>
                    <m:r>
                      <a:rPr lang="en-US" b="0" i="1" smtClean="0">
                        <a:latin typeface="Cambria Math" panose="02040503050406030204" pitchFamily="18" charset="0"/>
                      </a:rPr>
                      <m:t>𝑡</m:t>
                    </m:r>
                  </m:oMath>
                </a14:m>
                <a:endParaRPr lang="en-US" b="0" dirty="0"/>
              </a:p>
              <a:p>
                <a:pPr marL="525780" indent="-457200">
                  <a:buFont typeface="+mj-lt"/>
                  <a:buAutoNum type="arabicPeriod"/>
                </a:pPr>
                <a14:m>
                  <m:oMath xmlns:m="http://schemas.openxmlformats.org/officeDocument/2006/math">
                    <m:sSub>
                      <m:sSubPr>
                        <m:ctrlPr>
                          <a:rPr lang="el-GR" i="1" smtClean="0">
                            <a:latin typeface="Cambria Math" panose="02040503050406030204" pitchFamily="18" charset="0"/>
                          </a:rPr>
                        </m:ctrlPr>
                      </m:sSubPr>
                      <m:e>
                        <m:r>
                          <a:rPr lang="en-US" b="0" i="1" smtClean="0">
                            <a:latin typeface="Cambria Math" panose="02040503050406030204" pitchFamily="18" charset="0"/>
                          </a:rPr>
                          <m:t>𝑢</m:t>
                        </m:r>
                      </m:e>
                      <m:sub>
                        <m:r>
                          <a:rPr lang="en-US" b="0" i="1" smtClean="0">
                            <a:latin typeface="Cambria Math" panose="02040503050406030204" pitchFamily="18" charset="0"/>
                          </a:rPr>
                          <m:t>𝑥</m:t>
                        </m:r>
                        <m:r>
                          <a:rPr lang="en-US" b="0" i="1" smtClean="0">
                            <a:latin typeface="Cambria Math" panose="02040503050406030204" pitchFamily="18" charset="0"/>
                          </a:rPr>
                          <m:t>,</m:t>
                        </m:r>
                        <m:r>
                          <a:rPr lang="en-US" b="0" i="1" smtClean="0">
                            <a:latin typeface="Cambria Math" panose="02040503050406030204" pitchFamily="18" charset="0"/>
                          </a:rPr>
                          <m:t>𝑎𝑣𝑔</m:t>
                        </m:r>
                      </m:sub>
                    </m:sSub>
                    <m:r>
                      <a:rPr lang="en-US" b="0" i="1" smtClean="0">
                        <a:latin typeface="Cambria Math" panose="02040503050406030204" pitchFamily="18" charset="0"/>
                      </a:rPr>
                      <m:t>=</m:t>
                    </m:r>
                    <m:f>
                      <m:fPr>
                        <m:ctrlPr>
                          <a:rPr lang="en-US" b="0" i="1" smtClean="0">
                            <a:latin typeface="Cambria Math" panose="02040503050406030204" pitchFamily="18" charset="0"/>
                          </a:rPr>
                        </m:ctrlPr>
                      </m:fPr>
                      <m:num>
                        <m:sSub>
                          <m:sSubPr>
                            <m:ctrlPr>
                              <a:rPr lang="en-US" b="0" i="1" smtClean="0">
                                <a:latin typeface="Cambria Math" panose="02040503050406030204" pitchFamily="18" charset="0"/>
                              </a:rPr>
                            </m:ctrlPr>
                          </m:sSubPr>
                          <m:e>
                            <m:r>
                              <a:rPr lang="en-US" b="0" i="1" smtClean="0">
                                <a:latin typeface="Cambria Math" panose="02040503050406030204" pitchFamily="18" charset="0"/>
                              </a:rPr>
                              <m:t>𝑢</m:t>
                            </m:r>
                          </m:e>
                          <m:sub>
                            <m:sSub>
                              <m:sSubPr>
                                <m:ctrlPr>
                                  <a:rPr lang="el-GR"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𝑖</m:t>
                                </m:r>
                              </m:sub>
                            </m:sSub>
                          </m:sub>
                        </m:sSub>
                        <m:r>
                          <a:rPr lang="el-GR" b="0" i="1" smtClean="0">
                            <a:latin typeface="Cambria Math" panose="02040503050406030204" pitchFamily="18" charset="0"/>
                          </a:rPr>
                          <m:t> </m:t>
                        </m:r>
                        <m:r>
                          <a:rPr lang="en-US" b="0" i="1" smtClean="0">
                            <a:latin typeface="Cambria Math" panose="02040503050406030204" pitchFamily="18" charset="0"/>
                          </a:rPr>
                          <m:t>+</m:t>
                        </m:r>
                        <m:r>
                          <a:rPr lang="el-GR"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𝑢</m:t>
                            </m:r>
                          </m:e>
                          <m:sub>
                            <m:sSub>
                              <m:sSubPr>
                                <m:ctrlPr>
                                  <a:rPr lang="el-GR"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𝑓</m:t>
                                </m:r>
                              </m:sub>
                            </m:sSub>
                          </m:sub>
                        </m:sSub>
                      </m:num>
                      <m:den>
                        <m:r>
                          <a:rPr lang="en-US" b="0" i="1" smtClean="0">
                            <a:latin typeface="Cambria Math" panose="02040503050406030204" pitchFamily="18" charset="0"/>
                          </a:rPr>
                          <m:t>2</m:t>
                        </m:r>
                      </m:den>
                    </m:f>
                  </m:oMath>
                </a14:m>
                <a:endParaRPr lang="en-US" b="0" i="1" dirty="0">
                  <a:latin typeface="Cambria Math" panose="02040503050406030204" pitchFamily="18" charset="0"/>
                </a:endParaRPr>
              </a:p>
              <a:p>
                <a:pPr marL="525780" indent="-457200">
                  <a:buFont typeface="+mj-lt"/>
                  <a:buAutoNum type="arabicPeriod"/>
                </a:pP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𝑓</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𝑖</m:t>
                        </m:r>
                      </m:sub>
                    </m:sSub>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2</m:t>
                        </m:r>
                      </m:den>
                    </m:f>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𝑢</m:t>
                            </m:r>
                          </m:e>
                          <m:sub>
                            <m:sSub>
                              <m:sSubPr>
                                <m:ctrlPr>
                                  <a:rPr lang="el-GR"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𝑖</m:t>
                                </m:r>
                              </m:sub>
                            </m:sSub>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𝑢</m:t>
                            </m:r>
                          </m:e>
                          <m:sub>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𝑓</m:t>
                                </m:r>
                              </m:sub>
                            </m:sSub>
                          </m:sub>
                        </m:sSub>
                      </m:e>
                    </m:d>
                    <m:r>
                      <a:rPr lang="en-US" b="0" i="1" smtClean="0">
                        <a:latin typeface="Cambria Math" panose="02040503050406030204" pitchFamily="18" charset="0"/>
                      </a:rPr>
                      <m:t>𝑡</m:t>
                    </m:r>
                  </m:oMath>
                </a14:m>
                <a:r>
                  <a:rPr lang="el-GR" b="0" i="1" dirty="0">
                    <a:latin typeface="Cambria Math" panose="02040503050406030204" pitchFamily="18" charset="0"/>
                  </a:rPr>
                  <a:t>      </a:t>
                </a:r>
                <a:r>
                  <a:rPr lang="el-GR" dirty="0"/>
                  <a:t>ή</a:t>
                </a:r>
                <a:r>
                  <a:rPr lang="el-GR" i="1" dirty="0"/>
                  <a:t>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𝑓</m:t>
                        </m:r>
                      </m:sub>
                    </m:sSub>
                    <m:r>
                      <a:rPr lang="en-US" i="1">
                        <a:latin typeface="Cambria Math" panose="02040503050406030204" pitchFamily="18" charset="0"/>
                      </a:rPr>
                      <m:t>=</m:t>
                    </m:r>
                    <m:sSub>
                      <m:sSubPr>
                        <m:ctrlPr>
                          <a:rPr lang="en-US" i="1">
                            <a:latin typeface="Cambria Math" panose="02040503050406030204" pitchFamily="18" charset="0"/>
                          </a:rPr>
                        </m:ctrlPr>
                      </m:sSubPr>
                      <m:e>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𝑖</m:t>
                            </m:r>
                          </m:sub>
                        </m:sSub>
                        <m:r>
                          <a:rPr lang="en-US" i="1">
                            <a:latin typeface="Cambria Math" panose="02040503050406030204" pitchFamily="18" charset="0"/>
                          </a:rPr>
                          <m:t>+</m:t>
                        </m:r>
                        <m:r>
                          <a:rPr lang="en-US" i="1">
                            <a:latin typeface="Cambria Math" panose="02040503050406030204" pitchFamily="18" charset="0"/>
                          </a:rPr>
                          <m:t>𝑢</m:t>
                        </m:r>
                      </m:e>
                      <m:sub>
                        <m:r>
                          <a:rPr lang="en-US" i="1">
                            <a:latin typeface="Cambria Math" panose="02040503050406030204" pitchFamily="18" charset="0"/>
                          </a:rPr>
                          <m:t>𝑥</m:t>
                        </m:r>
                        <m:r>
                          <a:rPr lang="en-US" i="1">
                            <a:latin typeface="Cambria Math" panose="02040503050406030204" pitchFamily="18" charset="0"/>
                          </a:rPr>
                          <m:t>,</m:t>
                        </m:r>
                        <m:r>
                          <a:rPr lang="en-US" i="1">
                            <a:latin typeface="Cambria Math" panose="02040503050406030204" pitchFamily="18" charset="0"/>
                          </a:rPr>
                          <m:t>𝑎𝑣𝑔</m:t>
                        </m:r>
                      </m:sub>
                    </m:sSub>
                    <m:r>
                      <a:rPr lang="en-US" i="1">
                        <a:latin typeface="Cambria Math" panose="02040503050406030204" pitchFamily="18" charset="0"/>
                      </a:rPr>
                      <m:t>𝑡</m:t>
                    </m:r>
                  </m:oMath>
                </a14:m>
                <a:endParaRPr lang="el-GR" b="0" i="1" dirty="0"/>
              </a:p>
              <a:p>
                <a:pPr marL="525780" indent="-457200">
                  <a:buFont typeface="+mj-lt"/>
                  <a:buAutoNum type="arabicPeriod"/>
                </a:pP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𝑓</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𝑖</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𝑢</m:t>
                        </m:r>
                      </m:e>
                      <m:sub>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𝑖</m:t>
                            </m:r>
                          </m:sub>
                        </m:sSub>
                      </m:sub>
                    </m:sSub>
                    <m:r>
                      <a:rPr lang="en-US" b="0" i="1" smtClean="0">
                        <a:latin typeface="Cambria Math" panose="02040503050406030204" pitchFamily="18" charset="0"/>
                      </a:rPr>
                      <m:t>𝑡</m:t>
                    </m:r>
                    <m:r>
                      <a:rPr lang="en-US" b="0" i="1" smtClean="0">
                        <a:latin typeface="Cambria Math" panose="02040503050406030204" pitchFamily="18" charset="0"/>
                      </a:rPr>
                      <m:t>+ </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2</m:t>
                        </m:r>
                      </m:den>
                    </m:f>
                    <m:sSub>
                      <m:sSubPr>
                        <m:ctrlPr>
                          <a:rPr lang="en-US" b="0"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𝑥</m:t>
                        </m:r>
                      </m:sub>
                    </m:sSub>
                    <m:sSup>
                      <m:sSupPr>
                        <m:ctrlPr>
                          <a:rPr lang="en-US" b="0" i="1" smtClean="0">
                            <a:latin typeface="Cambria Math" panose="02040503050406030204" pitchFamily="18" charset="0"/>
                          </a:rPr>
                        </m:ctrlPr>
                      </m:sSupPr>
                      <m:e>
                        <m:r>
                          <a:rPr lang="en-US" b="0" i="1" smtClean="0">
                            <a:latin typeface="Cambria Math" panose="02040503050406030204" pitchFamily="18" charset="0"/>
                          </a:rPr>
                          <m:t>𝑡</m:t>
                        </m:r>
                      </m:e>
                      <m:sup>
                        <m:r>
                          <a:rPr lang="en-US" b="0" i="1" smtClean="0">
                            <a:latin typeface="Cambria Math" panose="02040503050406030204" pitchFamily="18" charset="0"/>
                          </a:rPr>
                          <m:t>2</m:t>
                        </m:r>
                      </m:sup>
                    </m:sSup>
                  </m:oMath>
                </a14:m>
                <a:endParaRPr lang="en-US" b="0" dirty="0"/>
              </a:p>
              <a:p>
                <a:pPr marL="525780" indent="-457200">
                  <a:buFont typeface="+mj-lt"/>
                  <a:buAutoNum type="arabicPeriod"/>
                </a:pPr>
                <a14:m>
                  <m:oMath xmlns:m="http://schemas.openxmlformats.org/officeDocument/2006/math">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𝑢</m:t>
                        </m:r>
                      </m:e>
                      <m:sub>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𝑓</m:t>
                            </m:r>
                          </m:sub>
                        </m:sSub>
                      </m:sub>
                      <m:sup>
                        <m:r>
                          <a:rPr lang="en-US" b="0" i="1" smtClean="0">
                            <a:latin typeface="Cambria Math" panose="02040503050406030204" pitchFamily="18" charset="0"/>
                          </a:rPr>
                          <m:t>2</m:t>
                        </m:r>
                      </m:sup>
                    </m:sSubSup>
                    <m:r>
                      <a:rPr lang="en-US" b="0" i="1" smtClean="0">
                        <a:latin typeface="Cambria Math" panose="02040503050406030204" pitchFamily="18" charset="0"/>
                      </a:rPr>
                      <m:t>=</m:t>
                    </m:r>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𝑢</m:t>
                        </m:r>
                      </m:e>
                      <m:sub>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𝑖</m:t>
                            </m:r>
                          </m:sub>
                        </m:sSub>
                      </m:sub>
                      <m:sup>
                        <m:r>
                          <a:rPr lang="en-US" b="0" i="1" smtClean="0">
                            <a:latin typeface="Cambria Math" panose="02040503050406030204" pitchFamily="18" charset="0"/>
                          </a:rPr>
                          <m:t>2</m:t>
                        </m:r>
                      </m:sup>
                    </m:sSubSup>
                    <m:r>
                      <a:rPr lang="en-US" b="0" i="1" smtClean="0">
                        <a:latin typeface="Cambria Math" panose="02040503050406030204" pitchFamily="18" charset="0"/>
                      </a:rPr>
                      <m:t>+2</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𝑥</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𝑓</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𝑖</m:t>
                        </m:r>
                      </m:sub>
                    </m:sSub>
                    <m:r>
                      <a:rPr lang="en-US" b="0" i="1" smtClean="0">
                        <a:latin typeface="Cambria Math" panose="02040503050406030204" pitchFamily="18" charset="0"/>
                      </a:rPr>
                      <m:t>)</m:t>
                    </m:r>
                  </m:oMath>
                </a14:m>
                <a:endParaRPr lang="en-US" b="0" dirty="0"/>
              </a:p>
              <a:p>
                <a:pPr marL="68580" indent="0">
                  <a:buNone/>
                </a:pPr>
                <a:endParaRPr lang="el-GR"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290914"/>
                <a:ext cx="7872250" cy="5109886"/>
              </a:xfrm>
              <a:blipFill>
                <a:blip r:embed="rId2"/>
                <a:stretch>
                  <a:fillRect t="-167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Vertical Scroll 4"/>
              <p:cNvSpPr/>
              <p:nvPr/>
            </p:nvSpPr>
            <p:spPr>
              <a:xfrm>
                <a:off x="4876800" y="5029200"/>
                <a:ext cx="3733800" cy="1371600"/>
              </a:xfrm>
              <a:prstGeom prst="verticalScroll">
                <a:avLst>
                  <a:gd name="adj" fmla="val 7639"/>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l-GR" sz="1400" b="1" i="0" u="none" strike="noStrike" kern="1200" cap="none" spc="0" normalizeH="0" baseline="0" noProof="0" dirty="0">
                    <a:ln>
                      <a:noFill/>
                    </a:ln>
                    <a:solidFill>
                      <a:prstClr val="black"/>
                    </a:solidFill>
                    <a:effectLst/>
                    <a:uLnTx/>
                    <a:uFillTx/>
                    <a:latin typeface="Calibri" panose="020F0502020204030204"/>
                    <a:ea typeface="+mn-ea"/>
                    <a:cs typeface="+mn-cs"/>
                  </a:rPr>
                  <a:t>Οι δείκτες 𝑖</a:t>
                </a: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l-GR" sz="1400" b="1" i="0" u="none" strike="noStrike" kern="1200" cap="none" spc="0" normalizeH="0" baseline="0" noProof="0" dirty="0">
                    <a:ln>
                      <a:noFill/>
                    </a:ln>
                    <a:solidFill>
                      <a:prstClr val="black"/>
                    </a:solidFill>
                    <a:effectLst/>
                    <a:uLnTx/>
                    <a:uFillTx/>
                    <a:latin typeface="Calibri" panose="020F0502020204030204"/>
                    <a:ea typeface="+mn-ea"/>
                    <a:cs typeface="+mn-cs"/>
                  </a:rPr>
                  <a:t>και</a:t>
                </a: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l-GR" sz="1400" b="1" i="0" u="none" strike="noStrike" kern="1200" cap="none" spc="0" normalizeH="0" baseline="0" noProof="0" dirty="0">
                    <a:ln>
                      <a:noFill/>
                    </a:ln>
                    <a:solidFill>
                      <a:prstClr val="black"/>
                    </a:solidFill>
                    <a:effectLst/>
                    <a:uLnTx/>
                    <a:uFillTx/>
                    <a:latin typeface="Calibri" panose="020F0502020204030204"/>
                    <a:ea typeface="+mn-ea"/>
                    <a:cs typeface="+mn-cs"/>
                  </a:rPr>
                  <a:t>𝑓</a:t>
                </a: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l-GR" sz="1400" b="1" i="0" u="none" strike="noStrike" kern="1200" cap="none" spc="0" normalizeH="0" baseline="0" noProof="0" dirty="0">
                    <a:ln>
                      <a:noFill/>
                    </a:ln>
                    <a:solidFill>
                      <a:prstClr val="black"/>
                    </a:solidFill>
                    <a:effectLst/>
                    <a:uLnTx/>
                    <a:uFillTx/>
                    <a:latin typeface="Calibri" panose="020F0502020204030204"/>
                    <a:ea typeface="+mn-ea"/>
                    <a:cs typeface="+mn-cs"/>
                  </a:rPr>
                  <a:t>δηλώνουν αρχική και τελική μέτρηση, ενώ ο δείκτης 𝑥 δηλώνει μονοδιάστατη κίνηση σε έναν οριζόντιο άξονα </a:t>
                </a: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𝑥’𝑥 (</a:t>
                </a:r>
                <a:r>
                  <a:rPr kumimoji="0" lang="el-GR" sz="1400" b="1" i="0" u="none" strike="noStrike" kern="1200" cap="none" spc="0" normalizeH="0" baseline="0" noProof="0" dirty="0">
                    <a:ln>
                      <a:noFill/>
                    </a:ln>
                    <a:solidFill>
                      <a:prstClr val="black"/>
                    </a:solidFill>
                    <a:effectLst/>
                    <a:uLnTx/>
                    <a:uFillTx/>
                    <a:latin typeface="Calibri" panose="020F0502020204030204"/>
                    <a:ea typeface="+mn-ea"/>
                    <a:cs typeface="+mn-cs"/>
                  </a:rPr>
                  <a:t>κάποιες φορές μπορούμε να παραλείπουμε το δείκτη </a:t>
                </a:r>
                <a14:m>
                  <m:oMath xmlns:m="http://schemas.openxmlformats.org/officeDocument/2006/math">
                    <m:r>
                      <a:rPr kumimoji="0" lang="en-US" sz="1400" b="1"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𝒙</m:t>
                    </m:r>
                  </m:oMath>
                </a14:m>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l-GR" sz="1400" b="1" i="0" u="none" strike="noStrike" kern="1200" cap="none" spc="0" normalizeH="0" baseline="0" noProof="0" dirty="0">
                    <a:ln>
                      <a:noFill/>
                    </a:ln>
                    <a:solidFill>
                      <a:prstClr val="black"/>
                    </a:solidFill>
                    <a:effectLst/>
                    <a:uLnTx/>
                    <a:uFillTx/>
                    <a:latin typeface="Calibri" panose="020F0502020204030204"/>
                    <a:ea typeface="+mn-ea"/>
                    <a:cs typeface="+mn-cs"/>
                  </a:rPr>
                  <a:t>για απλοποίηση)</a:t>
                </a:r>
              </a:p>
            </p:txBody>
          </p:sp>
        </mc:Choice>
        <mc:Fallback xmlns="">
          <p:sp>
            <p:nvSpPr>
              <p:cNvPr id="5" name="Vertical Scroll 4"/>
              <p:cNvSpPr>
                <a:spLocks noRot="1" noChangeAspect="1" noMove="1" noResize="1" noEditPoints="1" noAdjustHandles="1" noChangeArrowheads="1" noChangeShapeType="1" noTextEdit="1"/>
              </p:cNvSpPr>
              <p:nvPr/>
            </p:nvSpPr>
            <p:spPr>
              <a:xfrm>
                <a:off x="4876800" y="5029200"/>
                <a:ext cx="3733800" cy="1371600"/>
              </a:xfrm>
              <a:prstGeom prst="verticalScroll">
                <a:avLst>
                  <a:gd name="adj" fmla="val 7639"/>
                </a:avLst>
              </a:prstGeom>
              <a:blipFill>
                <a:blip r:embed="rId3"/>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806165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fade">
                                      <p:cBhvr>
                                        <p:cTn id="37" dur="500"/>
                                        <p:tgtEl>
                                          <p:spTgt spid="3">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8" end="8"/>
                                            </p:txEl>
                                          </p:spTgt>
                                        </p:tgtEl>
                                        <p:attrNameLst>
                                          <p:attrName>style.visibility</p:attrName>
                                        </p:attrNameLst>
                                      </p:cBhvr>
                                      <p:to>
                                        <p:strVal val="visible"/>
                                      </p:to>
                                    </p:set>
                                    <p:animEffect transition="in" filter="fade">
                                      <p:cBhvr>
                                        <p:cTn id="42" dur="500"/>
                                        <p:tgtEl>
                                          <p:spTgt spid="3">
                                            <p:txEl>
                                              <p:pRg st="8" end="8"/>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
                                            <p:txEl>
                                              <p:pRg st="9" end="9"/>
                                            </p:txEl>
                                          </p:spTgt>
                                        </p:tgtEl>
                                        <p:attrNameLst>
                                          <p:attrName>style.visibility</p:attrName>
                                        </p:attrNameLst>
                                      </p:cBhvr>
                                      <p:to>
                                        <p:strVal val="visible"/>
                                      </p:to>
                                    </p:set>
                                    <p:animEffect transition="in" filter="fade">
                                      <p:cBhvr>
                                        <p:cTn id="47" dur="500"/>
                                        <p:tgtEl>
                                          <p:spTgt spid="3">
                                            <p:txEl>
                                              <p:pRg st="9" end="9"/>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5"/>
                                        </p:tgtEl>
                                        <p:attrNameLst>
                                          <p:attrName>style.visibility</p:attrName>
                                        </p:attrNameLst>
                                      </p:cBhvr>
                                      <p:to>
                                        <p:strVal val="visible"/>
                                      </p:to>
                                    </p:set>
                                    <p:animEffect transition="in" filter="fade">
                                      <p:cBhvr>
                                        <p:cTn id="5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Διατήρηση της Ενέργειας</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371600"/>
                <a:ext cx="7872250" cy="5334000"/>
              </a:xfrm>
            </p:spPr>
            <p:txBody>
              <a:bodyPr>
                <a:normAutofit fontScale="85000" lnSpcReduction="20000"/>
              </a:bodyPr>
              <a:lstStyle/>
              <a:p>
                <a:r>
                  <a:rPr lang="el-GR" b="1" dirty="0"/>
                  <a:t>Μη απομονωμένα συστήματα</a:t>
                </a:r>
              </a:p>
              <a:p>
                <a:r>
                  <a:rPr lang="el-GR" dirty="0"/>
                  <a:t>Αν το σύστημα είναι </a:t>
                </a:r>
                <a:r>
                  <a:rPr lang="el-GR" b="1" dirty="0"/>
                  <a:t>πολυμελές</a:t>
                </a:r>
                <a:r>
                  <a:rPr lang="el-GR" dirty="0"/>
                  <a:t>, με παρουσία όλων των δυνατών ενεργειών, τότε</a:t>
                </a:r>
                <a:br>
                  <a:rPr lang="en-US" i="1" dirty="0">
                    <a:latin typeface="Cambria Math" panose="02040503050406030204" pitchFamily="18" charset="0"/>
                  </a:rPr>
                </a:br>
                <a14:m>
                  <m:oMath xmlns:m="http://schemas.openxmlformats.org/officeDocument/2006/math">
                    <m:r>
                      <a:rPr lang="el-GR" b="1" i="0" smtClean="0">
                        <a:latin typeface="Cambria Math" panose="02040503050406030204" pitchFamily="18" charset="0"/>
                      </a:rPr>
                      <m:t>𝚫</m:t>
                    </m:r>
                    <m:r>
                      <a:rPr lang="en-US" b="1" i="0" smtClean="0">
                        <a:latin typeface="Cambria Math" panose="02040503050406030204" pitchFamily="18" charset="0"/>
                      </a:rPr>
                      <m:t>𝐊</m:t>
                    </m:r>
                    <m:r>
                      <a:rPr lang="en-US" b="1" i="0" smtClean="0">
                        <a:latin typeface="Cambria Math" panose="02040503050406030204" pitchFamily="18" charset="0"/>
                      </a:rPr>
                      <m:t>+</m:t>
                    </m:r>
                    <m:r>
                      <a:rPr lang="el-GR" b="1" i="0" smtClean="0">
                        <a:latin typeface="Cambria Math" panose="02040503050406030204" pitchFamily="18" charset="0"/>
                      </a:rPr>
                      <m:t>𝚫</m:t>
                    </m:r>
                    <m:sSub>
                      <m:sSubPr>
                        <m:ctrlPr>
                          <a:rPr lang="el-GR" b="1" i="1" smtClean="0">
                            <a:latin typeface="Cambria Math" panose="02040503050406030204" pitchFamily="18" charset="0"/>
                          </a:rPr>
                        </m:ctrlPr>
                      </m:sSubPr>
                      <m:e>
                        <m:r>
                          <a:rPr lang="en-US" b="1" i="0" smtClean="0">
                            <a:latin typeface="Cambria Math" panose="02040503050406030204" pitchFamily="18" charset="0"/>
                          </a:rPr>
                          <m:t>𝐔</m:t>
                        </m:r>
                      </m:e>
                      <m:sub>
                        <m:r>
                          <a:rPr lang="aa-ET" b="1" i="1" smtClean="0">
                            <a:latin typeface="Cambria Math" panose="02040503050406030204" pitchFamily="18" charset="0"/>
                          </a:rPr>
                          <m:t>𝒈</m:t>
                        </m:r>
                        <m:r>
                          <a:rPr lang="aa-ET" b="1" i="1" smtClean="0">
                            <a:latin typeface="Cambria Math" panose="02040503050406030204" pitchFamily="18" charset="0"/>
                          </a:rPr>
                          <m:t>,</m:t>
                        </m:r>
                        <m:r>
                          <a:rPr lang="aa-ET" b="1" i="1" smtClean="0">
                            <a:latin typeface="Cambria Math" panose="02040503050406030204" pitchFamily="18" charset="0"/>
                          </a:rPr>
                          <m:t>𝒔</m:t>
                        </m:r>
                      </m:sub>
                    </m:sSub>
                    <m:r>
                      <a:rPr lang="en-US" b="1" i="0" smtClean="0">
                        <a:latin typeface="Cambria Math" panose="02040503050406030204" pitchFamily="18" charset="0"/>
                      </a:rPr>
                      <m:t>+</m:t>
                    </m:r>
                    <m:r>
                      <a:rPr lang="el-GR" b="1" i="0" smtClean="0">
                        <a:latin typeface="Cambria Math" panose="02040503050406030204" pitchFamily="18" charset="0"/>
                      </a:rPr>
                      <m:t>𝚫</m:t>
                    </m:r>
                    <m:sSub>
                      <m:sSubPr>
                        <m:ctrlPr>
                          <a:rPr lang="el-GR" b="1" i="1" smtClean="0">
                            <a:latin typeface="Cambria Math" panose="02040503050406030204" pitchFamily="18" charset="0"/>
                          </a:rPr>
                        </m:ctrlPr>
                      </m:sSubPr>
                      <m:e>
                        <m:r>
                          <a:rPr lang="en-US" b="1" i="0" smtClean="0">
                            <a:latin typeface="Cambria Math" panose="02040503050406030204" pitchFamily="18" charset="0"/>
                          </a:rPr>
                          <m:t>𝐄</m:t>
                        </m:r>
                      </m:e>
                      <m:sub>
                        <m:r>
                          <a:rPr lang="en-US" b="1" i="1" smtClean="0">
                            <a:latin typeface="Cambria Math" panose="02040503050406030204" pitchFamily="18" charset="0"/>
                          </a:rPr>
                          <m:t>𝒕𝒉</m:t>
                        </m:r>
                      </m:sub>
                    </m:sSub>
                    <m:r>
                      <a:rPr lang="el-GR" b="1" i="1" smtClean="0">
                        <a:latin typeface="Cambria Math" panose="02040503050406030204" pitchFamily="18" charset="0"/>
                      </a:rPr>
                      <m:t>=</m:t>
                    </m:r>
                    <m:nary>
                      <m:naryPr>
                        <m:chr m:val="∑"/>
                        <m:subHide m:val="on"/>
                        <m:supHide m:val="on"/>
                        <m:ctrlPr>
                          <a:rPr lang="el-GR" b="1" i="1" smtClean="0">
                            <a:latin typeface="Cambria Math" panose="02040503050406030204" pitchFamily="18" charset="0"/>
                          </a:rPr>
                        </m:ctrlPr>
                      </m:naryPr>
                      <m:sub/>
                      <m:sup/>
                      <m:e>
                        <m:sSub>
                          <m:sSubPr>
                            <m:ctrlPr>
                              <a:rPr lang="el-GR" b="1" i="1">
                                <a:latin typeface="Cambria Math" panose="02040503050406030204" pitchFamily="18" charset="0"/>
                              </a:rPr>
                            </m:ctrlPr>
                          </m:sSubPr>
                          <m:e>
                            <m:r>
                              <a:rPr lang="en-US" b="1" i="1">
                                <a:latin typeface="Cambria Math" panose="02040503050406030204" pitchFamily="18" charset="0"/>
                              </a:rPr>
                              <m:t>𝑾</m:t>
                            </m:r>
                          </m:e>
                          <m:sub>
                            <m:r>
                              <a:rPr lang="en-US" b="1" i="1" smtClean="0">
                                <a:latin typeface="Cambria Math" panose="02040503050406030204" pitchFamily="18" charset="0"/>
                              </a:rPr>
                              <m:t>𝒆𝒙𝒕</m:t>
                            </m:r>
                            <m:r>
                              <a:rPr lang="en-US" b="1" i="1" smtClean="0">
                                <a:latin typeface="Cambria Math" panose="02040503050406030204" pitchFamily="18" charset="0"/>
                              </a:rPr>
                              <m:t>. </m:t>
                            </m:r>
                            <m:r>
                              <a:rPr lang="en-US" b="1" i="1">
                                <a:latin typeface="Cambria Math" panose="02040503050406030204" pitchFamily="18" charset="0"/>
                              </a:rPr>
                              <m:t>𝒇𝒐𝒓𝒄𝒆𝒔</m:t>
                            </m:r>
                          </m:sub>
                        </m:sSub>
                      </m:e>
                    </m:nary>
                  </m:oMath>
                </a14:m>
                <a:endParaRPr lang="el-GR" sz="1200" dirty="0"/>
              </a:p>
              <a:p>
                <a:r>
                  <a:rPr lang="el-GR" dirty="0"/>
                  <a:t>Αν το σύστημα είναι </a:t>
                </a:r>
                <a:r>
                  <a:rPr lang="el-GR" b="1" dirty="0"/>
                  <a:t>πολυμελές </a:t>
                </a:r>
                <a:r>
                  <a:rPr lang="el-GR" dirty="0"/>
                  <a:t>με παρουσία μόνο κινητικών και δυναμικών ενεργειών, τότε</a:t>
                </a:r>
              </a:p>
              <a:p>
                <a:pPr marL="68578" indent="0" algn="r">
                  <a:buNone/>
                </a:pPr>
                <a14:m>
                  <m:oMathPara xmlns:m="http://schemas.openxmlformats.org/officeDocument/2006/math">
                    <m:oMathParaPr>
                      <m:jc m:val="centerGroup"/>
                    </m:oMathParaPr>
                    <m:oMath xmlns:m="http://schemas.openxmlformats.org/officeDocument/2006/math">
                      <m:r>
                        <a:rPr lang="el-GR" b="1">
                          <a:latin typeface="Cambria Math" panose="02040503050406030204" pitchFamily="18" charset="0"/>
                        </a:rPr>
                        <m:t>𝚫</m:t>
                      </m:r>
                      <m:r>
                        <a:rPr lang="en-US" b="1">
                          <a:latin typeface="Cambria Math" panose="02040503050406030204" pitchFamily="18" charset="0"/>
                        </a:rPr>
                        <m:t>𝐊</m:t>
                      </m:r>
                      <m:r>
                        <a:rPr lang="en-US" b="1">
                          <a:latin typeface="Cambria Math" panose="02040503050406030204" pitchFamily="18" charset="0"/>
                        </a:rPr>
                        <m:t>+</m:t>
                      </m:r>
                      <m:r>
                        <a:rPr lang="el-GR" b="1">
                          <a:latin typeface="Cambria Math" panose="02040503050406030204" pitchFamily="18" charset="0"/>
                        </a:rPr>
                        <m:t>𝚫</m:t>
                      </m:r>
                      <m:sSub>
                        <m:sSubPr>
                          <m:ctrlPr>
                            <a:rPr lang="aa-ET" b="1" i="1" smtClean="0">
                              <a:latin typeface="Cambria Math" panose="02040503050406030204" pitchFamily="18" charset="0"/>
                            </a:rPr>
                          </m:ctrlPr>
                        </m:sSubPr>
                        <m:e>
                          <m:r>
                            <a:rPr lang="en-US" b="1">
                              <a:latin typeface="Cambria Math" panose="02040503050406030204" pitchFamily="18" charset="0"/>
                            </a:rPr>
                            <m:t>𝐔</m:t>
                          </m:r>
                        </m:e>
                        <m:sub>
                          <m:r>
                            <a:rPr lang="aa-ET" b="1" i="1" smtClean="0">
                              <a:latin typeface="Cambria Math" panose="02040503050406030204" pitchFamily="18" charset="0"/>
                            </a:rPr>
                            <m:t>𝒈</m:t>
                          </m:r>
                          <m:r>
                            <a:rPr lang="aa-ET" b="1" i="1" smtClean="0">
                              <a:latin typeface="Cambria Math" panose="02040503050406030204" pitchFamily="18" charset="0"/>
                            </a:rPr>
                            <m:t>,</m:t>
                          </m:r>
                          <m:r>
                            <a:rPr lang="aa-ET" b="1" i="1" smtClean="0">
                              <a:latin typeface="Cambria Math" panose="02040503050406030204" pitchFamily="18" charset="0"/>
                            </a:rPr>
                            <m:t>𝒔</m:t>
                          </m:r>
                        </m:sub>
                      </m:sSub>
                      <m:r>
                        <a:rPr lang="el-GR" b="1" i="1">
                          <a:latin typeface="Cambria Math" panose="02040503050406030204" pitchFamily="18" charset="0"/>
                        </a:rPr>
                        <m:t>=</m:t>
                      </m:r>
                      <m:nary>
                        <m:naryPr>
                          <m:chr m:val="∑"/>
                          <m:subHide m:val="on"/>
                          <m:supHide m:val="on"/>
                          <m:ctrlPr>
                            <a:rPr lang="el-GR" b="1" i="1">
                              <a:latin typeface="Cambria Math" panose="02040503050406030204" pitchFamily="18" charset="0"/>
                            </a:rPr>
                          </m:ctrlPr>
                        </m:naryPr>
                        <m:sub/>
                        <m:sup/>
                        <m:e>
                          <m:sSub>
                            <m:sSubPr>
                              <m:ctrlPr>
                                <a:rPr lang="el-GR" b="1" i="1">
                                  <a:latin typeface="Cambria Math" panose="02040503050406030204" pitchFamily="18" charset="0"/>
                                </a:rPr>
                              </m:ctrlPr>
                            </m:sSubPr>
                            <m:e>
                              <m:r>
                                <a:rPr lang="en-US" b="1" i="1">
                                  <a:latin typeface="Cambria Math" panose="02040503050406030204" pitchFamily="18" charset="0"/>
                                </a:rPr>
                                <m:t>𝑾</m:t>
                              </m:r>
                            </m:e>
                            <m:sub>
                              <m:r>
                                <a:rPr lang="en-US" b="1" i="1" smtClean="0">
                                  <a:latin typeface="Cambria Math" panose="02040503050406030204" pitchFamily="18" charset="0"/>
                                </a:rPr>
                                <m:t>𝒆𝒙𝒕</m:t>
                              </m:r>
                              <m:r>
                                <a:rPr lang="en-US" b="1" i="1" smtClean="0">
                                  <a:latin typeface="Cambria Math" panose="02040503050406030204" pitchFamily="18" charset="0"/>
                                </a:rPr>
                                <m:t>. </m:t>
                              </m:r>
                              <m:r>
                                <a:rPr lang="en-US" b="1" i="1">
                                  <a:latin typeface="Cambria Math" panose="02040503050406030204" pitchFamily="18" charset="0"/>
                                </a:rPr>
                                <m:t>𝒇𝒐𝒓𝒄𝒆𝒔</m:t>
                              </m:r>
                            </m:sub>
                          </m:sSub>
                        </m:e>
                      </m:nary>
                    </m:oMath>
                  </m:oMathPara>
                </a14:m>
                <a:endParaRPr lang="el-GR" b="1" dirty="0"/>
              </a:p>
              <a:p>
                <a:r>
                  <a:rPr lang="el-GR" dirty="0"/>
                  <a:t>Αν το σύστημα είναι πολυμελές με παρουσία μόνο θερμικής και κινητικής ενέργειας, τότε</a:t>
                </a:r>
              </a:p>
              <a:p>
                <a:pPr marL="68578" indent="0">
                  <a:buNone/>
                </a:pPr>
                <a14:m>
                  <m:oMathPara xmlns:m="http://schemas.openxmlformats.org/officeDocument/2006/math">
                    <m:oMathParaPr>
                      <m:jc m:val="centerGroup"/>
                    </m:oMathParaPr>
                    <m:oMath xmlns:m="http://schemas.openxmlformats.org/officeDocument/2006/math">
                      <m:r>
                        <a:rPr lang="el-GR" b="1">
                          <a:latin typeface="Cambria Math" panose="02040503050406030204" pitchFamily="18" charset="0"/>
                        </a:rPr>
                        <m:t>𝚫</m:t>
                      </m:r>
                      <m:r>
                        <a:rPr lang="en-US" b="1">
                          <a:latin typeface="Cambria Math" panose="02040503050406030204" pitchFamily="18" charset="0"/>
                        </a:rPr>
                        <m:t>𝐊</m:t>
                      </m:r>
                      <m:r>
                        <a:rPr lang="en-US" b="1">
                          <a:latin typeface="Cambria Math" panose="02040503050406030204" pitchFamily="18" charset="0"/>
                        </a:rPr>
                        <m:t>+</m:t>
                      </m:r>
                      <m:r>
                        <a:rPr lang="el-GR" b="1">
                          <a:latin typeface="Cambria Math" panose="02040503050406030204" pitchFamily="18" charset="0"/>
                        </a:rPr>
                        <m:t>𝚫</m:t>
                      </m:r>
                      <m:sSub>
                        <m:sSubPr>
                          <m:ctrlPr>
                            <a:rPr lang="el-GR" b="1" i="1">
                              <a:latin typeface="Cambria Math" panose="02040503050406030204" pitchFamily="18" charset="0"/>
                            </a:rPr>
                          </m:ctrlPr>
                        </m:sSubPr>
                        <m:e>
                          <m:r>
                            <a:rPr lang="en-US" b="1">
                              <a:latin typeface="Cambria Math" panose="02040503050406030204" pitchFamily="18" charset="0"/>
                            </a:rPr>
                            <m:t>𝐄</m:t>
                          </m:r>
                        </m:e>
                        <m:sub>
                          <m:r>
                            <a:rPr lang="en-US" b="1" i="1">
                              <a:latin typeface="Cambria Math" panose="02040503050406030204" pitchFamily="18" charset="0"/>
                            </a:rPr>
                            <m:t>𝒕𝒉</m:t>
                          </m:r>
                        </m:sub>
                      </m:sSub>
                      <m:r>
                        <a:rPr lang="el-GR" b="1" i="1">
                          <a:latin typeface="Cambria Math" panose="02040503050406030204" pitchFamily="18" charset="0"/>
                        </a:rPr>
                        <m:t>=</m:t>
                      </m:r>
                      <m:nary>
                        <m:naryPr>
                          <m:chr m:val="∑"/>
                          <m:subHide m:val="on"/>
                          <m:supHide m:val="on"/>
                          <m:ctrlPr>
                            <a:rPr lang="el-GR" b="1" i="1">
                              <a:latin typeface="Cambria Math" panose="02040503050406030204" pitchFamily="18" charset="0"/>
                            </a:rPr>
                          </m:ctrlPr>
                        </m:naryPr>
                        <m:sub/>
                        <m:sup/>
                        <m:e>
                          <m:sSub>
                            <m:sSubPr>
                              <m:ctrlPr>
                                <a:rPr lang="el-GR" b="1" i="1">
                                  <a:latin typeface="Cambria Math" panose="02040503050406030204" pitchFamily="18" charset="0"/>
                                </a:rPr>
                              </m:ctrlPr>
                            </m:sSubPr>
                            <m:e>
                              <m:r>
                                <a:rPr lang="en-US" b="1" i="1">
                                  <a:latin typeface="Cambria Math" panose="02040503050406030204" pitchFamily="18" charset="0"/>
                                </a:rPr>
                                <m:t>𝑾</m:t>
                              </m:r>
                            </m:e>
                            <m:sub>
                              <m:r>
                                <a:rPr lang="en-US" b="1" i="1">
                                  <a:latin typeface="Cambria Math" panose="02040503050406030204" pitchFamily="18" charset="0"/>
                                </a:rPr>
                                <m:t>𝒆𝒙𝒕</m:t>
                              </m:r>
                              <m:r>
                                <a:rPr lang="en-US" b="1" i="1">
                                  <a:latin typeface="Cambria Math" panose="02040503050406030204" pitchFamily="18" charset="0"/>
                                </a:rPr>
                                <m:t>. </m:t>
                              </m:r>
                              <m:r>
                                <a:rPr lang="en-US" b="1" i="1">
                                  <a:latin typeface="Cambria Math" panose="02040503050406030204" pitchFamily="18" charset="0"/>
                                </a:rPr>
                                <m:t>𝒇𝒐𝒓𝒄𝒆𝒔</m:t>
                              </m:r>
                            </m:sub>
                          </m:sSub>
                        </m:e>
                      </m:nary>
                    </m:oMath>
                  </m:oMathPara>
                </a14:m>
                <a:endParaRPr lang="el-GR" dirty="0"/>
              </a:p>
              <a:p>
                <a:r>
                  <a:rPr lang="el-GR" dirty="0"/>
                  <a:t>Αν το σύστημα είναι </a:t>
                </a:r>
                <a:r>
                  <a:rPr lang="el-GR" b="1" dirty="0"/>
                  <a:t>μονομελές</a:t>
                </a:r>
                <a:r>
                  <a:rPr lang="el-GR" dirty="0"/>
                  <a:t>, τότε</a:t>
                </a:r>
              </a:p>
              <a:p>
                <a:pPr marL="68578" indent="0">
                  <a:buNone/>
                </a:pPr>
                <a14:m>
                  <m:oMathPara xmlns:m="http://schemas.openxmlformats.org/officeDocument/2006/math">
                    <m:oMathParaPr>
                      <m:jc m:val="centerGroup"/>
                    </m:oMathParaPr>
                    <m:oMath xmlns:m="http://schemas.openxmlformats.org/officeDocument/2006/math">
                      <m:r>
                        <a:rPr lang="el-GR" b="1">
                          <a:latin typeface="Cambria Math" panose="02040503050406030204" pitchFamily="18" charset="0"/>
                        </a:rPr>
                        <m:t>𝚫</m:t>
                      </m:r>
                      <m:r>
                        <a:rPr lang="en-US" b="1">
                          <a:latin typeface="Cambria Math" panose="02040503050406030204" pitchFamily="18" charset="0"/>
                        </a:rPr>
                        <m:t>𝐊</m:t>
                      </m:r>
                      <m:r>
                        <a:rPr lang="el-GR" b="1" i="1">
                          <a:latin typeface="Cambria Math" panose="02040503050406030204" pitchFamily="18" charset="0"/>
                        </a:rPr>
                        <m:t>=</m:t>
                      </m:r>
                      <m:nary>
                        <m:naryPr>
                          <m:chr m:val="∑"/>
                          <m:subHide m:val="on"/>
                          <m:supHide m:val="on"/>
                          <m:ctrlPr>
                            <a:rPr lang="el-GR" b="1" i="1">
                              <a:latin typeface="Cambria Math" panose="02040503050406030204" pitchFamily="18" charset="0"/>
                            </a:rPr>
                          </m:ctrlPr>
                        </m:naryPr>
                        <m:sub/>
                        <m:sup/>
                        <m:e>
                          <m:sSub>
                            <m:sSubPr>
                              <m:ctrlPr>
                                <a:rPr lang="el-GR" b="1" i="1">
                                  <a:latin typeface="Cambria Math" panose="02040503050406030204" pitchFamily="18" charset="0"/>
                                </a:rPr>
                              </m:ctrlPr>
                            </m:sSubPr>
                            <m:e>
                              <m:r>
                                <a:rPr lang="en-US" b="1" i="1">
                                  <a:latin typeface="Cambria Math" panose="02040503050406030204" pitchFamily="18" charset="0"/>
                                </a:rPr>
                                <m:t>𝑾</m:t>
                              </m:r>
                            </m:e>
                            <m:sub>
                              <m:r>
                                <a:rPr lang="en-US" b="1" i="1">
                                  <a:latin typeface="Cambria Math" panose="02040503050406030204" pitchFamily="18" charset="0"/>
                                </a:rPr>
                                <m:t>𝒆𝒙𝒕</m:t>
                              </m:r>
                              <m:r>
                                <a:rPr lang="en-US" b="1" i="1">
                                  <a:latin typeface="Cambria Math" panose="02040503050406030204" pitchFamily="18" charset="0"/>
                                </a:rPr>
                                <m:t>. </m:t>
                              </m:r>
                              <m:r>
                                <a:rPr lang="en-US" b="1" i="1">
                                  <a:latin typeface="Cambria Math" panose="02040503050406030204" pitchFamily="18" charset="0"/>
                                </a:rPr>
                                <m:t>𝒇𝒐𝒓𝒄𝒆𝒔</m:t>
                              </m:r>
                            </m:sub>
                          </m:sSub>
                        </m:e>
                      </m:nary>
                    </m:oMath>
                  </m:oMathPara>
                </a14:m>
                <a:endParaRPr lang="en-US" b="1" dirty="0"/>
              </a:p>
              <a:p>
                <a:endParaRPr lang="el-GR" b="1"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371600"/>
                <a:ext cx="7872250" cy="5334000"/>
              </a:xfrm>
              <a:blipFill>
                <a:blip r:embed="rId2"/>
                <a:stretch>
                  <a:fillRect t="-7543"/>
                </a:stretch>
              </a:blipFill>
            </p:spPr>
            <p:txBody>
              <a:bodyPr/>
              <a:lstStyle/>
              <a:p>
                <a:r>
                  <a:rPr lang="en-US">
                    <a:noFill/>
                  </a:rPr>
                  <a:t> </a:t>
                </a:r>
              </a:p>
            </p:txBody>
          </p:sp>
        </mc:Fallback>
      </mc:AlternateContent>
      <p:sp>
        <p:nvSpPr>
          <p:cNvPr id="4" name="Horizontal Scroll 3"/>
          <p:cNvSpPr/>
          <p:nvPr/>
        </p:nvSpPr>
        <p:spPr>
          <a:xfrm>
            <a:off x="7291778" y="5691378"/>
            <a:ext cx="1314450" cy="533400"/>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2400" b="0" i="0" u="none" strike="noStrike" kern="1200" cap="none" spc="0" normalizeH="0" baseline="0" noProof="0" dirty="0">
                <a:ln>
                  <a:noFill/>
                </a:ln>
                <a:solidFill>
                  <a:prstClr val="white"/>
                </a:solidFill>
                <a:effectLst/>
                <a:uLnTx/>
                <a:uFillTx/>
                <a:latin typeface="Calibri" panose="020F0502020204030204"/>
                <a:ea typeface="+mn-ea"/>
                <a:cs typeface="+mn-cs"/>
              </a:rPr>
              <a:t>ΘΜΚΕΕ</a:t>
            </a:r>
          </a:p>
        </p:txBody>
      </p:sp>
      <p:sp>
        <p:nvSpPr>
          <p:cNvPr id="5" name="Horizontal Scroll 4"/>
          <p:cNvSpPr/>
          <p:nvPr/>
        </p:nvSpPr>
        <p:spPr>
          <a:xfrm>
            <a:off x="7295388" y="2180844"/>
            <a:ext cx="1314450" cy="533400"/>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2400" b="0" i="0" u="none" strike="noStrike" kern="1200" cap="none" spc="0" normalizeH="0" baseline="0" noProof="0" dirty="0">
                <a:ln>
                  <a:noFill/>
                </a:ln>
                <a:solidFill>
                  <a:prstClr val="white"/>
                </a:solidFill>
                <a:effectLst/>
                <a:uLnTx/>
                <a:uFillTx/>
                <a:latin typeface="Calibri" panose="020F0502020204030204"/>
                <a:ea typeface="+mn-ea"/>
                <a:cs typeface="+mn-cs"/>
              </a:rPr>
              <a:t>ΑΔΕ</a:t>
            </a:r>
          </a:p>
        </p:txBody>
      </p:sp>
      <p:sp>
        <p:nvSpPr>
          <p:cNvPr id="6" name="Horizontal Scroll 5"/>
          <p:cNvSpPr/>
          <p:nvPr/>
        </p:nvSpPr>
        <p:spPr>
          <a:xfrm>
            <a:off x="7296150" y="4677156"/>
            <a:ext cx="1314450" cy="533400"/>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2400" b="0" i="0" u="none" strike="noStrike" kern="1200" cap="none" spc="0" normalizeH="0" baseline="0" noProof="0" dirty="0">
                <a:ln>
                  <a:noFill/>
                </a:ln>
                <a:solidFill>
                  <a:prstClr val="white"/>
                </a:solidFill>
                <a:effectLst/>
                <a:uLnTx/>
                <a:uFillTx/>
                <a:latin typeface="Calibri" panose="020F0502020204030204"/>
                <a:ea typeface="+mn-ea"/>
                <a:cs typeface="+mn-cs"/>
              </a:rPr>
              <a:t>ΑΔΕ</a:t>
            </a:r>
          </a:p>
        </p:txBody>
      </p:sp>
      <p:sp>
        <p:nvSpPr>
          <p:cNvPr id="8" name="Rounded Rectangle 7"/>
          <p:cNvSpPr/>
          <p:nvPr/>
        </p:nvSpPr>
        <p:spPr>
          <a:xfrm>
            <a:off x="2438399" y="2165229"/>
            <a:ext cx="4267201" cy="549016"/>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Ορθογώνιο: Στρογγύλεμα γωνιών 16">
            <a:extLst>
              <a:ext uri="{FF2B5EF4-FFF2-40B4-BE49-F238E27FC236}">
                <a16:creationId xmlns:a16="http://schemas.microsoft.com/office/drawing/2014/main" id="{9D39EFCD-77C4-C433-6599-2233B7CB5415}"/>
              </a:ext>
            </a:extLst>
          </p:cNvPr>
          <p:cNvSpPr/>
          <p:nvPr/>
        </p:nvSpPr>
        <p:spPr>
          <a:xfrm>
            <a:off x="6422034" y="715752"/>
            <a:ext cx="2187804" cy="1005840"/>
          </a:xfrm>
          <a:custGeom>
            <a:avLst/>
            <a:gdLst>
              <a:gd name="csX0" fmla="*/ 0 w 2187804"/>
              <a:gd name="csY0" fmla="*/ 167643 h 1005840"/>
              <a:gd name="csX1" fmla="*/ 167643 w 2187804"/>
              <a:gd name="csY1" fmla="*/ 0 h 1005840"/>
              <a:gd name="csX2" fmla="*/ 612247 w 2187804"/>
              <a:gd name="csY2" fmla="*/ 0 h 1005840"/>
              <a:gd name="csX3" fmla="*/ 1112427 w 2187804"/>
              <a:gd name="csY3" fmla="*/ 0 h 1005840"/>
              <a:gd name="csX4" fmla="*/ 1519981 w 2187804"/>
              <a:gd name="csY4" fmla="*/ 0 h 1005840"/>
              <a:gd name="csX5" fmla="*/ 2020161 w 2187804"/>
              <a:gd name="csY5" fmla="*/ 0 h 1005840"/>
              <a:gd name="csX6" fmla="*/ 2187804 w 2187804"/>
              <a:gd name="csY6" fmla="*/ 167643 h 1005840"/>
              <a:gd name="csX7" fmla="*/ 2187804 w 2187804"/>
              <a:gd name="csY7" fmla="*/ 516331 h 1005840"/>
              <a:gd name="csX8" fmla="*/ 2187804 w 2187804"/>
              <a:gd name="csY8" fmla="*/ 838197 h 1005840"/>
              <a:gd name="csX9" fmla="*/ 2020161 w 2187804"/>
              <a:gd name="csY9" fmla="*/ 1005840 h 1005840"/>
              <a:gd name="csX10" fmla="*/ 1557032 w 2187804"/>
              <a:gd name="csY10" fmla="*/ 1005840 h 1005840"/>
              <a:gd name="csX11" fmla="*/ 1056852 w 2187804"/>
              <a:gd name="csY11" fmla="*/ 1005840 h 1005840"/>
              <a:gd name="csX12" fmla="*/ 630773 w 2187804"/>
              <a:gd name="csY12" fmla="*/ 1005840 h 1005840"/>
              <a:gd name="csX13" fmla="*/ 167643 w 2187804"/>
              <a:gd name="csY13" fmla="*/ 1005840 h 1005840"/>
              <a:gd name="csX14" fmla="*/ 0 w 2187804"/>
              <a:gd name="csY14" fmla="*/ 838197 h 1005840"/>
              <a:gd name="csX15" fmla="*/ 0 w 2187804"/>
              <a:gd name="csY15" fmla="*/ 516331 h 1005840"/>
              <a:gd name="csX16" fmla="*/ 0 w 2187804"/>
              <a:gd name="csY16" fmla="*/ 167643 h 100584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2187804" h="1005840" extrusionOk="0">
                <a:moveTo>
                  <a:pt x="0" y="167643"/>
                </a:moveTo>
                <a:cubicBezTo>
                  <a:pt x="-13972" y="57465"/>
                  <a:pt x="91152" y="-6062"/>
                  <a:pt x="167643" y="0"/>
                </a:cubicBezTo>
                <a:cubicBezTo>
                  <a:pt x="354539" y="-16339"/>
                  <a:pt x="480367" y="9396"/>
                  <a:pt x="612247" y="0"/>
                </a:cubicBezTo>
                <a:cubicBezTo>
                  <a:pt x="744127" y="-9396"/>
                  <a:pt x="891677" y="9509"/>
                  <a:pt x="1112427" y="0"/>
                </a:cubicBezTo>
                <a:cubicBezTo>
                  <a:pt x="1333177" y="-9509"/>
                  <a:pt x="1352463" y="41874"/>
                  <a:pt x="1519981" y="0"/>
                </a:cubicBezTo>
                <a:cubicBezTo>
                  <a:pt x="1687499" y="-41874"/>
                  <a:pt x="1834693" y="7782"/>
                  <a:pt x="2020161" y="0"/>
                </a:cubicBezTo>
                <a:cubicBezTo>
                  <a:pt x="2090824" y="1676"/>
                  <a:pt x="2176652" y="70664"/>
                  <a:pt x="2187804" y="167643"/>
                </a:cubicBezTo>
                <a:cubicBezTo>
                  <a:pt x="2207433" y="242718"/>
                  <a:pt x="2151378" y="366768"/>
                  <a:pt x="2187804" y="516331"/>
                </a:cubicBezTo>
                <a:cubicBezTo>
                  <a:pt x="2224230" y="665894"/>
                  <a:pt x="2159127" y="721720"/>
                  <a:pt x="2187804" y="838197"/>
                </a:cubicBezTo>
                <a:cubicBezTo>
                  <a:pt x="2186218" y="929377"/>
                  <a:pt x="2103165" y="988359"/>
                  <a:pt x="2020161" y="1005840"/>
                </a:cubicBezTo>
                <a:cubicBezTo>
                  <a:pt x="1844788" y="1024223"/>
                  <a:pt x="1753679" y="956296"/>
                  <a:pt x="1557032" y="1005840"/>
                </a:cubicBezTo>
                <a:cubicBezTo>
                  <a:pt x="1360385" y="1055384"/>
                  <a:pt x="1167105" y="992704"/>
                  <a:pt x="1056852" y="1005840"/>
                </a:cubicBezTo>
                <a:cubicBezTo>
                  <a:pt x="946599" y="1018976"/>
                  <a:pt x="789775" y="977850"/>
                  <a:pt x="630773" y="1005840"/>
                </a:cubicBezTo>
                <a:cubicBezTo>
                  <a:pt x="471771" y="1033830"/>
                  <a:pt x="317687" y="991017"/>
                  <a:pt x="167643" y="1005840"/>
                </a:cubicBezTo>
                <a:cubicBezTo>
                  <a:pt x="83213" y="979788"/>
                  <a:pt x="-11365" y="926730"/>
                  <a:pt x="0" y="838197"/>
                </a:cubicBezTo>
                <a:cubicBezTo>
                  <a:pt x="-30777" y="707935"/>
                  <a:pt x="28687" y="589566"/>
                  <a:pt x="0" y="516331"/>
                </a:cubicBezTo>
                <a:cubicBezTo>
                  <a:pt x="-28687" y="443096"/>
                  <a:pt x="6402" y="279777"/>
                  <a:pt x="0" y="167643"/>
                </a:cubicBezTo>
                <a:close/>
              </a:path>
            </a:pathLst>
          </a:custGeom>
          <a:noFill/>
          <a:ln>
            <a:solidFill>
              <a:srgbClr val="00B050"/>
            </a:solidFill>
            <a:extLst>
              <a:ext uri="{C807C97D-BFC1-408E-A445-0C87EB9F89A2}">
                <ask:lineSketchStyleProps xmlns:ask="http://schemas.microsoft.com/office/drawing/2018/sketchyshapes" sd="2151226239">
                  <a:prstGeom prst="round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solidFill>
                    <a:srgbClr val="00B050"/>
                  </a:solidFill>
                </a:ln>
                <a:solidFill>
                  <a:srgbClr val="00B050"/>
                </a:solidFill>
                <a:effectLst/>
                <a:uLnTx/>
                <a:uFillTx/>
                <a:latin typeface="Calibri" panose="020F0502020204030204"/>
                <a:ea typeface="+mn-ea"/>
                <a:cs typeface="+mn-cs"/>
              </a:rPr>
              <a:t>Ενεργειακή αλληλεπίδραση με το περιβάλλον!!</a:t>
            </a:r>
            <a:endParaRPr kumimoji="0" lang="en-US" sz="1800" b="0" i="0" u="none" strike="noStrike" kern="1200" cap="none" spc="0" normalizeH="0" baseline="0" noProof="0" dirty="0">
              <a:ln>
                <a:solidFill>
                  <a:srgbClr val="00B050"/>
                </a:solidFill>
              </a:ln>
              <a:solidFill>
                <a:srgbClr val="00B050"/>
              </a:solidFill>
              <a:effectLst/>
              <a:uLnTx/>
              <a:uFillTx/>
              <a:latin typeface="Calibri" panose="020F0502020204030204"/>
              <a:ea typeface="+mn-ea"/>
              <a:cs typeface="+mn-cs"/>
            </a:endParaRPr>
          </a:p>
        </p:txBody>
      </p:sp>
      <p:sp>
        <p:nvSpPr>
          <p:cNvPr id="9" name="Horizontal Scroll 4">
            <a:extLst>
              <a:ext uri="{FF2B5EF4-FFF2-40B4-BE49-F238E27FC236}">
                <a16:creationId xmlns:a16="http://schemas.microsoft.com/office/drawing/2014/main" id="{CBF6E42F-22FA-D8E3-8850-DFC43A6FB05B}"/>
              </a:ext>
            </a:extLst>
          </p:cNvPr>
          <p:cNvSpPr/>
          <p:nvPr/>
        </p:nvSpPr>
        <p:spPr>
          <a:xfrm>
            <a:off x="7295388" y="3406835"/>
            <a:ext cx="1314450" cy="533400"/>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2400" b="0" i="0" u="none" strike="noStrike" kern="1200" cap="none" spc="0" normalizeH="0" baseline="0" noProof="0" dirty="0">
                <a:ln>
                  <a:noFill/>
                </a:ln>
                <a:solidFill>
                  <a:prstClr val="white"/>
                </a:solidFill>
                <a:effectLst/>
                <a:uLnTx/>
                <a:uFillTx/>
                <a:latin typeface="Calibri" panose="020F0502020204030204"/>
                <a:ea typeface="+mn-ea"/>
                <a:cs typeface="+mn-cs"/>
              </a:rPr>
              <a:t>ΑΔΕ</a:t>
            </a:r>
          </a:p>
        </p:txBody>
      </p:sp>
      <p:grpSp>
        <p:nvGrpSpPr>
          <p:cNvPr id="28" name="Ομάδα 27">
            <a:extLst>
              <a:ext uri="{FF2B5EF4-FFF2-40B4-BE49-F238E27FC236}">
                <a16:creationId xmlns:a16="http://schemas.microsoft.com/office/drawing/2014/main" id="{9D2AFF1F-25F1-3715-03E5-A5878F4B2F1A}"/>
              </a:ext>
            </a:extLst>
          </p:cNvPr>
          <p:cNvGrpSpPr/>
          <p:nvPr/>
        </p:nvGrpSpPr>
        <p:grpSpPr>
          <a:xfrm>
            <a:off x="1392780" y="2165229"/>
            <a:ext cx="3206112" cy="4112990"/>
            <a:chOff x="1392780" y="2165229"/>
            <a:chExt cx="3206112" cy="4112990"/>
          </a:xfrm>
        </p:grpSpPr>
        <p:grpSp>
          <p:nvGrpSpPr>
            <p:cNvPr id="11" name="Ομάδα 10">
              <a:extLst>
                <a:ext uri="{FF2B5EF4-FFF2-40B4-BE49-F238E27FC236}">
                  <a16:creationId xmlns:a16="http://schemas.microsoft.com/office/drawing/2014/main" id="{5EE71341-E342-50EC-AE62-D82FBA27DE46}"/>
                </a:ext>
              </a:extLst>
            </p:cNvPr>
            <p:cNvGrpSpPr/>
            <p:nvPr/>
          </p:nvGrpSpPr>
          <p:grpSpPr>
            <a:xfrm>
              <a:off x="1392780" y="2165229"/>
              <a:ext cx="3206112" cy="538845"/>
              <a:chOff x="1444181" y="2549775"/>
              <a:chExt cx="3034513" cy="538845"/>
            </a:xfrm>
          </p:grpSpPr>
          <p:sp>
            <p:nvSpPr>
              <p:cNvPr id="7" name="Rounded Rectangle 6"/>
              <p:cNvSpPr/>
              <p:nvPr/>
            </p:nvSpPr>
            <p:spPr>
              <a:xfrm>
                <a:off x="2383189" y="2549775"/>
                <a:ext cx="2095505" cy="538845"/>
              </a:xfrm>
              <a:prstGeom prst="roundRect">
                <a:avLst>
                  <a:gd name="adj" fmla="val 10000"/>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9EED7E53-7B7D-547E-17D4-61D84F779875}"/>
                      </a:ext>
                    </a:extLst>
                  </p:cNvPr>
                  <p:cNvSpPr txBox="1"/>
                  <p:nvPr/>
                </p:nvSpPr>
                <p:spPr>
                  <a:xfrm>
                    <a:off x="1444181" y="2577084"/>
                    <a:ext cx="898398" cy="39126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kumimoji="0" lang="en-US" sz="1800" b="0" i="0"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Δ</m:t>
                          </m:r>
                          <m:sSub>
                            <m:sSubPr>
                              <m:ctrlPr>
                                <a:rPr kumimoji="0" lang="en-US" sz="18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𝐸</m:t>
                              </m:r>
                            </m:e>
                            <m:sub>
                              <m:r>
                                <a:rPr kumimoji="0" lang="en-US" sz="18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𝑠𝑦𝑠𝑡𝑒𝑚</m:t>
                              </m:r>
                            </m:sub>
                          </m:sSub>
                        </m:oMath>
                      </m:oMathPara>
                    </a14:m>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10" name="TextBox 9">
                    <a:extLst>
                      <a:ext uri="{FF2B5EF4-FFF2-40B4-BE49-F238E27FC236}">
                        <a16:creationId xmlns:a16="http://schemas.microsoft.com/office/drawing/2014/main" id="{9EED7E53-7B7D-547E-17D4-61D84F779875}"/>
                      </a:ext>
                    </a:extLst>
                  </p:cNvPr>
                  <p:cNvSpPr txBox="1">
                    <a:spLocks noRot="1" noChangeAspect="1" noMove="1" noResize="1" noEditPoints="1" noAdjustHandles="1" noChangeArrowheads="1" noChangeShapeType="1" noTextEdit="1"/>
                  </p:cNvSpPr>
                  <p:nvPr/>
                </p:nvSpPr>
                <p:spPr>
                  <a:xfrm>
                    <a:off x="1444181" y="2577084"/>
                    <a:ext cx="898398" cy="391261"/>
                  </a:xfrm>
                  <a:prstGeom prst="rect">
                    <a:avLst/>
                  </a:prstGeom>
                  <a:blipFill>
                    <a:blip r:embed="rId3"/>
                    <a:stretch>
                      <a:fillRect r="-1212" b="-6250"/>
                    </a:stretch>
                  </a:blipFill>
                </p:spPr>
                <p:txBody>
                  <a:bodyPr/>
                  <a:lstStyle/>
                  <a:p>
                    <a:r>
                      <a:rPr lang="en-US">
                        <a:noFill/>
                      </a:rPr>
                      <a:t> </a:t>
                    </a:r>
                  </a:p>
                </p:txBody>
              </p:sp>
            </mc:Fallback>
          </mc:AlternateContent>
        </p:grpSp>
        <p:grpSp>
          <p:nvGrpSpPr>
            <p:cNvPr id="19" name="Ομάδα 18">
              <a:extLst>
                <a:ext uri="{FF2B5EF4-FFF2-40B4-BE49-F238E27FC236}">
                  <a16:creationId xmlns:a16="http://schemas.microsoft.com/office/drawing/2014/main" id="{FB1DD361-86C8-50BD-B16D-21BD851A9DF2}"/>
                </a:ext>
              </a:extLst>
            </p:cNvPr>
            <p:cNvGrpSpPr/>
            <p:nvPr/>
          </p:nvGrpSpPr>
          <p:grpSpPr>
            <a:xfrm>
              <a:off x="1831245" y="4680667"/>
              <a:ext cx="2501902" cy="538845"/>
              <a:chOff x="2256393" y="2549775"/>
              <a:chExt cx="2222301" cy="538845"/>
            </a:xfrm>
          </p:grpSpPr>
          <p:sp>
            <p:nvSpPr>
              <p:cNvPr id="20" name="Rounded Rectangle 6">
                <a:extLst>
                  <a:ext uri="{FF2B5EF4-FFF2-40B4-BE49-F238E27FC236}">
                    <a16:creationId xmlns:a16="http://schemas.microsoft.com/office/drawing/2014/main" id="{67591A4C-F944-C9BE-4679-C7DD53DFD098}"/>
                  </a:ext>
                </a:extLst>
              </p:cNvPr>
              <p:cNvSpPr/>
              <p:nvPr/>
            </p:nvSpPr>
            <p:spPr>
              <a:xfrm>
                <a:off x="3269485" y="2549775"/>
                <a:ext cx="1209209" cy="538845"/>
              </a:xfrm>
              <a:prstGeom prst="roundRect">
                <a:avLst>
                  <a:gd name="adj" fmla="val 10000"/>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CA35A6C9-BF43-DE63-CB52-D5521EA81A56}"/>
                      </a:ext>
                    </a:extLst>
                  </p:cNvPr>
                  <p:cNvSpPr txBox="1"/>
                  <p:nvPr/>
                </p:nvSpPr>
                <p:spPr>
                  <a:xfrm>
                    <a:off x="2256393" y="2604878"/>
                    <a:ext cx="898398" cy="39126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kumimoji="0" lang="en-US" sz="1800" b="0" i="0"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Δ</m:t>
                          </m:r>
                          <m:sSub>
                            <m:sSubPr>
                              <m:ctrlPr>
                                <a:rPr kumimoji="0" lang="en-US" sz="18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𝐸</m:t>
                              </m:r>
                            </m:e>
                            <m:sub>
                              <m:r>
                                <a:rPr kumimoji="0" lang="en-US" sz="18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𝑠𝑦𝑠𝑡𝑒𝑚</m:t>
                              </m:r>
                            </m:sub>
                          </m:sSub>
                        </m:oMath>
                      </m:oMathPara>
                    </a14:m>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21" name="TextBox 20">
                    <a:extLst>
                      <a:ext uri="{FF2B5EF4-FFF2-40B4-BE49-F238E27FC236}">
                        <a16:creationId xmlns:a16="http://schemas.microsoft.com/office/drawing/2014/main" id="{CA35A6C9-BF43-DE63-CB52-D5521EA81A56}"/>
                      </a:ext>
                    </a:extLst>
                  </p:cNvPr>
                  <p:cNvSpPr txBox="1">
                    <a:spLocks noRot="1" noChangeAspect="1" noMove="1" noResize="1" noEditPoints="1" noAdjustHandles="1" noChangeArrowheads="1" noChangeShapeType="1" noTextEdit="1"/>
                  </p:cNvSpPr>
                  <p:nvPr/>
                </p:nvSpPr>
                <p:spPr>
                  <a:xfrm>
                    <a:off x="2256393" y="2604878"/>
                    <a:ext cx="898398" cy="391261"/>
                  </a:xfrm>
                  <a:prstGeom prst="rect">
                    <a:avLst/>
                  </a:prstGeom>
                  <a:blipFill>
                    <a:blip r:embed="rId4"/>
                    <a:stretch>
                      <a:fillRect r="-1205" b="-6250"/>
                    </a:stretch>
                  </a:blipFill>
                </p:spPr>
                <p:txBody>
                  <a:bodyPr/>
                  <a:lstStyle/>
                  <a:p>
                    <a:r>
                      <a:rPr lang="en-US">
                        <a:noFill/>
                      </a:rPr>
                      <a:t> </a:t>
                    </a:r>
                  </a:p>
                </p:txBody>
              </p:sp>
            </mc:Fallback>
          </mc:AlternateContent>
        </p:grpSp>
        <p:grpSp>
          <p:nvGrpSpPr>
            <p:cNvPr id="22" name="Ομάδα 21">
              <a:extLst>
                <a:ext uri="{FF2B5EF4-FFF2-40B4-BE49-F238E27FC236}">
                  <a16:creationId xmlns:a16="http://schemas.microsoft.com/office/drawing/2014/main" id="{36D1018B-2330-923C-D4DB-19F8976AF565}"/>
                </a:ext>
              </a:extLst>
            </p:cNvPr>
            <p:cNvGrpSpPr/>
            <p:nvPr/>
          </p:nvGrpSpPr>
          <p:grpSpPr>
            <a:xfrm>
              <a:off x="2438399" y="5739374"/>
              <a:ext cx="1511556" cy="538845"/>
              <a:chOff x="3136063" y="2549775"/>
              <a:chExt cx="1342631" cy="538845"/>
            </a:xfrm>
          </p:grpSpPr>
          <p:sp>
            <p:nvSpPr>
              <p:cNvPr id="23" name="Rounded Rectangle 6">
                <a:extLst>
                  <a:ext uri="{FF2B5EF4-FFF2-40B4-BE49-F238E27FC236}">
                    <a16:creationId xmlns:a16="http://schemas.microsoft.com/office/drawing/2014/main" id="{956A384C-96C1-EFC1-F4D7-BA373772E978}"/>
                  </a:ext>
                </a:extLst>
              </p:cNvPr>
              <p:cNvSpPr/>
              <p:nvPr/>
            </p:nvSpPr>
            <p:spPr>
              <a:xfrm>
                <a:off x="4040101" y="2549775"/>
                <a:ext cx="438593" cy="538845"/>
              </a:xfrm>
              <a:prstGeom prst="roundRect">
                <a:avLst>
                  <a:gd name="adj" fmla="val 10000"/>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B51C2BBC-CD7B-AD50-705E-429E4D6C93D3}"/>
                      </a:ext>
                    </a:extLst>
                  </p:cNvPr>
                  <p:cNvSpPr txBox="1"/>
                  <p:nvPr/>
                </p:nvSpPr>
                <p:spPr>
                  <a:xfrm>
                    <a:off x="3136063" y="2631749"/>
                    <a:ext cx="898398" cy="39126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kumimoji="0" lang="en-US" sz="1800" b="0" i="0"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Δ</m:t>
                          </m:r>
                          <m:sSub>
                            <m:sSubPr>
                              <m:ctrlPr>
                                <a:rPr kumimoji="0" lang="en-US" sz="18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𝐸</m:t>
                              </m:r>
                            </m:e>
                            <m:sub>
                              <m:r>
                                <a:rPr kumimoji="0" lang="en-US" sz="18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𝑠𝑦𝑠𝑡𝑒𝑚</m:t>
                              </m:r>
                            </m:sub>
                          </m:sSub>
                        </m:oMath>
                      </m:oMathPara>
                    </a14:m>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24" name="TextBox 23">
                    <a:extLst>
                      <a:ext uri="{FF2B5EF4-FFF2-40B4-BE49-F238E27FC236}">
                        <a16:creationId xmlns:a16="http://schemas.microsoft.com/office/drawing/2014/main" id="{B51C2BBC-CD7B-AD50-705E-429E4D6C93D3}"/>
                      </a:ext>
                    </a:extLst>
                  </p:cNvPr>
                  <p:cNvSpPr txBox="1">
                    <a:spLocks noRot="1" noChangeAspect="1" noMove="1" noResize="1" noEditPoints="1" noAdjustHandles="1" noChangeArrowheads="1" noChangeShapeType="1" noTextEdit="1"/>
                  </p:cNvSpPr>
                  <p:nvPr/>
                </p:nvSpPr>
                <p:spPr>
                  <a:xfrm>
                    <a:off x="3136063" y="2631749"/>
                    <a:ext cx="898398" cy="391261"/>
                  </a:xfrm>
                  <a:prstGeom prst="rect">
                    <a:avLst/>
                  </a:prstGeom>
                  <a:blipFill>
                    <a:blip r:embed="rId5"/>
                    <a:stretch>
                      <a:fillRect r="-1205" b="-4615"/>
                    </a:stretch>
                  </a:blipFill>
                </p:spPr>
                <p:txBody>
                  <a:bodyPr/>
                  <a:lstStyle/>
                  <a:p>
                    <a:r>
                      <a:rPr lang="en-US">
                        <a:noFill/>
                      </a:rPr>
                      <a:t> </a:t>
                    </a:r>
                  </a:p>
                </p:txBody>
              </p:sp>
            </mc:Fallback>
          </mc:AlternateContent>
        </p:grpSp>
        <p:grpSp>
          <p:nvGrpSpPr>
            <p:cNvPr id="16" name="Ομάδα 15">
              <a:extLst>
                <a:ext uri="{FF2B5EF4-FFF2-40B4-BE49-F238E27FC236}">
                  <a16:creationId xmlns:a16="http://schemas.microsoft.com/office/drawing/2014/main" id="{635C2A36-B4B1-F085-162D-96ECE90D7EB7}"/>
                </a:ext>
              </a:extLst>
            </p:cNvPr>
            <p:cNvGrpSpPr/>
            <p:nvPr/>
          </p:nvGrpSpPr>
          <p:grpSpPr>
            <a:xfrm>
              <a:off x="1840672" y="3388177"/>
              <a:ext cx="2501902" cy="538845"/>
              <a:chOff x="2256393" y="2549775"/>
              <a:chExt cx="2222301" cy="538845"/>
            </a:xfrm>
          </p:grpSpPr>
          <p:sp>
            <p:nvSpPr>
              <p:cNvPr id="18" name="Rounded Rectangle 6">
                <a:extLst>
                  <a:ext uri="{FF2B5EF4-FFF2-40B4-BE49-F238E27FC236}">
                    <a16:creationId xmlns:a16="http://schemas.microsoft.com/office/drawing/2014/main" id="{1602D2F5-68F7-6195-54A5-D90DFC9454DB}"/>
                  </a:ext>
                </a:extLst>
              </p:cNvPr>
              <p:cNvSpPr/>
              <p:nvPr/>
            </p:nvSpPr>
            <p:spPr>
              <a:xfrm>
                <a:off x="3261111" y="2549775"/>
                <a:ext cx="1217583" cy="538845"/>
              </a:xfrm>
              <a:prstGeom prst="roundRect">
                <a:avLst>
                  <a:gd name="adj" fmla="val 10000"/>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0521378D-AE11-74D3-4F72-B2B938836963}"/>
                      </a:ext>
                    </a:extLst>
                  </p:cNvPr>
                  <p:cNvSpPr txBox="1"/>
                  <p:nvPr/>
                </p:nvSpPr>
                <p:spPr>
                  <a:xfrm>
                    <a:off x="2256393" y="2604878"/>
                    <a:ext cx="898398" cy="39126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kumimoji="0" lang="en-US" sz="1800" b="0" i="0"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Δ</m:t>
                          </m:r>
                          <m:sSub>
                            <m:sSubPr>
                              <m:ctrlPr>
                                <a:rPr kumimoji="0" lang="en-US" sz="18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𝐸</m:t>
                              </m:r>
                            </m:e>
                            <m:sub>
                              <m:r>
                                <a:rPr kumimoji="0" lang="en-US" sz="18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𝑠𝑦𝑠𝑡𝑒𝑚</m:t>
                              </m:r>
                            </m:sub>
                          </m:sSub>
                        </m:oMath>
                      </m:oMathPara>
                    </a14:m>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21" name="TextBox 20">
                    <a:extLst>
                      <a:ext uri="{FF2B5EF4-FFF2-40B4-BE49-F238E27FC236}">
                        <a16:creationId xmlns:a16="http://schemas.microsoft.com/office/drawing/2014/main" id="{CA35A6C9-BF43-DE63-CB52-D5521EA81A56}"/>
                      </a:ext>
                    </a:extLst>
                  </p:cNvPr>
                  <p:cNvSpPr txBox="1">
                    <a:spLocks noRot="1" noChangeAspect="1" noMove="1" noResize="1" noEditPoints="1" noAdjustHandles="1" noChangeArrowheads="1" noChangeShapeType="1" noTextEdit="1"/>
                  </p:cNvSpPr>
                  <p:nvPr/>
                </p:nvSpPr>
                <p:spPr>
                  <a:xfrm>
                    <a:off x="2256393" y="2604878"/>
                    <a:ext cx="898398" cy="391261"/>
                  </a:xfrm>
                  <a:prstGeom prst="rect">
                    <a:avLst/>
                  </a:prstGeom>
                  <a:blipFill>
                    <a:blip r:embed="rId4"/>
                    <a:stretch>
                      <a:fillRect r="-1205" b="-6250"/>
                    </a:stretch>
                  </a:blipFill>
                </p:spPr>
                <p:txBody>
                  <a:bodyPr/>
                  <a:lstStyle/>
                  <a:p>
                    <a:r>
                      <a:rPr lang="en-US">
                        <a:noFill/>
                      </a:rPr>
                      <a:t> </a:t>
                    </a:r>
                  </a:p>
                </p:txBody>
              </p:sp>
            </mc:Fallback>
          </mc:AlternateContent>
        </p:grpSp>
      </p:grpSp>
      <p:grpSp>
        <p:nvGrpSpPr>
          <p:cNvPr id="27" name="Ομάδα 26">
            <a:extLst>
              <a:ext uri="{FF2B5EF4-FFF2-40B4-BE49-F238E27FC236}">
                <a16:creationId xmlns:a16="http://schemas.microsoft.com/office/drawing/2014/main" id="{AD8D88CB-6F3F-9B26-5530-AFB645860CE4}"/>
              </a:ext>
            </a:extLst>
          </p:cNvPr>
          <p:cNvGrpSpPr/>
          <p:nvPr/>
        </p:nvGrpSpPr>
        <p:grpSpPr>
          <a:xfrm>
            <a:off x="4178032" y="2057400"/>
            <a:ext cx="2695915" cy="4333973"/>
            <a:chOff x="4178032" y="2057400"/>
            <a:chExt cx="2695915" cy="4333973"/>
          </a:xfrm>
        </p:grpSpPr>
        <p:grpSp>
          <p:nvGrpSpPr>
            <p:cNvPr id="15" name="Ομάδα 14">
              <a:extLst>
                <a:ext uri="{FF2B5EF4-FFF2-40B4-BE49-F238E27FC236}">
                  <a16:creationId xmlns:a16="http://schemas.microsoft.com/office/drawing/2014/main" id="{9B55A2D7-9D38-0C43-39AA-43FCE85BC883}"/>
                </a:ext>
              </a:extLst>
            </p:cNvPr>
            <p:cNvGrpSpPr/>
            <p:nvPr/>
          </p:nvGrpSpPr>
          <p:grpSpPr>
            <a:xfrm>
              <a:off x="4536615" y="2057400"/>
              <a:ext cx="2337332" cy="3305555"/>
              <a:chOff x="4509847" y="2836926"/>
              <a:chExt cx="2337332" cy="3305555"/>
            </a:xfrm>
          </p:grpSpPr>
          <p:sp>
            <p:nvSpPr>
              <p:cNvPr id="12" name="Ορθογώνιο: Στρογγύλεμα γωνιών 11">
                <a:extLst>
                  <a:ext uri="{FF2B5EF4-FFF2-40B4-BE49-F238E27FC236}">
                    <a16:creationId xmlns:a16="http://schemas.microsoft.com/office/drawing/2014/main" id="{E7DF27AA-5FF4-67C4-ED26-F7E753BD5735}"/>
                  </a:ext>
                </a:extLst>
              </p:cNvPr>
              <p:cNvSpPr/>
              <p:nvPr/>
            </p:nvSpPr>
            <p:spPr>
              <a:xfrm>
                <a:off x="4886960" y="2836926"/>
                <a:ext cx="1960219" cy="762000"/>
              </a:xfrm>
              <a:custGeom>
                <a:avLst/>
                <a:gdLst>
                  <a:gd name="csX0" fmla="*/ 0 w 1960219"/>
                  <a:gd name="csY0" fmla="*/ 127003 h 762000"/>
                  <a:gd name="csX1" fmla="*/ 127003 w 1960219"/>
                  <a:gd name="csY1" fmla="*/ 0 h 762000"/>
                  <a:gd name="csX2" fmla="*/ 678679 w 1960219"/>
                  <a:gd name="csY2" fmla="*/ 0 h 762000"/>
                  <a:gd name="csX3" fmla="*/ 1281540 w 1960219"/>
                  <a:gd name="csY3" fmla="*/ 0 h 762000"/>
                  <a:gd name="csX4" fmla="*/ 1833216 w 1960219"/>
                  <a:gd name="csY4" fmla="*/ 0 h 762000"/>
                  <a:gd name="csX5" fmla="*/ 1960219 w 1960219"/>
                  <a:gd name="csY5" fmla="*/ 127003 h 762000"/>
                  <a:gd name="csX6" fmla="*/ 1960219 w 1960219"/>
                  <a:gd name="csY6" fmla="*/ 634997 h 762000"/>
                  <a:gd name="csX7" fmla="*/ 1833216 w 1960219"/>
                  <a:gd name="csY7" fmla="*/ 762000 h 762000"/>
                  <a:gd name="csX8" fmla="*/ 1230354 w 1960219"/>
                  <a:gd name="csY8" fmla="*/ 762000 h 762000"/>
                  <a:gd name="csX9" fmla="*/ 627492 w 1960219"/>
                  <a:gd name="csY9" fmla="*/ 762000 h 762000"/>
                  <a:gd name="csX10" fmla="*/ 127003 w 1960219"/>
                  <a:gd name="csY10" fmla="*/ 762000 h 762000"/>
                  <a:gd name="csX11" fmla="*/ 0 w 1960219"/>
                  <a:gd name="csY11" fmla="*/ 634997 h 762000"/>
                  <a:gd name="csX12" fmla="*/ 0 w 1960219"/>
                  <a:gd name="csY12" fmla="*/ 127003 h 76200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1960219" h="762000" extrusionOk="0">
                    <a:moveTo>
                      <a:pt x="0" y="127003"/>
                    </a:moveTo>
                    <a:cubicBezTo>
                      <a:pt x="-5899" y="49435"/>
                      <a:pt x="73116" y="-6122"/>
                      <a:pt x="127003" y="0"/>
                    </a:cubicBezTo>
                    <a:cubicBezTo>
                      <a:pt x="320503" y="-11732"/>
                      <a:pt x="469243" y="43673"/>
                      <a:pt x="678679" y="0"/>
                    </a:cubicBezTo>
                    <a:cubicBezTo>
                      <a:pt x="888115" y="-43673"/>
                      <a:pt x="1145101" y="24662"/>
                      <a:pt x="1281540" y="0"/>
                    </a:cubicBezTo>
                    <a:cubicBezTo>
                      <a:pt x="1417979" y="-24662"/>
                      <a:pt x="1624164" y="19489"/>
                      <a:pt x="1833216" y="0"/>
                    </a:cubicBezTo>
                    <a:cubicBezTo>
                      <a:pt x="1895917" y="8025"/>
                      <a:pt x="1944833" y="67306"/>
                      <a:pt x="1960219" y="127003"/>
                    </a:cubicBezTo>
                    <a:cubicBezTo>
                      <a:pt x="1968580" y="318604"/>
                      <a:pt x="1956984" y="506711"/>
                      <a:pt x="1960219" y="634997"/>
                    </a:cubicBezTo>
                    <a:cubicBezTo>
                      <a:pt x="1951663" y="699141"/>
                      <a:pt x="1897058" y="760394"/>
                      <a:pt x="1833216" y="762000"/>
                    </a:cubicBezTo>
                    <a:cubicBezTo>
                      <a:pt x="1585201" y="833532"/>
                      <a:pt x="1490061" y="761067"/>
                      <a:pt x="1230354" y="762000"/>
                    </a:cubicBezTo>
                    <a:cubicBezTo>
                      <a:pt x="970647" y="762933"/>
                      <a:pt x="805316" y="745742"/>
                      <a:pt x="627492" y="762000"/>
                    </a:cubicBezTo>
                    <a:cubicBezTo>
                      <a:pt x="449668" y="778258"/>
                      <a:pt x="294339" y="748970"/>
                      <a:pt x="127003" y="762000"/>
                    </a:cubicBezTo>
                    <a:cubicBezTo>
                      <a:pt x="58144" y="765234"/>
                      <a:pt x="2149" y="701773"/>
                      <a:pt x="0" y="634997"/>
                    </a:cubicBezTo>
                    <a:cubicBezTo>
                      <a:pt x="-29786" y="501541"/>
                      <a:pt x="4315" y="317485"/>
                      <a:pt x="0" y="127003"/>
                    </a:cubicBezTo>
                    <a:close/>
                  </a:path>
                </a:pathLst>
              </a:custGeom>
              <a:noFill/>
              <a:ln>
                <a:solidFill>
                  <a:srgbClr val="00B050"/>
                </a:solidFill>
                <a:extLst>
                  <a:ext uri="{C807C97D-BFC1-408E-A445-0C87EB9F89A2}">
                    <ask:lineSketchStyleProps xmlns:ask="http://schemas.microsoft.com/office/drawing/2018/sketchyshapes" sd="2151226239">
                      <a:prstGeom prst="round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Ορθογώνιο: Στρογγύλεμα γωνιών 12">
                <a:extLst>
                  <a:ext uri="{FF2B5EF4-FFF2-40B4-BE49-F238E27FC236}">
                    <a16:creationId xmlns:a16="http://schemas.microsoft.com/office/drawing/2014/main" id="{5F4AF102-FFE7-7BD9-083B-02976EDD797E}"/>
                  </a:ext>
                </a:extLst>
              </p:cNvPr>
              <p:cNvSpPr/>
              <p:nvPr/>
            </p:nvSpPr>
            <p:spPr>
              <a:xfrm>
                <a:off x="4527163" y="4056126"/>
                <a:ext cx="1960219" cy="762000"/>
              </a:xfrm>
              <a:custGeom>
                <a:avLst/>
                <a:gdLst>
                  <a:gd name="csX0" fmla="*/ 0 w 1960219"/>
                  <a:gd name="csY0" fmla="*/ 127003 h 762000"/>
                  <a:gd name="csX1" fmla="*/ 127003 w 1960219"/>
                  <a:gd name="csY1" fmla="*/ 0 h 762000"/>
                  <a:gd name="csX2" fmla="*/ 678679 w 1960219"/>
                  <a:gd name="csY2" fmla="*/ 0 h 762000"/>
                  <a:gd name="csX3" fmla="*/ 1281540 w 1960219"/>
                  <a:gd name="csY3" fmla="*/ 0 h 762000"/>
                  <a:gd name="csX4" fmla="*/ 1833216 w 1960219"/>
                  <a:gd name="csY4" fmla="*/ 0 h 762000"/>
                  <a:gd name="csX5" fmla="*/ 1960219 w 1960219"/>
                  <a:gd name="csY5" fmla="*/ 127003 h 762000"/>
                  <a:gd name="csX6" fmla="*/ 1960219 w 1960219"/>
                  <a:gd name="csY6" fmla="*/ 634997 h 762000"/>
                  <a:gd name="csX7" fmla="*/ 1833216 w 1960219"/>
                  <a:gd name="csY7" fmla="*/ 762000 h 762000"/>
                  <a:gd name="csX8" fmla="*/ 1230354 w 1960219"/>
                  <a:gd name="csY8" fmla="*/ 762000 h 762000"/>
                  <a:gd name="csX9" fmla="*/ 627492 w 1960219"/>
                  <a:gd name="csY9" fmla="*/ 762000 h 762000"/>
                  <a:gd name="csX10" fmla="*/ 127003 w 1960219"/>
                  <a:gd name="csY10" fmla="*/ 762000 h 762000"/>
                  <a:gd name="csX11" fmla="*/ 0 w 1960219"/>
                  <a:gd name="csY11" fmla="*/ 634997 h 762000"/>
                  <a:gd name="csX12" fmla="*/ 0 w 1960219"/>
                  <a:gd name="csY12" fmla="*/ 127003 h 76200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1960219" h="762000" extrusionOk="0">
                    <a:moveTo>
                      <a:pt x="0" y="127003"/>
                    </a:moveTo>
                    <a:cubicBezTo>
                      <a:pt x="-5899" y="49435"/>
                      <a:pt x="73116" y="-6122"/>
                      <a:pt x="127003" y="0"/>
                    </a:cubicBezTo>
                    <a:cubicBezTo>
                      <a:pt x="320503" y="-11732"/>
                      <a:pt x="469243" y="43673"/>
                      <a:pt x="678679" y="0"/>
                    </a:cubicBezTo>
                    <a:cubicBezTo>
                      <a:pt x="888115" y="-43673"/>
                      <a:pt x="1145101" y="24662"/>
                      <a:pt x="1281540" y="0"/>
                    </a:cubicBezTo>
                    <a:cubicBezTo>
                      <a:pt x="1417979" y="-24662"/>
                      <a:pt x="1624164" y="19489"/>
                      <a:pt x="1833216" y="0"/>
                    </a:cubicBezTo>
                    <a:cubicBezTo>
                      <a:pt x="1895917" y="8025"/>
                      <a:pt x="1944833" y="67306"/>
                      <a:pt x="1960219" y="127003"/>
                    </a:cubicBezTo>
                    <a:cubicBezTo>
                      <a:pt x="1968580" y="318604"/>
                      <a:pt x="1956984" y="506711"/>
                      <a:pt x="1960219" y="634997"/>
                    </a:cubicBezTo>
                    <a:cubicBezTo>
                      <a:pt x="1951663" y="699141"/>
                      <a:pt x="1897058" y="760394"/>
                      <a:pt x="1833216" y="762000"/>
                    </a:cubicBezTo>
                    <a:cubicBezTo>
                      <a:pt x="1585201" y="833532"/>
                      <a:pt x="1490061" y="761067"/>
                      <a:pt x="1230354" y="762000"/>
                    </a:cubicBezTo>
                    <a:cubicBezTo>
                      <a:pt x="970647" y="762933"/>
                      <a:pt x="805316" y="745742"/>
                      <a:pt x="627492" y="762000"/>
                    </a:cubicBezTo>
                    <a:cubicBezTo>
                      <a:pt x="449668" y="778258"/>
                      <a:pt x="294339" y="748970"/>
                      <a:pt x="127003" y="762000"/>
                    </a:cubicBezTo>
                    <a:cubicBezTo>
                      <a:pt x="58144" y="765234"/>
                      <a:pt x="2149" y="701773"/>
                      <a:pt x="0" y="634997"/>
                    </a:cubicBezTo>
                    <a:cubicBezTo>
                      <a:pt x="-29786" y="501541"/>
                      <a:pt x="4315" y="317485"/>
                      <a:pt x="0" y="127003"/>
                    </a:cubicBezTo>
                    <a:close/>
                  </a:path>
                </a:pathLst>
              </a:custGeom>
              <a:noFill/>
              <a:ln>
                <a:solidFill>
                  <a:srgbClr val="00B050"/>
                </a:solidFill>
                <a:extLst>
                  <a:ext uri="{C807C97D-BFC1-408E-A445-0C87EB9F89A2}">
                    <ask:lineSketchStyleProps xmlns:ask="http://schemas.microsoft.com/office/drawing/2018/sketchyshapes" sd="2151226239">
                      <a:prstGeom prst="round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Ορθογώνιο: Στρογγύλεμα γωνιών 13">
                <a:extLst>
                  <a:ext uri="{FF2B5EF4-FFF2-40B4-BE49-F238E27FC236}">
                    <a16:creationId xmlns:a16="http://schemas.microsoft.com/office/drawing/2014/main" id="{41651D10-0A8F-D009-E608-AFA41F82EFFB}"/>
                  </a:ext>
                </a:extLst>
              </p:cNvPr>
              <p:cNvSpPr/>
              <p:nvPr/>
            </p:nvSpPr>
            <p:spPr>
              <a:xfrm>
                <a:off x="4509847" y="5380481"/>
                <a:ext cx="1885419" cy="762000"/>
              </a:xfrm>
              <a:custGeom>
                <a:avLst/>
                <a:gdLst>
                  <a:gd name="csX0" fmla="*/ 0 w 1885419"/>
                  <a:gd name="csY0" fmla="*/ 127003 h 762000"/>
                  <a:gd name="csX1" fmla="*/ 127003 w 1885419"/>
                  <a:gd name="csY1" fmla="*/ 0 h 762000"/>
                  <a:gd name="csX2" fmla="*/ 654493 w 1885419"/>
                  <a:gd name="csY2" fmla="*/ 0 h 762000"/>
                  <a:gd name="csX3" fmla="*/ 1230926 w 1885419"/>
                  <a:gd name="csY3" fmla="*/ 0 h 762000"/>
                  <a:gd name="csX4" fmla="*/ 1758416 w 1885419"/>
                  <a:gd name="csY4" fmla="*/ 0 h 762000"/>
                  <a:gd name="csX5" fmla="*/ 1885419 w 1885419"/>
                  <a:gd name="csY5" fmla="*/ 127003 h 762000"/>
                  <a:gd name="csX6" fmla="*/ 1885419 w 1885419"/>
                  <a:gd name="csY6" fmla="*/ 634997 h 762000"/>
                  <a:gd name="csX7" fmla="*/ 1758416 w 1885419"/>
                  <a:gd name="csY7" fmla="*/ 762000 h 762000"/>
                  <a:gd name="csX8" fmla="*/ 1181983 w 1885419"/>
                  <a:gd name="csY8" fmla="*/ 762000 h 762000"/>
                  <a:gd name="csX9" fmla="*/ 605551 w 1885419"/>
                  <a:gd name="csY9" fmla="*/ 762000 h 762000"/>
                  <a:gd name="csX10" fmla="*/ 127003 w 1885419"/>
                  <a:gd name="csY10" fmla="*/ 762000 h 762000"/>
                  <a:gd name="csX11" fmla="*/ 0 w 1885419"/>
                  <a:gd name="csY11" fmla="*/ 634997 h 762000"/>
                  <a:gd name="csX12" fmla="*/ 0 w 1885419"/>
                  <a:gd name="csY12" fmla="*/ 127003 h 76200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1885419" h="762000" extrusionOk="0">
                    <a:moveTo>
                      <a:pt x="0" y="127003"/>
                    </a:moveTo>
                    <a:cubicBezTo>
                      <a:pt x="-5899" y="49435"/>
                      <a:pt x="73116" y="-6122"/>
                      <a:pt x="127003" y="0"/>
                    </a:cubicBezTo>
                    <a:cubicBezTo>
                      <a:pt x="342993" y="-30418"/>
                      <a:pt x="543442" y="43884"/>
                      <a:pt x="654493" y="0"/>
                    </a:cubicBezTo>
                    <a:cubicBezTo>
                      <a:pt x="765544" y="-43884"/>
                      <a:pt x="1031679" y="41048"/>
                      <a:pt x="1230926" y="0"/>
                    </a:cubicBezTo>
                    <a:cubicBezTo>
                      <a:pt x="1430173" y="-41048"/>
                      <a:pt x="1547912" y="58093"/>
                      <a:pt x="1758416" y="0"/>
                    </a:cubicBezTo>
                    <a:cubicBezTo>
                      <a:pt x="1821117" y="8025"/>
                      <a:pt x="1870033" y="67306"/>
                      <a:pt x="1885419" y="127003"/>
                    </a:cubicBezTo>
                    <a:cubicBezTo>
                      <a:pt x="1893780" y="318604"/>
                      <a:pt x="1882184" y="506711"/>
                      <a:pt x="1885419" y="634997"/>
                    </a:cubicBezTo>
                    <a:cubicBezTo>
                      <a:pt x="1876863" y="699141"/>
                      <a:pt x="1822258" y="760394"/>
                      <a:pt x="1758416" y="762000"/>
                    </a:cubicBezTo>
                    <a:cubicBezTo>
                      <a:pt x="1493359" y="820835"/>
                      <a:pt x="1460691" y="712139"/>
                      <a:pt x="1181983" y="762000"/>
                    </a:cubicBezTo>
                    <a:cubicBezTo>
                      <a:pt x="903275" y="811861"/>
                      <a:pt x="871409" y="725350"/>
                      <a:pt x="605551" y="762000"/>
                    </a:cubicBezTo>
                    <a:cubicBezTo>
                      <a:pt x="339693" y="798650"/>
                      <a:pt x="227364" y="729499"/>
                      <a:pt x="127003" y="762000"/>
                    </a:cubicBezTo>
                    <a:cubicBezTo>
                      <a:pt x="58144" y="765234"/>
                      <a:pt x="2149" y="701773"/>
                      <a:pt x="0" y="634997"/>
                    </a:cubicBezTo>
                    <a:cubicBezTo>
                      <a:pt x="-29786" y="501541"/>
                      <a:pt x="4315" y="317485"/>
                      <a:pt x="0" y="127003"/>
                    </a:cubicBezTo>
                    <a:close/>
                  </a:path>
                </a:pathLst>
              </a:custGeom>
              <a:noFill/>
              <a:ln>
                <a:solidFill>
                  <a:srgbClr val="00B050"/>
                </a:solidFill>
                <a:extLst>
                  <a:ext uri="{C807C97D-BFC1-408E-A445-0C87EB9F89A2}">
                    <ask:lineSketchStyleProps xmlns:ask="http://schemas.microsoft.com/office/drawing/2018/sketchyshapes" sd="2151226239">
                      <a:prstGeom prst="round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6" name="Ορθογώνιο: Στρογγύλεμα γωνιών 25">
              <a:extLst>
                <a:ext uri="{FF2B5EF4-FFF2-40B4-BE49-F238E27FC236}">
                  <a16:creationId xmlns:a16="http://schemas.microsoft.com/office/drawing/2014/main" id="{8469625E-3E23-4B67-8F49-2B82F22AF2BA}"/>
                </a:ext>
              </a:extLst>
            </p:cNvPr>
            <p:cNvSpPr/>
            <p:nvPr/>
          </p:nvSpPr>
          <p:spPr>
            <a:xfrm>
              <a:off x="4178032" y="5681951"/>
              <a:ext cx="1885419" cy="709422"/>
            </a:xfrm>
            <a:custGeom>
              <a:avLst/>
              <a:gdLst>
                <a:gd name="csX0" fmla="*/ 0 w 1885419"/>
                <a:gd name="csY0" fmla="*/ 118239 h 709422"/>
                <a:gd name="csX1" fmla="*/ 118239 w 1885419"/>
                <a:gd name="csY1" fmla="*/ 0 h 709422"/>
                <a:gd name="csX2" fmla="*/ 651397 w 1885419"/>
                <a:gd name="csY2" fmla="*/ 0 h 709422"/>
                <a:gd name="csX3" fmla="*/ 1234022 w 1885419"/>
                <a:gd name="csY3" fmla="*/ 0 h 709422"/>
                <a:gd name="csX4" fmla="*/ 1767180 w 1885419"/>
                <a:gd name="csY4" fmla="*/ 0 h 709422"/>
                <a:gd name="csX5" fmla="*/ 1885419 w 1885419"/>
                <a:gd name="csY5" fmla="*/ 118239 h 709422"/>
                <a:gd name="csX6" fmla="*/ 1885419 w 1885419"/>
                <a:gd name="csY6" fmla="*/ 591183 h 709422"/>
                <a:gd name="csX7" fmla="*/ 1767180 w 1885419"/>
                <a:gd name="csY7" fmla="*/ 709422 h 709422"/>
                <a:gd name="csX8" fmla="*/ 1184554 w 1885419"/>
                <a:gd name="csY8" fmla="*/ 709422 h 709422"/>
                <a:gd name="csX9" fmla="*/ 601928 w 1885419"/>
                <a:gd name="csY9" fmla="*/ 709422 h 709422"/>
                <a:gd name="csX10" fmla="*/ 118239 w 1885419"/>
                <a:gd name="csY10" fmla="*/ 709422 h 709422"/>
                <a:gd name="csX11" fmla="*/ 0 w 1885419"/>
                <a:gd name="csY11" fmla="*/ 591183 h 709422"/>
                <a:gd name="csX12" fmla="*/ 0 w 1885419"/>
                <a:gd name="csY12" fmla="*/ 118239 h 70942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1885419" h="709422" extrusionOk="0">
                  <a:moveTo>
                    <a:pt x="0" y="118239"/>
                  </a:moveTo>
                  <a:cubicBezTo>
                    <a:pt x="-5977" y="45412"/>
                    <a:pt x="61431" y="-3199"/>
                    <a:pt x="118239" y="0"/>
                  </a:cubicBezTo>
                  <a:cubicBezTo>
                    <a:pt x="300421" y="-44984"/>
                    <a:pt x="386462" y="29615"/>
                    <a:pt x="651397" y="0"/>
                  </a:cubicBezTo>
                  <a:cubicBezTo>
                    <a:pt x="916332" y="-29615"/>
                    <a:pt x="1022445" y="10064"/>
                    <a:pt x="1234022" y="0"/>
                  </a:cubicBezTo>
                  <a:cubicBezTo>
                    <a:pt x="1445599" y="-10064"/>
                    <a:pt x="1560085" y="27810"/>
                    <a:pt x="1767180" y="0"/>
                  </a:cubicBezTo>
                  <a:cubicBezTo>
                    <a:pt x="1828725" y="4051"/>
                    <a:pt x="1876012" y="59323"/>
                    <a:pt x="1885419" y="118239"/>
                  </a:cubicBezTo>
                  <a:cubicBezTo>
                    <a:pt x="1893540" y="231991"/>
                    <a:pt x="1855376" y="367248"/>
                    <a:pt x="1885419" y="591183"/>
                  </a:cubicBezTo>
                  <a:cubicBezTo>
                    <a:pt x="1878453" y="651601"/>
                    <a:pt x="1830153" y="708828"/>
                    <a:pt x="1767180" y="709422"/>
                  </a:cubicBezTo>
                  <a:cubicBezTo>
                    <a:pt x="1584063" y="767799"/>
                    <a:pt x="1432319" y="686875"/>
                    <a:pt x="1184554" y="709422"/>
                  </a:cubicBezTo>
                  <a:cubicBezTo>
                    <a:pt x="936789" y="731969"/>
                    <a:pt x="751129" y="694574"/>
                    <a:pt x="601928" y="709422"/>
                  </a:cubicBezTo>
                  <a:cubicBezTo>
                    <a:pt x="452727" y="724270"/>
                    <a:pt x="332229" y="675645"/>
                    <a:pt x="118239" y="709422"/>
                  </a:cubicBezTo>
                  <a:cubicBezTo>
                    <a:pt x="54286" y="712820"/>
                    <a:pt x="2280" y="652914"/>
                    <a:pt x="0" y="591183"/>
                  </a:cubicBezTo>
                  <a:cubicBezTo>
                    <a:pt x="-2086" y="362298"/>
                    <a:pt x="37072" y="231911"/>
                    <a:pt x="0" y="118239"/>
                  </a:cubicBezTo>
                  <a:close/>
                </a:path>
              </a:pathLst>
            </a:custGeom>
            <a:noFill/>
            <a:ln>
              <a:solidFill>
                <a:srgbClr val="00B050"/>
              </a:solidFill>
              <a:extLst>
                <a:ext uri="{C807C97D-BFC1-408E-A445-0C87EB9F89A2}">
                  <ask:lineSketchStyleProps xmlns:ask="http://schemas.microsoft.com/office/drawing/2018/sketchyshapes" sd="2151226239">
                    <a:prstGeom prst="round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408160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fade">
                                      <p:cBhvr>
                                        <p:cTn id="47" dur="500"/>
                                        <p:tgtEl>
                                          <p:spTgt spid="8"/>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5"/>
                                        </p:tgtEl>
                                        <p:attrNameLst>
                                          <p:attrName>style.visibility</p:attrName>
                                        </p:attrNameLst>
                                      </p:cBhvr>
                                      <p:to>
                                        <p:strVal val="visible"/>
                                      </p:to>
                                    </p:set>
                                    <p:animEffect transition="in" filter="fade">
                                      <p:cBhvr>
                                        <p:cTn id="50" dur="500"/>
                                        <p:tgtEl>
                                          <p:spTgt spid="5"/>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6"/>
                                        </p:tgtEl>
                                        <p:attrNameLst>
                                          <p:attrName>style.visibility</p:attrName>
                                        </p:attrNameLst>
                                      </p:cBhvr>
                                      <p:to>
                                        <p:strVal val="visible"/>
                                      </p:to>
                                    </p:set>
                                    <p:animEffect transition="in" filter="fade">
                                      <p:cBhvr>
                                        <p:cTn id="53" dur="500"/>
                                        <p:tgtEl>
                                          <p:spTgt spid="6"/>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4"/>
                                        </p:tgtEl>
                                        <p:attrNameLst>
                                          <p:attrName>style.visibility</p:attrName>
                                        </p:attrNameLst>
                                      </p:cBhvr>
                                      <p:to>
                                        <p:strVal val="visible"/>
                                      </p:to>
                                    </p:set>
                                    <p:animEffect transition="in" filter="fade">
                                      <p:cBhvr>
                                        <p:cTn id="56" dur="500"/>
                                        <p:tgtEl>
                                          <p:spTgt spid="4"/>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9"/>
                                        </p:tgtEl>
                                        <p:attrNameLst>
                                          <p:attrName>style.visibility</p:attrName>
                                        </p:attrNameLst>
                                      </p:cBhvr>
                                      <p:to>
                                        <p:strVal val="visible"/>
                                      </p:to>
                                    </p:set>
                                    <p:animEffect transition="in" filter="fade">
                                      <p:cBhvr>
                                        <p:cTn id="59" dur="500"/>
                                        <p:tgtEl>
                                          <p:spTgt spid="9"/>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28"/>
                                        </p:tgtEl>
                                        <p:attrNameLst>
                                          <p:attrName>style.visibility</p:attrName>
                                        </p:attrNameLst>
                                      </p:cBhvr>
                                      <p:to>
                                        <p:strVal val="visible"/>
                                      </p:to>
                                    </p:set>
                                    <p:animEffect transition="in" filter="fade">
                                      <p:cBhvr>
                                        <p:cTn id="64" dur="500"/>
                                        <p:tgtEl>
                                          <p:spTgt spid="28"/>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17"/>
                                        </p:tgtEl>
                                        <p:attrNameLst>
                                          <p:attrName>style.visibility</p:attrName>
                                        </p:attrNameLst>
                                      </p:cBhvr>
                                      <p:to>
                                        <p:strVal val="visible"/>
                                      </p:to>
                                    </p:set>
                                    <p:animEffect transition="in" filter="fade">
                                      <p:cBhvr>
                                        <p:cTn id="69" dur="500"/>
                                        <p:tgtEl>
                                          <p:spTgt spid="17"/>
                                        </p:tgtEl>
                                      </p:cBhvr>
                                    </p:animEffect>
                                  </p:childTnLst>
                                </p:cTn>
                              </p:par>
                              <p:par>
                                <p:cTn id="70" presetID="10" presetClass="entr" presetSubtype="0" fill="hold" nodeType="withEffect">
                                  <p:stCondLst>
                                    <p:cond delay="0"/>
                                  </p:stCondLst>
                                  <p:childTnLst>
                                    <p:set>
                                      <p:cBhvr>
                                        <p:cTn id="71" dur="1" fill="hold">
                                          <p:stCondLst>
                                            <p:cond delay="0"/>
                                          </p:stCondLst>
                                        </p:cTn>
                                        <p:tgtEl>
                                          <p:spTgt spid="27"/>
                                        </p:tgtEl>
                                        <p:attrNameLst>
                                          <p:attrName>style.visibility</p:attrName>
                                        </p:attrNameLst>
                                      </p:cBhvr>
                                      <p:to>
                                        <p:strVal val="visible"/>
                                      </p:to>
                                    </p:set>
                                    <p:animEffect transition="in" filter="fade">
                                      <p:cBhvr>
                                        <p:cTn id="7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8" grpId="0" animBg="1"/>
      <p:bldP spid="17" grpId="0" animBg="1"/>
      <p:bldP spid="9" grpId="0" animBg="1"/>
    </p:bld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Διατήρηση της Ενέργειας</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41461" y="1371600"/>
                <a:ext cx="7945340" cy="5410200"/>
              </a:xfrm>
            </p:spPr>
            <p:txBody>
              <a:bodyPr>
                <a:normAutofit/>
              </a:bodyPr>
              <a:lstStyle/>
              <a:p>
                <a:r>
                  <a:rPr lang="el-GR" b="1" dirty="0"/>
                  <a:t>Απομονωμένα (κλειστά) συστήματα</a:t>
                </a:r>
              </a:p>
              <a:p>
                <a:endParaRPr lang="el-GR" dirty="0"/>
              </a:p>
              <a:p>
                <a:r>
                  <a:rPr lang="el-GR" b="1" dirty="0"/>
                  <a:t>Δεν</a:t>
                </a:r>
                <a:r>
                  <a:rPr lang="el-GR" dirty="0"/>
                  <a:t> υπάρχει «εισαγωγή/διαφυγή» ενέργειας με κανένα τρόπο</a:t>
                </a:r>
              </a:p>
              <a:p>
                <a:pPr lvl="1"/>
                <a:endParaRPr lang="el-GR" dirty="0"/>
              </a:p>
              <a:p>
                <a:r>
                  <a:rPr lang="el-GR" dirty="0"/>
                  <a:t>Η </a:t>
                </a:r>
                <a:r>
                  <a:rPr lang="el-GR" b="1" dirty="0"/>
                  <a:t>συνολική ενέργεια </a:t>
                </a:r>
                <a:r>
                  <a:rPr lang="el-GR" dirty="0"/>
                  <a:t>του συστήματος είναι </a:t>
                </a:r>
                <a:r>
                  <a:rPr lang="el-GR" b="1" u="sng" dirty="0">
                    <a:effectLst>
                      <a:outerShdw blurRad="38100" dist="38100" dir="2700000" algn="tl">
                        <a:srgbClr val="000000">
                          <a:alpha val="43137"/>
                        </a:srgbClr>
                      </a:outerShdw>
                    </a:effectLst>
                  </a:rPr>
                  <a:t>σταθερή</a:t>
                </a:r>
              </a:p>
              <a:p>
                <a:endParaRPr lang="el-GR" b="1" u="sng" dirty="0">
                  <a:effectLst>
                    <a:outerShdw blurRad="38100" dist="38100" dir="2700000" algn="tl">
                      <a:srgbClr val="000000">
                        <a:alpha val="43137"/>
                      </a:srgbClr>
                    </a:outerShdw>
                  </a:effectLst>
                </a:endParaRPr>
              </a:p>
              <a:p>
                <a:r>
                  <a:rPr lang="el-GR" b="1" dirty="0"/>
                  <a:t>Αρχή Διατήρησης της Ενέργειας – ΑΔΕ </a:t>
                </a:r>
              </a:p>
              <a:p>
                <a:pPr lvl="1"/>
                <a:endParaRPr lang="el-GR" b="1" u="sng" dirty="0">
                  <a:effectLst>
                    <a:outerShdw blurRad="38100" dist="38100" dir="2700000" algn="tl">
                      <a:srgbClr val="000000">
                        <a:alpha val="43137"/>
                      </a:srgbClr>
                    </a:outerShdw>
                  </a:effectLst>
                </a:endParaRPr>
              </a:p>
              <a:p>
                <a:pPr marL="365751" lvl="1" indent="0">
                  <a:buNone/>
                </a:pPr>
                <a14:m>
                  <m:oMathPara xmlns:m="http://schemas.openxmlformats.org/officeDocument/2006/math">
                    <m:oMathParaPr>
                      <m:jc m:val="centerGroup"/>
                    </m:oMathParaPr>
                    <m:oMath xmlns:m="http://schemas.openxmlformats.org/officeDocument/2006/math">
                      <m:r>
                        <a:rPr lang="el-GR" sz="2400" b="1" i="1" smtClean="0">
                          <a:solidFill>
                            <a:srgbClr val="FF0000"/>
                          </a:solidFill>
                          <a:latin typeface="Cambria Math" panose="02040503050406030204" pitchFamily="18" charset="0"/>
                        </a:rPr>
                        <m:t>𝚫</m:t>
                      </m:r>
                      <m:sSub>
                        <m:sSubPr>
                          <m:ctrlPr>
                            <a:rPr lang="el-GR" sz="2400" b="1" i="1">
                              <a:solidFill>
                                <a:srgbClr val="FF0000"/>
                              </a:solidFill>
                              <a:latin typeface="Cambria Math" panose="02040503050406030204" pitchFamily="18" charset="0"/>
                            </a:rPr>
                          </m:ctrlPr>
                        </m:sSubPr>
                        <m:e>
                          <m:r>
                            <a:rPr lang="en-US" sz="2400" b="1" i="1">
                              <a:solidFill>
                                <a:srgbClr val="FF0000"/>
                              </a:solidFill>
                              <a:latin typeface="Cambria Math" panose="02040503050406030204" pitchFamily="18" charset="0"/>
                            </a:rPr>
                            <m:t>𝑬</m:t>
                          </m:r>
                        </m:e>
                        <m:sub>
                          <m:r>
                            <a:rPr lang="en-US" sz="2400" b="1" i="1">
                              <a:solidFill>
                                <a:srgbClr val="FF0000"/>
                              </a:solidFill>
                              <a:latin typeface="Cambria Math" panose="02040503050406030204" pitchFamily="18" charset="0"/>
                            </a:rPr>
                            <m:t>𝒔𝒚𝒔𝒕𝒆𝒎</m:t>
                          </m:r>
                        </m:sub>
                      </m:sSub>
                      <m:r>
                        <a:rPr lang="en-US" sz="2400" i="1">
                          <a:latin typeface="Cambria Math" panose="02040503050406030204" pitchFamily="18" charset="0"/>
                        </a:rPr>
                        <m:t>=</m:t>
                      </m:r>
                      <m:r>
                        <a:rPr lang="el-GR" sz="2400" b="1" i="1" smtClean="0">
                          <a:solidFill>
                            <a:srgbClr val="00B050"/>
                          </a:solidFill>
                          <a:latin typeface="Cambria Math" panose="02040503050406030204" pitchFamily="18" charset="0"/>
                        </a:rPr>
                        <m:t>𝟎</m:t>
                      </m:r>
                    </m:oMath>
                  </m:oMathPara>
                </a14:m>
                <a:endParaRPr lang="el-GR" sz="2400" b="1" u="sng" dirty="0">
                  <a:effectLst>
                    <a:outerShdw blurRad="38100" dist="38100" dir="2700000" algn="tl">
                      <a:srgbClr val="000000">
                        <a:alpha val="43137"/>
                      </a:srgbClr>
                    </a:outerShdw>
                  </a:effectLst>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41461" y="1371600"/>
                <a:ext cx="7945340" cy="5410200"/>
              </a:xfrm>
              <a:blipFill>
                <a:blip r:embed="rId2"/>
                <a:stretch>
                  <a:fillRect t="-901"/>
                </a:stretch>
              </a:blipFill>
            </p:spPr>
            <p:txBody>
              <a:bodyPr/>
              <a:lstStyle/>
              <a:p>
                <a:r>
                  <a:rPr lang="en-US">
                    <a:noFill/>
                  </a:rPr>
                  <a:t> </a:t>
                </a:r>
              </a:p>
            </p:txBody>
          </p:sp>
        </mc:Fallback>
      </mc:AlternateContent>
      <p:sp>
        <p:nvSpPr>
          <p:cNvPr id="7" name="Rounded Rectangle 6"/>
          <p:cNvSpPr/>
          <p:nvPr/>
        </p:nvSpPr>
        <p:spPr>
          <a:xfrm>
            <a:off x="3536239" y="5039278"/>
            <a:ext cx="2009773" cy="62809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1860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animEffect transition="in" filter="fade">
                                      <p:cBhvr>
                                        <p:cTn id="25" dur="500"/>
                                        <p:tgtEl>
                                          <p:spTgt spid="3">
                                            <p:txEl>
                                              <p:pRg st="8" end="8"/>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Διατήρηση της Ενέργειας</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41461" y="1371600"/>
                <a:ext cx="7945340" cy="5410200"/>
              </a:xfrm>
            </p:spPr>
            <p:txBody>
              <a:bodyPr>
                <a:normAutofit/>
              </a:bodyPr>
              <a:lstStyle/>
              <a:p>
                <a:r>
                  <a:rPr lang="el-GR" b="1" dirty="0"/>
                  <a:t>Απομονωμένα (κλειστά) συστήματα</a:t>
                </a:r>
                <a:endParaRPr lang="el-GR" dirty="0"/>
              </a:p>
              <a:p>
                <a:pPr lvl="1"/>
                <a:r>
                  <a:rPr lang="el-GR" dirty="0"/>
                  <a:t>Αναγκαστικά </a:t>
                </a:r>
                <a:r>
                  <a:rPr lang="el-GR" b="1" dirty="0"/>
                  <a:t>πολυμελές</a:t>
                </a:r>
                <a:r>
                  <a:rPr lang="el-GR" dirty="0"/>
                  <a:t> σύστημα</a:t>
                </a:r>
              </a:p>
              <a:p>
                <a:pPr lvl="1"/>
                <a:r>
                  <a:rPr lang="el-GR" b="1" dirty="0"/>
                  <a:t>Αρχή Διατήρησης της Ενέργειας – ΑΔΕ  </a:t>
                </a:r>
                <a:br>
                  <a:rPr lang="el-GR" dirty="0">
                    <a:latin typeface="Cambria Math" panose="02040503050406030204" pitchFamily="18" charset="0"/>
                  </a:rPr>
                </a:br>
                <a:br>
                  <a:rPr lang="el-GR" dirty="0">
                    <a:latin typeface="Cambria Math" panose="02040503050406030204" pitchFamily="18" charset="0"/>
                  </a:rPr>
                </a:br>
                <a14:m>
                  <m:oMath xmlns:m="http://schemas.openxmlformats.org/officeDocument/2006/math">
                    <m:r>
                      <a:rPr lang="el-GR" b="1" i="0">
                        <a:latin typeface="Cambria Math" panose="02040503050406030204" pitchFamily="18" charset="0"/>
                      </a:rPr>
                      <m:t>𝚫𝚱</m:t>
                    </m:r>
                    <m:r>
                      <a:rPr lang="el-GR" b="1" i="0">
                        <a:latin typeface="Cambria Math" panose="02040503050406030204" pitchFamily="18" charset="0"/>
                      </a:rPr>
                      <m:t>+</m:t>
                    </m:r>
                    <m:r>
                      <a:rPr lang="el-GR" b="1" i="0">
                        <a:latin typeface="Cambria Math" panose="02040503050406030204" pitchFamily="18" charset="0"/>
                      </a:rPr>
                      <m:t>𝚫</m:t>
                    </m:r>
                    <m:sSub>
                      <m:sSubPr>
                        <m:ctrlPr>
                          <a:rPr lang="aa-ET" b="1" i="1" smtClean="0">
                            <a:latin typeface="Cambria Math" panose="02040503050406030204" pitchFamily="18" charset="0"/>
                          </a:rPr>
                        </m:ctrlPr>
                      </m:sSubPr>
                      <m:e>
                        <m:r>
                          <a:rPr lang="el-GR" b="1" i="0">
                            <a:latin typeface="Cambria Math" panose="02040503050406030204" pitchFamily="18" charset="0"/>
                          </a:rPr>
                          <m:t>𝐔</m:t>
                        </m:r>
                      </m:e>
                      <m:sub>
                        <m:r>
                          <a:rPr lang="aa-ET" b="1" i="1" smtClean="0">
                            <a:latin typeface="Cambria Math" panose="02040503050406030204" pitchFamily="18" charset="0"/>
                          </a:rPr>
                          <m:t>𝒈</m:t>
                        </m:r>
                        <m:r>
                          <a:rPr lang="aa-ET" b="1" i="1" smtClean="0">
                            <a:latin typeface="Cambria Math" panose="02040503050406030204" pitchFamily="18" charset="0"/>
                          </a:rPr>
                          <m:t>,</m:t>
                        </m:r>
                        <m:r>
                          <a:rPr lang="aa-ET" b="1" i="1" smtClean="0">
                            <a:latin typeface="Cambria Math" panose="02040503050406030204" pitchFamily="18" charset="0"/>
                          </a:rPr>
                          <m:t>𝒔</m:t>
                        </m:r>
                      </m:sub>
                    </m:sSub>
                    <m:r>
                      <a:rPr lang="en-US" b="1" i="0" smtClean="0">
                        <a:latin typeface="Cambria Math" panose="02040503050406030204" pitchFamily="18" charset="0"/>
                      </a:rPr>
                      <m:t>+</m:t>
                    </m:r>
                    <m:r>
                      <a:rPr lang="el-GR" b="1" i="0" smtClean="0">
                        <a:latin typeface="Cambria Math" panose="02040503050406030204" pitchFamily="18" charset="0"/>
                      </a:rPr>
                      <m:t>𝚫</m:t>
                    </m:r>
                    <m:sSub>
                      <m:sSubPr>
                        <m:ctrlPr>
                          <a:rPr lang="en-US" b="1" i="1" smtClean="0">
                            <a:latin typeface="Cambria Math" panose="02040503050406030204" pitchFamily="18" charset="0"/>
                          </a:rPr>
                        </m:ctrlPr>
                      </m:sSubPr>
                      <m:e>
                        <m:r>
                          <a:rPr lang="en-US" b="1" i="1" smtClean="0">
                            <a:latin typeface="Cambria Math" panose="02040503050406030204" pitchFamily="18" charset="0"/>
                          </a:rPr>
                          <m:t>𝑬</m:t>
                        </m:r>
                      </m:e>
                      <m:sub>
                        <m:r>
                          <a:rPr lang="en-US" b="1" i="1" smtClean="0">
                            <a:latin typeface="Cambria Math" panose="02040503050406030204" pitchFamily="18" charset="0"/>
                          </a:rPr>
                          <m:t>𝒕𝒉</m:t>
                        </m:r>
                      </m:sub>
                    </m:sSub>
                    <m:r>
                      <a:rPr lang="en-US" b="1" i="1" smtClean="0">
                        <a:latin typeface="Cambria Math" panose="02040503050406030204" pitchFamily="18" charset="0"/>
                      </a:rPr>
                      <m:t>=</m:t>
                    </m:r>
                    <m:r>
                      <a:rPr lang="el-GR" b="1" i="1" smtClean="0">
                        <a:latin typeface="Cambria Math" panose="02040503050406030204" pitchFamily="18" charset="0"/>
                      </a:rPr>
                      <m:t>𝟎</m:t>
                    </m:r>
                  </m:oMath>
                </a14:m>
                <a:endParaRPr lang="el-GR" b="1" dirty="0"/>
              </a:p>
              <a:p>
                <a:pPr lvl="2"/>
                <a:endParaRPr lang="el-GR" dirty="0"/>
              </a:p>
              <a:p>
                <a:pPr marL="685783" lvl="2" indent="0">
                  <a:buNone/>
                </a:pPr>
                <a:r>
                  <a:rPr lang="el-GR"/>
                  <a:t>αν παράγουν έργο </a:t>
                </a:r>
                <a:r>
                  <a:rPr lang="el-GR" b="1" dirty="0"/>
                  <a:t>συντηρητικές</a:t>
                </a:r>
                <a:r>
                  <a:rPr lang="el-GR" dirty="0"/>
                  <a:t> </a:t>
                </a:r>
                <a:r>
                  <a:rPr lang="el-GR" b="1" dirty="0"/>
                  <a:t>και μη </a:t>
                </a:r>
                <a:r>
                  <a:rPr lang="el-GR" dirty="0"/>
                  <a:t>δυνάμεις, δηλ</a:t>
                </a:r>
                <a:r>
                  <a:rPr lang="el-GR" b="1" dirty="0"/>
                  <a:t>. σε κάθε περίπτωση!</a:t>
                </a:r>
              </a:p>
              <a:p>
                <a:pPr marL="685783" lvl="2" indent="0">
                  <a:buNone/>
                </a:pPr>
                <a:endParaRPr lang="el-GR" b="1" dirty="0"/>
              </a:p>
              <a:p>
                <a:pPr lvl="1"/>
                <a:r>
                  <a:rPr lang="el-GR" b="1" dirty="0"/>
                  <a:t>Αρχή Διατήρησης Μηχανικής Ενέργειας – ΑΔΜΕ </a:t>
                </a:r>
                <a:br>
                  <a:rPr lang="en-US" b="1" dirty="0">
                    <a:latin typeface="Cambria Math" panose="02040503050406030204" pitchFamily="18" charset="0"/>
                  </a:rPr>
                </a:br>
                <a:br>
                  <a:rPr lang="en-US" dirty="0">
                    <a:latin typeface="Cambria Math" panose="02040503050406030204" pitchFamily="18" charset="0"/>
                  </a:rPr>
                </a:br>
                <a14:m>
                  <m:oMath xmlns:m="http://schemas.openxmlformats.org/officeDocument/2006/math">
                    <m:r>
                      <a:rPr lang="el-GR" b="1" i="0">
                        <a:latin typeface="Cambria Math" panose="02040503050406030204" pitchFamily="18" charset="0"/>
                      </a:rPr>
                      <m:t>𝚫</m:t>
                    </m:r>
                    <m:sSub>
                      <m:sSubPr>
                        <m:ctrlPr>
                          <a:rPr lang="el-GR" b="1" i="1">
                            <a:latin typeface="Cambria Math" panose="02040503050406030204" pitchFamily="18" charset="0"/>
                          </a:rPr>
                        </m:ctrlPr>
                      </m:sSubPr>
                      <m:e>
                        <m:r>
                          <a:rPr lang="en-US" b="1" i="1">
                            <a:latin typeface="Cambria Math" panose="02040503050406030204" pitchFamily="18" charset="0"/>
                          </a:rPr>
                          <m:t>𝑬</m:t>
                        </m:r>
                      </m:e>
                      <m:sub>
                        <m:r>
                          <a:rPr lang="en-US" b="1" i="1">
                            <a:latin typeface="Cambria Math" panose="02040503050406030204" pitchFamily="18" charset="0"/>
                          </a:rPr>
                          <m:t>𝒎𝒆𝒄𝒉</m:t>
                        </m:r>
                      </m:sub>
                    </m:sSub>
                    <m:r>
                      <a:rPr lang="en-US" b="1" i="0">
                        <a:latin typeface="Cambria Math" panose="02040503050406030204" pitchFamily="18" charset="0"/>
                      </a:rPr>
                      <m:t>=</m:t>
                    </m:r>
                    <m:r>
                      <a:rPr lang="el-GR" b="1" i="0">
                        <a:latin typeface="Cambria Math" panose="02040503050406030204" pitchFamily="18" charset="0"/>
                      </a:rPr>
                      <m:t>𝚫𝚱</m:t>
                    </m:r>
                    <m:r>
                      <a:rPr lang="el-GR" b="1" i="0">
                        <a:latin typeface="Cambria Math" panose="02040503050406030204" pitchFamily="18" charset="0"/>
                      </a:rPr>
                      <m:t>+</m:t>
                    </m:r>
                    <m:r>
                      <a:rPr lang="el-GR" b="1" i="0">
                        <a:latin typeface="Cambria Math" panose="02040503050406030204" pitchFamily="18" charset="0"/>
                      </a:rPr>
                      <m:t>𝚫</m:t>
                    </m:r>
                    <m:sSub>
                      <m:sSubPr>
                        <m:ctrlPr>
                          <a:rPr lang="aa-ET" b="1" i="1" smtClean="0">
                            <a:latin typeface="Cambria Math" panose="02040503050406030204" pitchFamily="18" charset="0"/>
                          </a:rPr>
                        </m:ctrlPr>
                      </m:sSubPr>
                      <m:e>
                        <m:r>
                          <a:rPr lang="el-GR" b="1" i="0">
                            <a:latin typeface="Cambria Math" panose="02040503050406030204" pitchFamily="18" charset="0"/>
                          </a:rPr>
                          <m:t>𝐔</m:t>
                        </m:r>
                      </m:e>
                      <m:sub>
                        <m:r>
                          <a:rPr lang="aa-ET" b="1" i="1" smtClean="0">
                            <a:latin typeface="Cambria Math" panose="02040503050406030204" pitchFamily="18" charset="0"/>
                          </a:rPr>
                          <m:t>𝒈</m:t>
                        </m:r>
                        <m:r>
                          <a:rPr lang="aa-ET" b="1" i="1" smtClean="0">
                            <a:latin typeface="Cambria Math" panose="02040503050406030204" pitchFamily="18" charset="0"/>
                          </a:rPr>
                          <m:t>,</m:t>
                        </m:r>
                        <m:r>
                          <a:rPr lang="aa-ET" b="1" i="1" smtClean="0">
                            <a:latin typeface="Cambria Math" panose="02040503050406030204" pitchFamily="18" charset="0"/>
                          </a:rPr>
                          <m:t>𝒔</m:t>
                        </m:r>
                      </m:sub>
                    </m:sSub>
                    <m:r>
                      <a:rPr lang="en-US" b="1" i="1">
                        <a:latin typeface="Cambria Math" panose="02040503050406030204" pitchFamily="18" charset="0"/>
                      </a:rPr>
                      <m:t>=</m:t>
                    </m:r>
                    <m:r>
                      <a:rPr lang="en-US" b="1" i="1">
                        <a:latin typeface="Cambria Math" panose="02040503050406030204" pitchFamily="18" charset="0"/>
                      </a:rPr>
                      <m:t>𝟎</m:t>
                    </m:r>
                  </m:oMath>
                </a14:m>
                <a:endParaRPr lang="en-US" b="1" dirty="0"/>
              </a:p>
              <a:p>
                <a:pPr lvl="2"/>
                <a:endParaRPr lang="el-GR" sz="1400" dirty="0"/>
              </a:p>
              <a:p>
                <a:pPr marL="685783" lvl="2" indent="0">
                  <a:buNone/>
                </a:pPr>
                <a:r>
                  <a:rPr lang="el-GR" b="1" u="sng" dirty="0"/>
                  <a:t>μόνον</a:t>
                </a:r>
                <a:r>
                  <a:rPr lang="el-GR" dirty="0"/>
                  <a:t> όταν παράγουν έργο </a:t>
                </a:r>
                <a:r>
                  <a:rPr lang="el-GR" b="1" dirty="0"/>
                  <a:t>αποκλειστικά συντηρητικές </a:t>
                </a:r>
                <a:r>
                  <a:rPr lang="el-GR" dirty="0"/>
                  <a:t>δυνάμεις!</a:t>
                </a:r>
              </a:p>
              <a:p>
                <a:pPr marL="685783" lvl="2" indent="0">
                  <a:buNone/>
                </a:pPr>
                <a:endParaRPr lang="el-GR" b="1"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41461" y="1371600"/>
                <a:ext cx="7945340" cy="5410200"/>
              </a:xfrm>
              <a:blipFill>
                <a:blip r:embed="rId2"/>
                <a:stretch>
                  <a:fillRect t="-901"/>
                </a:stretch>
              </a:blipFill>
            </p:spPr>
            <p:txBody>
              <a:bodyPr/>
              <a:lstStyle/>
              <a:p>
                <a:r>
                  <a:rPr lang="en-US">
                    <a:noFill/>
                  </a:rPr>
                  <a:t> </a:t>
                </a:r>
              </a:p>
            </p:txBody>
          </p:sp>
        </mc:Fallback>
      </mc:AlternateContent>
      <p:sp>
        <p:nvSpPr>
          <p:cNvPr id="4" name="Horizontal Scroll 3"/>
          <p:cNvSpPr/>
          <p:nvPr/>
        </p:nvSpPr>
        <p:spPr>
          <a:xfrm>
            <a:off x="7086601" y="5286928"/>
            <a:ext cx="1314450" cy="533400"/>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2400" b="0" i="0" u="none" strike="noStrike" kern="1200" cap="none" spc="0" normalizeH="0" baseline="0" noProof="0" dirty="0">
                <a:ln>
                  <a:noFill/>
                </a:ln>
                <a:solidFill>
                  <a:prstClr val="white"/>
                </a:solidFill>
                <a:effectLst/>
                <a:uLnTx/>
                <a:uFillTx/>
                <a:latin typeface="Calibri" panose="020F0502020204030204"/>
                <a:ea typeface="+mn-ea"/>
                <a:cs typeface="+mn-cs"/>
              </a:rPr>
              <a:t>ΑΔΜΕ</a:t>
            </a:r>
          </a:p>
        </p:txBody>
      </p:sp>
      <p:sp>
        <p:nvSpPr>
          <p:cNvPr id="5" name="Horizontal Scroll 4"/>
          <p:cNvSpPr/>
          <p:nvPr/>
        </p:nvSpPr>
        <p:spPr>
          <a:xfrm>
            <a:off x="7086601" y="2795864"/>
            <a:ext cx="1314450" cy="533400"/>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2400" b="0" i="0" u="none" strike="noStrike" kern="1200" cap="none" spc="0" normalizeH="0" baseline="0" noProof="0" dirty="0">
                <a:ln>
                  <a:noFill/>
                </a:ln>
                <a:solidFill>
                  <a:prstClr val="white"/>
                </a:solidFill>
                <a:effectLst/>
                <a:uLnTx/>
                <a:uFillTx/>
                <a:latin typeface="Calibri" panose="020F0502020204030204"/>
                <a:ea typeface="+mn-ea"/>
                <a:cs typeface="+mn-cs"/>
              </a:rPr>
              <a:t>ΑΔΕ</a:t>
            </a:r>
          </a:p>
        </p:txBody>
      </p:sp>
      <p:sp>
        <p:nvSpPr>
          <p:cNvPr id="6" name="Rounded Rectangle 5"/>
          <p:cNvSpPr/>
          <p:nvPr/>
        </p:nvSpPr>
        <p:spPr>
          <a:xfrm>
            <a:off x="2889504" y="2823296"/>
            <a:ext cx="2935224" cy="529992"/>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ounded Rectangle 9"/>
          <p:cNvSpPr/>
          <p:nvPr/>
        </p:nvSpPr>
        <p:spPr>
          <a:xfrm>
            <a:off x="2773680" y="5323504"/>
            <a:ext cx="3235204" cy="529992"/>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7" name="Ομάδα 6">
            <a:extLst>
              <a:ext uri="{FF2B5EF4-FFF2-40B4-BE49-F238E27FC236}">
                <a16:creationId xmlns:a16="http://schemas.microsoft.com/office/drawing/2014/main" id="{BE5B82BF-3068-A8EC-02BD-B4AC3FFF6F5C}"/>
              </a:ext>
            </a:extLst>
          </p:cNvPr>
          <p:cNvGrpSpPr/>
          <p:nvPr/>
        </p:nvGrpSpPr>
        <p:grpSpPr>
          <a:xfrm>
            <a:off x="5559552" y="2724912"/>
            <a:ext cx="526392" cy="3201076"/>
            <a:chOff x="3940719" y="3346028"/>
            <a:chExt cx="1071623" cy="3201076"/>
          </a:xfrm>
        </p:grpSpPr>
        <p:sp>
          <p:nvSpPr>
            <p:cNvPr id="8" name="Ορθογώνιο: Στρογγύλεμα γωνιών 7">
              <a:extLst>
                <a:ext uri="{FF2B5EF4-FFF2-40B4-BE49-F238E27FC236}">
                  <a16:creationId xmlns:a16="http://schemas.microsoft.com/office/drawing/2014/main" id="{37E09B82-0876-595C-C2E8-BF06307E95CD}"/>
                </a:ext>
              </a:extLst>
            </p:cNvPr>
            <p:cNvSpPr/>
            <p:nvPr/>
          </p:nvSpPr>
          <p:spPr>
            <a:xfrm>
              <a:off x="3940719" y="3346028"/>
              <a:ext cx="773781" cy="704088"/>
            </a:xfrm>
            <a:custGeom>
              <a:avLst/>
              <a:gdLst>
                <a:gd name="csX0" fmla="*/ 0 w 773781"/>
                <a:gd name="csY0" fmla="*/ 117350 h 704088"/>
                <a:gd name="csX1" fmla="*/ 117350 w 773781"/>
                <a:gd name="csY1" fmla="*/ 0 h 704088"/>
                <a:gd name="csX2" fmla="*/ 656431 w 773781"/>
                <a:gd name="csY2" fmla="*/ 0 h 704088"/>
                <a:gd name="csX3" fmla="*/ 773781 w 773781"/>
                <a:gd name="csY3" fmla="*/ 117350 h 704088"/>
                <a:gd name="csX4" fmla="*/ 773781 w 773781"/>
                <a:gd name="csY4" fmla="*/ 586738 h 704088"/>
                <a:gd name="csX5" fmla="*/ 656431 w 773781"/>
                <a:gd name="csY5" fmla="*/ 704088 h 704088"/>
                <a:gd name="csX6" fmla="*/ 117350 w 773781"/>
                <a:gd name="csY6" fmla="*/ 704088 h 704088"/>
                <a:gd name="csX7" fmla="*/ 0 w 773781"/>
                <a:gd name="csY7" fmla="*/ 586738 h 704088"/>
                <a:gd name="csX8" fmla="*/ 0 w 773781"/>
                <a:gd name="csY8" fmla="*/ 117350 h 7040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773781" h="704088" extrusionOk="0">
                  <a:moveTo>
                    <a:pt x="0" y="117350"/>
                  </a:moveTo>
                  <a:cubicBezTo>
                    <a:pt x="-3015" y="48744"/>
                    <a:pt x="56829" y="-1616"/>
                    <a:pt x="117350" y="0"/>
                  </a:cubicBezTo>
                  <a:cubicBezTo>
                    <a:pt x="227077" y="-28074"/>
                    <a:pt x="476949" y="54961"/>
                    <a:pt x="656431" y="0"/>
                  </a:cubicBezTo>
                  <a:cubicBezTo>
                    <a:pt x="726060" y="-16870"/>
                    <a:pt x="768011" y="47824"/>
                    <a:pt x="773781" y="117350"/>
                  </a:cubicBezTo>
                  <a:cubicBezTo>
                    <a:pt x="827097" y="240183"/>
                    <a:pt x="726858" y="434479"/>
                    <a:pt x="773781" y="586738"/>
                  </a:cubicBezTo>
                  <a:cubicBezTo>
                    <a:pt x="771656" y="651711"/>
                    <a:pt x="716353" y="702163"/>
                    <a:pt x="656431" y="704088"/>
                  </a:cubicBezTo>
                  <a:cubicBezTo>
                    <a:pt x="411578" y="731580"/>
                    <a:pt x="376112" y="679467"/>
                    <a:pt x="117350" y="704088"/>
                  </a:cubicBezTo>
                  <a:cubicBezTo>
                    <a:pt x="46831" y="705947"/>
                    <a:pt x="-11304" y="636445"/>
                    <a:pt x="0" y="586738"/>
                  </a:cubicBezTo>
                  <a:cubicBezTo>
                    <a:pt x="-30095" y="437510"/>
                    <a:pt x="29038" y="230064"/>
                    <a:pt x="0" y="117350"/>
                  </a:cubicBezTo>
                  <a:close/>
                </a:path>
              </a:pathLst>
            </a:custGeom>
            <a:noFill/>
            <a:ln>
              <a:solidFill>
                <a:srgbClr val="00B050"/>
              </a:solidFill>
              <a:extLst>
                <a:ext uri="{C807C97D-BFC1-408E-A445-0C87EB9F89A2}">
                  <ask:lineSketchStyleProps xmlns:ask="http://schemas.microsoft.com/office/drawing/2018/sketchyshapes" sd="2151226239">
                    <a:prstGeom prst="round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Ορθογώνιο: Στρογγύλεμα γωνιών 11">
              <a:extLst>
                <a:ext uri="{FF2B5EF4-FFF2-40B4-BE49-F238E27FC236}">
                  <a16:creationId xmlns:a16="http://schemas.microsoft.com/office/drawing/2014/main" id="{7580E392-FAFA-3793-151A-80205FCBF2E7}"/>
                </a:ext>
              </a:extLst>
            </p:cNvPr>
            <p:cNvSpPr/>
            <p:nvPr/>
          </p:nvSpPr>
          <p:spPr>
            <a:xfrm>
              <a:off x="4238561" y="5843016"/>
              <a:ext cx="773781" cy="704088"/>
            </a:xfrm>
            <a:custGeom>
              <a:avLst/>
              <a:gdLst>
                <a:gd name="csX0" fmla="*/ 0 w 773781"/>
                <a:gd name="csY0" fmla="*/ 117350 h 704088"/>
                <a:gd name="csX1" fmla="*/ 117350 w 773781"/>
                <a:gd name="csY1" fmla="*/ 0 h 704088"/>
                <a:gd name="csX2" fmla="*/ 656431 w 773781"/>
                <a:gd name="csY2" fmla="*/ 0 h 704088"/>
                <a:gd name="csX3" fmla="*/ 773781 w 773781"/>
                <a:gd name="csY3" fmla="*/ 117350 h 704088"/>
                <a:gd name="csX4" fmla="*/ 773781 w 773781"/>
                <a:gd name="csY4" fmla="*/ 586738 h 704088"/>
                <a:gd name="csX5" fmla="*/ 656431 w 773781"/>
                <a:gd name="csY5" fmla="*/ 704088 h 704088"/>
                <a:gd name="csX6" fmla="*/ 117350 w 773781"/>
                <a:gd name="csY6" fmla="*/ 704088 h 704088"/>
                <a:gd name="csX7" fmla="*/ 0 w 773781"/>
                <a:gd name="csY7" fmla="*/ 586738 h 704088"/>
                <a:gd name="csX8" fmla="*/ 0 w 773781"/>
                <a:gd name="csY8" fmla="*/ 117350 h 7040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773781" h="704088" extrusionOk="0">
                  <a:moveTo>
                    <a:pt x="0" y="117350"/>
                  </a:moveTo>
                  <a:cubicBezTo>
                    <a:pt x="-3015" y="48744"/>
                    <a:pt x="56829" y="-1616"/>
                    <a:pt x="117350" y="0"/>
                  </a:cubicBezTo>
                  <a:cubicBezTo>
                    <a:pt x="227077" y="-28074"/>
                    <a:pt x="476949" y="54961"/>
                    <a:pt x="656431" y="0"/>
                  </a:cubicBezTo>
                  <a:cubicBezTo>
                    <a:pt x="726060" y="-16870"/>
                    <a:pt x="768011" y="47824"/>
                    <a:pt x="773781" y="117350"/>
                  </a:cubicBezTo>
                  <a:cubicBezTo>
                    <a:pt x="827097" y="240183"/>
                    <a:pt x="726858" y="434479"/>
                    <a:pt x="773781" y="586738"/>
                  </a:cubicBezTo>
                  <a:cubicBezTo>
                    <a:pt x="771656" y="651711"/>
                    <a:pt x="716353" y="702163"/>
                    <a:pt x="656431" y="704088"/>
                  </a:cubicBezTo>
                  <a:cubicBezTo>
                    <a:pt x="411578" y="731580"/>
                    <a:pt x="376112" y="679467"/>
                    <a:pt x="117350" y="704088"/>
                  </a:cubicBezTo>
                  <a:cubicBezTo>
                    <a:pt x="46831" y="705947"/>
                    <a:pt x="-11304" y="636445"/>
                    <a:pt x="0" y="586738"/>
                  </a:cubicBezTo>
                  <a:cubicBezTo>
                    <a:pt x="-30095" y="437510"/>
                    <a:pt x="29038" y="230064"/>
                    <a:pt x="0" y="117350"/>
                  </a:cubicBezTo>
                  <a:close/>
                </a:path>
              </a:pathLst>
            </a:custGeom>
            <a:noFill/>
            <a:ln>
              <a:solidFill>
                <a:srgbClr val="00B050"/>
              </a:solidFill>
              <a:extLst>
                <a:ext uri="{C807C97D-BFC1-408E-A445-0C87EB9F89A2}">
                  <ask:lineSketchStyleProps xmlns:ask="http://schemas.microsoft.com/office/drawing/2018/sketchyshapes" sd="2151226239">
                    <a:prstGeom prst="round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3" name="Ορθογώνιο: Στρογγύλεμα γωνιών 12">
            <a:extLst>
              <a:ext uri="{FF2B5EF4-FFF2-40B4-BE49-F238E27FC236}">
                <a16:creationId xmlns:a16="http://schemas.microsoft.com/office/drawing/2014/main" id="{93A829FE-44C1-77A5-4DE1-0CC854BE05EA}"/>
              </a:ext>
            </a:extLst>
          </p:cNvPr>
          <p:cNvSpPr/>
          <p:nvPr/>
        </p:nvSpPr>
        <p:spPr>
          <a:xfrm>
            <a:off x="6144768" y="715752"/>
            <a:ext cx="2465070" cy="1005840"/>
          </a:xfrm>
          <a:custGeom>
            <a:avLst/>
            <a:gdLst>
              <a:gd name="csX0" fmla="*/ 0 w 2465070"/>
              <a:gd name="csY0" fmla="*/ 167643 h 1005840"/>
              <a:gd name="csX1" fmla="*/ 167643 w 2465070"/>
              <a:gd name="csY1" fmla="*/ 0 h 1005840"/>
              <a:gd name="csX2" fmla="*/ 678791 w 2465070"/>
              <a:gd name="csY2" fmla="*/ 0 h 1005840"/>
              <a:gd name="csX3" fmla="*/ 1253833 w 2465070"/>
              <a:gd name="csY3" fmla="*/ 0 h 1005840"/>
              <a:gd name="csX4" fmla="*/ 1722385 w 2465070"/>
              <a:gd name="csY4" fmla="*/ 0 h 1005840"/>
              <a:gd name="csX5" fmla="*/ 2297427 w 2465070"/>
              <a:gd name="csY5" fmla="*/ 0 h 1005840"/>
              <a:gd name="csX6" fmla="*/ 2465070 w 2465070"/>
              <a:gd name="csY6" fmla="*/ 167643 h 1005840"/>
              <a:gd name="csX7" fmla="*/ 2465070 w 2465070"/>
              <a:gd name="csY7" fmla="*/ 516331 h 1005840"/>
              <a:gd name="csX8" fmla="*/ 2465070 w 2465070"/>
              <a:gd name="csY8" fmla="*/ 838197 h 1005840"/>
              <a:gd name="csX9" fmla="*/ 2297427 w 2465070"/>
              <a:gd name="csY9" fmla="*/ 1005840 h 1005840"/>
              <a:gd name="csX10" fmla="*/ 1764981 w 2465070"/>
              <a:gd name="csY10" fmla="*/ 1005840 h 1005840"/>
              <a:gd name="csX11" fmla="*/ 1189939 w 2465070"/>
              <a:gd name="csY11" fmla="*/ 1005840 h 1005840"/>
              <a:gd name="csX12" fmla="*/ 700089 w 2465070"/>
              <a:gd name="csY12" fmla="*/ 1005840 h 1005840"/>
              <a:gd name="csX13" fmla="*/ 167643 w 2465070"/>
              <a:gd name="csY13" fmla="*/ 1005840 h 1005840"/>
              <a:gd name="csX14" fmla="*/ 0 w 2465070"/>
              <a:gd name="csY14" fmla="*/ 838197 h 1005840"/>
              <a:gd name="csX15" fmla="*/ 0 w 2465070"/>
              <a:gd name="csY15" fmla="*/ 516331 h 1005840"/>
              <a:gd name="csX16" fmla="*/ 0 w 2465070"/>
              <a:gd name="csY16" fmla="*/ 167643 h 100584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2465070" h="1005840" extrusionOk="0">
                <a:moveTo>
                  <a:pt x="0" y="167643"/>
                </a:moveTo>
                <a:cubicBezTo>
                  <a:pt x="-13972" y="57465"/>
                  <a:pt x="91152" y="-6062"/>
                  <a:pt x="167643" y="0"/>
                </a:cubicBezTo>
                <a:cubicBezTo>
                  <a:pt x="286056" y="-4596"/>
                  <a:pt x="522081" y="7486"/>
                  <a:pt x="678791" y="0"/>
                </a:cubicBezTo>
                <a:cubicBezTo>
                  <a:pt x="835501" y="-7486"/>
                  <a:pt x="1069523" y="61204"/>
                  <a:pt x="1253833" y="0"/>
                </a:cubicBezTo>
                <a:cubicBezTo>
                  <a:pt x="1438143" y="-61204"/>
                  <a:pt x="1492983" y="34415"/>
                  <a:pt x="1722385" y="0"/>
                </a:cubicBezTo>
                <a:cubicBezTo>
                  <a:pt x="1951787" y="-34415"/>
                  <a:pt x="2036050" y="40894"/>
                  <a:pt x="2297427" y="0"/>
                </a:cubicBezTo>
                <a:cubicBezTo>
                  <a:pt x="2368090" y="1676"/>
                  <a:pt x="2453918" y="70664"/>
                  <a:pt x="2465070" y="167643"/>
                </a:cubicBezTo>
                <a:cubicBezTo>
                  <a:pt x="2484699" y="242718"/>
                  <a:pt x="2428644" y="366768"/>
                  <a:pt x="2465070" y="516331"/>
                </a:cubicBezTo>
                <a:cubicBezTo>
                  <a:pt x="2501496" y="665894"/>
                  <a:pt x="2436393" y="721720"/>
                  <a:pt x="2465070" y="838197"/>
                </a:cubicBezTo>
                <a:cubicBezTo>
                  <a:pt x="2463484" y="929377"/>
                  <a:pt x="2380431" y="988359"/>
                  <a:pt x="2297427" y="1005840"/>
                </a:cubicBezTo>
                <a:cubicBezTo>
                  <a:pt x="2056321" y="1006917"/>
                  <a:pt x="1932386" y="1003071"/>
                  <a:pt x="1764981" y="1005840"/>
                </a:cubicBezTo>
                <a:cubicBezTo>
                  <a:pt x="1597576" y="1008609"/>
                  <a:pt x="1342175" y="973190"/>
                  <a:pt x="1189939" y="1005840"/>
                </a:cubicBezTo>
                <a:cubicBezTo>
                  <a:pt x="1037703" y="1038490"/>
                  <a:pt x="819648" y="951172"/>
                  <a:pt x="700089" y="1005840"/>
                </a:cubicBezTo>
                <a:cubicBezTo>
                  <a:pt x="580530" y="1060508"/>
                  <a:pt x="391589" y="1003550"/>
                  <a:pt x="167643" y="1005840"/>
                </a:cubicBezTo>
                <a:cubicBezTo>
                  <a:pt x="83213" y="979788"/>
                  <a:pt x="-11365" y="926730"/>
                  <a:pt x="0" y="838197"/>
                </a:cubicBezTo>
                <a:cubicBezTo>
                  <a:pt x="-30777" y="707935"/>
                  <a:pt x="28687" y="589566"/>
                  <a:pt x="0" y="516331"/>
                </a:cubicBezTo>
                <a:cubicBezTo>
                  <a:pt x="-28687" y="443096"/>
                  <a:pt x="6402" y="279777"/>
                  <a:pt x="0" y="167643"/>
                </a:cubicBezTo>
                <a:close/>
              </a:path>
            </a:pathLst>
          </a:custGeom>
          <a:noFill/>
          <a:ln>
            <a:solidFill>
              <a:srgbClr val="00B050"/>
            </a:solidFill>
            <a:extLst>
              <a:ext uri="{C807C97D-BFC1-408E-A445-0C87EB9F89A2}">
                <ask:lineSketchStyleProps xmlns:ask="http://schemas.microsoft.com/office/drawing/2018/sketchyshapes" sd="2151226239">
                  <a:prstGeom prst="round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800" b="1" i="0" u="sng" strike="noStrike" kern="1200" cap="none" spc="0" normalizeH="0" baseline="0" noProof="0" dirty="0">
                <a:ln>
                  <a:solidFill>
                    <a:srgbClr val="00B050"/>
                  </a:solidFill>
                </a:ln>
                <a:solidFill>
                  <a:srgbClr val="00B050"/>
                </a:solidFill>
                <a:effectLst/>
                <a:uLnTx/>
                <a:uFillTx/>
                <a:latin typeface="Calibri" panose="020F0502020204030204"/>
                <a:ea typeface="+mn-ea"/>
                <a:cs typeface="+mn-cs"/>
              </a:rPr>
              <a:t>Μηδενική</a:t>
            </a:r>
            <a:r>
              <a:rPr kumimoji="0" lang="el-GR" sz="1800" b="0" i="0" u="none" strike="noStrike" kern="1200" cap="none" spc="0" normalizeH="0" baseline="0" noProof="0" dirty="0">
                <a:ln>
                  <a:solidFill>
                    <a:srgbClr val="00B050"/>
                  </a:solidFill>
                </a:ln>
                <a:solidFill>
                  <a:srgbClr val="00B050"/>
                </a:solidFill>
                <a:effectLst/>
                <a:uLnTx/>
                <a:uFillTx/>
                <a:latin typeface="Calibri" panose="020F0502020204030204"/>
                <a:ea typeface="+mn-ea"/>
                <a:cs typeface="+mn-cs"/>
              </a:rPr>
              <a:t> ενεργειακή αλληλεπίδραση με το περιβάλλον!!</a:t>
            </a:r>
            <a:endParaRPr kumimoji="0" lang="en-US" sz="1800" b="0" i="0" u="none" strike="noStrike" kern="1200" cap="none" spc="0" normalizeH="0" baseline="0" noProof="0" dirty="0">
              <a:ln>
                <a:solidFill>
                  <a:srgbClr val="00B050"/>
                </a:solidFill>
              </a:ln>
              <a:solidFill>
                <a:srgbClr val="00B050"/>
              </a:solidFill>
              <a:effectLst/>
              <a:uLnTx/>
              <a:uFillTx/>
              <a:latin typeface="Calibri" panose="020F0502020204030204"/>
              <a:ea typeface="+mn-ea"/>
              <a:cs typeface="+mn-cs"/>
            </a:endParaRPr>
          </a:p>
        </p:txBody>
      </p:sp>
      <p:grpSp>
        <p:nvGrpSpPr>
          <p:cNvPr id="14" name="Ομάδα 13">
            <a:extLst>
              <a:ext uri="{FF2B5EF4-FFF2-40B4-BE49-F238E27FC236}">
                <a16:creationId xmlns:a16="http://schemas.microsoft.com/office/drawing/2014/main" id="{95FA91D7-E348-6DE5-7129-861F8A0AAC5E}"/>
              </a:ext>
            </a:extLst>
          </p:cNvPr>
          <p:cNvGrpSpPr/>
          <p:nvPr/>
        </p:nvGrpSpPr>
        <p:grpSpPr>
          <a:xfrm>
            <a:off x="1839095" y="2770629"/>
            <a:ext cx="3494904" cy="658373"/>
            <a:chOff x="1242989" y="2438323"/>
            <a:chExt cx="3359582" cy="564750"/>
          </a:xfrm>
        </p:grpSpPr>
        <p:sp>
          <p:nvSpPr>
            <p:cNvPr id="15" name="Rounded Rectangle 6">
              <a:extLst>
                <a:ext uri="{FF2B5EF4-FFF2-40B4-BE49-F238E27FC236}">
                  <a16:creationId xmlns:a16="http://schemas.microsoft.com/office/drawing/2014/main" id="{79FF4F63-4913-53ED-09E5-AAF7131A93BF}"/>
                </a:ext>
              </a:extLst>
            </p:cNvPr>
            <p:cNvSpPr/>
            <p:nvPr/>
          </p:nvSpPr>
          <p:spPr>
            <a:xfrm>
              <a:off x="2178600" y="2438323"/>
              <a:ext cx="2423971" cy="564750"/>
            </a:xfrm>
            <a:prstGeom prst="roundRect">
              <a:avLst>
                <a:gd name="adj" fmla="val 10000"/>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9E081DA2-EDE2-7603-4B0F-97258D728091}"/>
                    </a:ext>
                  </a:extLst>
                </p:cNvPr>
                <p:cNvSpPr txBox="1"/>
                <p:nvPr/>
              </p:nvSpPr>
              <p:spPr>
                <a:xfrm>
                  <a:off x="1242989" y="2505145"/>
                  <a:ext cx="898398" cy="39126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kumimoji="0" lang="en-US" sz="1800" b="0" i="0"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Δ</m:t>
                        </m:r>
                        <m:sSub>
                          <m:sSubPr>
                            <m:ctrlPr>
                              <a:rPr kumimoji="0" lang="en-US" sz="18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𝐸</m:t>
                            </m:r>
                          </m:e>
                          <m:sub>
                            <m:r>
                              <a:rPr kumimoji="0" lang="en-US" sz="18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𝑠𝑦𝑠𝑡𝑒𝑚</m:t>
                            </m:r>
                          </m:sub>
                        </m:sSub>
                      </m:oMath>
                    </m:oMathPara>
                  </a14:m>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16" name="TextBox 15">
                  <a:extLst>
                    <a:ext uri="{FF2B5EF4-FFF2-40B4-BE49-F238E27FC236}">
                      <a16:creationId xmlns:a16="http://schemas.microsoft.com/office/drawing/2014/main" id="{9E081DA2-EDE2-7603-4B0F-97258D728091}"/>
                    </a:ext>
                  </a:extLst>
                </p:cNvPr>
                <p:cNvSpPr txBox="1">
                  <a:spLocks noRot="1" noChangeAspect="1" noMove="1" noResize="1" noEditPoints="1" noAdjustHandles="1" noChangeArrowheads="1" noChangeShapeType="1" noTextEdit="1"/>
                </p:cNvSpPr>
                <p:nvPr/>
              </p:nvSpPr>
              <p:spPr>
                <a:xfrm>
                  <a:off x="1242989" y="2505145"/>
                  <a:ext cx="898398" cy="391261"/>
                </a:xfrm>
                <a:prstGeom prst="rect">
                  <a:avLst/>
                </a:prstGeom>
                <a:blipFill>
                  <a:blip r:embed="rId3"/>
                  <a:stretch>
                    <a:fillRect r="-9150"/>
                  </a:stretch>
                </a:blipFill>
              </p:spPr>
              <p:txBody>
                <a:bodyPr/>
                <a:lstStyle/>
                <a:p>
                  <a:r>
                    <a:rPr lang="en-US">
                      <a:noFill/>
                    </a:rPr>
                    <a:t> </a:t>
                  </a:r>
                </a:p>
              </p:txBody>
            </p:sp>
          </mc:Fallback>
        </mc:AlternateContent>
      </p:grpSp>
      <p:grpSp>
        <p:nvGrpSpPr>
          <p:cNvPr id="9" name="Ομάδα 8">
            <a:extLst>
              <a:ext uri="{FF2B5EF4-FFF2-40B4-BE49-F238E27FC236}">
                <a16:creationId xmlns:a16="http://schemas.microsoft.com/office/drawing/2014/main" id="{E2D0AAF9-5393-B462-9D73-9C88D1BFF414}"/>
              </a:ext>
            </a:extLst>
          </p:cNvPr>
          <p:cNvGrpSpPr/>
          <p:nvPr/>
        </p:nvGrpSpPr>
        <p:grpSpPr>
          <a:xfrm>
            <a:off x="1651176" y="5244757"/>
            <a:ext cx="3832960" cy="658373"/>
            <a:chOff x="918023" y="2438323"/>
            <a:chExt cx="3684549" cy="564750"/>
          </a:xfrm>
        </p:grpSpPr>
        <p:sp>
          <p:nvSpPr>
            <p:cNvPr id="11" name="Rounded Rectangle 6">
              <a:extLst>
                <a:ext uri="{FF2B5EF4-FFF2-40B4-BE49-F238E27FC236}">
                  <a16:creationId xmlns:a16="http://schemas.microsoft.com/office/drawing/2014/main" id="{4D2C1A06-13AF-1E07-DD26-C299FE67F16D}"/>
                </a:ext>
              </a:extLst>
            </p:cNvPr>
            <p:cNvSpPr/>
            <p:nvPr/>
          </p:nvSpPr>
          <p:spPr>
            <a:xfrm>
              <a:off x="1922988" y="2438323"/>
              <a:ext cx="2679584" cy="564750"/>
            </a:xfrm>
            <a:prstGeom prst="roundRect">
              <a:avLst>
                <a:gd name="adj" fmla="val 10000"/>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2D26F884-B3AD-F1A6-4B7F-4AA22C861BE5}"/>
                    </a:ext>
                  </a:extLst>
                </p:cNvPr>
                <p:cNvSpPr txBox="1"/>
                <p:nvPr/>
              </p:nvSpPr>
              <p:spPr>
                <a:xfrm>
                  <a:off x="918023" y="2505872"/>
                  <a:ext cx="898398" cy="39126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kumimoji="0" lang="en-US" sz="1800" b="0" i="0"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Δ</m:t>
                        </m:r>
                        <m:sSub>
                          <m:sSubPr>
                            <m:ctrlPr>
                              <a:rPr kumimoji="0" lang="en-US" sz="18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𝐸</m:t>
                            </m:r>
                          </m:e>
                          <m:sub>
                            <m:r>
                              <a:rPr kumimoji="0" lang="en-US" sz="18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𝑠𝑦𝑠𝑡𝑒𝑚</m:t>
                            </m:r>
                          </m:sub>
                        </m:sSub>
                      </m:oMath>
                    </m:oMathPara>
                  </a14:m>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17" name="TextBox 16">
                  <a:extLst>
                    <a:ext uri="{FF2B5EF4-FFF2-40B4-BE49-F238E27FC236}">
                      <a16:creationId xmlns:a16="http://schemas.microsoft.com/office/drawing/2014/main" id="{2D26F884-B3AD-F1A6-4B7F-4AA22C861BE5}"/>
                    </a:ext>
                  </a:extLst>
                </p:cNvPr>
                <p:cNvSpPr txBox="1">
                  <a:spLocks noRot="1" noChangeAspect="1" noMove="1" noResize="1" noEditPoints="1" noAdjustHandles="1" noChangeArrowheads="1" noChangeShapeType="1" noTextEdit="1"/>
                </p:cNvSpPr>
                <p:nvPr/>
              </p:nvSpPr>
              <p:spPr>
                <a:xfrm>
                  <a:off x="918023" y="2505872"/>
                  <a:ext cx="898398" cy="391261"/>
                </a:xfrm>
                <a:prstGeom prst="rect">
                  <a:avLst/>
                </a:prstGeom>
                <a:blipFill>
                  <a:blip r:embed="rId4"/>
                  <a:stretch>
                    <a:fillRect r="-8497"/>
                  </a:stretch>
                </a:blipFill>
              </p:spPr>
              <p:txBody>
                <a:bodyPr/>
                <a:lstStyle/>
                <a:p>
                  <a:r>
                    <a:rPr lang="en-US">
                      <a:noFill/>
                    </a:rPr>
                    <a:t> </a:t>
                  </a:r>
                </a:p>
              </p:txBody>
            </p:sp>
          </mc:Fallback>
        </mc:AlternateContent>
      </p:grpSp>
    </p:spTree>
    <p:extLst>
      <p:ext uri="{BB962C8B-B14F-4D97-AF65-F5344CB8AC3E}">
        <p14:creationId xmlns:p14="http://schemas.microsoft.com/office/powerpoint/2010/main" val="2770697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fade">
                                      <p:cBhvr>
                                        <p:cTn id="18" dur="500"/>
                                        <p:tgtEl>
                                          <p:spTgt spid="3">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animEffect transition="in" filter="fade">
                                      <p:cBhvr>
                                        <p:cTn id="23" dur="500"/>
                                        <p:tgtEl>
                                          <p:spTgt spid="3">
                                            <p:txEl>
                                              <p:pRg st="6" end="6"/>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par>
                                <p:cTn id="27" presetID="10" presetClass="entr" presetSubtype="0" fill="hold" nodeType="with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animEffect transition="in" filter="fade">
                                      <p:cBhvr>
                                        <p:cTn id="29" dur="500"/>
                                        <p:tgtEl>
                                          <p:spTgt spid="3">
                                            <p:txEl>
                                              <p:pRg st="8" end="8"/>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fade">
                                      <p:cBhvr>
                                        <p:cTn id="34" dur="500"/>
                                        <p:tgtEl>
                                          <p:spTgt spid="5"/>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fade">
                                      <p:cBhvr>
                                        <p:cTn id="39" dur="500"/>
                                        <p:tgtEl>
                                          <p:spTgt spid="4"/>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fade">
                                      <p:cBhvr>
                                        <p:cTn id="44" dur="500"/>
                                        <p:tgtEl>
                                          <p:spTgt spid="14"/>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9"/>
                                        </p:tgtEl>
                                        <p:attrNameLst>
                                          <p:attrName>style.visibility</p:attrName>
                                        </p:attrNameLst>
                                      </p:cBhvr>
                                      <p:to>
                                        <p:strVal val="visible"/>
                                      </p:to>
                                    </p:set>
                                    <p:animEffect transition="in" filter="fade">
                                      <p:cBhvr>
                                        <p:cTn id="49" dur="500"/>
                                        <p:tgtEl>
                                          <p:spTgt spid="9"/>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7"/>
                                        </p:tgtEl>
                                        <p:attrNameLst>
                                          <p:attrName>style.visibility</p:attrName>
                                        </p:attrNameLst>
                                      </p:cBhvr>
                                      <p:to>
                                        <p:strVal val="visible"/>
                                      </p:to>
                                    </p:set>
                                    <p:animEffect transition="in" filter="fade">
                                      <p:cBhvr>
                                        <p:cTn id="54" dur="500"/>
                                        <p:tgtEl>
                                          <p:spTgt spid="7"/>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13"/>
                                        </p:tgtEl>
                                        <p:attrNameLst>
                                          <p:attrName>style.visibility</p:attrName>
                                        </p:attrNameLst>
                                      </p:cBhvr>
                                      <p:to>
                                        <p:strVal val="visible"/>
                                      </p:to>
                                    </p:set>
                                    <p:animEffect transition="in" filter="fade">
                                      <p:cBhvr>
                                        <p:cTn id="5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10" grpId="0" animBg="1"/>
      <p:bldP spid="13" grpId="0" animBg="1"/>
    </p:bld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Διατήρηση της Ενέργειας</a:t>
            </a:r>
          </a:p>
        </p:txBody>
      </p:sp>
      <p:sp>
        <p:nvSpPr>
          <p:cNvPr id="4" name="Flowchart: Alternate Process 3"/>
          <p:cNvSpPr/>
          <p:nvPr/>
        </p:nvSpPr>
        <p:spPr>
          <a:xfrm>
            <a:off x="3602913" y="1427920"/>
            <a:ext cx="1685925" cy="491644"/>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2800" b="0" i="0" u="none" strike="noStrike" kern="1200" cap="none" spc="0" normalizeH="0" baseline="0" noProof="0" dirty="0">
                <a:ln>
                  <a:noFill/>
                </a:ln>
                <a:solidFill>
                  <a:prstClr val="white"/>
                </a:solidFill>
                <a:effectLst/>
                <a:uLnTx/>
                <a:uFillTx/>
                <a:latin typeface="Calibri" panose="020F0502020204030204"/>
                <a:ea typeface="+mn-ea"/>
                <a:cs typeface="+mn-cs"/>
              </a:rPr>
              <a:t>Σύστημα</a:t>
            </a:r>
          </a:p>
        </p:txBody>
      </p:sp>
      <p:sp>
        <p:nvSpPr>
          <p:cNvPr id="5" name="Flowchart: Alternate Process 4"/>
          <p:cNvSpPr/>
          <p:nvPr/>
        </p:nvSpPr>
        <p:spPr>
          <a:xfrm>
            <a:off x="1819275" y="2280962"/>
            <a:ext cx="1562100" cy="414614"/>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prstClr val="white"/>
                </a:solidFill>
                <a:effectLst/>
                <a:uLnTx/>
                <a:uFillTx/>
                <a:latin typeface="Calibri" panose="020F0502020204030204"/>
                <a:ea typeface="+mn-ea"/>
                <a:cs typeface="+mn-cs"/>
              </a:rPr>
              <a:t>Μονομελές</a:t>
            </a:r>
          </a:p>
        </p:txBody>
      </p:sp>
      <p:sp>
        <p:nvSpPr>
          <p:cNvPr id="6" name="Flowchart: Alternate Process 5"/>
          <p:cNvSpPr/>
          <p:nvPr/>
        </p:nvSpPr>
        <p:spPr>
          <a:xfrm>
            <a:off x="5600700" y="2280961"/>
            <a:ext cx="1400175" cy="414615"/>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prstClr val="white"/>
                </a:solidFill>
                <a:effectLst/>
                <a:uLnTx/>
                <a:uFillTx/>
                <a:latin typeface="Calibri" panose="020F0502020204030204"/>
                <a:ea typeface="+mn-ea"/>
                <a:cs typeface="+mn-cs"/>
              </a:rPr>
              <a:t>Πολυμελές</a:t>
            </a:r>
          </a:p>
        </p:txBody>
      </p:sp>
      <p:sp>
        <p:nvSpPr>
          <p:cNvPr id="8" name="Flowchart: Alternate Process 7"/>
          <p:cNvSpPr/>
          <p:nvPr/>
        </p:nvSpPr>
        <p:spPr>
          <a:xfrm>
            <a:off x="1524000" y="3309936"/>
            <a:ext cx="2152650" cy="323299"/>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prstClr val="white"/>
                </a:solidFill>
                <a:effectLst/>
                <a:uLnTx/>
                <a:uFillTx/>
                <a:latin typeface="Calibri" panose="020F0502020204030204"/>
                <a:ea typeface="+mn-ea"/>
                <a:cs typeface="+mn-cs"/>
              </a:rPr>
              <a:t>Μη απομονωμένο</a:t>
            </a:r>
          </a:p>
        </p:txBody>
      </p:sp>
      <p:sp>
        <p:nvSpPr>
          <p:cNvPr id="9" name="Flowchart: Alternate Process 8"/>
          <p:cNvSpPr/>
          <p:nvPr/>
        </p:nvSpPr>
        <p:spPr>
          <a:xfrm>
            <a:off x="4090987" y="3320014"/>
            <a:ext cx="2143125" cy="323298"/>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prstClr val="white"/>
                </a:solidFill>
                <a:effectLst/>
                <a:uLnTx/>
                <a:uFillTx/>
                <a:latin typeface="Calibri" panose="020F0502020204030204"/>
                <a:ea typeface="+mn-ea"/>
                <a:cs typeface="+mn-cs"/>
              </a:rPr>
              <a:t>Μη απομονωμένο</a:t>
            </a:r>
          </a:p>
        </p:txBody>
      </p:sp>
      <p:sp>
        <p:nvSpPr>
          <p:cNvPr id="10" name="Flowchart: Alternate Process 9"/>
          <p:cNvSpPr/>
          <p:nvPr/>
        </p:nvSpPr>
        <p:spPr>
          <a:xfrm>
            <a:off x="6419849" y="3320012"/>
            <a:ext cx="1828800" cy="323299"/>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prstClr val="white"/>
                </a:solidFill>
                <a:effectLst/>
                <a:uLnTx/>
                <a:uFillTx/>
                <a:latin typeface="Calibri" panose="020F0502020204030204"/>
                <a:ea typeface="+mn-ea"/>
                <a:cs typeface="+mn-cs"/>
              </a:rPr>
              <a:t>Απομονωμένο</a:t>
            </a:r>
          </a:p>
        </p:txBody>
      </p:sp>
      <p:sp>
        <p:nvSpPr>
          <p:cNvPr id="11" name="Flowchart: Predefined Process 10"/>
          <p:cNvSpPr/>
          <p:nvPr/>
        </p:nvSpPr>
        <p:spPr>
          <a:xfrm>
            <a:off x="828674" y="5086349"/>
            <a:ext cx="1647825" cy="847725"/>
          </a:xfrm>
          <a:prstGeom prst="flowChartPredefinedProcess">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600" b="1" i="0" u="none" strike="noStrike" kern="1200" cap="none" spc="0" normalizeH="0" baseline="0" noProof="0" dirty="0">
                <a:ln>
                  <a:noFill/>
                </a:ln>
                <a:solidFill>
                  <a:prstClr val="white"/>
                </a:solidFill>
                <a:effectLst/>
                <a:uLnTx/>
                <a:uFillTx/>
                <a:latin typeface="Calibri" panose="020F0502020204030204"/>
                <a:ea typeface="+mn-ea"/>
                <a:cs typeface="+mn-cs"/>
              </a:rPr>
              <a:t>Αρχή Διατήρησης Ενέργειας</a:t>
            </a:r>
          </a:p>
        </p:txBody>
      </p:sp>
      <p:sp>
        <p:nvSpPr>
          <p:cNvPr id="12" name="Flowchart: Predefined Process 11"/>
          <p:cNvSpPr/>
          <p:nvPr/>
        </p:nvSpPr>
        <p:spPr>
          <a:xfrm>
            <a:off x="2943226" y="5086349"/>
            <a:ext cx="2705100" cy="847725"/>
          </a:xfrm>
          <a:prstGeom prst="flowChartPredefinedProcess">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600" b="1" i="0" u="none" strike="noStrike" kern="1200" cap="none" spc="0" normalizeH="0" baseline="0" noProof="0" dirty="0">
                <a:ln>
                  <a:noFill/>
                </a:ln>
                <a:solidFill>
                  <a:prstClr val="white"/>
                </a:solidFill>
                <a:effectLst/>
                <a:uLnTx/>
                <a:uFillTx/>
                <a:latin typeface="Calibri" panose="020F0502020204030204"/>
                <a:ea typeface="+mn-ea"/>
                <a:cs typeface="+mn-cs"/>
              </a:rPr>
              <a:t>Θεώρημα Μεταβολής Κινητικής Ενέργειας – Έργου </a:t>
            </a:r>
          </a:p>
        </p:txBody>
      </p:sp>
      <p:sp>
        <p:nvSpPr>
          <p:cNvPr id="13" name="Flowchart: Predefined Process 12"/>
          <p:cNvSpPr/>
          <p:nvPr/>
        </p:nvSpPr>
        <p:spPr>
          <a:xfrm>
            <a:off x="6138863" y="5086348"/>
            <a:ext cx="2390773" cy="847725"/>
          </a:xfrm>
          <a:prstGeom prst="flowChartPredefinedProcess">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600" b="1" i="0" u="none" strike="noStrike" kern="1200" cap="none" spc="0" normalizeH="0" baseline="0" noProof="0" dirty="0">
                <a:ln>
                  <a:noFill/>
                </a:ln>
                <a:solidFill>
                  <a:prstClr val="white"/>
                </a:solidFill>
                <a:effectLst/>
                <a:uLnTx/>
                <a:uFillTx/>
                <a:latin typeface="Calibri" panose="020F0502020204030204"/>
                <a:ea typeface="+mn-ea"/>
                <a:cs typeface="+mn-cs"/>
              </a:rPr>
              <a:t>Αρχή Διατήρησης Μηχανικής Ενέργειας</a:t>
            </a:r>
          </a:p>
        </p:txBody>
      </p:sp>
      <p:cxnSp>
        <p:nvCxnSpPr>
          <p:cNvPr id="15" name="Elbow Connector 14"/>
          <p:cNvCxnSpPr>
            <a:stCxn id="4" idx="2"/>
            <a:endCxn id="5" idx="0"/>
          </p:cNvCxnSpPr>
          <p:nvPr/>
        </p:nvCxnSpPr>
        <p:spPr>
          <a:xfrm rot="5400000">
            <a:off x="3342402" y="1177488"/>
            <a:ext cx="361398" cy="1845551"/>
          </a:xfrm>
          <a:prstGeom prst="bentConnector3">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Elbow Connector 16"/>
          <p:cNvCxnSpPr>
            <a:stCxn id="4" idx="2"/>
            <a:endCxn id="6" idx="0"/>
          </p:cNvCxnSpPr>
          <p:nvPr/>
        </p:nvCxnSpPr>
        <p:spPr>
          <a:xfrm rot="16200000" flipH="1">
            <a:off x="5192634" y="1172806"/>
            <a:ext cx="361397" cy="1854912"/>
          </a:xfrm>
          <a:prstGeom prst="bentConnector3">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stCxn id="5" idx="2"/>
            <a:endCxn id="8" idx="0"/>
          </p:cNvCxnSpPr>
          <p:nvPr/>
        </p:nvCxnSpPr>
        <p:spPr>
          <a:xfrm>
            <a:off x="2600325" y="2695576"/>
            <a:ext cx="0" cy="61436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Elbow Connector 20"/>
          <p:cNvCxnSpPr>
            <a:stCxn id="6" idx="2"/>
            <a:endCxn id="9" idx="0"/>
          </p:cNvCxnSpPr>
          <p:nvPr/>
        </p:nvCxnSpPr>
        <p:spPr>
          <a:xfrm rot="5400000">
            <a:off x="5419450" y="2438676"/>
            <a:ext cx="624438" cy="1138238"/>
          </a:xfrm>
          <a:prstGeom prst="bentConnector3">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Elbow Connector 22"/>
          <p:cNvCxnSpPr>
            <a:stCxn id="6" idx="2"/>
            <a:endCxn id="10" idx="0"/>
          </p:cNvCxnSpPr>
          <p:nvPr/>
        </p:nvCxnSpPr>
        <p:spPr>
          <a:xfrm rot="16200000" flipH="1">
            <a:off x="6505300" y="2491063"/>
            <a:ext cx="624436" cy="1033461"/>
          </a:xfrm>
          <a:prstGeom prst="bentConnector3">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Elbow Connector 28"/>
          <p:cNvCxnSpPr>
            <a:stCxn id="8" idx="2"/>
            <a:endCxn id="12" idx="0"/>
          </p:cNvCxnSpPr>
          <p:nvPr/>
        </p:nvCxnSpPr>
        <p:spPr>
          <a:xfrm rot="16200000" flipH="1">
            <a:off x="2721493" y="3512066"/>
            <a:ext cx="1453114" cy="1695451"/>
          </a:xfrm>
          <a:prstGeom prst="bentConnector3">
            <a:avLst>
              <a:gd name="adj1" fmla="val 60592"/>
            </a:avLst>
          </a:prstGeom>
          <a:ln w="28575">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Elbow Connector 30"/>
          <p:cNvCxnSpPr>
            <a:stCxn id="9" idx="2"/>
            <a:endCxn id="11" idx="1"/>
          </p:cNvCxnSpPr>
          <p:nvPr/>
        </p:nvCxnSpPr>
        <p:spPr>
          <a:xfrm rot="5400000">
            <a:off x="2062162" y="2409824"/>
            <a:ext cx="1866900" cy="4333876"/>
          </a:xfrm>
          <a:prstGeom prst="bentConnector4">
            <a:avLst>
              <a:gd name="adj1" fmla="val 29929"/>
              <a:gd name="adj2" fmla="val 105275"/>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Elbow Connector 34"/>
          <p:cNvCxnSpPr>
            <a:stCxn id="54" idx="2"/>
            <a:endCxn id="13" idx="0"/>
          </p:cNvCxnSpPr>
          <p:nvPr/>
        </p:nvCxnSpPr>
        <p:spPr>
          <a:xfrm rot="16200000" flipH="1">
            <a:off x="7024410" y="4776508"/>
            <a:ext cx="619678" cy="1"/>
          </a:xfrm>
          <a:prstGeom prst="bentConnector3">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41" name="Elbow Connector 40"/>
          <p:cNvCxnSpPr>
            <a:stCxn id="10" idx="3"/>
            <a:endCxn id="11" idx="2"/>
          </p:cNvCxnSpPr>
          <p:nvPr/>
        </p:nvCxnSpPr>
        <p:spPr>
          <a:xfrm flipH="1">
            <a:off x="1652587" y="3481662"/>
            <a:ext cx="6596062" cy="2452412"/>
          </a:xfrm>
          <a:prstGeom prst="bentConnector4">
            <a:avLst>
              <a:gd name="adj1" fmla="val -5632"/>
              <a:gd name="adj2" fmla="val 109321"/>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54" name="Flowchart: Alternate Process 53"/>
          <p:cNvSpPr/>
          <p:nvPr/>
        </p:nvSpPr>
        <p:spPr>
          <a:xfrm>
            <a:off x="6165055" y="3896276"/>
            <a:ext cx="2338387" cy="570394"/>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800" b="1" i="0" u="none" strike="noStrike" kern="1200" cap="none" spc="0" normalizeH="0" baseline="0" noProof="0" dirty="0">
                <a:ln>
                  <a:noFill/>
                </a:ln>
                <a:solidFill>
                  <a:prstClr val="white"/>
                </a:solidFill>
                <a:effectLst/>
                <a:uLnTx/>
                <a:uFillTx/>
                <a:latin typeface="Calibri" panose="020F0502020204030204"/>
                <a:ea typeface="+mn-ea"/>
                <a:cs typeface="+mn-cs"/>
              </a:rPr>
              <a:t>Μόνο</a:t>
            </a:r>
            <a:r>
              <a:rPr kumimoji="0" lang="el-GR" sz="1800" b="0" i="0" u="none" strike="noStrike" kern="1200" cap="none" spc="0" normalizeH="0" baseline="0" noProof="0" dirty="0">
                <a:ln>
                  <a:noFill/>
                </a:ln>
                <a:solidFill>
                  <a:prstClr val="white"/>
                </a:solidFill>
                <a:effectLst/>
                <a:uLnTx/>
                <a:uFillTx/>
                <a:latin typeface="Calibri" panose="020F0502020204030204"/>
                <a:ea typeface="+mn-ea"/>
                <a:cs typeface="+mn-cs"/>
              </a:rPr>
              <a:t> συντηρητικές δυνάμεις</a:t>
            </a:r>
          </a:p>
        </p:txBody>
      </p:sp>
      <p:cxnSp>
        <p:nvCxnSpPr>
          <p:cNvPr id="57" name="Straight Arrow Connector 56"/>
          <p:cNvCxnSpPr>
            <a:stCxn id="10" idx="2"/>
            <a:endCxn id="54" idx="0"/>
          </p:cNvCxnSpPr>
          <p:nvPr/>
        </p:nvCxnSpPr>
        <p:spPr>
          <a:xfrm>
            <a:off x="7334249" y="3643311"/>
            <a:ext cx="0" cy="25296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5" name="TextBox 74"/>
              <p:cNvSpPr txBox="1"/>
              <p:nvPr/>
            </p:nvSpPr>
            <p:spPr>
              <a:xfrm>
                <a:off x="4770747" y="6183520"/>
                <a:ext cx="1036181" cy="29892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kumimoji="0" lang="en-US" sz="1800" b="0" i="0" u="none" strike="noStrike" kern="1200" cap="none" spc="0" normalizeH="0" baseline="0" noProof="0" smtClean="0">
                          <a:ln>
                            <a:noFill/>
                          </a:ln>
                          <a:solidFill>
                            <a:srgbClr val="FFC000"/>
                          </a:solidFill>
                          <a:effectLst/>
                          <a:uLnTx/>
                          <a:uFillTx/>
                          <a:latin typeface="Cambria Math" panose="02040503050406030204" pitchFamily="18" charset="0"/>
                          <a:ea typeface="+mn-ea"/>
                          <a:cs typeface="+mn-cs"/>
                        </a:rPr>
                        <m:t>Δ</m:t>
                      </m:r>
                      <m:sSub>
                        <m:sSubPr>
                          <m:ctrlPr>
                            <a:rPr kumimoji="0" lang="en-US" sz="1800" b="0" i="1" u="none" strike="noStrike" kern="1200" cap="none" spc="0" normalizeH="0" baseline="0" noProof="0" smtClean="0">
                              <a:ln>
                                <a:noFill/>
                              </a:ln>
                              <a:solidFill>
                                <a:srgbClr val="FFC000"/>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srgbClr val="FFC000"/>
                              </a:solidFill>
                              <a:effectLst/>
                              <a:uLnTx/>
                              <a:uFillTx/>
                              <a:latin typeface="Cambria Math" panose="02040503050406030204" pitchFamily="18" charset="0"/>
                              <a:ea typeface="+mn-ea"/>
                              <a:cs typeface="+mn-cs"/>
                            </a:rPr>
                            <m:t>𝐸</m:t>
                          </m:r>
                        </m:e>
                        <m:sub>
                          <m:r>
                            <a:rPr kumimoji="0" lang="en-US" sz="1800" b="0" i="1" u="none" strike="noStrike" kern="1200" cap="none" spc="0" normalizeH="0" baseline="0" noProof="0" smtClean="0">
                              <a:ln>
                                <a:noFill/>
                              </a:ln>
                              <a:solidFill>
                                <a:srgbClr val="FFC000"/>
                              </a:solidFill>
                              <a:effectLst/>
                              <a:uLnTx/>
                              <a:uFillTx/>
                              <a:latin typeface="Cambria Math" panose="02040503050406030204" pitchFamily="18" charset="0"/>
                              <a:ea typeface="+mn-ea"/>
                              <a:cs typeface="+mn-cs"/>
                            </a:rPr>
                            <m:t>𝑠𝑦𝑠</m:t>
                          </m:r>
                        </m:sub>
                      </m:sSub>
                      <m:r>
                        <a:rPr kumimoji="0" lang="en-US" sz="1800" b="0" i="1" u="none" strike="noStrike" kern="1200" cap="none" spc="0" normalizeH="0" baseline="0" noProof="0" smtClean="0">
                          <a:ln>
                            <a:noFill/>
                          </a:ln>
                          <a:solidFill>
                            <a:srgbClr val="FFC000"/>
                          </a:solidFill>
                          <a:effectLst/>
                          <a:uLnTx/>
                          <a:uFillTx/>
                          <a:latin typeface="Cambria Math" panose="02040503050406030204" pitchFamily="18" charset="0"/>
                          <a:ea typeface="+mn-ea"/>
                          <a:cs typeface="+mn-cs"/>
                        </a:rPr>
                        <m:t>=0</m:t>
                      </m:r>
                    </m:oMath>
                  </m:oMathPara>
                </a14:m>
                <a:endParaRPr kumimoji="0" lang="el-GR" sz="1800" b="0" i="0" u="none" strike="noStrike" kern="1200" cap="none" spc="0" normalizeH="0" baseline="0" noProof="0" dirty="0">
                  <a:ln>
                    <a:noFill/>
                  </a:ln>
                  <a:solidFill>
                    <a:srgbClr val="FFC000"/>
                  </a:solidFill>
                  <a:effectLst/>
                  <a:uLnTx/>
                  <a:uFillTx/>
                  <a:latin typeface="Calibri" panose="020F0502020204030204"/>
                  <a:ea typeface="+mn-ea"/>
                  <a:cs typeface="+mn-cs"/>
                </a:endParaRPr>
              </a:p>
            </p:txBody>
          </p:sp>
        </mc:Choice>
        <mc:Fallback xmlns="">
          <p:sp>
            <p:nvSpPr>
              <p:cNvPr id="75" name="TextBox 74"/>
              <p:cNvSpPr txBox="1">
                <a:spLocks noRot="1" noChangeAspect="1" noMove="1" noResize="1" noEditPoints="1" noAdjustHandles="1" noChangeArrowheads="1" noChangeShapeType="1" noTextEdit="1"/>
              </p:cNvSpPr>
              <p:nvPr/>
            </p:nvSpPr>
            <p:spPr>
              <a:xfrm>
                <a:off x="4770747" y="6183520"/>
                <a:ext cx="1036181" cy="298928"/>
              </a:xfrm>
              <a:prstGeom prst="rect">
                <a:avLst/>
              </a:prstGeom>
              <a:blipFill rotWithShape="0">
                <a:blip r:embed="rId3"/>
                <a:stretch>
                  <a:fillRect l="-5294" r="-4706" b="-20408"/>
                </a:stretch>
              </a:blipFill>
            </p:spPr>
            <p:txBody>
              <a:bodyPr/>
              <a:lstStyle/>
              <a:p>
                <a:r>
                  <a:rPr lang="el-GR">
                    <a:noFill/>
                  </a:rPr>
                  <a:t> </a:t>
                </a:r>
              </a:p>
            </p:txBody>
          </p:sp>
        </mc:Fallback>
      </mc:AlternateContent>
      <mc:AlternateContent xmlns:mc="http://schemas.openxmlformats.org/markup-compatibility/2006" xmlns:a14="http://schemas.microsoft.com/office/drawing/2010/main">
        <mc:Choice Requires="a14">
          <p:sp>
            <p:nvSpPr>
              <p:cNvPr id="76" name="TextBox 75"/>
              <p:cNvSpPr txBox="1"/>
              <p:nvPr/>
            </p:nvSpPr>
            <p:spPr>
              <a:xfrm>
                <a:off x="620561" y="3839685"/>
                <a:ext cx="1502078" cy="29892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kumimoji="0" lang="en-US" sz="1800" b="0" i="0"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Δ</m:t>
                      </m:r>
                      <m:sSub>
                        <m:sSubPr>
                          <m:ctrlPr>
                            <a:rPr kumimoji="0" lang="en-US" sz="18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𝐸</m:t>
                          </m:r>
                        </m:e>
                        <m:sub>
                          <m:r>
                            <a:rPr kumimoji="0" lang="en-US" sz="18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𝑠𝑦𝑠</m:t>
                          </m:r>
                        </m:sub>
                      </m:sSub>
                      <m:r>
                        <a:rPr kumimoji="0" lang="en-US" sz="18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m:t>
                      </m:r>
                      <m:r>
                        <m:rPr>
                          <m:sty m:val="p"/>
                        </m:rPr>
                        <a:rPr kumimoji="0" lang="en-US" sz="1800" b="0" i="0"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Σ</m:t>
                      </m:r>
                      <m:sSub>
                        <m:sSubPr>
                          <m:ctrlPr>
                            <a:rPr kumimoji="0" lang="en-US" sz="18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𝑊</m:t>
                          </m:r>
                        </m:e>
                        <m:sub>
                          <m:r>
                            <a:rPr kumimoji="0" lang="en-US" sz="18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𝑒𝑥𝑡</m:t>
                          </m:r>
                        </m:sub>
                      </m:sSub>
                    </m:oMath>
                  </m:oMathPara>
                </a14:m>
                <a:endParaRPr kumimoji="0" lang="el-GR" sz="18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mc:Choice>
        <mc:Fallback xmlns="">
          <p:sp>
            <p:nvSpPr>
              <p:cNvPr id="76" name="TextBox 75"/>
              <p:cNvSpPr txBox="1">
                <a:spLocks noRot="1" noChangeAspect="1" noMove="1" noResize="1" noEditPoints="1" noAdjustHandles="1" noChangeArrowheads="1" noChangeShapeType="1" noTextEdit="1"/>
              </p:cNvSpPr>
              <p:nvPr/>
            </p:nvSpPr>
            <p:spPr>
              <a:xfrm>
                <a:off x="620561" y="3839685"/>
                <a:ext cx="1502078" cy="298928"/>
              </a:xfrm>
              <a:prstGeom prst="rect">
                <a:avLst/>
              </a:prstGeom>
              <a:blipFill rotWithShape="0">
                <a:blip r:embed="rId4"/>
                <a:stretch>
                  <a:fillRect l="-3659" r="-1220" b="-20408"/>
                </a:stretch>
              </a:blipFill>
            </p:spPr>
            <p:txBody>
              <a:bodyPr/>
              <a:lstStyle/>
              <a:p>
                <a:r>
                  <a:rPr lang="el-GR">
                    <a:noFill/>
                  </a:rPr>
                  <a:t> </a:t>
                </a:r>
              </a:p>
            </p:txBody>
          </p:sp>
        </mc:Fallback>
      </mc:AlternateContent>
      <mc:AlternateContent xmlns:mc="http://schemas.openxmlformats.org/markup-compatibility/2006" xmlns:a14="http://schemas.microsoft.com/office/drawing/2010/main">
        <mc:Choice Requires="a14">
          <p:sp>
            <p:nvSpPr>
              <p:cNvPr id="77" name="TextBox 76"/>
              <p:cNvSpPr txBox="1"/>
              <p:nvPr/>
            </p:nvSpPr>
            <p:spPr>
              <a:xfrm>
                <a:off x="2870248" y="4524248"/>
                <a:ext cx="1255152" cy="2769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kumimoji="0" lang="en-US" sz="1800" b="0" i="0" u="none" strike="noStrike" kern="1200" cap="none" spc="0" normalizeH="0" baseline="0" noProof="0" smtClean="0">
                          <a:ln>
                            <a:noFill/>
                          </a:ln>
                          <a:solidFill>
                            <a:srgbClr val="7030A0"/>
                          </a:solidFill>
                          <a:effectLst/>
                          <a:uLnTx/>
                          <a:uFillTx/>
                          <a:latin typeface="Cambria Math" panose="02040503050406030204" pitchFamily="18" charset="0"/>
                          <a:ea typeface="+mn-ea"/>
                          <a:cs typeface="+mn-cs"/>
                        </a:rPr>
                        <m:t>Δ</m:t>
                      </m:r>
                      <m:r>
                        <a:rPr kumimoji="0" lang="en-US" sz="1800" b="0" i="1" u="none" strike="noStrike" kern="1200" cap="none" spc="0" normalizeH="0" baseline="0" noProof="0" smtClean="0">
                          <a:ln>
                            <a:noFill/>
                          </a:ln>
                          <a:solidFill>
                            <a:srgbClr val="7030A0"/>
                          </a:solidFill>
                          <a:effectLst/>
                          <a:uLnTx/>
                          <a:uFillTx/>
                          <a:latin typeface="Cambria Math" panose="02040503050406030204" pitchFamily="18" charset="0"/>
                          <a:ea typeface="+mn-ea"/>
                          <a:cs typeface="+mn-cs"/>
                        </a:rPr>
                        <m:t>𝐾</m:t>
                      </m:r>
                      <m:r>
                        <a:rPr kumimoji="0" lang="en-US" sz="1800" b="0" i="1" u="none" strike="noStrike" kern="1200" cap="none" spc="0" normalizeH="0" baseline="0" noProof="0" smtClean="0">
                          <a:ln>
                            <a:noFill/>
                          </a:ln>
                          <a:solidFill>
                            <a:srgbClr val="7030A0"/>
                          </a:solidFill>
                          <a:effectLst/>
                          <a:uLnTx/>
                          <a:uFillTx/>
                          <a:latin typeface="Cambria Math" panose="02040503050406030204" pitchFamily="18" charset="0"/>
                          <a:ea typeface="+mn-ea"/>
                          <a:cs typeface="+mn-cs"/>
                        </a:rPr>
                        <m:t>=</m:t>
                      </m:r>
                      <m:r>
                        <m:rPr>
                          <m:sty m:val="p"/>
                        </m:rPr>
                        <a:rPr kumimoji="0" lang="en-US" sz="1800" b="0" i="0" u="none" strike="noStrike" kern="1200" cap="none" spc="0" normalizeH="0" baseline="0" noProof="0" smtClean="0">
                          <a:ln>
                            <a:noFill/>
                          </a:ln>
                          <a:solidFill>
                            <a:srgbClr val="7030A0"/>
                          </a:solidFill>
                          <a:effectLst/>
                          <a:uLnTx/>
                          <a:uFillTx/>
                          <a:latin typeface="Cambria Math" panose="02040503050406030204" pitchFamily="18" charset="0"/>
                          <a:ea typeface="+mn-ea"/>
                          <a:cs typeface="+mn-cs"/>
                        </a:rPr>
                        <m:t>Σ</m:t>
                      </m:r>
                      <m:sSub>
                        <m:sSubPr>
                          <m:ctrlPr>
                            <a:rPr kumimoji="0" lang="en-US" sz="1800" b="0" i="1" u="none" strike="noStrike" kern="1200" cap="none" spc="0" normalizeH="0" baseline="0" noProof="0" smtClean="0">
                              <a:ln>
                                <a:noFill/>
                              </a:ln>
                              <a:solidFill>
                                <a:srgbClr val="7030A0"/>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srgbClr val="7030A0"/>
                              </a:solidFill>
                              <a:effectLst/>
                              <a:uLnTx/>
                              <a:uFillTx/>
                              <a:latin typeface="Cambria Math" panose="02040503050406030204" pitchFamily="18" charset="0"/>
                              <a:ea typeface="+mn-ea"/>
                              <a:cs typeface="+mn-cs"/>
                            </a:rPr>
                            <m:t>𝑊</m:t>
                          </m:r>
                        </m:e>
                        <m:sub>
                          <m:r>
                            <a:rPr kumimoji="0" lang="en-US" sz="1800" b="0" i="1" u="none" strike="noStrike" kern="1200" cap="none" spc="0" normalizeH="0" baseline="0" noProof="0" smtClean="0">
                              <a:ln>
                                <a:noFill/>
                              </a:ln>
                              <a:solidFill>
                                <a:srgbClr val="7030A0"/>
                              </a:solidFill>
                              <a:effectLst/>
                              <a:uLnTx/>
                              <a:uFillTx/>
                              <a:latin typeface="Cambria Math" panose="02040503050406030204" pitchFamily="18" charset="0"/>
                              <a:ea typeface="+mn-ea"/>
                              <a:cs typeface="+mn-cs"/>
                            </a:rPr>
                            <m:t>𝑒𝑥𝑡</m:t>
                          </m:r>
                        </m:sub>
                      </m:sSub>
                    </m:oMath>
                  </m:oMathPara>
                </a14:m>
                <a:endParaRPr kumimoji="0" lang="el-GR" sz="1800" b="0" i="0" u="none" strike="noStrike" kern="1200" cap="none" spc="0" normalizeH="0" baseline="0" noProof="0" dirty="0">
                  <a:ln>
                    <a:noFill/>
                  </a:ln>
                  <a:solidFill>
                    <a:srgbClr val="7030A0"/>
                  </a:solidFill>
                  <a:effectLst/>
                  <a:uLnTx/>
                  <a:uFillTx/>
                  <a:latin typeface="Calibri" panose="020F0502020204030204"/>
                  <a:ea typeface="+mn-ea"/>
                  <a:cs typeface="+mn-cs"/>
                </a:endParaRPr>
              </a:p>
            </p:txBody>
          </p:sp>
        </mc:Choice>
        <mc:Fallback xmlns="">
          <p:sp>
            <p:nvSpPr>
              <p:cNvPr id="77" name="TextBox 76"/>
              <p:cNvSpPr txBox="1">
                <a:spLocks noRot="1" noChangeAspect="1" noMove="1" noResize="1" noEditPoints="1" noAdjustHandles="1" noChangeArrowheads="1" noChangeShapeType="1" noTextEdit="1"/>
              </p:cNvSpPr>
              <p:nvPr/>
            </p:nvSpPr>
            <p:spPr>
              <a:xfrm>
                <a:off x="2870248" y="4524248"/>
                <a:ext cx="1255152" cy="276999"/>
              </a:xfrm>
              <a:prstGeom prst="rect">
                <a:avLst/>
              </a:prstGeom>
              <a:blipFill rotWithShape="0">
                <a:blip r:embed="rId5"/>
                <a:stretch>
                  <a:fillRect l="-4369" r="-971" b="-13043"/>
                </a:stretch>
              </a:blipFill>
            </p:spPr>
            <p:txBody>
              <a:bodyPr/>
              <a:lstStyle/>
              <a:p>
                <a:r>
                  <a:rPr lang="el-GR">
                    <a:noFill/>
                  </a:rPr>
                  <a:t> </a:t>
                </a:r>
              </a:p>
            </p:txBody>
          </p:sp>
        </mc:Fallback>
      </mc:AlternateContent>
      <mc:AlternateContent xmlns:mc="http://schemas.openxmlformats.org/markup-compatibility/2006" xmlns:a14="http://schemas.microsoft.com/office/drawing/2010/main">
        <mc:Choice Requires="a14">
          <p:sp>
            <p:nvSpPr>
              <p:cNvPr id="79" name="TextBox 78"/>
              <p:cNvSpPr txBox="1"/>
              <p:nvPr/>
            </p:nvSpPr>
            <p:spPr>
              <a:xfrm>
                <a:off x="5968233" y="4638009"/>
                <a:ext cx="1366015" cy="2769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kumimoji="0" lang="en-US" sz="1800" b="0" i="0" u="none" strike="noStrike" kern="1200" cap="none" spc="0" normalizeH="0" baseline="0" noProof="0" smtClean="0">
                          <a:ln>
                            <a:noFill/>
                          </a:ln>
                          <a:solidFill>
                            <a:srgbClr val="0070C0"/>
                          </a:solidFill>
                          <a:effectLst/>
                          <a:uLnTx/>
                          <a:uFillTx/>
                          <a:latin typeface="Cambria Math" panose="02040503050406030204" pitchFamily="18" charset="0"/>
                          <a:ea typeface="+mn-ea"/>
                          <a:cs typeface="+mn-cs"/>
                        </a:rPr>
                        <m:t>Δ</m:t>
                      </m:r>
                      <m:r>
                        <a:rPr kumimoji="0" lang="en-US" sz="1800" b="0" i="1" u="none" strike="noStrike" kern="1200" cap="none" spc="0" normalizeH="0" baseline="0" noProof="0" smtClean="0">
                          <a:ln>
                            <a:noFill/>
                          </a:ln>
                          <a:solidFill>
                            <a:srgbClr val="0070C0"/>
                          </a:solidFill>
                          <a:effectLst/>
                          <a:uLnTx/>
                          <a:uFillTx/>
                          <a:latin typeface="Cambria Math" panose="02040503050406030204" pitchFamily="18" charset="0"/>
                          <a:ea typeface="+mn-ea"/>
                          <a:cs typeface="+mn-cs"/>
                        </a:rPr>
                        <m:t>𝐾</m:t>
                      </m:r>
                      <m:r>
                        <a:rPr kumimoji="0" lang="en-US" sz="1800" b="0" i="1" u="none" strike="noStrike" kern="1200" cap="none" spc="0" normalizeH="0" baseline="0" noProof="0" smtClean="0">
                          <a:ln>
                            <a:noFill/>
                          </a:ln>
                          <a:solidFill>
                            <a:srgbClr val="0070C0"/>
                          </a:solidFill>
                          <a:effectLst/>
                          <a:uLnTx/>
                          <a:uFillTx/>
                          <a:latin typeface="Cambria Math" panose="02040503050406030204" pitchFamily="18" charset="0"/>
                          <a:ea typeface="+mn-ea"/>
                          <a:cs typeface="+mn-cs"/>
                        </a:rPr>
                        <m:t>+</m:t>
                      </m:r>
                      <m:r>
                        <m:rPr>
                          <m:sty m:val="p"/>
                        </m:rPr>
                        <a:rPr kumimoji="0" lang="en-US" sz="1800" b="0" i="0" u="none" strike="noStrike" kern="1200" cap="none" spc="0" normalizeH="0" baseline="0" noProof="0" smtClean="0">
                          <a:ln>
                            <a:noFill/>
                          </a:ln>
                          <a:solidFill>
                            <a:srgbClr val="0070C0"/>
                          </a:solidFill>
                          <a:effectLst/>
                          <a:uLnTx/>
                          <a:uFillTx/>
                          <a:latin typeface="Cambria Math" panose="02040503050406030204" pitchFamily="18" charset="0"/>
                          <a:ea typeface="+mn-ea"/>
                          <a:cs typeface="+mn-cs"/>
                        </a:rPr>
                        <m:t>Δ</m:t>
                      </m:r>
                      <m:r>
                        <a:rPr kumimoji="0" lang="en-US" sz="1800" b="0" i="1" u="none" strike="noStrike" kern="1200" cap="none" spc="0" normalizeH="0" baseline="0" noProof="0" smtClean="0">
                          <a:ln>
                            <a:noFill/>
                          </a:ln>
                          <a:solidFill>
                            <a:srgbClr val="0070C0"/>
                          </a:solidFill>
                          <a:effectLst/>
                          <a:uLnTx/>
                          <a:uFillTx/>
                          <a:latin typeface="Cambria Math" panose="02040503050406030204" pitchFamily="18" charset="0"/>
                          <a:ea typeface="+mn-ea"/>
                          <a:cs typeface="+mn-cs"/>
                        </a:rPr>
                        <m:t>𝑈</m:t>
                      </m:r>
                      <m:r>
                        <a:rPr kumimoji="0" lang="en-US" sz="1800" b="0" i="1" u="none" strike="noStrike" kern="1200" cap="none" spc="0" normalizeH="0" baseline="0" noProof="0" smtClean="0">
                          <a:ln>
                            <a:noFill/>
                          </a:ln>
                          <a:solidFill>
                            <a:srgbClr val="0070C0"/>
                          </a:solidFill>
                          <a:effectLst/>
                          <a:uLnTx/>
                          <a:uFillTx/>
                          <a:latin typeface="Cambria Math" panose="02040503050406030204" pitchFamily="18" charset="0"/>
                          <a:ea typeface="+mn-ea"/>
                          <a:cs typeface="+mn-cs"/>
                        </a:rPr>
                        <m:t>=0</m:t>
                      </m:r>
                    </m:oMath>
                  </m:oMathPara>
                </a14:m>
                <a:endParaRPr kumimoji="0" lang="el-GR" sz="1800" b="0"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mc:Choice>
        <mc:Fallback xmlns="">
          <p:sp>
            <p:nvSpPr>
              <p:cNvPr id="79" name="TextBox 78"/>
              <p:cNvSpPr txBox="1">
                <a:spLocks noRot="1" noChangeAspect="1" noMove="1" noResize="1" noEditPoints="1" noAdjustHandles="1" noChangeArrowheads="1" noChangeShapeType="1" noTextEdit="1"/>
              </p:cNvSpPr>
              <p:nvPr/>
            </p:nvSpPr>
            <p:spPr>
              <a:xfrm>
                <a:off x="5968233" y="4638009"/>
                <a:ext cx="1366015" cy="276999"/>
              </a:xfrm>
              <a:prstGeom prst="rect">
                <a:avLst/>
              </a:prstGeom>
              <a:blipFill rotWithShape="0">
                <a:blip r:embed="rId6"/>
                <a:stretch>
                  <a:fillRect l="-3571" r="-4018" b="-6667"/>
                </a:stretch>
              </a:blipFill>
            </p:spPr>
            <p:txBody>
              <a:bodyPr/>
              <a:lstStyle/>
              <a:p>
                <a:r>
                  <a:rPr lang="el-GR">
                    <a:noFill/>
                  </a:rPr>
                  <a:t> </a:t>
                </a:r>
              </a:p>
            </p:txBody>
          </p:sp>
        </mc:Fallback>
      </mc:AlternateContent>
      <p:sp>
        <p:nvSpPr>
          <p:cNvPr id="81" name="Down Ribbon 80"/>
          <p:cNvSpPr/>
          <p:nvPr/>
        </p:nvSpPr>
        <p:spPr>
          <a:xfrm>
            <a:off x="5648326" y="751648"/>
            <a:ext cx="2997994" cy="676272"/>
          </a:xfrm>
          <a:prstGeom prst="ribbon">
            <a:avLst>
              <a:gd name="adj1" fmla="val 11312"/>
              <a:gd name="adj2" fmla="val 750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400" b="1" i="0" u="none" strike="noStrike" kern="1200" cap="none" spc="0" normalizeH="0" baseline="0" noProof="0" dirty="0">
                <a:ln>
                  <a:noFill/>
                </a:ln>
                <a:solidFill>
                  <a:prstClr val="black"/>
                </a:solidFill>
                <a:effectLst/>
                <a:uLnTx/>
                <a:uFillTx/>
                <a:latin typeface="Calibri" panose="020F0502020204030204"/>
                <a:ea typeface="+mn-ea"/>
                <a:cs typeface="+mn-cs"/>
              </a:rPr>
              <a:t>Στρατηγική επίλυσης προβλημάτων</a:t>
            </a:r>
          </a:p>
        </p:txBody>
      </p:sp>
    </p:spTree>
    <p:extLst>
      <p:ext uri="{BB962C8B-B14F-4D97-AF65-F5344CB8AC3E}">
        <p14:creationId xmlns:p14="http://schemas.microsoft.com/office/powerpoint/2010/main" val="2062273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par>
                                <p:cTn id="13" presetID="10"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500"/>
                                        <p:tgtEl>
                                          <p:spTgt spid="19"/>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29"/>
                                        </p:tgtEl>
                                        <p:attrNameLst>
                                          <p:attrName>style.visibility</p:attrName>
                                        </p:attrNameLst>
                                      </p:cBhvr>
                                      <p:to>
                                        <p:strVal val="visible"/>
                                      </p:to>
                                    </p:set>
                                    <p:animEffect transition="in" filter="fade">
                                      <p:cBhvr>
                                        <p:cTn id="34" dur="500"/>
                                        <p:tgtEl>
                                          <p:spTgt spid="29"/>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77"/>
                                        </p:tgtEl>
                                        <p:attrNameLst>
                                          <p:attrName>style.visibility</p:attrName>
                                        </p:attrNameLst>
                                      </p:cBhvr>
                                      <p:to>
                                        <p:strVal val="visible"/>
                                      </p:to>
                                    </p:set>
                                    <p:animEffect transition="in" filter="fade">
                                      <p:cBhvr>
                                        <p:cTn id="37" dur="500"/>
                                        <p:tgtEl>
                                          <p:spTgt spid="7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fade">
                                      <p:cBhvr>
                                        <p:cTn id="42" dur="500"/>
                                        <p:tgtEl>
                                          <p:spTgt spid="23"/>
                                        </p:tgtEl>
                                      </p:cBhvr>
                                    </p:animEffect>
                                  </p:childTnLst>
                                </p:cTn>
                              </p:par>
                              <p:par>
                                <p:cTn id="43" presetID="10" presetClass="entr" presetSubtype="0" fill="hold" nodeType="with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fade">
                                      <p:cBhvr>
                                        <p:cTn id="45" dur="500"/>
                                        <p:tgtEl>
                                          <p:spTgt spid="21"/>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9"/>
                                        </p:tgtEl>
                                        <p:attrNameLst>
                                          <p:attrName>style.visibility</p:attrName>
                                        </p:attrNameLst>
                                      </p:cBhvr>
                                      <p:to>
                                        <p:strVal val="visible"/>
                                      </p:to>
                                    </p:set>
                                    <p:animEffect transition="in" filter="fade">
                                      <p:cBhvr>
                                        <p:cTn id="48" dur="500"/>
                                        <p:tgtEl>
                                          <p:spTgt spid="9"/>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10"/>
                                        </p:tgtEl>
                                        <p:attrNameLst>
                                          <p:attrName>style.visibility</p:attrName>
                                        </p:attrNameLst>
                                      </p:cBhvr>
                                      <p:to>
                                        <p:strVal val="visible"/>
                                      </p:to>
                                    </p:set>
                                    <p:animEffect transition="in" filter="fade">
                                      <p:cBhvr>
                                        <p:cTn id="51" dur="500"/>
                                        <p:tgtEl>
                                          <p:spTgt spid="10"/>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31"/>
                                        </p:tgtEl>
                                        <p:attrNameLst>
                                          <p:attrName>style.visibility</p:attrName>
                                        </p:attrNameLst>
                                      </p:cBhvr>
                                      <p:to>
                                        <p:strVal val="visible"/>
                                      </p:to>
                                    </p:set>
                                    <p:animEffect transition="in" filter="fade">
                                      <p:cBhvr>
                                        <p:cTn id="56" dur="500"/>
                                        <p:tgtEl>
                                          <p:spTgt spid="31"/>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76"/>
                                        </p:tgtEl>
                                        <p:attrNameLst>
                                          <p:attrName>style.visibility</p:attrName>
                                        </p:attrNameLst>
                                      </p:cBhvr>
                                      <p:to>
                                        <p:strVal val="visible"/>
                                      </p:to>
                                    </p:set>
                                    <p:animEffect transition="in" filter="fade">
                                      <p:cBhvr>
                                        <p:cTn id="59" dur="500"/>
                                        <p:tgtEl>
                                          <p:spTgt spid="76"/>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41"/>
                                        </p:tgtEl>
                                        <p:attrNameLst>
                                          <p:attrName>style.visibility</p:attrName>
                                        </p:attrNameLst>
                                      </p:cBhvr>
                                      <p:to>
                                        <p:strVal val="visible"/>
                                      </p:to>
                                    </p:set>
                                    <p:animEffect transition="in" filter="fade">
                                      <p:cBhvr>
                                        <p:cTn id="64" dur="500"/>
                                        <p:tgtEl>
                                          <p:spTgt spid="41"/>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75"/>
                                        </p:tgtEl>
                                        <p:attrNameLst>
                                          <p:attrName>style.visibility</p:attrName>
                                        </p:attrNameLst>
                                      </p:cBhvr>
                                      <p:to>
                                        <p:strVal val="visible"/>
                                      </p:to>
                                    </p:set>
                                    <p:animEffect transition="in" filter="fade">
                                      <p:cBhvr>
                                        <p:cTn id="67" dur="500"/>
                                        <p:tgtEl>
                                          <p:spTgt spid="75"/>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57"/>
                                        </p:tgtEl>
                                        <p:attrNameLst>
                                          <p:attrName>style.visibility</p:attrName>
                                        </p:attrNameLst>
                                      </p:cBhvr>
                                      <p:to>
                                        <p:strVal val="visible"/>
                                      </p:to>
                                    </p:set>
                                    <p:animEffect transition="in" filter="fade">
                                      <p:cBhvr>
                                        <p:cTn id="72" dur="500"/>
                                        <p:tgtEl>
                                          <p:spTgt spid="57"/>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54"/>
                                        </p:tgtEl>
                                        <p:attrNameLst>
                                          <p:attrName>style.visibility</p:attrName>
                                        </p:attrNameLst>
                                      </p:cBhvr>
                                      <p:to>
                                        <p:strVal val="visible"/>
                                      </p:to>
                                    </p:set>
                                    <p:animEffect transition="in" filter="fade">
                                      <p:cBhvr>
                                        <p:cTn id="75" dur="500"/>
                                        <p:tgtEl>
                                          <p:spTgt spid="54"/>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nodeType="clickEffect">
                                  <p:stCondLst>
                                    <p:cond delay="0"/>
                                  </p:stCondLst>
                                  <p:childTnLst>
                                    <p:set>
                                      <p:cBhvr>
                                        <p:cTn id="79" dur="1" fill="hold">
                                          <p:stCondLst>
                                            <p:cond delay="0"/>
                                          </p:stCondLst>
                                        </p:cTn>
                                        <p:tgtEl>
                                          <p:spTgt spid="35"/>
                                        </p:tgtEl>
                                        <p:attrNameLst>
                                          <p:attrName>style.visibility</p:attrName>
                                        </p:attrNameLst>
                                      </p:cBhvr>
                                      <p:to>
                                        <p:strVal val="visible"/>
                                      </p:to>
                                    </p:set>
                                    <p:animEffect transition="in" filter="fade">
                                      <p:cBhvr>
                                        <p:cTn id="80" dur="500"/>
                                        <p:tgtEl>
                                          <p:spTgt spid="35"/>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79"/>
                                        </p:tgtEl>
                                        <p:attrNameLst>
                                          <p:attrName>style.visibility</p:attrName>
                                        </p:attrNameLst>
                                      </p:cBhvr>
                                      <p:to>
                                        <p:strVal val="visible"/>
                                      </p:to>
                                    </p:set>
                                    <p:animEffect transition="in" filter="fade">
                                      <p:cBhvr>
                                        <p:cTn id="83" dur="5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8" grpId="0" animBg="1"/>
      <p:bldP spid="9" grpId="0" animBg="1"/>
      <p:bldP spid="10" grpId="0" animBg="1"/>
      <p:bldP spid="54" grpId="0" animBg="1"/>
      <p:bldP spid="75" grpId="0"/>
      <p:bldP spid="76" grpId="0"/>
      <p:bldP spid="77" grpId="0"/>
      <p:bldP spid="79" grpId="0"/>
    </p:bld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Διατήρηση της Ενέργειας</a:t>
            </a:r>
          </a:p>
        </p:txBody>
      </p:sp>
      <p:sp>
        <p:nvSpPr>
          <p:cNvPr id="4" name="Flowchart: Alternate Process 3"/>
          <p:cNvSpPr/>
          <p:nvPr/>
        </p:nvSpPr>
        <p:spPr>
          <a:xfrm>
            <a:off x="3602913" y="1427920"/>
            <a:ext cx="1685925" cy="491644"/>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2800" b="0" i="0" u="none" strike="noStrike" kern="1200" cap="none" spc="0" normalizeH="0" baseline="0" noProof="0" dirty="0">
                <a:ln>
                  <a:noFill/>
                </a:ln>
                <a:solidFill>
                  <a:prstClr val="white"/>
                </a:solidFill>
                <a:effectLst/>
                <a:uLnTx/>
                <a:uFillTx/>
                <a:latin typeface="Calibri" panose="020F0502020204030204"/>
                <a:ea typeface="+mn-ea"/>
                <a:cs typeface="+mn-cs"/>
              </a:rPr>
              <a:t>Σύστημα</a:t>
            </a:r>
          </a:p>
        </p:txBody>
      </p:sp>
      <p:sp>
        <p:nvSpPr>
          <p:cNvPr id="11" name="Flowchart: Predefined Process 10"/>
          <p:cNvSpPr/>
          <p:nvPr/>
        </p:nvSpPr>
        <p:spPr>
          <a:xfrm>
            <a:off x="837818" y="5086349"/>
            <a:ext cx="1647825" cy="847725"/>
          </a:xfrm>
          <a:prstGeom prst="flowChartPredefinedProcess">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600" b="1" i="0" u="none" strike="noStrike" kern="1200" cap="none" spc="0" normalizeH="0" baseline="0" noProof="0" dirty="0">
                <a:ln>
                  <a:noFill/>
                </a:ln>
                <a:solidFill>
                  <a:prstClr val="white"/>
                </a:solidFill>
                <a:effectLst/>
                <a:uLnTx/>
                <a:uFillTx/>
                <a:latin typeface="Calibri" panose="020F0502020204030204"/>
                <a:ea typeface="+mn-ea"/>
                <a:cs typeface="+mn-cs"/>
              </a:rPr>
              <a:t>Αρχή Διατήρησης Ενέργειας</a:t>
            </a:r>
          </a:p>
        </p:txBody>
      </p:sp>
      <p:sp>
        <p:nvSpPr>
          <p:cNvPr id="12" name="Flowchart: Predefined Process 11"/>
          <p:cNvSpPr/>
          <p:nvPr/>
        </p:nvSpPr>
        <p:spPr>
          <a:xfrm>
            <a:off x="2943226" y="5086349"/>
            <a:ext cx="2705100" cy="847725"/>
          </a:xfrm>
          <a:prstGeom prst="flowChartPredefinedProcess">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600" b="1" i="0" u="none" strike="noStrike" kern="1200" cap="none" spc="0" normalizeH="0" baseline="0" noProof="0" dirty="0">
                <a:ln>
                  <a:noFill/>
                </a:ln>
                <a:solidFill>
                  <a:prstClr val="white"/>
                </a:solidFill>
                <a:effectLst/>
                <a:uLnTx/>
                <a:uFillTx/>
                <a:latin typeface="Calibri" panose="020F0502020204030204"/>
                <a:ea typeface="+mn-ea"/>
                <a:cs typeface="+mn-cs"/>
              </a:rPr>
              <a:t>Θεώρημα Μεταβολής Κινητικής Ενέργειας – Έργου </a:t>
            </a:r>
          </a:p>
        </p:txBody>
      </p:sp>
      <p:sp>
        <p:nvSpPr>
          <p:cNvPr id="13" name="Flowchart: Predefined Process 12"/>
          <p:cNvSpPr/>
          <p:nvPr/>
        </p:nvSpPr>
        <p:spPr>
          <a:xfrm>
            <a:off x="6138863" y="5086348"/>
            <a:ext cx="2390773" cy="847725"/>
          </a:xfrm>
          <a:prstGeom prst="flowChartPredefinedProcess">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600" b="1" i="0" u="none" strike="noStrike" kern="1200" cap="none" spc="0" normalizeH="0" baseline="0" noProof="0" dirty="0">
                <a:ln>
                  <a:noFill/>
                </a:ln>
                <a:solidFill>
                  <a:prstClr val="white"/>
                </a:solidFill>
                <a:effectLst/>
                <a:uLnTx/>
                <a:uFillTx/>
                <a:latin typeface="Calibri" panose="020F0502020204030204"/>
                <a:ea typeface="+mn-ea"/>
                <a:cs typeface="+mn-cs"/>
              </a:rPr>
              <a:t>Αρχή Διατήρησης Μηχανικής Ενέργειας</a:t>
            </a:r>
          </a:p>
        </p:txBody>
      </p:sp>
      <p:cxnSp>
        <p:nvCxnSpPr>
          <p:cNvPr id="15" name="Elbow Connector 14"/>
          <p:cNvCxnSpPr>
            <a:cxnSpLocks/>
            <a:stCxn id="4" idx="2"/>
            <a:endCxn id="22" idx="0"/>
          </p:cNvCxnSpPr>
          <p:nvPr/>
        </p:nvCxnSpPr>
        <p:spPr>
          <a:xfrm rot="5400000">
            <a:off x="3313513" y="1208757"/>
            <a:ext cx="421557" cy="1843170"/>
          </a:xfrm>
          <a:prstGeom prst="bentConnector3">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Elbow Connector 16"/>
          <p:cNvCxnSpPr>
            <a:cxnSpLocks/>
            <a:stCxn id="4" idx="2"/>
            <a:endCxn id="26" idx="0"/>
          </p:cNvCxnSpPr>
          <p:nvPr/>
        </p:nvCxnSpPr>
        <p:spPr>
          <a:xfrm rot="16200000" flipH="1">
            <a:off x="5225865" y="1139575"/>
            <a:ext cx="419234" cy="1979212"/>
          </a:xfrm>
          <a:prstGeom prst="bentConnector3">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cxnSpLocks/>
          </p:cNvCxnSpPr>
          <p:nvPr/>
        </p:nvCxnSpPr>
        <p:spPr>
          <a:xfrm flipH="1">
            <a:off x="6425088" y="2660343"/>
            <a:ext cx="5241" cy="50943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Elbow Connector 20"/>
          <p:cNvCxnSpPr>
            <a:cxnSpLocks/>
          </p:cNvCxnSpPr>
          <p:nvPr/>
        </p:nvCxnSpPr>
        <p:spPr>
          <a:xfrm rot="10800000" flipV="1">
            <a:off x="1443752" y="2958816"/>
            <a:ext cx="1158954" cy="319615"/>
          </a:xfrm>
          <a:prstGeom prst="bentConnector2">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Elbow Connector 22"/>
          <p:cNvCxnSpPr>
            <a:cxnSpLocks/>
            <a:stCxn id="22" idx="2"/>
            <a:endCxn id="25" idx="0"/>
          </p:cNvCxnSpPr>
          <p:nvPr/>
        </p:nvCxnSpPr>
        <p:spPr>
          <a:xfrm rot="16200000" flipH="1">
            <a:off x="3058114" y="2209011"/>
            <a:ext cx="605660" cy="1516477"/>
          </a:xfrm>
          <a:prstGeom prst="bentConnector3">
            <a:avLst>
              <a:gd name="adj1" fmla="val 50000"/>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Elbow Connector 34"/>
          <p:cNvCxnSpPr>
            <a:cxnSpLocks/>
            <a:stCxn id="54" idx="2"/>
            <a:endCxn id="13" idx="0"/>
          </p:cNvCxnSpPr>
          <p:nvPr/>
        </p:nvCxnSpPr>
        <p:spPr>
          <a:xfrm rot="16200000" flipH="1">
            <a:off x="6547667" y="4299765"/>
            <a:ext cx="664004" cy="909162"/>
          </a:xfrm>
          <a:prstGeom prst="bentConnector3">
            <a:avLst>
              <a:gd name="adj1" fmla="val 50000"/>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41" name="Elbow Connector 40"/>
          <p:cNvCxnSpPr>
            <a:cxnSpLocks/>
            <a:stCxn id="37" idx="3"/>
            <a:endCxn id="11" idx="2"/>
          </p:cNvCxnSpPr>
          <p:nvPr/>
        </p:nvCxnSpPr>
        <p:spPr>
          <a:xfrm flipH="1">
            <a:off x="1661731" y="3395197"/>
            <a:ext cx="5463444" cy="2538877"/>
          </a:xfrm>
          <a:prstGeom prst="bentConnector4">
            <a:avLst>
              <a:gd name="adj1" fmla="val -27281"/>
              <a:gd name="adj2" fmla="val 109004"/>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54" name="Flowchart: Alternate Process 53"/>
          <p:cNvSpPr/>
          <p:nvPr/>
        </p:nvSpPr>
        <p:spPr>
          <a:xfrm>
            <a:off x="5255894" y="3851950"/>
            <a:ext cx="2338387" cy="570394"/>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800" b="1" i="0" u="none" strike="noStrike" kern="1200" cap="none" spc="0" normalizeH="0" baseline="0" noProof="0" dirty="0">
                <a:ln>
                  <a:noFill/>
                </a:ln>
                <a:solidFill>
                  <a:prstClr val="white"/>
                </a:solidFill>
                <a:effectLst/>
                <a:uLnTx/>
                <a:uFillTx/>
                <a:latin typeface="Calibri" panose="020F0502020204030204"/>
                <a:ea typeface="+mn-ea"/>
                <a:cs typeface="+mn-cs"/>
              </a:rPr>
              <a:t>Μόνο</a:t>
            </a:r>
            <a:r>
              <a:rPr kumimoji="0" lang="el-GR" sz="1800" b="0" i="0" u="none" strike="noStrike" kern="1200" cap="none" spc="0" normalizeH="0" baseline="0" noProof="0" dirty="0">
                <a:ln>
                  <a:noFill/>
                </a:ln>
                <a:solidFill>
                  <a:prstClr val="white"/>
                </a:solidFill>
                <a:effectLst/>
                <a:uLnTx/>
                <a:uFillTx/>
                <a:latin typeface="Calibri" panose="020F0502020204030204"/>
                <a:ea typeface="+mn-ea"/>
                <a:cs typeface="+mn-cs"/>
              </a:rPr>
              <a:t> συντηρητικές δυνάμεις</a:t>
            </a:r>
          </a:p>
        </p:txBody>
      </p:sp>
      <p:cxnSp>
        <p:nvCxnSpPr>
          <p:cNvPr id="57" name="Straight Arrow Connector 56"/>
          <p:cNvCxnSpPr>
            <a:cxnSpLocks/>
            <a:endCxn id="54" idx="0"/>
          </p:cNvCxnSpPr>
          <p:nvPr/>
        </p:nvCxnSpPr>
        <p:spPr>
          <a:xfrm>
            <a:off x="6425088" y="3598985"/>
            <a:ext cx="0" cy="25296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5" name="TextBox 74"/>
              <p:cNvSpPr txBox="1"/>
              <p:nvPr/>
            </p:nvSpPr>
            <p:spPr>
              <a:xfrm>
                <a:off x="4770747" y="6183520"/>
                <a:ext cx="1036181" cy="29892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kumimoji="0" lang="en-US" sz="1800" b="0" i="0" u="none" strike="noStrike" kern="1200" cap="none" spc="0" normalizeH="0" baseline="0" noProof="0" smtClean="0">
                          <a:ln>
                            <a:noFill/>
                          </a:ln>
                          <a:solidFill>
                            <a:srgbClr val="FFC000"/>
                          </a:solidFill>
                          <a:effectLst/>
                          <a:uLnTx/>
                          <a:uFillTx/>
                          <a:latin typeface="Cambria Math" panose="02040503050406030204" pitchFamily="18" charset="0"/>
                          <a:ea typeface="+mn-ea"/>
                          <a:cs typeface="+mn-cs"/>
                        </a:rPr>
                        <m:t>Δ</m:t>
                      </m:r>
                      <m:sSub>
                        <m:sSubPr>
                          <m:ctrlPr>
                            <a:rPr kumimoji="0" lang="en-US" sz="1800" b="0" i="1" u="none" strike="noStrike" kern="1200" cap="none" spc="0" normalizeH="0" baseline="0" noProof="0" smtClean="0">
                              <a:ln>
                                <a:noFill/>
                              </a:ln>
                              <a:solidFill>
                                <a:srgbClr val="FFC000"/>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srgbClr val="FFC000"/>
                              </a:solidFill>
                              <a:effectLst/>
                              <a:uLnTx/>
                              <a:uFillTx/>
                              <a:latin typeface="Cambria Math" panose="02040503050406030204" pitchFamily="18" charset="0"/>
                              <a:ea typeface="+mn-ea"/>
                              <a:cs typeface="+mn-cs"/>
                            </a:rPr>
                            <m:t>𝐸</m:t>
                          </m:r>
                        </m:e>
                        <m:sub>
                          <m:r>
                            <a:rPr kumimoji="0" lang="en-US" sz="1800" b="0" i="1" u="none" strike="noStrike" kern="1200" cap="none" spc="0" normalizeH="0" baseline="0" noProof="0" smtClean="0">
                              <a:ln>
                                <a:noFill/>
                              </a:ln>
                              <a:solidFill>
                                <a:srgbClr val="FFC000"/>
                              </a:solidFill>
                              <a:effectLst/>
                              <a:uLnTx/>
                              <a:uFillTx/>
                              <a:latin typeface="Cambria Math" panose="02040503050406030204" pitchFamily="18" charset="0"/>
                              <a:ea typeface="+mn-ea"/>
                              <a:cs typeface="+mn-cs"/>
                            </a:rPr>
                            <m:t>𝑠𝑦𝑠</m:t>
                          </m:r>
                        </m:sub>
                      </m:sSub>
                      <m:r>
                        <a:rPr kumimoji="0" lang="en-US" sz="1800" b="0" i="1" u="none" strike="noStrike" kern="1200" cap="none" spc="0" normalizeH="0" baseline="0" noProof="0" smtClean="0">
                          <a:ln>
                            <a:noFill/>
                          </a:ln>
                          <a:solidFill>
                            <a:srgbClr val="FFC000"/>
                          </a:solidFill>
                          <a:effectLst/>
                          <a:uLnTx/>
                          <a:uFillTx/>
                          <a:latin typeface="Cambria Math" panose="02040503050406030204" pitchFamily="18" charset="0"/>
                          <a:ea typeface="+mn-ea"/>
                          <a:cs typeface="+mn-cs"/>
                        </a:rPr>
                        <m:t>=0</m:t>
                      </m:r>
                    </m:oMath>
                  </m:oMathPara>
                </a14:m>
                <a:endParaRPr kumimoji="0" lang="el-GR" sz="1800" b="0" i="0" u="none" strike="noStrike" kern="1200" cap="none" spc="0" normalizeH="0" baseline="0" noProof="0" dirty="0">
                  <a:ln>
                    <a:noFill/>
                  </a:ln>
                  <a:solidFill>
                    <a:srgbClr val="FFC000"/>
                  </a:solidFill>
                  <a:effectLst/>
                  <a:uLnTx/>
                  <a:uFillTx/>
                  <a:latin typeface="Calibri" panose="020F0502020204030204"/>
                  <a:ea typeface="+mn-ea"/>
                  <a:cs typeface="+mn-cs"/>
                </a:endParaRPr>
              </a:p>
            </p:txBody>
          </p:sp>
        </mc:Choice>
        <mc:Fallback xmlns="">
          <p:sp>
            <p:nvSpPr>
              <p:cNvPr id="75" name="TextBox 74"/>
              <p:cNvSpPr txBox="1">
                <a:spLocks noRot="1" noChangeAspect="1" noMove="1" noResize="1" noEditPoints="1" noAdjustHandles="1" noChangeArrowheads="1" noChangeShapeType="1" noTextEdit="1"/>
              </p:cNvSpPr>
              <p:nvPr/>
            </p:nvSpPr>
            <p:spPr>
              <a:xfrm>
                <a:off x="4770747" y="6183520"/>
                <a:ext cx="1036181" cy="298928"/>
              </a:xfrm>
              <a:prstGeom prst="rect">
                <a:avLst/>
              </a:prstGeom>
              <a:blipFill>
                <a:blip r:embed="rId3"/>
                <a:stretch>
                  <a:fillRect l="-5294" r="-4706" b="-2040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9" name="TextBox 78"/>
              <p:cNvSpPr txBox="1"/>
              <p:nvPr/>
            </p:nvSpPr>
            <p:spPr>
              <a:xfrm>
                <a:off x="6464315" y="4488567"/>
                <a:ext cx="1366015" cy="2769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kumimoji="0" lang="en-US" sz="1800" b="0" i="0" u="none" strike="noStrike" kern="1200" cap="none" spc="0" normalizeH="0" baseline="0" noProof="0" smtClean="0">
                          <a:ln>
                            <a:noFill/>
                          </a:ln>
                          <a:solidFill>
                            <a:srgbClr val="0070C0"/>
                          </a:solidFill>
                          <a:effectLst/>
                          <a:uLnTx/>
                          <a:uFillTx/>
                          <a:latin typeface="Cambria Math" panose="02040503050406030204" pitchFamily="18" charset="0"/>
                          <a:ea typeface="+mn-ea"/>
                          <a:cs typeface="+mn-cs"/>
                        </a:rPr>
                        <m:t>Δ</m:t>
                      </m:r>
                      <m:r>
                        <a:rPr kumimoji="0" lang="en-US" sz="1800" b="0" i="1" u="none" strike="noStrike" kern="1200" cap="none" spc="0" normalizeH="0" baseline="0" noProof="0" smtClean="0">
                          <a:ln>
                            <a:noFill/>
                          </a:ln>
                          <a:solidFill>
                            <a:srgbClr val="0070C0"/>
                          </a:solidFill>
                          <a:effectLst/>
                          <a:uLnTx/>
                          <a:uFillTx/>
                          <a:latin typeface="Cambria Math" panose="02040503050406030204" pitchFamily="18" charset="0"/>
                          <a:ea typeface="+mn-ea"/>
                          <a:cs typeface="+mn-cs"/>
                        </a:rPr>
                        <m:t>𝐾</m:t>
                      </m:r>
                      <m:r>
                        <a:rPr kumimoji="0" lang="en-US" sz="1800" b="0" i="1" u="none" strike="noStrike" kern="1200" cap="none" spc="0" normalizeH="0" baseline="0" noProof="0" smtClean="0">
                          <a:ln>
                            <a:noFill/>
                          </a:ln>
                          <a:solidFill>
                            <a:srgbClr val="0070C0"/>
                          </a:solidFill>
                          <a:effectLst/>
                          <a:uLnTx/>
                          <a:uFillTx/>
                          <a:latin typeface="Cambria Math" panose="02040503050406030204" pitchFamily="18" charset="0"/>
                          <a:ea typeface="+mn-ea"/>
                          <a:cs typeface="+mn-cs"/>
                        </a:rPr>
                        <m:t>+</m:t>
                      </m:r>
                      <m:r>
                        <m:rPr>
                          <m:sty m:val="p"/>
                        </m:rPr>
                        <a:rPr kumimoji="0" lang="en-US" sz="1800" b="0" i="0" u="none" strike="noStrike" kern="1200" cap="none" spc="0" normalizeH="0" baseline="0" noProof="0" smtClean="0">
                          <a:ln>
                            <a:noFill/>
                          </a:ln>
                          <a:solidFill>
                            <a:srgbClr val="0070C0"/>
                          </a:solidFill>
                          <a:effectLst/>
                          <a:uLnTx/>
                          <a:uFillTx/>
                          <a:latin typeface="Cambria Math" panose="02040503050406030204" pitchFamily="18" charset="0"/>
                          <a:ea typeface="+mn-ea"/>
                          <a:cs typeface="+mn-cs"/>
                        </a:rPr>
                        <m:t>Δ</m:t>
                      </m:r>
                      <m:r>
                        <a:rPr kumimoji="0" lang="en-US" sz="1800" b="0" i="1" u="none" strike="noStrike" kern="1200" cap="none" spc="0" normalizeH="0" baseline="0" noProof="0" smtClean="0">
                          <a:ln>
                            <a:noFill/>
                          </a:ln>
                          <a:solidFill>
                            <a:srgbClr val="0070C0"/>
                          </a:solidFill>
                          <a:effectLst/>
                          <a:uLnTx/>
                          <a:uFillTx/>
                          <a:latin typeface="Cambria Math" panose="02040503050406030204" pitchFamily="18" charset="0"/>
                          <a:ea typeface="+mn-ea"/>
                          <a:cs typeface="+mn-cs"/>
                        </a:rPr>
                        <m:t>𝑈</m:t>
                      </m:r>
                      <m:r>
                        <a:rPr kumimoji="0" lang="en-US" sz="1800" b="0" i="1" u="none" strike="noStrike" kern="1200" cap="none" spc="0" normalizeH="0" baseline="0" noProof="0" smtClean="0">
                          <a:ln>
                            <a:noFill/>
                          </a:ln>
                          <a:solidFill>
                            <a:srgbClr val="0070C0"/>
                          </a:solidFill>
                          <a:effectLst/>
                          <a:uLnTx/>
                          <a:uFillTx/>
                          <a:latin typeface="Cambria Math" panose="02040503050406030204" pitchFamily="18" charset="0"/>
                          <a:ea typeface="+mn-ea"/>
                          <a:cs typeface="+mn-cs"/>
                        </a:rPr>
                        <m:t>=0</m:t>
                      </m:r>
                    </m:oMath>
                  </m:oMathPara>
                </a14:m>
                <a:endParaRPr kumimoji="0" lang="el-GR" sz="1800" b="0"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mc:Choice>
        <mc:Fallback xmlns="">
          <p:sp>
            <p:nvSpPr>
              <p:cNvPr id="79" name="TextBox 78"/>
              <p:cNvSpPr txBox="1">
                <a:spLocks noRot="1" noChangeAspect="1" noMove="1" noResize="1" noEditPoints="1" noAdjustHandles="1" noChangeArrowheads="1" noChangeShapeType="1" noTextEdit="1"/>
              </p:cNvSpPr>
              <p:nvPr/>
            </p:nvSpPr>
            <p:spPr>
              <a:xfrm>
                <a:off x="6464315" y="4488567"/>
                <a:ext cx="1366015" cy="276999"/>
              </a:xfrm>
              <a:prstGeom prst="rect">
                <a:avLst/>
              </a:prstGeom>
              <a:blipFill>
                <a:blip r:embed="rId4"/>
                <a:stretch>
                  <a:fillRect l="-3556" r="-3556" b="-6522"/>
                </a:stretch>
              </a:blipFill>
            </p:spPr>
            <p:txBody>
              <a:bodyPr/>
              <a:lstStyle/>
              <a:p>
                <a:r>
                  <a:rPr lang="en-US">
                    <a:noFill/>
                  </a:rPr>
                  <a:t> </a:t>
                </a:r>
              </a:p>
            </p:txBody>
          </p:sp>
        </mc:Fallback>
      </mc:AlternateContent>
      <p:sp>
        <p:nvSpPr>
          <p:cNvPr id="81" name="Down Ribbon 80"/>
          <p:cNvSpPr/>
          <p:nvPr/>
        </p:nvSpPr>
        <p:spPr>
          <a:xfrm>
            <a:off x="5648326" y="751648"/>
            <a:ext cx="2997994" cy="676272"/>
          </a:xfrm>
          <a:prstGeom prst="ribbon">
            <a:avLst>
              <a:gd name="adj1" fmla="val 11312"/>
              <a:gd name="adj2" fmla="val 750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400" b="1" i="0" u="none" strike="noStrike" kern="1200" cap="none" spc="0" normalizeH="0" baseline="0" noProof="0" dirty="0">
                <a:ln>
                  <a:noFill/>
                </a:ln>
                <a:solidFill>
                  <a:prstClr val="black"/>
                </a:solidFill>
                <a:effectLst/>
                <a:uLnTx/>
                <a:uFillTx/>
                <a:latin typeface="Calibri" panose="020F0502020204030204"/>
                <a:ea typeface="+mn-ea"/>
                <a:cs typeface="+mn-cs"/>
              </a:rPr>
              <a:t>Στρατηγική επίλυσης προβλημάτων</a:t>
            </a:r>
          </a:p>
        </p:txBody>
      </p:sp>
      <p:sp>
        <p:nvSpPr>
          <p:cNvPr id="22" name="Flowchart: Alternate Process 7">
            <a:extLst>
              <a:ext uri="{FF2B5EF4-FFF2-40B4-BE49-F238E27FC236}">
                <a16:creationId xmlns:a16="http://schemas.microsoft.com/office/drawing/2014/main" id="{9D7A4683-E497-7849-741F-C056646E370F}"/>
              </a:ext>
            </a:extLst>
          </p:cNvPr>
          <p:cNvSpPr/>
          <p:nvPr/>
        </p:nvSpPr>
        <p:spPr>
          <a:xfrm>
            <a:off x="1526381" y="2341121"/>
            <a:ext cx="2152650" cy="323299"/>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prstClr val="white"/>
                </a:solidFill>
                <a:effectLst/>
                <a:uLnTx/>
                <a:uFillTx/>
                <a:latin typeface="Calibri" panose="020F0502020204030204"/>
                <a:ea typeface="+mn-ea"/>
                <a:cs typeface="+mn-cs"/>
              </a:rPr>
              <a:t>Μη απομονωμένο</a:t>
            </a:r>
          </a:p>
        </p:txBody>
      </p:sp>
      <p:sp>
        <p:nvSpPr>
          <p:cNvPr id="24" name="Flowchart: Alternate Process 4">
            <a:extLst>
              <a:ext uri="{FF2B5EF4-FFF2-40B4-BE49-F238E27FC236}">
                <a16:creationId xmlns:a16="http://schemas.microsoft.com/office/drawing/2014/main" id="{E3568B7B-B314-5FB6-3154-6235B04D7885}"/>
              </a:ext>
            </a:extLst>
          </p:cNvPr>
          <p:cNvSpPr/>
          <p:nvPr/>
        </p:nvSpPr>
        <p:spPr>
          <a:xfrm>
            <a:off x="662462" y="3295259"/>
            <a:ext cx="1562100" cy="414614"/>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prstClr val="white"/>
                </a:solidFill>
                <a:effectLst/>
                <a:uLnTx/>
                <a:uFillTx/>
                <a:latin typeface="Calibri" panose="020F0502020204030204"/>
                <a:ea typeface="+mn-ea"/>
                <a:cs typeface="+mn-cs"/>
              </a:rPr>
              <a:t>Μονομελές</a:t>
            </a:r>
          </a:p>
        </p:txBody>
      </p:sp>
      <p:sp>
        <p:nvSpPr>
          <p:cNvPr id="25" name="Flowchart: Alternate Process 5">
            <a:extLst>
              <a:ext uri="{FF2B5EF4-FFF2-40B4-BE49-F238E27FC236}">
                <a16:creationId xmlns:a16="http://schemas.microsoft.com/office/drawing/2014/main" id="{7E151193-A1BE-2F0E-0EEC-38970F93C3ED}"/>
              </a:ext>
            </a:extLst>
          </p:cNvPr>
          <p:cNvSpPr/>
          <p:nvPr/>
        </p:nvSpPr>
        <p:spPr>
          <a:xfrm>
            <a:off x="3419095" y="3270080"/>
            <a:ext cx="1400175" cy="414615"/>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prstClr val="white"/>
                </a:solidFill>
                <a:effectLst/>
                <a:uLnTx/>
                <a:uFillTx/>
                <a:latin typeface="Calibri" panose="020F0502020204030204"/>
                <a:ea typeface="+mn-ea"/>
                <a:cs typeface="+mn-cs"/>
              </a:rPr>
              <a:t>Πολυμελές</a:t>
            </a:r>
          </a:p>
        </p:txBody>
      </p:sp>
      <p:sp>
        <p:nvSpPr>
          <p:cNvPr id="26" name="Flowchart: Alternate Process 9">
            <a:extLst>
              <a:ext uri="{FF2B5EF4-FFF2-40B4-BE49-F238E27FC236}">
                <a16:creationId xmlns:a16="http://schemas.microsoft.com/office/drawing/2014/main" id="{0136C842-58A4-2948-1084-12C1462380DF}"/>
              </a:ext>
            </a:extLst>
          </p:cNvPr>
          <p:cNvSpPr/>
          <p:nvPr/>
        </p:nvSpPr>
        <p:spPr>
          <a:xfrm>
            <a:off x="5510688" y="2338798"/>
            <a:ext cx="1828800" cy="323299"/>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prstClr val="white"/>
                </a:solidFill>
                <a:effectLst/>
                <a:uLnTx/>
                <a:uFillTx/>
                <a:latin typeface="Calibri" panose="020F0502020204030204"/>
                <a:ea typeface="+mn-ea"/>
                <a:cs typeface="+mn-cs"/>
              </a:rPr>
              <a:t>Απομονωμένο</a:t>
            </a:r>
          </a:p>
        </p:txBody>
      </p:sp>
      <p:sp>
        <p:nvSpPr>
          <p:cNvPr id="37" name="Flowchart: Alternate Process 5">
            <a:extLst>
              <a:ext uri="{FF2B5EF4-FFF2-40B4-BE49-F238E27FC236}">
                <a16:creationId xmlns:a16="http://schemas.microsoft.com/office/drawing/2014/main" id="{38BB36CF-A160-B84C-9AA6-F02BABAEB197}"/>
              </a:ext>
            </a:extLst>
          </p:cNvPr>
          <p:cNvSpPr/>
          <p:nvPr/>
        </p:nvSpPr>
        <p:spPr>
          <a:xfrm>
            <a:off x="5725000" y="3187889"/>
            <a:ext cx="1400175" cy="414615"/>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prstClr val="white"/>
                </a:solidFill>
                <a:effectLst/>
                <a:uLnTx/>
                <a:uFillTx/>
                <a:latin typeface="Calibri" panose="020F0502020204030204"/>
                <a:ea typeface="+mn-ea"/>
                <a:cs typeface="+mn-cs"/>
              </a:rPr>
              <a:t>Πολυμελές</a:t>
            </a:r>
          </a:p>
        </p:txBody>
      </p:sp>
      <p:cxnSp>
        <p:nvCxnSpPr>
          <p:cNvPr id="66" name="Elbow Connector 30">
            <a:extLst>
              <a:ext uri="{FF2B5EF4-FFF2-40B4-BE49-F238E27FC236}">
                <a16:creationId xmlns:a16="http://schemas.microsoft.com/office/drawing/2014/main" id="{DC855C39-3643-5C93-8203-CD133EE15679}"/>
              </a:ext>
            </a:extLst>
          </p:cNvPr>
          <p:cNvCxnSpPr>
            <a:cxnSpLocks/>
            <a:stCxn id="25" idx="2"/>
            <a:endCxn id="11" idx="0"/>
          </p:cNvCxnSpPr>
          <p:nvPr/>
        </p:nvCxnSpPr>
        <p:spPr>
          <a:xfrm rot="5400000">
            <a:off x="2189630" y="3156796"/>
            <a:ext cx="1401654" cy="2457452"/>
          </a:xfrm>
          <a:prstGeom prst="bentConnector3">
            <a:avLst>
              <a:gd name="adj1" fmla="val 50000"/>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7" name="TextBox 66">
                <a:extLst>
                  <a:ext uri="{FF2B5EF4-FFF2-40B4-BE49-F238E27FC236}">
                    <a16:creationId xmlns:a16="http://schemas.microsoft.com/office/drawing/2014/main" id="{52D3354F-ECF2-47B4-D419-AB48706081AE}"/>
                  </a:ext>
                </a:extLst>
              </p:cNvPr>
              <p:cNvSpPr txBox="1"/>
              <p:nvPr/>
            </p:nvSpPr>
            <p:spPr>
              <a:xfrm>
                <a:off x="2590821" y="4056644"/>
                <a:ext cx="1502078" cy="29892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kumimoji="0" lang="en-US" sz="1800" b="0" i="0"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Δ</m:t>
                      </m:r>
                      <m:sSub>
                        <m:sSubPr>
                          <m:ctrlPr>
                            <a:rPr kumimoji="0" lang="en-US" sz="18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𝐸</m:t>
                          </m:r>
                        </m:e>
                        <m:sub>
                          <m:r>
                            <a:rPr kumimoji="0" lang="en-US" sz="18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𝑠𝑦𝑠</m:t>
                          </m:r>
                        </m:sub>
                      </m:sSub>
                      <m:r>
                        <a:rPr kumimoji="0" lang="en-US" sz="18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m:t>
                      </m:r>
                      <m:r>
                        <m:rPr>
                          <m:sty m:val="p"/>
                        </m:rPr>
                        <a:rPr kumimoji="0" lang="en-US" sz="1800" b="0" i="0"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Σ</m:t>
                      </m:r>
                      <m:sSub>
                        <m:sSubPr>
                          <m:ctrlPr>
                            <a:rPr kumimoji="0" lang="en-US" sz="18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𝑊</m:t>
                          </m:r>
                        </m:e>
                        <m:sub>
                          <m:r>
                            <a:rPr kumimoji="0" lang="en-US" sz="18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𝑒𝑥𝑡</m:t>
                          </m:r>
                        </m:sub>
                      </m:sSub>
                    </m:oMath>
                  </m:oMathPara>
                </a14:m>
                <a:endParaRPr kumimoji="0" lang="el-GR" sz="18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mc:Choice>
        <mc:Fallback xmlns="">
          <p:sp>
            <p:nvSpPr>
              <p:cNvPr id="67" name="TextBox 66">
                <a:extLst>
                  <a:ext uri="{FF2B5EF4-FFF2-40B4-BE49-F238E27FC236}">
                    <a16:creationId xmlns:a16="http://schemas.microsoft.com/office/drawing/2014/main" id="{52D3354F-ECF2-47B4-D419-AB48706081AE}"/>
                  </a:ext>
                </a:extLst>
              </p:cNvPr>
              <p:cNvSpPr txBox="1">
                <a:spLocks noRot="1" noChangeAspect="1" noMove="1" noResize="1" noEditPoints="1" noAdjustHandles="1" noChangeArrowheads="1" noChangeShapeType="1" noTextEdit="1"/>
              </p:cNvSpPr>
              <p:nvPr/>
            </p:nvSpPr>
            <p:spPr>
              <a:xfrm>
                <a:off x="2590821" y="4056644"/>
                <a:ext cx="1502078" cy="298928"/>
              </a:xfrm>
              <a:prstGeom prst="rect">
                <a:avLst/>
              </a:prstGeom>
              <a:blipFill>
                <a:blip r:embed="rId5"/>
                <a:stretch>
                  <a:fillRect l="-3252" r="-1220" b="-20408"/>
                </a:stretch>
              </a:blipFill>
            </p:spPr>
            <p:txBody>
              <a:bodyPr/>
              <a:lstStyle/>
              <a:p>
                <a:r>
                  <a:rPr lang="en-US">
                    <a:noFill/>
                  </a:rPr>
                  <a:t> </a:t>
                </a:r>
              </a:p>
            </p:txBody>
          </p:sp>
        </mc:Fallback>
      </mc:AlternateContent>
      <p:cxnSp>
        <p:nvCxnSpPr>
          <p:cNvPr id="68" name="Elbow Connector 28">
            <a:extLst>
              <a:ext uri="{FF2B5EF4-FFF2-40B4-BE49-F238E27FC236}">
                <a16:creationId xmlns:a16="http://schemas.microsoft.com/office/drawing/2014/main" id="{5B2960E6-19F6-1BA3-EAF8-29F52950031E}"/>
              </a:ext>
            </a:extLst>
          </p:cNvPr>
          <p:cNvCxnSpPr>
            <a:cxnSpLocks/>
            <a:stCxn id="24" idx="2"/>
            <a:endCxn id="12" idx="0"/>
          </p:cNvCxnSpPr>
          <p:nvPr/>
        </p:nvCxnSpPr>
        <p:spPr>
          <a:xfrm rot="16200000" flipH="1">
            <a:off x="2181406" y="2971979"/>
            <a:ext cx="1376476" cy="2852264"/>
          </a:xfrm>
          <a:prstGeom prst="bentConnector3">
            <a:avLst>
              <a:gd name="adj1" fmla="val 69265"/>
            </a:avLst>
          </a:prstGeom>
          <a:ln w="28575">
            <a:solidFill>
              <a:srgbClr val="7030A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9" name="TextBox 68">
                <a:extLst>
                  <a:ext uri="{FF2B5EF4-FFF2-40B4-BE49-F238E27FC236}">
                    <a16:creationId xmlns:a16="http://schemas.microsoft.com/office/drawing/2014/main" id="{0809FCCA-2261-03DE-8A0B-7CEB86ED3830}"/>
                  </a:ext>
                </a:extLst>
              </p:cNvPr>
              <p:cNvSpPr txBox="1"/>
              <p:nvPr/>
            </p:nvSpPr>
            <p:spPr>
              <a:xfrm>
                <a:off x="2855118" y="4754345"/>
                <a:ext cx="1255152" cy="27699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kumimoji="0" lang="en-US" sz="1800" b="0" i="0" u="none" strike="noStrike" kern="1200" cap="none" spc="0" normalizeH="0" baseline="0" noProof="0" smtClean="0">
                          <a:ln>
                            <a:noFill/>
                          </a:ln>
                          <a:solidFill>
                            <a:srgbClr val="7030A0"/>
                          </a:solidFill>
                          <a:effectLst/>
                          <a:uLnTx/>
                          <a:uFillTx/>
                          <a:latin typeface="Cambria Math" panose="02040503050406030204" pitchFamily="18" charset="0"/>
                          <a:ea typeface="+mn-ea"/>
                          <a:cs typeface="+mn-cs"/>
                        </a:rPr>
                        <m:t>Δ</m:t>
                      </m:r>
                      <m:r>
                        <a:rPr kumimoji="0" lang="en-US" sz="1800" b="0" i="1" u="none" strike="noStrike" kern="1200" cap="none" spc="0" normalizeH="0" baseline="0" noProof="0" smtClean="0">
                          <a:ln>
                            <a:noFill/>
                          </a:ln>
                          <a:solidFill>
                            <a:srgbClr val="7030A0"/>
                          </a:solidFill>
                          <a:effectLst/>
                          <a:uLnTx/>
                          <a:uFillTx/>
                          <a:latin typeface="Cambria Math" panose="02040503050406030204" pitchFamily="18" charset="0"/>
                          <a:ea typeface="+mn-ea"/>
                          <a:cs typeface="+mn-cs"/>
                        </a:rPr>
                        <m:t>𝐾</m:t>
                      </m:r>
                      <m:r>
                        <a:rPr kumimoji="0" lang="en-US" sz="1800" b="0" i="1" u="none" strike="noStrike" kern="1200" cap="none" spc="0" normalizeH="0" baseline="0" noProof="0" smtClean="0">
                          <a:ln>
                            <a:noFill/>
                          </a:ln>
                          <a:solidFill>
                            <a:srgbClr val="7030A0"/>
                          </a:solidFill>
                          <a:effectLst/>
                          <a:uLnTx/>
                          <a:uFillTx/>
                          <a:latin typeface="Cambria Math" panose="02040503050406030204" pitchFamily="18" charset="0"/>
                          <a:ea typeface="+mn-ea"/>
                          <a:cs typeface="+mn-cs"/>
                        </a:rPr>
                        <m:t>=</m:t>
                      </m:r>
                      <m:r>
                        <m:rPr>
                          <m:sty m:val="p"/>
                        </m:rPr>
                        <a:rPr kumimoji="0" lang="en-US" sz="1800" b="0" i="0" u="none" strike="noStrike" kern="1200" cap="none" spc="0" normalizeH="0" baseline="0" noProof="0" smtClean="0">
                          <a:ln>
                            <a:noFill/>
                          </a:ln>
                          <a:solidFill>
                            <a:srgbClr val="7030A0"/>
                          </a:solidFill>
                          <a:effectLst/>
                          <a:uLnTx/>
                          <a:uFillTx/>
                          <a:latin typeface="Cambria Math" panose="02040503050406030204" pitchFamily="18" charset="0"/>
                          <a:ea typeface="+mn-ea"/>
                          <a:cs typeface="+mn-cs"/>
                        </a:rPr>
                        <m:t>Σ</m:t>
                      </m:r>
                      <m:sSub>
                        <m:sSubPr>
                          <m:ctrlPr>
                            <a:rPr kumimoji="0" lang="en-US" sz="1800" b="0" i="1" u="none" strike="noStrike" kern="1200" cap="none" spc="0" normalizeH="0" baseline="0" noProof="0" smtClean="0">
                              <a:ln>
                                <a:noFill/>
                              </a:ln>
                              <a:solidFill>
                                <a:srgbClr val="7030A0"/>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srgbClr val="7030A0"/>
                              </a:solidFill>
                              <a:effectLst/>
                              <a:uLnTx/>
                              <a:uFillTx/>
                              <a:latin typeface="Cambria Math" panose="02040503050406030204" pitchFamily="18" charset="0"/>
                              <a:ea typeface="+mn-ea"/>
                              <a:cs typeface="+mn-cs"/>
                            </a:rPr>
                            <m:t>𝑊</m:t>
                          </m:r>
                        </m:e>
                        <m:sub>
                          <m:r>
                            <a:rPr kumimoji="0" lang="en-US" sz="1800" b="0" i="1" u="none" strike="noStrike" kern="1200" cap="none" spc="0" normalizeH="0" baseline="0" noProof="0" smtClean="0">
                              <a:ln>
                                <a:noFill/>
                              </a:ln>
                              <a:solidFill>
                                <a:srgbClr val="7030A0"/>
                              </a:solidFill>
                              <a:effectLst/>
                              <a:uLnTx/>
                              <a:uFillTx/>
                              <a:latin typeface="Cambria Math" panose="02040503050406030204" pitchFamily="18" charset="0"/>
                              <a:ea typeface="+mn-ea"/>
                              <a:cs typeface="+mn-cs"/>
                            </a:rPr>
                            <m:t>𝑒𝑥𝑡</m:t>
                          </m:r>
                        </m:sub>
                      </m:sSub>
                    </m:oMath>
                  </m:oMathPara>
                </a14:m>
                <a:endParaRPr kumimoji="0" lang="el-GR" sz="1800" b="0" i="0" u="none" strike="noStrike" kern="1200" cap="none" spc="0" normalizeH="0" baseline="0" noProof="0" dirty="0">
                  <a:ln>
                    <a:noFill/>
                  </a:ln>
                  <a:solidFill>
                    <a:srgbClr val="7030A0"/>
                  </a:solidFill>
                  <a:effectLst/>
                  <a:uLnTx/>
                  <a:uFillTx/>
                  <a:latin typeface="Calibri" panose="020F0502020204030204"/>
                  <a:ea typeface="+mn-ea"/>
                  <a:cs typeface="+mn-cs"/>
                </a:endParaRPr>
              </a:p>
            </p:txBody>
          </p:sp>
        </mc:Choice>
        <mc:Fallback xmlns="">
          <p:sp>
            <p:nvSpPr>
              <p:cNvPr id="69" name="TextBox 68">
                <a:extLst>
                  <a:ext uri="{FF2B5EF4-FFF2-40B4-BE49-F238E27FC236}">
                    <a16:creationId xmlns:a16="http://schemas.microsoft.com/office/drawing/2014/main" id="{0809FCCA-2261-03DE-8A0B-7CEB86ED3830}"/>
                  </a:ext>
                </a:extLst>
              </p:cNvPr>
              <p:cNvSpPr txBox="1">
                <a:spLocks noRot="1" noChangeAspect="1" noMove="1" noResize="1" noEditPoints="1" noAdjustHandles="1" noChangeArrowheads="1" noChangeShapeType="1" noTextEdit="1"/>
              </p:cNvSpPr>
              <p:nvPr/>
            </p:nvSpPr>
            <p:spPr>
              <a:xfrm>
                <a:off x="2855118" y="4754345"/>
                <a:ext cx="1255152" cy="276999"/>
              </a:xfrm>
              <a:prstGeom prst="rect">
                <a:avLst/>
              </a:prstGeom>
              <a:blipFill>
                <a:blip r:embed="rId6"/>
                <a:stretch>
                  <a:fillRect l="-3883" r="-971" b="-15556"/>
                </a:stretch>
              </a:blipFill>
            </p:spPr>
            <p:txBody>
              <a:bodyPr/>
              <a:lstStyle/>
              <a:p>
                <a:r>
                  <a:rPr lang="en-US">
                    <a:noFill/>
                  </a:rPr>
                  <a:t> </a:t>
                </a:r>
              </a:p>
            </p:txBody>
          </p:sp>
        </mc:Fallback>
      </mc:AlternateContent>
    </p:spTree>
    <p:extLst>
      <p:ext uri="{BB962C8B-B14F-4D97-AF65-F5344CB8AC3E}">
        <p14:creationId xmlns:p14="http://schemas.microsoft.com/office/powerpoint/2010/main" val="1746753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par>
                                <p:cTn id="13" presetID="10"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fade">
                                      <p:cBhvr>
                                        <p:cTn id="20" dur="500"/>
                                        <p:tgtEl>
                                          <p:spTgt spid="22"/>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fade">
                                      <p:cBhvr>
                                        <p:cTn id="23" dur="500"/>
                                        <p:tgtEl>
                                          <p:spTgt spid="2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fade">
                                      <p:cBhvr>
                                        <p:cTn id="28" dur="500"/>
                                        <p:tgtEl>
                                          <p:spTgt spid="23"/>
                                        </p:tgtEl>
                                      </p:cBhvr>
                                    </p:animEffect>
                                  </p:childTnLst>
                                </p:cTn>
                              </p:par>
                              <p:par>
                                <p:cTn id="29" presetID="10" presetClass="entr" presetSubtype="0" fill="hold" nodeType="with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fade">
                                      <p:cBhvr>
                                        <p:cTn id="31" dur="500"/>
                                        <p:tgtEl>
                                          <p:spTgt spid="21"/>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fade">
                                      <p:cBhvr>
                                        <p:cTn id="36" dur="500"/>
                                        <p:tgtEl>
                                          <p:spTgt spid="24"/>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fade">
                                      <p:cBhvr>
                                        <p:cTn id="39" dur="500"/>
                                        <p:tgtEl>
                                          <p:spTgt spid="25"/>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68"/>
                                        </p:tgtEl>
                                        <p:attrNameLst>
                                          <p:attrName>style.visibility</p:attrName>
                                        </p:attrNameLst>
                                      </p:cBhvr>
                                      <p:to>
                                        <p:strVal val="visible"/>
                                      </p:to>
                                    </p:set>
                                    <p:animEffect transition="in" filter="fade">
                                      <p:cBhvr>
                                        <p:cTn id="44" dur="500"/>
                                        <p:tgtEl>
                                          <p:spTgt spid="68"/>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69"/>
                                        </p:tgtEl>
                                        <p:attrNameLst>
                                          <p:attrName>style.visibility</p:attrName>
                                        </p:attrNameLst>
                                      </p:cBhvr>
                                      <p:to>
                                        <p:strVal val="visible"/>
                                      </p:to>
                                    </p:set>
                                    <p:animEffect transition="in" filter="fade">
                                      <p:cBhvr>
                                        <p:cTn id="47" dur="500"/>
                                        <p:tgtEl>
                                          <p:spTgt spid="69"/>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66"/>
                                        </p:tgtEl>
                                        <p:attrNameLst>
                                          <p:attrName>style.visibility</p:attrName>
                                        </p:attrNameLst>
                                      </p:cBhvr>
                                      <p:to>
                                        <p:strVal val="visible"/>
                                      </p:to>
                                    </p:set>
                                    <p:animEffect transition="in" filter="fade">
                                      <p:cBhvr>
                                        <p:cTn id="52" dur="500"/>
                                        <p:tgtEl>
                                          <p:spTgt spid="66"/>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67"/>
                                        </p:tgtEl>
                                        <p:attrNameLst>
                                          <p:attrName>style.visibility</p:attrName>
                                        </p:attrNameLst>
                                      </p:cBhvr>
                                      <p:to>
                                        <p:strVal val="visible"/>
                                      </p:to>
                                    </p:set>
                                    <p:animEffect transition="in" filter="fade">
                                      <p:cBhvr>
                                        <p:cTn id="55" dur="500"/>
                                        <p:tgtEl>
                                          <p:spTgt spid="67"/>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19"/>
                                        </p:tgtEl>
                                        <p:attrNameLst>
                                          <p:attrName>style.visibility</p:attrName>
                                        </p:attrNameLst>
                                      </p:cBhvr>
                                      <p:to>
                                        <p:strVal val="visible"/>
                                      </p:to>
                                    </p:set>
                                    <p:animEffect transition="in" filter="fade">
                                      <p:cBhvr>
                                        <p:cTn id="60" dur="500"/>
                                        <p:tgtEl>
                                          <p:spTgt spid="19"/>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37"/>
                                        </p:tgtEl>
                                        <p:attrNameLst>
                                          <p:attrName>style.visibility</p:attrName>
                                        </p:attrNameLst>
                                      </p:cBhvr>
                                      <p:to>
                                        <p:strVal val="visible"/>
                                      </p:to>
                                    </p:set>
                                    <p:animEffect transition="in" filter="fade">
                                      <p:cBhvr>
                                        <p:cTn id="63" dur="500"/>
                                        <p:tgtEl>
                                          <p:spTgt spid="37"/>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41"/>
                                        </p:tgtEl>
                                        <p:attrNameLst>
                                          <p:attrName>style.visibility</p:attrName>
                                        </p:attrNameLst>
                                      </p:cBhvr>
                                      <p:to>
                                        <p:strVal val="visible"/>
                                      </p:to>
                                    </p:set>
                                    <p:animEffect transition="in" filter="fade">
                                      <p:cBhvr>
                                        <p:cTn id="68" dur="500"/>
                                        <p:tgtEl>
                                          <p:spTgt spid="41"/>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75"/>
                                        </p:tgtEl>
                                        <p:attrNameLst>
                                          <p:attrName>style.visibility</p:attrName>
                                        </p:attrNameLst>
                                      </p:cBhvr>
                                      <p:to>
                                        <p:strVal val="visible"/>
                                      </p:to>
                                    </p:set>
                                    <p:animEffect transition="in" filter="fade">
                                      <p:cBhvr>
                                        <p:cTn id="71" dur="500"/>
                                        <p:tgtEl>
                                          <p:spTgt spid="75"/>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nodeType="clickEffect">
                                  <p:stCondLst>
                                    <p:cond delay="0"/>
                                  </p:stCondLst>
                                  <p:childTnLst>
                                    <p:set>
                                      <p:cBhvr>
                                        <p:cTn id="75" dur="1" fill="hold">
                                          <p:stCondLst>
                                            <p:cond delay="0"/>
                                          </p:stCondLst>
                                        </p:cTn>
                                        <p:tgtEl>
                                          <p:spTgt spid="57"/>
                                        </p:tgtEl>
                                        <p:attrNameLst>
                                          <p:attrName>style.visibility</p:attrName>
                                        </p:attrNameLst>
                                      </p:cBhvr>
                                      <p:to>
                                        <p:strVal val="visible"/>
                                      </p:to>
                                    </p:set>
                                    <p:animEffect transition="in" filter="fade">
                                      <p:cBhvr>
                                        <p:cTn id="76" dur="500"/>
                                        <p:tgtEl>
                                          <p:spTgt spid="57"/>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54"/>
                                        </p:tgtEl>
                                        <p:attrNameLst>
                                          <p:attrName>style.visibility</p:attrName>
                                        </p:attrNameLst>
                                      </p:cBhvr>
                                      <p:to>
                                        <p:strVal val="visible"/>
                                      </p:to>
                                    </p:set>
                                    <p:animEffect transition="in" filter="fade">
                                      <p:cBhvr>
                                        <p:cTn id="79" dur="500"/>
                                        <p:tgtEl>
                                          <p:spTgt spid="54"/>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nodeType="clickEffect">
                                  <p:stCondLst>
                                    <p:cond delay="0"/>
                                  </p:stCondLst>
                                  <p:childTnLst>
                                    <p:set>
                                      <p:cBhvr>
                                        <p:cTn id="83" dur="1" fill="hold">
                                          <p:stCondLst>
                                            <p:cond delay="0"/>
                                          </p:stCondLst>
                                        </p:cTn>
                                        <p:tgtEl>
                                          <p:spTgt spid="35"/>
                                        </p:tgtEl>
                                        <p:attrNameLst>
                                          <p:attrName>style.visibility</p:attrName>
                                        </p:attrNameLst>
                                      </p:cBhvr>
                                      <p:to>
                                        <p:strVal val="visible"/>
                                      </p:to>
                                    </p:set>
                                    <p:animEffect transition="in" filter="fade">
                                      <p:cBhvr>
                                        <p:cTn id="84" dur="500"/>
                                        <p:tgtEl>
                                          <p:spTgt spid="35"/>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79"/>
                                        </p:tgtEl>
                                        <p:attrNameLst>
                                          <p:attrName>style.visibility</p:attrName>
                                        </p:attrNameLst>
                                      </p:cBhvr>
                                      <p:to>
                                        <p:strVal val="visible"/>
                                      </p:to>
                                    </p:set>
                                    <p:animEffect transition="in" filter="fade">
                                      <p:cBhvr>
                                        <p:cTn id="87" dur="5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4" grpId="0" animBg="1"/>
      <p:bldP spid="75" grpId="0"/>
      <p:bldP spid="79" grpId="0"/>
      <p:bldP spid="22" grpId="0" animBg="1"/>
      <p:bldP spid="24" grpId="0" animBg="1"/>
      <p:bldP spid="25" grpId="0" animBg="1"/>
      <p:bldP spid="26" grpId="0" animBg="1"/>
      <p:bldP spid="37" grpId="0" animBg="1"/>
      <p:bldP spid="67" grpId="0"/>
      <p:bldP spid="69" grpId="0"/>
    </p:bld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Διατήρηση της Ενέργειας</a:t>
            </a:r>
            <a:endParaRPr lang="en-US" dirty="0"/>
          </a:p>
        </p:txBody>
      </p:sp>
      <p:sp>
        <p:nvSpPr>
          <p:cNvPr id="3" name="Content Placeholder 2"/>
          <p:cNvSpPr>
            <a:spLocks noGrp="1"/>
          </p:cNvSpPr>
          <p:nvPr>
            <p:ph idx="1"/>
          </p:nvPr>
        </p:nvSpPr>
        <p:spPr>
          <a:xfrm>
            <a:off x="738351" y="1425590"/>
            <a:ext cx="7796050" cy="4985369"/>
          </a:xfrm>
        </p:spPr>
        <p:txBody>
          <a:bodyPr>
            <a:normAutofit lnSpcReduction="10000"/>
          </a:bodyPr>
          <a:lstStyle/>
          <a:p>
            <a:r>
              <a:rPr lang="el-GR" dirty="0"/>
              <a:t>Προσέξτε!!</a:t>
            </a:r>
          </a:p>
          <a:p>
            <a:endParaRPr lang="el-GR" dirty="0"/>
          </a:p>
          <a:p>
            <a:r>
              <a:rPr lang="el-GR" dirty="0"/>
              <a:t>Παρ’ όλο που το προηγούμενο </a:t>
            </a:r>
            <a:r>
              <a:rPr lang="aa-ET" dirty="0"/>
              <a:t>slide </a:t>
            </a:r>
            <a:r>
              <a:rPr lang="el-GR" dirty="0"/>
              <a:t>εμφανίζει τα διάφορα ενεργειακά θεωρήματα ως διαφορετικά μεταξύ τους, στην πραγματικότητα όλα είναι «παιδιά» της Αρχής Διατήρησης της Ενέργειας (Α.Δ.Ε)!</a:t>
            </a:r>
          </a:p>
          <a:p>
            <a:endParaRPr lang="el-GR" dirty="0"/>
          </a:p>
          <a:p>
            <a:r>
              <a:rPr lang="el-GR" dirty="0"/>
              <a:t>Η Α.Δ.Ε είναι </a:t>
            </a:r>
            <a:r>
              <a:rPr lang="el-GR" b="1" dirty="0"/>
              <a:t>καθολικό</a:t>
            </a:r>
            <a:r>
              <a:rPr lang="el-GR" dirty="0"/>
              <a:t> ενεργειακό θεώρημα, ισχύει από το μικρόκοσμο (άτομα) μέχρι το μακρόκοσμο (πλανητικά συστήματα)</a:t>
            </a:r>
          </a:p>
          <a:p>
            <a:endParaRPr lang="el-GR" dirty="0"/>
          </a:p>
          <a:p>
            <a:r>
              <a:rPr lang="el-GR" dirty="0"/>
              <a:t>Το Θ.Μ.Κ.Ε-Ε και η Α.Δ.Μ.Ε είναι «</a:t>
            </a:r>
            <a:r>
              <a:rPr lang="el-GR" b="1" dirty="0"/>
              <a:t>υποπεριπτώσεις»</a:t>
            </a:r>
            <a:r>
              <a:rPr lang="el-GR" dirty="0"/>
              <a:t> της Α.Δ.Ε</a:t>
            </a:r>
            <a:endParaRPr lang="en-US" dirty="0"/>
          </a:p>
        </p:txBody>
      </p:sp>
    </p:spTree>
    <p:extLst>
      <p:ext uri="{BB962C8B-B14F-4D97-AF65-F5344CB8AC3E}">
        <p14:creationId xmlns:p14="http://schemas.microsoft.com/office/powerpoint/2010/main" val="1050975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500"/>
                                        <p:tgtEl>
                                          <p:spTgt spid="3">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animEffect transition="in" filter="fade">
                                      <p:cBhvr>
                                        <p:cTn id="1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Διατήρηση της Ενέργειας</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371603"/>
                <a:ext cx="5357651" cy="5137297"/>
              </a:xfrm>
            </p:spPr>
            <p:txBody>
              <a:bodyPr/>
              <a:lstStyle/>
              <a:p>
                <a:r>
                  <a:rPr lang="el-GR" b="1" u="sng" dirty="0"/>
                  <a:t>Παράδειγμα:</a:t>
                </a:r>
              </a:p>
              <a:p>
                <a:pPr lvl="1"/>
                <a:r>
                  <a:rPr lang="el-GR" dirty="0"/>
                  <a:t>Μπάλα μάζας </a:t>
                </a:r>
                <a14:m>
                  <m:oMath xmlns:m="http://schemas.openxmlformats.org/officeDocument/2006/math">
                    <m:r>
                      <a:rPr lang="en-US" i="1" dirty="0" smtClean="0">
                        <a:latin typeface="Cambria Math" panose="02040503050406030204" pitchFamily="18" charset="0"/>
                      </a:rPr>
                      <m:t>𝑚</m:t>
                    </m:r>
                  </m:oMath>
                </a14:m>
                <a:r>
                  <a:rPr lang="en-US" dirty="0"/>
                  <a:t> </a:t>
                </a:r>
                <a:r>
                  <a:rPr lang="el-GR" dirty="0"/>
                  <a:t>αφήνεται από ύψος </a:t>
                </a:r>
                <a14:m>
                  <m:oMath xmlns:m="http://schemas.openxmlformats.org/officeDocument/2006/math">
                    <m:r>
                      <a:rPr lang="en-US" i="1" dirty="0" smtClean="0">
                        <a:latin typeface="Cambria Math" panose="02040503050406030204" pitchFamily="18" charset="0"/>
                      </a:rPr>
                      <m:t>h</m:t>
                    </m:r>
                  </m:oMath>
                </a14:m>
                <a:r>
                  <a:rPr lang="el-GR" dirty="0"/>
                  <a:t>.</a:t>
                </a:r>
              </a:p>
              <a:p>
                <a:pPr lvl="2"/>
                <a:r>
                  <a:rPr lang="el-GR" dirty="0"/>
                  <a:t>Α) Βρείτε την ταχύτητα της μπάλας σε ύψος </a:t>
                </a:r>
                <a14:m>
                  <m:oMath xmlns:m="http://schemas.openxmlformats.org/officeDocument/2006/math">
                    <m:r>
                      <a:rPr lang="en-US" i="1" dirty="0" smtClean="0">
                        <a:latin typeface="Cambria Math" panose="02040503050406030204" pitchFamily="18" charset="0"/>
                      </a:rPr>
                      <m:t>𝑦</m:t>
                    </m:r>
                  </m:oMath>
                </a14:m>
                <a:r>
                  <a:rPr lang="en-US" dirty="0"/>
                  <a:t>.</a:t>
                </a:r>
                <a:r>
                  <a:rPr lang="el-GR" dirty="0"/>
                  <a:t> </a:t>
                </a:r>
                <a:r>
                  <a:rPr lang="el-GR" b="1" dirty="0"/>
                  <a:t>Το σύστημα θα είναι η μπάλα και η Γη</a:t>
                </a:r>
                <a:r>
                  <a:rPr lang="el-GR" dirty="0"/>
                  <a:t>.</a:t>
                </a:r>
                <a:endParaRPr lang="en-US" dirty="0"/>
              </a:p>
              <a:p>
                <a:pPr lvl="2"/>
                <a:r>
                  <a:rPr lang="en-US" dirty="0"/>
                  <a:t>B) </a:t>
                </a:r>
                <a:r>
                  <a:rPr lang="el-GR" dirty="0"/>
                  <a:t>Υπολογίστε ξανά το Α) ερώτημα θεωρώντας ως </a:t>
                </a:r>
                <a:r>
                  <a:rPr lang="el-GR" b="1" dirty="0"/>
                  <a:t>σύστημα την μπάλα</a:t>
                </a:r>
                <a:r>
                  <a:rPr lang="en-US" b="1" dirty="0"/>
                  <a:t>, </a:t>
                </a:r>
                <a:r>
                  <a:rPr lang="el-GR" b="1" dirty="0"/>
                  <a:t>δηλ. θεωρήστε ότι η Γη ανήκει στο περιβάλλον του συστήματος!</a:t>
                </a:r>
                <a:endParaRPr lang="el-GR"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371603"/>
                <a:ext cx="5357651" cy="5137297"/>
              </a:xfrm>
              <a:blipFill>
                <a:blip r:embed="rId2"/>
                <a:stretch>
                  <a:fillRect t="-949" r="-910"/>
                </a:stretch>
              </a:blipFill>
            </p:spPr>
            <p:txBody>
              <a:bodyPr/>
              <a:lstStyle/>
              <a:p>
                <a:r>
                  <a:rPr lang="en-US">
                    <a:noFill/>
                  </a:rPr>
                  <a:t> </a:t>
                </a:r>
              </a:p>
            </p:txBody>
          </p:sp>
        </mc:Fallback>
      </mc:AlternateContent>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3601" y="2412343"/>
            <a:ext cx="2609851" cy="4096556"/>
          </a:xfrm>
          <a:prstGeom prst="rect">
            <a:avLst/>
          </a:prstGeom>
        </p:spPr>
      </p:pic>
      <mc:AlternateContent xmlns:mc="http://schemas.openxmlformats.org/markup-compatibility/2006" xmlns:p14="http://schemas.microsoft.com/office/powerpoint/2010/main">
        <mc:Choice Requires="p14">
          <p:contentPart p14:bwMode="auto" r:id="rId4">
            <p14:nvContentPartPr>
              <p14:cNvPr id="5" name="Ink 4"/>
              <p14:cNvContentPartPr/>
              <p14:nvPr/>
            </p14:nvContentPartPr>
            <p14:xfrm>
              <a:off x="7106040" y="2960280"/>
              <a:ext cx="345960" cy="1306080"/>
            </p14:xfrm>
          </p:contentPart>
        </mc:Choice>
        <mc:Fallback xmlns="">
          <p:pic>
            <p:nvPicPr>
              <p:cNvPr id="5" name="Ink 4"/>
              <p:cNvPicPr/>
              <p:nvPr/>
            </p:nvPicPr>
            <p:blipFill>
              <a:blip r:embed="rId5"/>
              <a:stretch>
                <a:fillRect/>
              </a:stretch>
            </p:blipFill>
            <p:spPr>
              <a:xfrm>
                <a:off x="7100280" y="2949480"/>
                <a:ext cx="361080" cy="1326240"/>
              </a:xfrm>
              <a:prstGeom prst="rect">
                <a:avLst/>
              </a:prstGeom>
            </p:spPr>
          </p:pic>
        </mc:Fallback>
      </mc:AlternateContent>
    </p:spTree>
    <p:extLst>
      <p:ext uri="{BB962C8B-B14F-4D97-AF65-F5344CB8AC3E}">
        <p14:creationId xmlns:p14="http://schemas.microsoft.com/office/powerpoint/2010/main" val="168297283"/>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Διατήρηση της Ενέργειας</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1" y="1371601"/>
                <a:ext cx="5052508" cy="4596492"/>
              </a:xfrm>
            </p:spPr>
            <p:txBody>
              <a:bodyPr/>
              <a:lstStyle/>
              <a:p>
                <a:r>
                  <a:rPr lang="el-GR" b="1" u="sng" dirty="0"/>
                  <a:t>Παράδειγμα</a:t>
                </a:r>
                <a:r>
                  <a:rPr lang="en-US" b="1" u="sng" dirty="0"/>
                  <a:t> – </a:t>
                </a:r>
                <a:r>
                  <a:rPr lang="el-GR" b="1" u="sng" dirty="0"/>
                  <a:t>Λύση:</a:t>
                </a:r>
              </a:p>
              <a:p>
                <a:pPr lvl="1"/>
                <a:r>
                  <a:rPr lang="el-GR" sz="1800" dirty="0"/>
                  <a:t>Μπάλα μάζας </a:t>
                </a:r>
                <a14:m>
                  <m:oMath xmlns:m="http://schemas.openxmlformats.org/officeDocument/2006/math">
                    <m:r>
                      <a:rPr lang="en-US" sz="1800" i="1" dirty="0">
                        <a:latin typeface="Cambria Math" panose="02040503050406030204" pitchFamily="18" charset="0"/>
                      </a:rPr>
                      <m:t>𝑚</m:t>
                    </m:r>
                  </m:oMath>
                </a14:m>
                <a:r>
                  <a:rPr lang="en-US" sz="1800" dirty="0"/>
                  <a:t> </a:t>
                </a:r>
                <a:r>
                  <a:rPr lang="el-GR" sz="1800" dirty="0"/>
                  <a:t>αφήνεται από ύψος </a:t>
                </a:r>
                <a14:m>
                  <m:oMath xmlns:m="http://schemas.openxmlformats.org/officeDocument/2006/math">
                    <m:r>
                      <a:rPr lang="en-US" sz="1800" i="1" dirty="0">
                        <a:latin typeface="Cambria Math" panose="02040503050406030204" pitchFamily="18" charset="0"/>
                      </a:rPr>
                      <m:t>h</m:t>
                    </m:r>
                  </m:oMath>
                </a14:m>
                <a:r>
                  <a:rPr lang="el-GR" sz="1800" dirty="0"/>
                  <a:t>.</a:t>
                </a:r>
              </a:p>
              <a:p>
                <a:pPr lvl="2"/>
                <a:r>
                  <a:rPr lang="el-GR" sz="1600" dirty="0"/>
                  <a:t>Α) Βρείτε την ταχύτητα της μπάλας σε ύψος </a:t>
                </a:r>
                <a14:m>
                  <m:oMath xmlns:m="http://schemas.openxmlformats.org/officeDocument/2006/math">
                    <m:r>
                      <a:rPr lang="en-US" sz="1600" i="1" dirty="0">
                        <a:latin typeface="Cambria Math" panose="02040503050406030204" pitchFamily="18" charset="0"/>
                      </a:rPr>
                      <m:t>𝑦</m:t>
                    </m:r>
                  </m:oMath>
                </a14:m>
                <a:r>
                  <a:rPr lang="en-US" sz="1600" dirty="0"/>
                  <a:t>.</a:t>
                </a:r>
                <a:r>
                  <a:rPr lang="el-GR" sz="1600" dirty="0"/>
                  <a:t> Το σύστημα θα είναι η μπάλα και η Γη.</a:t>
                </a:r>
                <a:endParaRPr lang="en-US" sz="16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1" y="1371601"/>
                <a:ext cx="5052508" cy="4596492"/>
              </a:xfrm>
              <a:blipFill rotWithShape="0">
                <a:blip r:embed="rId2"/>
                <a:stretch>
                  <a:fillRect t="-1061"/>
                </a:stretch>
              </a:blipFill>
            </p:spPr>
            <p:txBody>
              <a:bodyPr/>
              <a:lstStyle/>
              <a:p>
                <a:r>
                  <a:rPr lang="el-GR">
                    <a:noFill/>
                  </a:rPr>
                  <a:t> </a:t>
                </a:r>
              </a:p>
            </p:txBody>
          </p:sp>
        </mc:Fallback>
      </mc:AlternateContent>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3601" y="2412343"/>
            <a:ext cx="2609851" cy="4096556"/>
          </a:xfrm>
          <a:prstGeom prst="rect">
            <a:avLst/>
          </a:prstGeom>
        </p:spPr>
      </p:pic>
      <mc:AlternateContent xmlns:mc="http://schemas.openxmlformats.org/markup-compatibility/2006" xmlns:p14="http://schemas.microsoft.com/office/powerpoint/2010/main">
        <mc:Choice Requires="p14">
          <p:contentPart p14:bwMode="auto" r:id="rId4">
            <p14:nvContentPartPr>
              <p14:cNvPr id="6" name="Ink 5"/>
              <p14:cNvContentPartPr/>
              <p14:nvPr/>
            </p14:nvContentPartPr>
            <p14:xfrm>
              <a:off x="8195400" y="1935720"/>
              <a:ext cx="426240" cy="790920"/>
            </p14:xfrm>
          </p:contentPart>
        </mc:Choice>
        <mc:Fallback xmlns="">
          <p:pic>
            <p:nvPicPr>
              <p:cNvPr id="6" name="Ink 5"/>
              <p:cNvPicPr/>
              <p:nvPr/>
            </p:nvPicPr>
            <p:blipFill>
              <a:blip r:embed="rId7"/>
              <a:stretch>
                <a:fillRect/>
              </a:stretch>
            </p:blipFill>
            <p:spPr>
              <a:xfrm>
                <a:off x="8188920" y="1927080"/>
                <a:ext cx="442440" cy="807840"/>
              </a:xfrm>
              <a:prstGeom prst="rect">
                <a:avLst/>
              </a:prstGeom>
            </p:spPr>
          </p:pic>
        </mc:Fallback>
      </mc:AlternateContent>
      <p:pic>
        <p:nvPicPr>
          <p:cNvPr id="8" name="Εικόνα 7">
            <a:extLst>
              <a:ext uri="{FF2B5EF4-FFF2-40B4-BE49-F238E27FC236}">
                <a16:creationId xmlns:a16="http://schemas.microsoft.com/office/drawing/2014/main" id="{56B4589B-BA45-BBA1-C156-B3FC08E5F8D6}"/>
              </a:ext>
            </a:extLst>
          </p:cNvPr>
          <p:cNvPicPr>
            <a:picLocks noChangeAspect="1"/>
          </p:cNvPicPr>
          <p:nvPr/>
        </p:nvPicPr>
        <p:blipFill>
          <a:blip r:embed="rId8"/>
          <a:srcRect b="31757"/>
          <a:stretch>
            <a:fillRect/>
          </a:stretch>
        </p:blipFill>
        <p:spPr>
          <a:xfrm>
            <a:off x="552840" y="2762839"/>
            <a:ext cx="6968332" cy="2571162"/>
          </a:xfrm>
          <a:prstGeom prst="rect">
            <a:avLst/>
          </a:prstGeom>
        </p:spPr>
      </p:pic>
    </p:spTree>
    <p:extLst>
      <p:ext uri="{BB962C8B-B14F-4D97-AF65-F5344CB8AC3E}">
        <p14:creationId xmlns:p14="http://schemas.microsoft.com/office/powerpoint/2010/main" val="536390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Διατήρηση της Ενέργειας</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1" y="1371601"/>
                <a:ext cx="5052508" cy="4596492"/>
              </a:xfrm>
            </p:spPr>
            <p:txBody>
              <a:bodyPr/>
              <a:lstStyle/>
              <a:p>
                <a:r>
                  <a:rPr lang="el-GR" b="1" u="sng" dirty="0"/>
                  <a:t>Παράδειγμα</a:t>
                </a:r>
                <a:r>
                  <a:rPr lang="en-US" b="1" u="sng" dirty="0"/>
                  <a:t> – </a:t>
                </a:r>
                <a:r>
                  <a:rPr lang="el-GR" b="1" u="sng" dirty="0"/>
                  <a:t>Λύση:</a:t>
                </a:r>
              </a:p>
              <a:p>
                <a:pPr lvl="1"/>
                <a:r>
                  <a:rPr lang="el-GR" sz="1800" dirty="0"/>
                  <a:t>Μπάλα μάζας </a:t>
                </a:r>
                <a14:m>
                  <m:oMath xmlns:m="http://schemas.openxmlformats.org/officeDocument/2006/math">
                    <m:r>
                      <a:rPr lang="en-US" sz="1800" i="1" dirty="0">
                        <a:latin typeface="Cambria Math" panose="02040503050406030204" pitchFamily="18" charset="0"/>
                      </a:rPr>
                      <m:t>𝑚</m:t>
                    </m:r>
                  </m:oMath>
                </a14:m>
                <a:r>
                  <a:rPr lang="en-US" sz="1800" dirty="0"/>
                  <a:t> </a:t>
                </a:r>
                <a:r>
                  <a:rPr lang="el-GR" sz="1800" dirty="0"/>
                  <a:t>αφήνεται από ύψος </a:t>
                </a:r>
                <a14:m>
                  <m:oMath xmlns:m="http://schemas.openxmlformats.org/officeDocument/2006/math">
                    <m:r>
                      <a:rPr lang="en-US" sz="1800" i="1" dirty="0">
                        <a:latin typeface="Cambria Math" panose="02040503050406030204" pitchFamily="18" charset="0"/>
                      </a:rPr>
                      <m:t>h</m:t>
                    </m:r>
                  </m:oMath>
                </a14:m>
                <a:r>
                  <a:rPr lang="el-GR" sz="1800" dirty="0"/>
                  <a:t>.</a:t>
                </a:r>
              </a:p>
              <a:p>
                <a:pPr lvl="2"/>
                <a:r>
                  <a:rPr lang="el-GR" sz="1600" dirty="0"/>
                  <a:t>Α) Βρείτε την ταχύτητα της μπάλας σε ύψος </a:t>
                </a:r>
                <a14:m>
                  <m:oMath xmlns:m="http://schemas.openxmlformats.org/officeDocument/2006/math">
                    <m:r>
                      <a:rPr lang="en-US" sz="1600" i="1" dirty="0">
                        <a:latin typeface="Cambria Math" panose="02040503050406030204" pitchFamily="18" charset="0"/>
                      </a:rPr>
                      <m:t>𝑦</m:t>
                    </m:r>
                  </m:oMath>
                </a14:m>
                <a:r>
                  <a:rPr lang="en-US" sz="1600" dirty="0"/>
                  <a:t>.</a:t>
                </a:r>
                <a:r>
                  <a:rPr lang="el-GR" sz="1600" dirty="0"/>
                  <a:t> Το σύστημα θα είναι η μπάλα και η Γη.</a:t>
                </a:r>
                <a:endParaRPr lang="en-US" sz="16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1" y="1371601"/>
                <a:ext cx="5052508" cy="4596492"/>
              </a:xfrm>
              <a:blipFill rotWithShape="0">
                <a:blip r:embed="rId2"/>
                <a:stretch>
                  <a:fillRect t="-1061"/>
                </a:stretch>
              </a:blipFill>
            </p:spPr>
            <p:txBody>
              <a:bodyPr/>
              <a:lstStyle/>
              <a:p>
                <a:r>
                  <a:rPr lang="el-GR">
                    <a:noFill/>
                  </a:rPr>
                  <a:t> </a:t>
                </a:r>
              </a:p>
            </p:txBody>
          </p:sp>
        </mc:Fallback>
      </mc:AlternateContent>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3601" y="2412343"/>
            <a:ext cx="2609851" cy="4096556"/>
          </a:xfrm>
          <a:prstGeom prst="rect">
            <a:avLst/>
          </a:prstGeom>
        </p:spPr>
      </p:pic>
      <p:pic>
        <p:nvPicPr>
          <p:cNvPr id="6" name="Picture 5"/>
          <p:cNvPicPr>
            <a:picLocks noChangeAspect="1"/>
          </p:cNvPicPr>
          <p:nvPr/>
        </p:nvPicPr>
        <p:blipFill rotWithShape="1">
          <a:blip r:embed="rId4"/>
          <a:srcRect b="8833"/>
          <a:stretch/>
        </p:blipFill>
        <p:spPr>
          <a:xfrm>
            <a:off x="558434" y="2147296"/>
            <a:ext cx="8071804" cy="4329704"/>
          </a:xfrm>
          <a:prstGeom prst="rect">
            <a:avLst/>
          </a:prstGeom>
        </p:spPr>
      </p:pic>
    </p:spTree>
    <p:extLst>
      <p:ext uri="{BB962C8B-B14F-4D97-AF65-F5344CB8AC3E}">
        <p14:creationId xmlns:p14="http://schemas.microsoft.com/office/powerpoint/2010/main" val="2295511911"/>
      </p:ext>
    </p:extLst>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Διατήρηση της Ενέργειας</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1" y="1371601"/>
                <a:ext cx="5052508" cy="4596492"/>
              </a:xfrm>
            </p:spPr>
            <p:txBody>
              <a:bodyPr/>
              <a:lstStyle/>
              <a:p>
                <a:r>
                  <a:rPr lang="el-GR" b="1" u="sng" dirty="0"/>
                  <a:t>Παράδειγμα – Λύση:</a:t>
                </a:r>
              </a:p>
              <a:p>
                <a:pPr lvl="1"/>
                <a:r>
                  <a:rPr lang="el-GR" sz="1800" dirty="0"/>
                  <a:t>Μπάλα μάζας </a:t>
                </a:r>
                <a14:m>
                  <m:oMath xmlns:m="http://schemas.openxmlformats.org/officeDocument/2006/math">
                    <m:r>
                      <a:rPr lang="en-US" sz="1800" i="1" dirty="0">
                        <a:latin typeface="Cambria Math" panose="02040503050406030204" pitchFamily="18" charset="0"/>
                      </a:rPr>
                      <m:t>𝑚</m:t>
                    </m:r>
                  </m:oMath>
                </a14:m>
                <a:r>
                  <a:rPr lang="en-US" sz="1800" dirty="0"/>
                  <a:t> </a:t>
                </a:r>
                <a:r>
                  <a:rPr lang="el-GR" sz="1800" dirty="0"/>
                  <a:t>αφήνεται από ύψος </a:t>
                </a:r>
                <a14:m>
                  <m:oMath xmlns:m="http://schemas.openxmlformats.org/officeDocument/2006/math">
                    <m:r>
                      <a:rPr lang="en-US" sz="1800" i="1" dirty="0">
                        <a:latin typeface="Cambria Math" panose="02040503050406030204" pitchFamily="18" charset="0"/>
                      </a:rPr>
                      <m:t>h</m:t>
                    </m:r>
                  </m:oMath>
                </a14:m>
                <a:r>
                  <a:rPr lang="el-GR" sz="1800" dirty="0"/>
                  <a:t>.</a:t>
                </a:r>
              </a:p>
              <a:p>
                <a:pPr lvl="2"/>
                <a:r>
                  <a:rPr lang="en-US" sz="1600" dirty="0"/>
                  <a:t>B) </a:t>
                </a:r>
                <a:r>
                  <a:rPr lang="el-GR" sz="1600" dirty="0"/>
                  <a:t>Υπολογίστε ξανά το Α) ερώτημα θεωρώντας ως σύστημα την μπάλα.</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1" y="1371601"/>
                <a:ext cx="5052508" cy="4596492"/>
              </a:xfrm>
              <a:blipFill rotWithShape="0">
                <a:blip r:embed="rId2"/>
                <a:stretch>
                  <a:fillRect t="-1061"/>
                </a:stretch>
              </a:blipFill>
            </p:spPr>
            <p:txBody>
              <a:bodyPr/>
              <a:lstStyle/>
              <a:p>
                <a:r>
                  <a:rPr lang="el-GR">
                    <a:noFill/>
                  </a:rPr>
                  <a:t> </a:t>
                </a:r>
              </a:p>
            </p:txBody>
          </p:sp>
        </mc:Fallback>
      </mc:AlternateContent>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3601" y="2412343"/>
            <a:ext cx="2609851" cy="4096556"/>
          </a:xfrm>
          <a:prstGeom prst="rect">
            <a:avLst/>
          </a:prstGeom>
        </p:spPr>
      </p:pic>
      <p:pic>
        <p:nvPicPr>
          <p:cNvPr id="6" name="Εικόνα 5">
            <a:extLst>
              <a:ext uri="{FF2B5EF4-FFF2-40B4-BE49-F238E27FC236}">
                <a16:creationId xmlns:a16="http://schemas.microsoft.com/office/drawing/2014/main" id="{C08D9A75-880C-B68B-56B4-E63C83311E9C}"/>
              </a:ext>
            </a:extLst>
          </p:cNvPr>
          <p:cNvPicPr>
            <a:picLocks noChangeAspect="1"/>
          </p:cNvPicPr>
          <p:nvPr/>
        </p:nvPicPr>
        <p:blipFill>
          <a:blip r:embed="rId4"/>
          <a:srcRect b="49549"/>
          <a:stretch>
            <a:fillRect/>
          </a:stretch>
        </p:blipFill>
        <p:spPr>
          <a:xfrm>
            <a:off x="590548" y="1369527"/>
            <a:ext cx="7864522" cy="2592874"/>
          </a:xfrm>
          <a:prstGeom prst="rect">
            <a:avLst/>
          </a:prstGeom>
        </p:spPr>
      </p:pic>
      <p:pic>
        <p:nvPicPr>
          <p:cNvPr id="7" name="Picture 6"/>
          <p:cNvPicPr>
            <a:picLocks noChangeAspect="1"/>
          </p:cNvPicPr>
          <p:nvPr/>
        </p:nvPicPr>
        <p:blipFill rotWithShape="1">
          <a:blip r:embed="rId5"/>
          <a:srcRect r="691" b="13047"/>
          <a:stretch/>
        </p:blipFill>
        <p:spPr>
          <a:xfrm>
            <a:off x="653871" y="3785363"/>
            <a:ext cx="6889930" cy="2539237"/>
          </a:xfrm>
          <a:prstGeom prst="rect">
            <a:avLst/>
          </a:prstGeom>
        </p:spPr>
      </p:pic>
    </p:spTree>
    <p:extLst>
      <p:ext uri="{BB962C8B-B14F-4D97-AF65-F5344CB8AC3E}">
        <p14:creationId xmlns:p14="http://schemas.microsoft.com/office/powerpoint/2010/main" val="2861232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Κίνηση σε μια Διάσταση</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425590"/>
                <a:ext cx="7948450" cy="5051409"/>
              </a:xfrm>
            </p:spPr>
            <p:txBody>
              <a:bodyPr/>
              <a:lstStyle/>
              <a:p>
                <a:r>
                  <a:rPr lang="el-GR" b="1" dirty="0"/>
                  <a:t>Απόδειξη:</a:t>
                </a:r>
                <a:endParaRPr lang="en-US" b="1" dirty="0"/>
              </a:p>
              <a:p>
                <a:pPr marL="68580" indent="0">
                  <a:buNone/>
                </a:pPr>
                <a:r>
                  <a:rPr lang="el-GR" dirty="0"/>
                  <a:t>Αφού η επιτάχυνση είναι σταθερή, τότε</a:t>
                </a:r>
              </a:p>
              <a:p>
                <a:pPr marL="68580" indent="0">
                  <a:buNone/>
                </a:pPr>
                <a:endParaRPr lang="el-GR" dirty="0"/>
              </a:p>
              <a:p>
                <a:pPr marL="68580" indent="0">
                  <a:buNone/>
                </a:pPr>
                <a:endParaRPr lang="el-GR" dirty="0"/>
              </a:p>
              <a:p>
                <a:pPr marL="68580" indent="0">
                  <a:buNone/>
                </a:pPr>
                <a:r>
                  <a:rPr lang="el-GR" dirty="0"/>
                  <a:t>Από τον ορισμό έχουμε</a:t>
                </a:r>
              </a:p>
              <a:p>
                <a:pPr marL="68580" indent="0">
                  <a:buNone/>
                </a:pPr>
                <a:endParaRPr lang="el-GR" dirty="0"/>
              </a:p>
              <a:p>
                <a:pPr marL="68580" indent="0">
                  <a:buNone/>
                </a:pPr>
                <a:endParaRPr lang="el-GR" dirty="0"/>
              </a:p>
              <a:p>
                <a:pPr marL="68580" indent="0">
                  <a:buNone/>
                </a:pPr>
                <a:endParaRPr lang="el-GR" dirty="0"/>
              </a:p>
              <a:p>
                <a:pPr marL="68580" indent="0">
                  <a:buNone/>
                </a:pPr>
                <a:r>
                  <a:rPr lang="el-GR" dirty="0"/>
                  <a:t>Άρα </a:t>
                </a:r>
              </a:p>
              <a:p>
                <a:pPr marL="68580" indent="0">
                  <a:buNone/>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𝑢</m:t>
                          </m:r>
                        </m:e>
                        <m:sub>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i="1">
                                  <a:latin typeface="Cambria Math" panose="02040503050406030204" pitchFamily="18" charset="0"/>
                                </a:rPr>
                                <m:t>𝑓</m:t>
                              </m:r>
                            </m:sub>
                          </m:sSub>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𝑢</m:t>
                          </m:r>
                        </m:e>
                        <m:sub>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i="1">
                                  <a:latin typeface="Cambria Math" panose="02040503050406030204" pitchFamily="18" charset="0"/>
                                </a:rPr>
                                <m:t>𝑖</m:t>
                              </m:r>
                            </m:sub>
                          </m:sSub>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𝑎</m:t>
                          </m:r>
                        </m:e>
                        <m:sub>
                          <m:r>
                            <a:rPr lang="en-US" i="1">
                              <a:latin typeface="Cambria Math" panose="02040503050406030204" pitchFamily="18" charset="0"/>
                            </a:rPr>
                            <m:t>𝑥</m:t>
                          </m:r>
                        </m:sub>
                      </m:sSub>
                      <m:r>
                        <a:rPr lang="en-US" i="1">
                          <a:latin typeface="Cambria Math" panose="02040503050406030204" pitchFamily="18" charset="0"/>
                        </a:rPr>
                        <m:t>𝑡</m:t>
                      </m:r>
                    </m:oMath>
                  </m:oMathPara>
                </a14:m>
                <a:endParaRPr lang="el-GR" dirty="0"/>
              </a:p>
              <a:p>
                <a:endParaRPr lang="el-GR"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425590"/>
                <a:ext cx="7948450" cy="5051409"/>
              </a:xfrm>
              <a:blipFill>
                <a:blip r:embed="rId2"/>
                <a:stretch>
                  <a:fillRect l="-307" t="-96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p:cNvSpPr txBox="1"/>
              <p:nvPr/>
            </p:nvSpPr>
            <p:spPr>
              <a:xfrm>
                <a:off x="3531475" y="2514600"/>
                <a:ext cx="1828800" cy="36606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𝑎</m:t>
                          </m:r>
                        </m:e>
                        <m:sub>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𝑎𝑣𝑔</m:t>
                          </m:r>
                        </m:sub>
                      </m:sSub>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Sub>
                        <m:sSubPr>
                          <m:ctrlP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𝑎</m:t>
                          </m:r>
                        </m:e>
                        <m:sub>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sub>
                      </m:sSub>
                    </m:oMath>
                  </m:oMathPara>
                </a14:m>
                <a:endParaRPr kumimoji="0" lang="el-GR" sz="2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4" name="TextBox 3"/>
              <p:cNvSpPr txBox="1">
                <a:spLocks noRot="1" noChangeAspect="1" noMove="1" noResize="1" noEditPoints="1" noAdjustHandles="1" noChangeArrowheads="1" noChangeShapeType="1" noTextEdit="1"/>
              </p:cNvSpPr>
              <p:nvPr/>
            </p:nvSpPr>
            <p:spPr>
              <a:xfrm>
                <a:off x="3531475" y="2514600"/>
                <a:ext cx="1828800" cy="366062"/>
              </a:xfrm>
              <a:prstGeom prst="rect">
                <a:avLst/>
              </a:prstGeom>
              <a:blipFill rotWithShape="0">
                <a:blip r:embed="rId3"/>
                <a:stretch>
                  <a:fillRect b="-20000"/>
                </a:stretch>
              </a:blipFill>
            </p:spPr>
            <p:txBody>
              <a:bodyPr/>
              <a:lstStyle/>
              <a:p>
                <a:r>
                  <a:rPr lang="el-GR">
                    <a:noFill/>
                  </a:rPr>
                  <a:t> </a:t>
                </a:r>
              </a:p>
            </p:txBody>
          </p:sp>
        </mc:Fallback>
      </mc:AlternateContent>
      <mc:AlternateContent xmlns:mc="http://schemas.openxmlformats.org/markup-compatibility/2006" xmlns:a14="http://schemas.microsoft.com/office/drawing/2010/main">
        <mc:Choice Requires="a14">
          <p:sp>
            <p:nvSpPr>
              <p:cNvPr id="5" name="TextBox 4"/>
              <p:cNvSpPr txBox="1"/>
              <p:nvPr/>
            </p:nvSpPr>
            <p:spPr>
              <a:xfrm>
                <a:off x="1885711" y="3790116"/>
                <a:ext cx="6336863" cy="73141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𝑎</m:t>
                          </m:r>
                        </m:e>
                        <m:sub>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sub>
                      </m:sSub>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f>
                        <m:fPr>
                          <m:ctrlP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r>
                            <m:rPr>
                              <m:sty m:val="p"/>
                            </m:rPr>
                            <a:rPr kumimoji="0" lang="el-GR" sz="22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Δ</m:t>
                          </m:r>
                          <m:sSub>
                            <m:sSubPr>
                              <m:ctrlPr>
                                <a:rPr kumimoji="0" lang="el-GR"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𝑢</m:t>
                              </m:r>
                            </m:e>
                            <m:sub>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sub>
                          </m:sSub>
                        </m:num>
                        <m:den>
                          <m:r>
                            <m:rPr>
                              <m:sty m:val="p"/>
                            </m:rPr>
                            <a:rPr kumimoji="0" lang="el-GR" sz="22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Δ</m:t>
                          </m:r>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𝑡</m:t>
                          </m:r>
                        </m:den>
                      </m:f>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f>
                        <m:fPr>
                          <m:ctrlP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sSub>
                            <m:sSubPr>
                              <m:ctrlP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𝑢</m:t>
                              </m:r>
                            </m:e>
                            <m:sub>
                              <m:sSub>
                                <m:sSubPr>
                                  <m:ctrlP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sub>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𝑓</m:t>
                                  </m:r>
                                </m:sub>
                              </m:sSub>
                            </m:sub>
                          </m:sSub>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Sub>
                            <m:sSubPr>
                              <m:ctrlP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𝑢</m:t>
                              </m:r>
                            </m:e>
                            <m:sub>
                              <m:sSub>
                                <m:sSubPr>
                                  <m:ctrlP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sub>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𝑖</m:t>
                                  </m:r>
                                </m:sub>
                              </m:sSub>
                            </m:sub>
                          </m:sSub>
                        </m:num>
                        <m:den>
                          <m:sSub>
                            <m:sSubPr>
                              <m:ctrlP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𝑡</m:t>
                              </m:r>
                            </m:e>
                            <m:sub>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𝑓</m:t>
                              </m:r>
                            </m:sub>
                          </m:sSub>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Sub>
                            <m:sSubPr>
                              <m:ctrlP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𝑡</m:t>
                              </m:r>
                            </m:e>
                            <m:sub>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𝑖</m:t>
                              </m:r>
                            </m:sub>
                          </m:sSub>
                        </m:den>
                      </m:f>
                      <m:r>
                        <a:rPr kumimoji="0" lang="el-GR"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groupChr>
                        <m:groupChrPr>
                          <m:chr m:val="⇒"/>
                          <m:vertJc m:val="bot"/>
                          <m:ctrlP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groupChrPr>
                        <m:e>
                          <m:sSub>
                            <m:sSubPr>
                              <m:ctrlP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m:rPr>
                                  <m:brk m:alnAt="2"/>
                                </m:rP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𝑡</m:t>
                              </m:r>
                            </m:e>
                            <m:sub>
                              <m:r>
                                <m:rPr>
                                  <m:brk m:alnAt="2"/>
                                </m:rP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𝑖</m:t>
                              </m:r>
                            </m:sub>
                          </m:sSub>
                          <m:r>
                            <m:rPr>
                              <m:brk m:alnAt="2"/>
                            </m:rP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0, </m:t>
                          </m:r>
                          <m:sSub>
                            <m:sSubPr>
                              <m:ctrlP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m:rPr>
                                  <m:brk m:alnAt="2"/>
                                </m:rP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𝑡</m:t>
                              </m:r>
                            </m:e>
                            <m:sub>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𝑓</m:t>
                              </m:r>
                            </m:sub>
                          </m:sSub>
                          <m:r>
                            <m:rPr>
                              <m:brk m:alnAt="2"/>
                            </m:rP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𝑡</m:t>
                          </m:r>
                        </m:e>
                      </m:groupChr>
                      <m:r>
                        <a:rPr kumimoji="0" lang="el-GR"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sSub>
                        <m:sSubPr>
                          <m:ctrlP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𝑢</m:t>
                          </m:r>
                        </m:e>
                        <m:sub>
                          <m:sSub>
                            <m:sSubPr>
                              <m:ctrlP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sub>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𝑓</m:t>
                              </m:r>
                            </m:sub>
                          </m:sSub>
                        </m:sub>
                      </m:sSub>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Sub>
                        <m:sSubPr>
                          <m:ctrlP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𝑢</m:t>
                          </m:r>
                        </m:e>
                        <m:sub>
                          <m:sSub>
                            <m:sSubPr>
                              <m:ctrlP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sub>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𝑖</m:t>
                              </m:r>
                            </m:sub>
                          </m:sSub>
                        </m:sub>
                      </m:sSub>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Sub>
                        <m:sSubPr>
                          <m:ctrlP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𝑎</m:t>
                          </m:r>
                        </m:e>
                        <m:sub>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sub>
                      </m:sSub>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𝑡</m:t>
                      </m:r>
                    </m:oMath>
                  </m:oMathPara>
                </a14:m>
                <a:endParaRPr kumimoji="0" lang="el-GR" sz="2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5" name="TextBox 4"/>
              <p:cNvSpPr txBox="1">
                <a:spLocks noRot="1" noChangeAspect="1" noMove="1" noResize="1" noEditPoints="1" noAdjustHandles="1" noChangeArrowheads="1" noChangeShapeType="1" noTextEdit="1"/>
              </p:cNvSpPr>
              <p:nvPr/>
            </p:nvSpPr>
            <p:spPr>
              <a:xfrm>
                <a:off x="1885711" y="3790116"/>
                <a:ext cx="6336863" cy="731419"/>
              </a:xfrm>
              <a:prstGeom prst="rect">
                <a:avLst/>
              </a:prstGeom>
              <a:blipFill rotWithShape="0">
                <a:blip r:embed="rId4"/>
                <a:stretch>
                  <a:fillRect/>
                </a:stretch>
              </a:blipFill>
            </p:spPr>
            <p:txBody>
              <a:bodyPr/>
              <a:lstStyle/>
              <a:p>
                <a:r>
                  <a:rPr lang="el-GR">
                    <a:noFill/>
                  </a:rPr>
                  <a:t> </a:t>
                </a:r>
              </a:p>
            </p:txBody>
          </p:sp>
        </mc:Fallback>
      </mc:AlternateContent>
      <mc:AlternateContent xmlns:mc="http://schemas.openxmlformats.org/markup-compatibility/2006" xmlns:a14="http://schemas.microsoft.com/office/drawing/2010/main">
        <mc:Choice Requires="a14">
          <p:sp>
            <p:nvSpPr>
              <p:cNvPr id="6" name="Horizontal Scroll 5"/>
              <p:cNvSpPr/>
              <p:nvPr/>
            </p:nvSpPr>
            <p:spPr>
              <a:xfrm>
                <a:off x="6096000" y="1366041"/>
                <a:ext cx="2286000" cy="612192"/>
              </a:xfrm>
              <a:prstGeom prst="horizontalScroll">
                <a:avLst/>
              </a:prstGeom>
              <a:ln w="19050">
                <a:solidFill>
                  <a:schemeClr val="accent1"/>
                </a:solidFill>
              </a:ln>
            </p:spPr>
            <p:txBody>
              <a:bodyPr wrap="square">
                <a:spAutoFit/>
              </a:bodyPr>
              <a:lstStyle/>
              <a:p>
                <a:pPr marL="6858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l-GR"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𝑢</m:t>
                          </m:r>
                        </m:e>
                        <m:sub>
                          <m:sSub>
                            <m:sSubPr>
                              <m:ctrlP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e>
                            <m:sub>
                              <m: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𝑓</m:t>
                              </m:r>
                            </m:sub>
                          </m:sSub>
                        </m:sub>
                      </m:sSub>
                      <m: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𝑢</m:t>
                          </m:r>
                        </m:e>
                        <m:sub>
                          <m:sSub>
                            <m:sSubPr>
                              <m:ctrlP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e>
                            <m:sub>
                              <m: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𝑖</m:t>
                              </m:r>
                            </m:sub>
                          </m:sSub>
                        </m:sub>
                      </m:sSub>
                      <m: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𝑎</m:t>
                          </m:r>
                        </m:e>
                        <m:sub>
                          <m: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sub>
                      </m:sSub>
                      <m: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𝑡</m:t>
                      </m:r>
                    </m:oMath>
                  </m:oMathPara>
                </a14:m>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6" name="Horizontal Scroll 5"/>
              <p:cNvSpPr>
                <a:spLocks noRot="1" noChangeAspect="1" noMove="1" noResize="1" noEditPoints="1" noAdjustHandles="1" noChangeArrowheads="1" noChangeShapeType="1" noTextEdit="1"/>
              </p:cNvSpPr>
              <p:nvPr/>
            </p:nvSpPr>
            <p:spPr>
              <a:xfrm>
                <a:off x="6096000" y="1366041"/>
                <a:ext cx="2286000" cy="612192"/>
              </a:xfrm>
              <a:prstGeom prst="horizontalScroll">
                <a:avLst/>
              </a:prstGeom>
              <a:blipFill>
                <a:blip r:embed="rId5"/>
                <a:stretch>
                  <a:fillRect/>
                </a:stretch>
              </a:blipFill>
              <a:ln w="19050">
                <a:solidFill>
                  <a:schemeClr val="accent1"/>
                </a:solidFill>
              </a:ln>
            </p:spPr>
            <p:txBody>
              <a:bodyPr/>
              <a:lstStyle/>
              <a:p>
                <a:r>
                  <a:rPr lang="en-US">
                    <a:noFill/>
                  </a:rPr>
                  <a:t> </a:t>
                </a:r>
              </a:p>
            </p:txBody>
          </p:sp>
        </mc:Fallback>
      </mc:AlternateContent>
    </p:spTree>
    <p:extLst>
      <p:ext uri="{BB962C8B-B14F-4D97-AF65-F5344CB8AC3E}">
        <p14:creationId xmlns:p14="http://schemas.microsoft.com/office/powerpoint/2010/main" val="4088572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fade">
                                      <p:cBhvr>
                                        <p:cTn id="10" dur="500"/>
                                        <p:tgtEl>
                                          <p:spTgt spid="4">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Effect transition="in" filter="fade">
                                      <p:cBhvr>
                                        <p:cTn id="15" dur="500"/>
                                        <p:tgtEl>
                                          <p:spTgt spid="3">
                                            <p:txEl>
                                              <p:pRg st="4" end="4"/>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5">
                                            <p:txEl>
                                              <p:pRg st="0" end="0"/>
                                            </p:txEl>
                                          </p:spTgt>
                                        </p:tgtEl>
                                        <p:attrNameLst>
                                          <p:attrName>style.visibility</p:attrName>
                                        </p:attrNameLst>
                                      </p:cBhvr>
                                      <p:to>
                                        <p:strVal val="visible"/>
                                      </p:to>
                                    </p:set>
                                    <p:animEffect transition="in" filter="fade">
                                      <p:cBhvr>
                                        <p:cTn id="18" dur="500"/>
                                        <p:tgtEl>
                                          <p:spTgt spid="5">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animEffect transition="in" filter="fade">
                                      <p:cBhvr>
                                        <p:cTn id="23" dur="500"/>
                                        <p:tgtEl>
                                          <p:spTgt spid="3">
                                            <p:txEl>
                                              <p:pRg st="8" end="8"/>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3">
                                            <p:txEl>
                                              <p:pRg st="9" end="9"/>
                                            </p:txEl>
                                          </p:spTgt>
                                        </p:tgtEl>
                                        <p:attrNameLst>
                                          <p:attrName>style.visibility</p:attrName>
                                        </p:attrNameLst>
                                      </p:cBhvr>
                                      <p:to>
                                        <p:strVal val="visible"/>
                                      </p:to>
                                    </p:set>
                                    <p:animEffect transition="in" filter="fade">
                                      <p:cBhvr>
                                        <p:cTn id="26"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Διατήρηση της Ενέργειας</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1" y="1371601"/>
                <a:ext cx="5052508" cy="4596492"/>
              </a:xfrm>
            </p:spPr>
            <p:txBody>
              <a:bodyPr/>
              <a:lstStyle/>
              <a:p>
                <a:r>
                  <a:rPr lang="el-GR" b="1" u="sng" dirty="0"/>
                  <a:t>Παράδειγμα – Λύση:</a:t>
                </a:r>
              </a:p>
              <a:p>
                <a:pPr lvl="1"/>
                <a:r>
                  <a:rPr lang="el-GR" sz="1800" dirty="0"/>
                  <a:t>Μπάλα μάζας </a:t>
                </a:r>
                <a14:m>
                  <m:oMath xmlns:m="http://schemas.openxmlformats.org/officeDocument/2006/math">
                    <m:r>
                      <a:rPr lang="en-US" sz="1800" i="1" dirty="0">
                        <a:latin typeface="Cambria Math" panose="02040503050406030204" pitchFamily="18" charset="0"/>
                      </a:rPr>
                      <m:t>𝑚</m:t>
                    </m:r>
                  </m:oMath>
                </a14:m>
                <a:r>
                  <a:rPr lang="en-US" sz="1800" dirty="0"/>
                  <a:t> </a:t>
                </a:r>
                <a:r>
                  <a:rPr lang="el-GR" sz="1800" dirty="0"/>
                  <a:t>αφήνεται από ύψος </a:t>
                </a:r>
                <a14:m>
                  <m:oMath xmlns:m="http://schemas.openxmlformats.org/officeDocument/2006/math">
                    <m:r>
                      <a:rPr lang="en-US" sz="1800" i="1" dirty="0">
                        <a:latin typeface="Cambria Math" panose="02040503050406030204" pitchFamily="18" charset="0"/>
                      </a:rPr>
                      <m:t>h</m:t>
                    </m:r>
                  </m:oMath>
                </a14:m>
                <a:r>
                  <a:rPr lang="el-GR" sz="1800" dirty="0"/>
                  <a:t>.</a:t>
                </a:r>
              </a:p>
              <a:p>
                <a:pPr lvl="2"/>
                <a:r>
                  <a:rPr lang="en-US" sz="1600" dirty="0"/>
                  <a:t>B) </a:t>
                </a:r>
                <a:r>
                  <a:rPr lang="el-GR" sz="1600" dirty="0"/>
                  <a:t>Υπολογίστε ξανά το Α) ερώτημα θεωρώντας ως σύστημα την μπάλα.</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1" y="1371601"/>
                <a:ext cx="5052508" cy="4596492"/>
              </a:xfrm>
              <a:blipFill rotWithShape="0">
                <a:blip r:embed="rId2"/>
                <a:stretch>
                  <a:fillRect t="-1061"/>
                </a:stretch>
              </a:blipFill>
            </p:spPr>
            <p:txBody>
              <a:bodyPr/>
              <a:lstStyle/>
              <a:p>
                <a:r>
                  <a:rPr lang="el-GR">
                    <a:noFill/>
                  </a:rPr>
                  <a:t> </a:t>
                </a:r>
              </a:p>
            </p:txBody>
          </p:sp>
        </mc:Fallback>
      </mc:AlternateContent>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3601" y="2412343"/>
            <a:ext cx="2609851" cy="4096556"/>
          </a:xfrm>
          <a:prstGeom prst="rect">
            <a:avLst/>
          </a:prstGeom>
        </p:spPr>
      </p:pic>
      <p:pic>
        <p:nvPicPr>
          <p:cNvPr id="6" name="Picture 5"/>
          <p:cNvPicPr>
            <a:picLocks noChangeAspect="1"/>
          </p:cNvPicPr>
          <p:nvPr/>
        </p:nvPicPr>
        <p:blipFill rotWithShape="1">
          <a:blip r:embed="rId4"/>
          <a:srcRect r="8024" b="17043"/>
          <a:stretch/>
        </p:blipFill>
        <p:spPr>
          <a:xfrm>
            <a:off x="596667" y="2819400"/>
            <a:ext cx="7861533" cy="3429000"/>
          </a:xfrm>
          <a:prstGeom prst="rect">
            <a:avLst/>
          </a:prstGeom>
        </p:spPr>
      </p:pic>
    </p:spTree>
    <p:extLst>
      <p:ext uri="{BB962C8B-B14F-4D97-AF65-F5344CB8AC3E}">
        <p14:creationId xmlns:p14="http://schemas.microsoft.com/office/powerpoint/2010/main" val="2446644468"/>
      </p:ext>
    </p:extLst>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b="56763"/>
          <a:stretch/>
        </p:blipFill>
        <p:spPr>
          <a:xfrm>
            <a:off x="5715000" y="1524000"/>
            <a:ext cx="2957962" cy="1877961"/>
          </a:xfrm>
          <a:prstGeom prst="rect">
            <a:avLst/>
          </a:prstGeom>
        </p:spPr>
      </p:pic>
      <p:sp>
        <p:nvSpPr>
          <p:cNvPr id="2" name="Title 1"/>
          <p:cNvSpPr>
            <a:spLocks noGrp="1"/>
          </p:cNvSpPr>
          <p:nvPr>
            <p:ph type="title"/>
          </p:nvPr>
        </p:nvSpPr>
        <p:spPr/>
        <p:txBody>
          <a:bodyPr>
            <a:normAutofit fontScale="90000"/>
          </a:bodyPr>
          <a:lstStyle/>
          <a:p>
            <a:r>
              <a:rPr lang="el-GR" dirty="0"/>
              <a:t>Διατήρηση της Ενέργειας</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371600"/>
                <a:ext cx="4976650" cy="5105250"/>
              </a:xfrm>
            </p:spPr>
            <p:txBody>
              <a:bodyPr>
                <a:normAutofit/>
              </a:bodyPr>
              <a:lstStyle/>
              <a:p>
                <a:r>
                  <a:rPr lang="el-GR" b="1" u="sng" dirty="0"/>
                  <a:t>Παράδειγμα</a:t>
                </a:r>
                <a:r>
                  <a:rPr lang="el-GR" b="1" dirty="0"/>
                  <a:t>:</a:t>
                </a:r>
              </a:p>
              <a:p>
                <a:pPr lvl="1"/>
                <a:r>
                  <a:rPr lang="el-GR" dirty="0"/>
                  <a:t>Ένα σώμα μάζας </a:t>
                </a:r>
                <a14:m>
                  <m:oMath xmlns:m="http://schemas.openxmlformats.org/officeDocument/2006/math">
                    <m:r>
                      <a:rPr lang="el-GR" i="1" dirty="0" smtClean="0">
                        <a:latin typeface="Cambria Math" panose="02040503050406030204" pitchFamily="18" charset="0"/>
                      </a:rPr>
                      <m:t>6 </m:t>
                    </m:r>
                    <m:r>
                      <m:rPr>
                        <m:sty m:val="p"/>
                      </m:rPr>
                      <a:rPr lang="en-US" i="0" dirty="0" smtClean="0">
                        <a:latin typeface="Cambria Math" panose="02040503050406030204" pitchFamily="18" charset="0"/>
                      </a:rPr>
                      <m:t>kg</m:t>
                    </m:r>
                    <m:r>
                      <a:rPr lang="en-US" i="1" dirty="0" smtClean="0">
                        <a:latin typeface="Cambria Math" panose="02040503050406030204" pitchFamily="18" charset="0"/>
                      </a:rPr>
                      <m:t> </m:t>
                    </m:r>
                  </m:oMath>
                </a14:m>
                <a:r>
                  <a:rPr lang="el-GR" dirty="0"/>
                  <a:t>σε αρχική ηρεμία κινείται προς τα δεξιά επάνω σε μια οριζόντια επιφάνεια λόγω σταθερής οριζόντιας δύναμης </a:t>
                </a:r>
                <a14:m>
                  <m:oMath xmlns:m="http://schemas.openxmlformats.org/officeDocument/2006/math">
                    <m:r>
                      <a:rPr lang="el-GR" i="1" dirty="0" smtClean="0">
                        <a:latin typeface="Cambria Math" panose="02040503050406030204" pitchFamily="18" charset="0"/>
                      </a:rPr>
                      <m:t>12 </m:t>
                    </m:r>
                    <m:r>
                      <m:rPr>
                        <m:sty m:val="p"/>
                      </m:rPr>
                      <a:rPr lang="el-GR" i="0" dirty="0" smtClean="0">
                        <a:latin typeface="Cambria Math" panose="02040503050406030204" pitchFamily="18" charset="0"/>
                      </a:rPr>
                      <m:t>Ν</m:t>
                    </m:r>
                  </m:oMath>
                </a14:m>
                <a:r>
                  <a:rPr lang="el-GR" dirty="0"/>
                  <a:t>.</a:t>
                </a:r>
                <a:r>
                  <a:rPr lang="en-US" dirty="0"/>
                  <a:t> </a:t>
                </a:r>
                <a:r>
                  <a:rPr lang="el-GR" dirty="0"/>
                  <a:t>Βρείτε την ταχύτητα του σώματος όταν αυτό μετατοπιστεί κατά </a:t>
                </a:r>
                <a14:m>
                  <m:oMath xmlns:m="http://schemas.openxmlformats.org/officeDocument/2006/math">
                    <m:r>
                      <a:rPr lang="el-GR" i="1" dirty="0" smtClean="0">
                        <a:latin typeface="Cambria Math" panose="02040503050406030204" pitchFamily="18" charset="0"/>
                      </a:rPr>
                      <m:t>3</m:t>
                    </m:r>
                    <m:r>
                      <a:rPr lang="en-US" i="1" dirty="0" smtClean="0">
                        <a:latin typeface="Cambria Math" panose="02040503050406030204" pitchFamily="18" charset="0"/>
                      </a:rPr>
                      <m:t> </m:t>
                    </m:r>
                    <m:r>
                      <m:rPr>
                        <m:sty m:val="p"/>
                      </m:rPr>
                      <a:rPr lang="en-US" i="0" dirty="0" smtClean="0">
                        <a:latin typeface="Cambria Math" panose="02040503050406030204" pitchFamily="18" charset="0"/>
                      </a:rPr>
                      <m:t>m</m:t>
                    </m:r>
                  </m:oMath>
                </a14:m>
                <a:r>
                  <a:rPr lang="en-US" dirty="0"/>
                  <a:t>, </a:t>
                </a:r>
                <a:r>
                  <a:rPr lang="el-GR" dirty="0"/>
                  <a:t>εάν η επιφάνεια επαφής έχει συντελεστή τριβής ολίσθησης </a:t>
                </a:r>
                <a14:m>
                  <m:oMath xmlns:m="http://schemas.openxmlformats.org/officeDocument/2006/math">
                    <m:r>
                      <a:rPr lang="el-GR" i="1" dirty="0" smtClean="0">
                        <a:latin typeface="Cambria Math" panose="02040503050406030204" pitchFamily="18" charset="0"/>
                      </a:rPr>
                      <m:t>0.15</m:t>
                    </m:r>
                  </m:oMath>
                </a14:m>
                <a:endParaRPr lang="el-GR"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371600"/>
                <a:ext cx="4976650" cy="5105250"/>
              </a:xfrm>
              <a:blipFill>
                <a:blip r:embed="rId3"/>
                <a:stretch>
                  <a:fillRect t="-956" r="-1346"/>
                </a:stretch>
              </a:blipFill>
            </p:spPr>
            <p:txBody>
              <a:bodyPr/>
              <a:lstStyle/>
              <a:p>
                <a:r>
                  <a:rPr lang="en-US">
                    <a:noFill/>
                  </a:rPr>
                  <a:t> </a:t>
                </a:r>
              </a:p>
            </p:txBody>
          </p:sp>
        </mc:Fallback>
      </mc:AlternateContent>
      <mc:AlternateContent xmlns:mc="http://schemas.openxmlformats.org/markup-compatibility/2006" xmlns:p14="http://schemas.microsoft.com/office/powerpoint/2010/main">
        <mc:Choice Requires="p14">
          <p:contentPart p14:bwMode="auto" r:id="rId4">
            <p14:nvContentPartPr>
              <p14:cNvPr id="5" name="Ink 4"/>
              <p14:cNvContentPartPr/>
              <p14:nvPr/>
            </p14:nvContentPartPr>
            <p14:xfrm>
              <a:off x="6438600" y="790560"/>
              <a:ext cx="2225160" cy="639000"/>
            </p14:xfrm>
          </p:contentPart>
        </mc:Choice>
        <mc:Fallback xmlns="">
          <p:pic>
            <p:nvPicPr>
              <p:cNvPr id="5" name="Ink 4"/>
              <p:cNvPicPr/>
              <p:nvPr/>
            </p:nvPicPr>
            <p:blipFill>
              <a:blip r:embed="rId5"/>
              <a:stretch>
                <a:fillRect/>
              </a:stretch>
            </p:blipFill>
            <p:spPr>
              <a:xfrm>
                <a:off x="6434640" y="781560"/>
                <a:ext cx="2238120" cy="65664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6" name="Ink 5"/>
              <p14:cNvContentPartPr/>
              <p14:nvPr/>
            </p14:nvContentPartPr>
            <p14:xfrm>
              <a:off x="7256160" y="4001760"/>
              <a:ext cx="360" cy="360"/>
            </p14:xfrm>
          </p:contentPart>
        </mc:Choice>
        <mc:Fallback xmlns="">
          <p:pic>
            <p:nvPicPr>
              <p:cNvPr id="6" name="Ink 5"/>
              <p:cNvPicPr/>
              <p:nvPr/>
            </p:nvPicPr>
            <p:blipFill>
              <a:blip r:embed="rId7"/>
              <a:stretch>
                <a:fillRect/>
              </a:stretch>
            </p:blipFill>
            <p:spPr>
              <a:xfrm>
                <a:off x="7250400" y="3996000"/>
                <a:ext cx="11880" cy="1188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7" name="Ink 6"/>
              <p14:cNvContentPartPr/>
              <p14:nvPr/>
            </p14:nvContentPartPr>
            <p14:xfrm>
              <a:off x="1386000" y="5217840"/>
              <a:ext cx="5001840" cy="682920"/>
            </p14:xfrm>
          </p:contentPart>
        </mc:Choice>
        <mc:Fallback xmlns="">
          <p:pic>
            <p:nvPicPr>
              <p:cNvPr id="7" name="Ink 6"/>
              <p:cNvPicPr/>
              <p:nvPr/>
            </p:nvPicPr>
            <p:blipFill>
              <a:blip r:embed="rId9"/>
              <a:stretch>
                <a:fillRect/>
              </a:stretch>
            </p:blipFill>
            <p:spPr>
              <a:xfrm>
                <a:off x="1376280" y="5209560"/>
                <a:ext cx="5021640" cy="703080"/>
              </a:xfrm>
              <a:prstGeom prst="rect">
                <a:avLst/>
              </a:prstGeom>
            </p:spPr>
          </p:pic>
        </mc:Fallback>
      </mc:AlternateContent>
    </p:spTree>
    <p:extLst>
      <p:ext uri="{BB962C8B-B14F-4D97-AF65-F5344CB8AC3E}">
        <p14:creationId xmlns:p14="http://schemas.microsoft.com/office/powerpoint/2010/main" val="4292074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22777" y="1012953"/>
            <a:ext cx="2957962" cy="2177951"/>
          </a:xfrm>
          <a:prstGeom prst="rect">
            <a:avLst/>
          </a:prstGeom>
        </p:spPr>
      </p:pic>
      <p:sp>
        <p:nvSpPr>
          <p:cNvPr id="2" name="Title 1"/>
          <p:cNvSpPr>
            <a:spLocks noGrp="1"/>
          </p:cNvSpPr>
          <p:nvPr>
            <p:ph type="title"/>
          </p:nvPr>
        </p:nvSpPr>
        <p:spPr/>
        <p:txBody>
          <a:bodyPr>
            <a:normAutofit fontScale="90000"/>
          </a:bodyPr>
          <a:lstStyle/>
          <a:p>
            <a:r>
              <a:rPr lang="el-GR" dirty="0"/>
              <a:t>Διατήρηση της Ενέργειας</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371600"/>
                <a:ext cx="5129050" cy="4153348"/>
              </a:xfrm>
            </p:spPr>
            <p:txBody>
              <a:bodyPr>
                <a:normAutofit/>
              </a:bodyPr>
              <a:lstStyle/>
              <a:p>
                <a:r>
                  <a:rPr lang="el-GR" b="1" u="sng" dirty="0"/>
                  <a:t>Παράδειγμα – Λύση:</a:t>
                </a:r>
              </a:p>
              <a:p>
                <a:pPr lvl="1"/>
                <a:r>
                  <a:rPr lang="el-GR" sz="1600" dirty="0"/>
                  <a:t>Ένα σώμα μάζας </a:t>
                </a:r>
                <a14:m>
                  <m:oMath xmlns:m="http://schemas.openxmlformats.org/officeDocument/2006/math">
                    <m:r>
                      <a:rPr lang="el-GR" sz="1600" i="1" dirty="0" smtClean="0">
                        <a:latin typeface="Cambria Math" panose="02040503050406030204" pitchFamily="18" charset="0"/>
                      </a:rPr>
                      <m:t>6</m:t>
                    </m:r>
                  </m:oMath>
                </a14:m>
                <a:r>
                  <a:rPr lang="el-GR" sz="1600" dirty="0"/>
                  <a:t> </a:t>
                </a:r>
                <a:r>
                  <a:rPr lang="en-US" sz="1600" dirty="0"/>
                  <a:t>kg </a:t>
                </a:r>
                <a:r>
                  <a:rPr lang="el-GR" sz="1600" dirty="0"/>
                  <a:t>σε αρχική ηρεμία κινείται προς τα δεξιά επάνω σε μια οριζόντια επιφάνεια λόγω σταθερής οριζόντιας δύναμης </a:t>
                </a:r>
                <a14:m>
                  <m:oMath xmlns:m="http://schemas.openxmlformats.org/officeDocument/2006/math">
                    <m:r>
                      <a:rPr lang="el-GR" sz="1600" i="1" dirty="0" smtClean="0">
                        <a:latin typeface="Cambria Math" panose="02040503050406030204" pitchFamily="18" charset="0"/>
                      </a:rPr>
                      <m:t>12</m:t>
                    </m:r>
                  </m:oMath>
                </a14:m>
                <a:r>
                  <a:rPr lang="el-GR" sz="1600" dirty="0"/>
                  <a:t> Ν.</a:t>
                </a:r>
              </a:p>
              <a:p>
                <a:pPr marL="685783" lvl="2" indent="0">
                  <a:buNone/>
                </a:pPr>
                <a:r>
                  <a:rPr lang="el-GR" sz="1400" dirty="0"/>
                  <a:t>Βρείτε την ταχύτητα του σώματος όταν αυτό μετατοπιστεί κατά </a:t>
                </a:r>
                <a14:m>
                  <m:oMath xmlns:m="http://schemas.openxmlformats.org/officeDocument/2006/math">
                    <m:r>
                      <a:rPr lang="el-GR" sz="1400" i="1" dirty="0" smtClean="0">
                        <a:latin typeface="Cambria Math" panose="02040503050406030204" pitchFamily="18" charset="0"/>
                      </a:rPr>
                      <m:t>3</m:t>
                    </m:r>
                  </m:oMath>
                </a14:m>
                <a:r>
                  <a:rPr lang="en-US" sz="1400" dirty="0"/>
                  <a:t> m, </a:t>
                </a:r>
                <a:r>
                  <a:rPr lang="el-GR" sz="1400" dirty="0"/>
                  <a:t>εάν η επιφάνεια επαφής έχει συντελεστή τριβής ολίσθησης </a:t>
                </a:r>
                <a14:m>
                  <m:oMath xmlns:m="http://schemas.openxmlformats.org/officeDocument/2006/math">
                    <m:r>
                      <a:rPr lang="el-GR" sz="1400" i="1" dirty="0" smtClean="0">
                        <a:latin typeface="Cambria Math" panose="02040503050406030204" pitchFamily="18" charset="0"/>
                      </a:rPr>
                      <m:t>0.15</m:t>
                    </m:r>
                  </m:oMath>
                </a14:m>
                <a:endParaRPr lang="el-GR" sz="14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371600"/>
                <a:ext cx="5129050" cy="4153348"/>
              </a:xfrm>
              <a:blipFill>
                <a:blip r:embed="rId3"/>
                <a:stretch>
                  <a:fillRect t="-1175" r="-238"/>
                </a:stretch>
              </a:blipFill>
            </p:spPr>
            <p:txBody>
              <a:bodyPr/>
              <a:lstStyle/>
              <a:p>
                <a:r>
                  <a:rPr lang="en-US">
                    <a:noFill/>
                  </a:rPr>
                  <a:t> </a:t>
                </a:r>
              </a:p>
            </p:txBody>
          </p:sp>
        </mc:Fallback>
      </mc:AlternateContent>
      <p:pic>
        <p:nvPicPr>
          <p:cNvPr id="6" name="Picture 5"/>
          <p:cNvPicPr>
            <a:picLocks noChangeAspect="1"/>
          </p:cNvPicPr>
          <p:nvPr/>
        </p:nvPicPr>
        <p:blipFill rotWithShape="1">
          <a:blip r:embed="rId4"/>
          <a:srcRect r="6192" b="10195"/>
          <a:stretch/>
        </p:blipFill>
        <p:spPr>
          <a:xfrm>
            <a:off x="529605" y="762001"/>
            <a:ext cx="8080995" cy="5562600"/>
          </a:xfrm>
          <a:prstGeom prst="rect">
            <a:avLst/>
          </a:prstGeom>
        </p:spPr>
      </p:pic>
    </p:spTree>
    <p:extLst>
      <p:ext uri="{BB962C8B-B14F-4D97-AF65-F5344CB8AC3E}">
        <p14:creationId xmlns:p14="http://schemas.microsoft.com/office/powerpoint/2010/main" val="4272062405"/>
      </p:ext>
    </p:extLst>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22777" y="1012953"/>
            <a:ext cx="2957962" cy="2177951"/>
          </a:xfrm>
          <a:prstGeom prst="rect">
            <a:avLst/>
          </a:prstGeom>
        </p:spPr>
      </p:pic>
      <p:sp>
        <p:nvSpPr>
          <p:cNvPr id="2" name="Title 1"/>
          <p:cNvSpPr>
            <a:spLocks noGrp="1"/>
          </p:cNvSpPr>
          <p:nvPr>
            <p:ph type="title"/>
          </p:nvPr>
        </p:nvSpPr>
        <p:spPr/>
        <p:txBody>
          <a:bodyPr>
            <a:normAutofit fontScale="90000"/>
          </a:bodyPr>
          <a:lstStyle/>
          <a:p>
            <a:r>
              <a:rPr lang="el-GR" dirty="0"/>
              <a:t>Διατήρηση της Ενέργειας</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371600"/>
                <a:ext cx="5129050" cy="4153348"/>
              </a:xfrm>
            </p:spPr>
            <p:txBody>
              <a:bodyPr>
                <a:normAutofit/>
              </a:bodyPr>
              <a:lstStyle/>
              <a:p>
                <a:r>
                  <a:rPr lang="el-GR" b="1" u="sng" dirty="0"/>
                  <a:t>Παράδειγμα – Λύση:</a:t>
                </a:r>
              </a:p>
              <a:p>
                <a:pPr lvl="1"/>
                <a:r>
                  <a:rPr lang="el-GR" sz="1600" dirty="0"/>
                  <a:t>Ένα σώμα μάζας </a:t>
                </a:r>
                <a14:m>
                  <m:oMath xmlns:m="http://schemas.openxmlformats.org/officeDocument/2006/math">
                    <m:r>
                      <a:rPr lang="el-GR" sz="1600" i="1" dirty="0" smtClean="0">
                        <a:latin typeface="Cambria Math" panose="02040503050406030204" pitchFamily="18" charset="0"/>
                      </a:rPr>
                      <m:t>6</m:t>
                    </m:r>
                  </m:oMath>
                </a14:m>
                <a:r>
                  <a:rPr lang="el-GR" sz="1600" dirty="0"/>
                  <a:t> </a:t>
                </a:r>
                <a:r>
                  <a:rPr lang="en-US" sz="1600" dirty="0"/>
                  <a:t>kg </a:t>
                </a:r>
                <a:r>
                  <a:rPr lang="el-GR" sz="1600" dirty="0"/>
                  <a:t>σε αρχική ηρεμία κινείται προς τα δεξιά επάνω σε μια οριζόντια επιφάνεια λόγω σταθερής οριζόντιας δύναμης </a:t>
                </a:r>
                <a14:m>
                  <m:oMath xmlns:m="http://schemas.openxmlformats.org/officeDocument/2006/math">
                    <m:r>
                      <a:rPr lang="el-GR" sz="1600" i="1" dirty="0" smtClean="0">
                        <a:latin typeface="Cambria Math" panose="02040503050406030204" pitchFamily="18" charset="0"/>
                      </a:rPr>
                      <m:t>12</m:t>
                    </m:r>
                  </m:oMath>
                </a14:m>
                <a:r>
                  <a:rPr lang="el-GR" sz="1600" dirty="0"/>
                  <a:t> Ν.</a:t>
                </a:r>
              </a:p>
              <a:p>
                <a:pPr marL="685783" lvl="2" indent="0">
                  <a:buNone/>
                </a:pPr>
                <a:r>
                  <a:rPr lang="el-GR" sz="1400" dirty="0"/>
                  <a:t>Βρείτε την ταχύτητα του σώματος όταν αυτό μετατοπιστεί κατά </a:t>
                </a:r>
                <a14:m>
                  <m:oMath xmlns:m="http://schemas.openxmlformats.org/officeDocument/2006/math">
                    <m:r>
                      <a:rPr lang="el-GR" sz="1400" i="1" dirty="0" smtClean="0">
                        <a:latin typeface="Cambria Math" panose="02040503050406030204" pitchFamily="18" charset="0"/>
                      </a:rPr>
                      <m:t>3</m:t>
                    </m:r>
                  </m:oMath>
                </a14:m>
                <a:r>
                  <a:rPr lang="en-US" sz="1400" dirty="0"/>
                  <a:t> m, </a:t>
                </a:r>
                <a:r>
                  <a:rPr lang="el-GR" sz="1400" dirty="0"/>
                  <a:t>εάν η επιφάνεια επαφής έχει συντελεστή τριβής ολίσθησης </a:t>
                </a:r>
                <a14:m>
                  <m:oMath xmlns:m="http://schemas.openxmlformats.org/officeDocument/2006/math">
                    <m:r>
                      <a:rPr lang="el-GR" sz="1400" i="1" dirty="0" smtClean="0">
                        <a:latin typeface="Cambria Math" panose="02040503050406030204" pitchFamily="18" charset="0"/>
                      </a:rPr>
                      <m:t>0.15</m:t>
                    </m:r>
                  </m:oMath>
                </a14:m>
                <a:endParaRPr lang="el-GR" sz="14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371600"/>
                <a:ext cx="5129050" cy="4153348"/>
              </a:xfrm>
              <a:blipFill rotWithShape="0">
                <a:blip r:embed="rId3"/>
                <a:stretch>
                  <a:fillRect t="-1175" r="-238"/>
                </a:stretch>
              </a:blipFill>
            </p:spPr>
            <p:txBody>
              <a:bodyPr/>
              <a:lstStyle/>
              <a:p>
                <a:r>
                  <a:rPr lang="el-GR">
                    <a:noFill/>
                  </a:rPr>
                  <a:t> </a:t>
                </a:r>
              </a:p>
            </p:txBody>
          </p:sp>
        </mc:Fallback>
      </mc:AlternateContent>
      <p:sp>
        <p:nvSpPr>
          <p:cNvPr id="6" name="Horizontal Scroll 5"/>
          <p:cNvSpPr/>
          <p:nvPr/>
        </p:nvSpPr>
        <p:spPr>
          <a:xfrm>
            <a:off x="4480560" y="5721791"/>
            <a:ext cx="4127751" cy="755690"/>
          </a:xfrm>
          <a:prstGeom prst="horizontalScroll">
            <a:avLst>
              <a:gd name="adj" fmla="val 10104"/>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600" b="0" i="0" u="none" strike="noStrike" kern="1200" cap="none" spc="0" normalizeH="0" baseline="0" noProof="0" dirty="0">
                <a:ln>
                  <a:noFill/>
                </a:ln>
                <a:solidFill>
                  <a:prstClr val="black"/>
                </a:solidFill>
                <a:effectLst/>
                <a:uLnTx/>
                <a:uFillTx/>
                <a:latin typeface="Calibri" panose="020F0502020204030204"/>
                <a:ea typeface="+mn-ea"/>
                <a:cs typeface="+mn-cs"/>
              </a:rPr>
              <a:t>Δείτε την επόμενη λύση αν θεωρήσουμε ως σύστημα το </a:t>
            </a:r>
            <a:r>
              <a:rPr kumimoji="0" lang="el-GR" sz="1600" b="1" i="0" u="none" strike="noStrike" kern="1200" cap="none" spc="0" normalizeH="0" baseline="0" noProof="0" dirty="0">
                <a:ln>
                  <a:noFill/>
                </a:ln>
                <a:solidFill>
                  <a:prstClr val="black"/>
                </a:solidFill>
                <a:effectLst/>
                <a:uLnTx/>
                <a:uFillTx/>
                <a:latin typeface="Calibri" panose="020F0502020204030204"/>
                <a:ea typeface="+mn-ea"/>
                <a:cs typeface="+mn-cs"/>
              </a:rPr>
              <a:t>{σώμα, οριζόντια επιφάνεια}</a:t>
            </a:r>
            <a:r>
              <a:rPr kumimoji="0" lang="el-GR" sz="1600" b="0" i="0" u="none" strike="noStrike" kern="1200" cap="none" spc="0" normalizeH="0" baseline="0" noProof="0" dirty="0">
                <a:ln>
                  <a:noFill/>
                </a:ln>
                <a:solidFill>
                  <a:prstClr val="black"/>
                </a:solidFill>
                <a:effectLst/>
                <a:uLnTx/>
                <a:uFillTx/>
                <a:latin typeface="Calibri" panose="020F0502020204030204"/>
                <a:ea typeface="+mn-ea"/>
                <a:cs typeface="+mn-cs"/>
              </a:rPr>
              <a:t>!</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9" name="Picture 8"/>
          <p:cNvPicPr>
            <a:picLocks noChangeAspect="1"/>
          </p:cNvPicPr>
          <p:nvPr/>
        </p:nvPicPr>
        <p:blipFill>
          <a:blip r:embed="rId4"/>
          <a:stretch>
            <a:fillRect/>
          </a:stretch>
        </p:blipFill>
        <p:spPr>
          <a:xfrm>
            <a:off x="675190" y="838200"/>
            <a:ext cx="7827942" cy="6114818"/>
          </a:xfrm>
          <a:prstGeom prst="rect">
            <a:avLst/>
          </a:prstGeom>
        </p:spPr>
      </p:pic>
    </p:spTree>
    <p:extLst>
      <p:ext uri="{BB962C8B-B14F-4D97-AF65-F5344CB8AC3E}">
        <p14:creationId xmlns:p14="http://schemas.microsoft.com/office/powerpoint/2010/main" val="567968615"/>
      </p:ext>
    </p:extLst>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22777" y="1012953"/>
            <a:ext cx="2957962" cy="2177951"/>
          </a:xfrm>
          <a:prstGeom prst="rect">
            <a:avLst/>
          </a:prstGeom>
        </p:spPr>
      </p:pic>
      <p:sp>
        <p:nvSpPr>
          <p:cNvPr id="2" name="Title 1"/>
          <p:cNvSpPr>
            <a:spLocks noGrp="1"/>
          </p:cNvSpPr>
          <p:nvPr>
            <p:ph type="title"/>
          </p:nvPr>
        </p:nvSpPr>
        <p:spPr/>
        <p:txBody>
          <a:bodyPr>
            <a:normAutofit fontScale="90000"/>
          </a:bodyPr>
          <a:lstStyle/>
          <a:p>
            <a:r>
              <a:rPr lang="el-GR" dirty="0"/>
              <a:t>Διατήρηση της Ενέργειας</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371600"/>
                <a:ext cx="5129050" cy="4153348"/>
              </a:xfrm>
            </p:spPr>
            <p:txBody>
              <a:bodyPr>
                <a:normAutofit/>
              </a:bodyPr>
              <a:lstStyle/>
              <a:p>
                <a:r>
                  <a:rPr lang="el-GR" b="1" u="sng" dirty="0"/>
                  <a:t>Παράδειγμα – Λύση:</a:t>
                </a:r>
              </a:p>
              <a:p>
                <a:pPr lvl="1"/>
                <a:r>
                  <a:rPr lang="el-GR" sz="1600" dirty="0"/>
                  <a:t>Ένα σώμα μάζας </a:t>
                </a:r>
                <a14:m>
                  <m:oMath xmlns:m="http://schemas.openxmlformats.org/officeDocument/2006/math">
                    <m:r>
                      <a:rPr lang="el-GR" sz="1600" i="1" dirty="0" smtClean="0">
                        <a:latin typeface="Cambria Math" panose="02040503050406030204" pitchFamily="18" charset="0"/>
                      </a:rPr>
                      <m:t>6</m:t>
                    </m:r>
                  </m:oMath>
                </a14:m>
                <a:r>
                  <a:rPr lang="el-GR" sz="1600" dirty="0"/>
                  <a:t> </a:t>
                </a:r>
                <a:r>
                  <a:rPr lang="en-US" sz="1600" dirty="0"/>
                  <a:t>kg </a:t>
                </a:r>
                <a:r>
                  <a:rPr lang="el-GR" sz="1600" dirty="0"/>
                  <a:t>σε αρχική ηρεμία κινείται προς τα δεξιά επάνω σε μια οριζόντια επιφάνεια λόγω σταθερής οριζόντιας δύναμης </a:t>
                </a:r>
                <a14:m>
                  <m:oMath xmlns:m="http://schemas.openxmlformats.org/officeDocument/2006/math">
                    <m:r>
                      <a:rPr lang="el-GR" sz="1600" i="1" dirty="0" smtClean="0">
                        <a:latin typeface="Cambria Math" panose="02040503050406030204" pitchFamily="18" charset="0"/>
                      </a:rPr>
                      <m:t>12</m:t>
                    </m:r>
                  </m:oMath>
                </a14:m>
                <a:r>
                  <a:rPr lang="el-GR" sz="1600" dirty="0"/>
                  <a:t> Ν.</a:t>
                </a:r>
              </a:p>
              <a:p>
                <a:pPr marL="685783" lvl="2" indent="0">
                  <a:buNone/>
                </a:pPr>
                <a:r>
                  <a:rPr lang="el-GR" sz="1400" dirty="0"/>
                  <a:t>Βρείτε την ταχύτητα του σώματος όταν αυτό μετατοπιστεί κατά </a:t>
                </a:r>
                <a14:m>
                  <m:oMath xmlns:m="http://schemas.openxmlformats.org/officeDocument/2006/math">
                    <m:r>
                      <a:rPr lang="el-GR" sz="1400" i="1" dirty="0" smtClean="0">
                        <a:latin typeface="Cambria Math" panose="02040503050406030204" pitchFamily="18" charset="0"/>
                      </a:rPr>
                      <m:t>3</m:t>
                    </m:r>
                  </m:oMath>
                </a14:m>
                <a:r>
                  <a:rPr lang="en-US" sz="1400" dirty="0"/>
                  <a:t> m, </a:t>
                </a:r>
                <a:r>
                  <a:rPr lang="el-GR" sz="1400" dirty="0"/>
                  <a:t>εάν η επιφάνεια επαφής έχει συντελεστή τριβής ολίσθησης </a:t>
                </a:r>
                <a14:m>
                  <m:oMath xmlns:m="http://schemas.openxmlformats.org/officeDocument/2006/math">
                    <m:r>
                      <a:rPr lang="el-GR" sz="1400" i="1" dirty="0" smtClean="0">
                        <a:latin typeface="Cambria Math" panose="02040503050406030204" pitchFamily="18" charset="0"/>
                      </a:rPr>
                      <m:t>0.15</m:t>
                    </m:r>
                  </m:oMath>
                </a14:m>
                <a:endParaRPr lang="el-GR" sz="14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371600"/>
                <a:ext cx="5129050" cy="4153348"/>
              </a:xfrm>
              <a:blipFill rotWithShape="0">
                <a:blip r:embed="rId3"/>
                <a:stretch>
                  <a:fillRect t="-1175" r="-238"/>
                </a:stretch>
              </a:blipFill>
            </p:spPr>
            <p:txBody>
              <a:bodyPr/>
              <a:lstStyle/>
              <a:p>
                <a:r>
                  <a:rPr lang="el-GR">
                    <a:noFill/>
                  </a:rPr>
                  <a:t> </a:t>
                </a:r>
              </a:p>
            </p:txBody>
          </p:sp>
        </mc:Fallback>
      </mc:AlternateContent>
      <mc:AlternateContent xmlns:mc="http://schemas.openxmlformats.org/markup-compatibility/2006" xmlns:p14="http://schemas.microsoft.com/office/powerpoint/2010/main">
        <mc:Choice Requires="p14">
          <p:contentPart p14:bwMode="auto" r:id="rId4">
            <p14:nvContentPartPr>
              <p14:cNvPr id="7" name="Ink 6"/>
              <p14:cNvContentPartPr/>
              <p14:nvPr/>
            </p14:nvContentPartPr>
            <p14:xfrm>
              <a:off x="559080" y="737640"/>
              <a:ext cx="8058960" cy="5445000"/>
            </p14:xfrm>
          </p:contentPart>
        </mc:Choice>
        <mc:Fallback xmlns="">
          <p:pic>
            <p:nvPicPr>
              <p:cNvPr id="7" name="Ink 6"/>
              <p:cNvPicPr/>
              <p:nvPr/>
            </p:nvPicPr>
            <p:blipFill>
              <a:blip r:embed="rId5"/>
              <a:stretch>
                <a:fillRect/>
              </a:stretch>
            </p:blipFill>
            <p:spPr>
              <a:xfrm>
                <a:off x="552600" y="730440"/>
                <a:ext cx="8075160" cy="5462280"/>
              </a:xfrm>
              <a:prstGeom prst="rect">
                <a:avLst/>
              </a:prstGeom>
            </p:spPr>
          </p:pic>
        </mc:Fallback>
      </mc:AlternateContent>
    </p:spTree>
    <p:extLst>
      <p:ext uri="{BB962C8B-B14F-4D97-AF65-F5344CB8AC3E}">
        <p14:creationId xmlns:p14="http://schemas.microsoft.com/office/powerpoint/2010/main" val="4208679025"/>
      </p:ext>
    </p:extLst>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22777" y="1012953"/>
            <a:ext cx="2957962" cy="2177951"/>
          </a:xfrm>
          <a:prstGeom prst="rect">
            <a:avLst/>
          </a:prstGeom>
        </p:spPr>
      </p:pic>
      <p:sp>
        <p:nvSpPr>
          <p:cNvPr id="2" name="Title 1"/>
          <p:cNvSpPr>
            <a:spLocks noGrp="1"/>
          </p:cNvSpPr>
          <p:nvPr>
            <p:ph type="title"/>
          </p:nvPr>
        </p:nvSpPr>
        <p:spPr/>
        <p:txBody>
          <a:bodyPr>
            <a:normAutofit fontScale="90000"/>
          </a:bodyPr>
          <a:lstStyle/>
          <a:p>
            <a:r>
              <a:rPr lang="el-GR" dirty="0"/>
              <a:t>Διατήρηση της Ενέργειας</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371600"/>
                <a:ext cx="5129050" cy="4153348"/>
              </a:xfrm>
            </p:spPr>
            <p:txBody>
              <a:bodyPr>
                <a:normAutofit/>
              </a:bodyPr>
              <a:lstStyle/>
              <a:p>
                <a:r>
                  <a:rPr lang="el-GR" b="1" u="sng" dirty="0"/>
                  <a:t>Παράδειγμα – Λύση:</a:t>
                </a:r>
              </a:p>
              <a:p>
                <a:pPr lvl="1"/>
                <a:r>
                  <a:rPr lang="el-GR" sz="1600" dirty="0"/>
                  <a:t>Ένα σώμα μάζας </a:t>
                </a:r>
                <a14:m>
                  <m:oMath xmlns:m="http://schemas.openxmlformats.org/officeDocument/2006/math">
                    <m:r>
                      <a:rPr lang="el-GR" sz="1600" i="1" dirty="0" smtClean="0">
                        <a:latin typeface="Cambria Math" panose="02040503050406030204" pitchFamily="18" charset="0"/>
                      </a:rPr>
                      <m:t>6</m:t>
                    </m:r>
                  </m:oMath>
                </a14:m>
                <a:r>
                  <a:rPr lang="el-GR" sz="1600" dirty="0"/>
                  <a:t> </a:t>
                </a:r>
                <a:r>
                  <a:rPr lang="en-US" sz="1600" dirty="0"/>
                  <a:t>kg </a:t>
                </a:r>
                <a:r>
                  <a:rPr lang="el-GR" sz="1600" dirty="0"/>
                  <a:t>σε αρχική ηρεμία κινείται προς τα δεξιά επάνω σε μια οριζόντια επιφάνεια λόγω σταθερής οριζόντιας δύναμης </a:t>
                </a:r>
                <a14:m>
                  <m:oMath xmlns:m="http://schemas.openxmlformats.org/officeDocument/2006/math">
                    <m:r>
                      <a:rPr lang="el-GR" sz="1600" i="1" dirty="0" smtClean="0">
                        <a:latin typeface="Cambria Math" panose="02040503050406030204" pitchFamily="18" charset="0"/>
                      </a:rPr>
                      <m:t>12</m:t>
                    </m:r>
                  </m:oMath>
                </a14:m>
                <a:r>
                  <a:rPr lang="el-GR" sz="1600" dirty="0"/>
                  <a:t> Ν.</a:t>
                </a:r>
              </a:p>
              <a:p>
                <a:pPr marL="685783" lvl="2" indent="0">
                  <a:buNone/>
                </a:pPr>
                <a:r>
                  <a:rPr lang="el-GR" sz="1400" dirty="0"/>
                  <a:t>Βρείτε την ταχύτητα του σώματος όταν αυτό μετατοπιστεί κατά </a:t>
                </a:r>
                <a14:m>
                  <m:oMath xmlns:m="http://schemas.openxmlformats.org/officeDocument/2006/math">
                    <m:r>
                      <a:rPr lang="el-GR" sz="1400" i="1" dirty="0" smtClean="0">
                        <a:latin typeface="Cambria Math" panose="02040503050406030204" pitchFamily="18" charset="0"/>
                      </a:rPr>
                      <m:t>3</m:t>
                    </m:r>
                  </m:oMath>
                </a14:m>
                <a:r>
                  <a:rPr lang="en-US" sz="1400" dirty="0"/>
                  <a:t> m, </a:t>
                </a:r>
                <a:r>
                  <a:rPr lang="el-GR" sz="1400" dirty="0"/>
                  <a:t>εάν η επιφάνεια επαφής έχει συντελεστή τριβής ολίσθησης </a:t>
                </a:r>
                <a14:m>
                  <m:oMath xmlns:m="http://schemas.openxmlformats.org/officeDocument/2006/math">
                    <m:r>
                      <a:rPr lang="el-GR" sz="1400" i="1" dirty="0" smtClean="0">
                        <a:latin typeface="Cambria Math" panose="02040503050406030204" pitchFamily="18" charset="0"/>
                      </a:rPr>
                      <m:t>0.15</m:t>
                    </m:r>
                  </m:oMath>
                </a14:m>
                <a:endParaRPr lang="el-GR" sz="14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371600"/>
                <a:ext cx="5129050" cy="4153348"/>
              </a:xfrm>
              <a:blipFill rotWithShape="0">
                <a:blip r:embed="rId3"/>
                <a:stretch>
                  <a:fillRect t="-1175" r="-238"/>
                </a:stretch>
              </a:blipFill>
            </p:spPr>
            <p:txBody>
              <a:bodyPr/>
              <a:lstStyle/>
              <a:p>
                <a:r>
                  <a:rPr lang="el-GR">
                    <a:noFill/>
                  </a:rPr>
                  <a:t> </a:t>
                </a:r>
              </a:p>
            </p:txBody>
          </p:sp>
        </mc:Fallback>
      </mc:AlternateContent>
      <mc:AlternateContent xmlns:mc="http://schemas.openxmlformats.org/markup-compatibility/2006" xmlns:p14="http://schemas.microsoft.com/office/powerpoint/2010/main">
        <mc:Choice Requires="p14">
          <p:contentPart p14:bwMode="auto" r:id="rId4">
            <p14:nvContentPartPr>
              <p14:cNvPr id="5" name="Ink 4"/>
              <p14:cNvContentPartPr/>
              <p14:nvPr/>
            </p14:nvContentPartPr>
            <p14:xfrm>
              <a:off x="603720" y="3287520"/>
              <a:ext cx="7933680" cy="3104640"/>
            </p14:xfrm>
          </p:contentPart>
        </mc:Choice>
        <mc:Fallback xmlns="">
          <p:pic>
            <p:nvPicPr>
              <p:cNvPr id="5" name="Ink 4"/>
              <p:cNvPicPr/>
              <p:nvPr/>
            </p:nvPicPr>
            <p:blipFill>
              <a:blip r:embed="rId5"/>
              <a:stretch>
                <a:fillRect/>
              </a:stretch>
            </p:blipFill>
            <p:spPr>
              <a:xfrm>
                <a:off x="598680" y="3280680"/>
                <a:ext cx="7947360" cy="311976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6" name="Ink 5"/>
              <p14:cNvContentPartPr/>
              <p14:nvPr/>
            </p14:nvContentPartPr>
            <p14:xfrm>
              <a:off x="6498720" y="714600"/>
              <a:ext cx="2102400" cy="2106360"/>
            </p14:xfrm>
          </p:contentPart>
        </mc:Choice>
        <mc:Fallback xmlns="">
          <p:pic>
            <p:nvPicPr>
              <p:cNvPr id="6" name="Ink 5"/>
              <p:cNvPicPr/>
              <p:nvPr/>
            </p:nvPicPr>
            <p:blipFill>
              <a:blip r:embed="rId7"/>
              <a:stretch>
                <a:fillRect/>
              </a:stretch>
            </p:blipFill>
            <p:spPr>
              <a:xfrm>
                <a:off x="6495480" y="708480"/>
                <a:ext cx="2114640" cy="2122200"/>
              </a:xfrm>
              <a:prstGeom prst="rect">
                <a:avLst/>
              </a:prstGeom>
            </p:spPr>
          </p:pic>
        </mc:Fallback>
      </mc:AlternateContent>
    </p:spTree>
    <p:extLst>
      <p:ext uri="{BB962C8B-B14F-4D97-AF65-F5344CB8AC3E}">
        <p14:creationId xmlns:p14="http://schemas.microsoft.com/office/powerpoint/2010/main" val="919298298"/>
      </p:ext>
    </p:extLst>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22777" y="1012953"/>
            <a:ext cx="2957962" cy="2177951"/>
          </a:xfrm>
          <a:prstGeom prst="rect">
            <a:avLst/>
          </a:prstGeom>
        </p:spPr>
      </p:pic>
      <p:sp>
        <p:nvSpPr>
          <p:cNvPr id="2" name="Title 1"/>
          <p:cNvSpPr>
            <a:spLocks noGrp="1"/>
          </p:cNvSpPr>
          <p:nvPr>
            <p:ph type="title"/>
          </p:nvPr>
        </p:nvSpPr>
        <p:spPr/>
        <p:txBody>
          <a:bodyPr>
            <a:normAutofit fontScale="90000"/>
          </a:bodyPr>
          <a:lstStyle/>
          <a:p>
            <a:r>
              <a:rPr lang="el-GR" dirty="0"/>
              <a:t>Διατήρηση της Ενέργειας</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371600"/>
                <a:ext cx="5129050" cy="4153348"/>
              </a:xfrm>
            </p:spPr>
            <p:txBody>
              <a:bodyPr>
                <a:normAutofit/>
              </a:bodyPr>
              <a:lstStyle/>
              <a:p>
                <a:r>
                  <a:rPr lang="el-GR" b="1" u="sng" dirty="0"/>
                  <a:t>Παράδειγμα – Λύση:</a:t>
                </a:r>
              </a:p>
              <a:p>
                <a:pPr lvl="1"/>
                <a:r>
                  <a:rPr lang="el-GR" sz="1600" dirty="0"/>
                  <a:t>Ένα σώμα μάζας </a:t>
                </a:r>
                <a14:m>
                  <m:oMath xmlns:m="http://schemas.openxmlformats.org/officeDocument/2006/math">
                    <m:r>
                      <a:rPr lang="el-GR" sz="1600" i="1" dirty="0" smtClean="0">
                        <a:latin typeface="Cambria Math" panose="02040503050406030204" pitchFamily="18" charset="0"/>
                      </a:rPr>
                      <m:t>6</m:t>
                    </m:r>
                  </m:oMath>
                </a14:m>
                <a:r>
                  <a:rPr lang="el-GR" sz="1600" dirty="0"/>
                  <a:t> </a:t>
                </a:r>
                <a:r>
                  <a:rPr lang="en-US" sz="1600" dirty="0"/>
                  <a:t>kg </a:t>
                </a:r>
                <a:r>
                  <a:rPr lang="el-GR" sz="1600" dirty="0"/>
                  <a:t>σε αρχική ηρεμία κινείται προς τα δεξιά επάνω σε μια οριζόντια επιφάνεια λόγω σταθερής οριζόντιας δύναμης </a:t>
                </a:r>
                <a14:m>
                  <m:oMath xmlns:m="http://schemas.openxmlformats.org/officeDocument/2006/math">
                    <m:r>
                      <a:rPr lang="el-GR" sz="1600" i="1" dirty="0" smtClean="0">
                        <a:latin typeface="Cambria Math" panose="02040503050406030204" pitchFamily="18" charset="0"/>
                      </a:rPr>
                      <m:t>12</m:t>
                    </m:r>
                  </m:oMath>
                </a14:m>
                <a:r>
                  <a:rPr lang="el-GR" sz="1600" dirty="0"/>
                  <a:t> Ν.</a:t>
                </a:r>
              </a:p>
              <a:p>
                <a:pPr marL="685783" lvl="2" indent="0">
                  <a:buNone/>
                </a:pPr>
                <a:r>
                  <a:rPr lang="el-GR" sz="1400" dirty="0"/>
                  <a:t>Βρείτε την ταχύτητα του σώματος όταν αυτό μετατοπιστεί κατά </a:t>
                </a:r>
                <a14:m>
                  <m:oMath xmlns:m="http://schemas.openxmlformats.org/officeDocument/2006/math">
                    <m:r>
                      <a:rPr lang="el-GR" sz="1400" i="1" dirty="0" smtClean="0">
                        <a:latin typeface="Cambria Math" panose="02040503050406030204" pitchFamily="18" charset="0"/>
                      </a:rPr>
                      <m:t>3</m:t>
                    </m:r>
                  </m:oMath>
                </a14:m>
                <a:r>
                  <a:rPr lang="en-US" sz="1400" dirty="0"/>
                  <a:t> m, </a:t>
                </a:r>
                <a:r>
                  <a:rPr lang="el-GR" sz="1400" dirty="0"/>
                  <a:t>εάν η επιφάνεια επαφής έχει συντελεστή τριβής ολίσθησης </a:t>
                </a:r>
                <a14:m>
                  <m:oMath xmlns:m="http://schemas.openxmlformats.org/officeDocument/2006/math">
                    <m:r>
                      <a:rPr lang="el-GR" sz="1400" i="1" dirty="0" smtClean="0">
                        <a:latin typeface="Cambria Math" panose="02040503050406030204" pitchFamily="18" charset="0"/>
                      </a:rPr>
                      <m:t>0.15</m:t>
                    </m:r>
                  </m:oMath>
                </a14:m>
                <a:endParaRPr lang="el-GR" sz="14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371600"/>
                <a:ext cx="5129050" cy="4153348"/>
              </a:xfrm>
              <a:blipFill rotWithShape="0">
                <a:blip r:embed="rId3"/>
                <a:stretch>
                  <a:fillRect t="-1175" r="-238"/>
                </a:stretch>
              </a:blipFill>
            </p:spPr>
            <p:txBody>
              <a:bodyPr/>
              <a:lstStyle/>
              <a:p>
                <a:r>
                  <a:rPr lang="el-GR">
                    <a:noFill/>
                  </a:rPr>
                  <a:t> </a:t>
                </a:r>
              </a:p>
            </p:txBody>
          </p:sp>
        </mc:Fallback>
      </mc:AlternateContent>
      <mc:AlternateContent xmlns:mc="http://schemas.openxmlformats.org/markup-compatibility/2006" xmlns:p14="http://schemas.microsoft.com/office/powerpoint/2010/main">
        <mc:Choice Requires="p14">
          <p:contentPart p14:bwMode="auto" r:id="rId4">
            <p14:nvContentPartPr>
              <p14:cNvPr id="5" name="Ink 4"/>
              <p14:cNvContentPartPr/>
              <p14:nvPr/>
            </p14:nvContentPartPr>
            <p14:xfrm>
              <a:off x="587880" y="739080"/>
              <a:ext cx="7853400" cy="5645880"/>
            </p14:xfrm>
          </p:contentPart>
        </mc:Choice>
        <mc:Fallback xmlns="">
          <p:pic>
            <p:nvPicPr>
              <p:cNvPr id="5" name="Ink 4"/>
              <p:cNvPicPr/>
              <p:nvPr/>
            </p:nvPicPr>
            <p:blipFill>
              <a:blip r:embed="rId5"/>
              <a:stretch>
                <a:fillRect/>
              </a:stretch>
            </p:blipFill>
            <p:spPr>
              <a:xfrm>
                <a:off x="579600" y="731880"/>
                <a:ext cx="7873920" cy="566208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6" name="Ink 5"/>
              <p14:cNvContentPartPr/>
              <p14:nvPr/>
            </p14:nvContentPartPr>
            <p14:xfrm>
              <a:off x="4000680" y="3979080"/>
              <a:ext cx="2343600" cy="552240"/>
            </p14:xfrm>
          </p:contentPart>
        </mc:Choice>
        <mc:Fallback xmlns="">
          <p:pic>
            <p:nvPicPr>
              <p:cNvPr id="6" name="Ink 5"/>
              <p:cNvPicPr/>
              <p:nvPr/>
            </p:nvPicPr>
            <p:blipFill>
              <a:blip r:embed="rId7"/>
              <a:stretch>
                <a:fillRect/>
              </a:stretch>
            </p:blipFill>
            <p:spPr>
              <a:xfrm>
                <a:off x="3990240" y="3970080"/>
                <a:ext cx="2360520" cy="570240"/>
              </a:xfrm>
              <a:prstGeom prst="rect">
                <a:avLst/>
              </a:prstGeom>
            </p:spPr>
          </p:pic>
        </mc:Fallback>
      </mc:AlternateContent>
    </p:spTree>
    <p:extLst>
      <p:ext uri="{BB962C8B-B14F-4D97-AF65-F5344CB8AC3E}">
        <p14:creationId xmlns:p14="http://schemas.microsoft.com/office/powerpoint/2010/main" val="2253579254"/>
      </p:ext>
    </p:extLst>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4641455" y="1633814"/>
            <a:ext cx="3779520" cy="3301406"/>
            <a:chOff x="4643120" y="1290914"/>
            <a:chExt cx="3779520" cy="3301406"/>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b="15114"/>
            <a:stretch/>
          </p:blipFill>
          <p:spPr>
            <a:xfrm rot="19269992">
              <a:off x="4643120" y="1290914"/>
              <a:ext cx="3603830" cy="2373199"/>
            </a:xfrm>
            <a:prstGeom prst="rect">
              <a:avLst/>
            </a:prstGeom>
          </p:spPr>
        </p:pic>
        <mc:AlternateContent xmlns:mc="http://schemas.openxmlformats.org/markup-compatibility/2006" xmlns:a14="http://schemas.microsoft.com/office/drawing/2010/main">
          <mc:Choice Requires="a14">
            <p:sp>
              <p:nvSpPr>
                <p:cNvPr id="10" name="TextBox 9"/>
                <p:cNvSpPr txBox="1"/>
                <p:nvPr/>
              </p:nvSpPr>
              <p:spPr>
                <a:xfrm>
                  <a:off x="6992932" y="2802728"/>
                  <a:ext cx="530908" cy="5926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l-GR" sz="24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𝜃</m:t>
                        </m:r>
                      </m:oMath>
                    </m:oMathPara>
                  </a14:m>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10" name="TextBox 9"/>
                <p:cNvSpPr txBox="1">
                  <a:spLocks noRot="1" noChangeAspect="1" noMove="1" noResize="1" noEditPoints="1" noAdjustHandles="1" noChangeArrowheads="1" noChangeShapeType="1" noTextEdit="1"/>
                </p:cNvSpPr>
                <p:nvPr/>
              </p:nvSpPr>
              <p:spPr>
                <a:xfrm>
                  <a:off x="6992932" y="2802728"/>
                  <a:ext cx="530908" cy="592622"/>
                </a:xfrm>
                <a:prstGeom prst="rect">
                  <a:avLst/>
                </a:prstGeom>
                <a:blipFill>
                  <a:blip r:embed="rId3"/>
                  <a:stretch>
                    <a:fillRect/>
                  </a:stretch>
                </a:blipFill>
              </p:spPr>
              <p:txBody>
                <a:bodyPr/>
                <a:lstStyle/>
                <a:p>
                  <a:r>
                    <a:rPr lang="en-US">
                      <a:noFill/>
                    </a:rPr>
                    <a:t> </a:t>
                  </a:r>
                </a:p>
              </p:txBody>
            </p:sp>
          </mc:Fallback>
        </mc:AlternateContent>
        <p:sp>
          <p:nvSpPr>
            <p:cNvPr id="9" name="Arc 8"/>
            <p:cNvSpPr/>
            <p:nvPr/>
          </p:nvSpPr>
          <p:spPr>
            <a:xfrm>
              <a:off x="6011790" y="2802728"/>
              <a:ext cx="1135872" cy="1789592"/>
            </a:xfrm>
            <a:prstGeom prst="arc">
              <a:avLst>
                <a:gd name="adj1" fmla="val 16200000"/>
                <a:gd name="adj2" fmla="val 21331489"/>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mc:AlternateContent xmlns:mc="http://schemas.openxmlformats.org/markup-compatibility/2006" xmlns:a14="http://schemas.microsoft.com/office/drawing/2010/main">
          <mc:Choice Requires="a14">
            <p:sp>
              <p:nvSpPr>
                <p:cNvPr id="18" name="TextBox 17"/>
                <p:cNvSpPr txBox="1"/>
                <p:nvPr/>
              </p:nvSpPr>
              <p:spPr>
                <a:xfrm rot="19206545">
                  <a:off x="6525170" y="3225840"/>
                  <a:ext cx="440248" cy="500393"/>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aa-ET"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sSub>
                              <m:sSubPr>
                                <m:ctrlPr>
                                  <a:rPr kumimoji="0" lang="aa-ET"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acc>
                                  <m:accPr>
                                    <m:chr m:val="⃗"/>
                                    <m:ctrlPr>
                                      <a:rPr kumimoji="0" lang="el-GR"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accPr>
                                  <m:e>
                                    <m:r>
                                      <a:rPr kumimoji="0" lang="aa-ET"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𝐹</m:t>
                                    </m:r>
                                  </m:e>
                                </m:acc>
                              </m:e>
                              <m:sub>
                                <m:r>
                                  <a:rPr kumimoji="0" lang="aa-ET"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𝑔</m:t>
                                </m:r>
                              </m:sub>
                            </m:sSub>
                          </m:e>
                          <m:sub>
                            <m:r>
                              <a:rPr kumimoji="0" lang="aa-ET"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sub>
                        </m:sSub>
                      </m:oMath>
                    </m:oMathPara>
                  </a14:m>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18" name="TextBox 17"/>
                <p:cNvSpPr txBox="1">
                  <a:spLocks noRot="1" noChangeAspect="1" noMove="1" noResize="1" noEditPoints="1" noAdjustHandles="1" noChangeArrowheads="1" noChangeShapeType="1" noTextEdit="1"/>
                </p:cNvSpPr>
                <p:nvPr/>
              </p:nvSpPr>
              <p:spPr>
                <a:xfrm rot="19206545">
                  <a:off x="6525170" y="3225840"/>
                  <a:ext cx="440248" cy="500393"/>
                </a:xfrm>
                <a:prstGeom prst="rect">
                  <a:avLst/>
                </a:prstGeom>
                <a:blipFill>
                  <a:blip r:embed="rId4"/>
                  <a:stretch>
                    <a:fillRect l="-5505" t="-17117" r="-3670"/>
                  </a:stretch>
                </a:blipFill>
              </p:spPr>
              <p:txBody>
                <a:bodyPr/>
                <a:lstStyle/>
                <a:p>
                  <a:r>
                    <a:rPr lang="en-US">
                      <a:noFill/>
                    </a:rPr>
                    <a:t> </a:t>
                  </a:r>
                </a:p>
              </p:txBody>
            </p:sp>
          </mc:Fallback>
        </mc:AlternateContent>
        <p:cxnSp>
          <p:nvCxnSpPr>
            <p:cNvPr id="13" name="Straight Arrow Connector 12"/>
            <p:cNvCxnSpPr/>
            <p:nvPr/>
          </p:nvCxnSpPr>
          <p:spPr>
            <a:xfrm>
              <a:off x="5892800" y="2895600"/>
              <a:ext cx="20320" cy="1066800"/>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a:off x="5441303" y="2895600"/>
              <a:ext cx="448567" cy="345440"/>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5563223" y="3653940"/>
              <a:ext cx="2859417" cy="2608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9" name="TextBox 18"/>
                <p:cNvSpPr txBox="1"/>
                <p:nvPr/>
              </p:nvSpPr>
              <p:spPr>
                <a:xfrm rot="19206545">
                  <a:off x="5070189" y="2614855"/>
                  <a:ext cx="485792" cy="4306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aa-ET" sz="16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sSub>
                              <m:sSubPr>
                                <m:ctrlPr>
                                  <a:rPr kumimoji="0" lang="aa-ET" sz="16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acc>
                                  <m:accPr>
                                    <m:chr m:val="⃗"/>
                                    <m:ctrlPr>
                                      <a:rPr kumimoji="0" lang="el-GR" sz="16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accPr>
                                  <m:e>
                                    <m:r>
                                      <a:rPr kumimoji="0" lang="aa-ET" sz="16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𝑭</m:t>
                                    </m:r>
                                  </m:e>
                                </m:acc>
                              </m:e>
                              <m:sub>
                                <m:r>
                                  <a:rPr kumimoji="0" lang="aa-ET" sz="16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𝒈</m:t>
                                </m:r>
                              </m:sub>
                            </m:sSub>
                          </m:e>
                          <m:sub>
                            <m:r>
                              <a:rPr kumimoji="0" lang="aa-ET" sz="16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𝒙</m:t>
                            </m:r>
                          </m:sub>
                        </m:sSub>
                      </m:oMath>
                    </m:oMathPara>
                  </a14:m>
                  <a:endPar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19" name="TextBox 18"/>
                <p:cNvSpPr txBox="1">
                  <a:spLocks noRot="1" noChangeAspect="1" noMove="1" noResize="1" noEditPoints="1" noAdjustHandles="1" noChangeArrowheads="1" noChangeShapeType="1" noTextEdit="1"/>
                </p:cNvSpPr>
                <p:nvPr/>
              </p:nvSpPr>
              <p:spPr>
                <a:xfrm rot="19206545">
                  <a:off x="5070189" y="2614855"/>
                  <a:ext cx="485792" cy="430695"/>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p:cNvSpPr txBox="1"/>
                <p:nvPr/>
              </p:nvSpPr>
              <p:spPr>
                <a:xfrm>
                  <a:off x="5944661" y="3704607"/>
                  <a:ext cx="202338" cy="46801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aa-ET"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sSub>
                              <m:sSubPr>
                                <m:ctrlPr>
                                  <a:rPr kumimoji="0" lang="aa-ET"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acc>
                                  <m:accPr>
                                    <m:chr m:val="⃗"/>
                                    <m:ctrlPr>
                                      <a:rPr kumimoji="0" lang="el-GR"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accPr>
                                  <m:e>
                                    <m:r>
                                      <a:rPr kumimoji="0" lang="aa-ET"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𝐹</m:t>
                                    </m:r>
                                  </m:e>
                                </m:acc>
                              </m:e>
                              <m:sub>
                                <m:r>
                                  <a:rPr kumimoji="0" lang="aa-ET"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𝑔</m:t>
                                </m:r>
                              </m:sub>
                            </m:sSub>
                          </m:e>
                          <m:sub>
                            <m:r>
                              <a:rPr kumimoji="0" lang="aa-ET"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sub>
                        </m:sSub>
                      </m:oMath>
                    </m:oMathPara>
                  </a14:m>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20" name="TextBox 19"/>
                <p:cNvSpPr txBox="1">
                  <a:spLocks noRot="1" noChangeAspect="1" noMove="1" noResize="1" noEditPoints="1" noAdjustHandles="1" noChangeArrowheads="1" noChangeShapeType="1" noTextEdit="1"/>
                </p:cNvSpPr>
                <p:nvPr/>
              </p:nvSpPr>
              <p:spPr>
                <a:xfrm>
                  <a:off x="5944661" y="3704607"/>
                  <a:ext cx="202338" cy="468013"/>
                </a:xfrm>
                <a:prstGeom prst="rect">
                  <a:avLst/>
                </a:prstGeom>
                <a:blipFill>
                  <a:blip r:embed="rId6"/>
                  <a:stretch>
                    <a:fillRect t="-18182" r="-72727"/>
                  </a:stretch>
                </a:blipFill>
              </p:spPr>
              <p:txBody>
                <a:bodyPr/>
                <a:lstStyle/>
                <a:p>
                  <a:r>
                    <a:rPr lang="en-US">
                      <a:noFill/>
                    </a:rPr>
                    <a:t> </a:t>
                  </a:r>
                </a:p>
              </p:txBody>
            </p:sp>
          </mc:Fallback>
        </mc:AlternateContent>
      </p:grpSp>
      <p:sp>
        <p:nvSpPr>
          <p:cNvPr id="2" name="Title 1"/>
          <p:cNvSpPr>
            <a:spLocks noGrp="1"/>
          </p:cNvSpPr>
          <p:nvPr>
            <p:ph type="title"/>
          </p:nvPr>
        </p:nvSpPr>
        <p:spPr/>
        <p:txBody>
          <a:bodyPr>
            <a:normAutofit fontScale="90000"/>
          </a:bodyPr>
          <a:lstStyle/>
          <a:p>
            <a:r>
              <a:rPr lang="el-GR" dirty="0"/>
              <a:t>Διατήρηση της Ενέργειας</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668895" y="1290914"/>
                <a:ext cx="7922184" cy="5293360"/>
              </a:xfrm>
            </p:spPr>
            <p:txBody>
              <a:bodyPr>
                <a:normAutofit/>
              </a:bodyPr>
              <a:lstStyle/>
              <a:p>
                <a:r>
                  <a:rPr lang="el-GR" b="1" dirty="0"/>
                  <a:t>Τι θα άλλαζε στο παράδειγμα αν</a:t>
                </a:r>
                <a:br>
                  <a:rPr lang="el-GR" b="1" dirty="0"/>
                </a:br>
                <a:r>
                  <a:rPr lang="el-GR" b="1" dirty="0"/>
                  <a:t>το επίπεδο ήταν κεκλιμένο?</a:t>
                </a:r>
                <a:endParaRPr lang="aa-ET" b="1" dirty="0"/>
              </a:p>
              <a:p>
                <a:endParaRPr lang="aa-ET" b="1" dirty="0"/>
              </a:p>
              <a:p>
                <a:r>
                  <a:rPr lang="el-GR" dirty="0"/>
                  <a:t>Δείτε το διπλανό σχήμα</a:t>
                </a:r>
                <a:endParaRPr lang="aa-ET" dirty="0"/>
              </a:p>
              <a:p>
                <a:endParaRPr lang="el-GR" sz="2000" b="1" dirty="0"/>
              </a:p>
              <a:p>
                <a:pPr marL="68578" indent="0">
                  <a:buNone/>
                </a:pPr>
                <a:endParaRPr lang="aa-ET" sz="2000" b="1" dirty="0"/>
              </a:p>
              <a:p>
                <a:endParaRPr lang="aa-ET" sz="1200" b="1" dirty="0"/>
              </a:p>
              <a:p>
                <a:endParaRPr lang="aa-ET" sz="2000" b="1" dirty="0"/>
              </a:p>
              <a:p>
                <a:r>
                  <a:rPr lang="el-GR" dirty="0"/>
                  <a:t>Η δύναμη του </a:t>
                </a:r>
                <a:r>
                  <a:rPr lang="el-GR" b="1" dirty="0"/>
                  <a:t>βάρους</a:t>
                </a:r>
                <a:r>
                  <a:rPr lang="el-GR" dirty="0"/>
                  <a:t> παράγει έργο στο σώμα!</a:t>
                </a:r>
              </a:p>
              <a:p>
                <a:pPr lvl="1"/>
                <a:r>
                  <a:rPr lang="el-GR" dirty="0"/>
                  <a:t>...και συγκεκριμένα η </a:t>
                </a:r>
                <a:r>
                  <a:rPr lang="aa-ET" b="1" dirty="0"/>
                  <a:t>x-</a:t>
                </a:r>
                <a:r>
                  <a:rPr lang="el-GR" b="1" dirty="0"/>
                  <a:t>συνιστώσα του βάρους</a:t>
                </a:r>
              </a:p>
              <a:p>
                <a:pPr lvl="1"/>
                <a:r>
                  <a:rPr lang="el-GR" b="1" dirty="0"/>
                  <a:t>...η </a:t>
                </a:r>
                <a:r>
                  <a:rPr lang="aa-ET" b="1" dirty="0"/>
                  <a:t>y-</a:t>
                </a:r>
                <a:r>
                  <a:rPr lang="el-GR" b="1" dirty="0"/>
                  <a:t>συνιστώσα του </a:t>
                </a:r>
                <a:r>
                  <a:rPr lang="el-GR" dirty="0"/>
                  <a:t>θα είναι </a:t>
                </a:r>
                <a:r>
                  <a:rPr lang="el-GR" b="1" dirty="0"/>
                  <a:t>κάθετη στη μετατόπιση </a:t>
                </a:r>
                <a:r>
                  <a:rPr lang="el-GR" dirty="0"/>
                  <a:t>και το έργο της θα είναι</a:t>
                </a:r>
                <a:r>
                  <a:rPr lang="el-GR" b="1" dirty="0"/>
                  <a:t> μηδέν</a:t>
                </a:r>
              </a:p>
              <a:p>
                <a:r>
                  <a:rPr lang="el-GR" dirty="0"/>
                  <a:t>Το σύστημα αξόνων θα στηθεί με τον </a:t>
                </a:r>
                <a14:m>
                  <m:oMath xmlns:m="http://schemas.openxmlformats.org/officeDocument/2006/math">
                    <m:r>
                      <a:rPr lang="aa-ET" b="0" i="1" dirty="0" smtClean="0">
                        <a:latin typeface="Cambria Math" panose="02040503050406030204" pitchFamily="18" charset="0"/>
                      </a:rPr>
                      <m:t>𝑥</m:t>
                    </m:r>
                    <m:r>
                      <a:rPr lang="el-GR" b="0" i="1" dirty="0" smtClean="0">
                        <a:latin typeface="Cambria Math" panose="02040503050406030204" pitchFamily="18" charset="0"/>
                      </a:rPr>
                      <m:t>′</m:t>
                    </m:r>
                    <m:r>
                      <a:rPr lang="aa-ET" b="0" i="1" dirty="0" smtClean="0">
                        <a:latin typeface="Cambria Math" panose="02040503050406030204" pitchFamily="18" charset="0"/>
                      </a:rPr>
                      <m:t>𝑥</m:t>
                    </m:r>
                  </m:oMath>
                </a14:m>
                <a:r>
                  <a:rPr lang="aa-ET" dirty="0"/>
                  <a:t> || </a:t>
                </a:r>
                <a:r>
                  <a:rPr lang="el-GR" dirty="0"/>
                  <a:t>κεκλιμένο</a:t>
                </a:r>
              </a:p>
              <a:p>
                <a:endParaRPr lang="el-GR" sz="600" b="1" dirty="0"/>
              </a:p>
              <a:p>
                <a:pPr marL="68578" indent="0">
                  <a:buNone/>
                </a:pPr>
                <a:endParaRPr lang="aa-ET" b="1" dirty="0"/>
              </a:p>
              <a:p>
                <a:endParaRPr lang="el-GR" b="1"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668895" y="1290914"/>
                <a:ext cx="7922184" cy="5293360"/>
              </a:xfrm>
              <a:blipFill>
                <a:blip r:embed="rId7"/>
                <a:stretch>
                  <a:fillRect t="-922" r="-154"/>
                </a:stretch>
              </a:blipFill>
            </p:spPr>
            <p:txBody>
              <a:bodyPr/>
              <a:lstStyle/>
              <a:p>
                <a:r>
                  <a:rPr lang="en-US">
                    <a:noFill/>
                  </a:rPr>
                  <a:t> </a:t>
                </a:r>
              </a:p>
            </p:txBody>
          </p:sp>
        </mc:Fallback>
      </mc:AlternateContent>
    </p:spTree>
    <p:extLst>
      <p:ext uri="{BB962C8B-B14F-4D97-AF65-F5344CB8AC3E}">
        <p14:creationId xmlns:p14="http://schemas.microsoft.com/office/powerpoint/2010/main" val="2232983560"/>
      </p:ext>
    </p:extLst>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5657834" y="678397"/>
            <a:ext cx="2914415" cy="1932060"/>
            <a:chOff x="4643120" y="1290914"/>
            <a:chExt cx="3603830" cy="2913045"/>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b="15114"/>
            <a:stretch/>
          </p:blipFill>
          <p:spPr>
            <a:xfrm rot="19269992">
              <a:off x="4643120" y="1290914"/>
              <a:ext cx="3603830" cy="2373199"/>
            </a:xfrm>
            <a:prstGeom prst="rect">
              <a:avLst/>
            </a:prstGeom>
          </p:spPr>
        </p:pic>
        <mc:AlternateContent xmlns:mc="http://schemas.openxmlformats.org/markup-compatibility/2006" xmlns:a14="http://schemas.microsoft.com/office/drawing/2010/main">
          <mc:Choice Requires="a14">
            <p:sp>
              <p:nvSpPr>
                <p:cNvPr id="8" name="TextBox 7"/>
                <p:cNvSpPr txBox="1"/>
                <p:nvPr/>
              </p:nvSpPr>
              <p:spPr>
                <a:xfrm rot="19206545">
                  <a:off x="6458276" y="3340912"/>
                  <a:ext cx="440248" cy="500393"/>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aa-ET"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sSub>
                              <m:sSubPr>
                                <m:ctrlPr>
                                  <a:rPr kumimoji="0" lang="aa-ET"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acc>
                                  <m:accPr>
                                    <m:chr m:val="⃗"/>
                                    <m:ctrlPr>
                                      <a:rPr kumimoji="0" lang="el-GR"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accPr>
                                  <m:e>
                                    <m:r>
                                      <a:rPr kumimoji="0" lang="aa-ET"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𝐹</m:t>
                                    </m:r>
                                  </m:e>
                                </m:acc>
                              </m:e>
                              <m:sub>
                                <m:r>
                                  <a:rPr kumimoji="0" lang="aa-ET"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𝑔</m:t>
                                </m:r>
                              </m:sub>
                            </m:sSub>
                          </m:e>
                          <m:sub>
                            <m:r>
                              <a:rPr kumimoji="0" lang="aa-ET"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sub>
                        </m:sSub>
                      </m:oMath>
                    </m:oMathPara>
                  </a14:m>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8" name="TextBox 7"/>
                <p:cNvSpPr txBox="1">
                  <a:spLocks noRot="1" noChangeAspect="1" noMove="1" noResize="1" noEditPoints="1" noAdjustHandles="1" noChangeArrowheads="1" noChangeShapeType="1" noTextEdit="1"/>
                </p:cNvSpPr>
                <p:nvPr/>
              </p:nvSpPr>
              <p:spPr>
                <a:xfrm rot="19206545">
                  <a:off x="6458276" y="3340912"/>
                  <a:ext cx="440248" cy="500393"/>
                </a:xfrm>
                <a:prstGeom prst="rect">
                  <a:avLst/>
                </a:prstGeom>
                <a:blipFill>
                  <a:blip r:embed="rId3"/>
                  <a:stretch>
                    <a:fillRect l="-7500" t="-23457" r="-41250" b="-6173"/>
                  </a:stretch>
                </a:blipFill>
              </p:spPr>
              <p:txBody>
                <a:bodyPr/>
                <a:lstStyle/>
                <a:p>
                  <a:r>
                    <a:rPr lang="en-US">
                      <a:noFill/>
                    </a:rPr>
                    <a:t> </a:t>
                  </a:r>
                </a:p>
              </p:txBody>
            </p:sp>
          </mc:Fallback>
        </mc:AlternateContent>
        <p:cxnSp>
          <p:nvCxnSpPr>
            <p:cNvPr id="9" name="Straight Arrow Connector 8"/>
            <p:cNvCxnSpPr/>
            <p:nvPr/>
          </p:nvCxnSpPr>
          <p:spPr>
            <a:xfrm>
              <a:off x="5892800" y="2895600"/>
              <a:ext cx="20320" cy="1066800"/>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a:off x="5475023" y="2895599"/>
              <a:ext cx="414848" cy="438443"/>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2" name="TextBox 11"/>
                <p:cNvSpPr txBox="1"/>
                <p:nvPr/>
              </p:nvSpPr>
              <p:spPr>
                <a:xfrm rot="19206545">
                  <a:off x="4962564" y="2562615"/>
                  <a:ext cx="485792" cy="4306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aa-ET" sz="16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sSub>
                              <m:sSubPr>
                                <m:ctrlPr>
                                  <a:rPr kumimoji="0" lang="aa-ET" sz="16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acc>
                                  <m:accPr>
                                    <m:chr m:val="⃗"/>
                                    <m:ctrlPr>
                                      <a:rPr kumimoji="0" lang="el-GR" sz="16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accPr>
                                  <m:e>
                                    <m:r>
                                      <a:rPr kumimoji="0" lang="aa-ET" sz="16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𝑭</m:t>
                                    </m:r>
                                  </m:e>
                                </m:acc>
                              </m:e>
                              <m:sub>
                                <m:r>
                                  <a:rPr kumimoji="0" lang="aa-ET" sz="16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𝒈</m:t>
                                </m:r>
                              </m:sub>
                            </m:sSub>
                          </m:e>
                          <m:sub>
                            <m:r>
                              <a:rPr kumimoji="0" lang="aa-ET" sz="16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𝒙</m:t>
                            </m:r>
                          </m:sub>
                        </m:sSub>
                      </m:oMath>
                    </m:oMathPara>
                  </a14:m>
                  <a:endPar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12" name="TextBox 11"/>
                <p:cNvSpPr txBox="1">
                  <a:spLocks noRot="1" noChangeAspect="1" noMove="1" noResize="1" noEditPoints="1" noAdjustHandles="1" noChangeArrowheads="1" noChangeShapeType="1" noTextEdit="1"/>
                </p:cNvSpPr>
                <p:nvPr/>
              </p:nvSpPr>
              <p:spPr>
                <a:xfrm rot="19206545">
                  <a:off x="4962564" y="2562615"/>
                  <a:ext cx="485792" cy="430695"/>
                </a:xfrm>
                <a:prstGeom prst="rect">
                  <a:avLst/>
                </a:prstGeom>
                <a:blipFill>
                  <a:blip r:embed="rId4"/>
                  <a:stretch>
                    <a:fillRect r="-25926" b="-512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p:cNvSpPr txBox="1"/>
                <p:nvPr/>
              </p:nvSpPr>
              <p:spPr>
                <a:xfrm>
                  <a:off x="5553350" y="3735946"/>
                  <a:ext cx="202339" cy="46801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aa-ET"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sSub>
                              <m:sSubPr>
                                <m:ctrlPr>
                                  <a:rPr kumimoji="0" lang="aa-ET"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acc>
                                  <m:accPr>
                                    <m:chr m:val="⃗"/>
                                    <m:ctrlPr>
                                      <a:rPr kumimoji="0" lang="el-GR"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accPr>
                                  <m:e>
                                    <m:r>
                                      <a:rPr kumimoji="0" lang="aa-ET"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𝐹</m:t>
                                    </m:r>
                                  </m:e>
                                </m:acc>
                              </m:e>
                              <m:sub>
                                <m:r>
                                  <a:rPr kumimoji="0" lang="aa-ET"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𝑔</m:t>
                                </m:r>
                              </m:sub>
                            </m:sSub>
                          </m:e>
                          <m:sub>
                            <m:r>
                              <a:rPr kumimoji="0" lang="aa-ET"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sub>
                        </m:sSub>
                      </m:oMath>
                    </m:oMathPara>
                  </a14:m>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13" name="TextBox 12"/>
                <p:cNvSpPr txBox="1">
                  <a:spLocks noRot="1" noChangeAspect="1" noMove="1" noResize="1" noEditPoints="1" noAdjustHandles="1" noChangeArrowheads="1" noChangeShapeType="1" noTextEdit="1"/>
                </p:cNvSpPr>
                <p:nvPr/>
              </p:nvSpPr>
              <p:spPr>
                <a:xfrm>
                  <a:off x="5553350" y="3735946"/>
                  <a:ext cx="202339" cy="468013"/>
                </a:xfrm>
                <a:prstGeom prst="rect">
                  <a:avLst/>
                </a:prstGeom>
                <a:blipFill>
                  <a:blip r:embed="rId5"/>
                  <a:stretch>
                    <a:fillRect t="-27451" r="-107407" b="-45098"/>
                  </a:stretch>
                </a:blipFill>
              </p:spPr>
              <p:txBody>
                <a:bodyPr/>
                <a:lstStyle/>
                <a:p>
                  <a:r>
                    <a:rPr lang="en-US">
                      <a:noFill/>
                    </a:rPr>
                    <a:t> </a:t>
                  </a:r>
                </a:p>
              </p:txBody>
            </p:sp>
          </mc:Fallback>
        </mc:AlternateContent>
      </p:grpSp>
      <p:sp>
        <p:nvSpPr>
          <p:cNvPr id="2" name="Title 1"/>
          <p:cNvSpPr>
            <a:spLocks noGrp="1"/>
          </p:cNvSpPr>
          <p:nvPr>
            <p:ph type="title"/>
          </p:nvPr>
        </p:nvSpPr>
        <p:spPr/>
        <p:txBody>
          <a:bodyPr>
            <a:normAutofit fontScale="90000"/>
          </a:bodyPr>
          <a:lstStyle/>
          <a:p>
            <a:r>
              <a:rPr lang="el-GR" dirty="0"/>
              <a:t>Διατήρηση της Ενέργειας</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371600"/>
                <a:ext cx="7948450" cy="5293360"/>
              </a:xfrm>
            </p:spPr>
            <p:txBody>
              <a:bodyPr>
                <a:normAutofit lnSpcReduction="10000"/>
              </a:bodyPr>
              <a:lstStyle/>
              <a:p>
                <a:r>
                  <a:rPr lang="el-GR" b="1" dirty="0"/>
                  <a:t>Τι θα άλλαζε «ενεργειακά»?</a:t>
                </a:r>
                <a:endParaRPr lang="aa-ET" b="1" dirty="0"/>
              </a:p>
              <a:p>
                <a:endParaRPr lang="aa-ET" sz="300" b="1" dirty="0"/>
              </a:p>
              <a:p>
                <a:endParaRPr lang="el-GR" sz="100" b="1" dirty="0"/>
              </a:p>
              <a:p>
                <a:r>
                  <a:rPr lang="el-GR" b="1" dirty="0"/>
                  <a:t>Για το σύστημα {σώμα}, </a:t>
                </a:r>
                <a:r>
                  <a:rPr lang="el-GR" b="1" dirty="0">
                    <a:solidFill>
                      <a:srgbClr val="7030A0"/>
                    </a:solidFill>
                  </a:rPr>
                  <a:t>μονομελές</a:t>
                </a:r>
                <a:r>
                  <a:rPr lang="el-GR" b="1" dirty="0"/>
                  <a:t> </a:t>
                </a:r>
                <a:br>
                  <a:rPr lang="en-US" b="1" dirty="0"/>
                </a:br>
                <a:r>
                  <a:rPr lang="el-GR" b="1" dirty="0"/>
                  <a:t>και </a:t>
                </a:r>
                <a:r>
                  <a:rPr lang="el-GR" b="1" dirty="0">
                    <a:solidFill>
                      <a:srgbClr val="00B050"/>
                    </a:solidFill>
                  </a:rPr>
                  <a:t>μη απομονωμένο</a:t>
                </a:r>
                <a:r>
                  <a:rPr lang="el-GR" b="1" dirty="0"/>
                  <a:t>, θα είχαμε </a:t>
                </a:r>
              </a:p>
              <a:p>
                <a:pPr marL="68578" indent="0">
                  <a:buNone/>
                </a:pPr>
                <a14:m>
                  <m:oMathPara xmlns:m="http://schemas.openxmlformats.org/officeDocument/2006/math">
                    <m:oMathParaPr>
                      <m:jc m:val="centerGroup"/>
                    </m:oMathParaPr>
                    <m:oMath xmlns:m="http://schemas.openxmlformats.org/officeDocument/2006/math">
                      <m:r>
                        <a:rPr lang="el-GR" b="1">
                          <a:latin typeface="Cambria Math" panose="02040503050406030204" pitchFamily="18" charset="0"/>
                        </a:rPr>
                        <m:t>𝚫</m:t>
                      </m:r>
                      <m:sSub>
                        <m:sSubPr>
                          <m:ctrlPr>
                            <a:rPr lang="aa-ET" b="1" i="1">
                              <a:latin typeface="Cambria Math" panose="02040503050406030204" pitchFamily="18" charset="0"/>
                            </a:rPr>
                          </m:ctrlPr>
                        </m:sSubPr>
                        <m:e>
                          <m:r>
                            <a:rPr lang="aa-ET" b="1">
                              <a:latin typeface="Cambria Math" panose="02040503050406030204" pitchFamily="18" charset="0"/>
                            </a:rPr>
                            <m:t>𝐄</m:t>
                          </m:r>
                        </m:e>
                        <m:sub>
                          <m:r>
                            <a:rPr lang="aa-ET" b="1" i="1">
                              <a:latin typeface="Cambria Math" panose="02040503050406030204" pitchFamily="18" charset="0"/>
                            </a:rPr>
                            <m:t>𝒔𝒚𝒔</m:t>
                          </m:r>
                        </m:sub>
                      </m:sSub>
                      <m:r>
                        <a:rPr lang="aa-ET" b="1" i="1">
                          <a:latin typeface="Cambria Math" panose="02040503050406030204" pitchFamily="18" charset="0"/>
                        </a:rPr>
                        <m:t>=</m:t>
                      </m:r>
                      <m:r>
                        <a:rPr lang="aa-ET" b="1">
                          <a:latin typeface="Cambria Math" panose="02040503050406030204" pitchFamily="18" charset="0"/>
                        </a:rPr>
                        <m:t>𝚫</m:t>
                      </m:r>
                      <m:r>
                        <a:rPr lang="aa-ET" b="1">
                          <a:latin typeface="Cambria Math" panose="02040503050406030204" pitchFamily="18" charset="0"/>
                        </a:rPr>
                        <m:t>𝐊</m:t>
                      </m:r>
                      <m:r>
                        <a:rPr lang="aa-ET" b="1" i="1">
                          <a:latin typeface="Cambria Math" panose="02040503050406030204" pitchFamily="18" charset="0"/>
                        </a:rPr>
                        <m:t>=∑</m:t>
                      </m:r>
                      <m:sSub>
                        <m:sSubPr>
                          <m:ctrlPr>
                            <a:rPr lang="aa-ET" b="1" i="1">
                              <a:latin typeface="Cambria Math" panose="02040503050406030204" pitchFamily="18" charset="0"/>
                            </a:rPr>
                          </m:ctrlPr>
                        </m:sSubPr>
                        <m:e>
                          <m:r>
                            <a:rPr lang="aa-ET" b="1" i="1">
                              <a:latin typeface="Cambria Math" panose="02040503050406030204" pitchFamily="18" charset="0"/>
                            </a:rPr>
                            <m:t>𝑾</m:t>
                          </m:r>
                        </m:e>
                        <m:sub>
                          <m:r>
                            <a:rPr lang="aa-ET" b="1" i="1">
                              <a:latin typeface="Cambria Math" panose="02040503050406030204" pitchFamily="18" charset="0"/>
                            </a:rPr>
                            <m:t>𝒆𝒙𝒕</m:t>
                          </m:r>
                        </m:sub>
                      </m:sSub>
                      <m:r>
                        <a:rPr lang="aa-ET" b="1" i="1">
                          <a:latin typeface="Cambria Math" panose="02040503050406030204" pitchFamily="18" charset="0"/>
                        </a:rPr>
                        <m:t>=</m:t>
                      </m:r>
                      <m:sSub>
                        <m:sSubPr>
                          <m:ctrlPr>
                            <a:rPr lang="aa-ET" b="1" i="1">
                              <a:latin typeface="Cambria Math" panose="02040503050406030204" pitchFamily="18" charset="0"/>
                            </a:rPr>
                          </m:ctrlPr>
                        </m:sSubPr>
                        <m:e>
                          <m:r>
                            <a:rPr lang="aa-ET" b="1" i="1">
                              <a:latin typeface="Cambria Math" panose="02040503050406030204" pitchFamily="18" charset="0"/>
                            </a:rPr>
                            <m:t>𝑾</m:t>
                          </m:r>
                        </m:e>
                        <m:sub>
                          <m:r>
                            <a:rPr lang="aa-ET" b="1" i="1">
                              <a:latin typeface="Cambria Math" panose="02040503050406030204" pitchFamily="18" charset="0"/>
                            </a:rPr>
                            <m:t>𝑭</m:t>
                          </m:r>
                        </m:sub>
                      </m:sSub>
                      <m:r>
                        <a:rPr lang="aa-ET" b="1" i="1">
                          <a:latin typeface="Cambria Math" panose="02040503050406030204" pitchFamily="18" charset="0"/>
                        </a:rPr>
                        <m:t>+</m:t>
                      </m:r>
                      <m:sSub>
                        <m:sSubPr>
                          <m:ctrlPr>
                            <a:rPr lang="aa-ET" b="1" i="1">
                              <a:latin typeface="Cambria Math" panose="02040503050406030204" pitchFamily="18" charset="0"/>
                            </a:rPr>
                          </m:ctrlPr>
                        </m:sSubPr>
                        <m:e>
                          <m:r>
                            <a:rPr lang="aa-ET" b="1" i="1">
                              <a:latin typeface="Cambria Math" panose="02040503050406030204" pitchFamily="18" charset="0"/>
                            </a:rPr>
                            <m:t>𝑾</m:t>
                          </m:r>
                        </m:e>
                        <m:sub>
                          <m:sSub>
                            <m:sSubPr>
                              <m:ctrlPr>
                                <a:rPr lang="aa-ET" b="1" i="1">
                                  <a:latin typeface="Cambria Math" panose="02040503050406030204" pitchFamily="18" charset="0"/>
                                </a:rPr>
                              </m:ctrlPr>
                            </m:sSubPr>
                            <m:e>
                              <m:sSub>
                                <m:sSubPr>
                                  <m:ctrlPr>
                                    <a:rPr lang="aa-ET" b="1" i="1">
                                      <a:latin typeface="Cambria Math" panose="02040503050406030204" pitchFamily="18" charset="0"/>
                                    </a:rPr>
                                  </m:ctrlPr>
                                </m:sSubPr>
                                <m:e>
                                  <m:r>
                                    <a:rPr lang="aa-ET" b="1" i="1">
                                      <a:latin typeface="Cambria Math" panose="02040503050406030204" pitchFamily="18" charset="0"/>
                                    </a:rPr>
                                    <m:t>𝑭</m:t>
                                  </m:r>
                                </m:e>
                                <m:sub>
                                  <m:r>
                                    <a:rPr lang="aa-ET" b="1" i="1">
                                      <a:latin typeface="Cambria Math" panose="02040503050406030204" pitchFamily="18" charset="0"/>
                                    </a:rPr>
                                    <m:t>𝒈</m:t>
                                  </m:r>
                                </m:sub>
                              </m:sSub>
                            </m:e>
                            <m:sub>
                              <m:r>
                                <a:rPr lang="aa-ET" b="1" i="1">
                                  <a:latin typeface="Cambria Math" panose="02040503050406030204" pitchFamily="18" charset="0"/>
                                </a:rPr>
                                <m:t>𝒙</m:t>
                              </m:r>
                            </m:sub>
                          </m:sSub>
                        </m:sub>
                      </m:sSub>
                      <m:r>
                        <a:rPr lang="el-GR" b="1" i="1">
                          <a:latin typeface="Cambria Math" panose="02040503050406030204" pitchFamily="18" charset="0"/>
                        </a:rPr>
                        <m:t>+</m:t>
                      </m:r>
                      <m:sSub>
                        <m:sSubPr>
                          <m:ctrlPr>
                            <a:rPr lang="aa-ET" b="1" i="1">
                              <a:latin typeface="Cambria Math" panose="02040503050406030204" pitchFamily="18" charset="0"/>
                            </a:rPr>
                          </m:ctrlPr>
                        </m:sSubPr>
                        <m:e>
                          <m:sSub>
                            <m:sSubPr>
                              <m:ctrlPr>
                                <a:rPr lang="aa-ET" b="1" i="1">
                                  <a:latin typeface="Cambria Math" panose="02040503050406030204" pitchFamily="18" charset="0"/>
                                </a:rPr>
                              </m:ctrlPr>
                            </m:sSubPr>
                            <m:e>
                              <m:r>
                                <a:rPr lang="aa-ET" b="1" i="1">
                                  <a:latin typeface="Cambria Math" panose="02040503050406030204" pitchFamily="18" charset="0"/>
                                </a:rPr>
                                <m:t>𝑾</m:t>
                              </m:r>
                            </m:e>
                            <m:sub>
                              <m:r>
                                <a:rPr lang="aa-ET" b="1" i="1">
                                  <a:latin typeface="Cambria Math" panose="02040503050406030204" pitchFamily="18" charset="0"/>
                                </a:rPr>
                                <m:t>𝒇</m:t>
                              </m:r>
                            </m:sub>
                          </m:sSub>
                        </m:e>
                        <m:sub>
                          <m:r>
                            <a:rPr lang="aa-ET" b="1" i="1">
                              <a:latin typeface="Cambria Math" panose="02040503050406030204" pitchFamily="18" charset="0"/>
                            </a:rPr>
                            <m:t>𝒌</m:t>
                          </m:r>
                        </m:sub>
                      </m:sSub>
                    </m:oMath>
                  </m:oMathPara>
                </a14:m>
                <a:endParaRPr lang="el-GR" b="1" dirty="0"/>
              </a:p>
              <a:p>
                <a:r>
                  <a:rPr lang="el-GR" b="1" dirty="0"/>
                  <a:t>Για το σύστημα {σώμα, Γη}, </a:t>
                </a:r>
                <a:r>
                  <a:rPr lang="el-GR" b="1" dirty="0">
                    <a:solidFill>
                      <a:srgbClr val="FF0000"/>
                    </a:solidFill>
                  </a:rPr>
                  <a:t>πολυμελές</a:t>
                </a:r>
                <a:r>
                  <a:rPr lang="el-GR" b="1" dirty="0"/>
                  <a:t> και </a:t>
                </a:r>
                <a:r>
                  <a:rPr lang="el-GR" b="1" dirty="0">
                    <a:solidFill>
                      <a:srgbClr val="00B050"/>
                    </a:solidFill>
                  </a:rPr>
                  <a:t>μη απομονωμένο</a:t>
                </a:r>
                <a:r>
                  <a:rPr lang="aa-ET" b="1" dirty="0"/>
                  <a:t>:</a:t>
                </a:r>
                <a:endParaRPr lang="el-GR" b="1" dirty="0"/>
              </a:p>
              <a:p>
                <a:pPr marL="68578" indent="0">
                  <a:buNone/>
                </a:pPr>
                <a14:m>
                  <m:oMathPara xmlns:m="http://schemas.openxmlformats.org/officeDocument/2006/math">
                    <m:oMathParaPr>
                      <m:jc m:val="centerGroup"/>
                    </m:oMathParaPr>
                    <m:oMath xmlns:m="http://schemas.openxmlformats.org/officeDocument/2006/math">
                      <m:r>
                        <a:rPr lang="el-GR" b="1" i="0" smtClean="0">
                          <a:latin typeface="Cambria Math" panose="02040503050406030204" pitchFamily="18" charset="0"/>
                        </a:rPr>
                        <m:t>𝚫</m:t>
                      </m:r>
                      <m:sSub>
                        <m:sSubPr>
                          <m:ctrlPr>
                            <a:rPr lang="aa-ET" b="1" i="1" smtClean="0">
                              <a:latin typeface="Cambria Math" panose="02040503050406030204" pitchFamily="18" charset="0"/>
                            </a:rPr>
                          </m:ctrlPr>
                        </m:sSubPr>
                        <m:e>
                          <m:r>
                            <a:rPr lang="aa-ET" b="1" i="0" smtClean="0">
                              <a:latin typeface="Cambria Math" panose="02040503050406030204" pitchFamily="18" charset="0"/>
                            </a:rPr>
                            <m:t>𝐄</m:t>
                          </m:r>
                        </m:e>
                        <m:sub>
                          <m:r>
                            <a:rPr lang="aa-ET" b="1" i="1" smtClean="0">
                              <a:latin typeface="Cambria Math" panose="02040503050406030204" pitchFamily="18" charset="0"/>
                            </a:rPr>
                            <m:t>𝒔𝒚𝒔</m:t>
                          </m:r>
                        </m:sub>
                      </m:sSub>
                      <m:r>
                        <a:rPr lang="aa-ET" b="1" i="1" smtClean="0">
                          <a:latin typeface="Cambria Math" panose="02040503050406030204" pitchFamily="18" charset="0"/>
                        </a:rPr>
                        <m:t>=</m:t>
                      </m:r>
                      <m:r>
                        <a:rPr lang="aa-ET" b="1" i="0" smtClean="0">
                          <a:latin typeface="Cambria Math" panose="02040503050406030204" pitchFamily="18" charset="0"/>
                        </a:rPr>
                        <m:t>𝚫</m:t>
                      </m:r>
                      <m:r>
                        <a:rPr lang="aa-ET" b="1" i="0" smtClean="0">
                          <a:latin typeface="Cambria Math" panose="02040503050406030204" pitchFamily="18" charset="0"/>
                        </a:rPr>
                        <m:t>𝐊</m:t>
                      </m:r>
                      <m:r>
                        <a:rPr lang="aa-ET" b="1" i="0" smtClean="0">
                          <a:latin typeface="Cambria Math" panose="02040503050406030204" pitchFamily="18" charset="0"/>
                        </a:rPr>
                        <m:t>+</m:t>
                      </m:r>
                      <m:r>
                        <a:rPr lang="aa-ET" b="1" i="0" smtClean="0">
                          <a:latin typeface="Cambria Math" panose="02040503050406030204" pitchFamily="18" charset="0"/>
                        </a:rPr>
                        <m:t>𝚫</m:t>
                      </m:r>
                      <m:sSub>
                        <m:sSubPr>
                          <m:ctrlPr>
                            <a:rPr lang="aa-ET" b="1" i="1" smtClean="0">
                              <a:latin typeface="Cambria Math" panose="02040503050406030204" pitchFamily="18" charset="0"/>
                            </a:rPr>
                          </m:ctrlPr>
                        </m:sSubPr>
                        <m:e>
                          <m:r>
                            <a:rPr lang="aa-ET" b="1" i="0" smtClean="0">
                              <a:latin typeface="Cambria Math" panose="02040503050406030204" pitchFamily="18" charset="0"/>
                            </a:rPr>
                            <m:t>𝐔</m:t>
                          </m:r>
                        </m:e>
                        <m:sub>
                          <m:r>
                            <a:rPr lang="aa-ET" b="1" i="1" smtClean="0">
                              <a:latin typeface="Cambria Math" panose="02040503050406030204" pitchFamily="18" charset="0"/>
                            </a:rPr>
                            <m:t>𝒈</m:t>
                          </m:r>
                        </m:sub>
                      </m:sSub>
                      <m:r>
                        <a:rPr lang="aa-ET" b="1" i="1" smtClean="0">
                          <a:latin typeface="Cambria Math" panose="02040503050406030204" pitchFamily="18" charset="0"/>
                        </a:rPr>
                        <m:t>=∑</m:t>
                      </m:r>
                      <m:sSub>
                        <m:sSubPr>
                          <m:ctrlPr>
                            <a:rPr lang="aa-ET" b="1" i="1" smtClean="0">
                              <a:latin typeface="Cambria Math" panose="02040503050406030204" pitchFamily="18" charset="0"/>
                            </a:rPr>
                          </m:ctrlPr>
                        </m:sSubPr>
                        <m:e>
                          <m:r>
                            <a:rPr lang="aa-ET" b="1" i="1" smtClean="0">
                              <a:latin typeface="Cambria Math" panose="02040503050406030204" pitchFamily="18" charset="0"/>
                            </a:rPr>
                            <m:t>𝑾</m:t>
                          </m:r>
                        </m:e>
                        <m:sub>
                          <m:r>
                            <a:rPr lang="aa-ET" b="1" i="1" smtClean="0">
                              <a:latin typeface="Cambria Math" panose="02040503050406030204" pitchFamily="18" charset="0"/>
                            </a:rPr>
                            <m:t>𝒆𝒙𝒕</m:t>
                          </m:r>
                        </m:sub>
                      </m:sSub>
                      <m:r>
                        <a:rPr lang="aa-ET" b="1" i="1" smtClean="0">
                          <a:latin typeface="Cambria Math" panose="02040503050406030204" pitchFamily="18" charset="0"/>
                        </a:rPr>
                        <m:t>=</m:t>
                      </m:r>
                      <m:sSub>
                        <m:sSubPr>
                          <m:ctrlPr>
                            <a:rPr lang="aa-ET" b="1" i="1" smtClean="0">
                              <a:latin typeface="Cambria Math" panose="02040503050406030204" pitchFamily="18" charset="0"/>
                            </a:rPr>
                          </m:ctrlPr>
                        </m:sSubPr>
                        <m:e>
                          <m:r>
                            <a:rPr lang="aa-ET" b="1" i="1" smtClean="0">
                              <a:latin typeface="Cambria Math" panose="02040503050406030204" pitchFamily="18" charset="0"/>
                            </a:rPr>
                            <m:t>𝑾</m:t>
                          </m:r>
                        </m:e>
                        <m:sub>
                          <m:r>
                            <a:rPr lang="aa-ET" b="1" i="1" smtClean="0">
                              <a:latin typeface="Cambria Math" panose="02040503050406030204" pitchFamily="18" charset="0"/>
                            </a:rPr>
                            <m:t>𝑭</m:t>
                          </m:r>
                        </m:sub>
                      </m:sSub>
                      <m:r>
                        <a:rPr lang="aa-ET" b="1" i="1" smtClean="0">
                          <a:latin typeface="Cambria Math" panose="02040503050406030204" pitchFamily="18" charset="0"/>
                        </a:rPr>
                        <m:t>+</m:t>
                      </m:r>
                      <m:sSub>
                        <m:sSubPr>
                          <m:ctrlPr>
                            <a:rPr lang="aa-ET" b="1" i="1" smtClean="0">
                              <a:latin typeface="Cambria Math" panose="02040503050406030204" pitchFamily="18" charset="0"/>
                            </a:rPr>
                          </m:ctrlPr>
                        </m:sSubPr>
                        <m:e>
                          <m:r>
                            <a:rPr lang="aa-ET" b="1" i="1" smtClean="0">
                              <a:latin typeface="Cambria Math" panose="02040503050406030204" pitchFamily="18" charset="0"/>
                            </a:rPr>
                            <m:t>𝑾</m:t>
                          </m:r>
                        </m:e>
                        <m:sub>
                          <m:sSub>
                            <m:sSubPr>
                              <m:ctrlPr>
                                <a:rPr lang="aa-ET" b="1" i="1" smtClean="0">
                                  <a:latin typeface="Cambria Math" panose="02040503050406030204" pitchFamily="18" charset="0"/>
                                </a:rPr>
                              </m:ctrlPr>
                            </m:sSubPr>
                            <m:e>
                              <m:r>
                                <a:rPr lang="aa-ET" b="1" i="1" smtClean="0">
                                  <a:latin typeface="Cambria Math" panose="02040503050406030204" pitchFamily="18" charset="0"/>
                                </a:rPr>
                                <m:t>𝒇</m:t>
                              </m:r>
                            </m:e>
                            <m:sub>
                              <m:r>
                                <a:rPr lang="aa-ET" b="1" i="1" smtClean="0">
                                  <a:latin typeface="Cambria Math" panose="02040503050406030204" pitchFamily="18" charset="0"/>
                                </a:rPr>
                                <m:t>𝒌</m:t>
                              </m:r>
                            </m:sub>
                          </m:sSub>
                        </m:sub>
                      </m:sSub>
                    </m:oMath>
                  </m:oMathPara>
                </a14:m>
                <a:endParaRPr lang="el-GR" b="1" dirty="0"/>
              </a:p>
              <a:p>
                <a:r>
                  <a:rPr lang="el-GR" b="1" dirty="0"/>
                  <a:t>Για το σύστημα {σώμα, κεκλιμένο}, </a:t>
                </a:r>
                <a:r>
                  <a:rPr lang="el-GR" b="1" dirty="0">
                    <a:solidFill>
                      <a:srgbClr val="FF0000"/>
                    </a:solidFill>
                  </a:rPr>
                  <a:t>πολυμελές</a:t>
                </a:r>
                <a:r>
                  <a:rPr lang="el-GR" b="1" dirty="0"/>
                  <a:t> και </a:t>
                </a:r>
                <a:r>
                  <a:rPr lang="el-GR" b="1" dirty="0">
                    <a:solidFill>
                      <a:srgbClr val="00B050"/>
                    </a:solidFill>
                  </a:rPr>
                  <a:t>μη απομονωμένο</a:t>
                </a:r>
                <a:r>
                  <a:rPr lang="aa-ET" b="1" dirty="0"/>
                  <a:t>:</a:t>
                </a:r>
                <a:endParaRPr lang="el-GR" b="1" dirty="0"/>
              </a:p>
              <a:p>
                <a:pPr marL="68578" indent="0">
                  <a:buNone/>
                </a:pPr>
                <a14:m>
                  <m:oMathPara xmlns:m="http://schemas.openxmlformats.org/officeDocument/2006/math">
                    <m:oMathParaPr>
                      <m:jc m:val="centerGroup"/>
                    </m:oMathParaPr>
                    <m:oMath xmlns:m="http://schemas.openxmlformats.org/officeDocument/2006/math">
                      <m:r>
                        <a:rPr lang="el-GR" b="1">
                          <a:latin typeface="Cambria Math" panose="02040503050406030204" pitchFamily="18" charset="0"/>
                        </a:rPr>
                        <m:t>𝚫</m:t>
                      </m:r>
                      <m:sSub>
                        <m:sSubPr>
                          <m:ctrlPr>
                            <a:rPr lang="aa-ET" b="1" i="1">
                              <a:latin typeface="Cambria Math" panose="02040503050406030204" pitchFamily="18" charset="0"/>
                            </a:rPr>
                          </m:ctrlPr>
                        </m:sSubPr>
                        <m:e>
                          <m:r>
                            <a:rPr lang="aa-ET" b="1">
                              <a:latin typeface="Cambria Math" panose="02040503050406030204" pitchFamily="18" charset="0"/>
                            </a:rPr>
                            <m:t>𝐄</m:t>
                          </m:r>
                        </m:e>
                        <m:sub>
                          <m:r>
                            <a:rPr lang="aa-ET" b="1" i="1">
                              <a:latin typeface="Cambria Math" panose="02040503050406030204" pitchFamily="18" charset="0"/>
                            </a:rPr>
                            <m:t>𝒔𝒚𝒔</m:t>
                          </m:r>
                        </m:sub>
                      </m:sSub>
                      <m:r>
                        <a:rPr lang="aa-ET" b="1" i="1">
                          <a:latin typeface="Cambria Math" panose="02040503050406030204" pitchFamily="18" charset="0"/>
                        </a:rPr>
                        <m:t>=</m:t>
                      </m:r>
                      <m:r>
                        <a:rPr lang="aa-ET" b="1">
                          <a:latin typeface="Cambria Math" panose="02040503050406030204" pitchFamily="18" charset="0"/>
                        </a:rPr>
                        <m:t>𝚫</m:t>
                      </m:r>
                      <m:r>
                        <a:rPr lang="aa-ET" b="1">
                          <a:latin typeface="Cambria Math" panose="02040503050406030204" pitchFamily="18" charset="0"/>
                        </a:rPr>
                        <m:t>𝐊</m:t>
                      </m:r>
                      <m:r>
                        <a:rPr lang="aa-ET" b="1">
                          <a:latin typeface="Cambria Math" panose="02040503050406030204" pitchFamily="18" charset="0"/>
                        </a:rPr>
                        <m:t>+</m:t>
                      </m:r>
                      <m:r>
                        <a:rPr lang="aa-ET" b="1">
                          <a:latin typeface="Cambria Math" panose="02040503050406030204" pitchFamily="18" charset="0"/>
                        </a:rPr>
                        <m:t>𝚫</m:t>
                      </m:r>
                      <m:sSub>
                        <m:sSubPr>
                          <m:ctrlPr>
                            <a:rPr lang="aa-ET" b="1" i="1">
                              <a:latin typeface="Cambria Math" panose="02040503050406030204" pitchFamily="18" charset="0"/>
                            </a:rPr>
                          </m:ctrlPr>
                        </m:sSubPr>
                        <m:e>
                          <m:r>
                            <a:rPr lang="aa-ET" b="1">
                              <a:latin typeface="Cambria Math" panose="02040503050406030204" pitchFamily="18" charset="0"/>
                            </a:rPr>
                            <m:t>𝐄</m:t>
                          </m:r>
                        </m:e>
                        <m:sub>
                          <m:r>
                            <a:rPr lang="aa-ET" b="1" i="1">
                              <a:latin typeface="Cambria Math" panose="02040503050406030204" pitchFamily="18" charset="0"/>
                            </a:rPr>
                            <m:t>𝒕𝒉</m:t>
                          </m:r>
                        </m:sub>
                      </m:sSub>
                      <m:r>
                        <a:rPr lang="aa-ET" b="1" i="1">
                          <a:latin typeface="Cambria Math" panose="02040503050406030204" pitchFamily="18" charset="0"/>
                        </a:rPr>
                        <m:t>=∑</m:t>
                      </m:r>
                      <m:sSub>
                        <m:sSubPr>
                          <m:ctrlPr>
                            <a:rPr lang="aa-ET" b="1" i="1">
                              <a:latin typeface="Cambria Math" panose="02040503050406030204" pitchFamily="18" charset="0"/>
                            </a:rPr>
                          </m:ctrlPr>
                        </m:sSubPr>
                        <m:e>
                          <m:r>
                            <a:rPr lang="aa-ET" b="1" i="1">
                              <a:latin typeface="Cambria Math" panose="02040503050406030204" pitchFamily="18" charset="0"/>
                            </a:rPr>
                            <m:t>𝑾</m:t>
                          </m:r>
                        </m:e>
                        <m:sub>
                          <m:r>
                            <a:rPr lang="aa-ET" b="1" i="1">
                              <a:latin typeface="Cambria Math" panose="02040503050406030204" pitchFamily="18" charset="0"/>
                            </a:rPr>
                            <m:t>𝒆𝒙𝒕</m:t>
                          </m:r>
                        </m:sub>
                      </m:sSub>
                      <m:r>
                        <a:rPr lang="aa-ET" b="1" i="1">
                          <a:latin typeface="Cambria Math" panose="02040503050406030204" pitchFamily="18" charset="0"/>
                        </a:rPr>
                        <m:t>=</m:t>
                      </m:r>
                      <m:sSub>
                        <m:sSubPr>
                          <m:ctrlPr>
                            <a:rPr lang="aa-ET" b="1" i="1">
                              <a:latin typeface="Cambria Math" panose="02040503050406030204" pitchFamily="18" charset="0"/>
                            </a:rPr>
                          </m:ctrlPr>
                        </m:sSubPr>
                        <m:e>
                          <m:r>
                            <a:rPr lang="aa-ET" b="1" i="1">
                              <a:latin typeface="Cambria Math" panose="02040503050406030204" pitchFamily="18" charset="0"/>
                            </a:rPr>
                            <m:t>𝑾</m:t>
                          </m:r>
                        </m:e>
                        <m:sub>
                          <m:r>
                            <a:rPr lang="aa-ET" b="1" i="1">
                              <a:latin typeface="Cambria Math" panose="02040503050406030204" pitchFamily="18" charset="0"/>
                            </a:rPr>
                            <m:t>𝑭</m:t>
                          </m:r>
                        </m:sub>
                      </m:sSub>
                      <m:r>
                        <a:rPr lang="aa-ET" b="1" i="1">
                          <a:latin typeface="Cambria Math" panose="02040503050406030204" pitchFamily="18" charset="0"/>
                        </a:rPr>
                        <m:t>+</m:t>
                      </m:r>
                      <m:sSub>
                        <m:sSubPr>
                          <m:ctrlPr>
                            <a:rPr lang="aa-ET" b="1" i="1">
                              <a:latin typeface="Cambria Math" panose="02040503050406030204" pitchFamily="18" charset="0"/>
                            </a:rPr>
                          </m:ctrlPr>
                        </m:sSubPr>
                        <m:e>
                          <m:r>
                            <a:rPr lang="aa-ET" b="1" i="1">
                              <a:latin typeface="Cambria Math" panose="02040503050406030204" pitchFamily="18" charset="0"/>
                            </a:rPr>
                            <m:t>𝑾</m:t>
                          </m:r>
                        </m:e>
                        <m:sub>
                          <m:sSub>
                            <m:sSubPr>
                              <m:ctrlPr>
                                <a:rPr lang="aa-ET" b="1" i="1">
                                  <a:latin typeface="Cambria Math" panose="02040503050406030204" pitchFamily="18" charset="0"/>
                                </a:rPr>
                              </m:ctrlPr>
                            </m:sSubPr>
                            <m:e>
                              <m:sSub>
                                <m:sSubPr>
                                  <m:ctrlPr>
                                    <a:rPr lang="aa-ET" b="1" i="1">
                                      <a:latin typeface="Cambria Math" panose="02040503050406030204" pitchFamily="18" charset="0"/>
                                    </a:rPr>
                                  </m:ctrlPr>
                                </m:sSubPr>
                                <m:e>
                                  <m:r>
                                    <a:rPr lang="aa-ET" b="1" i="1">
                                      <a:latin typeface="Cambria Math" panose="02040503050406030204" pitchFamily="18" charset="0"/>
                                    </a:rPr>
                                    <m:t>𝑭</m:t>
                                  </m:r>
                                </m:e>
                                <m:sub>
                                  <m:r>
                                    <a:rPr lang="aa-ET" b="1" i="1">
                                      <a:latin typeface="Cambria Math" panose="02040503050406030204" pitchFamily="18" charset="0"/>
                                    </a:rPr>
                                    <m:t>𝒈</m:t>
                                  </m:r>
                                </m:sub>
                              </m:sSub>
                            </m:e>
                            <m:sub>
                              <m:r>
                                <a:rPr lang="aa-ET" b="1" i="1">
                                  <a:latin typeface="Cambria Math" panose="02040503050406030204" pitchFamily="18" charset="0"/>
                                </a:rPr>
                                <m:t>𝒙</m:t>
                              </m:r>
                            </m:sub>
                          </m:sSub>
                        </m:sub>
                      </m:sSub>
                    </m:oMath>
                  </m:oMathPara>
                </a14:m>
                <a:endParaRPr lang="aa-ET" b="1" dirty="0"/>
              </a:p>
              <a:p>
                <a:r>
                  <a:rPr lang="el-GR" b="1" dirty="0"/>
                  <a:t>Για το σύστημα {σώμα, κεκλιμένο, Γη}, </a:t>
                </a:r>
                <a:r>
                  <a:rPr lang="el-GR" b="1" dirty="0">
                    <a:solidFill>
                      <a:srgbClr val="FF0000"/>
                    </a:solidFill>
                  </a:rPr>
                  <a:t>πολυμελές</a:t>
                </a:r>
                <a:r>
                  <a:rPr lang="el-GR" b="1" dirty="0"/>
                  <a:t> και </a:t>
                </a:r>
                <a:r>
                  <a:rPr lang="el-GR" b="1" dirty="0">
                    <a:solidFill>
                      <a:srgbClr val="00B050"/>
                    </a:solidFill>
                  </a:rPr>
                  <a:t>μη απομονωμένο</a:t>
                </a:r>
                <a:r>
                  <a:rPr lang="aa-ET" b="1" dirty="0"/>
                  <a:t>:</a:t>
                </a:r>
                <a:endParaRPr lang="el-GR" b="1" dirty="0"/>
              </a:p>
              <a:p>
                <a:pPr marL="68578" indent="0">
                  <a:buNone/>
                </a:pPr>
                <a14:m>
                  <m:oMathPara xmlns:m="http://schemas.openxmlformats.org/officeDocument/2006/math">
                    <m:oMathParaPr>
                      <m:jc m:val="centerGroup"/>
                    </m:oMathParaPr>
                    <m:oMath xmlns:m="http://schemas.openxmlformats.org/officeDocument/2006/math">
                      <m:r>
                        <a:rPr lang="el-GR" b="1">
                          <a:latin typeface="Cambria Math" panose="02040503050406030204" pitchFamily="18" charset="0"/>
                        </a:rPr>
                        <m:t>𝚫</m:t>
                      </m:r>
                      <m:sSub>
                        <m:sSubPr>
                          <m:ctrlPr>
                            <a:rPr lang="aa-ET" b="1" i="1">
                              <a:latin typeface="Cambria Math" panose="02040503050406030204" pitchFamily="18" charset="0"/>
                            </a:rPr>
                          </m:ctrlPr>
                        </m:sSubPr>
                        <m:e>
                          <m:r>
                            <a:rPr lang="aa-ET" b="1">
                              <a:latin typeface="Cambria Math" panose="02040503050406030204" pitchFamily="18" charset="0"/>
                            </a:rPr>
                            <m:t>𝐄</m:t>
                          </m:r>
                        </m:e>
                        <m:sub>
                          <m:r>
                            <a:rPr lang="aa-ET" b="1" i="1">
                              <a:latin typeface="Cambria Math" panose="02040503050406030204" pitchFamily="18" charset="0"/>
                            </a:rPr>
                            <m:t>𝒔𝒚𝒔</m:t>
                          </m:r>
                        </m:sub>
                      </m:sSub>
                      <m:r>
                        <a:rPr lang="aa-ET" b="1" i="1">
                          <a:latin typeface="Cambria Math" panose="02040503050406030204" pitchFamily="18" charset="0"/>
                        </a:rPr>
                        <m:t>=</m:t>
                      </m:r>
                      <m:r>
                        <a:rPr lang="aa-ET" b="1">
                          <a:latin typeface="Cambria Math" panose="02040503050406030204" pitchFamily="18" charset="0"/>
                        </a:rPr>
                        <m:t>𝚫</m:t>
                      </m:r>
                      <m:r>
                        <a:rPr lang="aa-ET" b="1">
                          <a:latin typeface="Cambria Math" panose="02040503050406030204" pitchFamily="18" charset="0"/>
                        </a:rPr>
                        <m:t>𝐊</m:t>
                      </m:r>
                      <m:r>
                        <a:rPr lang="aa-ET" b="1">
                          <a:latin typeface="Cambria Math" panose="02040503050406030204" pitchFamily="18" charset="0"/>
                        </a:rPr>
                        <m:t>+</m:t>
                      </m:r>
                      <m:r>
                        <a:rPr lang="el-GR" b="1" i="0" smtClean="0">
                          <a:latin typeface="Cambria Math" panose="02040503050406030204" pitchFamily="18" charset="0"/>
                        </a:rPr>
                        <m:t>𝚫</m:t>
                      </m:r>
                      <m:sSub>
                        <m:sSubPr>
                          <m:ctrlPr>
                            <a:rPr lang="aa-ET" b="1" i="1" smtClean="0">
                              <a:latin typeface="Cambria Math" panose="02040503050406030204" pitchFamily="18" charset="0"/>
                            </a:rPr>
                          </m:ctrlPr>
                        </m:sSubPr>
                        <m:e>
                          <m:r>
                            <a:rPr lang="aa-ET" b="1" i="0" smtClean="0">
                              <a:latin typeface="Cambria Math" panose="02040503050406030204" pitchFamily="18" charset="0"/>
                            </a:rPr>
                            <m:t>𝐔</m:t>
                          </m:r>
                        </m:e>
                        <m:sub>
                          <m:r>
                            <a:rPr lang="aa-ET" b="1" i="0" smtClean="0">
                              <a:latin typeface="Cambria Math" panose="02040503050406030204" pitchFamily="18" charset="0"/>
                            </a:rPr>
                            <m:t>𝐠</m:t>
                          </m:r>
                        </m:sub>
                      </m:sSub>
                      <m:r>
                        <a:rPr lang="aa-ET" b="1" i="0" smtClean="0">
                          <a:latin typeface="Cambria Math" panose="02040503050406030204" pitchFamily="18" charset="0"/>
                        </a:rPr>
                        <m:t>+</m:t>
                      </m:r>
                      <m:r>
                        <a:rPr lang="aa-ET" b="1">
                          <a:latin typeface="Cambria Math" panose="02040503050406030204" pitchFamily="18" charset="0"/>
                        </a:rPr>
                        <m:t>𝚫</m:t>
                      </m:r>
                      <m:sSub>
                        <m:sSubPr>
                          <m:ctrlPr>
                            <a:rPr lang="aa-ET" b="1" i="1">
                              <a:latin typeface="Cambria Math" panose="02040503050406030204" pitchFamily="18" charset="0"/>
                            </a:rPr>
                          </m:ctrlPr>
                        </m:sSubPr>
                        <m:e>
                          <m:r>
                            <a:rPr lang="aa-ET" b="1">
                              <a:latin typeface="Cambria Math" panose="02040503050406030204" pitchFamily="18" charset="0"/>
                            </a:rPr>
                            <m:t>𝐄</m:t>
                          </m:r>
                        </m:e>
                        <m:sub>
                          <m:r>
                            <a:rPr lang="aa-ET" b="1" i="1">
                              <a:latin typeface="Cambria Math" panose="02040503050406030204" pitchFamily="18" charset="0"/>
                            </a:rPr>
                            <m:t>𝒕𝒉</m:t>
                          </m:r>
                        </m:sub>
                      </m:sSub>
                      <m:r>
                        <a:rPr lang="aa-ET" b="1" i="1">
                          <a:latin typeface="Cambria Math" panose="02040503050406030204" pitchFamily="18" charset="0"/>
                        </a:rPr>
                        <m:t>=∑</m:t>
                      </m:r>
                      <m:sSub>
                        <m:sSubPr>
                          <m:ctrlPr>
                            <a:rPr lang="aa-ET" b="1" i="1">
                              <a:latin typeface="Cambria Math" panose="02040503050406030204" pitchFamily="18" charset="0"/>
                            </a:rPr>
                          </m:ctrlPr>
                        </m:sSubPr>
                        <m:e>
                          <m:r>
                            <a:rPr lang="aa-ET" b="1" i="1">
                              <a:latin typeface="Cambria Math" panose="02040503050406030204" pitchFamily="18" charset="0"/>
                            </a:rPr>
                            <m:t>𝑾</m:t>
                          </m:r>
                        </m:e>
                        <m:sub>
                          <m:r>
                            <a:rPr lang="aa-ET" b="1" i="1">
                              <a:latin typeface="Cambria Math" panose="02040503050406030204" pitchFamily="18" charset="0"/>
                            </a:rPr>
                            <m:t>𝒆𝒙𝒕</m:t>
                          </m:r>
                        </m:sub>
                      </m:sSub>
                      <m:r>
                        <a:rPr lang="aa-ET" b="1" i="1">
                          <a:latin typeface="Cambria Math" panose="02040503050406030204" pitchFamily="18" charset="0"/>
                        </a:rPr>
                        <m:t>=</m:t>
                      </m:r>
                      <m:sSub>
                        <m:sSubPr>
                          <m:ctrlPr>
                            <a:rPr lang="aa-ET" b="1" i="1">
                              <a:latin typeface="Cambria Math" panose="02040503050406030204" pitchFamily="18" charset="0"/>
                            </a:rPr>
                          </m:ctrlPr>
                        </m:sSubPr>
                        <m:e>
                          <m:r>
                            <a:rPr lang="aa-ET" b="1" i="1">
                              <a:latin typeface="Cambria Math" panose="02040503050406030204" pitchFamily="18" charset="0"/>
                            </a:rPr>
                            <m:t>𝑾</m:t>
                          </m:r>
                        </m:e>
                        <m:sub>
                          <m:r>
                            <a:rPr lang="aa-ET" b="1" i="1">
                              <a:latin typeface="Cambria Math" panose="02040503050406030204" pitchFamily="18" charset="0"/>
                            </a:rPr>
                            <m:t>𝑭</m:t>
                          </m:r>
                        </m:sub>
                      </m:sSub>
                    </m:oMath>
                  </m:oMathPara>
                </a14:m>
                <a:endParaRPr lang="aa-ET" b="1" dirty="0"/>
              </a:p>
              <a:p>
                <a:endParaRPr lang="el-GR" b="1"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371600"/>
                <a:ext cx="7948450" cy="5293360"/>
              </a:xfrm>
              <a:blipFill>
                <a:blip r:embed="rId6"/>
                <a:stretch>
                  <a:fillRect t="-1613"/>
                </a:stretch>
              </a:blipFill>
            </p:spPr>
            <p:txBody>
              <a:bodyPr/>
              <a:lstStyle/>
              <a:p>
                <a:r>
                  <a:rPr lang="en-US">
                    <a:noFill/>
                  </a:rPr>
                  <a:t> </a:t>
                </a:r>
              </a:p>
            </p:txBody>
          </p:sp>
        </mc:Fallback>
      </mc:AlternateContent>
    </p:spTree>
    <p:extLst>
      <p:ext uri="{BB962C8B-B14F-4D97-AF65-F5344CB8AC3E}">
        <p14:creationId xmlns:p14="http://schemas.microsoft.com/office/powerpoint/2010/main" val="854775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4" end="4"/>
                                            </p:txEl>
                                          </p:spTgt>
                                        </p:tgtEl>
                                        <p:attrNameLst>
                                          <p:attrName>style.visibility</p:attrName>
                                        </p:attrNameLst>
                                      </p:cBhvr>
                                      <p:to>
                                        <p:strVal val="visible"/>
                                      </p:to>
                                    </p:set>
                                    <p:animEffect transition="in" filter="fade">
                                      <p:cBhvr>
                                        <p:cTn id="10" dur="500"/>
                                        <p:tgtEl>
                                          <p:spTgt spid="3">
                                            <p:txEl>
                                              <p:pRg st="4" end="4"/>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animEffect transition="in" filter="fade">
                                      <p:cBhvr>
                                        <p:cTn id="15" dur="500"/>
                                        <p:tgtEl>
                                          <p:spTgt spid="3">
                                            <p:txEl>
                                              <p:pRg st="5" end="5"/>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6" end="6"/>
                                            </p:txEl>
                                          </p:spTgt>
                                        </p:tgtEl>
                                        <p:attrNameLst>
                                          <p:attrName>style.visibility</p:attrName>
                                        </p:attrNameLst>
                                      </p:cBhvr>
                                      <p:to>
                                        <p:strVal val="visible"/>
                                      </p:to>
                                    </p:set>
                                    <p:animEffect transition="in" filter="fade">
                                      <p:cBhvr>
                                        <p:cTn id="18" dur="500"/>
                                        <p:tgtEl>
                                          <p:spTgt spid="3">
                                            <p:txEl>
                                              <p:pRg st="6" end="6"/>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animEffect transition="in" filter="fade">
                                      <p:cBhvr>
                                        <p:cTn id="23" dur="500"/>
                                        <p:tgtEl>
                                          <p:spTgt spid="3">
                                            <p:txEl>
                                              <p:pRg st="7" end="7"/>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3">
                                            <p:txEl>
                                              <p:pRg st="8" end="8"/>
                                            </p:txEl>
                                          </p:spTgt>
                                        </p:tgtEl>
                                        <p:attrNameLst>
                                          <p:attrName>style.visibility</p:attrName>
                                        </p:attrNameLst>
                                      </p:cBhvr>
                                      <p:to>
                                        <p:strVal val="visible"/>
                                      </p:to>
                                    </p:set>
                                    <p:animEffect transition="in" filter="fade">
                                      <p:cBhvr>
                                        <p:cTn id="26" dur="500"/>
                                        <p:tgtEl>
                                          <p:spTgt spid="3">
                                            <p:txEl>
                                              <p:pRg st="8" end="8"/>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animEffect transition="in" filter="fade">
                                      <p:cBhvr>
                                        <p:cTn id="31" dur="500"/>
                                        <p:tgtEl>
                                          <p:spTgt spid="3">
                                            <p:txEl>
                                              <p:pRg st="9" end="9"/>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3">
                                            <p:txEl>
                                              <p:pRg st="10" end="10"/>
                                            </p:txEl>
                                          </p:spTgt>
                                        </p:tgtEl>
                                        <p:attrNameLst>
                                          <p:attrName>style.visibility</p:attrName>
                                        </p:attrNameLst>
                                      </p:cBhvr>
                                      <p:to>
                                        <p:strVal val="visible"/>
                                      </p:to>
                                    </p:set>
                                    <p:animEffect transition="in" filter="fade">
                                      <p:cBhvr>
                                        <p:cTn id="34"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Ομάδα 12">
            <a:extLst>
              <a:ext uri="{FF2B5EF4-FFF2-40B4-BE49-F238E27FC236}">
                <a16:creationId xmlns:a16="http://schemas.microsoft.com/office/drawing/2014/main" id="{8605271F-F9C3-46DF-9B94-944364FA4A57}"/>
              </a:ext>
            </a:extLst>
          </p:cNvPr>
          <p:cNvGrpSpPr/>
          <p:nvPr/>
        </p:nvGrpSpPr>
        <p:grpSpPr>
          <a:xfrm>
            <a:off x="5657834" y="678397"/>
            <a:ext cx="2914415" cy="1932060"/>
            <a:chOff x="5657834" y="678397"/>
            <a:chExt cx="2914415" cy="1932060"/>
          </a:xfrm>
        </p:grpSpPr>
        <p:grpSp>
          <p:nvGrpSpPr>
            <p:cNvPr id="5" name="Group 3">
              <a:extLst>
                <a:ext uri="{FF2B5EF4-FFF2-40B4-BE49-F238E27FC236}">
                  <a16:creationId xmlns:a16="http://schemas.microsoft.com/office/drawing/2014/main" id="{15B34D45-CE0D-D7B7-EACA-9C3040CEE605}"/>
                </a:ext>
              </a:extLst>
            </p:cNvPr>
            <p:cNvGrpSpPr/>
            <p:nvPr/>
          </p:nvGrpSpPr>
          <p:grpSpPr>
            <a:xfrm>
              <a:off x="5657834" y="678397"/>
              <a:ext cx="2914415" cy="1932060"/>
              <a:chOff x="4643120" y="1290914"/>
              <a:chExt cx="3603830" cy="2913045"/>
            </a:xfrm>
          </p:grpSpPr>
          <p:pic>
            <p:nvPicPr>
              <p:cNvPr id="6" name="Picture 4">
                <a:extLst>
                  <a:ext uri="{FF2B5EF4-FFF2-40B4-BE49-F238E27FC236}">
                    <a16:creationId xmlns:a16="http://schemas.microsoft.com/office/drawing/2014/main" id="{822BB17B-6B11-91C8-F201-F43F16C7DDE6}"/>
                  </a:ext>
                </a:extLst>
              </p:cNvPr>
              <p:cNvPicPr>
                <a:picLocks noChangeAspect="1"/>
              </p:cNvPicPr>
              <p:nvPr/>
            </p:nvPicPr>
            <p:blipFill rotWithShape="1">
              <a:blip r:embed="rId2">
                <a:extLst>
                  <a:ext uri="{28A0092B-C50C-407E-A947-70E740481C1C}">
                    <a14:useLocalDpi xmlns:a14="http://schemas.microsoft.com/office/drawing/2010/main" val="0"/>
                  </a:ext>
                </a:extLst>
              </a:blip>
              <a:srcRect b="15114"/>
              <a:stretch/>
            </p:blipFill>
            <p:spPr>
              <a:xfrm rot="19269992">
                <a:off x="4643120" y="1290914"/>
                <a:ext cx="3603830" cy="2373199"/>
              </a:xfrm>
              <a:prstGeom prst="rect">
                <a:avLst/>
              </a:prstGeom>
            </p:spPr>
          </p:pic>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968CFB70-5291-37F7-13D9-2E6E554767FE}"/>
                      </a:ext>
                    </a:extLst>
                  </p:cNvPr>
                  <p:cNvSpPr txBox="1"/>
                  <p:nvPr/>
                </p:nvSpPr>
                <p:spPr>
                  <a:xfrm rot="19206545">
                    <a:off x="6458276" y="3340912"/>
                    <a:ext cx="440248" cy="500393"/>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aa-ET"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sSub>
                                <m:sSubPr>
                                  <m:ctrlPr>
                                    <a:rPr kumimoji="0" lang="aa-ET"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acc>
                                    <m:accPr>
                                      <m:chr m:val="⃗"/>
                                      <m:ctrlPr>
                                        <a:rPr kumimoji="0" lang="el-GR"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accPr>
                                    <m:e>
                                      <m:r>
                                        <a:rPr kumimoji="0" lang="aa-ET"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𝐹</m:t>
                                      </m:r>
                                    </m:e>
                                  </m:acc>
                                </m:e>
                                <m:sub>
                                  <m:r>
                                    <a:rPr kumimoji="0" lang="aa-ET"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𝑔</m:t>
                                  </m:r>
                                </m:sub>
                              </m:sSub>
                            </m:e>
                            <m:sub>
                              <m:r>
                                <a:rPr kumimoji="0" lang="aa-ET"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sub>
                          </m:sSub>
                        </m:oMath>
                      </m:oMathPara>
                    </a14:m>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8" name="TextBox 7"/>
                  <p:cNvSpPr txBox="1">
                    <a:spLocks noRot="1" noChangeAspect="1" noMove="1" noResize="1" noEditPoints="1" noAdjustHandles="1" noChangeArrowheads="1" noChangeShapeType="1" noTextEdit="1"/>
                  </p:cNvSpPr>
                  <p:nvPr/>
                </p:nvSpPr>
                <p:spPr>
                  <a:xfrm rot="19206545">
                    <a:off x="6458276" y="3340912"/>
                    <a:ext cx="440248" cy="500393"/>
                  </a:xfrm>
                  <a:prstGeom prst="rect">
                    <a:avLst/>
                  </a:prstGeom>
                  <a:blipFill>
                    <a:blip r:embed="rId3"/>
                    <a:stretch>
                      <a:fillRect l="-7500" t="-23457" r="-41250" b="-6173"/>
                    </a:stretch>
                  </a:blipFill>
                </p:spPr>
                <p:txBody>
                  <a:bodyPr/>
                  <a:lstStyle/>
                  <a:p>
                    <a:r>
                      <a:rPr lang="en-US">
                        <a:noFill/>
                      </a:rPr>
                      <a:t> </a:t>
                    </a:r>
                  </a:p>
                </p:txBody>
              </p:sp>
            </mc:Fallback>
          </mc:AlternateContent>
          <p:cxnSp>
            <p:nvCxnSpPr>
              <p:cNvPr id="8" name="Straight Arrow Connector 8">
                <a:extLst>
                  <a:ext uri="{FF2B5EF4-FFF2-40B4-BE49-F238E27FC236}">
                    <a16:creationId xmlns:a16="http://schemas.microsoft.com/office/drawing/2014/main" id="{727721FF-09D4-6525-FDBB-AF45F87CA3D0}"/>
                  </a:ext>
                </a:extLst>
              </p:cNvPr>
              <p:cNvCxnSpPr/>
              <p:nvPr/>
            </p:nvCxnSpPr>
            <p:spPr>
              <a:xfrm>
                <a:off x="5892800" y="2895600"/>
                <a:ext cx="20320" cy="1066800"/>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9">
                <a:extLst>
                  <a:ext uri="{FF2B5EF4-FFF2-40B4-BE49-F238E27FC236}">
                    <a16:creationId xmlns:a16="http://schemas.microsoft.com/office/drawing/2014/main" id="{FFFD44C2-3776-BD50-2958-C6EE660E6285}"/>
                  </a:ext>
                </a:extLst>
              </p:cNvPr>
              <p:cNvCxnSpPr/>
              <p:nvPr/>
            </p:nvCxnSpPr>
            <p:spPr>
              <a:xfrm flipH="1">
                <a:off x="5475023" y="2895599"/>
                <a:ext cx="414848" cy="438443"/>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1F268E6D-2B4B-A478-BAF1-BB5C15619141}"/>
                      </a:ext>
                    </a:extLst>
                  </p:cNvPr>
                  <p:cNvSpPr txBox="1"/>
                  <p:nvPr/>
                </p:nvSpPr>
                <p:spPr>
                  <a:xfrm rot="19206545">
                    <a:off x="4962564" y="2562615"/>
                    <a:ext cx="485792" cy="4306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aa-ET" sz="16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sSub>
                                <m:sSubPr>
                                  <m:ctrlPr>
                                    <a:rPr kumimoji="0" lang="aa-ET" sz="16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acc>
                                    <m:accPr>
                                      <m:chr m:val="⃗"/>
                                      <m:ctrlPr>
                                        <a:rPr kumimoji="0" lang="el-GR" sz="16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accPr>
                                    <m:e>
                                      <m:r>
                                        <a:rPr kumimoji="0" lang="aa-ET" sz="16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𝑭</m:t>
                                      </m:r>
                                    </m:e>
                                  </m:acc>
                                </m:e>
                                <m:sub>
                                  <m:r>
                                    <a:rPr kumimoji="0" lang="aa-ET" sz="16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𝒈</m:t>
                                  </m:r>
                                </m:sub>
                              </m:sSub>
                            </m:e>
                            <m:sub>
                              <m:r>
                                <a:rPr kumimoji="0" lang="aa-ET" sz="16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𝒙</m:t>
                              </m:r>
                            </m:sub>
                          </m:sSub>
                        </m:oMath>
                      </m:oMathPara>
                    </a14:m>
                    <a:endPar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12" name="TextBox 11"/>
                  <p:cNvSpPr txBox="1">
                    <a:spLocks noRot="1" noChangeAspect="1" noMove="1" noResize="1" noEditPoints="1" noAdjustHandles="1" noChangeArrowheads="1" noChangeShapeType="1" noTextEdit="1"/>
                  </p:cNvSpPr>
                  <p:nvPr/>
                </p:nvSpPr>
                <p:spPr>
                  <a:xfrm rot="19206545">
                    <a:off x="4962564" y="2562615"/>
                    <a:ext cx="485792" cy="430695"/>
                  </a:xfrm>
                  <a:prstGeom prst="rect">
                    <a:avLst/>
                  </a:prstGeom>
                  <a:blipFill>
                    <a:blip r:embed="rId4"/>
                    <a:stretch>
                      <a:fillRect r="-25926" b="-512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76F7B8BF-8B41-673E-3E7C-4839F930E41F}"/>
                      </a:ext>
                    </a:extLst>
                  </p:cNvPr>
                  <p:cNvSpPr txBox="1"/>
                  <p:nvPr/>
                </p:nvSpPr>
                <p:spPr>
                  <a:xfrm>
                    <a:off x="5553350" y="3735946"/>
                    <a:ext cx="202339" cy="46801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aa-ET"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sSub>
                                <m:sSubPr>
                                  <m:ctrlPr>
                                    <a:rPr kumimoji="0" lang="aa-ET"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acc>
                                    <m:accPr>
                                      <m:chr m:val="⃗"/>
                                      <m:ctrlPr>
                                        <a:rPr kumimoji="0" lang="el-GR"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accPr>
                                    <m:e>
                                      <m:r>
                                        <a:rPr kumimoji="0" lang="aa-ET"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𝐹</m:t>
                                      </m:r>
                                    </m:e>
                                  </m:acc>
                                </m:e>
                                <m:sub>
                                  <m:r>
                                    <a:rPr kumimoji="0" lang="aa-ET"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𝑔</m:t>
                                  </m:r>
                                </m:sub>
                              </m:sSub>
                            </m:e>
                            <m:sub>
                              <m:r>
                                <a:rPr kumimoji="0" lang="aa-ET"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sub>
                          </m:sSub>
                        </m:oMath>
                      </m:oMathPara>
                    </a14:m>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13" name="TextBox 12"/>
                  <p:cNvSpPr txBox="1">
                    <a:spLocks noRot="1" noChangeAspect="1" noMove="1" noResize="1" noEditPoints="1" noAdjustHandles="1" noChangeArrowheads="1" noChangeShapeType="1" noTextEdit="1"/>
                  </p:cNvSpPr>
                  <p:nvPr/>
                </p:nvSpPr>
                <p:spPr>
                  <a:xfrm>
                    <a:off x="5553350" y="3735946"/>
                    <a:ext cx="202339" cy="468013"/>
                  </a:xfrm>
                  <a:prstGeom prst="rect">
                    <a:avLst/>
                  </a:prstGeom>
                  <a:blipFill>
                    <a:blip r:embed="rId5"/>
                    <a:stretch>
                      <a:fillRect t="-27451" r="-107407" b="-45098"/>
                    </a:stretch>
                  </a:blipFill>
                </p:spPr>
                <p:txBody>
                  <a:bodyPr/>
                  <a:lstStyle/>
                  <a:p>
                    <a:r>
                      <a:rPr lang="en-US">
                        <a:noFill/>
                      </a:rPr>
                      <a:t> </a:t>
                    </a:r>
                  </a:p>
                </p:txBody>
              </p:sp>
            </mc:Fallback>
          </mc:AlternateContent>
        </p:grpSp>
        <p:sp>
          <p:nvSpPr>
            <p:cNvPr id="12" name="Ορθογώνιο 11">
              <a:extLst>
                <a:ext uri="{FF2B5EF4-FFF2-40B4-BE49-F238E27FC236}">
                  <a16:creationId xmlns:a16="http://schemas.microsoft.com/office/drawing/2014/main" id="{FC455C27-CFBE-BA1A-2C8E-6556E134FA9B}"/>
                </a:ext>
              </a:extLst>
            </p:cNvPr>
            <p:cNvSpPr/>
            <p:nvPr/>
          </p:nvSpPr>
          <p:spPr>
            <a:xfrm rot="19360397">
              <a:off x="6773914" y="1144901"/>
              <a:ext cx="797873" cy="35085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 name="Title 1"/>
          <p:cNvSpPr>
            <a:spLocks noGrp="1"/>
          </p:cNvSpPr>
          <p:nvPr>
            <p:ph type="title"/>
          </p:nvPr>
        </p:nvSpPr>
        <p:spPr/>
        <p:txBody>
          <a:bodyPr>
            <a:normAutofit fontScale="90000"/>
          </a:bodyPr>
          <a:lstStyle/>
          <a:p>
            <a:r>
              <a:rPr lang="el-GR" dirty="0"/>
              <a:t>Διατήρηση της Ενέργειας</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371600"/>
                <a:ext cx="7836690" cy="5293360"/>
              </a:xfrm>
            </p:spPr>
            <p:txBody>
              <a:bodyPr>
                <a:normAutofit fontScale="92500"/>
              </a:bodyPr>
              <a:lstStyle/>
              <a:p>
                <a:r>
                  <a:rPr lang="el-GR" b="1" dirty="0"/>
                  <a:t>Τι θα άλλαζε «ενεργειακά»</a:t>
                </a:r>
                <a:r>
                  <a:rPr lang="en-US" b="1" dirty="0"/>
                  <a:t> </a:t>
                </a:r>
                <a:r>
                  <a:rPr lang="el-GR" sz="2600" b="1" i="1" u="sng" dirty="0"/>
                  <a:t>ΧΩΡΙΣ</a:t>
                </a:r>
                <a:r>
                  <a:rPr lang="el-GR" b="1" dirty="0"/>
                  <a:t> </a:t>
                </a:r>
                <a:br>
                  <a:rPr lang="el-GR" b="1" dirty="0"/>
                </a:br>
                <a:r>
                  <a:rPr lang="el-GR" b="1" dirty="0"/>
                  <a:t>παρουσία εξωτερικής δύναμης?</a:t>
                </a:r>
                <a:br>
                  <a:rPr lang="el-GR" b="1" dirty="0"/>
                </a:br>
                <a:endParaRPr lang="aa-ET" b="1" dirty="0"/>
              </a:p>
              <a:p>
                <a:endParaRPr lang="aa-ET" sz="300" b="1" dirty="0"/>
              </a:p>
              <a:p>
                <a:endParaRPr lang="el-GR" sz="100" b="1" dirty="0"/>
              </a:p>
              <a:p>
                <a:r>
                  <a:rPr lang="el-GR" b="1" dirty="0"/>
                  <a:t>Για το σύστημα {σώμα}, </a:t>
                </a:r>
                <a:r>
                  <a:rPr lang="el-GR" b="1" dirty="0">
                    <a:solidFill>
                      <a:srgbClr val="7030A0"/>
                    </a:solidFill>
                  </a:rPr>
                  <a:t>μονομελές</a:t>
                </a:r>
                <a:r>
                  <a:rPr lang="el-GR" b="1" dirty="0"/>
                  <a:t> και </a:t>
                </a:r>
                <a:r>
                  <a:rPr lang="el-GR" b="1" dirty="0">
                    <a:solidFill>
                      <a:srgbClr val="00B050"/>
                    </a:solidFill>
                  </a:rPr>
                  <a:t>μη απομονωμένο</a:t>
                </a:r>
                <a:r>
                  <a:rPr lang="el-GR" b="1" dirty="0"/>
                  <a:t>:</a:t>
                </a:r>
              </a:p>
              <a:p>
                <a:pPr marL="68578" indent="0">
                  <a:buNone/>
                </a:pPr>
                <a14:m>
                  <m:oMathPara xmlns:m="http://schemas.openxmlformats.org/officeDocument/2006/math">
                    <m:oMathParaPr>
                      <m:jc m:val="centerGroup"/>
                    </m:oMathParaPr>
                    <m:oMath xmlns:m="http://schemas.openxmlformats.org/officeDocument/2006/math">
                      <m:r>
                        <a:rPr lang="el-GR" b="1">
                          <a:latin typeface="Cambria Math" panose="02040503050406030204" pitchFamily="18" charset="0"/>
                        </a:rPr>
                        <m:t>𝚫</m:t>
                      </m:r>
                      <m:sSub>
                        <m:sSubPr>
                          <m:ctrlPr>
                            <a:rPr lang="aa-ET" b="1" i="1">
                              <a:latin typeface="Cambria Math" panose="02040503050406030204" pitchFamily="18" charset="0"/>
                            </a:rPr>
                          </m:ctrlPr>
                        </m:sSubPr>
                        <m:e>
                          <m:r>
                            <a:rPr lang="aa-ET" b="1">
                              <a:latin typeface="Cambria Math" panose="02040503050406030204" pitchFamily="18" charset="0"/>
                            </a:rPr>
                            <m:t>𝐄</m:t>
                          </m:r>
                        </m:e>
                        <m:sub>
                          <m:r>
                            <a:rPr lang="aa-ET" b="1" i="1">
                              <a:latin typeface="Cambria Math" panose="02040503050406030204" pitchFamily="18" charset="0"/>
                            </a:rPr>
                            <m:t>𝒔𝒚𝒔</m:t>
                          </m:r>
                        </m:sub>
                      </m:sSub>
                      <m:r>
                        <a:rPr lang="aa-ET" b="1" i="1">
                          <a:latin typeface="Cambria Math" panose="02040503050406030204" pitchFamily="18" charset="0"/>
                        </a:rPr>
                        <m:t>=</m:t>
                      </m:r>
                      <m:r>
                        <a:rPr lang="aa-ET" b="1">
                          <a:latin typeface="Cambria Math" panose="02040503050406030204" pitchFamily="18" charset="0"/>
                        </a:rPr>
                        <m:t>𝚫</m:t>
                      </m:r>
                      <m:r>
                        <a:rPr lang="aa-ET" b="1">
                          <a:latin typeface="Cambria Math" panose="02040503050406030204" pitchFamily="18" charset="0"/>
                        </a:rPr>
                        <m:t>𝐊</m:t>
                      </m:r>
                      <m:r>
                        <a:rPr lang="aa-ET" b="1" i="1">
                          <a:latin typeface="Cambria Math" panose="02040503050406030204" pitchFamily="18" charset="0"/>
                        </a:rPr>
                        <m:t>=∑</m:t>
                      </m:r>
                      <m:sSub>
                        <m:sSubPr>
                          <m:ctrlPr>
                            <a:rPr lang="aa-ET" b="1" i="1">
                              <a:latin typeface="Cambria Math" panose="02040503050406030204" pitchFamily="18" charset="0"/>
                            </a:rPr>
                          </m:ctrlPr>
                        </m:sSubPr>
                        <m:e>
                          <m:r>
                            <a:rPr lang="aa-ET" b="1" i="1">
                              <a:latin typeface="Cambria Math" panose="02040503050406030204" pitchFamily="18" charset="0"/>
                            </a:rPr>
                            <m:t>𝑾</m:t>
                          </m:r>
                        </m:e>
                        <m:sub>
                          <m:r>
                            <a:rPr lang="aa-ET" b="1" i="1">
                              <a:latin typeface="Cambria Math" panose="02040503050406030204" pitchFamily="18" charset="0"/>
                            </a:rPr>
                            <m:t>𝒆𝒙𝒕</m:t>
                          </m:r>
                        </m:sub>
                      </m:sSub>
                      <m:r>
                        <a:rPr lang="aa-ET" b="1" i="1">
                          <a:latin typeface="Cambria Math" panose="02040503050406030204" pitchFamily="18" charset="0"/>
                        </a:rPr>
                        <m:t>=</m:t>
                      </m:r>
                      <m:sSub>
                        <m:sSubPr>
                          <m:ctrlPr>
                            <a:rPr lang="aa-ET" b="1" i="1">
                              <a:latin typeface="Cambria Math" panose="02040503050406030204" pitchFamily="18" charset="0"/>
                            </a:rPr>
                          </m:ctrlPr>
                        </m:sSubPr>
                        <m:e>
                          <m:r>
                            <a:rPr lang="aa-ET" b="1" i="1">
                              <a:latin typeface="Cambria Math" panose="02040503050406030204" pitchFamily="18" charset="0"/>
                            </a:rPr>
                            <m:t>𝑾</m:t>
                          </m:r>
                        </m:e>
                        <m:sub>
                          <m:sSub>
                            <m:sSubPr>
                              <m:ctrlPr>
                                <a:rPr lang="aa-ET" b="1" i="1">
                                  <a:latin typeface="Cambria Math" panose="02040503050406030204" pitchFamily="18" charset="0"/>
                                </a:rPr>
                              </m:ctrlPr>
                            </m:sSubPr>
                            <m:e>
                              <m:sSub>
                                <m:sSubPr>
                                  <m:ctrlPr>
                                    <a:rPr lang="aa-ET" b="1" i="1">
                                      <a:latin typeface="Cambria Math" panose="02040503050406030204" pitchFamily="18" charset="0"/>
                                    </a:rPr>
                                  </m:ctrlPr>
                                </m:sSubPr>
                                <m:e>
                                  <m:r>
                                    <a:rPr lang="aa-ET" b="1" i="1">
                                      <a:latin typeface="Cambria Math" panose="02040503050406030204" pitchFamily="18" charset="0"/>
                                    </a:rPr>
                                    <m:t>𝑭</m:t>
                                  </m:r>
                                </m:e>
                                <m:sub>
                                  <m:r>
                                    <a:rPr lang="aa-ET" b="1" i="1">
                                      <a:latin typeface="Cambria Math" panose="02040503050406030204" pitchFamily="18" charset="0"/>
                                    </a:rPr>
                                    <m:t>𝒈</m:t>
                                  </m:r>
                                </m:sub>
                              </m:sSub>
                            </m:e>
                            <m:sub>
                              <m:r>
                                <a:rPr lang="aa-ET" b="1" i="1">
                                  <a:latin typeface="Cambria Math" panose="02040503050406030204" pitchFamily="18" charset="0"/>
                                </a:rPr>
                                <m:t>𝒙</m:t>
                              </m:r>
                            </m:sub>
                          </m:sSub>
                        </m:sub>
                      </m:sSub>
                      <m:r>
                        <a:rPr lang="el-GR" b="1" i="1">
                          <a:latin typeface="Cambria Math" panose="02040503050406030204" pitchFamily="18" charset="0"/>
                        </a:rPr>
                        <m:t>+</m:t>
                      </m:r>
                      <m:sSub>
                        <m:sSubPr>
                          <m:ctrlPr>
                            <a:rPr lang="aa-ET" b="1" i="1">
                              <a:latin typeface="Cambria Math" panose="02040503050406030204" pitchFamily="18" charset="0"/>
                            </a:rPr>
                          </m:ctrlPr>
                        </m:sSubPr>
                        <m:e>
                          <m:sSub>
                            <m:sSubPr>
                              <m:ctrlPr>
                                <a:rPr lang="aa-ET" b="1" i="1">
                                  <a:latin typeface="Cambria Math" panose="02040503050406030204" pitchFamily="18" charset="0"/>
                                </a:rPr>
                              </m:ctrlPr>
                            </m:sSubPr>
                            <m:e>
                              <m:r>
                                <a:rPr lang="aa-ET" b="1" i="1">
                                  <a:latin typeface="Cambria Math" panose="02040503050406030204" pitchFamily="18" charset="0"/>
                                </a:rPr>
                                <m:t>𝑾</m:t>
                              </m:r>
                            </m:e>
                            <m:sub>
                              <m:r>
                                <a:rPr lang="aa-ET" b="1" i="1">
                                  <a:latin typeface="Cambria Math" panose="02040503050406030204" pitchFamily="18" charset="0"/>
                                </a:rPr>
                                <m:t>𝒇</m:t>
                              </m:r>
                            </m:sub>
                          </m:sSub>
                        </m:e>
                        <m:sub>
                          <m:r>
                            <a:rPr lang="aa-ET" b="1" i="1">
                              <a:latin typeface="Cambria Math" panose="02040503050406030204" pitchFamily="18" charset="0"/>
                            </a:rPr>
                            <m:t>𝒌</m:t>
                          </m:r>
                        </m:sub>
                      </m:sSub>
                    </m:oMath>
                  </m:oMathPara>
                </a14:m>
                <a:endParaRPr lang="el-GR" b="1" dirty="0"/>
              </a:p>
              <a:p>
                <a:r>
                  <a:rPr lang="el-GR" b="1" dirty="0"/>
                  <a:t>Για το σύστημα {σώμα, Γη}, </a:t>
                </a:r>
                <a:r>
                  <a:rPr lang="el-GR" b="1" dirty="0">
                    <a:solidFill>
                      <a:srgbClr val="FF0000"/>
                    </a:solidFill>
                  </a:rPr>
                  <a:t>πολυμελές</a:t>
                </a:r>
                <a:r>
                  <a:rPr lang="el-GR" b="1" dirty="0"/>
                  <a:t> και </a:t>
                </a:r>
                <a:r>
                  <a:rPr lang="el-GR" b="1" dirty="0">
                    <a:solidFill>
                      <a:srgbClr val="00B050"/>
                    </a:solidFill>
                  </a:rPr>
                  <a:t>μη απομονωμένο</a:t>
                </a:r>
                <a:r>
                  <a:rPr lang="aa-ET" b="1" dirty="0"/>
                  <a:t>:</a:t>
                </a:r>
                <a:endParaRPr lang="el-GR" b="1" dirty="0"/>
              </a:p>
              <a:p>
                <a:pPr marL="68578" indent="0">
                  <a:buNone/>
                </a:pPr>
                <a14:m>
                  <m:oMathPara xmlns:m="http://schemas.openxmlformats.org/officeDocument/2006/math">
                    <m:oMathParaPr>
                      <m:jc m:val="centerGroup"/>
                    </m:oMathParaPr>
                    <m:oMath xmlns:m="http://schemas.openxmlformats.org/officeDocument/2006/math">
                      <m:r>
                        <a:rPr lang="el-GR" b="1" i="0" smtClean="0">
                          <a:latin typeface="Cambria Math" panose="02040503050406030204" pitchFamily="18" charset="0"/>
                        </a:rPr>
                        <m:t>𝚫</m:t>
                      </m:r>
                      <m:sSub>
                        <m:sSubPr>
                          <m:ctrlPr>
                            <a:rPr lang="aa-ET" b="1" i="1" smtClean="0">
                              <a:latin typeface="Cambria Math" panose="02040503050406030204" pitchFamily="18" charset="0"/>
                            </a:rPr>
                          </m:ctrlPr>
                        </m:sSubPr>
                        <m:e>
                          <m:r>
                            <a:rPr lang="aa-ET" b="1" i="0" smtClean="0">
                              <a:latin typeface="Cambria Math" panose="02040503050406030204" pitchFamily="18" charset="0"/>
                            </a:rPr>
                            <m:t>𝐄</m:t>
                          </m:r>
                        </m:e>
                        <m:sub>
                          <m:r>
                            <a:rPr lang="aa-ET" b="1" i="1" smtClean="0">
                              <a:latin typeface="Cambria Math" panose="02040503050406030204" pitchFamily="18" charset="0"/>
                            </a:rPr>
                            <m:t>𝒔𝒚𝒔</m:t>
                          </m:r>
                        </m:sub>
                      </m:sSub>
                      <m:r>
                        <a:rPr lang="aa-ET" b="1" i="1" smtClean="0">
                          <a:latin typeface="Cambria Math" panose="02040503050406030204" pitchFamily="18" charset="0"/>
                        </a:rPr>
                        <m:t>=</m:t>
                      </m:r>
                      <m:r>
                        <a:rPr lang="aa-ET" b="1" i="0" smtClean="0">
                          <a:latin typeface="Cambria Math" panose="02040503050406030204" pitchFamily="18" charset="0"/>
                        </a:rPr>
                        <m:t>𝚫</m:t>
                      </m:r>
                      <m:r>
                        <a:rPr lang="aa-ET" b="1" i="0" smtClean="0">
                          <a:latin typeface="Cambria Math" panose="02040503050406030204" pitchFamily="18" charset="0"/>
                        </a:rPr>
                        <m:t>𝐊</m:t>
                      </m:r>
                      <m:r>
                        <a:rPr lang="aa-ET" b="1" i="0" smtClean="0">
                          <a:latin typeface="Cambria Math" panose="02040503050406030204" pitchFamily="18" charset="0"/>
                        </a:rPr>
                        <m:t>+</m:t>
                      </m:r>
                      <m:r>
                        <a:rPr lang="aa-ET" b="1" i="0" smtClean="0">
                          <a:latin typeface="Cambria Math" panose="02040503050406030204" pitchFamily="18" charset="0"/>
                        </a:rPr>
                        <m:t>𝚫</m:t>
                      </m:r>
                      <m:sSub>
                        <m:sSubPr>
                          <m:ctrlPr>
                            <a:rPr lang="aa-ET" b="1" i="1" smtClean="0">
                              <a:latin typeface="Cambria Math" panose="02040503050406030204" pitchFamily="18" charset="0"/>
                            </a:rPr>
                          </m:ctrlPr>
                        </m:sSubPr>
                        <m:e>
                          <m:r>
                            <a:rPr lang="aa-ET" b="1" i="0" smtClean="0">
                              <a:latin typeface="Cambria Math" panose="02040503050406030204" pitchFamily="18" charset="0"/>
                            </a:rPr>
                            <m:t>𝐔</m:t>
                          </m:r>
                        </m:e>
                        <m:sub>
                          <m:r>
                            <a:rPr lang="aa-ET" b="1" i="1" smtClean="0">
                              <a:latin typeface="Cambria Math" panose="02040503050406030204" pitchFamily="18" charset="0"/>
                            </a:rPr>
                            <m:t>𝒈</m:t>
                          </m:r>
                        </m:sub>
                      </m:sSub>
                      <m:r>
                        <a:rPr lang="aa-ET" b="1" i="1" smtClean="0">
                          <a:latin typeface="Cambria Math" panose="02040503050406030204" pitchFamily="18" charset="0"/>
                        </a:rPr>
                        <m:t>=∑</m:t>
                      </m:r>
                      <m:sSub>
                        <m:sSubPr>
                          <m:ctrlPr>
                            <a:rPr lang="aa-ET" b="1" i="1" smtClean="0">
                              <a:latin typeface="Cambria Math" panose="02040503050406030204" pitchFamily="18" charset="0"/>
                            </a:rPr>
                          </m:ctrlPr>
                        </m:sSubPr>
                        <m:e>
                          <m:r>
                            <a:rPr lang="aa-ET" b="1" i="1" smtClean="0">
                              <a:latin typeface="Cambria Math" panose="02040503050406030204" pitchFamily="18" charset="0"/>
                            </a:rPr>
                            <m:t>𝑾</m:t>
                          </m:r>
                        </m:e>
                        <m:sub>
                          <m:r>
                            <a:rPr lang="aa-ET" b="1" i="1" smtClean="0">
                              <a:latin typeface="Cambria Math" panose="02040503050406030204" pitchFamily="18" charset="0"/>
                            </a:rPr>
                            <m:t>𝒆𝒙𝒕</m:t>
                          </m:r>
                        </m:sub>
                      </m:sSub>
                      <m:r>
                        <a:rPr lang="aa-ET" b="1" i="1" smtClean="0">
                          <a:latin typeface="Cambria Math" panose="02040503050406030204" pitchFamily="18" charset="0"/>
                        </a:rPr>
                        <m:t>=</m:t>
                      </m:r>
                      <m:sSub>
                        <m:sSubPr>
                          <m:ctrlPr>
                            <a:rPr lang="aa-ET" b="1" i="1" smtClean="0">
                              <a:latin typeface="Cambria Math" panose="02040503050406030204" pitchFamily="18" charset="0"/>
                            </a:rPr>
                          </m:ctrlPr>
                        </m:sSubPr>
                        <m:e>
                          <m:r>
                            <a:rPr lang="aa-ET" b="1" i="1" smtClean="0">
                              <a:latin typeface="Cambria Math" panose="02040503050406030204" pitchFamily="18" charset="0"/>
                            </a:rPr>
                            <m:t>𝑾</m:t>
                          </m:r>
                        </m:e>
                        <m:sub>
                          <m:sSub>
                            <m:sSubPr>
                              <m:ctrlPr>
                                <a:rPr lang="aa-ET" b="1" i="1" smtClean="0">
                                  <a:latin typeface="Cambria Math" panose="02040503050406030204" pitchFamily="18" charset="0"/>
                                </a:rPr>
                              </m:ctrlPr>
                            </m:sSubPr>
                            <m:e>
                              <m:r>
                                <a:rPr lang="aa-ET" b="1" i="1" smtClean="0">
                                  <a:latin typeface="Cambria Math" panose="02040503050406030204" pitchFamily="18" charset="0"/>
                                </a:rPr>
                                <m:t>𝒇</m:t>
                              </m:r>
                            </m:e>
                            <m:sub>
                              <m:r>
                                <a:rPr lang="aa-ET" b="1" i="1" smtClean="0">
                                  <a:latin typeface="Cambria Math" panose="02040503050406030204" pitchFamily="18" charset="0"/>
                                </a:rPr>
                                <m:t>𝒌</m:t>
                              </m:r>
                            </m:sub>
                          </m:sSub>
                        </m:sub>
                      </m:sSub>
                    </m:oMath>
                  </m:oMathPara>
                </a14:m>
                <a:endParaRPr lang="el-GR" b="1" dirty="0"/>
              </a:p>
              <a:p>
                <a:r>
                  <a:rPr lang="el-GR" b="1" dirty="0"/>
                  <a:t>Για το σύστημα {σώμα, κεκλιμένο}, </a:t>
                </a:r>
                <a:r>
                  <a:rPr lang="el-GR" b="1" dirty="0">
                    <a:solidFill>
                      <a:srgbClr val="FF0000"/>
                    </a:solidFill>
                  </a:rPr>
                  <a:t>πολυμελές</a:t>
                </a:r>
                <a:r>
                  <a:rPr lang="el-GR" b="1" dirty="0"/>
                  <a:t> και </a:t>
                </a:r>
                <a:r>
                  <a:rPr lang="el-GR" b="1" dirty="0">
                    <a:solidFill>
                      <a:srgbClr val="00B050"/>
                    </a:solidFill>
                  </a:rPr>
                  <a:t>μη απομονωμένο</a:t>
                </a:r>
                <a:r>
                  <a:rPr lang="aa-ET" b="1" dirty="0"/>
                  <a:t>:</a:t>
                </a:r>
                <a:endParaRPr lang="el-GR" b="1" dirty="0"/>
              </a:p>
              <a:p>
                <a:pPr marL="68578" indent="0">
                  <a:buNone/>
                </a:pPr>
                <a14:m>
                  <m:oMathPara xmlns:m="http://schemas.openxmlformats.org/officeDocument/2006/math">
                    <m:oMathParaPr>
                      <m:jc m:val="centerGroup"/>
                    </m:oMathParaPr>
                    <m:oMath xmlns:m="http://schemas.openxmlformats.org/officeDocument/2006/math">
                      <m:r>
                        <a:rPr lang="el-GR" b="1">
                          <a:latin typeface="Cambria Math" panose="02040503050406030204" pitchFamily="18" charset="0"/>
                        </a:rPr>
                        <m:t>𝚫</m:t>
                      </m:r>
                      <m:sSub>
                        <m:sSubPr>
                          <m:ctrlPr>
                            <a:rPr lang="aa-ET" b="1" i="1">
                              <a:latin typeface="Cambria Math" panose="02040503050406030204" pitchFamily="18" charset="0"/>
                            </a:rPr>
                          </m:ctrlPr>
                        </m:sSubPr>
                        <m:e>
                          <m:r>
                            <a:rPr lang="aa-ET" b="1">
                              <a:latin typeface="Cambria Math" panose="02040503050406030204" pitchFamily="18" charset="0"/>
                            </a:rPr>
                            <m:t>𝐄</m:t>
                          </m:r>
                        </m:e>
                        <m:sub>
                          <m:r>
                            <a:rPr lang="aa-ET" b="1" i="1">
                              <a:latin typeface="Cambria Math" panose="02040503050406030204" pitchFamily="18" charset="0"/>
                            </a:rPr>
                            <m:t>𝒔𝒚𝒔</m:t>
                          </m:r>
                        </m:sub>
                      </m:sSub>
                      <m:r>
                        <a:rPr lang="aa-ET" b="1" i="1">
                          <a:latin typeface="Cambria Math" panose="02040503050406030204" pitchFamily="18" charset="0"/>
                        </a:rPr>
                        <m:t>=</m:t>
                      </m:r>
                      <m:r>
                        <a:rPr lang="aa-ET" b="1">
                          <a:latin typeface="Cambria Math" panose="02040503050406030204" pitchFamily="18" charset="0"/>
                        </a:rPr>
                        <m:t>𝚫</m:t>
                      </m:r>
                      <m:r>
                        <a:rPr lang="aa-ET" b="1">
                          <a:latin typeface="Cambria Math" panose="02040503050406030204" pitchFamily="18" charset="0"/>
                        </a:rPr>
                        <m:t>𝐊</m:t>
                      </m:r>
                      <m:r>
                        <a:rPr lang="aa-ET" b="1">
                          <a:latin typeface="Cambria Math" panose="02040503050406030204" pitchFamily="18" charset="0"/>
                        </a:rPr>
                        <m:t>+</m:t>
                      </m:r>
                      <m:r>
                        <a:rPr lang="aa-ET" b="1">
                          <a:latin typeface="Cambria Math" panose="02040503050406030204" pitchFamily="18" charset="0"/>
                        </a:rPr>
                        <m:t>𝚫</m:t>
                      </m:r>
                      <m:sSub>
                        <m:sSubPr>
                          <m:ctrlPr>
                            <a:rPr lang="aa-ET" b="1" i="1">
                              <a:latin typeface="Cambria Math" panose="02040503050406030204" pitchFamily="18" charset="0"/>
                            </a:rPr>
                          </m:ctrlPr>
                        </m:sSubPr>
                        <m:e>
                          <m:r>
                            <a:rPr lang="aa-ET" b="1">
                              <a:latin typeface="Cambria Math" panose="02040503050406030204" pitchFamily="18" charset="0"/>
                            </a:rPr>
                            <m:t>𝐄</m:t>
                          </m:r>
                        </m:e>
                        <m:sub>
                          <m:r>
                            <a:rPr lang="aa-ET" b="1" i="1">
                              <a:latin typeface="Cambria Math" panose="02040503050406030204" pitchFamily="18" charset="0"/>
                            </a:rPr>
                            <m:t>𝒕𝒉</m:t>
                          </m:r>
                        </m:sub>
                      </m:sSub>
                      <m:r>
                        <a:rPr lang="aa-ET" b="1" i="1">
                          <a:latin typeface="Cambria Math" panose="02040503050406030204" pitchFamily="18" charset="0"/>
                        </a:rPr>
                        <m:t>=∑</m:t>
                      </m:r>
                      <m:sSub>
                        <m:sSubPr>
                          <m:ctrlPr>
                            <a:rPr lang="aa-ET" b="1" i="1">
                              <a:latin typeface="Cambria Math" panose="02040503050406030204" pitchFamily="18" charset="0"/>
                            </a:rPr>
                          </m:ctrlPr>
                        </m:sSubPr>
                        <m:e>
                          <m:r>
                            <a:rPr lang="aa-ET" b="1" i="1">
                              <a:latin typeface="Cambria Math" panose="02040503050406030204" pitchFamily="18" charset="0"/>
                            </a:rPr>
                            <m:t>𝑾</m:t>
                          </m:r>
                        </m:e>
                        <m:sub>
                          <m:r>
                            <a:rPr lang="aa-ET" b="1" i="1">
                              <a:latin typeface="Cambria Math" panose="02040503050406030204" pitchFamily="18" charset="0"/>
                            </a:rPr>
                            <m:t>𝒆𝒙𝒕</m:t>
                          </m:r>
                        </m:sub>
                      </m:sSub>
                      <m:r>
                        <a:rPr lang="aa-ET" b="1" i="1">
                          <a:latin typeface="Cambria Math" panose="02040503050406030204" pitchFamily="18" charset="0"/>
                        </a:rPr>
                        <m:t>=</m:t>
                      </m:r>
                      <m:sSub>
                        <m:sSubPr>
                          <m:ctrlPr>
                            <a:rPr lang="aa-ET" b="1" i="1">
                              <a:latin typeface="Cambria Math" panose="02040503050406030204" pitchFamily="18" charset="0"/>
                            </a:rPr>
                          </m:ctrlPr>
                        </m:sSubPr>
                        <m:e>
                          <m:r>
                            <a:rPr lang="aa-ET" b="1" i="1">
                              <a:latin typeface="Cambria Math" panose="02040503050406030204" pitchFamily="18" charset="0"/>
                            </a:rPr>
                            <m:t>𝑾</m:t>
                          </m:r>
                        </m:e>
                        <m:sub>
                          <m:sSub>
                            <m:sSubPr>
                              <m:ctrlPr>
                                <a:rPr lang="aa-ET" b="1" i="1">
                                  <a:latin typeface="Cambria Math" panose="02040503050406030204" pitchFamily="18" charset="0"/>
                                </a:rPr>
                              </m:ctrlPr>
                            </m:sSubPr>
                            <m:e>
                              <m:sSub>
                                <m:sSubPr>
                                  <m:ctrlPr>
                                    <a:rPr lang="aa-ET" b="1" i="1">
                                      <a:latin typeface="Cambria Math" panose="02040503050406030204" pitchFamily="18" charset="0"/>
                                    </a:rPr>
                                  </m:ctrlPr>
                                </m:sSubPr>
                                <m:e>
                                  <m:r>
                                    <a:rPr lang="aa-ET" b="1" i="1">
                                      <a:latin typeface="Cambria Math" panose="02040503050406030204" pitchFamily="18" charset="0"/>
                                    </a:rPr>
                                    <m:t>𝑭</m:t>
                                  </m:r>
                                </m:e>
                                <m:sub>
                                  <m:r>
                                    <a:rPr lang="aa-ET" b="1" i="1">
                                      <a:latin typeface="Cambria Math" panose="02040503050406030204" pitchFamily="18" charset="0"/>
                                    </a:rPr>
                                    <m:t>𝒈</m:t>
                                  </m:r>
                                </m:sub>
                              </m:sSub>
                            </m:e>
                            <m:sub>
                              <m:r>
                                <a:rPr lang="aa-ET" b="1" i="1">
                                  <a:latin typeface="Cambria Math" panose="02040503050406030204" pitchFamily="18" charset="0"/>
                                </a:rPr>
                                <m:t>𝒙</m:t>
                              </m:r>
                            </m:sub>
                          </m:sSub>
                        </m:sub>
                      </m:sSub>
                    </m:oMath>
                  </m:oMathPara>
                </a14:m>
                <a:endParaRPr lang="aa-ET" b="1" dirty="0"/>
              </a:p>
              <a:p>
                <a:r>
                  <a:rPr lang="el-GR" b="1" dirty="0"/>
                  <a:t>Για το σύστημα {σώμα, κεκλιμένο, Γη}, </a:t>
                </a:r>
                <a:r>
                  <a:rPr lang="el-GR" b="1" dirty="0">
                    <a:solidFill>
                      <a:srgbClr val="FF0000"/>
                    </a:solidFill>
                  </a:rPr>
                  <a:t>πολυμελές</a:t>
                </a:r>
                <a:r>
                  <a:rPr lang="el-GR" b="1" dirty="0"/>
                  <a:t> και </a:t>
                </a:r>
                <a:r>
                  <a:rPr lang="el-GR" b="1" dirty="0">
                    <a:solidFill>
                      <a:srgbClr val="00B0F0"/>
                    </a:solidFill>
                  </a:rPr>
                  <a:t>απομονωμένο</a:t>
                </a:r>
                <a:r>
                  <a:rPr lang="aa-ET" b="1" dirty="0"/>
                  <a:t>:</a:t>
                </a:r>
                <a:endParaRPr lang="el-GR" b="1" dirty="0"/>
              </a:p>
              <a:p>
                <a:pPr marL="68578" indent="0">
                  <a:buNone/>
                </a:pPr>
                <a14:m>
                  <m:oMathPara xmlns:m="http://schemas.openxmlformats.org/officeDocument/2006/math">
                    <m:oMathParaPr>
                      <m:jc m:val="centerGroup"/>
                    </m:oMathParaPr>
                    <m:oMath xmlns:m="http://schemas.openxmlformats.org/officeDocument/2006/math">
                      <m:r>
                        <a:rPr lang="el-GR" b="1">
                          <a:latin typeface="Cambria Math" panose="02040503050406030204" pitchFamily="18" charset="0"/>
                        </a:rPr>
                        <m:t>𝚫</m:t>
                      </m:r>
                      <m:sSub>
                        <m:sSubPr>
                          <m:ctrlPr>
                            <a:rPr lang="aa-ET" b="1" i="1">
                              <a:latin typeface="Cambria Math" panose="02040503050406030204" pitchFamily="18" charset="0"/>
                            </a:rPr>
                          </m:ctrlPr>
                        </m:sSubPr>
                        <m:e>
                          <m:r>
                            <a:rPr lang="aa-ET" b="1">
                              <a:latin typeface="Cambria Math" panose="02040503050406030204" pitchFamily="18" charset="0"/>
                            </a:rPr>
                            <m:t>𝐄</m:t>
                          </m:r>
                        </m:e>
                        <m:sub>
                          <m:r>
                            <a:rPr lang="aa-ET" b="1" i="1">
                              <a:latin typeface="Cambria Math" panose="02040503050406030204" pitchFamily="18" charset="0"/>
                            </a:rPr>
                            <m:t>𝒔𝒚𝒔</m:t>
                          </m:r>
                        </m:sub>
                      </m:sSub>
                      <m:r>
                        <a:rPr lang="aa-ET" b="1" i="1">
                          <a:latin typeface="Cambria Math" panose="02040503050406030204" pitchFamily="18" charset="0"/>
                        </a:rPr>
                        <m:t>=</m:t>
                      </m:r>
                      <m:r>
                        <a:rPr lang="aa-ET" b="1">
                          <a:latin typeface="Cambria Math" panose="02040503050406030204" pitchFamily="18" charset="0"/>
                        </a:rPr>
                        <m:t>𝚫</m:t>
                      </m:r>
                      <m:r>
                        <a:rPr lang="aa-ET" b="1">
                          <a:latin typeface="Cambria Math" panose="02040503050406030204" pitchFamily="18" charset="0"/>
                        </a:rPr>
                        <m:t>𝐊</m:t>
                      </m:r>
                      <m:r>
                        <a:rPr lang="aa-ET" b="1">
                          <a:latin typeface="Cambria Math" panose="02040503050406030204" pitchFamily="18" charset="0"/>
                        </a:rPr>
                        <m:t>+</m:t>
                      </m:r>
                      <m:r>
                        <a:rPr lang="el-GR" b="1" i="0" smtClean="0">
                          <a:latin typeface="Cambria Math" panose="02040503050406030204" pitchFamily="18" charset="0"/>
                        </a:rPr>
                        <m:t>𝚫</m:t>
                      </m:r>
                      <m:sSub>
                        <m:sSubPr>
                          <m:ctrlPr>
                            <a:rPr lang="aa-ET" b="1" i="1" smtClean="0">
                              <a:latin typeface="Cambria Math" panose="02040503050406030204" pitchFamily="18" charset="0"/>
                            </a:rPr>
                          </m:ctrlPr>
                        </m:sSubPr>
                        <m:e>
                          <m:r>
                            <a:rPr lang="aa-ET" b="1" i="0" smtClean="0">
                              <a:latin typeface="Cambria Math" panose="02040503050406030204" pitchFamily="18" charset="0"/>
                            </a:rPr>
                            <m:t>𝐔</m:t>
                          </m:r>
                        </m:e>
                        <m:sub>
                          <m:r>
                            <a:rPr lang="aa-ET" b="1" i="0" smtClean="0">
                              <a:latin typeface="Cambria Math" panose="02040503050406030204" pitchFamily="18" charset="0"/>
                            </a:rPr>
                            <m:t>𝐠</m:t>
                          </m:r>
                        </m:sub>
                      </m:sSub>
                      <m:r>
                        <a:rPr lang="aa-ET" b="1" i="0" smtClean="0">
                          <a:latin typeface="Cambria Math" panose="02040503050406030204" pitchFamily="18" charset="0"/>
                        </a:rPr>
                        <m:t>+</m:t>
                      </m:r>
                      <m:r>
                        <a:rPr lang="aa-ET" b="1">
                          <a:latin typeface="Cambria Math" panose="02040503050406030204" pitchFamily="18" charset="0"/>
                        </a:rPr>
                        <m:t>𝚫</m:t>
                      </m:r>
                      <m:sSub>
                        <m:sSubPr>
                          <m:ctrlPr>
                            <a:rPr lang="aa-ET" b="1" i="1">
                              <a:latin typeface="Cambria Math" panose="02040503050406030204" pitchFamily="18" charset="0"/>
                            </a:rPr>
                          </m:ctrlPr>
                        </m:sSubPr>
                        <m:e>
                          <m:r>
                            <a:rPr lang="aa-ET" b="1">
                              <a:latin typeface="Cambria Math" panose="02040503050406030204" pitchFamily="18" charset="0"/>
                            </a:rPr>
                            <m:t>𝐄</m:t>
                          </m:r>
                        </m:e>
                        <m:sub>
                          <m:r>
                            <a:rPr lang="aa-ET" b="1" i="1">
                              <a:latin typeface="Cambria Math" panose="02040503050406030204" pitchFamily="18" charset="0"/>
                            </a:rPr>
                            <m:t>𝒕𝒉</m:t>
                          </m:r>
                        </m:sub>
                      </m:sSub>
                      <m:r>
                        <a:rPr lang="aa-ET" b="1" i="1">
                          <a:latin typeface="Cambria Math" panose="02040503050406030204" pitchFamily="18" charset="0"/>
                        </a:rPr>
                        <m:t>=</m:t>
                      </m:r>
                      <m:r>
                        <a:rPr lang="el-GR" b="1" i="1" smtClean="0">
                          <a:latin typeface="Cambria Math" panose="02040503050406030204" pitchFamily="18" charset="0"/>
                        </a:rPr>
                        <m:t>𝟎</m:t>
                      </m:r>
                    </m:oMath>
                  </m:oMathPara>
                </a14:m>
                <a:endParaRPr lang="aa-ET" b="1" dirty="0"/>
              </a:p>
              <a:p>
                <a:endParaRPr lang="el-GR" b="1"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371600"/>
                <a:ext cx="7836690" cy="5293360"/>
              </a:xfrm>
              <a:blipFill>
                <a:blip r:embed="rId6"/>
                <a:stretch>
                  <a:fillRect t="-922"/>
                </a:stretch>
              </a:blipFill>
            </p:spPr>
            <p:txBody>
              <a:bodyPr/>
              <a:lstStyle/>
              <a:p>
                <a:r>
                  <a:rPr lang="en-US">
                    <a:noFill/>
                  </a:rPr>
                  <a:t> </a:t>
                </a:r>
              </a:p>
            </p:txBody>
          </p:sp>
        </mc:Fallback>
      </mc:AlternateContent>
    </p:spTree>
    <p:extLst>
      <p:ext uri="{BB962C8B-B14F-4D97-AF65-F5344CB8AC3E}">
        <p14:creationId xmlns:p14="http://schemas.microsoft.com/office/powerpoint/2010/main" val="2654215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4" end="4"/>
                                            </p:txEl>
                                          </p:spTgt>
                                        </p:tgtEl>
                                        <p:attrNameLst>
                                          <p:attrName>style.visibility</p:attrName>
                                        </p:attrNameLst>
                                      </p:cBhvr>
                                      <p:to>
                                        <p:strVal val="visible"/>
                                      </p:to>
                                    </p:set>
                                    <p:animEffect transition="in" filter="fade">
                                      <p:cBhvr>
                                        <p:cTn id="10" dur="500"/>
                                        <p:tgtEl>
                                          <p:spTgt spid="3">
                                            <p:txEl>
                                              <p:pRg st="4" end="4"/>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animEffect transition="in" filter="fade">
                                      <p:cBhvr>
                                        <p:cTn id="15" dur="500"/>
                                        <p:tgtEl>
                                          <p:spTgt spid="3">
                                            <p:txEl>
                                              <p:pRg st="5" end="5"/>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6" end="6"/>
                                            </p:txEl>
                                          </p:spTgt>
                                        </p:tgtEl>
                                        <p:attrNameLst>
                                          <p:attrName>style.visibility</p:attrName>
                                        </p:attrNameLst>
                                      </p:cBhvr>
                                      <p:to>
                                        <p:strVal val="visible"/>
                                      </p:to>
                                    </p:set>
                                    <p:animEffect transition="in" filter="fade">
                                      <p:cBhvr>
                                        <p:cTn id="18" dur="500"/>
                                        <p:tgtEl>
                                          <p:spTgt spid="3">
                                            <p:txEl>
                                              <p:pRg st="6" end="6"/>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animEffect transition="in" filter="fade">
                                      <p:cBhvr>
                                        <p:cTn id="23" dur="500"/>
                                        <p:tgtEl>
                                          <p:spTgt spid="3">
                                            <p:txEl>
                                              <p:pRg st="7" end="7"/>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3">
                                            <p:txEl>
                                              <p:pRg st="8" end="8"/>
                                            </p:txEl>
                                          </p:spTgt>
                                        </p:tgtEl>
                                        <p:attrNameLst>
                                          <p:attrName>style.visibility</p:attrName>
                                        </p:attrNameLst>
                                      </p:cBhvr>
                                      <p:to>
                                        <p:strVal val="visible"/>
                                      </p:to>
                                    </p:set>
                                    <p:animEffect transition="in" filter="fade">
                                      <p:cBhvr>
                                        <p:cTn id="26" dur="500"/>
                                        <p:tgtEl>
                                          <p:spTgt spid="3">
                                            <p:txEl>
                                              <p:pRg st="8" end="8"/>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animEffect transition="in" filter="fade">
                                      <p:cBhvr>
                                        <p:cTn id="31" dur="500"/>
                                        <p:tgtEl>
                                          <p:spTgt spid="3">
                                            <p:txEl>
                                              <p:pRg st="9" end="9"/>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3">
                                            <p:txEl>
                                              <p:pRg st="10" end="10"/>
                                            </p:txEl>
                                          </p:spTgt>
                                        </p:tgtEl>
                                        <p:attrNameLst>
                                          <p:attrName>style.visibility</p:attrName>
                                        </p:attrNameLst>
                                      </p:cBhvr>
                                      <p:to>
                                        <p:strVal val="visible"/>
                                      </p:to>
                                    </p:set>
                                    <p:animEffect transition="in" filter="fade">
                                      <p:cBhvr>
                                        <p:cTn id="34"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Κίνηση σε μια Διάσταση</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425590"/>
                <a:ext cx="7872250" cy="4975209"/>
              </a:xfrm>
            </p:spPr>
            <p:txBody>
              <a:bodyPr>
                <a:normAutofit/>
              </a:bodyPr>
              <a:lstStyle/>
              <a:p>
                <a:r>
                  <a:rPr lang="el-GR" b="1" dirty="0"/>
                  <a:t>Απόδειξη:</a:t>
                </a:r>
              </a:p>
              <a:p>
                <a:pPr marL="68580" indent="0">
                  <a:buNone/>
                </a:pPr>
                <a:r>
                  <a:rPr lang="el-GR" sz="2200" dirty="0"/>
                  <a:t>Αφού η επιτάχυνση είναι σταθερή, τότε η ταχύτητα (δηλ. το ολοκλήρωμά της) θα είναι γραμμική συνάρτηση του χρόνου</a:t>
                </a:r>
              </a:p>
              <a:p>
                <a:pPr marL="68580" indent="0">
                  <a:buNone/>
                </a:pPr>
                <a:endParaRPr lang="el-GR" sz="2200" dirty="0"/>
              </a:p>
              <a:p>
                <a:pPr marL="68580" indent="0">
                  <a:buNone/>
                </a:pPr>
                <a:r>
                  <a:rPr lang="el-GR" sz="2200" dirty="0"/>
                  <a:t>Έτσι η μέση ταχύτητα μπορεί να εκφραστεί ως ο αριθμητικός μέσος της αρχικής ταχύτητας </a:t>
                </a:r>
                <a14:m>
                  <m:oMath xmlns:m="http://schemas.openxmlformats.org/officeDocument/2006/math">
                    <m:sSub>
                      <m:sSubPr>
                        <m:ctrlPr>
                          <a:rPr lang="en-US" sz="2200" b="0" i="1" smtClean="0">
                            <a:latin typeface="Cambria Math" panose="02040503050406030204" pitchFamily="18" charset="0"/>
                          </a:rPr>
                        </m:ctrlPr>
                      </m:sSubPr>
                      <m:e>
                        <m:sSub>
                          <m:sSubPr>
                            <m:ctrlPr>
                              <a:rPr lang="en-US" sz="2200" b="0" i="1" smtClean="0">
                                <a:latin typeface="Cambria Math" panose="02040503050406030204" pitchFamily="18" charset="0"/>
                              </a:rPr>
                            </m:ctrlPr>
                          </m:sSubPr>
                          <m:e>
                            <m:r>
                              <a:rPr lang="en-US" sz="2200" b="0" i="1" smtClean="0">
                                <a:latin typeface="Cambria Math" panose="02040503050406030204" pitchFamily="18" charset="0"/>
                              </a:rPr>
                              <m:t>𝑢</m:t>
                            </m:r>
                          </m:e>
                          <m:sub>
                            <m:r>
                              <a:rPr lang="en-US" sz="2200" b="0" i="1" smtClean="0">
                                <a:latin typeface="Cambria Math" panose="02040503050406030204" pitchFamily="18" charset="0"/>
                              </a:rPr>
                              <m:t>𝑥</m:t>
                            </m:r>
                          </m:sub>
                        </m:sSub>
                      </m:e>
                      <m:sub>
                        <m:r>
                          <a:rPr lang="en-US" sz="2200" b="0" i="1" smtClean="0">
                            <a:latin typeface="Cambria Math" panose="02040503050406030204" pitchFamily="18" charset="0"/>
                          </a:rPr>
                          <m:t>𝑖</m:t>
                        </m:r>
                      </m:sub>
                    </m:sSub>
                  </m:oMath>
                </a14:m>
                <a:r>
                  <a:rPr lang="en-US" sz="2200" dirty="0"/>
                  <a:t> </a:t>
                </a:r>
                <a:r>
                  <a:rPr lang="el-GR" sz="2200" dirty="0"/>
                  <a:t>και της τελικής ταχύτητας </a:t>
                </a:r>
                <a14:m>
                  <m:oMath xmlns:m="http://schemas.openxmlformats.org/officeDocument/2006/math">
                    <m:sSub>
                      <m:sSubPr>
                        <m:ctrlPr>
                          <a:rPr lang="en-US" sz="2200" i="1">
                            <a:latin typeface="Cambria Math" panose="02040503050406030204" pitchFamily="18" charset="0"/>
                          </a:rPr>
                        </m:ctrlPr>
                      </m:sSubPr>
                      <m:e>
                        <m:sSub>
                          <m:sSubPr>
                            <m:ctrlPr>
                              <a:rPr lang="en-US" sz="2200" i="1">
                                <a:latin typeface="Cambria Math" panose="02040503050406030204" pitchFamily="18" charset="0"/>
                              </a:rPr>
                            </m:ctrlPr>
                          </m:sSubPr>
                          <m:e>
                            <m:r>
                              <a:rPr lang="en-US" sz="2200" i="1">
                                <a:latin typeface="Cambria Math" panose="02040503050406030204" pitchFamily="18" charset="0"/>
                              </a:rPr>
                              <m:t>𝑢</m:t>
                            </m:r>
                          </m:e>
                          <m:sub>
                            <m:r>
                              <a:rPr lang="en-US" sz="2200" i="1">
                                <a:latin typeface="Cambria Math" panose="02040503050406030204" pitchFamily="18" charset="0"/>
                              </a:rPr>
                              <m:t>𝑥</m:t>
                            </m:r>
                          </m:sub>
                        </m:sSub>
                      </m:e>
                      <m:sub>
                        <m:r>
                          <a:rPr lang="en-US" sz="2200" b="0" i="1" smtClean="0">
                            <a:latin typeface="Cambria Math" panose="02040503050406030204" pitchFamily="18" charset="0"/>
                          </a:rPr>
                          <m:t>𝑓</m:t>
                        </m:r>
                      </m:sub>
                    </m:sSub>
                  </m:oMath>
                </a14:m>
                <a:endParaRPr lang="en-US" sz="2200" dirty="0"/>
              </a:p>
              <a:p>
                <a:pPr marL="68580" indent="0">
                  <a:buNone/>
                </a:pPr>
                <a:endParaRPr lang="el-GR" dirty="0"/>
              </a:p>
              <a:p>
                <a:pPr marL="68580" indent="0">
                  <a:buNone/>
                </a:pPr>
                <a:r>
                  <a:rPr lang="el-GR" dirty="0"/>
                  <a:t>Δηλ. </a:t>
                </a:r>
                <a:endParaRPr lang="en-US" b="0" i="1" dirty="0">
                  <a:latin typeface="Cambria Math" panose="02040503050406030204" pitchFamily="18" charset="0"/>
                </a:endParaRPr>
              </a:p>
              <a:p>
                <a:pPr marL="68580" indent="0">
                  <a:buNone/>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𝑢</m:t>
                              </m:r>
                            </m:e>
                            <m:sub>
                              <m:r>
                                <a:rPr lang="en-US" b="0" i="1" smtClean="0">
                                  <a:latin typeface="Cambria Math" panose="02040503050406030204" pitchFamily="18" charset="0"/>
                                </a:rPr>
                                <m:t>𝑥</m:t>
                              </m:r>
                            </m:sub>
                          </m:sSub>
                        </m:e>
                        <m:sub>
                          <m:r>
                            <a:rPr lang="en-US" b="0" i="1" smtClean="0">
                              <a:latin typeface="Cambria Math" panose="02040503050406030204" pitchFamily="18" charset="0"/>
                            </a:rPr>
                            <m:t>𝑎𝑣𝑔</m:t>
                          </m:r>
                        </m:sub>
                      </m:sSub>
                      <m:r>
                        <a:rPr lang="en-US" b="0" i="1" smtClean="0">
                          <a:latin typeface="Cambria Math" panose="02040503050406030204" pitchFamily="18" charset="0"/>
                        </a:rPr>
                        <m:t>=</m:t>
                      </m:r>
                      <m:f>
                        <m:fPr>
                          <m:ctrlPr>
                            <a:rPr lang="en-US" b="0" i="1" smtClean="0">
                              <a:latin typeface="Cambria Math" panose="02040503050406030204" pitchFamily="18" charset="0"/>
                            </a:rPr>
                          </m:ctrlPr>
                        </m:fPr>
                        <m:num>
                          <m:sSub>
                            <m:sSubPr>
                              <m:ctrlPr>
                                <a:rPr lang="en-US" b="0" i="1" smtClean="0">
                                  <a:latin typeface="Cambria Math" panose="02040503050406030204" pitchFamily="18" charset="0"/>
                                </a:rPr>
                              </m:ctrlPr>
                            </m:sSub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𝑢</m:t>
                                  </m:r>
                                </m:e>
                                <m:sub>
                                  <m:r>
                                    <a:rPr lang="en-US" b="0" i="1" smtClean="0">
                                      <a:latin typeface="Cambria Math" panose="02040503050406030204" pitchFamily="18" charset="0"/>
                                    </a:rPr>
                                    <m:t>𝑥</m:t>
                                  </m:r>
                                </m:sub>
                              </m:sSub>
                            </m:e>
                            <m:sub>
                              <m:r>
                                <a:rPr lang="en-US" b="0" i="1" smtClean="0">
                                  <a:latin typeface="Cambria Math" panose="02040503050406030204" pitchFamily="18" charset="0"/>
                                </a:rPr>
                                <m:t>𝑓</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𝑢</m:t>
                              </m:r>
                            </m:e>
                            <m:sub>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𝑖</m:t>
                                  </m:r>
                                </m:sub>
                              </m:sSub>
                            </m:sub>
                          </m:sSub>
                        </m:num>
                        <m:den>
                          <m:r>
                            <a:rPr lang="en-US" b="0" i="1" smtClean="0">
                              <a:latin typeface="Cambria Math" panose="02040503050406030204" pitchFamily="18" charset="0"/>
                            </a:rPr>
                            <m:t>2</m:t>
                          </m:r>
                        </m:den>
                      </m:f>
                    </m:oMath>
                  </m:oMathPara>
                </a14:m>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425590"/>
                <a:ext cx="7872250" cy="4975209"/>
              </a:xfrm>
              <a:blipFill>
                <a:blip r:embed="rId2"/>
                <a:stretch>
                  <a:fillRect l="-310" t="-980"/>
                </a:stretch>
              </a:blipFill>
            </p:spPr>
            <p:txBody>
              <a:bodyPr/>
              <a:lstStyle/>
              <a:p>
                <a:r>
                  <a:rPr lang="en-US">
                    <a:noFill/>
                  </a:rPr>
                  <a:t> </a:t>
                </a:r>
              </a:p>
            </p:txBody>
          </p:sp>
        </mc:Fallback>
      </mc:AlternateContent>
      <p:grpSp>
        <p:nvGrpSpPr>
          <p:cNvPr id="25" name="Group 24"/>
          <p:cNvGrpSpPr/>
          <p:nvPr/>
        </p:nvGrpSpPr>
        <p:grpSpPr>
          <a:xfrm>
            <a:off x="6248400" y="4419600"/>
            <a:ext cx="2263138" cy="1896186"/>
            <a:chOff x="6118862" y="4114800"/>
            <a:chExt cx="2263138" cy="1896186"/>
          </a:xfrm>
        </p:grpSpPr>
        <p:cxnSp>
          <p:nvCxnSpPr>
            <p:cNvPr id="5" name="Straight Arrow Connector 4"/>
            <p:cNvCxnSpPr/>
            <p:nvPr/>
          </p:nvCxnSpPr>
          <p:spPr>
            <a:xfrm>
              <a:off x="6477000" y="5638800"/>
              <a:ext cx="1905000"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7" name="Straight Arrow Connector 6"/>
            <p:cNvCxnSpPr/>
            <p:nvPr/>
          </p:nvCxnSpPr>
          <p:spPr>
            <a:xfrm flipV="1">
              <a:off x="6629400" y="4114800"/>
              <a:ext cx="0" cy="175260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9" name="Straight Connector 8"/>
            <p:cNvCxnSpPr/>
            <p:nvPr/>
          </p:nvCxnSpPr>
          <p:spPr>
            <a:xfrm flipV="1">
              <a:off x="6637713" y="4267200"/>
              <a:ext cx="1600200" cy="838200"/>
            </a:xfrm>
            <a:prstGeom prst="line">
              <a:avLst/>
            </a:prstGeom>
          </p:spPr>
          <p:style>
            <a:lnRef idx="3">
              <a:schemeClr val="accent1"/>
            </a:lnRef>
            <a:fillRef idx="0">
              <a:schemeClr val="accent1"/>
            </a:fillRef>
            <a:effectRef idx="2">
              <a:schemeClr val="accent1"/>
            </a:effectRef>
            <a:fontRef idx="minor">
              <a:schemeClr val="tx1"/>
            </a:fontRef>
          </p:style>
        </p:cxnSp>
        <p:cxnSp>
          <p:nvCxnSpPr>
            <p:cNvPr id="11" name="Straight Connector 10"/>
            <p:cNvCxnSpPr/>
            <p:nvPr/>
          </p:nvCxnSpPr>
          <p:spPr>
            <a:xfrm>
              <a:off x="7010400" y="4953000"/>
              <a:ext cx="0" cy="685800"/>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7924800" y="4495800"/>
              <a:ext cx="0" cy="1143000"/>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6" name="TextBox 15"/>
                <p:cNvSpPr txBox="1"/>
                <p:nvPr/>
              </p:nvSpPr>
              <p:spPr>
                <a:xfrm>
                  <a:off x="6118862" y="4210977"/>
                  <a:ext cx="541713" cy="4291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sSub>
                              <m:sSub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𝑢</m:t>
                                </m:r>
                              </m:e>
                              <m:sub>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sub>
                            </m:sSub>
                          </m:e>
                          <m:sub>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𝑓</m:t>
                            </m:r>
                          </m:sub>
                        </m:sSub>
                      </m:oMath>
                    </m:oMathPara>
                  </a14:m>
                  <a:endParaRPr kumimoji="0" lang="el-G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16" name="TextBox 15"/>
                <p:cNvSpPr txBox="1">
                  <a:spLocks noRot="1" noChangeAspect="1" noMove="1" noResize="1" noEditPoints="1" noAdjustHandles="1" noChangeArrowheads="1" noChangeShapeType="1" noTextEdit="1"/>
                </p:cNvSpPr>
                <p:nvPr/>
              </p:nvSpPr>
              <p:spPr>
                <a:xfrm>
                  <a:off x="6118862" y="4210977"/>
                  <a:ext cx="541713" cy="429156"/>
                </a:xfrm>
                <a:prstGeom prst="rect">
                  <a:avLst/>
                </a:prstGeom>
                <a:blipFill rotWithShape="0">
                  <a:blip r:embed="rId3"/>
                  <a:stretch>
                    <a:fillRect b="-8571"/>
                  </a:stretch>
                </a:blipFill>
              </p:spPr>
              <p:txBody>
                <a:bodyPr/>
                <a:lstStyle/>
                <a:p>
                  <a:r>
                    <a:rPr lang="el-GR">
                      <a:noFill/>
                    </a:rPr>
                    <a:t> </a:t>
                  </a:r>
                </a:p>
              </p:txBody>
            </p:sp>
          </mc:Fallback>
        </mc:AlternateContent>
        <mc:AlternateContent xmlns:mc="http://schemas.openxmlformats.org/markup-compatibility/2006" xmlns:a14="http://schemas.microsoft.com/office/drawing/2010/main">
          <mc:Choice Requires="a14">
            <p:sp>
              <p:nvSpPr>
                <p:cNvPr id="17" name="TextBox 16"/>
                <p:cNvSpPr txBox="1"/>
                <p:nvPr/>
              </p:nvSpPr>
              <p:spPr>
                <a:xfrm>
                  <a:off x="6118862" y="4707471"/>
                  <a:ext cx="457200" cy="3979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sSub>
                              <m:sSub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𝑢</m:t>
                                </m:r>
                              </m:e>
                              <m:sub>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sub>
                            </m:sSub>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𝑖</m:t>
                            </m:r>
                          </m:sub>
                        </m:sSub>
                      </m:oMath>
                    </m:oMathPara>
                  </a14:m>
                  <a:endParaRPr kumimoji="0" lang="el-G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17" name="TextBox 16"/>
                <p:cNvSpPr txBox="1">
                  <a:spLocks noRot="1" noChangeAspect="1" noMove="1" noResize="1" noEditPoints="1" noAdjustHandles="1" noChangeArrowheads="1" noChangeShapeType="1" noTextEdit="1"/>
                </p:cNvSpPr>
                <p:nvPr/>
              </p:nvSpPr>
              <p:spPr>
                <a:xfrm>
                  <a:off x="6118862" y="4707471"/>
                  <a:ext cx="457200" cy="397929"/>
                </a:xfrm>
                <a:prstGeom prst="rect">
                  <a:avLst/>
                </a:prstGeom>
                <a:blipFill rotWithShape="0">
                  <a:blip r:embed="rId4"/>
                  <a:stretch>
                    <a:fillRect r="-1333" b="-3030"/>
                  </a:stretch>
                </a:blipFill>
              </p:spPr>
              <p:txBody>
                <a:bodyPr/>
                <a:lstStyle/>
                <a:p>
                  <a:r>
                    <a:rPr lang="el-GR">
                      <a:noFill/>
                    </a:rPr>
                    <a:t> </a:t>
                  </a:r>
                </a:p>
              </p:txBody>
            </p:sp>
          </mc:Fallback>
        </mc:AlternateContent>
        <p:cxnSp>
          <p:nvCxnSpPr>
            <p:cNvPr id="18" name="Straight Connector 17"/>
            <p:cNvCxnSpPr>
              <a:stCxn id="16" idx="3"/>
            </p:cNvCxnSpPr>
            <p:nvPr/>
          </p:nvCxnSpPr>
          <p:spPr>
            <a:xfrm>
              <a:off x="6660575" y="4425555"/>
              <a:ext cx="1245869" cy="0"/>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6629400" y="4919748"/>
              <a:ext cx="304800" cy="0"/>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3" name="TextBox 22"/>
                <p:cNvSpPr txBox="1"/>
                <p:nvPr/>
              </p:nvSpPr>
              <p:spPr>
                <a:xfrm>
                  <a:off x="6858000" y="5632844"/>
                  <a:ext cx="2286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𝑡</m:t>
                            </m:r>
                          </m:e>
                          <m:sub>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𝑖</m:t>
                            </m:r>
                          </m:sub>
                        </m:sSub>
                      </m:oMath>
                    </m:oMathPara>
                  </a14:m>
                  <a:endParaRPr kumimoji="0" lang="el-G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23" name="TextBox 22"/>
                <p:cNvSpPr txBox="1">
                  <a:spLocks noRot="1" noChangeAspect="1" noMove="1" noResize="1" noEditPoints="1" noAdjustHandles="1" noChangeArrowheads="1" noChangeShapeType="1" noTextEdit="1"/>
                </p:cNvSpPr>
                <p:nvPr/>
              </p:nvSpPr>
              <p:spPr>
                <a:xfrm>
                  <a:off x="6858000" y="5632844"/>
                  <a:ext cx="228600" cy="369332"/>
                </a:xfrm>
                <a:prstGeom prst="rect">
                  <a:avLst/>
                </a:prstGeom>
                <a:blipFill rotWithShape="0">
                  <a:blip r:embed="rId5"/>
                  <a:stretch>
                    <a:fillRect r="-31579"/>
                  </a:stretch>
                </a:blipFill>
              </p:spPr>
              <p:txBody>
                <a:bodyPr/>
                <a:lstStyle/>
                <a:p>
                  <a:r>
                    <a:rPr lang="el-GR">
                      <a:noFill/>
                    </a:rPr>
                    <a:t> </a:t>
                  </a:r>
                </a:p>
              </p:txBody>
            </p:sp>
          </mc:Fallback>
        </mc:AlternateContent>
        <mc:AlternateContent xmlns:mc="http://schemas.openxmlformats.org/markup-compatibility/2006" xmlns:a14="http://schemas.microsoft.com/office/drawing/2010/main">
          <mc:Choice Requires="a14">
            <p:sp>
              <p:nvSpPr>
                <p:cNvPr id="24" name="TextBox 23"/>
                <p:cNvSpPr txBox="1"/>
                <p:nvPr/>
              </p:nvSpPr>
              <p:spPr>
                <a:xfrm>
                  <a:off x="7726745" y="5619404"/>
                  <a:ext cx="426655" cy="39158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𝑡</m:t>
                            </m:r>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𝑓</m:t>
                            </m:r>
                          </m:sub>
                        </m:sSub>
                      </m:oMath>
                    </m:oMathPara>
                  </a14:m>
                  <a:endParaRPr kumimoji="0" lang="el-G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24" name="TextBox 23"/>
                <p:cNvSpPr txBox="1">
                  <a:spLocks noRot="1" noChangeAspect="1" noMove="1" noResize="1" noEditPoints="1" noAdjustHandles="1" noChangeArrowheads="1" noChangeShapeType="1" noTextEdit="1"/>
                </p:cNvSpPr>
                <p:nvPr/>
              </p:nvSpPr>
              <p:spPr>
                <a:xfrm>
                  <a:off x="7726745" y="5619404"/>
                  <a:ext cx="426655" cy="391582"/>
                </a:xfrm>
                <a:prstGeom prst="rect">
                  <a:avLst/>
                </a:prstGeom>
                <a:blipFill rotWithShape="0">
                  <a:blip r:embed="rId6"/>
                  <a:stretch>
                    <a:fillRect b="-9375"/>
                  </a:stretch>
                </a:blipFill>
              </p:spPr>
              <p:txBody>
                <a:bodyPr/>
                <a:lstStyle/>
                <a:p>
                  <a:r>
                    <a:rPr lang="el-GR">
                      <a:noFill/>
                    </a:rPr>
                    <a:t> </a:t>
                  </a:r>
                </a:p>
              </p:txBody>
            </p:sp>
          </mc:Fallback>
        </mc:AlternateContent>
      </p:grpSp>
      <mc:AlternateContent xmlns:mc="http://schemas.openxmlformats.org/markup-compatibility/2006" xmlns:a14="http://schemas.microsoft.com/office/drawing/2010/main">
        <mc:Choice Requires="a14">
          <p:sp>
            <p:nvSpPr>
              <p:cNvPr id="4" name="Horizontal Scroll 3"/>
              <p:cNvSpPr/>
              <p:nvPr/>
            </p:nvSpPr>
            <p:spPr>
              <a:xfrm>
                <a:off x="6071613" y="1000603"/>
                <a:ext cx="2295838" cy="842669"/>
              </a:xfrm>
              <a:prstGeom prst="horizontalScroll">
                <a:avLst/>
              </a:prstGeom>
              <a:ln w="19050">
                <a:solidFill>
                  <a:schemeClr val="accent1"/>
                </a:solidFill>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l-GR"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𝑢</m:t>
                          </m:r>
                        </m:e>
                        <m:sub>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𝑎𝑣𝑔</m:t>
                          </m:r>
                        </m:sub>
                      </m:sSub>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f>
                        <m:f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sSub>
                            <m:sSub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𝑢</m:t>
                              </m:r>
                            </m:e>
                            <m:sub>
                              <m:sSub>
                                <m:sSubPr>
                                  <m:ctrlPr>
                                    <a:rPr kumimoji="0" lang="el-GR"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e>
                                <m:sub>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𝑖</m:t>
                                  </m:r>
                                </m:sub>
                              </m:sSub>
                            </m:sub>
                          </m:sSub>
                          <m:r>
                            <a:rPr kumimoji="0" lang="el-GR"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l-GR"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sSub>
                            <m:sSub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𝑢</m:t>
                              </m:r>
                            </m:e>
                            <m:sub>
                              <m:sSub>
                                <m:sSubPr>
                                  <m:ctrlPr>
                                    <a:rPr kumimoji="0" lang="el-GR"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e>
                                <m:sub>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𝑓</m:t>
                                  </m:r>
                                </m:sub>
                              </m:sSub>
                            </m:sub>
                          </m:sSub>
                        </m:num>
                        <m:den>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den>
                      </m:f>
                    </m:oMath>
                  </m:oMathPara>
                </a14:m>
                <a:endParaRPr kumimoji="0" lang="el-G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4" name="Horizontal Scroll 3"/>
              <p:cNvSpPr>
                <a:spLocks noRot="1" noChangeAspect="1" noMove="1" noResize="1" noEditPoints="1" noAdjustHandles="1" noChangeArrowheads="1" noChangeShapeType="1" noTextEdit="1"/>
              </p:cNvSpPr>
              <p:nvPr/>
            </p:nvSpPr>
            <p:spPr>
              <a:xfrm>
                <a:off x="6071613" y="1000603"/>
                <a:ext cx="2295838" cy="842669"/>
              </a:xfrm>
              <a:prstGeom prst="horizontalScroll">
                <a:avLst/>
              </a:prstGeom>
              <a:blipFill rotWithShape="0">
                <a:blip r:embed="rId7"/>
                <a:stretch>
                  <a:fillRect/>
                </a:stretch>
              </a:blipFill>
              <a:ln w="19050">
                <a:solidFill>
                  <a:schemeClr val="accent1"/>
                </a:solidFill>
              </a:ln>
            </p:spPr>
            <p:txBody>
              <a:bodyPr/>
              <a:lstStyle/>
              <a:p>
                <a:r>
                  <a:rPr lang="el-GR">
                    <a:noFill/>
                  </a:rPr>
                  <a:t> </a:t>
                </a:r>
              </a:p>
            </p:txBody>
          </p:sp>
        </mc:Fallback>
      </mc:AlternateContent>
    </p:spTree>
    <p:extLst>
      <p:ext uri="{BB962C8B-B14F-4D97-AF65-F5344CB8AC3E}">
        <p14:creationId xmlns:p14="http://schemas.microsoft.com/office/powerpoint/2010/main" val="3818227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fade">
                                      <p:cBhvr>
                                        <p:cTn id="25"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Διατήρηση της Ενέργειας</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371600"/>
                <a:ext cx="7948450" cy="5105400"/>
              </a:xfrm>
            </p:spPr>
            <p:txBody>
              <a:bodyPr>
                <a:normAutofit/>
              </a:bodyPr>
              <a:lstStyle/>
              <a:p>
                <a:r>
                  <a:rPr lang="el-GR" dirty="0"/>
                  <a:t>Γνωρίζουμε ότι </a:t>
                </a:r>
                <a:r>
                  <a:rPr lang="el-GR" b="1" dirty="0"/>
                  <a:t>παραγωγή έργου = μεταφορά ενέργειας</a:t>
                </a:r>
              </a:p>
              <a:p>
                <a:pPr lvl="1"/>
                <a:r>
                  <a:rPr lang="el-GR" u="sng" dirty="0"/>
                  <a:t>Ερώτημα</a:t>
                </a:r>
                <a:r>
                  <a:rPr lang="el-GR" dirty="0"/>
                  <a:t>: Πόσο </a:t>
                </a:r>
                <a:r>
                  <a:rPr lang="el-GR" b="1" dirty="0"/>
                  <a:t>γρήγορα</a:t>
                </a:r>
                <a:r>
                  <a:rPr lang="el-GR" dirty="0"/>
                  <a:t> μεταφέρεται η ενέργεια?</a:t>
                </a:r>
              </a:p>
              <a:p>
                <a:pPr lvl="2"/>
                <a:r>
                  <a:rPr lang="el-GR" dirty="0"/>
                  <a:t>Αν θέλετε να αγοράσετε έναν κινητήρα για να κινεί ένα ασανσέρ μάζας </a:t>
                </a:r>
                <a14:m>
                  <m:oMath xmlns:m="http://schemas.openxmlformats.org/officeDocument/2006/math">
                    <m:r>
                      <a:rPr lang="el-GR" i="1" dirty="0" smtClean="0">
                        <a:latin typeface="Cambria Math" panose="02040503050406030204" pitchFamily="18" charset="0"/>
                      </a:rPr>
                      <m:t>1500</m:t>
                    </m:r>
                  </m:oMath>
                </a14:m>
                <a:r>
                  <a:rPr lang="el-GR" dirty="0"/>
                  <a:t> </a:t>
                </a:r>
                <a:r>
                  <a:rPr lang="en-US" dirty="0"/>
                  <a:t>kg</a:t>
                </a:r>
                <a:r>
                  <a:rPr lang="el-GR" dirty="0"/>
                  <a:t> για </a:t>
                </a:r>
                <a14:m>
                  <m:oMath xmlns:m="http://schemas.openxmlformats.org/officeDocument/2006/math">
                    <m:r>
                      <a:rPr lang="el-GR" i="1" dirty="0" smtClean="0">
                        <a:latin typeface="Cambria Math" panose="02040503050406030204" pitchFamily="18" charset="0"/>
                      </a:rPr>
                      <m:t>5</m:t>
                    </m:r>
                  </m:oMath>
                </a14:m>
                <a:r>
                  <a:rPr lang="el-GR" dirty="0"/>
                  <a:t> ορόφους</a:t>
                </a:r>
                <a:r>
                  <a:rPr lang="en-US" dirty="0"/>
                  <a:t>, </a:t>
                </a:r>
                <a:r>
                  <a:rPr lang="el-GR" dirty="0"/>
                  <a:t>έχει μεγάλη σημασία αν ο κινητήρας το κάνει σε </a:t>
                </a:r>
                <a14:m>
                  <m:oMath xmlns:m="http://schemas.openxmlformats.org/officeDocument/2006/math">
                    <m:r>
                      <a:rPr lang="el-GR" i="1" dirty="0" smtClean="0">
                        <a:latin typeface="Cambria Math" panose="02040503050406030204" pitchFamily="18" charset="0"/>
                      </a:rPr>
                      <m:t>30 </m:t>
                    </m:r>
                  </m:oMath>
                </a14:m>
                <a:r>
                  <a:rPr lang="en-US" dirty="0"/>
                  <a:t>s </a:t>
                </a:r>
                <a:r>
                  <a:rPr lang="el-GR" dirty="0"/>
                  <a:t>ή σε </a:t>
                </a:r>
                <a14:m>
                  <m:oMath xmlns:m="http://schemas.openxmlformats.org/officeDocument/2006/math">
                    <m:r>
                      <a:rPr lang="el-GR" i="1" dirty="0" smtClean="0">
                        <a:latin typeface="Cambria Math" panose="02040503050406030204" pitchFamily="18" charset="0"/>
                      </a:rPr>
                      <m:t>30</m:t>
                    </m:r>
                  </m:oMath>
                </a14:m>
                <a:r>
                  <a:rPr lang="el-GR" dirty="0"/>
                  <a:t> </a:t>
                </a:r>
                <a:r>
                  <a:rPr lang="en-US" dirty="0"/>
                  <a:t>min! </a:t>
                </a:r>
                <a:r>
                  <a:rPr lang="en-US" dirty="0">
                    <a:sym typeface="Wingdings" panose="05000000000000000000" pitchFamily="2" charset="2"/>
                  </a:rPr>
                  <a:t></a:t>
                </a:r>
              </a:p>
              <a:p>
                <a:endParaRPr lang="en-US" sz="1050" dirty="0">
                  <a:sym typeface="Wingdings" panose="05000000000000000000" pitchFamily="2" charset="2"/>
                </a:endParaRPr>
              </a:p>
              <a:p>
                <a:endParaRPr lang="el-GR" sz="1000" dirty="0">
                  <a:sym typeface="Wingdings" panose="05000000000000000000" pitchFamily="2" charset="2"/>
                </a:endParaRPr>
              </a:p>
              <a:p>
                <a:r>
                  <a:rPr lang="el-GR" dirty="0">
                    <a:sym typeface="Wingdings" panose="05000000000000000000" pitchFamily="2" charset="2"/>
                  </a:rPr>
                  <a:t>Το «</a:t>
                </a:r>
                <a:r>
                  <a:rPr lang="el-GR" b="1" dirty="0">
                    <a:sym typeface="Wingdings" panose="05000000000000000000" pitchFamily="2" charset="2"/>
                  </a:rPr>
                  <a:t>πόσο γρήγορα</a:t>
                </a:r>
                <a:r>
                  <a:rPr lang="el-GR" dirty="0">
                    <a:sym typeface="Wingdings" panose="05000000000000000000" pitchFamily="2" charset="2"/>
                  </a:rPr>
                  <a:t>» υποδηλώνει ένα </a:t>
                </a:r>
                <a:r>
                  <a:rPr lang="el-GR" b="1" dirty="0">
                    <a:sym typeface="Wingdings" panose="05000000000000000000" pitchFamily="2" charset="2"/>
                  </a:rPr>
                  <a:t>ρυθμό</a:t>
                </a:r>
                <a:r>
                  <a:rPr lang="el-GR" dirty="0">
                    <a:sym typeface="Wingdings" panose="05000000000000000000" pitchFamily="2" charset="2"/>
                  </a:rPr>
                  <a:t> </a:t>
                </a:r>
                <a:r>
                  <a:rPr lang="el-GR" b="1" dirty="0">
                    <a:sym typeface="Wingdings" panose="05000000000000000000" pitchFamily="2" charset="2"/>
                  </a:rPr>
                  <a:t>μεταβολής</a:t>
                </a:r>
              </a:p>
              <a:p>
                <a:pPr lvl="1"/>
                <a:r>
                  <a:rPr lang="el-GR" dirty="0">
                    <a:sym typeface="Wingdings" panose="05000000000000000000" pitchFamily="2" charset="2"/>
                  </a:rPr>
                  <a:t>Μεταβολή ενέργειας</a:t>
                </a:r>
                <a:r>
                  <a:rPr lang="en-US" dirty="0">
                    <a:sym typeface="Wingdings" panose="05000000000000000000" pitchFamily="2" charset="2"/>
                  </a:rPr>
                  <a:t> </a:t>
                </a:r>
                <a:r>
                  <a:rPr lang="el-GR" dirty="0">
                    <a:sym typeface="Wingdings" panose="05000000000000000000" pitchFamily="2" charset="2"/>
                  </a:rPr>
                  <a:t>σε χρονικό διάστημα </a:t>
                </a:r>
                <a14:m>
                  <m:oMath xmlns:m="http://schemas.openxmlformats.org/officeDocument/2006/math">
                    <m:r>
                      <m:rPr>
                        <m:sty m:val="p"/>
                      </m:rPr>
                      <a:rPr lang="el-GR" i="0" dirty="0" smtClean="0">
                        <a:latin typeface="Cambria Math" panose="02040503050406030204" pitchFamily="18" charset="0"/>
                        <a:sym typeface="Wingdings" panose="05000000000000000000" pitchFamily="2" charset="2"/>
                      </a:rPr>
                      <m:t>Δ</m:t>
                    </m:r>
                    <m:r>
                      <a:rPr lang="en-US" i="1" dirty="0" smtClean="0">
                        <a:latin typeface="Cambria Math" panose="02040503050406030204" pitchFamily="18" charset="0"/>
                        <a:sym typeface="Wingdings" panose="05000000000000000000" pitchFamily="2" charset="2"/>
                      </a:rPr>
                      <m:t>𝑡</m:t>
                    </m:r>
                    <m:r>
                      <a:rPr lang="el-GR" b="0" i="1" dirty="0" smtClean="0">
                        <a:latin typeface="Cambria Math" panose="02040503050406030204" pitchFamily="18" charset="0"/>
                        <a:sym typeface="Wingdings" panose="05000000000000000000" pitchFamily="2" charset="2"/>
                      </a:rPr>
                      <m:t>:</m:t>
                    </m:r>
                  </m:oMath>
                </a14:m>
                <a:r>
                  <a:rPr lang="el-GR" sz="600" i="1" dirty="0">
                    <a:latin typeface="Cambria Math" panose="02040503050406030204" pitchFamily="18" charset="0"/>
                  </a:rPr>
                  <a:t>       </a:t>
                </a:r>
                <a:r>
                  <a:rPr lang="el-GR" sz="2400" b="1" dirty="0"/>
                  <a:t>μέση ισχύς</a:t>
                </a:r>
                <a:br>
                  <a:rPr lang="el-GR" sz="600" i="1" dirty="0">
                    <a:latin typeface="Cambria Math" panose="02040503050406030204" pitchFamily="18" charset="0"/>
                  </a:rPr>
                </a:br>
                <a:br>
                  <a:rPr lang="el-GR" sz="600" i="1" dirty="0">
                    <a:latin typeface="Cambria Math" panose="02040503050406030204" pitchFamily="18" charset="0"/>
                  </a:rPr>
                </a:br>
                <a:endParaRPr lang="el-GR" sz="600" i="1" dirty="0">
                  <a:latin typeface="Cambria Math" panose="02040503050406030204" pitchFamily="18" charset="0"/>
                </a:endParaRPr>
              </a:p>
              <a:p>
                <a:pPr marL="68580" indent="0">
                  <a:buNone/>
                </a:pPr>
                <a14:m>
                  <m:oMathPara xmlns:m="http://schemas.openxmlformats.org/officeDocument/2006/math">
                    <m:oMathParaPr>
                      <m:jc m:val="centerGroup"/>
                    </m:oMathParaPr>
                    <m:oMath xmlns:m="http://schemas.openxmlformats.org/officeDocument/2006/math">
                      <m:sSub>
                        <m:sSubPr>
                          <m:ctrlPr>
                            <a:rPr lang="el-GR" i="1">
                              <a:latin typeface="Cambria Math" panose="02040503050406030204" pitchFamily="18" charset="0"/>
                            </a:rPr>
                          </m:ctrlPr>
                        </m:sSubPr>
                        <m:e>
                          <m:r>
                            <a:rPr lang="en-US" i="1">
                              <a:latin typeface="Cambria Math" panose="02040503050406030204" pitchFamily="18" charset="0"/>
                            </a:rPr>
                            <m:t>𝑃</m:t>
                          </m:r>
                        </m:e>
                        <m:sub>
                          <m:r>
                            <a:rPr lang="en-US" i="1">
                              <a:latin typeface="Cambria Math" panose="02040503050406030204" pitchFamily="18" charset="0"/>
                            </a:rPr>
                            <m:t>𝑎𝑣𝑔</m:t>
                          </m:r>
                        </m:sub>
                      </m:sSub>
                      <m:r>
                        <a:rPr lang="en-US" i="1" dirty="0">
                          <a:latin typeface="Cambria Math" panose="02040503050406030204" pitchFamily="18" charset="0"/>
                        </a:rPr>
                        <m:t>=</m:t>
                      </m:r>
                      <m:f>
                        <m:fPr>
                          <m:ctrlPr>
                            <a:rPr lang="en-US" i="1" dirty="0">
                              <a:latin typeface="Cambria Math" panose="02040503050406030204" pitchFamily="18" charset="0"/>
                            </a:rPr>
                          </m:ctrlPr>
                        </m:fPr>
                        <m:num>
                          <m:r>
                            <m:rPr>
                              <m:sty m:val="p"/>
                            </m:rPr>
                            <a:rPr lang="el-GR" b="0" i="0" dirty="0" smtClean="0">
                              <a:latin typeface="Cambria Math" panose="02040503050406030204" pitchFamily="18" charset="0"/>
                            </a:rPr>
                            <m:t>Δ</m:t>
                          </m:r>
                          <m:r>
                            <a:rPr lang="en-US" i="1" dirty="0">
                              <a:latin typeface="Cambria Math" panose="02040503050406030204" pitchFamily="18" charset="0"/>
                            </a:rPr>
                            <m:t>𝐸</m:t>
                          </m:r>
                        </m:num>
                        <m:den>
                          <m:r>
                            <m:rPr>
                              <m:sty m:val="p"/>
                            </m:rPr>
                            <a:rPr lang="el-GR" b="0" i="0" dirty="0" smtClean="0">
                              <a:latin typeface="Cambria Math" panose="02040503050406030204" pitchFamily="18" charset="0"/>
                            </a:rPr>
                            <m:t>Δ</m:t>
                          </m:r>
                          <m:r>
                            <a:rPr lang="en-US" i="1" dirty="0">
                              <a:latin typeface="Cambria Math" panose="02040503050406030204" pitchFamily="18" charset="0"/>
                            </a:rPr>
                            <m:t>𝑡</m:t>
                          </m:r>
                        </m:den>
                      </m:f>
                    </m:oMath>
                  </m:oMathPara>
                </a14:m>
                <a:br>
                  <a:rPr lang="en-US" dirty="0"/>
                </a:br>
                <a:endParaRPr lang="en-US" dirty="0"/>
              </a:p>
              <a:p>
                <a:pPr marL="68580" indent="0">
                  <a:buNone/>
                </a:pPr>
                <a:endParaRPr lang="en-US" sz="800" dirty="0"/>
              </a:p>
              <a:p>
                <a:r>
                  <a:rPr lang="el-GR" dirty="0"/>
                  <a:t>Μονάδα μέτρησης: </a:t>
                </a:r>
                <a14:m>
                  <m:oMath xmlns:m="http://schemas.openxmlformats.org/officeDocument/2006/math">
                    <m:r>
                      <a:rPr lang="el-GR" i="1" dirty="0" smtClean="0">
                        <a:latin typeface="Cambria Math" panose="02040503050406030204" pitchFamily="18" charset="0"/>
                      </a:rPr>
                      <m:t>1 </m:t>
                    </m:r>
                    <m:r>
                      <m:rPr>
                        <m:sty m:val="p"/>
                      </m:rPr>
                      <a:rPr lang="en-US" i="0" dirty="0">
                        <a:latin typeface="Cambria Math" panose="02040503050406030204" pitchFamily="18" charset="0"/>
                      </a:rPr>
                      <m:t>Watt</m:t>
                    </m:r>
                    <m:r>
                      <a:rPr lang="en-US" i="1" dirty="0">
                        <a:latin typeface="Cambria Math" panose="02040503050406030204" pitchFamily="18" charset="0"/>
                      </a:rPr>
                      <m:t> = 1</m:t>
                    </m:r>
                    <m:f>
                      <m:fPr>
                        <m:ctrlPr>
                          <a:rPr lang="en-US" i="1" dirty="0">
                            <a:latin typeface="Cambria Math" panose="02040503050406030204" pitchFamily="18" charset="0"/>
                          </a:rPr>
                        </m:ctrlPr>
                      </m:fPr>
                      <m:num>
                        <m:r>
                          <m:rPr>
                            <m:sty m:val="p"/>
                          </m:rPr>
                          <a:rPr lang="en-US" i="0" dirty="0">
                            <a:latin typeface="Cambria Math" panose="02040503050406030204" pitchFamily="18" charset="0"/>
                          </a:rPr>
                          <m:t>J</m:t>
                        </m:r>
                      </m:num>
                      <m:den>
                        <m:r>
                          <m:rPr>
                            <m:sty m:val="p"/>
                          </m:rPr>
                          <a:rPr lang="en-US" i="0" dirty="0">
                            <a:latin typeface="Cambria Math" panose="02040503050406030204" pitchFamily="18" charset="0"/>
                          </a:rPr>
                          <m:t>s</m:t>
                        </m:r>
                      </m:den>
                    </m:f>
                  </m:oMath>
                </a14:m>
                <a:endParaRPr lang="el-GR" dirty="0"/>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371600"/>
                <a:ext cx="7948450" cy="5105400"/>
              </a:xfrm>
              <a:blipFill>
                <a:blip r:embed="rId2"/>
                <a:stretch>
                  <a:fillRect t="-955"/>
                </a:stretch>
              </a:blipFill>
            </p:spPr>
            <p:txBody>
              <a:bodyPr/>
              <a:lstStyle/>
              <a:p>
                <a:r>
                  <a:rPr lang="en-US">
                    <a:noFill/>
                  </a:rPr>
                  <a:t> </a:t>
                </a:r>
              </a:p>
            </p:txBody>
          </p:sp>
        </mc:Fallback>
      </mc:AlternateContent>
    </p:spTree>
    <p:extLst>
      <p:ext uri="{BB962C8B-B14F-4D97-AF65-F5344CB8AC3E}">
        <p14:creationId xmlns:p14="http://schemas.microsoft.com/office/powerpoint/2010/main" val="1928634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fade">
                                      <p:cBhvr>
                                        <p:cTn id="17" dur="500"/>
                                        <p:tgtEl>
                                          <p:spTgt spid="3">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fade">
                                      <p:cBhvr>
                                        <p:cTn id="27" dur="500"/>
                                        <p:tgtEl>
                                          <p:spTgt spid="3">
                                            <p:txEl>
                                              <p:pRg st="7" end="7"/>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9" end="9"/>
                                            </p:txEl>
                                          </p:spTgt>
                                        </p:tgtEl>
                                        <p:attrNameLst>
                                          <p:attrName>style.visibility</p:attrName>
                                        </p:attrNameLst>
                                      </p:cBhvr>
                                      <p:to>
                                        <p:strVal val="visible"/>
                                      </p:to>
                                    </p:set>
                                    <p:animEffect transition="in" filter="fade">
                                      <p:cBhvr>
                                        <p:cTn id="32"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Διατήρηση της Ενέργειας</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371600"/>
                <a:ext cx="7948450" cy="5105400"/>
              </a:xfrm>
            </p:spPr>
            <p:txBody>
              <a:bodyPr>
                <a:normAutofit/>
              </a:bodyPr>
              <a:lstStyle/>
              <a:p>
                <a:r>
                  <a:rPr lang="el-GR" dirty="0"/>
                  <a:t>Εναλλακτικά</a:t>
                </a:r>
                <a:r>
                  <a:rPr lang="en-US" dirty="0"/>
                  <a:t>, </a:t>
                </a:r>
                <a:r>
                  <a:rPr lang="el-GR" dirty="0"/>
                  <a:t>η ισχύς μπορεί να ιδωθεί ως ο </a:t>
                </a:r>
                <a:r>
                  <a:rPr lang="el-GR" b="1" dirty="0"/>
                  <a:t>ρυθμός παραγωγής έργου</a:t>
                </a:r>
              </a:p>
              <a:p>
                <a:endParaRPr lang="el-GR" b="1" dirty="0"/>
              </a:p>
              <a:p>
                <a:r>
                  <a:rPr lang="el-GR" b="1" dirty="0"/>
                  <a:t>Μέση ισχύς σε διάστημα </a:t>
                </a:r>
                <a14:m>
                  <m:oMath xmlns:m="http://schemas.openxmlformats.org/officeDocument/2006/math">
                    <m:r>
                      <m:rPr>
                        <m:sty m:val="p"/>
                      </m:rPr>
                      <a:rPr lang="el-GR">
                        <a:latin typeface="Cambria Math" panose="02040503050406030204" pitchFamily="18" charset="0"/>
                      </a:rPr>
                      <m:t>Δ</m:t>
                    </m:r>
                    <m:r>
                      <a:rPr lang="en-US" i="1">
                        <a:latin typeface="Cambria Math" panose="02040503050406030204" pitchFamily="18" charset="0"/>
                      </a:rPr>
                      <m:t>𝑡</m:t>
                    </m:r>
                  </m:oMath>
                </a14:m>
                <a:br>
                  <a:rPr lang="el-GR" b="1" i="1" dirty="0">
                    <a:latin typeface="Cambria Math" panose="02040503050406030204" pitchFamily="18" charset="0"/>
                  </a:rPr>
                </a:br>
                <a:br>
                  <a:rPr lang="en-US" b="1" i="1" dirty="0">
                    <a:latin typeface="Cambria Math" panose="02040503050406030204" pitchFamily="18" charset="0"/>
                  </a:rPr>
                </a:br>
                <a14:m>
                  <m:oMath xmlns:m="http://schemas.openxmlformats.org/officeDocument/2006/math">
                    <m:sSub>
                      <m:sSubPr>
                        <m:ctrlPr>
                          <a:rPr lang="el-GR" i="1">
                            <a:latin typeface="Cambria Math" panose="02040503050406030204" pitchFamily="18" charset="0"/>
                          </a:rPr>
                        </m:ctrlPr>
                      </m:sSubPr>
                      <m:e>
                        <m:r>
                          <a:rPr lang="en-US" i="1">
                            <a:latin typeface="Cambria Math" panose="02040503050406030204" pitchFamily="18" charset="0"/>
                          </a:rPr>
                          <m:t>𝑃</m:t>
                        </m:r>
                      </m:e>
                      <m:sub>
                        <m:r>
                          <a:rPr lang="en-US" i="1">
                            <a:latin typeface="Cambria Math" panose="02040503050406030204" pitchFamily="18" charset="0"/>
                          </a:rPr>
                          <m:t>𝑎𝑣𝑔</m:t>
                        </m:r>
                      </m:sub>
                    </m:sSub>
                    <m:r>
                      <a:rPr lang="en-US" i="1">
                        <a:latin typeface="Cambria Math" panose="02040503050406030204" pitchFamily="18" charset="0"/>
                      </a:rPr>
                      <m:t>=</m:t>
                    </m:r>
                    <m:f>
                      <m:fPr>
                        <m:ctrlPr>
                          <a:rPr lang="en-US" i="1">
                            <a:latin typeface="Cambria Math" panose="02040503050406030204" pitchFamily="18" charset="0"/>
                          </a:rPr>
                        </m:ctrlPr>
                      </m:fPr>
                      <m:num>
                        <m:r>
                          <m:rPr>
                            <m:sty m:val="p"/>
                          </m:rPr>
                          <a:rPr lang="el-GR" b="0" i="0" smtClean="0">
                            <a:latin typeface="Cambria Math" panose="02040503050406030204" pitchFamily="18" charset="0"/>
                          </a:rPr>
                          <m:t>Δ</m:t>
                        </m:r>
                        <m:r>
                          <a:rPr lang="en-US" b="0" i="1" smtClean="0">
                            <a:latin typeface="Cambria Math" panose="02040503050406030204" pitchFamily="18" charset="0"/>
                          </a:rPr>
                          <m:t>𝐸</m:t>
                        </m:r>
                      </m:num>
                      <m:den>
                        <m:r>
                          <m:rPr>
                            <m:sty m:val="p"/>
                          </m:rPr>
                          <a:rPr lang="el-GR">
                            <a:latin typeface="Cambria Math" panose="02040503050406030204" pitchFamily="18" charset="0"/>
                          </a:rPr>
                          <m:t>Δ</m:t>
                        </m:r>
                        <m:r>
                          <a:rPr lang="en-US" i="1">
                            <a:latin typeface="Cambria Math" panose="02040503050406030204" pitchFamily="18" charset="0"/>
                          </a:rPr>
                          <m:t>𝑡</m:t>
                        </m:r>
                      </m:den>
                    </m:f>
                    <m:r>
                      <a:rPr lang="en-US" b="0" i="1" smtClean="0">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𝑊</m:t>
                        </m:r>
                      </m:num>
                      <m:den>
                        <m:r>
                          <m:rPr>
                            <m:sty m:val="p"/>
                          </m:rPr>
                          <a:rPr lang="el-GR">
                            <a:latin typeface="Cambria Math" panose="02040503050406030204" pitchFamily="18" charset="0"/>
                          </a:rPr>
                          <m:t>Δ</m:t>
                        </m:r>
                        <m:r>
                          <a:rPr lang="en-US" i="1">
                            <a:latin typeface="Cambria Math" panose="02040503050406030204" pitchFamily="18" charset="0"/>
                          </a:rPr>
                          <m:t>𝑡</m:t>
                        </m:r>
                      </m:den>
                    </m:f>
                  </m:oMath>
                </a14:m>
                <a:endParaRPr lang="el-GR" i="1" dirty="0">
                  <a:latin typeface="Cambria Math" panose="02040503050406030204" pitchFamily="18" charset="0"/>
                </a:endParaRPr>
              </a:p>
              <a:p>
                <a:endParaRPr lang="el-GR" b="1" dirty="0"/>
              </a:p>
              <a:p>
                <a:r>
                  <a:rPr lang="el-GR" b="1" dirty="0"/>
                  <a:t>Στιγμιαία ισχύς (για έργο σταθερής δύναμης)</a:t>
                </a:r>
                <a:br>
                  <a:rPr lang="el-GR" b="1" dirty="0"/>
                </a:br>
                <a:endParaRPr lang="en-US" i="1" dirty="0">
                  <a:latin typeface="Cambria Math" panose="02040503050406030204" pitchFamily="18" charset="0"/>
                </a:endParaRPr>
              </a:p>
              <a:p>
                <a:pPr marL="68580" indent="0">
                  <a:buNone/>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𝑃</m:t>
                      </m:r>
                      <m:r>
                        <a:rPr lang="en-US" i="1">
                          <a:latin typeface="Cambria Math" panose="02040503050406030204" pitchFamily="18" charset="0"/>
                        </a:rPr>
                        <m:t>=</m:t>
                      </m:r>
                      <m:func>
                        <m:funcPr>
                          <m:ctrlPr>
                            <a:rPr lang="en-US" i="1">
                              <a:latin typeface="Cambria Math" panose="02040503050406030204" pitchFamily="18" charset="0"/>
                            </a:rPr>
                          </m:ctrlPr>
                        </m:funcPr>
                        <m:fName>
                          <m:limLow>
                            <m:limLowPr>
                              <m:ctrlPr>
                                <a:rPr lang="en-US" i="1">
                                  <a:latin typeface="Cambria Math" panose="02040503050406030204" pitchFamily="18" charset="0"/>
                                </a:rPr>
                              </m:ctrlPr>
                            </m:limLowPr>
                            <m:e>
                              <m:r>
                                <m:rPr>
                                  <m:sty m:val="p"/>
                                </m:rPr>
                                <a:rPr lang="en-US">
                                  <a:latin typeface="Cambria Math" panose="02040503050406030204" pitchFamily="18" charset="0"/>
                                </a:rPr>
                                <m:t>lim</m:t>
                              </m:r>
                            </m:e>
                            <m:lim>
                              <m:r>
                                <m:rPr>
                                  <m:sty m:val="p"/>
                                </m:rPr>
                                <a:rPr lang="el-GR">
                                  <a:latin typeface="Cambria Math" panose="02040503050406030204" pitchFamily="18" charset="0"/>
                                </a:rPr>
                                <m:t>Δ</m:t>
                              </m:r>
                              <m:r>
                                <m:rPr>
                                  <m:sty m:val="p"/>
                                </m:rPr>
                                <a:rPr lang="en-US">
                                  <a:latin typeface="Cambria Math" panose="02040503050406030204" pitchFamily="18" charset="0"/>
                                </a:rPr>
                                <m:t>t</m:t>
                              </m:r>
                              <m:r>
                                <a:rPr lang="en-US">
                                  <a:latin typeface="Cambria Math" panose="02040503050406030204" pitchFamily="18" charset="0"/>
                                </a:rPr>
                                <m:t>→0</m:t>
                              </m:r>
                            </m:lim>
                          </m:limLow>
                        </m:fName>
                        <m:e>
                          <m:sSub>
                            <m:sSubPr>
                              <m:ctrlPr>
                                <a:rPr lang="en-US" i="1">
                                  <a:latin typeface="Cambria Math" panose="02040503050406030204" pitchFamily="18" charset="0"/>
                                </a:rPr>
                              </m:ctrlPr>
                            </m:sSubPr>
                            <m:e>
                              <m:r>
                                <a:rPr lang="en-US" i="1">
                                  <a:latin typeface="Cambria Math" panose="02040503050406030204" pitchFamily="18" charset="0"/>
                                </a:rPr>
                                <m:t>𝑃</m:t>
                              </m:r>
                            </m:e>
                            <m:sub>
                              <m:r>
                                <a:rPr lang="en-US" i="1">
                                  <a:latin typeface="Cambria Math" panose="02040503050406030204" pitchFamily="18" charset="0"/>
                                </a:rPr>
                                <m:t>𝑎𝑣𝑔</m:t>
                              </m:r>
                            </m:sub>
                          </m:sSub>
                        </m:e>
                      </m:func>
                      <m:r>
                        <a:rPr lang="en-US" i="1">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𝑑𝑊</m:t>
                          </m:r>
                        </m:num>
                        <m:den>
                          <m:r>
                            <a:rPr lang="en-US" i="1">
                              <a:latin typeface="Cambria Math" panose="02040503050406030204" pitchFamily="18" charset="0"/>
                            </a:rPr>
                            <m:t>𝑑𝑡</m:t>
                          </m:r>
                        </m:den>
                      </m:f>
                      <m:r>
                        <a:rPr lang="en-US" i="1">
                          <a:latin typeface="Cambria Math" panose="02040503050406030204" pitchFamily="18" charset="0"/>
                        </a:rPr>
                        <m:t>=</m:t>
                      </m:r>
                      <m:f>
                        <m:fPr>
                          <m:ctrlPr>
                            <a:rPr lang="en-US" i="1">
                              <a:latin typeface="Cambria Math" panose="02040503050406030204" pitchFamily="18" charset="0"/>
                            </a:rPr>
                          </m:ctrlPr>
                        </m:fPr>
                        <m:num>
                          <m:acc>
                            <m:accPr>
                              <m:chr m:val="⃗"/>
                              <m:ctrlPr>
                                <a:rPr lang="en-US" b="0" i="1" dirty="0" smtClean="0">
                                  <a:latin typeface="Cambria Math" panose="02040503050406030204" pitchFamily="18" charset="0"/>
                                </a:rPr>
                              </m:ctrlPr>
                            </m:accPr>
                            <m:e>
                              <m:r>
                                <a:rPr lang="en-US" b="0" i="1" dirty="0" smtClean="0">
                                  <a:latin typeface="Cambria Math" panose="02040503050406030204" pitchFamily="18" charset="0"/>
                                </a:rPr>
                                <m:t>𝐹</m:t>
                              </m:r>
                            </m:e>
                          </m:acc>
                          <m:r>
                            <a:rPr lang="en-US" b="0" i="1" dirty="0" smtClean="0">
                              <a:latin typeface="Cambria Math" panose="02040503050406030204" pitchFamily="18" charset="0"/>
                            </a:rPr>
                            <m:t>⋅</m:t>
                          </m:r>
                          <m:r>
                            <a:rPr lang="en-US" i="1">
                              <a:latin typeface="Cambria Math" panose="02040503050406030204" pitchFamily="18" charset="0"/>
                            </a:rPr>
                            <m:t>𝑑</m:t>
                          </m:r>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𝑟</m:t>
                              </m:r>
                            </m:e>
                          </m:acc>
                        </m:num>
                        <m:den>
                          <m:r>
                            <a:rPr lang="en-US" i="1">
                              <a:latin typeface="Cambria Math" panose="02040503050406030204" pitchFamily="18" charset="0"/>
                            </a:rPr>
                            <m:t>𝑑𝑡</m:t>
                          </m:r>
                        </m:den>
                      </m:f>
                      <m:r>
                        <a:rPr lang="en-US" b="0" i="1" smtClean="0">
                          <a:latin typeface="Cambria Math" panose="02040503050406030204" pitchFamily="18" charset="0"/>
                        </a:rPr>
                        <m:t>=</m:t>
                      </m:r>
                      <m:acc>
                        <m:accPr>
                          <m:chr m:val="⃗"/>
                          <m:ctrlPr>
                            <a:rPr lang="en-US" i="1">
                              <a:latin typeface="Cambria Math" panose="02040503050406030204" pitchFamily="18" charset="0"/>
                            </a:rPr>
                          </m:ctrlPr>
                        </m:accPr>
                        <m:e>
                          <m:r>
                            <a:rPr lang="en-US" i="1">
                              <a:latin typeface="Cambria Math" panose="02040503050406030204" pitchFamily="18" charset="0"/>
                            </a:rPr>
                            <m:t>𝐹</m:t>
                          </m:r>
                        </m:e>
                      </m:acc>
                      <m:r>
                        <a:rPr lang="en-US" i="1">
                          <a:latin typeface="Cambria Math" panose="02040503050406030204" pitchFamily="18" charset="0"/>
                          <a:ea typeface="Cambria Math" panose="02040503050406030204" pitchFamily="18" charset="0"/>
                        </a:rPr>
                        <m:t>∙</m:t>
                      </m:r>
                      <m:f>
                        <m:fPr>
                          <m:ctrlPr>
                            <a:rPr lang="en-US" i="1">
                              <a:latin typeface="Cambria Math" panose="02040503050406030204" pitchFamily="18" charset="0"/>
                              <a:ea typeface="Cambria Math" panose="02040503050406030204" pitchFamily="18" charset="0"/>
                            </a:rPr>
                          </m:ctrlPr>
                        </m:fPr>
                        <m:num>
                          <m:r>
                            <a:rPr lang="en-US" i="1">
                              <a:latin typeface="Cambria Math" panose="02040503050406030204" pitchFamily="18" charset="0"/>
                              <a:ea typeface="Cambria Math" panose="02040503050406030204" pitchFamily="18" charset="0"/>
                            </a:rPr>
                            <m:t>𝑑</m:t>
                          </m:r>
                          <m:acc>
                            <m:accPr>
                              <m:chr m:val="⃗"/>
                              <m:ctrlPr>
                                <a:rPr lang="en-US" i="1">
                                  <a:latin typeface="Cambria Math" panose="02040503050406030204" pitchFamily="18" charset="0"/>
                                  <a:ea typeface="Cambria Math" panose="02040503050406030204" pitchFamily="18" charset="0"/>
                                </a:rPr>
                              </m:ctrlPr>
                            </m:accPr>
                            <m:e>
                              <m:r>
                                <a:rPr lang="en-US" b="0" i="1" smtClean="0">
                                  <a:latin typeface="Cambria Math" panose="02040503050406030204" pitchFamily="18" charset="0"/>
                                  <a:ea typeface="Cambria Math" panose="02040503050406030204" pitchFamily="18" charset="0"/>
                                </a:rPr>
                                <m:t>𝑟</m:t>
                              </m:r>
                            </m:e>
                          </m:acc>
                        </m:num>
                        <m:den>
                          <m:r>
                            <a:rPr lang="en-US" i="1">
                              <a:latin typeface="Cambria Math" panose="02040503050406030204" pitchFamily="18" charset="0"/>
                              <a:ea typeface="Cambria Math" panose="02040503050406030204" pitchFamily="18" charset="0"/>
                            </a:rPr>
                            <m:t>𝑑𝑡</m:t>
                          </m:r>
                        </m:den>
                      </m:f>
                      <m:r>
                        <a:rPr lang="en-US" i="1">
                          <a:latin typeface="Cambria Math" panose="02040503050406030204" pitchFamily="18" charset="0"/>
                          <a:ea typeface="Cambria Math" panose="02040503050406030204" pitchFamily="18" charset="0"/>
                        </a:rPr>
                        <m:t>=</m:t>
                      </m:r>
                      <m:acc>
                        <m:accPr>
                          <m:chr m:val="⃗"/>
                          <m:ctrlPr>
                            <a:rPr lang="en-US" i="1">
                              <a:latin typeface="Cambria Math" panose="02040503050406030204" pitchFamily="18" charset="0"/>
                              <a:ea typeface="Cambria Math" panose="02040503050406030204" pitchFamily="18" charset="0"/>
                            </a:rPr>
                          </m:ctrlPr>
                        </m:accPr>
                        <m:e>
                          <m:r>
                            <a:rPr lang="en-US" i="1">
                              <a:latin typeface="Cambria Math" panose="02040503050406030204" pitchFamily="18" charset="0"/>
                              <a:ea typeface="Cambria Math" panose="02040503050406030204" pitchFamily="18" charset="0"/>
                            </a:rPr>
                            <m:t>𝐹</m:t>
                          </m:r>
                        </m:e>
                      </m:acc>
                      <m:r>
                        <a:rPr lang="en-US" i="1">
                          <a:latin typeface="Cambria Math" panose="02040503050406030204" pitchFamily="18" charset="0"/>
                          <a:ea typeface="Cambria Math" panose="02040503050406030204" pitchFamily="18" charset="0"/>
                        </a:rPr>
                        <m:t>∙</m:t>
                      </m:r>
                      <m:acc>
                        <m:accPr>
                          <m:chr m:val="⃗"/>
                          <m:ctrlPr>
                            <a:rPr lang="en-US" i="1">
                              <a:latin typeface="Cambria Math" panose="02040503050406030204" pitchFamily="18" charset="0"/>
                              <a:ea typeface="Cambria Math" panose="02040503050406030204" pitchFamily="18" charset="0"/>
                            </a:rPr>
                          </m:ctrlPr>
                        </m:accPr>
                        <m:e>
                          <m:r>
                            <a:rPr lang="aa-ET" b="0" i="1" smtClean="0">
                              <a:latin typeface="Cambria Math" panose="02040503050406030204" pitchFamily="18" charset="0"/>
                              <a:ea typeface="Cambria Math" panose="02040503050406030204" pitchFamily="18" charset="0"/>
                            </a:rPr>
                            <m:t>𝑢</m:t>
                          </m:r>
                        </m:e>
                      </m:acc>
                    </m:oMath>
                  </m:oMathPara>
                </a14:m>
                <a:endParaRPr lang="en-US" dirty="0"/>
              </a:p>
              <a:p>
                <a:pPr marL="68580" indent="0">
                  <a:buNone/>
                </a:pPr>
                <a:endParaRPr lang="el-GR" b="1" dirty="0"/>
              </a:p>
              <a:p>
                <a:endParaRPr lang="el-GR" dirty="0"/>
              </a:p>
              <a:p>
                <a:endParaRPr lang="en-US" sz="5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371600"/>
                <a:ext cx="7948450" cy="5105400"/>
              </a:xfrm>
              <a:blipFill rotWithShape="0">
                <a:blip r:embed="rId3"/>
                <a:stretch>
                  <a:fillRect t="-955"/>
                </a:stretch>
              </a:blipFill>
            </p:spPr>
            <p:txBody>
              <a:bodyPr/>
              <a:lstStyle/>
              <a:p>
                <a:r>
                  <a:rPr lang="el-GR">
                    <a:noFill/>
                  </a:rPr>
                  <a:t> </a:t>
                </a:r>
              </a:p>
            </p:txBody>
          </p:sp>
        </mc:Fallback>
      </mc:AlternateContent>
    </p:spTree>
    <p:extLst>
      <p:ext uri="{BB962C8B-B14F-4D97-AF65-F5344CB8AC3E}">
        <p14:creationId xmlns:p14="http://schemas.microsoft.com/office/powerpoint/2010/main" val="91036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l-GR" dirty="0"/>
              <a:t>Τέλος Ενότητας</a:t>
            </a:r>
          </a:p>
        </p:txBody>
      </p:sp>
    </p:spTree>
    <p:extLst>
      <p:ext uri="{BB962C8B-B14F-4D97-AF65-F5344CB8AC3E}">
        <p14:creationId xmlns:p14="http://schemas.microsoft.com/office/powerpoint/2010/main" val="210461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Κίνηση σε μια Διάσταση</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425590"/>
                <a:ext cx="7872250" cy="5051409"/>
              </a:xfrm>
            </p:spPr>
            <p:txBody>
              <a:bodyPr>
                <a:normAutofit fontScale="92500" lnSpcReduction="10000"/>
              </a:bodyPr>
              <a:lstStyle/>
              <a:p>
                <a:r>
                  <a:rPr lang="el-GR" b="1" dirty="0"/>
                  <a:t>Απόδειξη:</a:t>
                </a:r>
                <a:endParaRPr lang="en-US" b="1" dirty="0"/>
              </a:p>
              <a:p>
                <a:pPr marL="68580" indent="0">
                  <a:buNone/>
                </a:pPr>
                <a:r>
                  <a:rPr lang="el-GR" dirty="0"/>
                  <a:t>Από την προηγούμενη σχέση, πολλαπλασιάζουμε κατά μέλη με </a:t>
                </a:r>
                <a14:m>
                  <m:oMath xmlns:m="http://schemas.openxmlformats.org/officeDocument/2006/math">
                    <m:r>
                      <a:rPr lang="en-US" i="1">
                        <a:latin typeface="Cambria Math" panose="02040503050406030204" pitchFamily="18" charset="0"/>
                      </a:rPr>
                      <m:t>𝑡</m:t>
                    </m:r>
                  </m:oMath>
                </a14:m>
                <a:r>
                  <a:rPr lang="el-GR" dirty="0"/>
                  <a:t>:</a:t>
                </a:r>
              </a:p>
              <a:p>
                <a:pPr marL="68580" indent="0">
                  <a:buNone/>
                </a:pPr>
                <a:endParaRPr lang="el-GR" sz="1300" dirty="0"/>
              </a:p>
              <a:p>
                <a:pPr marL="68580" indent="0">
                  <a:buNone/>
                </a:pPr>
                <a14:m>
                  <m:oMathPara xmlns:m="http://schemas.openxmlformats.org/officeDocument/2006/math">
                    <m:oMathParaPr>
                      <m:jc m:val="centerGroup"/>
                    </m:oMathParaPr>
                    <m:oMath xmlns:m="http://schemas.openxmlformats.org/officeDocument/2006/math">
                      <m:sSub>
                        <m:sSubPr>
                          <m:ctrlPr>
                            <a:rPr lang="en-US" b="0" i="1" smtClean="0">
                              <a:solidFill>
                                <a:srgbClr val="FF0000"/>
                              </a:solidFill>
                              <a:latin typeface="Cambria Math" panose="02040503050406030204" pitchFamily="18" charset="0"/>
                            </a:rPr>
                          </m:ctrlPr>
                        </m:sSubPr>
                        <m:e>
                          <m:r>
                            <a:rPr lang="en-US" b="0" i="1" smtClean="0">
                              <a:solidFill>
                                <a:srgbClr val="FF0000"/>
                              </a:solidFill>
                              <a:latin typeface="Cambria Math" panose="02040503050406030204" pitchFamily="18" charset="0"/>
                            </a:rPr>
                            <m:t>𝑢</m:t>
                          </m:r>
                        </m:e>
                        <m:sub>
                          <m:sSub>
                            <m:sSubPr>
                              <m:ctrlPr>
                                <a:rPr lang="en-US" b="0" i="1" smtClean="0">
                                  <a:solidFill>
                                    <a:srgbClr val="FF0000"/>
                                  </a:solidFill>
                                  <a:latin typeface="Cambria Math" panose="02040503050406030204" pitchFamily="18" charset="0"/>
                                </a:rPr>
                              </m:ctrlPr>
                            </m:sSubPr>
                            <m:e>
                              <m:r>
                                <a:rPr lang="en-US" b="0" i="1" smtClean="0">
                                  <a:solidFill>
                                    <a:srgbClr val="FF0000"/>
                                  </a:solidFill>
                                  <a:latin typeface="Cambria Math" panose="02040503050406030204" pitchFamily="18" charset="0"/>
                                </a:rPr>
                                <m:t>𝑥</m:t>
                              </m:r>
                            </m:e>
                            <m:sub>
                              <m:r>
                                <a:rPr lang="en-US" b="0" i="1" smtClean="0">
                                  <a:solidFill>
                                    <a:srgbClr val="FF0000"/>
                                  </a:solidFill>
                                  <a:latin typeface="Cambria Math" panose="02040503050406030204" pitchFamily="18" charset="0"/>
                                </a:rPr>
                                <m:t>𝑎𝑣𝑔</m:t>
                              </m:r>
                            </m:sub>
                          </m:sSub>
                        </m:sub>
                      </m:sSub>
                      <m:r>
                        <a:rPr lang="en-US" b="0" i="1" smtClean="0">
                          <a:solidFill>
                            <a:srgbClr val="FF0000"/>
                          </a:solidFill>
                          <a:latin typeface="Cambria Math" panose="02040503050406030204" pitchFamily="18" charset="0"/>
                        </a:rPr>
                        <m:t>𝑡</m:t>
                      </m:r>
                      <m:r>
                        <a:rPr lang="en-US" b="0" i="1" smtClean="0">
                          <a:latin typeface="Cambria Math" panose="02040503050406030204" pitchFamily="18" charset="0"/>
                        </a:rPr>
                        <m:t>=</m:t>
                      </m:r>
                      <m:f>
                        <m:fPr>
                          <m:ctrlPr>
                            <a:rPr lang="en-US" i="1">
                              <a:latin typeface="Cambria Math" panose="02040503050406030204" pitchFamily="18" charset="0"/>
                            </a:rPr>
                          </m:ctrlPr>
                        </m:fPr>
                        <m:num>
                          <m:sSub>
                            <m:sSubPr>
                              <m:ctrlPr>
                                <a:rPr lang="en-US" i="1">
                                  <a:latin typeface="Cambria Math" panose="02040503050406030204" pitchFamily="18" charset="0"/>
                                </a:rPr>
                              </m:ctrlPr>
                            </m:sSubPr>
                            <m:e>
                              <m:sSub>
                                <m:sSubPr>
                                  <m:ctrlPr>
                                    <a:rPr lang="en-US" i="1">
                                      <a:latin typeface="Cambria Math" panose="02040503050406030204" pitchFamily="18" charset="0"/>
                                    </a:rPr>
                                  </m:ctrlPr>
                                </m:sSubPr>
                                <m:e>
                                  <m:r>
                                    <a:rPr lang="en-US" i="1">
                                      <a:latin typeface="Cambria Math" panose="02040503050406030204" pitchFamily="18" charset="0"/>
                                    </a:rPr>
                                    <m:t>𝑢</m:t>
                                  </m:r>
                                </m:e>
                                <m:sub>
                                  <m:r>
                                    <a:rPr lang="en-US" i="1">
                                      <a:latin typeface="Cambria Math" panose="02040503050406030204" pitchFamily="18" charset="0"/>
                                    </a:rPr>
                                    <m:t>𝑥</m:t>
                                  </m:r>
                                </m:sub>
                              </m:sSub>
                            </m:e>
                            <m:sub>
                              <m:r>
                                <a:rPr lang="en-US" i="1">
                                  <a:latin typeface="Cambria Math" panose="02040503050406030204" pitchFamily="18" charset="0"/>
                                </a:rPr>
                                <m:t>𝑓</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𝑢</m:t>
                              </m:r>
                            </m:e>
                            <m:sub>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𝑖</m:t>
                                  </m:r>
                                </m:sub>
                              </m:sSub>
                            </m:sub>
                          </m:sSub>
                        </m:num>
                        <m:den>
                          <m:r>
                            <a:rPr lang="en-US" i="1">
                              <a:latin typeface="Cambria Math" panose="02040503050406030204" pitchFamily="18" charset="0"/>
                            </a:rPr>
                            <m:t>2</m:t>
                          </m:r>
                        </m:den>
                      </m:f>
                      <m:r>
                        <a:rPr lang="en-US" b="0" i="1" smtClean="0">
                          <a:latin typeface="Cambria Math" panose="02040503050406030204" pitchFamily="18" charset="0"/>
                        </a:rPr>
                        <m:t>𝑡</m:t>
                      </m:r>
                      <m:r>
                        <a:rPr lang="en-US" b="0" i="1" smtClean="0">
                          <a:latin typeface="Cambria Math" panose="02040503050406030204" pitchFamily="18" charset="0"/>
                        </a:rPr>
                        <m:t> </m:t>
                      </m:r>
                    </m:oMath>
                  </m:oMathPara>
                </a14:m>
                <a:endParaRPr lang="en-US" b="0" i="1" dirty="0">
                  <a:latin typeface="Cambria Math" panose="02040503050406030204" pitchFamily="18" charset="0"/>
                </a:endParaRPr>
              </a:p>
              <a:p>
                <a:pPr marL="68580" indent="0">
                  <a:buNone/>
                </a:pPr>
                <a:r>
                  <a:rPr lang="el-GR" dirty="0"/>
                  <a:t>Όμως</a:t>
                </a:r>
                <a:endParaRPr lang="en-US" dirty="0"/>
              </a:p>
              <a:p>
                <a:pPr marL="68580" indent="0">
                  <a:buNone/>
                </a:pPr>
                <a14:m>
                  <m:oMathPara xmlns:m="http://schemas.openxmlformats.org/officeDocument/2006/math">
                    <m:oMathParaPr>
                      <m:jc m:val="centerGroup"/>
                    </m:oMathParaPr>
                    <m:oMath xmlns:m="http://schemas.openxmlformats.org/officeDocument/2006/math">
                      <m:sSub>
                        <m:sSubPr>
                          <m:ctrlPr>
                            <a:rPr lang="en-US" b="0" i="1" smtClean="0">
                              <a:solidFill>
                                <a:srgbClr val="FF0000"/>
                              </a:solidFill>
                              <a:latin typeface="Cambria Math" panose="02040503050406030204" pitchFamily="18" charset="0"/>
                            </a:rPr>
                          </m:ctrlPr>
                        </m:sSubPr>
                        <m:e>
                          <m:r>
                            <a:rPr lang="en-US" b="0" i="1" smtClean="0">
                              <a:solidFill>
                                <a:srgbClr val="FF0000"/>
                              </a:solidFill>
                              <a:latin typeface="Cambria Math" panose="02040503050406030204" pitchFamily="18" charset="0"/>
                            </a:rPr>
                            <m:t>𝑢</m:t>
                          </m:r>
                        </m:e>
                        <m:sub>
                          <m:sSub>
                            <m:sSubPr>
                              <m:ctrlPr>
                                <a:rPr lang="en-US" b="0" i="1" smtClean="0">
                                  <a:solidFill>
                                    <a:srgbClr val="FF0000"/>
                                  </a:solidFill>
                                  <a:latin typeface="Cambria Math" panose="02040503050406030204" pitchFamily="18" charset="0"/>
                                </a:rPr>
                              </m:ctrlPr>
                            </m:sSubPr>
                            <m:e>
                              <m:r>
                                <a:rPr lang="en-US" b="0" i="1" smtClean="0">
                                  <a:solidFill>
                                    <a:srgbClr val="FF0000"/>
                                  </a:solidFill>
                                  <a:latin typeface="Cambria Math" panose="02040503050406030204" pitchFamily="18" charset="0"/>
                                </a:rPr>
                                <m:t>𝑥</m:t>
                              </m:r>
                            </m:e>
                            <m:sub>
                              <m:r>
                                <a:rPr lang="en-US" b="0" i="1" smtClean="0">
                                  <a:solidFill>
                                    <a:srgbClr val="FF0000"/>
                                  </a:solidFill>
                                  <a:latin typeface="Cambria Math" panose="02040503050406030204" pitchFamily="18" charset="0"/>
                                </a:rPr>
                                <m:t>𝑎𝑣𝑔</m:t>
                              </m:r>
                            </m:sub>
                          </m:sSub>
                        </m:sub>
                      </m:sSub>
                      <m:r>
                        <a:rPr lang="en-US" b="0" i="1" smtClean="0">
                          <a:solidFill>
                            <a:srgbClr val="FF0000"/>
                          </a:solidFill>
                          <a:latin typeface="Cambria Math" panose="02040503050406030204" pitchFamily="18" charset="0"/>
                        </a:rPr>
                        <m:t>𝑡</m:t>
                      </m:r>
                      <m:r>
                        <a:rPr lang="en-US" b="0" i="1" smtClean="0">
                          <a:latin typeface="Cambria Math" panose="02040503050406030204" pitchFamily="18" charset="0"/>
                        </a:rPr>
                        <m:t>=</m:t>
                      </m:r>
                      <m:r>
                        <m:rPr>
                          <m:sty m:val="p"/>
                        </m:rPr>
                        <a:rPr lang="el-GR" b="0" i="0" smtClean="0">
                          <a:latin typeface="Cambria Math" panose="02040503050406030204" pitchFamily="18" charset="0"/>
                        </a:rPr>
                        <m:t>Δ</m:t>
                      </m:r>
                      <m:r>
                        <a:rPr lang="en-US" b="0" i="1" smtClean="0">
                          <a:latin typeface="Cambria Math" panose="02040503050406030204" pitchFamily="18" charset="0"/>
                        </a:rPr>
                        <m:t>𝑥</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𝑓</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𝑖</m:t>
                          </m:r>
                        </m:sub>
                      </m:sSub>
                    </m:oMath>
                  </m:oMathPara>
                </a14:m>
                <a:endParaRPr lang="en-US" i="1" dirty="0"/>
              </a:p>
              <a:p>
                <a:pPr marL="68580" indent="0">
                  <a:buNone/>
                </a:pPr>
                <a:r>
                  <a:rPr lang="el-GR" dirty="0"/>
                  <a:t>οπότε</a:t>
                </a:r>
              </a:p>
              <a:p>
                <a:pPr marL="68580" indent="0">
                  <a:buNone/>
                </a:pPr>
                <a14:m>
                  <m:oMathPara xmlns:m="http://schemas.openxmlformats.org/officeDocument/2006/math">
                    <m:oMathParaPr>
                      <m:jc m:val="centerGroup"/>
                    </m:oMathParaPr>
                    <m:oMath xmlns:m="http://schemas.openxmlformats.org/officeDocument/2006/math">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𝑓</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𝑖</m:t>
                              </m:r>
                            </m:sub>
                          </m:sSub>
                        </m:e>
                      </m:d>
                      <m:r>
                        <a:rPr lang="en-US" b="0" i="1" smtClean="0">
                          <a:latin typeface="Cambria Math" panose="02040503050406030204" pitchFamily="18" charset="0"/>
                        </a:rPr>
                        <m:t>=</m:t>
                      </m:r>
                      <m:f>
                        <m:fPr>
                          <m:ctrlPr>
                            <a:rPr lang="en-US" i="1">
                              <a:latin typeface="Cambria Math" panose="02040503050406030204" pitchFamily="18" charset="0"/>
                            </a:rPr>
                          </m:ctrlPr>
                        </m:fPr>
                        <m:num>
                          <m:sSub>
                            <m:sSubPr>
                              <m:ctrlPr>
                                <a:rPr lang="en-US" i="1">
                                  <a:latin typeface="Cambria Math" panose="02040503050406030204" pitchFamily="18" charset="0"/>
                                </a:rPr>
                              </m:ctrlPr>
                            </m:sSubPr>
                            <m:e>
                              <m:sSub>
                                <m:sSubPr>
                                  <m:ctrlPr>
                                    <a:rPr lang="en-US" i="1">
                                      <a:latin typeface="Cambria Math" panose="02040503050406030204" pitchFamily="18" charset="0"/>
                                    </a:rPr>
                                  </m:ctrlPr>
                                </m:sSubPr>
                                <m:e>
                                  <m:r>
                                    <a:rPr lang="en-US" i="1">
                                      <a:latin typeface="Cambria Math" panose="02040503050406030204" pitchFamily="18" charset="0"/>
                                    </a:rPr>
                                    <m:t>𝑢</m:t>
                                  </m:r>
                                </m:e>
                                <m:sub>
                                  <m:r>
                                    <a:rPr lang="en-US" i="1">
                                      <a:latin typeface="Cambria Math" panose="02040503050406030204" pitchFamily="18" charset="0"/>
                                    </a:rPr>
                                    <m:t>𝑥</m:t>
                                  </m:r>
                                </m:sub>
                              </m:sSub>
                            </m:e>
                            <m:sub>
                              <m:r>
                                <a:rPr lang="en-US" i="1">
                                  <a:latin typeface="Cambria Math" panose="02040503050406030204" pitchFamily="18" charset="0"/>
                                </a:rPr>
                                <m:t>𝑓</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𝑢</m:t>
                              </m:r>
                            </m:e>
                            <m:sub>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𝑖</m:t>
                                  </m:r>
                                </m:sub>
                              </m:sSub>
                            </m:sub>
                          </m:sSub>
                        </m:num>
                        <m:den>
                          <m:r>
                            <a:rPr lang="en-US" i="1">
                              <a:latin typeface="Cambria Math" panose="02040503050406030204" pitchFamily="18" charset="0"/>
                            </a:rPr>
                            <m:t>2</m:t>
                          </m:r>
                        </m:den>
                      </m:f>
                      <m:r>
                        <a:rPr lang="en-US" i="1">
                          <a:latin typeface="Cambria Math" panose="02040503050406030204" pitchFamily="18" charset="0"/>
                        </a:rPr>
                        <m:t>𝑡</m:t>
                      </m:r>
                    </m:oMath>
                  </m:oMathPara>
                </a14:m>
                <a:endParaRPr lang="en-US" dirty="0"/>
              </a:p>
              <a:p>
                <a:pPr marL="68580" indent="0">
                  <a:buNone/>
                </a:pPr>
                <a:r>
                  <a:rPr lang="el-GR" dirty="0"/>
                  <a:t>Λύνοντας ως προς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𝑓</m:t>
                        </m:r>
                      </m:sub>
                    </m:sSub>
                    <m:r>
                      <a:rPr lang="el-GR" b="0" i="0" smtClean="0">
                        <a:latin typeface="Cambria Math" panose="02040503050406030204" pitchFamily="18" charset="0"/>
                      </a:rPr>
                      <m:t>:</m:t>
                    </m:r>
                  </m:oMath>
                </a14:m>
                <a:endParaRPr lang="en-US" dirty="0"/>
              </a:p>
              <a:p>
                <a:pPr marL="68580" indent="0">
                  <a:buNone/>
                </a:pPr>
                <a:endParaRPr lang="el-GR" dirty="0"/>
              </a:p>
              <a:p>
                <a:pPr marL="68580" indent="0">
                  <a:buNone/>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𝑓</m:t>
                          </m:r>
                        </m:sub>
                      </m:sSub>
                      <m:r>
                        <a:rPr lang="en-US" i="1">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𝑖</m:t>
                          </m:r>
                        </m:sub>
                      </m:sSub>
                      <m:r>
                        <a:rPr lang="en-US" b="0" i="1" smtClean="0">
                          <a:latin typeface="Cambria Math" panose="02040503050406030204" pitchFamily="18" charset="0"/>
                        </a:rPr>
                        <m:t>+</m:t>
                      </m:r>
                      <m:f>
                        <m:fPr>
                          <m:ctrlPr>
                            <a:rPr lang="en-US" i="1">
                              <a:latin typeface="Cambria Math" panose="02040503050406030204" pitchFamily="18" charset="0"/>
                            </a:rPr>
                          </m:ctrlPr>
                        </m:fPr>
                        <m:num>
                          <m:sSub>
                            <m:sSubPr>
                              <m:ctrlPr>
                                <a:rPr lang="en-US" i="1">
                                  <a:latin typeface="Cambria Math" panose="02040503050406030204" pitchFamily="18" charset="0"/>
                                </a:rPr>
                              </m:ctrlPr>
                            </m:sSubPr>
                            <m:e>
                              <m:sSub>
                                <m:sSubPr>
                                  <m:ctrlPr>
                                    <a:rPr lang="en-US" i="1">
                                      <a:latin typeface="Cambria Math" panose="02040503050406030204" pitchFamily="18" charset="0"/>
                                    </a:rPr>
                                  </m:ctrlPr>
                                </m:sSubPr>
                                <m:e>
                                  <m:r>
                                    <a:rPr lang="en-US" i="1">
                                      <a:latin typeface="Cambria Math" panose="02040503050406030204" pitchFamily="18" charset="0"/>
                                    </a:rPr>
                                    <m:t>𝑢</m:t>
                                  </m:r>
                                </m:e>
                                <m:sub>
                                  <m:r>
                                    <a:rPr lang="en-US" i="1">
                                      <a:latin typeface="Cambria Math" panose="02040503050406030204" pitchFamily="18" charset="0"/>
                                    </a:rPr>
                                    <m:t>𝑥</m:t>
                                  </m:r>
                                </m:sub>
                              </m:sSub>
                            </m:e>
                            <m:sub>
                              <m:r>
                                <a:rPr lang="en-US" i="1">
                                  <a:latin typeface="Cambria Math" panose="02040503050406030204" pitchFamily="18" charset="0"/>
                                </a:rPr>
                                <m:t>𝑓</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𝑢</m:t>
                              </m:r>
                            </m:e>
                            <m:sub>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𝑖</m:t>
                                  </m:r>
                                </m:sub>
                              </m:sSub>
                            </m:sub>
                          </m:sSub>
                        </m:num>
                        <m:den>
                          <m:r>
                            <a:rPr lang="en-US" i="1">
                              <a:latin typeface="Cambria Math" panose="02040503050406030204" pitchFamily="18" charset="0"/>
                            </a:rPr>
                            <m:t>2</m:t>
                          </m:r>
                        </m:den>
                      </m:f>
                      <m:r>
                        <a:rPr lang="en-US" i="1">
                          <a:latin typeface="Cambria Math" panose="02040503050406030204" pitchFamily="18" charset="0"/>
                        </a:rPr>
                        <m:t>𝑡</m:t>
                      </m:r>
                    </m:oMath>
                  </m:oMathPara>
                </a14:m>
                <a:endParaRPr lang="el-GR"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425590"/>
                <a:ext cx="7872250" cy="5051409"/>
              </a:xfrm>
              <a:blipFill>
                <a:blip r:embed="rId2"/>
                <a:stretch>
                  <a:fillRect l="-155" t="-157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Horizontal Scroll 3"/>
              <p:cNvSpPr/>
              <p:nvPr/>
            </p:nvSpPr>
            <p:spPr>
              <a:xfrm>
                <a:off x="3248025" y="1219200"/>
                <a:ext cx="5334000" cy="673539"/>
              </a:xfrm>
              <a:prstGeom prst="horizontalScroll">
                <a:avLst/>
              </a:prstGeom>
              <a:ln w="19050">
                <a:solidFill>
                  <a:schemeClr val="accent1"/>
                </a:solidFill>
              </a:ln>
            </p:spPr>
            <p:txBody>
              <a:bodyPr wrap="square">
                <a:spAutoFit/>
              </a:bodyPr>
              <a:lstStyle/>
              <a:p>
                <a:pPr marL="6858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sSub>
                      <m:sSub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e>
                      <m:sub>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𝑓</m:t>
                        </m:r>
                      </m:sub>
                    </m:sSub>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e>
                      <m:sub>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𝑖</m:t>
                        </m:r>
                      </m:sub>
                    </m:sSub>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f>
                      <m:f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1</m:t>
                        </m:r>
                      </m:num>
                      <m:den>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den>
                    </m:f>
                    <m:d>
                      <m:d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sSub>
                          <m:sSub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𝑢</m:t>
                            </m:r>
                          </m:e>
                          <m:sub>
                            <m:sSub>
                              <m:sSubPr>
                                <m:ctrlPr>
                                  <a:rPr kumimoji="0" lang="el-GR"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e>
                              <m:sub>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𝑖</m:t>
                                </m:r>
                              </m:sub>
                            </m:sSub>
                          </m:sub>
                        </m:sSub>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𝑢</m:t>
                            </m:r>
                          </m:e>
                          <m:sub>
                            <m:sSub>
                              <m:sSub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e>
                              <m:sub>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𝑓</m:t>
                                </m:r>
                              </m:sub>
                            </m:sSub>
                          </m:sub>
                        </m:sSub>
                      </m:e>
                    </m:d>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𝑡</m:t>
                    </m:r>
                  </m:oMath>
                </a14:m>
                <a:r>
                  <a:rPr kumimoji="0" lang="el-GR" sz="18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rPr>
                  <a:t>      </a:t>
                </a:r>
                <a:r>
                  <a:rPr kumimoji="0" lang="el-GR" sz="1800" b="0" i="0" u="none" strike="noStrike" kern="1200" cap="none" spc="0" normalizeH="0" baseline="0" noProof="0" dirty="0">
                    <a:ln>
                      <a:noFill/>
                    </a:ln>
                    <a:solidFill>
                      <a:prstClr val="black"/>
                    </a:solidFill>
                    <a:effectLst/>
                    <a:uLnTx/>
                    <a:uFillTx/>
                    <a:latin typeface="Calibri" panose="020F0502020204030204"/>
                    <a:ea typeface="+mn-ea"/>
                    <a:cs typeface="+mn-cs"/>
                  </a:rPr>
                  <a:t>ή</a:t>
                </a:r>
                <a:r>
                  <a:rPr kumimoji="0" lang="el-GR" sz="1800" b="0" i="1" u="none" strike="noStrike" kern="1200" cap="none" spc="0" normalizeH="0" baseline="0" noProof="0" dirty="0">
                    <a:ln>
                      <a:noFill/>
                    </a:ln>
                    <a:solidFill>
                      <a:prstClr val="black"/>
                    </a:solidFill>
                    <a:effectLst/>
                    <a:uLnTx/>
                    <a:uFillTx/>
                    <a:latin typeface="Calibri" panose="020F0502020204030204"/>
                    <a:ea typeface="+mn-ea"/>
                    <a:cs typeface="+mn-cs"/>
                  </a:rPr>
                  <a:t>     </a:t>
                </a:r>
                <a14:m>
                  <m:oMath xmlns:m="http://schemas.openxmlformats.org/officeDocument/2006/math">
                    <m:sSub>
                      <m:sSub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e>
                      <m:sub>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𝑓</m:t>
                        </m:r>
                      </m:sub>
                    </m:sSub>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sSub>
                          <m:sSub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e>
                          <m:sub>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𝑖</m:t>
                            </m:r>
                          </m:sub>
                        </m:sSub>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𝑢</m:t>
                        </m:r>
                      </m:e>
                      <m:sub>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𝑎𝑣𝑔</m:t>
                        </m:r>
                      </m:sub>
                    </m:sSub>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𝑡</m:t>
                    </m:r>
                  </m:oMath>
                </a14:m>
                <a:endParaRPr kumimoji="0" lang="el-GR" sz="18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4" name="Horizontal Scroll 3"/>
              <p:cNvSpPr>
                <a:spLocks noRot="1" noChangeAspect="1" noMove="1" noResize="1" noEditPoints="1" noAdjustHandles="1" noChangeArrowheads="1" noChangeShapeType="1" noTextEdit="1"/>
              </p:cNvSpPr>
              <p:nvPr/>
            </p:nvSpPr>
            <p:spPr>
              <a:xfrm>
                <a:off x="3248025" y="1219200"/>
                <a:ext cx="5334000" cy="673539"/>
              </a:xfrm>
              <a:prstGeom prst="horizontalScroll">
                <a:avLst/>
              </a:prstGeom>
              <a:blipFill rotWithShape="0">
                <a:blip r:embed="rId3"/>
                <a:stretch>
                  <a:fillRect/>
                </a:stretch>
              </a:blipFill>
              <a:ln w="19050">
                <a:solidFill>
                  <a:schemeClr val="accent1"/>
                </a:solidFill>
              </a:ln>
            </p:spPr>
            <p:txBody>
              <a:bodyPr/>
              <a:lstStyle/>
              <a:p>
                <a:r>
                  <a:rPr lang="el-GR">
                    <a:noFill/>
                  </a:rPr>
                  <a:t> </a:t>
                </a:r>
              </a:p>
            </p:txBody>
          </p:sp>
        </mc:Fallback>
      </mc:AlternateContent>
    </p:spTree>
    <p:extLst>
      <p:ext uri="{BB962C8B-B14F-4D97-AF65-F5344CB8AC3E}">
        <p14:creationId xmlns:p14="http://schemas.microsoft.com/office/powerpoint/2010/main" val="3224051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fade">
                                      <p:cBhvr>
                                        <p:cTn id="10" dur="500"/>
                                        <p:tgtEl>
                                          <p:spTgt spid="3">
                                            <p:txEl>
                                              <p:pRg st="3" end="3"/>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Effect transition="in" filter="fade">
                                      <p:cBhvr>
                                        <p:cTn id="15" dur="500"/>
                                        <p:tgtEl>
                                          <p:spTgt spid="3">
                                            <p:txEl>
                                              <p:pRg st="4" end="4"/>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5" end="5"/>
                                            </p:txEl>
                                          </p:spTgt>
                                        </p:tgtEl>
                                        <p:attrNameLst>
                                          <p:attrName>style.visibility</p:attrName>
                                        </p:attrNameLst>
                                      </p:cBhvr>
                                      <p:to>
                                        <p:strVal val="visible"/>
                                      </p:to>
                                    </p:set>
                                    <p:animEffect transition="in" filter="fade">
                                      <p:cBhvr>
                                        <p:cTn id="18" dur="500"/>
                                        <p:tgtEl>
                                          <p:spTgt spid="3">
                                            <p:txEl>
                                              <p:pRg st="5" end="5"/>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animEffect transition="in" filter="fade">
                                      <p:cBhvr>
                                        <p:cTn id="23" dur="500"/>
                                        <p:tgtEl>
                                          <p:spTgt spid="3">
                                            <p:txEl>
                                              <p:pRg st="6" end="6"/>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3">
                                            <p:txEl>
                                              <p:pRg st="7" end="7"/>
                                            </p:txEl>
                                          </p:spTgt>
                                        </p:tgtEl>
                                        <p:attrNameLst>
                                          <p:attrName>style.visibility</p:attrName>
                                        </p:attrNameLst>
                                      </p:cBhvr>
                                      <p:to>
                                        <p:strVal val="visible"/>
                                      </p:to>
                                    </p:set>
                                    <p:animEffect transition="in" filter="fade">
                                      <p:cBhvr>
                                        <p:cTn id="26" dur="500"/>
                                        <p:tgtEl>
                                          <p:spTgt spid="3">
                                            <p:txEl>
                                              <p:pRg st="7" end="7"/>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animEffect transition="in" filter="fade">
                                      <p:cBhvr>
                                        <p:cTn id="31" dur="500"/>
                                        <p:tgtEl>
                                          <p:spTgt spid="3">
                                            <p:txEl>
                                              <p:pRg st="8" end="8"/>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3">
                                            <p:txEl>
                                              <p:pRg st="10" end="10"/>
                                            </p:txEl>
                                          </p:spTgt>
                                        </p:tgtEl>
                                        <p:attrNameLst>
                                          <p:attrName>style.visibility</p:attrName>
                                        </p:attrNameLst>
                                      </p:cBhvr>
                                      <p:to>
                                        <p:strVal val="visible"/>
                                      </p:to>
                                    </p:set>
                                    <p:animEffect transition="in" filter="fade">
                                      <p:cBhvr>
                                        <p:cTn id="34"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Κίνηση σε μια Διάσταση</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425590"/>
                <a:ext cx="7796050" cy="4975209"/>
              </a:xfrm>
            </p:spPr>
            <p:txBody>
              <a:bodyPr>
                <a:normAutofit fontScale="92500" lnSpcReduction="10000"/>
              </a:bodyPr>
              <a:lstStyle/>
              <a:p>
                <a:r>
                  <a:rPr lang="el-GR" b="1" dirty="0"/>
                  <a:t>Απόδειξη:</a:t>
                </a:r>
              </a:p>
              <a:p>
                <a:pPr marL="68580" indent="0">
                  <a:buNone/>
                </a:pPr>
                <a:r>
                  <a:rPr lang="el-GR" dirty="0"/>
                  <a:t>Έχουμε ήδη </a:t>
                </a:r>
                <a:endParaRPr lang="en-US" i="1" dirty="0">
                  <a:latin typeface="Cambria Math" panose="02040503050406030204" pitchFamily="18" charset="0"/>
                </a:endParaRPr>
              </a:p>
              <a:p>
                <a:pPr marL="68580" indent="0" algn="ctr">
                  <a:buNone/>
                </a:pPr>
                <a14:m>
                  <m:oMath xmlns:m="http://schemas.openxmlformats.org/officeDocument/2006/math">
                    <m:sSub>
                      <m:sSubPr>
                        <m:ctrlPr>
                          <a:rPr lang="en-US" b="0" i="1" smtClean="0">
                            <a:solidFill>
                              <a:srgbClr val="FF0000"/>
                            </a:solidFill>
                            <a:latin typeface="Cambria Math" panose="02040503050406030204" pitchFamily="18" charset="0"/>
                          </a:rPr>
                        </m:ctrlPr>
                      </m:sSubPr>
                      <m:e>
                        <m:r>
                          <a:rPr lang="en-US" b="0" i="1" smtClean="0">
                            <a:solidFill>
                              <a:srgbClr val="FF0000"/>
                            </a:solidFill>
                            <a:latin typeface="Cambria Math" panose="02040503050406030204" pitchFamily="18" charset="0"/>
                          </a:rPr>
                          <m:t>𝑢</m:t>
                        </m:r>
                      </m:e>
                      <m:sub>
                        <m:sSub>
                          <m:sSubPr>
                            <m:ctrlPr>
                              <a:rPr lang="en-US" b="0" i="1" smtClean="0">
                                <a:solidFill>
                                  <a:srgbClr val="FF0000"/>
                                </a:solidFill>
                                <a:latin typeface="Cambria Math" panose="02040503050406030204" pitchFamily="18" charset="0"/>
                              </a:rPr>
                            </m:ctrlPr>
                          </m:sSubPr>
                          <m:e>
                            <m:r>
                              <a:rPr lang="en-US" b="0" i="1" smtClean="0">
                                <a:solidFill>
                                  <a:srgbClr val="FF0000"/>
                                </a:solidFill>
                                <a:latin typeface="Cambria Math" panose="02040503050406030204" pitchFamily="18" charset="0"/>
                              </a:rPr>
                              <m:t>𝑥</m:t>
                            </m:r>
                          </m:e>
                          <m:sub>
                            <m:r>
                              <a:rPr lang="en-US" b="0" i="1" smtClean="0">
                                <a:solidFill>
                                  <a:srgbClr val="FF0000"/>
                                </a:solidFill>
                                <a:latin typeface="Cambria Math" panose="02040503050406030204" pitchFamily="18" charset="0"/>
                              </a:rPr>
                              <m:t>𝑓</m:t>
                            </m:r>
                          </m:sub>
                        </m:sSub>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𝑢</m:t>
                        </m:r>
                      </m:e>
                      <m:sub>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𝑖</m:t>
                            </m:r>
                          </m:sub>
                        </m:sSub>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𝑥</m:t>
                        </m:r>
                      </m:sub>
                    </m:sSub>
                    <m:r>
                      <a:rPr lang="en-US" b="0" i="1" smtClean="0">
                        <a:latin typeface="Cambria Math" panose="02040503050406030204" pitchFamily="18" charset="0"/>
                      </a:rPr>
                      <m:t>𝑡</m:t>
                    </m:r>
                  </m:oMath>
                </a14:m>
                <a:r>
                  <a:rPr lang="en-US" dirty="0"/>
                  <a:t> </a:t>
                </a:r>
              </a:p>
              <a:p>
                <a:pPr marL="68580" indent="0">
                  <a:buNone/>
                </a:pPr>
                <a:r>
                  <a:rPr lang="el-GR" dirty="0"/>
                  <a:t>και </a:t>
                </a:r>
                <a:endParaRPr lang="en-US" b="0" i="1" dirty="0">
                  <a:latin typeface="Cambria Math" panose="02040503050406030204" pitchFamily="18" charset="0"/>
                </a:endParaRPr>
              </a:p>
              <a:p>
                <a:pPr marL="68580" indent="0">
                  <a:buNone/>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𝑓</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𝑖</m:t>
                          </m:r>
                        </m:sub>
                      </m:sSub>
                      <m:r>
                        <a:rPr lang="en-US" b="0" i="1" smtClean="0">
                          <a:latin typeface="Cambria Math" panose="02040503050406030204" pitchFamily="18" charset="0"/>
                        </a:rPr>
                        <m:t>+</m:t>
                      </m:r>
                      <m:f>
                        <m:fPr>
                          <m:ctrlPr>
                            <a:rPr lang="en-US" b="0" i="1" smtClean="0">
                              <a:latin typeface="Cambria Math" panose="02040503050406030204" pitchFamily="18" charset="0"/>
                            </a:rPr>
                          </m:ctrlPr>
                        </m:fPr>
                        <m:num>
                          <m:sSub>
                            <m:sSubPr>
                              <m:ctrlPr>
                                <a:rPr lang="en-US" b="0" i="1" smtClean="0">
                                  <a:solidFill>
                                    <a:srgbClr val="FF0000"/>
                                  </a:solidFill>
                                  <a:latin typeface="Cambria Math" panose="02040503050406030204" pitchFamily="18" charset="0"/>
                                </a:rPr>
                              </m:ctrlPr>
                            </m:sSubPr>
                            <m:e>
                              <m:r>
                                <a:rPr lang="en-US" b="0" i="1" smtClean="0">
                                  <a:solidFill>
                                    <a:srgbClr val="FF0000"/>
                                  </a:solidFill>
                                  <a:latin typeface="Cambria Math" panose="02040503050406030204" pitchFamily="18" charset="0"/>
                                </a:rPr>
                                <m:t>𝑢</m:t>
                              </m:r>
                            </m:e>
                            <m:sub>
                              <m:sSub>
                                <m:sSubPr>
                                  <m:ctrlPr>
                                    <a:rPr lang="en-US" b="0" i="1" smtClean="0">
                                      <a:solidFill>
                                        <a:srgbClr val="FF0000"/>
                                      </a:solidFill>
                                      <a:latin typeface="Cambria Math" panose="02040503050406030204" pitchFamily="18" charset="0"/>
                                    </a:rPr>
                                  </m:ctrlPr>
                                </m:sSubPr>
                                <m:e>
                                  <m:r>
                                    <a:rPr lang="en-US" b="0" i="1" smtClean="0">
                                      <a:solidFill>
                                        <a:srgbClr val="FF0000"/>
                                      </a:solidFill>
                                      <a:latin typeface="Cambria Math" panose="02040503050406030204" pitchFamily="18" charset="0"/>
                                    </a:rPr>
                                    <m:t>𝑥</m:t>
                                  </m:r>
                                </m:e>
                                <m:sub>
                                  <m:r>
                                    <a:rPr lang="en-US" b="0" i="1" smtClean="0">
                                      <a:solidFill>
                                        <a:srgbClr val="FF0000"/>
                                      </a:solidFill>
                                      <a:latin typeface="Cambria Math" panose="02040503050406030204" pitchFamily="18" charset="0"/>
                                    </a:rPr>
                                    <m:t>𝑓</m:t>
                                  </m:r>
                                </m:sub>
                              </m:sSub>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𝑢</m:t>
                              </m:r>
                            </m:e>
                            <m:sub>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𝑖</m:t>
                                  </m:r>
                                </m:sub>
                              </m:sSub>
                            </m:sub>
                          </m:sSub>
                        </m:num>
                        <m:den>
                          <m:r>
                            <a:rPr lang="en-US" b="0" i="1" smtClean="0">
                              <a:latin typeface="Cambria Math" panose="02040503050406030204" pitchFamily="18" charset="0"/>
                            </a:rPr>
                            <m:t>2</m:t>
                          </m:r>
                        </m:den>
                      </m:f>
                      <m:r>
                        <a:rPr lang="en-US" b="0" i="1" smtClean="0">
                          <a:latin typeface="Cambria Math" panose="02040503050406030204" pitchFamily="18" charset="0"/>
                        </a:rPr>
                        <m:t>𝑡</m:t>
                      </m:r>
                    </m:oMath>
                  </m:oMathPara>
                </a14:m>
                <a:endParaRPr lang="en-US" dirty="0"/>
              </a:p>
              <a:p>
                <a:pPr marL="68580" indent="0">
                  <a:buNone/>
                </a:pPr>
                <a:r>
                  <a:rPr lang="el-GR" dirty="0"/>
                  <a:t>Αντικαθιστώντας</a:t>
                </a:r>
              </a:p>
              <a:p>
                <a:pPr marL="68580" indent="0">
                  <a:buNone/>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𝑓</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𝑖</m:t>
                          </m:r>
                        </m:sub>
                      </m:sSub>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2</m:t>
                          </m:r>
                        </m:den>
                      </m:f>
                      <m:d>
                        <m:dPr>
                          <m:ctrlPr>
                            <a:rPr lang="en-US" b="0" i="1" smtClean="0">
                              <a:latin typeface="Cambria Math" panose="02040503050406030204" pitchFamily="18" charset="0"/>
                            </a:rPr>
                          </m:ctrlPr>
                        </m:dPr>
                        <m:e>
                          <m:sSub>
                            <m:sSubPr>
                              <m:ctrlPr>
                                <a:rPr lang="en-US" b="0" i="1" smtClean="0">
                                  <a:solidFill>
                                    <a:srgbClr val="7030A0"/>
                                  </a:solidFill>
                                  <a:latin typeface="Cambria Math" panose="02040503050406030204" pitchFamily="18" charset="0"/>
                                </a:rPr>
                              </m:ctrlPr>
                            </m:sSubPr>
                            <m:e>
                              <m:r>
                                <a:rPr lang="en-US" b="0" i="1" smtClean="0">
                                  <a:solidFill>
                                    <a:srgbClr val="7030A0"/>
                                  </a:solidFill>
                                  <a:latin typeface="Cambria Math" panose="02040503050406030204" pitchFamily="18" charset="0"/>
                                </a:rPr>
                                <m:t>𝑢</m:t>
                              </m:r>
                            </m:e>
                            <m:sub>
                              <m:sSub>
                                <m:sSubPr>
                                  <m:ctrlPr>
                                    <a:rPr lang="en-US" b="0" i="1" smtClean="0">
                                      <a:solidFill>
                                        <a:srgbClr val="7030A0"/>
                                      </a:solidFill>
                                      <a:latin typeface="Cambria Math" panose="02040503050406030204" pitchFamily="18" charset="0"/>
                                    </a:rPr>
                                  </m:ctrlPr>
                                </m:sSubPr>
                                <m:e>
                                  <m:r>
                                    <a:rPr lang="en-US" b="0" i="1" smtClean="0">
                                      <a:solidFill>
                                        <a:srgbClr val="7030A0"/>
                                      </a:solidFill>
                                      <a:latin typeface="Cambria Math" panose="02040503050406030204" pitchFamily="18" charset="0"/>
                                    </a:rPr>
                                    <m:t>𝑥</m:t>
                                  </m:r>
                                </m:e>
                                <m:sub>
                                  <m:r>
                                    <a:rPr lang="en-US" b="0" i="1" smtClean="0">
                                      <a:solidFill>
                                        <a:srgbClr val="7030A0"/>
                                      </a:solidFill>
                                      <a:latin typeface="Cambria Math" panose="02040503050406030204" pitchFamily="18" charset="0"/>
                                    </a:rPr>
                                    <m:t>𝑖</m:t>
                                  </m:r>
                                </m:sub>
                              </m:sSub>
                            </m:sub>
                          </m:sSub>
                          <m:r>
                            <a:rPr lang="en-US" b="0" i="1" smtClean="0">
                              <a:solidFill>
                                <a:srgbClr val="7030A0"/>
                              </a:solidFill>
                              <a:latin typeface="Cambria Math" panose="02040503050406030204" pitchFamily="18" charset="0"/>
                            </a:rPr>
                            <m:t>+</m:t>
                          </m:r>
                          <m:sSub>
                            <m:sSubPr>
                              <m:ctrlPr>
                                <a:rPr lang="en-US" b="0" i="1" smtClean="0">
                                  <a:solidFill>
                                    <a:srgbClr val="7030A0"/>
                                  </a:solidFill>
                                  <a:latin typeface="Cambria Math" panose="02040503050406030204" pitchFamily="18" charset="0"/>
                                </a:rPr>
                              </m:ctrlPr>
                            </m:sSubPr>
                            <m:e>
                              <m:r>
                                <a:rPr lang="en-US" b="0" i="1" smtClean="0">
                                  <a:solidFill>
                                    <a:srgbClr val="7030A0"/>
                                  </a:solidFill>
                                  <a:latin typeface="Cambria Math" panose="02040503050406030204" pitchFamily="18" charset="0"/>
                                </a:rPr>
                                <m:t>𝑎</m:t>
                              </m:r>
                            </m:e>
                            <m:sub>
                              <m:r>
                                <a:rPr lang="en-US" b="0" i="1" smtClean="0">
                                  <a:solidFill>
                                    <a:srgbClr val="7030A0"/>
                                  </a:solidFill>
                                  <a:latin typeface="Cambria Math" panose="02040503050406030204" pitchFamily="18" charset="0"/>
                                </a:rPr>
                                <m:t>𝑥</m:t>
                              </m:r>
                            </m:sub>
                          </m:sSub>
                          <m:r>
                            <a:rPr lang="en-US" b="0" i="1" smtClean="0">
                              <a:solidFill>
                                <a:srgbClr val="7030A0"/>
                              </a:solidFill>
                              <a:latin typeface="Cambria Math" panose="02040503050406030204" pitchFamily="18" charset="0"/>
                            </a:rPr>
                            <m:t>𝑡</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𝑢</m:t>
                              </m:r>
                            </m:e>
                            <m:sub>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𝑖</m:t>
                                  </m:r>
                                </m:sub>
                              </m:sSub>
                            </m:sub>
                          </m:sSub>
                        </m:e>
                      </m:d>
                      <m:r>
                        <a:rPr lang="en-US" b="0" i="1" smtClean="0">
                          <a:latin typeface="Cambria Math" panose="02040503050406030204" pitchFamily="18" charset="0"/>
                        </a:rPr>
                        <m:t>𝑡</m:t>
                      </m:r>
                      <m:r>
                        <a:rPr lang="en-US" b="0" i="0" smtClean="0">
                          <a:latin typeface="Cambria Math" panose="02040503050406030204" pitchFamily="18" charset="0"/>
                        </a:rPr>
                        <m:t> </m:t>
                      </m:r>
                    </m:oMath>
                    <m:oMath xmlns:m="http://schemas.openxmlformats.org/officeDocument/2006/math">
                      <m:r>
                        <a:rPr lang="en-US" b="0" i="0" smtClean="0">
                          <a:latin typeface="Cambria Math" panose="02040503050406030204" pitchFamily="18" charset="0"/>
                        </a:rPr>
                        <m:t>     </m:t>
                      </m:r>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𝑖</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𝑢</m:t>
                          </m:r>
                        </m:e>
                        <m:sub>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𝑖</m:t>
                              </m:r>
                            </m:sub>
                          </m:sSub>
                        </m:sub>
                      </m:sSub>
                      <m:r>
                        <a:rPr lang="en-US" b="0" i="1" smtClean="0">
                          <a:latin typeface="Cambria Math" panose="02040503050406030204" pitchFamily="18" charset="0"/>
                        </a:rPr>
                        <m:t>𝑡</m:t>
                      </m:r>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2</m:t>
                          </m:r>
                        </m:den>
                      </m:f>
                      <m:sSub>
                        <m:sSubPr>
                          <m:ctrlPr>
                            <a:rPr lang="en-US" b="0"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𝑥</m:t>
                          </m:r>
                        </m:sub>
                      </m:sSub>
                      <m:sSup>
                        <m:sSupPr>
                          <m:ctrlPr>
                            <a:rPr lang="en-US" b="0" i="1" smtClean="0">
                              <a:latin typeface="Cambria Math" panose="02040503050406030204" pitchFamily="18" charset="0"/>
                            </a:rPr>
                          </m:ctrlPr>
                        </m:sSupPr>
                        <m:e>
                          <m:r>
                            <a:rPr lang="en-US" b="0" i="1" smtClean="0">
                              <a:latin typeface="Cambria Math" panose="02040503050406030204" pitchFamily="18" charset="0"/>
                            </a:rPr>
                            <m:t>𝑡</m:t>
                          </m:r>
                        </m:e>
                        <m:sup>
                          <m:r>
                            <a:rPr lang="en-US" b="0" i="1" smtClean="0">
                              <a:latin typeface="Cambria Math" panose="02040503050406030204" pitchFamily="18" charset="0"/>
                            </a:rPr>
                            <m:t>2</m:t>
                          </m:r>
                        </m:sup>
                      </m:sSup>
                    </m:oMath>
                  </m:oMathPara>
                </a14:m>
                <a:endParaRPr lang="en-US" b="0" dirty="0"/>
              </a:p>
              <a:p>
                <a:pPr marL="68580" indent="0">
                  <a:buNone/>
                </a:pPr>
                <a:r>
                  <a:rPr lang="el-GR" dirty="0"/>
                  <a:t>Άρα</a:t>
                </a:r>
              </a:p>
              <a:p>
                <a:pPr marL="68580" indent="0">
                  <a:buNone/>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𝑓</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𝑖</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𝑢</m:t>
                          </m:r>
                        </m:e>
                        <m:sub>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𝑖</m:t>
                              </m:r>
                            </m:sub>
                          </m:sSub>
                        </m:sub>
                      </m:sSub>
                      <m:r>
                        <a:rPr lang="en-US" i="1">
                          <a:latin typeface="Cambria Math" panose="02040503050406030204" pitchFamily="18" charset="0"/>
                        </a:rPr>
                        <m:t>𝑡</m:t>
                      </m:r>
                      <m:r>
                        <a:rPr lang="en-US" i="1">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1</m:t>
                          </m:r>
                        </m:num>
                        <m:den>
                          <m:r>
                            <a:rPr lang="en-US" i="1">
                              <a:latin typeface="Cambria Math" panose="02040503050406030204" pitchFamily="18" charset="0"/>
                            </a:rPr>
                            <m:t>2</m:t>
                          </m:r>
                        </m:den>
                      </m:f>
                      <m:sSub>
                        <m:sSubPr>
                          <m:ctrlPr>
                            <a:rPr lang="en-US" i="1">
                              <a:latin typeface="Cambria Math" panose="02040503050406030204" pitchFamily="18" charset="0"/>
                            </a:rPr>
                          </m:ctrlPr>
                        </m:sSubPr>
                        <m:e>
                          <m:r>
                            <a:rPr lang="en-US" i="1">
                              <a:latin typeface="Cambria Math" panose="02040503050406030204" pitchFamily="18" charset="0"/>
                            </a:rPr>
                            <m:t>𝑎</m:t>
                          </m:r>
                        </m:e>
                        <m:sub>
                          <m:r>
                            <a:rPr lang="en-US" i="1">
                              <a:latin typeface="Cambria Math" panose="02040503050406030204" pitchFamily="18" charset="0"/>
                            </a:rPr>
                            <m:t>𝑥</m:t>
                          </m:r>
                        </m:sub>
                      </m:sSub>
                      <m:sSup>
                        <m:sSupPr>
                          <m:ctrlPr>
                            <a:rPr lang="en-US" i="1">
                              <a:latin typeface="Cambria Math" panose="02040503050406030204" pitchFamily="18" charset="0"/>
                            </a:rPr>
                          </m:ctrlPr>
                        </m:sSupPr>
                        <m:e>
                          <m:r>
                            <a:rPr lang="en-US" i="1">
                              <a:latin typeface="Cambria Math" panose="02040503050406030204" pitchFamily="18" charset="0"/>
                            </a:rPr>
                            <m:t>𝑡</m:t>
                          </m:r>
                        </m:e>
                        <m:sup>
                          <m:r>
                            <a:rPr lang="en-US" i="1">
                              <a:latin typeface="Cambria Math" panose="02040503050406030204" pitchFamily="18" charset="0"/>
                            </a:rPr>
                            <m:t>2</m:t>
                          </m:r>
                        </m:sup>
                      </m:sSup>
                    </m:oMath>
                  </m:oMathPara>
                </a14:m>
                <a:endParaRPr lang="en-US" b="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425590"/>
                <a:ext cx="7796050" cy="4975209"/>
              </a:xfrm>
              <a:blipFill>
                <a:blip r:embed="rId2"/>
                <a:stretch>
                  <a:fillRect l="-156" t="-159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Horizontal Scroll 3"/>
              <p:cNvSpPr/>
              <p:nvPr/>
            </p:nvSpPr>
            <p:spPr>
              <a:xfrm>
                <a:off x="5791200" y="1290914"/>
                <a:ext cx="2726658" cy="811825"/>
              </a:xfrm>
              <a:prstGeom prst="horizontalScroll">
                <a:avLst/>
              </a:prstGeom>
              <a:ln w="19050">
                <a:solidFill>
                  <a:schemeClr val="accent1"/>
                </a:solidFill>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e>
                        <m:sub>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𝑓</m:t>
                          </m:r>
                        </m:sub>
                      </m:sSub>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e>
                        <m:sub>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𝑖</m:t>
                          </m:r>
                        </m:sub>
                      </m:sSub>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𝑢</m:t>
                          </m:r>
                        </m:e>
                        <m:sub>
                          <m:sSub>
                            <m:sSub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e>
                            <m:sub>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𝑖</m:t>
                              </m:r>
                            </m:sub>
                          </m:sSub>
                        </m:sub>
                      </m:sSub>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𝑡</m:t>
                      </m:r>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f>
                        <m:f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1</m:t>
                          </m:r>
                        </m:num>
                        <m:den>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den>
                      </m:f>
                      <m:sSub>
                        <m:sSub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𝑎</m:t>
                          </m:r>
                        </m:e>
                        <m:sub>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sub>
                      </m:sSub>
                      <m:sSup>
                        <m:sSup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𝑡</m:t>
                          </m:r>
                        </m:e>
                        <m:sup>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sup>
                      </m:sSup>
                    </m:oMath>
                  </m:oMathPara>
                </a14:m>
                <a:endParaRPr kumimoji="0" lang="el-G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4" name="Horizontal Scroll 3"/>
              <p:cNvSpPr>
                <a:spLocks noRot="1" noChangeAspect="1" noMove="1" noResize="1" noEditPoints="1" noAdjustHandles="1" noChangeArrowheads="1" noChangeShapeType="1" noTextEdit="1"/>
              </p:cNvSpPr>
              <p:nvPr/>
            </p:nvSpPr>
            <p:spPr>
              <a:xfrm>
                <a:off x="5791200" y="1290914"/>
                <a:ext cx="2726658" cy="811825"/>
              </a:xfrm>
              <a:prstGeom prst="horizontalScroll">
                <a:avLst/>
              </a:prstGeom>
              <a:blipFill rotWithShape="0">
                <a:blip r:embed="rId3"/>
                <a:stretch>
                  <a:fillRect/>
                </a:stretch>
              </a:blipFill>
              <a:ln w="19050">
                <a:solidFill>
                  <a:schemeClr val="accent1"/>
                </a:solidFill>
              </a:ln>
            </p:spPr>
            <p:txBody>
              <a:bodyPr/>
              <a:lstStyle/>
              <a:p>
                <a:r>
                  <a:rPr lang="el-GR">
                    <a:noFill/>
                  </a:rPr>
                  <a:t> </a:t>
                </a:r>
              </a:p>
            </p:txBody>
          </p:sp>
        </mc:Fallback>
      </mc:AlternateContent>
    </p:spTree>
    <p:extLst>
      <p:ext uri="{BB962C8B-B14F-4D97-AF65-F5344CB8AC3E}">
        <p14:creationId xmlns:p14="http://schemas.microsoft.com/office/powerpoint/2010/main" val="4177470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fade">
                                      <p:cBhvr>
                                        <p:cTn id="18" dur="500"/>
                                        <p:tgtEl>
                                          <p:spTgt spid="3">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Effect transition="in" filter="fade">
                                      <p:cBhvr>
                                        <p:cTn id="23" dur="500"/>
                                        <p:tgtEl>
                                          <p:spTgt spid="3">
                                            <p:txEl>
                                              <p:pRg st="5" end="5"/>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3">
                                            <p:txEl>
                                              <p:pRg st="6" end="6"/>
                                            </p:txEl>
                                          </p:spTgt>
                                        </p:tgtEl>
                                        <p:attrNameLst>
                                          <p:attrName>style.visibility</p:attrName>
                                        </p:attrNameLst>
                                      </p:cBhvr>
                                      <p:to>
                                        <p:strVal val="visible"/>
                                      </p:to>
                                    </p:set>
                                    <p:animEffect transition="in" filter="fade">
                                      <p:cBhvr>
                                        <p:cTn id="26" dur="500"/>
                                        <p:tgtEl>
                                          <p:spTgt spid="3">
                                            <p:txEl>
                                              <p:pRg st="6" end="6"/>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animEffect transition="in" filter="fade">
                                      <p:cBhvr>
                                        <p:cTn id="31" dur="500"/>
                                        <p:tgtEl>
                                          <p:spTgt spid="3">
                                            <p:txEl>
                                              <p:pRg st="7" end="7"/>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3">
                                            <p:txEl>
                                              <p:pRg st="8" end="8"/>
                                            </p:txEl>
                                          </p:spTgt>
                                        </p:tgtEl>
                                        <p:attrNameLst>
                                          <p:attrName>style.visibility</p:attrName>
                                        </p:attrNameLst>
                                      </p:cBhvr>
                                      <p:to>
                                        <p:strVal val="visible"/>
                                      </p:to>
                                    </p:set>
                                    <p:animEffect transition="in" filter="fade">
                                      <p:cBhvr>
                                        <p:cTn id="34"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l-GR" dirty="0"/>
              <a:t>Φυσική για Μηχανικούς</a:t>
            </a:r>
          </a:p>
        </p:txBody>
      </p:sp>
      <p:sp>
        <p:nvSpPr>
          <p:cNvPr id="3" name="Subtitle 2"/>
          <p:cNvSpPr>
            <a:spLocks noGrp="1"/>
          </p:cNvSpPr>
          <p:nvPr>
            <p:ph type="subTitle" idx="1"/>
          </p:nvPr>
        </p:nvSpPr>
        <p:spPr/>
        <p:txBody>
          <a:bodyPr>
            <a:normAutofit/>
          </a:bodyPr>
          <a:lstStyle/>
          <a:p>
            <a:r>
              <a:rPr lang="el-GR" dirty="0"/>
              <a:t>Μηχανική</a:t>
            </a:r>
          </a:p>
          <a:p>
            <a:endParaRPr lang="el-GR" dirty="0"/>
          </a:p>
          <a:p>
            <a:r>
              <a:rPr lang="el-GR" dirty="0"/>
              <a:t>Κίνηση σε Μια Διάσταση</a:t>
            </a:r>
          </a:p>
        </p:txBody>
      </p:sp>
      <p:pic>
        <p:nvPicPr>
          <p:cNvPr id="4" name="Content Placeholder 3"/>
          <p:cNvPicPr>
            <a:picLocks noChangeAspect="1"/>
          </p:cNvPicPr>
          <p:nvPr/>
        </p:nvPicPr>
        <p:blipFill>
          <a:blip r:embed="rId2"/>
          <a:stretch>
            <a:fillRect/>
          </a:stretch>
        </p:blipFill>
        <p:spPr>
          <a:xfrm>
            <a:off x="152400" y="1371600"/>
            <a:ext cx="4285172" cy="3505200"/>
          </a:xfrm>
          <a:prstGeom prst="rect">
            <a:avLst/>
          </a:prstGeom>
          <a:ln>
            <a:noFill/>
          </a:ln>
          <a:effectLst>
            <a:softEdge rad="112500"/>
          </a:effectLst>
        </p:spPr>
      </p:pic>
      <p:sp>
        <p:nvSpPr>
          <p:cNvPr id="5" name="TextBox 4"/>
          <p:cNvSpPr txBox="1"/>
          <p:nvPr/>
        </p:nvSpPr>
        <p:spPr>
          <a:xfrm>
            <a:off x="152400" y="4863405"/>
            <a:ext cx="4285172" cy="90024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l-GR" sz="105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Εικόνα: Στους αγώνες </a:t>
            </a:r>
            <a:r>
              <a:rPr kumimoji="0" lang="en-US" sz="105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drag, </a:t>
            </a:r>
            <a:r>
              <a:rPr kumimoji="0" lang="el-GR" sz="105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ο οδηγός θέλει να επιτύχει όσο γίνεται μεγαλύτερη επιτάχυνση. Σε απόσταση περίπου μισού χιλιομέτρου, το όχημα αναπτύσσει ταχύτητες κοντά στα  51</a:t>
            </a:r>
            <a:r>
              <a:rPr kumimoji="0" lang="en-US" sz="105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5 km/h, </a:t>
            </a:r>
            <a:r>
              <a:rPr kumimoji="0" lang="el-GR" sz="105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καλύπτοντας την απαιτούμενη απόσταση σε λιγότερο από 5 </a:t>
            </a:r>
            <a:r>
              <a:rPr kumimoji="0" lang="en-US" sz="105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sec.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(George </a:t>
            </a:r>
            <a:r>
              <a:rPr kumimoji="0" lang="en-US" sz="105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Lepp</a:t>
            </a:r>
            <a:r>
              <a:rPr kumimoji="0" lang="en-US" sz="105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/Stone/Getty Images)</a:t>
            </a:r>
          </a:p>
        </p:txBody>
      </p:sp>
    </p:spTree>
    <p:extLst>
      <p:ext uri="{BB962C8B-B14F-4D97-AF65-F5344CB8AC3E}">
        <p14:creationId xmlns:p14="http://schemas.microsoft.com/office/powerpoint/2010/main" val="24401312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Κίνηση σε μια Διάσταση</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425590"/>
                <a:ext cx="7872250" cy="5203810"/>
              </a:xfrm>
            </p:spPr>
            <p:txBody>
              <a:bodyPr>
                <a:normAutofit fontScale="92500" lnSpcReduction="20000"/>
              </a:bodyPr>
              <a:lstStyle/>
              <a:p>
                <a:r>
                  <a:rPr lang="el-GR" b="1" dirty="0"/>
                  <a:t>Απόδειξη:</a:t>
                </a:r>
                <a:endParaRPr lang="en-US" b="1" dirty="0"/>
              </a:p>
              <a:p>
                <a:pPr marL="68580" indent="0">
                  <a:buNone/>
                </a:pPr>
                <a:r>
                  <a:rPr lang="el-GR" dirty="0"/>
                  <a:t>Έχουμε </a:t>
                </a:r>
                <a:endParaRPr lang="en-US" b="0" i="1" dirty="0">
                  <a:latin typeface="Cambria Math" panose="02040503050406030204" pitchFamily="18" charset="0"/>
                </a:endParaRPr>
              </a:p>
              <a:p>
                <a:pPr marL="68580" indent="0">
                  <a:buNone/>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𝑢</m:t>
                          </m:r>
                        </m:e>
                        <m:sub>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𝑓</m:t>
                              </m:r>
                            </m:sub>
                          </m:sSub>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𝑢</m:t>
                          </m:r>
                        </m:e>
                        <m:sub>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𝑖</m:t>
                              </m:r>
                            </m:sub>
                          </m:sSub>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𝑥</m:t>
                          </m:r>
                        </m:sub>
                      </m:sSub>
                      <m:r>
                        <a:rPr lang="en-US" b="0" i="1" smtClean="0">
                          <a:latin typeface="Cambria Math" panose="02040503050406030204" pitchFamily="18" charset="0"/>
                        </a:rPr>
                        <m:t>𝑡</m:t>
                      </m:r>
                      <m:r>
                        <a:rPr lang="en-US" b="0" i="1" smtClean="0">
                          <a:latin typeface="Cambria Math" panose="02040503050406030204" pitchFamily="18" charset="0"/>
                        </a:rPr>
                        <m:t>  </m:t>
                      </m:r>
                      <m:groupChr>
                        <m:groupChrPr>
                          <m:chr m:val="⇒"/>
                          <m:vertJc m:val="bot"/>
                          <m:ctrlPr>
                            <a:rPr lang="en-US" b="0" i="1" smtClean="0">
                              <a:latin typeface="Cambria Math" panose="02040503050406030204" pitchFamily="18" charset="0"/>
                            </a:rPr>
                          </m:ctrlPr>
                        </m:groupChrPr>
                        <m:e>
                          <m:r>
                            <m:rPr>
                              <m:brk m:alnAt="2"/>
                            </m:rPr>
                            <a:rPr lang="en-US" b="0" i="1" smtClean="0">
                              <a:latin typeface="Cambria Math" panose="02040503050406030204" pitchFamily="18" charset="0"/>
                            </a:rPr>
                            <m:t> </m:t>
                          </m:r>
                        </m:e>
                      </m:groupChr>
                      <m:r>
                        <a:rPr lang="en-US" b="0" i="1" smtClean="0">
                          <a:latin typeface="Cambria Math" panose="02040503050406030204" pitchFamily="18" charset="0"/>
                        </a:rPr>
                        <m:t> </m:t>
                      </m:r>
                      <m:r>
                        <a:rPr lang="en-US" b="0" i="1" smtClean="0">
                          <a:solidFill>
                            <a:srgbClr val="FF0000"/>
                          </a:solidFill>
                          <a:latin typeface="Cambria Math" panose="02040503050406030204" pitchFamily="18" charset="0"/>
                        </a:rPr>
                        <m:t>𝑡</m:t>
                      </m:r>
                      <m:r>
                        <a:rPr lang="en-US" b="0" i="1" smtClean="0">
                          <a:latin typeface="Cambria Math" panose="02040503050406030204" pitchFamily="18" charset="0"/>
                        </a:rPr>
                        <m:t>=</m:t>
                      </m:r>
                      <m:f>
                        <m:fPr>
                          <m:ctrlPr>
                            <a:rPr lang="en-US" b="0" i="1" smtClean="0">
                              <a:latin typeface="Cambria Math" panose="02040503050406030204" pitchFamily="18" charset="0"/>
                            </a:rPr>
                          </m:ctrlPr>
                        </m:fPr>
                        <m:num>
                          <m:sSub>
                            <m:sSubPr>
                              <m:ctrlPr>
                                <a:rPr lang="en-US" b="0" i="1" smtClean="0">
                                  <a:latin typeface="Cambria Math" panose="02040503050406030204" pitchFamily="18" charset="0"/>
                                </a:rPr>
                              </m:ctrlPr>
                            </m:sSubPr>
                            <m:e>
                              <m:r>
                                <a:rPr lang="en-US" b="0" i="1" smtClean="0">
                                  <a:latin typeface="Cambria Math" panose="02040503050406030204" pitchFamily="18" charset="0"/>
                                </a:rPr>
                                <m:t>𝑢</m:t>
                              </m:r>
                            </m:e>
                            <m:sub>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𝑓</m:t>
                                  </m:r>
                                </m:sub>
                              </m:sSub>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𝑢</m:t>
                              </m:r>
                            </m:e>
                            <m:sub>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𝑖</m:t>
                                  </m:r>
                                </m:sub>
                              </m:sSub>
                            </m:sub>
                          </m:sSub>
                        </m:num>
                        <m:den>
                          <m:sSub>
                            <m:sSubPr>
                              <m:ctrlPr>
                                <a:rPr lang="en-US" b="0"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𝑥</m:t>
                              </m:r>
                            </m:sub>
                          </m:sSub>
                        </m:den>
                      </m:f>
                    </m:oMath>
                  </m:oMathPara>
                </a14:m>
                <a:endParaRPr lang="en-US" dirty="0"/>
              </a:p>
              <a:p>
                <a:pPr marL="68580" indent="0">
                  <a:buNone/>
                </a:pPr>
                <a:r>
                  <a:rPr lang="el-GR" dirty="0"/>
                  <a:t>και </a:t>
                </a:r>
                <a:endParaRPr lang="en-US" b="0" i="1" dirty="0">
                  <a:latin typeface="Cambria Math" panose="02040503050406030204" pitchFamily="18" charset="0"/>
                </a:endParaRPr>
              </a:p>
              <a:p>
                <a:pPr marL="68580" indent="0">
                  <a:buNone/>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𝑓</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𝑖</m:t>
                          </m:r>
                        </m:sub>
                      </m:sSub>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2</m:t>
                          </m:r>
                        </m:den>
                      </m:f>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𝑢</m:t>
                              </m:r>
                            </m:e>
                            <m:sub>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𝑓</m:t>
                                  </m:r>
                                </m:sub>
                              </m:sSub>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𝑢</m:t>
                              </m:r>
                            </m:e>
                            <m:sub>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𝑖</m:t>
                                  </m:r>
                                </m:sub>
                              </m:sSub>
                            </m:sub>
                          </m:sSub>
                        </m:e>
                      </m:d>
                      <m:r>
                        <a:rPr lang="en-US" b="0" i="1" smtClean="0">
                          <a:solidFill>
                            <a:srgbClr val="FF0000"/>
                          </a:solidFill>
                          <a:latin typeface="Cambria Math" panose="02040503050406030204" pitchFamily="18" charset="0"/>
                        </a:rPr>
                        <m:t>𝑡</m:t>
                      </m:r>
                    </m:oMath>
                  </m:oMathPara>
                </a14:m>
                <a:endParaRPr lang="en-US" dirty="0">
                  <a:solidFill>
                    <a:srgbClr val="FF0000"/>
                  </a:solidFill>
                </a:endParaRPr>
              </a:p>
              <a:p>
                <a:pPr marL="68580" indent="0">
                  <a:buNone/>
                </a:pPr>
                <a:r>
                  <a:rPr lang="el-GR" dirty="0"/>
                  <a:t>Αντικαθιστώντας</a:t>
                </a:r>
              </a:p>
              <a:p>
                <a:pPr marL="68580" indent="0">
                  <a:buNone/>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𝑓</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𝑖</m:t>
                          </m:r>
                        </m:sub>
                      </m:sSub>
                      <m:r>
                        <a:rPr lang="en-US" b="0" i="1" smtClean="0">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1</m:t>
                          </m:r>
                        </m:num>
                        <m:den>
                          <m:r>
                            <a:rPr lang="en-US" i="1">
                              <a:latin typeface="Cambria Math" panose="02040503050406030204" pitchFamily="18" charset="0"/>
                            </a:rPr>
                            <m:t>2</m:t>
                          </m:r>
                        </m:den>
                      </m:f>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𝑢</m:t>
                              </m:r>
                            </m:e>
                            <m:sub>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𝑓</m:t>
                                  </m:r>
                                </m:sub>
                              </m:sSub>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𝑢</m:t>
                              </m:r>
                            </m:e>
                            <m:sub>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𝑖</m:t>
                                  </m:r>
                                </m:sub>
                              </m:sSub>
                            </m:sub>
                          </m:sSub>
                        </m:e>
                      </m:d>
                      <m:d>
                        <m:dPr>
                          <m:ctrlPr>
                            <a:rPr lang="en-US" b="0" i="1" smtClean="0">
                              <a:solidFill>
                                <a:srgbClr val="7030A0"/>
                              </a:solidFill>
                              <a:latin typeface="Cambria Math" panose="02040503050406030204" pitchFamily="18" charset="0"/>
                            </a:rPr>
                          </m:ctrlPr>
                        </m:dPr>
                        <m:e>
                          <m:f>
                            <m:fPr>
                              <m:ctrlPr>
                                <a:rPr lang="en-US" i="1">
                                  <a:solidFill>
                                    <a:srgbClr val="7030A0"/>
                                  </a:solidFill>
                                  <a:latin typeface="Cambria Math" panose="02040503050406030204" pitchFamily="18" charset="0"/>
                                </a:rPr>
                              </m:ctrlPr>
                            </m:fPr>
                            <m:num>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𝑢</m:t>
                                  </m:r>
                                </m:e>
                                <m:sub>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𝑥</m:t>
                                      </m:r>
                                    </m:e>
                                    <m:sub>
                                      <m:r>
                                        <a:rPr lang="en-US" i="1">
                                          <a:solidFill>
                                            <a:srgbClr val="7030A0"/>
                                          </a:solidFill>
                                          <a:latin typeface="Cambria Math" panose="02040503050406030204" pitchFamily="18" charset="0"/>
                                        </a:rPr>
                                        <m:t>𝑓</m:t>
                                      </m:r>
                                    </m:sub>
                                  </m:sSub>
                                </m:sub>
                              </m:sSub>
                              <m:r>
                                <a:rPr lang="en-US" i="1">
                                  <a:solidFill>
                                    <a:srgbClr val="7030A0"/>
                                  </a:solidFill>
                                  <a:latin typeface="Cambria Math" panose="02040503050406030204" pitchFamily="18" charset="0"/>
                                </a:rPr>
                                <m:t>−</m:t>
                              </m:r>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𝑢</m:t>
                                  </m:r>
                                </m:e>
                                <m:sub>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𝑥</m:t>
                                      </m:r>
                                    </m:e>
                                    <m:sub>
                                      <m:r>
                                        <a:rPr lang="en-US" i="1">
                                          <a:solidFill>
                                            <a:srgbClr val="7030A0"/>
                                          </a:solidFill>
                                          <a:latin typeface="Cambria Math" panose="02040503050406030204" pitchFamily="18" charset="0"/>
                                        </a:rPr>
                                        <m:t>𝑖</m:t>
                                      </m:r>
                                    </m:sub>
                                  </m:sSub>
                                </m:sub>
                              </m:sSub>
                            </m:num>
                            <m:den>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𝑎</m:t>
                                  </m:r>
                                </m:e>
                                <m:sub>
                                  <m:r>
                                    <a:rPr lang="en-US" i="1">
                                      <a:solidFill>
                                        <a:srgbClr val="7030A0"/>
                                      </a:solidFill>
                                      <a:latin typeface="Cambria Math" panose="02040503050406030204" pitchFamily="18" charset="0"/>
                                    </a:rPr>
                                    <m:t>𝑥</m:t>
                                  </m:r>
                                </m:sub>
                              </m:sSub>
                            </m:den>
                          </m:f>
                        </m:e>
                      </m:d>
                    </m:oMath>
                    <m:oMath xmlns:m="http://schemas.openxmlformats.org/officeDocument/2006/math">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𝑖</m:t>
                          </m:r>
                        </m:sub>
                      </m:sSub>
                      <m:r>
                        <a:rPr lang="en-US" b="0" i="1" smtClean="0">
                          <a:latin typeface="Cambria Math" panose="02040503050406030204" pitchFamily="18" charset="0"/>
                        </a:rPr>
                        <m:t>+</m:t>
                      </m:r>
                      <m:f>
                        <m:fPr>
                          <m:ctrlPr>
                            <a:rPr lang="en-US" b="0" i="1" smtClean="0">
                              <a:latin typeface="Cambria Math" panose="02040503050406030204" pitchFamily="18" charset="0"/>
                            </a:rPr>
                          </m:ctrlPr>
                        </m:fPr>
                        <m:num>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𝑢</m:t>
                              </m:r>
                            </m:e>
                            <m:sub>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𝑓</m:t>
                                  </m:r>
                                </m:sub>
                              </m:sSub>
                            </m:sub>
                            <m:sup>
                              <m:r>
                                <a:rPr lang="en-US" b="0" i="1" smtClean="0">
                                  <a:latin typeface="Cambria Math" panose="02040503050406030204" pitchFamily="18" charset="0"/>
                                </a:rPr>
                                <m:t>2</m:t>
                              </m:r>
                            </m:sup>
                          </m:sSubSup>
                          <m:r>
                            <a:rPr lang="en-US" b="0" i="1" smtClean="0">
                              <a:latin typeface="Cambria Math" panose="02040503050406030204" pitchFamily="18" charset="0"/>
                            </a:rPr>
                            <m:t>−</m:t>
                          </m:r>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𝑢</m:t>
                              </m:r>
                            </m:e>
                            <m:sub>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𝑖</m:t>
                                  </m:r>
                                </m:sub>
                              </m:sSub>
                            </m:sub>
                            <m:sup>
                              <m:r>
                                <a:rPr lang="en-US" b="0" i="1" smtClean="0">
                                  <a:latin typeface="Cambria Math" panose="02040503050406030204" pitchFamily="18" charset="0"/>
                                </a:rPr>
                                <m:t>2</m:t>
                              </m:r>
                            </m:sup>
                          </m:sSubSup>
                        </m:num>
                        <m:den>
                          <m:r>
                            <a:rPr lang="en-US" b="0" i="1" smtClean="0">
                              <a:latin typeface="Cambria Math" panose="02040503050406030204" pitchFamily="18" charset="0"/>
                            </a:rPr>
                            <m:t>2</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𝑥</m:t>
                              </m:r>
                            </m:sub>
                          </m:sSub>
                        </m:den>
                      </m:f>
                    </m:oMath>
                  </m:oMathPara>
                </a14:m>
                <a:br>
                  <a:rPr lang="en-US" b="0" dirty="0"/>
                </a:br>
                <a:endParaRPr lang="en-US" b="0" dirty="0"/>
              </a:p>
              <a:p>
                <a:pPr marL="68580" indent="0">
                  <a:buNone/>
                </a:pPr>
                <a:r>
                  <a:rPr lang="el-GR" dirty="0"/>
                  <a:t>και λύνοντας ως προς </a:t>
                </a:r>
                <a14:m>
                  <m:oMath xmlns:m="http://schemas.openxmlformats.org/officeDocument/2006/math">
                    <m:sSubSup>
                      <m:sSubSupPr>
                        <m:ctrlPr>
                          <a:rPr lang="en-US" i="1">
                            <a:latin typeface="Cambria Math" panose="02040503050406030204" pitchFamily="18" charset="0"/>
                          </a:rPr>
                        </m:ctrlPr>
                      </m:sSubSupPr>
                      <m:e>
                        <m:r>
                          <a:rPr lang="en-US" i="1">
                            <a:latin typeface="Cambria Math" panose="02040503050406030204" pitchFamily="18" charset="0"/>
                          </a:rPr>
                          <m:t>𝑢</m:t>
                        </m:r>
                      </m:e>
                      <m:sub>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𝑓</m:t>
                            </m:r>
                          </m:sub>
                        </m:sSub>
                      </m:sub>
                      <m:sup>
                        <m:r>
                          <a:rPr lang="en-US" i="1">
                            <a:latin typeface="Cambria Math" panose="02040503050406030204" pitchFamily="18" charset="0"/>
                          </a:rPr>
                          <m:t>2</m:t>
                        </m:r>
                      </m:sup>
                    </m:sSubSup>
                  </m:oMath>
                </a14:m>
                <a:endParaRPr lang="en-US" b="0" i="1" dirty="0">
                  <a:latin typeface="Cambria Math" panose="02040503050406030204" pitchFamily="18" charset="0"/>
                </a:endParaRPr>
              </a:p>
              <a:p>
                <a:pPr marL="68580" indent="0">
                  <a:buNone/>
                </a:pPr>
                <a14:m>
                  <m:oMathPara xmlns:m="http://schemas.openxmlformats.org/officeDocument/2006/math">
                    <m:oMathParaPr>
                      <m:jc m:val="centerGroup"/>
                    </m:oMathParaPr>
                    <m:oMath xmlns:m="http://schemas.openxmlformats.org/officeDocument/2006/math">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𝑢</m:t>
                          </m:r>
                        </m:e>
                        <m:sub>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𝑓</m:t>
                              </m:r>
                            </m:sub>
                          </m:sSub>
                        </m:sub>
                        <m:sup>
                          <m:r>
                            <a:rPr lang="en-US" b="0" i="1" smtClean="0">
                              <a:latin typeface="Cambria Math" panose="02040503050406030204" pitchFamily="18" charset="0"/>
                            </a:rPr>
                            <m:t>2</m:t>
                          </m:r>
                        </m:sup>
                      </m:sSubSup>
                      <m:r>
                        <a:rPr lang="en-US" b="0" i="1" smtClean="0">
                          <a:latin typeface="Cambria Math" panose="02040503050406030204" pitchFamily="18" charset="0"/>
                        </a:rPr>
                        <m:t>=</m:t>
                      </m:r>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𝑢</m:t>
                          </m:r>
                        </m:e>
                        <m:sub>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𝑖</m:t>
                              </m:r>
                            </m:sub>
                          </m:sSub>
                        </m:sub>
                        <m:sup>
                          <m:r>
                            <a:rPr lang="en-US" b="0" i="1" smtClean="0">
                              <a:latin typeface="Cambria Math" panose="02040503050406030204" pitchFamily="18" charset="0"/>
                            </a:rPr>
                            <m:t>2</m:t>
                          </m:r>
                        </m:sup>
                      </m:sSubSup>
                      <m:r>
                        <a:rPr lang="en-US" b="0" i="1" smtClean="0">
                          <a:latin typeface="Cambria Math" panose="02040503050406030204" pitchFamily="18" charset="0"/>
                        </a:rPr>
                        <m:t>+2</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𝑥</m:t>
                          </m:r>
                        </m:sub>
                      </m:sSub>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𝑓</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𝑖</m:t>
                              </m:r>
                            </m:sub>
                          </m:sSub>
                        </m:e>
                      </m:d>
                    </m:oMath>
                  </m:oMathPara>
                </a14:m>
                <a:endParaRPr lang="el-GR"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425590"/>
                <a:ext cx="7872250" cy="5203810"/>
              </a:xfrm>
              <a:blipFill>
                <a:blip r:embed="rId2"/>
                <a:stretch>
                  <a:fillRect l="-155" t="-199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Horizontal Scroll 3"/>
              <p:cNvSpPr/>
              <p:nvPr/>
            </p:nvSpPr>
            <p:spPr>
              <a:xfrm>
                <a:off x="5638800" y="1290914"/>
                <a:ext cx="2884871" cy="570953"/>
              </a:xfrm>
              <a:prstGeom prst="horizontalScroll">
                <a:avLst/>
              </a:prstGeom>
              <a:ln w="19050">
                <a:solidFill>
                  <a:schemeClr val="accent1"/>
                </a:solidFill>
              </a:ln>
            </p:spPr>
            <p:txBody>
              <a:bodyPr wrap="none">
                <a:spAutoFit/>
              </a:bodyPr>
              <a:lstStyle/>
              <a:p>
                <a:pPr marL="6858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Sup>
                        <m:sSubSup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Sup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𝑢</m:t>
                          </m:r>
                        </m:e>
                        <m:sub>
                          <m:sSub>
                            <m:sSub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e>
                            <m:sub>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𝑓</m:t>
                              </m:r>
                            </m:sub>
                          </m:sSub>
                        </m:sub>
                        <m:sup>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sup>
                      </m:sSubSup>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Sup>
                        <m:sSubSup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Sup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𝑢</m:t>
                          </m:r>
                        </m:e>
                        <m:sub>
                          <m:sSub>
                            <m:sSub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e>
                            <m:sub>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𝑖</m:t>
                              </m:r>
                            </m:sub>
                          </m:sSub>
                        </m:sub>
                        <m:sup>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sup>
                      </m:sSubSup>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sSub>
                        <m:sSub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𝑎</m:t>
                          </m:r>
                        </m:e>
                        <m:sub>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sub>
                      </m:sSub>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e>
                        <m:sub>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𝑓</m:t>
                          </m:r>
                        </m:sub>
                      </m:sSub>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e>
                        <m:sub>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𝑖</m:t>
                          </m:r>
                        </m:sub>
                      </m:sSub>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oMath>
                  </m:oMathPara>
                </a14:m>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4" name="Horizontal Scroll 3"/>
              <p:cNvSpPr>
                <a:spLocks noRot="1" noChangeAspect="1" noMove="1" noResize="1" noEditPoints="1" noAdjustHandles="1" noChangeArrowheads="1" noChangeShapeType="1" noTextEdit="1"/>
              </p:cNvSpPr>
              <p:nvPr/>
            </p:nvSpPr>
            <p:spPr>
              <a:xfrm>
                <a:off x="5638800" y="1290914"/>
                <a:ext cx="2884871" cy="570953"/>
              </a:xfrm>
              <a:prstGeom prst="horizontalScroll">
                <a:avLst/>
              </a:prstGeom>
              <a:blipFill rotWithShape="0">
                <a:blip r:embed="rId3"/>
                <a:stretch>
                  <a:fillRect/>
                </a:stretch>
              </a:blipFill>
              <a:ln w="19050">
                <a:solidFill>
                  <a:schemeClr val="accent1"/>
                </a:solidFill>
              </a:ln>
            </p:spPr>
            <p:txBody>
              <a:bodyPr/>
              <a:lstStyle/>
              <a:p>
                <a:r>
                  <a:rPr lang="el-GR">
                    <a:noFill/>
                  </a:rPr>
                  <a:t> </a:t>
                </a:r>
              </a:p>
            </p:txBody>
          </p:sp>
        </mc:Fallback>
      </mc:AlternateContent>
    </p:spTree>
    <p:extLst>
      <p:ext uri="{BB962C8B-B14F-4D97-AF65-F5344CB8AC3E}">
        <p14:creationId xmlns:p14="http://schemas.microsoft.com/office/powerpoint/2010/main" val="2871531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fade">
                                      <p:cBhvr>
                                        <p:cTn id="18" dur="500"/>
                                        <p:tgtEl>
                                          <p:spTgt spid="3">
                                            <p:txEl>
                                              <p:pRg st="4" end="4"/>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500"/>
                                        <p:tgtEl>
                                          <p:spTgt spid="3">
                                            <p:txEl>
                                              <p:pRg st="5" end="5"/>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
                                            <p:txEl>
                                              <p:pRg st="6" end="6"/>
                                            </p:txEl>
                                          </p:spTgt>
                                        </p:tgtEl>
                                        <p:attrNameLst>
                                          <p:attrName>style.visibility</p:attrName>
                                        </p:attrNameLst>
                                      </p:cBhvr>
                                      <p:to>
                                        <p:strVal val="visible"/>
                                      </p:to>
                                    </p:set>
                                    <p:animEffect transition="in" filter="fade">
                                      <p:cBhvr>
                                        <p:cTn id="24" dur="500"/>
                                        <p:tgtEl>
                                          <p:spTgt spid="3">
                                            <p:txEl>
                                              <p:pRg st="6" end="6"/>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animEffect transition="in" filter="fade">
                                      <p:cBhvr>
                                        <p:cTn id="29" dur="500"/>
                                        <p:tgtEl>
                                          <p:spTgt spid="3">
                                            <p:txEl>
                                              <p:pRg st="7" end="7"/>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3">
                                            <p:txEl>
                                              <p:pRg st="8" end="8"/>
                                            </p:txEl>
                                          </p:spTgt>
                                        </p:tgtEl>
                                        <p:attrNameLst>
                                          <p:attrName>style.visibility</p:attrName>
                                        </p:attrNameLst>
                                      </p:cBhvr>
                                      <p:to>
                                        <p:strVal val="visible"/>
                                      </p:to>
                                    </p:set>
                                    <p:animEffect transition="in" filter="fade">
                                      <p:cBhvr>
                                        <p:cTn id="32"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Κίνηση σε μια Διάσταση</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290914"/>
                <a:ext cx="7948450" cy="5262286"/>
              </a:xfrm>
            </p:spPr>
            <p:txBody>
              <a:bodyPr>
                <a:normAutofit/>
              </a:bodyPr>
              <a:lstStyle/>
              <a:p>
                <a:r>
                  <a:rPr lang="el-GR" b="1" u="sng" dirty="0"/>
                  <a:t>Παράδειγμα:</a:t>
                </a:r>
              </a:p>
              <a:p>
                <a:pPr lvl="1"/>
                <a:r>
                  <a:rPr lang="el-GR" dirty="0"/>
                  <a:t>Μια </a:t>
                </a:r>
                <a:r>
                  <a:rPr lang="en-US" dirty="0"/>
                  <a:t>Porsche </a:t>
                </a:r>
                <a:r>
                  <a:rPr lang="el-GR" dirty="0"/>
                  <a:t>(</a:t>
                </a:r>
                <a:r>
                  <a:rPr lang="en-US" dirty="0"/>
                  <a:t>P) </a:t>
                </a:r>
                <a:r>
                  <a:rPr lang="el-GR" dirty="0"/>
                  <a:t>προκαλεί ένα </a:t>
                </a:r>
                <a:r>
                  <a:rPr lang="en-US" dirty="0"/>
                  <a:t>Honda (H) </a:t>
                </a:r>
                <a:r>
                  <a:rPr lang="el-GR" dirty="0"/>
                  <a:t>σε έναν αγώνα ταχύτητας 400 μέτρων. Επειδή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𝑃</m:t>
                        </m:r>
                      </m:sub>
                    </m:sSub>
                    <m:r>
                      <a:rPr lang="en-US" b="0" i="1" smtClean="0">
                        <a:latin typeface="Cambria Math" panose="02040503050406030204" pitchFamily="18" charset="0"/>
                      </a:rPr>
                      <m:t>=3.5 </m:t>
                    </m:r>
                    <m:r>
                      <m:rPr>
                        <m:sty m:val="p"/>
                      </m:rPr>
                      <a:rPr lang="en-US" b="0" i="0" smtClean="0">
                        <a:latin typeface="Cambria Math" panose="02040503050406030204" pitchFamily="18" charset="0"/>
                      </a:rPr>
                      <m:t>m</m:t>
                    </m:r>
                    <m:r>
                      <a:rPr lang="en-US" b="0" i="0" smtClean="0">
                        <a:latin typeface="Cambria Math" panose="02040503050406030204" pitchFamily="18" charset="0"/>
                      </a:rPr>
                      <m:t>/</m:t>
                    </m:r>
                    <m:sSup>
                      <m:sSupPr>
                        <m:ctrlPr>
                          <a:rPr lang="en-US" b="0" i="1" smtClean="0">
                            <a:latin typeface="Cambria Math" panose="02040503050406030204" pitchFamily="18" charset="0"/>
                          </a:rPr>
                        </m:ctrlPr>
                      </m:sSupPr>
                      <m:e>
                        <m:r>
                          <m:rPr>
                            <m:sty m:val="p"/>
                          </m:rPr>
                          <a:rPr lang="en-US" b="0" i="0" smtClean="0">
                            <a:latin typeface="Cambria Math" panose="02040503050406030204" pitchFamily="18" charset="0"/>
                          </a:rPr>
                          <m:t>s</m:t>
                        </m:r>
                      </m:e>
                      <m:sup>
                        <m:r>
                          <a:rPr lang="en-US" b="0" i="0" smtClean="0">
                            <a:latin typeface="Cambria Math" panose="02040503050406030204" pitchFamily="18" charset="0"/>
                          </a:rPr>
                          <m:t>2</m:t>
                        </m:r>
                      </m:sup>
                    </m:sSup>
                  </m:oMath>
                </a14:m>
                <a:r>
                  <a:rPr lang="en-US" dirty="0"/>
                  <a:t> </a:t>
                </a:r>
                <a:r>
                  <a:rPr lang="el-GR" dirty="0"/>
                  <a:t>και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𝐻</m:t>
                        </m:r>
                      </m:sub>
                    </m:sSub>
                    <m:r>
                      <a:rPr lang="en-US" b="0" i="1" smtClean="0">
                        <a:latin typeface="Cambria Math" panose="02040503050406030204" pitchFamily="18" charset="0"/>
                      </a:rPr>
                      <m:t>=3.0 </m:t>
                    </m:r>
                    <m:r>
                      <m:rPr>
                        <m:sty m:val="p"/>
                      </m:rPr>
                      <a:rPr lang="en-US" b="0" i="0" smtClean="0">
                        <a:latin typeface="Cambria Math" panose="02040503050406030204" pitchFamily="18" charset="0"/>
                      </a:rPr>
                      <m:t>m</m:t>
                    </m:r>
                    <m:r>
                      <a:rPr lang="en-US" b="0" i="0" smtClean="0">
                        <a:latin typeface="Cambria Math" panose="02040503050406030204" pitchFamily="18" charset="0"/>
                      </a:rPr>
                      <m:t>/</m:t>
                    </m:r>
                    <m:sSup>
                      <m:sSupPr>
                        <m:ctrlPr>
                          <a:rPr lang="en-US" b="0" i="1" smtClean="0">
                            <a:latin typeface="Cambria Math" panose="02040503050406030204" pitchFamily="18" charset="0"/>
                          </a:rPr>
                        </m:ctrlPr>
                      </m:sSupPr>
                      <m:e>
                        <m:r>
                          <m:rPr>
                            <m:sty m:val="p"/>
                          </m:rPr>
                          <a:rPr lang="en-US" b="0" i="0" smtClean="0">
                            <a:latin typeface="Cambria Math" panose="02040503050406030204" pitchFamily="18" charset="0"/>
                          </a:rPr>
                          <m:t>s</m:t>
                        </m:r>
                      </m:e>
                      <m:sup>
                        <m:r>
                          <a:rPr lang="en-US" b="0" i="0" smtClean="0">
                            <a:latin typeface="Cambria Math" panose="02040503050406030204" pitchFamily="18" charset="0"/>
                          </a:rPr>
                          <m:t>2</m:t>
                        </m:r>
                      </m:sup>
                    </m:sSup>
                  </m:oMath>
                </a14:m>
                <a:r>
                  <a:rPr lang="en-US" dirty="0"/>
                  <a:t>, </a:t>
                </a:r>
                <a:r>
                  <a:rPr lang="el-GR" dirty="0"/>
                  <a:t>το </a:t>
                </a:r>
                <a:r>
                  <a:rPr lang="en-US" dirty="0"/>
                  <a:t>Honda </a:t>
                </a:r>
                <a:r>
                  <a:rPr lang="el-GR" dirty="0"/>
                  <a:t>παίρνει προβάδισμα στην αφετηρία κατά </a:t>
                </a:r>
                <a14:m>
                  <m:oMath xmlns:m="http://schemas.openxmlformats.org/officeDocument/2006/math">
                    <m:r>
                      <a:rPr lang="el-GR" b="0" i="1" smtClean="0">
                        <a:latin typeface="Cambria Math" panose="02040503050406030204" pitchFamily="18" charset="0"/>
                      </a:rPr>
                      <m:t>1.0 </m:t>
                    </m:r>
                    <m:r>
                      <a:rPr lang="en-US" b="0" i="1" smtClean="0">
                        <a:latin typeface="Cambria Math" panose="02040503050406030204" pitchFamily="18" charset="0"/>
                      </a:rPr>
                      <m:t>𝑠</m:t>
                    </m:r>
                    <m:r>
                      <a:rPr lang="en-US" b="0" i="0" smtClean="0">
                        <a:latin typeface="Cambria Math" panose="02040503050406030204" pitchFamily="18" charset="0"/>
                      </a:rPr>
                      <m:t>.</m:t>
                    </m:r>
                  </m:oMath>
                </a14:m>
                <a:r>
                  <a:rPr lang="en-US" dirty="0"/>
                  <a:t> </a:t>
                </a:r>
                <a:r>
                  <a:rPr lang="el-GR" dirty="0"/>
                  <a:t>Τα δυο οχήματα ξεκινούν από ακινησία. Περιγράψτε το μοντέλο κίνησης των οχημάτων. Ποιο αυτοκίνητο θα κερδίσει (φτάσει πρώτο)?</a:t>
                </a:r>
              </a:p>
              <a:p>
                <a:pPr marL="365760" lvl="1" indent="0">
                  <a:buNone/>
                </a:pPr>
                <a:endParaRPr lang="el-GR"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290914"/>
                <a:ext cx="7948450" cy="5262286"/>
              </a:xfrm>
              <a:blipFill>
                <a:blip r:embed="rId2"/>
                <a:stretch>
                  <a:fillRect t="-927" r="-613"/>
                </a:stretch>
              </a:blipFill>
            </p:spPr>
            <p:txBody>
              <a:bodyPr/>
              <a:lstStyle/>
              <a:p>
                <a:r>
                  <a:rPr lang="en-US">
                    <a:noFill/>
                  </a:rPr>
                  <a:t> </a:t>
                </a:r>
              </a:p>
            </p:txBody>
          </p:sp>
        </mc:Fallback>
      </mc:AlternateContent>
      <p:grpSp>
        <p:nvGrpSpPr>
          <p:cNvPr id="31" name="Ομάδα 30">
            <a:extLst>
              <a:ext uri="{FF2B5EF4-FFF2-40B4-BE49-F238E27FC236}">
                <a16:creationId xmlns:a16="http://schemas.microsoft.com/office/drawing/2014/main" id="{178D60FE-E129-3237-DB25-E990987CE8F4}"/>
              </a:ext>
            </a:extLst>
          </p:cNvPr>
          <p:cNvGrpSpPr/>
          <p:nvPr/>
        </p:nvGrpSpPr>
        <p:grpSpPr>
          <a:xfrm>
            <a:off x="699795" y="3575533"/>
            <a:ext cx="7453605" cy="2797102"/>
            <a:chOff x="699795" y="3575533"/>
            <a:chExt cx="7453605" cy="2797102"/>
          </a:xfrm>
        </p:grpSpPr>
        <p:pic>
          <p:nvPicPr>
            <p:cNvPr id="5" name="Εικόνα 4" descr="Εικόνα που περιέχει όχημα, τροχός, χερσαίο όχημα, σπορ αυτοκίνητο&#10;&#10;Περιγραφή που δημιουργήθηκε αυτόματα">
              <a:extLst>
                <a:ext uri="{FF2B5EF4-FFF2-40B4-BE49-F238E27FC236}">
                  <a16:creationId xmlns:a16="http://schemas.microsoft.com/office/drawing/2014/main" id="{A88BC30B-E6D4-1957-EC45-03232E4501C4}"/>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Effect>
                        <a14:sharpenSoften amount="50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2362200" y="3603982"/>
              <a:ext cx="1295755" cy="1325064"/>
            </a:xfrm>
            <a:prstGeom prst="rect">
              <a:avLst/>
            </a:prstGeom>
          </p:spPr>
        </p:pic>
        <p:pic>
          <p:nvPicPr>
            <p:cNvPr id="6" name="Εικόνα 5" descr="Εικόνα που περιέχει όχημα, τροχός, χερσαίο όχημα, σπορ αυτοκίνητο&#10;&#10;Περιγραφή που δημιουργήθηκε αυτόματα">
              <a:extLst>
                <a:ext uri="{FF2B5EF4-FFF2-40B4-BE49-F238E27FC236}">
                  <a16:creationId xmlns:a16="http://schemas.microsoft.com/office/drawing/2014/main" id="{1A6D33CA-4CEB-0BE4-8CD8-378E9A1991D4}"/>
                </a:ext>
              </a:extLst>
            </p:cNvPr>
            <p:cNvPicPr>
              <a:picLocks noChangeAspect="1"/>
            </p:cNvPicPr>
            <p:nvPr/>
          </p:nvPicPr>
          <p:blipFill>
            <a:blip r:embed="rId6" cstate="print">
              <a:extLst>
                <a:ext uri="{BEBA8EAE-BF5A-486C-A8C5-ECC9F3942E4B}">
                  <a14:imgProps xmlns:a14="http://schemas.microsoft.com/office/drawing/2010/main">
                    <a14:imgLayer r:embed="rId4">
                      <a14:imgEffect>
                        <a14:backgroundRemoval t="10000" b="90000" l="10000" r="90000"/>
                      </a14:imgEffect>
                      <a14:imgEffect>
                        <a14:saturation sat="400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1371600" y="4816992"/>
              <a:ext cx="1295755" cy="1325064"/>
            </a:xfrm>
            <a:prstGeom prst="rect">
              <a:avLst/>
            </a:prstGeom>
          </p:spPr>
        </p:pic>
        <p:cxnSp>
          <p:nvCxnSpPr>
            <p:cNvPr id="8" name="Ευθεία γραμμή σύνδεσης 7">
              <a:extLst>
                <a:ext uri="{FF2B5EF4-FFF2-40B4-BE49-F238E27FC236}">
                  <a16:creationId xmlns:a16="http://schemas.microsoft.com/office/drawing/2014/main" id="{A1E84BCD-29C0-3105-6F75-A2A33E9BEC31}"/>
                </a:ext>
              </a:extLst>
            </p:cNvPr>
            <p:cNvCxnSpPr/>
            <p:nvPr/>
          </p:nvCxnSpPr>
          <p:spPr>
            <a:xfrm>
              <a:off x="1600200" y="4459257"/>
              <a:ext cx="65532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Ευθεία γραμμή σύνδεσης 8">
              <a:extLst>
                <a:ext uri="{FF2B5EF4-FFF2-40B4-BE49-F238E27FC236}">
                  <a16:creationId xmlns:a16="http://schemas.microsoft.com/office/drawing/2014/main" id="{CF2B0117-2854-3EBD-C337-704C32B180EB}"/>
                </a:ext>
              </a:extLst>
            </p:cNvPr>
            <p:cNvCxnSpPr/>
            <p:nvPr/>
          </p:nvCxnSpPr>
          <p:spPr>
            <a:xfrm>
              <a:off x="1600200" y="5678457"/>
              <a:ext cx="6553200" cy="0"/>
            </a:xfrm>
            <a:prstGeom prst="line">
              <a:avLst/>
            </a:prstGeom>
          </p:spPr>
          <p:style>
            <a:lnRef idx="1">
              <a:schemeClr val="accent1"/>
            </a:lnRef>
            <a:fillRef idx="0">
              <a:schemeClr val="accent1"/>
            </a:fillRef>
            <a:effectRef idx="0">
              <a:schemeClr val="accent1"/>
            </a:effectRef>
            <a:fontRef idx="minor">
              <a:schemeClr val="tx1"/>
            </a:fontRef>
          </p:style>
        </p:cxnSp>
        <p:pic>
          <p:nvPicPr>
            <p:cNvPr id="20" name="Εικόνα 19" descr="Εικόνα που περιέχει όχημα, τροχός, χερσαίο όχημα, σπορ αυτοκίνητο&#10;&#10;Περιγραφή που δημιουργήθηκε αυτόματα">
              <a:extLst>
                <a:ext uri="{FF2B5EF4-FFF2-40B4-BE49-F238E27FC236}">
                  <a16:creationId xmlns:a16="http://schemas.microsoft.com/office/drawing/2014/main" id="{F4DCAED0-EFB5-A346-D626-DBB9204A29E3}"/>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Effect>
                        <a14:sharpenSoften amount="50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5029200" y="3591293"/>
              <a:ext cx="1295755" cy="1325064"/>
            </a:xfrm>
            <a:prstGeom prst="rect">
              <a:avLst/>
            </a:prstGeom>
          </p:spPr>
        </p:pic>
        <p:pic>
          <p:nvPicPr>
            <p:cNvPr id="21" name="Εικόνα 20" descr="Εικόνα που περιέχει όχημα, τροχός, χερσαίο όχημα, σπορ αυτοκίνητο&#10;&#10;Περιγραφή που δημιουργήθηκε αυτόματα">
              <a:extLst>
                <a:ext uri="{FF2B5EF4-FFF2-40B4-BE49-F238E27FC236}">
                  <a16:creationId xmlns:a16="http://schemas.microsoft.com/office/drawing/2014/main" id="{AF98D851-3453-57E5-2C02-6BA286C258D6}"/>
                </a:ext>
              </a:extLst>
            </p:cNvPr>
            <p:cNvPicPr>
              <a:picLocks noChangeAspect="1"/>
            </p:cNvPicPr>
            <p:nvPr/>
          </p:nvPicPr>
          <p:blipFill>
            <a:blip r:embed="rId6" cstate="print">
              <a:extLst>
                <a:ext uri="{BEBA8EAE-BF5A-486C-A8C5-ECC9F3942E4B}">
                  <a14:imgProps xmlns:a14="http://schemas.microsoft.com/office/drawing/2010/main">
                    <a14:imgLayer r:embed="rId4">
                      <a14:imgEffect>
                        <a14:backgroundRemoval t="10000" b="90000" l="10000" r="90000"/>
                      </a14:imgEffect>
                      <a14:imgEffect>
                        <a14:saturation sat="400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4890215" y="4818991"/>
              <a:ext cx="1295755" cy="1325064"/>
            </a:xfrm>
            <a:prstGeom prst="rect">
              <a:avLst/>
            </a:prstGeom>
          </p:spPr>
        </p:pic>
        <p:cxnSp>
          <p:nvCxnSpPr>
            <p:cNvPr id="22" name="Ευθεία γραμμή σύνδεσης 21">
              <a:extLst>
                <a:ext uri="{FF2B5EF4-FFF2-40B4-BE49-F238E27FC236}">
                  <a16:creationId xmlns:a16="http://schemas.microsoft.com/office/drawing/2014/main" id="{B4A2D39D-1FA9-49F1-8E2D-A2F155010D7E}"/>
                </a:ext>
              </a:extLst>
            </p:cNvPr>
            <p:cNvCxnSpPr>
              <a:cxnSpLocks/>
            </p:cNvCxnSpPr>
            <p:nvPr/>
          </p:nvCxnSpPr>
          <p:spPr>
            <a:xfrm>
              <a:off x="1510725" y="6080718"/>
              <a:ext cx="6642675" cy="0"/>
            </a:xfrm>
            <a:prstGeom prst="line">
              <a:avLst/>
            </a:prstGeom>
            <a:ln>
              <a:headEnd type="none" w="med" len="med"/>
              <a:tailEnd type="triangl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628913DD-190A-1C3E-466D-0DBF68F8A848}"/>
                    </a:ext>
                  </a:extLst>
                </p:cNvPr>
                <p:cNvSpPr txBox="1"/>
                <p:nvPr/>
              </p:nvSpPr>
              <p:spPr>
                <a:xfrm>
                  <a:off x="4327568" y="6095636"/>
                  <a:ext cx="1256498" cy="2769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kumimoji="0" lang="en-US" sz="18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Δ</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=400 </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𝑚</m:t>
                        </m:r>
                      </m:oMath>
                    </m:oMathPara>
                  </a14:m>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24" name="TextBox 23">
                  <a:extLst>
                    <a:ext uri="{FF2B5EF4-FFF2-40B4-BE49-F238E27FC236}">
                      <a16:creationId xmlns:a16="http://schemas.microsoft.com/office/drawing/2014/main" id="{628913DD-190A-1C3E-466D-0DBF68F8A848}"/>
                    </a:ext>
                  </a:extLst>
                </p:cNvPr>
                <p:cNvSpPr txBox="1">
                  <a:spLocks noRot="1" noChangeAspect="1" noMove="1" noResize="1" noEditPoints="1" noAdjustHandles="1" noChangeArrowheads="1" noChangeShapeType="1" noTextEdit="1"/>
                </p:cNvSpPr>
                <p:nvPr/>
              </p:nvSpPr>
              <p:spPr>
                <a:xfrm>
                  <a:off x="4327568" y="6095636"/>
                  <a:ext cx="1256498" cy="276999"/>
                </a:xfrm>
                <a:prstGeom prst="rect">
                  <a:avLst/>
                </a:prstGeom>
                <a:blipFill>
                  <a:blip r:embed="rId7"/>
                  <a:stretch>
                    <a:fillRect l="-4369" r="-2427" b="-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B55FD46F-ED5A-689E-649C-67201A826744}"/>
                    </a:ext>
                  </a:extLst>
                </p:cNvPr>
                <p:cNvSpPr txBox="1"/>
                <p:nvPr/>
              </p:nvSpPr>
              <p:spPr>
                <a:xfrm>
                  <a:off x="699795" y="5138518"/>
                  <a:ext cx="800797" cy="30412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sSub>
                              <m:sSub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𝑃</m:t>
                                </m:r>
                              </m:sub>
                            </m:sSub>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𝑖</m:t>
                            </m:r>
                          </m:sub>
                        </m:s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=0</m:t>
                        </m:r>
                      </m:oMath>
                    </m:oMathPara>
                  </a14:m>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25" name="TextBox 24">
                  <a:extLst>
                    <a:ext uri="{FF2B5EF4-FFF2-40B4-BE49-F238E27FC236}">
                      <a16:creationId xmlns:a16="http://schemas.microsoft.com/office/drawing/2014/main" id="{B55FD46F-ED5A-689E-649C-67201A826744}"/>
                    </a:ext>
                  </a:extLst>
                </p:cNvPr>
                <p:cNvSpPr txBox="1">
                  <a:spLocks noRot="1" noChangeAspect="1" noMove="1" noResize="1" noEditPoints="1" noAdjustHandles="1" noChangeArrowheads="1" noChangeShapeType="1" noTextEdit="1"/>
                </p:cNvSpPr>
                <p:nvPr/>
              </p:nvSpPr>
              <p:spPr>
                <a:xfrm>
                  <a:off x="699795" y="5138518"/>
                  <a:ext cx="800797" cy="304122"/>
                </a:xfrm>
                <a:prstGeom prst="rect">
                  <a:avLst/>
                </a:prstGeom>
                <a:blipFill>
                  <a:blip r:embed="rId8"/>
                  <a:stretch>
                    <a:fillRect l="-3817" r="-6870" b="-2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A13DF5E1-784B-ABC8-58B3-2AE14E01A453}"/>
                    </a:ext>
                  </a:extLst>
                </p:cNvPr>
                <p:cNvSpPr txBox="1"/>
                <p:nvPr/>
              </p:nvSpPr>
              <p:spPr>
                <a:xfrm>
                  <a:off x="758829" y="4061063"/>
                  <a:ext cx="798167" cy="304186"/>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sub>
                            <m:sSub>
                              <m:sSub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𝐻</m:t>
                                </m:r>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𝑖</m:t>
                                </m:r>
                              </m:sub>
                            </m:sSub>
                          </m:sub>
                        </m:s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=0</m:t>
                        </m:r>
                      </m:oMath>
                    </m:oMathPara>
                  </a14:m>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26" name="TextBox 25">
                  <a:extLst>
                    <a:ext uri="{FF2B5EF4-FFF2-40B4-BE49-F238E27FC236}">
                      <a16:creationId xmlns:a16="http://schemas.microsoft.com/office/drawing/2014/main" id="{A13DF5E1-784B-ABC8-58B3-2AE14E01A453}"/>
                    </a:ext>
                  </a:extLst>
                </p:cNvPr>
                <p:cNvSpPr txBox="1">
                  <a:spLocks noRot="1" noChangeAspect="1" noMove="1" noResize="1" noEditPoints="1" noAdjustHandles="1" noChangeArrowheads="1" noChangeShapeType="1" noTextEdit="1"/>
                </p:cNvSpPr>
                <p:nvPr/>
              </p:nvSpPr>
              <p:spPr>
                <a:xfrm>
                  <a:off x="758829" y="4061063"/>
                  <a:ext cx="798167" cy="304186"/>
                </a:xfrm>
                <a:prstGeom prst="rect">
                  <a:avLst/>
                </a:prstGeom>
                <a:blipFill>
                  <a:blip r:embed="rId9"/>
                  <a:stretch>
                    <a:fillRect l="-3817" r="-6870" b="-18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36C54455-5352-3EB9-1ABA-72433AA52FAA}"/>
                    </a:ext>
                  </a:extLst>
                </p:cNvPr>
                <p:cNvSpPr txBox="1"/>
                <p:nvPr/>
              </p:nvSpPr>
              <p:spPr>
                <a:xfrm>
                  <a:off x="4063793" y="3575533"/>
                  <a:ext cx="368242" cy="302647"/>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sSub>
                              <m:sSub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acc>
                                  <m:accPr>
                                    <m:chr m:val="⃗"/>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acc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𝑎</m:t>
                                    </m:r>
                                  </m:e>
                                </m:acc>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𝐻</m:t>
                                </m:r>
                              </m:sub>
                            </m:sSub>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sub>
                        </m:sSub>
                      </m:oMath>
                    </m:oMathPara>
                  </a14:m>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27" name="TextBox 26">
                  <a:extLst>
                    <a:ext uri="{FF2B5EF4-FFF2-40B4-BE49-F238E27FC236}">
                      <a16:creationId xmlns:a16="http://schemas.microsoft.com/office/drawing/2014/main" id="{36C54455-5352-3EB9-1ABA-72433AA52FAA}"/>
                    </a:ext>
                  </a:extLst>
                </p:cNvPr>
                <p:cNvSpPr txBox="1">
                  <a:spLocks noRot="1" noChangeAspect="1" noMove="1" noResize="1" noEditPoints="1" noAdjustHandles="1" noChangeArrowheads="1" noChangeShapeType="1" noTextEdit="1"/>
                </p:cNvSpPr>
                <p:nvPr/>
              </p:nvSpPr>
              <p:spPr>
                <a:xfrm>
                  <a:off x="4063793" y="3575533"/>
                  <a:ext cx="368242" cy="302647"/>
                </a:xfrm>
                <a:prstGeom prst="rect">
                  <a:avLst/>
                </a:prstGeom>
                <a:blipFill>
                  <a:blip r:embed="rId10"/>
                  <a:stretch>
                    <a:fillRect l="-18333" t="-42857" r="-43333" b="-8163"/>
                  </a:stretch>
                </a:blipFill>
              </p:spPr>
              <p:txBody>
                <a:bodyPr/>
                <a:lstStyle/>
                <a:p>
                  <a:r>
                    <a:rPr lang="en-US">
                      <a:noFill/>
                    </a:rPr>
                    <a:t> </a:t>
                  </a:r>
                </a:p>
              </p:txBody>
            </p:sp>
          </mc:Fallback>
        </mc:AlternateContent>
        <p:cxnSp>
          <p:nvCxnSpPr>
            <p:cNvPr id="28" name="Ευθεία γραμμή σύνδεσης 27">
              <a:extLst>
                <a:ext uri="{FF2B5EF4-FFF2-40B4-BE49-F238E27FC236}">
                  <a16:creationId xmlns:a16="http://schemas.microsoft.com/office/drawing/2014/main" id="{294DFE43-AFBB-71A2-EC23-A0DAF50826E6}"/>
                </a:ext>
              </a:extLst>
            </p:cNvPr>
            <p:cNvCxnSpPr>
              <a:cxnSpLocks/>
            </p:cNvCxnSpPr>
            <p:nvPr/>
          </p:nvCxnSpPr>
          <p:spPr>
            <a:xfrm>
              <a:off x="4119790" y="3962400"/>
              <a:ext cx="343077" cy="0"/>
            </a:xfrm>
            <a:prstGeom prst="line">
              <a:avLst/>
            </a:prstGeom>
            <a:ln>
              <a:headEnd type="none" w="med" len="med"/>
              <a:tailEnd type="triangl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7C9A3E26-78D2-1B87-C099-EC444D36E25F}"/>
                    </a:ext>
                  </a:extLst>
                </p:cNvPr>
                <p:cNvSpPr txBox="1"/>
                <p:nvPr/>
              </p:nvSpPr>
              <p:spPr>
                <a:xfrm>
                  <a:off x="4033967" y="4972049"/>
                  <a:ext cx="350032" cy="302647"/>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sSub>
                              <m:sSub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acc>
                                  <m:accPr>
                                    <m:chr m:val="⃗"/>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acc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𝑎</m:t>
                                    </m:r>
                                  </m:e>
                                </m:acc>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𝑃</m:t>
                                </m:r>
                              </m:sub>
                            </m:sSub>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sub>
                        </m:sSub>
                      </m:oMath>
                    </m:oMathPara>
                  </a14:m>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29" name="TextBox 28">
                  <a:extLst>
                    <a:ext uri="{FF2B5EF4-FFF2-40B4-BE49-F238E27FC236}">
                      <a16:creationId xmlns:a16="http://schemas.microsoft.com/office/drawing/2014/main" id="{7C9A3E26-78D2-1B87-C099-EC444D36E25F}"/>
                    </a:ext>
                  </a:extLst>
                </p:cNvPr>
                <p:cNvSpPr txBox="1">
                  <a:spLocks noRot="1" noChangeAspect="1" noMove="1" noResize="1" noEditPoints="1" noAdjustHandles="1" noChangeArrowheads="1" noChangeShapeType="1" noTextEdit="1"/>
                </p:cNvSpPr>
                <p:nvPr/>
              </p:nvSpPr>
              <p:spPr>
                <a:xfrm>
                  <a:off x="4033967" y="4972049"/>
                  <a:ext cx="350032" cy="302647"/>
                </a:xfrm>
                <a:prstGeom prst="rect">
                  <a:avLst/>
                </a:prstGeom>
                <a:blipFill>
                  <a:blip r:embed="rId11"/>
                  <a:stretch>
                    <a:fillRect l="-17544" t="-42857" r="-52632" b="-8163"/>
                  </a:stretch>
                </a:blipFill>
              </p:spPr>
              <p:txBody>
                <a:bodyPr/>
                <a:lstStyle/>
                <a:p>
                  <a:r>
                    <a:rPr lang="en-US">
                      <a:noFill/>
                    </a:rPr>
                    <a:t> </a:t>
                  </a:r>
                </a:p>
              </p:txBody>
            </p:sp>
          </mc:Fallback>
        </mc:AlternateContent>
        <p:cxnSp>
          <p:nvCxnSpPr>
            <p:cNvPr id="30" name="Ευθεία γραμμή σύνδεσης 29">
              <a:extLst>
                <a:ext uri="{FF2B5EF4-FFF2-40B4-BE49-F238E27FC236}">
                  <a16:creationId xmlns:a16="http://schemas.microsoft.com/office/drawing/2014/main" id="{D69C8D85-41B8-6357-AB74-B17D8BE78D94}"/>
                </a:ext>
              </a:extLst>
            </p:cNvPr>
            <p:cNvCxnSpPr>
              <a:cxnSpLocks/>
            </p:cNvCxnSpPr>
            <p:nvPr/>
          </p:nvCxnSpPr>
          <p:spPr>
            <a:xfrm>
              <a:off x="4089964" y="5358916"/>
              <a:ext cx="343077" cy="0"/>
            </a:xfrm>
            <a:prstGeom prst="line">
              <a:avLst/>
            </a:prstGeom>
            <a:ln>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32" name="TextBox 31">
            <a:extLst>
              <a:ext uri="{FF2B5EF4-FFF2-40B4-BE49-F238E27FC236}">
                <a16:creationId xmlns:a16="http://schemas.microsoft.com/office/drawing/2014/main" id="{E4A6B7DB-3B9C-A310-3F16-57E3F62177C6}"/>
              </a:ext>
            </a:extLst>
          </p:cNvPr>
          <p:cNvSpPr txBox="1"/>
          <p:nvPr/>
        </p:nvSpPr>
        <p:spPr>
          <a:xfrm>
            <a:off x="7238999" y="3878180"/>
            <a:ext cx="105338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Honda</a:t>
            </a:r>
          </a:p>
        </p:txBody>
      </p:sp>
      <p:sp>
        <p:nvSpPr>
          <p:cNvPr id="33" name="TextBox 32">
            <a:extLst>
              <a:ext uri="{FF2B5EF4-FFF2-40B4-BE49-F238E27FC236}">
                <a16:creationId xmlns:a16="http://schemas.microsoft.com/office/drawing/2014/main" id="{344E6F36-4E7D-365F-0B72-60A88BC019C6}"/>
              </a:ext>
            </a:extLst>
          </p:cNvPr>
          <p:cNvSpPr txBox="1"/>
          <p:nvPr/>
        </p:nvSpPr>
        <p:spPr>
          <a:xfrm>
            <a:off x="7238999" y="5105913"/>
            <a:ext cx="105338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Porsche</a:t>
            </a:r>
          </a:p>
        </p:txBody>
      </p:sp>
    </p:spTree>
    <p:extLst>
      <p:ext uri="{BB962C8B-B14F-4D97-AF65-F5344CB8AC3E}">
        <p14:creationId xmlns:p14="http://schemas.microsoft.com/office/powerpoint/2010/main" val="3985724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500"/>
                                        <p:tgtEl>
                                          <p:spTgt spid="31"/>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2"/>
                                        </p:tgtEl>
                                        <p:attrNameLst>
                                          <p:attrName>style.visibility</p:attrName>
                                        </p:attrNameLst>
                                      </p:cBhvr>
                                      <p:to>
                                        <p:strVal val="visible"/>
                                      </p:to>
                                    </p:set>
                                    <p:animEffect transition="in" filter="fade">
                                      <p:cBhvr>
                                        <p:cTn id="20" dur="500"/>
                                        <p:tgtEl>
                                          <p:spTgt spid="32"/>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3"/>
                                        </p:tgtEl>
                                        <p:attrNameLst>
                                          <p:attrName>style.visibility</p:attrName>
                                        </p:attrNameLst>
                                      </p:cBhvr>
                                      <p:to>
                                        <p:strVal val="visible"/>
                                      </p:to>
                                    </p:set>
                                    <p:animEffect transition="in" filter="fade">
                                      <p:cBhvr>
                                        <p:cTn id="23"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Κίνηση σε μια Διάσταση</a:t>
            </a:r>
          </a:p>
        </p:txBody>
      </p:sp>
      <p:sp>
        <p:nvSpPr>
          <p:cNvPr id="3" name="Content Placeholder 2"/>
          <p:cNvSpPr>
            <a:spLocks noGrp="1"/>
          </p:cNvSpPr>
          <p:nvPr>
            <p:ph idx="1"/>
          </p:nvPr>
        </p:nvSpPr>
        <p:spPr>
          <a:xfrm>
            <a:off x="738350" y="1290914"/>
            <a:ext cx="7948450" cy="5262286"/>
          </a:xfrm>
        </p:spPr>
        <p:txBody>
          <a:bodyPr>
            <a:normAutofit/>
          </a:bodyPr>
          <a:lstStyle/>
          <a:p>
            <a:r>
              <a:rPr lang="el-GR" b="1" u="sng" dirty="0"/>
              <a:t>Παράδειγμα – Λύση:</a:t>
            </a:r>
          </a:p>
        </p:txBody>
      </p:sp>
      <p:grpSp>
        <p:nvGrpSpPr>
          <p:cNvPr id="31" name="Ομάδα 30">
            <a:extLst>
              <a:ext uri="{FF2B5EF4-FFF2-40B4-BE49-F238E27FC236}">
                <a16:creationId xmlns:a16="http://schemas.microsoft.com/office/drawing/2014/main" id="{178D60FE-E129-3237-DB25-E990987CE8F4}"/>
              </a:ext>
            </a:extLst>
          </p:cNvPr>
          <p:cNvGrpSpPr/>
          <p:nvPr/>
        </p:nvGrpSpPr>
        <p:grpSpPr>
          <a:xfrm>
            <a:off x="1044871" y="1341530"/>
            <a:ext cx="7461065" cy="2672853"/>
            <a:chOff x="692335" y="3469203"/>
            <a:chExt cx="7461065" cy="2672853"/>
          </a:xfrm>
        </p:grpSpPr>
        <p:pic>
          <p:nvPicPr>
            <p:cNvPr id="5" name="Εικόνα 4" descr="Εικόνα που περιέχει όχημα, τροχός, χερσαίο όχημα, σπορ αυτοκίνητο&#10;&#10;Περιγραφή που δημιουργήθηκε αυτόματα">
              <a:extLst>
                <a:ext uri="{FF2B5EF4-FFF2-40B4-BE49-F238E27FC236}">
                  <a16:creationId xmlns:a16="http://schemas.microsoft.com/office/drawing/2014/main" id="{A88BC30B-E6D4-1957-EC45-03232E4501C4}"/>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10000" b="90000" l="10000" r="90000"/>
                      </a14:imgEffect>
                      <a14:imgEffect>
                        <a14:sharpenSoften amount="50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2362200" y="3603982"/>
              <a:ext cx="1295755" cy="1325064"/>
            </a:xfrm>
            <a:prstGeom prst="rect">
              <a:avLst/>
            </a:prstGeom>
          </p:spPr>
        </p:pic>
        <p:pic>
          <p:nvPicPr>
            <p:cNvPr id="6" name="Εικόνα 5" descr="Εικόνα που περιέχει όχημα, τροχός, χερσαίο όχημα, σπορ αυτοκίνητο&#10;&#10;Περιγραφή που δημιουργήθηκε αυτόματα">
              <a:extLst>
                <a:ext uri="{FF2B5EF4-FFF2-40B4-BE49-F238E27FC236}">
                  <a16:creationId xmlns:a16="http://schemas.microsoft.com/office/drawing/2014/main" id="{1A6D33CA-4CEB-0BE4-8CD8-378E9A1991D4}"/>
                </a:ext>
              </a:extLst>
            </p:cNvPr>
            <p:cNvPicPr>
              <a:picLocks noChangeAspect="1"/>
            </p:cNvPicPr>
            <p:nvPr/>
          </p:nvPicPr>
          <p:blipFill>
            <a:blip r:embed="rId5" cstate="print">
              <a:extLst>
                <a:ext uri="{BEBA8EAE-BF5A-486C-A8C5-ECC9F3942E4B}">
                  <a14:imgProps xmlns:a14="http://schemas.microsoft.com/office/drawing/2010/main">
                    <a14:imgLayer r:embed="rId3">
                      <a14:imgEffect>
                        <a14:backgroundRemoval t="10000" b="90000" l="10000" r="90000"/>
                      </a14:imgEffect>
                      <a14:imgEffect>
                        <a14:saturation sat="400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1371600" y="4816992"/>
              <a:ext cx="1295755" cy="1325064"/>
            </a:xfrm>
            <a:prstGeom prst="rect">
              <a:avLst/>
            </a:prstGeom>
          </p:spPr>
        </p:pic>
        <p:cxnSp>
          <p:nvCxnSpPr>
            <p:cNvPr id="8" name="Ευθεία γραμμή σύνδεσης 7">
              <a:extLst>
                <a:ext uri="{FF2B5EF4-FFF2-40B4-BE49-F238E27FC236}">
                  <a16:creationId xmlns:a16="http://schemas.microsoft.com/office/drawing/2014/main" id="{A1E84BCD-29C0-3105-6F75-A2A33E9BEC31}"/>
                </a:ext>
              </a:extLst>
            </p:cNvPr>
            <p:cNvCxnSpPr/>
            <p:nvPr/>
          </p:nvCxnSpPr>
          <p:spPr>
            <a:xfrm>
              <a:off x="1600200" y="4459257"/>
              <a:ext cx="65532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Ευθεία γραμμή σύνδεσης 8">
              <a:extLst>
                <a:ext uri="{FF2B5EF4-FFF2-40B4-BE49-F238E27FC236}">
                  <a16:creationId xmlns:a16="http://schemas.microsoft.com/office/drawing/2014/main" id="{CF2B0117-2854-3EBD-C337-704C32B180EB}"/>
                </a:ext>
              </a:extLst>
            </p:cNvPr>
            <p:cNvCxnSpPr/>
            <p:nvPr/>
          </p:nvCxnSpPr>
          <p:spPr>
            <a:xfrm>
              <a:off x="1600200" y="5678457"/>
              <a:ext cx="6553200" cy="0"/>
            </a:xfrm>
            <a:prstGeom prst="line">
              <a:avLst/>
            </a:prstGeom>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4DCDCF43-E48D-ABC0-8864-DA73E39111B1}"/>
                    </a:ext>
                  </a:extLst>
                </p:cNvPr>
                <p:cNvSpPr txBox="1"/>
                <p:nvPr/>
              </p:nvSpPr>
              <p:spPr>
                <a:xfrm>
                  <a:off x="692336" y="5509668"/>
                  <a:ext cx="756568" cy="368082"/>
                </a:xfrm>
                <a:prstGeom prst="horizontalScroll">
                  <a:avLst/>
                </a:prstGeom>
                <a:noFill/>
                <a:ln w="19050">
                  <a:solidFill>
                    <a:schemeClr val="accent1"/>
                  </a:solidFill>
                </a:ln>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𝑡</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=0</m:t>
                        </m:r>
                      </m:oMath>
                    </m:oMathPara>
                  </a14:m>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10" name="TextBox 9">
                  <a:extLst>
                    <a:ext uri="{FF2B5EF4-FFF2-40B4-BE49-F238E27FC236}">
                      <a16:creationId xmlns:a16="http://schemas.microsoft.com/office/drawing/2014/main" id="{4DCDCF43-E48D-ABC0-8864-DA73E39111B1}"/>
                    </a:ext>
                  </a:extLst>
                </p:cNvPr>
                <p:cNvSpPr txBox="1">
                  <a:spLocks noRot="1" noChangeAspect="1" noMove="1" noResize="1" noEditPoints="1" noAdjustHandles="1" noChangeArrowheads="1" noChangeShapeType="1" noTextEdit="1"/>
                </p:cNvSpPr>
                <p:nvPr/>
              </p:nvSpPr>
              <p:spPr>
                <a:xfrm>
                  <a:off x="692336" y="5509668"/>
                  <a:ext cx="756568" cy="368082"/>
                </a:xfrm>
                <a:prstGeom prst="horizontalScroll">
                  <a:avLst/>
                </a:prstGeom>
                <a:blipFill>
                  <a:blip r:embed="rId6"/>
                  <a:stretch>
                    <a:fillRect/>
                  </a:stretch>
                </a:blipFill>
                <a:ln w="19050">
                  <a:solidFill>
                    <a:schemeClr val="accent1"/>
                  </a:solidFill>
                </a:ln>
              </p:spPr>
              <p:txBody>
                <a:bodyPr/>
                <a:lstStyle/>
                <a:p>
                  <a:r>
                    <a:rPr lang="en-US">
                      <a:noFill/>
                    </a:rPr>
                    <a:t> </a:t>
                  </a:r>
                </a:p>
              </p:txBody>
            </p:sp>
          </mc:Fallback>
        </mc:AlternateContent>
        <p:pic>
          <p:nvPicPr>
            <p:cNvPr id="20" name="Εικόνα 19" descr="Εικόνα που περιέχει όχημα, τροχός, χερσαίο όχημα, σπορ αυτοκίνητο&#10;&#10;Περιγραφή που δημιουργήθηκε αυτόματα">
              <a:extLst>
                <a:ext uri="{FF2B5EF4-FFF2-40B4-BE49-F238E27FC236}">
                  <a16:creationId xmlns:a16="http://schemas.microsoft.com/office/drawing/2014/main" id="{F4DCAED0-EFB5-A346-D626-DBB9204A29E3}"/>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10000" b="90000" l="10000" r="90000"/>
                      </a14:imgEffect>
                      <a14:imgEffect>
                        <a14:sharpenSoften amount="50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5029200" y="3591293"/>
              <a:ext cx="1295755" cy="1325064"/>
            </a:xfrm>
            <a:prstGeom prst="rect">
              <a:avLst/>
            </a:prstGeom>
          </p:spPr>
        </p:pic>
        <p:pic>
          <p:nvPicPr>
            <p:cNvPr id="21" name="Εικόνα 20" descr="Εικόνα που περιέχει όχημα, τροχός, χερσαίο όχημα, σπορ αυτοκίνητο&#10;&#10;Περιγραφή που δημιουργήθηκε αυτόματα">
              <a:extLst>
                <a:ext uri="{FF2B5EF4-FFF2-40B4-BE49-F238E27FC236}">
                  <a16:creationId xmlns:a16="http://schemas.microsoft.com/office/drawing/2014/main" id="{AF98D851-3453-57E5-2C02-6BA286C258D6}"/>
                </a:ext>
              </a:extLst>
            </p:cNvPr>
            <p:cNvPicPr>
              <a:picLocks noChangeAspect="1"/>
            </p:cNvPicPr>
            <p:nvPr/>
          </p:nvPicPr>
          <p:blipFill>
            <a:blip r:embed="rId5" cstate="print">
              <a:extLst>
                <a:ext uri="{BEBA8EAE-BF5A-486C-A8C5-ECC9F3942E4B}">
                  <a14:imgProps xmlns:a14="http://schemas.microsoft.com/office/drawing/2010/main">
                    <a14:imgLayer r:embed="rId3">
                      <a14:imgEffect>
                        <a14:backgroundRemoval t="10000" b="90000" l="10000" r="90000"/>
                      </a14:imgEffect>
                      <a14:imgEffect>
                        <a14:saturation sat="400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4890215" y="4808943"/>
              <a:ext cx="1295755" cy="1325064"/>
            </a:xfrm>
            <a:prstGeom prst="rect">
              <a:avLst/>
            </a:prstGeom>
          </p:spPr>
        </p:pic>
        <p:cxnSp>
          <p:nvCxnSpPr>
            <p:cNvPr id="22" name="Ευθεία γραμμή σύνδεσης 21">
              <a:extLst>
                <a:ext uri="{FF2B5EF4-FFF2-40B4-BE49-F238E27FC236}">
                  <a16:creationId xmlns:a16="http://schemas.microsoft.com/office/drawing/2014/main" id="{B4A2D39D-1FA9-49F1-8E2D-A2F155010D7E}"/>
                </a:ext>
              </a:extLst>
            </p:cNvPr>
            <p:cNvCxnSpPr>
              <a:cxnSpLocks/>
            </p:cNvCxnSpPr>
            <p:nvPr/>
          </p:nvCxnSpPr>
          <p:spPr>
            <a:xfrm>
              <a:off x="1510725" y="5785273"/>
              <a:ext cx="6642675" cy="0"/>
            </a:xfrm>
            <a:prstGeom prst="line">
              <a:avLst/>
            </a:prstGeom>
            <a:ln>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628913DD-190A-1C3E-466D-0DBF68F8A848}"/>
                    </a:ext>
                  </a:extLst>
                </p:cNvPr>
                <p:cNvSpPr txBox="1"/>
                <p:nvPr/>
              </p:nvSpPr>
              <p:spPr>
                <a:xfrm>
                  <a:off x="4327568" y="5800191"/>
                  <a:ext cx="1256498" cy="2769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kumimoji="0" lang="en-US" sz="18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Δ</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=400 </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𝑚</m:t>
                        </m:r>
                      </m:oMath>
                    </m:oMathPara>
                  </a14:m>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24" name="TextBox 23">
                  <a:extLst>
                    <a:ext uri="{FF2B5EF4-FFF2-40B4-BE49-F238E27FC236}">
                      <a16:creationId xmlns:a16="http://schemas.microsoft.com/office/drawing/2014/main" id="{628913DD-190A-1C3E-466D-0DBF68F8A848}"/>
                    </a:ext>
                  </a:extLst>
                </p:cNvPr>
                <p:cNvSpPr txBox="1">
                  <a:spLocks noRot="1" noChangeAspect="1" noMove="1" noResize="1" noEditPoints="1" noAdjustHandles="1" noChangeArrowheads="1" noChangeShapeType="1" noTextEdit="1"/>
                </p:cNvSpPr>
                <p:nvPr/>
              </p:nvSpPr>
              <p:spPr>
                <a:xfrm>
                  <a:off x="4327568" y="5800191"/>
                  <a:ext cx="1256498" cy="276999"/>
                </a:xfrm>
                <a:prstGeom prst="rect">
                  <a:avLst/>
                </a:prstGeom>
                <a:blipFill>
                  <a:blip r:embed="rId7"/>
                  <a:stretch>
                    <a:fillRect l="-4369" r="-2427" b="-652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B55FD46F-ED5A-689E-649C-67201A826744}"/>
                    </a:ext>
                  </a:extLst>
                </p:cNvPr>
                <p:cNvSpPr txBox="1"/>
                <p:nvPr/>
              </p:nvSpPr>
              <p:spPr>
                <a:xfrm>
                  <a:off x="692335" y="5118381"/>
                  <a:ext cx="800797" cy="30412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sSub>
                              <m:sSub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𝑃</m:t>
                                </m:r>
                              </m:sub>
                            </m:sSub>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𝑖</m:t>
                            </m:r>
                          </m:sub>
                        </m:s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=0</m:t>
                        </m:r>
                      </m:oMath>
                    </m:oMathPara>
                  </a14:m>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25" name="TextBox 24">
                  <a:extLst>
                    <a:ext uri="{FF2B5EF4-FFF2-40B4-BE49-F238E27FC236}">
                      <a16:creationId xmlns:a16="http://schemas.microsoft.com/office/drawing/2014/main" id="{B55FD46F-ED5A-689E-649C-67201A826744}"/>
                    </a:ext>
                  </a:extLst>
                </p:cNvPr>
                <p:cNvSpPr txBox="1">
                  <a:spLocks noRot="1" noChangeAspect="1" noMove="1" noResize="1" noEditPoints="1" noAdjustHandles="1" noChangeArrowheads="1" noChangeShapeType="1" noTextEdit="1"/>
                </p:cNvSpPr>
                <p:nvPr/>
              </p:nvSpPr>
              <p:spPr>
                <a:xfrm>
                  <a:off x="692335" y="5118381"/>
                  <a:ext cx="800797" cy="304122"/>
                </a:xfrm>
                <a:prstGeom prst="rect">
                  <a:avLst/>
                </a:prstGeom>
                <a:blipFill>
                  <a:blip r:embed="rId8"/>
                  <a:stretch>
                    <a:fillRect l="-3788" r="-6818" b="-2244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A13DF5E1-784B-ABC8-58B3-2AE14E01A453}"/>
                    </a:ext>
                  </a:extLst>
                </p:cNvPr>
                <p:cNvSpPr txBox="1"/>
                <p:nvPr/>
              </p:nvSpPr>
              <p:spPr>
                <a:xfrm>
                  <a:off x="713795" y="4068963"/>
                  <a:ext cx="798167" cy="304186"/>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sub>
                            <m:sSub>
                              <m:sSub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𝐻</m:t>
                                </m:r>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𝑖</m:t>
                                </m:r>
                              </m:sub>
                            </m:sSub>
                          </m:sub>
                        </m:s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=0</m:t>
                        </m:r>
                      </m:oMath>
                    </m:oMathPara>
                  </a14:m>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26" name="TextBox 25">
                  <a:extLst>
                    <a:ext uri="{FF2B5EF4-FFF2-40B4-BE49-F238E27FC236}">
                      <a16:creationId xmlns:a16="http://schemas.microsoft.com/office/drawing/2014/main" id="{A13DF5E1-784B-ABC8-58B3-2AE14E01A453}"/>
                    </a:ext>
                  </a:extLst>
                </p:cNvPr>
                <p:cNvSpPr txBox="1">
                  <a:spLocks noRot="1" noChangeAspect="1" noMove="1" noResize="1" noEditPoints="1" noAdjustHandles="1" noChangeArrowheads="1" noChangeShapeType="1" noTextEdit="1"/>
                </p:cNvSpPr>
                <p:nvPr/>
              </p:nvSpPr>
              <p:spPr>
                <a:xfrm>
                  <a:off x="713795" y="4068963"/>
                  <a:ext cx="798167" cy="304186"/>
                </a:xfrm>
                <a:prstGeom prst="rect">
                  <a:avLst/>
                </a:prstGeom>
                <a:blipFill>
                  <a:blip r:embed="rId9"/>
                  <a:stretch>
                    <a:fillRect l="-3817" r="-6107" b="-18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36C54455-5352-3EB9-1ABA-72433AA52FAA}"/>
                    </a:ext>
                  </a:extLst>
                </p:cNvPr>
                <p:cNvSpPr txBox="1"/>
                <p:nvPr/>
              </p:nvSpPr>
              <p:spPr>
                <a:xfrm>
                  <a:off x="3796940" y="3469203"/>
                  <a:ext cx="1350563" cy="474425"/>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sSub>
                              <m:sSub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acc>
                                  <m:accPr>
                                    <m:chr m:val="⃗"/>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acc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𝑎</m:t>
                                    </m:r>
                                  </m:e>
                                </m:acc>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𝐻</m:t>
                                </m:r>
                              </m:sub>
                            </m:s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=3.0</m:t>
                            </m:r>
                            <m:f>
                              <m:f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𝑚</m:t>
                                </m:r>
                              </m:num>
                              <m:den>
                                <m:sSup>
                                  <m:sSup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𝑠</m:t>
                                    </m:r>
                                  </m:e>
                                  <m: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sup>
                                </m:sSup>
                              </m:den>
                            </m:f>
                            <m:acc>
                              <m:accPr>
                                <m:chr m:val="⃗"/>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acc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𝑖</m:t>
                                </m:r>
                              </m:e>
                            </m:acc>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sub>
                        </m:sSub>
                      </m:oMath>
                    </m:oMathPara>
                  </a14:m>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27" name="TextBox 26">
                  <a:extLst>
                    <a:ext uri="{FF2B5EF4-FFF2-40B4-BE49-F238E27FC236}">
                      <a16:creationId xmlns:a16="http://schemas.microsoft.com/office/drawing/2014/main" id="{36C54455-5352-3EB9-1ABA-72433AA52FAA}"/>
                    </a:ext>
                  </a:extLst>
                </p:cNvPr>
                <p:cNvSpPr txBox="1">
                  <a:spLocks noRot="1" noChangeAspect="1" noMove="1" noResize="1" noEditPoints="1" noAdjustHandles="1" noChangeArrowheads="1" noChangeShapeType="1" noTextEdit="1"/>
                </p:cNvSpPr>
                <p:nvPr/>
              </p:nvSpPr>
              <p:spPr>
                <a:xfrm>
                  <a:off x="3796940" y="3469203"/>
                  <a:ext cx="1350563" cy="474425"/>
                </a:xfrm>
                <a:prstGeom prst="rect">
                  <a:avLst/>
                </a:prstGeom>
                <a:blipFill>
                  <a:blip r:embed="rId10"/>
                  <a:stretch>
                    <a:fillRect/>
                  </a:stretch>
                </a:blipFill>
              </p:spPr>
              <p:txBody>
                <a:bodyPr/>
                <a:lstStyle/>
                <a:p>
                  <a:r>
                    <a:rPr lang="en-US">
                      <a:noFill/>
                    </a:rPr>
                    <a:t> </a:t>
                  </a:r>
                </a:p>
              </p:txBody>
            </p:sp>
          </mc:Fallback>
        </mc:AlternateContent>
        <p:cxnSp>
          <p:nvCxnSpPr>
            <p:cNvPr id="28" name="Ευθεία γραμμή σύνδεσης 27">
              <a:extLst>
                <a:ext uri="{FF2B5EF4-FFF2-40B4-BE49-F238E27FC236}">
                  <a16:creationId xmlns:a16="http://schemas.microsoft.com/office/drawing/2014/main" id="{294DFE43-AFBB-71A2-EC23-A0DAF50826E6}"/>
                </a:ext>
              </a:extLst>
            </p:cNvPr>
            <p:cNvCxnSpPr>
              <a:cxnSpLocks/>
            </p:cNvCxnSpPr>
            <p:nvPr/>
          </p:nvCxnSpPr>
          <p:spPr>
            <a:xfrm>
              <a:off x="4119790" y="3962400"/>
              <a:ext cx="343077" cy="0"/>
            </a:xfrm>
            <a:prstGeom prst="line">
              <a:avLst/>
            </a:prstGeom>
            <a:ln>
              <a:headEnd type="none" w="med" len="med"/>
              <a:tailEnd type="triangl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7C9A3E26-78D2-1B87-C099-EC444D36E25F}"/>
                    </a:ext>
                  </a:extLst>
                </p:cNvPr>
                <p:cNvSpPr txBox="1"/>
                <p:nvPr/>
              </p:nvSpPr>
              <p:spPr>
                <a:xfrm>
                  <a:off x="3758840" y="4854708"/>
                  <a:ext cx="1332352" cy="474425"/>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sSub>
                              <m:sSub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acc>
                                  <m:accPr>
                                    <m:chr m:val="⃗"/>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acc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𝑎</m:t>
                                    </m:r>
                                  </m:e>
                                </m:acc>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𝑃</m:t>
                                </m:r>
                              </m:sub>
                            </m:s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=3.5</m:t>
                            </m:r>
                            <m:f>
                              <m:f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𝑚</m:t>
                                </m:r>
                              </m:num>
                              <m:den>
                                <m:sSup>
                                  <m:sSup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𝑠</m:t>
                                    </m:r>
                                  </m:e>
                                  <m: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sup>
                                </m:sSup>
                              </m:den>
                            </m:f>
                            <m:acc>
                              <m:accPr>
                                <m:chr m:val="⃗"/>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acc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𝑖</m:t>
                                </m:r>
                              </m:e>
                            </m:acc>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sub>
                        </m:sSub>
                      </m:oMath>
                    </m:oMathPara>
                  </a14:m>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29" name="TextBox 28">
                  <a:extLst>
                    <a:ext uri="{FF2B5EF4-FFF2-40B4-BE49-F238E27FC236}">
                      <a16:creationId xmlns:a16="http://schemas.microsoft.com/office/drawing/2014/main" id="{7C9A3E26-78D2-1B87-C099-EC444D36E25F}"/>
                    </a:ext>
                  </a:extLst>
                </p:cNvPr>
                <p:cNvSpPr txBox="1">
                  <a:spLocks noRot="1" noChangeAspect="1" noMove="1" noResize="1" noEditPoints="1" noAdjustHandles="1" noChangeArrowheads="1" noChangeShapeType="1" noTextEdit="1"/>
                </p:cNvSpPr>
                <p:nvPr/>
              </p:nvSpPr>
              <p:spPr>
                <a:xfrm>
                  <a:off x="3758840" y="4854708"/>
                  <a:ext cx="1332352" cy="474425"/>
                </a:xfrm>
                <a:prstGeom prst="rect">
                  <a:avLst/>
                </a:prstGeom>
                <a:blipFill>
                  <a:blip r:embed="rId11"/>
                  <a:stretch>
                    <a:fillRect/>
                  </a:stretch>
                </a:blipFill>
              </p:spPr>
              <p:txBody>
                <a:bodyPr/>
                <a:lstStyle/>
                <a:p>
                  <a:r>
                    <a:rPr lang="en-US">
                      <a:noFill/>
                    </a:rPr>
                    <a:t> </a:t>
                  </a:r>
                </a:p>
              </p:txBody>
            </p:sp>
          </mc:Fallback>
        </mc:AlternateContent>
        <p:cxnSp>
          <p:nvCxnSpPr>
            <p:cNvPr id="30" name="Ευθεία γραμμή σύνδεσης 29">
              <a:extLst>
                <a:ext uri="{FF2B5EF4-FFF2-40B4-BE49-F238E27FC236}">
                  <a16:creationId xmlns:a16="http://schemas.microsoft.com/office/drawing/2014/main" id="{D69C8D85-41B8-6357-AB74-B17D8BE78D94}"/>
                </a:ext>
              </a:extLst>
            </p:cNvPr>
            <p:cNvCxnSpPr>
              <a:cxnSpLocks/>
            </p:cNvCxnSpPr>
            <p:nvPr/>
          </p:nvCxnSpPr>
          <p:spPr>
            <a:xfrm>
              <a:off x="4089964" y="5358916"/>
              <a:ext cx="343077" cy="0"/>
            </a:xfrm>
            <a:prstGeom prst="line">
              <a:avLst/>
            </a:prstGeom>
            <a:ln>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4" name="TextBox 3">
            <a:extLst>
              <a:ext uri="{FF2B5EF4-FFF2-40B4-BE49-F238E27FC236}">
                <a16:creationId xmlns:a16="http://schemas.microsoft.com/office/drawing/2014/main" id="{883BDB62-4046-2495-1A47-8AE51032FC32}"/>
              </a:ext>
            </a:extLst>
          </p:cNvPr>
          <p:cNvSpPr txBox="1"/>
          <p:nvPr/>
        </p:nvSpPr>
        <p:spPr>
          <a:xfrm>
            <a:off x="7591536" y="1915036"/>
            <a:ext cx="105338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Honda</a:t>
            </a:r>
          </a:p>
        </p:txBody>
      </p:sp>
      <p:sp>
        <p:nvSpPr>
          <p:cNvPr id="7" name="TextBox 6">
            <a:extLst>
              <a:ext uri="{FF2B5EF4-FFF2-40B4-BE49-F238E27FC236}">
                <a16:creationId xmlns:a16="http://schemas.microsoft.com/office/drawing/2014/main" id="{5715982F-95EA-4B5F-59F2-BE8F7898759A}"/>
              </a:ext>
            </a:extLst>
          </p:cNvPr>
          <p:cNvSpPr txBox="1"/>
          <p:nvPr/>
        </p:nvSpPr>
        <p:spPr>
          <a:xfrm>
            <a:off x="7591536" y="3142769"/>
            <a:ext cx="105338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Porsche</a:t>
            </a:r>
          </a:p>
        </p:txBody>
      </p:sp>
      <p:sp>
        <p:nvSpPr>
          <p:cNvPr id="11" name="Οβάλ 10">
            <a:extLst>
              <a:ext uri="{FF2B5EF4-FFF2-40B4-BE49-F238E27FC236}">
                <a16:creationId xmlns:a16="http://schemas.microsoft.com/office/drawing/2014/main" id="{4C8F06BB-B902-2A1E-DFC3-A9CCF4CFA248}"/>
              </a:ext>
            </a:extLst>
          </p:cNvPr>
          <p:cNvSpPr/>
          <p:nvPr/>
        </p:nvSpPr>
        <p:spPr>
          <a:xfrm>
            <a:off x="1724136" y="2245476"/>
            <a:ext cx="279347" cy="26463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A</a:t>
            </a:r>
          </a:p>
        </p:txBody>
      </p:sp>
      <p:sp>
        <p:nvSpPr>
          <p:cNvPr id="13" name="Οβάλ 12">
            <a:extLst>
              <a:ext uri="{FF2B5EF4-FFF2-40B4-BE49-F238E27FC236}">
                <a16:creationId xmlns:a16="http://schemas.microsoft.com/office/drawing/2014/main" id="{E175598F-CAC6-B63B-B115-9FEB4AC511FA}"/>
              </a:ext>
            </a:extLst>
          </p:cNvPr>
          <p:cNvSpPr/>
          <p:nvPr/>
        </p:nvSpPr>
        <p:spPr>
          <a:xfrm>
            <a:off x="1734184" y="3749746"/>
            <a:ext cx="279347" cy="26463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A</a:t>
            </a:r>
          </a:p>
        </p:txBody>
      </p:sp>
      <p:sp>
        <p:nvSpPr>
          <p:cNvPr id="17" name="Οβάλ 16">
            <a:extLst>
              <a:ext uri="{FF2B5EF4-FFF2-40B4-BE49-F238E27FC236}">
                <a16:creationId xmlns:a16="http://schemas.microsoft.com/office/drawing/2014/main" id="{A34A6FBA-8D85-1DF8-C994-C39327B13C38}"/>
              </a:ext>
            </a:extLst>
          </p:cNvPr>
          <p:cNvSpPr/>
          <p:nvPr/>
        </p:nvSpPr>
        <p:spPr>
          <a:xfrm>
            <a:off x="8265976" y="2245475"/>
            <a:ext cx="279347" cy="26463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B</a:t>
            </a:r>
          </a:p>
        </p:txBody>
      </p:sp>
      <p:sp>
        <p:nvSpPr>
          <p:cNvPr id="19" name="Οβάλ 18">
            <a:extLst>
              <a:ext uri="{FF2B5EF4-FFF2-40B4-BE49-F238E27FC236}">
                <a16:creationId xmlns:a16="http://schemas.microsoft.com/office/drawing/2014/main" id="{4CB9C580-5B53-9582-AC64-E599287222E0}"/>
              </a:ext>
            </a:extLst>
          </p:cNvPr>
          <p:cNvSpPr/>
          <p:nvPr/>
        </p:nvSpPr>
        <p:spPr>
          <a:xfrm>
            <a:off x="8265976" y="3712915"/>
            <a:ext cx="279347" cy="26463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B</a:t>
            </a:r>
          </a:p>
        </p:txBody>
      </p:sp>
      <mc:AlternateContent xmlns:mc="http://schemas.openxmlformats.org/markup-compatibility/2006" xmlns:a14="http://schemas.microsoft.com/office/drawing/2010/main">
        <mc:Choice Requires="a14">
          <p:sp>
            <p:nvSpPr>
              <p:cNvPr id="23" name="Rectangular Callout 5">
                <a:extLst>
                  <a:ext uri="{FF2B5EF4-FFF2-40B4-BE49-F238E27FC236}">
                    <a16:creationId xmlns:a16="http://schemas.microsoft.com/office/drawing/2014/main" id="{FAD9CF64-5916-6B75-C519-C3DD881E9BF2}"/>
                  </a:ext>
                </a:extLst>
              </p:cNvPr>
              <p:cNvSpPr/>
              <p:nvPr/>
            </p:nvSpPr>
            <p:spPr>
              <a:xfrm>
                <a:off x="5876925" y="-25398"/>
                <a:ext cx="2819400" cy="1586653"/>
              </a:xfrm>
              <a:prstGeom prst="wedgeRectCallout">
                <a:avLst/>
              </a:prstGeom>
              <a:solidFill>
                <a:schemeClr val="bg2">
                  <a:lumMod val="90000"/>
                </a:schemeClr>
              </a:solidFill>
              <a:ln>
                <a:solidFill>
                  <a:srgbClr val="0070C0"/>
                </a:solidFill>
              </a:ln>
            </p:spPr>
            <p:txBody>
              <a:bodyPr wrap="square">
                <a:spAutoFit/>
              </a:bodyPr>
              <a:lstStyle/>
              <a:p>
                <a:pPr marL="525780" marR="0" lvl="0" indent="-457200" algn="l" defTabSz="914400" rtl="0" eaLnBrk="1" fontAlgn="auto" latinLnBrk="0" hangingPunct="1">
                  <a:lnSpc>
                    <a:spcPct val="100000"/>
                  </a:lnSpc>
                  <a:spcBef>
                    <a:spcPts val="0"/>
                  </a:spcBef>
                  <a:spcAft>
                    <a:spcPts val="0"/>
                  </a:spcAft>
                  <a:buClrTx/>
                  <a:buSzTx/>
                  <a:buFont typeface="+mj-lt"/>
                  <a:buAutoNum type="arabicPeriod"/>
                  <a:tabLst/>
                  <a:defRPr/>
                </a:pPr>
                <a14:m>
                  <m:oMath xmlns:m="http://schemas.openxmlformats.org/officeDocument/2006/math">
                    <m:sSub>
                      <m:sSubPr>
                        <m:ctrlPr>
                          <a:rPr kumimoji="0" lang="el-GR"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𝑢</m:t>
                        </m:r>
                      </m:e>
                      <m:sub>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𝑓</m:t>
                            </m:r>
                          </m:sub>
                        </m:sSub>
                      </m:sub>
                    </m:s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𝑢</m:t>
                        </m:r>
                      </m:e>
                      <m:sub>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𝑖</m:t>
                            </m:r>
                          </m:sub>
                        </m:sSub>
                      </m:sub>
                    </m:sSub>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𝑎𝑡</m:t>
                    </m:r>
                  </m:oMath>
                </a14:m>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525780" marR="0" lvl="0" indent="-457200" algn="l" defTabSz="914400" rtl="0" eaLnBrk="1" fontAlgn="auto" latinLnBrk="0" hangingPunct="1">
                  <a:lnSpc>
                    <a:spcPct val="100000"/>
                  </a:lnSpc>
                  <a:spcBef>
                    <a:spcPts val="0"/>
                  </a:spcBef>
                  <a:spcAft>
                    <a:spcPts val="0"/>
                  </a:spcAft>
                  <a:buClrTx/>
                  <a:buSzTx/>
                  <a:buFont typeface="+mj-lt"/>
                  <a:buAutoNum type="arabicPeriod"/>
                  <a:tabLst/>
                  <a:defRPr/>
                </a:pPr>
                <a14:m>
                  <m:oMath xmlns:m="http://schemas.openxmlformats.org/officeDocument/2006/math">
                    <m:sSub>
                      <m:sSubPr>
                        <m:ctrlPr>
                          <a:rPr kumimoji="0" lang="el-GR"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𝑢</m:t>
                        </m:r>
                      </m:e>
                      <m:sub>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𝑎𝑣𝑔</m:t>
                        </m:r>
                      </m:sub>
                    </m:s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f>
                      <m:f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𝑢</m:t>
                            </m:r>
                          </m:e>
                          <m:sub>
                            <m:sSub>
                              <m:sSubPr>
                                <m:ctrlPr>
                                  <a:rPr kumimoji="0" lang="el-GR"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𝑖</m:t>
                                </m:r>
                              </m:sub>
                            </m:sSub>
                          </m:sub>
                        </m:sSub>
                        <m:r>
                          <a:rPr kumimoji="0" lang="el-GR"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l-GR"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𝑢</m:t>
                            </m:r>
                          </m:e>
                          <m:sub>
                            <m:sSub>
                              <m:sSubPr>
                                <m:ctrlPr>
                                  <a:rPr kumimoji="0" lang="el-GR"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𝑓</m:t>
                                </m:r>
                              </m:sub>
                            </m:sSub>
                          </m:sub>
                        </m:sSub>
                      </m:num>
                      <m:den>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den>
                    </m:f>
                  </m:oMath>
                </a14:m>
                <a:endParaRPr kumimoji="0" lang="en-US" sz="14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endParaRPr>
              </a:p>
              <a:p>
                <a:pPr marL="525780" marR="0" lvl="0" indent="-457200" algn="l" defTabSz="914400" rtl="0" eaLnBrk="1" fontAlgn="auto" latinLnBrk="0" hangingPunct="1">
                  <a:lnSpc>
                    <a:spcPct val="100000"/>
                  </a:lnSpc>
                  <a:spcBef>
                    <a:spcPts val="0"/>
                  </a:spcBef>
                  <a:spcAft>
                    <a:spcPts val="0"/>
                  </a:spcAft>
                  <a:buClrTx/>
                  <a:buSzTx/>
                  <a:buFont typeface="+mj-lt"/>
                  <a:buAutoNum type="arabicPeriod"/>
                  <a:tabLst/>
                  <a:defRPr/>
                </a:pPr>
                <a14:m>
                  <m:oMath xmlns:m="http://schemas.openxmlformats.org/officeDocument/2006/math">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𝑓</m:t>
                        </m:r>
                      </m:sub>
                    </m:s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𝑖</m:t>
                        </m:r>
                      </m:sub>
                    </m:s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f>
                      <m:f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1</m:t>
                        </m:r>
                      </m:num>
                      <m:den>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den>
                    </m:f>
                    <m:d>
                      <m:d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𝑢</m:t>
                            </m:r>
                          </m:e>
                          <m:sub>
                            <m:sSub>
                              <m:sSubPr>
                                <m:ctrlPr>
                                  <a:rPr kumimoji="0" lang="el-GR"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𝑖</m:t>
                                </m:r>
                              </m:sub>
                            </m:sSub>
                          </m:sub>
                        </m:s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𝑢</m:t>
                            </m:r>
                          </m:e>
                          <m:sub>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𝑓</m:t>
                                </m:r>
                              </m:sub>
                            </m:sSub>
                          </m:sub>
                        </m:sSub>
                      </m:e>
                    </m:d>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𝑡</m:t>
                    </m:r>
                  </m:oMath>
                </a14:m>
                <a:endParaRPr kumimoji="0" lang="el-GR" sz="1400" b="0" i="1" u="none" strike="noStrike" kern="1200" cap="none" spc="0" normalizeH="0" baseline="0" noProof="0" dirty="0">
                  <a:ln>
                    <a:noFill/>
                  </a:ln>
                  <a:solidFill>
                    <a:prstClr val="black"/>
                  </a:solidFill>
                  <a:effectLst/>
                  <a:uLnTx/>
                  <a:uFillTx/>
                  <a:latin typeface="Calibri" panose="020F0502020204030204"/>
                  <a:ea typeface="+mn-ea"/>
                  <a:cs typeface="+mn-cs"/>
                </a:endParaRPr>
              </a:p>
              <a:p>
                <a:pPr marL="525780" marR="0" lvl="0" indent="-457200" algn="l" defTabSz="914400" rtl="0" eaLnBrk="1" fontAlgn="auto" latinLnBrk="0" hangingPunct="1">
                  <a:lnSpc>
                    <a:spcPct val="100000"/>
                  </a:lnSpc>
                  <a:spcBef>
                    <a:spcPts val="0"/>
                  </a:spcBef>
                  <a:spcAft>
                    <a:spcPts val="0"/>
                  </a:spcAft>
                  <a:buClrTx/>
                  <a:buSzTx/>
                  <a:buFont typeface="+mj-lt"/>
                  <a:buAutoNum type="arabicPeriod"/>
                  <a:tabLst/>
                  <a:defRPr/>
                </a:pPr>
                <a14:m>
                  <m:oMath xmlns:m="http://schemas.openxmlformats.org/officeDocument/2006/math">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𝑓</m:t>
                        </m:r>
                      </m:sub>
                    </m:s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𝑖</m:t>
                        </m:r>
                      </m:sub>
                    </m:s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𝑢</m:t>
                        </m:r>
                      </m:e>
                      <m:sub>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𝑖</m:t>
                            </m:r>
                          </m:sub>
                        </m:sSub>
                      </m:sub>
                    </m:s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𝑡</m:t>
                    </m:r>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f>
                      <m:f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1</m:t>
                        </m:r>
                      </m:num>
                      <m:den>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den>
                    </m:f>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𝑎</m:t>
                    </m:r>
                    <m:sSup>
                      <m:sSup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𝑡</m:t>
                        </m:r>
                      </m:e>
                      <m:sup>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sup>
                    </m:sSup>
                  </m:oMath>
                </a14:m>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525780" marR="0" lvl="0" indent="-457200" algn="l" defTabSz="914400" rtl="0" eaLnBrk="1" fontAlgn="auto" latinLnBrk="0" hangingPunct="1">
                  <a:lnSpc>
                    <a:spcPct val="100000"/>
                  </a:lnSpc>
                  <a:spcBef>
                    <a:spcPts val="0"/>
                  </a:spcBef>
                  <a:spcAft>
                    <a:spcPts val="0"/>
                  </a:spcAft>
                  <a:buClrTx/>
                  <a:buSzTx/>
                  <a:buFont typeface="+mj-lt"/>
                  <a:buAutoNum type="arabicPeriod"/>
                  <a:tabLst/>
                  <a:defRPr/>
                </a:pPr>
                <a14:m>
                  <m:oMath xmlns:m="http://schemas.openxmlformats.org/officeDocument/2006/math">
                    <m:sSubSup>
                      <m:sSubSup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Sup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𝑢</m:t>
                        </m:r>
                      </m:e>
                      <m:sub>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𝑓</m:t>
                            </m:r>
                          </m:sub>
                        </m:sSub>
                      </m:sub>
                      <m:sup>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sup>
                    </m:sSubSup>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Sup>
                      <m:sSubSup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Sup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𝑢</m:t>
                        </m:r>
                      </m:e>
                      <m:sub>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𝑖</m:t>
                            </m:r>
                          </m:sub>
                        </m:sSub>
                      </m:sub>
                      <m:sup>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sup>
                    </m:sSubSup>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𝑎</m:t>
                    </m:r>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𝑓</m:t>
                        </m:r>
                      </m:sub>
                    </m:s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𝑖</m:t>
                        </m:r>
                      </m:sub>
                    </m:s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oMath>
                </a14:m>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23" name="Rectangular Callout 5">
                <a:extLst>
                  <a:ext uri="{FF2B5EF4-FFF2-40B4-BE49-F238E27FC236}">
                    <a16:creationId xmlns:a16="http://schemas.microsoft.com/office/drawing/2014/main" id="{FAD9CF64-5916-6B75-C519-C3DD881E9BF2}"/>
                  </a:ext>
                </a:extLst>
              </p:cNvPr>
              <p:cNvSpPr>
                <a:spLocks noRot="1" noChangeAspect="1" noMove="1" noResize="1" noEditPoints="1" noAdjustHandles="1" noChangeArrowheads="1" noChangeShapeType="1" noTextEdit="1"/>
              </p:cNvSpPr>
              <p:nvPr/>
            </p:nvSpPr>
            <p:spPr>
              <a:xfrm>
                <a:off x="5876925" y="-25398"/>
                <a:ext cx="2819400" cy="1586653"/>
              </a:xfrm>
              <a:prstGeom prst="wedgeRectCallout">
                <a:avLst/>
              </a:prstGeom>
              <a:blipFill>
                <a:blip r:embed="rId12"/>
                <a:stretch>
                  <a:fillRect t="-339"/>
                </a:stretch>
              </a:blipFill>
              <a:ln>
                <a:solidFill>
                  <a:srgbClr val="0070C0"/>
                </a:solidFill>
              </a:ln>
            </p:spPr>
            <p:txBody>
              <a:bodyPr/>
              <a:lstStyle/>
              <a:p>
                <a:r>
                  <a:rPr lang="en-US">
                    <a:noFill/>
                  </a:rPr>
                  <a:t> </a:t>
                </a:r>
              </a:p>
            </p:txBody>
          </p:sp>
        </mc:Fallback>
      </mc:AlternateContent>
      <mc:AlternateContent xmlns:mc="http://schemas.openxmlformats.org/markup-compatibility/2006" xmlns:p14="http://schemas.microsoft.com/office/powerpoint/2010/main">
        <mc:Choice Requires="p14">
          <p:contentPart p14:bwMode="auto" r:id="rId13">
            <p14:nvContentPartPr>
              <p14:cNvPr id="12" name="Ink 11"/>
              <p14:cNvContentPartPr/>
              <p14:nvPr/>
            </p14:nvContentPartPr>
            <p14:xfrm>
              <a:off x="596520" y="4002120"/>
              <a:ext cx="8025120" cy="2525400"/>
            </p14:xfrm>
          </p:contentPart>
        </mc:Choice>
        <mc:Fallback xmlns="">
          <p:pic>
            <p:nvPicPr>
              <p:cNvPr id="12" name="Ink 11"/>
              <p:cNvPicPr/>
              <p:nvPr/>
            </p:nvPicPr>
            <p:blipFill>
              <a:blip r:embed="rId14"/>
              <a:stretch>
                <a:fillRect/>
              </a:stretch>
            </p:blipFill>
            <p:spPr>
              <a:xfrm>
                <a:off x="590760" y="3994200"/>
                <a:ext cx="8039160" cy="2542680"/>
              </a:xfrm>
              <a:prstGeom prst="rect">
                <a:avLst/>
              </a:prstGeom>
            </p:spPr>
          </p:pic>
        </mc:Fallback>
      </mc:AlternateContent>
    </p:spTree>
    <p:extLst>
      <p:ext uri="{BB962C8B-B14F-4D97-AF65-F5344CB8AC3E}">
        <p14:creationId xmlns:p14="http://schemas.microsoft.com/office/powerpoint/2010/main" val="3541600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500"/>
                                        <p:tgtEl>
                                          <p:spTgt spid="19"/>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63" presetClass="entr" presetSubtype="0" fill="hold" nodeType="clickEffect">
                                  <p:stCondLst>
                                    <p:cond delay="0"/>
                                  </p:stCondLst>
                                  <p:childTnLst>
                                    <p:set>
                                      <p:cBhvr>
                                        <p:cTn id="25" dur="1" fill="hold">
                                          <p:stCondLst>
                                            <p:cond delay="0"/>
                                          </p:stCondLst>
                                        </p:cTn>
                                        <p:tgtEl>
                                          <p:spTgt spid="12"/>
                                        </p:tgtEl>
                                        <p:attrNameLst>
                                          <p:attrName>style.visibility</p:attrName>
                                        </p:attrNameLst>
                                      </p:cBhvr>
                                      <p:to>
                                        <p:strVal val="visible"/>
                                      </p:to>
                                    </p:set>
                                    <p:anim calcmode="lin" valueType="num">
                                      <p:cBhvr>
                                        <p:cTn id="26" dur="2000" fill="hold"/>
                                        <p:tgtEl>
                                          <p:spTgt spid="12"/>
                                        </p:tgtEl>
                                        <p:attrNameLst>
                                          <p:attrName>drawProgress</p:attrName>
                                        </p:attrNameLst>
                                      </p:cBhvr>
                                      <p:tavLst>
                                        <p:tav tm="0">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7" grpId="0" animBg="1"/>
      <p:bldP spid="1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Κίνηση σε μια Διάσταση</a:t>
            </a:r>
          </a:p>
        </p:txBody>
      </p:sp>
      <p:sp>
        <p:nvSpPr>
          <p:cNvPr id="3" name="Content Placeholder 2"/>
          <p:cNvSpPr>
            <a:spLocks noGrp="1"/>
          </p:cNvSpPr>
          <p:nvPr>
            <p:ph idx="1"/>
          </p:nvPr>
        </p:nvSpPr>
        <p:spPr>
          <a:xfrm>
            <a:off x="738350" y="1290914"/>
            <a:ext cx="7948450" cy="5262286"/>
          </a:xfrm>
        </p:spPr>
        <p:txBody>
          <a:bodyPr>
            <a:normAutofit/>
          </a:bodyPr>
          <a:lstStyle/>
          <a:p>
            <a:r>
              <a:rPr lang="el-GR" b="1" u="sng" dirty="0"/>
              <a:t>Παράδειγμα – Λύση:</a:t>
            </a:r>
          </a:p>
        </p:txBody>
      </p:sp>
      <p:grpSp>
        <p:nvGrpSpPr>
          <p:cNvPr id="31" name="Ομάδα 30">
            <a:extLst>
              <a:ext uri="{FF2B5EF4-FFF2-40B4-BE49-F238E27FC236}">
                <a16:creationId xmlns:a16="http://schemas.microsoft.com/office/drawing/2014/main" id="{178D60FE-E129-3237-DB25-E990987CE8F4}"/>
              </a:ext>
            </a:extLst>
          </p:cNvPr>
          <p:cNvGrpSpPr/>
          <p:nvPr/>
        </p:nvGrpSpPr>
        <p:grpSpPr>
          <a:xfrm>
            <a:off x="1095151" y="1295585"/>
            <a:ext cx="7410785" cy="2710749"/>
            <a:chOff x="742615" y="3423258"/>
            <a:chExt cx="7410785" cy="2710749"/>
          </a:xfrm>
        </p:grpSpPr>
        <p:pic>
          <p:nvPicPr>
            <p:cNvPr id="5" name="Εικόνα 4" descr="Εικόνα που περιέχει όχημα, τροχός, χερσαίο όχημα, σπορ αυτοκίνητο&#10;&#10;Περιγραφή που δημιουργήθηκε αυτόματα">
              <a:extLst>
                <a:ext uri="{FF2B5EF4-FFF2-40B4-BE49-F238E27FC236}">
                  <a16:creationId xmlns:a16="http://schemas.microsoft.com/office/drawing/2014/main" id="{A88BC30B-E6D4-1957-EC45-03232E4501C4}"/>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10000" b="90000" l="10000" r="90000"/>
                      </a14:imgEffect>
                      <a14:imgEffect>
                        <a14:sharpenSoften amount="50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2362200" y="3603982"/>
              <a:ext cx="1295755" cy="1325064"/>
            </a:xfrm>
            <a:prstGeom prst="rect">
              <a:avLst/>
            </a:prstGeom>
          </p:spPr>
        </p:pic>
        <p:pic>
          <p:nvPicPr>
            <p:cNvPr id="6" name="Εικόνα 5" descr="Εικόνα που περιέχει όχημα, τροχός, χερσαίο όχημα, σπορ αυτοκίνητο&#10;&#10;Περιγραφή που δημιουργήθηκε αυτόματα">
              <a:extLst>
                <a:ext uri="{FF2B5EF4-FFF2-40B4-BE49-F238E27FC236}">
                  <a16:creationId xmlns:a16="http://schemas.microsoft.com/office/drawing/2014/main" id="{1A6D33CA-4CEB-0BE4-8CD8-378E9A1991D4}"/>
                </a:ext>
              </a:extLst>
            </p:cNvPr>
            <p:cNvPicPr>
              <a:picLocks noChangeAspect="1"/>
            </p:cNvPicPr>
            <p:nvPr/>
          </p:nvPicPr>
          <p:blipFill>
            <a:blip r:embed="rId5" cstate="print">
              <a:extLst>
                <a:ext uri="{BEBA8EAE-BF5A-486C-A8C5-ECC9F3942E4B}">
                  <a14:imgProps xmlns:a14="http://schemas.microsoft.com/office/drawing/2010/main">
                    <a14:imgLayer r:embed="rId3">
                      <a14:imgEffect>
                        <a14:backgroundRemoval t="10000" b="90000" l="10000" r="90000"/>
                      </a14:imgEffect>
                      <a14:imgEffect>
                        <a14:saturation sat="400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1371600" y="4806944"/>
              <a:ext cx="1295755" cy="1325064"/>
            </a:xfrm>
            <a:prstGeom prst="rect">
              <a:avLst/>
            </a:prstGeom>
          </p:spPr>
        </p:pic>
        <p:cxnSp>
          <p:nvCxnSpPr>
            <p:cNvPr id="8" name="Ευθεία γραμμή σύνδεσης 7">
              <a:extLst>
                <a:ext uri="{FF2B5EF4-FFF2-40B4-BE49-F238E27FC236}">
                  <a16:creationId xmlns:a16="http://schemas.microsoft.com/office/drawing/2014/main" id="{A1E84BCD-29C0-3105-6F75-A2A33E9BEC31}"/>
                </a:ext>
              </a:extLst>
            </p:cNvPr>
            <p:cNvCxnSpPr/>
            <p:nvPr/>
          </p:nvCxnSpPr>
          <p:spPr>
            <a:xfrm>
              <a:off x="1600200" y="4459257"/>
              <a:ext cx="65532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Ευθεία γραμμή σύνδεσης 8">
              <a:extLst>
                <a:ext uri="{FF2B5EF4-FFF2-40B4-BE49-F238E27FC236}">
                  <a16:creationId xmlns:a16="http://schemas.microsoft.com/office/drawing/2014/main" id="{CF2B0117-2854-3EBD-C337-704C32B180EB}"/>
                </a:ext>
              </a:extLst>
            </p:cNvPr>
            <p:cNvCxnSpPr/>
            <p:nvPr/>
          </p:nvCxnSpPr>
          <p:spPr>
            <a:xfrm>
              <a:off x="1600200" y="5678457"/>
              <a:ext cx="6553200" cy="0"/>
            </a:xfrm>
            <a:prstGeom prst="line">
              <a:avLst/>
            </a:prstGeom>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4DCDCF43-E48D-ABC0-8864-DA73E39111B1}"/>
                    </a:ext>
                  </a:extLst>
                </p:cNvPr>
                <p:cNvSpPr txBox="1"/>
                <p:nvPr/>
              </p:nvSpPr>
              <p:spPr>
                <a:xfrm>
                  <a:off x="802130" y="5509668"/>
                  <a:ext cx="579518" cy="2769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𝑡</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=0</m:t>
                        </m:r>
                      </m:oMath>
                    </m:oMathPara>
                  </a14:m>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10" name="TextBox 9">
                  <a:extLst>
                    <a:ext uri="{FF2B5EF4-FFF2-40B4-BE49-F238E27FC236}">
                      <a16:creationId xmlns:a16="http://schemas.microsoft.com/office/drawing/2014/main" id="{4DCDCF43-E48D-ABC0-8864-DA73E39111B1}"/>
                    </a:ext>
                  </a:extLst>
                </p:cNvPr>
                <p:cNvSpPr txBox="1">
                  <a:spLocks noRot="1" noChangeAspect="1" noMove="1" noResize="1" noEditPoints="1" noAdjustHandles="1" noChangeArrowheads="1" noChangeShapeType="1" noTextEdit="1"/>
                </p:cNvSpPr>
                <p:nvPr/>
              </p:nvSpPr>
              <p:spPr>
                <a:xfrm>
                  <a:off x="802130" y="5509668"/>
                  <a:ext cx="579518" cy="276999"/>
                </a:xfrm>
                <a:prstGeom prst="rect">
                  <a:avLst/>
                </a:prstGeom>
                <a:blipFill>
                  <a:blip r:embed="rId6"/>
                  <a:stretch>
                    <a:fillRect l="-7368" r="-9474" b="-6667"/>
                  </a:stretch>
                </a:blipFill>
              </p:spPr>
              <p:txBody>
                <a:bodyPr/>
                <a:lstStyle/>
                <a:p>
                  <a:r>
                    <a:rPr lang="en-US">
                      <a:noFill/>
                    </a:rPr>
                    <a:t> </a:t>
                  </a:r>
                </a:p>
              </p:txBody>
            </p:sp>
          </mc:Fallback>
        </mc:AlternateContent>
        <p:pic>
          <p:nvPicPr>
            <p:cNvPr id="20" name="Εικόνα 19" descr="Εικόνα που περιέχει όχημα, τροχός, χερσαίο όχημα, σπορ αυτοκίνητο&#10;&#10;Περιγραφή που δημιουργήθηκε αυτόματα">
              <a:extLst>
                <a:ext uri="{FF2B5EF4-FFF2-40B4-BE49-F238E27FC236}">
                  <a16:creationId xmlns:a16="http://schemas.microsoft.com/office/drawing/2014/main" id="{F4DCAED0-EFB5-A346-D626-DBB9204A29E3}"/>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10000" b="90000" l="10000" r="90000"/>
                      </a14:imgEffect>
                      <a14:imgEffect>
                        <a14:sharpenSoften amount="50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5029200" y="3591293"/>
              <a:ext cx="1295755" cy="1325064"/>
            </a:xfrm>
            <a:prstGeom prst="rect">
              <a:avLst/>
            </a:prstGeom>
          </p:spPr>
        </p:pic>
        <p:pic>
          <p:nvPicPr>
            <p:cNvPr id="21" name="Εικόνα 20" descr="Εικόνα που περιέχει όχημα, τροχός, χερσαίο όχημα, σπορ αυτοκίνητο&#10;&#10;Περιγραφή που δημιουργήθηκε αυτόματα">
              <a:extLst>
                <a:ext uri="{FF2B5EF4-FFF2-40B4-BE49-F238E27FC236}">
                  <a16:creationId xmlns:a16="http://schemas.microsoft.com/office/drawing/2014/main" id="{AF98D851-3453-57E5-2C02-6BA286C258D6}"/>
                </a:ext>
              </a:extLst>
            </p:cNvPr>
            <p:cNvPicPr>
              <a:picLocks noChangeAspect="1"/>
            </p:cNvPicPr>
            <p:nvPr/>
          </p:nvPicPr>
          <p:blipFill>
            <a:blip r:embed="rId5" cstate="print">
              <a:extLst>
                <a:ext uri="{BEBA8EAE-BF5A-486C-A8C5-ECC9F3942E4B}">
                  <a14:imgProps xmlns:a14="http://schemas.microsoft.com/office/drawing/2010/main">
                    <a14:imgLayer r:embed="rId3">
                      <a14:imgEffect>
                        <a14:backgroundRemoval t="10000" b="90000" l="10000" r="90000"/>
                      </a14:imgEffect>
                      <a14:imgEffect>
                        <a14:saturation sat="400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4890215" y="4808943"/>
              <a:ext cx="1295755" cy="1325064"/>
            </a:xfrm>
            <a:prstGeom prst="rect">
              <a:avLst/>
            </a:prstGeom>
          </p:spPr>
        </p:pic>
        <p:cxnSp>
          <p:nvCxnSpPr>
            <p:cNvPr id="22" name="Ευθεία γραμμή σύνδεσης 21">
              <a:extLst>
                <a:ext uri="{FF2B5EF4-FFF2-40B4-BE49-F238E27FC236}">
                  <a16:creationId xmlns:a16="http://schemas.microsoft.com/office/drawing/2014/main" id="{B4A2D39D-1FA9-49F1-8E2D-A2F155010D7E}"/>
                </a:ext>
              </a:extLst>
            </p:cNvPr>
            <p:cNvCxnSpPr>
              <a:cxnSpLocks/>
            </p:cNvCxnSpPr>
            <p:nvPr/>
          </p:nvCxnSpPr>
          <p:spPr>
            <a:xfrm>
              <a:off x="1510725" y="5779409"/>
              <a:ext cx="6642675" cy="0"/>
            </a:xfrm>
            <a:prstGeom prst="line">
              <a:avLst/>
            </a:prstGeom>
            <a:ln>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628913DD-190A-1C3E-466D-0DBF68F8A848}"/>
                    </a:ext>
                  </a:extLst>
                </p:cNvPr>
                <p:cNvSpPr txBox="1"/>
                <p:nvPr/>
              </p:nvSpPr>
              <p:spPr>
                <a:xfrm>
                  <a:off x="4327568" y="5794327"/>
                  <a:ext cx="1256498" cy="2769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kumimoji="0" lang="en-US" sz="18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Δ</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=400 </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𝑚</m:t>
                        </m:r>
                      </m:oMath>
                    </m:oMathPara>
                  </a14:m>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24" name="TextBox 23">
                  <a:extLst>
                    <a:ext uri="{FF2B5EF4-FFF2-40B4-BE49-F238E27FC236}">
                      <a16:creationId xmlns:a16="http://schemas.microsoft.com/office/drawing/2014/main" id="{628913DD-190A-1C3E-466D-0DBF68F8A848}"/>
                    </a:ext>
                  </a:extLst>
                </p:cNvPr>
                <p:cNvSpPr txBox="1">
                  <a:spLocks noRot="1" noChangeAspect="1" noMove="1" noResize="1" noEditPoints="1" noAdjustHandles="1" noChangeArrowheads="1" noChangeShapeType="1" noTextEdit="1"/>
                </p:cNvSpPr>
                <p:nvPr/>
              </p:nvSpPr>
              <p:spPr>
                <a:xfrm>
                  <a:off x="4327568" y="5794327"/>
                  <a:ext cx="1256498" cy="276999"/>
                </a:xfrm>
                <a:prstGeom prst="rect">
                  <a:avLst/>
                </a:prstGeom>
                <a:blipFill>
                  <a:blip r:embed="rId7"/>
                  <a:stretch>
                    <a:fillRect l="-4369" r="-2427" b="-652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B55FD46F-ED5A-689E-649C-67201A826744}"/>
                    </a:ext>
                  </a:extLst>
                </p:cNvPr>
                <p:cNvSpPr txBox="1"/>
                <p:nvPr/>
              </p:nvSpPr>
              <p:spPr>
                <a:xfrm>
                  <a:off x="742615" y="4996191"/>
                  <a:ext cx="800797" cy="30412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sSub>
                              <m:sSub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𝑃</m:t>
                                </m:r>
                              </m:sub>
                            </m:sSub>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𝑖</m:t>
                            </m:r>
                          </m:sub>
                        </m:s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=0</m:t>
                        </m:r>
                      </m:oMath>
                    </m:oMathPara>
                  </a14:m>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25" name="TextBox 24">
                  <a:extLst>
                    <a:ext uri="{FF2B5EF4-FFF2-40B4-BE49-F238E27FC236}">
                      <a16:creationId xmlns:a16="http://schemas.microsoft.com/office/drawing/2014/main" id="{B55FD46F-ED5A-689E-649C-67201A826744}"/>
                    </a:ext>
                  </a:extLst>
                </p:cNvPr>
                <p:cNvSpPr txBox="1">
                  <a:spLocks noRot="1" noChangeAspect="1" noMove="1" noResize="1" noEditPoints="1" noAdjustHandles="1" noChangeArrowheads="1" noChangeShapeType="1" noTextEdit="1"/>
                </p:cNvSpPr>
                <p:nvPr/>
              </p:nvSpPr>
              <p:spPr>
                <a:xfrm>
                  <a:off x="742615" y="4996191"/>
                  <a:ext cx="800797" cy="304122"/>
                </a:xfrm>
                <a:prstGeom prst="rect">
                  <a:avLst/>
                </a:prstGeom>
                <a:blipFill>
                  <a:blip r:embed="rId8"/>
                  <a:stretch>
                    <a:fillRect l="-3817" r="-6870" b="-2244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A13DF5E1-784B-ABC8-58B3-2AE14E01A453}"/>
                    </a:ext>
                  </a:extLst>
                </p:cNvPr>
                <p:cNvSpPr txBox="1"/>
                <p:nvPr/>
              </p:nvSpPr>
              <p:spPr>
                <a:xfrm>
                  <a:off x="759672" y="4060448"/>
                  <a:ext cx="798167" cy="304186"/>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sub>
                            <m:sSub>
                              <m:sSub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𝐻</m:t>
                                </m:r>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𝑖</m:t>
                                </m:r>
                              </m:sub>
                            </m:sSub>
                          </m:sub>
                        </m:s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=0</m:t>
                        </m:r>
                      </m:oMath>
                    </m:oMathPara>
                  </a14:m>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26" name="TextBox 25">
                  <a:extLst>
                    <a:ext uri="{FF2B5EF4-FFF2-40B4-BE49-F238E27FC236}">
                      <a16:creationId xmlns:a16="http://schemas.microsoft.com/office/drawing/2014/main" id="{A13DF5E1-784B-ABC8-58B3-2AE14E01A453}"/>
                    </a:ext>
                  </a:extLst>
                </p:cNvPr>
                <p:cNvSpPr txBox="1">
                  <a:spLocks noRot="1" noChangeAspect="1" noMove="1" noResize="1" noEditPoints="1" noAdjustHandles="1" noChangeArrowheads="1" noChangeShapeType="1" noTextEdit="1"/>
                </p:cNvSpPr>
                <p:nvPr/>
              </p:nvSpPr>
              <p:spPr>
                <a:xfrm>
                  <a:off x="759672" y="4060448"/>
                  <a:ext cx="798167" cy="304186"/>
                </a:xfrm>
                <a:prstGeom prst="rect">
                  <a:avLst/>
                </a:prstGeom>
                <a:blipFill>
                  <a:blip r:embed="rId9"/>
                  <a:stretch>
                    <a:fillRect l="-3817" r="-6870" b="-18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36C54455-5352-3EB9-1ABA-72433AA52FAA}"/>
                    </a:ext>
                  </a:extLst>
                </p:cNvPr>
                <p:cNvSpPr txBox="1"/>
                <p:nvPr/>
              </p:nvSpPr>
              <p:spPr>
                <a:xfrm>
                  <a:off x="3814552" y="3423258"/>
                  <a:ext cx="1350563" cy="474425"/>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sSub>
                              <m:sSub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acc>
                                  <m:accPr>
                                    <m:chr m:val="⃗"/>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acc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𝑎</m:t>
                                    </m:r>
                                  </m:e>
                                </m:acc>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𝐻</m:t>
                                </m:r>
                              </m:sub>
                            </m:s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=3.0</m:t>
                            </m:r>
                            <m:f>
                              <m:f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𝑚</m:t>
                                </m:r>
                              </m:num>
                              <m:den>
                                <m:sSup>
                                  <m:sSup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𝑠</m:t>
                                    </m:r>
                                  </m:e>
                                  <m:sup>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sup>
                                </m:sSup>
                              </m:den>
                            </m:f>
                            <m:acc>
                              <m:accPr>
                                <m:chr m:val="⃗"/>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acc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𝑖</m:t>
                                </m:r>
                              </m:e>
                            </m:acc>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sub>
                        </m:sSub>
                      </m:oMath>
                    </m:oMathPara>
                  </a14:m>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27" name="TextBox 26">
                  <a:extLst>
                    <a:ext uri="{FF2B5EF4-FFF2-40B4-BE49-F238E27FC236}">
                      <a16:creationId xmlns:a16="http://schemas.microsoft.com/office/drawing/2014/main" id="{36C54455-5352-3EB9-1ABA-72433AA52FAA}"/>
                    </a:ext>
                  </a:extLst>
                </p:cNvPr>
                <p:cNvSpPr txBox="1">
                  <a:spLocks noRot="1" noChangeAspect="1" noMove="1" noResize="1" noEditPoints="1" noAdjustHandles="1" noChangeArrowheads="1" noChangeShapeType="1" noTextEdit="1"/>
                </p:cNvSpPr>
                <p:nvPr/>
              </p:nvSpPr>
              <p:spPr>
                <a:xfrm>
                  <a:off x="3814552" y="3423258"/>
                  <a:ext cx="1350563" cy="474425"/>
                </a:xfrm>
                <a:prstGeom prst="rect">
                  <a:avLst/>
                </a:prstGeom>
                <a:blipFill>
                  <a:blip r:embed="rId10"/>
                  <a:stretch>
                    <a:fillRect/>
                  </a:stretch>
                </a:blipFill>
              </p:spPr>
              <p:txBody>
                <a:bodyPr/>
                <a:lstStyle/>
                <a:p>
                  <a:r>
                    <a:rPr lang="en-US">
                      <a:noFill/>
                    </a:rPr>
                    <a:t> </a:t>
                  </a:r>
                </a:p>
              </p:txBody>
            </p:sp>
          </mc:Fallback>
        </mc:AlternateContent>
        <p:cxnSp>
          <p:nvCxnSpPr>
            <p:cNvPr id="28" name="Ευθεία γραμμή σύνδεσης 27">
              <a:extLst>
                <a:ext uri="{FF2B5EF4-FFF2-40B4-BE49-F238E27FC236}">
                  <a16:creationId xmlns:a16="http://schemas.microsoft.com/office/drawing/2014/main" id="{294DFE43-AFBB-71A2-EC23-A0DAF50826E6}"/>
                </a:ext>
              </a:extLst>
            </p:cNvPr>
            <p:cNvCxnSpPr>
              <a:cxnSpLocks/>
            </p:cNvCxnSpPr>
            <p:nvPr/>
          </p:nvCxnSpPr>
          <p:spPr>
            <a:xfrm>
              <a:off x="4119790" y="3962400"/>
              <a:ext cx="343077" cy="0"/>
            </a:xfrm>
            <a:prstGeom prst="line">
              <a:avLst/>
            </a:prstGeom>
            <a:ln>
              <a:headEnd type="none" w="med" len="med"/>
              <a:tailEnd type="triangl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7C9A3E26-78D2-1B87-C099-EC444D36E25F}"/>
                    </a:ext>
                  </a:extLst>
                </p:cNvPr>
                <p:cNvSpPr txBox="1"/>
                <p:nvPr/>
              </p:nvSpPr>
              <p:spPr>
                <a:xfrm>
                  <a:off x="3749656" y="4873989"/>
                  <a:ext cx="1317925" cy="474425"/>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sSub>
                              <m:sSub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acc>
                                  <m:accPr>
                                    <m:chr m:val="⃗"/>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acc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𝑎</m:t>
                                    </m:r>
                                  </m:e>
                                </m:acc>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𝑃</m:t>
                                </m:r>
                              </m:sub>
                            </m:s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=3.5</m:t>
                            </m:r>
                            <m:f>
                              <m:f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𝑚</m:t>
                                </m:r>
                              </m:num>
                              <m:den>
                                <m:sSup>
                                  <m:sSup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𝑠</m:t>
                                    </m:r>
                                  </m:e>
                                  <m:sup>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sup>
                                </m:sSup>
                              </m:den>
                            </m:f>
                            <m:acc>
                              <m:accPr>
                                <m:chr m:val="⃗"/>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accPr>
                              <m:e>
                                <m:r>
                                  <a:rPr kumimoji="0" lang="el-GR"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𝜄</m:t>
                                </m:r>
                              </m:e>
                            </m:acc>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sub>
                        </m:sSub>
                      </m:oMath>
                    </m:oMathPara>
                  </a14:m>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29" name="TextBox 28">
                  <a:extLst>
                    <a:ext uri="{FF2B5EF4-FFF2-40B4-BE49-F238E27FC236}">
                      <a16:creationId xmlns:a16="http://schemas.microsoft.com/office/drawing/2014/main" id="{7C9A3E26-78D2-1B87-C099-EC444D36E25F}"/>
                    </a:ext>
                  </a:extLst>
                </p:cNvPr>
                <p:cNvSpPr txBox="1">
                  <a:spLocks noRot="1" noChangeAspect="1" noMove="1" noResize="1" noEditPoints="1" noAdjustHandles="1" noChangeArrowheads="1" noChangeShapeType="1" noTextEdit="1"/>
                </p:cNvSpPr>
                <p:nvPr/>
              </p:nvSpPr>
              <p:spPr>
                <a:xfrm>
                  <a:off x="3749656" y="4873989"/>
                  <a:ext cx="1317925" cy="474425"/>
                </a:xfrm>
                <a:prstGeom prst="rect">
                  <a:avLst/>
                </a:prstGeom>
                <a:blipFill>
                  <a:blip r:embed="rId11"/>
                  <a:stretch>
                    <a:fillRect/>
                  </a:stretch>
                </a:blipFill>
              </p:spPr>
              <p:txBody>
                <a:bodyPr/>
                <a:lstStyle/>
                <a:p>
                  <a:r>
                    <a:rPr lang="en-US">
                      <a:noFill/>
                    </a:rPr>
                    <a:t> </a:t>
                  </a:r>
                </a:p>
              </p:txBody>
            </p:sp>
          </mc:Fallback>
        </mc:AlternateContent>
        <p:cxnSp>
          <p:nvCxnSpPr>
            <p:cNvPr id="30" name="Ευθεία γραμμή σύνδεσης 29">
              <a:extLst>
                <a:ext uri="{FF2B5EF4-FFF2-40B4-BE49-F238E27FC236}">
                  <a16:creationId xmlns:a16="http://schemas.microsoft.com/office/drawing/2014/main" id="{D69C8D85-41B8-6357-AB74-B17D8BE78D94}"/>
                </a:ext>
              </a:extLst>
            </p:cNvPr>
            <p:cNvCxnSpPr>
              <a:cxnSpLocks/>
            </p:cNvCxnSpPr>
            <p:nvPr/>
          </p:nvCxnSpPr>
          <p:spPr>
            <a:xfrm>
              <a:off x="4089964" y="5358916"/>
              <a:ext cx="343077" cy="0"/>
            </a:xfrm>
            <a:prstGeom prst="line">
              <a:avLst/>
            </a:prstGeom>
            <a:ln>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4" name="TextBox 3">
            <a:extLst>
              <a:ext uri="{FF2B5EF4-FFF2-40B4-BE49-F238E27FC236}">
                <a16:creationId xmlns:a16="http://schemas.microsoft.com/office/drawing/2014/main" id="{3CE95AB1-B7E5-2C50-9C50-47944CC72E85}"/>
              </a:ext>
            </a:extLst>
          </p:cNvPr>
          <p:cNvSpPr txBox="1"/>
          <p:nvPr/>
        </p:nvSpPr>
        <p:spPr>
          <a:xfrm>
            <a:off x="7565617" y="1930575"/>
            <a:ext cx="105338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Honda</a:t>
            </a:r>
          </a:p>
        </p:txBody>
      </p:sp>
      <p:sp>
        <p:nvSpPr>
          <p:cNvPr id="7" name="TextBox 6">
            <a:extLst>
              <a:ext uri="{FF2B5EF4-FFF2-40B4-BE49-F238E27FC236}">
                <a16:creationId xmlns:a16="http://schemas.microsoft.com/office/drawing/2014/main" id="{03B663FE-597D-1D5D-3311-93D7BBF62784}"/>
              </a:ext>
            </a:extLst>
          </p:cNvPr>
          <p:cNvSpPr txBox="1"/>
          <p:nvPr/>
        </p:nvSpPr>
        <p:spPr>
          <a:xfrm>
            <a:off x="7565617" y="3158308"/>
            <a:ext cx="105338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Porsche</a:t>
            </a:r>
          </a:p>
        </p:txBody>
      </p:sp>
      <p:sp>
        <p:nvSpPr>
          <p:cNvPr id="11" name="Οβάλ 10">
            <a:extLst>
              <a:ext uri="{FF2B5EF4-FFF2-40B4-BE49-F238E27FC236}">
                <a16:creationId xmlns:a16="http://schemas.microsoft.com/office/drawing/2014/main" id="{5E662640-7C19-1F49-F742-E3630D28CF88}"/>
              </a:ext>
            </a:extLst>
          </p:cNvPr>
          <p:cNvSpPr/>
          <p:nvPr/>
        </p:nvSpPr>
        <p:spPr>
          <a:xfrm>
            <a:off x="1724136" y="2245476"/>
            <a:ext cx="279347" cy="26463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A</a:t>
            </a:r>
          </a:p>
        </p:txBody>
      </p:sp>
      <p:sp>
        <p:nvSpPr>
          <p:cNvPr id="13" name="Οβάλ 12">
            <a:extLst>
              <a:ext uri="{FF2B5EF4-FFF2-40B4-BE49-F238E27FC236}">
                <a16:creationId xmlns:a16="http://schemas.microsoft.com/office/drawing/2014/main" id="{7D90EEDD-36DC-01C0-81A6-3F3328BF7F54}"/>
              </a:ext>
            </a:extLst>
          </p:cNvPr>
          <p:cNvSpPr/>
          <p:nvPr/>
        </p:nvSpPr>
        <p:spPr>
          <a:xfrm>
            <a:off x="1734184" y="3749746"/>
            <a:ext cx="279347" cy="26463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A</a:t>
            </a:r>
          </a:p>
        </p:txBody>
      </p:sp>
      <p:sp>
        <p:nvSpPr>
          <p:cNvPr id="17" name="Οβάλ 16">
            <a:extLst>
              <a:ext uri="{FF2B5EF4-FFF2-40B4-BE49-F238E27FC236}">
                <a16:creationId xmlns:a16="http://schemas.microsoft.com/office/drawing/2014/main" id="{F13D24C8-EFD1-1F42-1C75-935B1D41E75C}"/>
              </a:ext>
            </a:extLst>
          </p:cNvPr>
          <p:cNvSpPr/>
          <p:nvPr/>
        </p:nvSpPr>
        <p:spPr>
          <a:xfrm>
            <a:off x="8265976" y="2245475"/>
            <a:ext cx="279347" cy="26463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B</a:t>
            </a:r>
          </a:p>
        </p:txBody>
      </p:sp>
      <p:sp>
        <p:nvSpPr>
          <p:cNvPr id="19" name="Οβάλ 18">
            <a:extLst>
              <a:ext uri="{FF2B5EF4-FFF2-40B4-BE49-F238E27FC236}">
                <a16:creationId xmlns:a16="http://schemas.microsoft.com/office/drawing/2014/main" id="{DA0A3086-0ACE-B70E-473C-66F6F0021AC1}"/>
              </a:ext>
            </a:extLst>
          </p:cNvPr>
          <p:cNvSpPr/>
          <p:nvPr/>
        </p:nvSpPr>
        <p:spPr>
          <a:xfrm>
            <a:off x="8265976" y="3712915"/>
            <a:ext cx="279347" cy="26463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B</a:t>
            </a:r>
          </a:p>
        </p:txBody>
      </p:sp>
      <mc:AlternateContent xmlns:mc="http://schemas.openxmlformats.org/markup-compatibility/2006" xmlns:a14="http://schemas.microsoft.com/office/drawing/2010/main">
        <mc:Choice Requires="a14">
          <p:sp>
            <p:nvSpPr>
              <p:cNvPr id="32" name="Rectangular Callout 5">
                <a:extLst>
                  <a:ext uri="{FF2B5EF4-FFF2-40B4-BE49-F238E27FC236}">
                    <a16:creationId xmlns:a16="http://schemas.microsoft.com/office/drawing/2014/main" id="{60F63033-9319-31BE-9136-E155BA30977A}"/>
                  </a:ext>
                </a:extLst>
              </p:cNvPr>
              <p:cNvSpPr/>
              <p:nvPr/>
            </p:nvSpPr>
            <p:spPr>
              <a:xfrm>
                <a:off x="5876925" y="-25398"/>
                <a:ext cx="2819400" cy="1586653"/>
              </a:xfrm>
              <a:prstGeom prst="wedgeRectCallout">
                <a:avLst/>
              </a:prstGeom>
              <a:solidFill>
                <a:schemeClr val="bg2">
                  <a:lumMod val="90000"/>
                </a:schemeClr>
              </a:solidFill>
              <a:ln>
                <a:solidFill>
                  <a:srgbClr val="0070C0"/>
                </a:solidFill>
              </a:ln>
            </p:spPr>
            <p:txBody>
              <a:bodyPr wrap="square">
                <a:spAutoFit/>
              </a:bodyPr>
              <a:lstStyle/>
              <a:p>
                <a:pPr marL="525780" marR="0" lvl="0" indent="-457200" algn="l" defTabSz="914400" rtl="0" eaLnBrk="1" fontAlgn="auto" latinLnBrk="0" hangingPunct="1">
                  <a:lnSpc>
                    <a:spcPct val="100000"/>
                  </a:lnSpc>
                  <a:spcBef>
                    <a:spcPts val="0"/>
                  </a:spcBef>
                  <a:spcAft>
                    <a:spcPts val="0"/>
                  </a:spcAft>
                  <a:buClrTx/>
                  <a:buSzTx/>
                  <a:buFont typeface="+mj-lt"/>
                  <a:buAutoNum type="arabicPeriod"/>
                  <a:tabLst/>
                  <a:defRPr/>
                </a:pPr>
                <a14:m>
                  <m:oMath xmlns:m="http://schemas.openxmlformats.org/officeDocument/2006/math">
                    <m:sSub>
                      <m:sSubPr>
                        <m:ctrlPr>
                          <a:rPr kumimoji="0" lang="el-GR"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𝑢</m:t>
                        </m:r>
                      </m:e>
                      <m:sub>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𝑓</m:t>
                            </m:r>
                          </m:sub>
                        </m:sSub>
                      </m:sub>
                    </m:s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𝑢</m:t>
                        </m:r>
                      </m:e>
                      <m:sub>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𝑖</m:t>
                            </m:r>
                          </m:sub>
                        </m:sSub>
                      </m:sub>
                    </m:sSub>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𝑎𝑡</m:t>
                    </m:r>
                  </m:oMath>
                </a14:m>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525780" marR="0" lvl="0" indent="-457200" algn="l" defTabSz="914400" rtl="0" eaLnBrk="1" fontAlgn="auto" latinLnBrk="0" hangingPunct="1">
                  <a:lnSpc>
                    <a:spcPct val="100000"/>
                  </a:lnSpc>
                  <a:spcBef>
                    <a:spcPts val="0"/>
                  </a:spcBef>
                  <a:spcAft>
                    <a:spcPts val="0"/>
                  </a:spcAft>
                  <a:buClrTx/>
                  <a:buSzTx/>
                  <a:buFont typeface="+mj-lt"/>
                  <a:buAutoNum type="arabicPeriod"/>
                  <a:tabLst/>
                  <a:defRPr/>
                </a:pPr>
                <a14:m>
                  <m:oMath xmlns:m="http://schemas.openxmlformats.org/officeDocument/2006/math">
                    <m:sSub>
                      <m:sSubPr>
                        <m:ctrlPr>
                          <a:rPr kumimoji="0" lang="el-GR"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𝑢</m:t>
                        </m:r>
                      </m:e>
                      <m:sub>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𝑎𝑣𝑔</m:t>
                        </m:r>
                      </m:sub>
                    </m:s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f>
                      <m:f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𝑢</m:t>
                            </m:r>
                          </m:e>
                          <m:sub>
                            <m:sSub>
                              <m:sSubPr>
                                <m:ctrlPr>
                                  <a:rPr kumimoji="0" lang="el-GR"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𝑖</m:t>
                                </m:r>
                              </m:sub>
                            </m:sSub>
                          </m:sub>
                        </m:sSub>
                        <m:r>
                          <a:rPr kumimoji="0" lang="el-GR"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l-GR"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𝑢</m:t>
                            </m:r>
                          </m:e>
                          <m:sub>
                            <m:sSub>
                              <m:sSubPr>
                                <m:ctrlPr>
                                  <a:rPr kumimoji="0" lang="el-GR"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𝑓</m:t>
                                </m:r>
                              </m:sub>
                            </m:sSub>
                          </m:sub>
                        </m:sSub>
                      </m:num>
                      <m:den>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den>
                    </m:f>
                  </m:oMath>
                </a14:m>
                <a:endParaRPr kumimoji="0" lang="en-US" sz="14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endParaRPr>
              </a:p>
              <a:p>
                <a:pPr marL="525780" marR="0" lvl="0" indent="-457200" algn="l" defTabSz="914400" rtl="0" eaLnBrk="1" fontAlgn="auto" latinLnBrk="0" hangingPunct="1">
                  <a:lnSpc>
                    <a:spcPct val="100000"/>
                  </a:lnSpc>
                  <a:spcBef>
                    <a:spcPts val="0"/>
                  </a:spcBef>
                  <a:spcAft>
                    <a:spcPts val="0"/>
                  </a:spcAft>
                  <a:buClrTx/>
                  <a:buSzTx/>
                  <a:buFont typeface="+mj-lt"/>
                  <a:buAutoNum type="arabicPeriod"/>
                  <a:tabLst/>
                  <a:defRPr/>
                </a:pPr>
                <a14:m>
                  <m:oMath xmlns:m="http://schemas.openxmlformats.org/officeDocument/2006/math">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𝑓</m:t>
                        </m:r>
                      </m:sub>
                    </m:s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𝑖</m:t>
                        </m:r>
                      </m:sub>
                    </m:s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f>
                      <m:f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1</m:t>
                        </m:r>
                      </m:num>
                      <m:den>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den>
                    </m:f>
                    <m:d>
                      <m:d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𝑢</m:t>
                            </m:r>
                          </m:e>
                          <m:sub>
                            <m:sSub>
                              <m:sSubPr>
                                <m:ctrlPr>
                                  <a:rPr kumimoji="0" lang="el-GR"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𝑖</m:t>
                                </m:r>
                              </m:sub>
                            </m:sSub>
                          </m:sub>
                        </m:s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𝑢</m:t>
                            </m:r>
                          </m:e>
                          <m:sub>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𝑓</m:t>
                                </m:r>
                              </m:sub>
                            </m:sSub>
                          </m:sub>
                        </m:sSub>
                      </m:e>
                    </m:d>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𝑡</m:t>
                    </m:r>
                  </m:oMath>
                </a14:m>
                <a:endParaRPr kumimoji="0" lang="el-GR" sz="1400" b="0" i="1" u="none" strike="noStrike" kern="1200" cap="none" spc="0" normalizeH="0" baseline="0" noProof="0" dirty="0">
                  <a:ln>
                    <a:noFill/>
                  </a:ln>
                  <a:solidFill>
                    <a:prstClr val="black"/>
                  </a:solidFill>
                  <a:effectLst/>
                  <a:uLnTx/>
                  <a:uFillTx/>
                  <a:latin typeface="Calibri" panose="020F0502020204030204"/>
                  <a:ea typeface="+mn-ea"/>
                  <a:cs typeface="+mn-cs"/>
                </a:endParaRPr>
              </a:p>
              <a:p>
                <a:pPr marL="525780" marR="0" lvl="0" indent="-457200" algn="l" defTabSz="914400" rtl="0" eaLnBrk="1" fontAlgn="auto" latinLnBrk="0" hangingPunct="1">
                  <a:lnSpc>
                    <a:spcPct val="100000"/>
                  </a:lnSpc>
                  <a:spcBef>
                    <a:spcPts val="0"/>
                  </a:spcBef>
                  <a:spcAft>
                    <a:spcPts val="0"/>
                  </a:spcAft>
                  <a:buClrTx/>
                  <a:buSzTx/>
                  <a:buFont typeface="+mj-lt"/>
                  <a:buAutoNum type="arabicPeriod"/>
                  <a:tabLst/>
                  <a:defRPr/>
                </a:pPr>
                <a14:m>
                  <m:oMath xmlns:m="http://schemas.openxmlformats.org/officeDocument/2006/math">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𝑓</m:t>
                        </m:r>
                      </m:sub>
                    </m:s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𝑖</m:t>
                        </m:r>
                      </m:sub>
                    </m:s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𝑢</m:t>
                        </m:r>
                      </m:e>
                      <m:sub>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𝑖</m:t>
                            </m:r>
                          </m:sub>
                        </m:sSub>
                      </m:sub>
                    </m:s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𝑡</m:t>
                    </m:r>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f>
                      <m:f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1</m:t>
                        </m:r>
                      </m:num>
                      <m:den>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den>
                    </m:f>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𝑎</m:t>
                    </m:r>
                    <m:sSup>
                      <m:sSup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𝑡</m:t>
                        </m:r>
                      </m:e>
                      <m:sup>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sup>
                    </m:sSup>
                  </m:oMath>
                </a14:m>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525780" marR="0" lvl="0" indent="-457200" algn="l" defTabSz="914400" rtl="0" eaLnBrk="1" fontAlgn="auto" latinLnBrk="0" hangingPunct="1">
                  <a:lnSpc>
                    <a:spcPct val="100000"/>
                  </a:lnSpc>
                  <a:spcBef>
                    <a:spcPts val="0"/>
                  </a:spcBef>
                  <a:spcAft>
                    <a:spcPts val="0"/>
                  </a:spcAft>
                  <a:buClrTx/>
                  <a:buSzTx/>
                  <a:buFont typeface="+mj-lt"/>
                  <a:buAutoNum type="arabicPeriod"/>
                  <a:tabLst/>
                  <a:defRPr/>
                </a:pPr>
                <a14:m>
                  <m:oMath xmlns:m="http://schemas.openxmlformats.org/officeDocument/2006/math">
                    <m:sSubSup>
                      <m:sSubSup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Sup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𝑢</m:t>
                        </m:r>
                      </m:e>
                      <m:sub>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𝑓</m:t>
                            </m:r>
                          </m:sub>
                        </m:sSub>
                      </m:sub>
                      <m:sup>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sup>
                    </m:sSubSup>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Sup>
                      <m:sSubSup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Sup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𝑢</m:t>
                        </m:r>
                      </m:e>
                      <m:sub>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𝑖</m:t>
                            </m:r>
                          </m:sub>
                        </m:sSub>
                      </m:sub>
                      <m:sup>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sup>
                    </m:sSubSup>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𝑎</m:t>
                    </m:r>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𝑓</m:t>
                        </m:r>
                      </m:sub>
                    </m:s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𝑖</m:t>
                        </m:r>
                      </m:sub>
                    </m:s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oMath>
                </a14:m>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32" name="Rectangular Callout 5">
                <a:extLst>
                  <a:ext uri="{FF2B5EF4-FFF2-40B4-BE49-F238E27FC236}">
                    <a16:creationId xmlns:a16="http://schemas.microsoft.com/office/drawing/2014/main" id="{60F63033-9319-31BE-9136-E155BA30977A}"/>
                  </a:ext>
                </a:extLst>
              </p:cNvPr>
              <p:cNvSpPr>
                <a:spLocks noRot="1" noChangeAspect="1" noMove="1" noResize="1" noEditPoints="1" noAdjustHandles="1" noChangeArrowheads="1" noChangeShapeType="1" noTextEdit="1"/>
              </p:cNvSpPr>
              <p:nvPr/>
            </p:nvSpPr>
            <p:spPr>
              <a:xfrm>
                <a:off x="5876925" y="-25398"/>
                <a:ext cx="2819400" cy="1586653"/>
              </a:xfrm>
              <a:prstGeom prst="wedgeRectCallout">
                <a:avLst/>
              </a:prstGeom>
              <a:blipFill>
                <a:blip r:embed="rId12"/>
                <a:stretch>
                  <a:fillRect t="-339"/>
                </a:stretch>
              </a:blipFill>
              <a:ln>
                <a:solidFill>
                  <a:srgbClr val="0070C0"/>
                </a:solidFill>
              </a:ln>
            </p:spPr>
            <p:txBody>
              <a:bodyPr/>
              <a:lstStyle/>
              <a:p>
                <a:r>
                  <a:rPr lang="en-US">
                    <a:noFill/>
                  </a:rPr>
                  <a:t> </a:t>
                </a:r>
              </a:p>
            </p:txBody>
          </p:sp>
        </mc:Fallback>
      </mc:AlternateContent>
      <mc:AlternateContent xmlns:mc="http://schemas.openxmlformats.org/markup-compatibility/2006" xmlns:p14="http://schemas.microsoft.com/office/powerpoint/2010/main">
        <mc:Choice Requires="p14">
          <p:contentPart p14:bwMode="auto" r:id="rId13">
            <p14:nvContentPartPr>
              <p14:cNvPr id="12" name="Ink 11"/>
              <p14:cNvContentPartPr/>
              <p14:nvPr/>
            </p14:nvContentPartPr>
            <p14:xfrm>
              <a:off x="588960" y="4075200"/>
              <a:ext cx="7980840" cy="2781000"/>
            </p14:xfrm>
          </p:contentPart>
        </mc:Choice>
        <mc:Fallback xmlns="">
          <p:pic>
            <p:nvPicPr>
              <p:cNvPr id="12" name="Ink 11"/>
              <p:cNvPicPr/>
              <p:nvPr/>
            </p:nvPicPr>
            <p:blipFill>
              <a:blip r:embed="rId14"/>
              <a:stretch>
                <a:fillRect/>
              </a:stretch>
            </p:blipFill>
            <p:spPr>
              <a:xfrm>
                <a:off x="579600" y="4065840"/>
                <a:ext cx="7999560" cy="2799720"/>
              </a:xfrm>
              <a:prstGeom prst="rect">
                <a:avLst/>
              </a:prstGeom>
            </p:spPr>
          </p:pic>
        </mc:Fallback>
      </mc:AlternateContent>
    </p:spTree>
    <p:extLst>
      <p:ext uri="{BB962C8B-B14F-4D97-AF65-F5344CB8AC3E}">
        <p14:creationId xmlns:p14="http://schemas.microsoft.com/office/powerpoint/2010/main" val="218485064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Κίνηση σε μια Διάσταση</a:t>
            </a:r>
          </a:p>
        </p:txBody>
      </p:sp>
      <p:sp>
        <p:nvSpPr>
          <p:cNvPr id="3" name="Content Placeholder 2"/>
          <p:cNvSpPr>
            <a:spLocks noGrp="1"/>
          </p:cNvSpPr>
          <p:nvPr>
            <p:ph idx="1"/>
          </p:nvPr>
        </p:nvSpPr>
        <p:spPr>
          <a:xfrm>
            <a:off x="738350" y="1290914"/>
            <a:ext cx="7948450" cy="5262286"/>
          </a:xfrm>
        </p:spPr>
        <p:txBody>
          <a:bodyPr>
            <a:normAutofit/>
          </a:bodyPr>
          <a:lstStyle/>
          <a:p>
            <a:r>
              <a:rPr lang="el-GR" b="1" u="sng" dirty="0"/>
              <a:t>Παράδειγμα – Λύση:</a:t>
            </a:r>
          </a:p>
        </p:txBody>
      </p:sp>
      <p:grpSp>
        <p:nvGrpSpPr>
          <p:cNvPr id="31" name="Ομάδα 30">
            <a:extLst>
              <a:ext uri="{FF2B5EF4-FFF2-40B4-BE49-F238E27FC236}">
                <a16:creationId xmlns:a16="http://schemas.microsoft.com/office/drawing/2014/main" id="{178D60FE-E129-3237-DB25-E990987CE8F4}"/>
              </a:ext>
            </a:extLst>
          </p:cNvPr>
          <p:cNvGrpSpPr/>
          <p:nvPr/>
        </p:nvGrpSpPr>
        <p:grpSpPr>
          <a:xfrm>
            <a:off x="1095151" y="1295585"/>
            <a:ext cx="7410785" cy="2710749"/>
            <a:chOff x="742615" y="3423258"/>
            <a:chExt cx="7410785" cy="2710749"/>
          </a:xfrm>
        </p:grpSpPr>
        <p:pic>
          <p:nvPicPr>
            <p:cNvPr id="5" name="Εικόνα 4" descr="Εικόνα που περιέχει όχημα, τροχός, χερσαίο όχημα, σπορ αυτοκίνητο&#10;&#10;Περιγραφή που δημιουργήθηκε αυτόματα">
              <a:extLst>
                <a:ext uri="{FF2B5EF4-FFF2-40B4-BE49-F238E27FC236}">
                  <a16:creationId xmlns:a16="http://schemas.microsoft.com/office/drawing/2014/main" id="{A88BC30B-E6D4-1957-EC45-03232E4501C4}"/>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10000" b="90000" l="10000" r="90000"/>
                      </a14:imgEffect>
                      <a14:imgEffect>
                        <a14:sharpenSoften amount="50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2362200" y="3603982"/>
              <a:ext cx="1295755" cy="1325064"/>
            </a:xfrm>
            <a:prstGeom prst="rect">
              <a:avLst/>
            </a:prstGeom>
          </p:spPr>
        </p:pic>
        <p:pic>
          <p:nvPicPr>
            <p:cNvPr id="6" name="Εικόνα 5" descr="Εικόνα που περιέχει όχημα, τροχός, χερσαίο όχημα, σπορ αυτοκίνητο&#10;&#10;Περιγραφή που δημιουργήθηκε αυτόματα">
              <a:extLst>
                <a:ext uri="{FF2B5EF4-FFF2-40B4-BE49-F238E27FC236}">
                  <a16:creationId xmlns:a16="http://schemas.microsoft.com/office/drawing/2014/main" id="{1A6D33CA-4CEB-0BE4-8CD8-378E9A1991D4}"/>
                </a:ext>
              </a:extLst>
            </p:cNvPr>
            <p:cNvPicPr>
              <a:picLocks noChangeAspect="1"/>
            </p:cNvPicPr>
            <p:nvPr/>
          </p:nvPicPr>
          <p:blipFill>
            <a:blip r:embed="rId5" cstate="print">
              <a:extLst>
                <a:ext uri="{BEBA8EAE-BF5A-486C-A8C5-ECC9F3942E4B}">
                  <a14:imgProps xmlns:a14="http://schemas.microsoft.com/office/drawing/2010/main">
                    <a14:imgLayer r:embed="rId3">
                      <a14:imgEffect>
                        <a14:backgroundRemoval t="10000" b="90000" l="10000" r="90000"/>
                      </a14:imgEffect>
                      <a14:imgEffect>
                        <a14:saturation sat="400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1371600" y="4806944"/>
              <a:ext cx="1295755" cy="1325064"/>
            </a:xfrm>
            <a:prstGeom prst="rect">
              <a:avLst/>
            </a:prstGeom>
          </p:spPr>
        </p:pic>
        <p:cxnSp>
          <p:nvCxnSpPr>
            <p:cNvPr id="8" name="Ευθεία γραμμή σύνδεσης 7">
              <a:extLst>
                <a:ext uri="{FF2B5EF4-FFF2-40B4-BE49-F238E27FC236}">
                  <a16:creationId xmlns:a16="http://schemas.microsoft.com/office/drawing/2014/main" id="{A1E84BCD-29C0-3105-6F75-A2A33E9BEC31}"/>
                </a:ext>
              </a:extLst>
            </p:cNvPr>
            <p:cNvCxnSpPr/>
            <p:nvPr/>
          </p:nvCxnSpPr>
          <p:spPr>
            <a:xfrm>
              <a:off x="1600200" y="4459257"/>
              <a:ext cx="65532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Ευθεία γραμμή σύνδεσης 8">
              <a:extLst>
                <a:ext uri="{FF2B5EF4-FFF2-40B4-BE49-F238E27FC236}">
                  <a16:creationId xmlns:a16="http://schemas.microsoft.com/office/drawing/2014/main" id="{CF2B0117-2854-3EBD-C337-704C32B180EB}"/>
                </a:ext>
              </a:extLst>
            </p:cNvPr>
            <p:cNvCxnSpPr/>
            <p:nvPr/>
          </p:nvCxnSpPr>
          <p:spPr>
            <a:xfrm>
              <a:off x="1600200" y="5678457"/>
              <a:ext cx="6553200" cy="0"/>
            </a:xfrm>
            <a:prstGeom prst="line">
              <a:avLst/>
            </a:prstGeom>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4DCDCF43-E48D-ABC0-8864-DA73E39111B1}"/>
                    </a:ext>
                  </a:extLst>
                </p:cNvPr>
                <p:cNvSpPr txBox="1"/>
                <p:nvPr/>
              </p:nvSpPr>
              <p:spPr>
                <a:xfrm>
                  <a:off x="802130" y="5509668"/>
                  <a:ext cx="579518" cy="2769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𝑡</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=0</m:t>
                        </m:r>
                      </m:oMath>
                    </m:oMathPara>
                  </a14:m>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10" name="TextBox 9">
                  <a:extLst>
                    <a:ext uri="{FF2B5EF4-FFF2-40B4-BE49-F238E27FC236}">
                      <a16:creationId xmlns:a16="http://schemas.microsoft.com/office/drawing/2014/main" id="{4DCDCF43-E48D-ABC0-8864-DA73E39111B1}"/>
                    </a:ext>
                  </a:extLst>
                </p:cNvPr>
                <p:cNvSpPr txBox="1">
                  <a:spLocks noRot="1" noChangeAspect="1" noMove="1" noResize="1" noEditPoints="1" noAdjustHandles="1" noChangeArrowheads="1" noChangeShapeType="1" noTextEdit="1"/>
                </p:cNvSpPr>
                <p:nvPr/>
              </p:nvSpPr>
              <p:spPr>
                <a:xfrm>
                  <a:off x="802130" y="5509668"/>
                  <a:ext cx="579518" cy="276999"/>
                </a:xfrm>
                <a:prstGeom prst="rect">
                  <a:avLst/>
                </a:prstGeom>
                <a:blipFill>
                  <a:blip r:embed="rId6"/>
                  <a:stretch>
                    <a:fillRect l="-7368" r="-9474" b="-6667"/>
                  </a:stretch>
                </a:blipFill>
              </p:spPr>
              <p:txBody>
                <a:bodyPr/>
                <a:lstStyle/>
                <a:p>
                  <a:r>
                    <a:rPr lang="en-US">
                      <a:noFill/>
                    </a:rPr>
                    <a:t> </a:t>
                  </a:r>
                </a:p>
              </p:txBody>
            </p:sp>
          </mc:Fallback>
        </mc:AlternateContent>
        <p:pic>
          <p:nvPicPr>
            <p:cNvPr id="20" name="Εικόνα 19" descr="Εικόνα που περιέχει όχημα, τροχός, χερσαίο όχημα, σπορ αυτοκίνητο&#10;&#10;Περιγραφή που δημιουργήθηκε αυτόματα">
              <a:extLst>
                <a:ext uri="{FF2B5EF4-FFF2-40B4-BE49-F238E27FC236}">
                  <a16:creationId xmlns:a16="http://schemas.microsoft.com/office/drawing/2014/main" id="{F4DCAED0-EFB5-A346-D626-DBB9204A29E3}"/>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10000" b="90000" l="10000" r="90000"/>
                      </a14:imgEffect>
                      <a14:imgEffect>
                        <a14:sharpenSoften amount="50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5029200" y="3591293"/>
              <a:ext cx="1295755" cy="1325064"/>
            </a:xfrm>
            <a:prstGeom prst="rect">
              <a:avLst/>
            </a:prstGeom>
          </p:spPr>
        </p:pic>
        <p:pic>
          <p:nvPicPr>
            <p:cNvPr id="21" name="Εικόνα 20" descr="Εικόνα που περιέχει όχημα, τροχός, χερσαίο όχημα, σπορ αυτοκίνητο&#10;&#10;Περιγραφή που δημιουργήθηκε αυτόματα">
              <a:extLst>
                <a:ext uri="{FF2B5EF4-FFF2-40B4-BE49-F238E27FC236}">
                  <a16:creationId xmlns:a16="http://schemas.microsoft.com/office/drawing/2014/main" id="{AF98D851-3453-57E5-2C02-6BA286C258D6}"/>
                </a:ext>
              </a:extLst>
            </p:cNvPr>
            <p:cNvPicPr>
              <a:picLocks noChangeAspect="1"/>
            </p:cNvPicPr>
            <p:nvPr/>
          </p:nvPicPr>
          <p:blipFill>
            <a:blip r:embed="rId5" cstate="print">
              <a:extLst>
                <a:ext uri="{BEBA8EAE-BF5A-486C-A8C5-ECC9F3942E4B}">
                  <a14:imgProps xmlns:a14="http://schemas.microsoft.com/office/drawing/2010/main">
                    <a14:imgLayer r:embed="rId3">
                      <a14:imgEffect>
                        <a14:backgroundRemoval t="10000" b="90000" l="10000" r="90000"/>
                      </a14:imgEffect>
                      <a14:imgEffect>
                        <a14:saturation sat="400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4890215" y="4808943"/>
              <a:ext cx="1295755" cy="1325064"/>
            </a:xfrm>
            <a:prstGeom prst="rect">
              <a:avLst/>
            </a:prstGeom>
          </p:spPr>
        </p:pic>
        <p:cxnSp>
          <p:nvCxnSpPr>
            <p:cNvPr id="22" name="Ευθεία γραμμή σύνδεσης 21">
              <a:extLst>
                <a:ext uri="{FF2B5EF4-FFF2-40B4-BE49-F238E27FC236}">
                  <a16:creationId xmlns:a16="http://schemas.microsoft.com/office/drawing/2014/main" id="{B4A2D39D-1FA9-49F1-8E2D-A2F155010D7E}"/>
                </a:ext>
              </a:extLst>
            </p:cNvPr>
            <p:cNvCxnSpPr>
              <a:cxnSpLocks/>
            </p:cNvCxnSpPr>
            <p:nvPr/>
          </p:nvCxnSpPr>
          <p:spPr>
            <a:xfrm>
              <a:off x="1510725" y="5779409"/>
              <a:ext cx="6642675" cy="0"/>
            </a:xfrm>
            <a:prstGeom prst="line">
              <a:avLst/>
            </a:prstGeom>
            <a:ln>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628913DD-190A-1C3E-466D-0DBF68F8A848}"/>
                    </a:ext>
                  </a:extLst>
                </p:cNvPr>
                <p:cNvSpPr txBox="1"/>
                <p:nvPr/>
              </p:nvSpPr>
              <p:spPr>
                <a:xfrm>
                  <a:off x="4327568" y="5794327"/>
                  <a:ext cx="1256498" cy="2769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kumimoji="0" lang="en-US" sz="18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Δ</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=400 </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𝑚</m:t>
                        </m:r>
                      </m:oMath>
                    </m:oMathPara>
                  </a14:m>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24" name="TextBox 23">
                  <a:extLst>
                    <a:ext uri="{FF2B5EF4-FFF2-40B4-BE49-F238E27FC236}">
                      <a16:creationId xmlns:a16="http://schemas.microsoft.com/office/drawing/2014/main" id="{628913DD-190A-1C3E-466D-0DBF68F8A848}"/>
                    </a:ext>
                  </a:extLst>
                </p:cNvPr>
                <p:cNvSpPr txBox="1">
                  <a:spLocks noRot="1" noChangeAspect="1" noMove="1" noResize="1" noEditPoints="1" noAdjustHandles="1" noChangeArrowheads="1" noChangeShapeType="1" noTextEdit="1"/>
                </p:cNvSpPr>
                <p:nvPr/>
              </p:nvSpPr>
              <p:spPr>
                <a:xfrm>
                  <a:off x="4327568" y="5794327"/>
                  <a:ext cx="1256498" cy="276999"/>
                </a:xfrm>
                <a:prstGeom prst="rect">
                  <a:avLst/>
                </a:prstGeom>
                <a:blipFill>
                  <a:blip r:embed="rId7"/>
                  <a:stretch>
                    <a:fillRect l="-4369" r="-2427" b="-652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B55FD46F-ED5A-689E-649C-67201A826744}"/>
                    </a:ext>
                  </a:extLst>
                </p:cNvPr>
                <p:cNvSpPr txBox="1"/>
                <p:nvPr/>
              </p:nvSpPr>
              <p:spPr>
                <a:xfrm>
                  <a:off x="742615" y="4996191"/>
                  <a:ext cx="800797" cy="30412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sSub>
                              <m:sSub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𝑃</m:t>
                                </m:r>
                              </m:sub>
                            </m:sSub>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𝑖</m:t>
                            </m:r>
                          </m:sub>
                        </m:s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=0</m:t>
                        </m:r>
                      </m:oMath>
                    </m:oMathPara>
                  </a14:m>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25" name="TextBox 24">
                  <a:extLst>
                    <a:ext uri="{FF2B5EF4-FFF2-40B4-BE49-F238E27FC236}">
                      <a16:creationId xmlns:a16="http://schemas.microsoft.com/office/drawing/2014/main" id="{B55FD46F-ED5A-689E-649C-67201A826744}"/>
                    </a:ext>
                  </a:extLst>
                </p:cNvPr>
                <p:cNvSpPr txBox="1">
                  <a:spLocks noRot="1" noChangeAspect="1" noMove="1" noResize="1" noEditPoints="1" noAdjustHandles="1" noChangeArrowheads="1" noChangeShapeType="1" noTextEdit="1"/>
                </p:cNvSpPr>
                <p:nvPr/>
              </p:nvSpPr>
              <p:spPr>
                <a:xfrm>
                  <a:off x="742615" y="4996191"/>
                  <a:ext cx="800797" cy="304122"/>
                </a:xfrm>
                <a:prstGeom prst="rect">
                  <a:avLst/>
                </a:prstGeom>
                <a:blipFill>
                  <a:blip r:embed="rId8"/>
                  <a:stretch>
                    <a:fillRect l="-3817" r="-6870" b="-2244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A13DF5E1-784B-ABC8-58B3-2AE14E01A453}"/>
                    </a:ext>
                  </a:extLst>
                </p:cNvPr>
                <p:cNvSpPr txBox="1"/>
                <p:nvPr/>
              </p:nvSpPr>
              <p:spPr>
                <a:xfrm>
                  <a:off x="759672" y="4060448"/>
                  <a:ext cx="798167" cy="304186"/>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sub>
                            <m:sSub>
                              <m:sSub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𝐻</m:t>
                                </m:r>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𝑖</m:t>
                                </m:r>
                              </m:sub>
                            </m:sSub>
                          </m:sub>
                        </m:s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=0</m:t>
                        </m:r>
                      </m:oMath>
                    </m:oMathPara>
                  </a14:m>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26" name="TextBox 25">
                  <a:extLst>
                    <a:ext uri="{FF2B5EF4-FFF2-40B4-BE49-F238E27FC236}">
                      <a16:creationId xmlns:a16="http://schemas.microsoft.com/office/drawing/2014/main" id="{A13DF5E1-784B-ABC8-58B3-2AE14E01A453}"/>
                    </a:ext>
                  </a:extLst>
                </p:cNvPr>
                <p:cNvSpPr txBox="1">
                  <a:spLocks noRot="1" noChangeAspect="1" noMove="1" noResize="1" noEditPoints="1" noAdjustHandles="1" noChangeArrowheads="1" noChangeShapeType="1" noTextEdit="1"/>
                </p:cNvSpPr>
                <p:nvPr/>
              </p:nvSpPr>
              <p:spPr>
                <a:xfrm>
                  <a:off x="759672" y="4060448"/>
                  <a:ext cx="798167" cy="304186"/>
                </a:xfrm>
                <a:prstGeom prst="rect">
                  <a:avLst/>
                </a:prstGeom>
                <a:blipFill>
                  <a:blip r:embed="rId9"/>
                  <a:stretch>
                    <a:fillRect l="-3817" r="-6870" b="-18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36C54455-5352-3EB9-1ABA-72433AA52FAA}"/>
                    </a:ext>
                  </a:extLst>
                </p:cNvPr>
                <p:cNvSpPr txBox="1"/>
                <p:nvPr/>
              </p:nvSpPr>
              <p:spPr>
                <a:xfrm>
                  <a:off x="3814552" y="3423258"/>
                  <a:ext cx="1350563" cy="474425"/>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sSub>
                              <m:sSub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acc>
                                  <m:accPr>
                                    <m:chr m:val="⃗"/>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acc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𝑎</m:t>
                                    </m:r>
                                  </m:e>
                                </m:acc>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𝐻</m:t>
                                </m:r>
                              </m:sub>
                            </m:s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=3.0</m:t>
                            </m:r>
                            <m:f>
                              <m:f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𝑚</m:t>
                                </m:r>
                              </m:num>
                              <m:den>
                                <m:sSup>
                                  <m:sSup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𝑠</m:t>
                                    </m:r>
                                  </m:e>
                                  <m:sup>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sup>
                                </m:sSup>
                              </m:den>
                            </m:f>
                            <m:acc>
                              <m:accPr>
                                <m:chr m:val="⃗"/>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acc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𝑖</m:t>
                                </m:r>
                              </m:e>
                            </m:acc>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sub>
                        </m:sSub>
                      </m:oMath>
                    </m:oMathPara>
                  </a14:m>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27" name="TextBox 26">
                  <a:extLst>
                    <a:ext uri="{FF2B5EF4-FFF2-40B4-BE49-F238E27FC236}">
                      <a16:creationId xmlns:a16="http://schemas.microsoft.com/office/drawing/2014/main" id="{36C54455-5352-3EB9-1ABA-72433AA52FAA}"/>
                    </a:ext>
                  </a:extLst>
                </p:cNvPr>
                <p:cNvSpPr txBox="1">
                  <a:spLocks noRot="1" noChangeAspect="1" noMove="1" noResize="1" noEditPoints="1" noAdjustHandles="1" noChangeArrowheads="1" noChangeShapeType="1" noTextEdit="1"/>
                </p:cNvSpPr>
                <p:nvPr/>
              </p:nvSpPr>
              <p:spPr>
                <a:xfrm>
                  <a:off x="3814552" y="3423258"/>
                  <a:ext cx="1350563" cy="474425"/>
                </a:xfrm>
                <a:prstGeom prst="rect">
                  <a:avLst/>
                </a:prstGeom>
                <a:blipFill>
                  <a:blip r:embed="rId10"/>
                  <a:stretch>
                    <a:fillRect/>
                  </a:stretch>
                </a:blipFill>
              </p:spPr>
              <p:txBody>
                <a:bodyPr/>
                <a:lstStyle/>
                <a:p>
                  <a:r>
                    <a:rPr lang="en-US">
                      <a:noFill/>
                    </a:rPr>
                    <a:t> </a:t>
                  </a:r>
                </a:p>
              </p:txBody>
            </p:sp>
          </mc:Fallback>
        </mc:AlternateContent>
        <p:cxnSp>
          <p:nvCxnSpPr>
            <p:cNvPr id="28" name="Ευθεία γραμμή σύνδεσης 27">
              <a:extLst>
                <a:ext uri="{FF2B5EF4-FFF2-40B4-BE49-F238E27FC236}">
                  <a16:creationId xmlns:a16="http://schemas.microsoft.com/office/drawing/2014/main" id="{294DFE43-AFBB-71A2-EC23-A0DAF50826E6}"/>
                </a:ext>
              </a:extLst>
            </p:cNvPr>
            <p:cNvCxnSpPr>
              <a:cxnSpLocks/>
            </p:cNvCxnSpPr>
            <p:nvPr/>
          </p:nvCxnSpPr>
          <p:spPr>
            <a:xfrm>
              <a:off x="4119790" y="3962400"/>
              <a:ext cx="343077" cy="0"/>
            </a:xfrm>
            <a:prstGeom prst="line">
              <a:avLst/>
            </a:prstGeom>
            <a:ln>
              <a:headEnd type="none" w="med" len="med"/>
              <a:tailEnd type="triangl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7C9A3E26-78D2-1B87-C099-EC444D36E25F}"/>
                    </a:ext>
                  </a:extLst>
                </p:cNvPr>
                <p:cNvSpPr txBox="1"/>
                <p:nvPr/>
              </p:nvSpPr>
              <p:spPr>
                <a:xfrm>
                  <a:off x="3749656" y="4873989"/>
                  <a:ext cx="1317925" cy="474425"/>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sSub>
                              <m:sSub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acc>
                                  <m:accPr>
                                    <m:chr m:val="⃗"/>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acc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𝑎</m:t>
                                    </m:r>
                                  </m:e>
                                </m:acc>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𝑃</m:t>
                                </m:r>
                              </m:sub>
                            </m:s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=3.5</m:t>
                            </m:r>
                            <m:f>
                              <m:f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𝑚</m:t>
                                </m:r>
                              </m:num>
                              <m:den>
                                <m:sSup>
                                  <m:sSup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𝑠</m:t>
                                    </m:r>
                                  </m:e>
                                  <m:sup>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sup>
                                </m:sSup>
                              </m:den>
                            </m:f>
                            <m:acc>
                              <m:accPr>
                                <m:chr m:val="⃗"/>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accPr>
                              <m:e>
                                <m:r>
                                  <a:rPr kumimoji="0" lang="el-GR"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𝜄</m:t>
                                </m:r>
                              </m:e>
                            </m:acc>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sub>
                        </m:sSub>
                      </m:oMath>
                    </m:oMathPara>
                  </a14:m>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29" name="TextBox 28">
                  <a:extLst>
                    <a:ext uri="{FF2B5EF4-FFF2-40B4-BE49-F238E27FC236}">
                      <a16:creationId xmlns:a16="http://schemas.microsoft.com/office/drawing/2014/main" id="{7C9A3E26-78D2-1B87-C099-EC444D36E25F}"/>
                    </a:ext>
                  </a:extLst>
                </p:cNvPr>
                <p:cNvSpPr txBox="1">
                  <a:spLocks noRot="1" noChangeAspect="1" noMove="1" noResize="1" noEditPoints="1" noAdjustHandles="1" noChangeArrowheads="1" noChangeShapeType="1" noTextEdit="1"/>
                </p:cNvSpPr>
                <p:nvPr/>
              </p:nvSpPr>
              <p:spPr>
                <a:xfrm>
                  <a:off x="3749656" y="4873989"/>
                  <a:ext cx="1317925" cy="474425"/>
                </a:xfrm>
                <a:prstGeom prst="rect">
                  <a:avLst/>
                </a:prstGeom>
                <a:blipFill>
                  <a:blip r:embed="rId11"/>
                  <a:stretch>
                    <a:fillRect/>
                  </a:stretch>
                </a:blipFill>
              </p:spPr>
              <p:txBody>
                <a:bodyPr/>
                <a:lstStyle/>
                <a:p>
                  <a:r>
                    <a:rPr lang="en-US">
                      <a:noFill/>
                    </a:rPr>
                    <a:t> </a:t>
                  </a:r>
                </a:p>
              </p:txBody>
            </p:sp>
          </mc:Fallback>
        </mc:AlternateContent>
        <p:cxnSp>
          <p:nvCxnSpPr>
            <p:cNvPr id="30" name="Ευθεία γραμμή σύνδεσης 29">
              <a:extLst>
                <a:ext uri="{FF2B5EF4-FFF2-40B4-BE49-F238E27FC236}">
                  <a16:creationId xmlns:a16="http://schemas.microsoft.com/office/drawing/2014/main" id="{D69C8D85-41B8-6357-AB74-B17D8BE78D94}"/>
                </a:ext>
              </a:extLst>
            </p:cNvPr>
            <p:cNvCxnSpPr>
              <a:cxnSpLocks/>
            </p:cNvCxnSpPr>
            <p:nvPr/>
          </p:nvCxnSpPr>
          <p:spPr>
            <a:xfrm>
              <a:off x="4089964" y="5358916"/>
              <a:ext cx="343077" cy="0"/>
            </a:xfrm>
            <a:prstGeom prst="line">
              <a:avLst/>
            </a:prstGeom>
            <a:ln>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4" name="TextBox 3">
            <a:extLst>
              <a:ext uri="{FF2B5EF4-FFF2-40B4-BE49-F238E27FC236}">
                <a16:creationId xmlns:a16="http://schemas.microsoft.com/office/drawing/2014/main" id="{3CE95AB1-B7E5-2C50-9C50-47944CC72E85}"/>
              </a:ext>
            </a:extLst>
          </p:cNvPr>
          <p:cNvSpPr txBox="1"/>
          <p:nvPr/>
        </p:nvSpPr>
        <p:spPr>
          <a:xfrm>
            <a:off x="7565617" y="1930575"/>
            <a:ext cx="105338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Honda</a:t>
            </a:r>
          </a:p>
        </p:txBody>
      </p:sp>
      <p:sp>
        <p:nvSpPr>
          <p:cNvPr id="7" name="TextBox 6">
            <a:extLst>
              <a:ext uri="{FF2B5EF4-FFF2-40B4-BE49-F238E27FC236}">
                <a16:creationId xmlns:a16="http://schemas.microsoft.com/office/drawing/2014/main" id="{03B663FE-597D-1D5D-3311-93D7BBF62784}"/>
              </a:ext>
            </a:extLst>
          </p:cNvPr>
          <p:cNvSpPr txBox="1"/>
          <p:nvPr/>
        </p:nvSpPr>
        <p:spPr>
          <a:xfrm>
            <a:off x="7565617" y="3158308"/>
            <a:ext cx="105338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Porsche</a:t>
            </a:r>
          </a:p>
        </p:txBody>
      </p:sp>
      <p:sp>
        <p:nvSpPr>
          <p:cNvPr id="11" name="Οβάλ 10">
            <a:extLst>
              <a:ext uri="{FF2B5EF4-FFF2-40B4-BE49-F238E27FC236}">
                <a16:creationId xmlns:a16="http://schemas.microsoft.com/office/drawing/2014/main" id="{5E662640-7C19-1F49-F742-E3630D28CF88}"/>
              </a:ext>
            </a:extLst>
          </p:cNvPr>
          <p:cNvSpPr/>
          <p:nvPr/>
        </p:nvSpPr>
        <p:spPr>
          <a:xfrm>
            <a:off x="1724136" y="2245476"/>
            <a:ext cx="279347" cy="26463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A</a:t>
            </a:r>
          </a:p>
        </p:txBody>
      </p:sp>
      <p:sp>
        <p:nvSpPr>
          <p:cNvPr id="13" name="Οβάλ 12">
            <a:extLst>
              <a:ext uri="{FF2B5EF4-FFF2-40B4-BE49-F238E27FC236}">
                <a16:creationId xmlns:a16="http://schemas.microsoft.com/office/drawing/2014/main" id="{7D90EEDD-36DC-01C0-81A6-3F3328BF7F54}"/>
              </a:ext>
            </a:extLst>
          </p:cNvPr>
          <p:cNvSpPr/>
          <p:nvPr/>
        </p:nvSpPr>
        <p:spPr>
          <a:xfrm>
            <a:off x="1734184" y="3749746"/>
            <a:ext cx="279347" cy="26463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A</a:t>
            </a:r>
          </a:p>
        </p:txBody>
      </p:sp>
      <p:sp>
        <p:nvSpPr>
          <p:cNvPr id="17" name="Οβάλ 16">
            <a:extLst>
              <a:ext uri="{FF2B5EF4-FFF2-40B4-BE49-F238E27FC236}">
                <a16:creationId xmlns:a16="http://schemas.microsoft.com/office/drawing/2014/main" id="{F13D24C8-EFD1-1F42-1C75-935B1D41E75C}"/>
              </a:ext>
            </a:extLst>
          </p:cNvPr>
          <p:cNvSpPr/>
          <p:nvPr/>
        </p:nvSpPr>
        <p:spPr>
          <a:xfrm>
            <a:off x="8265976" y="2245475"/>
            <a:ext cx="279347" cy="26463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B</a:t>
            </a:r>
          </a:p>
        </p:txBody>
      </p:sp>
      <p:sp>
        <p:nvSpPr>
          <p:cNvPr id="19" name="Οβάλ 18">
            <a:extLst>
              <a:ext uri="{FF2B5EF4-FFF2-40B4-BE49-F238E27FC236}">
                <a16:creationId xmlns:a16="http://schemas.microsoft.com/office/drawing/2014/main" id="{DA0A3086-0ACE-B70E-473C-66F6F0021AC1}"/>
              </a:ext>
            </a:extLst>
          </p:cNvPr>
          <p:cNvSpPr/>
          <p:nvPr/>
        </p:nvSpPr>
        <p:spPr>
          <a:xfrm>
            <a:off x="8265976" y="3712915"/>
            <a:ext cx="279347" cy="26463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B</a:t>
            </a:r>
          </a:p>
        </p:txBody>
      </p:sp>
      <mc:AlternateContent xmlns:mc="http://schemas.openxmlformats.org/markup-compatibility/2006" xmlns:a14="http://schemas.microsoft.com/office/drawing/2010/main">
        <mc:Choice Requires="a14">
          <p:sp>
            <p:nvSpPr>
              <p:cNvPr id="32" name="Rectangular Callout 5">
                <a:extLst>
                  <a:ext uri="{FF2B5EF4-FFF2-40B4-BE49-F238E27FC236}">
                    <a16:creationId xmlns:a16="http://schemas.microsoft.com/office/drawing/2014/main" id="{60F63033-9319-31BE-9136-E155BA30977A}"/>
                  </a:ext>
                </a:extLst>
              </p:cNvPr>
              <p:cNvSpPr/>
              <p:nvPr/>
            </p:nvSpPr>
            <p:spPr>
              <a:xfrm>
                <a:off x="5876925" y="-25398"/>
                <a:ext cx="2819400" cy="1586653"/>
              </a:xfrm>
              <a:prstGeom prst="wedgeRectCallout">
                <a:avLst/>
              </a:prstGeom>
              <a:solidFill>
                <a:schemeClr val="bg2">
                  <a:lumMod val="90000"/>
                </a:schemeClr>
              </a:solidFill>
              <a:ln>
                <a:solidFill>
                  <a:srgbClr val="0070C0"/>
                </a:solidFill>
              </a:ln>
            </p:spPr>
            <p:txBody>
              <a:bodyPr wrap="square">
                <a:spAutoFit/>
              </a:bodyPr>
              <a:lstStyle/>
              <a:p>
                <a:pPr marL="525780" marR="0" lvl="0" indent="-457200" algn="l" defTabSz="914400" rtl="0" eaLnBrk="1" fontAlgn="auto" latinLnBrk="0" hangingPunct="1">
                  <a:lnSpc>
                    <a:spcPct val="100000"/>
                  </a:lnSpc>
                  <a:spcBef>
                    <a:spcPts val="0"/>
                  </a:spcBef>
                  <a:spcAft>
                    <a:spcPts val="0"/>
                  </a:spcAft>
                  <a:buClrTx/>
                  <a:buSzTx/>
                  <a:buFont typeface="+mj-lt"/>
                  <a:buAutoNum type="arabicPeriod"/>
                  <a:tabLst/>
                  <a:defRPr/>
                </a:pPr>
                <a14:m>
                  <m:oMath xmlns:m="http://schemas.openxmlformats.org/officeDocument/2006/math">
                    <m:sSub>
                      <m:sSubPr>
                        <m:ctrlPr>
                          <a:rPr kumimoji="0" lang="el-GR"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𝑢</m:t>
                        </m:r>
                      </m:e>
                      <m:sub>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𝑓</m:t>
                            </m:r>
                          </m:sub>
                        </m:sSub>
                      </m:sub>
                    </m:s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𝑢</m:t>
                        </m:r>
                      </m:e>
                      <m:sub>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𝑖</m:t>
                            </m:r>
                          </m:sub>
                        </m:sSub>
                      </m:sub>
                    </m:sSub>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𝑎𝑡</m:t>
                    </m:r>
                  </m:oMath>
                </a14:m>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525780" marR="0" lvl="0" indent="-457200" algn="l" defTabSz="914400" rtl="0" eaLnBrk="1" fontAlgn="auto" latinLnBrk="0" hangingPunct="1">
                  <a:lnSpc>
                    <a:spcPct val="100000"/>
                  </a:lnSpc>
                  <a:spcBef>
                    <a:spcPts val="0"/>
                  </a:spcBef>
                  <a:spcAft>
                    <a:spcPts val="0"/>
                  </a:spcAft>
                  <a:buClrTx/>
                  <a:buSzTx/>
                  <a:buFont typeface="+mj-lt"/>
                  <a:buAutoNum type="arabicPeriod"/>
                  <a:tabLst/>
                  <a:defRPr/>
                </a:pPr>
                <a14:m>
                  <m:oMath xmlns:m="http://schemas.openxmlformats.org/officeDocument/2006/math">
                    <m:sSub>
                      <m:sSubPr>
                        <m:ctrlPr>
                          <a:rPr kumimoji="0" lang="el-GR"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𝑢</m:t>
                        </m:r>
                      </m:e>
                      <m:sub>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𝑎𝑣𝑔</m:t>
                        </m:r>
                      </m:sub>
                    </m:s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f>
                      <m:f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𝑢</m:t>
                            </m:r>
                          </m:e>
                          <m:sub>
                            <m:sSub>
                              <m:sSubPr>
                                <m:ctrlPr>
                                  <a:rPr kumimoji="0" lang="el-GR"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𝑖</m:t>
                                </m:r>
                              </m:sub>
                            </m:sSub>
                          </m:sub>
                        </m:sSub>
                        <m:r>
                          <a:rPr kumimoji="0" lang="el-GR"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l-GR"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𝑢</m:t>
                            </m:r>
                          </m:e>
                          <m:sub>
                            <m:sSub>
                              <m:sSubPr>
                                <m:ctrlPr>
                                  <a:rPr kumimoji="0" lang="el-GR"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𝑓</m:t>
                                </m:r>
                              </m:sub>
                            </m:sSub>
                          </m:sub>
                        </m:sSub>
                      </m:num>
                      <m:den>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den>
                    </m:f>
                  </m:oMath>
                </a14:m>
                <a:endParaRPr kumimoji="0" lang="en-US" sz="14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endParaRPr>
              </a:p>
              <a:p>
                <a:pPr marL="525780" marR="0" lvl="0" indent="-457200" algn="l" defTabSz="914400" rtl="0" eaLnBrk="1" fontAlgn="auto" latinLnBrk="0" hangingPunct="1">
                  <a:lnSpc>
                    <a:spcPct val="100000"/>
                  </a:lnSpc>
                  <a:spcBef>
                    <a:spcPts val="0"/>
                  </a:spcBef>
                  <a:spcAft>
                    <a:spcPts val="0"/>
                  </a:spcAft>
                  <a:buClrTx/>
                  <a:buSzTx/>
                  <a:buFont typeface="+mj-lt"/>
                  <a:buAutoNum type="arabicPeriod"/>
                  <a:tabLst/>
                  <a:defRPr/>
                </a:pPr>
                <a14:m>
                  <m:oMath xmlns:m="http://schemas.openxmlformats.org/officeDocument/2006/math">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𝑓</m:t>
                        </m:r>
                      </m:sub>
                    </m:s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𝑖</m:t>
                        </m:r>
                      </m:sub>
                    </m:s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f>
                      <m:f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1</m:t>
                        </m:r>
                      </m:num>
                      <m:den>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den>
                    </m:f>
                    <m:d>
                      <m:d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𝑢</m:t>
                            </m:r>
                          </m:e>
                          <m:sub>
                            <m:sSub>
                              <m:sSubPr>
                                <m:ctrlPr>
                                  <a:rPr kumimoji="0" lang="el-GR"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𝑖</m:t>
                                </m:r>
                              </m:sub>
                            </m:sSub>
                          </m:sub>
                        </m:s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𝑢</m:t>
                            </m:r>
                          </m:e>
                          <m:sub>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𝑓</m:t>
                                </m:r>
                              </m:sub>
                            </m:sSub>
                          </m:sub>
                        </m:sSub>
                      </m:e>
                    </m:d>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𝑡</m:t>
                    </m:r>
                  </m:oMath>
                </a14:m>
                <a:endParaRPr kumimoji="0" lang="el-GR" sz="1400" b="0" i="1" u="none" strike="noStrike" kern="1200" cap="none" spc="0" normalizeH="0" baseline="0" noProof="0" dirty="0">
                  <a:ln>
                    <a:noFill/>
                  </a:ln>
                  <a:solidFill>
                    <a:prstClr val="black"/>
                  </a:solidFill>
                  <a:effectLst/>
                  <a:uLnTx/>
                  <a:uFillTx/>
                  <a:latin typeface="Calibri" panose="020F0502020204030204"/>
                  <a:ea typeface="+mn-ea"/>
                  <a:cs typeface="+mn-cs"/>
                </a:endParaRPr>
              </a:p>
              <a:p>
                <a:pPr marL="525780" marR="0" lvl="0" indent="-457200" algn="l" defTabSz="914400" rtl="0" eaLnBrk="1" fontAlgn="auto" latinLnBrk="0" hangingPunct="1">
                  <a:lnSpc>
                    <a:spcPct val="100000"/>
                  </a:lnSpc>
                  <a:spcBef>
                    <a:spcPts val="0"/>
                  </a:spcBef>
                  <a:spcAft>
                    <a:spcPts val="0"/>
                  </a:spcAft>
                  <a:buClrTx/>
                  <a:buSzTx/>
                  <a:buFont typeface="+mj-lt"/>
                  <a:buAutoNum type="arabicPeriod"/>
                  <a:tabLst/>
                  <a:defRPr/>
                </a:pPr>
                <a14:m>
                  <m:oMath xmlns:m="http://schemas.openxmlformats.org/officeDocument/2006/math">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𝑓</m:t>
                        </m:r>
                      </m:sub>
                    </m:s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𝑖</m:t>
                        </m:r>
                      </m:sub>
                    </m:s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𝑢</m:t>
                        </m:r>
                      </m:e>
                      <m:sub>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𝑖</m:t>
                            </m:r>
                          </m:sub>
                        </m:sSub>
                      </m:sub>
                    </m:s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𝑡</m:t>
                    </m:r>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f>
                      <m:f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1</m:t>
                        </m:r>
                      </m:num>
                      <m:den>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den>
                    </m:f>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𝑎</m:t>
                    </m:r>
                    <m:sSup>
                      <m:sSup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𝑡</m:t>
                        </m:r>
                      </m:e>
                      <m:sup>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sup>
                    </m:sSup>
                  </m:oMath>
                </a14:m>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525780" marR="0" lvl="0" indent="-457200" algn="l" defTabSz="914400" rtl="0" eaLnBrk="1" fontAlgn="auto" latinLnBrk="0" hangingPunct="1">
                  <a:lnSpc>
                    <a:spcPct val="100000"/>
                  </a:lnSpc>
                  <a:spcBef>
                    <a:spcPts val="0"/>
                  </a:spcBef>
                  <a:spcAft>
                    <a:spcPts val="0"/>
                  </a:spcAft>
                  <a:buClrTx/>
                  <a:buSzTx/>
                  <a:buFont typeface="+mj-lt"/>
                  <a:buAutoNum type="arabicPeriod"/>
                  <a:tabLst/>
                  <a:defRPr/>
                </a:pPr>
                <a14:m>
                  <m:oMath xmlns:m="http://schemas.openxmlformats.org/officeDocument/2006/math">
                    <m:sSubSup>
                      <m:sSubSup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Sup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𝑢</m:t>
                        </m:r>
                      </m:e>
                      <m:sub>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𝑓</m:t>
                            </m:r>
                          </m:sub>
                        </m:sSub>
                      </m:sub>
                      <m:sup>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sup>
                    </m:sSubSup>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Sup>
                      <m:sSubSup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Sup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𝑢</m:t>
                        </m:r>
                      </m:e>
                      <m:sub>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𝑖</m:t>
                            </m:r>
                          </m:sub>
                        </m:sSub>
                      </m:sub>
                      <m:sup>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sup>
                    </m:sSubSup>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𝑎</m:t>
                    </m:r>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𝑓</m:t>
                        </m:r>
                      </m:sub>
                    </m:s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𝑖</m:t>
                        </m:r>
                      </m:sub>
                    </m:s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oMath>
                </a14:m>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32" name="Rectangular Callout 5">
                <a:extLst>
                  <a:ext uri="{FF2B5EF4-FFF2-40B4-BE49-F238E27FC236}">
                    <a16:creationId xmlns:a16="http://schemas.microsoft.com/office/drawing/2014/main" id="{60F63033-9319-31BE-9136-E155BA30977A}"/>
                  </a:ext>
                </a:extLst>
              </p:cNvPr>
              <p:cNvSpPr>
                <a:spLocks noRot="1" noChangeAspect="1" noMove="1" noResize="1" noEditPoints="1" noAdjustHandles="1" noChangeArrowheads="1" noChangeShapeType="1" noTextEdit="1"/>
              </p:cNvSpPr>
              <p:nvPr/>
            </p:nvSpPr>
            <p:spPr>
              <a:xfrm>
                <a:off x="5876925" y="-25398"/>
                <a:ext cx="2819400" cy="1586653"/>
              </a:xfrm>
              <a:prstGeom prst="wedgeRectCallout">
                <a:avLst/>
              </a:prstGeom>
              <a:blipFill>
                <a:blip r:embed="rId12"/>
                <a:stretch>
                  <a:fillRect t="-339"/>
                </a:stretch>
              </a:blipFill>
              <a:ln>
                <a:solidFill>
                  <a:srgbClr val="0070C0"/>
                </a:solidFill>
              </a:ln>
            </p:spPr>
            <p:txBody>
              <a:bodyPr/>
              <a:lstStyle/>
              <a:p>
                <a:r>
                  <a:rPr lang="en-US">
                    <a:noFill/>
                  </a:rPr>
                  <a:t> </a:t>
                </a:r>
              </a:p>
            </p:txBody>
          </p:sp>
        </mc:Fallback>
      </mc:AlternateContent>
      <mc:AlternateContent xmlns:mc="http://schemas.openxmlformats.org/markup-compatibility/2006" xmlns:p14="http://schemas.microsoft.com/office/powerpoint/2010/main">
        <mc:Choice Requires="p14">
          <p:contentPart p14:bwMode="auto" r:id="rId13">
            <p14:nvContentPartPr>
              <p14:cNvPr id="12" name="Ink 11"/>
              <p14:cNvContentPartPr/>
              <p14:nvPr/>
            </p14:nvContentPartPr>
            <p14:xfrm>
              <a:off x="588960" y="3993480"/>
              <a:ext cx="7959960" cy="2862720"/>
            </p14:xfrm>
          </p:contentPart>
        </mc:Choice>
        <mc:Fallback xmlns="">
          <p:pic>
            <p:nvPicPr>
              <p:cNvPr id="12" name="Ink 11"/>
              <p:cNvPicPr/>
              <p:nvPr/>
            </p:nvPicPr>
            <p:blipFill>
              <a:blip r:embed="rId14"/>
              <a:stretch>
                <a:fillRect/>
              </a:stretch>
            </p:blipFill>
            <p:spPr>
              <a:xfrm>
                <a:off x="579600" y="3984120"/>
                <a:ext cx="7978680" cy="2881440"/>
              </a:xfrm>
              <a:prstGeom prst="rect">
                <a:avLst/>
              </a:prstGeom>
            </p:spPr>
          </p:pic>
        </mc:Fallback>
      </mc:AlternateContent>
    </p:spTree>
    <p:extLst>
      <p:ext uri="{BB962C8B-B14F-4D97-AF65-F5344CB8AC3E}">
        <p14:creationId xmlns:p14="http://schemas.microsoft.com/office/powerpoint/2010/main" val="172216920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Κίνηση σε μια Διάσταση</a:t>
            </a:r>
          </a:p>
        </p:txBody>
      </p:sp>
      <p:sp>
        <p:nvSpPr>
          <p:cNvPr id="3" name="Content Placeholder 2"/>
          <p:cNvSpPr>
            <a:spLocks noGrp="1"/>
          </p:cNvSpPr>
          <p:nvPr>
            <p:ph idx="1"/>
          </p:nvPr>
        </p:nvSpPr>
        <p:spPr>
          <a:xfrm>
            <a:off x="738350" y="1290914"/>
            <a:ext cx="7948450" cy="5262286"/>
          </a:xfrm>
        </p:spPr>
        <p:txBody>
          <a:bodyPr>
            <a:normAutofit/>
          </a:bodyPr>
          <a:lstStyle/>
          <a:p>
            <a:r>
              <a:rPr lang="el-GR" b="1" u="sng" dirty="0"/>
              <a:t>Παράδειγμα – Λύση:</a:t>
            </a:r>
          </a:p>
        </p:txBody>
      </p:sp>
      <p:grpSp>
        <p:nvGrpSpPr>
          <p:cNvPr id="31" name="Ομάδα 30">
            <a:extLst>
              <a:ext uri="{FF2B5EF4-FFF2-40B4-BE49-F238E27FC236}">
                <a16:creationId xmlns:a16="http://schemas.microsoft.com/office/drawing/2014/main" id="{178D60FE-E129-3237-DB25-E990987CE8F4}"/>
              </a:ext>
            </a:extLst>
          </p:cNvPr>
          <p:cNvGrpSpPr/>
          <p:nvPr/>
        </p:nvGrpSpPr>
        <p:grpSpPr>
          <a:xfrm>
            <a:off x="1121116" y="1344166"/>
            <a:ext cx="7384820" cy="2662168"/>
            <a:chOff x="768580" y="3471839"/>
            <a:chExt cx="7384820" cy="2662168"/>
          </a:xfrm>
        </p:grpSpPr>
        <p:pic>
          <p:nvPicPr>
            <p:cNvPr id="5" name="Εικόνα 4" descr="Εικόνα που περιέχει όχημα, τροχός, χερσαίο όχημα, σπορ αυτοκίνητο&#10;&#10;Περιγραφή που δημιουργήθηκε αυτόματα">
              <a:extLst>
                <a:ext uri="{FF2B5EF4-FFF2-40B4-BE49-F238E27FC236}">
                  <a16:creationId xmlns:a16="http://schemas.microsoft.com/office/drawing/2014/main" id="{A88BC30B-E6D4-1957-EC45-03232E4501C4}"/>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10000" b="90000" l="10000" r="90000"/>
                      </a14:imgEffect>
                      <a14:imgEffect>
                        <a14:sharpenSoften amount="50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2362200" y="3603982"/>
              <a:ext cx="1295755" cy="1325064"/>
            </a:xfrm>
            <a:prstGeom prst="rect">
              <a:avLst/>
            </a:prstGeom>
          </p:spPr>
        </p:pic>
        <p:pic>
          <p:nvPicPr>
            <p:cNvPr id="6" name="Εικόνα 5" descr="Εικόνα που περιέχει όχημα, τροχός, χερσαίο όχημα, σπορ αυτοκίνητο&#10;&#10;Περιγραφή που δημιουργήθηκε αυτόματα">
              <a:extLst>
                <a:ext uri="{FF2B5EF4-FFF2-40B4-BE49-F238E27FC236}">
                  <a16:creationId xmlns:a16="http://schemas.microsoft.com/office/drawing/2014/main" id="{1A6D33CA-4CEB-0BE4-8CD8-378E9A1991D4}"/>
                </a:ext>
              </a:extLst>
            </p:cNvPr>
            <p:cNvPicPr>
              <a:picLocks noChangeAspect="1"/>
            </p:cNvPicPr>
            <p:nvPr/>
          </p:nvPicPr>
          <p:blipFill>
            <a:blip r:embed="rId5" cstate="print">
              <a:extLst>
                <a:ext uri="{BEBA8EAE-BF5A-486C-A8C5-ECC9F3942E4B}">
                  <a14:imgProps xmlns:a14="http://schemas.microsoft.com/office/drawing/2010/main">
                    <a14:imgLayer r:embed="rId3">
                      <a14:imgEffect>
                        <a14:backgroundRemoval t="10000" b="90000" l="10000" r="90000"/>
                      </a14:imgEffect>
                      <a14:imgEffect>
                        <a14:saturation sat="400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1371600" y="4806944"/>
              <a:ext cx="1295755" cy="1325064"/>
            </a:xfrm>
            <a:prstGeom prst="rect">
              <a:avLst/>
            </a:prstGeom>
          </p:spPr>
        </p:pic>
        <p:cxnSp>
          <p:nvCxnSpPr>
            <p:cNvPr id="8" name="Ευθεία γραμμή σύνδεσης 7">
              <a:extLst>
                <a:ext uri="{FF2B5EF4-FFF2-40B4-BE49-F238E27FC236}">
                  <a16:creationId xmlns:a16="http://schemas.microsoft.com/office/drawing/2014/main" id="{A1E84BCD-29C0-3105-6F75-A2A33E9BEC31}"/>
                </a:ext>
              </a:extLst>
            </p:cNvPr>
            <p:cNvCxnSpPr/>
            <p:nvPr/>
          </p:nvCxnSpPr>
          <p:spPr>
            <a:xfrm>
              <a:off x="1600200" y="4459257"/>
              <a:ext cx="65532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Ευθεία γραμμή σύνδεσης 8">
              <a:extLst>
                <a:ext uri="{FF2B5EF4-FFF2-40B4-BE49-F238E27FC236}">
                  <a16:creationId xmlns:a16="http://schemas.microsoft.com/office/drawing/2014/main" id="{CF2B0117-2854-3EBD-C337-704C32B180EB}"/>
                </a:ext>
              </a:extLst>
            </p:cNvPr>
            <p:cNvCxnSpPr/>
            <p:nvPr/>
          </p:nvCxnSpPr>
          <p:spPr>
            <a:xfrm>
              <a:off x="1600200" y="5678457"/>
              <a:ext cx="6553200" cy="0"/>
            </a:xfrm>
            <a:prstGeom prst="line">
              <a:avLst/>
            </a:prstGeom>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4DCDCF43-E48D-ABC0-8864-DA73E39111B1}"/>
                    </a:ext>
                  </a:extLst>
                </p:cNvPr>
                <p:cNvSpPr txBox="1"/>
                <p:nvPr/>
              </p:nvSpPr>
              <p:spPr>
                <a:xfrm>
                  <a:off x="802130" y="5509668"/>
                  <a:ext cx="579518" cy="2769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𝑡</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=0</m:t>
                        </m:r>
                      </m:oMath>
                    </m:oMathPara>
                  </a14:m>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10" name="TextBox 9">
                  <a:extLst>
                    <a:ext uri="{FF2B5EF4-FFF2-40B4-BE49-F238E27FC236}">
                      <a16:creationId xmlns:a16="http://schemas.microsoft.com/office/drawing/2014/main" id="{4DCDCF43-E48D-ABC0-8864-DA73E39111B1}"/>
                    </a:ext>
                  </a:extLst>
                </p:cNvPr>
                <p:cNvSpPr txBox="1">
                  <a:spLocks noRot="1" noChangeAspect="1" noMove="1" noResize="1" noEditPoints="1" noAdjustHandles="1" noChangeArrowheads="1" noChangeShapeType="1" noTextEdit="1"/>
                </p:cNvSpPr>
                <p:nvPr/>
              </p:nvSpPr>
              <p:spPr>
                <a:xfrm>
                  <a:off x="802130" y="5509668"/>
                  <a:ext cx="579518" cy="276999"/>
                </a:xfrm>
                <a:prstGeom prst="rect">
                  <a:avLst/>
                </a:prstGeom>
                <a:blipFill>
                  <a:blip r:embed="rId6"/>
                  <a:stretch>
                    <a:fillRect l="-7368" r="-9474" b="-6667"/>
                  </a:stretch>
                </a:blipFill>
              </p:spPr>
              <p:txBody>
                <a:bodyPr/>
                <a:lstStyle/>
                <a:p>
                  <a:r>
                    <a:rPr lang="en-US">
                      <a:noFill/>
                    </a:rPr>
                    <a:t> </a:t>
                  </a:r>
                </a:p>
              </p:txBody>
            </p:sp>
          </mc:Fallback>
        </mc:AlternateContent>
        <p:pic>
          <p:nvPicPr>
            <p:cNvPr id="20" name="Εικόνα 19" descr="Εικόνα που περιέχει όχημα, τροχός, χερσαίο όχημα, σπορ αυτοκίνητο&#10;&#10;Περιγραφή που δημιουργήθηκε αυτόματα">
              <a:extLst>
                <a:ext uri="{FF2B5EF4-FFF2-40B4-BE49-F238E27FC236}">
                  <a16:creationId xmlns:a16="http://schemas.microsoft.com/office/drawing/2014/main" id="{F4DCAED0-EFB5-A346-D626-DBB9204A29E3}"/>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10000" b="90000" l="10000" r="90000"/>
                      </a14:imgEffect>
                      <a14:imgEffect>
                        <a14:sharpenSoften amount="50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5029200" y="3591293"/>
              <a:ext cx="1295755" cy="1325064"/>
            </a:xfrm>
            <a:prstGeom prst="rect">
              <a:avLst/>
            </a:prstGeom>
          </p:spPr>
        </p:pic>
        <p:pic>
          <p:nvPicPr>
            <p:cNvPr id="21" name="Εικόνα 20" descr="Εικόνα που περιέχει όχημα, τροχός, χερσαίο όχημα, σπορ αυτοκίνητο&#10;&#10;Περιγραφή που δημιουργήθηκε αυτόματα">
              <a:extLst>
                <a:ext uri="{FF2B5EF4-FFF2-40B4-BE49-F238E27FC236}">
                  <a16:creationId xmlns:a16="http://schemas.microsoft.com/office/drawing/2014/main" id="{AF98D851-3453-57E5-2C02-6BA286C258D6}"/>
                </a:ext>
              </a:extLst>
            </p:cNvPr>
            <p:cNvPicPr>
              <a:picLocks noChangeAspect="1"/>
            </p:cNvPicPr>
            <p:nvPr/>
          </p:nvPicPr>
          <p:blipFill>
            <a:blip r:embed="rId5" cstate="print">
              <a:extLst>
                <a:ext uri="{BEBA8EAE-BF5A-486C-A8C5-ECC9F3942E4B}">
                  <a14:imgProps xmlns:a14="http://schemas.microsoft.com/office/drawing/2010/main">
                    <a14:imgLayer r:embed="rId3">
                      <a14:imgEffect>
                        <a14:backgroundRemoval t="10000" b="90000" l="10000" r="90000"/>
                      </a14:imgEffect>
                      <a14:imgEffect>
                        <a14:saturation sat="400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4890215" y="4808943"/>
              <a:ext cx="1295755" cy="1325064"/>
            </a:xfrm>
            <a:prstGeom prst="rect">
              <a:avLst/>
            </a:prstGeom>
          </p:spPr>
        </p:pic>
        <p:cxnSp>
          <p:nvCxnSpPr>
            <p:cNvPr id="22" name="Ευθεία γραμμή σύνδεσης 21">
              <a:extLst>
                <a:ext uri="{FF2B5EF4-FFF2-40B4-BE49-F238E27FC236}">
                  <a16:creationId xmlns:a16="http://schemas.microsoft.com/office/drawing/2014/main" id="{B4A2D39D-1FA9-49F1-8E2D-A2F155010D7E}"/>
                </a:ext>
              </a:extLst>
            </p:cNvPr>
            <p:cNvCxnSpPr>
              <a:cxnSpLocks/>
            </p:cNvCxnSpPr>
            <p:nvPr/>
          </p:nvCxnSpPr>
          <p:spPr>
            <a:xfrm>
              <a:off x="1510725" y="5798814"/>
              <a:ext cx="6642675" cy="0"/>
            </a:xfrm>
            <a:prstGeom prst="line">
              <a:avLst/>
            </a:prstGeom>
            <a:ln>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628913DD-190A-1C3E-466D-0DBF68F8A848}"/>
                    </a:ext>
                  </a:extLst>
                </p:cNvPr>
                <p:cNvSpPr txBox="1"/>
                <p:nvPr/>
              </p:nvSpPr>
              <p:spPr>
                <a:xfrm>
                  <a:off x="4327568" y="5813732"/>
                  <a:ext cx="1256498" cy="2769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kumimoji="0" lang="en-US" sz="18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Δ</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=400 </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𝑚</m:t>
                        </m:r>
                      </m:oMath>
                    </m:oMathPara>
                  </a14:m>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24" name="TextBox 23">
                  <a:extLst>
                    <a:ext uri="{FF2B5EF4-FFF2-40B4-BE49-F238E27FC236}">
                      <a16:creationId xmlns:a16="http://schemas.microsoft.com/office/drawing/2014/main" id="{628913DD-190A-1C3E-466D-0DBF68F8A848}"/>
                    </a:ext>
                  </a:extLst>
                </p:cNvPr>
                <p:cNvSpPr txBox="1">
                  <a:spLocks noRot="1" noChangeAspect="1" noMove="1" noResize="1" noEditPoints="1" noAdjustHandles="1" noChangeArrowheads="1" noChangeShapeType="1" noTextEdit="1"/>
                </p:cNvSpPr>
                <p:nvPr/>
              </p:nvSpPr>
              <p:spPr>
                <a:xfrm>
                  <a:off x="4327568" y="5813732"/>
                  <a:ext cx="1256498" cy="276999"/>
                </a:xfrm>
                <a:prstGeom prst="rect">
                  <a:avLst/>
                </a:prstGeom>
                <a:blipFill>
                  <a:blip r:embed="rId7"/>
                  <a:stretch>
                    <a:fillRect l="-4369" r="-2427" b="-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B55FD46F-ED5A-689E-649C-67201A826744}"/>
                    </a:ext>
                  </a:extLst>
                </p:cNvPr>
                <p:cNvSpPr txBox="1"/>
                <p:nvPr/>
              </p:nvSpPr>
              <p:spPr>
                <a:xfrm>
                  <a:off x="768580" y="4985075"/>
                  <a:ext cx="800797" cy="30412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sSub>
                              <m:sSub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𝑃</m:t>
                                </m:r>
                              </m:sub>
                            </m:sSub>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𝑖</m:t>
                            </m:r>
                          </m:sub>
                        </m:s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=0</m:t>
                        </m:r>
                      </m:oMath>
                    </m:oMathPara>
                  </a14:m>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25" name="TextBox 24">
                  <a:extLst>
                    <a:ext uri="{FF2B5EF4-FFF2-40B4-BE49-F238E27FC236}">
                      <a16:creationId xmlns:a16="http://schemas.microsoft.com/office/drawing/2014/main" id="{B55FD46F-ED5A-689E-649C-67201A826744}"/>
                    </a:ext>
                  </a:extLst>
                </p:cNvPr>
                <p:cNvSpPr txBox="1">
                  <a:spLocks noRot="1" noChangeAspect="1" noMove="1" noResize="1" noEditPoints="1" noAdjustHandles="1" noChangeArrowheads="1" noChangeShapeType="1" noTextEdit="1"/>
                </p:cNvSpPr>
                <p:nvPr/>
              </p:nvSpPr>
              <p:spPr>
                <a:xfrm>
                  <a:off x="768580" y="4985075"/>
                  <a:ext cx="800797" cy="304122"/>
                </a:xfrm>
                <a:prstGeom prst="rect">
                  <a:avLst/>
                </a:prstGeom>
                <a:blipFill>
                  <a:blip r:embed="rId8"/>
                  <a:stretch>
                    <a:fillRect l="-3817" r="-6870" b="-2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A13DF5E1-784B-ABC8-58B3-2AE14E01A453}"/>
                    </a:ext>
                  </a:extLst>
                </p:cNvPr>
                <p:cNvSpPr txBox="1"/>
                <p:nvPr/>
              </p:nvSpPr>
              <p:spPr>
                <a:xfrm>
                  <a:off x="802130" y="4101732"/>
                  <a:ext cx="798167" cy="304186"/>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sub>
                            <m:sSub>
                              <m:sSub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𝐻</m:t>
                                </m:r>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𝑖</m:t>
                                </m:r>
                              </m:sub>
                            </m:sSub>
                          </m:sub>
                        </m:s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=0</m:t>
                        </m:r>
                      </m:oMath>
                    </m:oMathPara>
                  </a14:m>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26" name="TextBox 25">
                  <a:extLst>
                    <a:ext uri="{FF2B5EF4-FFF2-40B4-BE49-F238E27FC236}">
                      <a16:creationId xmlns:a16="http://schemas.microsoft.com/office/drawing/2014/main" id="{A13DF5E1-784B-ABC8-58B3-2AE14E01A453}"/>
                    </a:ext>
                  </a:extLst>
                </p:cNvPr>
                <p:cNvSpPr txBox="1">
                  <a:spLocks noRot="1" noChangeAspect="1" noMove="1" noResize="1" noEditPoints="1" noAdjustHandles="1" noChangeArrowheads="1" noChangeShapeType="1" noTextEdit="1"/>
                </p:cNvSpPr>
                <p:nvPr/>
              </p:nvSpPr>
              <p:spPr>
                <a:xfrm>
                  <a:off x="802130" y="4101732"/>
                  <a:ext cx="798167" cy="304186"/>
                </a:xfrm>
                <a:prstGeom prst="rect">
                  <a:avLst/>
                </a:prstGeom>
                <a:blipFill>
                  <a:blip r:embed="rId9"/>
                  <a:stretch>
                    <a:fillRect l="-3817" r="-6870" b="-18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36C54455-5352-3EB9-1ABA-72433AA52FAA}"/>
                    </a:ext>
                  </a:extLst>
                </p:cNvPr>
                <p:cNvSpPr txBox="1"/>
                <p:nvPr/>
              </p:nvSpPr>
              <p:spPr>
                <a:xfrm>
                  <a:off x="3848309" y="3471839"/>
                  <a:ext cx="1350563" cy="474425"/>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sSub>
                              <m:sSub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acc>
                                  <m:accPr>
                                    <m:chr m:val="⃗"/>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acc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𝑎</m:t>
                                    </m:r>
                                  </m:e>
                                </m:acc>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𝐻</m:t>
                                </m:r>
                              </m:sub>
                            </m:s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=3.0</m:t>
                            </m:r>
                            <m:f>
                              <m:f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𝑚</m:t>
                                </m:r>
                              </m:num>
                              <m:den>
                                <m:sSup>
                                  <m:sSup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𝑠</m:t>
                                    </m:r>
                                  </m:e>
                                  <m:sup>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sup>
                                </m:sSup>
                              </m:den>
                            </m:f>
                            <m:acc>
                              <m:accPr>
                                <m:chr m:val="⃗"/>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acc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𝑖</m:t>
                                </m:r>
                              </m:e>
                            </m:acc>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sub>
                        </m:sSub>
                      </m:oMath>
                    </m:oMathPara>
                  </a14:m>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27" name="TextBox 26">
                  <a:extLst>
                    <a:ext uri="{FF2B5EF4-FFF2-40B4-BE49-F238E27FC236}">
                      <a16:creationId xmlns:a16="http://schemas.microsoft.com/office/drawing/2014/main" id="{36C54455-5352-3EB9-1ABA-72433AA52FAA}"/>
                    </a:ext>
                  </a:extLst>
                </p:cNvPr>
                <p:cNvSpPr txBox="1">
                  <a:spLocks noRot="1" noChangeAspect="1" noMove="1" noResize="1" noEditPoints="1" noAdjustHandles="1" noChangeArrowheads="1" noChangeShapeType="1" noTextEdit="1"/>
                </p:cNvSpPr>
                <p:nvPr/>
              </p:nvSpPr>
              <p:spPr>
                <a:xfrm>
                  <a:off x="3848309" y="3471839"/>
                  <a:ext cx="1350563" cy="474425"/>
                </a:xfrm>
                <a:prstGeom prst="rect">
                  <a:avLst/>
                </a:prstGeom>
                <a:blipFill>
                  <a:blip r:embed="rId10"/>
                  <a:stretch>
                    <a:fillRect/>
                  </a:stretch>
                </a:blipFill>
              </p:spPr>
              <p:txBody>
                <a:bodyPr/>
                <a:lstStyle/>
                <a:p>
                  <a:r>
                    <a:rPr lang="en-US">
                      <a:noFill/>
                    </a:rPr>
                    <a:t> </a:t>
                  </a:r>
                </a:p>
              </p:txBody>
            </p:sp>
          </mc:Fallback>
        </mc:AlternateContent>
        <p:cxnSp>
          <p:nvCxnSpPr>
            <p:cNvPr id="28" name="Ευθεία γραμμή σύνδεσης 27">
              <a:extLst>
                <a:ext uri="{FF2B5EF4-FFF2-40B4-BE49-F238E27FC236}">
                  <a16:creationId xmlns:a16="http://schemas.microsoft.com/office/drawing/2014/main" id="{294DFE43-AFBB-71A2-EC23-A0DAF50826E6}"/>
                </a:ext>
              </a:extLst>
            </p:cNvPr>
            <p:cNvCxnSpPr>
              <a:cxnSpLocks/>
            </p:cNvCxnSpPr>
            <p:nvPr/>
          </p:nvCxnSpPr>
          <p:spPr>
            <a:xfrm>
              <a:off x="4119790" y="3962400"/>
              <a:ext cx="343077" cy="0"/>
            </a:xfrm>
            <a:prstGeom prst="line">
              <a:avLst/>
            </a:prstGeom>
            <a:ln>
              <a:headEnd type="none" w="med" len="med"/>
              <a:tailEnd type="triangl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7C9A3E26-78D2-1B87-C099-EC444D36E25F}"/>
                    </a:ext>
                  </a:extLst>
                </p:cNvPr>
                <p:cNvSpPr txBox="1"/>
                <p:nvPr/>
              </p:nvSpPr>
              <p:spPr>
                <a:xfrm>
                  <a:off x="3803904" y="4806944"/>
                  <a:ext cx="1317925" cy="474425"/>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sSub>
                              <m:sSub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acc>
                                  <m:accPr>
                                    <m:chr m:val="⃗"/>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acc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𝑎</m:t>
                                    </m:r>
                                  </m:e>
                                </m:acc>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𝑃</m:t>
                                </m:r>
                              </m:sub>
                            </m:s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=3.5</m:t>
                            </m:r>
                            <m:f>
                              <m:f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𝑚</m:t>
                                </m:r>
                              </m:num>
                              <m:den>
                                <m:sSup>
                                  <m:sSup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𝑠</m:t>
                                    </m:r>
                                  </m:e>
                                  <m:sup>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sup>
                                </m:sSup>
                              </m:den>
                            </m:f>
                            <m:acc>
                              <m:accPr>
                                <m:chr m:val="⃗"/>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accPr>
                              <m:e>
                                <m:r>
                                  <a:rPr kumimoji="0" lang="el-GR"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𝜄</m:t>
                                </m:r>
                              </m:e>
                            </m:acc>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sub>
                        </m:sSub>
                      </m:oMath>
                    </m:oMathPara>
                  </a14:m>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29" name="TextBox 28">
                  <a:extLst>
                    <a:ext uri="{FF2B5EF4-FFF2-40B4-BE49-F238E27FC236}">
                      <a16:creationId xmlns:a16="http://schemas.microsoft.com/office/drawing/2014/main" id="{7C9A3E26-78D2-1B87-C099-EC444D36E25F}"/>
                    </a:ext>
                  </a:extLst>
                </p:cNvPr>
                <p:cNvSpPr txBox="1">
                  <a:spLocks noRot="1" noChangeAspect="1" noMove="1" noResize="1" noEditPoints="1" noAdjustHandles="1" noChangeArrowheads="1" noChangeShapeType="1" noTextEdit="1"/>
                </p:cNvSpPr>
                <p:nvPr/>
              </p:nvSpPr>
              <p:spPr>
                <a:xfrm>
                  <a:off x="3803904" y="4806944"/>
                  <a:ext cx="1317925" cy="474425"/>
                </a:xfrm>
                <a:prstGeom prst="rect">
                  <a:avLst/>
                </a:prstGeom>
                <a:blipFill>
                  <a:blip r:embed="rId11"/>
                  <a:stretch>
                    <a:fillRect/>
                  </a:stretch>
                </a:blipFill>
              </p:spPr>
              <p:txBody>
                <a:bodyPr/>
                <a:lstStyle/>
                <a:p>
                  <a:r>
                    <a:rPr lang="en-US">
                      <a:noFill/>
                    </a:rPr>
                    <a:t> </a:t>
                  </a:r>
                </a:p>
              </p:txBody>
            </p:sp>
          </mc:Fallback>
        </mc:AlternateContent>
        <p:cxnSp>
          <p:nvCxnSpPr>
            <p:cNvPr id="30" name="Ευθεία γραμμή σύνδεσης 29">
              <a:extLst>
                <a:ext uri="{FF2B5EF4-FFF2-40B4-BE49-F238E27FC236}">
                  <a16:creationId xmlns:a16="http://schemas.microsoft.com/office/drawing/2014/main" id="{D69C8D85-41B8-6357-AB74-B17D8BE78D94}"/>
                </a:ext>
              </a:extLst>
            </p:cNvPr>
            <p:cNvCxnSpPr>
              <a:cxnSpLocks/>
            </p:cNvCxnSpPr>
            <p:nvPr/>
          </p:nvCxnSpPr>
          <p:spPr>
            <a:xfrm>
              <a:off x="4089964" y="5358916"/>
              <a:ext cx="343077" cy="0"/>
            </a:xfrm>
            <a:prstGeom prst="line">
              <a:avLst/>
            </a:prstGeom>
            <a:ln>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4" name="TextBox 3">
            <a:extLst>
              <a:ext uri="{FF2B5EF4-FFF2-40B4-BE49-F238E27FC236}">
                <a16:creationId xmlns:a16="http://schemas.microsoft.com/office/drawing/2014/main" id="{3CE95AB1-B7E5-2C50-9C50-47944CC72E85}"/>
              </a:ext>
            </a:extLst>
          </p:cNvPr>
          <p:cNvSpPr txBox="1"/>
          <p:nvPr/>
        </p:nvSpPr>
        <p:spPr>
          <a:xfrm>
            <a:off x="7565617" y="1930575"/>
            <a:ext cx="105338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Honda</a:t>
            </a:r>
          </a:p>
        </p:txBody>
      </p:sp>
      <p:sp>
        <p:nvSpPr>
          <p:cNvPr id="7" name="TextBox 6">
            <a:extLst>
              <a:ext uri="{FF2B5EF4-FFF2-40B4-BE49-F238E27FC236}">
                <a16:creationId xmlns:a16="http://schemas.microsoft.com/office/drawing/2014/main" id="{03B663FE-597D-1D5D-3311-93D7BBF62784}"/>
              </a:ext>
            </a:extLst>
          </p:cNvPr>
          <p:cNvSpPr txBox="1"/>
          <p:nvPr/>
        </p:nvSpPr>
        <p:spPr>
          <a:xfrm>
            <a:off x="7565617" y="3158308"/>
            <a:ext cx="105338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Porsche</a:t>
            </a:r>
          </a:p>
        </p:txBody>
      </p:sp>
      <p:sp>
        <p:nvSpPr>
          <p:cNvPr id="11" name="Οβάλ 10">
            <a:extLst>
              <a:ext uri="{FF2B5EF4-FFF2-40B4-BE49-F238E27FC236}">
                <a16:creationId xmlns:a16="http://schemas.microsoft.com/office/drawing/2014/main" id="{2FE3E0A0-777D-299E-B8BC-0C6BC18F0001}"/>
              </a:ext>
            </a:extLst>
          </p:cNvPr>
          <p:cNvSpPr/>
          <p:nvPr/>
        </p:nvSpPr>
        <p:spPr>
          <a:xfrm>
            <a:off x="1724136" y="2245476"/>
            <a:ext cx="279347" cy="26463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A</a:t>
            </a:r>
          </a:p>
        </p:txBody>
      </p:sp>
      <p:sp>
        <p:nvSpPr>
          <p:cNvPr id="13" name="Οβάλ 12">
            <a:extLst>
              <a:ext uri="{FF2B5EF4-FFF2-40B4-BE49-F238E27FC236}">
                <a16:creationId xmlns:a16="http://schemas.microsoft.com/office/drawing/2014/main" id="{A72E1C84-A9BB-BC53-DD08-EC8C8E718C1C}"/>
              </a:ext>
            </a:extLst>
          </p:cNvPr>
          <p:cNvSpPr/>
          <p:nvPr/>
        </p:nvSpPr>
        <p:spPr>
          <a:xfrm>
            <a:off x="1734184" y="3749746"/>
            <a:ext cx="279347" cy="26463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A</a:t>
            </a:r>
          </a:p>
        </p:txBody>
      </p:sp>
      <p:sp>
        <p:nvSpPr>
          <p:cNvPr id="17" name="Οβάλ 16">
            <a:extLst>
              <a:ext uri="{FF2B5EF4-FFF2-40B4-BE49-F238E27FC236}">
                <a16:creationId xmlns:a16="http://schemas.microsoft.com/office/drawing/2014/main" id="{8AF69112-0466-D47B-8325-58CFEEC72635}"/>
              </a:ext>
            </a:extLst>
          </p:cNvPr>
          <p:cNvSpPr/>
          <p:nvPr/>
        </p:nvSpPr>
        <p:spPr>
          <a:xfrm>
            <a:off x="8265976" y="2245475"/>
            <a:ext cx="279347" cy="26463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B</a:t>
            </a:r>
          </a:p>
        </p:txBody>
      </p:sp>
      <p:sp>
        <p:nvSpPr>
          <p:cNvPr id="19" name="Οβάλ 18">
            <a:extLst>
              <a:ext uri="{FF2B5EF4-FFF2-40B4-BE49-F238E27FC236}">
                <a16:creationId xmlns:a16="http://schemas.microsoft.com/office/drawing/2014/main" id="{699C556E-1477-F2C4-B777-7DB39FB7E6FF}"/>
              </a:ext>
            </a:extLst>
          </p:cNvPr>
          <p:cNvSpPr/>
          <p:nvPr/>
        </p:nvSpPr>
        <p:spPr>
          <a:xfrm>
            <a:off x="8265976" y="3712915"/>
            <a:ext cx="279347" cy="26463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B</a:t>
            </a:r>
          </a:p>
        </p:txBody>
      </p:sp>
      <mc:AlternateContent xmlns:mc="http://schemas.openxmlformats.org/markup-compatibility/2006" xmlns:a14="http://schemas.microsoft.com/office/drawing/2010/main">
        <mc:Choice Requires="a14">
          <p:sp>
            <p:nvSpPr>
              <p:cNvPr id="32" name="Rectangular Callout 5">
                <a:extLst>
                  <a:ext uri="{FF2B5EF4-FFF2-40B4-BE49-F238E27FC236}">
                    <a16:creationId xmlns:a16="http://schemas.microsoft.com/office/drawing/2014/main" id="{D504354C-F42F-0209-DCB6-B1CC75AF9DFA}"/>
                  </a:ext>
                </a:extLst>
              </p:cNvPr>
              <p:cNvSpPr/>
              <p:nvPr/>
            </p:nvSpPr>
            <p:spPr>
              <a:xfrm>
                <a:off x="5876925" y="-25398"/>
                <a:ext cx="2819400" cy="1586653"/>
              </a:xfrm>
              <a:prstGeom prst="wedgeRectCallout">
                <a:avLst/>
              </a:prstGeom>
              <a:solidFill>
                <a:schemeClr val="bg2">
                  <a:lumMod val="90000"/>
                </a:schemeClr>
              </a:solidFill>
              <a:ln>
                <a:solidFill>
                  <a:srgbClr val="0070C0"/>
                </a:solidFill>
              </a:ln>
            </p:spPr>
            <p:txBody>
              <a:bodyPr wrap="square">
                <a:spAutoFit/>
              </a:bodyPr>
              <a:lstStyle/>
              <a:p>
                <a:pPr marL="525780" marR="0" lvl="0" indent="-457200" algn="l" defTabSz="914400" rtl="0" eaLnBrk="1" fontAlgn="auto" latinLnBrk="0" hangingPunct="1">
                  <a:lnSpc>
                    <a:spcPct val="100000"/>
                  </a:lnSpc>
                  <a:spcBef>
                    <a:spcPts val="0"/>
                  </a:spcBef>
                  <a:spcAft>
                    <a:spcPts val="0"/>
                  </a:spcAft>
                  <a:buClrTx/>
                  <a:buSzTx/>
                  <a:buFont typeface="+mj-lt"/>
                  <a:buAutoNum type="arabicPeriod"/>
                  <a:tabLst/>
                  <a:defRPr/>
                </a:pPr>
                <a14:m>
                  <m:oMath xmlns:m="http://schemas.openxmlformats.org/officeDocument/2006/math">
                    <m:sSub>
                      <m:sSubPr>
                        <m:ctrlPr>
                          <a:rPr kumimoji="0" lang="el-GR"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𝑢</m:t>
                        </m:r>
                      </m:e>
                      <m:sub>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𝑓</m:t>
                            </m:r>
                          </m:sub>
                        </m:sSub>
                      </m:sub>
                    </m:s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𝑢</m:t>
                        </m:r>
                      </m:e>
                      <m:sub>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𝑖</m:t>
                            </m:r>
                          </m:sub>
                        </m:sSub>
                      </m:sub>
                    </m:sSub>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𝑎𝑡</m:t>
                    </m:r>
                  </m:oMath>
                </a14:m>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525780" marR="0" lvl="0" indent="-457200" algn="l" defTabSz="914400" rtl="0" eaLnBrk="1" fontAlgn="auto" latinLnBrk="0" hangingPunct="1">
                  <a:lnSpc>
                    <a:spcPct val="100000"/>
                  </a:lnSpc>
                  <a:spcBef>
                    <a:spcPts val="0"/>
                  </a:spcBef>
                  <a:spcAft>
                    <a:spcPts val="0"/>
                  </a:spcAft>
                  <a:buClrTx/>
                  <a:buSzTx/>
                  <a:buFont typeface="+mj-lt"/>
                  <a:buAutoNum type="arabicPeriod"/>
                  <a:tabLst/>
                  <a:defRPr/>
                </a:pPr>
                <a14:m>
                  <m:oMath xmlns:m="http://schemas.openxmlformats.org/officeDocument/2006/math">
                    <m:sSub>
                      <m:sSubPr>
                        <m:ctrlPr>
                          <a:rPr kumimoji="0" lang="el-GR"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𝑢</m:t>
                        </m:r>
                      </m:e>
                      <m:sub>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𝑎𝑣𝑔</m:t>
                        </m:r>
                      </m:sub>
                    </m:s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f>
                      <m:f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𝑢</m:t>
                            </m:r>
                          </m:e>
                          <m:sub>
                            <m:sSub>
                              <m:sSubPr>
                                <m:ctrlPr>
                                  <a:rPr kumimoji="0" lang="el-GR"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𝑖</m:t>
                                </m:r>
                              </m:sub>
                            </m:sSub>
                          </m:sub>
                        </m:sSub>
                        <m:r>
                          <a:rPr kumimoji="0" lang="el-GR"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l-GR"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𝑢</m:t>
                            </m:r>
                          </m:e>
                          <m:sub>
                            <m:sSub>
                              <m:sSubPr>
                                <m:ctrlPr>
                                  <a:rPr kumimoji="0" lang="el-GR"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𝑓</m:t>
                                </m:r>
                              </m:sub>
                            </m:sSub>
                          </m:sub>
                        </m:sSub>
                      </m:num>
                      <m:den>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den>
                    </m:f>
                  </m:oMath>
                </a14:m>
                <a:endParaRPr kumimoji="0" lang="en-US" sz="14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endParaRPr>
              </a:p>
              <a:p>
                <a:pPr marL="525780" marR="0" lvl="0" indent="-457200" algn="l" defTabSz="914400" rtl="0" eaLnBrk="1" fontAlgn="auto" latinLnBrk="0" hangingPunct="1">
                  <a:lnSpc>
                    <a:spcPct val="100000"/>
                  </a:lnSpc>
                  <a:spcBef>
                    <a:spcPts val="0"/>
                  </a:spcBef>
                  <a:spcAft>
                    <a:spcPts val="0"/>
                  </a:spcAft>
                  <a:buClrTx/>
                  <a:buSzTx/>
                  <a:buFont typeface="+mj-lt"/>
                  <a:buAutoNum type="arabicPeriod"/>
                  <a:tabLst/>
                  <a:defRPr/>
                </a:pPr>
                <a14:m>
                  <m:oMath xmlns:m="http://schemas.openxmlformats.org/officeDocument/2006/math">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𝑓</m:t>
                        </m:r>
                      </m:sub>
                    </m:s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𝑖</m:t>
                        </m:r>
                      </m:sub>
                    </m:s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f>
                      <m:f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1</m:t>
                        </m:r>
                      </m:num>
                      <m:den>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den>
                    </m:f>
                    <m:d>
                      <m:d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𝑢</m:t>
                            </m:r>
                          </m:e>
                          <m:sub>
                            <m:sSub>
                              <m:sSubPr>
                                <m:ctrlPr>
                                  <a:rPr kumimoji="0" lang="el-GR"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𝑖</m:t>
                                </m:r>
                              </m:sub>
                            </m:sSub>
                          </m:sub>
                        </m:s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𝑢</m:t>
                            </m:r>
                          </m:e>
                          <m:sub>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𝑓</m:t>
                                </m:r>
                              </m:sub>
                            </m:sSub>
                          </m:sub>
                        </m:sSub>
                      </m:e>
                    </m:d>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𝑡</m:t>
                    </m:r>
                  </m:oMath>
                </a14:m>
                <a:endParaRPr kumimoji="0" lang="el-GR" sz="1400" b="0" i="1" u="none" strike="noStrike" kern="1200" cap="none" spc="0" normalizeH="0" baseline="0" noProof="0" dirty="0">
                  <a:ln>
                    <a:noFill/>
                  </a:ln>
                  <a:solidFill>
                    <a:prstClr val="black"/>
                  </a:solidFill>
                  <a:effectLst/>
                  <a:uLnTx/>
                  <a:uFillTx/>
                  <a:latin typeface="Calibri" panose="020F0502020204030204"/>
                  <a:ea typeface="+mn-ea"/>
                  <a:cs typeface="+mn-cs"/>
                </a:endParaRPr>
              </a:p>
              <a:p>
                <a:pPr marL="525780" marR="0" lvl="0" indent="-457200" algn="l" defTabSz="914400" rtl="0" eaLnBrk="1" fontAlgn="auto" latinLnBrk="0" hangingPunct="1">
                  <a:lnSpc>
                    <a:spcPct val="100000"/>
                  </a:lnSpc>
                  <a:spcBef>
                    <a:spcPts val="0"/>
                  </a:spcBef>
                  <a:spcAft>
                    <a:spcPts val="0"/>
                  </a:spcAft>
                  <a:buClrTx/>
                  <a:buSzTx/>
                  <a:buFont typeface="+mj-lt"/>
                  <a:buAutoNum type="arabicPeriod"/>
                  <a:tabLst/>
                  <a:defRPr/>
                </a:pPr>
                <a14:m>
                  <m:oMath xmlns:m="http://schemas.openxmlformats.org/officeDocument/2006/math">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𝑓</m:t>
                        </m:r>
                      </m:sub>
                    </m:s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𝑖</m:t>
                        </m:r>
                      </m:sub>
                    </m:s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𝑢</m:t>
                        </m:r>
                      </m:e>
                      <m:sub>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𝑖</m:t>
                            </m:r>
                          </m:sub>
                        </m:sSub>
                      </m:sub>
                    </m:s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𝑡</m:t>
                    </m:r>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f>
                      <m:f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1</m:t>
                        </m:r>
                      </m:num>
                      <m:den>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den>
                    </m:f>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𝑎</m:t>
                    </m:r>
                    <m:sSup>
                      <m:sSup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𝑡</m:t>
                        </m:r>
                      </m:e>
                      <m:sup>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sup>
                    </m:sSup>
                  </m:oMath>
                </a14:m>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525780" marR="0" lvl="0" indent="-457200" algn="l" defTabSz="914400" rtl="0" eaLnBrk="1" fontAlgn="auto" latinLnBrk="0" hangingPunct="1">
                  <a:lnSpc>
                    <a:spcPct val="100000"/>
                  </a:lnSpc>
                  <a:spcBef>
                    <a:spcPts val="0"/>
                  </a:spcBef>
                  <a:spcAft>
                    <a:spcPts val="0"/>
                  </a:spcAft>
                  <a:buClrTx/>
                  <a:buSzTx/>
                  <a:buFont typeface="+mj-lt"/>
                  <a:buAutoNum type="arabicPeriod"/>
                  <a:tabLst/>
                  <a:defRPr/>
                </a:pPr>
                <a14:m>
                  <m:oMath xmlns:m="http://schemas.openxmlformats.org/officeDocument/2006/math">
                    <m:sSubSup>
                      <m:sSubSup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Sup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𝑢</m:t>
                        </m:r>
                      </m:e>
                      <m:sub>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𝑓</m:t>
                            </m:r>
                          </m:sub>
                        </m:sSub>
                      </m:sub>
                      <m:sup>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sup>
                    </m:sSubSup>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Sup>
                      <m:sSubSup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Sup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𝑢</m:t>
                        </m:r>
                      </m:e>
                      <m:sub>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𝑖</m:t>
                            </m:r>
                          </m:sub>
                        </m:sSub>
                      </m:sub>
                      <m:sup>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sup>
                    </m:sSubSup>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𝑎</m:t>
                    </m:r>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𝑓</m:t>
                        </m:r>
                      </m:sub>
                    </m:s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𝑖</m:t>
                        </m:r>
                      </m:sub>
                    </m:s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oMath>
                </a14:m>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32" name="Rectangular Callout 5">
                <a:extLst>
                  <a:ext uri="{FF2B5EF4-FFF2-40B4-BE49-F238E27FC236}">
                    <a16:creationId xmlns:a16="http://schemas.microsoft.com/office/drawing/2014/main" id="{D504354C-F42F-0209-DCB6-B1CC75AF9DFA}"/>
                  </a:ext>
                </a:extLst>
              </p:cNvPr>
              <p:cNvSpPr>
                <a:spLocks noRot="1" noChangeAspect="1" noMove="1" noResize="1" noEditPoints="1" noAdjustHandles="1" noChangeArrowheads="1" noChangeShapeType="1" noTextEdit="1"/>
              </p:cNvSpPr>
              <p:nvPr/>
            </p:nvSpPr>
            <p:spPr>
              <a:xfrm>
                <a:off x="5876925" y="-25398"/>
                <a:ext cx="2819400" cy="1586653"/>
              </a:xfrm>
              <a:prstGeom prst="wedgeRectCallout">
                <a:avLst/>
              </a:prstGeom>
              <a:blipFill>
                <a:blip r:embed="rId12"/>
                <a:stretch>
                  <a:fillRect t="-339"/>
                </a:stretch>
              </a:blipFill>
              <a:ln>
                <a:solidFill>
                  <a:srgbClr val="0070C0"/>
                </a:solidFill>
              </a:ln>
            </p:spPr>
            <p:txBody>
              <a:bodyPr/>
              <a:lstStyle/>
              <a:p>
                <a:r>
                  <a:rPr lang="en-US">
                    <a:noFill/>
                  </a:rPr>
                  <a:t> </a:t>
                </a:r>
              </a:p>
            </p:txBody>
          </p:sp>
        </mc:Fallback>
      </mc:AlternateContent>
      <mc:AlternateContent xmlns:mc="http://schemas.openxmlformats.org/markup-compatibility/2006" xmlns:p14="http://schemas.microsoft.com/office/powerpoint/2010/main">
        <mc:Choice Requires="p14">
          <p:contentPart p14:bwMode="auto" r:id="rId13">
            <p14:nvContentPartPr>
              <p14:cNvPr id="12" name="Ink 11"/>
              <p14:cNvContentPartPr/>
              <p14:nvPr/>
            </p14:nvContentPartPr>
            <p14:xfrm>
              <a:off x="738350" y="3962400"/>
              <a:ext cx="4817520" cy="411840"/>
            </p14:xfrm>
          </p:contentPart>
        </mc:Choice>
        <mc:Fallback xmlns="">
          <p:pic>
            <p:nvPicPr>
              <p:cNvPr id="12" name="Ink 11"/>
              <p:cNvPicPr/>
              <p:nvPr/>
            </p:nvPicPr>
            <p:blipFill>
              <a:blip r:embed="rId14"/>
              <a:stretch>
                <a:fillRect/>
              </a:stretch>
            </p:blipFill>
            <p:spPr>
              <a:xfrm>
                <a:off x="730430" y="3953040"/>
                <a:ext cx="4836600" cy="429840"/>
              </a:xfrm>
              <a:prstGeom prst="rect">
                <a:avLst/>
              </a:prstGeom>
            </p:spPr>
          </p:pic>
        </mc:Fallback>
      </mc:AlternateContent>
      <p:sp>
        <p:nvSpPr>
          <p:cNvPr id="14" name="Horizontal Scroll 13"/>
          <p:cNvSpPr/>
          <p:nvPr/>
        </p:nvSpPr>
        <p:spPr>
          <a:xfrm>
            <a:off x="738350" y="4247216"/>
            <a:ext cx="7767586" cy="2229784"/>
          </a:xfrm>
          <a:prstGeom prst="horizontalScroll">
            <a:avLst>
              <a:gd name="adj" fmla="val 9963"/>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srgbClr val="FF0000"/>
                </a:solidFill>
                <a:effectLst/>
                <a:uLnTx/>
                <a:uFillTx/>
                <a:latin typeface="Calibri" panose="020F0502020204030204"/>
                <a:ea typeface="+mn-ea"/>
                <a:cs typeface="+mn-cs"/>
              </a:rPr>
              <a:t>Παρατηρήστε ότι: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srgbClr val="FF0000"/>
                </a:solidFill>
                <a:effectLst/>
                <a:uLnTx/>
                <a:uFillTx/>
                <a:latin typeface="Calibri" panose="020F0502020204030204"/>
                <a:ea typeface="+mn-ea"/>
                <a:cs typeface="+mn-cs"/>
              </a:rPr>
              <a:t>Ι) Επιλέξαμε τη διαδρομή Α</a:t>
            </a:r>
            <a:r>
              <a:rPr kumimoji="0" lang="el-GR" sz="1800" b="0" i="0" u="none" strike="noStrike" kern="1200" cap="none" spc="0" normalizeH="0" baseline="0" noProof="0" dirty="0">
                <a:ln>
                  <a:noFill/>
                </a:ln>
                <a:solidFill>
                  <a:srgbClr val="FF0000"/>
                </a:solidFill>
                <a:effectLst/>
                <a:uLnTx/>
                <a:uFillTx/>
                <a:latin typeface="Calibri" panose="020F0502020204030204"/>
                <a:ea typeface="+mn-ea"/>
                <a:cs typeface="+mn-cs"/>
                <a:sym typeface="Wingdings" panose="05000000000000000000" pitchFamily="2" charset="2"/>
              </a:rPr>
              <a:t>Β και για τα δυο οχήματα.</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srgbClr val="FF0000"/>
                </a:solidFill>
                <a:effectLst/>
                <a:uLnTx/>
                <a:uFillTx/>
                <a:latin typeface="Calibri" panose="020F0502020204030204"/>
                <a:ea typeface="+mn-ea"/>
                <a:cs typeface="+mn-cs"/>
                <a:sym typeface="Wingdings" panose="05000000000000000000" pitchFamily="2" charset="2"/>
              </a:rPr>
              <a:t>ΙΙ) Πατήσαμε το χρονόμετρο </a:t>
            </a:r>
            <a:r>
              <a:rPr kumimoji="0" lang="en-BS" sz="1800" b="0" i="0" u="none" strike="noStrike" kern="1200" cap="none" spc="0" normalizeH="0" baseline="0" noProof="0" dirty="0">
                <a:ln>
                  <a:noFill/>
                </a:ln>
                <a:solidFill>
                  <a:srgbClr val="FF0000"/>
                </a:solidFill>
                <a:effectLst/>
                <a:uLnTx/>
                <a:uFillTx/>
                <a:latin typeface="Calibri" panose="020F0502020204030204"/>
                <a:ea typeface="+mn-ea"/>
                <a:cs typeface="+mn-cs"/>
                <a:sym typeface="Wingdings" panose="05000000000000000000" pitchFamily="2" charset="2"/>
              </a:rPr>
              <a:t>(t=0) </a:t>
            </a:r>
            <a:r>
              <a:rPr kumimoji="0" lang="el-GR" sz="1800" b="0" i="0" u="none" strike="noStrike" kern="1200" cap="none" spc="0" normalizeH="0" baseline="0" noProof="0" dirty="0">
                <a:ln>
                  <a:noFill/>
                </a:ln>
                <a:solidFill>
                  <a:srgbClr val="FF0000"/>
                </a:solidFill>
                <a:effectLst/>
                <a:uLnTx/>
                <a:uFillTx/>
                <a:latin typeface="Calibri" panose="020F0502020204030204"/>
                <a:ea typeface="+mn-ea"/>
                <a:cs typeface="+mn-cs"/>
                <a:sym typeface="Wingdings" panose="05000000000000000000" pitchFamily="2" charset="2"/>
              </a:rPr>
              <a:t>όταν ξεκίνησε η </a:t>
            </a:r>
            <a:r>
              <a:rPr kumimoji="0" lang="en-BS" sz="1800" b="0" i="0" u="none" strike="noStrike" kern="1200" cap="none" spc="0" normalizeH="0" baseline="0" noProof="0" dirty="0">
                <a:ln>
                  <a:noFill/>
                </a:ln>
                <a:solidFill>
                  <a:srgbClr val="FF0000"/>
                </a:solidFill>
                <a:effectLst/>
                <a:uLnTx/>
                <a:uFillTx/>
                <a:latin typeface="Calibri" panose="020F0502020204030204"/>
                <a:ea typeface="+mn-ea"/>
                <a:cs typeface="+mn-cs"/>
                <a:sym typeface="Wingdings" panose="05000000000000000000" pitchFamily="2" charset="2"/>
              </a:rPr>
              <a:t>Porsche. </a:t>
            </a:r>
            <a:r>
              <a:rPr kumimoji="0" lang="el-GR" sz="1800" b="0" i="0" u="none" strike="noStrike" kern="1200" cap="none" spc="0" normalizeH="0" baseline="0" noProof="0" dirty="0">
                <a:ln>
                  <a:noFill/>
                </a:ln>
                <a:solidFill>
                  <a:srgbClr val="FF0000"/>
                </a:solidFill>
                <a:effectLst/>
                <a:uLnTx/>
                <a:uFillTx/>
                <a:latin typeface="Calibri" panose="020F0502020204030204"/>
                <a:ea typeface="+mn-ea"/>
                <a:cs typeface="+mn-cs"/>
                <a:sym typeface="Wingdings" panose="05000000000000000000" pitchFamily="2" charset="2"/>
              </a:rPr>
              <a:t>Με τον τρόπο αυτό, και οι δυο κινήσεις περιγράφονται από τις εξισώσεις της ευθύγραμμης κίνησης με σταθερή επιτάχυνση (απλά ο χρόνος της </a:t>
            </a:r>
            <a:r>
              <a:rPr kumimoji="0" lang="en-BS" sz="1800" b="0" i="0" u="none" strike="noStrike" kern="1200" cap="none" spc="0" normalizeH="0" baseline="0" noProof="0" dirty="0">
                <a:ln>
                  <a:noFill/>
                </a:ln>
                <a:solidFill>
                  <a:srgbClr val="FF0000"/>
                </a:solidFill>
                <a:effectLst/>
                <a:uLnTx/>
                <a:uFillTx/>
                <a:latin typeface="Calibri" panose="020F0502020204030204"/>
                <a:ea typeface="+mn-ea"/>
                <a:cs typeface="+mn-cs"/>
                <a:sym typeface="Wingdings" panose="05000000000000000000" pitchFamily="2" charset="2"/>
              </a:rPr>
              <a:t>Honda </a:t>
            </a:r>
            <a:r>
              <a:rPr kumimoji="0" lang="el-GR" sz="1800" b="0" i="0" u="none" strike="noStrike" kern="1200" cap="none" spc="0" normalizeH="0" baseline="0" noProof="0" dirty="0">
                <a:ln>
                  <a:noFill/>
                </a:ln>
                <a:solidFill>
                  <a:srgbClr val="FF0000"/>
                </a:solidFill>
                <a:effectLst/>
                <a:uLnTx/>
                <a:uFillTx/>
                <a:latin typeface="Calibri" panose="020F0502020204030204"/>
                <a:ea typeface="+mn-ea"/>
                <a:cs typeface="+mn-cs"/>
                <a:sym typeface="Wingdings" panose="05000000000000000000" pitchFamily="2" charset="2"/>
              </a:rPr>
              <a:t>είναι </a:t>
            </a:r>
            <a:r>
              <a:rPr kumimoji="0" lang="en-BS" sz="1800" b="0" i="0" u="none" strike="noStrike" kern="1200" cap="none" spc="0" normalizeH="0" baseline="0" noProof="0" dirty="0">
                <a:ln>
                  <a:noFill/>
                </a:ln>
                <a:solidFill>
                  <a:srgbClr val="FF0000"/>
                </a:solidFill>
                <a:effectLst/>
                <a:uLnTx/>
                <a:uFillTx/>
                <a:latin typeface="Calibri" panose="020F0502020204030204"/>
                <a:ea typeface="+mn-ea"/>
                <a:cs typeface="+mn-cs"/>
                <a:sym typeface="Wingdings" panose="05000000000000000000" pitchFamily="2" charset="2"/>
              </a:rPr>
              <a:t>t+1)</a:t>
            </a:r>
            <a:r>
              <a:rPr kumimoji="0" lang="el-GR" sz="1800" b="0" i="0" u="none" strike="noStrike" kern="1200" cap="none" spc="0" normalizeH="0" baseline="0" noProof="0" dirty="0">
                <a:ln>
                  <a:noFill/>
                </a:ln>
                <a:solidFill>
                  <a:srgbClr val="FF0000"/>
                </a:solidFill>
                <a:effectLst/>
                <a:uLnTx/>
                <a:uFillTx/>
                <a:latin typeface="Calibri" panose="020F0502020204030204"/>
                <a:ea typeface="+mn-ea"/>
                <a:cs typeface="+mn-cs"/>
                <a:sym typeface="Wingdings" panose="05000000000000000000" pitchFamily="2" charset="2"/>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srgbClr val="FF0000"/>
                </a:solidFill>
                <a:effectLst/>
                <a:uLnTx/>
                <a:uFillTx/>
                <a:latin typeface="Calibri" panose="020F0502020204030204"/>
                <a:ea typeface="+mn-ea"/>
                <a:cs typeface="+mn-cs"/>
                <a:sym typeface="Wingdings" panose="05000000000000000000" pitchFamily="2" charset="2"/>
              </a:rPr>
              <a:t>ΙΙΙ) Υπάρχουν κι άλλες λύσεις, πιο περίπλοκες.</a:t>
            </a:r>
            <a:endPar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687918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Κίνηση σε μια Διάσταση</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290914"/>
                <a:ext cx="7948450" cy="5262286"/>
              </a:xfrm>
            </p:spPr>
            <p:txBody>
              <a:bodyPr>
                <a:normAutofit fontScale="92500" lnSpcReduction="10000"/>
              </a:bodyPr>
              <a:lstStyle/>
              <a:p>
                <a:r>
                  <a:rPr lang="el-GR" dirty="0"/>
                  <a:t>Δεν είναι απαραίτητη η χρήση </a:t>
                </a:r>
                <a:br>
                  <a:rPr lang="el-GR" dirty="0"/>
                </a:br>
                <a:r>
                  <a:rPr lang="el-GR" dirty="0"/>
                  <a:t>διανυσμάτων στην </a:t>
                </a:r>
                <a:r>
                  <a:rPr lang="en-US" dirty="0"/>
                  <a:t>1D </a:t>
                </a:r>
                <a:r>
                  <a:rPr lang="el-GR" dirty="0"/>
                  <a:t>κίνηση</a:t>
                </a:r>
                <a:endParaRPr lang="en-US" dirty="0"/>
              </a:p>
              <a:p>
                <a:pPr lvl="1"/>
                <a:r>
                  <a:rPr lang="el-GR" dirty="0"/>
                  <a:t>Είδατε ότι το τυπολόγιο της κίνησης ήταν αλγεβρικές εξισώσεις</a:t>
                </a:r>
              </a:p>
              <a:p>
                <a:pPr lvl="1"/>
                <a:r>
                  <a:rPr lang="el-GR" dirty="0"/>
                  <a:t>Όμως τα αποτελέσματά σας πρέπει να γράφονται διανυσματικά</a:t>
                </a:r>
              </a:p>
              <a:p>
                <a:pPr lvl="1"/>
                <a:r>
                  <a:rPr lang="el-GR" dirty="0"/>
                  <a:t>Προσοχή στην ερμηνεία των αρνητικών μεγεθών!</a:t>
                </a:r>
                <a:br>
                  <a:rPr lang="el-GR" dirty="0"/>
                </a:br>
                <a:endParaRPr lang="el-GR" dirty="0"/>
              </a:p>
              <a:p>
                <a:r>
                  <a:rPr lang="el-GR" dirty="0"/>
                  <a:t>Υπενθυμίζεται η σύμβαση ότι : ορίζουμε ως </a:t>
                </a:r>
                <a:r>
                  <a:rPr lang="el-GR" b="1" dirty="0"/>
                  <a:t>θετική φορά αυτή προς τα δεξιά</a:t>
                </a:r>
              </a:p>
              <a:p>
                <a:pPr lvl="1"/>
                <a:r>
                  <a:rPr lang="el-GR" dirty="0"/>
                  <a:t>Αντίστοιχα, αρνητική προς τα αριστερά</a:t>
                </a:r>
              </a:p>
              <a:p>
                <a:pPr lvl="1"/>
                <a:r>
                  <a:rPr lang="el-GR" dirty="0"/>
                  <a:t>Ορίζετε πάντα θέση και χρόνο αναφοράς σας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𝑖</m:t>
                        </m:r>
                      </m:sub>
                    </m:sSub>
                    <m:r>
                      <a:rPr lang="aa-ET" b="0" i="0" smtClean="0">
                        <a:latin typeface="Cambria Math" panose="02040503050406030204" pitchFamily="18" charset="0"/>
                      </a:rPr>
                      <m:t>=0, </m:t>
                    </m:r>
                    <m:sSub>
                      <m:sSubPr>
                        <m:ctrlPr>
                          <a:rPr lang="el-GR" b="0" i="1" smtClean="0">
                            <a:latin typeface="Cambria Math" panose="02040503050406030204" pitchFamily="18" charset="0"/>
                          </a:rPr>
                        </m:ctrlPr>
                      </m:sSubPr>
                      <m:e>
                        <m:r>
                          <a:rPr lang="en-US" i="1">
                            <a:latin typeface="Cambria Math" panose="02040503050406030204" pitchFamily="18" charset="0"/>
                          </a:rPr>
                          <m:t>𝑡</m:t>
                        </m:r>
                      </m:e>
                      <m:sub>
                        <m:r>
                          <a:rPr lang="en-US" b="0" i="1" smtClean="0">
                            <a:latin typeface="Cambria Math" panose="02040503050406030204" pitchFamily="18" charset="0"/>
                          </a:rPr>
                          <m:t>𝑖</m:t>
                        </m:r>
                      </m:sub>
                    </m:sSub>
                    <m:r>
                      <a:rPr lang="el-GR" b="0" i="1" smtClean="0">
                        <a:latin typeface="Cambria Math" panose="02040503050406030204" pitchFamily="18" charset="0"/>
                      </a:rPr>
                      <m:t>=0</m:t>
                    </m:r>
                  </m:oMath>
                </a14:m>
                <a:r>
                  <a:rPr lang="en-US" dirty="0"/>
                  <a:t>)</a:t>
                </a:r>
                <a:r>
                  <a:rPr lang="el-GR" dirty="0"/>
                  <a:t>!</a:t>
                </a:r>
                <a:endParaRPr lang="en-US" dirty="0"/>
              </a:p>
              <a:p>
                <a:endParaRPr lang="el-GR" dirty="0"/>
              </a:p>
              <a:p>
                <a:r>
                  <a:rPr lang="el-GR" b="1" dirty="0"/>
                  <a:t>Κατακόρυφη κίνηση </a:t>
                </a:r>
                <a:r>
                  <a:rPr lang="el-GR" dirty="0"/>
                  <a:t>(κίνηση σε μια διάσταση)</a:t>
                </a:r>
              </a:p>
              <a:p>
                <a:pPr lvl="1"/>
                <a:r>
                  <a:rPr lang="el-GR" dirty="0"/>
                  <a:t>Συνήθως ορίζουμε </a:t>
                </a:r>
                <a:r>
                  <a:rPr lang="el-GR" b="1" dirty="0"/>
                  <a:t>θετική φορά κίνησης προς τα επάνω</a:t>
                </a:r>
              </a:p>
              <a:p>
                <a:pPr lvl="1"/>
                <a:r>
                  <a:rPr lang="el-GR" dirty="0"/>
                  <a:t>Επιτάχυνση βαρύτητας </a:t>
                </a:r>
                <a14:m>
                  <m:oMath xmlns:m="http://schemas.openxmlformats.org/officeDocument/2006/math">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𝑔</m:t>
                        </m:r>
                      </m:e>
                    </m:acc>
                    <m:r>
                      <a:rPr lang="en-US" b="0" i="1" smtClean="0">
                        <a:latin typeface="Cambria Math" panose="02040503050406030204" pitchFamily="18" charset="0"/>
                      </a:rPr>
                      <m:t>=</m:t>
                    </m:r>
                    <m:r>
                      <a:rPr lang="en-US" i="1">
                        <a:latin typeface="Cambria Math" panose="02040503050406030204" pitchFamily="18" charset="0"/>
                      </a:rPr>
                      <m:t>(−9.8 </m:t>
                    </m:r>
                    <m:r>
                      <m:rPr>
                        <m:nor/>
                      </m:rPr>
                      <a:rPr lang="en-US" dirty="0"/>
                      <m:t>m</m:t>
                    </m:r>
                    <m:r>
                      <m:rPr>
                        <m:nor/>
                      </m:rPr>
                      <a:rPr lang="en-US" dirty="0"/>
                      <m:t>/</m:t>
                    </m:r>
                    <m:r>
                      <m:rPr>
                        <m:nor/>
                      </m:rPr>
                      <a:rPr lang="en-US" dirty="0"/>
                      <m:t>s</m:t>
                    </m:r>
                    <m:r>
                      <m:rPr>
                        <m:nor/>
                      </m:rPr>
                      <a:rPr lang="en-US" baseline="30000" dirty="0"/>
                      <m:t>2</m:t>
                    </m:r>
                    <m:r>
                      <a:rPr lang="en-US" b="0" i="1" smtClean="0">
                        <a:latin typeface="Cambria Math" panose="02040503050406030204" pitchFamily="18" charset="0"/>
                      </a:rPr>
                      <m:t>)</m:t>
                    </m:r>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𝑗</m:t>
                        </m:r>
                      </m:e>
                    </m:acc>
                  </m:oMath>
                </a14:m>
                <a:r>
                  <a:rPr lang="el-GR" dirty="0"/>
                  <a:t> </a:t>
                </a:r>
                <a:r>
                  <a:rPr lang="en-US" dirty="0"/>
                  <a:t>(</a:t>
                </a:r>
                <a:r>
                  <a:rPr lang="el-GR" dirty="0"/>
                  <a:t>φορά προς τα κάτω</a:t>
                </a:r>
                <a:r>
                  <a:rPr lang="en-US" dirty="0"/>
                  <a:t>)</a:t>
                </a:r>
                <a:endParaRPr lang="en-US" baseline="30000" dirty="0"/>
              </a:p>
              <a:p>
                <a:pPr lvl="1"/>
                <a:r>
                  <a:rPr lang="el-GR" dirty="0"/>
                  <a:t>Ίδια μεθοδολογία και εξισώσεις (</a:t>
                </a:r>
                <a14:m>
                  <m:oMath xmlns:m="http://schemas.openxmlformats.org/officeDocument/2006/math">
                    <m:r>
                      <a:rPr lang="en-US" i="1" dirty="0" smtClean="0">
                        <a:latin typeface="Cambria Math" panose="02040503050406030204" pitchFamily="18" charset="0"/>
                      </a:rPr>
                      <m:t>𝑥</m:t>
                    </m:r>
                  </m:oMath>
                </a14:m>
                <a:r>
                  <a:rPr lang="en-US" dirty="0"/>
                  <a:t> </a:t>
                </a:r>
                <a:r>
                  <a:rPr lang="en-US" dirty="0">
                    <a:sym typeface="Wingdings" panose="05000000000000000000" pitchFamily="2" charset="2"/>
                  </a:rPr>
                  <a:t> </a:t>
                </a:r>
                <a14:m>
                  <m:oMath xmlns:m="http://schemas.openxmlformats.org/officeDocument/2006/math">
                    <m:r>
                      <a:rPr lang="en-US" i="1" dirty="0" smtClean="0">
                        <a:latin typeface="Cambria Math" panose="02040503050406030204" pitchFamily="18" charset="0"/>
                        <a:sym typeface="Wingdings" panose="05000000000000000000" pitchFamily="2" charset="2"/>
                      </a:rPr>
                      <m:t>𝑦</m:t>
                    </m:r>
                  </m:oMath>
                </a14:m>
                <a:r>
                  <a:rPr lang="en-US" dirty="0">
                    <a:sym typeface="Wingdings" panose="05000000000000000000" pitchFamily="2" charset="2"/>
                  </a:rPr>
                  <a:t>)</a:t>
                </a:r>
                <a:endParaRPr lang="el-GR"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290914"/>
                <a:ext cx="7948450" cy="5262286"/>
              </a:xfrm>
              <a:blipFill>
                <a:blip r:embed="rId2"/>
                <a:stretch>
                  <a:fillRect t="-150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ular Callout 5">
                <a:extLst>
                  <a:ext uri="{FF2B5EF4-FFF2-40B4-BE49-F238E27FC236}">
                    <a16:creationId xmlns:a16="http://schemas.microsoft.com/office/drawing/2014/main" id="{0560AC37-E1BE-EA07-4254-2AB9BBBC9213}"/>
                  </a:ext>
                </a:extLst>
              </p:cNvPr>
              <p:cNvSpPr/>
              <p:nvPr/>
            </p:nvSpPr>
            <p:spPr>
              <a:xfrm>
                <a:off x="5715000" y="-9427"/>
                <a:ext cx="3418789" cy="2054471"/>
              </a:xfrm>
              <a:prstGeom prst="horizontalScroll">
                <a:avLst>
                  <a:gd name="adj" fmla="val 3932"/>
                </a:avLst>
              </a:prstGeom>
              <a:solidFill>
                <a:schemeClr val="bg1">
                  <a:lumMod val="95000"/>
                </a:schemeClr>
              </a:solidFill>
              <a:ln>
                <a:solidFill>
                  <a:schemeClr val="tx1">
                    <a:lumMod val="85000"/>
                    <a:lumOff val="15000"/>
                  </a:schemeClr>
                </a:solidFill>
              </a:ln>
            </p:spPr>
            <p:txBody>
              <a:bodyPr wrap="square">
                <a:spAutoFit/>
              </a:bodyPr>
              <a:lstStyle/>
              <a:p>
                <a:pPr marL="525780" marR="0" lvl="0" indent="-457200" algn="l" defTabSz="914400" rtl="0" eaLnBrk="1" fontAlgn="auto" latinLnBrk="0" hangingPunct="1">
                  <a:lnSpc>
                    <a:spcPct val="100000"/>
                  </a:lnSpc>
                  <a:spcBef>
                    <a:spcPts val="0"/>
                  </a:spcBef>
                  <a:spcAft>
                    <a:spcPts val="0"/>
                  </a:spcAft>
                  <a:buClrTx/>
                  <a:buSzTx/>
                  <a:buFont typeface="+mj-lt"/>
                  <a:buAutoNum type="arabicPeriod"/>
                  <a:tabLst/>
                  <a:defRPr/>
                </a:pPr>
                <a14:m>
                  <m:oMath xmlns:m="http://schemas.openxmlformats.org/officeDocument/2006/math">
                    <m:sSub>
                      <m:sSubPr>
                        <m:ctrlPr>
                          <a:rPr kumimoji="0" lang="el-GR" sz="17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7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𝑢</m:t>
                        </m:r>
                      </m:e>
                      <m:sub>
                        <m:sSub>
                          <m:sSubPr>
                            <m:ctrlPr>
                              <a:rPr kumimoji="0" lang="en-US" sz="17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7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sub>
                            <m:r>
                              <a:rPr kumimoji="0" lang="en-US" sz="17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𝑓</m:t>
                            </m:r>
                          </m:sub>
                        </m:sSub>
                      </m:sub>
                    </m:sSub>
                    <m:r>
                      <a:rPr kumimoji="0" lang="en-US" sz="17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n-US" sz="17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7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𝑢</m:t>
                        </m:r>
                      </m:e>
                      <m:sub>
                        <m:sSub>
                          <m:sSubPr>
                            <m:ctrlPr>
                              <a:rPr kumimoji="0" lang="en-US" sz="17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7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sub>
                            <m:r>
                              <a:rPr kumimoji="0" lang="en-US" sz="17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𝑖</m:t>
                            </m:r>
                          </m:sub>
                        </m:sSub>
                      </m:sub>
                    </m:sSub>
                    <m:r>
                      <a:rPr kumimoji="0" lang="el-GR" sz="17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Sub>
                      <m:sSubPr>
                        <m:ctrlPr>
                          <a:rPr kumimoji="0" lang="en-US" sz="17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7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𝑎</m:t>
                        </m:r>
                      </m:e>
                      <m:sub>
                        <m:r>
                          <a:rPr kumimoji="0" lang="en-US" sz="17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sub>
                    </m:sSub>
                    <m:r>
                      <a:rPr kumimoji="0" lang="en-US" sz="17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𝑡</m:t>
                    </m:r>
                  </m:oMath>
                </a14:m>
                <a:endParaRPr kumimoji="0" lang="en-US" sz="1700" b="0" i="1" u="none" strike="noStrike" kern="1200" cap="none" spc="0" normalizeH="0" baseline="0" noProof="0" dirty="0">
                  <a:ln>
                    <a:noFill/>
                  </a:ln>
                  <a:solidFill>
                    <a:prstClr val="black"/>
                  </a:solidFill>
                  <a:effectLst/>
                  <a:uLnTx/>
                  <a:uFillTx/>
                  <a:latin typeface="Calibri" panose="020F0502020204030204"/>
                  <a:ea typeface="+mn-ea"/>
                  <a:cs typeface="+mn-cs"/>
                </a:endParaRPr>
              </a:p>
              <a:p>
                <a:pPr marL="525780" marR="0" lvl="0" indent="-457200" algn="l" defTabSz="914400" rtl="0" eaLnBrk="1" fontAlgn="auto" latinLnBrk="0" hangingPunct="1">
                  <a:lnSpc>
                    <a:spcPct val="100000"/>
                  </a:lnSpc>
                  <a:spcBef>
                    <a:spcPts val="0"/>
                  </a:spcBef>
                  <a:spcAft>
                    <a:spcPts val="0"/>
                  </a:spcAft>
                  <a:buClrTx/>
                  <a:buSzTx/>
                  <a:buFont typeface="+mj-lt"/>
                  <a:buAutoNum type="arabicPeriod"/>
                  <a:tabLst/>
                  <a:defRPr/>
                </a:pPr>
                <a14:m>
                  <m:oMath xmlns:m="http://schemas.openxmlformats.org/officeDocument/2006/math">
                    <m:sSub>
                      <m:sSubPr>
                        <m:ctrlPr>
                          <a:rPr kumimoji="0" lang="el-GR" sz="17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7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𝑢</m:t>
                        </m:r>
                      </m:e>
                      <m:sub>
                        <m:r>
                          <a:rPr kumimoji="0" lang="en-US" sz="17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r>
                          <a:rPr kumimoji="0" lang="en-US" sz="17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n-US" sz="17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𝑎𝑣𝑔</m:t>
                        </m:r>
                      </m:sub>
                    </m:sSub>
                    <m:r>
                      <a:rPr kumimoji="0" lang="en-US" sz="17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f>
                      <m:fPr>
                        <m:ctrlPr>
                          <a:rPr kumimoji="0" lang="en-US" sz="17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sSub>
                          <m:sSubPr>
                            <m:ctrlPr>
                              <a:rPr kumimoji="0" lang="en-US" sz="17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7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𝑢</m:t>
                            </m:r>
                          </m:e>
                          <m:sub>
                            <m:sSub>
                              <m:sSubPr>
                                <m:ctrlPr>
                                  <a:rPr kumimoji="0" lang="el-GR" sz="17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7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sub>
                                <m:r>
                                  <a:rPr kumimoji="0" lang="en-US" sz="17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𝑖</m:t>
                                </m:r>
                              </m:sub>
                            </m:sSub>
                          </m:sub>
                        </m:sSub>
                        <m:r>
                          <a:rPr kumimoji="0" lang="el-GR" sz="17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r>
                          <a:rPr kumimoji="0" lang="en-US" sz="17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l-GR" sz="17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sSub>
                          <m:sSubPr>
                            <m:ctrlPr>
                              <a:rPr kumimoji="0" lang="en-US" sz="17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7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𝑢</m:t>
                            </m:r>
                          </m:e>
                          <m:sub>
                            <m:sSub>
                              <m:sSubPr>
                                <m:ctrlPr>
                                  <a:rPr kumimoji="0" lang="el-GR" sz="17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7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sub>
                                <m:r>
                                  <a:rPr kumimoji="0" lang="en-US" sz="17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𝑓</m:t>
                                </m:r>
                              </m:sub>
                            </m:sSub>
                          </m:sub>
                        </m:sSub>
                      </m:num>
                      <m:den>
                        <m:r>
                          <a:rPr kumimoji="0" lang="en-US" sz="17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den>
                    </m:f>
                  </m:oMath>
                </a14:m>
                <a:endParaRPr kumimoji="0" lang="en-US" sz="17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endParaRPr>
              </a:p>
              <a:p>
                <a:pPr marL="525780" marR="0" lvl="0" indent="-457200" algn="l" defTabSz="914400" rtl="0" eaLnBrk="1" fontAlgn="auto" latinLnBrk="0" hangingPunct="1">
                  <a:lnSpc>
                    <a:spcPct val="100000"/>
                  </a:lnSpc>
                  <a:spcBef>
                    <a:spcPts val="0"/>
                  </a:spcBef>
                  <a:spcAft>
                    <a:spcPts val="0"/>
                  </a:spcAft>
                  <a:buClrTx/>
                  <a:buSzTx/>
                  <a:buFont typeface="+mj-lt"/>
                  <a:buAutoNum type="arabicPeriod"/>
                  <a:tabLst/>
                  <a:defRPr/>
                </a:pPr>
                <a14:m>
                  <m:oMath xmlns:m="http://schemas.openxmlformats.org/officeDocument/2006/math">
                    <m:sSub>
                      <m:sSubPr>
                        <m:ctrlPr>
                          <a:rPr kumimoji="0" lang="en-US" sz="17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7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sub>
                        <m:r>
                          <a:rPr kumimoji="0" lang="en-US" sz="17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𝑓</m:t>
                        </m:r>
                      </m:sub>
                    </m:sSub>
                    <m:r>
                      <a:rPr kumimoji="0" lang="en-US" sz="17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n-US" sz="17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7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sub>
                        <m:r>
                          <a:rPr kumimoji="0" lang="en-US" sz="17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𝑖</m:t>
                        </m:r>
                      </m:sub>
                    </m:sSub>
                    <m:r>
                      <a:rPr kumimoji="0" lang="en-US" sz="17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f>
                      <m:fPr>
                        <m:ctrlPr>
                          <a:rPr kumimoji="0" lang="en-US" sz="17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r>
                          <a:rPr kumimoji="0" lang="en-US" sz="17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1</m:t>
                        </m:r>
                      </m:num>
                      <m:den>
                        <m:r>
                          <a:rPr kumimoji="0" lang="en-US" sz="17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den>
                    </m:f>
                    <m:d>
                      <m:dPr>
                        <m:ctrlPr>
                          <a:rPr kumimoji="0" lang="en-US" sz="17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sSub>
                          <m:sSubPr>
                            <m:ctrlPr>
                              <a:rPr kumimoji="0" lang="en-US" sz="17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7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𝑢</m:t>
                            </m:r>
                          </m:e>
                          <m:sub>
                            <m:sSub>
                              <m:sSubPr>
                                <m:ctrlPr>
                                  <a:rPr kumimoji="0" lang="el-GR" sz="17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7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sub>
                                <m:r>
                                  <a:rPr kumimoji="0" lang="en-US" sz="17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𝑖</m:t>
                                </m:r>
                              </m:sub>
                            </m:sSub>
                          </m:sub>
                        </m:sSub>
                        <m:r>
                          <a:rPr kumimoji="0" lang="en-US" sz="17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n-US" sz="17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7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𝑢</m:t>
                            </m:r>
                          </m:e>
                          <m:sub>
                            <m:sSub>
                              <m:sSubPr>
                                <m:ctrlPr>
                                  <a:rPr kumimoji="0" lang="en-US" sz="17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7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sub>
                                <m:r>
                                  <a:rPr kumimoji="0" lang="en-US" sz="17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𝑓</m:t>
                                </m:r>
                              </m:sub>
                            </m:sSub>
                          </m:sub>
                        </m:sSub>
                      </m:e>
                    </m:d>
                    <m:r>
                      <a:rPr kumimoji="0" lang="en-US" sz="17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𝑡</m:t>
                    </m:r>
                  </m:oMath>
                </a14:m>
                <a:endParaRPr kumimoji="0" lang="el-GR" sz="1700" b="0" i="1" u="none" strike="noStrike" kern="1200" cap="none" spc="0" normalizeH="0" baseline="0" noProof="0" dirty="0">
                  <a:ln>
                    <a:noFill/>
                  </a:ln>
                  <a:solidFill>
                    <a:prstClr val="black"/>
                  </a:solidFill>
                  <a:effectLst/>
                  <a:uLnTx/>
                  <a:uFillTx/>
                  <a:latin typeface="Calibri" panose="020F0502020204030204"/>
                  <a:ea typeface="+mn-ea"/>
                  <a:cs typeface="+mn-cs"/>
                </a:endParaRPr>
              </a:p>
              <a:p>
                <a:pPr marL="525780" marR="0" lvl="0" indent="-457200" algn="l" defTabSz="914400" rtl="0" eaLnBrk="1" fontAlgn="auto" latinLnBrk="0" hangingPunct="1">
                  <a:lnSpc>
                    <a:spcPct val="100000"/>
                  </a:lnSpc>
                  <a:spcBef>
                    <a:spcPts val="0"/>
                  </a:spcBef>
                  <a:spcAft>
                    <a:spcPts val="0"/>
                  </a:spcAft>
                  <a:buClrTx/>
                  <a:buSzTx/>
                  <a:buFont typeface="+mj-lt"/>
                  <a:buAutoNum type="arabicPeriod"/>
                  <a:tabLst/>
                  <a:defRPr/>
                </a:pPr>
                <a14:m>
                  <m:oMath xmlns:m="http://schemas.openxmlformats.org/officeDocument/2006/math">
                    <m:sSub>
                      <m:sSubPr>
                        <m:ctrlPr>
                          <a:rPr kumimoji="0" lang="en-US" sz="17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7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sub>
                        <m:r>
                          <a:rPr kumimoji="0" lang="en-US" sz="17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𝑓</m:t>
                        </m:r>
                      </m:sub>
                    </m:sSub>
                    <m:r>
                      <a:rPr kumimoji="0" lang="en-US" sz="17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n-US" sz="17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7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sub>
                        <m:r>
                          <a:rPr kumimoji="0" lang="en-US" sz="17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𝑖</m:t>
                        </m:r>
                      </m:sub>
                    </m:sSub>
                    <m:r>
                      <a:rPr kumimoji="0" lang="en-US" sz="17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n-US" sz="17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7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𝑢</m:t>
                        </m:r>
                      </m:e>
                      <m:sub>
                        <m:sSub>
                          <m:sSubPr>
                            <m:ctrlPr>
                              <a:rPr kumimoji="0" lang="en-US" sz="17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7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sub>
                            <m:r>
                              <a:rPr kumimoji="0" lang="en-US" sz="17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𝑖</m:t>
                            </m:r>
                          </m:sub>
                        </m:sSub>
                      </m:sub>
                    </m:sSub>
                    <m:r>
                      <a:rPr kumimoji="0" lang="en-US" sz="17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𝑡</m:t>
                    </m:r>
                    <m:r>
                      <a:rPr kumimoji="0" lang="el-GR" sz="17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f>
                      <m:fPr>
                        <m:ctrlPr>
                          <a:rPr kumimoji="0" lang="en-US" sz="17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r>
                          <a:rPr kumimoji="0" lang="en-US" sz="17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1</m:t>
                        </m:r>
                      </m:num>
                      <m:den>
                        <m:r>
                          <a:rPr kumimoji="0" lang="en-US" sz="17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den>
                    </m:f>
                    <m:sSub>
                      <m:sSubPr>
                        <m:ctrlPr>
                          <a:rPr kumimoji="0" lang="en-US" sz="17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7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𝑎</m:t>
                        </m:r>
                      </m:e>
                      <m:sub>
                        <m:r>
                          <a:rPr kumimoji="0" lang="en-US" sz="17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sub>
                    </m:sSub>
                    <m:sSup>
                      <m:sSupPr>
                        <m:ctrlPr>
                          <a:rPr kumimoji="0" lang="en-US" sz="17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en-US" sz="17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𝑡</m:t>
                        </m:r>
                      </m:e>
                      <m:sup>
                        <m:r>
                          <a:rPr kumimoji="0" lang="en-US" sz="17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sup>
                    </m:sSup>
                  </m:oMath>
                </a14:m>
                <a:endParaRPr kumimoji="0" lang="en-US" sz="1700" b="0" i="1" u="none" strike="noStrike" kern="1200" cap="none" spc="0" normalizeH="0" baseline="0" noProof="0" dirty="0">
                  <a:ln>
                    <a:noFill/>
                  </a:ln>
                  <a:solidFill>
                    <a:prstClr val="black"/>
                  </a:solidFill>
                  <a:effectLst/>
                  <a:uLnTx/>
                  <a:uFillTx/>
                  <a:latin typeface="Calibri" panose="020F0502020204030204"/>
                  <a:ea typeface="+mn-ea"/>
                  <a:cs typeface="+mn-cs"/>
                </a:endParaRPr>
              </a:p>
              <a:p>
                <a:pPr marL="525780" marR="0" lvl="0" indent="-457200" algn="l" defTabSz="914400" rtl="0" eaLnBrk="1" fontAlgn="auto" latinLnBrk="0" hangingPunct="1">
                  <a:lnSpc>
                    <a:spcPct val="100000"/>
                  </a:lnSpc>
                  <a:spcBef>
                    <a:spcPts val="0"/>
                  </a:spcBef>
                  <a:spcAft>
                    <a:spcPts val="0"/>
                  </a:spcAft>
                  <a:buClrTx/>
                  <a:buSzTx/>
                  <a:buFont typeface="+mj-lt"/>
                  <a:buAutoNum type="arabicPeriod"/>
                  <a:tabLst/>
                  <a:defRPr/>
                </a:pPr>
                <a14:m>
                  <m:oMath xmlns:m="http://schemas.openxmlformats.org/officeDocument/2006/math">
                    <m:sSubSup>
                      <m:sSubSupPr>
                        <m:ctrlPr>
                          <a:rPr kumimoji="0" lang="en-US" sz="17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SupPr>
                      <m:e>
                        <m:r>
                          <a:rPr kumimoji="0" lang="en-US" sz="17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𝑢</m:t>
                        </m:r>
                      </m:e>
                      <m:sub>
                        <m:sSub>
                          <m:sSubPr>
                            <m:ctrlPr>
                              <a:rPr kumimoji="0" lang="en-US" sz="17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7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sub>
                            <m:r>
                              <a:rPr kumimoji="0" lang="en-US" sz="17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𝑓</m:t>
                            </m:r>
                          </m:sub>
                        </m:sSub>
                      </m:sub>
                      <m:sup>
                        <m:r>
                          <a:rPr kumimoji="0" lang="en-US" sz="17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sup>
                    </m:sSubSup>
                    <m:r>
                      <a:rPr kumimoji="0" lang="en-US" sz="17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Sup>
                      <m:sSubSupPr>
                        <m:ctrlPr>
                          <a:rPr kumimoji="0" lang="en-US" sz="17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SupPr>
                      <m:e>
                        <m:r>
                          <a:rPr kumimoji="0" lang="en-US" sz="17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𝑢</m:t>
                        </m:r>
                      </m:e>
                      <m:sub>
                        <m:sSub>
                          <m:sSubPr>
                            <m:ctrlPr>
                              <a:rPr kumimoji="0" lang="en-US" sz="17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7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sub>
                            <m:r>
                              <a:rPr kumimoji="0" lang="en-US" sz="17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𝑖</m:t>
                            </m:r>
                          </m:sub>
                        </m:sSub>
                      </m:sub>
                      <m:sup>
                        <m:r>
                          <a:rPr kumimoji="0" lang="en-US" sz="17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sup>
                    </m:sSubSup>
                    <m:r>
                      <a:rPr kumimoji="0" lang="el-GR" sz="17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17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sSub>
                      <m:sSubPr>
                        <m:ctrlPr>
                          <a:rPr kumimoji="0" lang="en-US" sz="17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7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𝑎</m:t>
                        </m:r>
                      </m:e>
                      <m:sub>
                        <m:r>
                          <a:rPr kumimoji="0" lang="en-US" sz="17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sub>
                    </m:sSub>
                    <m:r>
                      <a:rPr kumimoji="0" lang="en-US" sz="17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n-US" sz="17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7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sub>
                        <m:r>
                          <a:rPr kumimoji="0" lang="en-US" sz="17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𝑓</m:t>
                        </m:r>
                      </m:sub>
                    </m:sSub>
                    <m:r>
                      <a:rPr kumimoji="0" lang="en-US" sz="17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n-US" sz="17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7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sub>
                        <m:r>
                          <a:rPr kumimoji="0" lang="en-US" sz="17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𝑖</m:t>
                        </m:r>
                      </m:sub>
                    </m:sSub>
                    <m:r>
                      <a:rPr kumimoji="0" lang="en-US" sz="17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oMath>
                </a14:m>
                <a:endParaRPr kumimoji="0" lang="en-US" sz="17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5" name="Rectangular Callout 5">
                <a:extLst>
                  <a:ext uri="{FF2B5EF4-FFF2-40B4-BE49-F238E27FC236}">
                    <a16:creationId xmlns:a16="http://schemas.microsoft.com/office/drawing/2014/main" id="{0560AC37-E1BE-EA07-4254-2AB9BBBC9213}"/>
                  </a:ext>
                </a:extLst>
              </p:cNvPr>
              <p:cNvSpPr>
                <a:spLocks noRot="1" noChangeAspect="1" noMove="1" noResize="1" noEditPoints="1" noAdjustHandles="1" noChangeArrowheads="1" noChangeShapeType="1" noTextEdit="1"/>
              </p:cNvSpPr>
              <p:nvPr/>
            </p:nvSpPr>
            <p:spPr>
              <a:xfrm>
                <a:off x="5715000" y="-9427"/>
                <a:ext cx="3418789" cy="2054471"/>
              </a:xfrm>
              <a:prstGeom prst="horizontalScroll">
                <a:avLst>
                  <a:gd name="adj" fmla="val 3932"/>
                </a:avLst>
              </a:prstGeom>
              <a:blipFill>
                <a:blip r:embed="rId3"/>
                <a:stretch>
                  <a:fillRect/>
                </a:stretch>
              </a:blipFill>
              <a:ln>
                <a:solidFill>
                  <a:schemeClr val="tx1">
                    <a:lumMod val="85000"/>
                    <a:lumOff val="1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Horizontal Scroll 3"/>
              <p:cNvSpPr/>
              <p:nvPr/>
            </p:nvSpPr>
            <p:spPr>
              <a:xfrm>
                <a:off x="3886200" y="60122"/>
                <a:ext cx="1752600" cy="719719"/>
              </a:xfrm>
              <a:prstGeom prst="horizontalScroll">
                <a:avLst>
                  <a:gd name="adj" fmla="val 11190"/>
                </a:avLst>
              </a:prstGeom>
              <a:solidFill>
                <a:schemeClr val="bg1">
                  <a:lumMod val="8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7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7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sub>
                          <m:r>
                            <a:rPr kumimoji="0" lang="en-US" sz="17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𝑓</m:t>
                          </m:r>
                        </m:sub>
                      </m:sSub>
                      <m:r>
                        <a:rPr kumimoji="0" lang="en-US" sz="17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Sub>
                        <m:sSubPr>
                          <m:ctrlPr>
                            <a:rPr kumimoji="0" lang="en-US" sz="17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7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sub>
                          <m:r>
                            <a:rPr kumimoji="0" lang="en-US" sz="17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𝑖</m:t>
                          </m:r>
                        </m:sub>
                      </m:sSub>
                      <m:r>
                        <a:rPr kumimoji="0" lang="en-US" sz="17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Sub>
                        <m:sSubPr>
                          <m:ctrlPr>
                            <a:rPr kumimoji="0" lang="en-US" sz="17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7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𝑢</m:t>
                          </m:r>
                        </m:e>
                        <m:sub>
                          <m:r>
                            <a:rPr kumimoji="0" lang="en-US" sz="17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sub>
                      </m:sSub>
                      <m:r>
                        <a:rPr kumimoji="0" lang="en-US" sz="17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𝑡</m:t>
                      </m:r>
                    </m:oMath>
                  </m:oMathPara>
                </a14:m>
                <a:endParaRPr kumimoji="0" lang="en-US" sz="17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mc:Choice>
        <mc:Fallback xmlns="">
          <p:sp>
            <p:nvSpPr>
              <p:cNvPr id="4" name="Horizontal Scroll 3"/>
              <p:cNvSpPr>
                <a:spLocks noRot="1" noChangeAspect="1" noMove="1" noResize="1" noEditPoints="1" noAdjustHandles="1" noChangeArrowheads="1" noChangeShapeType="1" noTextEdit="1"/>
              </p:cNvSpPr>
              <p:nvPr/>
            </p:nvSpPr>
            <p:spPr>
              <a:xfrm>
                <a:off x="3886200" y="60122"/>
                <a:ext cx="1752600" cy="719719"/>
              </a:xfrm>
              <a:prstGeom prst="horizontalScroll">
                <a:avLst>
                  <a:gd name="adj" fmla="val 11190"/>
                </a:avLst>
              </a:prstGeom>
              <a:blipFill>
                <a:blip r:embed="rId4"/>
                <a:stretch>
                  <a:fillRect/>
                </a:stretch>
              </a:blipFill>
              <a:ln>
                <a:solidFill>
                  <a:schemeClr val="tx1">
                    <a:lumMod val="65000"/>
                    <a:lumOff val="35000"/>
                  </a:schemeClr>
                </a:solidFill>
              </a:ln>
            </p:spPr>
            <p:txBody>
              <a:bodyPr/>
              <a:lstStyle/>
              <a:p>
                <a:r>
                  <a:rPr lang="en-US">
                    <a:noFill/>
                  </a:rPr>
                  <a:t> </a:t>
                </a:r>
              </a:p>
            </p:txBody>
          </p:sp>
        </mc:Fallback>
      </mc:AlternateContent>
    </p:spTree>
    <p:extLst>
      <p:ext uri="{BB962C8B-B14F-4D97-AF65-F5344CB8AC3E}">
        <p14:creationId xmlns:p14="http://schemas.microsoft.com/office/powerpoint/2010/main" val="3448043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8" end="8"/>
                                            </p:txEl>
                                          </p:spTgt>
                                        </p:tgtEl>
                                        <p:attrNameLst>
                                          <p:attrName>style.visibility</p:attrName>
                                        </p:attrNameLst>
                                      </p:cBhvr>
                                      <p:to>
                                        <p:strVal val="visible"/>
                                      </p:to>
                                    </p:set>
                                    <p:animEffect transition="in" filter="fade">
                                      <p:cBhvr>
                                        <p:cTn id="42" dur="500"/>
                                        <p:tgtEl>
                                          <p:spTgt spid="3">
                                            <p:txEl>
                                              <p:pRg st="8" end="8"/>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
                                            <p:txEl>
                                              <p:pRg st="9" end="9"/>
                                            </p:txEl>
                                          </p:spTgt>
                                        </p:tgtEl>
                                        <p:attrNameLst>
                                          <p:attrName>style.visibility</p:attrName>
                                        </p:attrNameLst>
                                      </p:cBhvr>
                                      <p:to>
                                        <p:strVal val="visible"/>
                                      </p:to>
                                    </p:set>
                                    <p:animEffect transition="in" filter="fade">
                                      <p:cBhvr>
                                        <p:cTn id="47" dur="500"/>
                                        <p:tgtEl>
                                          <p:spTgt spid="3">
                                            <p:txEl>
                                              <p:pRg st="9" end="9"/>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
                                            <p:txEl>
                                              <p:pRg st="10" end="10"/>
                                            </p:txEl>
                                          </p:spTgt>
                                        </p:tgtEl>
                                        <p:attrNameLst>
                                          <p:attrName>style.visibility</p:attrName>
                                        </p:attrNameLst>
                                      </p:cBhvr>
                                      <p:to>
                                        <p:strVal val="visible"/>
                                      </p:to>
                                    </p:set>
                                    <p:animEffect transition="in" filter="fade">
                                      <p:cBhvr>
                                        <p:cTn id="52" dur="500"/>
                                        <p:tgtEl>
                                          <p:spTgt spid="3">
                                            <p:txEl>
                                              <p:pRg st="10" end="1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3">
                                            <p:txEl>
                                              <p:pRg st="11" end="11"/>
                                            </p:txEl>
                                          </p:spTgt>
                                        </p:tgtEl>
                                        <p:attrNameLst>
                                          <p:attrName>style.visibility</p:attrName>
                                        </p:attrNameLst>
                                      </p:cBhvr>
                                      <p:to>
                                        <p:strVal val="visible"/>
                                      </p:to>
                                    </p:set>
                                    <p:animEffect transition="in" filter="fade">
                                      <p:cBhvr>
                                        <p:cTn id="57"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Κίνηση σε μια Διάσταση</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290914"/>
                <a:ext cx="7872250" cy="5109886"/>
              </a:xfrm>
            </p:spPr>
            <p:txBody>
              <a:bodyPr>
                <a:normAutofit fontScale="92500" lnSpcReduction="10000"/>
              </a:bodyPr>
              <a:lstStyle/>
              <a:p>
                <a:r>
                  <a:rPr lang="el-GR" dirty="0"/>
                  <a:t>Ελεύθερη πτώση: </a:t>
                </a:r>
                <a14:m>
                  <m:oMath xmlns:m="http://schemas.openxmlformats.org/officeDocument/2006/math">
                    <m:sSub>
                      <m:sSubPr>
                        <m:ctrlPr>
                          <a:rPr lang="el-GR" b="1" i="1" smtClean="0">
                            <a:latin typeface="Cambria Math" panose="02040503050406030204" pitchFamily="18" charset="0"/>
                          </a:rPr>
                        </m:ctrlPr>
                      </m:sSubPr>
                      <m:e>
                        <m:acc>
                          <m:accPr>
                            <m:chr m:val="⃗"/>
                            <m:ctrlPr>
                              <a:rPr lang="el-GR" b="1" i="1" smtClean="0">
                                <a:latin typeface="Cambria Math" panose="02040503050406030204" pitchFamily="18" charset="0"/>
                              </a:rPr>
                            </m:ctrlPr>
                          </m:accPr>
                          <m:e>
                            <m:r>
                              <a:rPr lang="en-US" b="1" i="1" smtClean="0">
                                <a:latin typeface="Cambria Math" panose="02040503050406030204" pitchFamily="18" charset="0"/>
                              </a:rPr>
                              <m:t>𝒂</m:t>
                            </m:r>
                          </m:e>
                        </m:acc>
                      </m:e>
                      <m:sub>
                        <m:r>
                          <a:rPr lang="en-US" b="1" i="1" smtClean="0">
                            <a:latin typeface="Cambria Math" panose="02040503050406030204" pitchFamily="18" charset="0"/>
                          </a:rPr>
                          <m:t>𝒚</m:t>
                        </m:r>
                      </m:sub>
                    </m:sSub>
                    <m:r>
                      <a:rPr lang="en-US" b="1" i="1" smtClean="0">
                        <a:latin typeface="Cambria Math" panose="02040503050406030204" pitchFamily="18" charset="0"/>
                      </a:rPr>
                      <m:t>=</m:t>
                    </m:r>
                    <m:acc>
                      <m:accPr>
                        <m:chr m:val="⃗"/>
                        <m:ctrlPr>
                          <a:rPr lang="el-GR" b="1" i="1" smtClean="0">
                            <a:latin typeface="Cambria Math" panose="02040503050406030204" pitchFamily="18" charset="0"/>
                          </a:rPr>
                        </m:ctrlPr>
                      </m:accPr>
                      <m:e>
                        <m:r>
                          <a:rPr lang="en-US" b="1" i="1" smtClean="0">
                            <a:latin typeface="Cambria Math" panose="02040503050406030204" pitchFamily="18" charset="0"/>
                          </a:rPr>
                          <m:t>𝒈</m:t>
                        </m:r>
                      </m:e>
                    </m:acc>
                    <m:r>
                      <a:rPr lang="en-US" b="1" i="1" smtClean="0">
                        <a:latin typeface="Cambria Math" panose="02040503050406030204" pitchFamily="18" charset="0"/>
                      </a:rPr>
                      <m:t>=(−</m:t>
                    </m:r>
                    <m:r>
                      <a:rPr lang="en-US" b="1" i="1" smtClean="0">
                        <a:latin typeface="Cambria Math" panose="02040503050406030204" pitchFamily="18" charset="0"/>
                      </a:rPr>
                      <m:t>𝟗</m:t>
                    </m:r>
                    <m:r>
                      <a:rPr lang="en-US" b="1" i="1" smtClean="0">
                        <a:latin typeface="Cambria Math" panose="02040503050406030204" pitchFamily="18" charset="0"/>
                      </a:rPr>
                      <m:t>.</m:t>
                    </m:r>
                    <m:r>
                      <a:rPr lang="en-US" b="1" i="1" smtClean="0">
                        <a:latin typeface="Cambria Math" panose="02040503050406030204" pitchFamily="18" charset="0"/>
                      </a:rPr>
                      <m:t>𝟖</m:t>
                    </m:r>
                    <m:r>
                      <a:rPr lang="en-US" b="1" i="1" smtClean="0">
                        <a:latin typeface="Cambria Math" panose="02040503050406030204" pitchFamily="18" charset="0"/>
                      </a:rPr>
                      <m:t> </m:t>
                    </m:r>
                    <m:r>
                      <a:rPr lang="en-US" b="1" dirty="0">
                        <a:latin typeface="Cambria Math" panose="02040503050406030204" pitchFamily="18" charset="0"/>
                      </a:rPr>
                      <m:t>𝐦</m:t>
                    </m:r>
                    <m:r>
                      <a:rPr lang="en-US" b="1" dirty="0">
                        <a:latin typeface="Cambria Math" panose="02040503050406030204" pitchFamily="18" charset="0"/>
                      </a:rPr>
                      <m:t>/</m:t>
                    </m:r>
                    <m:sSup>
                      <m:sSupPr>
                        <m:ctrlPr>
                          <a:rPr lang="en-US" b="1" i="1" dirty="0">
                            <a:latin typeface="Cambria Math" panose="02040503050406030204" pitchFamily="18" charset="0"/>
                          </a:rPr>
                        </m:ctrlPr>
                      </m:sSupPr>
                      <m:e>
                        <m:r>
                          <a:rPr lang="en-US" b="1" dirty="0">
                            <a:latin typeface="Cambria Math" panose="02040503050406030204" pitchFamily="18" charset="0"/>
                          </a:rPr>
                          <m:t>𝐬</m:t>
                        </m:r>
                      </m:e>
                      <m:sup>
                        <m:r>
                          <a:rPr lang="en-US" b="1" dirty="0">
                            <a:latin typeface="Cambria Math" panose="02040503050406030204" pitchFamily="18" charset="0"/>
                          </a:rPr>
                          <m:t>𝟐</m:t>
                        </m:r>
                      </m:sup>
                    </m:sSup>
                    <m:r>
                      <a:rPr lang="en-US" b="1" i="1" smtClean="0">
                        <a:latin typeface="Cambria Math" panose="02040503050406030204" pitchFamily="18" charset="0"/>
                      </a:rPr>
                      <m:t>)</m:t>
                    </m:r>
                    <m:acc>
                      <m:accPr>
                        <m:chr m:val="⃗"/>
                        <m:ctrlPr>
                          <a:rPr lang="en-US" b="1" i="1" smtClean="0">
                            <a:latin typeface="Cambria Math" panose="02040503050406030204" pitchFamily="18" charset="0"/>
                          </a:rPr>
                        </m:ctrlPr>
                      </m:accPr>
                      <m:e>
                        <m:r>
                          <a:rPr lang="en-US" b="1" i="1" smtClean="0">
                            <a:latin typeface="Cambria Math" panose="02040503050406030204" pitchFamily="18" charset="0"/>
                          </a:rPr>
                          <m:t>𝒋</m:t>
                        </m:r>
                      </m:e>
                    </m:acc>
                  </m:oMath>
                </a14:m>
                <a:r>
                  <a:rPr lang="en-US" b="1" dirty="0"/>
                  <a:t> </a:t>
                </a:r>
                <a:r>
                  <a:rPr lang="el-GR" b="1" dirty="0"/>
                  <a:t>σταθερή</a:t>
                </a:r>
                <a:endParaRPr lang="en-US" b="1" dirty="0"/>
              </a:p>
              <a:p>
                <a:pPr lvl="1"/>
                <a:r>
                  <a:rPr lang="el-GR" dirty="0"/>
                  <a:t>…αν ορίσουμε </a:t>
                </a:r>
                <a:r>
                  <a:rPr lang="el-GR" b="1" dirty="0"/>
                  <a:t>θετική φορά κίνησης προς τα επάνω</a:t>
                </a:r>
              </a:p>
              <a:p>
                <a:pPr marL="68580" indent="0">
                  <a:buNone/>
                </a:pPr>
                <a:endParaRPr lang="el-GR" dirty="0"/>
              </a:p>
              <a:p>
                <a:r>
                  <a:rPr lang="el-GR" sz="2200" b="1" u="sng" dirty="0">
                    <a:effectLst>
                      <a:outerShdw blurRad="38100" dist="38100" dir="2700000" algn="tl">
                        <a:srgbClr val="000000">
                          <a:alpha val="43137"/>
                        </a:srgbClr>
                      </a:outerShdw>
                    </a:effectLst>
                  </a:rPr>
                  <a:t>Εξισώσεις</a:t>
                </a:r>
                <a:r>
                  <a:rPr lang="en-US" sz="2200" b="1" u="sng" dirty="0">
                    <a:effectLst>
                      <a:outerShdw blurRad="38100" dist="38100" dir="2700000" algn="tl">
                        <a:srgbClr val="000000">
                          <a:alpha val="43137"/>
                        </a:srgbClr>
                      </a:outerShdw>
                    </a:effectLst>
                  </a:rPr>
                  <a:t> </a:t>
                </a:r>
                <a:r>
                  <a:rPr lang="el-GR" sz="2200" b="1" u="sng" dirty="0">
                    <a:effectLst>
                      <a:outerShdw blurRad="38100" dist="38100" dir="2700000" algn="tl">
                        <a:srgbClr val="000000">
                          <a:alpha val="43137"/>
                        </a:srgbClr>
                      </a:outerShdw>
                    </a:effectLst>
                  </a:rPr>
                  <a:t>Ελεύθερης Πτώσης:</a:t>
                </a:r>
              </a:p>
              <a:p>
                <a:pPr marL="525780" indent="-457200">
                  <a:buFont typeface="+mj-lt"/>
                  <a:buAutoNum type="arabicPeriod"/>
                </a:pPr>
                <a14:m>
                  <m:oMath xmlns:m="http://schemas.openxmlformats.org/officeDocument/2006/math">
                    <m:sSub>
                      <m:sSubPr>
                        <m:ctrlPr>
                          <a:rPr lang="el-GR" i="1" smtClean="0">
                            <a:latin typeface="Cambria Math" panose="02040503050406030204" pitchFamily="18" charset="0"/>
                          </a:rPr>
                        </m:ctrlPr>
                      </m:sSubPr>
                      <m:e>
                        <m:r>
                          <a:rPr lang="en-US" b="0" i="1" smtClean="0">
                            <a:latin typeface="Cambria Math" panose="02040503050406030204" pitchFamily="18" charset="0"/>
                          </a:rPr>
                          <m:t>𝑢</m:t>
                        </m:r>
                      </m:e>
                      <m:sub>
                        <m:sSub>
                          <m:sSubPr>
                            <m:ctrlPr>
                              <a:rPr lang="en-US" b="0" i="1" smtClean="0">
                                <a:latin typeface="Cambria Math" panose="02040503050406030204" pitchFamily="18" charset="0"/>
                              </a:rPr>
                            </m:ctrlPr>
                          </m:sSubPr>
                          <m:e>
                            <m:r>
                              <a:rPr lang="en-US" b="0" i="1" smtClean="0">
                                <a:latin typeface="Cambria Math" panose="02040503050406030204" pitchFamily="18" charset="0"/>
                              </a:rPr>
                              <m:t>𝑦</m:t>
                            </m:r>
                          </m:e>
                          <m:sub>
                            <m:r>
                              <a:rPr lang="en-US" b="0" i="1" smtClean="0">
                                <a:latin typeface="Cambria Math" panose="02040503050406030204" pitchFamily="18" charset="0"/>
                              </a:rPr>
                              <m:t>𝑓</m:t>
                            </m:r>
                          </m:sub>
                        </m:sSub>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𝑢</m:t>
                        </m:r>
                      </m:e>
                      <m:sub>
                        <m:sSub>
                          <m:sSubPr>
                            <m:ctrlPr>
                              <a:rPr lang="en-US" b="0" i="1" smtClean="0">
                                <a:latin typeface="Cambria Math" panose="02040503050406030204" pitchFamily="18" charset="0"/>
                              </a:rPr>
                            </m:ctrlPr>
                          </m:sSubPr>
                          <m:e>
                            <m:r>
                              <a:rPr lang="en-US" b="0" i="1" smtClean="0">
                                <a:latin typeface="Cambria Math" panose="02040503050406030204" pitchFamily="18" charset="0"/>
                              </a:rPr>
                              <m:t>𝑦</m:t>
                            </m:r>
                          </m:e>
                          <m:sub>
                            <m:r>
                              <a:rPr lang="en-US" b="0" i="1" smtClean="0">
                                <a:latin typeface="Cambria Math" panose="02040503050406030204" pitchFamily="18" charset="0"/>
                              </a:rPr>
                              <m:t>𝑖</m:t>
                            </m:r>
                          </m:sub>
                        </m:sSub>
                      </m:sub>
                    </m:sSub>
                    <m:r>
                      <a:rPr lang="en-US" b="1" i="1">
                        <a:latin typeface="Cambria Math" panose="02040503050406030204" pitchFamily="18" charset="0"/>
                      </a:rPr>
                      <m:t>−</m:t>
                    </m:r>
                    <m:r>
                      <a:rPr lang="en-US" b="0" i="1" smtClean="0">
                        <a:latin typeface="Cambria Math" panose="02040503050406030204" pitchFamily="18" charset="0"/>
                      </a:rPr>
                      <m:t>𝑔𝑡</m:t>
                    </m:r>
                  </m:oMath>
                </a14:m>
                <a:endParaRPr lang="en-US" b="0" dirty="0"/>
              </a:p>
              <a:p>
                <a:pPr marL="525780" indent="-457200">
                  <a:buFont typeface="+mj-lt"/>
                  <a:buAutoNum type="arabicPeriod"/>
                </a:pPr>
                <a14:m>
                  <m:oMath xmlns:m="http://schemas.openxmlformats.org/officeDocument/2006/math">
                    <m:sSub>
                      <m:sSubPr>
                        <m:ctrlPr>
                          <a:rPr lang="el-GR" i="1" smtClean="0">
                            <a:latin typeface="Cambria Math" panose="02040503050406030204" pitchFamily="18" charset="0"/>
                          </a:rPr>
                        </m:ctrlPr>
                      </m:sSubPr>
                      <m:e>
                        <m:r>
                          <a:rPr lang="en-US" b="0" i="1" smtClean="0">
                            <a:latin typeface="Cambria Math" panose="02040503050406030204" pitchFamily="18" charset="0"/>
                          </a:rPr>
                          <m:t>𝑢</m:t>
                        </m:r>
                      </m:e>
                      <m:sub>
                        <m:r>
                          <a:rPr lang="en-US" b="0" i="1" smtClean="0">
                            <a:latin typeface="Cambria Math" panose="02040503050406030204" pitchFamily="18" charset="0"/>
                          </a:rPr>
                          <m:t>𝑦</m:t>
                        </m:r>
                        <m:r>
                          <a:rPr lang="en-US" b="0" i="1" smtClean="0">
                            <a:latin typeface="Cambria Math" panose="02040503050406030204" pitchFamily="18" charset="0"/>
                          </a:rPr>
                          <m:t>,</m:t>
                        </m:r>
                        <m:r>
                          <a:rPr lang="en-US" b="0" i="1" smtClean="0">
                            <a:latin typeface="Cambria Math" panose="02040503050406030204" pitchFamily="18" charset="0"/>
                          </a:rPr>
                          <m:t>𝑎𝑣𝑔</m:t>
                        </m:r>
                      </m:sub>
                    </m:sSub>
                    <m:r>
                      <a:rPr lang="en-US" b="0" i="1" smtClean="0">
                        <a:latin typeface="Cambria Math" panose="02040503050406030204" pitchFamily="18" charset="0"/>
                      </a:rPr>
                      <m:t>=</m:t>
                    </m:r>
                    <m:f>
                      <m:fPr>
                        <m:ctrlPr>
                          <a:rPr lang="en-US" b="0" i="1" smtClean="0">
                            <a:latin typeface="Cambria Math" panose="02040503050406030204" pitchFamily="18" charset="0"/>
                          </a:rPr>
                        </m:ctrlPr>
                      </m:fPr>
                      <m:num>
                        <m:sSub>
                          <m:sSubPr>
                            <m:ctrlPr>
                              <a:rPr lang="en-US" b="0" i="1" smtClean="0">
                                <a:latin typeface="Cambria Math" panose="02040503050406030204" pitchFamily="18" charset="0"/>
                              </a:rPr>
                            </m:ctrlPr>
                          </m:sSubPr>
                          <m:e>
                            <m:r>
                              <a:rPr lang="en-US" b="0" i="1" smtClean="0">
                                <a:latin typeface="Cambria Math" panose="02040503050406030204" pitchFamily="18" charset="0"/>
                              </a:rPr>
                              <m:t>𝑢</m:t>
                            </m:r>
                          </m:e>
                          <m:sub>
                            <m:sSub>
                              <m:sSubPr>
                                <m:ctrlPr>
                                  <a:rPr lang="el-GR" b="0" i="1" smtClean="0">
                                    <a:latin typeface="Cambria Math" panose="02040503050406030204" pitchFamily="18" charset="0"/>
                                  </a:rPr>
                                </m:ctrlPr>
                              </m:sSubPr>
                              <m:e>
                                <m:r>
                                  <a:rPr lang="en-US" b="0" i="1" smtClean="0">
                                    <a:latin typeface="Cambria Math" panose="02040503050406030204" pitchFamily="18" charset="0"/>
                                  </a:rPr>
                                  <m:t>𝑦</m:t>
                                </m:r>
                              </m:e>
                              <m:sub>
                                <m:r>
                                  <a:rPr lang="en-US" b="0" i="1" smtClean="0">
                                    <a:latin typeface="Cambria Math" panose="02040503050406030204" pitchFamily="18" charset="0"/>
                                  </a:rPr>
                                  <m:t>𝑖</m:t>
                                </m:r>
                              </m:sub>
                            </m:sSub>
                          </m:sub>
                        </m:sSub>
                        <m:r>
                          <a:rPr lang="el-GR" b="0" i="1" smtClean="0">
                            <a:latin typeface="Cambria Math" panose="02040503050406030204" pitchFamily="18" charset="0"/>
                          </a:rPr>
                          <m:t> </m:t>
                        </m:r>
                        <m:r>
                          <a:rPr lang="en-US" b="0" i="1" smtClean="0">
                            <a:latin typeface="Cambria Math" panose="02040503050406030204" pitchFamily="18" charset="0"/>
                          </a:rPr>
                          <m:t>+</m:t>
                        </m:r>
                        <m:r>
                          <a:rPr lang="el-GR"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𝑢</m:t>
                            </m:r>
                          </m:e>
                          <m:sub>
                            <m:sSub>
                              <m:sSubPr>
                                <m:ctrlPr>
                                  <a:rPr lang="el-GR" b="0" i="1" smtClean="0">
                                    <a:latin typeface="Cambria Math" panose="02040503050406030204" pitchFamily="18" charset="0"/>
                                  </a:rPr>
                                </m:ctrlPr>
                              </m:sSubPr>
                              <m:e>
                                <m:r>
                                  <a:rPr lang="en-US" b="0" i="1" smtClean="0">
                                    <a:latin typeface="Cambria Math" panose="02040503050406030204" pitchFamily="18" charset="0"/>
                                  </a:rPr>
                                  <m:t>𝑦</m:t>
                                </m:r>
                              </m:e>
                              <m:sub>
                                <m:r>
                                  <a:rPr lang="en-US" b="0" i="1" smtClean="0">
                                    <a:latin typeface="Cambria Math" panose="02040503050406030204" pitchFamily="18" charset="0"/>
                                  </a:rPr>
                                  <m:t>𝑓</m:t>
                                </m:r>
                              </m:sub>
                            </m:sSub>
                          </m:sub>
                        </m:sSub>
                      </m:num>
                      <m:den>
                        <m:r>
                          <a:rPr lang="en-US" b="0" i="1" smtClean="0">
                            <a:latin typeface="Cambria Math" panose="02040503050406030204" pitchFamily="18" charset="0"/>
                          </a:rPr>
                          <m:t>2</m:t>
                        </m:r>
                      </m:den>
                    </m:f>
                  </m:oMath>
                </a14:m>
                <a:endParaRPr lang="en-US" b="0" i="1" dirty="0">
                  <a:latin typeface="Cambria Math" panose="02040503050406030204" pitchFamily="18" charset="0"/>
                </a:endParaRPr>
              </a:p>
              <a:p>
                <a:pPr marL="525780" indent="-457200">
                  <a:buFont typeface="+mj-lt"/>
                  <a:buAutoNum type="arabicPeriod"/>
                </a:pP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𝑦</m:t>
                        </m:r>
                      </m:e>
                      <m:sub>
                        <m:r>
                          <a:rPr lang="en-US" b="0" i="1" smtClean="0">
                            <a:latin typeface="Cambria Math" panose="02040503050406030204" pitchFamily="18" charset="0"/>
                          </a:rPr>
                          <m:t>𝑓</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𝑦</m:t>
                        </m:r>
                      </m:e>
                      <m:sub>
                        <m:r>
                          <a:rPr lang="en-US" b="0" i="1" smtClean="0">
                            <a:latin typeface="Cambria Math" panose="02040503050406030204" pitchFamily="18" charset="0"/>
                          </a:rPr>
                          <m:t>𝑖</m:t>
                        </m:r>
                      </m:sub>
                    </m:sSub>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2</m:t>
                        </m:r>
                      </m:den>
                    </m:f>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𝑢</m:t>
                            </m:r>
                          </m:e>
                          <m:sub>
                            <m:sSub>
                              <m:sSubPr>
                                <m:ctrlPr>
                                  <a:rPr lang="el-GR" b="0" i="1" smtClean="0">
                                    <a:latin typeface="Cambria Math" panose="02040503050406030204" pitchFamily="18" charset="0"/>
                                  </a:rPr>
                                </m:ctrlPr>
                              </m:sSubPr>
                              <m:e>
                                <m:r>
                                  <a:rPr lang="en-US" b="0" i="1" smtClean="0">
                                    <a:latin typeface="Cambria Math" panose="02040503050406030204" pitchFamily="18" charset="0"/>
                                  </a:rPr>
                                  <m:t>𝑦</m:t>
                                </m:r>
                              </m:e>
                              <m:sub>
                                <m:r>
                                  <a:rPr lang="en-US" b="0" i="1" smtClean="0">
                                    <a:latin typeface="Cambria Math" panose="02040503050406030204" pitchFamily="18" charset="0"/>
                                  </a:rPr>
                                  <m:t>𝑖</m:t>
                                </m:r>
                              </m:sub>
                            </m:sSub>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𝑢</m:t>
                            </m:r>
                          </m:e>
                          <m:sub>
                            <m:sSub>
                              <m:sSubPr>
                                <m:ctrlPr>
                                  <a:rPr lang="en-US" b="0" i="1" smtClean="0">
                                    <a:latin typeface="Cambria Math" panose="02040503050406030204" pitchFamily="18" charset="0"/>
                                  </a:rPr>
                                </m:ctrlPr>
                              </m:sSubPr>
                              <m:e>
                                <m:r>
                                  <a:rPr lang="en-US" b="0" i="1" smtClean="0">
                                    <a:latin typeface="Cambria Math" panose="02040503050406030204" pitchFamily="18" charset="0"/>
                                  </a:rPr>
                                  <m:t>𝑦</m:t>
                                </m:r>
                              </m:e>
                              <m:sub>
                                <m:r>
                                  <a:rPr lang="en-US" b="0" i="1" smtClean="0">
                                    <a:latin typeface="Cambria Math" panose="02040503050406030204" pitchFamily="18" charset="0"/>
                                  </a:rPr>
                                  <m:t>𝑓</m:t>
                                </m:r>
                              </m:sub>
                            </m:sSub>
                          </m:sub>
                        </m:sSub>
                      </m:e>
                    </m:d>
                    <m:r>
                      <a:rPr lang="en-US" b="0" i="1" smtClean="0">
                        <a:latin typeface="Cambria Math" panose="02040503050406030204" pitchFamily="18" charset="0"/>
                      </a:rPr>
                      <m:t>𝑡</m:t>
                    </m:r>
                  </m:oMath>
                </a14:m>
                <a:r>
                  <a:rPr lang="el-GR" b="0" i="1" dirty="0">
                    <a:latin typeface="Cambria Math" panose="02040503050406030204" pitchFamily="18" charset="0"/>
                  </a:rPr>
                  <a:t>    </a:t>
                </a:r>
                <a:br>
                  <a:rPr lang="el-GR" b="0" i="1" dirty="0">
                    <a:latin typeface="Cambria Math" panose="02040503050406030204" pitchFamily="18" charset="0"/>
                  </a:rPr>
                </a:br>
                <a:r>
                  <a:rPr lang="el-GR" b="0" i="1" dirty="0">
                    <a:latin typeface="Cambria Math" panose="02040503050406030204" pitchFamily="18" charset="0"/>
                  </a:rPr>
                  <a:t>              </a:t>
                </a:r>
                <a:r>
                  <a:rPr lang="el-GR" dirty="0"/>
                  <a:t>ή</a:t>
                </a:r>
                <a:r>
                  <a:rPr lang="el-GR" i="1" dirty="0"/>
                  <a:t>     </a:t>
                </a:r>
              </a:p>
              <a:p>
                <a:pPr marL="68580" indent="0">
                  <a:buNone/>
                </a:pPr>
                <a:r>
                  <a:rPr lang="el-GR" dirty="0"/>
                  <a:t>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𝑦</m:t>
                        </m:r>
                      </m:e>
                      <m:sub>
                        <m:r>
                          <a:rPr lang="en-US" i="1">
                            <a:latin typeface="Cambria Math" panose="02040503050406030204" pitchFamily="18" charset="0"/>
                          </a:rPr>
                          <m:t>𝑓</m:t>
                        </m:r>
                      </m:sub>
                    </m:sSub>
                    <m:r>
                      <a:rPr lang="en-US" i="1">
                        <a:latin typeface="Cambria Math" panose="02040503050406030204" pitchFamily="18" charset="0"/>
                      </a:rPr>
                      <m:t>=</m:t>
                    </m:r>
                    <m:sSub>
                      <m:sSubPr>
                        <m:ctrlPr>
                          <a:rPr lang="en-US" i="1">
                            <a:latin typeface="Cambria Math" panose="02040503050406030204" pitchFamily="18" charset="0"/>
                          </a:rPr>
                        </m:ctrlPr>
                      </m:sSubPr>
                      <m:e>
                        <m:sSub>
                          <m:sSubPr>
                            <m:ctrlPr>
                              <a:rPr lang="en-US" i="1">
                                <a:latin typeface="Cambria Math" panose="02040503050406030204" pitchFamily="18" charset="0"/>
                              </a:rPr>
                            </m:ctrlPr>
                          </m:sSubPr>
                          <m:e>
                            <m:r>
                              <a:rPr lang="en-US" i="1">
                                <a:latin typeface="Cambria Math" panose="02040503050406030204" pitchFamily="18" charset="0"/>
                              </a:rPr>
                              <m:t>𝑦</m:t>
                            </m:r>
                          </m:e>
                          <m:sub>
                            <m:r>
                              <a:rPr lang="en-US" i="1">
                                <a:latin typeface="Cambria Math" panose="02040503050406030204" pitchFamily="18" charset="0"/>
                              </a:rPr>
                              <m:t>𝑖</m:t>
                            </m:r>
                          </m:sub>
                        </m:sSub>
                        <m:r>
                          <a:rPr lang="en-US" i="1">
                            <a:latin typeface="Cambria Math" panose="02040503050406030204" pitchFamily="18" charset="0"/>
                          </a:rPr>
                          <m:t>+</m:t>
                        </m:r>
                        <m:r>
                          <a:rPr lang="en-US" i="1">
                            <a:latin typeface="Cambria Math" panose="02040503050406030204" pitchFamily="18" charset="0"/>
                          </a:rPr>
                          <m:t>𝑢</m:t>
                        </m:r>
                      </m:e>
                      <m:sub>
                        <m:r>
                          <a:rPr lang="en-US" i="1">
                            <a:latin typeface="Cambria Math" panose="02040503050406030204" pitchFamily="18" charset="0"/>
                          </a:rPr>
                          <m:t>𝑦</m:t>
                        </m:r>
                        <m:r>
                          <a:rPr lang="en-US" i="1">
                            <a:latin typeface="Cambria Math" panose="02040503050406030204" pitchFamily="18" charset="0"/>
                          </a:rPr>
                          <m:t>,</m:t>
                        </m:r>
                        <m:r>
                          <a:rPr lang="en-US" i="1">
                            <a:latin typeface="Cambria Math" panose="02040503050406030204" pitchFamily="18" charset="0"/>
                          </a:rPr>
                          <m:t>𝑎𝑣𝑔</m:t>
                        </m:r>
                      </m:sub>
                    </m:sSub>
                    <m:r>
                      <a:rPr lang="en-US" i="1">
                        <a:latin typeface="Cambria Math" panose="02040503050406030204" pitchFamily="18" charset="0"/>
                      </a:rPr>
                      <m:t>𝑡</m:t>
                    </m:r>
                  </m:oMath>
                </a14:m>
                <a:endParaRPr lang="en-US" b="0" i="1" dirty="0"/>
              </a:p>
              <a:p>
                <a:pPr marL="525780" indent="-457200">
                  <a:buFont typeface="+mj-lt"/>
                  <a:buAutoNum type="arabicPeriod" startAt="4"/>
                </a:pP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𝑦</m:t>
                        </m:r>
                      </m:e>
                      <m:sub>
                        <m:r>
                          <a:rPr lang="en-US" b="0" i="1" smtClean="0">
                            <a:latin typeface="Cambria Math" panose="02040503050406030204" pitchFamily="18" charset="0"/>
                          </a:rPr>
                          <m:t>𝑓</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𝑦</m:t>
                        </m:r>
                      </m:e>
                      <m:sub>
                        <m:r>
                          <a:rPr lang="en-US" b="0" i="1" smtClean="0">
                            <a:latin typeface="Cambria Math" panose="02040503050406030204" pitchFamily="18" charset="0"/>
                          </a:rPr>
                          <m:t>𝑖</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𝑢</m:t>
                        </m:r>
                      </m:e>
                      <m:sub>
                        <m:sSub>
                          <m:sSubPr>
                            <m:ctrlPr>
                              <a:rPr lang="en-US" b="0" i="1" smtClean="0">
                                <a:latin typeface="Cambria Math" panose="02040503050406030204" pitchFamily="18" charset="0"/>
                              </a:rPr>
                            </m:ctrlPr>
                          </m:sSubPr>
                          <m:e>
                            <m:r>
                              <a:rPr lang="en-US" b="0" i="1" smtClean="0">
                                <a:latin typeface="Cambria Math" panose="02040503050406030204" pitchFamily="18" charset="0"/>
                              </a:rPr>
                              <m:t>𝑦</m:t>
                            </m:r>
                          </m:e>
                          <m:sub>
                            <m:r>
                              <a:rPr lang="en-US" b="0" i="1" smtClean="0">
                                <a:latin typeface="Cambria Math" panose="02040503050406030204" pitchFamily="18" charset="0"/>
                              </a:rPr>
                              <m:t>𝑖</m:t>
                            </m:r>
                          </m:sub>
                        </m:sSub>
                      </m:sub>
                    </m:sSub>
                    <m:r>
                      <a:rPr lang="en-US" b="0" i="1" smtClean="0">
                        <a:latin typeface="Cambria Math" panose="02040503050406030204" pitchFamily="18" charset="0"/>
                      </a:rPr>
                      <m:t>𝑡</m:t>
                    </m:r>
                    <m:r>
                      <a:rPr lang="en-US" b="1" i="1">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2</m:t>
                        </m:r>
                      </m:den>
                    </m:f>
                    <m:r>
                      <a:rPr lang="en-US" b="0" i="1" smtClean="0">
                        <a:latin typeface="Cambria Math" panose="02040503050406030204" pitchFamily="18" charset="0"/>
                      </a:rPr>
                      <m:t>𝑔</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𝑡</m:t>
                        </m:r>
                      </m:e>
                      <m:sup>
                        <m:r>
                          <a:rPr lang="en-US" b="0" i="1" smtClean="0">
                            <a:latin typeface="Cambria Math" panose="02040503050406030204" pitchFamily="18" charset="0"/>
                          </a:rPr>
                          <m:t>2</m:t>
                        </m:r>
                      </m:sup>
                    </m:sSup>
                  </m:oMath>
                </a14:m>
                <a:endParaRPr lang="en-US" b="0" dirty="0"/>
              </a:p>
              <a:p>
                <a:pPr marL="525780" indent="-457200">
                  <a:buFont typeface="+mj-lt"/>
                  <a:buAutoNum type="arabicPeriod" startAt="4"/>
                </a:pPr>
                <a14:m>
                  <m:oMath xmlns:m="http://schemas.openxmlformats.org/officeDocument/2006/math">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𝑢</m:t>
                        </m:r>
                      </m:e>
                      <m:sub>
                        <m:sSub>
                          <m:sSubPr>
                            <m:ctrlPr>
                              <a:rPr lang="en-US" b="0" i="1" smtClean="0">
                                <a:latin typeface="Cambria Math" panose="02040503050406030204" pitchFamily="18" charset="0"/>
                              </a:rPr>
                            </m:ctrlPr>
                          </m:sSubPr>
                          <m:e>
                            <m:r>
                              <a:rPr lang="en-US" b="0" i="1" smtClean="0">
                                <a:latin typeface="Cambria Math" panose="02040503050406030204" pitchFamily="18" charset="0"/>
                              </a:rPr>
                              <m:t>𝑦</m:t>
                            </m:r>
                          </m:e>
                          <m:sub>
                            <m:r>
                              <a:rPr lang="en-US" b="0" i="1" smtClean="0">
                                <a:latin typeface="Cambria Math" panose="02040503050406030204" pitchFamily="18" charset="0"/>
                              </a:rPr>
                              <m:t>𝑓</m:t>
                            </m:r>
                          </m:sub>
                        </m:sSub>
                      </m:sub>
                      <m:sup>
                        <m:r>
                          <a:rPr lang="en-US" b="0" i="1" smtClean="0">
                            <a:latin typeface="Cambria Math" panose="02040503050406030204" pitchFamily="18" charset="0"/>
                          </a:rPr>
                          <m:t>2</m:t>
                        </m:r>
                      </m:sup>
                    </m:sSubSup>
                    <m:r>
                      <a:rPr lang="en-US" b="0" i="1" smtClean="0">
                        <a:latin typeface="Cambria Math" panose="02040503050406030204" pitchFamily="18" charset="0"/>
                      </a:rPr>
                      <m:t>=</m:t>
                    </m:r>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𝑢</m:t>
                        </m:r>
                      </m:e>
                      <m:sub>
                        <m:sSub>
                          <m:sSubPr>
                            <m:ctrlPr>
                              <a:rPr lang="en-US" b="0" i="1" smtClean="0">
                                <a:latin typeface="Cambria Math" panose="02040503050406030204" pitchFamily="18" charset="0"/>
                              </a:rPr>
                            </m:ctrlPr>
                          </m:sSubPr>
                          <m:e>
                            <m:r>
                              <a:rPr lang="en-US" b="0" i="1" smtClean="0">
                                <a:latin typeface="Cambria Math" panose="02040503050406030204" pitchFamily="18" charset="0"/>
                              </a:rPr>
                              <m:t>𝑦</m:t>
                            </m:r>
                          </m:e>
                          <m:sub>
                            <m:r>
                              <a:rPr lang="en-US" b="0" i="1" smtClean="0">
                                <a:latin typeface="Cambria Math" panose="02040503050406030204" pitchFamily="18" charset="0"/>
                              </a:rPr>
                              <m:t>𝑖</m:t>
                            </m:r>
                          </m:sub>
                        </m:sSub>
                      </m:sub>
                      <m:sup>
                        <m:r>
                          <a:rPr lang="en-US" b="0" i="1" smtClean="0">
                            <a:latin typeface="Cambria Math" panose="02040503050406030204" pitchFamily="18" charset="0"/>
                          </a:rPr>
                          <m:t>2</m:t>
                        </m:r>
                      </m:sup>
                    </m:sSubSup>
                    <m:r>
                      <a:rPr lang="en-US" b="1" i="1">
                        <a:latin typeface="Cambria Math" panose="02040503050406030204" pitchFamily="18" charset="0"/>
                      </a:rPr>
                      <m:t>−</m:t>
                    </m:r>
                    <m:r>
                      <a:rPr lang="en-US" b="0" i="1" smtClean="0">
                        <a:latin typeface="Cambria Math" panose="02040503050406030204" pitchFamily="18" charset="0"/>
                      </a:rPr>
                      <m:t>2</m:t>
                    </m:r>
                    <m:r>
                      <a:rPr lang="en-US" b="0" i="1" smtClean="0">
                        <a:latin typeface="Cambria Math" panose="02040503050406030204" pitchFamily="18" charset="0"/>
                      </a:rPr>
                      <m:t>𝑔</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𝑦</m:t>
                        </m:r>
                      </m:e>
                      <m:sub>
                        <m:r>
                          <a:rPr lang="en-US" b="0" i="1" smtClean="0">
                            <a:latin typeface="Cambria Math" panose="02040503050406030204" pitchFamily="18" charset="0"/>
                          </a:rPr>
                          <m:t>𝑓</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𝑦</m:t>
                        </m:r>
                      </m:e>
                      <m:sub>
                        <m:r>
                          <a:rPr lang="en-US" b="0" i="1" smtClean="0">
                            <a:latin typeface="Cambria Math" panose="02040503050406030204" pitchFamily="18" charset="0"/>
                          </a:rPr>
                          <m:t>𝑖</m:t>
                        </m:r>
                      </m:sub>
                    </m:sSub>
                    <m:r>
                      <a:rPr lang="en-US" b="0" i="1" smtClean="0">
                        <a:latin typeface="Cambria Math" panose="02040503050406030204" pitchFamily="18" charset="0"/>
                      </a:rPr>
                      <m:t>)</m:t>
                    </m:r>
                  </m:oMath>
                </a14:m>
                <a:endParaRPr lang="en-US" b="0" dirty="0"/>
              </a:p>
              <a:p>
                <a:pPr marL="68580" indent="0">
                  <a:buNone/>
                </a:pPr>
                <a:endParaRPr lang="el-GR"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290914"/>
                <a:ext cx="7872250" cy="5109886"/>
              </a:xfrm>
              <a:blipFill>
                <a:blip r:embed="rId2"/>
                <a:stretch>
                  <a:fillRect t="-1551"/>
                </a:stretch>
              </a:blipFill>
            </p:spPr>
            <p:txBody>
              <a:bodyPr/>
              <a:lstStyle/>
              <a:p>
                <a:r>
                  <a:rPr lang="en-US">
                    <a:noFill/>
                  </a:rPr>
                  <a:t> </a:t>
                </a:r>
              </a:p>
            </p:txBody>
          </p:sp>
        </mc:Fallback>
      </mc:AlternateContent>
      <p:sp>
        <p:nvSpPr>
          <p:cNvPr id="5" name="Vertical Scroll 4"/>
          <p:cNvSpPr/>
          <p:nvPr/>
        </p:nvSpPr>
        <p:spPr>
          <a:xfrm>
            <a:off x="5410200" y="2199727"/>
            <a:ext cx="3207000" cy="1371600"/>
          </a:xfrm>
          <a:prstGeom prst="verticalScroll">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l-GR" sz="1400" b="0" i="0" u="none" strike="noStrike" kern="1200" cap="none" spc="0" normalizeH="0" baseline="0" noProof="0" dirty="0">
                <a:ln>
                  <a:noFill/>
                </a:ln>
                <a:solidFill>
                  <a:prstClr val="black"/>
                </a:solidFill>
                <a:effectLst/>
                <a:uLnTx/>
                <a:uFillTx/>
                <a:latin typeface="Calibri" panose="020F0502020204030204"/>
                <a:ea typeface="+mn-ea"/>
                <a:cs typeface="+mn-cs"/>
              </a:rPr>
              <a:t>Οι δείκτες 𝑖</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l-GR" sz="1400" b="0" i="0" u="none" strike="noStrike" kern="1200" cap="none" spc="0" normalizeH="0" baseline="0" noProof="0" dirty="0">
                <a:ln>
                  <a:noFill/>
                </a:ln>
                <a:solidFill>
                  <a:prstClr val="black"/>
                </a:solidFill>
                <a:effectLst/>
                <a:uLnTx/>
                <a:uFillTx/>
                <a:latin typeface="Calibri" panose="020F0502020204030204"/>
                <a:ea typeface="+mn-ea"/>
                <a:cs typeface="+mn-cs"/>
              </a:rPr>
              <a:t>και</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l-GR" sz="1400" b="0" i="0" u="none" strike="noStrike" kern="1200" cap="none" spc="0" normalizeH="0" baseline="0" noProof="0" dirty="0">
                <a:ln>
                  <a:noFill/>
                </a:ln>
                <a:solidFill>
                  <a:prstClr val="black"/>
                </a:solidFill>
                <a:effectLst/>
                <a:uLnTx/>
                <a:uFillTx/>
                <a:latin typeface="Calibri" panose="020F0502020204030204"/>
                <a:ea typeface="+mn-ea"/>
                <a:cs typeface="+mn-cs"/>
              </a:rPr>
              <a:t>𝑓</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l-GR" sz="1400" b="0" i="0" u="none" strike="noStrike" kern="1200" cap="none" spc="0" normalizeH="0" baseline="0" noProof="0" dirty="0">
                <a:ln>
                  <a:noFill/>
                </a:ln>
                <a:solidFill>
                  <a:prstClr val="black"/>
                </a:solidFill>
                <a:effectLst/>
                <a:uLnTx/>
                <a:uFillTx/>
                <a:latin typeface="Calibri" panose="020F0502020204030204"/>
                <a:ea typeface="+mn-ea"/>
                <a:cs typeface="+mn-cs"/>
              </a:rPr>
              <a:t>δηλώνουν αρχική και τελική κατάσταση, ενώ ο δείκτης 𝒚 δηλώνει μονοδιάστατη κίνηση σε έναν κατακόρυφο άξονα </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𝒚’𝒚</a:t>
            </a:r>
            <a:r>
              <a:rPr kumimoji="0" lang="el-GR" sz="1400" b="0" i="0" u="none" strike="noStrike" kern="1200" cap="none" spc="0" normalizeH="0" baseline="0" noProof="0" dirty="0">
                <a:ln>
                  <a:noFill/>
                </a:ln>
                <a:solidFill>
                  <a:prstClr val="black"/>
                </a:solidFill>
                <a:effectLst/>
                <a:uLnTx/>
                <a:uFillTx/>
                <a:latin typeface="Calibri" panose="020F0502020204030204"/>
                <a:ea typeface="+mn-ea"/>
                <a:cs typeface="+mn-cs"/>
              </a:rPr>
              <a:t> (συχνά ο δείκτης παραλείπεται)</a:t>
            </a:r>
          </a:p>
        </p:txBody>
      </p:sp>
      <mc:AlternateContent xmlns:mc="http://schemas.openxmlformats.org/markup-compatibility/2006" xmlns:a14="http://schemas.microsoft.com/office/drawing/2010/main">
        <mc:Choice Requires="a14">
          <p:sp>
            <p:nvSpPr>
              <p:cNvPr id="6" name="Vertical Scroll 5"/>
              <p:cNvSpPr/>
              <p:nvPr/>
            </p:nvSpPr>
            <p:spPr>
              <a:xfrm>
                <a:off x="5388358" y="4922982"/>
                <a:ext cx="3207002" cy="1325418"/>
              </a:xfrm>
              <a:prstGeom prst="verticalScroll">
                <a:avLst>
                  <a:gd name="adj" fmla="val 7293"/>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kumimoji="0" lang="el-GR" sz="1400" b="0" i="0" u="none" strike="noStrike" kern="1200" cap="none" spc="0" normalizeH="0" baseline="0" noProof="0" dirty="0">
                    <a:ln>
                      <a:noFill/>
                    </a:ln>
                    <a:solidFill>
                      <a:prstClr val="black"/>
                    </a:solidFill>
                    <a:effectLst/>
                    <a:uLnTx/>
                    <a:uFillTx/>
                    <a:latin typeface="Calibri" panose="020F0502020204030204"/>
                    <a:ea typeface="+mn-ea"/>
                    <a:cs typeface="+mn-cs"/>
                  </a:rPr>
                  <a:t>Αν ορίσετε θετική φορά κίνησης προς τα κάτω (δηλ. με ίδια φορά με το διάνυσμα της επιτάχυνσης της βαρύτητας), τότε θέτουμε </a:t>
                </a:r>
                <a14:m>
                  <m:oMath xmlns:m="http://schemas.openxmlformats.org/officeDocument/2006/math">
                    <m:r>
                      <a:rPr kumimoji="0" lang="el-GR" sz="14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𝑔</m:t>
                    </m:r>
                    <m:r>
                      <a:rPr kumimoji="0" lang="el-GR" sz="14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m:t>
                    </m:r>
                    <m:r>
                      <a:rPr lang="en-US" sz="1400" b="1" i="1" smtClean="0">
                        <a:solidFill>
                          <a:schemeClr val="tx1"/>
                        </a:solidFill>
                        <a:latin typeface="Cambria Math" panose="02040503050406030204" pitchFamily="18" charset="0"/>
                      </a:rPr>
                      <m:t>−</m:t>
                    </m:r>
                    <m:r>
                      <a:rPr kumimoji="0" lang="el-GR" sz="14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9.8 </m:t>
                    </m:r>
                    <m:r>
                      <m:rPr>
                        <m:sty m:val="p"/>
                      </m:rPr>
                      <a:rPr kumimoji="0" lang="en-US" sz="1400" b="0" i="0" u="none" strike="noStrike" kern="1200" cap="none" spc="0" normalizeH="0" baseline="0" noProof="0" dirty="0">
                        <a:ln>
                          <a:noFill/>
                        </a:ln>
                        <a:solidFill>
                          <a:prstClr val="black"/>
                        </a:solidFill>
                        <a:effectLst/>
                        <a:uLnTx/>
                        <a:uFillTx/>
                        <a:latin typeface="Cambria Math" panose="02040503050406030204" pitchFamily="18" charset="0"/>
                        <a:ea typeface="+mn-ea"/>
                        <a:cs typeface="+mn-cs"/>
                      </a:rPr>
                      <m:t>m</m:t>
                    </m:r>
                    <m:r>
                      <a:rPr kumimoji="0" lang="en-US" sz="1400" b="0" i="0" u="none" strike="noStrike" kern="1200" cap="none" spc="0" normalizeH="0" baseline="0" noProof="0" dirty="0">
                        <a:ln>
                          <a:noFill/>
                        </a:ln>
                        <a:solidFill>
                          <a:prstClr val="black"/>
                        </a:solidFill>
                        <a:effectLst/>
                        <a:uLnTx/>
                        <a:uFillTx/>
                        <a:latin typeface="Cambria Math" panose="02040503050406030204" pitchFamily="18" charset="0"/>
                        <a:ea typeface="+mn-ea"/>
                        <a:cs typeface="+mn-cs"/>
                      </a:rPr>
                      <m:t>/</m:t>
                    </m:r>
                    <m:sSup>
                      <m:sSupPr>
                        <m:ctrlPr>
                          <a:rPr kumimoji="0" lang="aa-ET" sz="14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rPr>
                        </m:ctrlPr>
                      </m:sSupPr>
                      <m:e>
                        <m:r>
                          <m:rPr>
                            <m:sty m:val="p"/>
                          </m:rPr>
                          <a:rPr kumimoji="0" lang="en-US" sz="1400" b="0" i="0" u="none" strike="noStrike" kern="1200" cap="none" spc="0" normalizeH="0" baseline="0" noProof="0" dirty="0">
                            <a:ln>
                              <a:noFill/>
                            </a:ln>
                            <a:solidFill>
                              <a:prstClr val="black"/>
                            </a:solidFill>
                            <a:effectLst/>
                            <a:uLnTx/>
                            <a:uFillTx/>
                            <a:latin typeface="Cambria Math" panose="02040503050406030204" pitchFamily="18" charset="0"/>
                            <a:ea typeface="+mn-ea"/>
                            <a:cs typeface="+mn-cs"/>
                          </a:rPr>
                          <m:t>s</m:t>
                        </m:r>
                      </m:e>
                      <m:sup>
                        <m:r>
                          <a:rPr kumimoji="0" lang="aa-ET" sz="1400" b="0" i="0" u="none" strike="noStrike" kern="1200" cap="none" spc="0" normalizeH="0" baseline="0" noProof="0" dirty="0">
                            <a:ln>
                              <a:noFill/>
                            </a:ln>
                            <a:solidFill>
                              <a:prstClr val="black"/>
                            </a:solidFill>
                            <a:effectLst/>
                            <a:uLnTx/>
                            <a:uFillTx/>
                            <a:latin typeface="Cambria Math" panose="02040503050406030204" pitchFamily="18" charset="0"/>
                            <a:ea typeface="+mn-ea"/>
                            <a:cs typeface="+mn-cs"/>
                          </a:rPr>
                          <m:t>2</m:t>
                        </m:r>
                      </m:sup>
                    </m:sSup>
                  </m:oMath>
                </a14:m>
                <a:r>
                  <a:rPr kumimoji="0" lang="el-GR" sz="1400" b="0" i="0" u="none" strike="noStrike" kern="1200" cap="none" spc="0" normalizeH="0" baseline="0" noProof="0" dirty="0">
                    <a:ln>
                      <a:noFill/>
                    </a:ln>
                    <a:solidFill>
                      <a:prstClr val="black"/>
                    </a:solidFill>
                    <a:effectLst/>
                    <a:uLnTx/>
                    <a:uFillTx/>
                    <a:latin typeface="Calibri" panose="020F0502020204030204"/>
                    <a:ea typeface="+mn-ea"/>
                    <a:cs typeface="+mn-cs"/>
                  </a:rPr>
                  <a:t> στις διπλανές σχέσεις</a:t>
                </a:r>
              </a:p>
            </p:txBody>
          </p:sp>
        </mc:Choice>
        <mc:Fallback xmlns="">
          <p:sp>
            <p:nvSpPr>
              <p:cNvPr id="6" name="Vertical Scroll 5"/>
              <p:cNvSpPr>
                <a:spLocks noRot="1" noChangeAspect="1" noMove="1" noResize="1" noEditPoints="1" noAdjustHandles="1" noChangeArrowheads="1" noChangeShapeType="1" noTextEdit="1"/>
              </p:cNvSpPr>
              <p:nvPr/>
            </p:nvSpPr>
            <p:spPr>
              <a:xfrm>
                <a:off x="5388358" y="4922982"/>
                <a:ext cx="3207002" cy="1325418"/>
              </a:xfrm>
              <a:prstGeom prst="verticalScroll">
                <a:avLst>
                  <a:gd name="adj" fmla="val 7293"/>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Vertical Scroll 7"/>
              <p:cNvSpPr/>
              <p:nvPr/>
            </p:nvSpPr>
            <p:spPr>
              <a:xfrm>
                <a:off x="5410200" y="3693709"/>
                <a:ext cx="3207001" cy="1106891"/>
              </a:xfrm>
              <a:prstGeom prst="verticalScroll">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l-GR" sz="1400" b="1" i="0" u="none" strike="noStrike" kern="1200" cap="none" spc="0" normalizeH="0" baseline="0" noProof="0" dirty="0">
                    <a:ln>
                      <a:noFill/>
                    </a:ln>
                    <a:solidFill>
                      <a:prstClr val="black"/>
                    </a:solidFill>
                    <a:effectLst/>
                    <a:uLnTx/>
                    <a:uFillTx/>
                    <a:latin typeface="Calibri" panose="020F0502020204030204"/>
                    <a:ea typeface="+mn-ea"/>
                    <a:cs typeface="+mn-cs"/>
                  </a:rPr>
                  <a:t>Στις διπλανές εξισώσεις, η επιτάχυνση της βαρύτητας χρησιμοποιείται ως </a:t>
                </a:r>
                <a14:m>
                  <m:oMath xmlns:m="http://schemas.openxmlformats.org/officeDocument/2006/math">
                    <m:r>
                      <a:rPr kumimoji="0" lang="en-US" sz="1400" b="1"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𝒈</m:t>
                    </m:r>
                    <m:r>
                      <a:rPr kumimoji="0" lang="en-US" sz="1400" b="1"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m:t>
                    </m:r>
                    <m:d>
                      <m:dPr>
                        <m:begChr m:val="|"/>
                        <m:endChr m:val="|"/>
                        <m:ctrlPr>
                          <a:rPr kumimoji="0" lang="el-GR" sz="1400" b="1"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ctrlPr>
                      </m:dPr>
                      <m:e>
                        <m:acc>
                          <m:accPr>
                            <m:chr m:val="⃗"/>
                            <m:ctrlPr>
                              <a:rPr kumimoji="0" lang="en-BS" sz="1400" b="1"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ctrlPr>
                          </m:accPr>
                          <m:e>
                            <m:r>
                              <a:rPr kumimoji="0" lang="en-BS" sz="1400" b="1"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𝒈</m:t>
                            </m:r>
                          </m:e>
                        </m:acc>
                      </m:e>
                    </m:d>
                    <m:r>
                      <a:rPr kumimoji="0" lang="en-BS" sz="1400" b="1"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m:t>
                    </m:r>
                    <m:r>
                      <a:rPr kumimoji="0" lang="en-US" sz="1400" b="1"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𝟗</m:t>
                    </m:r>
                    <m:r>
                      <a:rPr kumimoji="0" lang="en-US" sz="1400" b="1"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m:t>
                    </m:r>
                    <m:r>
                      <a:rPr kumimoji="0" lang="en-US" sz="1400" b="1"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𝟖</m:t>
                    </m:r>
                    <m:r>
                      <a:rPr kumimoji="0" lang="en-US" sz="1400" b="1"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 </m:t>
                    </m:r>
                    <m:r>
                      <a:rPr kumimoji="0" lang="en-US" sz="1400" b="1" i="0"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𝐦</m:t>
                    </m:r>
                    <m:r>
                      <a:rPr kumimoji="0" lang="en-US" sz="1400" b="1" i="0"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m:t>
                    </m:r>
                    <m:sSup>
                      <m:sSupPr>
                        <m:ctrlPr>
                          <a:rPr kumimoji="0" lang="aa-ET" sz="1400" b="1"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ctrlPr>
                      </m:sSupPr>
                      <m:e>
                        <m:r>
                          <a:rPr kumimoji="0" lang="en-US" sz="1400" b="1" i="0"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𝐬</m:t>
                        </m:r>
                      </m:e>
                      <m:sup>
                        <m:r>
                          <a:rPr kumimoji="0" lang="aa-ET" sz="1400" b="1" i="0"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𝟐</m:t>
                        </m:r>
                      </m:sup>
                    </m:sSup>
                  </m:oMath>
                </a14:m>
                <a:endParaRPr kumimoji="0" lang="el-GR" sz="1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8" name="Vertical Scroll 7"/>
              <p:cNvSpPr>
                <a:spLocks noRot="1" noChangeAspect="1" noMove="1" noResize="1" noEditPoints="1" noAdjustHandles="1" noChangeArrowheads="1" noChangeShapeType="1" noTextEdit="1"/>
              </p:cNvSpPr>
              <p:nvPr/>
            </p:nvSpPr>
            <p:spPr>
              <a:xfrm>
                <a:off x="5410200" y="3693709"/>
                <a:ext cx="3207001" cy="1106891"/>
              </a:xfrm>
              <a:prstGeom prst="verticalScroll">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Horizontal Scroll 6"/>
              <p:cNvSpPr/>
              <p:nvPr/>
            </p:nvSpPr>
            <p:spPr>
              <a:xfrm>
                <a:off x="6248400" y="771483"/>
                <a:ext cx="2346960" cy="58062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800" b="1" i="0" u="sng" strike="noStrike" kern="1200" cap="none" spc="0" normalizeH="0" baseline="0" noProof="0" dirty="0">
                    <a:ln>
                      <a:noFill/>
                    </a:ln>
                    <a:solidFill>
                      <a:prstClr val="white"/>
                    </a:solidFill>
                    <a:effectLst/>
                    <a:uLnTx/>
                    <a:uFillTx/>
                    <a:latin typeface="Calibri" panose="020F0502020204030204"/>
                    <a:ea typeface="+mn-ea"/>
                    <a:cs typeface="+mn-cs"/>
                  </a:rPr>
                  <a:t>ΌΧΙ</a:t>
                </a:r>
                <a:r>
                  <a:rPr kumimoji="0" lang="el-GR" sz="1800" b="0" i="0" u="none" strike="noStrike" kern="1200" cap="none" spc="0" normalizeH="0" baseline="0" noProof="0" dirty="0">
                    <a:ln>
                      <a:noFill/>
                    </a:ln>
                    <a:solidFill>
                      <a:prstClr val="white"/>
                    </a:solidFill>
                    <a:effectLst/>
                    <a:uLnTx/>
                    <a:uFillTx/>
                    <a:latin typeface="Calibri" panose="020F0502020204030204"/>
                    <a:ea typeface="+mn-ea"/>
                    <a:cs typeface="+mn-cs"/>
                  </a:rPr>
                  <a:t> </a:t>
                </a:r>
                <a14:m>
                  <m:oMath xmlns:m="http://schemas.openxmlformats.org/officeDocument/2006/math">
                    <m:r>
                      <a:rPr kumimoji="0" lang="en-US" sz="1800" b="0" i="1" u="none" strike="noStrike" kern="1200" cap="none" spc="0" normalizeH="0" baseline="0" noProof="0" dirty="0" smtClean="0">
                        <a:ln>
                          <a:noFill/>
                        </a:ln>
                        <a:solidFill>
                          <a:prstClr val="white"/>
                        </a:solidFill>
                        <a:effectLst/>
                        <a:uLnTx/>
                        <a:uFillTx/>
                        <a:latin typeface="Cambria Math" panose="02040503050406030204" pitchFamily="18" charset="0"/>
                        <a:ea typeface="+mn-ea"/>
                        <a:cs typeface="+mn-cs"/>
                      </a:rPr>
                      <m:t>𝑔</m:t>
                    </m:r>
                    <m:r>
                      <a:rPr kumimoji="0" lang="en-US" sz="1800" b="0" i="1" u="none" strike="noStrike" kern="1200" cap="none" spc="0" normalizeH="0" baseline="0" noProof="0" dirty="0" smtClean="0">
                        <a:ln>
                          <a:noFill/>
                        </a:ln>
                        <a:solidFill>
                          <a:prstClr val="white"/>
                        </a:solidFill>
                        <a:effectLst/>
                        <a:uLnTx/>
                        <a:uFillTx/>
                        <a:latin typeface="Cambria Math" panose="02040503050406030204" pitchFamily="18" charset="0"/>
                        <a:ea typeface="+mn-ea"/>
                        <a:cs typeface="+mn-cs"/>
                      </a:rPr>
                      <m:t>= </m:t>
                    </m:r>
                  </m:oMath>
                </a14:m>
                <a:r>
                  <a:rPr kumimoji="0" lang="el-GR" sz="1800" b="0" i="0" u="none" strike="noStrike" kern="1200" cap="none" spc="0" normalizeH="0" baseline="0" noProof="0" dirty="0">
                    <a:ln>
                      <a:noFill/>
                    </a:ln>
                    <a:solidFill>
                      <a:prstClr val="white"/>
                    </a:solidFill>
                    <a:effectLst/>
                    <a:uLnTx/>
                    <a:uFillTx/>
                    <a:latin typeface="Calibri" panose="020F0502020204030204"/>
                    <a:ea typeface="+mn-ea"/>
                    <a:cs typeface="+mn-cs"/>
                  </a:rPr>
                  <a:t>10 </a:t>
                </a:r>
                <a14:m>
                  <m:oMath xmlns:m="http://schemas.openxmlformats.org/officeDocument/2006/math">
                    <m:r>
                      <a:rPr kumimoji="0" lang="en-US" sz="18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𝑚</m:t>
                    </m:r>
                    <m:r>
                      <a:rPr kumimoji="0" lang="en-US" sz="18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m:t>
                    </m:r>
                    <m:sSup>
                      <m:sSupPr>
                        <m:ctrlPr>
                          <a:rPr kumimoji="0" lang="en-US" sz="18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ctrlPr>
                      </m:sSupPr>
                      <m:e>
                        <m:r>
                          <a:rPr kumimoji="0" lang="en-US" sz="18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𝑠</m:t>
                        </m:r>
                      </m:e>
                      <m:sup>
                        <m:r>
                          <a:rPr kumimoji="0" lang="en-US" sz="18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2</m:t>
                        </m:r>
                      </m:sup>
                    </m:sSup>
                  </m:oMath>
                </a14:m>
                <a:r>
                  <a:rPr kumimoji="0" lang="el-GR" sz="18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mc:Choice>
        <mc:Fallback xmlns="">
          <p:sp>
            <p:nvSpPr>
              <p:cNvPr id="7" name="Horizontal Scroll 6"/>
              <p:cNvSpPr>
                <a:spLocks noRot="1" noChangeAspect="1" noMove="1" noResize="1" noEditPoints="1" noAdjustHandles="1" noChangeArrowheads="1" noChangeShapeType="1" noTextEdit="1"/>
              </p:cNvSpPr>
              <p:nvPr/>
            </p:nvSpPr>
            <p:spPr>
              <a:xfrm>
                <a:off x="6248400" y="771483"/>
                <a:ext cx="2346960" cy="580622"/>
              </a:xfrm>
              <a:prstGeom prst="horizontalScroll">
                <a:avLst/>
              </a:prstGeom>
              <a:blipFill>
                <a:blip r:embed="rId5"/>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044296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fade">
                                      <p:cBhvr>
                                        <p:cTn id="37" dur="500"/>
                                        <p:tgtEl>
                                          <p:spTgt spid="3">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8" end="8"/>
                                            </p:txEl>
                                          </p:spTgt>
                                        </p:tgtEl>
                                        <p:attrNameLst>
                                          <p:attrName>style.visibility</p:attrName>
                                        </p:attrNameLst>
                                      </p:cBhvr>
                                      <p:to>
                                        <p:strVal val="visible"/>
                                      </p:to>
                                    </p:set>
                                    <p:animEffect transition="in" filter="fade">
                                      <p:cBhvr>
                                        <p:cTn id="42" dur="500"/>
                                        <p:tgtEl>
                                          <p:spTgt spid="3">
                                            <p:txEl>
                                              <p:pRg st="8" end="8"/>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
                                            <p:txEl>
                                              <p:pRg st="9" end="9"/>
                                            </p:txEl>
                                          </p:spTgt>
                                        </p:tgtEl>
                                        <p:attrNameLst>
                                          <p:attrName>style.visibility</p:attrName>
                                        </p:attrNameLst>
                                      </p:cBhvr>
                                      <p:to>
                                        <p:strVal val="visible"/>
                                      </p:to>
                                    </p:set>
                                    <p:animEffect transition="in" filter="fade">
                                      <p:cBhvr>
                                        <p:cTn id="47" dur="500"/>
                                        <p:tgtEl>
                                          <p:spTgt spid="3">
                                            <p:txEl>
                                              <p:pRg st="9" end="9"/>
                                            </p:txEl>
                                          </p:spTgt>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7"/>
                                        </p:tgtEl>
                                        <p:attrNameLst>
                                          <p:attrName>style.visibility</p:attrName>
                                        </p:attrNameLst>
                                      </p:cBhvr>
                                      <p:to>
                                        <p:strVal val="visible"/>
                                      </p:to>
                                    </p:set>
                                    <p:animEffect transition="in" filter="fade">
                                      <p:cBhvr>
                                        <p:cTn id="50" dur="500"/>
                                        <p:tgtEl>
                                          <p:spTgt spid="7"/>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5"/>
                                        </p:tgtEl>
                                        <p:attrNameLst>
                                          <p:attrName>style.visibility</p:attrName>
                                        </p:attrNameLst>
                                      </p:cBhvr>
                                      <p:to>
                                        <p:strVal val="visible"/>
                                      </p:to>
                                    </p:set>
                                    <p:animEffect transition="in" filter="fade">
                                      <p:cBhvr>
                                        <p:cTn id="55" dur="500"/>
                                        <p:tgtEl>
                                          <p:spTgt spid="5"/>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8"/>
                                        </p:tgtEl>
                                        <p:attrNameLst>
                                          <p:attrName>style.visibility</p:attrName>
                                        </p:attrNameLst>
                                      </p:cBhvr>
                                      <p:to>
                                        <p:strVal val="visible"/>
                                      </p:to>
                                    </p:set>
                                    <p:animEffect transition="in" filter="fade">
                                      <p:cBhvr>
                                        <p:cTn id="60" dur="500"/>
                                        <p:tgtEl>
                                          <p:spTgt spid="8"/>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6"/>
                                        </p:tgtEl>
                                        <p:attrNameLst>
                                          <p:attrName>style.visibility</p:attrName>
                                        </p:attrNameLst>
                                      </p:cBhvr>
                                      <p:to>
                                        <p:strVal val="visible"/>
                                      </p:to>
                                    </p:set>
                                    <p:animEffect transition="in" filter="fade">
                                      <p:cBhvr>
                                        <p:cTn id="6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P spid="7"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29400" y="768426"/>
            <a:ext cx="1981200" cy="5725711"/>
          </a:xfrm>
          <a:prstGeom prst="rect">
            <a:avLst/>
          </a:prstGeom>
        </p:spPr>
      </p:pic>
      <p:sp>
        <p:nvSpPr>
          <p:cNvPr id="2" name="Title 1"/>
          <p:cNvSpPr>
            <a:spLocks noGrp="1"/>
          </p:cNvSpPr>
          <p:nvPr>
            <p:ph type="title"/>
          </p:nvPr>
        </p:nvSpPr>
        <p:spPr/>
        <p:txBody>
          <a:bodyPr>
            <a:normAutofit fontScale="90000"/>
          </a:bodyPr>
          <a:lstStyle/>
          <a:p>
            <a:r>
              <a:rPr lang="el-GR" dirty="0"/>
              <a:t>Κίνηση σε μια Διάσταση</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290914"/>
                <a:ext cx="7337341" cy="5203224"/>
              </a:xfrm>
            </p:spPr>
            <p:txBody>
              <a:bodyPr>
                <a:normAutofit lnSpcReduction="10000"/>
              </a:bodyPr>
              <a:lstStyle/>
              <a:p>
                <a:r>
                  <a:rPr lang="el-GR" b="1" u="sng" dirty="0"/>
                  <a:t>Παράδειγμα</a:t>
                </a:r>
                <a:r>
                  <a:rPr lang="en-US" b="1" u="sng" dirty="0"/>
                  <a:t>:</a:t>
                </a:r>
                <a:endParaRPr lang="el-GR" b="1" u="sng" dirty="0"/>
              </a:p>
              <a:p>
                <a:pPr lvl="1"/>
                <a:r>
                  <a:rPr lang="el-GR" sz="2000" dirty="0"/>
                  <a:t>Πετάμε μια μπάλα από την κορυφή </a:t>
                </a:r>
                <a:br>
                  <a:rPr lang="en-US" sz="2000" dirty="0"/>
                </a:br>
                <a:r>
                  <a:rPr lang="el-GR" sz="2000" dirty="0"/>
                  <a:t>ενός κτηρίου με αρχική ταχύτητα </a:t>
                </a:r>
                <a14:m>
                  <m:oMath xmlns:m="http://schemas.openxmlformats.org/officeDocument/2006/math">
                    <m:r>
                      <a:rPr lang="el-GR" sz="2000" i="1" dirty="0" smtClean="0">
                        <a:latin typeface="Cambria Math" panose="02040503050406030204" pitchFamily="18" charset="0"/>
                      </a:rPr>
                      <m:t>20</m:t>
                    </m:r>
                  </m:oMath>
                </a14:m>
                <a:r>
                  <a:rPr lang="el-GR" sz="2000" dirty="0"/>
                  <a:t> </a:t>
                </a:r>
                <a:r>
                  <a:rPr lang="en-US" sz="2000" dirty="0"/>
                  <a:t>m/s </a:t>
                </a:r>
                <a:br>
                  <a:rPr lang="en-US" sz="2000" dirty="0"/>
                </a:br>
                <a:r>
                  <a:rPr lang="el-GR" sz="2000" dirty="0"/>
                  <a:t>και φορά κατακόρυφα προς τα επάνω. </a:t>
                </a:r>
                <a:br>
                  <a:rPr lang="en-US" sz="2000" dirty="0"/>
                </a:br>
                <a:r>
                  <a:rPr lang="el-GR" sz="2000" dirty="0"/>
                  <a:t>Το ύψος του κτηρίου είναι </a:t>
                </a:r>
                <a14:m>
                  <m:oMath xmlns:m="http://schemas.openxmlformats.org/officeDocument/2006/math">
                    <m:r>
                      <a:rPr lang="el-GR" sz="2000" i="1" dirty="0" smtClean="0">
                        <a:latin typeface="Cambria Math" panose="02040503050406030204" pitchFamily="18" charset="0"/>
                      </a:rPr>
                      <m:t>50</m:t>
                    </m:r>
                  </m:oMath>
                </a14:m>
                <a:r>
                  <a:rPr lang="el-GR" sz="2000" dirty="0"/>
                  <a:t> </a:t>
                </a:r>
                <a:r>
                  <a:rPr lang="en-US" sz="2000" dirty="0"/>
                  <a:t>m. </a:t>
                </a:r>
                <a:r>
                  <a:rPr lang="el-GR" sz="2000" dirty="0"/>
                  <a:t>Δεν υπάρχουν</a:t>
                </a:r>
                <a:br>
                  <a:rPr lang="el-GR" sz="2000" dirty="0"/>
                </a:br>
                <a:r>
                  <a:rPr lang="el-GR" sz="2000" dirty="0"/>
                  <a:t>αντιστάσεις λόγω αέρα.</a:t>
                </a:r>
              </a:p>
              <a:p>
                <a:pPr lvl="2"/>
                <a:r>
                  <a:rPr lang="en-US" sz="1800" dirty="0"/>
                  <a:t>A) </a:t>
                </a:r>
                <a:r>
                  <a:rPr lang="el-GR" sz="1800" dirty="0"/>
                  <a:t>Με ποιο μοντέλο μπορείτε να περιγράψετε  την</a:t>
                </a:r>
                <a:br>
                  <a:rPr lang="el-GR" sz="1800" dirty="0"/>
                </a:br>
                <a:r>
                  <a:rPr lang="el-GR" sz="1800" dirty="0"/>
                  <a:t>κίνηση της μπάλας? Δώστε τις λεπτομέρειες.</a:t>
                </a:r>
                <a:endParaRPr lang="en-US" sz="1800" dirty="0"/>
              </a:p>
              <a:p>
                <a:pPr lvl="2"/>
                <a:r>
                  <a:rPr lang="el-GR" sz="1800" dirty="0"/>
                  <a:t>Β) Θεωρώντας ότι αρχίζουμε να μετράμε </a:t>
                </a:r>
                <a:br>
                  <a:rPr lang="en-US" sz="1800" dirty="0"/>
                </a:br>
                <a:r>
                  <a:rPr lang="el-GR" sz="1800" dirty="0"/>
                  <a:t>όταν η μπάλα φεύγει από τα χέρια μας, </a:t>
                </a:r>
                <a:br>
                  <a:rPr lang="en-US" sz="1800" dirty="0"/>
                </a:br>
                <a:r>
                  <a:rPr lang="el-GR" sz="1800" dirty="0"/>
                  <a:t>βρείτε το χρόνο που απαιτείται για να φτάσει </a:t>
                </a:r>
                <a:br>
                  <a:rPr lang="en-US" sz="1800" dirty="0"/>
                </a:br>
                <a:r>
                  <a:rPr lang="el-GR" sz="1800" dirty="0"/>
                  <a:t>στο μέγιστο ύψος.</a:t>
                </a:r>
              </a:p>
              <a:p>
                <a:pPr lvl="2"/>
                <a:r>
                  <a:rPr lang="el-GR" sz="1800" dirty="0"/>
                  <a:t>Γ) Βρείτε αυτό το μέγιστο ύψος.</a:t>
                </a:r>
              </a:p>
              <a:p>
                <a:pPr lvl="2"/>
                <a:r>
                  <a:rPr lang="el-GR" sz="1800" dirty="0"/>
                  <a:t>Δ) Βρείτε την ταχύτητα της μπάλας όταν </a:t>
                </a:r>
                <a:br>
                  <a:rPr lang="en-US" sz="1800" dirty="0"/>
                </a:br>
                <a:r>
                  <a:rPr lang="el-GR" sz="1800" dirty="0"/>
                  <a:t>επιστρέφει στο ύψος που έφυγε από τα χέρια μας.</a:t>
                </a:r>
              </a:p>
              <a:p>
                <a:pPr lvl="2"/>
                <a:r>
                  <a:rPr lang="el-GR" sz="1800" dirty="0"/>
                  <a:t>Ε) Βρείτε την ταχύτητα και τη θέση της μπάλας </a:t>
                </a:r>
                <a:br>
                  <a:rPr lang="en-US" sz="1800" dirty="0"/>
                </a:br>
                <a:r>
                  <a:rPr lang="el-GR" sz="1800" dirty="0"/>
                  <a:t>όταν </a:t>
                </a:r>
                <a14:m>
                  <m:oMath xmlns:m="http://schemas.openxmlformats.org/officeDocument/2006/math">
                    <m:r>
                      <a:rPr lang="en-US" sz="1800" i="1" dirty="0" smtClean="0">
                        <a:latin typeface="Cambria Math" panose="02040503050406030204" pitchFamily="18" charset="0"/>
                      </a:rPr>
                      <m:t>𝑡</m:t>
                    </m:r>
                    <m:r>
                      <a:rPr lang="en-US" sz="1800" i="1" dirty="0" smtClean="0">
                        <a:latin typeface="Cambria Math" panose="02040503050406030204" pitchFamily="18" charset="0"/>
                      </a:rPr>
                      <m:t>=5 </m:t>
                    </m:r>
                  </m:oMath>
                </a14:m>
                <a:r>
                  <a:rPr lang="en-US" sz="1800" dirty="0"/>
                  <a:t>s.</a:t>
                </a:r>
                <a:endParaRPr lang="el-GR" sz="18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290914"/>
                <a:ext cx="7337341" cy="5203224"/>
              </a:xfrm>
              <a:blipFill>
                <a:blip r:embed="rId4"/>
                <a:stretch>
                  <a:fillRect t="-164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ular Callout 5"/>
              <p:cNvSpPr/>
              <p:nvPr/>
            </p:nvSpPr>
            <p:spPr>
              <a:xfrm>
                <a:off x="5334000" y="-24901"/>
                <a:ext cx="2819400" cy="1586653"/>
              </a:xfrm>
              <a:prstGeom prst="wedgeRectCallout">
                <a:avLst/>
              </a:prstGeom>
              <a:solidFill>
                <a:srgbClr val="FFE5E5"/>
              </a:solidFill>
              <a:ln>
                <a:solidFill>
                  <a:srgbClr val="FF0000"/>
                </a:solidFill>
              </a:ln>
            </p:spPr>
            <p:txBody>
              <a:bodyPr wrap="square">
                <a:spAutoFit/>
              </a:bodyPr>
              <a:lstStyle/>
              <a:p>
                <a:pPr marL="525780" lvl="0" indent="-457200">
                  <a:buFont typeface="+mj-lt"/>
                  <a:buAutoNum type="arabicPeriod"/>
                  <a:defRPr/>
                </a:pPr>
                <a14:m>
                  <m:oMath xmlns:m="http://schemas.openxmlformats.org/officeDocument/2006/math">
                    <m:sSub>
                      <m:sSubPr>
                        <m:ctrlPr>
                          <a:rPr kumimoji="0" lang="el-GR"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𝑢</m:t>
                        </m:r>
                      </m:e>
                      <m:sub>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𝑓</m:t>
                            </m:r>
                          </m:sub>
                        </m:sSub>
                      </m:sub>
                    </m:s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𝑢</m:t>
                        </m:r>
                      </m:e>
                      <m:sub>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𝑖</m:t>
                            </m:r>
                          </m:sub>
                        </m:sSub>
                      </m:sub>
                    </m:sSub>
                    <m:r>
                      <a:rPr lang="en-US" sz="1400" b="1" i="1">
                        <a:latin typeface="Cambria Math" panose="02040503050406030204" pitchFamily="18" charset="0"/>
                      </a:rPr>
                      <m:t>−</m:t>
                    </m:r>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𝑔𝑡</m:t>
                    </m:r>
                  </m:oMath>
                </a14:m>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525780" marR="0" lvl="0" indent="-457200" algn="l" defTabSz="914400" rtl="0" eaLnBrk="1" fontAlgn="auto" latinLnBrk="0" hangingPunct="1">
                  <a:lnSpc>
                    <a:spcPct val="100000"/>
                  </a:lnSpc>
                  <a:spcBef>
                    <a:spcPts val="0"/>
                  </a:spcBef>
                  <a:spcAft>
                    <a:spcPts val="0"/>
                  </a:spcAft>
                  <a:buClrTx/>
                  <a:buSzTx/>
                  <a:buFont typeface="+mj-lt"/>
                  <a:buAutoNum type="arabicPeriod"/>
                  <a:tabLst/>
                  <a:defRPr/>
                </a:pPr>
                <a14:m>
                  <m:oMath xmlns:m="http://schemas.openxmlformats.org/officeDocument/2006/math">
                    <m:sSub>
                      <m:sSubPr>
                        <m:ctrlPr>
                          <a:rPr kumimoji="0" lang="el-GR"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𝑢</m:t>
                        </m:r>
                      </m:e>
                      <m:sub>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𝑎𝑣𝑔</m:t>
                        </m:r>
                      </m:sub>
                    </m:s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f>
                      <m:f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𝑢</m:t>
                            </m:r>
                          </m:e>
                          <m:sub>
                            <m:sSub>
                              <m:sSubPr>
                                <m:ctrlPr>
                                  <a:rPr kumimoji="0" lang="el-GR"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𝑖</m:t>
                                </m:r>
                              </m:sub>
                            </m:sSub>
                          </m:sub>
                        </m:sSub>
                        <m:r>
                          <a:rPr kumimoji="0" lang="el-GR"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l-GR"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𝑢</m:t>
                            </m:r>
                          </m:e>
                          <m:sub>
                            <m:sSub>
                              <m:sSubPr>
                                <m:ctrlPr>
                                  <a:rPr kumimoji="0" lang="el-GR"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𝑓</m:t>
                                </m:r>
                              </m:sub>
                            </m:sSub>
                          </m:sub>
                        </m:sSub>
                      </m:num>
                      <m:den>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den>
                    </m:f>
                  </m:oMath>
                </a14:m>
                <a:endParaRPr kumimoji="0" lang="en-US" sz="14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endParaRPr>
              </a:p>
              <a:p>
                <a:pPr marL="525780" marR="0" lvl="0" indent="-457200" algn="l" defTabSz="914400" rtl="0" eaLnBrk="1" fontAlgn="auto" latinLnBrk="0" hangingPunct="1">
                  <a:lnSpc>
                    <a:spcPct val="100000"/>
                  </a:lnSpc>
                  <a:spcBef>
                    <a:spcPts val="0"/>
                  </a:spcBef>
                  <a:spcAft>
                    <a:spcPts val="0"/>
                  </a:spcAft>
                  <a:buClrTx/>
                  <a:buSzTx/>
                  <a:buFont typeface="+mj-lt"/>
                  <a:buAutoNum type="arabicPeriod"/>
                  <a:tabLst/>
                  <a:defRPr/>
                </a:pPr>
                <a14:m>
                  <m:oMath xmlns:m="http://schemas.openxmlformats.org/officeDocument/2006/math">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𝑓</m:t>
                        </m:r>
                      </m:sub>
                    </m:s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𝑖</m:t>
                        </m:r>
                      </m:sub>
                    </m:s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f>
                      <m:f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1</m:t>
                        </m:r>
                      </m:num>
                      <m:den>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den>
                    </m:f>
                    <m:d>
                      <m:d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𝑢</m:t>
                            </m:r>
                          </m:e>
                          <m:sub>
                            <m:sSub>
                              <m:sSubPr>
                                <m:ctrlPr>
                                  <a:rPr kumimoji="0" lang="el-GR"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𝑖</m:t>
                                </m:r>
                              </m:sub>
                            </m:sSub>
                          </m:sub>
                        </m:s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𝑢</m:t>
                            </m:r>
                          </m:e>
                          <m:sub>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𝑓</m:t>
                                </m:r>
                              </m:sub>
                            </m:sSub>
                          </m:sub>
                        </m:sSub>
                      </m:e>
                    </m:d>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𝑡</m:t>
                    </m:r>
                  </m:oMath>
                </a14:m>
                <a:endParaRPr kumimoji="0" lang="el-GR" sz="1400" b="0" i="1" u="none" strike="noStrike" kern="1200" cap="none" spc="0" normalizeH="0" baseline="0" noProof="0" dirty="0">
                  <a:ln>
                    <a:noFill/>
                  </a:ln>
                  <a:solidFill>
                    <a:prstClr val="black"/>
                  </a:solidFill>
                  <a:effectLst/>
                  <a:uLnTx/>
                  <a:uFillTx/>
                  <a:latin typeface="Calibri" panose="020F0502020204030204"/>
                  <a:ea typeface="+mn-ea"/>
                  <a:cs typeface="+mn-cs"/>
                </a:endParaRPr>
              </a:p>
              <a:p>
                <a:pPr marL="525780" lvl="0" indent="-457200">
                  <a:buFont typeface="+mj-lt"/>
                  <a:buAutoNum type="arabicPeriod"/>
                  <a:defRPr/>
                </a:pPr>
                <a14:m>
                  <m:oMath xmlns:m="http://schemas.openxmlformats.org/officeDocument/2006/math">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𝑓</m:t>
                        </m:r>
                      </m:sub>
                    </m:s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𝑖</m:t>
                        </m:r>
                      </m:sub>
                    </m:s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𝑢</m:t>
                        </m:r>
                      </m:e>
                      <m:sub>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𝑖</m:t>
                            </m:r>
                          </m:sub>
                        </m:sSub>
                      </m:sub>
                    </m:s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𝑡</m:t>
                    </m:r>
                    <m:r>
                      <a:rPr lang="en-US" sz="1400" b="1" i="1">
                        <a:latin typeface="Cambria Math" panose="02040503050406030204" pitchFamily="18" charset="0"/>
                      </a:rPr>
                      <m:t>−</m:t>
                    </m:r>
                    <m:f>
                      <m:f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1</m:t>
                        </m:r>
                      </m:num>
                      <m:den>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den>
                    </m:f>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𝑔</m:t>
                    </m:r>
                    <m:sSup>
                      <m:sSup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𝑡</m:t>
                        </m:r>
                      </m:e>
                      <m:sup>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sup>
                    </m:sSup>
                  </m:oMath>
                </a14:m>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525780" lvl="0" indent="-457200">
                  <a:buFont typeface="+mj-lt"/>
                  <a:buAutoNum type="arabicPeriod"/>
                  <a:defRPr/>
                </a:pPr>
                <a14:m>
                  <m:oMath xmlns:m="http://schemas.openxmlformats.org/officeDocument/2006/math">
                    <m:sSubSup>
                      <m:sSubSup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Sup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𝑢</m:t>
                        </m:r>
                      </m:e>
                      <m:sub>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𝑓</m:t>
                            </m:r>
                          </m:sub>
                        </m:sSub>
                      </m:sub>
                      <m:sup>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sup>
                    </m:sSubSup>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Sup>
                      <m:sSubSup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Sup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𝑢</m:t>
                        </m:r>
                      </m:e>
                      <m:sub>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𝑖</m:t>
                            </m:r>
                          </m:sub>
                        </m:sSub>
                      </m:sub>
                      <m:sup>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sup>
                    </m:sSubSup>
                    <m:r>
                      <a:rPr lang="en-US" sz="1400" b="1" i="1">
                        <a:latin typeface="Cambria Math" panose="02040503050406030204" pitchFamily="18" charset="0"/>
                      </a:rPr>
                      <m:t>−</m:t>
                    </m:r>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𝑔</m:t>
                    </m:r>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𝑓</m:t>
                        </m:r>
                      </m:sub>
                    </m:s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𝑖</m:t>
                        </m:r>
                      </m:sub>
                    </m:s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oMath>
                </a14:m>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6" name="Rectangular Callout 5"/>
              <p:cNvSpPr>
                <a:spLocks noRot="1" noChangeAspect="1" noMove="1" noResize="1" noEditPoints="1" noAdjustHandles="1" noChangeArrowheads="1" noChangeShapeType="1" noTextEdit="1"/>
              </p:cNvSpPr>
              <p:nvPr/>
            </p:nvSpPr>
            <p:spPr>
              <a:xfrm>
                <a:off x="5334000" y="-24901"/>
                <a:ext cx="2819400" cy="1586653"/>
              </a:xfrm>
              <a:prstGeom prst="wedgeRectCallout">
                <a:avLst/>
              </a:prstGeom>
              <a:blipFill>
                <a:blip r:embed="rId5"/>
                <a:stretch>
                  <a:fillRect t="-339"/>
                </a:stretch>
              </a:blipFill>
              <a:ln>
                <a:solidFill>
                  <a:srgbClr val="FF0000"/>
                </a:solidFill>
              </a:ln>
            </p:spPr>
            <p:txBody>
              <a:bodyPr/>
              <a:lstStyle/>
              <a:p>
                <a:r>
                  <a:rPr lang="en-US">
                    <a:noFill/>
                  </a:rPr>
                  <a:t> </a:t>
                </a:r>
              </a:p>
            </p:txBody>
          </p:sp>
        </mc:Fallback>
      </mc:AlternateContent>
      <p:cxnSp>
        <p:nvCxnSpPr>
          <p:cNvPr id="7" name="Ευθύγραμμο βέλος σύνδεσης 6">
            <a:extLst>
              <a:ext uri="{FF2B5EF4-FFF2-40B4-BE49-F238E27FC236}">
                <a16:creationId xmlns:a16="http://schemas.microsoft.com/office/drawing/2014/main" id="{33913AD8-A4D2-881C-C5C0-8969F5F7D83A}"/>
              </a:ext>
            </a:extLst>
          </p:cNvPr>
          <p:cNvCxnSpPr/>
          <p:nvPr/>
        </p:nvCxnSpPr>
        <p:spPr>
          <a:xfrm flipV="1">
            <a:off x="8305800" y="457200"/>
            <a:ext cx="0" cy="571500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79758905-0A15-DF75-D6B0-FCA6ADB44B90}"/>
                  </a:ext>
                </a:extLst>
              </p:cNvPr>
              <p:cNvSpPr txBox="1"/>
              <p:nvPr/>
            </p:nvSpPr>
            <p:spPr>
              <a:xfrm>
                <a:off x="8305800" y="261823"/>
                <a:ext cx="37138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oMath>
                  </m:oMathPara>
                </a14:m>
                <a:endPar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8" name="TextBox 7">
                <a:extLst>
                  <a:ext uri="{FF2B5EF4-FFF2-40B4-BE49-F238E27FC236}">
                    <a16:creationId xmlns:a16="http://schemas.microsoft.com/office/drawing/2014/main" id="{79758905-0A15-DF75-D6B0-FCA6ADB44B90}"/>
                  </a:ext>
                </a:extLst>
              </p:cNvPr>
              <p:cNvSpPr txBox="1">
                <a:spLocks noRot="1" noChangeAspect="1" noMove="1" noResize="1" noEditPoints="1" noAdjustHandles="1" noChangeArrowheads="1" noChangeShapeType="1" noTextEdit="1"/>
              </p:cNvSpPr>
              <p:nvPr/>
            </p:nvSpPr>
            <p:spPr>
              <a:xfrm>
                <a:off x="8305800" y="261823"/>
                <a:ext cx="371384" cy="369332"/>
              </a:xfrm>
              <a:prstGeom prst="rect">
                <a:avLst/>
              </a:prstGeom>
              <a:blipFill>
                <a:blip r:embed="rId6"/>
                <a:stretch>
                  <a:fillRect b="-4918"/>
                </a:stretch>
              </a:blipFill>
            </p:spPr>
            <p:txBody>
              <a:bodyPr/>
              <a:lstStyle/>
              <a:p>
                <a:r>
                  <a:rPr lang="en-US">
                    <a:noFill/>
                  </a:rPr>
                  <a:t> </a:t>
                </a:r>
              </a:p>
            </p:txBody>
          </p:sp>
        </mc:Fallback>
      </mc:AlternateContent>
      <p:sp>
        <p:nvSpPr>
          <p:cNvPr id="9" name="TextBox 8">
            <a:extLst>
              <a:ext uri="{FF2B5EF4-FFF2-40B4-BE49-F238E27FC236}">
                <a16:creationId xmlns:a16="http://schemas.microsoft.com/office/drawing/2014/main" id="{BDEE4908-2F6E-F8E5-9F24-C6D933477593}"/>
              </a:ext>
            </a:extLst>
          </p:cNvPr>
          <p:cNvSpPr txBox="1"/>
          <p:nvPr/>
        </p:nvSpPr>
        <p:spPr>
          <a:xfrm>
            <a:off x="8305800" y="2438400"/>
            <a:ext cx="30168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0</a:t>
            </a:r>
          </a:p>
        </p:txBody>
      </p:sp>
    </p:spTree>
    <p:extLst>
      <p:ext uri="{BB962C8B-B14F-4D97-AF65-F5344CB8AC3E}">
        <p14:creationId xmlns:p14="http://schemas.microsoft.com/office/powerpoint/2010/main" val="825805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43714" y="1387800"/>
            <a:ext cx="1766886" cy="5106337"/>
          </a:xfrm>
          <a:prstGeom prst="rect">
            <a:avLst/>
          </a:prstGeom>
        </p:spPr>
      </p:pic>
      <p:sp>
        <p:nvSpPr>
          <p:cNvPr id="2" name="Title 1"/>
          <p:cNvSpPr>
            <a:spLocks noGrp="1"/>
          </p:cNvSpPr>
          <p:nvPr>
            <p:ph type="title"/>
          </p:nvPr>
        </p:nvSpPr>
        <p:spPr/>
        <p:txBody>
          <a:bodyPr>
            <a:normAutofit fontScale="90000"/>
          </a:bodyPr>
          <a:lstStyle/>
          <a:p>
            <a:r>
              <a:rPr lang="el-GR" dirty="0"/>
              <a:t>Κίνηση σε μια Διάσταση</a:t>
            </a:r>
          </a:p>
        </p:txBody>
      </p:sp>
      <p:sp>
        <p:nvSpPr>
          <p:cNvPr id="3" name="Content Placeholder 2"/>
          <p:cNvSpPr>
            <a:spLocks noGrp="1"/>
          </p:cNvSpPr>
          <p:nvPr>
            <p:ph idx="1"/>
          </p:nvPr>
        </p:nvSpPr>
        <p:spPr>
          <a:xfrm>
            <a:off x="738350" y="1290914"/>
            <a:ext cx="7337341" cy="5033686"/>
          </a:xfrm>
        </p:spPr>
        <p:txBody>
          <a:bodyPr>
            <a:normAutofit/>
          </a:bodyPr>
          <a:lstStyle/>
          <a:p>
            <a:r>
              <a:rPr lang="el-GR" b="1" u="sng" dirty="0"/>
              <a:t>Παράδειγμα – Λύση</a:t>
            </a:r>
            <a:r>
              <a:rPr lang="en-US" b="1" u="sng" dirty="0"/>
              <a:t>:</a:t>
            </a:r>
            <a:endParaRPr lang="el-GR" b="1" u="sng" dirty="0"/>
          </a:p>
          <a:p>
            <a:pPr lvl="1"/>
            <a:r>
              <a:rPr lang="el-GR" sz="1800" dirty="0"/>
              <a:t>Πετάμε μια μπάλα από την κορυφή </a:t>
            </a:r>
            <a:br>
              <a:rPr lang="el-GR" sz="1800" dirty="0"/>
            </a:br>
            <a:r>
              <a:rPr lang="el-GR" sz="1800" dirty="0"/>
              <a:t>ενός κτηρίου με αρχική ταχύτητα 20 </a:t>
            </a:r>
            <a:r>
              <a:rPr lang="en-US" sz="1800" dirty="0"/>
              <a:t>m/s </a:t>
            </a:r>
            <a:r>
              <a:rPr lang="el-GR" sz="1800" dirty="0"/>
              <a:t>και φορά κατακόρυφα προς τα επάνω. Το ύψος του κτηρίου είναι 50 </a:t>
            </a:r>
            <a:r>
              <a:rPr lang="en-US" sz="1800" dirty="0"/>
              <a:t>m. </a:t>
            </a:r>
            <a:endParaRPr lang="el-GR" sz="1800" dirty="0"/>
          </a:p>
          <a:p>
            <a:pPr lvl="2"/>
            <a:r>
              <a:rPr lang="en-US" sz="1800" dirty="0"/>
              <a:t>A) </a:t>
            </a:r>
            <a:r>
              <a:rPr lang="el-GR" sz="1800" dirty="0"/>
              <a:t>Με ποιο μοντέλο μπορείτε να περιγράψετε  την</a:t>
            </a:r>
            <a:br>
              <a:rPr lang="el-GR" sz="1800" dirty="0"/>
            </a:br>
            <a:r>
              <a:rPr lang="el-GR" sz="1800" dirty="0"/>
              <a:t>κίνηση της μπάλας? Δώστε τις λεπτομέρειες.</a:t>
            </a:r>
            <a:endParaRPr lang="en-US" sz="1800" dirty="0"/>
          </a:p>
        </p:txBody>
      </p:sp>
      <mc:AlternateContent xmlns:mc="http://schemas.openxmlformats.org/markup-compatibility/2006" xmlns:p14="http://schemas.microsoft.com/office/powerpoint/2010/main">
        <mc:Choice Requires="p14">
          <p:contentPart p14:bwMode="auto" r:id="rId4">
            <p14:nvContentPartPr>
              <p14:cNvPr id="5" name="Ink 4"/>
              <p14:cNvContentPartPr/>
              <p14:nvPr/>
            </p14:nvContentPartPr>
            <p14:xfrm>
              <a:off x="7175520" y="936720"/>
              <a:ext cx="446760" cy="451080"/>
            </p14:xfrm>
          </p:contentPart>
        </mc:Choice>
        <mc:Fallback xmlns="">
          <p:pic>
            <p:nvPicPr>
              <p:cNvPr id="5" name="Ink 4"/>
              <p:cNvPicPr/>
              <p:nvPr/>
            </p:nvPicPr>
            <p:blipFill>
              <a:blip r:embed="rId6"/>
              <a:stretch>
                <a:fillRect/>
              </a:stretch>
            </p:blipFill>
            <p:spPr>
              <a:xfrm>
                <a:off x="7165800" y="924480"/>
                <a:ext cx="465480" cy="470880"/>
              </a:xfrm>
              <a:prstGeom prst="rect">
                <a:avLst/>
              </a:prstGeom>
            </p:spPr>
          </p:pic>
        </mc:Fallback>
      </mc:AlternateContent>
      <p:cxnSp>
        <p:nvCxnSpPr>
          <p:cNvPr id="13" name="Ευθύγραμμο βέλος σύνδεσης 12">
            <a:extLst>
              <a:ext uri="{FF2B5EF4-FFF2-40B4-BE49-F238E27FC236}">
                <a16:creationId xmlns:a16="http://schemas.microsoft.com/office/drawing/2014/main" id="{9A1E6B01-01DC-0924-CC1D-587E271972F2}"/>
              </a:ext>
            </a:extLst>
          </p:cNvPr>
          <p:cNvCxnSpPr/>
          <p:nvPr/>
        </p:nvCxnSpPr>
        <p:spPr>
          <a:xfrm flipV="1">
            <a:off x="8353908" y="457200"/>
            <a:ext cx="0" cy="571500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9351E082-3D6C-3B13-98CF-5A719C95A304}"/>
                  </a:ext>
                </a:extLst>
              </p:cNvPr>
              <p:cNvSpPr txBox="1"/>
              <p:nvPr/>
            </p:nvSpPr>
            <p:spPr>
              <a:xfrm>
                <a:off x="8353908" y="261823"/>
                <a:ext cx="37138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oMath>
                  </m:oMathPara>
                </a14:m>
                <a:endPar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14" name="TextBox 13">
                <a:extLst>
                  <a:ext uri="{FF2B5EF4-FFF2-40B4-BE49-F238E27FC236}">
                    <a16:creationId xmlns:a16="http://schemas.microsoft.com/office/drawing/2014/main" id="{9351E082-3D6C-3B13-98CF-5A719C95A304}"/>
                  </a:ext>
                </a:extLst>
              </p:cNvPr>
              <p:cNvSpPr txBox="1">
                <a:spLocks noRot="1" noChangeAspect="1" noMove="1" noResize="1" noEditPoints="1" noAdjustHandles="1" noChangeArrowheads="1" noChangeShapeType="1" noTextEdit="1"/>
              </p:cNvSpPr>
              <p:nvPr/>
            </p:nvSpPr>
            <p:spPr>
              <a:xfrm>
                <a:off x="8353908" y="261823"/>
                <a:ext cx="371384" cy="369332"/>
              </a:xfrm>
              <a:prstGeom prst="rect">
                <a:avLst/>
              </a:prstGeom>
              <a:blipFill>
                <a:blip r:embed="rId8"/>
                <a:stretch>
                  <a:fillRect b="-4918"/>
                </a:stretch>
              </a:blipFill>
            </p:spPr>
            <p:txBody>
              <a:bodyPr/>
              <a:lstStyle/>
              <a:p>
                <a:r>
                  <a:rPr lang="en-US">
                    <a:noFill/>
                  </a:rPr>
                  <a:t> </a:t>
                </a:r>
              </a:p>
            </p:txBody>
          </p:sp>
        </mc:Fallback>
      </mc:AlternateContent>
      <p:sp>
        <p:nvSpPr>
          <p:cNvPr id="15" name="TextBox 14">
            <a:extLst>
              <a:ext uri="{FF2B5EF4-FFF2-40B4-BE49-F238E27FC236}">
                <a16:creationId xmlns:a16="http://schemas.microsoft.com/office/drawing/2014/main" id="{C22F4C42-FCC7-408D-3ED2-0C4A13F0237A}"/>
              </a:ext>
            </a:extLst>
          </p:cNvPr>
          <p:cNvSpPr txBox="1"/>
          <p:nvPr/>
        </p:nvSpPr>
        <p:spPr>
          <a:xfrm>
            <a:off x="8353908" y="2921801"/>
            <a:ext cx="30168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0</a:t>
            </a:r>
          </a:p>
        </p:txBody>
      </p:sp>
      <mc:AlternateContent xmlns:mc="http://schemas.openxmlformats.org/markup-compatibility/2006" xmlns:p14="http://schemas.microsoft.com/office/powerpoint/2010/main">
        <mc:Choice Requires="p14">
          <p:contentPart p14:bwMode="auto" r:id="rId9">
            <p14:nvContentPartPr>
              <p14:cNvPr id="6" name="Ink 5"/>
              <p14:cNvContentPartPr/>
              <p14:nvPr/>
            </p14:nvContentPartPr>
            <p14:xfrm>
              <a:off x="654480" y="1828080"/>
              <a:ext cx="8282520" cy="4570560"/>
            </p14:xfrm>
          </p:contentPart>
        </mc:Choice>
        <mc:Fallback xmlns="">
          <p:pic>
            <p:nvPicPr>
              <p:cNvPr id="6" name="Ink 5"/>
              <p:cNvPicPr/>
              <p:nvPr/>
            </p:nvPicPr>
            <p:blipFill>
              <a:blip r:embed="rId10"/>
              <a:stretch>
                <a:fillRect/>
              </a:stretch>
            </p:blipFill>
            <p:spPr>
              <a:xfrm>
                <a:off x="647280" y="1820880"/>
                <a:ext cx="8298000" cy="4586400"/>
              </a:xfrm>
              <a:prstGeom prst="rect">
                <a:avLst/>
              </a:prstGeom>
            </p:spPr>
          </p:pic>
        </mc:Fallback>
      </mc:AlternateContent>
      <mc:AlternateContent xmlns:mc="http://schemas.openxmlformats.org/markup-compatibility/2006" xmlns:a14="http://schemas.microsoft.com/office/drawing/2010/main">
        <mc:Choice Requires="a14">
          <p:sp>
            <p:nvSpPr>
              <p:cNvPr id="7" name="Rectangular Callout 5">
                <a:extLst>
                  <a:ext uri="{FF2B5EF4-FFF2-40B4-BE49-F238E27FC236}">
                    <a16:creationId xmlns:a16="http://schemas.microsoft.com/office/drawing/2014/main" id="{104B6824-188F-2749-5D25-463471F5CF8F}"/>
                  </a:ext>
                </a:extLst>
              </p:cNvPr>
              <p:cNvSpPr/>
              <p:nvPr/>
            </p:nvSpPr>
            <p:spPr>
              <a:xfrm>
                <a:off x="5334000" y="-24901"/>
                <a:ext cx="2819400" cy="1586653"/>
              </a:xfrm>
              <a:prstGeom prst="wedgeRectCallout">
                <a:avLst/>
              </a:prstGeom>
              <a:solidFill>
                <a:srgbClr val="FFE5E5"/>
              </a:solidFill>
              <a:ln>
                <a:solidFill>
                  <a:srgbClr val="FF0000"/>
                </a:solidFill>
              </a:ln>
            </p:spPr>
            <p:txBody>
              <a:bodyPr wrap="square">
                <a:spAutoFit/>
              </a:bodyPr>
              <a:lstStyle/>
              <a:p>
                <a:pPr marL="525780" lvl="0" indent="-457200">
                  <a:buFont typeface="+mj-lt"/>
                  <a:buAutoNum type="arabicPeriod"/>
                  <a:defRPr/>
                </a:pPr>
                <a14:m>
                  <m:oMath xmlns:m="http://schemas.openxmlformats.org/officeDocument/2006/math">
                    <m:sSub>
                      <m:sSubPr>
                        <m:ctrlPr>
                          <a:rPr kumimoji="0" lang="el-GR"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𝑢</m:t>
                        </m:r>
                      </m:e>
                      <m:sub>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𝑓</m:t>
                            </m:r>
                          </m:sub>
                        </m:sSub>
                      </m:sub>
                    </m:s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𝑢</m:t>
                        </m:r>
                      </m:e>
                      <m:sub>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𝑖</m:t>
                            </m:r>
                          </m:sub>
                        </m:sSub>
                      </m:sub>
                    </m:sSub>
                    <m:r>
                      <a:rPr lang="en-US" sz="1400" b="1" i="1">
                        <a:latin typeface="Cambria Math" panose="02040503050406030204" pitchFamily="18" charset="0"/>
                      </a:rPr>
                      <m:t>−</m:t>
                    </m:r>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𝑔𝑡</m:t>
                    </m:r>
                  </m:oMath>
                </a14:m>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525780" marR="0" lvl="0" indent="-457200" algn="l" defTabSz="914400" rtl="0" eaLnBrk="1" fontAlgn="auto" latinLnBrk="0" hangingPunct="1">
                  <a:lnSpc>
                    <a:spcPct val="100000"/>
                  </a:lnSpc>
                  <a:spcBef>
                    <a:spcPts val="0"/>
                  </a:spcBef>
                  <a:spcAft>
                    <a:spcPts val="0"/>
                  </a:spcAft>
                  <a:buClrTx/>
                  <a:buSzTx/>
                  <a:buFont typeface="+mj-lt"/>
                  <a:buAutoNum type="arabicPeriod"/>
                  <a:tabLst/>
                  <a:defRPr/>
                </a:pPr>
                <a14:m>
                  <m:oMath xmlns:m="http://schemas.openxmlformats.org/officeDocument/2006/math">
                    <m:sSub>
                      <m:sSubPr>
                        <m:ctrlPr>
                          <a:rPr kumimoji="0" lang="el-GR"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𝑢</m:t>
                        </m:r>
                      </m:e>
                      <m:sub>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𝑎𝑣𝑔</m:t>
                        </m:r>
                      </m:sub>
                    </m:s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f>
                      <m:f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𝑢</m:t>
                            </m:r>
                          </m:e>
                          <m:sub>
                            <m:sSub>
                              <m:sSubPr>
                                <m:ctrlPr>
                                  <a:rPr kumimoji="0" lang="el-GR"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𝑖</m:t>
                                </m:r>
                              </m:sub>
                            </m:sSub>
                          </m:sub>
                        </m:sSub>
                        <m:r>
                          <a:rPr kumimoji="0" lang="el-GR"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l-GR"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𝑢</m:t>
                            </m:r>
                          </m:e>
                          <m:sub>
                            <m:sSub>
                              <m:sSubPr>
                                <m:ctrlPr>
                                  <a:rPr kumimoji="0" lang="el-GR"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𝑓</m:t>
                                </m:r>
                              </m:sub>
                            </m:sSub>
                          </m:sub>
                        </m:sSub>
                      </m:num>
                      <m:den>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den>
                    </m:f>
                  </m:oMath>
                </a14:m>
                <a:endParaRPr kumimoji="0" lang="en-US" sz="14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endParaRPr>
              </a:p>
              <a:p>
                <a:pPr marL="525780" marR="0" lvl="0" indent="-457200" algn="l" defTabSz="914400" rtl="0" eaLnBrk="1" fontAlgn="auto" latinLnBrk="0" hangingPunct="1">
                  <a:lnSpc>
                    <a:spcPct val="100000"/>
                  </a:lnSpc>
                  <a:spcBef>
                    <a:spcPts val="0"/>
                  </a:spcBef>
                  <a:spcAft>
                    <a:spcPts val="0"/>
                  </a:spcAft>
                  <a:buClrTx/>
                  <a:buSzTx/>
                  <a:buFont typeface="+mj-lt"/>
                  <a:buAutoNum type="arabicPeriod"/>
                  <a:tabLst/>
                  <a:defRPr/>
                </a:pPr>
                <a14:m>
                  <m:oMath xmlns:m="http://schemas.openxmlformats.org/officeDocument/2006/math">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𝑓</m:t>
                        </m:r>
                      </m:sub>
                    </m:s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𝑖</m:t>
                        </m:r>
                      </m:sub>
                    </m:s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f>
                      <m:f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1</m:t>
                        </m:r>
                      </m:num>
                      <m:den>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den>
                    </m:f>
                    <m:d>
                      <m:d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𝑢</m:t>
                            </m:r>
                          </m:e>
                          <m:sub>
                            <m:sSub>
                              <m:sSubPr>
                                <m:ctrlPr>
                                  <a:rPr kumimoji="0" lang="el-GR"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𝑖</m:t>
                                </m:r>
                              </m:sub>
                            </m:sSub>
                          </m:sub>
                        </m:s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𝑢</m:t>
                            </m:r>
                          </m:e>
                          <m:sub>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𝑓</m:t>
                                </m:r>
                              </m:sub>
                            </m:sSub>
                          </m:sub>
                        </m:sSub>
                      </m:e>
                    </m:d>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𝑡</m:t>
                    </m:r>
                  </m:oMath>
                </a14:m>
                <a:endParaRPr kumimoji="0" lang="el-GR" sz="1400" b="0" i="1" u="none" strike="noStrike" kern="1200" cap="none" spc="0" normalizeH="0" baseline="0" noProof="0" dirty="0">
                  <a:ln>
                    <a:noFill/>
                  </a:ln>
                  <a:solidFill>
                    <a:prstClr val="black"/>
                  </a:solidFill>
                  <a:effectLst/>
                  <a:uLnTx/>
                  <a:uFillTx/>
                  <a:latin typeface="Calibri" panose="020F0502020204030204"/>
                  <a:ea typeface="+mn-ea"/>
                  <a:cs typeface="+mn-cs"/>
                </a:endParaRPr>
              </a:p>
              <a:p>
                <a:pPr marL="525780" lvl="0" indent="-457200">
                  <a:buFont typeface="+mj-lt"/>
                  <a:buAutoNum type="arabicPeriod"/>
                  <a:defRPr/>
                </a:pPr>
                <a14:m>
                  <m:oMath xmlns:m="http://schemas.openxmlformats.org/officeDocument/2006/math">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𝑓</m:t>
                        </m:r>
                      </m:sub>
                    </m:s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𝑖</m:t>
                        </m:r>
                      </m:sub>
                    </m:s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𝑢</m:t>
                        </m:r>
                      </m:e>
                      <m:sub>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𝑖</m:t>
                            </m:r>
                          </m:sub>
                        </m:sSub>
                      </m:sub>
                    </m:s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𝑡</m:t>
                    </m:r>
                    <m:r>
                      <a:rPr lang="en-US" sz="1400" b="1" i="1">
                        <a:latin typeface="Cambria Math" panose="02040503050406030204" pitchFamily="18" charset="0"/>
                      </a:rPr>
                      <m:t>−</m:t>
                    </m:r>
                    <m:f>
                      <m:f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1</m:t>
                        </m:r>
                      </m:num>
                      <m:den>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den>
                    </m:f>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𝑔</m:t>
                    </m:r>
                    <m:sSup>
                      <m:sSup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𝑡</m:t>
                        </m:r>
                      </m:e>
                      <m:sup>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sup>
                    </m:sSup>
                  </m:oMath>
                </a14:m>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525780" lvl="0" indent="-457200">
                  <a:buFont typeface="+mj-lt"/>
                  <a:buAutoNum type="arabicPeriod"/>
                  <a:defRPr/>
                </a:pPr>
                <a14:m>
                  <m:oMath xmlns:m="http://schemas.openxmlformats.org/officeDocument/2006/math">
                    <m:sSubSup>
                      <m:sSubSup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Sup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𝑢</m:t>
                        </m:r>
                      </m:e>
                      <m:sub>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𝑓</m:t>
                            </m:r>
                          </m:sub>
                        </m:sSub>
                      </m:sub>
                      <m:sup>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sup>
                    </m:sSubSup>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Sup>
                      <m:sSubSup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Sup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𝑢</m:t>
                        </m:r>
                      </m:e>
                      <m:sub>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𝑖</m:t>
                            </m:r>
                          </m:sub>
                        </m:sSub>
                      </m:sub>
                      <m:sup>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sup>
                    </m:sSubSup>
                    <m:r>
                      <a:rPr lang="en-US" sz="1400" b="1" i="1">
                        <a:latin typeface="Cambria Math" panose="02040503050406030204" pitchFamily="18" charset="0"/>
                      </a:rPr>
                      <m:t>−</m:t>
                    </m:r>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𝑔</m:t>
                    </m:r>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𝑓</m:t>
                        </m:r>
                      </m:sub>
                    </m:s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𝑖</m:t>
                        </m:r>
                      </m:sub>
                    </m:s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oMath>
                </a14:m>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7" name="Rectangular Callout 5">
                <a:extLst>
                  <a:ext uri="{FF2B5EF4-FFF2-40B4-BE49-F238E27FC236}">
                    <a16:creationId xmlns:a16="http://schemas.microsoft.com/office/drawing/2014/main" id="{104B6824-188F-2749-5D25-463471F5CF8F}"/>
                  </a:ext>
                </a:extLst>
              </p:cNvPr>
              <p:cNvSpPr>
                <a:spLocks noRot="1" noChangeAspect="1" noMove="1" noResize="1" noEditPoints="1" noAdjustHandles="1" noChangeArrowheads="1" noChangeShapeType="1" noTextEdit="1"/>
              </p:cNvSpPr>
              <p:nvPr/>
            </p:nvSpPr>
            <p:spPr>
              <a:xfrm>
                <a:off x="5334000" y="-24901"/>
                <a:ext cx="2819400" cy="1586653"/>
              </a:xfrm>
              <a:prstGeom prst="wedgeRectCallout">
                <a:avLst/>
              </a:prstGeom>
              <a:blipFill>
                <a:blip r:embed="rId11"/>
                <a:stretch>
                  <a:fillRect t="-339"/>
                </a:stretch>
              </a:blipFill>
              <a:ln>
                <a:solidFill>
                  <a:srgbClr val="FF0000"/>
                </a:solidFill>
              </a:ln>
            </p:spPr>
            <p:txBody>
              <a:bodyPr/>
              <a:lstStyle/>
              <a:p>
                <a:r>
                  <a:rPr lang="en-US">
                    <a:noFill/>
                  </a:rPr>
                  <a:t> </a:t>
                </a:r>
              </a:p>
            </p:txBody>
          </p:sp>
        </mc:Fallback>
      </mc:AlternateContent>
    </p:spTree>
    <p:extLst>
      <p:ext uri="{BB962C8B-B14F-4D97-AF65-F5344CB8AC3E}">
        <p14:creationId xmlns:p14="http://schemas.microsoft.com/office/powerpoint/2010/main" val="28301704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l-GR" dirty="0"/>
              <a:t>Φυσική για Μηχανικούς</a:t>
            </a:r>
          </a:p>
        </p:txBody>
      </p:sp>
      <p:sp>
        <p:nvSpPr>
          <p:cNvPr id="3" name="Subtitle 2"/>
          <p:cNvSpPr>
            <a:spLocks noGrp="1"/>
          </p:cNvSpPr>
          <p:nvPr>
            <p:ph type="subTitle" idx="1"/>
          </p:nvPr>
        </p:nvSpPr>
        <p:spPr/>
        <p:txBody>
          <a:bodyPr>
            <a:normAutofit/>
          </a:bodyPr>
          <a:lstStyle/>
          <a:p>
            <a:r>
              <a:rPr lang="el-GR" dirty="0"/>
              <a:t>Μηχανική</a:t>
            </a:r>
          </a:p>
          <a:p>
            <a:endParaRPr lang="el-GR" dirty="0"/>
          </a:p>
          <a:p>
            <a:r>
              <a:rPr lang="el-GR" sz="2200" b="1" dirty="0">
                <a:effectLst>
                  <a:outerShdw blurRad="38100" dist="38100" dir="2700000" algn="tl">
                    <a:srgbClr val="000000">
                      <a:alpha val="43137"/>
                    </a:srgbClr>
                  </a:outerShdw>
                </a:effectLst>
              </a:rPr>
              <a:t>Κίνηση σε Μια Διάσταση</a:t>
            </a:r>
          </a:p>
        </p:txBody>
      </p:sp>
      <p:pic>
        <p:nvPicPr>
          <p:cNvPr id="4" name="Content Placeholder 3"/>
          <p:cNvPicPr>
            <a:picLocks noChangeAspect="1"/>
          </p:cNvPicPr>
          <p:nvPr/>
        </p:nvPicPr>
        <p:blipFill>
          <a:blip r:embed="rId2"/>
          <a:stretch>
            <a:fillRect/>
          </a:stretch>
        </p:blipFill>
        <p:spPr>
          <a:xfrm>
            <a:off x="152400" y="1371600"/>
            <a:ext cx="4285172" cy="3505200"/>
          </a:xfrm>
          <a:prstGeom prst="rect">
            <a:avLst/>
          </a:prstGeom>
          <a:ln>
            <a:noFill/>
          </a:ln>
          <a:effectLst>
            <a:softEdge rad="112500"/>
          </a:effectLst>
        </p:spPr>
      </p:pic>
      <p:sp>
        <p:nvSpPr>
          <p:cNvPr id="5" name="TextBox 4"/>
          <p:cNvSpPr txBox="1"/>
          <p:nvPr/>
        </p:nvSpPr>
        <p:spPr>
          <a:xfrm>
            <a:off x="152400" y="4863405"/>
            <a:ext cx="4285172" cy="90024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l-GR" sz="105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Εικόνα: Στους αγώνες </a:t>
            </a:r>
            <a:r>
              <a:rPr kumimoji="0" lang="en-US" sz="105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drag, </a:t>
            </a:r>
            <a:r>
              <a:rPr kumimoji="0" lang="el-GR" sz="105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ο οδηγός θέλει να επιτύχει όσο γίνεται μεγαλύτερη επιτάχυνση. Σε απόσταση περίπου μισού χιλιομέτρου, το όχημα αναπτύσσει ταχύτητες κοντά στα  51</a:t>
            </a:r>
            <a:r>
              <a:rPr kumimoji="0" lang="en-US" sz="105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5 km/h, </a:t>
            </a:r>
            <a:r>
              <a:rPr kumimoji="0" lang="el-GR" sz="105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καλύπτοντας την απαιτούμενη απόσταση σε λιγότερο από 5 </a:t>
            </a:r>
            <a:r>
              <a:rPr kumimoji="0" lang="en-US" sz="105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sec.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(George </a:t>
            </a:r>
            <a:r>
              <a:rPr kumimoji="0" lang="en-US" sz="105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Lepp</a:t>
            </a:r>
            <a:r>
              <a:rPr kumimoji="0" lang="en-US" sz="105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/Stone/Getty Images)</a:t>
            </a:r>
          </a:p>
        </p:txBody>
      </p:sp>
    </p:spTree>
    <p:extLst>
      <p:ext uri="{BB962C8B-B14F-4D97-AF65-F5344CB8AC3E}">
        <p14:creationId xmlns:p14="http://schemas.microsoft.com/office/powerpoint/2010/main" val="80200963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0" y="1447800"/>
            <a:ext cx="1698024" cy="5046337"/>
          </a:xfrm>
          <a:prstGeom prst="rect">
            <a:avLst/>
          </a:prstGeom>
        </p:spPr>
      </p:pic>
      <p:sp>
        <p:nvSpPr>
          <p:cNvPr id="2" name="Title 1"/>
          <p:cNvSpPr>
            <a:spLocks noGrp="1"/>
          </p:cNvSpPr>
          <p:nvPr>
            <p:ph type="title"/>
          </p:nvPr>
        </p:nvSpPr>
        <p:spPr/>
        <p:txBody>
          <a:bodyPr>
            <a:normAutofit fontScale="90000"/>
          </a:bodyPr>
          <a:lstStyle/>
          <a:p>
            <a:r>
              <a:rPr lang="el-GR" dirty="0"/>
              <a:t>Κίνηση σε μια Διάσταση</a:t>
            </a:r>
          </a:p>
        </p:txBody>
      </p:sp>
      <p:sp>
        <p:nvSpPr>
          <p:cNvPr id="5" name="Content Placeholder 2"/>
          <p:cNvSpPr txBox="1">
            <a:spLocks/>
          </p:cNvSpPr>
          <p:nvPr/>
        </p:nvSpPr>
        <p:spPr>
          <a:xfrm>
            <a:off x="738350" y="1290914"/>
            <a:ext cx="7338508" cy="4699908"/>
          </a:xfrm>
          <a:prstGeom prst="rect">
            <a:avLst/>
          </a:prstGeom>
        </p:spPr>
        <p:txBody>
          <a:bodyPr vert="horz" lIns="91440" tIns="45720" rIns="91440" bIns="45720" rtlCol="0">
            <a:normAutofit/>
          </a:bodyPr>
          <a:lst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a:lstStyle>
          <a:p>
            <a:pPr marL="342900" marR="0" lvl="0" indent="-274320" algn="l" defTabSz="914400" rtl="0" eaLnBrk="1" fontAlgn="auto" latinLnBrk="0" hangingPunct="1">
              <a:lnSpc>
                <a:spcPct val="100000"/>
              </a:lnSpc>
              <a:spcBef>
                <a:spcPct val="20000"/>
              </a:spcBef>
              <a:spcAft>
                <a:spcPts val="0"/>
              </a:spcAft>
              <a:buClr>
                <a:srgbClr val="0F6FC6"/>
              </a:buClr>
              <a:buSzPct val="76000"/>
              <a:buFont typeface="Wingdings 2" pitchFamily="18" charset="2"/>
              <a:buChar char=""/>
              <a:tabLst/>
              <a:defRPr/>
            </a:pPr>
            <a:r>
              <a:rPr kumimoji="0" lang="el-GR" sz="2400" b="1" i="0" u="sng" strike="noStrike" kern="1200" cap="none" spc="0" normalizeH="0" baseline="0" noProof="0" dirty="0">
                <a:ln>
                  <a:noFill/>
                </a:ln>
                <a:solidFill>
                  <a:srgbClr val="17406D"/>
                </a:solidFill>
                <a:effectLst/>
                <a:uLnTx/>
                <a:uFillTx/>
                <a:latin typeface="Calibri" panose="020F0502020204030204"/>
                <a:ea typeface="+mn-ea"/>
                <a:cs typeface="+mn-cs"/>
              </a:rPr>
              <a:t>Παράδειγμα – Λύση:</a:t>
            </a:r>
          </a:p>
          <a:p>
            <a:pPr marL="640080" marR="0" lvl="1" indent="-274320" algn="l" defTabSz="914400" rtl="0" eaLnBrk="1" fontAlgn="auto" latinLnBrk="0" hangingPunct="1">
              <a:lnSpc>
                <a:spcPct val="100000"/>
              </a:lnSpc>
              <a:spcBef>
                <a:spcPct val="20000"/>
              </a:spcBef>
              <a:spcAft>
                <a:spcPts val="0"/>
              </a:spcAft>
              <a:buClr>
                <a:srgbClr val="0F6FC6"/>
              </a:buClr>
              <a:buSzPct val="76000"/>
              <a:buFont typeface="Wingdings 2" pitchFamily="18" charset="2"/>
              <a:buChar char=""/>
              <a:tabLst/>
              <a:defRPr/>
            </a:pPr>
            <a:r>
              <a:rPr kumimoji="0" lang="el-GR" sz="1800" b="0" i="0" u="none" strike="noStrike" kern="1200" cap="none" spc="0" normalizeH="0" baseline="0" noProof="0" dirty="0">
                <a:ln>
                  <a:noFill/>
                </a:ln>
                <a:solidFill>
                  <a:srgbClr val="17406D"/>
                </a:solidFill>
                <a:effectLst/>
                <a:uLnTx/>
                <a:uFillTx/>
                <a:latin typeface="Calibri" panose="020F0502020204030204"/>
                <a:ea typeface="+mn-ea"/>
                <a:cs typeface="+mn-cs"/>
              </a:rPr>
              <a:t>Πετάμε μια μπάλα από την κορυφή </a:t>
            </a:r>
            <a:br>
              <a:rPr kumimoji="0" lang="el-GR" sz="1800" b="0" i="0" u="none" strike="noStrike" kern="1200" cap="none" spc="0" normalizeH="0" baseline="0" noProof="0" dirty="0">
                <a:ln>
                  <a:noFill/>
                </a:ln>
                <a:solidFill>
                  <a:srgbClr val="17406D"/>
                </a:solidFill>
                <a:effectLst/>
                <a:uLnTx/>
                <a:uFillTx/>
                <a:latin typeface="Calibri" panose="020F0502020204030204"/>
                <a:ea typeface="+mn-ea"/>
                <a:cs typeface="+mn-cs"/>
              </a:rPr>
            </a:br>
            <a:r>
              <a:rPr kumimoji="0" lang="el-GR" sz="1800" b="0" i="0" u="none" strike="noStrike" kern="1200" cap="none" spc="0" normalizeH="0" baseline="0" noProof="0" dirty="0">
                <a:ln>
                  <a:noFill/>
                </a:ln>
                <a:solidFill>
                  <a:srgbClr val="17406D"/>
                </a:solidFill>
                <a:effectLst/>
                <a:uLnTx/>
                <a:uFillTx/>
                <a:latin typeface="Calibri" panose="020F0502020204030204"/>
                <a:ea typeface="+mn-ea"/>
                <a:cs typeface="+mn-cs"/>
              </a:rPr>
              <a:t>ενός κτηρίου με αρχική ταχύτητα 20 </a:t>
            </a:r>
            <a:r>
              <a:rPr kumimoji="0" lang="en-US" sz="1800" b="0" i="0" u="none" strike="noStrike" kern="1200" cap="none" spc="0" normalizeH="0" baseline="0" noProof="0" dirty="0">
                <a:ln>
                  <a:noFill/>
                </a:ln>
                <a:solidFill>
                  <a:srgbClr val="17406D"/>
                </a:solidFill>
                <a:effectLst/>
                <a:uLnTx/>
                <a:uFillTx/>
                <a:latin typeface="Calibri" panose="020F0502020204030204"/>
                <a:ea typeface="+mn-ea"/>
                <a:cs typeface="+mn-cs"/>
              </a:rPr>
              <a:t>m/s </a:t>
            </a:r>
            <a:r>
              <a:rPr kumimoji="0" lang="el-GR" sz="1800" b="0" i="0" u="none" strike="noStrike" kern="1200" cap="none" spc="0" normalizeH="0" baseline="0" noProof="0" dirty="0">
                <a:ln>
                  <a:noFill/>
                </a:ln>
                <a:solidFill>
                  <a:srgbClr val="17406D"/>
                </a:solidFill>
                <a:effectLst/>
                <a:uLnTx/>
                <a:uFillTx/>
                <a:latin typeface="Calibri" panose="020F0502020204030204"/>
                <a:ea typeface="+mn-ea"/>
                <a:cs typeface="+mn-cs"/>
              </a:rPr>
              <a:t>και φορά κατακόρυφα προς τα επάνω. Το ύψος του κτηρίου είναι 50 </a:t>
            </a:r>
            <a:r>
              <a:rPr kumimoji="0" lang="en-US" sz="1800" b="0" i="0" u="none" strike="noStrike" kern="1200" cap="none" spc="0" normalizeH="0" baseline="0" noProof="0" dirty="0">
                <a:ln>
                  <a:noFill/>
                </a:ln>
                <a:solidFill>
                  <a:srgbClr val="17406D"/>
                </a:solidFill>
                <a:effectLst/>
                <a:uLnTx/>
                <a:uFillTx/>
                <a:latin typeface="Calibri" panose="020F0502020204030204"/>
                <a:ea typeface="+mn-ea"/>
                <a:cs typeface="+mn-cs"/>
              </a:rPr>
              <a:t>m. </a:t>
            </a:r>
            <a:endParaRPr kumimoji="0" lang="el-GR" sz="1800" b="0" i="0" u="none" strike="noStrike" kern="1200" cap="none" spc="0" normalizeH="0" baseline="0" noProof="0" dirty="0">
              <a:ln>
                <a:noFill/>
              </a:ln>
              <a:solidFill>
                <a:srgbClr val="17406D"/>
              </a:solidFill>
              <a:effectLst/>
              <a:uLnTx/>
              <a:uFillTx/>
              <a:latin typeface="Calibri" panose="020F0502020204030204"/>
              <a:ea typeface="+mn-ea"/>
              <a:cs typeface="+mn-cs"/>
            </a:endParaRPr>
          </a:p>
          <a:p>
            <a:pPr marL="914400" marR="0" lvl="2" indent="-228600" algn="l" defTabSz="914400" rtl="0" eaLnBrk="1" fontAlgn="auto" latinLnBrk="0" hangingPunct="1">
              <a:lnSpc>
                <a:spcPct val="100000"/>
              </a:lnSpc>
              <a:spcBef>
                <a:spcPct val="20000"/>
              </a:spcBef>
              <a:spcAft>
                <a:spcPts val="0"/>
              </a:spcAft>
              <a:buClr>
                <a:srgbClr val="0F6FC6"/>
              </a:buClr>
              <a:buSzPct val="76000"/>
              <a:buFont typeface="Wingdings 2" pitchFamily="18" charset="2"/>
              <a:buChar char=""/>
              <a:tabLst/>
              <a:defRPr/>
            </a:pPr>
            <a:r>
              <a:rPr kumimoji="0" lang="el-GR" sz="1600" b="0" i="0" u="none" strike="noStrike" kern="1200" cap="none" spc="0" normalizeH="0" baseline="0" noProof="0" dirty="0">
                <a:ln>
                  <a:noFill/>
                </a:ln>
                <a:solidFill>
                  <a:srgbClr val="17406D"/>
                </a:solidFill>
                <a:effectLst/>
                <a:uLnTx/>
                <a:uFillTx/>
                <a:latin typeface="Calibri" panose="020F0502020204030204"/>
                <a:ea typeface="+mn-ea"/>
                <a:cs typeface="+mn-cs"/>
              </a:rPr>
              <a:t>Β) Θεωρώντας ότι αρχίζουμε να μετράμε όταν η μπάλα </a:t>
            </a:r>
            <a:br>
              <a:rPr kumimoji="0" lang="en-US" sz="1600" b="0" i="0" u="none" strike="noStrike" kern="1200" cap="none" spc="0" normalizeH="0" baseline="0" noProof="0" dirty="0">
                <a:ln>
                  <a:noFill/>
                </a:ln>
                <a:solidFill>
                  <a:srgbClr val="17406D"/>
                </a:solidFill>
                <a:effectLst/>
                <a:uLnTx/>
                <a:uFillTx/>
                <a:latin typeface="Calibri" panose="020F0502020204030204"/>
                <a:ea typeface="+mn-ea"/>
                <a:cs typeface="+mn-cs"/>
              </a:rPr>
            </a:br>
            <a:r>
              <a:rPr kumimoji="0" lang="el-GR" sz="1600" b="0" i="0" u="none" strike="noStrike" kern="1200" cap="none" spc="0" normalizeH="0" baseline="0" noProof="0" dirty="0">
                <a:ln>
                  <a:noFill/>
                </a:ln>
                <a:solidFill>
                  <a:srgbClr val="17406D"/>
                </a:solidFill>
                <a:effectLst/>
                <a:uLnTx/>
                <a:uFillTx/>
                <a:latin typeface="Calibri" panose="020F0502020204030204"/>
                <a:ea typeface="+mn-ea"/>
                <a:cs typeface="+mn-cs"/>
              </a:rPr>
              <a:t>φεύγει από τα χέρια μας, βρείτε το χρόνο που απαιτείται </a:t>
            </a:r>
            <a:br>
              <a:rPr kumimoji="0" lang="en-US" sz="1600" b="0" i="0" u="none" strike="noStrike" kern="1200" cap="none" spc="0" normalizeH="0" baseline="0" noProof="0" dirty="0">
                <a:ln>
                  <a:noFill/>
                </a:ln>
                <a:solidFill>
                  <a:srgbClr val="17406D"/>
                </a:solidFill>
                <a:effectLst/>
                <a:uLnTx/>
                <a:uFillTx/>
                <a:latin typeface="Calibri" panose="020F0502020204030204"/>
                <a:ea typeface="+mn-ea"/>
                <a:cs typeface="+mn-cs"/>
              </a:rPr>
            </a:br>
            <a:r>
              <a:rPr kumimoji="0" lang="el-GR" sz="1600" b="0" i="0" u="none" strike="noStrike" kern="1200" cap="none" spc="0" normalizeH="0" baseline="0" noProof="0" dirty="0">
                <a:ln>
                  <a:noFill/>
                </a:ln>
                <a:solidFill>
                  <a:srgbClr val="17406D"/>
                </a:solidFill>
                <a:effectLst/>
                <a:uLnTx/>
                <a:uFillTx/>
                <a:latin typeface="Calibri" panose="020F0502020204030204"/>
                <a:ea typeface="+mn-ea"/>
                <a:cs typeface="+mn-cs"/>
              </a:rPr>
              <a:t>για να φτάσει στο μέγιστο ύψος.</a:t>
            </a:r>
          </a:p>
        </p:txBody>
      </p:sp>
      <mc:AlternateContent xmlns:mc="http://schemas.openxmlformats.org/markup-compatibility/2006" xmlns:p14="http://schemas.microsoft.com/office/powerpoint/2010/main">
        <mc:Choice Requires="p14">
          <p:contentPart p14:bwMode="auto" r:id="rId3">
            <p14:nvContentPartPr>
              <p14:cNvPr id="6" name="Ink 5"/>
              <p14:cNvContentPartPr/>
              <p14:nvPr/>
            </p14:nvContentPartPr>
            <p14:xfrm>
              <a:off x="4021920" y="5053320"/>
              <a:ext cx="2286360" cy="438480"/>
            </p14:xfrm>
          </p:contentPart>
        </mc:Choice>
        <mc:Fallback xmlns="">
          <p:pic>
            <p:nvPicPr>
              <p:cNvPr id="6" name="Ink 5"/>
              <p:cNvPicPr/>
              <p:nvPr/>
            </p:nvPicPr>
            <p:blipFill>
              <a:blip r:embed="rId6"/>
              <a:stretch>
                <a:fillRect/>
              </a:stretch>
            </p:blipFill>
            <p:spPr>
              <a:xfrm>
                <a:off x="4012560" y="5043960"/>
                <a:ext cx="2305080" cy="4572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7" name="Ink 6"/>
              <p14:cNvContentPartPr/>
              <p14:nvPr/>
            </p14:nvContentPartPr>
            <p14:xfrm>
              <a:off x="570240" y="3385800"/>
              <a:ext cx="6513840" cy="3116520"/>
            </p14:xfrm>
          </p:contentPart>
        </mc:Choice>
        <mc:Fallback xmlns="">
          <p:pic>
            <p:nvPicPr>
              <p:cNvPr id="7" name="Ink 6"/>
              <p:cNvPicPr/>
              <p:nvPr/>
            </p:nvPicPr>
            <p:blipFill>
              <a:blip r:embed="rId9"/>
              <a:stretch>
                <a:fillRect/>
              </a:stretch>
            </p:blipFill>
            <p:spPr>
              <a:xfrm>
                <a:off x="562320" y="3379680"/>
                <a:ext cx="6531120" cy="3129840"/>
              </a:xfrm>
              <a:prstGeom prst="rect">
                <a:avLst/>
              </a:prstGeom>
            </p:spPr>
          </p:pic>
        </mc:Fallback>
      </mc:AlternateContent>
      <mc:AlternateContent xmlns:mc="http://schemas.openxmlformats.org/markup-compatibility/2006" xmlns:a14="http://schemas.microsoft.com/office/drawing/2010/main">
        <mc:Choice Requires="a14">
          <p:sp>
            <p:nvSpPr>
              <p:cNvPr id="8" name="Rectangular Callout 5">
                <a:extLst>
                  <a:ext uri="{FF2B5EF4-FFF2-40B4-BE49-F238E27FC236}">
                    <a16:creationId xmlns:a16="http://schemas.microsoft.com/office/drawing/2014/main" id="{A10A5EB4-CBEE-FC42-197F-5F7517A9D7EB}"/>
                  </a:ext>
                </a:extLst>
              </p:cNvPr>
              <p:cNvSpPr/>
              <p:nvPr/>
            </p:nvSpPr>
            <p:spPr>
              <a:xfrm>
                <a:off x="5334000" y="-24901"/>
                <a:ext cx="2819400" cy="1586653"/>
              </a:xfrm>
              <a:prstGeom prst="wedgeRectCallout">
                <a:avLst/>
              </a:prstGeom>
              <a:solidFill>
                <a:srgbClr val="FFE5E5"/>
              </a:solidFill>
              <a:ln>
                <a:solidFill>
                  <a:srgbClr val="FF0000"/>
                </a:solidFill>
              </a:ln>
            </p:spPr>
            <p:txBody>
              <a:bodyPr wrap="square">
                <a:spAutoFit/>
              </a:bodyPr>
              <a:lstStyle/>
              <a:p>
                <a:pPr marL="525780" lvl="0" indent="-457200">
                  <a:buFont typeface="+mj-lt"/>
                  <a:buAutoNum type="arabicPeriod"/>
                  <a:defRPr/>
                </a:pPr>
                <a14:m>
                  <m:oMath xmlns:m="http://schemas.openxmlformats.org/officeDocument/2006/math">
                    <m:sSub>
                      <m:sSubPr>
                        <m:ctrlPr>
                          <a:rPr kumimoji="0" lang="el-GR"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𝑢</m:t>
                        </m:r>
                      </m:e>
                      <m:sub>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𝑓</m:t>
                            </m:r>
                          </m:sub>
                        </m:sSub>
                      </m:sub>
                    </m:s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𝑢</m:t>
                        </m:r>
                      </m:e>
                      <m:sub>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𝑖</m:t>
                            </m:r>
                          </m:sub>
                        </m:sSub>
                      </m:sub>
                    </m:sSub>
                    <m:r>
                      <a:rPr lang="en-US" sz="1400" b="1" i="1">
                        <a:latin typeface="Cambria Math" panose="02040503050406030204" pitchFamily="18" charset="0"/>
                      </a:rPr>
                      <m:t>−</m:t>
                    </m:r>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𝑔𝑡</m:t>
                    </m:r>
                  </m:oMath>
                </a14:m>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525780" marR="0" lvl="0" indent="-457200" algn="l" defTabSz="914400" rtl="0" eaLnBrk="1" fontAlgn="auto" latinLnBrk="0" hangingPunct="1">
                  <a:lnSpc>
                    <a:spcPct val="100000"/>
                  </a:lnSpc>
                  <a:spcBef>
                    <a:spcPts val="0"/>
                  </a:spcBef>
                  <a:spcAft>
                    <a:spcPts val="0"/>
                  </a:spcAft>
                  <a:buClrTx/>
                  <a:buSzTx/>
                  <a:buFont typeface="+mj-lt"/>
                  <a:buAutoNum type="arabicPeriod"/>
                  <a:tabLst/>
                  <a:defRPr/>
                </a:pPr>
                <a14:m>
                  <m:oMath xmlns:m="http://schemas.openxmlformats.org/officeDocument/2006/math">
                    <m:sSub>
                      <m:sSubPr>
                        <m:ctrlPr>
                          <a:rPr kumimoji="0" lang="el-GR"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𝑢</m:t>
                        </m:r>
                      </m:e>
                      <m:sub>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𝑎𝑣𝑔</m:t>
                        </m:r>
                      </m:sub>
                    </m:s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f>
                      <m:f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𝑢</m:t>
                            </m:r>
                          </m:e>
                          <m:sub>
                            <m:sSub>
                              <m:sSubPr>
                                <m:ctrlPr>
                                  <a:rPr kumimoji="0" lang="el-GR"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𝑖</m:t>
                                </m:r>
                              </m:sub>
                            </m:sSub>
                          </m:sub>
                        </m:sSub>
                        <m:r>
                          <a:rPr kumimoji="0" lang="el-GR"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l-GR"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𝑢</m:t>
                            </m:r>
                          </m:e>
                          <m:sub>
                            <m:sSub>
                              <m:sSubPr>
                                <m:ctrlPr>
                                  <a:rPr kumimoji="0" lang="el-GR"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𝑓</m:t>
                                </m:r>
                              </m:sub>
                            </m:sSub>
                          </m:sub>
                        </m:sSub>
                      </m:num>
                      <m:den>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den>
                    </m:f>
                  </m:oMath>
                </a14:m>
                <a:endParaRPr kumimoji="0" lang="en-US" sz="14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endParaRPr>
              </a:p>
              <a:p>
                <a:pPr marL="525780" marR="0" lvl="0" indent="-457200" algn="l" defTabSz="914400" rtl="0" eaLnBrk="1" fontAlgn="auto" latinLnBrk="0" hangingPunct="1">
                  <a:lnSpc>
                    <a:spcPct val="100000"/>
                  </a:lnSpc>
                  <a:spcBef>
                    <a:spcPts val="0"/>
                  </a:spcBef>
                  <a:spcAft>
                    <a:spcPts val="0"/>
                  </a:spcAft>
                  <a:buClrTx/>
                  <a:buSzTx/>
                  <a:buFont typeface="+mj-lt"/>
                  <a:buAutoNum type="arabicPeriod"/>
                  <a:tabLst/>
                  <a:defRPr/>
                </a:pPr>
                <a14:m>
                  <m:oMath xmlns:m="http://schemas.openxmlformats.org/officeDocument/2006/math">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𝑓</m:t>
                        </m:r>
                      </m:sub>
                    </m:s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𝑖</m:t>
                        </m:r>
                      </m:sub>
                    </m:s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f>
                      <m:f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1</m:t>
                        </m:r>
                      </m:num>
                      <m:den>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den>
                    </m:f>
                    <m:d>
                      <m:d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𝑢</m:t>
                            </m:r>
                          </m:e>
                          <m:sub>
                            <m:sSub>
                              <m:sSubPr>
                                <m:ctrlPr>
                                  <a:rPr kumimoji="0" lang="el-GR"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𝑖</m:t>
                                </m:r>
                              </m:sub>
                            </m:sSub>
                          </m:sub>
                        </m:s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𝑢</m:t>
                            </m:r>
                          </m:e>
                          <m:sub>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𝑓</m:t>
                                </m:r>
                              </m:sub>
                            </m:sSub>
                          </m:sub>
                        </m:sSub>
                      </m:e>
                    </m:d>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𝑡</m:t>
                    </m:r>
                  </m:oMath>
                </a14:m>
                <a:endParaRPr kumimoji="0" lang="el-GR" sz="1400" b="0" i="1" u="none" strike="noStrike" kern="1200" cap="none" spc="0" normalizeH="0" baseline="0" noProof="0" dirty="0">
                  <a:ln>
                    <a:noFill/>
                  </a:ln>
                  <a:solidFill>
                    <a:prstClr val="black"/>
                  </a:solidFill>
                  <a:effectLst/>
                  <a:uLnTx/>
                  <a:uFillTx/>
                  <a:latin typeface="Calibri" panose="020F0502020204030204"/>
                  <a:ea typeface="+mn-ea"/>
                  <a:cs typeface="+mn-cs"/>
                </a:endParaRPr>
              </a:p>
              <a:p>
                <a:pPr marL="525780" lvl="0" indent="-457200">
                  <a:buFont typeface="+mj-lt"/>
                  <a:buAutoNum type="arabicPeriod"/>
                  <a:defRPr/>
                </a:pPr>
                <a14:m>
                  <m:oMath xmlns:m="http://schemas.openxmlformats.org/officeDocument/2006/math">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𝑓</m:t>
                        </m:r>
                      </m:sub>
                    </m:s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𝑖</m:t>
                        </m:r>
                      </m:sub>
                    </m:s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𝑢</m:t>
                        </m:r>
                      </m:e>
                      <m:sub>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𝑖</m:t>
                            </m:r>
                          </m:sub>
                        </m:sSub>
                      </m:sub>
                    </m:s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𝑡</m:t>
                    </m:r>
                    <m:r>
                      <a:rPr lang="en-US" sz="1400" b="1" i="1">
                        <a:latin typeface="Cambria Math" panose="02040503050406030204" pitchFamily="18" charset="0"/>
                      </a:rPr>
                      <m:t>−</m:t>
                    </m:r>
                    <m:f>
                      <m:f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1</m:t>
                        </m:r>
                      </m:num>
                      <m:den>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den>
                    </m:f>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𝑔</m:t>
                    </m:r>
                    <m:sSup>
                      <m:sSup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𝑡</m:t>
                        </m:r>
                      </m:e>
                      <m:sup>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sup>
                    </m:sSup>
                  </m:oMath>
                </a14:m>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525780" lvl="0" indent="-457200">
                  <a:buFont typeface="+mj-lt"/>
                  <a:buAutoNum type="arabicPeriod"/>
                  <a:defRPr/>
                </a:pPr>
                <a14:m>
                  <m:oMath xmlns:m="http://schemas.openxmlformats.org/officeDocument/2006/math">
                    <m:sSubSup>
                      <m:sSubSup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Sup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𝑢</m:t>
                        </m:r>
                      </m:e>
                      <m:sub>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𝑓</m:t>
                            </m:r>
                          </m:sub>
                        </m:sSub>
                      </m:sub>
                      <m:sup>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sup>
                    </m:sSubSup>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Sup>
                      <m:sSubSup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Sup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𝑢</m:t>
                        </m:r>
                      </m:e>
                      <m:sub>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𝑖</m:t>
                            </m:r>
                          </m:sub>
                        </m:sSub>
                      </m:sub>
                      <m:sup>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sup>
                    </m:sSubSup>
                    <m:r>
                      <a:rPr lang="en-US" sz="1400" b="1" i="1">
                        <a:latin typeface="Cambria Math" panose="02040503050406030204" pitchFamily="18" charset="0"/>
                      </a:rPr>
                      <m:t>−</m:t>
                    </m:r>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𝑔</m:t>
                    </m:r>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𝑓</m:t>
                        </m:r>
                      </m:sub>
                    </m:s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𝑖</m:t>
                        </m:r>
                      </m:sub>
                    </m:s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oMath>
                </a14:m>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8" name="Rectangular Callout 5">
                <a:extLst>
                  <a:ext uri="{FF2B5EF4-FFF2-40B4-BE49-F238E27FC236}">
                    <a16:creationId xmlns:a16="http://schemas.microsoft.com/office/drawing/2014/main" id="{A10A5EB4-CBEE-FC42-197F-5F7517A9D7EB}"/>
                  </a:ext>
                </a:extLst>
              </p:cNvPr>
              <p:cNvSpPr>
                <a:spLocks noRot="1" noChangeAspect="1" noMove="1" noResize="1" noEditPoints="1" noAdjustHandles="1" noChangeArrowheads="1" noChangeShapeType="1" noTextEdit="1"/>
              </p:cNvSpPr>
              <p:nvPr/>
            </p:nvSpPr>
            <p:spPr>
              <a:xfrm>
                <a:off x="5334000" y="-24901"/>
                <a:ext cx="2819400" cy="1586653"/>
              </a:xfrm>
              <a:prstGeom prst="wedgeRectCallout">
                <a:avLst/>
              </a:prstGeom>
              <a:blipFill>
                <a:blip r:embed="rId10"/>
                <a:stretch>
                  <a:fillRect t="-339"/>
                </a:stretch>
              </a:blipFill>
              <a:ln>
                <a:solidFill>
                  <a:srgbClr val="FF0000"/>
                </a:solidFill>
              </a:ln>
            </p:spPr>
            <p:txBody>
              <a:bodyPr/>
              <a:lstStyle/>
              <a:p>
                <a:r>
                  <a:rPr lang="en-US">
                    <a:noFill/>
                  </a:rPr>
                  <a:t> </a:t>
                </a:r>
              </a:p>
            </p:txBody>
          </p:sp>
        </mc:Fallback>
      </mc:AlternateContent>
      <p:pic>
        <p:nvPicPr>
          <p:cNvPr id="11" name="Εικόνα 10">
            <a:extLst>
              <a:ext uri="{FF2B5EF4-FFF2-40B4-BE49-F238E27FC236}">
                <a16:creationId xmlns:a16="http://schemas.microsoft.com/office/drawing/2014/main" id="{3557105A-549F-71E2-9181-FE5E33AB3C6C}"/>
              </a:ext>
            </a:extLst>
          </p:cNvPr>
          <p:cNvPicPr>
            <a:picLocks noChangeAspect="1"/>
          </p:cNvPicPr>
          <p:nvPr/>
        </p:nvPicPr>
        <p:blipFill>
          <a:blip r:embed="rId11"/>
          <a:stretch>
            <a:fillRect/>
          </a:stretch>
        </p:blipFill>
        <p:spPr>
          <a:xfrm>
            <a:off x="3980645" y="4156048"/>
            <a:ext cx="242922" cy="171474"/>
          </a:xfrm>
          <a:prstGeom prst="rect">
            <a:avLst/>
          </a:prstGeom>
        </p:spPr>
      </p:pic>
      <p:pic>
        <p:nvPicPr>
          <p:cNvPr id="12" name="Εικόνα 11">
            <a:extLst>
              <a:ext uri="{FF2B5EF4-FFF2-40B4-BE49-F238E27FC236}">
                <a16:creationId xmlns:a16="http://schemas.microsoft.com/office/drawing/2014/main" id="{BE9B4E65-EF05-D7F7-BA77-C0ADDE5B5CC9}"/>
              </a:ext>
            </a:extLst>
          </p:cNvPr>
          <p:cNvPicPr>
            <a:picLocks noChangeAspect="1"/>
          </p:cNvPicPr>
          <p:nvPr/>
        </p:nvPicPr>
        <p:blipFill>
          <a:blip r:embed="rId11"/>
          <a:stretch>
            <a:fillRect/>
          </a:stretch>
        </p:blipFill>
        <p:spPr>
          <a:xfrm>
            <a:off x="3958420" y="4604684"/>
            <a:ext cx="242922" cy="214966"/>
          </a:xfrm>
          <a:prstGeom prst="rect">
            <a:avLst/>
          </a:prstGeom>
        </p:spPr>
      </p:pic>
    </p:spTree>
    <p:extLst>
      <p:ext uri="{BB962C8B-B14F-4D97-AF65-F5344CB8AC3E}">
        <p14:creationId xmlns:p14="http://schemas.microsoft.com/office/powerpoint/2010/main" val="373869671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0" y="1447800"/>
            <a:ext cx="1698024" cy="5046337"/>
          </a:xfrm>
          <a:prstGeom prst="rect">
            <a:avLst/>
          </a:prstGeom>
        </p:spPr>
      </p:pic>
      <p:sp>
        <p:nvSpPr>
          <p:cNvPr id="2" name="Title 1"/>
          <p:cNvSpPr>
            <a:spLocks noGrp="1"/>
          </p:cNvSpPr>
          <p:nvPr>
            <p:ph type="title"/>
          </p:nvPr>
        </p:nvSpPr>
        <p:spPr/>
        <p:txBody>
          <a:bodyPr>
            <a:normAutofit fontScale="90000"/>
          </a:bodyPr>
          <a:lstStyle/>
          <a:p>
            <a:r>
              <a:rPr lang="el-GR" dirty="0"/>
              <a:t>Κίνηση σε μια Διάσταση</a:t>
            </a:r>
          </a:p>
        </p:txBody>
      </p:sp>
      <p:sp>
        <p:nvSpPr>
          <p:cNvPr id="5" name="Content Placeholder 2"/>
          <p:cNvSpPr txBox="1">
            <a:spLocks/>
          </p:cNvSpPr>
          <p:nvPr/>
        </p:nvSpPr>
        <p:spPr>
          <a:xfrm>
            <a:off x="738350" y="1281861"/>
            <a:ext cx="7338508" cy="4654700"/>
          </a:xfrm>
          <a:prstGeom prst="rect">
            <a:avLst/>
          </a:prstGeom>
        </p:spPr>
        <p:txBody>
          <a:bodyPr vert="horz" lIns="91440" tIns="45720" rIns="91440" bIns="45720" rtlCol="0">
            <a:normAutofit/>
          </a:bodyPr>
          <a:lst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a:lstStyle>
          <a:p>
            <a:pPr marL="342900" marR="0" lvl="0" indent="-274320" algn="l" defTabSz="914400" rtl="0" eaLnBrk="1" fontAlgn="auto" latinLnBrk="0" hangingPunct="1">
              <a:lnSpc>
                <a:spcPct val="100000"/>
              </a:lnSpc>
              <a:spcBef>
                <a:spcPct val="20000"/>
              </a:spcBef>
              <a:spcAft>
                <a:spcPts val="0"/>
              </a:spcAft>
              <a:buClr>
                <a:srgbClr val="0F6FC6"/>
              </a:buClr>
              <a:buSzPct val="76000"/>
              <a:buFont typeface="Wingdings 2" pitchFamily="18" charset="2"/>
              <a:buChar char=""/>
              <a:tabLst/>
              <a:defRPr/>
            </a:pPr>
            <a:r>
              <a:rPr kumimoji="0" lang="el-GR" sz="2400" b="1" i="0" u="sng" strike="noStrike" kern="1200" cap="none" spc="0" normalizeH="0" baseline="0" noProof="0" dirty="0">
                <a:ln>
                  <a:noFill/>
                </a:ln>
                <a:solidFill>
                  <a:srgbClr val="17406D"/>
                </a:solidFill>
                <a:effectLst/>
                <a:uLnTx/>
                <a:uFillTx/>
                <a:latin typeface="Calibri" panose="020F0502020204030204"/>
                <a:ea typeface="+mn-ea"/>
                <a:cs typeface="+mn-cs"/>
              </a:rPr>
              <a:t>Παράδειγμα – Λύση:</a:t>
            </a:r>
          </a:p>
          <a:p>
            <a:pPr marL="640080" marR="0" lvl="1" indent="-274320" algn="l" defTabSz="914400" rtl="0" eaLnBrk="1" fontAlgn="auto" latinLnBrk="0" hangingPunct="1">
              <a:lnSpc>
                <a:spcPct val="100000"/>
              </a:lnSpc>
              <a:spcBef>
                <a:spcPct val="20000"/>
              </a:spcBef>
              <a:spcAft>
                <a:spcPts val="0"/>
              </a:spcAft>
              <a:buClr>
                <a:srgbClr val="0F6FC6"/>
              </a:buClr>
              <a:buSzPct val="76000"/>
              <a:buFont typeface="Wingdings 2" pitchFamily="18" charset="2"/>
              <a:buChar char=""/>
              <a:tabLst/>
              <a:defRPr/>
            </a:pPr>
            <a:r>
              <a:rPr kumimoji="0" lang="el-GR" sz="1800" b="0" i="0" u="none" strike="noStrike" kern="1200" cap="none" spc="0" normalizeH="0" baseline="0" noProof="0" dirty="0">
                <a:ln>
                  <a:noFill/>
                </a:ln>
                <a:solidFill>
                  <a:srgbClr val="17406D"/>
                </a:solidFill>
                <a:effectLst/>
                <a:uLnTx/>
                <a:uFillTx/>
                <a:latin typeface="Calibri" panose="020F0502020204030204"/>
                <a:ea typeface="+mn-ea"/>
                <a:cs typeface="+mn-cs"/>
              </a:rPr>
              <a:t>Πετάμε μια μπάλα από την κορυφή </a:t>
            </a:r>
            <a:br>
              <a:rPr kumimoji="0" lang="el-GR" sz="1800" b="0" i="0" u="none" strike="noStrike" kern="1200" cap="none" spc="0" normalizeH="0" baseline="0" noProof="0" dirty="0">
                <a:ln>
                  <a:noFill/>
                </a:ln>
                <a:solidFill>
                  <a:srgbClr val="17406D"/>
                </a:solidFill>
                <a:effectLst/>
                <a:uLnTx/>
                <a:uFillTx/>
                <a:latin typeface="Calibri" panose="020F0502020204030204"/>
                <a:ea typeface="+mn-ea"/>
                <a:cs typeface="+mn-cs"/>
              </a:rPr>
            </a:br>
            <a:r>
              <a:rPr kumimoji="0" lang="el-GR" sz="1800" b="0" i="0" u="none" strike="noStrike" kern="1200" cap="none" spc="0" normalizeH="0" baseline="0" noProof="0" dirty="0">
                <a:ln>
                  <a:noFill/>
                </a:ln>
                <a:solidFill>
                  <a:srgbClr val="17406D"/>
                </a:solidFill>
                <a:effectLst/>
                <a:uLnTx/>
                <a:uFillTx/>
                <a:latin typeface="Calibri" panose="020F0502020204030204"/>
                <a:ea typeface="+mn-ea"/>
                <a:cs typeface="+mn-cs"/>
              </a:rPr>
              <a:t>ενός κτηρίου με αρχική ταχύτητα 20 </a:t>
            </a:r>
            <a:r>
              <a:rPr kumimoji="0" lang="en-US" sz="1800" b="0" i="0" u="none" strike="noStrike" kern="1200" cap="none" spc="0" normalizeH="0" baseline="0" noProof="0" dirty="0">
                <a:ln>
                  <a:noFill/>
                </a:ln>
                <a:solidFill>
                  <a:srgbClr val="17406D"/>
                </a:solidFill>
                <a:effectLst/>
                <a:uLnTx/>
                <a:uFillTx/>
                <a:latin typeface="Calibri" panose="020F0502020204030204"/>
                <a:ea typeface="+mn-ea"/>
                <a:cs typeface="+mn-cs"/>
              </a:rPr>
              <a:t>m/s </a:t>
            </a:r>
            <a:r>
              <a:rPr kumimoji="0" lang="el-GR" sz="1800" b="0" i="0" u="none" strike="noStrike" kern="1200" cap="none" spc="0" normalizeH="0" baseline="0" noProof="0" dirty="0">
                <a:ln>
                  <a:noFill/>
                </a:ln>
                <a:solidFill>
                  <a:srgbClr val="17406D"/>
                </a:solidFill>
                <a:effectLst/>
                <a:uLnTx/>
                <a:uFillTx/>
                <a:latin typeface="Calibri" panose="020F0502020204030204"/>
                <a:ea typeface="+mn-ea"/>
                <a:cs typeface="+mn-cs"/>
              </a:rPr>
              <a:t>και φορά κατακόρυφα προς τα επάνω. Το ύψος του κτηρίου είναι 50 </a:t>
            </a:r>
            <a:r>
              <a:rPr kumimoji="0" lang="en-US" sz="1800" b="0" i="0" u="none" strike="noStrike" kern="1200" cap="none" spc="0" normalizeH="0" baseline="0" noProof="0" dirty="0">
                <a:ln>
                  <a:noFill/>
                </a:ln>
                <a:solidFill>
                  <a:srgbClr val="17406D"/>
                </a:solidFill>
                <a:effectLst/>
                <a:uLnTx/>
                <a:uFillTx/>
                <a:latin typeface="Calibri" panose="020F0502020204030204"/>
                <a:ea typeface="+mn-ea"/>
                <a:cs typeface="+mn-cs"/>
              </a:rPr>
              <a:t>m. </a:t>
            </a:r>
            <a:endParaRPr kumimoji="0" lang="el-GR" sz="1800" b="0" i="0" u="none" strike="noStrike" kern="1200" cap="none" spc="0" normalizeH="0" baseline="0" noProof="0" dirty="0">
              <a:ln>
                <a:noFill/>
              </a:ln>
              <a:solidFill>
                <a:srgbClr val="17406D"/>
              </a:solidFill>
              <a:effectLst/>
              <a:uLnTx/>
              <a:uFillTx/>
              <a:latin typeface="Calibri" panose="020F0502020204030204"/>
              <a:ea typeface="+mn-ea"/>
              <a:cs typeface="+mn-cs"/>
            </a:endParaRPr>
          </a:p>
          <a:p>
            <a:pPr marL="914400" marR="0" lvl="2" indent="-228600" algn="l" defTabSz="914400" rtl="0" eaLnBrk="1" fontAlgn="auto" latinLnBrk="0" hangingPunct="1">
              <a:lnSpc>
                <a:spcPct val="100000"/>
              </a:lnSpc>
              <a:spcBef>
                <a:spcPct val="20000"/>
              </a:spcBef>
              <a:spcAft>
                <a:spcPts val="0"/>
              </a:spcAft>
              <a:buClr>
                <a:srgbClr val="0F6FC6"/>
              </a:buClr>
              <a:buSzPct val="76000"/>
              <a:buFont typeface="Wingdings 2" pitchFamily="18" charset="2"/>
              <a:buChar char=""/>
              <a:tabLst/>
              <a:defRPr/>
            </a:pPr>
            <a:r>
              <a:rPr kumimoji="0" lang="el-GR" sz="1600" b="0" i="0" u="none" strike="noStrike" kern="1200" cap="none" spc="0" normalizeH="0" baseline="0" noProof="0" dirty="0">
                <a:ln>
                  <a:noFill/>
                </a:ln>
                <a:solidFill>
                  <a:srgbClr val="17406D"/>
                </a:solidFill>
                <a:effectLst/>
                <a:uLnTx/>
                <a:uFillTx/>
                <a:latin typeface="Calibri" panose="020F0502020204030204"/>
                <a:ea typeface="+mn-ea"/>
                <a:cs typeface="+mn-cs"/>
              </a:rPr>
              <a:t>Γ) Βρείτε αυτό το μέγιστο ύψος.</a:t>
            </a:r>
          </a:p>
        </p:txBody>
      </p:sp>
      <mc:AlternateContent xmlns:mc="http://schemas.openxmlformats.org/markup-compatibility/2006" xmlns:p14="http://schemas.microsoft.com/office/powerpoint/2010/main">
        <mc:Choice Requires="p14">
          <p:contentPart p14:bwMode="auto" r:id="rId3">
            <p14:nvContentPartPr>
              <p14:cNvPr id="6" name="Ink 5"/>
              <p14:cNvContentPartPr/>
              <p14:nvPr/>
            </p14:nvContentPartPr>
            <p14:xfrm>
              <a:off x="620280" y="1578240"/>
              <a:ext cx="7669800" cy="4857480"/>
            </p14:xfrm>
          </p:contentPart>
        </mc:Choice>
        <mc:Fallback xmlns="">
          <p:pic>
            <p:nvPicPr>
              <p:cNvPr id="6" name="Ink 5"/>
              <p:cNvPicPr/>
              <p:nvPr/>
            </p:nvPicPr>
            <p:blipFill>
              <a:blip r:embed="rId5"/>
              <a:stretch>
                <a:fillRect/>
              </a:stretch>
            </p:blipFill>
            <p:spPr>
              <a:xfrm>
                <a:off x="610200" y="1573920"/>
                <a:ext cx="7689240" cy="4872240"/>
              </a:xfrm>
              <a:prstGeom prst="rect">
                <a:avLst/>
              </a:prstGeom>
            </p:spPr>
          </p:pic>
        </mc:Fallback>
      </mc:AlternateContent>
      <mc:AlternateContent xmlns:mc="http://schemas.openxmlformats.org/markup-compatibility/2006" xmlns:a14="http://schemas.microsoft.com/office/drawing/2010/main">
        <mc:Choice Requires="a14">
          <p:sp>
            <p:nvSpPr>
              <p:cNvPr id="7" name="Rectangular Callout 5">
                <a:extLst>
                  <a:ext uri="{FF2B5EF4-FFF2-40B4-BE49-F238E27FC236}">
                    <a16:creationId xmlns:a16="http://schemas.microsoft.com/office/drawing/2014/main" id="{E53D9A2B-0DAA-05A4-94F3-14DE58DEFB0C}"/>
                  </a:ext>
                </a:extLst>
              </p:cNvPr>
              <p:cNvSpPr/>
              <p:nvPr/>
            </p:nvSpPr>
            <p:spPr>
              <a:xfrm>
                <a:off x="5334000" y="-24901"/>
                <a:ext cx="2819400" cy="1586653"/>
              </a:xfrm>
              <a:prstGeom prst="wedgeRectCallout">
                <a:avLst/>
              </a:prstGeom>
              <a:solidFill>
                <a:srgbClr val="FFE5E5"/>
              </a:solidFill>
              <a:ln>
                <a:solidFill>
                  <a:srgbClr val="FF0000"/>
                </a:solidFill>
              </a:ln>
            </p:spPr>
            <p:txBody>
              <a:bodyPr wrap="square">
                <a:spAutoFit/>
              </a:bodyPr>
              <a:lstStyle/>
              <a:p>
                <a:pPr marL="525780" lvl="0" indent="-457200">
                  <a:buFont typeface="+mj-lt"/>
                  <a:buAutoNum type="arabicPeriod"/>
                  <a:defRPr/>
                </a:pPr>
                <a14:m>
                  <m:oMath xmlns:m="http://schemas.openxmlformats.org/officeDocument/2006/math">
                    <m:sSub>
                      <m:sSubPr>
                        <m:ctrlPr>
                          <a:rPr kumimoji="0" lang="el-GR"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𝑢</m:t>
                        </m:r>
                      </m:e>
                      <m:sub>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𝑓</m:t>
                            </m:r>
                          </m:sub>
                        </m:sSub>
                      </m:sub>
                    </m:s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𝑢</m:t>
                        </m:r>
                      </m:e>
                      <m:sub>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𝑖</m:t>
                            </m:r>
                          </m:sub>
                        </m:sSub>
                      </m:sub>
                    </m:sSub>
                    <m:r>
                      <a:rPr lang="en-US" sz="1400" b="1" i="1">
                        <a:latin typeface="Cambria Math" panose="02040503050406030204" pitchFamily="18" charset="0"/>
                      </a:rPr>
                      <m:t>−</m:t>
                    </m:r>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𝑔𝑡</m:t>
                    </m:r>
                  </m:oMath>
                </a14:m>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525780" marR="0" lvl="0" indent="-457200" algn="l" defTabSz="914400" rtl="0" eaLnBrk="1" fontAlgn="auto" latinLnBrk="0" hangingPunct="1">
                  <a:lnSpc>
                    <a:spcPct val="100000"/>
                  </a:lnSpc>
                  <a:spcBef>
                    <a:spcPts val="0"/>
                  </a:spcBef>
                  <a:spcAft>
                    <a:spcPts val="0"/>
                  </a:spcAft>
                  <a:buClrTx/>
                  <a:buSzTx/>
                  <a:buFont typeface="+mj-lt"/>
                  <a:buAutoNum type="arabicPeriod"/>
                  <a:tabLst/>
                  <a:defRPr/>
                </a:pPr>
                <a14:m>
                  <m:oMath xmlns:m="http://schemas.openxmlformats.org/officeDocument/2006/math">
                    <m:sSub>
                      <m:sSubPr>
                        <m:ctrlPr>
                          <a:rPr kumimoji="0" lang="el-GR"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𝑢</m:t>
                        </m:r>
                      </m:e>
                      <m:sub>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𝑎𝑣𝑔</m:t>
                        </m:r>
                      </m:sub>
                    </m:s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f>
                      <m:f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𝑢</m:t>
                            </m:r>
                          </m:e>
                          <m:sub>
                            <m:sSub>
                              <m:sSubPr>
                                <m:ctrlPr>
                                  <a:rPr kumimoji="0" lang="el-GR"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𝑖</m:t>
                                </m:r>
                              </m:sub>
                            </m:sSub>
                          </m:sub>
                        </m:sSub>
                        <m:r>
                          <a:rPr kumimoji="0" lang="el-GR"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l-GR"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𝑢</m:t>
                            </m:r>
                          </m:e>
                          <m:sub>
                            <m:sSub>
                              <m:sSubPr>
                                <m:ctrlPr>
                                  <a:rPr kumimoji="0" lang="el-GR"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𝑓</m:t>
                                </m:r>
                              </m:sub>
                            </m:sSub>
                          </m:sub>
                        </m:sSub>
                      </m:num>
                      <m:den>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den>
                    </m:f>
                  </m:oMath>
                </a14:m>
                <a:endParaRPr kumimoji="0" lang="en-US" sz="14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endParaRPr>
              </a:p>
              <a:p>
                <a:pPr marL="525780" marR="0" lvl="0" indent="-457200" algn="l" defTabSz="914400" rtl="0" eaLnBrk="1" fontAlgn="auto" latinLnBrk="0" hangingPunct="1">
                  <a:lnSpc>
                    <a:spcPct val="100000"/>
                  </a:lnSpc>
                  <a:spcBef>
                    <a:spcPts val="0"/>
                  </a:spcBef>
                  <a:spcAft>
                    <a:spcPts val="0"/>
                  </a:spcAft>
                  <a:buClrTx/>
                  <a:buSzTx/>
                  <a:buFont typeface="+mj-lt"/>
                  <a:buAutoNum type="arabicPeriod"/>
                  <a:tabLst/>
                  <a:defRPr/>
                </a:pPr>
                <a14:m>
                  <m:oMath xmlns:m="http://schemas.openxmlformats.org/officeDocument/2006/math">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𝑓</m:t>
                        </m:r>
                      </m:sub>
                    </m:s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𝑖</m:t>
                        </m:r>
                      </m:sub>
                    </m:s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f>
                      <m:f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1</m:t>
                        </m:r>
                      </m:num>
                      <m:den>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den>
                    </m:f>
                    <m:d>
                      <m:d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𝑢</m:t>
                            </m:r>
                          </m:e>
                          <m:sub>
                            <m:sSub>
                              <m:sSubPr>
                                <m:ctrlPr>
                                  <a:rPr kumimoji="0" lang="el-GR"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𝑖</m:t>
                                </m:r>
                              </m:sub>
                            </m:sSub>
                          </m:sub>
                        </m:s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𝑢</m:t>
                            </m:r>
                          </m:e>
                          <m:sub>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𝑓</m:t>
                                </m:r>
                              </m:sub>
                            </m:sSub>
                          </m:sub>
                        </m:sSub>
                      </m:e>
                    </m:d>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𝑡</m:t>
                    </m:r>
                  </m:oMath>
                </a14:m>
                <a:endParaRPr kumimoji="0" lang="el-GR" sz="1400" b="0" i="1" u="none" strike="noStrike" kern="1200" cap="none" spc="0" normalizeH="0" baseline="0" noProof="0" dirty="0">
                  <a:ln>
                    <a:noFill/>
                  </a:ln>
                  <a:solidFill>
                    <a:prstClr val="black"/>
                  </a:solidFill>
                  <a:effectLst/>
                  <a:uLnTx/>
                  <a:uFillTx/>
                  <a:latin typeface="Calibri" panose="020F0502020204030204"/>
                  <a:ea typeface="+mn-ea"/>
                  <a:cs typeface="+mn-cs"/>
                </a:endParaRPr>
              </a:p>
              <a:p>
                <a:pPr marL="525780" lvl="0" indent="-457200">
                  <a:buFont typeface="+mj-lt"/>
                  <a:buAutoNum type="arabicPeriod"/>
                  <a:defRPr/>
                </a:pPr>
                <a14:m>
                  <m:oMath xmlns:m="http://schemas.openxmlformats.org/officeDocument/2006/math">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𝑓</m:t>
                        </m:r>
                      </m:sub>
                    </m:s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𝑖</m:t>
                        </m:r>
                      </m:sub>
                    </m:s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𝑢</m:t>
                        </m:r>
                      </m:e>
                      <m:sub>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𝑖</m:t>
                            </m:r>
                          </m:sub>
                        </m:sSub>
                      </m:sub>
                    </m:s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𝑡</m:t>
                    </m:r>
                    <m:r>
                      <a:rPr lang="en-US" sz="1400" b="1" i="1">
                        <a:latin typeface="Cambria Math" panose="02040503050406030204" pitchFamily="18" charset="0"/>
                      </a:rPr>
                      <m:t>−</m:t>
                    </m:r>
                    <m:f>
                      <m:f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1</m:t>
                        </m:r>
                      </m:num>
                      <m:den>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den>
                    </m:f>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𝑔</m:t>
                    </m:r>
                    <m:sSup>
                      <m:sSup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𝑡</m:t>
                        </m:r>
                      </m:e>
                      <m:sup>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sup>
                    </m:sSup>
                  </m:oMath>
                </a14:m>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525780" lvl="0" indent="-457200">
                  <a:buFont typeface="+mj-lt"/>
                  <a:buAutoNum type="arabicPeriod"/>
                  <a:defRPr/>
                </a:pPr>
                <a14:m>
                  <m:oMath xmlns:m="http://schemas.openxmlformats.org/officeDocument/2006/math">
                    <m:sSubSup>
                      <m:sSubSup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Sup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𝑢</m:t>
                        </m:r>
                      </m:e>
                      <m:sub>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𝑓</m:t>
                            </m:r>
                          </m:sub>
                        </m:sSub>
                      </m:sub>
                      <m:sup>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sup>
                    </m:sSubSup>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Sup>
                      <m:sSubSup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Sup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𝑢</m:t>
                        </m:r>
                      </m:e>
                      <m:sub>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𝑖</m:t>
                            </m:r>
                          </m:sub>
                        </m:sSub>
                      </m:sub>
                      <m:sup>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sup>
                    </m:sSubSup>
                    <m:r>
                      <a:rPr lang="en-US" sz="1400" b="1" i="1">
                        <a:latin typeface="Cambria Math" panose="02040503050406030204" pitchFamily="18" charset="0"/>
                      </a:rPr>
                      <m:t>−</m:t>
                    </m:r>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𝑔</m:t>
                    </m:r>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𝑓</m:t>
                        </m:r>
                      </m:sub>
                    </m:s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𝑖</m:t>
                        </m:r>
                      </m:sub>
                    </m:s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oMath>
                </a14:m>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7" name="Rectangular Callout 5">
                <a:extLst>
                  <a:ext uri="{FF2B5EF4-FFF2-40B4-BE49-F238E27FC236}">
                    <a16:creationId xmlns:a16="http://schemas.microsoft.com/office/drawing/2014/main" id="{E53D9A2B-0DAA-05A4-94F3-14DE58DEFB0C}"/>
                  </a:ext>
                </a:extLst>
              </p:cNvPr>
              <p:cNvSpPr>
                <a:spLocks noRot="1" noChangeAspect="1" noMove="1" noResize="1" noEditPoints="1" noAdjustHandles="1" noChangeArrowheads="1" noChangeShapeType="1" noTextEdit="1"/>
              </p:cNvSpPr>
              <p:nvPr/>
            </p:nvSpPr>
            <p:spPr>
              <a:xfrm>
                <a:off x="5334000" y="-24901"/>
                <a:ext cx="2819400" cy="1586653"/>
              </a:xfrm>
              <a:prstGeom prst="wedgeRectCallout">
                <a:avLst/>
              </a:prstGeom>
              <a:blipFill>
                <a:blip r:embed="rId6"/>
                <a:stretch>
                  <a:fillRect t="-339"/>
                </a:stretch>
              </a:blipFill>
              <a:ln>
                <a:solidFill>
                  <a:srgbClr val="FF0000"/>
                </a:solidFill>
              </a:ln>
            </p:spPr>
            <p:txBody>
              <a:bodyPr/>
              <a:lstStyle/>
              <a:p>
                <a:r>
                  <a:rPr lang="en-US">
                    <a:noFill/>
                  </a:rPr>
                  <a:t> </a:t>
                </a:r>
              </a:p>
            </p:txBody>
          </p:sp>
        </mc:Fallback>
      </mc:AlternateContent>
    </p:spTree>
    <p:extLst>
      <p:ext uri="{BB962C8B-B14F-4D97-AF65-F5344CB8AC3E}">
        <p14:creationId xmlns:p14="http://schemas.microsoft.com/office/powerpoint/2010/main" val="425997729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0" y="1447800"/>
            <a:ext cx="1698024" cy="5046337"/>
          </a:xfrm>
          <a:prstGeom prst="rect">
            <a:avLst/>
          </a:prstGeom>
        </p:spPr>
      </p:pic>
      <p:sp>
        <p:nvSpPr>
          <p:cNvPr id="2" name="Title 1"/>
          <p:cNvSpPr>
            <a:spLocks noGrp="1"/>
          </p:cNvSpPr>
          <p:nvPr>
            <p:ph type="title"/>
          </p:nvPr>
        </p:nvSpPr>
        <p:spPr/>
        <p:txBody>
          <a:bodyPr>
            <a:normAutofit fontScale="90000"/>
          </a:bodyPr>
          <a:lstStyle/>
          <a:p>
            <a:r>
              <a:rPr lang="el-GR" dirty="0"/>
              <a:t>Κίνηση σε μια Διάσταση</a:t>
            </a:r>
          </a:p>
        </p:txBody>
      </p:sp>
      <p:sp>
        <p:nvSpPr>
          <p:cNvPr id="5" name="Content Placeholder 2"/>
          <p:cNvSpPr txBox="1">
            <a:spLocks/>
          </p:cNvSpPr>
          <p:nvPr/>
        </p:nvSpPr>
        <p:spPr>
          <a:xfrm>
            <a:off x="738350" y="1281861"/>
            <a:ext cx="7338508" cy="4654700"/>
          </a:xfrm>
          <a:prstGeom prst="rect">
            <a:avLst/>
          </a:prstGeom>
        </p:spPr>
        <p:txBody>
          <a:bodyPr vert="horz" lIns="91440" tIns="45720" rIns="91440" bIns="45720" rtlCol="0">
            <a:normAutofit/>
          </a:bodyPr>
          <a:lst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a:lstStyle>
          <a:p>
            <a:pPr marL="342900" marR="0" lvl="0" indent="-274320" algn="l" defTabSz="914400" rtl="0" eaLnBrk="1" fontAlgn="auto" latinLnBrk="0" hangingPunct="1">
              <a:lnSpc>
                <a:spcPct val="100000"/>
              </a:lnSpc>
              <a:spcBef>
                <a:spcPct val="20000"/>
              </a:spcBef>
              <a:spcAft>
                <a:spcPts val="0"/>
              </a:spcAft>
              <a:buClr>
                <a:srgbClr val="0F6FC6"/>
              </a:buClr>
              <a:buSzPct val="76000"/>
              <a:buFont typeface="Wingdings 2" pitchFamily="18" charset="2"/>
              <a:buChar char=""/>
              <a:tabLst/>
              <a:defRPr/>
            </a:pPr>
            <a:r>
              <a:rPr kumimoji="0" lang="el-GR" sz="2400" b="1" i="0" u="sng" strike="noStrike" kern="1200" cap="none" spc="0" normalizeH="0" baseline="0" noProof="0" dirty="0">
                <a:ln>
                  <a:noFill/>
                </a:ln>
                <a:solidFill>
                  <a:srgbClr val="17406D"/>
                </a:solidFill>
                <a:effectLst/>
                <a:uLnTx/>
                <a:uFillTx/>
                <a:latin typeface="Calibri" panose="020F0502020204030204"/>
                <a:ea typeface="+mn-ea"/>
                <a:cs typeface="+mn-cs"/>
              </a:rPr>
              <a:t>Παράδειγμα – Λύση:</a:t>
            </a:r>
          </a:p>
          <a:p>
            <a:pPr marL="640080" marR="0" lvl="1" indent="-274320" algn="l" defTabSz="914400" rtl="0" eaLnBrk="1" fontAlgn="auto" latinLnBrk="0" hangingPunct="1">
              <a:lnSpc>
                <a:spcPct val="100000"/>
              </a:lnSpc>
              <a:spcBef>
                <a:spcPct val="20000"/>
              </a:spcBef>
              <a:spcAft>
                <a:spcPts val="0"/>
              </a:spcAft>
              <a:buClr>
                <a:srgbClr val="0F6FC6"/>
              </a:buClr>
              <a:buSzPct val="76000"/>
              <a:buFont typeface="Wingdings 2" pitchFamily="18" charset="2"/>
              <a:buChar char=""/>
              <a:tabLst/>
              <a:defRPr/>
            </a:pPr>
            <a:r>
              <a:rPr kumimoji="0" lang="el-GR" sz="1800" b="0" i="0" u="none" strike="noStrike" kern="1200" cap="none" spc="0" normalizeH="0" baseline="0" noProof="0" dirty="0">
                <a:ln>
                  <a:noFill/>
                </a:ln>
                <a:solidFill>
                  <a:srgbClr val="17406D"/>
                </a:solidFill>
                <a:effectLst/>
                <a:uLnTx/>
                <a:uFillTx/>
                <a:latin typeface="Calibri" panose="020F0502020204030204"/>
                <a:ea typeface="+mn-ea"/>
                <a:cs typeface="+mn-cs"/>
              </a:rPr>
              <a:t>Πετάμε μια μπάλα από την κορυφή </a:t>
            </a:r>
            <a:br>
              <a:rPr kumimoji="0" lang="el-GR" sz="1800" b="0" i="0" u="none" strike="noStrike" kern="1200" cap="none" spc="0" normalizeH="0" baseline="0" noProof="0" dirty="0">
                <a:ln>
                  <a:noFill/>
                </a:ln>
                <a:solidFill>
                  <a:srgbClr val="17406D"/>
                </a:solidFill>
                <a:effectLst/>
                <a:uLnTx/>
                <a:uFillTx/>
                <a:latin typeface="Calibri" panose="020F0502020204030204"/>
                <a:ea typeface="+mn-ea"/>
                <a:cs typeface="+mn-cs"/>
              </a:rPr>
            </a:br>
            <a:r>
              <a:rPr kumimoji="0" lang="el-GR" sz="1800" b="0" i="0" u="none" strike="noStrike" kern="1200" cap="none" spc="0" normalizeH="0" baseline="0" noProof="0" dirty="0">
                <a:ln>
                  <a:noFill/>
                </a:ln>
                <a:solidFill>
                  <a:srgbClr val="17406D"/>
                </a:solidFill>
                <a:effectLst/>
                <a:uLnTx/>
                <a:uFillTx/>
                <a:latin typeface="Calibri" panose="020F0502020204030204"/>
                <a:ea typeface="+mn-ea"/>
                <a:cs typeface="+mn-cs"/>
              </a:rPr>
              <a:t>ενός κτηρίου με αρχική ταχύτητα 20 </a:t>
            </a:r>
            <a:r>
              <a:rPr kumimoji="0" lang="en-US" sz="1800" b="0" i="0" u="none" strike="noStrike" kern="1200" cap="none" spc="0" normalizeH="0" baseline="0" noProof="0" dirty="0">
                <a:ln>
                  <a:noFill/>
                </a:ln>
                <a:solidFill>
                  <a:srgbClr val="17406D"/>
                </a:solidFill>
                <a:effectLst/>
                <a:uLnTx/>
                <a:uFillTx/>
                <a:latin typeface="Calibri" panose="020F0502020204030204"/>
                <a:ea typeface="+mn-ea"/>
                <a:cs typeface="+mn-cs"/>
              </a:rPr>
              <a:t>m/s </a:t>
            </a:r>
            <a:r>
              <a:rPr kumimoji="0" lang="el-GR" sz="1800" b="0" i="0" u="none" strike="noStrike" kern="1200" cap="none" spc="0" normalizeH="0" baseline="0" noProof="0" dirty="0">
                <a:ln>
                  <a:noFill/>
                </a:ln>
                <a:solidFill>
                  <a:srgbClr val="17406D"/>
                </a:solidFill>
                <a:effectLst/>
                <a:uLnTx/>
                <a:uFillTx/>
                <a:latin typeface="Calibri" panose="020F0502020204030204"/>
                <a:ea typeface="+mn-ea"/>
                <a:cs typeface="+mn-cs"/>
              </a:rPr>
              <a:t>και φορά κατακόρυφα προς τα επάνω. Το ύψος του κτηρίου είναι 50 </a:t>
            </a:r>
            <a:r>
              <a:rPr kumimoji="0" lang="en-US" sz="1800" b="0" i="0" u="none" strike="noStrike" kern="1200" cap="none" spc="0" normalizeH="0" baseline="0" noProof="0" dirty="0">
                <a:ln>
                  <a:noFill/>
                </a:ln>
                <a:solidFill>
                  <a:srgbClr val="17406D"/>
                </a:solidFill>
                <a:effectLst/>
                <a:uLnTx/>
                <a:uFillTx/>
                <a:latin typeface="Calibri" panose="020F0502020204030204"/>
                <a:ea typeface="+mn-ea"/>
                <a:cs typeface="+mn-cs"/>
              </a:rPr>
              <a:t>m. </a:t>
            </a:r>
            <a:endParaRPr kumimoji="0" lang="el-GR" sz="1800" b="0" i="0" u="none" strike="noStrike" kern="1200" cap="none" spc="0" normalizeH="0" baseline="0" noProof="0" dirty="0">
              <a:ln>
                <a:noFill/>
              </a:ln>
              <a:solidFill>
                <a:srgbClr val="17406D"/>
              </a:solidFill>
              <a:effectLst/>
              <a:uLnTx/>
              <a:uFillTx/>
              <a:latin typeface="Calibri" panose="020F0502020204030204"/>
              <a:ea typeface="+mn-ea"/>
              <a:cs typeface="+mn-cs"/>
            </a:endParaRPr>
          </a:p>
          <a:p>
            <a:pPr marL="914400" marR="0" lvl="2" indent="-228600" algn="l" defTabSz="914400" rtl="0" eaLnBrk="1" fontAlgn="auto" latinLnBrk="0" hangingPunct="1">
              <a:lnSpc>
                <a:spcPct val="100000"/>
              </a:lnSpc>
              <a:spcBef>
                <a:spcPct val="20000"/>
              </a:spcBef>
              <a:spcAft>
                <a:spcPts val="0"/>
              </a:spcAft>
              <a:buClr>
                <a:srgbClr val="0F6FC6"/>
              </a:buClr>
              <a:buSzPct val="76000"/>
              <a:buFont typeface="Wingdings 2" pitchFamily="18" charset="2"/>
              <a:buChar char=""/>
              <a:tabLst/>
              <a:defRPr/>
            </a:pPr>
            <a:r>
              <a:rPr kumimoji="0" lang="el-GR" sz="1600" b="0" i="0" u="none" strike="noStrike" kern="1200" cap="none" spc="0" normalizeH="0" baseline="0" noProof="0" dirty="0">
                <a:ln>
                  <a:noFill/>
                </a:ln>
                <a:solidFill>
                  <a:srgbClr val="17406D"/>
                </a:solidFill>
                <a:effectLst/>
                <a:uLnTx/>
                <a:uFillTx/>
                <a:latin typeface="Calibri" panose="020F0502020204030204"/>
                <a:ea typeface="+mn-ea"/>
                <a:cs typeface="+mn-cs"/>
              </a:rPr>
              <a:t>Γ) Βρείτε αυτό το μέγιστο ύψος.</a:t>
            </a:r>
          </a:p>
        </p:txBody>
      </p:sp>
      <mc:AlternateContent xmlns:mc="http://schemas.openxmlformats.org/markup-compatibility/2006" xmlns:a14="http://schemas.microsoft.com/office/drawing/2010/main">
        <mc:Choice Requires="a14">
          <p:sp>
            <p:nvSpPr>
              <p:cNvPr id="6" name="Rectangular Callout 5">
                <a:extLst>
                  <a:ext uri="{FF2B5EF4-FFF2-40B4-BE49-F238E27FC236}">
                    <a16:creationId xmlns:a16="http://schemas.microsoft.com/office/drawing/2014/main" id="{6CEC86DA-1E91-F6A8-5286-A92204AE51CA}"/>
                  </a:ext>
                </a:extLst>
              </p:cNvPr>
              <p:cNvSpPr/>
              <p:nvPr/>
            </p:nvSpPr>
            <p:spPr>
              <a:xfrm>
                <a:off x="5334000" y="-24901"/>
                <a:ext cx="2819400" cy="1586653"/>
              </a:xfrm>
              <a:prstGeom prst="wedgeRectCallout">
                <a:avLst/>
              </a:prstGeom>
              <a:solidFill>
                <a:srgbClr val="FFE5E5"/>
              </a:solidFill>
              <a:ln>
                <a:solidFill>
                  <a:srgbClr val="FF0000"/>
                </a:solidFill>
              </a:ln>
            </p:spPr>
            <p:txBody>
              <a:bodyPr wrap="square">
                <a:spAutoFit/>
              </a:bodyPr>
              <a:lstStyle/>
              <a:p>
                <a:pPr marL="525780" lvl="0" indent="-457200">
                  <a:buFont typeface="+mj-lt"/>
                  <a:buAutoNum type="arabicPeriod"/>
                  <a:defRPr/>
                </a:pPr>
                <a14:m>
                  <m:oMath xmlns:m="http://schemas.openxmlformats.org/officeDocument/2006/math">
                    <m:sSub>
                      <m:sSubPr>
                        <m:ctrlPr>
                          <a:rPr kumimoji="0" lang="el-GR"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𝑢</m:t>
                        </m:r>
                      </m:e>
                      <m:sub>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𝑓</m:t>
                            </m:r>
                          </m:sub>
                        </m:sSub>
                      </m:sub>
                    </m:s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𝑢</m:t>
                        </m:r>
                      </m:e>
                      <m:sub>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𝑖</m:t>
                            </m:r>
                          </m:sub>
                        </m:sSub>
                      </m:sub>
                    </m:sSub>
                    <m:r>
                      <a:rPr lang="en-US" sz="1400" b="1" i="1">
                        <a:latin typeface="Cambria Math" panose="02040503050406030204" pitchFamily="18" charset="0"/>
                      </a:rPr>
                      <m:t>−</m:t>
                    </m:r>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𝑔𝑡</m:t>
                    </m:r>
                  </m:oMath>
                </a14:m>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525780" marR="0" lvl="0" indent="-457200" algn="l" defTabSz="914400" rtl="0" eaLnBrk="1" fontAlgn="auto" latinLnBrk="0" hangingPunct="1">
                  <a:lnSpc>
                    <a:spcPct val="100000"/>
                  </a:lnSpc>
                  <a:spcBef>
                    <a:spcPts val="0"/>
                  </a:spcBef>
                  <a:spcAft>
                    <a:spcPts val="0"/>
                  </a:spcAft>
                  <a:buClrTx/>
                  <a:buSzTx/>
                  <a:buFont typeface="+mj-lt"/>
                  <a:buAutoNum type="arabicPeriod"/>
                  <a:tabLst/>
                  <a:defRPr/>
                </a:pPr>
                <a14:m>
                  <m:oMath xmlns:m="http://schemas.openxmlformats.org/officeDocument/2006/math">
                    <m:sSub>
                      <m:sSubPr>
                        <m:ctrlPr>
                          <a:rPr kumimoji="0" lang="el-GR"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𝑢</m:t>
                        </m:r>
                      </m:e>
                      <m:sub>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𝑎𝑣𝑔</m:t>
                        </m:r>
                      </m:sub>
                    </m:s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f>
                      <m:f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𝑢</m:t>
                            </m:r>
                          </m:e>
                          <m:sub>
                            <m:sSub>
                              <m:sSubPr>
                                <m:ctrlPr>
                                  <a:rPr kumimoji="0" lang="el-GR"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𝑖</m:t>
                                </m:r>
                              </m:sub>
                            </m:sSub>
                          </m:sub>
                        </m:sSub>
                        <m:r>
                          <a:rPr kumimoji="0" lang="el-GR"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l-GR"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𝑢</m:t>
                            </m:r>
                          </m:e>
                          <m:sub>
                            <m:sSub>
                              <m:sSubPr>
                                <m:ctrlPr>
                                  <a:rPr kumimoji="0" lang="el-GR"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𝑓</m:t>
                                </m:r>
                              </m:sub>
                            </m:sSub>
                          </m:sub>
                        </m:sSub>
                      </m:num>
                      <m:den>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den>
                    </m:f>
                  </m:oMath>
                </a14:m>
                <a:endParaRPr kumimoji="0" lang="en-US" sz="14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endParaRPr>
              </a:p>
              <a:p>
                <a:pPr marL="525780" marR="0" lvl="0" indent="-457200" algn="l" defTabSz="914400" rtl="0" eaLnBrk="1" fontAlgn="auto" latinLnBrk="0" hangingPunct="1">
                  <a:lnSpc>
                    <a:spcPct val="100000"/>
                  </a:lnSpc>
                  <a:spcBef>
                    <a:spcPts val="0"/>
                  </a:spcBef>
                  <a:spcAft>
                    <a:spcPts val="0"/>
                  </a:spcAft>
                  <a:buClrTx/>
                  <a:buSzTx/>
                  <a:buFont typeface="+mj-lt"/>
                  <a:buAutoNum type="arabicPeriod"/>
                  <a:tabLst/>
                  <a:defRPr/>
                </a:pPr>
                <a14:m>
                  <m:oMath xmlns:m="http://schemas.openxmlformats.org/officeDocument/2006/math">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𝑓</m:t>
                        </m:r>
                      </m:sub>
                    </m:s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𝑖</m:t>
                        </m:r>
                      </m:sub>
                    </m:s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f>
                      <m:f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1</m:t>
                        </m:r>
                      </m:num>
                      <m:den>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den>
                    </m:f>
                    <m:d>
                      <m:d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𝑢</m:t>
                            </m:r>
                          </m:e>
                          <m:sub>
                            <m:sSub>
                              <m:sSubPr>
                                <m:ctrlPr>
                                  <a:rPr kumimoji="0" lang="el-GR"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𝑖</m:t>
                                </m:r>
                              </m:sub>
                            </m:sSub>
                          </m:sub>
                        </m:s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𝑢</m:t>
                            </m:r>
                          </m:e>
                          <m:sub>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𝑓</m:t>
                                </m:r>
                              </m:sub>
                            </m:sSub>
                          </m:sub>
                        </m:sSub>
                      </m:e>
                    </m:d>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𝑡</m:t>
                    </m:r>
                  </m:oMath>
                </a14:m>
                <a:endParaRPr kumimoji="0" lang="el-GR" sz="1400" b="0" i="1" u="none" strike="noStrike" kern="1200" cap="none" spc="0" normalizeH="0" baseline="0" noProof="0" dirty="0">
                  <a:ln>
                    <a:noFill/>
                  </a:ln>
                  <a:solidFill>
                    <a:prstClr val="black"/>
                  </a:solidFill>
                  <a:effectLst/>
                  <a:uLnTx/>
                  <a:uFillTx/>
                  <a:latin typeface="Calibri" panose="020F0502020204030204"/>
                  <a:ea typeface="+mn-ea"/>
                  <a:cs typeface="+mn-cs"/>
                </a:endParaRPr>
              </a:p>
              <a:p>
                <a:pPr marL="525780" lvl="0" indent="-457200">
                  <a:buFont typeface="+mj-lt"/>
                  <a:buAutoNum type="arabicPeriod"/>
                  <a:defRPr/>
                </a:pPr>
                <a14:m>
                  <m:oMath xmlns:m="http://schemas.openxmlformats.org/officeDocument/2006/math">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𝑓</m:t>
                        </m:r>
                      </m:sub>
                    </m:s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𝑖</m:t>
                        </m:r>
                      </m:sub>
                    </m:s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𝑢</m:t>
                        </m:r>
                      </m:e>
                      <m:sub>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𝑖</m:t>
                            </m:r>
                          </m:sub>
                        </m:sSub>
                      </m:sub>
                    </m:s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𝑡</m:t>
                    </m:r>
                    <m:r>
                      <a:rPr lang="en-US" sz="1400" b="1" i="1">
                        <a:latin typeface="Cambria Math" panose="02040503050406030204" pitchFamily="18" charset="0"/>
                      </a:rPr>
                      <m:t>−</m:t>
                    </m:r>
                    <m:f>
                      <m:f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1</m:t>
                        </m:r>
                      </m:num>
                      <m:den>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den>
                    </m:f>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𝑔</m:t>
                    </m:r>
                    <m:sSup>
                      <m:sSup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𝑡</m:t>
                        </m:r>
                      </m:e>
                      <m:sup>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sup>
                    </m:sSup>
                  </m:oMath>
                </a14:m>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525780" lvl="0" indent="-457200">
                  <a:buFont typeface="+mj-lt"/>
                  <a:buAutoNum type="arabicPeriod"/>
                  <a:defRPr/>
                </a:pPr>
                <a14:m>
                  <m:oMath xmlns:m="http://schemas.openxmlformats.org/officeDocument/2006/math">
                    <m:sSubSup>
                      <m:sSubSup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Sup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𝑢</m:t>
                        </m:r>
                      </m:e>
                      <m:sub>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𝑓</m:t>
                            </m:r>
                          </m:sub>
                        </m:sSub>
                      </m:sub>
                      <m:sup>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sup>
                    </m:sSubSup>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Sup>
                      <m:sSubSup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Sup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𝑢</m:t>
                        </m:r>
                      </m:e>
                      <m:sub>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𝑖</m:t>
                            </m:r>
                          </m:sub>
                        </m:sSub>
                      </m:sub>
                      <m:sup>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sup>
                    </m:sSubSup>
                    <m:r>
                      <a:rPr lang="en-US" sz="1400" b="1" i="1">
                        <a:latin typeface="Cambria Math" panose="02040503050406030204" pitchFamily="18" charset="0"/>
                      </a:rPr>
                      <m:t>−</m:t>
                    </m:r>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𝑔</m:t>
                    </m:r>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𝑓</m:t>
                        </m:r>
                      </m:sub>
                    </m:s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𝑖</m:t>
                        </m:r>
                      </m:sub>
                    </m:s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oMath>
                </a14:m>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6" name="Rectangular Callout 5">
                <a:extLst>
                  <a:ext uri="{FF2B5EF4-FFF2-40B4-BE49-F238E27FC236}">
                    <a16:creationId xmlns:a16="http://schemas.microsoft.com/office/drawing/2014/main" id="{6CEC86DA-1E91-F6A8-5286-A92204AE51CA}"/>
                  </a:ext>
                </a:extLst>
              </p:cNvPr>
              <p:cNvSpPr>
                <a:spLocks noRot="1" noChangeAspect="1" noMove="1" noResize="1" noEditPoints="1" noAdjustHandles="1" noChangeArrowheads="1" noChangeShapeType="1" noTextEdit="1"/>
              </p:cNvSpPr>
              <p:nvPr/>
            </p:nvSpPr>
            <p:spPr>
              <a:xfrm>
                <a:off x="5334000" y="-24901"/>
                <a:ext cx="2819400" cy="1586653"/>
              </a:xfrm>
              <a:prstGeom prst="wedgeRectCallout">
                <a:avLst/>
              </a:prstGeom>
              <a:blipFill>
                <a:blip r:embed="rId3"/>
                <a:stretch>
                  <a:fillRect t="-339"/>
                </a:stretch>
              </a:blipFill>
              <a:ln>
                <a:solidFill>
                  <a:srgbClr val="FF0000"/>
                </a:solidFill>
              </a:ln>
            </p:spPr>
            <p:txBody>
              <a:bodyPr/>
              <a:lstStyle/>
              <a:p>
                <a:r>
                  <a:rPr lang="en-US">
                    <a:noFill/>
                  </a:rPr>
                  <a:t> </a:t>
                </a:r>
              </a:p>
            </p:txBody>
          </p:sp>
        </mc:Fallback>
      </mc:AlternateContent>
      <mc:AlternateContent xmlns:mc="http://schemas.openxmlformats.org/markup-compatibility/2006" xmlns:p14="http://schemas.microsoft.com/office/powerpoint/2010/main">
        <mc:Choice Requires="p14">
          <p:contentPart p14:bwMode="auto" r:id="rId4">
            <p14:nvContentPartPr>
              <p14:cNvPr id="7" name="Ink 6"/>
              <p14:cNvContentPartPr/>
              <p14:nvPr/>
            </p14:nvContentPartPr>
            <p14:xfrm>
              <a:off x="541440" y="530280"/>
              <a:ext cx="8384040" cy="5887800"/>
            </p14:xfrm>
          </p:contentPart>
        </mc:Choice>
        <mc:Fallback xmlns="">
          <p:pic>
            <p:nvPicPr>
              <p:cNvPr id="7" name="Ink 6"/>
              <p:cNvPicPr/>
              <p:nvPr/>
            </p:nvPicPr>
            <p:blipFill>
              <a:blip r:embed="rId5"/>
              <a:stretch>
                <a:fillRect/>
              </a:stretch>
            </p:blipFill>
            <p:spPr>
              <a:xfrm>
                <a:off x="535320" y="524160"/>
                <a:ext cx="8401320" cy="59022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8" name="Ink 7"/>
              <p14:cNvContentPartPr/>
              <p14:nvPr/>
            </p14:nvContentPartPr>
            <p14:xfrm>
              <a:off x="689040" y="2939760"/>
              <a:ext cx="1982160" cy="360000"/>
            </p14:xfrm>
          </p:contentPart>
        </mc:Choice>
        <mc:Fallback xmlns="">
          <p:pic>
            <p:nvPicPr>
              <p:cNvPr id="8" name="Ink 7"/>
              <p:cNvPicPr/>
              <p:nvPr/>
            </p:nvPicPr>
            <p:blipFill>
              <a:blip r:embed="rId7"/>
              <a:stretch>
                <a:fillRect/>
              </a:stretch>
            </p:blipFill>
            <p:spPr>
              <a:xfrm>
                <a:off x="683280" y="2929680"/>
                <a:ext cx="1998720" cy="37728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3" name="Ink 2"/>
              <p14:cNvContentPartPr/>
              <p14:nvPr/>
            </p14:nvContentPartPr>
            <p14:xfrm>
              <a:off x="5051520" y="5691600"/>
              <a:ext cx="595080" cy="319320"/>
            </p14:xfrm>
          </p:contentPart>
        </mc:Choice>
        <mc:Fallback xmlns="">
          <p:pic>
            <p:nvPicPr>
              <p:cNvPr id="3" name="Ink 2"/>
              <p:cNvPicPr/>
              <p:nvPr/>
            </p:nvPicPr>
            <p:blipFill>
              <a:blip r:embed="rId9"/>
              <a:stretch>
                <a:fillRect/>
              </a:stretch>
            </p:blipFill>
            <p:spPr>
              <a:xfrm>
                <a:off x="5046840" y="5678280"/>
                <a:ext cx="612720" cy="343080"/>
              </a:xfrm>
              <a:prstGeom prst="rect">
                <a:avLst/>
              </a:prstGeom>
            </p:spPr>
          </p:pic>
        </mc:Fallback>
      </mc:AlternateContent>
    </p:spTree>
    <p:extLst>
      <p:ext uri="{BB962C8B-B14F-4D97-AF65-F5344CB8AC3E}">
        <p14:creationId xmlns:p14="http://schemas.microsoft.com/office/powerpoint/2010/main" val="334343927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0" y="1447800"/>
            <a:ext cx="1698024" cy="5046337"/>
          </a:xfrm>
          <a:prstGeom prst="rect">
            <a:avLst/>
          </a:prstGeom>
        </p:spPr>
      </p:pic>
      <p:sp>
        <p:nvSpPr>
          <p:cNvPr id="2" name="Title 1"/>
          <p:cNvSpPr>
            <a:spLocks noGrp="1"/>
          </p:cNvSpPr>
          <p:nvPr>
            <p:ph type="title"/>
          </p:nvPr>
        </p:nvSpPr>
        <p:spPr/>
        <p:txBody>
          <a:bodyPr>
            <a:normAutofit fontScale="90000"/>
          </a:bodyPr>
          <a:lstStyle/>
          <a:p>
            <a:r>
              <a:rPr lang="el-GR" dirty="0"/>
              <a:t>Κίνηση σε μια Διάσταση</a:t>
            </a:r>
          </a:p>
        </p:txBody>
      </p:sp>
      <p:sp>
        <p:nvSpPr>
          <p:cNvPr id="5" name="Content Placeholder 2"/>
          <p:cNvSpPr txBox="1">
            <a:spLocks/>
          </p:cNvSpPr>
          <p:nvPr/>
        </p:nvSpPr>
        <p:spPr>
          <a:xfrm>
            <a:off x="738350" y="1290914"/>
            <a:ext cx="7338508" cy="4654700"/>
          </a:xfrm>
          <a:prstGeom prst="rect">
            <a:avLst/>
          </a:prstGeom>
        </p:spPr>
        <p:txBody>
          <a:bodyPr vert="horz" lIns="91440" tIns="45720" rIns="91440" bIns="45720" rtlCol="0">
            <a:normAutofit/>
          </a:bodyPr>
          <a:lst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a:lstStyle>
          <a:p>
            <a:pPr marL="342900" marR="0" lvl="0" indent="-274320" algn="l" defTabSz="914400" rtl="0" eaLnBrk="1" fontAlgn="auto" latinLnBrk="0" hangingPunct="1">
              <a:lnSpc>
                <a:spcPct val="100000"/>
              </a:lnSpc>
              <a:spcBef>
                <a:spcPct val="20000"/>
              </a:spcBef>
              <a:spcAft>
                <a:spcPts val="0"/>
              </a:spcAft>
              <a:buClr>
                <a:srgbClr val="0F6FC6"/>
              </a:buClr>
              <a:buSzPct val="76000"/>
              <a:buFont typeface="Wingdings 2" pitchFamily="18" charset="2"/>
              <a:buChar char=""/>
              <a:tabLst/>
              <a:defRPr/>
            </a:pPr>
            <a:r>
              <a:rPr kumimoji="0" lang="el-GR" sz="2400" b="1" i="0" u="sng" strike="noStrike" kern="1200" cap="none" spc="0" normalizeH="0" baseline="0" noProof="0" dirty="0">
                <a:ln>
                  <a:noFill/>
                </a:ln>
                <a:solidFill>
                  <a:srgbClr val="17406D"/>
                </a:solidFill>
                <a:effectLst/>
                <a:uLnTx/>
                <a:uFillTx/>
                <a:latin typeface="Calibri" panose="020F0502020204030204"/>
                <a:ea typeface="+mn-ea"/>
                <a:cs typeface="+mn-cs"/>
              </a:rPr>
              <a:t>Παράδειγμα – Λύση:</a:t>
            </a:r>
          </a:p>
          <a:p>
            <a:pPr marL="640080" marR="0" lvl="1" indent="-274320" algn="l" defTabSz="914400" rtl="0" eaLnBrk="1" fontAlgn="auto" latinLnBrk="0" hangingPunct="1">
              <a:lnSpc>
                <a:spcPct val="100000"/>
              </a:lnSpc>
              <a:spcBef>
                <a:spcPct val="20000"/>
              </a:spcBef>
              <a:spcAft>
                <a:spcPts val="0"/>
              </a:spcAft>
              <a:buClr>
                <a:srgbClr val="0F6FC6"/>
              </a:buClr>
              <a:buSzPct val="76000"/>
              <a:buFont typeface="Wingdings 2" pitchFamily="18" charset="2"/>
              <a:buChar char=""/>
              <a:tabLst/>
              <a:defRPr/>
            </a:pPr>
            <a:r>
              <a:rPr kumimoji="0" lang="el-GR" sz="1800" b="0" i="0" u="none" strike="noStrike" kern="1200" cap="none" spc="0" normalizeH="0" baseline="0" noProof="0" dirty="0">
                <a:ln>
                  <a:noFill/>
                </a:ln>
                <a:solidFill>
                  <a:srgbClr val="17406D"/>
                </a:solidFill>
                <a:effectLst/>
                <a:uLnTx/>
                <a:uFillTx/>
                <a:latin typeface="Calibri" panose="020F0502020204030204"/>
                <a:ea typeface="+mn-ea"/>
                <a:cs typeface="+mn-cs"/>
              </a:rPr>
              <a:t>Πετάμε μια μπάλα από την κορυφή </a:t>
            </a:r>
            <a:br>
              <a:rPr kumimoji="0" lang="el-GR" sz="1800" b="0" i="0" u="none" strike="noStrike" kern="1200" cap="none" spc="0" normalizeH="0" baseline="0" noProof="0" dirty="0">
                <a:ln>
                  <a:noFill/>
                </a:ln>
                <a:solidFill>
                  <a:srgbClr val="17406D"/>
                </a:solidFill>
                <a:effectLst/>
                <a:uLnTx/>
                <a:uFillTx/>
                <a:latin typeface="Calibri" panose="020F0502020204030204"/>
                <a:ea typeface="+mn-ea"/>
                <a:cs typeface="+mn-cs"/>
              </a:rPr>
            </a:br>
            <a:r>
              <a:rPr kumimoji="0" lang="el-GR" sz="1800" b="0" i="0" u="none" strike="noStrike" kern="1200" cap="none" spc="0" normalizeH="0" baseline="0" noProof="0" dirty="0">
                <a:ln>
                  <a:noFill/>
                </a:ln>
                <a:solidFill>
                  <a:srgbClr val="17406D"/>
                </a:solidFill>
                <a:effectLst/>
                <a:uLnTx/>
                <a:uFillTx/>
                <a:latin typeface="Calibri" panose="020F0502020204030204"/>
                <a:ea typeface="+mn-ea"/>
                <a:cs typeface="+mn-cs"/>
              </a:rPr>
              <a:t>ενός κτηρίου με αρχική ταχύτητα 20 </a:t>
            </a:r>
            <a:r>
              <a:rPr kumimoji="0" lang="en-US" sz="1800" b="0" i="0" u="none" strike="noStrike" kern="1200" cap="none" spc="0" normalizeH="0" baseline="0" noProof="0" dirty="0">
                <a:ln>
                  <a:noFill/>
                </a:ln>
                <a:solidFill>
                  <a:srgbClr val="17406D"/>
                </a:solidFill>
                <a:effectLst/>
                <a:uLnTx/>
                <a:uFillTx/>
                <a:latin typeface="Calibri" panose="020F0502020204030204"/>
                <a:ea typeface="+mn-ea"/>
                <a:cs typeface="+mn-cs"/>
              </a:rPr>
              <a:t>m/s </a:t>
            </a:r>
            <a:r>
              <a:rPr kumimoji="0" lang="el-GR" sz="1800" b="0" i="0" u="none" strike="noStrike" kern="1200" cap="none" spc="0" normalizeH="0" baseline="0" noProof="0" dirty="0">
                <a:ln>
                  <a:noFill/>
                </a:ln>
                <a:solidFill>
                  <a:srgbClr val="17406D"/>
                </a:solidFill>
                <a:effectLst/>
                <a:uLnTx/>
                <a:uFillTx/>
                <a:latin typeface="Calibri" panose="020F0502020204030204"/>
                <a:ea typeface="+mn-ea"/>
                <a:cs typeface="+mn-cs"/>
              </a:rPr>
              <a:t>και φορά κατακόρυφα προς τα επάνω. Το ύψος του κτηρίου είναι 50 </a:t>
            </a:r>
            <a:r>
              <a:rPr kumimoji="0" lang="en-US" sz="1800" b="0" i="0" u="none" strike="noStrike" kern="1200" cap="none" spc="0" normalizeH="0" baseline="0" noProof="0" dirty="0">
                <a:ln>
                  <a:noFill/>
                </a:ln>
                <a:solidFill>
                  <a:srgbClr val="17406D"/>
                </a:solidFill>
                <a:effectLst/>
                <a:uLnTx/>
                <a:uFillTx/>
                <a:latin typeface="Calibri" panose="020F0502020204030204"/>
                <a:ea typeface="+mn-ea"/>
                <a:cs typeface="+mn-cs"/>
              </a:rPr>
              <a:t>m. </a:t>
            </a:r>
            <a:endParaRPr kumimoji="0" lang="el-GR" sz="1800" b="0" i="0" u="none" strike="noStrike" kern="1200" cap="none" spc="0" normalizeH="0" baseline="0" noProof="0" dirty="0">
              <a:ln>
                <a:noFill/>
              </a:ln>
              <a:solidFill>
                <a:srgbClr val="17406D"/>
              </a:solidFill>
              <a:effectLst/>
              <a:uLnTx/>
              <a:uFillTx/>
              <a:latin typeface="Calibri" panose="020F0502020204030204"/>
              <a:ea typeface="+mn-ea"/>
              <a:cs typeface="+mn-cs"/>
            </a:endParaRPr>
          </a:p>
          <a:p>
            <a:pPr marL="914400" marR="0" lvl="2" indent="-228600" algn="l" defTabSz="914400" rtl="0" eaLnBrk="1" fontAlgn="auto" latinLnBrk="0" hangingPunct="1">
              <a:lnSpc>
                <a:spcPct val="100000"/>
              </a:lnSpc>
              <a:spcBef>
                <a:spcPct val="20000"/>
              </a:spcBef>
              <a:spcAft>
                <a:spcPts val="0"/>
              </a:spcAft>
              <a:buClr>
                <a:srgbClr val="0F6FC6"/>
              </a:buClr>
              <a:buSzPct val="76000"/>
              <a:buFont typeface="Wingdings 2" pitchFamily="18" charset="2"/>
              <a:buChar char=""/>
              <a:tabLst/>
              <a:defRPr/>
            </a:pPr>
            <a:r>
              <a:rPr kumimoji="0" lang="el-GR" sz="1600" b="0" i="0" u="none" strike="noStrike" kern="1200" cap="none" spc="0" normalizeH="0" baseline="0" noProof="0" dirty="0">
                <a:ln>
                  <a:noFill/>
                </a:ln>
                <a:solidFill>
                  <a:srgbClr val="17406D"/>
                </a:solidFill>
                <a:effectLst/>
                <a:uLnTx/>
                <a:uFillTx/>
                <a:latin typeface="Calibri" panose="020F0502020204030204"/>
                <a:ea typeface="+mn-ea"/>
                <a:cs typeface="+mn-cs"/>
              </a:rPr>
              <a:t>Δ) Βρείτε την ταχύτητα της μπάλας όταν επιστρέφει στο </a:t>
            </a:r>
            <a:br>
              <a:rPr kumimoji="0" lang="en-US" sz="1600" b="0" i="0" u="none" strike="noStrike" kern="1200" cap="none" spc="0" normalizeH="0" baseline="0" noProof="0" dirty="0">
                <a:ln>
                  <a:noFill/>
                </a:ln>
                <a:solidFill>
                  <a:srgbClr val="17406D"/>
                </a:solidFill>
                <a:effectLst/>
                <a:uLnTx/>
                <a:uFillTx/>
                <a:latin typeface="Calibri" panose="020F0502020204030204"/>
                <a:ea typeface="+mn-ea"/>
                <a:cs typeface="+mn-cs"/>
              </a:rPr>
            </a:br>
            <a:r>
              <a:rPr kumimoji="0" lang="el-GR" sz="1600" b="0" i="0" u="none" strike="noStrike" kern="1200" cap="none" spc="0" normalizeH="0" baseline="0" noProof="0" dirty="0">
                <a:ln>
                  <a:noFill/>
                </a:ln>
                <a:solidFill>
                  <a:srgbClr val="17406D"/>
                </a:solidFill>
                <a:effectLst/>
                <a:uLnTx/>
                <a:uFillTx/>
                <a:latin typeface="Calibri" panose="020F0502020204030204"/>
                <a:ea typeface="+mn-ea"/>
                <a:cs typeface="+mn-cs"/>
              </a:rPr>
              <a:t>ύψος που έφυγε από τα χέρια μας.</a:t>
            </a:r>
          </a:p>
        </p:txBody>
      </p:sp>
      <mc:AlternateContent xmlns:mc="http://schemas.openxmlformats.org/markup-compatibility/2006" xmlns:p14="http://schemas.microsoft.com/office/powerpoint/2010/main">
        <mc:Choice Requires="p14">
          <p:contentPart p14:bwMode="auto" r:id="rId3">
            <p14:nvContentPartPr>
              <p14:cNvPr id="3" name="Ink 4">
                <a:extLst>
                  <a:ext uri="{FF2B5EF4-FFF2-40B4-BE49-F238E27FC236}">
                    <a16:creationId xmlns:a16="http://schemas.microsoft.com/office/drawing/2014/main" id="{09B23EBD-DAAE-E642-54DF-5EF842124179}"/>
                  </a:ext>
                </a:extLst>
              </p14:cNvPr>
              <p14:cNvContentPartPr/>
              <p14:nvPr/>
            </p14:nvContentPartPr>
            <p14:xfrm>
              <a:off x="8180773" y="710292"/>
              <a:ext cx="446760" cy="451080"/>
            </p14:xfrm>
          </p:contentPart>
        </mc:Choice>
        <mc:Fallback xmlns="">
          <p:pic>
            <p:nvPicPr>
              <p:cNvPr id="3" name="Ink 4">
                <a:extLst>
                  <a:ext uri="{FF2B5EF4-FFF2-40B4-BE49-F238E27FC236}">
                    <a16:creationId xmlns:a16="http://schemas.microsoft.com/office/drawing/2014/main" id="{09B23EBD-DAAE-E642-54DF-5EF842124179}"/>
                  </a:ext>
                </a:extLst>
              </p:cNvPr>
              <p:cNvPicPr/>
              <p:nvPr/>
            </p:nvPicPr>
            <p:blipFill>
              <a:blip r:embed="rId5"/>
              <a:stretch>
                <a:fillRect/>
              </a:stretch>
            </p:blipFill>
            <p:spPr>
              <a:xfrm>
                <a:off x="8171413" y="700932"/>
                <a:ext cx="465480" cy="4698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6" name="Ink 5"/>
              <p14:cNvContentPartPr/>
              <p14:nvPr/>
            </p14:nvContentPartPr>
            <p14:xfrm>
              <a:off x="665280" y="3216960"/>
              <a:ext cx="6338160" cy="3223800"/>
            </p14:xfrm>
          </p:contentPart>
        </mc:Choice>
        <mc:Fallback xmlns="">
          <p:pic>
            <p:nvPicPr>
              <p:cNvPr id="6" name="Ink 5"/>
              <p:cNvPicPr/>
              <p:nvPr/>
            </p:nvPicPr>
            <p:blipFill>
              <a:blip r:embed="rId8"/>
              <a:stretch>
                <a:fillRect/>
              </a:stretch>
            </p:blipFill>
            <p:spPr>
              <a:xfrm>
                <a:off x="657360" y="3209400"/>
                <a:ext cx="6354720" cy="3242520"/>
              </a:xfrm>
              <a:prstGeom prst="rect">
                <a:avLst/>
              </a:prstGeom>
            </p:spPr>
          </p:pic>
        </mc:Fallback>
      </mc:AlternateContent>
      <mc:AlternateContent xmlns:mc="http://schemas.openxmlformats.org/markup-compatibility/2006" xmlns:a14="http://schemas.microsoft.com/office/drawing/2010/main">
        <mc:Choice Requires="a14">
          <p:sp>
            <p:nvSpPr>
              <p:cNvPr id="8" name="Rectangular Callout 5">
                <a:extLst>
                  <a:ext uri="{FF2B5EF4-FFF2-40B4-BE49-F238E27FC236}">
                    <a16:creationId xmlns:a16="http://schemas.microsoft.com/office/drawing/2014/main" id="{CA2709FC-520D-5F66-29A5-1CAE1E6BEAE3}"/>
                  </a:ext>
                </a:extLst>
              </p:cNvPr>
              <p:cNvSpPr/>
              <p:nvPr/>
            </p:nvSpPr>
            <p:spPr>
              <a:xfrm>
                <a:off x="5334000" y="-24901"/>
                <a:ext cx="2819400" cy="1586653"/>
              </a:xfrm>
              <a:prstGeom prst="wedgeRectCallout">
                <a:avLst/>
              </a:prstGeom>
              <a:solidFill>
                <a:srgbClr val="FFE5E5"/>
              </a:solidFill>
              <a:ln>
                <a:solidFill>
                  <a:srgbClr val="FF0000"/>
                </a:solidFill>
              </a:ln>
            </p:spPr>
            <p:txBody>
              <a:bodyPr wrap="square">
                <a:spAutoFit/>
              </a:bodyPr>
              <a:lstStyle/>
              <a:p>
                <a:pPr marL="525780" lvl="0" indent="-457200">
                  <a:buFont typeface="+mj-lt"/>
                  <a:buAutoNum type="arabicPeriod"/>
                  <a:defRPr/>
                </a:pPr>
                <a14:m>
                  <m:oMath xmlns:m="http://schemas.openxmlformats.org/officeDocument/2006/math">
                    <m:sSub>
                      <m:sSubPr>
                        <m:ctrlPr>
                          <a:rPr kumimoji="0" lang="el-GR"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𝑢</m:t>
                        </m:r>
                      </m:e>
                      <m:sub>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𝑓</m:t>
                            </m:r>
                          </m:sub>
                        </m:sSub>
                      </m:sub>
                    </m:s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𝑢</m:t>
                        </m:r>
                      </m:e>
                      <m:sub>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𝑖</m:t>
                            </m:r>
                          </m:sub>
                        </m:sSub>
                      </m:sub>
                    </m:sSub>
                    <m:r>
                      <a:rPr lang="en-US" sz="1400" b="1" i="1">
                        <a:latin typeface="Cambria Math" panose="02040503050406030204" pitchFamily="18" charset="0"/>
                      </a:rPr>
                      <m:t>−</m:t>
                    </m:r>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𝑔𝑡</m:t>
                    </m:r>
                  </m:oMath>
                </a14:m>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525780" marR="0" lvl="0" indent="-457200" algn="l" defTabSz="914400" rtl="0" eaLnBrk="1" fontAlgn="auto" latinLnBrk="0" hangingPunct="1">
                  <a:lnSpc>
                    <a:spcPct val="100000"/>
                  </a:lnSpc>
                  <a:spcBef>
                    <a:spcPts val="0"/>
                  </a:spcBef>
                  <a:spcAft>
                    <a:spcPts val="0"/>
                  </a:spcAft>
                  <a:buClrTx/>
                  <a:buSzTx/>
                  <a:buFont typeface="+mj-lt"/>
                  <a:buAutoNum type="arabicPeriod"/>
                  <a:tabLst/>
                  <a:defRPr/>
                </a:pPr>
                <a14:m>
                  <m:oMath xmlns:m="http://schemas.openxmlformats.org/officeDocument/2006/math">
                    <m:sSub>
                      <m:sSubPr>
                        <m:ctrlPr>
                          <a:rPr kumimoji="0" lang="el-GR"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𝑢</m:t>
                        </m:r>
                      </m:e>
                      <m:sub>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𝑎𝑣𝑔</m:t>
                        </m:r>
                      </m:sub>
                    </m:s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f>
                      <m:f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𝑢</m:t>
                            </m:r>
                          </m:e>
                          <m:sub>
                            <m:sSub>
                              <m:sSubPr>
                                <m:ctrlPr>
                                  <a:rPr kumimoji="0" lang="el-GR"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𝑖</m:t>
                                </m:r>
                              </m:sub>
                            </m:sSub>
                          </m:sub>
                        </m:sSub>
                        <m:r>
                          <a:rPr kumimoji="0" lang="el-GR"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l-GR"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𝑢</m:t>
                            </m:r>
                          </m:e>
                          <m:sub>
                            <m:sSub>
                              <m:sSubPr>
                                <m:ctrlPr>
                                  <a:rPr kumimoji="0" lang="el-GR"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𝑓</m:t>
                                </m:r>
                              </m:sub>
                            </m:sSub>
                          </m:sub>
                        </m:sSub>
                      </m:num>
                      <m:den>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den>
                    </m:f>
                  </m:oMath>
                </a14:m>
                <a:endParaRPr kumimoji="0" lang="en-US" sz="14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endParaRPr>
              </a:p>
              <a:p>
                <a:pPr marL="525780" marR="0" lvl="0" indent="-457200" algn="l" defTabSz="914400" rtl="0" eaLnBrk="1" fontAlgn="auto" latinLnBrk="0" hangingPunct="1">
                  <a:lnSpc>
                    <a:spcPct val="100000"/>
                  </a:lnSpc>
                  <a:spcBef>
                    <a:spcPts val="0"/>
                  </a:spcBef>
                  <a:spcAft>
                    <a:spcPts val="0"/>
                  </a:spcAft>
                  <a:buClrTx/>
                  <a:buSzTx/>
                  <a:buFont typeface="+mj-lt"/>
                  <a:buAutoNum type="arabicPeriod"/>
                  <a:tabLst/>
                  <a:defRPr/>
                </a:pPr>
                <a14:m>
                  <m:oMath xmlns:m="http://schemas.openxmlformats.org/officeDocument/2006/math">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𝑓</m:t>
                        </m:r>
                      </m:sub>
                    </m:s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𝑖</m:t>
                        </m:r>
                      </m:sub>
                    </m:s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f>
                      <m:f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1</m:t>
                        </m:r>
                      </m:num>
                      <m:den>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den>
                    </m:f>
                    <m:d>
                      <m:d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𝑢</m:t>
                            </m:r>
                          </m:e>
                          <m:sub>
                            <m:sSub>
                              <m:sSubPr>
                                <m:ctrlPr>
                                  <a:rPr kumimoji="0" lang="el-GR"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𝑖</m:t>
                                </m:r>
                              </m:sub>
                            </m:sSub>
                          </m:sub>
                        </m:s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𝑢</m:t>
                            </m:r>
                          </m:e>
                          <m:sub>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𝑓</m:t>
                                </m:r>
                              </m:sub>
                            </m:sSub>
                          </m:sub>
                        </m:sSub>
                      </m:e>
                    </m:d>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𝑡</m:t>
                    </m:r>
                  </m:oMath>
                </a14:m>
                <a:endParaRPr kumimoji="0" lang="el-GR" sz="1400" b="0" i="1" u="none" strike="noStrike" kern="1200" cap="none" spc="0" normalizeH="0" baseline="0" noProof="0" dirty="0">
                  <a:ln>
                    <a:noFill/>
                  </a:ln>
                  <a:solidFill>
                    <a:prstClr val="black"/>
                  </a:solidFill>
                  <a:effectLst/>
                  <a:uLnTx/>
                  <a:uFillTx/>
                  <a:latin typeface="Calibri" panose="020F0502020204030204"/>
                  <a:ea typeface="+mn-ea"/>
                  <a:cs typeface="+mn-cs"/>
                </a:endParaRPr>
              </a:p>
              <a:p>
                <a:pPr marL="525780" lvl="0" indent="-457200">
                  <a:buFont typeface="+mj-lt"/>
                  <a:buAutoNum type="arabicPeriod"/>
                  <a:defRPr/>
                </a:pPr>
                <a14:m>
                  <m:oMath xmlns:m="http://schemas.openxmlformats.org/officeDocument/2006/math">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𝑓</m:t>
                        </m:r>
                      </m:sub>
                    </m:s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𝑖</m:t>
                        </m:r>
                      </m:sub>
                    </m:s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𝑢</m:t>
                        </m:r>
                      </m:e>
                      <m:sub>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𝑖</m:t>
                            </m:r>
                          </m:sub>
                        </m:sSub>
                      </m:sub>
                    </m:s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𝑡</m:t>
                    </m:r>
                    <m:r>
                      <a:rPr lang="en-US" sz="1400" b="1" i="1">
                        <a:latin typeface="Cambria Math" panose="02040503050406030204" pitchFamily="18" charset="0"/>
                      </a:rPr>
                      <m:t>−</m:t>
                    </m:r>
                    <m:f>
                      <m:f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1</m:t>
                        </m:r>
                      </m:num>
                      <m:den>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den>
                    </m:f>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𝑔</m:t>
                    </m:r>
                    <m:sSup>
                      <m:sSup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𝑡</m:t>
                        </m:r>
                      </m:e>
                      <m:sup>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sup>
                    </m:sSup>
                  </m:oMath>
                </a14:m>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525780" lvl="0" indent="-457200">
                  <a:buFont typeface="+mj-lt"/>
                  <a:buAutoNum type="arabicPeriod"/>
                  <a:defRPr/>
                </a:pPr>
                <a14:m>
                  <m:oMath xmlns:m="http://schemas.openxmlformats.org/officeDocument/2006/math">
                    <m:sSubSup>
                      <m:sSubSup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Sup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𝑢</m:t>
                        </m:r>
                      </m:e>
                      <m:sub>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𝑓</m:t>
                            </m:r>
                          </m:sub>
                        </m:sSub>
                      </m:sub>
                      <m:sup>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sup>
                    </m:sSubSup>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Sup>
                      <m:sSubSup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Sup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𝑢</m:t>
                        </m:r>
                      </m:e>
                      <m:sub>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𝑖</m:t>
                            </m:r>
                          </m:sub>
                        </m:sSub>
                      </m:sub>
                      <m:sup>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sup>
                    </m:sSubSup>
                    <m:r>
                      <a:rPr lang="en-US" sz="1400" b="1" i="1">
                        <a:latin typeface="Cambria Math" panose="02040503050406030204" pitchFamily="18" charset="0"/>
                      </a:rPr>
                      <m:t>−</m:t>
                    </m:r>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𝑔</m:t>
                    </m:r>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𝑓</m:t>
                        </m:r>
                      </m:sub>
                    </m:s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𝑖</m:t>
                        </m:r>
                      </m:sub>
                    </m:s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oMath>
                </a14:m>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8" name="Rectangular Callout 5">
                <a:extLst>
                  <a:ext uri="{FF2B5EF4-FFF2-40B4-BE49-F238E27FC236}">
                    <a16:creationId xmlns:a16="http://schemas.microsoft.com/office/drawing/2014/main" id="{CA2709FC-520D-5F66-29A5-1CAE1E6BEAE3}"/>
                  </a:ext>
                </a:extLst>
              </p:cNvPr>
              <p:cNvSpPr>
                <a:spLocks noRot="1" noChangeAspect="1" noMove="1" noResize="1" noEditPoints="1" noAdjustHandles="1" noChangeArrowheads="1" noChangeShapeType="1" noTextEdit="1"/>
              </p:cNvSpPr>
              <p:nvPr/>
            </p:nvSpPr>
            <p:spPr>
              <a:xfrm>
                <a:off x="5334000" y="-24901"/>
                <a:ext cx="2819400" cy="1586653"/>
              </a:xfrm>
              <a:prstGeom prst="wedgeRectCallout">
                <a:avLst/>
              </a:prstGeom>
              <a:blipFill>
                <a:blip r:embed="rId9"/>
                <a:stretch>
                  <a:fillRect t="-339"/>
                </a:stretch>
              </a:blipFill>
              <a:ln>
                <a:solidFill>
                  <a:srgbClr val="FF0000"/>
                </a:solidFill>
              </a:ln>
            </p:spPr>
            <p:txBody>
              <a:bodyPr/>
              <a:lstStyle/>
              <a:p>
                <a:r>
                  <a:rPr lang="en-US">
                    <a:noFill/>
                  </a:rPr>
                  <a:t> </a:t>
                </a:r>
              </a:p>
            </p:txBody>
          </p:sp>
        </mc:Fallback>
      </mc:AlternateContent>
      <p:pic>
        <p:nvPicPr>
          <p:cNvPr id="9" name="Εικόνα 8">
            <a:extLst>
              <a:ext uri="{FF2B5EF4-FFF2-40B4-BE49-F238E27FC236}">
                <a16:creationId xmlns:a16="http://schemas.microsoft.com/office/drawing/2014/main" id="{130303A6-DA1C-6D1C-6D29-64E4CBD070A0}"/>
              </a:ext>
            </a:extLst>
          </p:cNvPr>
          <p:cNvPicPr>
            <a:picLocks noChangeAspect="1"/>
          </p:cNvPicPr>
          <p:nvPr/>
        </p:nvPicPr>
        <p:blipFill>
          <a:blip r:embed="rId10"/>
          <a:stretch>
            <a:fillRect/>
          </a:stretch>
        </p:blipFill>
        <p:spPr>
          <a:xfrm rot="410511">
            <a:off x="4202953" y="3970968"/>
            <a:ext cx="242922" cy="200025"/>
          </a:xfrm>
          <a:prstGeom prst="rect">
            <a:avLst/>
          </a:prstGeom>
        </p:spPr>
      </p:pic>
      <p:pic>
        <p:nvPicPr>
          <p:cNvPr id="10" name="Εικόνα 9">
            <a:extLst>
              <a:ext uri="{FF2B5EF4-FFF2-40B4-BE49-F238E27FC236}">
                <a16:creationId xmlns:a16="http://schemas.microsoft.com/office/drawing/2014/main" id="{EA2ED8E3-BD9D-0A71-F264-777561AA80FB}"/>
              </a:ext>
            </a:extLst>
          </p:cNvPr>
          <p:cNvPicPr>
            <a:picLocks noChangeAspect="1"/>
          </p:cNvPicPr>
          <p:nvPr/>
        </p:nvPicPr>
        <p:blipFill>
          <a:blip r:embed="rId10"/>
          <a:stretch>
            <a:fillRect/>
          </a:stretch>
        </p:blipFill>
        <p:spPr>
          <a:xfrm>
            <a:off x="4202953" y="4437036"/>
            <a:ext cx="242922" cy="277840"/>
          </a:xfrm>
          <a:prstGeom prst="rect">
            <a:avLst/>
          </a:prstGeom>
        </p:spPr>
      </p:pic>
    </p:spTree>
    <p:extLst>
      <p:ext uri="{BB962C8B-B14F-4D97-AF65-F5344CB8AC3E}">
        <p14:creationId xmlns:p14="http://schemas.microsoft.com/office/powerpoint/2010/main" val="410822612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0" y="1447800"/>
            <a:ext cx="1698024" cy="5046337"/>
          </a:xfrm>
          <a:prstGeom prst="rect">
            <a:avLst/>
          </a:prstGeom>
        </p:spPr>
      </p:pic>
      <p:sp>
        <p:nvSpPr>
          <p:cNvPr id="2" name="Title 1"/>
          <p:cNvSpPr>
            <a:spLocks noGrp="1"/>
          </p:cNvSpPr>
          <p:nvPr>
            <p:ph type="title"/>
          </p:nvPr>
        </p:nvSpPr>
        <p:spPr/>
        <p:txBody>
          <a:bodyPr>
            <a:normAutofit fontScale="90000"/>
          </a:bodyPr>
          <a:lstStyle/>
          <a:p>
            <a:r>
              <a:rPr lang="el-GR" dirty="0"/>
              <a:t>Κίνηση σε μια Διάσταση</a:t>
            </a:r>
          </a:p>
        </p:txBody>
      </p:sp>
      <p:sp>
        <p:nvSpPr>
          <p:cNvPr id="5" name="Content Placeholder 2"/>
          <p:cNvSpPr txBox="1">
            <a:spLocks/>
          </p:cNvSpPr>
          <p:nvPr/>
        </p:nvSpPr>
        <p:spPr>
          <a:xfrm>
            <a:off x="738350" y="1290914"/>
            <a:ext cx="7338508" cy="4654700"/>
          </a:xfrm>
          <a:prstGeom prst="rect">
            <a:avLst/>
          </a:prstGeom>
        </p:spPr>
        <p:txBody>
          <a:bodyPr vert="horz" lIns="91440" tIns="45720" rIns="91440" bIns="45720" rtlCol="0">
            <a:normAutofit/>
          </a:bodyPr>
          <a:lst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a:lstStyle>
          <a:p>
            <a:pPr marL="342900" marR="0" lvl="0" indent="-274320" algn="l" defTabSz="914400" rtl="0" eaLnBrk="1" fontAlgn="auto" latinLnBrk="0" hangingPunct="1">
              <a:lnSpc>
                <a:spcPct val="100000"/>
              </a:lnSpc>
              <a:spcBef>
                <a:spcPct val="20000"/>
              </a:spcBef>
              <a:spcAft>
                <a:spcPts val="0"/>
              </a:spcAft>
              <a:buClr>
                <a:srgbClr val="0F6FC6"/>
              </a:buClr>
              <a:buSzPct val="76000"/>
              <a:buFont typeface="Wingdings 2" pitchFamily="18" charset="2"/>
              <a:buChar char=""/>
              <a:tabLst/>
              <a:defRPr/>
            </a:pPr>
            <a:r>
              <a:rPr kumimoji="0" lang="el-GR" sz="2400" b="1" i="0" u="sng" strike="noStrike" kern="1200" cap="none" spc="0" normalizeH="0" baseline="0" noProof="0" dirty="0">
                <a:ln>
                  <a:noFill/>
                </a:ln>
                <a:solidFill>
                  <a:srgbClr val="17406D"/>
                </a:solidFill>
                <a:effectLst/>
                <a:uLnTx/>
                <a:uFillTx/>
                <a:latin typeface="Calibri" panose="020F0502020204030204"/>
                <a:ea typeface="+mn-ea"/>
                <a:cs typeface="+mn-cs"/>
              </a:rPr>
              <a:t>Παράδειγμα – Λύση:</a:t>
            </a:r>
          </a:p>
          <a:p>
            <a:pPr marL="640080" marR="0" lvl="1" indent="-274320" algn="l" defTabSz="914400" rtl="0" eaLnBrk="1" fontAlgn="auto" latinLnBrk="0" hangingPunct="1">
              <a:lnSpc>
                <a:spcPct val="100000"/>
              </a:lnSpc>
              <a:spcBef>
                <a:spcPct val="20000"/>
              </a:spcBef>
              <a:spcAft>
                <a:spcPts val="0"/>
              </a:spcAft>
              <a:buClr>
                <a:srgbClr val="0F6FC6"/>
              </a:buClr>
              <a:buSzPct val="76000"/>
              <a:buFont typeface="Wingdings 2" pitchFamily="18" charset="2"/>
              <a:buChar char=""/>
              <a:tabLst/>
              <a:defRPr/>
            </a:pPr>
            <a:r>
              <a:rPr kumimoji="0" lang="el-GR" sz="1800" b="0" i="0" u="none" strike="noStrike" kern="1200" cap="none" spc="0" normalizeH="0" baseline="0" noProof="0" dirty="0">
                <a:ln>
                  <a:noFill/>
                </a:ln>
                <a:solidFill>
                  <a:srgbClr val="17406D"/>
                </a:solidFill>
                <a:effectLst/>
                <a:uLnTx/>
                <a:uFillTx/>
                <a:latin typeface="Calibri" panose="020F0502020204030204"/>
                <a:ea typeface="+mn-ea"/>
                <a:cs typeface="+mn-cs"/>
              </a:rPr>
              <a:t>Πετάμε μια μπάλα από την κορυφή </a:t>
            </a:r>
            <a:br>
              <a:rPr kumimoji="0" lang="el-GR" sz="1800" b="0" i="0" u="none" strike="noStrike" kern="1200" cap="none" spc="0" normalizeH="0" baseline="0" noProof="0" dirty="0">
                <a:ln>
                  <a:noFill/>
                </a:ln>
                <a:solidFill>
                  <a:srgbClr val="17406D"/>
                </a:solidFill>
                <a:effectLst/>
                <a:uLnTx/>
                <a:uFillTx/>
                <a:latin typeface="Calibri" panose="020F0502020204030204"/>
                <a:ea typeface="+mn-ea"/>
                <a:cs typeface="+mn-cs"/>
              </a:rPr>
            </a:br>
            <a:r>
              <a:rPr kumimoji="0" lang="el-GR" sz="1800" b="0" i="0" u="none" strike="noStrike" kern="1200" cap="none" spc="0" normalizeH="0" baseline="0" noProof="0" dirty="0">
                <a:ln>
                  <a:noFill/>
                </a:ln>
                <a:solidFill>
                  <a:srgbClr val="17406D"/>
                </a:solidFill>
                <a:effectLst/>
                <a:uLnTx/>
                <a:uFillTx/>
                <a:latin typeface="Calibri" panose="020F0502020204030204"/>
                <a:ea typeface="+mn-ea"/>
                <a:cs typeface="+mn-cs"/>
              </a:rPr>
              <a:t>ενός κτηρίου με αρχική ταχύτητα 20 </a:t>
            </a:r>
            <a:r>
              <a:rPr kumimoji="0" lang="en-US" sz="1800" b="0" i="0" u="none" strike="noStrike" kern="1200" cap="none" spc="0" normalizeH="0" baseline="0" noProof="0" dirty="0">
                <a:ln>
                  <a:noFill/>
                </a:ln>
                <a:solidFill>
                  <a:srgbClr val="17406D"/>
                </a:solidFill>
                <a:effectLst/>
                <a:uLnTx/>
                <a:uFillTx/>
                <a:latin typeface="Calibri" panose="020F0502020204030204"/>
                <a:ea typeface="+mn-ea"/>
                <a:cs typeface="+mn-cs"/>
              </a:rPr>
              <a:t>m/s </a:t>
            </a:r>
            <a:r>
              <a:rPr kumimoji="0" lang="el-GR" sz="1800" b="0" i="0" u="none" strike="noStrike" kern="1200" cap="none" spc="0" normalizeH="0" baseline="0" noProof="0" dirty="0">
                <a:ln>
                  <a:noFill/>
                </a:ln>
                <a:solidFill>
                  <a:srgbClr val="17406D"/>
                </a:solidFill>
                <a:effectLst/>
                <a:uLnTx/>
                <a:uFillTx/>
                <a:latin typeface="Calibri" panose="020F0502020204030204"/>
                <a:ea typeface="+mn-ea"/>
                <a:cs typeface="+mn-cs"/>
              </a:rPr>
              <a:t>και φορά κατακόρυφα προς τα επάνω. Το ύψος του κτηρίου είναι 50 </a:t>
            </a:r>
            <a:r>
              <a:rPr kumimoji="0" lang="en-US" sz="1800" b="0" i="0" u="none" strike="noStrike" kern="1200" cap="none" spc="0" normalizeH="0" baseline="0" noProof="0" dirty="0">
                <a:ln>
                  <a:noFill/>
                </a:ln>
                <a:solidFill>
                  <a:srgbClr val="17406D"/>
                </a:solidFill>
                <a:effectLst/>
                <a:uLnTx/>
                <a:uFillTx/>
                <a:latin typeface="Calibri" panose="020F0502020204030204"/>
                <a:ea typeface="+mn-ea"/>
                <a:cs typeface="+mn-cs"/>
              </a:rPr>
              <a:t>m. </a:t>
            </a:r>
            <a:endParaRPr kumimoji="0" lang="el-GR" sz="1800" b="0" i="0" u="none" strike="noStrike" kern="1200" cap="none" spc="0" normalizeH="0" baseline="0" noProof="0" dirty="0">
              <a:ln>
                <a:noFill/>
              </a:ln>
              <a:solidFill>
                <a:srgbClr val="17406D"/>
              </a:solidFill>
              <a:effectLst/>
              <a:uLnTx/>
              <a:uFillTx/>
              <a:latin typeface="Calibri" panose="020F0502020204030204"/>
              <a:ea typeface="+mn-ea"/>
              <a:cs typeface="+mn-cs"/>
            </a:endParaRPr>
          </a:p>
          <a:p>
            <a:pPr marL="914400" marR="0" lvl="2" indent="-228600" algn="l" defTabSz="914400" rtl="0" eaLnBrk="1" fontAlgn="auto" latinLnBrk="0" hangingPunct="1">
              <a:lnSpc>
                <a:spcPct val="100000"/>
              </a:lnSpc>
              <a:spcBef>
                <a:spcPct val="20000"/>
              </a:spcBef>
              <a:spcAft>
                <a:spcPts val="0"/>
              </a:spcAft>
              <a:buClr>
                <a:srgbClr val="0F6FC6"/>
              </a:buClr>
              <a:buSzPct val="76000"/>
              <a:buFont typeface="Wingdings 2" pitchFamily="18" charset="2"/>
              <a:buChar char=""/>
              <a:tabLst/>
              <a:defRPr/>
            </a:pPr>
            <a:r>
              <a:rPr kumimoji="0" lang="el-GR" sz="1600" b="0" i="0" u="none" strike="noStrike" kern="1200" cap="none" spc="0" normalizeH="0" baseline="0" noProof="0" dirty="0">
                <a:ln>
                  <a:noFill/>
                </a:ln>
                <a:solidFill>
                  <a:srgbClr val="17406D"/>
                </a:solidFill>
                <a:effectLst/>
                <a:uLnTx/>
                <a:uFillTx/>
                <a:latin typeface="Calibri" panose="020F0502020204030204"/>
                <a:ea typeface="+mn-ea"/>
                <a:cs typeface="+mn-cs"/>
              </a:rPr>
              <a:t>Δ) Βρείτε την ταχύτητα της μπάλας όταν επιστρέφει στο </a:t>
            </a:r>
            <a:br>
              <a:rPr kumimoji="0" lang="en-US" sz="1600" b="0" i="0" u="none" strike="noStrike" kern="1200" cap="none" spc="0" normalizeH="0" baseline="0" noProof="0" dirty="0">
                <a:ln>
                  <a:noFill/>
                </a:ln>
                <a:solidFill>
                  <a:srgbClr val="17406D"/>
                </a:solidFill>
                <a:effectLst/>
                <a:uLnTx/>
                <a:uFillTx/>
                <a:latin typeface="Calibri" panose="020F0502020204030204"/>
                <a:ea typeface="+mn-ea"/>
                <a:cs typeface="+mn-cs"/>
              </a:rPr>
            </a:br>
            <a:r>
              <a:rPr kumimoji="0" lang="el-GR" sz="1600" b="0" i="0" u="none" strike="noStrike" kern="1200" cap="none" spc="0" normalizeH="0" baseline="0" noProof="0" dirty="0">
                <a:ln>
                  <a:noFill/>
                </a:ln>
                <a:solidFill>
                  <a:srgbClr val="17406D"/>
                </a:solidFill>
                <a:effectLst/>
                <a:uLnTx/>
                <a:uFillTx/>
                <a:latin typeface="Calibri" panose="020F0502020204030204"/>
                <a:ea typeface="+mn-ea"/>
                <a:cs typeface="+mn-cs"/>
              </a:rPr>
              <a:t>ύψος που έφυγε από τα χέρια μας.</a:t>
            </a:r>
          </a:p>
        </p:txBody>
      </p:sp>
      <mc:AlternateContent xmlns:mc="http://schemas.openxmlformats.org/markup-compatibility/2006" xmlns:p14="http://schemas.microsoft.com/office/powerpoint/2010/main">
        <mc:Choice Requires="p14">
          <p:contentPart p14:bwMode="auto" r:id="rId3">
            <p14:nvContentPartPr>
              <p14:cNvPr id="8" name="Ink 7"/>
              <p14:cNvContentPartPr/>
              <p14:nvPr/>
            </p14:nvContentPartPr>
            <p14:xfrm>
              <a:off x="598320" y="3176280"/>
              <a:ext cx="6773400" cy="3153240"/>
            </p14:xfrm>
          </p:contentPart>
        </mc:Choice>
        <mc:Fallback xmlns="">
          <p:pic>
            <p:nvPicPr>
              <p:cNvPr id="8" name="Ink 7"/>
              <p:cNvPicPr/>
              <p:nvPr/>
            </p:nvPicPr>
            <p:blipFill>
              <a:blip r:embed="rId5"/>
              <a:stretch>
                <a:fillRect/>
              </a:stretch>
            </p:blipFill>
            <p:spPr>
              <a:xfrm>
                <a:off x="590760" y="3168720"/>
                <a:ext cx="6788520" cy="316872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9" name="Ink 8"/>
              <p14:cNvContentPartPr/>
              <p14:nvPr/>
            </p14:nvContentPartPr>
            <p14:xfrm>
              <a:off x="4417200" y="5245560"/>
              <a:ext cx="2719440" cy="1033920"/>
            </p14:xfrm>
          </p:contentPart>
        </mc:Choice>
        <mc:Fallback xmlns="">
          <p:pic>
            <p:nvPicPr>
              <p:cNvPr id="9" name="Ink 8"/>
              <p:cNvPicPr/>
              <p:nvPr/>
            </p:nvPicPr>
            <p:blipFill>
              <a:blip r:embed="rId7"/>
              <a:stretch>
                <a:fillRect/>
              </a:stretch>
            </p:blipFill>
            <p:spPr>
              <a:xfrm>
                <a:off x="4412880" y="5238000"/>
                <a:ext cx="2732040" cy="1050480"/>
              </a:xfrm>
              <a:prstGeom prst="rect">
                <a:avLst/>
              </a:prstGeom>
            </p:spPr>
          </p:pic>
        </mc:Fallback>
      </mc:AlternateContent>
      <p:sp>
        <p:nvSpPr>
          <p:cNvPr id="10" name="TextBox 9"/>
          <p:cNvSpPr txBox="1"/>
          <p:nvPr/>
        </p:nvSpPr>
        <p:spPr>
          <a:xfrm>
            <a:off x="2286000" y="5945614"/>
            <a:ext cx="1447800" cy="383906"/>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AlternateContent xmlns:mc="http://schemas.openxmlformats.org/markup-compatibility/2006" xmlns:p14="http://schemas.microsoft.com/office/powerpoint/2010/main">
        <mc:Choice Requires="p14">
          <p:contentPart p14:bwMode="auto" r:id="rId8">
            <p14:nvContentPartPr>
              <p14:cNvPr id="11" name="Ink 10"/>
              <p14:cNvContentPartPr/>
              <p14:nvPr/>
            </p14:nvContentPartPr>
            <p14:xfrm>
              <a:off x="2333520" y="5888880"/>
              <a:ext cx="1138680" cy="568440"/>
            </p14:xfrm>
          </p:contentPart>
        </mc:Choice>
        <mc:Fallback xmlns="">
          <p:pic>
            <p:nvPicPr>
              <p:cNvPr id="11" name="Ink 10"/>
              <p:cNvPicPr/>
              <p:nvPr/>
            </p:nvPicPr>
            <p:blipFill>
              <a:blip r:embed="rId9"/>
              <a:stretch>
                <a:fillRect/>
              </a:stretch>
            </p:blipFill>
            <p:spPr>
              <a:xfrm>
                <a:off x="2329200" y="5881680"/>
                <a:ext cx="1151640" cy="58644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3" name="Ink 12"/>
              <p14:cNvContentPartPr/>
              <p14:nvPr/>
            </p14:nvContentPartPr>
            <p14:xfrm>
              <a:off x="4050000" y="4952880"/>
              <a:ext cx="2166120" cy="1533240"/>
            </p14:xfrm>
          </p:contentPart>
        </mc:Choice>
        <mc:Fallback xmlns="">
          <p:pic>
            <p:nvPicPr>
              <p:cNvPr id="13" name="Ink 12"/>
              <p:cNvPicPr/>
              <p:nvPr/>
            </p:nvPicPr>
            <p:blipFill>
              <a:blip r:embed="rId11"/>
              <a:stretch>
                <a:fillRect/>
              </a:stretch>
            </p:blipFill>
            <p:spPr>
              <a:xfrm>
                <a:off x="4042080" y="4944240"/>
                <a:ext cx="2185920" cy="155124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3" name="Ink 4">
                <a:extLst>
                  <a:ext uri="{FF2B5EF4-FFF2-40B4-BE49-F238E27FC236}">
                    <a16:creationId xmlns:a16="http://schemas.microsoft.com/office/drawing/2014/main" id="{BE144571-A6FD-C8E6-83F2-6AC80543BE2E}"/>
                  </a:ext>
                </a:extLst>
              </p14:cNvPr>
              <p14:cNvContentPartPr/>
              <p14:nvPr/>
            </p14:nvContentPartPr>
            <p14:xfrm>
              <a:off x="8180773" y="710292"/>
              <a:ext cx="446760" cy="451080"/>
            </p14:xfrm>
          </p:contentPart>
        </mc:Choice>
        <mc:Fallback xmlns="">
          <p:pic>
            <p:nvPicPr>
              <p:cNvPr id="3" name="Ink 4">
                <a:extLst>
                  <a:ext uri="{FF2B5EF4-FFF2-40B4-BE49-F238E27FC236}">
                    <a16:creationId xmlns:a16="http://schemas.microsoft.com/office/drawing/2014/main" id="{BE144571-A6FD-C8E6-83F2-6AC80543BE2E}"/>
                  </a:ext>
                </a:extLst>
              </p:cNvPr>
              <p:cNvPicPr/>
              <p:nvPr/>
            </p:nvPicPr>
            <p:blipFill>
              <a:blip r:embed="rId13"/>
              <a:stretch>
                <a:fillRect/>
              </a:stretch>
            </p:blipFill>
            <p:spPr>
              <a:xfrm>
                <a:off x="8171413" y="700932"/>
                <a:ext cx="465480" cy="4698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7" name="Ink 6"/>
              <p14:cNvContentPartPr/>
              <p14:nvPr/>
            </p14:nvContentPartPr>
            <p14:xfrm>
              <a:off x="7891920" y="2446200"/>
              <a:ext cx="740880" cy="1175400"/>
            </p14:xfrm>
          </p:contentPart>
        </mc:Choice>
        <mc:Fallback xmlns="">
          <p:pic>
            <p:nvPicPr>
              <p:cNvPr id="7" name="Ink 6"/>
              <p:cNvPicPr/>
              <p:nvPr/>
            </p:nvPicPr>
            <p:blipFill>
              <a:blip r:embed="rId15"/>
              <a:stretch>
                <a:fillRect/>
              </a:stretch>
            </p:blipFill>
            <p:spPr>
              <a:xfrm>
                <a:off x="7884000" y="2438640"/>
                <a:ext cx="757440" cy="119232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6" name="Ink 5"/>
              <p14:cNvContentPartPr/>
              <p14:nvPr/>
            </p14:nvContentPartPr>
            <p14:xfrm>
              <a:off x="6252480" y="3618360"/>
              <a:ext cx="1161360" cy="435600"/>
            </p14:xfrm>
          </p:contentPart>
        </mc:Choice>
        <mc:Fallback xmlns="">
          <p:pic>
            <p:nvPicPr>
              <p:cNvPr id="6" name="Ink 5"/>
              <p:cNvPicPr/>
              <p:nvPr/>
            </p:nvPicPr>
            <p:blipFill>
              <a:blip r:embed="rId18"/>
              <a:stretch>
                <a:fillRect/>
              </a:stretch>
            </p:blipFill>
            <p:spPr>
              <a:xfrm>
                <a:off x="6243480" y="3612600"/>
                <a:ext cx="1182960" cy="453600"/>
              </a:xfrm>
              <a:prstGeom prst="rect">
                <a:avLst/>
              </a:prstGeom>
            </p:spPr>
          </p:pic>
        </mc:Fallback>
      </mc:AlternateContent>
      <mc:AlternateContent xmlns:mc="http://schemas.openxmlformats.org/markup-compatibility/2006" xmlns:a14="http://schemas.microsoft.com/office/drawing/2010/main">
        <mc:Choice Requires="a14">
          <p:sp>
            <p:nvSpPr>
              <p:cNvPr id="14" name="Rectangular Callout 5">
                <a:extLst>
                  <a:ext uri="{FF2B5EF4-FFF2-40B4-BE49-F238E27FC236}">
                    <a16:creationId xmlns:a16="http://schemas.microsoft.com/office/drawing/2014/main" id="{657614AA-DBB8-E6ED-53D5-153352C08580}"/>
                  </a:ext>
                </a:extLst>
              </p:cNvPr>
              <p:cNvSpPr/>
              <p:nvPr/>
            </p:nvSpPr>
            <p:spPr>
              <a:xfrm>
                <a:off x="5334000" y="-24901"/>
                <a:ext cx="2819400" cy="1586653"/>
              </a:xfrm>
              <a:prstGeom prst="wedgeRectCallout">
                <a:avLst/>
              </a:prstGeom>
              <a:solidFill>
                <a:srgbClr val="FFE5E5"/>
              </a:solidFill>
              <a:ln>
                <a:solidFill>
                  <a:srgbClr val="FF0000"/>
                </a:solidFill>
              </a:ln>
            </p:spPr>
            <p:txBody>
              <a:bodyPr wrap="square">
                <a:spAutoFit/>
              </a:bodyPr>
              <a:lstStyle/>
              <a:p>
                <a:pPr marL="525780" lvl="0" indent="-457200">
                  <a:buFont typeface="+mj-lt"/>
                  <a:buAutoNum type="arabicPeriod"/>
                  <a:defRPr/>
                </a:pPr>
                <a14:m>
                  <m:oMath xmlns:m="http://schemas.openxmlformats.org/officeDocument/2006/math">
                    <m:sSub>
                      <m:sSubPr>
                        <m:ctrlPr>
                          <a:rPr kumimoji="0" lang="el-GR"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𝑢</m:t>
                        </m:r>
                      </m:e>
                      <m:sub>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𝑓</m:t>
                            </m:r>
                          </m:sub>
                        </m:sSub>
                      </m:sub>
                    </m:s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𝑢</m:t>
                        </m:r>
                      </m:e>
                      <m:sub>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𝑖</m:t>
                            </m:r>
                          </m:sub>
                        </m:sSub>
                      </m:sub>
                    </m:sSub>
                    <m:r>
                      <a:rPr lang="en-US" sz="1400" b="1" i="1">
                        <a:latin typeface="Cambria Math" panose="02040503050406030204" pitchFamily="18" charset="0"/>
                      </a:rPr>
                      <m:t>−</m:t>
                    </m:r>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𝑔𝑡</m:t>
                    </m:r>
                  </m:oMath>
                </a14:m>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525780" marR="0" lvl="0" indent="-457200" algn="l" defTabSz="914400" rtl="0" eaLnBrk="1" fontAlgn="auto" latinLnBrk="0" hangingPunct="1">
                  <a:lnSpc>
                    <a:spcPct val="100000"/>
                  </a:lnSpc>
                  <a:spcBef>
                    <a:spcPts val="0"/>
                  </a:spcBef>
                  <a:spcAft>
                    <a:spcPts val="0"/>
                  </a:spcAft>
                  <a:buClrTx/>
                  <a:buSzTx/>
                  <a:buFont typeface="+mj-lt"/>
                  <a:buAutoNum type="arabicPeriod"/>
                  <a:tabLst/>
                  <a:defRPr/>
                </a:pPr>
                <a14:m>
                  <m:oMath xmlns:m="http://schemas.openxmlformats.org/officeDocument/2006/math">
                    <m:sSub>
                      <m:sSubPr>
                        <m:ctrlPr>
                          <a:rPr kumimoji="0" lang="el-GR"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𝑢</m:t>
                        </m:r>
                      </m:e>
                      <m:sub>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𝑎𝑣𝑔</m:t>
                        </m:r>
                      </m:sub>
                    </m:s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f>
                      <m:f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𝑢</m:t>
                            </m:r>
                          </m:e>
                          <m:sub>
                            <m:sSub>
                              <m:sSubPr>
                                <m:ctrlPr>
                                  <a:rPr kumimoji="0" lang="el-GR"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𝑖</m:t>
                                </m:r>
                              </m:sub>
                            </m:sSub>
                          </m:sub>
                        </m:sSub>
                        <m:r>
                          <a:rPr kumimoji="0" lang="el-GR"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l-GR"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𝑢</m:t>
                            </m:r>
                          </m:e>
                          <m:sub>
                            <m:sSub>
                              <m:sSubPr>
                                <m:ctrlPr>
                                  <a:rPr kumimoji="0" lang="el-GR"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𝑓</m:t>
                                </m:r>
                              </m:sub>
                            </m:sSub>
                          </m:sub>
                        </m:sSub>
                      </m:num>
                      <m:den>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den>
                    </m:f>
                  </m:oMath>
                </a14:m>
                <a:endParaRPr kumimoji="0" lang="en-US" sz="14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endParaRPr>
              </a:p>
              <a:p>
                <a:pPr marL="525780" marR="0" lvl="0" indent="-457200" algn="l" defTabSz="914400" rtl="0" eaLnBrk="1" fontAlgn="auto" latinLnBrk="0" hangingPunct="1">
                  <a:lnSpc>
                    <a:spcPct val="100000"/>
                  </a:lnSpc>
                  <a:spcBef>
                    <a:spcPts val="0"/>
                  </a:spcBef>
                  <a:spcAft>
                    <a:spcPts val="0"/>
                  </a:spcAft>
                  <a:buClrTx/>
                  <a:buSzTx/>
                  <a:buFont typeface="+mj-lt"/>
                  <a:buAutoNum type="arabicPeriod"/>
                  <a:tabLst/>
                  <a:defRPr/>
                </a:pPr>
                <a14:m>
                  <m:oMath xmlns:m="http://schemas.openxmlformats.org/officeDocument/2006/math">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𝑓</m:t>
                        </m:r>
                      </m:sub>
                    </m:s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𝑖</m:t>
                        </m:r>
                      </m:sub>
                    </m:s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f>
                      <m:f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1</m:t>
                        </m:r>
                      </m:num>
                      <m:den>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den>
                    </m:f>
                    <m:d>
                      <m:d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𝑢</m:t>
                            </m:r>
                          </m:e>
                          <m:sub>
                            <m:sSub>
                              <m:sSubPr>
                                <m:ctrlPr>
                                  <a:rPr kumimoji="0" lang="el-GR"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𝑖</m:t>
                                </m:r>
                              </m:sub>
                            </m:sSub>
                          </m:sub>
                        </m:s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𝑢</m:t>
                            </m:r>
                          </m:e>
                          <m:sub>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𝑓</m:t>
                                </m:r>
                              </m:sub>
                            </m:sSub>
                          </m:sub>
                        </m:sSub>
                      </m:e>
                    </m:d>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𝑡</m:t>
                    </m:r>
                  </m:oMath>
                </a14:m>
                <a:endParaRPr kumimoji="0" lang="el-GR" sz="1400" b="0" i="1" u="none" strike="noStrike" kern="1200" cap="none" spc="0" normalizeH="0" baseline="0" noProof="0" dirty="0">
                  <a:ln>
                    <a:noFill/>
                  </a:ln>
                  <a:solidFill>
                    <a:prstClr val="black"/>
                  </a:solidFill>
                  <a:effectLst/>
                  <a:uLnTx/>
                  <a:uFillTx/>
                  <a:latin typeface="Calibri" panose="020F0502020204030204"/>
                  <a:ea typeface="+mn-ea"/>
                  <a:cs typeface="+mn-cs"/>
                </a:endParaRPr>
              </a:p>
              <a:p>
                <a:pPr marL="525780" lvl="0" indent="-457200">
                  <a:buFont typeface="+mj-lt"/>
                  <a:buAutoNum type="arabicPeriod"/>
                  <a:defRPr/>
                </a:pPr>
                <a14:m>
                  <m:oMath xmlns:m="http://schemas.openxmlformats.org/officeDocument/2006/math">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𝑓</m:t>
                        </m:r>
                      </m:sub>
                    </m:s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𝑖</m:t>
                        </m:r>
                      </m:sub>
                    </m:s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𝑢</m:t>
                        </m:r>
                      </m:e>
                      <m:sub>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𝑖</m:t>
                            </m:r>
                          </m:sub>
                        </m:sSub>
                      </m:sub>
                    </m:s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𝑡</m:t>
                    </m:r>
                    <m:r>
                      <a:rPr lang="en-US" sz="1400" b="1" i="1">
                        <a:latin typeface="Cambria Math" panose="02040503050406030204" pitchFamily="18" charset="0"/>
                      </a:rPr>
                      <m:t>−</m:t>
                    </m:r>
                    <m:f>
                      <m:f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1</m:t>
                        </m:r>
                      </m:num>
                      <m:den>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den>
                    </m:f>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𝑔</m:t>
                    </m:r>
                    <m:sSup>
                      <m:sSup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𝑡</m:t>
                        </m:r>
                      </m:e>
                      <m:sup>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sup>
                    </m:sSup>
                  </m:oMath>
                </a14:m>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525780" lvl="0" indent="-457200">
                  <a:buFont typeface="+mj-lt"/>
                  <a:buAutoNum type="arabicPeriod"/>
                  <a:defRPr/>
                </a:pPr>
                <a14:m>
                  <m:oMath xmlns:m="http://schemas.openxmlformats.org/officeDocument/2006/math">
                    <m:sSubSup>
                      <m:sSubSup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Sup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𝑢</m:t>
                        </m:r>
                      </m:e>
                      <m:sub>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𝑓</m:t>
                            </m:r>
                          </m:sub>
                        </m:sSub>
                      </m:sub>
                      <m:sup>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sup>
                    </m:sSubSup>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Sup>
                      <m:sSubSup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Sup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𝑢</m:t>
                        </m:r>
                      </m:e>
                      <m:sub>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𝑖</m:t>
                            </m:r>
                          </m:sub>
                        </m:sSub>
                      </m:sub>
                      <m:sup>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sup>
                    </m:sSubSup>
                    <m:r>
                      <a:rPr lang="en-US" sz="1400" b="1" i="1">
                        <a:latin typeface="Cambria Math" panose="02040503050406030204" pitchFamily="18" charset="0"/>
                      </a:rPr>
                      <m:t>−</m:t>
                    </m:r>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𝑔</m:t>
                    </m:r>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𝑓</m:t>
                        </m:r>
                      </m:sub>
                    </m:s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𝑖</m:t>
                        </m:r>
                      </m:sub>
                    </m:s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oMath>
                </a14:m>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14" name="Rectangular Callout 5">
                <a:extLst>
                  <a:ext uri="{FF2B5EF4-FFF2-40B4-BE49-F238E27FC236}">
                    <a16:creationId xmlns:a16="http://schemas.microsoft.com/office/drawing/2014/main" id="{657614AA-DBB8-E6ED-53D5-153352C08580}"/>
                  </a:ext>
                </a:extLst>
              </p:cNvPr>
              <p:cNvSpPr>
                <a:spLocks noRot="1" noChangeAspect="1" noMove="1" noResize="1" noEditPoints="1" noAdjustHandles="1" noChangeArrowheads="1" noChangeShapeType="1" noTextEdit="1"/>
              </p:cNvSpPr>
              <p:nvPr/>
            </p:nvSpPr>
            <p:spPr>
              <a:xfrm>
                <a:off x="5334000" y="-24901"/>
                <a:ext cx="2819400" cy="1586653"/>
              </a:xfrm>
              <a:prstGeom prst="wedgeRectCallout">
                <a:avLst/>
              </a:prstGeom>
              <a:blipFill>
                <a:blip r:embed="rId19"/>
                <a:stretch>
                  <a:fillRect t="-339"/>
                </a:stretch>
              </a:blipFill>
              <a:ln>
                <a:solidFill>
                  <a:srgbClr val="FF0000"/>
                </a:solidFill>
              </a:ln>
            </p:spPr>
            <p:txBody>
              <a:bodyPr/>
              <a:lstStyle/>
              <a:p>
                <a:r>
                  <a:rPr lang="en-US">
                    <a:noFill/>
                  </a:rPr>
                  <a:t> </a:t>
                </a:r>
              </a:p>
            </p:txBody>
          </p:sp>
        </mc:Fallback>
      </mc:AlternateContent>
    </p:spTree>
    <p:extLst>
      <p:ext uri="{BB962C8B-B14F-4D97-AF65-F5344CB8AC3E}">
        <p14:creationId xmlns:p14="http://schemas.microsoft.com/office/powerpoint/2010/main" val="54823025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0" y="1447800"/>
            <a:ext cx="1698024" cy="5046337"/>
          </a:xfrm>
          <a:prstGeom prst="rect">
            <a:avLst/>
          </a:prstGeom>
        </p:spPr>
      </p:pic>
      <p:sp>
        <p:nvSpPr>
          <p:cNvPr id="2" name="Title 1"/>
          <p:cNvSpPr>
            <a:spLocks noGrp="1"/>
          </p:cNvSpPr>
          <p:nvPr>
            <p:ph type="title"/>
          </p:nvPr>
        </p:nvSpPr>
        <p:spPr/>
        <p:txBody>
          <a:bodyPr>
            <a:normAutofit fontScale="90000"/>
          </a:bodyPr>
          <a:lstStyle/>
          <a:p>
            <a:r>
              <a:rPr lang="el-GR" dirty="0"/>
              <a:t>Κίνηση σε μια Διάσταση</a:t>
            </a:r>
          </a:p>
        </p:txBody>
      </p:sp>
      <p:sp>
        <p:nvSpPr>
          <p:cNvPr id="5" name="Content Placeholder 2"/>
          <p:cNvSpPr txBox="1">
            <a:spLocks/>
          </p:cNvSpPr>
          <p:nvPr/>
        </p:nvSpPr>
        <p:spPr>
          <a:xfrm>
            <a:off x="738350" y="1290914"/>
            <a:ext cx="7338508" cy="4654700"/>
          </a:xfrm>
          <a:prstGeom prst="rect">
            <a:avLst/>
          </a:prstGeom>
        </p:spPr>
        <p:txBody>
          <a:bodyPr vert="horz" lIns="91440" tIns="45720" rIns="91440" bIns="45720" rtlCol="0">
            <a:normAutofit/>
          </a:bodyPr>
          <a:lst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a:lstStyle>
          <a:p>
            <a:pPr marL="342900" marR="0" lvl="0" indent="-274320" algn="l" defTabSz="914400" rtl="0" eaLnBrk="1" fontAlgn="auto" latinLnBrk="0" hangingPunct="1">
              <a:lnSpc>
                <a:spcPct val="100000"/>
              </a:lnSpc>
              <a:spcBef>
                <a:spcPct val="20000"/>
              </a:spcBef>
              <a:spcAft>
                <a:spcPts val="0"/>
              </a:spcAft>
              <a:buClr>
                <a:srgbClr val="0F6FC6"/>
              </a:buClr>
              <a:buSzPct val="76000"/>
              <a:buFont typeface="Wingdings 2" pitchFamily="18" charset="2"/>
              <a:buChar char=""/>
              <a:tabLst/>
              <a:defRPr/>
            </a:pPr>
            <a:r>
              <a:rPr kumimoji="0" lang="el-GR" sz="2400" b="1" i="0" u="sng" strike="noStrike" kern="1200" cap="none" spc="0" normalizeH="0" baseline="0" noProof="0" dirty="0">
                <a:ln>
                  <a:noFill/>
                </a:ln>
                <a:solidFill>
                  <a:srgbClr val="17406D"/>
                </a:solidFill>
                <a:effectLst/>
                <a:uLnTx/>
                <a:uFillTx/>
                <a:latin typeface="Calibri" panose="020F0502020204030204"/>
                <a:ea typeface="+mn-ea"/>
                <a:cs typeface="+mn-cs"/>
              </a:rPr>
              <a:t>Παράδειγμα – Λύση:</a:t>
            </a:r>
          </a:p>
          <a:p>
            <a:pPr marL="640080" marR="0" lvl="1" indent="-274320" algn="l" defTabSz="914400" rtl="0" eaLnBrk="1" fontAlgn="auto" latinLnBrk="0" hangingPunct="1">
              <a:lnSpc>
                <a:spcPct val="100000"/>
              </a:lnSpc>
              <a:spcBef>
                <a:spcPct val="20000"/>
              </a:spcBef>
              <a:spcAft>
                <a:spcPts val="0"/>
              </a:spcAft>
              <a:buClr>
                <a:srgbClr val="0F6FC6"/>
              </a:buClr>
              <a:buSzPct val="76000"/>
              <a:buFont typeface="Wingdings 2" pitchFamily="18" charset="2"/>
              <a:buChar char=""/>
              <a:tabLst/>
              <a:defRPr/>
            </a:pPr>
            <a:r>
              <a:rPr kumimoji="0" lang="el-GR" sz="1800" b="0" i="0" u="none" strike="noStrike" kern="1200" cap="none" spc="0" normalizeH="0" baseline="0" noProof="0" dirty="0">
                <a:ln>
                  <a:noFill/>
                </a:ln>
                <a:solidFill>
                  <a:srgbClr val="17406D"/>
                </a:solidFill>
                <a:effectLst/>
                <a:uLnTx/>
                <a:uFillTx/>
                <a:latin typeface="Calibri" panose="020F0502020204030204"/>
                <a:ea typeface="+mn-ea"/>
                <a:cs typeface="+mn-cs"/>
              </a:rPr>
              <a:t>Πετάμε μια μπάλα από την κορυφή </a:t>
            </a:r>
            <a:br>
              <a:rPr kumimoji="0" lang="el-GR" sz="1800" b="0" i="0" u="none" strike="noStrike" kern="1200" cap="none" spc="0" normalizeH="0" baseline="0" noProof="0" dirty="0">
                <a:ln>
                  <a:noFill/>
                </a:ln>
                <a:solidFill>
                  <a:srgbClr val="17406D"/>
                </a:solidFill>
                <a:effectLst/>
                <a:uLnTx/>
                <a:uFillTx/>
                <a:latin typeface="Calibri" panose="020F0502020204030204"/>
                <a:ea typeface="+mn-ea"/>
                <a:cs typeface="+mn-cs"/>
              </a:rPr>
            </a:br>
            <a:r>
              <a:rPr kumimoji="0" lang="el-GR" sz="1800" b="0" i="0" u="none" strike="noStrike" kern="1200" cap="none" spc="0" normalizeH="0" baseline="0" noProof="0" dirty="0">
                <a:ln>
                  <a:noFill/>
                </a:ln>
                <a:solidFill>
                  <a:srgbClr val="17406D"/>
                </a:solidFill>
                <a:effectLst/>
                <a:uLnTx/>
                <a:uFillTx/>
                <a:latin typeface="Calibri" panose="020F0502020204030204"/>
                <a:ea typeface="+mn-ea"/>
                <a:cs typeface="+mn-cs"/>
              </a:rPr>
              <a:t>ενός κτηρίου με αρχική ταχύτητα 20 </a:t>
            </a:r>
            <a:r>
              <a:rPr kumimoji="0" lang="en-US" sz="1800" b="0" i="0" u="none" strike="noStrike" kern="1200" cap="none" spc="0" normalizeH="0" baseline="0" noProof="0" dirty="0">
                <a:ln>
                  <a:noFill/>
                </a:ln>
                <a:solidFill>
                  <a:srgbClr val="17406D"/>
                </a:solidFill>
                <a:effectLst/>
                <a:uLnTx/>
                <a:uFillTx/>
                <a:latin typeface="Calibri" panose="020F0502020204030204"/>
                <a:ea typeface="+mn-ea"/>
                <a:cs typeface="+mn-cs"/>
              </a:rPr>
              <a:t>m/s </a:t>
            </a:r>
            <a:r>
              <a:rPr kumimoji="0" lang="el-GR" sz="1800" b="0" i="0" u="none" strike="noStrike" kern="1200" cap="none" spc="0" normalizeH="0" baseline="0" noProof="0" dirty="0">
                <a:ln>
                  <a:noFill/>
                </a:ln>
                <a:solidFill>
                  <a:srgbClr val="17406D"/>
                </a:solidFill>
                <a:effectLst/>
                <a:uLnTx/>
                <a:uFillTx/>
                <a:latin typeface="Calibri" panose="020F0502020204030204"/>
                <a:ea typeface="+mn-ea"/>
                <a:cs typeface="+mn-cs"/>
              </a:rPr>
              <a:t>και φορά κατακόρυφα προς τα επάνω. Το ύψος του κτηρίου είναι 50 </a:t>
            </a:r>
            <a:r>
              <a:rPr kumimoji="0" lang="en-US" sz="1800" b="0" i="0" u="none" strike="noStrike" kern="1200" cap="none" spc="0" normalizeH="0" baseline="0" noProof="0" dirty="0">
                <a:ln>
                  <a:noFill/>
                </a:ln>
                <a:solidFill>
                  <a:srgbClr val="17406D"/>
                </a:solidFill>
                <a:effectLst/>
                <a:uLnTx/>
                <a:uFillTx/>
                <a:latin typeface="Calibri" panose="020F0502020204030204"/>
                <a:ea typeface="+mn-ea"/>
                <a:cs typeface="+mn-cs"/>
              </a:rPr>
              <a:t>m. </a:t>
            </a:r>
            <a:endParaRPr kumimoji="0" lang="el-GR" sz="1800" b="0" i="0" u="none" strike="noStrike" kern="1200" cap="none" spc="0" normalizeH="0" baseline="0" noProof="0" dirty="0">
              <a:ln>
                <a:noFill/>
              </a:ln>
              <a:solidFill>
                <a:srgbClr val="17406D"/>
              </a:solidFill>
              <a:effectLst/>
              <a:uLnTx/>
              <a:uFillTx/>
              <a:latin typeface="Calibri" panose="020F0502020204030204"/>
              <a:ea typeface="+mn-ea"/>
              <a:cs typeface="+mn-cs"/>
            </a:endParaRPr>
          </a:p>
          <a:p>
            <a:pPr marL="914400" marR="0" lvl="2" indent="-228600" algn="l" defTabSz="914400" rtl="0" eaLnBrk="1" fontAlgn="auto" latinLnBrk="0" hangingPunct="1">
              <a:lnSpc>
                <a:spcPct val="100000"/>
              </a:lnSpc>
              <a:spcBef>
                <a:spcPct val="20000"/>
              </a:spcBef>
              <a:spcAft>
                <a:spcPts val="0"/>
              </a:spcAft>
              <a:buClr>
                <a:srgbClr val="0F6FC6"/>
              </a:buClr>
              <a:buSzPct val="76000"/>
              <a:buFont typeface="Wingdings 2" pitchFamily="18" charset="2"/>
              <a:buChar char=""/>
              <a:tabLst/>
              <a:defRPr/>
            </a:pPr>
            <a:r>
              <a:rPr kumimoji="0" lang="el-GR" sz="1600" b="0" i="0" u="none" strike="noStrike" kern="1200" cap="none" spc="0" normalizeH="0" baseline="0" noProof="0" dirty="0">
                <a:ln>
                  <a:noFill/>
                </a:ln>
                <a:solidFill>
                  <a:srgbClr val="17406D"/>
                </a:solidFill>
                <a:effectLst/>
                <a:uLnTx/>
                <a:uFillTx/>
                <a:latin typeface="Calibri" panose="020F0502020204030204"/>
                <a:ea typeface="+mn-ea"/>
                <a:cs typeface="+mn-cs"/>
              </a:rPr>
              <a:t>Δ) Βρείτε την ταχύτητα της μπάλας όταν επιστρέφει στο </a:t>
            </a:r>
            <a:br>
              <a:rPr kumimoji="0" lang="en-US" sz="1600" b="0" i="0" u="none" strike="noStrike" kern="1200" cap="none" spc="0" normalizeH="0" baseline="0" noProof="0" dirty="0">
                <a:ln>
                  <a:noFill/>
                </a:ln>
                <a:solidFill>
                  <a:srgbClr val="17406D"/>
                </a:solidFill>
                <a:effectLst/>
                <a:uLnTx/>
                <a:uFillTx/>
                <a:latin typeface="Calibri" panose="020F0502020204030204"/>
                <a:ea typeface="+mn-ea"/>
                <a:cs typeface="+mn-cs"/>
              </a:rPr>
            </a:br>
            <a:r>
              <a:rPr kumimoji="0" lang="el-GR" sz="1600" b="0" i="0" u="none" strike="noStrike" kern="1200" cap="none" spc="0" normalizeH="0" baseline="0" noProof="0" dirty="0">
                <a:ln>
                  <a:noFill/>
                </a:ln>
                <a:solidFill>
                  <a:srgbClr val="17406D"/>
                </a:solidFill>
                <a:effectLst/>
                <a:uLnTx/>
                <a:uFillTx/>
                <a:latin typeface="Calibri" panose="020F0502020204030204"/>
                <a:ea typeface="+mn-ea"/>
                <a:cs typeface="+mn-cs"/>
              </a:rPr>
              <a:t>ύψος που έφυγε από τα χέρια μας.</a:t>
            </a:r>
          </a:p>
        </p:txBody>
      </p:sp>
      <mc:AlternateContent xmlns:mc="http://schemas.openxmlformats.org/markup-compatibility/2006" xmlns:p14="http://schemas.microsoft.com/office/powerpoint/2010/main">
        <mc:Choice Requires="p14">
          <p:contentPart p14:bwMode="auto" r:id="rId3">
            <p14:nvContentPartPr>
              <p14:cNvPr id="7" name="Ink 6"/>
              <p14:cNvContentPartPr/>
              <p14:nvPr/>
            </p14:nvContentPartPr>
            <p14:xfrm>
              <a:off x="669960" y="3231720"/>
              <a:ext cx="3833280" cy="587520"/>
            </p14:xfrm>
          </p:contentPart>
        </mc:Choice>
        <mc:Fallback xmlns="">
          <p:pic>
            <p:nvPicPr>
              <p:cNvPr id="7" name="Ink 6"/>
              <p:cNvPicPr/>
              <p:nvPr/>
            </p:nvPicPr>
            <p:blipFill>
              <a:blip r:embed="rId5"/>
              <a:stretch>
                <a:fillRect/>
              </a:stretch>
            </p:blipFill>
            <p:spPr>
              <a:xfrm>
                <a:off x="663840" y="3224160"/>
                <a:ext cx="3848760" cy="60624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9" name="Ink 8"/>
              <p14:cNvContentPartPr/>
              <p14:nvPr/>
            </p14:nvContentPartPr>
            <p14:xfrm>
              <a:off x="596520" y="3394080"/>
              <a:ext cx="6292800" cy="2363040"/>
            </p14:xfrm>
          </p:contentPart>
        </mc:Choice>
        <mc:Fallback xmlns="">
          <p:pic>
            <p:nvPicPr>
              <p:cNvPr id="9" name="Ink 8"/>
              <p:cNvPicPr/>
              <p:nvPr/>
            </p:nvPicPr>
            <p:blipFill>
              <a:blip r:embed="rId7"/>
              <a:stretch>
                <a:fillRect/>
              </a:stretch>
            </p:blipFill>
            <p:spPr>
              <a:xfrm>
                <a:off x="590040" y="3388680"/>
                <a:ext cx="6307560" cy="237564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3" name="Ink 4">
                <a:extLst>
                  <a:ext uri="{FF2B5EF4-FFF2-40B4-BE49-F238E27FC236}">
                    <a16:creationId xmlns:a16="http://schemas.microsoft.com/office/drawing/2014/main" id="{161C9BCB-FCBC-B6A3-0C0A-1AA768391BAC}"/>
                  </a:ext>
                </a:extLst>
              </p14:cNvPr>
              <p14:cNvContentPartPr/>
              <p14:nvPr/>
            </p14:nvContentPartPr>
            <p14:xfrm>
              <a:off x="8180773" y="710292"/>
              <a:ext cx="446760" cy="451080"/>
            </p14:xfrm>
          </p:contentPart>
        </mc:Choice>
        <mc:Fallback xmlns="">
          <p:pic>
            <p:nvPicPr>
              <p:cNvPr id="3" name="Ink 4">
                <a:extLst>
                  <a:ext uri="{FF2B5EF4-FFF2-40B4-BE49-F238E27FC236}">
                    <a16:creationId xmlns:a16="http://schemas.microsoft.com/office/drawing/2014/main" id="{161C9BCB-FCBC-B6A3-0C0A-1AA768391BAC}"/>
                  </a:ext>
                </a:extLst>
              </p:cNvPr>
              <p:cNvPicPr/>
              <p:nvPr/>
            </p:nvPicPr>
            <p:blipFill>
              <a:blip r:embed="rId9"/>
              <a:stretch>
                <a:fillRect/>
              </a:stretch>
            </p:blipFill>
            <p:spPr>
              <a:xfrm>
                <a:off x="8171413" y="700932"/>
                <a:ext cx="465480" cy="469800"/>
              </a:xfrm>
              <a:prstGeom prst="rect">
                <a:avLst/>
              </a:prstGeom>
            </p:spPr>
          </p:pic>
        </mc:Fallback>
      </mc:AlternateContent>
      <mc:AlternateContent xmlns:mc="http://schemas.openxmlformats.org/markup-compatibility/2006" xmlns:a14="http://schemas.microsoft.com/office/drawing/2010/main">
        <mc:Choice Requires="a14">
          <p:sp>
            <p:nvSpPr>
              <p:cNvPr id="6" name="Rectangular Callout 5">
                <a:extLst>
                  <a:ext uri="{FF2B5EF4-FFF2-40B4-BE49-F238E27FC236}">
                    <a16:creationId xmlns:a16="http://schemas.microsoft.com/office/drawing/2014/main" id="{212BEEB6-AE13-B617-AD11-71EAC659246C}"/>
                  </a:ext>
                </a:extLst>
              </p:cNvPr>
              <p:cNvSpPr/>
              <p:nvPr/>
            </p:nvSpPr>
            <p:spPr>
              <a:xfrm>
                <a:off x="5334000" y="-24901"/>
                <a:ext cx="2819400" cy="1586653"/>
              </a:xfrm>
              <a:prstGeom prst="wedgeRectCallout">
                <a:avLst/>
              </a:prstGeom>
              <a:solidFill>
                <a:srgbClr val="FFE5E5"/>
              </a:solidFill>
              <a:ln>
                <a:solidFill>
                  <a:srgbClr val="FF0000"/>
                </a:solidFill>
              </a:ln>
            </p:spPr>
            <p:txBody>
              <a:bodyPr wrap="square">
                <a:spAutoFit/>
              </a:bodyPr>
              <a:lstStyle/>
              <a:p>
                <a:pPr marL="525780" lvl="0" indent="-457200">
                  <a:buFont typeface="+mj-lt"/>
                  <a:buAutoNum type="arabicPeriod"/>
                  <a:defRPr/>
                </a:pPr>
                <a14:m>
                  <m:oMath xmlns:m="http://schemas.openxmlformats.org/officeDocument/2006/math">
                    <m:sSub>
                      <m:sSubPr>
                        <m:ctrlPr>
                          <a:rPr kumimoji="0" lang="el-GR"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𝑢</m:t>
                        </m:r>
                      </m:e>
                      <m:sub>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𝑓</m:t>
                            </m:r>
                          </m:sub>
                        </m:sSub>
                      </m:sub>
                    </m:s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𝑢</m:t>
                        </m:r>
                      </m:e>
                      <m:sub>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𝑖</m:t>
                            </m:r>
                          </m:sub>
                        </m:sSub>
                      </m:sub>
                    </m:sSub>
                    <m:r>
                      <a:rPr lang="en-US" sz="1400" b="1" i="1">
                        <a:latin typeface="Cambria Math" panose="02040503050406030204" pitchFamily="18" charset="0"/>
                      </a:rPr>
                      <m:t>−</m:t>
                    </m:r>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𝑔𝑡</m:t>
                    </m:r>
                  </m:oMath>
                </a14:m>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525780" marR="0" lvl="0" indent="-457200" algn="l" defTabSz="914400" rtl="0" eaLnBrk="1" fontAlgn="auto" latinLnBrk="0" hangingPunct="1">
                  <a:lnSpc>
                    <a:spcPct val="100000"/>
                  </a:lnSpc>
                  <a:spcBef>
                    <a:spcPts val="0"/>
                  </a:spcBef>
                  <a:spcAft>
                    <a:spcPts val="0"/>
                  </a:spcAft>
                  <a:buClrTx/>
                  <a:buSzTx/>
                  <a:buFont typeface="+mj-lt"/>
                  <a:buAutoNum type="arabicPeriod"/>
                  <a:tabLst/>
                  <a:defRPr/>
                </a:pPr>
                <a14:m>
                  <m:oMath xmlns:m="http://schemas.openxmlformats.org/officeDocument/2006/math">
                    <m:sSub>
                      <m:sSubPr>
                        <m:ctrlPr>
                          <a:rPr kumimoji="0" lang="el-GR"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𝑢</m:t>
                        </m:r>
                      </m:e>
                      <m:sub>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𝑎𝑣𝑔</m:t>
                        </m:r>
                      </m:sub>
                    </m:s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f>
                      <m:f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𝑢</m:t>
                            </m:r>
                          </m:e>
                          <m:sub>
                            <m:sSub>
                              <m:sSubPr>
                                <m:ctrlPr>
                                  <a:rPr kumimoji="0" lang="el-GR"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𝑖</m:t>
                                </m:r>
                              </m:sub>
                            </m:sSub>
                          </m:sub>
                        </m:sSub>
                        <m:r>
                          <a:rPr kumimoji="0" lang="el-GR"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l-GR"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𝑢</m:t>
                            </m:r>
                          </m:e>
                          <m:sub>
                            <m:sSub>
                              <m:sSubPr>
                                <m:ctrlPr>
                                  <a:rPr kumimoji="0" lang="el-GR"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𝑓</m:t>
                                </m:r>
                              </m:sub>
                            </m:sSub>
                          </m:sub>
                        </m:sSub>
                      </m:num>
                      <m:den>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den>
                    </m:f>
                  </m:oMath>
                </a14:m>
                <a:endParaRPr kumimoji="0" lang="en-US" sz="14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endParaRPr>
              </a:p>
              <a:p>
                <a:pPr marL="525780" marR="0" lvl="0" indent="-457200" algn="l" defTabSz="914400" rtl="0" eaLnBrk="1" fontAlgn="auto" latinLnBrk="0" hangingPunct="1">
                  <a:lnSpc>
                    <a:spcPct val="100000"/>
                  </a:lnSpc>
                  <a:spcBef>
                    <a:spcPts val="0"/>
                  </a:spcBef>
                  <a:spcAft>
                    <a:spcPts val="0"/>
                  </a:spcAft>
                  <a:buClrTx/>
                  <a:buSzTx/>
                  <a:buFont typeface="+mj-lt"/>
                  <a:buAutoNum type="arabicPeriod"/>
                  <a:tabLst/>
                  <a:defRPr/>
                </a:pPr>
                <a14:m>
                  <m:oMath xmlns:m="http://schemas.openxmlformats.org/officeDocument/2006/math">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𝑓</m:t>
                        </m:r>
                      </m:sub>
                    </m:s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𝑖</m:t>
                        </m:r>
                      </m:sub>
                    </m:s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f>
                      <m:f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1</m:t>
                        </m:r>
                      </m:num>
                      <m:den>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den>
                    </m:f>
                    <m:d>
                      <m:d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𝑢</m:t>
                            </m:r>
                          </m:e>
                          <m:sub>
                            <m:sSub>
                              <m:sSubPr>
                                <m:ctrlPr>
                                  <a:rPr kumimoji="0" lang="el-GR"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𝑖</m:t>
                                </m:r>
                              </m:sub>
                            </m:sSub>
                          </m:sub>
                        </m:s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𝑢</m:t>
                            </m:r>
                          </m:e>
                          <m:sub>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𝑓</m:t>
                                </m:r>
                              </m:sub>
                            </m:sSub>
                          </m:sub>
                        </m:sSub>
                      </m:e>
                    </m:d>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𝑡</m:t>
                    </m:r>
                  </m:oMath>
                </a14:m>
                <a:endParaRPr kumimoji="0" lang="el-GR" sz="1400" b="0" i="1" u="none" strike="noStrike" kern="1200" cap="none" spc="0" normalizeH="0" baseline="0" noProof="0" dirty="0">
                  <a:ln>
                    <a:noFill/>
                  </a:ln>
                  <a:solidFill>
                    <a:prstClr val="black"/>
                  </a:solidFill>
                  <a:effectLst/>
                  <a:uLnTx/>
                  <a:uFillTx/>
                  <a:latin typeface="Calibri" panose="020F0502020204030204"/>
                  <a:ea typeface="+mn-ea"/>
                  <a:cs typeface="+mn-cs"/>
                </a:endParaRPr>
              </a:p>
              <a:p>
                <a:pPr marL="525780" lvl="0" indent="-457200">
                  <a:buFont typeface="+mj-lt"/>
                  <a:buAutoNum type="arabicPeriod"/>
                  <a:defRPr/>
                </a:pPr>
                <a14:m>
                  <m:oMath xmlns:m="http://schemas.openxmlformats.org/officeDocument/2006/math">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𝑓</m:t>
                        </m:r>
                      </m:sub>
                    </m:s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𝑖</m:t>
                        </m:r>
                      </m:sub>
                    </m:s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𝑢</m:t>
                        </m:r>
                      </m:e>
                      <m:sub>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𝑖</m:t>
                            </m:r>
                          </m:sub>
                        </m:sSub>
                      </m:sub>
                    </m:s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𝑡</m:t>
                    </m:r>
                    <m:r>
                      <a:rPr lang="en-US" sz="1400" b="1" i="1">
                        <a:latin typeface="Cambria Math" panose="02040503050406030204" pitchFamily="18" charset="0"/>
                      </a:rPr>
                      <m:t>−</m:t>
                    </m:r>
                    <m:f>
                      <m:f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1</m:t>
                        </m:r>
                      </m:num>
                      <m:den>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den>
                    </m:f>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𝑔</m:t>
                    </m:r>
                    <m:sSup>
                      <m:sSup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𝑡</m:t>
                        </m:r>
                      </m:e>
                      <m:sup>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sup>
                    </m:sSup>
                  </m:oMath>
                </a14:m>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525780" lvl="0" indent="-457200">
                  <a:buFont typeface="+mj-lt"/>
                  <a:buAutoNum type="arabicPeriod"/>
                  <a:defRPr/>
                </a:pPr>
                <a14:m>
                  <m:oMath xmlns:m="http://schemas.openxmlformats.org/officeDocument/2006/math">
                    <m:sSubSup>
                      <m:sSubSup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Sup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𝑢</m:t>
                        </m:r>
                      </m:e>
                      <m:sub>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𝑓</m:t>
                            </m:r>
                          </m:sub>
                        </m:sSub>
                      </m:sub>
                      <m:sup>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sup>
                    </m:sSubSup>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Sup>
                      <m:sSubSup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Sup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𝑢</m:t>
                        </m:r>
                      </m:e>
                      <m:sub>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𝑖</m:t>
                            </m:r>
                          </m:sub>
                        </m:sSub>
                      </m:sub>
                      <m:sup>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sup>
                    </m:sSubSup>
                    <m:r>
                      <a:rPr lang="en-US" sz="1400" b="1" i="1">
                        <a:latin typeface="Cambria Math" panose="02040503050406030204" pitchFamily="18" charset="0"/>
                      </a:rPr>
                      <m:t>−</m:t>
                    </m:r>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𝑔</m:t>
                    </m:r>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𝑓</m:t>
                        </m:r>
                      </m:sub>
                    </m:s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𝑖</m:t>
                        </m:r>
                      </m:sub>
                    </m:s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oMath>
                </a14:m>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6" name="Rectangular Callout 5">
                <a:extLst>
                  <a:ext uri="{FF2B5EF4-FFF2-40B4-BE49-F238E27FC236}">
                    <a16:creationId xmlns:a16="http://schemas.microsoft.com/office/drawing/2014/main" id="{212BEEB6-AE13-B617-AD11-71EAC659246C}"/>
                  </a:ext>
                </a:extLst>
              </p:cNvPr>
              <p:cNvSpPr>
                <a:spLocks noRot="1" noChangeAspect="1" noMove="1" noResize="1" noEditPoints="1" noAdjustHandles="1" noChangeArrowheads="1" noChangeShapeType="1" noTextEdit="1"/>
              </p:cNvSpPr>
              <p:nvPr/>
            </p:nvSpPr>
            <p:spPr>
              <a:xfrm>
                <a:off x="5334000" y="-24901"/>
                <a:ext cx="2819400" cy="1586653"/>
              </a:xfrm>
              <a:prstGeom prst="wedgeRectCallout">
                <a:avLst/>
              </a:prstGeom>
              <a:blipFill>
                <a:blip r:embed="rId10"/>
                <a:stretch>
                  <a:fillRect t="-339"/>
                </a:stretch>
              </a:blipFill>
              <a:ln>
                <a:solidFill>
                  <a:srgbClr val="FF0000"/>
                </a:solidFill>
              </a:ln>
            </p:spPr>
            <p:txBody>
              <a:bodyPr/>
              <a:lstStyle/>
              <a:p>
                <a:r>
                  <a:rPr lang="en-US">
                    <a:noFill/>
                  </a:rPr>
                  <a:t> </a:t>
                </a:r>
              </a:p>
            </p:txBody>
          </p:sp>
        </mc:Fallback>
      </mc:AlternateContent>
    </p:spTree>
    <p:extLst>
      <p:ext uri="{BB962C8B-B14F-4D97-AF65-F5344CB8AC3E}">
        <p14:creationId xmlns:p14="http://schemas.microsoft.com/office/powerpoint/2010/main" val="135711233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0" y="1447800"/>
            <a:ext cx="1698024" cy="5046337"/>
          </a:xfrm>
          <a:prstGeom prst="rect">
            <a:avLst/>
          </a:prstGeom>
        </p:spPr>
      </p:pic>
      <p:sp>
        <p:nvSpPr>
          <p:cNvPr id="2" name="Title 1"/>
          <p:cNvSpPr>
            <a:spLocks noGrp="1"/>
          </p:cNvSpPr>
          <p:nvPr>
            <p:ph type="title"/>
          </p:nvPr>
        </p:nvSpPr>
        <p:spPr/>
        <p:txBody>
          <a:bodyPr>
            <a:normAutofit fontScale="90000"/>
          </a:bodyPr>
          <a:lstStyle/>
          <a:p>
            <a:r>
              <a:rPr lang="el-GR" dirty="0"/>
              <a:t>Κίνηση σε μια Διάσταση</a:t>
            </a:r>
          </a:p>
        </p:txBody>
      </p:sp>
      <mc:AlternateContent xmlns:mc="http://schemas.openxmlformats.org/markup-compatibility/2006" xmlns:a14="http://schemas.microsoft.com/office/drawing/2010/main">
        <mc:Choice Requires="a14">
          <p:sp>
            <p:nvSpPr>
              <p:cNvPr id="5" name="Content Placeholder 2"/>
              <p:cNvSpPr txBox="1">
                <a:spLocks/>
              </p:cNvSpPr>
              <p:nvPr/>
            </p:nvSpPr>
            <p:spPr>
              <a:xfrm>
                <a:off x="738350" y="1290914"/>
                <a:ext cx="7338508" cy="4654700"/>
              </a:xfrm>
              <a:prstGeom prst="rect">
                <a:avLst/>
              </a:prstGeom>
            </p:spPr>
            <p:txBody>
              <a:bodyPr vert="horz" lIns="91440" tIns="45720" rIns="91440" bIns="45720" rtlCol="0">
                <a:normAutofit/>
              </a:bodyPr>
              <a:lst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a:lstStyle>
              <a:p>
                <a:pPr marL="342900" marR="0" lvl="0" indent="-274320" algn="l" defTabSz="914400" rtl="0" eaLnBrk="1" fontAlgn="auto" latinLnBrk="0" hangingPunct="1">
                  <a:lnSpc>
                    <a:spcPct val="100000"/>
                  </a:lnSpc>
                  <a:spcBef>
                    <a:spcPct val="20000"/>
                  </a:spcBef>
                  <a:spcAft>
                    <a:spcPts val="0"/>
                  </a:spcAft>
                  <a:buClr>
                    <a:srgbClr val="0F6FC6"/>
                  </a:buClr>
                  <a:buSzPct val="76000"/>
                  <a:buFont typeface="Wingdings 2" pitchFamily="18" charset="2"/>
                  <a:buChar char=""/>
                  <a:tabLst/>
                  <a:defRPr/>
                </a:pPr>
                <a:r>
                  <a:rPr kumimoji="0" lang="el-GR" sz="2400" b="1" i="0" u="sng" strike="noStrike" kern="1200" cap="none" spc="0" normalizeH="0" baseline="0" noProof="0" dirty="0">
                    <a:ln>
                      <a:noFill/>
                    </a:ln>
                    <a:solidFill>
                      <a:srgbClr val="17406D"/>
                    </a:solidFill>
                    <a:effectLst/>
                    <a:uLnTx/>
                    <a:uFillTx/>
                    <a:latin typeface="Calibri" panose="020F0502020204030204"/>
                    <a:ea typeface="+mn-ea"/>
                    <a:cs typeface="+mn-cs"/>
                  </a:rPr>
                  <a:t>Παράδειγμα – Λύση:</a:t>
                </a:r>
              </a:p>
              <a:p>
                <a:pPr marL="640080" marR="0" lvl="1" indent="-274320" algn="l" defTabSz="914400" rtl="0" eaLnBrk="1" fontAlgn="auto" latinLnBrk="0" hangingPunct="1">
                  <a:lnSpc>
                    <a:spcPct val="100000"/>
                  </a:lnSpc>
                  <a:spcBef>
                    <a:spcPct val="20000"/>
                  </a:spcBef>
                  <a:spcAft>
                    <a:spcPts val="0"/>
                  </a:spcAft>
                  <a:buClr>
                    <a:srgbClr val="0F6FC6"/>
                  </a:buClr>
                  <a:buSzPct val="76000"/>
                  <a:buFont typeface="Wingdings 2" pitchFamily="18" charset="2"/>
                  <a:buChar char=""/>
                  <a:tabLst/>
                  <a:defRPr/>
                </a:pPr>
                <a:r>
                  <a:rPr kumimoji="0" lang="el-GR" sz="1800" b="0" i="0" u="none" strike="noStrike" kern="1200" cap="none" spc="0" normalizeH="0" baseline="0" noProof="0" dirty="0">
                    <a:ln>
                      <a:noFill/>
                    </a:ln>
                    <a:solidFill>
                      <a:srgbClr val="17406D"/>
                    </a:solidFill>
                    <a:effectLst/>
                    <a:uLnTx/>
                    <a:uFillTx/>
                    <a:latin typeface="Calibri" panose="020F0502020204030204"/>
                    <a:ea typeface="+mn-ea"/>
                    <a:cs typeface="+mn-cs"/>
                  </a:rPr>
                  <a:t>Πετάμε μια μπάλα από την κορυφή </a:t>
                </a:r>
                <a:br>
                  <a:rPr kumimoji="0" lang="el-GR" sz="1800" b="0" i="0" u="none" strike="noStrike" kern="1200" cap="none" spc="0" normalizeH="0" baseline="0" noProof="0" dirty="0">
                    <a:ln>
                      <a:noFill/>
                    </a:ln>
                    <a:solidFill>
                      <a:srgbClr val="17406D"/>
                    </a:solidFill>
                    <a:effectLst/>
                    <a:uLnTx/>
                    <a:uFillTx/>
                    <a:latin typeface="Calibri" panose="020F0502020204030204"/>
                    <a:ea typeface="+mn-ea"/>
                    <a:cs typeface="+mn-cs"/>
                  </a:rPr>
                </a:br>
                <a:r>
                  <a:rPr kumimoji="0" lang="el-GR" sz="1800" b="0" i="0" u="none" strike="noStrike" kern="1200" cap="none" spc="0" normalizeH="0" baseline="0" noProof="0" dirty="0">
                    <a:ln>
                      <a:noFill/>
                    </a:ln>
                    <a:solidFill>
                      <a:srgbClr val="17406D"/>
                    </a:solidFill>
                    <a:effectLst/>
                    <a:uLnTx/>
                    <a:uFillTx/>
                    <a:latin typeface="Calibri" panose="020F0502020204030204"/>
                    <a:ea typeface="+mn-ea"/>
                    <a:cs typeface="+mn-cs"/>
                  </a:rPr>
                  <a:t>ενός κτηρίου με αρχική ταχύτητα 20 </a:t>
                </a:r>
                <a:r>
                  <a:rPr kumimoji="0" lang="en-US" sz="1800" b="0" i="0" u="none" strike="noStrike" kern="1200" cap="none" spc="0" normalizeH="0" baseline="0" noProof="0" dirty="0">
                    <a:ln>
                      <a:noFill/>
                    </a:ln>
                    <a:solidFill>
                      <a:srgbClr val="17406D"/>
                    </a:solidFill>
                    <a:effectLst/>
                    <a:uLnTx/>
                    <a:uFillTx/>
                    <a:latin typeface="Calibri" panose="020F0502020204030204"/>
                    <a:ea typeface="+mn-ea"/>
                    <a:cs typeface="+mn-cs"/>
                  </a:rPr>
                  <a:t>m/s </a:t>
                </a:r>
                <a:r>
                  <a:rPr kumimoji="0" lang="el-GR" sz="1800" b="0" i="0" u="none" strike="noStrike" kern="1200" cap="none" spc="0" normalizeH="0" baseline="0" noProof="0" dirty="0">
                    <a:ln>
                      <a:noFill/>
                    </a:ln>
                    <a:solidFill>
                      <a:srgbClr val="17406D"/>
                    </a:solidFill>
                    <a:effectLst/>
                    <a:uLnTx/>
                    <a:uFillTx/>
                    <a:latin typeface="Calibri" panose="020F0502020204030204"/>
                    <a:ea typeface="+mn-ea"/>
                    <a:cs typeface="+mn-cs"/>
                  </a:rPr>
                  <a:t>και φορά κατακόρυφα προς τα επάνω. Το ύψος του κτηρίου είναι 50 </a:t>
                </a:r>
                <a:r>
                  <a:rPr kumimoji="0" lang="en-US" sz="1800" b="0" i="0" u="none" strike="noStrike" kern="1200" cap="none" spc="0" normalizeH="0" baseline="0" noProof="0" dirty="0">
                    <a:ln>
                      <a:noFill/>
                    </a:ln>
                    <a:solidFill>
                      <a:srgbClr val="17406D"/>
                    </a:solidFill>
                    <a:effectLst/>
                    <a:uLnTx/>
                    <a:uFillTx/>
                    <a:latin typeface="Calibri" panose="020F0502020204030204"/>
                    <a:ea typeface="+mn-ea"/>
                    <a:cs typeface="+mn-cs"/>
                  </a:rPr>
                  <a:t>m. </a:t>
                </a:r>
                <a:endParaRPr kumimoji="0" lang="el-GR" sz="1800" b="0" i="0" u="none" strike="noStrike" kern="1200" cap="none" spc="0" normalizeH="0" baseline="0" noProof="0" dirty="0">
                  <a:ln>
                    <a:noFill/>
                  </a:ln>
                  <a:solidFill>
                    <a:srgbClr val="17406D"/>
                  </a:solidFill>
                  <a:effectLst/>
                  <a:uLnTx/>
                  <a:uFillTx/>
                  <a:latin typeface="Calibri" panose="020F0502020204030204"/>
                  <a:ea typeface="+mn-ea"/>
                  <a:cs typeface="+mn-cs"/>
                </a:endParaRPr>
              </a:p>
              <a:p>
                <a:pPr marL="914400" marR="0" lvl="2" indent="-228600" algn="l" defTabSz="914400" rtl="0" eaLnBrk="1" fontAlgn="auto" latinLnBrk="0" hangingPunct="1">
                  <a:lnSpc>
                    <a:spcPct val="100000"/>
                  </a:lnSpc>
                  <a:spcBef>
                    <a:spcPct val="20000"/>
                  </a:spcBef>
                  <a:spcAft>
                    <a:spcPts val="0"/>
                  </a:spcAft>
                  <a:buClr>
                    <a:srgbClr val="0F6FC6"/>
                  </a:buClr>
                  <a:buSzPct val="76000"/>
                  <a:buFont typeface="Wingdings 2" pitchFamily="18" charset="2"/>
                  <a:buChar char=""/>
                  <a:tabLst/>
                  <a:defRPr/>
                </a:pPr>
                <a:r>
                  <a:rPr kumimoji="0" lang="el-GR" sz="1600" b="0" i="0" u="none" strike="noStrike" kern="1200" cap="none" spc="0" normalizeH="0" baseline="0" noProof="0" dirty="0">
                    <a:ln>
                      <a:noFill/>
                    </a:ln>
                    <a:solidFill>
                      <a:srgbClr val="17406D"/>
                    </a:solidFill>
                    <a:effectLst/>
                    <a:uLnTx/>
                    <a:uFillTx/>
                    <a:latin typeface="Calibri" panose="020F0502020204030204"/>
                    <a:ea typeface="+mn-ea"/>
                    <a:cs typeface="+mn-cs"/>
                  </a:rPr>
                  <a:t>Ε) Βρείτε την ταχύτητα και τη θέση της μπάλας όταν </a:t>
                </a:r>
                <a14:m>
                  <m:oMath xmlns:m="http://schemas.openxmlformats.org/officeDocument/2006/math">
                    <m:r>
                      <a:rPr kumimoji="0" lang="en-US" sz="1600" b="0" i="1" u="none" strike="noStrike" kern="1200" cap="none" spc="0" normalizeH="0" baseline="0" noProof="0" dirty="0" smtClean="0">
                        <a:ln>
                          <a:noFill/>
                        </a:ln>
                        <a:solidFill>
                          <a:srgbClr val="17406D"/>
                        </a:solidFill>
                        <a:effectLst/>
                        <a:uLnTx/>
                        <a:uFillTx/>
                        <a:latin typeface="Cambria Math" panose="02040503050406030204" pitchFamily="18" charset="0"/>
                        <a:ea typeface="+mn-ea"/>
                        <a:cs typeface="+mn-cs"/>
                      </a:rPr>
                      <m:t>𝑡</m:t>
                    </m:r>
                    <m:r>
                      <a:rPr kumimoji="0" lang="el-GR" sz="1600" b="0" i="1" u="none" strike="noStrike" kern="1200" cap="none" spc="0" normalizeH="0" baseline="0" noProof="0" dirty="0" smtClean="0">
                        <a:ln>
                          <a:noFill/>
                        </a:ln>
                        <a:solidFill>
                          <a:srgbClr val="17406D"/>
                        </a:solidFill>
                        <a:effectLst/>
                        <a:uLnTx/>
                        <a:uFillTx/>
                        <a:latin typeface="Cambria Math" panose="02040503050406030204" pitchFamily="18" charset="0"/>
                        <a:ea typeface="+mn-ea"/>
                        <a:cs typeface="+mn-cs"/>
                      </a:rPr>
                      <m:t>=</m:t>
                    </m:r>
                    <m:r>
                      <a:rPr kumimoji="0" lang="en-US" sz="1600" b="0" i="1" u="none" strike="noStrike" kern="1200" cap="none" spc="0" normalizeH="0" baseline="0" noProof="0" dirty="0" smtClean="0">
                        <a:ln>
                          <a:noFill/>
                        </a:ln>
                        <a:solidFill>
                          <a:srgbClr val="17406D"/>
                        </a:solidFill>
                        <a:effectLst/>
                        <a:uLnTx/>
                        <a:uFillTx/>
                        <a:latin typeface="Cambria Math" panose="02040503050406030204" pitchFamily="18" charset="0"/>
                        <a:ea typeface="+mn-ea"/>
                        <a:cs typeface="+mn-cs"/>
                      </a:rPr>
                      <m:t>5 </m:t>
                    </m:r>
                    <m:r>
                      <a:rPr kumimoji="0" lang="en-US" sz="1600" b="0" i="1" u="none" strike="noStrike" kern="1200" cap="none" spc="0" normalizeH="0" baseline="0" noProof="0" dirty="0" smtClean="0">
                        <a:ln>
                          <a:noFill/>
                        </a:ln>
                        <a:solidFill>
                          <a:srgbClr val="17406D"/>
                        </a:solidFill>
                        <a:effectLst/>
                        <a:uLnTx/>
                        <a:uFillTx/>
                        <a:latin typeface="Cambria Math" panose="02040503050406030204" pitchFamily="18" charset="0"/>
                        <a:ea typeface="+mn-ea"/>
                        <a:cs typeface="+mn-cs"/>
                      </a:rPr>
                      <m:t>𝑠</m:t>
                    </m:r>
                  </m:oMath>
                </a14:m>
                <a:r>
                  <a:rPr kumimoji="0" lang="en-US" sz="1600" b="0" i="0" u="none" strike="noStrike" kern="1200" cap="none" spc="0" normalizeH="0" baseline="0" noProof="0" dirty="0">
                    <a:ln>
                      <a:noFill/>
                    </a:ln>
                    <a:solidFill>
                      <a:srgbClr val="17406D"/>
                    </a:solidFill>
                    <a:effectLst/>
                    <a:uLnTx/>
                    <a:uFillTx/>
                    <a:latin typeface="Calibri" panose="020F0502020204030204"/>
                    <a:ea typeface="+mn-ea"/>
                    <a:cs typeface="+mn-cs"/>
                  </a:rPr>
                  <a:t>.</a:t>
                </a:r>
                <a:endParaRPr kumimoji="0" lang="el-GR" sz="1600" b="0" i="0" u="none" strike="noStrike" kern="1200" cap="none" spc="0" normalizeH="0" baseline="0" noProof="0" dirty="0">
                  <a:ln>
                    <a:noFill/>
                  </a:ln>
                  <a:solidFill>
                    <a:srgbClr val="17406D"/>
                  </a:solidFill>
                  <a:effectLst/>
                  <a:uLnTx/>
                  <a:uFillTx/>
                  <a:latin typeface="Calibri" panose="020F0502020204030204"/>
                  <a:ea typeface="+mn-ea"/>
                  <a:cs typeface="+mn-cs"/>
                </a:endParaRPr>
              </a:p>
            </p:txBody>
          </p:sp>
        </mc:Choice>
        <mc:Fallback xmlns="">
          <p:sp>
            <p:nvSpPr>
              <p:cNvPr id="5" name="Content Placeholder 2"/>
              <p:cNvSpPr txBox="1">
                <a:spLocks noRot="1" noChangeAspect="1" noMove="1" noResize="1" noEditPoints="1" noAdjustHandles="1" noChangeArrowheads="1" noChangeShapeType="1" noTextEdit="1"/>
              </p:cNvSpPr>
              <p:nvPr/>
            </p:nvSpPr>
            <p:spPr>
              <a:xfrm>
                <a:off x="738350" y="1290914"/>
                <a:ext cx="7338508" cy="4654700"/>
              </a:xfrm>
              <a:prstGeom prst="rect">
                <a:avLst/>
              </a:prstGeom>
              <a:blipFill rotWithShape="0">
                <a:blip r:embed="rId3"/>
                <a:stretch>
                  <a:fillRect t="-1048" r="-415"/>
                </a:stretch>
              </a:blipFill>
            </p:spPr>
            <p:txBody>
              <a:bodyPr/>
              <a:lstStyle/>
              <a:p>
                <a:r>
                  <a:rPr lang="el-GR">
                    <a:noFill/>
                  </a:rPr>
                  <a:t> </a:t>
                </a:r>
              </a:p>
            </p:txBody>
          </p:sp>
        </mc:Fallback>
      </mc:AlternateContent>
      <mc:AlternateContent xmlns:mc="http://schemas.openxmlformats.org/markup-compatibility/2006" xmlns:p14="http://schemas.microsoft.com/office/powerpoint/2010/main">
        <mc:Choice Requires="p14">
          <p:contentPart p14:bwMode="auto" r:id="rId4">
            <p14:nvContentPartPr>
              <p14:cNvPr id="3" name="Ink 2"/>
              <p14:cNvContentPartPr/>
              <p14:nvPr/>
            </p14:nvContentPartPr>
            <p14:xfrm>
              <a:off x="625320" y="3004920"/>
              <a:ext cx="7969320" cy="3491640"/>
            </p14:xfrm>
          </p:contentPart>
        </mc:Choice>
        <mc:Fallback xmlns="">
          <p:pic>
            <p:nvPicPr>
              <p:cNvPr id="3" name="Ink 2"/>
              <p:cNvPicPr/>
              <p:nvPr/>
            </p:nvPicPr>
            <p:blipFill>
              <a:blip r:embed="rId6"/>
              <a:stretch>
                <a:fillRect/>
              </a:stretch>
            </p:blipFill>
            <p:spPr>
              <a:xfrm>
                <a:off x="616680" y="2994840"/>
                <a:ext cx="7987680" cy="3513240"/>
              </a:xfrm>
              <a:prstGeom prst="rect">
                <a:avLst/>
              </a:prstGeom>
            </p:spPr>
          </p:pic>
        </mc:Fallback>
      </mc:AlternateContent>
      <mc:AlternateContent xmlns:mc="http://schemas.openxmlformats.org/markup-compatibility/2006" xmlns:a14="http://schemas.microsoft.com/office/drawing/2010/main">
        <mc:Choice Requires="a14">
          <p:sp>
            <p:nvSpPr>
              <p:cNvPr id="6" name="Rectangular Callout 5">
                <a:extLst>
                  <a:ext uri="{FF2B5EF4-FFF2-40B4-BE49-F238E27FC236}">
                    <a16:creationId xmlns:a16="http://schemas.microsoft.com/office/drawing/2014/main" id="{91C641D0-73F1-C514-C77F-D2F04CCF105B}"/>
                  </a:ext>
                </a:extLst>
              </p:cNvPr>
              <p:cNvSpPr/>
              <p:nvPr/>
            </p:nvSpPr>
            <p:spPr>
              <a:xfrm>
                <a:off x="5334000" y="-24901"/>
                <a:ext cx="2819400" cy="1586653"/>
              </a:xfrm>
              <a:prstGeom prst="wedgeRectCallout">
                <a:avLst/>
              </a:prstGeom>
              <a:solidFill>
                <a:srgbClr val="FFE5E5"/>
              </a:solidFill>
              <a:ln>
                <a:solidFill>
                  <a:srgbClr val="FF0000"/>
                </a:solidFill>
              </a:ln>
            </p:spPr>
            <p:txBody>
              <a:bodyPr wrap="square">
                <a:spAutoFit/>
              </a:bodyPr>
              <a:lstStyle/>
              <a:p>
                <a:pPr marL="525780" lvl="0" indent="-457200">
                  <a:buFont typeface="+mj-lt"/>
                  <a:buAutoNum type="arabicPeriod"/>
                  <a:defRPr/>
                </a:pPr>
                <a14:m>
                  <m:oMath xmlns:m="http://schemas.openxmlformats.org/officeDocument/2006/math">
                    <m:sSub>
                      <m:sSubPr>
                        <m:ctrlPr>
                          <a:rPr kumimoji="0" lang="el-GR"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𝑢</m:t>
                        </m:r>
                      </m:e>
                      <m:sub>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𝑓</m:t>
                            </m:r>
                          </m:sub>
                        </m:sSub>
                      </m:sub>
                    </m:s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𝑢</m:t>
                        </m:r>
                      </m:e>
                      <m:sub>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𝑖</m:t>
                            </m:r>
                          </m:sub>
                        </m:sSub>
                      </m:sub>
                    </m:sSub>
                    <m:r>
                      <a:rPr lang="en-US" sz="1400" b="1" i="1">
                        <a:latin typeface="Cambria Math" panose="02040503050406030204" pitchFamily="18" charset="0"/>
                      </a:rPr>
                      <m:t>−</m:t>
                    </m:r>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𝑔𝑡</m:t>
                    </m:r>
                  </m:oMath>
                </a14:m>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525780" marR="0" lvl="0" indent="-457200" algn="l" defTabSz="914400" rtl="0" eaLnBrk="1" fontAlgn="auto" latinLnBrk="0" hangingPunct="1">
                  <a:lnSpc>
                    <a:spcPct val="100000"/>
                  </a:lnSpc>
                  <a:spcBef>
                    <a:spcPts val="0"/>
                  </a:spcBef>
                  <a:spcAft>
                    <a:spcPts val="0"/>
                  </a:spcAft>
                  <a:buClrTx/>
                  <a:buSzTx/>
                  <a:buFont typeface="+mj-lt"/>
                  <a:buAutoNum type="arabicPeriod"/>
                  <a:tabLst/>
                  <a:defRPr/>
                </a:pPr>
                <a14:m>
                  <m:oMath xmlns:m="http://schemas.openxmlformats.org/officeDocument/2006/math">
                    <m:sSub>
                      <m:sSubPr>
                        <m:ctrlPr>
                          <a:rPr kumimoji="0" lang="el-GR"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𝑢</m:t>
                        </m:r>
                      </m:e>
                      <m:sub>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𝑎𝑣𝑔</m:t>
                        </m:r>
                      </m:sub>
                    </m:s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f>
                      <m:f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𝑢</m:t>
                            </m:r>
                          </m:e>
                          <m:sub>
                            <m:sSub>
                              <m:sSubPr>
                                <m:ctrlPr>
                                  <a:rPr kumimoji="0" lang="el-GR"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𝑖</m:t>
                                </m:r>
                              </m:sub>
                            </m:sSub>
                          </m:sub>
                        </m:sSub>
                        <m:r>
                          <a:rPr kumimoji="0" lang="el-GR"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l-GR"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𝑢</m:t>
                            </m:r>
                          </m:e>
                          <m:sub>
                            <m:sSub>
                              <m:sSubPr>
                                <m:ctrlPr>
                                  <a:rPr kumimoji="0" lang="el-GR"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𝑓</m:t>
                                </m:r>
                              </m:sub>
                            </m:sSub>
                          </m:sub>
                        </m:sSub>
                      </m:num>
                      <m:den>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den>
                    </m:f>
                  </m:oMath>
                </a14:m>
                <a:endParaRPr kumimoji="0" lang="en-US" sz="14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endParaRPr>
              </a:p>
              <a:p>
                <a:pPr marL="525780" marR="0" lvl="0" indent="-457200" algn="l" defTabSz="914400" rtl="0" eaLnBrk="1" fontAlgn="auto" latinLnBrk="0" hangingPunct="1">
                  <a:lnSpc>
                    <a:spcPct val="100000"/>
                  </a:lnSpc>
                  <a:spcBef>
                    <a:spcPts val="0"/>
                  </a:spcBef>
                  <a:spcAft>
                    <a:spcPts val="0"/>
                  </a:spcAft>
                  <a:buClrTx/>
                  <a:buSzTx/>
                  <a:buFont typeface="+mj-lt"/>
                  <a:buAutoNum type="arabicPeriod"/>
                  <a:tabLst/>
                  <a:defRPr/>
                </a:pPr>
                <a14:m>
                  <m:oMath xmlns:m="http://schemas.openxmlformats.org/officeDocument/2006/math">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𝑓</m:t>
                        </m:r>
                      </m:sub>
                    </m:s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𝑖</m:t>
                        </m:r>
                      </m:sub>
                    </m:s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f>
                      <m:f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1</m:t>
                        </m:r>
                      </m:num>
                      <m:den>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den>
                    </m:f>
                    <m:d>
                      <m:d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𝑢</m:t>
                            </m:r>
                          </m:e>
                          <m:sub>
                            <m:sSub>
                              <m:sSubPr>
                                <m:ctrlPr>
                                  <a:rPr kumimoji="0" lang="el-GR"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𝑖</m:t>
                                </m:r>
                              </m:sub>
                            </m:sSub>
                          </m:sub>
                        </m:s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𝑢</m:t>
                            </m:r>
                          </m:e>
                          <m:sub>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𝑓</m:t>
                                </m:r>
                              </m:sub>
                            </m:sSub>
                          </m:sub>
                        </m:sSub>
                      </m:e>
                    </m:d>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𝑡</m:t>
                    </m:r>
                  </m:oMath>
                </a14:m>
                <a:endParaRPr kumimoji="0" lang="el-GR" sz="1400" b="0" i="1" u="none" strike="noStrike" kern="1200" cap="none" spc="0" normalizeH="0" baseline="0" noProof="0" dirty="0">
                  <a:ln>
                    <a:noFill/>
                  </a:ln>
                  <a:solidFill>
                    <a:prstClr val="black"/>
                  </a:solidFill>
                  <a:effectLst/>
                  <a:uLnTx/>
                  <a:uFillTx/>
                  <a:latin typeface="Calibri" panose="020F0502020204030204"/>
                  <a:ea typeface="+mn-ea"/>
                  <a:cs typeface="+mn-cs"/>
                </a:endParaRPr>
              </a:p>
              <a:p>
                <a:pPr marL="525780" lvl="0" indent="-457200">
                  <a:buFont typeface="+mj-lt"/>
                  <a:buAutoNum type="arabicPeriod"/>
                  <a:defRPr/>
                </a:pPr>
                <a14:m>
                  <m:oMath xmlns:m="http://schemas.openxmlformats.org/officeDocument/2006/math">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𝑓</m:t>
                        </m:r>
                      </m:sub>
                    </m:s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𝑖</m:t>
                        </m:r>
                      </m:sub>
                    </m:s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𝑢</m:t>
                        </m:r>
                      </m:e>
                      <m:sub>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𝑖</m:t>
                            </m:r>
                          </m:sub>
                        </m:sSub>
                      </m:sub>
                    </m:s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𝑡</m:t>
                    </m:r>
                    <m:r>
                      <a:rPr lang="en-US" sz="1400" b="1" i="1">
                        <a:latin typeface="Cambria Math" panose="02040503050406030204" pitchFamily="18" charset="0"/>
                      </a:rPr>
                      <m:t>−</m:t>
                    </m:r>
                    <m:f>
                      <m:f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1</m:t>
                        </m:r>
                      </m:num>
                      <m:den>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den>
                    </m:f>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𝑔</m:t>
                    </m:r>
                    <m:sSup>
                      <m:sSup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𝑡</m:t>
                        </m:r>
                      </m:e>
                      <m:sup>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sup>
                    </m:sSup>
                  </m:oMath>
                </a14:m>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525780" lvl="0" indent="-457200">
                  <a:buFont typeface="+mj-lt"/>
                  <a:buAutoNum type="arabicPeriod"/>
                  <a:defRPr/>
                </a:pPr>
                <a14:m>
                  <m:oMath xmlns:m="http://schemas.openxmlformats.org/officeDocument/2006/math">
                    <m:sSubSup>
                      <m:sSubSup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Sup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𝑢</m:t>
                        </m:r>
                      </m:e>
                      <m:sub>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𝑓</m:t>
                            </m:r>
                          </m:sub>
                        </m:sSub>
                      </m:sub>
                      <m:sup>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sup>
                    </m:sSubSup>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Sup>
                      <m:sSubSup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Sup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𝑢</m:t>
                        </m:r>
                      </m:e>
                      <m:sub>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𝑖</m:t>
                            </m:r>
                          </m:sub>
                        </m:sSub>
                      </m:sub>
                      <m:sup>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sup>
                    </m:sSubSup>
                    <m:r>
                      <a:rPr lang="en-US" sz="1400" b="1" i="1">
                        <a:latin typeface="Cambria Math" panose="02040503050406030204" pitchFamily="18" charset="0"/>
                      </a:rPr>
                      <m:t>−</m:t>
                    </m:r>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𝑔</m:t>
                    </m:r>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𝑓</m:t>
                        </m:r>
                      </m:sub>
                    </m:s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𝑖</m:t>
                        </m:r>
                      </m:sub>
                    </m:s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oMath>
                </a14:m>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6" name="Rectangular Callout 5">
                <a:extLst>
                  <a:ext uri="{FF2B5EF4-FFF2-40B4-BE49-F238E27FC236}">
                    <a16:creationId xmlns:a16="http://schemas.microsoft.com/office/drawing/2014/main" id="{91C641D0-73F1-C514-C77F-D2F04CCF105B}"/>
                  </a:ext>
                </a:extLst>
              </p:cNvPr>
              <p:cNvSpPr>
                <a:spLocks noRot="1" noChangeAspect="1" noMove="1" noResize="1" noEditPoints="1" noAdjustHandles="1" noChangeArrowheads="1" noChangeShapeType="1" noTextEdit="1"/>
              </p:cNvSpPr>
              <p:nvPr/>
            </p:nvSpPr>
            <p:spPr>
              <a:xfrm>
                <a:off x="5334000" y="-24901"/>
                <a:ext cx="2819400" cy="1586653"/>
              </a:xfrm>
              <a:prstGeom prst="wedgeRectCallout">
                <a:avLst/>
              </a:prstGeom>
              <a:blipFill>
                <a:blip r:embed="rId7"/>
                <a:stretch>
                  <a:fillRect t="-339"/>
                </a:stretch>
              </a:blipFill>
              <a:ln>
                <a:solidFill>
                  <a:srgbClr val="FF0000"/>
                </a:solidFill>
              </a:ln>
            </p:spPr>
            <p:txBody>
              <a:bodyPr/>
              <a:lstStyle/>
              <a:p>
                <a:r>
                  <a:rPr lang="en-US">
                    <a:noFill/>
                  </a:rPr>
                  <a:t> </a:t>
                </a:r>
              </a:p>
            </p:txBody>
          </p:sp>
        </mc:Fallback>
      </mc:AlternateContent>
      <p:pic>
        <p:nvPicPr>
          <p:cNvPr id="8" name="Εικόνα 7">
            <a:extLst>
              <a:ext uri="{FF2B5EF4-FFF2-40B4-BE49-F238E27FC236}">
                <a16:creationId xmlns:a16="http://schemas.microsoft.com/office/drawing/2014/main" id="{A41671C8-0D2F-01D8-9B51-38199C934144}"/>
              </a:ext>
            </a:extLst>
          </p:cNvPr>
          <p:cNvPicPr>
            <a:picLocks noChangeAspect="1"/>
          </p:cNvPicPr>
          <p:nvPr/>
        </p:nvPicPr>
        <p:blipFill>
          <a:blip r:embed="rId8"/>
          <a:stretch>
            <a:fillRect/>
          </a:stretch>
        </p:blipFill>
        <p:spPr>
          <a:xfrm>
            <a:off x="1789895" y="4403698"/>
            <a:ext cx="242922" cy="171474"/>
          </a:xfrm>
          <a:prstGeom prst="rect">
            <a:avLst/>
          </a:prstGeom>
        </p:spPr>
      </p:pic>
      <p:pic>
        <p:nvPicPr>
          <p:cNvPr id="9" name="Εικόνα 8">
            <a:extLst>
              <a:ext uri="{FF2B5EF4-FFF2-40B4-BE49-F238E27FC236}">
                <a16:creationId xmlns:a16="http://schemas.microsoft.com/office/drawing/2014/main" id="{F93D0C3A-3125-3CE3-C5DD-130230B1CC32}"/>
              </a:ext>
            </a:extLst>
          </p:cNvPr>
          <p:cNvPicPr>
            <a:picLocks noChangeAspect="1"/>
          </p:cNvPicPr>
          <p:nvPr/>
        </p:nvPicPr>
        <p:blipFill>
          <a:blip r:embed="rId8"/>
          <a:stretch>
            <a:fillRect/>
          </a:stretch>
        </p:blipFill>
        <p:spPr>
          <a:xfrm>
            <a:off x="2824945" y="5395612"/>
            <a:ext cx="242922" cy="171474"/>
          </a:xfrm>
          <a:prstGeom prst="rect">
            <a:avLst/>
          </a:prstGeom>
        </p:spPr>
      </p:pic>
    </p:spTree>
    <p:extLst>
      <p:ext uri="{BB962C8B-B14F-4D97-AF65-F5344CB8AC3E}">
        <p14:creationId xmlns:p14="http://schemas.microsoft.com/office/powerpoint/2010/main" val="141538103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729816" y="2708043"/>
            <a:ext cx="3313355" cy="1702160"/>
          </a:xfrm>
        </p:spPr>
        <p:txBody>
          <a:bodyPr/>
          <a:lstStyle/>
          <a:p>
            <a:r>
              <a:rPr lang="el-GR" dirty="0"/>
              <a:t>Φυσική για Μηχανικούς</a:t>
            </a:r>
          </a:p>
        </p:txBody>
      </p:sp>
      <p:sp>
        <p:nvSpPr>
          <p:cNvPr id="3" name="Subtitle 2"/>
          <p:cNvSpPr>
            <a:spLocks noGrp="1"/>
          </p:cNvSpPr>
          <p:nvPr>
            <p:ph type="subTitle" idx="1"/>
          </p:nvPr>
        </p:nvSpPr>
        <p:spPr/>
        <p:txBody>
          <a:bodyPr>
            <a:normAutofit/>
          </a:bodyPr>
          <a:lstStyle/>
          <a:p>
            <a:r>
              <a:rPr lang="el-GR" dirty="0"/>
              <a:t>Μηχανική</a:t>
            </a:r>
            <a:endParaRPr lang="en-US" dirty="0"/>
          </a:p>
          <a:p>
            <a:endParaRPr lang="el-GR" dirty="0"/>
          </a:p>
          <a:p>
            <a:r>
              <a:rPr lang="el-GR" dirty="0"/>
              <a:t>Κίνηση σε Δυο Διαστάσεις</a:t>
            </a:r>
          </a:p>
          <a:p>
            <a:endParaRPr lang="el-GR" dirty="0"/>
          </a:p>
        </p:txBody>
      </p:sp>
      <p:sp>
        <p:nvSpPr>
          <p:cNvPr id="5" name="TextBox 4"/>
          <p:cNvSpPr txBox="1"/>
          <p:nvPr/>
        </p:nvSpPr>
        <p:spPr>
          <a:xfrm>
            <a:off x="152401" y="4863406"/>
            <a:ext cx="4285172" cy="73917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l-GR" sz="1051"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Εικόνα: Στην εκτέλεση πέναλτι, ο ποδοσφαιριστής </a:t>
            </a:r>
            <a:r>
              <a:rPr kumimoji="0" lang="en-US" sz="1051"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l-GR" sz="1051"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κτυπά ακίνητη μπάλα, με σκοπό να της δώσει ταχύτητα</a:t>
            </a:r>
            <a:r>
              <a:rPr kumimoji="0" lang="en-US" sz="1051"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l-GR" sz="1051"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και κατεύθυνση ώστε να σκοράρει. Υπό προϋποθέσεις, η εκτέλεση μπορεί να ιδωθεί ως κίνηση σε δυο (αντί τρείς) διαστάσεις.</a:t>
            </a:r>
            <a:endParaRPr kumimoji="0" lang="en-US" sz="1051"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pic>
        <p:nvPicPr>
          <p:cNvPr id="4" name="Εικόνα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7071" y="1905002"/>
            <a:ext cx="4124463" cy="2955983"/>
          </a:xfrm>
          <a:prstGeom prst="rect">
            <a:avLst/>
          </a:prstGeom>
          <a:ln>
            <a:noFill/>
          </a:ln>
          <a:effectLst>
            <a:softEdge rad="112500"/>
          </a:effectLst>
        </p:spPr>
      </p:pic>
    </p:spTree>
    <p:extLst>
      <p:ext uri="{BB962C8B-B14F-4D97-AF65-F5344CB8AC3E}">
        <p14:creationId xmlns:p14="http://schemas.microsoft.com/office/powerpoint/2010/main" val="231025694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l-GR" dirty="0"/>
              <a:t>Φυσική για Μηχανικούς</a:t>
            </a:r>
          </a:p>
        </p:txBody>
      </p:sp>
      <p:sp>
        <p:nvSpPr>
          <p:cNvPr id="3" name="Subtitle 2"/>
          <p:cNvSpPr>
            <a:spLocks noGrp="1"/>
          </p:cNvSpPr>
          <p:nvPr>
            <p:ph type="subTitle" idx="1"/>
          </p:nvPr>
        </p:nvSpPr>
        <p:spPr/>
        <p:txBody>
          <a:bodyPr>
            <a:normAutofit/>
          </a:bodyPr>
          <a:lstStyle/>
          <a:p>
            <a:r>
              <a:rPr lang="el-GR" dirty="0"/>
              <a:t>Μηχανική</a:t>
            </a:r>
            <a:endParaRPr lang="en-US" dirty="0"/>
          </a:p>
          <a:p>
            <a:endParaRPr lang="el-GR" dirty="0"/>
          </a:p>
          <a:p>
            <a:r>
              <a:rPr lang="el-GR" b="1" dirty="0">
                <a:effectLst>
                  <a:outerShdw blurRad="38100" dist="38100" dir="2700000" algn="tl">
                    <a:srgbClr val="000000">
                      <a:alpha val="43137"/>
                    </a:srgbClr>
                  </a:outerShdw>
                </a:effectLst>
              </a:rPr>
              <a:t>Κίνηση σε Δυο Διαστάσεις</a:t>
            </a:r>
          </a:p>
          <a:p>
            <a:endParaRPr lang="el-GR" dirty="0"/>
          </a:p>
        </p:txBody>
      </p:sp>
      <p:pic>
        <p:nvPicPr>
          <p:cNvPr id="7" name="Εικόνα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7071" y="1905002"/>
            <a:ext cx="4124463" cy="2955983"/>
          </a:xfrm>
          <a:prstGeom prst="rect">
            <a:avLst/>
          </a:prstGeom>
          <a:ln>
            <a:noFill/>
          </a:ln>
          <a:effectLst>
            <a:softEdge rad="112500"/>
          </a:effectLst>
        </p:spPr>
      </p:pic>
      <p:sp>
        <p:nvSpPr>
          <p:cNvPr id="8" name="TextBox 7"/>
          <p:cNvSpPr txBox="1"/>
          <p:nvPr/>
        </p:nvSpPr>
        <p:spPr>
          <a:xfrm>
            <a:off x="152401" y="4863406"/>
            <a:ext cx="4285172" cy="73917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l-GR" sz="1051"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Εικόνα: Στην εκτέλεση πέναλτι, ο ποδοσφαιριστής </a:t>
            </a:r>
            <a:r>
              <a:rPr kumimoji="0" lang="en-US" sz="1051"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l-GR" sz="1051"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κτυπά ακίνητη μπάλα, με σκοπό να της δώσει ταχύτητα</a:t>
            </a:r>
            <a:r>
              <a:rPr kumimoji="0" lang="en-US" sz="1051"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l-GR" sz="1051"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και κατεύθυνση ώστε να σκοράρει. Υπό προϋποθέσεις, η εκτέλεση μπορεί να ιδωθεί ως κίνηση σε δυο (αντί τρείς) διαστάσεις.</a:t>
            </a:r>
            <a:endParaRPr kumimoji="0" lang="en-US" sz="1051"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Tree>
    <p:extLst>
      <p:ext uri="{BB962C8B-B14F-4D97-AF65-F5344CB8AC3E}">
        <p14:creationId xmlns:p14="http://schemas.microsoft.com/office/powerpoint/2010/main" val="127605524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a:t>Κίνηση σε Δυο Διαστάσεις</a:t>
            </a:r>
          </a:p>
        </p:txBody>
      </p:sp>
      <mc:AlternateContent xmlns:mc="http://schemas.openxmlformats.org/markup-compatibility/2006" xmlns:a14="http://schemas.microsoft.com/office/drawing/2010/main">
        <mc:Choice Requires="a14">
          <p:sp>
            <p:nvSpPr>
              <p:cNvPr id="3" name="Θέση περιεχομένου 2"/>
              <p:cNvSpPr>
                <a:spLocks noGrp="1"/>
              </p:cNvSpPr>
              <p:nvPr>
                <p:ph idx="1"/>
              </p:nvPr>
            </p:nvSpPr>
            <p:spPr>
              <a:xfrm>
                <a:off x="738350" y="1425594"/>
                <a:ext cx="7796051" cy="5051409"/>
              </a:xfrm>
            </p:spPr>
            <p:txBody>
              <a:bodyPr/>
              <a:lstStyle/>
              <a:p>
                <a:endParaRPr lang="en-US" dirty="0"/>
              </a:p>
              <a:p>
                <a:r>
                  <a:rPr lang="el-GR" dirty="0"/>
                  <a:t>Ας επεκτείνουμε τις ιδέες που ήδη ξέρουμε στο χώρο</a:t>
                </a:r>
                <a:r>
                  <a:rPr lang="en-US" dirty="0"/>
                  <a:t> </a:t>
                </a:r>
                <a14:m>
                  <m:oMath xmlns:m="http://schemas.openxmlformats.org/officeDocument/2006/math">
                    <m:r>
                      <a:rPr lang="en-US" i="1" dirty="0" smtClean="0">
                        <a:latin typeface="Cambria Math" panose="02040503050406030204" pitchFamily="18" charset="0"/>
                      </a:rPr>
                      <m:t>𝑥𝑦</m:t>
                    </m:r>
                  </m:oMath>
                </a14:m>
                <a:endParaRPr lang="en-US" dirty="0"/>
              </a:p>
              <a:p>
                <a:pPr lvl="1"/>
                <a:r>
                  <a:rPr lang="el-GR" dirty="0"/>
                  <a:t>Χώρος επιπέδου</a:t>
                </a:r>
                <a:br>
                  <a:rPr lang="el-GR" dirty="0"/>
                </a:br>
                <a:endParaRPr lang="el-GR" dirty="0"/>
              </a:p>
              <a:p>
                <a:r>
                  <a:rPr lang="el-GR" dirty="0"/>
                  <a:t>Θα κάνουμε εκτεταμένη χρήση διανυσμάτων</a:t>
                </a:r>
              </a:p>
              <a:p>
                <a:pPr lvl="1"/>
                <a:r>
                  <a:rPr lang="el-GR" dirty="0"/>
                  <a:t>…αλλά και ανάλυσης σε συνιστώσες</a:t>
                </a:r>
                <a:endParaRPr lang="en-US" dirty="0"/>
              </a:p>
              <a:p>
                <a:pPr lvl="1"/>
                <a:r>
                  <a:rPr lang="el-GR" dirty="0"/>
                  <a:t>Δηλ. θα δουλεύουμε κυρίως κατά </a:t>
                </a:r>
                <a:r>
                  <a:rPr lang="el-GR" b="1" dirty="0"/>
                  <a:t>άξονες της κίνησης</a:t>
                </a:r>
                <a:endParaRPr lang="en-US" b="1" dirty="0"/>
              </a:p>
              <a:p>
                <a:pPr lvl="1"/>
                <a:endParaRPr lang="en-US" dirty="0"/>
              </a:p>
              <a:p>
                <a:r>
                  <a:rPr lang="el-GR" dirty="0"/>
                  <a:t>Η γνώση της μονοδιάστατης κίνησης θα είναι πολύτιμη!</a:t>
                </a:r>
              </a:p>
            </p:txBody>
          </p:sp>
        </mc:Choice>
        <mc:Fallback xmlns="">
          <p:sp>
            <p:nvSpPr>
              <p:cNvPr id="3" name="Θέση περιεχομένου 2"/>
              <p:cNvSpPr>
                <a:spLocks noGrp="1" noRot="1" noChangeAspect="1" noMove="1" noResize="1" noEditPoints="1" noAdjustHandles="1" noChangeArrowheads="1" noChangeShapeType="1" noTextEdit="1"/>
              </p:cNvSpPr>
              <p:nvPr>
                <p:ph idx="1"/>
              </p:nvPr>
            </p:nvSpPr>
            <p:spPr>
              <a:xfrm>
                <a:off x="738350" y="1425594"/>
                <a:ext cx="7796051" cy="5051409"/>
              </a:xfrm>
              <a:blipFill>
                <a:blip r:embed="rId2"/>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199460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4" end="4"/>
                                            </p:txEl>
                                          </p:spTgt>
                                        </p:tgtEl>
                                        <p:attrNameLst>
                                          <p:attrName>style.visibility</p:attrName>
                                        </p:attrNameLst>
                                      </p:cBhvr>
                                      <p:to>
                                        <p:strVal val="visible"/>
                                      </p:to>
                                    </p:set>
                                    <p:animEffect transition="in" filter="fade">
                                      <p:cBhvr>
                                        <p:cTn id="10" dur="500"/>
                                        <p:tgtEl>
                                          <p:spTgt spid="3">
                                            <p:txEl>
                                              <p:pRg st="4" end="4"/>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animEffect transition="in" filter="fade">
                                      <p:cBhvr>
                                        <p:cTn id="13" dur="500"/>
                                        <p:tgtEl>
                                          <p:spTgt spid="3">
                                            <p:txEl>
                                              <p:pRg st="5" end="5"/>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7" end="7"/>
                                            </p:txEl>
                                          </p:spTgt>
                                        </p:tgtEl>
                                        <p:attrNameLst>
                                          <p:attrName>style.visibility</p:attrName>
                                        </p:attrNameLst>
                                      </p:cBhvr>
                                      <p:to>
                                        <p:strVal val="visible"/>
                                      </p:to>
                                    </p:set>
                                    <p:animEffect transition="in" filter="fade">
                                      <p:cBhvr>
                                        <p:cTn id="18"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Κίνηση σε μια Διάσταση </a:t>
            </a:r>
          </a:p>
        </p:txBody>
      </p:sp>
      <p:sp>
        <p:nvSpPr>
          <p:cNvPr id="5" name="Content Placeholder 4"/>
          <p:cNvSpPr>
            <a:spLocks noGrp="1"/>
          </p:cNvSpPr>
          <p:nvPr>
            <p:ph idx="1"/>
          </p:nvPr>
        </p:nvSpPr>
        <p:spPr>
          <a:xfrm>
            <a:off x="740613" y="1290913"/>
            <a:ext cx="7872250" cy="5186085"/>
          </a:xfrm>
        </p:spPr>
        <p:txBody>
          <a:bodyPr>
            <a:normAutofit/>
          </a:bodyPr>
          <a:lstStyle/>
          <a:p>
            <a:r>
              <a:rPr lang="el-GR" dirty="0"/>
              <a:t>Κίνηση σε έναν οριζόντιο/κατακόρυφο</a:t>
            </a:r>
            <a:r>
              <a:rPr lang="en-US" dirty="0"/>
              <a:t> </a:t>
            </a:r>
            <a:r>
              <a:rPr lang="el-GR" dirty="0"/>
              <a:t>άξονα</a:t>
            </a:r>
          </a:p>
          <a:p>
            <a:pPr lvl="1"/>
            <a:r>
              <a:rPr lang="el-GR" dirty="0"/>
              <a:t>Σώμα == σωματίδιο </a:t>
            </a:r>
          </a:p>
          <a:p>
            <a:pPr lvl="2"/>
            <a:r>
              <a:rPr lang="el-GR" dirty="0"/>
              <a:t>Θεωρούμε απειροστά μικρό το μέγεθός του</a:t>
            </a:r>
            <a:endParaRPr lang="en-US" dirty="0"/>
          </a:p>
          <a:p>
            <a:pPr lvl="2"/>
            <a:r>
              <a:rPr lang="el-GR" dirty="0"/>
              <a:t>Αδιαφορούμε </a:t>
            </a:r>
            <a:r>
              <a:rPr lang="el-GR" b="1" dirty="0"/>
              <a:t>πλήρως</a:t>
            </a:r>
            <a:r>
              <a:rPr lang="el-GR" dirty="0"/>
              <a:t> για τις διαστάσεις του</a:t>
            </a:r>
            <a:br>
              <a:rPr lang="el-GR" dirty="0"/>
            </a:br>
            <a:endParaRPr lang="en-US" dirty="0"/>
          </a:p>
          <a:p>
            <a:r>
              <a:rPr lang="el-GR" dirty="0"/>
              <a:t>Θα γνωρίσουμε τους βασικούς ορισμούς της κινητικής…</a:t>
            </a:r>
          </a:p>
          <a:p>
            <a:pPr lvl="1"/>
            <a:r>
              <a:rPr lang="el-GR" dirty="0"/>
              <a:t>…αρχικά σε μια διάσταση και αργότερα σε δυο διαστάσεις</a:t>
            </a:r>
            <a:endParaRPr lang="en-US" dirty="0"/>
          </a:p>
          <a:p>
            <a:pPr lvl="1"/>
            <a:endParaRPr lang="el-GR" sz="1100" dirty="0"/>
          </a:p>
          <a:p>
            <a:r>
              <a:rPr lang="el-GR" dirty="0"/>
              <a:t>Αυτοί είναι:</a:t>
            </a:r>
          </a:p>
          <a:p>
            <a:pPr lvl="1"/>
            <a:r>
              <a:rPr lang="el-GR" b="1" dirty="0"/>
              <a:t>Η Θέση</a:t>
            </a:r>
          </a:p>
          <a:p>
            <a:pPr lvl="1"/>
            <a:r>
              <a:rPr lang="el-GR" b="1" dirty="0"/>
              <a:t>Η Ταχύτητα</a:t>
            </a:r>
          </a:p>
          <a:p>
            <a:pPr lvl="1"/>
            <a:r>
              <a:rPr lang="el-GR" b="1" dirty="0"/>
              <a:t>Η Επιτάχυνση</a:t>
            </a:r>
          </a:p>
          <a:p>
            <a:pPr marL="68580" indent="0">
              <a:buNone/>
            </a:pPr>
            <a:r>
              <a:rPr lang="el-GR" dirty="0"/>
              <a:t>ενός σώματος</a:t>
            </a:r>
          </a:p>
        </p:txBody>
      </p:sp>
    </p:spTree>
    <p:extLst>
      <p:ext uri="{BB962C8B-B14F-4D97-AF65-F5344CB8AC3E}">
        <p14:creationId xmlns:p14="http://schemas.microsoft.com/office/powerpoint/2010/main" val="96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fade">
                                      <p:cBhvr>
                                        <p:cTn id="32" dur="500"/>
                                        <p:tgtEl>
                                          <p:spTgt spid="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5">
                                            <p:txEl>
                                              <p:pRg st="7" end="7"/>
                                            </p:txEl>
                                          </p:spTgt>
                                        </p:tgtEl>
                                        <p:attrNameLst>
                                          <p:attrName>style.visibility</p:attrName>
                                        </p:attrNameLst>
                                      </p:cBhvr>
                                      <p:to>
                                        <p:strVal val="visible"/>
                                      </p:to>
                                    </p:set>
                                    <p:animEffect transition="in" filter="fade">
                                      <p:cBhvr>
                                        <p:cTn id="37" dur="500"/>
                                        <p:tgtEl>
                                          <p:spTgt spid="5">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5">
                                            <p:txEl>
                                              <p:pRg st="8" end="8"/>
                                            </p:txEl>
                                          </p:spTgt>
                                        </p:tgtEl>
                                        <p:attrNameLst>
                                          <p:attrName>style.visibility</p:attrName>
                                        </p:attrNameLst>
                                      </p:cBhvr>
                                      <p:to>
                                        <p:strVal val="visible"/>
                                      </p:to>
                                    </p:set>
                                    <p:animEffect transition="in" filter="fade">
                                      <p:cBhvr>
                                        <p:cTn id="42" dur="500"/>
                                        <p:tgtEl>
                                          <p:spTgt spid="5">
                                            <p:txEl>
                                              <p:pRg st="8" end="8"/>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5">
                                            <p:txEl>
                                              <p:pRg st="9" end="9"/>
                                            </p:txEl>
                                          </p:spTgt>
                                        </p:tgtEl>
                                        <p:attrNameLst>
                                          <p:attrName>style.visibility</p:attrName>
                                        </p:attrNameLst>
                                      </p:cBhvr>
                                      <p:to>
                                        <p:strVal val="visible"/>
                                      </p:to>
                                    </p:set>
                                    <p:animEffect transition="in" filter="fade">
                                      <p:cBhvr>
                                        <p:cTn id="47" dur="500"/>
                                        <p:tgtEl>
                                          <p:spTgt spid="5">
                                            <p:txEl>
                                              <p:pRg st="9" end="9"/>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5">
                                            <p:txEl>
                                              <p:pRg st="10" end="10"/>
                                            </p:txEl>
                                          </p:spTgt>
                                        </p:tgtEl>
                                        <p:attrNameLst>
                                          <p:attrName>style.visibility</p:attrName>
                                        </p:attrNameLst>
                                      </p:cBhvr>
                                      <p:to>
                                        <p:strVal val="visible"/>
                                      </p:to>
                                    </p:set>
                                    <p:animEffect transition="in" filter="fade">
                                      <p:cBhvr>
                                        <p:cTn id="52" dur="500"/>
                                        <p:tgtEl>
                                          <p:spTgt spid="5">
                                            <p:txEl>
                                              <p:pRg st="10" end="10"/>
                                            </p:txEl>
                                          </p:spTgt>
                                        </p:tgtEl>
                                      </p:cBhvr>
                                    </p:animEffect>
                                  </p:childTnLst>
                                </p:cTn>
                              </p:par>
                              <p:par>
                                <p:cTn id="53" presetID="10" presetClass="entr" presetSubtype="0" fill="hold" nodeType="withEffect">
                                  <p:stCondLst>
                                    <p:cond delay="0"/>
                                  </p:stCondLst>
                                  <p:childTnLst>
                                    <p:set>
                                      <p:cBhvr>
                                        <p:cTn id="54" dur="1" fill="hold">
                                          <p:stCondLst>
                                            <p:cond delay="0"/>
                                          </p:stCondLst>
                                        </p:cTn>
                                        <p:tgtEl>
                                          <p:spTgt spid="5">
                                            <p:txEl>
                                              <p:pRg st="11" end="11"/>
                                            </p:txEl>
                                          </p:spTgt>
                                        </p:tgtEl>
                                        <p:attrNameLst>
                                          <p:attrName>style.visibility</p:attrName>
                                        </p:attrNameLst>
                                      </p:cBhvr>
                                      <p:to>
                                        <p:strVal val="visible"/>
                                      </p:to>
                                    </p:set>
                                    <p:animEffect transition="in" filter="fade">
                                      <p:cBhvr>
                                        <p:cTn id="55" dur="500"/>
                                        <p:tgtEl>
                                          <p:spTgt spid="5">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Εικόνα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2" y="2870102"/>
            <a:ext cx="3971079" cy="3530699"/>
          </a:xfrm>
          <a:prstGeom prst="rect">
            <a:avLst/>
          </a:prstGeom>
        </p:spPr>
      </p:pic>
      <p:sp>
        <p:nvSpPr>
          <p:cNvPr id="2" name="Τίτλος 1"/>
          <p:cNvSpPr>
            <a:spLocks noGrp="1"/>
          </p:cNvSpPr>
          <p:nvPr>
            <p:ph type="title"/>
          </p:nvPr>
        </p:nvSpPr>
        <p:spPr/>
        <p:txBody>
          <a:bodyPr>
            <a:normAutofit fontScale="90000"/>
          </a:bodyPr>
          <a:lstStyle/>
          <a:p>
            <a:r>
              <a:rPr lang="el-GR" dirty="0"/>
              <a:t>Κίνηση σε Δυο Διαστάσεις</a:t>
            </a:r>
          </a:p>
        </p:txBody>
      </p:sp>
      <mc:AlternateContent xmlns:mc="http://schemas.openxmlformats.org/markup-compatibility/2006" xmlns:a14="http://schemas.microsoft.com/office/drawing/2010/main">
        <mc:Choice Requires="a14">
          <p:sp>
            <p:nvSpPr>
              <p:cNvPr id="3" name="Θέση περιεχομένου 2"/>
              <p:cNvSpPr>
                <a:spLocks noGrp="1"/>
              </p:cNvSpPr>
              <p:nvPr>
                <p:ph idx="1"/>
              </p:nvPr>
            </p:nvSpPr>
            <p:spPr>
              <a:xfrm>
                <a:off x="738350" y="1371600"/>
                <a:ext cx="7872251" cy="5029200"/>
              </a:xfrm>
            </p:spPr>
            <p:txBody>
              <a:bodyPr>
                <a:normAutofit/>
              </a:bodyPr>
              <a:lstStyle/>
              <a:p>
                <a:r>
                  <a:rPr lang="el-GR" dirty="0"/>
                  <a:t>Στη μια διάσταση, μας αρκούσε ένα μονόμετρο μέγεθος (</a:t>
                </a:r>
                <a:r>
                  <a:rPr lang="el-GR" dirty="0" err="1"/>
                  <a:t>αριθμ</a:t>
                </a:r>
                <a:r>
                  <a:rPr lang="el-GR" dirty="0"/>
                  <a:t>. τιμή) για να ορίσουμε τη </a:t>
                </a:r>
                <a:r>
                  <a:rPr lang="el-GR" b="1" dirty="0"/>
                  <a:t>θέση</a:t>
                </a:r>
                <a:r>
                  <a:rPr lang="el-GR" dirty="0"/>
                  <a:t> ενός σωματιδίου</a:t>
                </a:r>
                <a:endParaRPr lang="en-US" dirty="0"/>
              </a:p>
              <a:p>
                <a:pPr lvl="1"/>
                <a:r>
                  <a:rPr lang="en-US" dirty="0"/>
                  <a:t>…</a:t>
                </a:r>
                <a:r>
                  <a:rPr lang="el-GR" dirty="0"/>
                  <a:t>λόγω της σύμβασης που κάναμε με τα πρόσημα</a:t>
                </a:r>
                <a:br>
                  <a:rPr lang="el-GR" dirty="0"/>
                </a:br>
                <a:endParaRPr lang="el-GR" dirty="0"/>
              </a:p>
              <a:p>
                <a:r>
                  <a:rPr lang="el-GR" dirty="0"/>
                  <a:t>Στις δυο διαστάσεις, χρειαζόμαστε το </a:t>
                </a:r>
                <a:r>
                  <a:rPr lang="el-GR" b="1" dirty="0">
                    <a:effectLst/>
                  </a:rPr>
                  <a:t>διάνυσμα θέσης </a:t>
                </a:r>
                <a14:m>
                  <m:oMath xmlns:m="http://schemas.openxmlformats.org/officeDocument/2006/math">
                    <m:acc>
                      <m:accPr>
                        <m:chr m:val="⃗"/>
                        <m:ctrlPr>
                          <a:rPr lang="el-GR" b="1" i="1" smtClean="0">
                            <a:effectLst/>
                            <a:latin typeface="Cambria Math" panose="02040503050406030204" pitchFamily="18" charset="0"/>
                          </a:rPr>
                        </m:ctrlPr>
                      </m:accPr>
                      <m:e>
                        <m:r>
                          <a:rPr lang="en-US" b="1" i="1" smtClean="0">
                            <a:effectLst/>
                            <a:latin typeface="Cambria Math" panose="02040503050406030204" pitchFamily="18" charset="0"/>
                          </a:rPr>
                          <m:t>𝒓</m:t>
                        </m:r>
                      </m:e>
                    </m:acc>
                  </m:oMath>
                </a14:m>
                <a:r>
                  <a:rPr lang="el-GR" b="1" dirty="0">
                    <a:effectLst/>
                  </a:rPr>
                  <a:t> </a:t>
                </a:r>
                <a:endParaRPr lang="el-GR" dirty="0">
                  <a:effectLst/>
                </a:endParaRPr>
              </a:p>
              <a:p>
                <a:pPr lvl="1"/>
                <a:r>
                  <a:rPr lang="el-GR" dirty="0"/>
                  <a:t>Ξεκινά από το (0,0) και φτάνει </a:t>
                </a:r>
                <a:br>
                  <a:rPr lang="el-GR" dirty="0"/>
                </a:br>
                <a:r>
                  <a:rPr lang="el-GR" dirty="0"/>
                  <a:t>ως τη θέση του σωματιδίου </a:t>
                </a:r>
                <a:br>
                  <a:rPr lang="el-GR" dirty="0"/>
                </a:br>
                <a:r>
                  <a:rPr lang="el-GR" dirty="0"/>
                  <a:t>στο επίπεδο </a:t>
                </a:r>
                <a14:m>
                  <m:oMath xmlns:m="http://schemas.openxmlformats.org/officeDocument/2006/math">
                    <m:r>
                      <a:rPr lang="en-US" i="1" dirty="0" smtClean="0">
                        <a:latin typeface="Cambria Math" panose="02040503050406030204" pitchFamily="18" charset="0"/>
                      </a:rPr>
                      <m:t>𝑥𝑦</m:t>
                    </m:r>
                  </m:oMath>
                </a14:m>
                <a:br>
                  <a:rPr lang="el-GR" dirty="0"/>
                </a:br>
                <a:endParaRPr lang="el-GR" dirty="0"/>
              </a:p>
              <a:p>
                <a:r>
                  <a:rPr lang="el-GR" b="1" dirty="0">
                    <a:effectLst/>
                  </a:rPr>
                  <a:t>Μετατόπιση </a:t>
                </a:r>
                <a14:m>
                  <m:oMath xmlns:m="http://schemas.openxmlformats.org/officeDocument/2006/math">
                    <m:r>
                      <a:rPr lang="el-GR" b="1" i="0" smtClean="0">
                        <a:effectLst/>
                        <a:latin typeface="Cambria Math" panose="02040503050406030204" pitchFamily="18" charset="0"/>
                      </a:rPr>
                      <m:t>𝚫</m:t>
                    </m:r>
                    <m:acc>
                      <m:accPr>
                        <m:chr m:val="⃗"/>
                        <m:ctrlPr>
                          <a:rPr lang="el-GR" b="1" i="1" smtClean="0">
                            <a:effectLst/>
                            <a:latin typeface="Cambria Math" panose="02040503050406030204" pitchFamily="18" charset="0"/>
                          </a:rPr>
                        </m:ctrlPr>
                      </m:accPr>
                      <m:e>
                        <m:r>
                          <a:rPr lang="en-US" b="1" i="0" smtClean="0">
                            <a:effectLst/>
                            <a:latin typeface="Cambria Math" panose="02040503050406030204" pitchFamily="18" charset="0"/>
                          </a:rPr>
                          <m:t>𝐫</m:t>
                        </m:r>
                      </m:e>
                    </m:acc>
                    <m:r>
                      <a:rPr lang="en-US" b="1" i="1" smtClean="0">
                        <a:effectLst/>
                        <a:latin typeface="Cambria Math" panose="02040503050406030204" pitchFamily="18" charset="0"/>
                      </a:rPr>
                      <m:t> </m:t>
                    </m:r>
                  </m:oMath>
                </a14:m>
                <a:endParaRPr lang="en-US" b="1" dirty="0">
                  <a:effectLst/>
                </a:endParaRPr>
              </a:p>
              <a:p>
                <a:pPr lvl="1"/>
                <a:r>
                  <a:rPr lang="el-GR" dirty="0"/>
                  <a:t>Διαφορά μεταξύ τελικής και</a:t>
                </a:r>
                <a:br>
                  <a:rPr lang="el-GR" dirty="0"/>
                </a:br>
                <a:r>
                  <a:rPr lang="el-GR" dirty="0"/>
                  <a:t>αρχικής θέσης</a:t>
                </a:r>
              </a:p>
              <a:p>
                <a:pPr lvl="1"/>
                <a14:m>
                  <m:oMath xmlns:m="http://schemas.openxmlformats.org/officeDocument/2006/math">
                    <m:r>
                      <m:rPr>
                        <m:sty m:val="p"/>
                      </m:rPr>
                      <a:rPr lang="el-GR" b="0" i="0" smtClean="0">
                        <a:latin typeface="Cambria Math" panose="02040503050406030204" pitchFamily="18" charset="0"/>
                      </a:rPr>
                      <m:t>Δ</m:t>
                    </m:r>
                    <m:acc>
                      <m:accPr>
                        <m:chr m:val="⃗"/>
                        <m:ctrlPr>
                          <a:rPr lang="el-GR" i="1" smtClean="0">
                            <a:latin typeface="Cambria Math" panose="02040503050406030204" pitchFamily="18" charset="0"/>
                          </a:rPr>
                        </m:ctrlPr>
                      </m:accPr>
                      <m:e>
                        <m:r>
                          <m:rPr>
                            <m:sty m:val="p"/>
                          </m:rPr>
                          <a:rPr lang="en-US" b="0" i="0" smtClean="0">
                            <a:latin typeface="Cambria Math" panose="02040503050406030204" pitchFamily="18" charset="0"/>
                          </a:rPr>
                          <m:t>r</m:t>
                        </m:r>
                      </m:e>
                    </m:acc>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𝑟</m:t>
                            </m:r>
                          </m:e>
                        </m:acc>
                      </m:e>
                      <m:sub>
                        <m:r>
                          <a:rPr lang="en-US" b="0" i="1" smtClean="0">
                            <a:latin typeface="Cambria Math" panose="02040503050406030204" pitchFamily="18" charset="0"/>
                          </a:rPr>
                          <m:t>𝑓</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𝑟</m:t>
                            </m:r>
                          </m:e>
                        </m:acc>
                      </m:e>
                      <m:sub>
                        <m:r>
                          <a:rPr lang="en-US" b="0" i="1" smtClean="0">
                            <a:latin typeface="Cambria Math" panose="02040503050406030204" pitchFamily="18" charset="0"/>
                          </a:rPr>
                          <m:t>𝑖</m:t>
                        </m:r>
                      </m:sub>
                    </m:sSub>
                    <m:r>
                      <a:rPr lang="el-GR" b="0" i="1" smtClean="0">
                        <a:latin typeface="Cambria Math" panose="02040503050406030204" pitchFamily="18" charset="0"/>
                      </a:rPr>
                      <m:t>=</m:t>
                    </m:r>
                    <m:sSub>
                      <m:sSubPr>
                        <m:ctrlPr>
                          <a:rPr lang="en-US" b="0" i="1" smtClean="0">
                            <a:latin typeface="Cambria Math" panose="02040503050406030204" pitchFamily="18" charset="0"/>
                          </a:rPr>
                        </m:ctrlPr>
                      </m:sSubPr>
                      <m:e>
                        <m:acc>
                          <m:accPr>
                            <m:chr m:val="⃗"/>
                            <m:ctrlPr>
                              <a:rPr lang="el-GR" b="0" i="1" smtClean="0">
                                <a:latin typeface="Cambria Math" panose="02040503050406030204" pitchFamily="18" charset="0"/>
                              </a:rPr>
                            </m:ctrlPr>
                          </m:accPr>
                          <m:e>
                            <m:r>
                              <a:rPr lang="en-US" b="0" i="1" smtClean="0">
                                <a:latin typeface="Cambria Math" panose="02040503050406030204" pitchFamily="18" charset="0"/>
                              </a:rPr>
                              <m:t>𝑟</m:t>
                            </m:r>
                          </m:e>
                        </m:acc>
                      </m:e>
                      <m:sub>
                        <m:r>
                          <a:rPr lang="en-US" b="0" i="1" smtClean="0">
                            <a:latin typeface="Cambria Math" panose="02040503050406030204" pitchFamily="18" charset="0"/>
                          </a:rPr>
                          <m:t>𝐵</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𝑟</m:t>
                            </m:r>
                          </m:e>
                        </m:acc>
                      </m:e>
                      <m:sub>
                        <m:r>
                          <a:rPr lang="en-US" b="0" i="1" smtClean="0">
                            <a:latin typeface="Cambria Math" panose="02040503050406030204" pitchFamily="18" charset="0"/>
                          </a:rPr>
                          <m:t>𝐴</m:t>
                        </m:r>
                      </m:sub>
                    </m:sSub>
                  </m:oMath>
                </a14:m>
                <a:endParaRPr lang="en-US" b="0" dirty="0"/>
              </a:p>
              <a:p>
                <a:pPr lvl="1"/>
                <a:endParaRPr lang="en-US" b="0" dirty="0"/>
              </a:p>
              <a:p>
                <a:pPr lvl="1"/>
                <a:endParaRPr lang="en-US" b="0" dirty="0"/>
              </a:p>
              <a:p>
                <a:pPr lvl="1"/>
                <a:endParaRPr lang="en-US" b="0" dirty="0"/>
              </a:p>
              <a:p>
                <a:pPr lvl="1"/>
                <a:endParaRPr lang="el-GR" dirty="0"/>
              </a:p>
            </p:txBody>
          </p:sp>
        </mc:Choice>
        <mc:Fallback xmlns="">
          <p:sp>
            <p:nvSpPr>
              <p:cNvPr id="3" name="Θέση περιεχομένου 2"/>
              <p:cNvSpPr>
                <a:spLocks noGrp="1" noRot="1" noChangeAspect="1" noMove="1" noResize="1" noEditPoints="1" noAdjustHandles="1" noChangeArrowheads="1" noChangeShapeType="1" noTextEdit="1"/>
              </p:cNvSpPr>
              <p:nvPr>
                <p:ph idx="1"/>
              </p:nvPr>
            </p:nvSpPr>
            <p:spPr>
              <a:xfrm>
                <a:off x="738350" y="1371600"/>
                <a:ext cx="7872251" cy="5029200"/>
              </a:xfrm>
              <a:blipFill>
                <a:blip r:embed="rId4"/>
                <a:stretch>
                  <a:fillRect t="-970" b="-727"/>
                </a:stretch>
              </a:blipFill>
            </p:spPr>
            <p:txBody>
              <a:bodyPr/>
              <a:lstStyle/>
              <a:p>
                <a:r>
                  <a:rPr lang="en-US">
                    <a:noFill/>
                  </a:rPr>
                  <a:t> </a:t>
                </a:r>
              </a:p>
            </p:txBody>
          </p:sp>
        </mc:Fallback>
      </mc:AlternateContent>
    </p:spTree>
    <p:extLst>
      <p:ext uri="{BB962C8B-B14F-4D97-AF65-F5344CB8AC3E}">
        <p14:creationId xmlns:p14="http://schemas.microsoft.com/office/powerpoint/2010/main" val="1032339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Effect transition="in" filter="fade">
                                      <p:cBhvr>
                                        <p:cTn id="30" dur="500"/>
                                        <p:tgtEl>
                                          <p:spTgt spid="3">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Effect transition="in" filter="fade">
                                      <p:cBhvr>
                                        <p:cTn id="35" dur="500"/>
                                        <p:tgtEl>
                                          <p:spTgt spid="3">
                                            <p:txEl>
                                              <p:pRg st="5" end="5"/>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3">
                                            <p:txEl>
                                              <p:pRg st="6" end="6"/>
                                            </p:txEl>
                                          </p:spTgt>
                                        </p:tgtEl>
                                        <p:attrNameLst>
                                          <p:attrName>style.visibility</p:attrName>
                                        </p:attrNameLst>
                                      </p:cBhvr>
                                      <p:to>
                                        <p:strVal val="visible"/>
                                      </p:to>
                                    </p:set>
                                    <p:animEffect transition="in" filter="fade">
                                      <p:cBhvr>
                                        <p:cTn id="38"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a:t>Κίνηση σε Δυο Διαστάσεις</a:t>
            </a:r>
          </a:p>
        </p:txBody>
      </p:sp>
      <mc:AlternateContent xmlns:mc="http://schemas.openxmlformats.org/markup-compatibility/2006" xmlns:a14="http://schemas.microsoft.com/office/drawing/2010/main">
        <mc:Choice Requires="a14">
          <p:sp>
            <p:nvSpPr>
              <p:cNvPr id="3" name="Θέση περιεχομένου 2"/>
              <p:cNvSpPr>
                <a:spLocks noGrp="1"/>
              </p:cNvSpPr>
              <p:nvPr>
                <p:ph idx="1"/>
              </p:nvPr>
            </p:nvSpPr>
            <p:spPr>
              <a:xfrm>
                <a:off x="738350" y="1371600"/>
                <a:ext cx="7872251" cy="5105400"/>
              </a:xfrm>
            </p:spPr>
            <p:txBody>
              <a:bodyPr>
                <a:normAutofit/>
              </a:bodyPr>
              <a:lstStyle/>
              <a:p>
                <a:r>
                  <a:rPr lang="el-GR" dirty="0"/>
                  <a:t>Ορίζουμε τη </a:t>
                </a:r>
                <a:r>
                  <a:rPr lang="el-GR" b="1" dirty="0">
                    <a:effectLst>
                      <a:outerShdw blurRad="38100" dist="38100" dir="2700000" algn="tl">
                        <a:srgbClr val="000000">
                          <a:alpha val="43137"/>
                        </a:srgbClr>
                      </a:outerShdw>
                    </a:effectLst>
                  </a:rPr>
                  <a:t>Μέση Ταχύτητα</a:t>
                </a:r>
                <a:r>
                  <a:rPr lang="el-GR" dirty="0"/>
                  <a:t> σε ένα χρονικό διάστημα </a:t>
                </a:r>
                <a14:m>
                  <m:oMath xmlns:m="http://schemas.openxmlformats.org/officeDocument/2006/math">
                    <m:r>
                      <m:rPr>
                        <m:sty m:val="p"/>
                      </m:rPr>
                      <a:rPr lang="el-GR" b="0" i="0" smtClean="0">
                        <a:latin typeface="Cambria Math" panose="02040503050406030204" pitchFamily="18" charset="0"/>
                      </a:rPr>
                      <m:t>Δ</m:t>
                    </m:r>
                    <m:r>
                      <m:rPr>
                        <m:sty m:val="p"/>
                      </m:rPr>
                      <a:rPr lang="en-US" b="0" i="0" smtClean="0">
                        <a:latin typeface="Cambria Math" panose="02040503050406030204" pitchFamily="18" charset="0"/>
                      </a:rPr>
                      <m:t>t</m:t>
                    </m:r>
                  </m:oMath>
                </a14:m>
                <a:r>
                  <a:rPr lang="en-US" dirty="0"/>
                  <a:t>:</a:t>
                </a:r>
                <a:endParaRPr lang="en-US" sz="1051" dirty="0"/>
              </a:p>
              <a:p>
                <a:pPr marL="68578" indent="0">
                  <a:buNone/>
                </a:pPr>
                <a:endParaRPr lang="en-US" sz="1200" i="1" dirty="0">
                  <a:latin typeface="Cambria Math" panose="02040503050406030204" pitchFamily="18" charset="0"/>
                </a:endParaRPr>
              </a:p>
              <a:p>
                <a:pPr marL="68578" indent="0">
                  <a:buNone/>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acc>
                            <m:accPr>
                              <m:chr m:val="⃗"/>
                              <m:ctrlPr>
                                <a:rPr lang="en-US" i="1" smtClean="0">
                                  <a:latin typeface="Cambria Math" panose="02040503050406030204" pitchFamily="18" charset="0"/>
                                </a:rPr>
                              </m:ctrlPr>
                            </m:accPr>
                            <m:e>
                              <m:r>
                                <a:rPr lang="en-US" b="0" i="1" smtClean="0">
                                  <a:latin typeface="Cambria Math" panose="02040503050406030204" pitchFamily="18" charset="0"/>
                                </a:rPr>
                                <m:t>𝑣</m:t>
                              </m:r>
                            </m:e>
                          </m:acc>
                        </m:e>
                        <m:sub>
                          <m:r>
                            <a:rPr lang="en-US" b="0" i="1" smtClean="0">
                              <a:latin typeface="Cambria Math" panose="02040503050406030204" pitchFamily="18" charset="0"/>
                            </a:rPr>
                            <m:t>𝑎𝑣𝑔</m:t>
                          </m:r>
                        </m:sub>
                      </m:sSub>
                      <m:r>
                        <a:rPr lang="en-US" b="0" i="1" smtClean="0">
                          <a:latin typeface="Cambria Math" panose="02040503050406030204" pitchFamily="18" charset="0"/>
                        </a:rPr>
                        <m:t>=</m:t>
                      </m:r>
                      <m:f>
                        <m:fPr>
                          <m:ctrlPr>
                            <a:rPr lang="en-US" b="0" i="1" smtClean="0">
                              <a:latin typeface="Cambria Math" panose="02040503050406030204" pitchFamily="18" charset="0"/>
                            </a:rPr>
                          </m:ctrlPr>
                        </m:fPr>
                        <m:num>
                          <m:r>
                            <m:rPr>
                              <m:sty m:val="p"/>
                            </m:rPr>
                            <a:rPr lang="el-GR" b="0" i="0" smtClean="0">
                              <a:latin typeface="Cambria Math" panose="02040503050406030204" pitchFamily="18" charset="0"/>
                            </a:rPr>
                            <m:t>Δ</m:t>
                          </m:r>
                          <m:acc>
                            <m:accPr>
                              <m:chr m:val="⃗"/>
                              <m:ctrlPr>
                                <a:rPr lang="el-GR" b="0" i="1" smtClean="0">
                                  <a:latin typeface="Cambria Math" panose="02040503050406030204" pitchFamily="18" charset="0"/>
                                </a:rPr>
                              </m:ctrlPr>
                            </m:accPr>
                            <m:e>
                              <m:r>
                                <a:rPr lang="en-US" b="0" i="1" smtClean="0">
                                  <a:latin typeface="Cambria Math" panose="02040503050406030204" pitchFamily="18" charset="0"/>
                                </a:rPr>
                                <m:t>𝑟</m:t>
                              </m:r>
                            </m:e>
                          </m:acc>
                        </m:num>
                        <m:den>
                          <m:r>
                            <m:rPr>
                              <m:sty m:val="p"/>
                            </m:rPr>
                            <a:rPr lang="el-GR" b="0" i="0" smtClean="0">
                              <a:latin typeface="Cambria Math" panose="02040503050406030204" pitchFamily="18" charset="0"/>
                            </a:rPr>
                            <m:t>Δ</m:t>
                          </m:r>
                          <m:r>
                            <m:rPr>
                              <m:sty m:val="p"/>
                            </m:rPr>
                            <a:rPr lang="en-US" b="0" i="0" smtClean="0">
                              <a:latin typeface="Cambria Math" panose="02040503050406030204" pitchFamily="18" charset="0"/>
                            </a:rPr>
                            <m:t>t</m:t>
                          </m:r>
                        </m:den>
                      </m:f>
                    </m:oMath>
                  </m:oMathPara>
                </a14:m>
                <a:endParaRPr lang="en-US" dirty="0"/>
              </a:p>
              <a:p>
                <a:pPr marL="68578" indent="0">
                  <a:buNone/>
                </a:pPr>
                <a:endParaRPr lang="en-US" sz="900" dirty="0"/>
              </a:p>
              <a:p>
                <a:r>
                  <a:rPr lang="el-GR" dirty="0"/>
                  <a:t>Διάνυσμα με ίδια διεύθυνση και φορά με το </a:t>
                </a:r>
                <a14:m>
                  <m:oMath xmlns:m="http://schemas.openxmlformats.org/officeDocument/2006/math">
                    <m:r>
                      <m:rPr>
                        <m:sty m:val="p"/>
                      </m:rPr>
                      <a:rPr lang="el-GR">
                        <a:latin typeface="Cambria Math" panose="02040503050406030204" pitchFamily="18" charset="0"/>
                      </a:rPr>
                      <m:t>Δ</m:t>
                    </m:r>
                    <m:acc>
                      <m:accPr>
                        <m:chr m:val="⃗"/>
                        <m:ctrlPr>
                          <a:rPr lang="el-GR" i="1">
                            <a:latin typeface="Cambria Math" panose="02040503050406030204" pitchFamily="18" charset="0"/>
                          </a:rPr>
                        </m:ctrlPr>
                      </m:accPr>
                      <m:e>
                        <m:r>
                          <a:rPr lang="en-US" i="1">
                            <a:latin typeface="Cambria Math" panose="02040503050406030204" pitchFamily="18" charset="0"/>
                          </a:rPr>
                          <m:t>𝑟</m:t>
                        </m:r>
                      </m:e>
                    </m:acc>
                  </m:oMath>
                </a14:m>
                <a:endParaRPr lang="el-GR" dirty="0"/>
              </a:p>
              <a:p>
                <a:pPr lvl="1"/>
                <a:r>
                  <a:rPr lang="el-GR" dirty="0"/>
                  <a:t>Θυμηθείτε από την κίνηση σε μια διάσταση:</a:t>
                </a:r>
                <a:endParaRPr lang="en-US" dirty="0"/>
              </a:p>
              <a:p>
                <a:pPr marL="365751" lvl="1" indent="0">
                  <a:buNone/>
                </a:pPr>
                <a:endParaRPr lang="en-US" sz="1000" i="1" dirty="0">
                  <a:latin typeface="Cambria Math" panose="02040503050406030204" pitchFamily="18" charset="0"/>
                  <a:ea typeface="Cambria Math" panose="02040503050406030204" pitchFamily="18" charset="0"/>
                </a:endParaRPr>
              </a:p>
              <a:p>
                <a:pPr marL="365751" lvl="1" indent="0">
                  <a:buNone/>
                </a:pPr>
                <a14:m>
                  <m:oMathPara xmlns:m="http://schemas.openxmlformats.org/officeDocument/2006/math">
                    <m:oMathParaPr>
                      <m:jc m:val="centerGroup"/>
                    </m:oMathParaPr>
                    <m:oMath xmlns:m="http://schemas.openxmlformats.org/officeDocument/2006/math">
                      <m:sSub>
                        <m:sSubPr>
                          <m:ctrlPr>
                            <a:rPr lang="el-GR" i="1" smtClean="0">
                              <a:latin typeface="Cambria Math" panose="02040503050406030204" pitchFamily="18" charset="0"/>
                              <a:ea typeface="Cambria Math" panose="02040503050406030204" pitchFamily="18" charset="0"/>
                            </a:rPr>
                          </m:ctrlPr>
                        </m:sSubPr>
                        <m:e>
                          <m:acc>
                            <m:accPr>
                              <m:chr m:val="⃗"/>
                              <m:ctrlPr>
                                <a:rPr lang="el-GR" i="1" smtClean="0">
                                  <a:latin typeface="Cambria Math" panose="02040503050406030204" pitchFamily="18" charset="0"/>
                                  <a:ea typeface="Cambria Math" panose="02040503050406030204" pitchFamily="18" charset="0"/>
                                </a:rPr>
                              </m:ctrlPr>
                            </m:accPr>
                            <m:e>
                              <m:r>
                                <a:rPr lang="en-US" b="0" i="1" smtClean="0">
                                  <a:latin typeface="Cambria Math" panose="02040503050406030204" pitchFamily="18" charset="0"/>
                                  <a:ea typeface="Cambria Math" panose="02040503050406030204" pitchFamily="18" charset="0"/>
                                </a:rPr>
                                <m:t>𝑢</m:t>
                              </m:r>
                            </m:e>
                          </m:acc>
                        </m:e>
                        <m:sub>
                          <m:r>
                            <a:rPr lang="en-US" i="1">
                              <a:latin typeface="Cambria Math" panose="02040503050406030204" pitchFamily="18" charset="0"/>
                              <a:ea typeface="Cambria Math" panose="02040503050406030204" pitchFamily="18" charset="0"/>
                            </a:rPr>
                            <m:t>𝑎𝑣𝑔</m:t>
                          </m:r>
                        </m:sub>
                      </m:sSub>
                      <m:r>
                        <a:rPr lang="el-GR"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 </m:t>
                      </m:r>
                      <m:f>
                        <m:fPr>
                          <m:ctrlPr>
                            <a:rPr lang="en-US" i="1">
                              <a:latin typeface="Cambria Math" panose="02040503050406030204" pitchFamily="18" charset="0"/>
                              <a:ea typeface="Cambria Math" panose="02040503050406030204" pitchFamily="18" charset="0"/>
                            </a:rPr>
                          </m:ctrlPr>
                        </m:fPr>
                        <m:num>
                          <m:r>
                            <m:rPr>
                              <m:sty m:val="p"/>
                            </m:rPr>
                            <a:rPr lang="el-GR">
                              <a:latin typeface="Cambria Math" panose="02040503050406030204" pitchFamily="18" charset="0"/>
                              <a:ea typeface="Cambria Math" panose="02040503050406030204" pitchFamily="18" charset="0"/>
                            </a:rPr>
                            <m:t>Δ</m:t>
                          </m:r>
                          <m:acc>
                            <m:accPr>
                              <m:chr m:val="⃗"/>
                              <m:ctrlPr>
                                <a:rPr lang="el-GR" i="1" smtClean="0">
                                  <a:latin typeface="Cambria Math" panose="02040503050406030204" pitchFamily="18" charset="0"/>
                                  <a:ea typeface="Cambria Math" panose="02040503050406030204" pitchFamily="18" charset="0"/>
                                </a:rPr>
                              </m:ctrlPr>
                            </m:accPr>
                            <m:e>
                              <m:r>
                                <a:rPr lang="en-US" b="0" i="1" smtClean="0">
                                  <a:latin typeface="Cambria Math" panose="02040503050406030204" pitchFamily="18" charset="0"/>
                                  <a:ea typeface="Cambria Math" panose="02040503050406030204" pitchFamily="18" charset="0"/>
                                </a:rPr>
                                <m:t>𝑥</m:t>
                              </m:r>
                            </m:e>
                          </m:acc>
                        </m:num>
                        <m:den>
                          <m:r>
                            <m:rPr>
                              <m:sty m:val="p"/>
                            </m:rPr>
                            <a:rPr lang="el-GR">
                              <a:latin typeface="Cambria Math" panose="02040503050406030204" pitchFamily="18" charset="0"/>
                              <a:ea typeface="Cambria Math" panose="02040503050406030204" pitchFamily="18" charset="0"/>
                            </a:rPr>
                            <m:t>Δ</m:t>
                          </m:r>
                          <m:r>
                            <m:rPr>
                              <m:sty m:val="p"/>
                            </m:rPr>
                            <a:rPr lang="en-US">
                              <a:latin typeface="Cambria Math" panose="02040503050406030204" pitchFamily="18" charset="0"/>
                              <a:ea typeface="Cambria Math" panose="02040503050406030204" pitchFamily="18" charset="0"/>
                            </a:rPr>
                            <m:t>t</m:t>
                          </m:r>
                        </m:den>
                      </m:f>
                    </m:oMath>
                  </m:oMathPara>
                </a14:m>
                <a:endParaRPr lang="en-US" dirty="0">
                  <a:ea typeface="Cambria Math" panose="02040503050406030204" pitchFamily="18" charset="0"/>
                </a:endParaRPr>
              </a:p>
              <a:p>
                <a:pPr marL="365751" lvl="1" indent="0">
                  <a:buNone/>
                </a:pPr>
                <a:endParaRPr lang="en-US" sz="1100" dirty="0"/>
              </a:p>
              <a:p>
                <a:r>
                  <a:rPr lang="el-GR" dirty="0"/>
                  <a:t>Διάνυσμα ανεξάρτητο της διαδρομής!</a:t>
                </a:r>
              </a:p>
              <a:p>
                <a:pPr lvl="1"/>
                <a:r>
                  <a:rPr lang="el-GR" dirty="0"/>
                  <a:t>Γιατί; Εξαρτάται μόνο από το </a:t>
                </a:r>
                <a14:m>
                  <m:oMath xmlns:m="http://schemas.openxmlformats.org/officeDocument/2006/math">
                    <m:r>
                      <m:rPr>
                        <m:sty m:val="p"/>
                      </m:rPr>
                      <a:rPr lang="el-GR">
                        <a:latin typeface="Cambria Math" panose="02040503050406030204" pitchFamily="18" charset="0"/>
                      </a:rPr>
                      <m:t>Δ</m:t>
                    </m:r>
                    <m:acc>
                      <m:accPr>
                        <m:chr m:val="⃗"/>
                        <m:ctrlPr>
                          <a:rPr lang="el-GR" i="1">
                            <a:latin typeface="Cambria Math" panose="02040503050406030204" pitchFamily="18" charset="0"/>
                          </a:rPr>
                        </m:ctrlPr>
                      </m:accPr>
                      <m:e>
                        <m:r>
                          <a:rPr lang="en-US" i="1">
                            <a:latin typeface="Cambria Math" panose="02040503050406030204" pitchFamily="18" charset="0"/>
                          </a:rPr>
                          <m:t>𝑟</m:t>
                        </m:r>
                      </m:e>
                    </m:acc>
                  </m:oMath>
                </a14:m>
                <a:endParaRPr lang="el-GR" dirty="0"/>
              </a:p>
              <a:p>
                <a:pPr lvl="2"/>
                <a:r>
                  <a:rPr lang="el-GR" dirty="0"/>
                  <a:t>Που εξαρτάται μόνο από την αρχική και την τελική θέση του σωματιδίου</a:t>
                </a:r>
              </a:p>
            </p:txBody>
          </p:sp>
        </mc:Choice>
        <mc:Fallback xmlns="">
          <p:sp>
            <p:nvSpPr>
              <p:cNvPr id="3" name="Θέση περιεχομένου 2"/>
              <p:cNvSpPr>
                <a:spLocks noGrp="1" noRot="1" noChangeAspect="1" noMove="1" noResize="1" noEditPoints="1" noAdjustHandles="1" noChangeArrowheads="1" noChangeShapeType="1" noTextEdit="1"/>
              </p:cNvSpPr>
              <p:nvPr>
                <p:ph idx="1"/>
              </p:nvPr>
            </p:nvSpPr>
            <p:spPr>
              <a:xfrm>
                <a:off x="738350" y="1371600"/>
                <a:ext cx="7872251" cy="5105400"/>
              </a:xfrm>
              <a:blipFill>
                <a:blip r:embed="rId3"/>
                <a:stretch>
                  <a:fillRect t="-1074"/>
                </a:stretch>
              </a:blipFill>
            </p:spPr>
            <p:txBody>
              <a:bodyPr/>
              <a:lstStyle/>
              <a:p>
                <a:r>
                  <a:rPr lang="en-US">
                    <a:noFill/>
                  </a:rPr>
                  <a:t> </a:t>
                </a:r>
              </a:p>
            </p:txBody>
          </p:sp>
        </mc:Fallback>
      </mc:AlternateContent>
    </p:spTree>
    <p:extLst>
      <p:ext uri="{BB962C8B-B14F-4D97-AF65-F5344CB8AC3E}">
        <p14:creationId xmlns:p14="http://schemas.microsoft.com/office/powerpoint/2010/main" val="3134480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Effect transition="in" filter="fade">
                                      <p:cBhvr>
                                        <p:cTn id="15" dur="500"/>
                                        <p:tgtEl>
                                          <p:spTgt spid="3">
                                            <p:txEl>
                                              <p:pRg st="4" end="4"/>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5" end="5"/>
                                            </p:txEl>
                                          </p:spTgt>
                                        </p:tgtEl>
                                        <p:attrNameLst>
                                          <p:attrName>style.visibility</p:attrName>
                                        </p:attrNameLst>
                                      </p:cBhvr>
                                      <p:to>
                                        <p:strVal val="visible"/>
                                      </p:to>
                                    </p:set>
                                    <p:animEffect transition="in" filter="fade">
                                      <p:cBhvr>
                                        <p:cTn id="20" dur="500"/>
                                        <p:tgtEl>
                                          <p:spTgt spid="3">
                                            <p:txEl>
                                              <p:pRg st="5" end="5"/>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animEffect transition="in" filter="fade">
                                      <p:cBhvr>
                                        <p:cTn id="23" dur="500"/>
                                        <p:tgtEl>
                                          <p:spTgt spid="3">
                                            <p:txEl>
                                              <p:pRg st="7" end="7"/>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
                                            <p:txEl>
                                              <p:pRg st="9" end="9"/>
                                            </p:txEl>
                                          </p:spTgt>
                                        </p:tgtEl>
                                        <p:attrNameLst>
                                          <p:attrName>style.visibility</p:attrName>
                                        </p:attrNameLst>
                                      </p:cBhvr>
                                      <p:to>
                                        <p:strVal val="visible"/>
                                      </p:to>
                                    </p:set>
                                    <p:animEffect transition="in" filter="fade">
                                      <p:cBhvr>
                                        <p:cTn id="28" dur="500"/>
                                        <p:tgtEl>
                                          <p:spTgt spid="3">
                                            <p:txEl>
                                              <p:pRg st="9" end="9"/>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animEffect transition="in" filter="fade">
                                      <p:cBhvr>
                                        <p:cTn id="31" dur="500"/>
                                        <p:tgtEl>
                                          <p:spTgt spid="3">
                                            <p:txEl>
                                              <p:pRg st="10" end="10"/>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3">
                                            <p:txEl>
                                              <p:pRg st="11" end="11"/>
                                            </p:txEl>
                                          </p:spTgt>
                                        </p:tgtEl>
                                        <p:attrNameLst>
                                          <p:attrName>style.visibility</p:attrName>
                                        </p:attrNameLst>
                                      </p:cBhvr>
                                      <p:to>
                                        <p:strVal val="visible"/>
                                      </p:to>
                                    </p:set>
                                    <p:animEffect transition="in" filter="fade">
                                      <p:cBhvr>
                                        <p:cTn id="34"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a:t>Κίνηση σε Δυο Διαστάσεις</a:t>
            </a:r>
          </a:p>
        </p:txBody>
      </p:sp>
      <mc:AlternateContent xmlns:mc="http://schemas.openxmlformats.org/markup-compatibility/2006" xmlns:a14="http://schemas.microsoft.com/office/drawing/2010/main">
        <mc:Choice Requires="a14">
          <p:sp>
            <p:nvSpPr>
              <p:cNvPr id="3" name="Θέση περιεχομένου 2"/>
              <p:cNvSpPr>
                <a:spLocks noGrp="1"/>
              </p:cNvSpPr>
              <p:nvPr>
                <p:ph idx="1"/>
              </p:nvPr>
            </p:nvSpPr>
            <p:spPr>
              <a:xfrm>
                <a:off x="738354" y="1371600"/>
                <a:ext cx="7941623" cy="5334000"/>
              </a:xfrm>
            </p:spPr>
            <p:txBody>
              <a:bodyPr>
                <a:normAutofit lnSpcReduction="10000"/>
              </a:bodyPr>
              <a:lstStyle/>
              <a:p>
                <a:r>
                  <a:rPr lang="el-GR" dirty="0"/>
                  <a:t>Ας θεωρήσουμε ένα σωματίδιο που κινείται ανάμεσα σε 2 σημεία, Α και Β.</a:t>
                </a:r>
              </a:p>
              <a:p>
                <a:r>
                  <a:rPr lang="el-GR" dirty="0"/>
                  <a:t>Παρατηρούμε το</a:t>
                </a:r>
                <a:br>
                  <a:rPr lang="el-GR" dirty="0"/>
                </a:br>
                <a:r>
                  <a:rPr lang="el-GR" dirty="0"/>
                  <a:t>σωματίδιο σε όλο</a:t>
                </a:r>
                <a:r>
                  <a:rPr lang="en-US" dirty="0"/>
                  <a:t> </a:t>
                </a:r>
                <a:r>
                  <a:rPr lang="el-GR" dirty="0"/>
                  <a:t>και </a:t>
                </a:r>
                <a:br>
                  <a:rPr lang="en-US" dirty="0"/>
                </a:br>
                <a:r>
                  <a:rPr lang="el-GR" dirty="0"/>
                  <a:t>μικρότερα χρονικά δια</a:t>
                </a:r>
                <a:r>
                  <a:rPr lang="en-US" dirty="0"/>
                  <a:t>-</a:t>
                </a:r>
                <a:br>
                  <a:rPr lang="en-US" dirty="0"/>
                </a:br>
                <a:r>
                  <a:rPr lang="el-GR" dirty="0" err="1"/>
                  <a:t>στήματα</a:t>
                </a:r>
                <a:r>
                  <a:rPr lang="en-US" dirty="0"/>
                  <a:t> </a:t>
                </a:r>
                <a:r>
                  <a:rPr lang="el-GR" dirty="0"/>
                  <a:t>(Β, Β’, Β’’)</a:t>
                </a:r>
              </a:p>
              <a:p>
                <a:r>
                  <a:rPr lang="el-GR" dirty="0"/>
                  <a:t>Η κατεύθυνση του </a:t>
                </a:r>
                <a14:m>
                  <m:oMath xmlns:m="http://schemas.openxmlformats.org/officeDocument/2006/math">
                    <m:r>
                      <m:rPr>
                        <m:sty m:val="p"/>
                      </m:rPr>
                      <a:rPr lang="el-GR">
                        <a:latin typeface="Cambria Math" panose="02040503050406030204" pitchFamily="18" charset="0"/>
                      </a:rPr>
                      <m:t>Δ</m:t>
                    </m:r>
                    <m:acc>
                      <m:accPr>
                        <m:chr m:val="⃗"/>
                        <m:ctrlPr>
                          <a:rPr lang="el-GR" i="1">
                            <a:latin typeface="Cambria Math" panose="02040503050406030204" pitchFamily="18" charset="0"/>
                          </a:rPr>
                        </m:ctrlPr>
                      </m:accPr>
                      <m:e>
                        <m:r>
                          <a:rPr lang="en-US" i="1">
                            <a:latin typeface="Cambria Math" panose="02040503050406030204" pitchFamily="18" charset="0"/>
                          </a:rPr>
                          <m:t>𝑟</m:t>
                        </m:r>
                      </m:e>
                    </m:acc>
                  </m:oMath>
                </a14:m>
                <a:br>
                  <a:rPr lang="el-GR" dirty="0"/>
                </a:br>
                <a:r>
                  <a:rPr lang="el-GR" dirty="0"/>
                  <a:t>πλησιάζει αυτήν της </a:t>
                </a:r>
                <a:br>
                  <a:rPr lang="el-GR" dirty="0"/>
                </a:br>
                <a:r>
                  <a:rPr lang="el-GR" dirty="0"/>
                  <a:t>εφαπτομένης της </a:t>
                </a:r>
                <a:br>
                  <a:rPr lang="el-GR" dirty="0"/>
                </a:br>
                <a:r>
                  <a:rPr lang="el-GR" dirty="0"/>
                  <a:t>διαδρομής στο σημείο Α.</a:t>
                </a:r>
              </a:p>
              <a:p>
                <a:r>
                  <a:rPr lang="el-GR" dirty="0"/>
                  <a:t>Όταν Β</a:t>
                </a:r>
                <a:r>
                  <a:rPr lang="el-GR" dirty="0">
                    <a:sym typeface="Wingdings" panose="05000000000000000000" pitchFamily="2" charset="2"/>
                  </a:rPr>
                  <a:t>Α, τότε η κλίση</a:t>
                </a:r>
                <a:br>
                  <a:rPr lang="el-GR" dirty="0">
                    <a:sym typeface="Wingdings" panose="05000000000000000000" pitchFamily="2" charset="2"/>
                  </a:rPr>
                </a:br>
                <a:r>
                  <a:rPr lang="el-GR" dirty="0">
                    <a:sym typeface="Wingdings" panose="05000000000000000000" pitchFamily="2" charset="2"/>
                  </a:rPr>
                  <a:t>της εφαπτομένης στο </a:t>
                </a:r>
                <a:br>
                  <a:rPr lang="el-GR" dirty="0">
                    <a:sym typeface="Wingdings" panose="05000000000000000000" pitchFamily="2" charset="2"/>
                  </a:rPr>
                </a:br>
                <a:r>
                  <a:rPr lang="el-GR" dirty="0">
                    <a:sym typeface="Wingdings" panose="05000000000000000000" pitchFamily="2" charset="2"/>
                  </a:rPr>
                  <a:t>σημείο Α μας δίνει τη</a:t>
                </a:r>
                <a:br>
                  <a:rPr lang="el-GR" dirty="0">
                    <a:sym typeface="Wingdings" panose="05000000000000000000" pitchFamily="2" charset="2"/>
                  </a:rPr>
                </a:br>
                <a:r>
                  <a:rPr lang="el-GR" b="1" dirty="0">
                    <a:sym typeface="Wingdings" panose="05000000000000000000" pitchFamily="2" charset="2"/>
                  </a:rPr>
                  <a:t>στιγμιαία ταχύτητα</a:t>
                </a:r>
                <a:endParaRPr lang="el-GR" b="1" dirty="0"/>
              </a:p>
            </p:txBody>
          </p:sp>
        </mc:Choice>
        <mc:Fallback xmlns="">
          <p:sp>
            <p:nvSpPr>
              <p:cNvPr id="3" name="Θέση περιεχομένου 2"/>
              <p:cNvSpPr>
                <a:spLocks noGrp="1" noRot="1" noChangeAspect="1" noMove="1" noResize="1" noEditPoints="1" noAdjustHandles="1" noChangeArrowheads="1" noChangeShapeType="1" noTextEdit="1"/>
              </p:cNvSpPr>
              <p:nvPr>
                <p:ph idx="1"/>
              </p:nvPr>
            </p:nvSpPr>
            <p:spPr>
              <a:xfrm>
                <a:off x="738354" y="1371600"/>
                <a:ext cx="7941623" cy="5334000"/>
              </a:xfrm>
              <a:blipFill>
                <a:blip r:embed="rId2"/>
                <a:stretch>
                  <a:fillRect t="-1600"/>
                </a:stretch>
              </a:blipFill>
            </p:spPr>
            <p:txBody>
              <a:bodyPr/>
              <a:lstStyle/>
              <a:p>
                <a:r>
                  <a:rPr lang="en-US">
                    <a:noFill/>
                  </a:rPr>
                  <a:t> </a:t>
                </a:r>
              </a:p>
            </p:txBody>
          </p:sp>
        </mc:Fallback>
      </mc:AlternateContent>
      <p:pic>
        <p:nvPicPr>
          <p:cNvPr id="5" name="Εικόνα 4"/>
          <p:cNvPicPr>
            <a:picLocks noChangeAspect="1"/>
          </p:cNvPicPr>
          <p:nvPr/>
        </p:nvPicPr>
        <p:blipFill rotWithShape="1">
          <a:blip r:embed="rId3">
            <a:extLst>
              <a:ext uri="{28A0092B-C50C-407E-A947-70E740481C1C}">
                <a14:useLocalDpi xmlns:a14="http://schemas.microsoft.com/office/drawing/2010/main" val="0"/>
              </a:ext>
            </a:extLst>
          </a:blip>
          <a:srcRect l="3182" t="1685" r="1522"/>
          <a:stretch/>
        </p:blipFill>
        <p:spPr>
          <a:xfrm>
            <a:off x="4327023" y="2057402"/>
            <a:ext cx="4343400" cy="4446739"/>
          </a:xfrm>
          <a:prstGeom prst="rect">
            <a:avLst/>
          </a:prstGeom>
        </p:spPr>
      </p:pic>
    </p:spTree>
    <p:extLst>
      <p:ext uri="{BB962C8B-B14F-4D97-AF65-F5344CB8AC3E}">
        <p14:creationId xmlns:p14="http://schemas.microsoft.com/office/powerpoint/2010/main" val="1483677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5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a:t>Κίνηση σε Δυο Διαστάσεις</a:t>
            </a:r>
          </a:p>
        </p:txBody>
      </p:sp>
      <mc:AlternateContent xmlns:mc="http://schemas.openxmlformats.org/markup-compatibility/2006" xmlns:a14="http://schemas.microsoft.com/office/drawing/2010/main">
        <mc:Choice Requires="a14">
          <p:sp>
            <p:nvSpPr>
              <p:cNvPr id="3" name="Θέση περιεχομένου 2"/>
              <p:cNvSpPr>
                <a:spLocks noGrp="1"/>
              </p:cNvSpPr>
              <p:nvPr>
                <p:ph idx="1"/>
              </p:nvPr>
            </p:nvSpPr>
            <p:spPr>
              <a:xfrm>
                <a:off x="738351" y="1371602"/>
                <a:ext cx="7490908" cy="5132539"/>
              </a:xfrm>
            </p:spPr>
            <p:txBody>
              <a:bodyPr>
                <a:normAutofit/>
              </a:bodyPr>
              <a:lstStyle/>
              <a:p>
                <a:r>
                  <a:rPr lang="el-GR" b="1" dirty="0">
                    <a:effectLst>
                      <a:outerShdw blurRad="38100" dist="38100" dir="2700000" algn="tl">
                        <a:srgbClr val="000000">
                          <a:alpha val="43137"/>
                        </a:srgbClr>
                      </a:outerShdw>
                    </a:effectLst>
                  </a:rPr>
                  <a:t>Στιγμιαία Ταχύτητα</a:t>
                </a:r>
                <a:endParaRPr lang="en-US" b="1" i="1" dirty="0">
                  <a:effectLst>
                    <a:outerShdw blurRad="38100" dist="38100" dir="2700000" algn="tl">
                      <a:srgbClr val="000000">
                        <a:alpha val="43137"/>
                      </a:srgbClr>
                    </a:outerShdw>
                  </a:effectLst>
                  <a:latin typeface="Cambria Math" panose="02040503050406030204" pitchFamily="18" charset="0"/>
                </a:endParaRPr>
              </a:p>
              <a:p>
                <a:pPr marL="68578" indent="0">
                  <a:buNone/>
                </a:pPr>
                <a:r>
                  <a:rPr lang="en-US" b="1" dirty="0"/>
                  <a:t>	</a:t>
                </a:r>
                <a14:m>
                  <m:oMath xmlns:m="http://schemas.openxmlformats.org/officeDocument/2006/math">
                    <m:acc>
                      <m:accPr>
                        <m:chr m:val="⃗"/>
                        <m:ctrlPr>
                          <a:rPr lang="en-US" b="1" i="1">
                            <a:latin typeface="Cambria Math" panose="02040503050406030204" pitchFamily="18" charset="0"/>
                          </a:rPr>
                        </m:ctrlPr>
                      </m:accPr>
                      <m:e>
                        <m:r>
                          <a:rPr lang="en-US" b="1" i="1">
                            <a:latin typeface="Cambria Math" panose="02040503050406030204" pitchFamily="18" charset="0"/>
                          </a:rPr>
                          <m:t>𝒗</m:t>
                        </m:r>
                      </m:e>
                    </m:acc>
                    <m:r>
                      <a:rPr lang="en-US" b="1" i="1">
                        <a:latin typeface="Cambria Math" panose="02040503050406030204" pitchFamily="18" charset="0"/>
                      </a:rPr>
                      <m:t>=</m:t>
                    </m:r>
                    <m:func>
                      <m:funcPr>
                        <m:ctrlPr>
                          <a:rPr lang="en-US" b="1" i="1">
                            <a:latin typeface="Cambria Math" panose="02040503050406030204" pitchFamily="18" charset="0"/>
                          </a:rPr>
                        </m:ctrlPr>
                      </m:funcPr>
                      <m:fName>
                        <m:limLow>
                          <m:limLowPr>
                            <m:ctrlPr>
                              <a:rPr lang="en-US" b="1" i="1">
                                <a:latin typeface="Cambria Math" panose="02040503050406030204" pitchFamily="18" charset="0"/>
                              </a:rPr>
                            </m:ctrlPr>
                          </m:limLowPr>
                          <m:e>
                            <m:r>
                              <m:rPr>
                                <m:sty m:val="p"/>
                              </m:rPr>
                              <a:rPr lang="en-US">
                                <a:latin typeface="Cambria Math" panose="02040503050406030204" pitchFamily="18" charset="0"/>
                              </a:rPr>
                              <m:t>lim</m:t>
                            </m:r>
                          </m:e>
                          <m:lim>
                            <m:r>
                              <a:rPr lang="el-GR" b="1">
                                <a:latin typeface="Cambria Math" panose="02040503050406030204" pitchFamily="18" charset="0"/>
                              </a:rPr>
                              <m:t>𝚫</m:t>
                            </m:r>
                            <m:r>
                              <a:rPr lang="en-US" b="1">
                                <a:latin typeface="Cambria Math" panose="02040503050406030204" pitchFamily="18" charset="0"/>
                              </a:rPr>
                              <m:t>𝐭</m:t>
                            </m:r>
                            <m:r>
                              <a:rPr lang="en-US" b="1" i="1">
                                <a:latin typeface="Cambria Math" panose="02040503050406030204" pitchFamily="18" charset="0"/>
                              </a:rPr>
                              <m:t>→</m:t>
                            </m:r>
                            <m:r>
                              <a:rPr lang="en-US" b="1" i="1">
                                <a:latin typeface="Cambria Math" panose="02040503050406030204" pitchFamily="18" charset="0"/>
                              </a:rPr>
                              <m:t>𝟎</m:t>
                            </m:r>
                          </m:lim>
                        </m:limLow>
                      </m:fName>
                      <m:e>
                        <m:f>
                          <m:fPr>
                            <m:ctrlPr>
                              <a:rPr lang="en-US" b="1" i="1">
                                <a:latin typeface="Cambria Math" panose="02040503050406030204" pitchFamily="18" charset="0"/>
                              </a:rPr>
                            </m:ctrlPr>
                          </m:fPr>
                          <m:num>
                            <m:r>
                              <a:rPr lang="el-GR" b="1">
                                <a:latin typeface="Cambria Math" panose="02040503050406030204" pitchFamily="18" charset="0"/>
                              </a:rPr>
                              <m:t>𝚫</m:t>
                            </m:r>
                            <m:acc>
                              <m:accPr>
                                <m:chr m:val="⃗"/>
                                <m:ctrlPr>
                                  <a:rPr lang="el-GR" b="1" i="1">
                                    <a:latin typeface="Cambria Math" panose="02040503050406030204" pitchFamily="18" charset="0"/>
                                  </a:rPr>
                                </m:ctrlPr>
                              </m:accPr>
                              <m:e>
                                <m:r>
                                  <a:rPr lang="en-US" b="1" i="1">
                                    <a:latin typeface="Cambria Math" panose="02040503050406030204" pitchFamily="18" charset="0"/>
                                  </a:rPr>
                                  <m:t>𝒓</m:t>
                                </m:r>
                              </m:e>
                            </m:acc>
                          </m:num>
                          <m:den>
                            <m:r>
                              <a:rPr lang="el-GR" b="1">
                                <a:latin typeface="Cambria Math" panose="02040503050406030204" pitchFamily="18" charset="0"/>
                              </a:rPr>
                              <m:t>𝚫</m:t>
                            </m:r>
                            <m:r>
                              <a:rPr lang="en-US" b="1">
                                <a:latin typeface="Cambria Math" panose="02040503050406030204" pitchFamily="18" charset="0"/>
                              </a:rPr>
                              <m:t>𝐭</m:t>
                            </m:r>
                          </m:den>
                        </m:f>
                        <m:r>
                          <a:rPr lang="en-US" b="1" i="1">
                            <a:latin typeface="Cambria Math" panose="02040503050406030204" pitchFamily="18" charset="0"/>
                          </a:rPr>
                          <m:t>=</m:t>
                        </m:r>
                        <m:f>
                          <m:fPr>
                            <m:ctrlPr>
                              <a:rPr lang="en-US" b="1" i="1">
                                <a:latin typeface="Cambria Math" panose="02040503050406030204" pitchFamily="18" charset="0"/>
                              </a:rPr>
                            </m:ctrlPr>
                          </m:fPr>
                          <m:num>
                            <m:r>
                              <a:rPr lang="en-US" b="1" i="1">
                                <a:latin typeface="Cambria Math" panose="02040503050406030204" pitchFamily="18" charset="0"/>
                              </a:rPr>
                              <m:t>𝒅</m:t>
                            </m:r>
                            <m:acc>
                              <m:accPr>
                                <m:chr m:val="⃗"/>
                                <m:ctrlPr>
                                  <a:rPr lang="en-US" b="1" i="1">
                                    <a:latin typeface="Cambria Math" panose="02040503050406030204" pitchFamily="18" charset="0"/>
                                  </a:rPr>
                                </m:ctrlPr>
                              </m:accPr>
                              <m:e>
                                <m:r>
                                  <a:rPr lang="en-US" b="1" i="1">
                                    <a:latin typeface="Cambria Math" panose="02040503050406030204" pitchFamily="18" charset="0"/>
                                  </a:rPr>
                                  <m:t>𝒓</m:t>
                                </m:r>
                              </m:e>
                            </m:acc>
                          </m:num>
                          <m:den>
                            <m:r>
                              <a:rPr lang="en-US" b="1" i="1">
                                <a:latin typeface="Cambria Math" panose="02040503050406030204" pitchFamily="18" charset="0"/>
                              </a:rPr>
                              <m:t>𝒅𝒕</m:t>
                            </m:r>
                          </m:den>
                        </m:f>
                      </m:e>
                    </m:func>
                  </m:oMath>
                </a14:m>
                <a:endParaRPr lang="el-GR" b="1" dirty="0"/>
              </a:p>
              <a:p>
                <a:endParaRPr lang="el-GR" dirty="0"/>
              </a:p>
              <a:p>
                <a:r>
                  <a:rPr lang="el-GR" dirty="0"/>
                  <a:t>Η κατεύθυνση της </a:t>
                </a:r>
                <a14:m>
                  <m:oMath xmlns:m="http://schemas.openxmlformats.org/officeDocument/2006/math">
                    <m:acc>
                      <m:accPr>
                        <m:chr m:val="⃗"/>
                        <m:ctrlPr>
                          <a:rPr lang="en-US" b="1" i="1">
                            <a:latin typeface="Cambria Math" panose="02040503050406030204" pitchFamily="18" charset="0"/>
                          </a:rPr>
                        </m:ctrlPr>
                      </m:accPr>
                      <m:e>
                        <m:r>
                          <a:rPr lang="en-US" b="1" i="1">
                            <a:latin typeface="Cambria Math" panose="02040503050406030204" pitchFamily="18" charset="0"/>
                          </a:rPr>
                          <m:t>𝒗</m:t>
                        </m:r>
                      </m:e>
                    </m:acc>
                  </m:oMath>
                </a14:m>
                <a:br>
                  <a:rPr lang="el-GR" dirty="0"/>
                </a:br>
                <a:r>
                  <a:rPr lang="el-GR" dirty="0"/>
                  <a:t>βρίσκεται στην </a:t>
                </a:r>
                <a:r>
                  <a:rPr lang="el-GR" dirty="0" err="1"/>
                  <a:t>εφαπτο</a:t>
                </a:r>
                <a:r>
                  <a:rPr lang="el-GR" dirty="0"/>
                  <a:t>-</a:t>
                </a:r>
                <a:br>
                  <a:rPr lang="el-GR" dirty="0"/>
                </a:br>
                <a:r>
                  <a:rPr lang="el-GR" dirty="0"/>
                  <a:t>μένη της καμπύλης στο</a:t>
                </a:r>
                <a:br>
                  <a:rPr lang="el-GR" dirty="0"/>
                </a:br>
                <a:r>
                  <a:rPr lang="el-GR" dirty="0"/>
                  <a:t>εκάστοτε σημείο</a:t>
                </a:r>
              </a:p>
              <a:p>
                <a:r>
                  <a:rPr lang="el-GR" dirty="0"/>
                  <a:t>Μέτρο ταχύτητας </a:t>
                </a:r>
                <a14:m>
                  <m:oMath xmlns:m="http://schemas.openxmlformats.org/officeDocument/2006/math">
                    <m:r>
                      <a:rPr lang="en-US" b="0" i="0" smtClean="0">
                        <a:latin typeface="Cambria Math" panose="02040503050406030204" pitchFamily="18" charset="0"/>
                      </a:rPr>
                      <m:t>=</m:t>
                    </m:r>
                    <m:r>
                      <a:rPr lang="el-GR" b="0" i="1" smtClean="0">
                        <a:latin typeface="Cambria Math" panose="02040503050406030204" pitchFamily="18" charset="0"/>
                      </a:rPr>
                      <m:t>|</m:t>
                    </m:r>
                    <m:acc>
                      <m:accPr>
                        <m:chr m:val="⃗"/>
                        <m:ctrlPr>
                          <a:rPr lang="el-GR" b="0" i="1" smtClean="0">
                            <a:latin typeface="Cambria Math" panose="02040503050406030204" pitchFamily="18" charset="0"/>
                          </a:rPr>
                        </m:ctrlPr>
                      </m:accPr>
                      <m:e>
                        <m:r>
                          <a:rPr lang="en-US" b="0" i="1" smtClean="0">
                            <a:latin typeface="Cambria Math" panose="02040503050406030204" pitchFamily="18" charset="0"/>
                          </a:rPr>
                          <m:t>𝑣</m:t>
                        </m:r>
                      </m:e>
                    </m:acc>
                    <m:r>
                      <a:rPr lang="en-US" b="0" i="1" smtClean="0">
                        <a:latin typeface="Cambria Math" panose="02040503050406030204" pitchFamily="18" charset="0"/>
                      </a:rPr>
                      <m:t>|</m:t>
                    </m:r>
                  </m:oMath>
                </a14:m>
                <a:endParaRPr lang="el-GR" dirty="0"/>
              </a:p>
              <a:p>
                <a:r>
                  <a:rPr lang="el-GR" dirty="0"/>
                  <a:t>Θυμηθείτε:</a:t>
                </a:r>
                <a:br>
                  <a:rPr lang="el-GR" dirty="0"/>
                </a:br>
                <a:r>
                  <a:rPr lang="el-GR" dirty="0"/>
                  <a:t>	</a:t>
                </a:r>
                <a14:m>
                  <m:oMath xmlns:m="http://schemas.openxmlformats.org/officeDocument/2006/math">
                    <m:sSub>
                      <m:sSubPr>
                        <m:ctrlPr>
                          <a:rPr lang="en-US" b="1" i="1" smtClean="0">
                            <a:effectLst/>
                            <a:latin typeface="Cambria Math" panose="02040503050406030204" pitchFamily="18" charset="0"/>
                            <a:ea typeface="Cambria Math" panose="02040503050406030204" pitchFamily="18" charset="0"/>
                          </a:rPr>
                        </m:ctrlPr>
                      </m:sSubPr>
                      <m:e>
                        <m:acc>
                          <m:accPr>
                            <m:chr m:val="⃗"/>
                            <m:ctrlPr>
                              <a:rPr lang="en-US" b="1" i="1" smtClean="0">
                                <a:effectLst/>
                                <a:latin typeface="Cambria Math" panose="02040503050406030204" pitchFamily="18" charset="0"/>
                                <a:ea typeface="Cambria Math" panose="02040503050406030204" pitchFamily="18" charset="0"/>
                              </a:rPr>
                            </m:ctrlPr>
                          </m:accPr>
                          <m:e>
                            <m:r>
                              <a:rPr lang="en-US" b="1" i="1" smtClean="0">
                                <a:effectLst/>
                                <a:latin typeface="Cambria Math" panose="02040503050406030204" pitchFamily="18" charset="0"/>
                                <a:ea typeface="Cambria Math" panose="02040503050406030204" pitchFamily="18" charset="0"/>
                              </a:rPr>
                              <m:t>𝒖</m:t>
                            </m:r>
                          </m:e>
                        </m:acc>
                      </m:e>
                      <m:sub>
                        <m:r>
                          <a:rPr lang="en-US" b="1" i="1">
                            <a:effectLst/>
                            <a:latin typeface="Cambria Math" panose="02040503050406030204" pitchFamily="18" charset="0"/>
                            <a:ea typeface="Cambria Math" panose="02040503050406030204" pitchFamily="18" charset="0"/>
                          </a:rPr>
                          <m:t>𝒙</m:t>
                        </m:r>
                      </m:sub>
                    </m:sSub>
                    <m:r>
                      <a:rPr lang="en-US" b="1" i="0">
                        <a:effectLst/>
                        <a:latin typeface="Cambria Math" panose="02040503050406030204" pitchFamily="18" charset="0"/>
                        <a:ea typeface="Cambria Math" panose="02040503050406030204" pitchFamily="18" charset="0"/>
                      </a:rPr>
                      <m:t>≡</m:t>
                    </m:r>
                    <m:func>
                      <m:funcPr>
                        <m:ctrlPr>
                          <a:rPr lang="en-US" b="1" i="1">
                            <a:effectLst/>
                            <a:latin typeface="Cambria Math" panose="02040503050406030204" pitchFamily="18" charset="0"/>
                            <a:ea typeface="Cambria Math" panose="02040503050406030204" pitchFamily="18" charset="0"/>
                          </a:rPr>
                        </m:ctrlPr>
                      </m:funcPr>
                      <m:fName>
                        <m:limLow>
                          <m:limLowPr>
                            <m:ctrlPr>
                              <a:rPr lang="en-US" b="1" i="1">
                                <a:effectLst/>
                                <a:latin typeface="Cambria Math" panose="02040503050406030204" pitchFamily="18" charset="0"/>
                                <a:ea typeface="Cambria Math" panose="02040503050406030204" pitchFamily="18" charset="0"/>
                              </a:rPr>
                            </m:ctrlPr>
                          </m:limLowPr>
                          <m:e>
                            <m:r>
                              <m:rPr>
                                <m:sty m:val="p"/>
                              </m:rPr>
                              <a:rPr lang="en-US" b="0" i="0">
                                <a:effectLst/>
                                <a:latin typeface="Cambria Math" panose="02040503050406030204" pitchFamily="18" charset="0"/>
                                <a:ea typeface="Cambria Math" panose="02040503050406030204" pitchFamily="18" charset="0"/>
                              </a:rPr>
                              <m:t>lim</m:t>
                            </m:r>
                          </m:e>
                          <m:lim>
                            <m:r>
                              <a:rPr lang="el-GR" b="1" i="0">
                                <a:effectLst/>
                                <a:latin typeface="Cambria Math" panose="02040503050406030204" pitchFamily="18" charset="0"/>
                                <a:ea typeface="Cambria Math" panose="02040503050406030204" pitchFamily="18" charset="0"/>
                              </a:rPr>
                              <m:t>𝚫</m:t>
                            </m:r>
                            <m:r>
                              <a:rPr lang="en-US" b="1" i="0">
                                <a:effectLst/>
                                <a:latin typeface="Cambria Math" panose="02040503050406030204" pitchFamily="18" charset="0"/>
                                <a:ea typeface="Cambria Math" panose="02040503050406030204" pitchFamily="18" charset="0"/>
                              </a:rPr>
                              <m:t>𝐭</m:t>
                            </m:r>
                            <m:r>
                              <a:rPr lang="en-US" b="1" i="0">
                                <a:effectLst/>
                                <a:latin typeface="Cambria Math" panose="02040503050406030204" pitchFamily="18" charset="0"/>
                                <a:ea typeface="Cambria Math" panose="02040503050406030204" pitchFamily="18" charset="0"/>
                              </a:rPr>
                              <m:t>→</m:t>
                            </m:r>
                            <m:r>
                              <a:rPr lang="en-US" b="1" i="0">
                                <a:effectLst/>
                                <a:latin typeface="Cambria Math" panose="02040503050406030204" pitchFamily="18" charset="0"/>
                                <a:ea typeface="Cambria Math" panose="02040503050406030204" pitchFamily="18" charset="0"/>
                              </a:rPr>
                              <m:t>𝟎</m:t>
                            </m:r>
                          </m:lim>
                        </m:limLow>
                      </m:fName>
                      <m:e>
                        <m:f>
                          <m:fPr>
                            <m:ctrlPr>
                              <a:rPr lang="en-US" b="1" i="1">
                                <a:effectLst/>
                                <a:latin typeface="Cambria Math" panose="02040503050406030204" pitchFamily="18" charset="0"/>
                                <a:ea typeface="Cambria Math" panose="02040503050406030204" pitchFamily="18" charset="0"/>
                              </a:rPr>
                            </m:ctrlPr>
                          </m:fPr>
                          <m:num>
                            <m:r>
                              <a:rPr lang="el-GR" b="1" i="0">
                                <a:effectLst/>
                                <a:latin typeface="Cambria Math" panose="02040503050406030204" pitchFamily="18" charset="0"/>
                                <a:ea typeface="Cambria Math" panose="02040503050406030204" pitchFamily="18" charset="0"/>
                              </a:rPr>
                              <m:t>𝚫</m:t>
                            </m:r>
                            <m:acc>
                              <m:accPr>
                                <m:chr m:val="⃗"/>
                                <m:ctrlPr>
                                  <a:rPr lang="el-GR" b="1" i="1" smtClean="0">
                                    <a:effectLst/>
                                    <a:latin typeface="Cambria Math" panose="02040503050406030204" pitchFamily="18" charset="0"/>
                                    <a:ea typeface="Cambria Math" panose="02040503050406030204" pitchFamily="18" charset="0"/>
                                  </a:rPr>
                                </m:ctrlPr>
                              </m:accPr>
                              <m:e>
                                <m:r>
                                  <a:rPr lang="en-US" b="1" i="1" smtClean="0">
                                    <a:effectLst/>
                                    <a:latin typeface="Cambria Math" panose="02040503050406030204" pitchFamily="18" charset="0"/>
                                    <a:ea typeface="Cambria Math" panose="02040503050406030204" pitchFamily="18" charset="0"/>
                                  </a:rPr>
                                  <m:t>𝒙</m:t>
                                </m:r>
                              </m:e>
                            </m:acc>
                          </m:num>
                          <m:den>
                            <m:r>
                              <a:rPr lang="el-GR" b="1" i="0">
                                <a:effectLst/>
                                <a:latin typeface="Cambria Math" panose="02040503050406030204" pitchFamily="18" charset="0"/>
                                <a:ea typeface="Cambria Math" panose="02040503050406030204" pitchFamily="18" charset="0"/>
                              </a:rPr>
                              <m:t>𝚫</m:t>
                            </m:r>
                            <m:r>
                              <a:rPr lang="en-US" b="1" i="0">
                                <a:effectLst/>
                                <a:latin typeface="Cambria Math" panose="02040503050406030204" pitchFamily="18" charset="0"/>
                                <a:ea typeface="Cambria Math" panose="02040503050406030204" pitchFamily="18" charset="0"/>
                              </a:rPr>
                              <m:t>𝐭</m:t>
                            </m:r>
                          </m:den>
                        </m:f>
                      </m:e>
                    </m:func>
                    <m:r>
                      <a:rPr lang="en-US" b="1" i="0">
                        <a:effectLst/>
                        <a:latin typeface="Cambria Math" panose="02040503050406030204" pitchFamily="18" charset="0"/>
                        <a:ea typeface="Cambria Math" panose="02040503050406030204" pitchFamily="18" charset="0"/>
                      </a:rPr>
                      <m:t>=</m:t>
                    </m:r>
                    <m:f>
                      <m:fPr>
                        <m:ctrlPr>
                          <a:rPr lang="en-US" b="1" i="1">
                            <a:effectLst/>
                            <a:latin typeface="Cambria Math" panose="02040503050406030204" pitchFamily="18" charset="0"/>
                            <a:ea typeface="Cambria Math" panose="02040503050406030204" pitchFamily="18" charset="0"/>
                          </a:rPr>
                        </m:ctrlPr>
                      </m:fPr>
                      <m:num>
                        <m:r>
                          <a:rPr lang="en-US" b="1" i="1">
                            <a:effectLst/>
                            <a:latin typeface="Cambria Math" panose="02040503050406030204" pitchFamily="18" charset="0"/>
                            <a:ea typeface="Cambria Math" panose="02040503050406030204" pitchFamily="18" charset="0"/>
                          </a:rPr>
                          <m:t>𝒅</m:t>
                        </m:r>
                        <m:acc>
                          <m:accPr>
                            <m:chr m:val="⃗"/>
                            <m:ctrlPr>
                              <a:rPr lang="en-US" b="1" i="1" smtClean="0">
                                <a:effectLst/>
                                <a:latin typeface="Cambria Math" panose="02040503050406030204" pitchFamily="18" charset="0"/>
                                <a:ea typeface="Cambria Math" panose="02040503050406030204" pitchFamily="18" charset="0"/>
                              </a:rPr>
                            </m:ctrlPr>
                          </m:accPr>
                          <m:e>
                            <m:r>
                              <a:rPr lang="en-US" b="1" i="1" smtClean="0">
                                <a:effectLst/>
                                <a:latin typeface="Cambria Math" panose="02040503050406030204" pitchFamily="18" charset="0"/>
                                <a:ea typeface="Cambria Math" panose="02040503050406030204" pitchFamily="18" charset="0"/>
                              </a:rPr>
                              <m:t>𝒙</m:t>
                            </m:r>
                          </m:e>
                        </m:acc>
                      </m:num>
                      <m:den>
                        <m:r>
                          <a:rPr lang="en-US" b="1" i="1">
                            <a:effectLst/>
                            <a:latin typeface="Cambria Math" panose="02040503050406030204" pitchFamily="18" charset="0"/>
                            <a:ea typeface="Cambria Math" panose="02040503050406030204" pitchFamily="18" charset="0"/>
                          </a:rPr>
                          <m:t>𝒅𝒕</m:t>
                        </m:r>
                      </m:den>
                    </m:f>
                  </m:oMath>
                </a14:m>
                <a:endParaRPr lang="el-GR" b="1" i="1" dirty="0"/>
              </a:p>
            </p:txBody>
          </p:sp>
        </mc:Choice>
        <mc:Fallback xmlns="">
          <p:sp>
            <p:nvSpPr>
              <p:cNvPr id="3" name="Θέση περιεχομένου 2"/>
              <p:cNvSpPr>
                <a:spLocks noGrp="1" noRot="1" noChangeAspect="1" noMove="1" noResize="1" noEditPoints="1" noAdjustHandles="1" noChangeArrowheads="1" noChangeShapeType="1" noTextEdit="1"/>
              </p:cNvSpPr>
              <p:nvPr>
                <p:ph idx="1"/>
              </p:nvPr>
            </p:nvSpPr>
            <p:spPr>
              <a:xfrm>
                <a:off x="738351" y="1371602"/>
                <a:ext cx="7490908" cy="5132539"/>
              </a:xfrm>
              <a:blipFill>
                <a:blip r:embed="rId2"/>
                <a:stretch>
                  <a:fillRect t="-1069"/>
                </a:stretch>
              </a:blipFill>
            </p:spPr>
            <p:txBody>
              <a:bodyPr/>
              <a:lstStyle/>
              <a:p>
                <a:r>
                  <a:rPr lang="en-US">
                    <a:noFill/>
                  </a:rPr>
                  <a:t> </a:t>
                </a:r>
              </a:p>
            </p:txBody>
          </p:sp>
        </mc:Fallback>
      </mc:AlternateContent>
      <p:pic>
        <p:nvPicPr>
          <p:cNvPr id="5" name="Εικόνα 4"/>
          <p:cNvPicPr>
            <a:picLocks noChangeAspect="1"/>
          </p:cNvPicPr>
          <p:nvPr/>
        </p:nvPicPr>
        <p:blipFill rotWithShape="1">
          <a:blip r:embed="rId3">
            <a:extLst>
              <a:ext uri="{28A0092B-C50C-407E-A947-70E740481C1C}">
                <a14:useLocalDpi xmlns:a14="http://schemas.microsoft.com/office/drawing/2010/main" val="0"/>
              </a:ext>
            </a:extLst>
          </a:blip>
          <a:srcRect l="3182" t="1685" r="1522"/>
          <a:stretch/>
        </p:blipFill>
        <p:spPr>
          <a:xfrm>
            <a:off x="4327023" y="2057402"/>
            <a:ext cx="4343400" cy="4446739"/>
          </a:xfrm>
          <a:prstGeom prst="rect">
            <a:avLst/>
          </a:prstGeom>
        </p:spPr>
      </p:pic>
    </p:spTree>
    <p:extLst>
      <p:ext uri="{BB962C8B-B14F-4D97-AF65-F5344CB8AC3E}">
        <p14:creationId xmlns:p14="http://schemas.microsoft.com/office/powerpoint/2010/main" val="4180846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a:t>Κίνηση σε Δυο Διαστάσεις</a:t>
            </a:r>
          </a:p>
        </p:txBody>
      </p:sp>
      <mc:AlternateContent xmlns:mc="http://schemas.openxmlformats.org/markup-compatibility/2006" xmlns:a14="http://schemas.microsoft.com/office/drawing/2010/main">
        <mc:Choice Requires="a14">
          <p:sp>
            <p:nvSpPr>
              <p:cNvPr id="3" name="Θέση περιεχομένου 2"/>
              <p:cNvSpPr>
                <a:spLocks noGrp="1"/>
              </p:cNvSpPr>
              <p:nvPr>
                <p:ph idx="1"/>
              </p:nvPr>
            </p:nvSpPr>
            <p:spPr>
              <a:xfrm>
                <a:off x="743012" y="1371600"/>
                <a:ext cx="7931664" cy="5029200"/>
              </a:xfrm>
            </p:spPr>
            <p:txBody>
              <a:bodyPr>
                <a:normAutofit/>
              </a:bodyPr>
              <a:lstStyle/>
              <a:p>
                <a:r>
                  <a:rPr lang="el-GR" b="1" dirty="0">
                    <a:effectLst>
                      <a:outerShdw blurRad="38100" dist="38100" dir="2700000" algn="tl">
                        <a:srgbClr val="000000">
                          <a:alpha val="43137"/>
                        </a:srgbClr>
                      </a:outerShdw>
                    </a:effectLst>
                  </a:rPr>
                  <a:t>Μέση Επιτάχυνση</a:t>
                </a:r>
                <a:endParaRPr lang="en-US" b="1" dirty="0"/>
              </a:p>
              <a:p>
                <a:pPr marL="68578" indent="0">
                  <a:buNone/>
                </a:pPr>
                <a:r>
                  <a:rPr lang="en-US" b="1" dirty="0"/>
                  <a:t>	</a:t>
                </a:r>
                <a:r>
                  <a:rPr lang="el-GR" b="1" dirty="0"/>
                  <a:t>		</a:t>
                </a:r>
                <a:endParaRPr lang="en-US" b="1" dirty="0"/>
              </a:p>
              <a:p>
                <a:pPr marL="68578" indent="0">
                  <a:buNone/>
                </a:pPr>
                <a14:m>
                  <m:oMathPara xmlns:m="http://schemas.openxmlformats.org/officeDocument/2006/math">
                    <m:oMathParaPr>
                      <m:jc m:val="centerGroup"/>
                    </m:oMathParaPr>
                    <m:oMath xmlns:m="http://schemas.openxmlformats.org/officeDocument/2006/math">
                      <m:sSub>
                        <m:sSubPr>
                          <m:ctrlPr>
                            <a:rPr lang="en-US" b="1" i="1" smtClean="0">
                              <a:latin typeface="Cambria Math" panose="02040503050406030204" pitchFamily="18" charset="0"/>
                            </a:rPr>
                          </m:ctrlPr>
                        </m:sSubPr>
                        <m:e>
                          <m:acc>
                            <m:accPr>
                              <m:chr m:val="⃗"/>
                              <m:ctrlPr>
                                <a:rPr lang="en-US" b="1" i="1" smtClean="0">
                                  <a:latin typeface="Cambria Math" panose="02040503050406030204" pitchFamily="18" charset="0"/>
                                </a:rPr>
                              </m:ctrlPr>
                            </m:accPr>
                            <m:e>
                              <m:r>
                                <a:rPr lang="en-US" b="1" i="1" smtClean="0">
                                  <a:latin typeface="Cambria Math" panose="02040503050406030204" pitchFamily="18" charset="0"/>
                                </a:rPr>
                                <m:t>𝒂</m:t>
                              </m:r>
                            </m:e>
                          </m:acc>
                        </m:e>
                        <m:sub>
                          <m:r>
                            <a:rPr lang="en-US" b="1" i="1" smtClean="0">
                              <a:latin typeface="Cambria Math" panose="02040503050406030204" pitchFamily="18" charset="0"/>
                            </a:rPr>
                            <m:t>𝒂𝒗𝒈</m:t>
                          </m:r>
                        </m:sub>
                      </m:sSub>
                      <m:r>
                        <a:rPr lang="en-US" b="1">
                          <a:latin typeface="Cambria Math" panose="02040503050406030204" pitchFamily="18" charset="0"/>
                          <a:ea typeface="Cambria Math" panose="02040503050406030204" pitchFamily="18" charset="0"/>
                        </a:rPr>
                        <m:t>≡</m:t>
                      </m:r>
                      <m:f>
                        <m:fPr>
                          <m:ctrlPr>
                            <a:rPr lang="en-US" b="1" i="1" smtClean="0">
                              <a:latin typeface="Cambria Math" panose="02040503050406030204" pitchFamily="18" charset="0"/>
                            </a:rPr>
                          </m:ctrlPr>
                        </m:fPr>
                        <m:num>
                          <m:r>
                            <a:rPr lang="el-GR" b="1" i="0" smtClean="0">
                              <a:latin typeface="Cambria Math" panose="02040503050406030204" pitchFamily="18" charset="0"/>
                            </a:rPr>
                            <m:t>𝚫</m:t>
                          </m:r>
                          <m:acc>
                            <m:accPr>
                              <m:chr m:val="⃗"/>
                              <m:ctrlPr>
                                <a:rPr lang="el-GR" b="1" i="1" smtClean="0">
                                  <a:latin typeface="Cambria Math" panose="02040503050406030204" pitchFamily="18" charset="0"/>
                                </a:rPr>
                              </m:ctrlPr>
                            </m:accPr>
                            <m:e>
                              <m:r>
                                <a:rPr lang="en-US" b="1" i="1" smtClean="0">
                                  <a:latin typeface="Cambria Math" panose="02040503050406030204" pitchFamily="18" charset="0"/>
                                </a:rPr>
                                <m:t>𝒗</m:t>
                              </m:r>
                            </m:e>
                          </m:acc>
                        </m:num>
                        <m:den>
                          <m:r>
                            <a:rPr lang="el-GR" b="1" i="0" smtClean="0">
                              <a:latin typeface="Cambria Math" panose="02040503050406030204" pitchFamily="18" charset="0"/>
                            </a:rPr>
                            <m:t>𝚫</m:t>
                          </m:r>
                          <m:r>
                            <a:rPr lang="en-US" b="1" i="1" smtClean="0">
                              <a:latin typeface="Cambria Math" panose="02040503050406030204" pitchFamily="18" charset="0"/>
                            </a:rPr>
                            <m:t>𝒕</m:t>
                          </m:r>
                        </m:den>
                      </m:f>
                      <m:r>
                        <a:rPr lang="en-US" b="1" i="1" smtClean="0">
                          <a:latin typeface="Cambria Math" panose="02040503050406030204" pitchFamily="18" charset="0"/>
                        </a:rPr>
                        <m:t>=</m:t>
                      </m:r>
                      <m:f>
                        <m:fPr>
                          <m:ctrlPr>
                            <a:rPr lang="en-US" b="1" i="1" smtClean="0">
                              <a:latin typeface="Cambria Math" panose="02040503050406030204" pitchFamily="18" charset="0"/>
                            </a:rPr>
                          </m:ctrlPr>
                        </m:fPr>
                        <m:num>
                          <m:sSub>
                            <m:sSubPr>
                              <m:ctrlPr>
                                <a:rPr lang="en-US" b="1" i="1" smtClean="0">
                                  <a:latin typeface="Cambria Math" panose="02040503050406030204" pitchFamily="18" charset="0"/>
                                </a:rPr>
                              </m:ctrlPr>
                            </m:sSubPr>
                            <m:e>
                              <m:acc>
                                <m:accPr>
                                  <m:chr m:val="⃗"/>
                                  <m:ctrlPr>
                                    <a:rPr lang="en-US" b="1" i="1" smtClean="0">
                                      <a:latin typeface="Cambria Math" panose="02040503050406030204" pitchFamily="18" charset="0"/>
                                    </a:rPr>
                                  </m:ctrlPr>
                                </m:accPr>
                                <m:e>
                                  <m:r>
                                    <a:rPr lang="en-US" b="1" i="1" smtClean="0">
                                      <a:latin typeface="Cambria Math" panose="02040503050406030204" pitchFamily="18" charset="0"/>
                                    </a:rPr>
                                    <m:t>𝒗</m:t>
                                  </m:r>
                                </m:e>
                              </m:acc>
                            </m:e>
                            <m:sub>
                              <m:r>
                                <a:rPr lang="en-US" b="1" i="1" smtClean="0">
                                  <a:latin typeface="Cambria Math" panose="02040503050406030204" pitchFamily="18" charset="0"/>
                                </a:rPr>
                                <m:t>𝒇</m:t>
                              </m:r>
                            </m:sub>
                          </m:sSub>
                          <m:r>
                            <a:rPr lang="en-US" b="1" i="1" smtClean="0">
                              <a:latin typeface="Cambria Math" panose="02040503050406030204" pitchFamily="18" charset="0"/>
                            </a:rPr>
                            <m:t>−</m:t>
                          </m:r>
                          <m:sSub>
                            <m:sSubPr>
                              <m:ctrlPr>
                                <a:rPr lang="en-US" b="1" i="1" smtClean="0">
                                  <a:latin typeface="Cambria Math" panose="02040503050406030204" pitchFamily="18" charset="0"/>
                                </a:rPr>
                              </m:ctrlPr>
                            </m:sSubPr>
                            <m:e>
                              <m:acc>
                                <m:accPr>
                                  <m:chr m:val="⃗"/>
                                  <m:ctrlPr>
                                    <a:rPr lang="en-US" b="1" i="1" smtClean="0">
                                      <a:latin typeface="Cambria Math" panose="02040503050406030204" pitchFamily="18" charset="0"/>
                                    </a:rPr>
                                  </m:ctrlPr>
                                </m:accPr>
                                <m:e>
                                  <m:r>
                                    <a:rPr lang="en-US" b="1" i="1" smtClean="0">
                                      <a:latin typeface="Cambria Math" panose="02040503050406030204" pitchFamily="18" charset="0"/>
                                    </a:rPr>
                                    <m:t>𝒗</m:t>
                                  </m:r>
                                </m:e>
                              </m:acc>
                            </m:e>
                            <m:sub>
                              <m:r>
                                <a:rPr lang="en-US" b="1" i="1" smtClean="0">
                                  <a:latin typeface="Cambria Math" panose="02040503050406030204" pitchFamily="18" charset="0"/>
                                </a:rPr>
                                <m:t>𝒊</m:t>
                              </m:r>
                            </m:sub>
                          </m:sSub>
                        </m:num>
                        <m:den>
                          <m:sSub>
                            <m:sSubPr>
                              <m:ctrlPr>
                                <a:rPr lang="en-US" b="1" i="1" smtClean="0">
                                  <a:latin typeface="Cambria Math" panose="02040503050406030204" pitchFamily="18" charset="0"/>
                                </a:rPr>
                              </m:ctrlPr>
                            </m:sSubPr>
                            <m:e>
                              <m:r>
                                <a:rPr lang="en-US" b="1" i="1" smtClean="0">
                                  <a:latin typeface="Cambria Math" panose="02040503050406030204" pitchFamily="18" charset="0"/>
                                </a:rPr>
                                <m:t>𝒕</m:t>
                              </m:r>
                            </m:e>
                            <m:sub>
                              <m:r>
                                <a:rPr lang="en-US" b="1" i="1" smtClean="0">
                                  <a:latin typeface="Cambria Math" panose="02040503050406030204" pitchFamily="18" charset="0"/>
                                </a:rPr>
                                <m:t>𝒇</m:t>
                              </m:r>
                            </m:sub>
                          </m:sSub>
                          <m:r>
                            <a:rPr lang="en-US" b="1" i="1" smtClean="0">
                              <a:latin typeface="Cambria Math" panose="02040503050406030204" pitchFamily="18" charset="0"/>
                            </a:rPr>
                            <m:t>−</m:t>
                          </m:r>
                          <m:sSub>
                            <m:sSubPr>
                              <m:ctrlPr>
                                <a:rPr lang="en-US" b="1" i="1" smtClean="0">
                                  <a:latin typeface="Cambria Math" panose="02040503050406030204" pitchFamily="18" charset="0"/>
                                </a:rPr>
                              </m:ctrlPr>
                            </m:sSubPr>
                            <m:e>
                              <m:r>
                                <a:rPr lang="en-US" b="1" i="1" smtClean="0">
                                  <a:latin typeface="Cambria Math" panose="02040503050406030204" pitchFamily="18" charset="0"/>
                                </a:rPr>
                                <m:t>𝒕</m:t>
                              </m:r>
                            </m:e>
                            <m:sub>
                              <m:r>
                                <a:rPr lang="en-US" b="1" i="1" smtClean="0">
                                  <a:latin typeface="Cambria Math" panose="02040503050406030204" pitchFamily="18" charset="0"/>
                                </a:rPr>
                                <m:t>𝒊</m:t>
                              </m:r>
                            </m:sub>
                          </m:sSub>
                        </m:den>
                      </m:f>
                    </m:oMath>
                  </m:oMathPara>
                </a14:m>
                <a:endParaRPr lang="el-GR" b="1" dirty="0"/>
              </a:p>
              <a:p>
                <a:r>
                  <a:rPr lang="el-GR" dirty="0"/>
                  <a:t>Διάνυσμα: έχει την ίδια κατεύθυνση με την</a:t>
                </a:r>
                <a:r>
                  <a:rPr lang="en-US" dirty="0"/>
                  <a:t> </a:t>
                </a:r>
                <a:r>
                  <a:rPr lang="el-GR" dirty="0"/>
                  <a:t>διανυσματική διαφορά ταχυτήτων </a:t>
                </a:r>
                <a14:m>
                  <m:oMath xmlns:m="http://schemas.openxmlformats.org/officeDocument/2006/math">
                    <m:r>
                      <m:rPr>
                        <m:sty m:val="p"/>
                      </m:rPr>
                      <a:rPr lang="el-GR" smtClean="0">
                        <a:effectLst/>
                        <a:latin typeface="Cambria Math" panose="02040503050406030204" pitchFamily="18" charset="0"/>
                      </a:rPr>
                      <m:t>Δ</m:t>
                    </m:r>
                    <m:acc>
                      <m:accPr>
                        <m:chr m:val="⃗"/>
                        <m:ctrlPr>
                          <a:rPr lang="el-GR" b="1" i="1">
                            <a:effectLst/>
                            <a:latin typeface="Cambria Math" panose="02040503050406030204" pitchFamily="18" charset="0"/>
                          </a:rPr>
                        </m:ctrlPr>
                      </m:accPr>
                      <m:e>
                        <m:r>
                          <a:rPr lang="en-US" b="1" i="1">
                            <a:effectLst/>
                            <a:latin typeface="Cambria Math" panose="02040503050406030204" pitchFamily="18" charset="0"/>
                          </a:rPr>
                          <m:t>𝒗</m:t>
                        </m:r>
                      </m:e>
                    </m:acc>
                  </m:oMath>
                </a14:m>
                <a:endParaRPr lang="en-US" b="1" dirty="0">
                  <a:effectLst/>
                </a:endParaRPr>
              </a:p>
              <a:p>
                <a:pPr marL="68578" indent="0">
                  <a:buNone/>
                </a:pPr>
                <a:endParaRPr lang="el-GR" dirty="0"/>
              </a:p>
              <a:p>
                <a:r>
                  <a:rPr lang="el-GR" dirty="0"/>
                  <a:t>Θυμηθείτε:</a:t>
                </a:r>
                <a:br>
                  <a:rPr lang="el-GR" dirty="0"/>
                </a:br>
                <a14:m>
                  <m:oMath xmlns:m="http://schemas.openxmlformats.org/officeDocument/2006/math">
                    <m:sSub>
                      <m:sSubPr>
                        <m:ctrlPr>
                          <a:rPr lang="en-US" b="1" i="1" smtClean="0">
                            <a:effectLst/>
                            <a:latin typeface="Cambria Math" panose="02040503050406030204" pitchFamily="18" charset="0"/>
                            <a:ea typeface="Cambria Math" panose="02040503050406030204" pitchFamily="18" charset="0"/>
                          </a:rPr>
                        </m:ctrlPr>
                      </m:sSubPr>
                      <m:e>
                        <m:acc>
                          <m:accPr>
                            <m:chr m:val="⃗"/>
                            <m:ctrlPr>
                              <a:rPr lang="en-US" b="1" i="1" smtClean="0">
                                <a:effectLst/>
                                <a:latin typeface="Cambria Math" panose="02040503050406030204" pitchFamily="18" charset="0"/>
                                <a:ea typeface="Cambria Math" panose="02040503050406030204" pitchFamily="18" charset="0"/>
                              </a:rPr>
                            </m:ctrlPr>
                          </m:accPr>
                          <m:e>
                            <m:r>
                              <a:rPr lang="en-US" b="1" i="1" smtClean="0">
                                <a:effectLst/>
                                <a:latin typeface="Cambria Math" panose="02040503050406030204" pitchFamily="18" charset="0"/>
                                <a:ea typeface="Cambria Math" panose="02040503050406030204" pitchFamily="18" charset="0"/>
                              </a:rPr>
                              <m:t>𝒂</m:t>
                            </m:r>
                          </m:e>
                        </m:acc>
                      </m:e>
                      <m:sub>
                        <m:r>
                          <a:rPr lang="en-US" b="1" i="0" smtClean="0">
                            <a:effectLst/>
                            <a:latin typeface="Cambria Math" panose="02040503050406030204" pitchFamily="18" charset="0"/>
                            <a:ea typeface="Cambria Math" panose="02040503050406030204" pitchFamily="18" charset="0"/>
                          </a:rPr>
                          <m:t>𝐚𝐯𝐠</m:t>
                        </m:r>
                      </m:sub>
                    </m:sSub>
                    <m:r>
                      <a:rPr lang="en-US" b="1" i="0">
                        <a:effectLst/>
                        <a:latin typeface="Cambria Math" panose="02040503050406030204" pitchFamily="18" charset="0"/>
                        <a:ea typeface="Cambria Math" panose="02040503050406030204" pitchFamily="18" charset="0"/>
                      </a:rPr>
                      <m:t>≡</m:t>
                    </m:r>
                    <m:f>
                      <m:fPr>
                        <m:ctrlPr>
                          <a:rPr lang="en-US" b="1" i="1">
                            <a:latin typeface="Cambria Math" panose="02040503050406030204" pitchFamily="18" charset="0"/>
                          </a:rPr>
                        </m:ctrlPr>
                      </m:fPr>
                      <m:num>
                        <m:r>
                          <a:rPr lang="el-GR" b="1">
                            <a:latin typeface="Cambria Math" panose="02040503050406030204" pitchFamily="18" charset="0"/>
                          </a:rPr>
                          <m:t>𝚫</m:t>
                        </m:r>
                        <m:acc>
                          <m:accPr>
                            <m:chr m:val="⃗"/>
                            <m:ctrlPr>
                              <a:rPr lang="el-GR" b="1" i="1">
                                <a:latin typeface="Cambria Math" panose="02040503050406030204" pitchFamily="18" charset="0"/>
                              </a:rPr>
                            </m:ctrlPr>
                          </m:accPr>
                          <m:e>
                            <m:r>
                              <a:rPr lang="en-US" b="1" i="1" smtClean="0">
                                <a:latin typeface="Cambria Math" panose="02040503050406030204" pitchFamily="18" charset="0"/>
                              </a:rPr>
                              <m:t>𝒖</m:t>
                            </m:r>
                          </m:e>
                        </m:acc>
                      </m:num>
                      <m:den>
                        <m:r>
                          <a:rPr lang="el-GR" b="1">
                            <a:latin typeface="Cambria Math" panose="02040503050406030204" pitchFamily="18" charset="0"/>
                          </a:rPr>
                          <m:t>𝚫</m:t>
                        </m:r>
                        <m:r>
                          <a:rPr lang="en-US" b="1" i="1">
                            <a:latin typeface="Cambria Math" panose="02040503050406030204" pitchFamily="18" charset="0"/>
                          </a:rPr>
                          <m:t>𝒕</m:t>
                        </m:r>
                      </m:den>
                    </m:f>
                    <m:r>
                      <a:rPr lang="en-US" b="1" i="1">
                        <a:latin typeface="Cambria Math" panose="02040503050406030204" pitchFamily="18" charset="0"/>
                      </a:rPr>
                      <m:t>=</m:t>
                    </m:r>
                    <m:f>
                      <m:fPr>
                        <m:ctrlPr>
                          <a:rPr lang="en-US" b="1" i="1">
                            <a:latin typeface="Cambria Math" panose="02040503050406030204" pitchFamily="18" charset="0"/>
                          </a:rPr>
                        </m:ctrlPr>
                      </m:fPr>
                      <m:num>
                        <m:sSub>
                          <m:sSubPr>
                            <m:ctrlPr>
                              <a:rPr lang="en-US" b="1" i="1" smtClean="0">
                                <a:latin typeface="Cambria Math" panose="02040503050406030204" pitchFamily="18" charset="0"/>
                              </a:rPr>
                            </m:ctrlPr>
                          </m:sSubPr>
                          <m:e>
                            <m:acc>
                              <m:accPr>
                                <m:chr m:val="⃗"/>
                                <m:ctrlPr>
                                  <a:rPr lang="en-US" b="1" i="1" smtClean="0">
                                    <a:latin typeface="Cambria Math" panose="02040503050406030204" pitchFamily="18" charset="0"/>
                                  </a:rPr>
                                </m:ctrlPr>
                              </m:accPr>
                              <m:e>
                                <m:r>
                                  <a:rPr lang="en-US" b="1" i="1" smtClean="0">
                                    <a:latin typeface="Cambria Math" panose="02040503050406030204" pitchFamily="18" charset="0"/>
                                  </a:rPr>
                                  <m:t>𝒖</m:t>
                                </m:r>
                              </m:e>
                            </m:acc>
                          </m:e>
                          <m:sub>
                            <m:r>
                              <a:rPr lang="en-US" b="1" i="1">
                                <a:latin typeface="Cambria Math" panose="02040503050406030204" pitchFamily="18" charset="0"/>
                              </a:rPr>
                              <m:t>𝒇</m:t>
                            </m:r>
                          </m:sub>
                        </m:sSub>
                        <m:r>
                          <a:rPr lang="en-US" b="1" i="1">
                            <a:latin typeface="Cambria Math" panose="02040503050406030204" pitchFamily="18" charset="0"/>
                          </a:rPr>
                          <m:t>−</m:t>
                        </m:r>
                        <m:sSub>
                          <m:sSubPr>
                            <m:ctrlPr>
                              <a:rPr lang="en-US" b="1" i="1" smtClean="0">
                                <a:latin typeface="Cambria Math" panose="02040503050406030204" pitchFamily="18" charset="0"/>
                              </a:rPr>
                            </m:ctrlPr>
                          </m:sSubPr>
                          <m:e>
                            <m:acc>
                              <m:accPr>
                                <m:chr m:val="⃗"/>
                                <m:ctrlPr>
                                  <a:rPr lang="en-US" b="1" i="1" smtClean="0">
                                    <a:latin typeface="Cambria Math" panose="02040503050406030204" pitchFamily="18" charset="0"/>
                                  </a:rPr>
                                </m:ctrlPr>
                              </m:accPr>
                              <m:e>
                                <m:r>
                                  <a:rPr lang="en-US" b="1" i="1" smtClean="0">
                                    <a:latin typeface="Cambria Math" panose="02040503050406030204" pitchFamily="18" charset="0"/>
                                  </a:rPr>
                                  <m:t>𝒖</m:t>
                                </m:r>
                              </m:e>
                            </m:acc>
                          </m:e>
                          <m:sub>
                            <m:r>
                              <a:rPr lang="en-US" b="1" i="1">
                                <a:latin typeface="Cambria Math" panose="02040503050406030204" pitchFamily="18" charset="0"/>
                              </a:rPr>
                              <m:t>𝒊</m:t>
                            </m:r>
                          </m:sub>
                        </m:sSub>
                      </m:num>
                      <m:den>
                        <m:sSub>
                          <m:sSubPr>
                            <m:ctrlPr>
                              <a:rPr lang="en-US" b="1" i="1">
                                <a:latin typeface="Cambria Math" panose="02040503050406030204" pitchFamily="18" charset="0"/>
                              </a:rPr>
                            </m:ctrlPr>
                          </m:sSubPr>
                          <m:e>
                            <m:r>
                              <a:rPr lang="en-US" b="1" i="1">
                                <a:latin typeface="Cambria Math" panose="02040503050406030204" pitchFamily="18" charset="0"/>
                              </a:rPr>
                              <m:t>𝒕</m:t>
                            </m:r>
                          </m:e>
                          <m:sub>
                            <m:r>
                              <a:rPr lang="en-US" b="1" i="1">
                                <a:latin typeface="Cambria Math" panose="02040503050406030204" pitchFamily="18" charset="0"/>
                              </a:rPr>
                              <m:t>𝒇</m:t>
                            </m:r>
                          </m:sub>
                        </m:sSub>
                        <m:r>
                          <a:rPr lang="en-US" b="1" i="1">
                            <a:latin typeface="Cambria Math" panose="02040503050406030204" pitchFamily="18" charset="0"/>
                          </a:rPr>
                          <m:t>−</m:t>
                        </m:r>
                        <m:sSub>
                          <m:sSubPr>
                            <m:ctrlPr>
                              <a:rPr lang="en-US" b="1" i="1">
                                <a:latin typeface="Cambria Math" panose="02040503050406030204" pitchFamily="18" charset="0"/>
                              </a:rPr>
                            </m:ctrlPr>
                          </m:sSubPr>
                          <m:e>
                            <m:r>
                              <a:rPr lang="en-US" b="1" i="1">
                                <a:latin typeface="Cambria Math" panose="02040503050406030204" pitchFamily="18" charset="0"/>
                              </a:rPr>
                              <m:t>𝒕</m:t>
                            </m:r>
                          </m:e>
                          <m:sub>
                            <m:r>
                              <a:rPr lang="en-US" b="1" i="1">
                                <a:latin typeface="Cambria Math" panose="02040503050406030204" pitchFamily="18" charset="0"/>
                              </a:rPr>
                              <m:t>𝒊</m:t>
                            </m:r>
                          </m:sub>
                        </m:sSub>
                      </m:den>
                    </m:f>
                  </m:oMath>
                </a14:m>
                <a:endParaRPr lang="en-US" sz="2200" b="1" dirty="0"/>
              </a:p>
              <a:p>
                <a:endParaRPr lang="el-GR" dirty="0"/>
              </a:p>
            </p:txBody>
          </p:sp>
        </mc:Choice>
        <mc:Fallback xmlns="">
          <p:sp>
            <p:nvSpPr>
              <p:cNvPr id="3" name="Θέση περιεχομένου 2"/>
              <p:cNvSpPr>
                <a:spLocks noGrp="1" noRot="1" noChangeAspect="1" noMove="1" noResize="1" noEditPoints="1" noAdjustHandles="1" noChangeArrowheads="1" noChangeShapeType="1" noTextEdit="1"/>
              </p:cNvSpPr>
              <p:nvPr>
                <p:ph idx="1"/>
              </p:nvPr>
            </p:nvSpPr>
            <p:spPr>
              <a:xfrm>
                <a:off x="743012" y="1371600"/>
                <a:ext cx="7931664" cy="5029200"/>
              </a:xfrm>
              <a:blipFill>
                <a:blip r:embed="rId2"/>
                <a:stretch>
                  <a:fillRect t="-1091"/>
                </a:stretch>
              </a:blipFill>
            </p:spPr>
            <p:txBody>
              <a:bodyPr/>
              <a:lstStyle/>
              <a:p>
                <a:r>
                  <a:rPr lang="en-US">
                    <a:noFill/>
                  </a:rPr>
                  <a:t> </a:t>
                </a:r>
              </a:p>
            </p:txBody>
          </p:sp>
        </mc:Fallback>
      </mc:AlternateContent>
    </p:spTree>
    <p:extLst>
      <p:ext uri="{BB962C8B-B14F-4D97-AF65-F5344CB8AC3E}">
        <p14:creationId xmlns:p14="http://schemas.microsoft.com/office/powerpoint/2010/main" val="409551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a:t>Κίνηση σε Δυο Διαστάσεις</a:t>
            </a:r>
          </a:p>
        </p:txBody>
      </p:sp>
      <mc:AlternateContent xmlns:mc="http://schemas.openxmlformats.org/markup-compatibility/2006" xmlns:a14="http://schemas.microsoft.com/office/drawing/2010/main">
        <mc:Choice Requires="a14">
          <p:sp>
            <p:nvSpPr>
              <p:cNvPr id="3" name="Θέση περιεχομένου 2"/>
              <p:cNvSpPr>
                <a:spLocks noGrp="1"/>
              </p:cNvSpPr>
              <p:nvPr>
                <p:ph idx="1"/>
              </p:nvPr>
            </p:nvSpPr>
            <p:spPr>
              <a:xfrm>
                <a:off x="743012" y="1371601"/>
                <a:ext cx="7931664" cy="4178859"/>
              </a:xfrm>
            </p:spPr>
            <p:txBody>
              <a:bodyPr>
                <a:normAutofit/>
              </a:bodyPr>
              <a:lstStyle/>
              <a:p>
                <a:r>
                  <a:rPr lang="el-GR" b="1" dirty="0">
                    <a:effectLst>
                      <a:outerShdw blurRad="38100" dist="38100" dir="2700000" algn="tl">
                        <a:srgbClr val="000000">
                          <a:alpha val="43137"/>
                        </a:srgbClr>
                      </a:outerShdw>
                    </a:effectLst>
                  </a:rPr>
                  <a:t>Μέση Επιτάχυνση</a:t>
                </a:r>
                <a:endParaRPr lang="en-US" b="1" dirty="0"/>
              </a:p>
              <a:p>
                <a:r>
                  <a:rPr lang="en-US" dirty="0"/>
                  <a:t>Quiz</a:t>
                </a:r>
                <a:r>
                  <a:rPr lang="el-GR" dirty="0"/>
                  <a:t>:</a:t>
                </a:r>
              </a:p>
              <a:p>
                <a:pPr lvl="1"/>
                <a:r>
                  <a:rPr lang="el-GR" dirty="0"/>
                  <a:t>Βρείτε το διάνυσμα </a:t>
                </a:r>
                <a14:m>
                  <m:oMath xmlns:m="http://schemas.openxmlformats.org/officeDocument/2006/math">
                    <m:sSub>
                      <m:sSubPr>
                        <m:ctrlPr>
                          <a:rPr lang="en-US" b="1" i="1">
                            <a:latin typeface="Cambria Math" panose="02040503050406030204" pitchFamily="18" charset="0"/>
                          </a:rPr>
                        </m:ctrlPr>
                      </m:sSubPr>
                      <m:e>
                        <m:acc>
                          <m:accPr>
                            <m:chr m:val="⃗"/>
                            <m:ctrlPr>
                              <a:rPr lang="en-US" b="1" i="1">
                                <a:latin typeface="Cambria Math" panose="02040503050406030204" pitchFamily="18" charset="0"/>
                              </a:rPr>
                            </m:ctrlPr>
                          </m:accPr>
                          <m:e>
                            <m:r>
                              <a:rPr lang="en-US" b="1" i="1">
                                <a:latin typeface="Cambria Math" panose="02040503050406030204" pitchFamily="18" charset="0"/>
                              </a:rPr>
                              <m:t>𝒂</m:t>
                            </m:r>
                          </m:e>
                        </m:acc>
                      </m:e>
                      <m:sub>
                        <m:r>
                          <a:rPr lang="en-US" b="1" i="1">
                            <a:latin typeface="Cambria Math" panose="02040503050406030204" pitchFamily="18" charset="0"/>
                          </a:rPr>
                          <m:t>𝒂𝒗𝒈</m:t>
                        </m:r>
                      </m:sub>
                    </m:sSub>
                  </m:oMath>
                </a14:m>
                <a:endParaRPr lang="el-GR" dirty="0"/>
              </a:p>
            </p:txBody>
          </p:sp>
        </mc:Choice>
        <mc:Fallback xmlns="">
          <p:sp>
            <p:nvSpPr>
              <p:cNvPr id="3" name="Θέση περιεχομένου 2"/>
              <p:cNvSpPr>
                <a:spLocks noGrp="1" noRot="1" noChangeAspect="1" noMove="1" noResize="1" noEditPoints="1" noAdjustHandles="1" noChangeArrowheads="1" noChangeShapeType="1" noTextEdit="1"/>
              </p:cNvSpPr>
              <p:nvPr>
                <p:ph idx="1"/>
              </p:nvPr>
            </p:nvSpPr>
            <p:spPr>
              <a:xfrm>
                <a:off x="743012" y="1371601"/>
                <a:ext cx="7931664" cy="4178859"/>
              </a:xfrm>
              <a:blipFill>
                <a:blip r:embed="rId2"/>
                <a:stretch>
                  <a:fillRect t="-1312"/>
                </a:stretch>
              </a:blipFill>
            </p:spPr>
            <p:txBody>
              <a:bodyPr/>
              <a:lstStyle/>
              <a:p>
                <a:r>
                  <a:rPr lang="en-US">
                    <a:noFill/>
                  </a:rPr>
                  <a:t> </a:t>
                </a:r>
              </a:p>
            </p:txBody>
          </p:sp>
        </mc:Fallback>
      </mc:AlternateContent>
      <p:pic>
        <p:nvPicPr>
          <p:cNvPr id="5" name="Εικόνα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28682" y="2802438"/>
            <a:ext cx="4992667" cy="3687105"/>
          </a:xfrm>
          <a:prstGeom prst="rect">
            <a:avLst/>
          </a:prstGeom>
        </p:spPr>
      </p:pic>
      <p:pic>
        <p:nvPicPr>
          <p:cNvPr id="6" name="Εικόνα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57401" y="2819400"/>
            <a:ext cx="5330067" cy="3606800"/>
          </a:xfrm>
          <a:prstGeom prst="rect">
            <a:avLst/>
          </a:prstGeom>
        </p:spPr>
      </p:pic>
      <mc:AlternateContent xmlns:mc="http://schemas.openxmlformats.org/markup-compatibility/2006" xmlns:a14="http://schemas.microsoft.com/office/drawing/2010/main">
        <mc:Choice Requires="a14">
          <p:sp>
            <p:nvSpPr>
              <p:cNvPr id="4" name="Πάπυρος: Οριζόντιος 3">
                <a:extLst>
                  <a:ext uri="{FF2B5EF4-FFF2-40B4-BE49-F238E27FC236}">
                    <a16:creationId xmlns:a16="http://schemas.microsoft.com/office/drawing/2014/main" id="{13F43BC2-AE2C-4E67-8C54-F6BC60DFA5E5}"/>
                  </a:ext>
                </a:extLst>
              </p:cNvPr>
              <p:cNvSpPr/>
              <p:nvPr/>
            </p:nvSpPr>
            <p:spPr>
              <a:xfrm>
                <a:off x="6705600" y="710293"/>
                <a:ext cx="1828800" cy="889908"/>
              </a:xfrm>
              <a:prstGeom prst="horizontalScroll">
                <a:avLst>
                  <a:gd name="adj" fmla="val 11621"/>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2000" b="1" i="1" u="none" strike="noStrike" kern="1200" cap="none" spc="0" normalizeH="0" baseline="0" noProof="0">
                              <a:ln>
                                <a:noFill/>
                              </a:ln>
                              <a:solidFill>
                                <a:prstClr val="white"/>
                              </a:solidFill>
                              <a:effectLst/>
                              <a:uLnTx/>
                              <a:uFillTx/>
                              <a:latin typeface="Cambria Math" panose="02040503050406030204" pitchFamily="18" charset="0"/>
                              <a:ea typeface="+mn-ea"/>
                              <a:cs typeface="+mn-cs"/>
                            </a:rPr>
                          </m:ctrlPr>
                        </m:sSubPr>
                        <m:e>
                          <m:acc>
                            <m:accPr>
                              <m:chr m:val="⃗"/>
                              <m:ctrlPr>
                                <a:rPr kumimoji="0" lang="en-US" sz="2000" b="1" i="1" u="none" strike="noStrike" kern="1200" cap="none" spc="0" normalizeH="0" baseline="0" noProof="0">
                                  <a:ln>
                                    <a:noFill/>
                                  </a:ln>
                                  <a:solidFill>
                                    <a:prstClr val="white"/>
                                  </a:solidFill>
                                  <a:effectLst/>
                                  <a:uLnTx/>
                                  <a:uFillTx/>
                                  <a:latin typeface="Cambria Math" panose="02040503050406030204" pitchFamily="18" charset="0"/>
                                  <a:ea typeface="+mn-ea"/>
                                  <a:cs typeface="+mn-cs"/>
                                </a:rPr>
                              </m:ctrlPr>
                            </m:accPr>
                            <m:e>
                              <m:r>
                                <a:rPr kumimoji="0" lang="en-US" sz="2000" b="1" i="1" u="none" strike="noStrike" kern="1200" cap="none" spc="0" normalizeH="0" baseline="0" noProof="0">
                                  <a:ln>
                                    <a:noFill/>
                                  </a:ln>
                                  <a:solidFill>
                                    <a:prstClr val="white"/>
                                  </a:solidFill>
                                  <a:effectLst/>
                                  <a:uLnTx/>
                                  <a:uFillTx/>
                                  <a:latin typeface="Cambria Math" panose="02040503050406030204" pitchFamily="18" charset="0"/>
                                  <a:ea typeface="+mn-ea"/>
                                  <a:cs typeface="+mn-cs"/>
                                </a:rPr>
                                <m:t>𝒂</m:t>
                              </m:r>
                            </m:e>
                          </m:acc>
                        </m:e>
                        <m:sub>
                          <m:r>
                            <a:rPr kumimoji="0" lang="en-US" sz="2000" b="1" i="1" u="none" strike="noStrike" kern="1200" cap="none" spc="0" normalizeH="0" baseline="0" noProof="0">
                              <a:ln>
                                <a:noFill/>
                              </a:ln>
                              <a:solidFill>
                                <a:prstClr val="white"/>
                              </a:solidFill>
                              <a:effectLst/>
                              <a:uLnTx/>
                              <a:uFillTx/>
                              <a:latin typeface="Cambria Math" panose="02040503050406030204" pitchFamily="18" charset="0"/>
                              <a:ea typeface="+mn-ea"/>
                              <a:cs typeface="+mn-cs"/>
                            </a:rPr>
                            <m:t>𝒂𝒗𝒈</m:t>
                          </m:r>
                        </m:sub>
                      </m:sSub>
                      <m:r>
                        <a:rPr kumimoji="0" lang="en-US" sz="2000" b="1" i="0" u="none" strike="noStrike" kern="1200" cap="none" spc="0" normalizeH="0" baseline="0" noProof="0">
                          <a:ln>
                            <a:noFill/>
                          </a:ln>
                          <a:solidFill>
                            <a:prstClr val="white"/>
                          </a:solidFill>
                          <a:effectLst/>
                          <a:uLnTx/>
                          <a:uFillTx/>
                          <a:latin typeface="Cambria Math" panose="02040503050406030204" pitchFamily="18" charset="0"/>
                          <a:ea typeface="Cambria Math" panose="02040503050406030204" pitchFamily="18" charset="0"/>
                          <a:cs typeface="+mn-cs"/>
                        </a:rPr>
                        <m:t>≡</m:t>
                      </m:r>
                      <m:f>
                        <m:fPr>
                          <m:ctrlPr>
                            <a:rPr kumimoji="0" lang="en-US" sz="2000" b="1" i="1" u="none" strike="noStrike" kern="1200" cap="none" spc="0" normalizeH="0" baseline="0" noProof="0">
                              <a:ln>
                                <a:noFill/>
                              </a:ln>
                              <a:solidFill>
                                <a:prstClr val="white"/>
                              </a:solidFill>
                              <a:effectLst/>
                              <a:uLnTx/>
                              <a:uFillTx/>
                              <a:latin typeface="Cambria Math" panose="02040503050406030204" pitchFamily="18" charset="0"/>
                              <a:ea typeface="+mn-ea"/>
                              <a:cs typeface="+mn-cs"/>
                            </a:rPr>
                          </m:ctrlPr>
                        </m:fPr>
                        <m:num>
                          <m:r>
                            <a:rPr kumimoji="0" lang="el-GR" sz="2000" b="1" i="0" u="none" strike="noStrike" kern="1200" cap="none" spc="0" normalizeH="0" baseline="0" noProof="0">
                              <a:ln>
                                <a:noFill/>
                              </a:ln>
                              <a:solidFill>
                                <a:prstClr val="white"/>
                              </a:solidFill>
                              <a:effectLst/>
                              <a:uLnTx/>
                              <a:uFillTx/>
                              <a:latin typeface="Cambria Math" panose="02040503050406030204" pitchFamily="18" charset="0"/>
                              <a:ea typeface="+mn-ea"/>
                              <a:cs typeface="+mn-cs"/>
                            </a:rPr>
                            <m:t>𝚫</m:t>
                          </m:r>
                          <m:acc>
                            <m:accPr>
                              <m:chr m:val="⃗"/>
                              <m:ctrlPr>
                                <a:rPr kumimoji="0" lang="el-GR" sz="2000" b="1" i="1" u="none" strike="noStrike" kern="1200" cap="none" spc="0" normalizeH="0" baseline="0" noProof="0">
                                  <a:ln>
                                    <a:noFill/>
                                  </a:ln>
                                  <a:solidFill>
                                    <a:prstClr val="white"/>
                                  </a:solidFill>
                                  <a:effectLst/>
                                  <a:uLnTx/>
                                  <a:uFillTx/>
                                  <a:latin typeface="Cambria Math" panose="02040503050406030204" pitchFamily="18" charset="0"/>
                                  <a:ea typeface="+mn-ea"/>
                                  <a:cs typeface="+mn-cs"/>
                                </a:rPr>
                              </m:ctrlPr>
                            </m:accPr>
                            <m:e>
                              <m:r>
                                <a:rPr kumimoji="0" lang="en-US" sz="2000" b="1" i="1" u="none" strike="noStrike" kern="1200" cap="none" spc="0" normalizeH="0" baseline="0" noProof="0">
                                  <a:ln>
                                    <a:noFill/>
                                  </a:ln>
                                  <a:solidFill>
                                    <a:prstClr val="white"/>
                                  </a:solidFill>
                                  <a:effectLst/>
                                  <a:uLnTx/>
                                  <a:uFillTx/>
                                  <a:latin typeface="Cambria Math" panose="02040503050406030204" pitchFamily="18" charset="0"/>
                                  <a:ea typeface="+mn-ea"/>
                                  <a:cs typeface="+mn-cs"/>
                                </a:rPr>
                                <m:t>𝒗</m:t>
                              </m:r>
                            </m:e>
                          </m:acc>
                        </m:num>
                        <m:den>
                          <m:r>
                            <a:rPr kumimoji="0" lang="el-GR" sz="2000" b="1" i="0" u="none" strike="noStrike" kern="1200" cap="none" spc="0" normalizeH="0" baseline="0" noProof="0">
                              <a:ln>
                                <a:noFill/>
                              </a:ln>
                              <a:solidFill>
                                <a:prstClr val="white"/>
                              </a:solidFill>
                              <a:effectLst/>
                              <a:uLnTx/>
                              <a:uFillTx/>
                              <a:latin typeface="Cambria Math" panose="02040503050406030204" pitchFamily="18" charset="0"/>
                              <a:ea typeface="+mn-ea"/>
                              <a:cs typeface="+mn-cs"/>
                            </a:rPr>
                            <m:t>𝚫</m:t>
                          </m:r>
                          <m:r>
                            <a:rPr kumimoji="0" lang="en-US" sz="2000" b="1" i="1" u="none" strike="noStrike" kern="1200" cap="none" spc="0" normalizeH="0" baseline="0" noProof="0">
                              <a:ln>
                                <a:noFill/>
                              </a:ln>
                              <a:solidFill>
                                <a:prstClr val="white"/>
                              </a:solidFill>
                              <a:effectLst/>
                              <a:uLnTx/>
                              <a:uFillTx/>
                              <a:latin typeface="Cambria Math" panose="02040503050406030204" pitchFamily="18" charset="0"/>
                              <a:ea typeface="+mn-ea"/>
                              <a:cs typeface="+mn-cs"/>
                            </a:rPr>
                            <m:t>𝒕</m:t>
                          </m:r>
                        </m:den>
                      </m:f>
                    </m:oMath>
                  </m:oMathPara>
                </a14:m>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mc:Choice>
        <mc:Fallback xmlns="">
          <p:sp>
            <p:nvSpPr>
              <p:cNvPr id="4" name="Πάπυρος: Οριζόντιος 3">
                <a:extLst>
                  <a:ext uri="{FF2B5EF4-FFF2-40B4-BE49-F238E27FC236}">
                    <a16:creationId xmlns:a16="http://schemas.microsoft.com/office/drawing/2014/main" id="{13F43BC2-AE2C-4E67-8C54-F6BC60DFA5E5}"/>
                  </a:ext>
                </a:extLst>
              </p:cNvPr>
              <p:cNvSpPr>
                <a:spLocks noRot="1" noChangeAspect="1" noMove="1" noResize="1" noEditPoints="1" noAdjustHandles="1" noChangeArrowheads="1" noChangeShapeType="1" noTextEdit="1"/>
              </p:cNvSpPr>
              <p:nvPr/>
            </p:nvSpPr>
            <p:spPr>
              <a:xfrm>
                <a:off x="6705600" y="710293"/>
                <a:ext cx="1828800" cy="889908"/>
              </a:xfrm>
              <a:prstGeom prst="horizontalScroll">
                <a:avLst>
                  <a:gd name="adj" fmla="val 11621"/>
                </a:avLst>
              </a:prstGeom>
              <a:blipFill>
                <a:blip r:embed="rId5"/>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121233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a:t>Κίνηση σε Δυο Διαστάσεις</a:t>
            </a:r>
          </a:p>
        </p:txBody>
      </p:sp>
      <mc:AlternateContent xmlns:mc="http://schemas.openxmlformats.org/markup-compatibility/2006" xmlns:a14="http://schemas.microsoft.com/office/drawing/2010/main">
        <mc:Choice Requires="a14">
          <p:sp>
            <p:nvSpPr>
              <p:cNvPr id="3" name="Θέση περιεχομένου 2"/>
              <p:cNvSpPr>
                <a:spLocks noGrp="1"/>
              </p:cNvSpPr>
              <p:nvPr>
                <p:ph idx="1"/>
              </p:nvPr>
            </p:nvSpPr>
            <p:spPr>
              <a:xfrm>
                <a:off x="738351" y="1371600"/>
                <a:ext cx="7490908" cy="5105400"/>
              </a:xfrm>
            </p:spPr>
            <p:txBody>
              <a:bodyPr>
                <a:normAutofit/>
              </a:bodyPr>
              <a:lstStyle/>
              <a:p>
                <a:endParaRPr lang="en-US" b="1" dirty="0">
                  <a:effectLst>
                    <a:outerShdw blurRad="38100" dist="38100" dir="2700000" algn="tl">
                      <a:srgbClr val="000000">
                        <a:alpha val="43137"/>
                      </a:srgbClr>
                    </a:outerShdw>
                  </a:effectLst>
                </a:endParaRPr>
              </a:p>
              <a:p>
                <a:r>
                  <a:rPr lang="el-GR" b="1" dirty="0">
                    <a:effectLst>
                      <a:outerShdw blurRad="38100" dist="38100" dir="2700000" algn="tl">
                        <a:srgbClr val="000000">
                          <a:alpha val="43137"/>
                        </a:srgbClr>
                      </a:outerShdw>
                    </a:effectLst>
                  </a:rPr>
                  <a:t>Στιγμιαία Επιτάχυνση </a:t>
                </a:r>
                <a14:m>
                  <m:oMath xmlns:m="http://schemas.openxmlformats.org/officeDocument/2006/math">
                    <m:acc>
                      <m:accPr>
                        <m:chr m:val="⃗"/>
                        <m:ctrlPr>
                          <a:rPr lang="el-GR" b="1" i="1" smtClean="0">
                            <a:effectLst>
                              <a:outerShdw blurRad="38100" dist="38100" dir="2700000" algn="tl">
                                <a:srgbClr val="000000">
                                  <a:alpha val="43137"/>
                                </a:srgbClr>
                              </a:outerShdw>
                            </a:effectLst>
                            <a:latin typeface="Cambria Math" panose="02040503050406030204" pitchFamily="18" charset="0"/>
                          </a:rPr>
                        </m:ctrlPr>
                      </m:accPr>
                      <m:e>
                        <m:r>
                          <a:rPr lang="en-US" b="1" i="1" smtClean="0">
                            <a:effectLst>
                              <a:outerShdw blurRad="38100" dist="38100" dir="2700000" algn="tl">
                                <a:srgbClr val="000000">
                                  <a:alpha val="43137"/>
                                </a:srgbClr>
                              </a:outerShdw>
                            </a:effectLst>
                            <a:latin typeface="Cambria Math" panose="02040503050406030204" pitchFamily="18" charset="0"/>
                          </a:rPr>
                          <m:t>𝒂</m:t>
                        </m:r>
                      </m:e>
                    </m:acc>
                  </m:oMath>
                </a14:m>
                <a:br>
                  <a:rPr lang="en-US" b="1" dirty="0">
                    <a:effectLst>
                      <a:outerShdw blurRad="38100" dist="38100" dir="2700000" algn="tl">
                        <a:srgbClr val="000000">
                          <a:alpha val="43137"/>
                        </a:srgbClr>
                      </a:outerShdw>
                    </a:effectLst>
                  </a:rPr>
                </a:br>
                <a:br>
                  <a:rPr lang="en-US" b="1" dirty="0"/>
                </a:br>
                <a:r>
                  <a:rPr lang="en-US" b="1" dirty="0"/>
                  <a:t>		</a:t>
                </a:r>
                <a14:m>
                  <m:oMath xmlns:m="http://schemas.openxmlformats.org/officeDocument/2006/math">
                    <m:acc>
                      <m:accPr>
                        <m:chr m:val="⃗"/>
                        <m:ctrlPr>
                          <a:rPr lang="en-US" sz="2800" b="1" i="1">
                            <a:latin typeface="Cambria Math" panose="02040503050406030204" pitchFamily="18" charset="0"/>
                          </a:rPr>
                        </m:ctrlPr>
                      </m:accPr>
                      <m:e>
                        <m:r>
                          <a:rPr lang="en-US" sz="2800" b="1" i="1">
                            <a:latin typeface="Cambria Math" panose="02040503050406030204" pitchFamily="18" charset="0"/>
                          </a:rPr>
                          <m:t>𝒂</m:t>
                        </m:r>
                      </m:e>
                    </m:acc>
                    <m:r>
                      <a:rPr lang="en-US" sz="2800" b="1">
                        <a:latin typeface="Cambria Math" panose="02040503050406030204" pitchFamily="18" charset="0"/>
                        <a:ea typeface="Cambria Math" panose="02040503050406030204" pitchFamily="18" charset="0"/>
                      </a:rPr>
                      <m:t>≡</m:t>
                    </m:r>
                    <m:func>
                      <m:funcPr>
                        <m:ctrlPr>
                          <a:rPr lang="en-US" sz="2800" b="1" i="1">
                            <a:latin typeface="Cambria Math" panose="02040503050406030204" pitchFamily="18" charset="0"/>
                          </a:rPr>
                        </m:ctrlPr>
                      </m:funcPr>
                      <m:fName>
                        <m:limLow>
                          <m:limLowPr>
                            <m:ctrlPr>
                              <a:rPr lang="en-US" sz="2800" b="1" i="1">
                                <a:latin typeface="Cambria Math" panose="02040503050406030204" pitchFamily="18" charset="0"/>
                              </a:rPr>
                            </m:ctrlPr>
                          </m:limLowPr>
                          <m:e>
                            <m:r>
                              <m:rPr>
                                <m:sty m:val="p"/>
                              </m:rPr>
                              <a:rPr lang="en-US" sz="2800">
                                <a:latin typeface="Cambria Math" panose="02040503050406030204" pitchFamily="18" charset="0"/>
                              </a:rPr>
                              <m:t>lim</m:t>
                            </m:r>
                          </m:e>
                          <m:lim>
                            <m:r>
                              <a:rPr lang="el-GR" sz="2800" b="1">
                                <a:latin typeface="Cambria Math" panose="02040503050406030204" pitchFamily="18" charset="0"/>
                              </a:rPr>
                              <m:t>𝚫</m:t>
                            </m:r>
                            <m:r>
                              <a:rPr lang="en-US" sz="2800" b="1">
                                <a:latin typeface="Cambria Math" panose="02040503050406030204" pitchFamily="18" charset="0"/>
                              </a:rPr>
                              <m:t>𝐭</m:t>
                            </m:r>
                            <m:r>
                              <a:rPr lang="en-US" sz="2800" b="1" i="1">
                                <a:latin typeface="Cambria Math" panose="02040503050406030204" pitchFamily="18" charset="0"/>
                              </a:rPr>
                              <m:t>→</m:t>
                            </m:r>
                            <m:r>
                              <a:rPr lang="en-US" sz="2800" b="1" i="1">
                                <a:latin typeface="Cambria Math" panose="02040503050406030204" pitchFamily="18" charset="0"/>
                              </a:rPr>
                              <m:t>𝟎</m:t>
                            </m:r>
                          </m:lim>
                        </m:limLow>
                      </m:fName>
                      <m:e>
                        <m:f>
                          <m:fPr>
                            <m:ctrlPr>
                              <a:rPr lang="en-US" sz="2800" b="1" i="1">
                                <a:latin typeface="Cambria Math" panose="02040503050406030204" pitchFamily="18" charset="0"/>
                              </a:rPr>
                            </m:ctrlPr>
                          </m:fPr>
                          <m:num>
                            <m:r>
                              <a:rPr lang="el-GR" sz="2800" b="1">
                                <a:latin typeface="Cambria Math" panose="02040503050406030204" pitchFamily="18" charset="0"/>
                              </a:rPr>
                              <m:t>𝚫</m:t>
                            </m:r>
                            <m:acc>
                              <m:accPr>
                                <m:chr m:val="⃗"/>
                                <m:ctrlPr>
                                  <a:rPr lang="el-GR" sz="2800" b="1" i="1">
                                    <a:latin typeface="Cambria Math" panose="02040503050406030204" pitchFamily="18" charset="0"/>
                                  </a:rPr>
                                </m:ctrlPr>
                              </m:accPr>
                              <m:e>
                                <m:r>
                                  <a:rPr lang="en-US" sz="2800" b="1" i="1">
                                    <a:latin typeface="Cambria Math" panose="02040503050406030204" pitchFamily="18" charset="0"/>
                                  </a:rPr>
                                  <m:t>𝒗</m:t>
                                </m:r>
                              </m:e>
                            </m:acc>
                          </m:num>
                          <m:den>
                            <m:r>
                              <a:rPr lang="el-GR" sz="2800" b="1">
                                <a:latin typeface="Cambria Math" panose="02040503050406030204" pitchFamily="18" charset="0"/>
                              </a:rPr>
                              <m:t>𝚫</m:t>
                            </m:r>
                            <m:r>
                              <a:rPr lang="en-US" sz="2800" b="1">
                                <a:latin typeface="Cambria Math" panose="02040503050406030204" pitchFamily="18" charset="0"/>
                              </a:rPr>
                              <m:t>𝐭</m:t>
                            </m:r>
                          </m:den>
                        </m:f>
                        <m:r>
                          <a:rPr lang="en-US" sz="2800" b="1" i="1">
                            <a:latin typeface="Cambria Math" panose="02040503050406030204" pitchFamily="18" charset="0"/>
                          </a:rPr>
                          <m:t>=</m:t>
                        </m:r>
                        <m:f>
                          <m:fPr>
                            <m:ctrlPr>
                              <a:rPr lang="en-US" sz="2800" b="1" i="1">
                                <a:latin typeface="Cambria Math" panose="02040503050406030204" pitchFamily="18" charset="0"/>
                              </a:rPr>
                            </m:ctrlPr>
                          </m:fPr>
                          <m:num>
                            <m:r>
                              <a:rPr lang="en-US" sz="2800" b="1" i="1">
                                <a:latin typeface="Cambria Math" panose="02040503050406030204" pitchFamily="18" charset="0"/>
                              </a:rPr>
                              <m:t>𝒅</m:t>
                            </m:r>
                            <m:acc>
                              <m:accPr>
                                <m:chr m:val="⃗"/>
                                <m:ctrlPr>
                                  <a:rPr lang="en-US" sz="2800" b="1" i="1">
                                    <a:latin typeface="Cambria Math" panose="02040503050406030204" pitchFamily="18" charset="0"/>
                                  </a:rPr>
                                </m:ctrlPr>
                              </m:accPr>
                              <m:e>
                                <m:r>
                                  <a:rPr lang="en-US" sz="2800" b="1" i="1">
                                    <a:latin typeface="Cambria Math" panose="02040503050406030204" pitchFamily="18" charset="0"/>
                                  </a:rPr>
                                  <m:t>𝒗</m:t>
                                </m:r>
                              </m:e>
                            </m:acc>
                          </m:num>
                          <m:den>
                            <m:r>
                              <a:rPr lang="en-US" sz="2800" b="1" i="1">
                                <a:latin typeface="Cambria Math" panose="02040503050406030204" pitchFamily="18" charset="0"/>
                              </a:rPr>
                              <m:t>𝒅𝒕</m:t>
                            </m:r>
                          </m:den>
                        </m:f>
                      </m:e>
                    </m:func>
                    <m:r>
                      <a:rPr lang="el-GR" sz="2800" b="1" i="1">
                        <a:latin typeface="Cambria Math" panose="02040503050406030204" pitchFamily="18" charset="0"/>
                      </a:rPr>
                      <m:t>=</m:t>
                    </m:r>
                    <m:acc>
                      <m:accPr>
                        <m:chr m:val="⃗"/>
                        <m:ctrlPr>
                          <a:rPr lang="el-GR" sz="2800" b="1" i="1">
                            <a:latin typeface="Cambria Math" panose="02040503050406030204" pitchFamily="18" charset="0"/>
                          </a:rPr>
                        </m:ctrlPr>
                      </m:accPr>
                      <m:e>
                        <m:r>
                          <a:rPr lang="en-US" sz="2800" b="1" i="1">
                            <a:latin typeface="Cambria Math" panose="02040503050406030204" pitchFamily="18" charset="0"/>
                          </a:rPr>
                          <m:t>𝒗</m:t>
                        </m:r>
                      </m:e>
                    </m:acc>
                    <m:r>
                      <a:rPr lang="en-US" sz="2800" b="1" i="1">
                        <a:latin typeface="Cambria Math" panose="02040503050406030204" pitchFamily="18" charset="0"/>
                      </a:rPr>
                      <m:t>′</m:t>
                    </m:r>
                    <m:d>
                      <m:dPr>
                        <m:ctrlPr>
                          <a:rPr lang="en-US" sz="2800" b="1" i="1">
                            <a:latin typeface="Cambria Math" panose="02040503050406030204" pitchFamily="18" charset="0"/>
                          </a:rPr>
                        </m:ctrlPr>
                      </m:dPr>
                      <m:e>
                        <m:r>
                          <a:rPr lang="en-US" sz="2800" b="1" i="1">
                            <a:latin typeface="Cambria Math" panose="02040503050406030204" pitchFamily="18" charset="0"/>
                          </a:rPr>
                          <m:t>𝒕</m:t>
                        </m:r>
                      </m:e>
                    </m:d>
                  </m:oMath>
                </a14:m>
                <a:endParaRPr lang="en-US" dirty="0"/>
              </a:p>
              <a:p>
                <a:endParaRPr lang="en-US" dirty="0"/>
              </a:p>
              <a:p>
                <a:r>
                  <a:rPr lang="el-GR" dirty="0"/>
                  <a:t>Θυμηθείτε:</a:t>
                </a:r>
                <a:endParaRPr lang="en-US" dirty="0"/>
              </a:p>
              <a:p>
                <a:pPr marL="68578" indent="0">
                  <a:buNone/>
                </a:pPr>
                <a:br>
                  <a:rPr lang="el-GR" dirty="0"/>
                </a:br>
                <a:r>
                  <a:rPr lang="el-GR" dirty="0"/>
                  <a:t>	</a:t>
                </a:r>
                <a:r>
                  <a:rPr lang="en-US" dirty="0"/>
                  <a:t>	</a:t>
                </a:r>
                <a:r>
                  <a:rPr lang="en-US" sz="2800" dirty="0"/>
                  <a:t>	</a:t>
                </a:r>
                <a14:m>
                  <m:oMath xmlns:m="http://schemas.openxmlformats.org/officeDocument/2006/math">
                    <m:sSub>
                      <m:sSubPr>
                        <m:ctrlPr>
                          <a:rPr lang="el-GR" sz="2800" b="1" i="1">
                            <a:latin typeface="Cambria Math" panose="02040503050406030204" pitchFamily="18" charset="0"/>
                            <a:ea typeface="Cambria Math" panose="02040503050406030204" pitchFamily="18" charset="0"/>
                          </a:rPr>
                        </m:ctrlPr>
                      </m:sSubPr>
                      <m:e>
                        <m:acc>
                          <m:accPr>
                            <m:chr m:val="⃗"/>
                            <m:ctrlPr>
                              <a:rPr lang="en-US" sz="2800" b="1" i="1">
                                <a:latin typeface="Cambria Math" panose="02040503050406030204" pitchFamily="18" charset="0"/>
                                <a:ea typeface="Cambria Math" panose="02040503050406030204" pitchFamily="18" charset="0"/>
                              </a:rPr>
                            </m:ctrlPr>
                          </m:accPr>
                          <m:e>
                            <m:r>
                              <a:rPr lang="en-US" sz="2800" b="1" i="1">
                                <a:latin typeface="Cambria Math" panose="02040503050406030204" pitchFamily="18" charset="0"/>
                                <a:ea typeface="Cambria Math" panose="02040503050406030204" pitchFamily="18" charset="0"/>
                              </a:rPr>
                              <m:t>𝒂</m:t>
                            </m:r>
                          </m:e>
                        </m:acc>
                      </m:e>
                      <m:sub>
                        <m:r>
                          <a:rPr lang="en-US" sz="2800" b="1">
                            <a:latin typeface="Cambria Math" panose="02040503050406030204" pitchFamily="18" charset="0"/>
                            <a:ea typeface="Cambria Math" panose="02040503050406030204" pitchFamily="18" charset="0"/>
                          </a:rPr>
                          <m:t>𝒙</m:t>
                        </m:r>
                      </m:sub>
                    </m:sSub>
                    <m:r>
                      <a:rPr lang="en-US" sz="2800" b="1">
                        <a:latin typeface="Cambria Math" panose="02040503050406030204" pitchFamily="18" charset="0"/>
                        <a:ea typeface="Cambria Math" panose="02040503050406030204" pitchFamily="18" charset="0"/>
                      </a:rPr>
                      <m:t>≡</m:t>
                    </m:r>
                    <m:func>
                      <m:funcPr>
                        <m:ctrlPr>
                          <a:rPr lang="en-US" sz="2800" b="1" i="1">
                            <a:latin typeface="Cambria Math" panose="02040503050406030204" pitchFamily="18" charset="0"/>
                          </a:rPr>
                        </m:ctrlPr>
                      </m:funcPr>
                      <m:fName>
                        <m:limLow>
                          <m:limLowPr>
                            <m:ctrlPr>
                              <a:rPr lang="en-US" sz="2800" b="1" i="1">
                                <a:latin typeface="Cambria Math" panose="02040503050406030204" pitchFamily="18" charset="0"/>
                              </a:rPr>
                            </m:ctrlPr>
                          </m:limLowPr>
                          <m:e>
                            <m:r>
                              <m:rPr>
                                <m:sty m:val="p"/>
                              </m:rPr>
                              <a:rPr lang="en-US" sz="2800">
                                <a:latin typeface="Cambria Math" panose="02040503050406030204" pitchFamily="18" charset="0"/>
                              </a:rPr>
                              <m:t>lim</m:t>
                            </m:r>
                          </m:e>
                          <m:lim>
                            <m:r>
                              <a:rPr lang="el-GR" sz="2800" b="1">
                                <a:latin typeface="Cambria Math" panose="02040503050406030204" pitchFamily="18" charset="0"/>
                              </a:rPr>
                              <m:t>𝚫</m:t>
                            </m:r>
                            <m:r>
                              <a:rPr lang="en-US" sz="2800" b="1">
                                <a:latin typeface="Cambria Math" panose="02040503050406030204" pitchFamily="18" charset="0"/>
                              </a:rPr>
                              <m:t>𝐭</m:t>
                            </m:r>
                            <m:r>
                              <a:rPr lang="en-US" sz="2800" b="1" i="1">
                                <a:latin typeface="Cambria Math" panose="02040503050406030204" pitchFamily="18" charset="0"/>
                              </a:rPr>
                              <m:t>→</m:t>
                            </m:r>
                            <m:r>
                              <a:rPr lang="en-US" sz="2800" b="1" i="1">
                                <a:latin typeface="Cambria Math" panose="02040503050406030204" pitchFamily="18" charset="0"/>
                              </a:rPr>
                              <m:t>𝟎</m:t>
                            </m:r>
                          </m:lim>
                        </m:limLow>
                      </m:fName>
                      <m:e>
                        <m:f>
                          <m:fPr>
                            <m:ctrlPr>
                              <a:rPr lang="en-US" sz="2800" b="1" i="1">
                                <a:latin typeface="Cambria Math" panose="02040503050406030204" pitchFamily="18" charset="0"/>
                              </a:rPr>
                            </m:ctrlPr>
                          </m:fPr>
                          <m:num>
                            <m:r>
                              <a:rPr lang="el-GR" sz="2800" b="1">
                                <a:latin typeface="Cambria Math" panose="02040503050406030204" pitchFamily="18" charset="0"/>
                              </a:rPr>
                              <m:t>𝚫</m:t>
                            </m:r>
                            <m:acc>
                              <m:accPr>
                                <m:chr m:val="⃗"/>
                                <m:ctrlPr>
                                  <a:rPr lang="el-GR" sz="2800" b="1" i="1">
                                    <a:latin typeface="Cambria Math" panose="02040503050406030204" pitchFamily="18" charset="0"/>
                                  </a:rPr>
                                </m:ctrlPr>
                              </m:accPr>
                              <m:e>
                                <m:r>
                                  <a:rPr lang="en-US" sz="2800" b="1" i="1">
                                    <a:latin typeface="Cambria Math" panose="02040503050406030204" pitchFamily="18" charset="0"/>
                                  </a:rPr>
                                  <m:t>𝒖</m:t>
                                </m:r>
                              </m:e>
                            </m:acc>
                          </m:num>
                          <m:den>
                            <m:r>
                              <a:rPr lang="el-GR" sz="2800" b="1">
                                <a:latin typeface="Cambria Math" panose="02040503050406030204" pitchFamily="18" charset="0"/>
                              </a:rPr>
                              <m:t>𝚫</m:t>
                            </m:r>
                            <m:r>
                              <a:rPr lang="en-US" sz="2800" b="1">
                                <a:latin typeface="Cambria Math" panose="02040503050406030204" pitchFamily="18" charset="0"/>
                              </a:rPr>
                              <m:t>𝐭</m:t>
                            </m:r>
                          </m:den>
                        </m:f>
                        <m:r>
                          <a:rPr lang="en-US" sz="2800" b="1" i="1">
                            <a:latin typeface="Cambria Math" panose="02040503050406030204" pitchFamily="18" charset="0"/>
                          </a:rPr>
                          <m:t>=</m:t>
                        </m:r>
                        <m:f>
                          <m:fPr>
                            <m:ctrlPr>
                              <a:rPr lang="en-US" sz="2800" b="1" i="1">
                                <a:latin typeface="Cambria Math" panose="02040503050406030204" pitchFamily="18" charset="0"/>
                              </a:rPr>
                            </m:ctrlPr>
                          </m:fPr>
                          <m:num>
                            <m:r>
                              <a:rPr lang="en-US" sz="2800" b="1" i="1">
                                <a:latin typeface="Cambria Math" panose="02040503050406030204" pitchFamily="18" charset="0"/>
                              </a:rPr>
                              <m:t>𝒅</m:t>
                            </m:r>
                            <m:acc>
                              <m:accPr>
                                <m:chr m:val="⃗"/>
                                <m:ctrlPr>
                                  <a:rPr lang="en-US" sz="2800" b="1" i="1">
                                    <a:latin typeface="Cambria Math" panose="02040503050406030204" pitchFamily="18" charset="0"/>
                                  </a:rPr>
                                </m:ctrlPr>
                              </m:accPr>
                              <m:e>
                                <m:r>
                                  <a:rPr lang="en-US" sz="2800" b="1" i="1">
                                    <a:latin typeface="Cambria Math" panose="02040503050406030204" pitchFamily="18" charset="0"/>
                                  </a:rPr>
                                  <m:t>𝒖</m:t>
                                </m:r>
                              </m:e>
                            </m:acc>
                          </m:num>
                          <m:den>
                            <m:r>
                              <a:rPr lang="en-US" sz="2800" b="1" i="1">
                                <a:latin typeface="Cambria Math" panose="02040503050406030204" pitchFamily="18" charset="0"/>
                              </a:rPr>
                              <m:t>𝒅𝒕</m:t>
                            </m:r>
                          </m:den>
                        </m:f>
                      </m:e>
                    </m:func>
                  </m:oMath>
                </a14:m>
                <a:endParaRPr lang="en-US" b="1" dirty="0"/>
              </a:p>
            </p:txBody>
          </p:sp>
        </mc:Choice>
        <mc:Fallback xmlns="">
          <p:sp>
            <p:nvSpPr>
              <p:cNvPr id="3" name="Θέση περιεχομένου 2"/>
              <p:cNvSpPr>
                <a:spLocks noGrp="1" noRot="1" noChangeAspect="1" noMove="1" noResize="1" noEditPoints="1" noAdjustHandles="1" noChangeArrowheads="1" noChangeShapeType="1" noTextEdit="1"/>
              </p:cNvSpPr>
              <p:nvPr>
                <p:ph idx="1"/>
              </p:nvPr>
            </p:nvSpPr>
            <p:spPr>
              <a:xfrm>
                <a:off x="738351" y="1371600"/>
                <a:ext cx="7490908" cy="5105400"/>
              </a:xfrm>
              <a:blipFill>
                <a:blip r:embed="rId2"/>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738020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4" end="4"/>
                                            </p:txEl>
                                          </p:spTgt>
                                        </p:tgtEl>
                                        <p:attrNameLst>
                                          <p:attrName>style.visibility</p:attrName>
                                        </p:attrNameLst>
                                      </p:cBhvr>
                                      <p:to>
                                        <p:strVal val="visible"/>
                                      </p:to>
                                    </p:set>
                                    <p:animEffect transition="in" filter="fade">
                                      <p:cBhvr>
                                        <p:cTn id="10"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143000" y="3124200"/>
            <a:ext cx="7239000" cy="1828800"/>
          </a:xfrm>
          <a:prstGeom prst="roundRect">
            <a:avLst>
              <a:gd name="adj" fmla="val 9260"/>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Τίτλος 1"/>
          <p:cNvSpPr>
            <a:spLocks noGrp="1"/>
          </p:cNvSpPr>
          <p:nvPr>
            <p:ph type="title"/>
          </p:nvPr>
        </p:nvSpPr>
        <p:spPr/>
        <p:txBody>
          <a:bodyPr>
            <a:normAutofit fontScale="90000"/>
          </a:bodyPr>
          <a:lstStyle/>
          <a:p>
            <a:r>
              <a:rPr lang="el-GR" dirty="0"/>
              <a:t>Κίνηση σε Δυο Διαστάσεις</a:t>
            </a:r>
          </a:p>
        </p:txBody>
      </p:sp>
      <p:sp>
        <p:nvSpPr>
          <p:cNvPr id="3" name="Θέση περιεχομένου 2"/>
          <p:cNvSpPr>
            <a:spLocks noGrp="1"/>
          </p:cNvSpPr>
          <p:nvPr>
            <p:ph idx="1"/>
          </p:nvPr>
        </p:nvSpPr>
        <p:spPr>
          <a:xfrm>
            <a:off x="738350" y="1371600"/>
            <a:ext cx="7872251" cy="5105400"/>
          </a:xfrm>
        </p:spPr>
        <p:txBody>
          <a:bodyPr>
            <a:normAutofit/>
          </a:bodyPr>
          <a:lstStyle/>
          <a:p>
            <a:r>
              <a:rPr lang="el-GR" b="1" dirty="0"/>
              <a:t>Μοντέλο κίνησης</a:t>
            </a:r>
            <a:r>
              <a:rPr lang="el-GR" dirty="0"/>
              <a:t>: με </a:t>
            </a:r>
            <a:r>
              <a:rPr lang="el-GR" b="1" u="sng" dirty="0"/>
              <a:t>σταθερή</a:t>
            </a:r>
            <a:r>
              <a:rPr lang="el-GR" dirty="0"/>
              <a:t> επιτάχυνση</a:t>
            </a:r>
          </a:p>
          <a:p>
            <a:pPr lvl="1"/>
            <a:r>
              <a:rPr lang="el-GR" dirty="0"/>
              <a:t>…όμοια με την κίνηση στη μια διάσταση</a:t>
            </a:r>
          </a:p>
          <a:p>
            <a:endParaRPr lang="en-US" dirty="0"/>
          </a:p>
          <a:p>
            <a:r>
              <a:rPr lang="el-GR" dirty="0"/>
              <a:t>Θα σκεφτόμαστε με βάση την παρακάτω «αρχή»:</a:t>
            </a:r>
          </a:p>
          <a:p>
            <a:pPr lvl="1"/>
            <a:r>
              <a:rPr lang="el-GR" b="1" dirty="0"/>
              <a:t>Η κίνηση σε δυο διαστάσεις μπορεί να μοντελοποιηθεί ως δυο ανεξάρτητες ευθύγραμμες κινήσεις σε δυο κάθετους άξονες:</a:t>
            </a:r>
          </a:p>
          <a:p>
            <a:pPr lvl="2"/>
            <a:r>
              <a:rPr lang="el-GR" b="1" dirty="0"/>
              <a:t>Τον άξονα </a:t>
            </a:r>
            <a:r>
              <a:rPr lang="en-US" b="1" dirty="0"/>
              <a:t>x</a:t>
            </a:r>
            <a:r>
              <a:rPr lang="el-GR" b="1" dirty="0"/>
              <a:t>’</a:t>
            </a:r>
            <a:r>
              <a:rPr lang="en-US" b="1" dirty="0"/>
              <a:t>x</a:t>
            </a:r>
          </a:p>
          <a:p>
            <a:pPr lvl="2"/>
            <a:r>
              <a:rPr lang="el-GR" b="1" dirty="0"/>
              <a:t>Τον άξονα </a:t>
            </a:r>
            <a:r>
              <a:rPr lang="en-US" b="1" dirty="0" err="1"/>
              <a:t>y’y</a:t>
            </a:r>
            <a:endParaRPr lang="en-US" b="1" dirty="0"/>
          </a:p>
          <a:p>
            <a:endParaRPr lang="en-US" dirty="0"/>
          </a:p>
          <a:p>
            <a:r>
              <a:rPr lang="el-GR" dirty="0"/>
              <a:t>Έτσι, η κίνηση στον έναν άξονα δεν επηρεάζει την κίνηση στον άλλο (και αντίστροφα)</a:t>
            </a:r>
          </a:p>
        </p:txBody>
      </p:sp>
    </p:spTree>
    <p:extLst>
      <p:ext uri="{BB962C8B-B14F-4D97-AF65-F5344CB8AC3E}">
        <p14:creationId xmlns:p14="http://schemas.microsoft.com/office/powerpoint/2010/main" val="1308026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fade">
                                      <p:cBhvr>
                                        <p:cTn id="20" dur="500"/>
                                        <p:tgtEl>
                                          <p:spTgt spid="3">
                                            <p:txEl>
                                              <p:pRg st="4" end="4"/>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Effect transition="in" filter="fade">
                                      <p:cBhvr>
                                        <p:cTn id="23" dur="500"/>
                                        <p:tgtEl>
                                          <p:spTgt spid="3">
                                            <p:txEl>
                                              <p:pRg st="5" end="5"/>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3">
                                            <p:txEl>
                                              <p:pRg st="6" end="6"/>
                                            </p:txEl>
                                          </p:spTgt>
                                        </p:tgtEl>
                                        <p:attrNameLst>
                                          <p:attrName>style.visibility</p:attrName>
                                        </p:attrNameLst>
                                      </p:cBhvr>
                                      <p:to>
                                        <p:strVal val="visible"/>
                                      </p:to>
                                    </p:set>
                                    <p:animEffect transition="in" filter="fade">
                                      <p:cBhvr>
                                        <p:cTn id="26" dur="500"/>
                                        <p:tgtEl>
                                          <p:spTgt spid="3">
                                            <p:txEl>
                                              <p:pRg st="6" end="6"/>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500"/>
                                        <p:tgtEl>
                                          <p:spTgt spid="4"/>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3">
                                            <p:txEl>
                                              <p:pRg st="8" end="8"/>
                                            </p:txEl>
                                          </p:spTgt>
                                        </p:tgtEl>
                                        <p:attrNameLst>
                                          <p:attrName>style.visibility</p:attrName>
                                        </p:attrNameLst>
                                      </p:cBhvr>
                                      <p:to>
                                        <p:strVal val="visible"/>
                                      </p:to>
                                    </p:set>
                                    <p:animEffect transition="in" filter="fade">
                                      <p:cBhvr>
                                        <p:cTn id="34"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a:t>Κίνηση σε Δυο Διαστάσεις</a:t>
            </a:r>
          </a:p>
        </p:txBody>
      </p:sp>
      <mc:AlternateContent xmlns:mc="http://schemas.openxmlformats.org/markup-compatibility/2006" xmlns:a14="http://schemas.microsoft.com/office/drawing/2010/main">
        <mc:Choice Requires="a14">
          <p:sp>
            <p:nvSpPr>
              <p:cNvPr id="3" name="Θέση περιεχομένου 2"/>
              <p:cNvSpPr>
                <a:spLocks noGrp="1"/>
              </p:cNvSpPr>
              <p:nvPr>
                <p:ph idx="1"/>
              </p:nvPr>
            </p:nvSpPr>
            <p:spPr>
              <a:xfrm>
                <a:off x="738350" y="1371600"/>
                <a:ext cx="7948451" cy="5257800"/>
              </a:xfrm>
            </p:spPr>
            <p:txBody>
              <a:bodyPr>
                <a:normAutofit/>
              </a:bodyPr>
              <a:lstStyle/>
              <a:p>
                <a:r>
                  <a:rPr lang="el-GR" sz="2000" b="1" dirty="0"/>
                  <a:t>Διάνυσμα θέσης</a:t>
                </a:r>
                <a:br>
                  <a:rPr lang="el-GR" sz="2000" dirty="0"/>
                </a:br>
                <a14:m>
                  <m:oMath xmlns:m="http://schemas.openxmlformats.org/officeDocument/2006/math">
                    <m:acc>
                      <m:accPr>
                        <m:chr m:val="⃗"/>
                        <m:ctrlPr>
                          <a:rPr lang="el-GR" sz="2000" b="1" i="1">
                            <a:latin typeface="Cambria Math" panose="02040503050406030204" pitchFamily="18" charset="0"/>
                          </a:rPr>
                        </m:ctrlPr>
                      </m:accPr>
                      <m:e>
                        <m:r>
                          <a:rPr lang="en-US" sz="2000" b="1" i="1">
                            <a:latin typeface="Cambria Math" panose="02040503050406030204" pitchFamily="18" charset="0"/>
                          </a:rPr>
                          <m:t>𝒓</m:t>
                        </m:r>
                      </m:e>
                    </m:acc>
                    <m:r>
                      <a:rPr lang="en-US" sz="2000" b="1" i="1">
                        <a:latin typeface="Cambria Math" panose="02040503050406030204" pitchFamily="18" charset="0"/>
                      </a:rPr>
                      <m:t>=</m:t>
                    </m:r>
                    <m:r>
                      <a:rPr lang="en-US" sz="2000" i="1">
                        <a:latin typeface="Cambria Math" panose="02040503050406030204" pitchFamily="18" charset="0"/>
                      </a:rPr>
                      <m:t>𝑥</m:t>
                    </m:r>
                    <m:acc>
                      <m:accPr>
                        <m:chr m:val="⃗"/>
                        <m:ctrlPr>
                          <a:rPr lang="en-US" sz="2000" b="1" i="1">
                            <a:latin typeface="Cambria Math" panose="02040503050406030204" pitchFamily="18" charset="0"/>
                          </a:rPr>
                        </m:ctrlPr>
                      </m:accPr>
                      <m:e>
                        <m:r>
                          <a:rPr lang="en-US" sz="2000" b="1" i="1">
                            <a:latin typeface="Cambria Math" panose="02040503050406030204" pitchFamily="18" charset="0"/>
                          </a:rPr>
                          <m:t>𝒊</m:t>
                        </m:r>
                      </m:e>
                    </m:acc>
                    <m:r>
                      <a:rPr lang="en-US" sz="2000" b="1" i="1">
                        <a:latin typeface="Cambria Math" panose="02040503050406030204" pitchFamily="18" charset="0"/>
                      </a:rPr>
                      <m:t>+</m:t>
                    </m:r>
                    <m:r>
                      <a:rPr lang="en-US" sz="2000" i="1">
                        <a:latin typeface="Cambria Math" panose="02040503050406030204" pitchFamily="18" charset="0"/>
                      </a:rPr>
                      <m:t>𝑦</m:t>
                    </m:r>
                    <m:acc>
                      <m:accPr>
                        <m:chr m:val="⃗"/>
                        <m:ctrlPr>
                          <a:rPr lang="en-US" sz="2000" b="1" i="1">
                            <a:latin typeface="Cambria Math" panose="02040503050406030204" pitchFamily="18" charset="0"/>
                          </a:rPr>
                        </m:ctrlPr>
                      </m:accPr>
                      <m:e>
                        <m:r>
                          <a:rPr lang="en-US" sz="2000" b="1" i="1">
                            <a:latin typeface="Cambria Math" panose="02040503050406030204" pitchFamily="18" charset="0"/>
                          </a:rPr>
                          <m:t>𝒋</m:t>
                        </m:r>
                      </m:e>
                    </m:acc>
                  </m:oMath>
                </a14:m>
                <a:endParaRPr lang="en-US" sz="2000" b="1" dirty="0"/>
              </a:p>
              <a:p>
                <a:pPr marL="68578" indent="0">
                  <a:buNone/>
                </a:pPr>
                <a:r>
                  <a:rPr lang="en-US" sz="1600" dirty="0"/>
                  <a:t>     </a:t>
                </a:r>
                <a:r>
                  <a:rPr lang="el-GR" sz="2000" dirty="0"/>
                  <a:t>με </a:t>
                </a:r>
                <a14:m>
                  <m:oMath xmlns:m="http://schemas.openxmlformats.org/officeDocument/2006/math">
                    <m:acc>
                      <m:accPr>
                        <m:chr m:val="⃗"/>
                        <m:ctrlPr>
                          <a:rPr lang="el-GR" sz="2000" b="1" i="1">
                            <a:latin typeface="Cambria Math" panose="02040503050406030204" pitchFamily="18" charset="0"/>
                          </a:rPr>
                        </m:ctrlPr>
                      </m:accPr>
                      <m:e>
                        <m:r>
                          <a:rPr lang="en-US" sz="2000" b="1" i="1">
                            <a:latin typeface="Cambria Math" panose="02040503050406030204" pitchFamily="18" charset="0"/>
                          </a:rPr>
                          <m:t>𝒊</m:t>
                        </m:r>
                      </m:e>
                    </m:acc>
                    <m:r>
                      <a:rPr lang="en-US" sz="2000" b="1" i="1">
                        <a:latin typeface="Cambria Math" panose="02040503050406030204" pitchFamily="18" charset="0"/>
                      </a:rPr>
                      <m:t>,</m:t>
                    </m:r>
                    <m:acc>
                      <m:accPr>
                        <m:chr m:val="⃗"/>
                        <m:ctrlPr>
                          <a:rPr lang="en-US" sz="2000" b="1" i="1">
                            <a:latin typeface="Cambria Math" panose="02040503050406030204" pitchFamily="18" charset="0"/>
                          </a:rPr>
                        </m:ctrlPr>
                      </m:accPr>
                      <m:e>
                        <m:r>
                          <a:rPr lang="en-US" sz="2000" b="1" i="1">
                            <a:latin typeface="Cambria Math" panose="02040503050406030204" pitchFamily="18" charset="0"/>
                          </a:rPr>
                          <m:t>𝒋</m:t>
                        </m:r>
                      </m:e>
                    </m:acc>
                  </m:oMath>
                </a14:m>
                <a:r>
                  <a:rPr lang="el-GR" sz="2000" dirty="0"/>
                  <a:t> τα μοναδιαία διανύσματα του επιπέδου</a:t>
                </a:r>
              </a:p>
              <a:p>
                <a:endParaRPr lang="en-US" sz="1051" dirty="0"/>
              </a:p>
              <a:p>
                <a:r>
                  <a:rPr lang="el-GR" sz="2000" dirty="0"/>
                  <a:t>Αν ξέρουμε το </a:t>
                </a:r>
                <a14:m>
                  <m:oMath xmlns:m="http://schemas.openxmlformats.org/officeDocument/2006/math">
                    <m:acc>
                      <m:accPr>
                        <m:chr m:val="⃗"/>
                        <m:ctrlPr>
                          <a:rPr lang="el-GR" sz="2000" i="1">
                            <a:latin typeface="Cambria Math" panose="02040503050406030204" pitchFamily="18" charset="0"/>
                          </a:rPr>
                        </m:ctrlPr>
                      </m:accPr>
                      <m:e>
                        <m:r>
                          <a:rPr lang="en-US" sz="2000" b="1" i="1">
                            <a:latin typeface="Cambria Math" panose="02040503050406030204" pitchFamily="18" charset="0"/>
                          </a:rPr>
                          <m:t>𝒓</m:t>
                        </m:r>
                      </m:e>
                    </m:acc>
                  </m:oMath>
                </a14:m>
                <a:r>
                  <a:rPr lang="el-GR" sz="2000" dirty="0"/>
                  <a:t>, μπορούμε να βρούμε τη στιγμιαία ταχύτητα </a:t>
                </a:r>
                <a14:m>
                  <m:oMath xmlns:m="http://schemas.openxmlformats.org/officeDocument/2006/math">
                    <m:acc>
                      <m:accPr>
                        <m:chr m:val="⃗"/>
                        <m:ctrlPr>
                          <a:rPr lang="el-GR" sz="2000" i="1">
                            <a:latin typeface="Cambria Math" panose="02040503050406030204" pitchFamily="18" charset="0"/>
                          </a:rPr>
                        </m:ctrlPr>
                      </m:accPr>
                      <m:e>
                        <m:r>
                          <a:rPr lang="en-US" sz="2000" b="1" i="1">
                            <a:latin typeface="Cambria Math" panose="02040503050406030204" pitchFamily="18" charset="0"/>
                          </a:rPr>
                          <m:t>𝒗</m:t>
                        </m:r>
                      </m:e>
                    </m:acc>
                  </m:oMath>
                </a14:m>
                <a:r>
                  <a:rPr lang="en-US" sz="2000" dirty="0"/>
                  <a:t>, </a:t>
                </a:r>
                <a:r>
                  <a:rPr lang="el-GR" sz="2000" dirty="0"/>
                  <a:t>ως</a:t>
                </a:r>
                <a:endParaRPr lang="en-US" sz="2000" dirty="0"/>
              </a:p>
              <a:p>
                <a:pPr marL="68578" indent="0">
                  <a:buNone/>
                </a:pPr>
                <a:endParaRPr lang="en-US" sz="1051" dirty="0"/>
              </a:p>
              <a:p>
                <a:pPr marL="68578" indent="0">
                  <a:buNone/>
                </a:pPr>
                <a14:m>
                  <m:oMathPara xmlns:m="http://schemas.openxmlformats.org/officeDocument/2006/math">
                    <m:oMathParaPr>
                      <m:jc m:val="centerGroup"/>
                    </m:oMathParaPr>
                    <m:oMath xmlns:m="http://schemas.openxmlformats.org/officeDocument/2006/math">
                      <m:acc>
                        <m:accPr>
                          <m:chr m:val="⃗"/>
                          <m:ctrlPr>
                            <a:rPr lang="el-GR" sz="2000" b="1" i="1">
                              <a:latin typeface="Cambria Math" panose="02040503050406030204" pitchFamily="18" charset="0"/>
                            </a:rPr>
                          </m:ctrlPr>
                        </m:accPr>
                        <m:e>
                          <m:r>
                            <a:rPr lang="en-US" sz="2000" b="1" i="1">
                              <a:latin typeface="Cambria Math" panose="02040503050406030204" pitchFamily="18" charset="0"/>
                            </a:rPr>
                            <m:t>𝒗</m:t>
                          </m:r>
                        </m:e>
                      </m:acc>
                      <m:r>
                        <a:rPr lang="en-US" sz="2000" b="1" i="1">
                          <a:latin typeface="Cambria Math" panose="02040503050406030204" pitchFamily="18" charset="0"/>
                        </a:rPr>
                        <m:t>=</m:t>
                      </m:r>
                      <m:f>
                        <m:fPr>
                          <m:ctrlPr>
                            <a:rPr lang="en-US" sz="2000" b="1" i="1">
                              <a:latin typeface="Cambria Math" panose="02040503050406030204" pitchFamily="18" charset="0"/>
                            </a:rPr>
                          </m:ctrlPr>
                        </m:fPr>
                        <m:num>
                          <m:r>
                            <a:rPr lang="en-US" sz="2000" i="1">
                              <a:latin typeface="Cambria Math" panose="02040503050406030204" pitchFamily="18" charset="0"/>
                            </a:rPr>
                            <m:t>𝑑</m:t>
                          </m:r>
                          <m:acc>
                            <m:accPr>
                              <m:chr m:val="⃗"/>
                              <m:ctrlPr>
                                <a:rPr lang="en-US" sz="2000" b="1" i="1">
                                  <a:latin typeface="Cambria Math" panose="02040503050406030204" pitchFamily="18" charset="0"/>
                                </a:rPr>
                              </m:ctrlPr>
                            </m:accPr>
                            <m:e>
                              <m:r>
                                <a:rPr lang="en-US" sz="2000" b="1" i="1">
                                  <a:latin typeface="Cambria Math" panose="02040503050406030204" pitchFamily="18" charset="0"/>
                                </a:rPr>
                                <m:t>𝒓</m:t>
                              </m:r>
                            </m:e>
                          </m:acc>
                        </m:num>
                        <m:den>
                          <m:r>
                            <a:rPr lang="en-US" sz="2000" i="1">
                              <a:latin typeface="Cambria Math" panose="02040503050406030204" pitchFamily="18" charset="0"/>
                            </a:rPr>
                            <m:t>𝑑𝑡</m:t>
                          </m:r>
                        </m:den>
                      </m:f>
                      <m:r>
                        <a:rPr lang="en-US" sz="2000" b="1" i="1">
                          <a:latin typeface="Cambria Math" panose="02040503050406030204" pitchFamily="18" charset="0"/>
                        </a:rPr>
                        <m:t>=</m:t>
                      </m:r>
                      <m:f>
                        <m:fPr>
                          <m:ctrlPr>
                            <a:rPr lang="en-US" sz="2000" i="1">
                              <a:latin typeface="Cambria Math" panose="02040503050406030204" pitchFamily="18" charset="0"/>
                            </a:rPr>
                          </m:ctrlPr>
                        </m:fPr>
                        <m:num>
                          <m:r>
                            <a:rPr lang="en-US" sz="2000" i="1">
                              <a:latin typeface="Cambria Math" panose="02040503050406030204" pitchFamily="18" charset="0"/>
                            </a:rPr>
                            <m:t>𝑑</m:t>
                          </m:r>
                        </m:num>
                        <m:den>
                          <m:r>
                            <a:rPr lang="en-US" sz="2000" i="1">
                              <a:latin typeface="Cambria Math" panose="02040503050406030204" pitchFamily="18" charset="0"/>
                            </a:rPr>
                            <m:t>𝑑𝑡</m:t>
                          </m:r>
                        </m:den>
                      </m:f>
                      <m:d>
                        <m:dPr>
                          <m:ctrlPr>
                            <a:rPr lang="en-US" sz="2000" b="1" i="1">
                              <a:latin typeface="Cambria Math" panose="02040503050406030204" pitchFamily="18" charset="0"/>
                            </a:rPr>
                          </m:ctrlPr>
                        </m:dPr>
                        <m:e>
                          <m:r>
                            <a:rPr lang="en-US" sz="2000" i="1">
                              <a:latin typeface="Cambria Math" panose="02040503050406030204" pitchFamily="18" charset="0"/>
                            </a:rPr>
                            <m:t>𝑥</m:t>
                          </m:r>
                          <m:acc>
                            <m:accPr>
                              <m:chr m:val="⃗"/>
                              <m:ctrlPr>
                                <a:rPr lang="en-US" sz="2000" b="1" i="1">
                                  <a:latin typeface="Cambria Math" panose="02040503050406030204" pitchFamily="18" charset="0"/>
                                </a:rPr>
                              </m:ctrlPr>
                            </m:accPr>
                            <m:e>
                              <m:r>
                                <a:rPr lang="en-US" sz="2000" b="1" i="1">
                                  <a:latin typeface="Cambria Math" panose="02040503050406030204" pitchFamily="18" charset="0"/>
                                </a:rPr>
                                <m:t>𝒊</m:t>
                              </m:r>
                            </m:e>
                          </m:acc>
                          <m:r>
                            <a:rPr lang="en-US" sz="2000" b="1" i="1">
                              <a:latin typeface="Cambria Math" panose="02040503050406030204" pitchFamily="18" charset="0"/>
                            </a:rPr>
                            <m:t>+</m:t>
                          </m:r>
                          <m:r>
                            <a:rPr lang="en-US" sz="2000" i="1">
                              <a:latin typeface="Cambria Math" panose="02040503050406030204" pitchFamily="18" charset="0"/>
                            </a:rPr>
                            <m:t>𝑦</m:t>
                          </m:r>
                          <m:acc>
                            <m:accPr>
                              <m:chr m:val="⃗"/>
                              <m:ctrlPr>
                                <a:rPr lang="en-US" sz="2000" b="1" i="1">
                                  <a:latin typeface="Cambria Math" panose="02040503050406030204" pitchFamily="18" charset="0"/>
                                </a:rPr>
                              </m:ctrlPr>
                            </m:accPr>
                            <m:e>
                              <m:r>
                                <a:rPr lang="en-US" sz="2000" b="1" i="1">
                                  <a:latin typeface="Cambria Math" panose="02040503050406030204" pitchFamily="18" charset="0"/>
                                </a:rPr>
                                <m:t>𝒋</m:t>
                              </m:r>
                            </m:e>
                          </m:acc>
                        </m:e>
                      </m:d>
                      <m:r>
                        <a:rPr lang="en-US" sz="2000" b="1" i="1">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𝑢</m:t>
                          </m:r>
                        </m:e>
                        <m:sub>
                          <m:r>
                            <a:rPr lang="en-US" sz="2000" i="1">
                              <a:latin typeface="Cambria Math" panose="02040503050406030204" pitchFamily="18" charset="0"/>
                            </a:rPr>
                            <m:t>𝑥</m:t>
                          </m:r>
                        </m:sub>
                      </m:sSub>
                      <m:acc>
                        <m:accPr>
                          <m:chr m:val="⃗"/>
                          <m:ctrlPr>
                            <a:rPr lang="en-US" sz="2000" b="1" i="1">
                              <a:latin typeface="Cambria Math" panose="02040503050406030204" pitchFamily="18" charset="0"/>
                            </a:rPr>
                          </m:ctrlPr>
                        </m:accPr>
                        <m:e>
                          <m:r>
                            <a:rPr lang="en-US" sz="2000" b="1" i="1">
                              <a:latin typeface="Cambria Math" panose="02040503050406030204" pitchFamily="18" charset="0"/>
                            </a:rPr>
                            <m:t>𝒊</m:t>
                          </m:r>
                        </m:e>
                      </m:acc>
                      <m:r>
                        <a:rPr lang="en-US" sz="2000" b="1" i="1">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𝑢</m:t>
                          </m:r>
                        </m:e>
                        <m:sub>
                          <m:r>
                            <a:rPr lang="en-US" sz="2000" i="1">
                              <a:latin typeface="Cambria Math" panose="02040503050406030204" pitchFamily="18" charset="0"/>
                            </a:rPr>
                            <m:t>𝑦</m:t>
                          </m:r>
                        </m:sub>
                      </m:sSub>
                      <m:acc>
                        <m:accPr>
                          <m:chr m:val="⃗"/>
                          <m:ctrlPr>
                            <a:rPr lang="en-US" sz="2000" b="1" i="1">
                              <a:latin typeface="Cambria Math" panose="02040503050406030204" pitchFamily="18" charset="0"/>
                            </a:rPr>
                          </m:ctrlPr>
                        </m:accPr>
                        <m:e>
                          <m:r>
                            <a:rPr lang="en-US" sz="2000" b="1" i="1">
                              <a:latin typeface="Cambria Math" panose="02040503050406030204" pitchFamily="18" charset="0"/>
                            </a:rPr>
                            <m:t>𝒋</m:t>
                          </m:r>
                        </m:e>
                      </m:acc>
                    </m:oMath>
                  </m:oMathPara>
                </a14:m>
                <a:br>
                  <a:rPr lang="el-GR" sz="2000" dirty="0"/>
                </a:br>
                <a:endParaRPr lang="en-US" sz="2000" dirty="0"/>
              </a:p>
              <a:p>
                <a:r>
                  <a:rPr lang="el-GR" sz="2000" dirty="0"/>
                  <a:t>Επίσης,</a:t>
                </a:r>
              </a:p>
              <a:p>
                <a:pPr marL="68578" indent="0">
                  <a:buNone/>
                </a:pPr>
                <a14:m>
                  <m:oMathPara xmlns:m="http://schemas.openxmlformats.org/officeDocument/2006/math">
                    <m:oMathParaPr>
                      <m:jc m:val="centerGroup"/>
                    </m:oMathParaPr>
                    <m:oMath xmlns:m="http://schemas.openxmlformats.org/officeDocument/2006/math">
                      <m:sSub>
                        <m:sSubPr>
                          <m:ctrlPr>
                            <a:rPr lang="en-US" sz="2000" i="1">
                              <a:latin typeface="Cambria Math" panose="02040503050406030204" pitchFamily="18" charset="0"/>
                            </a:rPr>
                          </m:ctrlPr>
                        </m:sSubPr>
                        <m:e>
                          <m:r>
                            <a:rPr lang="en-US" sz="2000" i="1">
                              <a:latin typeface="Cambria Math" panose="02040503050406030204" pitchFamily="18" charset="0"/>
                            </a:rPr>
                            <m:t>𝑢</m:t>
                          </m:r>
                        </m:e>
                        <m:sub>
                          <m:r>
                            <a:rPr lang="en-US" sz="2000" i="1">
                              <a:latin typeface="Cambria Math" panose="02040503050406030204" pitchFamily="18" charset="0"/>
                            </a:rPr>
                            <m:t>𝑥</m:t>
                          </m:r>
                        </m:sub>
                      </m:sSub>
                      <m:r>
                        <a:rPr lang="en-US" sz="2000" i="1">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𝑢</m:t>
                          </m:r>
                        </m:e>
                        <m:sub>
                          <m:sSub>
                            <m:sSubPr>
                              <m:ctrlPr>
                                <a:rPr lang="en-US" sz="2000" i="1">
                                  <a:latin typeface="Cambria Math" panose="02040503050406030204" pitchFamily="18" charset="0"/>
                                </a:rPr>
                              </m:ctrlPr>
                            </m:sSubPr>
                            <m:e>
                              <m:r>
                                <a:rPr lang="en-US" sz="2000" i="1">
                                  <a:latin typeface="Cambria Math" panose="02040503050406030204" pitchFamily="18" charset="0"/>
                                </a:rPr>
                                <m:t>𝑥</m:t>
                              </m:r>
                            </m:e>
                            <m:sub>
                              <m:r>
                                <a:rPr lang="en-US" sz="2000" i="1">
                                  <a:latin typeface="Cambria Math" panose="02040503050406030204" pitchFamily="18" charset="0"/>
                                </a:rPr>
                                <m:t>𝑖</m:t>
                              </m:r>
                            </m:sub>
                          </m:sSub>
                        </m:sub>
                      </m:sSub>
                      <m:r>
                        <a:rPr lang="en-US" sz="2000" i="1">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𝑎</m:t>
                          </m:r>
                        </m:e>
                        <m:sub>
                          <m:r>
                            <a:rPr lang="en-US" sz="2000" i="1">
                              <a:latin typeface="Cambria Math" panose="02040503050406030204" pitchFamily="18" charset="0"/>
                            </a:rPr>
                            <m:t>𝑥</m:t>
                          </m:r>
                        </m:sub>
                      </m:sSub>
                      <m:r>
                        <a:rPr lang="en-US" sz="2000" i="1">
                          <a:latin typeface="Cambria Math" panose="02040503050406030204" pitchFamily="18" charset="0"/>
                        </a:rPr>
                        <m:t>𝑡</m:t>
                      </m:r>
                      <m:r>
                        <a:rPr lang="en-US" sz="2000" i="1">
                          <a:latin typeface="Cambria Math" panose="02040503050406030204" pitchFamily="18" charset="0"/>
                        </a:rPr>
                        <m:t>  ,   </m:t>
                      </m:r>
                      <m:sSub>
                        <m:sSubPr>
                          <m:ctrlPr>
                            <a:rPr lang="en-US" sz="2000" i="1">
                              <a:latin typeface="Cambria Math" panose="02040503050406030204" pitchFamily="18" charset="0"/>
                            </a:rPr>
                          </m:ctrlPr>
                        </m:sSubPr>
                        <m:e>
                          <m:r>
                            <a:rPr lang="en-US" sz="2000" i="1">
                              <a:latin typeface="Cambria Math" panose="02040503050406030204" pitchFamily="18" charset="0"/>
                            </a:rPr>
                            <m:t>𝑢</m:t>
                          </m:r>
                        </m:e>
                        <m:sub>
                          <m:r>
                            <a:rPr lang="en-US" sz="2000" i="1">
                              <a:latin typeface="Cambria Math" panose="02040503050406030204" pitchFamily="18" charset="0"/>
                            </a:rPr>
                            <m:t>𝑦</m:t>
                          </m:r>
                        </m:sub>
                      </m:sSub>
                      <m:r>
                        <a:rPr lang="en-US" sz="2000" i="1">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𝑢</m:t>
                          </m:r>
                        </m:e>
                        <m:sub>
                          <m:sSub>
                            <m:sSubPr>
                              <m:ctrlPr>
                                <a:rPr lang="en-US" sz="2000" i="1">
                                  <a:latin typeface="Cambria Math" panose="02040503050406030204" pitchFamily="18" charset="0"/>
                                </a:rPr>
                              </m:ctrlPr>
                            </m:sSubPr>
                            <m:e>
                              <m:r>
                                <a:rPr lang="en-US" sz="2000" i="1">
                                  <a:latin typeface="Cambria Math" panose="02040503050406030204" pitchFamily="18" charset="0"/>
                                </a:rPr>
                                <m:t>𝑦</m:t>
                              </m:r>
                            </m:e>
                            <m:sub>
                              <m:r>
                                <a:rPr lang="en-US" sz="2000" i="1">
                                  <a:latin typeface="Cambria Math" panose="02040503050406030204" pitchFamily="18" charset="0"/>
                                </a:rPr>
                                <m:t>𝑖</m:t>
                              </m:r>
                            </m:sub>
                          </m:sSub>
                        </m:sub>
                      </m:sSub>
                      <m:r>
                        <a:rPr lang="en-US" sz="2000" i="1">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𝑎</m:t>
                          </m:r>
                        </m:e>
                        <m:sub>
                          <m:r>
                            <a:rPr lang="en-US" sz="2000" i="1">
                              <a:latin typeface="Cambria Math" panose="02040503050406030204" pitchFamily="18" charset="0"/>
                            </a:rPr>
                            <m:t>𝑦</m:t>
                          </m:r>
                        </m:sub>
                      </m:sSub>
                      <m:r>
                        <a:rPr lang="en-US" sz="2000" i="1">
                          <a:latin typeface="Cambria Math" panose="02040503050406030204" pitchFamily="18" charset="0"/>
                        </a:rPr>
                        <m:t>𝑡</m:t>
                      </m:r>
                    </m:oMath>
                  </m:oMathPara>
                </a14:m>
                <a:endParaRPr lang="en-US" sz="2000" dirty="0"/>
              </a:p>
              <a:p>
                <a:r>
                  <a:rPr lang="el-GR" sz="2000" dirty="0"/>
                  <a:t>Αντικαθιστώντας </a:t>
                </a:r>
              </a:p>
              <a:p>
                <a:pPr marL="68578" indent="0">
                  <a:buNone/>
                </a:pPr>
                <a14:m>
                  <m:oMathPara xmlns:m="http://schemas.openxmlformats.org/officeDocument/2006/math">
                    <m:oMathParaPr>
                      <m:jc m:val="centerGroup"/>
                    </m:oMathParaPr>
                    <m:oMath xmlns:m="http://schemas.openxmlformats.org/officeDocument/2006/math">
                      <m:sSub>
                        <m:sSubPr>
                          <m:ctrlPr>
                            <a:rPr lang="en-US" sz="2000" i="1">
                              <a:latin typeface="Cambria Math" panose="02040503050406030204" pitchFamily="18" charset="0"/>
                            </a:rPr>
                          </m:ctrlPr>
                        </m:sSubPr>
                        <m:e>
                          <m:r>
                            <a:rPr lang="en-US" sz="2000" i="1">
                              <a:latin typeface="Cambria Math" panose="02040503050406030204" pitchFamily="18" charset="0"/>
                            </a:rPr>
                            <m:t>𝑢</m:t>
                          </m:r>
                        </m:e>
                        <m:sub>
                          <m:r>
                            <a:rPr lang="en-US" sz="2000" i="1">
                              <a:latin typeface="Cambria Math" panose="02040503050406030204" pitchFamily="18" charset="0"/>
                            </a:rPr>
                            <m:t>𝑥</m:t>
                          </m:r>
                        </m:sub>
                      </m:sSub>
                      <m:acc>
                        <m:accPr>
                          <m:chr m:val="⃗"/>
                          <m:ctrlPr>
                            <a:rPr lang="en-US" sz="2000" b="1" i="1">
                              <a:latin typeface="Cambria Math" panose="02040503050406030204" pitchFamily="18" charset="0"/>
                            </a:rPr>
                          </m:ctrlPr>
                        </m:accPr>
                        <m:e>
                          <m:r>
                            <a:rPr lang="en-US" sz="2000" b="1" i="1">
                              <a:latin typeface="Cambria Math" panose="02040503050406030204" pitchFamily="18" charset="0"/>
                            </a:rPr>
                            <m:t>𝒊</m:t>
                          </m:r>
                        </m:e>
                      </m:acc>
                      <m:r>
                        <a:rPr lang="en-US" sz="2000" b="1" i="1">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𝑢</m:t>
                          </m:r>
                        </m:e>
                        <m:sub>
                          <m:r>
                            <a:rPr lang="en-US" sz="2000" i="1">
                              <a:latin typeface="Cambria Math" panose="02040503050406030204" pitchFamily="18" charset="0"/>
                            </a:rPr>
                            <m:t>𝑦</m:t>
                          </m:r>
                        </m:sub>
                      </m:sSub>
                      <m:acc>
                        <m:accPr>
                          <m:chr m:val="⃗"/>
                          <m:ctrlPr>
                            <a:rPr lang="en-US" sz="2000" b="1" i="1">
                              <a:latin typeface="Cambria Math" panose="02040503050406030204" pitchFamily="18" charset="0"/>
                            </a:rPr>
                          </m:ctrlPr>
                        </m:accPr>
                        <m:e>
                          <m:r>
                            <a:rPr lang="en-US" sz="2000" b="1" i="1">
                              <a:latin typeface="Cambria Math" panose="02040503050406030204" pitchFamily="18" charset="0"/>
                            </a:rPr>
                            <m:t>𝒋</m:t>
                          </m:r>
                        </m:e>
                      </m:acc>
                      <m:r>
                        <a:rPr lang="el-GR" sz="2000" b="1" i="1">
                          <a:latin typeface="Cambria Math" panose="02040503050406030204" pitchFamily="18" charset="0"/>
                        </a:rPr>
                        <m:t>=</m:t>
                      </m:r>
                      <m:d>
                        <m:dPr>
                          <m:ctrlPr>
                            <a:rPr lang="el-GR" sz="2000" b="1" i="1">
                              <a:latin typeface="Cambria Math" panose="02040503050406030204" pitchFamily="18" charset="0"/>
                            </a:rPr>
                          </m:ctrlPr>
                        </m:dPr>
                        <m:e>
                          <m:sSub>
                            <m:sSubPr>
                              <m:ctrlPr>
                                <a:rPr lang="en-US" sz="2000" i="1">
                                  <a:latin typeface="Cambria Math" panose="02040503050406030204" pitchFamily="18" charset="0"/>
                                </a:rPr>
                              </m:ctrlPr>
                            </m:sSubPr>
                            <m:e>
                              <m:r>
                                <a:rPr lang="en-US" sz="2000" i="1">
                                  <a:latin typeface="Cambria Math" panose="02040503050406030204" pitchFamily="18" charset="0"/>
                                </a:rPr>
                                <m:t>𝑢</m:t>
                              </m:r>
                            </m:e>
                            <m:sub>
                              <m:sSub>
                                <m:sSubPr>
                                  <m:ctrlPr>
                                    <a:rPr lang="en-US" sz="2000" i="1">
                                      <a:latin typeface="Cambria Math" panose="02040503050406030204" pitchFamily="18" charset="0"/>
                                    </a:rPr>
                                  </m:ctrlPr>
                                </m:sSubPr>
                                <m:e>
                                  <m:r>
                                    <a:rPr lang="en-US" sz="2000" i="1">
                                      <a:latin typeface="Cambria Math" panose="02040503050406030204" pitchFamily="18" charset="0"/>
                                    </a:rPr>
                                    <m:t>𝑥</m:t>
                                  </m:r>
                                </m:e>
                                <m:sub>
                                  <m:r>
                                    <a:rPr lang="en-US" sz="2000" i="1">
                                      <a:latin typeface="Cambria Math" panose="02040503050406030204" pitchFamily="18" charset="0"/>
                                    </a:rPr>
                                    <m:t>𝑖</m:t>
                                  </m:r>
                                </m:sub>
                              </m:sSub>
                            </m:sub>
                          </m:sSub>
                          <m:r>
                            <a:rPr lang="en-US" sz="2000" i="1">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𝑎</m:t>
                              </m:r>
                            </m:e>
                            <m:sub>
                              <m:r>
                                <a:rPr lang="en-US" sz="2000" i="1">
                                  <a:latin typeface="Cambria Math" panose="02040503050406030204" pitchFamily="18" charset="0"/>
                                </a:rPr>
                                <m:t>𝑥</m:t>
                              </m:r>
                            </m:sub>
                          </m:sSub>
                          <m:r>
                            <a:rPr lang="en-US" sz="2000" i="1">
                              <a:latin typeface="Cambria Math" panose="02040503050406030204" pitchFamily="18" charset="0"/>
                            </a:rPr>
                            <m:t>𝑡</m:t>
                          </m:r>
                        </m:e>
                      </m:d>
                      <m:acc>
                        <m:accPr>
                          <m:chr m:val="⃗"/>
                          <m:ctrlPr>
                            <a:rPr lang="en-US" sz="2000" b="1" i="1">
                              <a:latin typeface="Cambria Math" panose="02040503050406030204" pitchFamily="18" charset="0"/>
                            </a:rPr>
                          </m:ctrlPr>
                        </m:accPr>
                        <m:e>
                          <m:r>
                            <a:rPr lang="en-US" sz="2000" b="1" i="1">
                              <a:latin typeface="Cambria Math" panose="02040503050406030204" pitchFamily="18" charset="0"/>
                            </a:rPr>
                            <m:t>𝒊</m:t>
                          </m:r>
                        </m:e>
                      </m:acc>
                      <m:r>
                        <a:rPr lang="el-GR" sz="2000" b="1" i="1">
                          <a:latin typeface="Cambria Math" panose="02040503050406030204" pitchFamily="18" charset="0"/>
                        </a:rPr>
                        <m:t>+</m:t>
                      </m:r>
                      <m:d>
                        <m:dPr>
                          <m:ctrlPr>
                            <a:rPr lang="el-GR" sz="2000" b="1" i="1">
                              <a:latin typeface="Cambria Math" panose="02040503050406030204" pitchFamily="18" charset="0"/>
                            </a:rPr>
                          </m:ctrlPr>
                        </m:dPr>
                        <m:e>
                          <m:sSub>
                            <m:sSubPr>
                              <m:ctrlPr>
                                <a:rPr lang="en-US" sz="2000" i="1">
                                  <a:latin typeface="Cambria Math" panose="02040503050406030204" pitchFamily="18" charset="0"/>
                                </a:rPr>
                              </m:ctrlPr>
                            </m:sSubPr>
                            <m:e>
                              <m:r>
                                <a:rPr lang="en-US" sz="2000" i="1">
                                  <a:latin typeface="Cambria Math" panose="02040503050406030204" pitchFamily="18" charset="0"/>
                                </a:rPr>
                                <m:t>𝑢</m:t>
                              </m:r>
                            </m:e>
                            <m:sub>
                              <m:sSub>
                                <m:sSubPr>
                                  <m:ctrlPr>
                                    <a:rPr lang="en-US" sz="2000" i="1">
                                      <a:latin typeface="Cambria Math" panose="02040503050406030204" pitchFamily="18" charset="0"/>
                                    </a:rPr>
                                  </m:ctrlPr>
                                </m:sSubPr>
                                <m:e>
                                  <m:r>
                                    <a:rPr lang="en-US" sz="2000" i="1">
                                      <a:latin typeface="Cambria Math" panose="02040503050406030204" pitchFamily="18" charset="0"/>
                                    </a:rPr>
                                    <m:t>𝑦</m:t>
                                  </m:r>
                                </m:e>
                                <m:sub>
                                  <m:r>
                                    <a:rPr lang="en-US" sz="2000" i="1">
                                      <a:latin typeface="Cambria Math" panose="02040503050406030204" pitchFamily="18" charset="0"/>
                                    </a:rPr>
                                    <m:t>𝑖</m:t>
                                  </m:r>
                                </m:sub>
                              </m:sSub>
                            </m:sub>
                          </m:sSub>
                          <m:r>
                            <a:rPr lang="en-US" sz="2000" i="1">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𝑎</m:t>
                              </m:r>
                            </m:e>
                            <m:sub>
                              <m:r>
                                <a:rPr lang="en-US" sz="2000" i="1">
                                  <a:latin typeface="Cambria Math" panose="02040503050406030204" pitchFamily="18" charset="0"/>
                                </a:rPr>
                                <m:t>𝑦</m:t>
                              </m:r>
                            </m:sub>
                          </m:sSub>
                          <m:r>
                            <a:rPr lang="en-US" sz="2000" i="1">
                              <a:latin typeface="Cambria Math" panose="02040503050406030204" pitchFamily="18" charset="0"/>
                            </a:rPr>
                            <m:t>𝑡</m:t>
                          </m:r>
                        </m:e>
                      </m:d>
                      <m:acc>
                        <m:accPr>
                          <m:chr m:val="⃗"/>
                          <m:ctrlPr>
                            <a:rPr lang="en-US" sz="2000" b="1" i="1">
                              <a:latin typeface="Cambria Math" panose="02040503050406030204" pitchFamily="18" charset="0"/>
                            </a:rPr>
                          </m:ctrlPr>
                        </m:accPr>
                        <m:e>
                          <m:r>
                            <a:rPr lang="en-US" sz="2000" b="1" i="1">
                              <a:latin typeface="Cambria Math" panose="02040503050406030204" pitchFamily="18" charset="0"/>
                            </a:rPr>
                            <m:t>𝒋</m:t>
                          </m:r>
                        </m:e>
                      </m:acc>
                      <m:r>
                        <a:rPr lang="el-GR" sz="2000" b="1" i="1">
                          <a:latin typeface="Cambria Math" panose="02040503050406030204" pitchFamily="18" charset="0"/>
                        </a:rPr>
                        <m:t>     </m:t>
                      </m:r>
                    </m:oMath>
                    <m:oMath xmlns:m="http://schemas.openxmlformats.org/officeDocument/2006/math">
                      <m:r>
                        <a:rPr lang="el-GR" sz="2000" b="1" i="1">
                          <a:latin typeface="Cambria Math" panose="02040503050406030204" pitchFamily="18" charset="0"/>
                        </a:rPr>
                        <m:t>                    =</m:t>
                      </m:r>
                      <m:d>
                        <m:dPr>
                          <m:ctrlPr>
                            <a:rPr lang="el-GR" sz="2000" b="1" i="1">
                              <a:latin typeface="Cambria Math" panose="02040503050406030204" pitchFamily="18" charset="0"/>
                            </a:rPr>
                          </m:ctrlPr>
                        </m:dPr>
                        <m:e>
                          <m:sSub>
                            <m:sSubPr>
                              <m:ctrlPr>
                                <a:rPr lang="en-US" sz="2000" i="1">
                                  <a:latin typeface="Cambria Math" panose="02040503050406030204" pitchFamily="18" charset="0"/>
                                </a:rPr>
                              </m:ctrlPr>
                            </m:sSubPr>
                            <m:e>
                              <m:r>
                                <a:rPr lang="en-US" sz="2000" i="1">
                                  <a:latin typeface="Cambria Math" panose="02040503050406030204" pitchFamily="18" charset="0"/>
                                </a:rPr>
                                <m:t>𝑢</m:t>
                              </m:r>
                            </m:e>
                            <m:sub>
                              <m:sSub>
                                <m:sSubPr>
                                  <m:ctrlPr>
                                    <a:rPr lang="en-US" sz="2000" i="1">
                                      <a:latin typeface="Cambria Math" panose="02040503050406030204" pitchFamily="18" charset="0"/>
                                    </a:rPr>
                                  </m:ctrlPr>
                                </m:sSubPr>
                                <m:e>
                                  <m:r>
                                    <a:rPr lang="en-US" sz="2000" i="1">
                                      <a:latin typeface="Cambria Math" panose="02040503050406030204" pitchFamily="18" charset="0"/>
                                    </a:rPr>
                                    <m:t>𝑥</m:t>
                                  </m:r>
                                </m:e>
                                <m:sub>
                                  <m:r>
                                    <a:rPr lang="en-US" sz="2000" i="1">
                                      <a:latin typeface="Cambria Math" panose="02040503050406030204" pitchFamily="18" charset="0"/>
                                    </a:rPr>
                                    <m:t>𝑖</m:t>
                                  </m:r>
                                </m:sub>
                              </m:sSub>
                            </m:sub>
                          </m:sSub>
                          <m:acc>
                            <m:accPr>
                              <m:chr m:val="⃗"/>
                              <m:ctrlPr>
                                <a:rPr lang="en-US" sz="2000" b="1" i="1">
                                  <a:latin typeface="Cambria Math" panose="02040503050406030204" pitchFamily="18" charset="0"/>
                                </a:rPr>
                              </m:ctrlPr>
                            </m:accPr>
                            <m:e>
                              <m:r>
                                <a:rPr lang="en-US" sz="2000" b="1" i="1">
                                  <a:latin typeface="Cambria Math" panose="02040503050406030204" pitchFamily="18" charset="0"/>
                                </a:rPr>
                                <m:t>𝒊</m:t>
                              </m:r>
                            </m:e>
                          </m:acc>
                          <m:r>
                            <a:rPr lang="en-US" sz="2000" i="1">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𝑢</m:t>
                              </m:r>
                            </m:e>
                            <m:sub>
                              <m:sSub>
                                <m:sSubPr>
                                  <m:ctrlPr>
                                    <a:rPr lang="en-US" sz="2000" i="1">
                                      <a:latin typeface="Cambria Math" panose="02040503050406030204" pitchFamily="18" charset="0"/>
                                    </a:rPr>
                                  </m:ctrlPr>
                                </m:sSubPr>
                                <m:e>
                                  <m:r>
                                    <a:rPr lang="en-US" sz="2000" i="1">
                                      <a:latin typeface="Cambria Math" panose="02040503050406030204" pitchFamily="18" charset="0"/>
                                    </a:rPr>
                                    <m:t>𝑦</m:t>
                                  </m:r>
                                </m:e>
                                <m:sub>
                                  <m:r>
                                    <a:rPr lang="en-US" sz="2000" i="1">
                                      <a:latin typeface="Cambria Math" panose="02040503050406030204" pitchFamily="18" charset="0"/>
                                    </a:rPr>
                                    <m:t>𝑖</m:t>
                                  </m:r>
                                </m:sub>
                              </m:sSub>
                            </m:sub>
                          </m:sSub>
                          <m:acc>
                            <m:accPr>
                              <m:chr m:val="⃗"/>
                              <m:ctrlPr>
                                <a:rPr lang="en-US" sz="2000" b="1" i="1">
                                  <a:latin typeface="Cambria Math" panose="02040503050406030204" pitchFamily="18" charset="0"/>
                                </a:rPr>
                              </m:ctrlPr>
                            </m:accPr>
                            <m:e>
                              <m:r>
                                <a:rPr lang="en-US" sz="2000" b="1" i="1">
                                  <a:latin typeface="Cambria Math" panose="02040503050406030204" pitchFamily="18" charset="0"/>
                                </a:rPr>
                                <m:t>𝒋</m:t>
                              </m:r>
                            </m:e>
                          </m:acc>
                        </m:e>
                      </m:d>
                      <m:r>
                        <a:rPr lang="en-US" sz="2000" i="1">
                          <a:latin typeface="Cambria Math" panose="02040503050406030204" pitchFamily="18" charset="0"/>
                        </a:rPr>
                        <m:t>+</m:t>
                      </m:r>
                      <m:d>
                        <m:dPr>
                          <m:ctrlPr>
                            <a:rPr lang="en-US" sz="2000" i="1">
                              <a:latin typeface="Cambria Math" panose="02040503050406030204" pitchFamily="18" charset="0"/>
                            </a:rPr>
                          </m:ctrlPr>
                        </m:dPr>
                        <m:e>
                          <m:sSub>
                            <m:sSubPr>
                              <m:ctrlPr>
                                <a:rPr lang="en-US" sz="2000" i="1">
                                  <a:latin typeface="Cambria Math" panose="02040503050406030204" pitchFamily="18" charset="0"/>
                                </a:rPr>
                              </m:ctrlPr>
                            </m:sSubPr>
                            <m:e>
                              <m:r>
                                <a:rPr lang="en-US" sz="2000" i="1">
                                  <a:latin typeface="Cambria Math" panose="02040503050406030204" pitchFamily="18" charset="0"/>
                                </a:rPr>
                                <m:t>𝑎</m:t>
                              </m:r>
                            </m:e>
                            <m:sub>
                              <m:r>
                                <a:rPr lang="en-US" sz="2000" i="1">
                                  <a:latin typeface="Cambria Math" panose="02040503050406030204" pitchFamily="18" charset="0"/>
                                </a:rPr>
                                <m:t>𝑥</m:t>
                              </m:r>
                            </m:sub>
                          </m:sSub>
                          <m:acc>
                            <m:accPr>
                              <m:chr m:val="⃗"/>
                              <m:ctrlPr>
                                <a:rPr lang="en-US" sz="2000" b="1" i="1">
                                  <a:latin typeface="Cambria Math" panose="02040503050406030204" pitchFamily="18" charset="0"/>
                                </a:rPr>
                              </m:ctrlPr>
                            </m:accPr>
                            <m:e>
                              <m:r>
                                <a:rPr lang="en-US" sz="2000" b="1" i="1">
                                  <a:latin typeface="Cambria Math" panose="02040503050406030204" pitchFamily="18" charset="0"/>
                                </a:rPr>
                                <m:t>𝒊</m:t>
                              </m:r>
                            </m:e>
                          </m:acc>
                          <m:r>
                            <a:rPr lang="en-US" sz="2000" i="1">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𝑎</m:t>
                              </m:r>
                            </m:e>
                            <m:sub>
                              <m:r>
                                <a:rPr lang="en-US" sz="2000" i="1">
                                  <a:latin typeface="Cambria Math" panose="02040503050406030204" pitchFamily="18" charset="0"/>
                                </a:rPr>
                                <m:t>𝑦</m:t>
                              </m:r>
                            </m:sub>
                          </m:sSub>
                          <m:acc>
                            <m:accPr>
                              <m:chr m:val="⃗"/>
                              <m:ctrlPr>
                                <a:rPr lang="en-US" sz="2000" b="1" i="1">
                                  <a:latin typeface="Cambria Math" panose="02040503050406030204" pitchFamily="18" charset="0"/>
                                </a:rPr>
                              </m:ctrlPr>
                            </m:accPr>
                            <m:e>
                              <m:r>
                                <a:rPr lang="en-US" sz="2000" b="1" i="1">
                                  <a:latin typeface="Cambria Math" panose="02040503050406030204" pitchFamily="18" charset="0"/>
                                </a:rPr>
                                <m:t>𝒋</m:t>
                              </m:r>
                            </m:e>
                          </m:acc>
                        </m:e>
                      </m:d>
                      <m:r>
                        <a:rPr lang="en-US" sz="2000" i="1">
                          <a:latin typeface="Cambria Math" panose="02040503050406030204" pitchFamily="18" charset="0"/>
                        </a:rPr>
                        <m:t>𝑡</m:t>
                      </m:r>
                    </m:oMath>
                  </m:oMathPara>
                </a14:m>
                <a:endParaRPr lang="en-US" sz="2000" dirty="0"/>
              </a:p>
              <a:p>
                <a:r>
                  <a:rPr lang="el-GR" sz="2000" dirty="0"/>
                  <a:t>Δηλ.</a:t>
                </a:r>
                <a:endParaRPr lang="en-US" sz="2000" i="1" dirty="0">
                  <a:latin typeface="Cambria Math" panose="02040503050406030204" pitchFamily="18" charset="0"/>
                </a:endParaRPr>
              </a:p>
              <a:p>
                <a:pPr marL="68578" indent="0">
                  <a:buNone/>
                </a:pPr>
                <a14:m>
                  <m:oMathPara xmlns:m="http://schemas.openxmlformats.org/officeDocument/2006/math">
                    <m:oMathParaPr>
                      <m:jc m:val="centerGroup"/>
                    </m:oMathParaPr>
                    <m:oMath xmlns:m="http://schemas.openxmlformats.org/officeDocument/2006/math">
                      <m:acc>
                        <m:accPr>
                          <m:chr m:val="⃗"/>
                          <m:ctrlPr>
                            <a:rPr lang="en-US" sz="2000" b="1" i="1">
                              <a:latin typeface="Cambria Math" panose="02040503050406030204" pitchFamily="18" charset="0"/>
                            </a:rPr>
                          </m:ctrlPr>
                        </m:accPr>
                        <m:e>
                          <m:r>
                            <a:rPr lang="en-US" sz="2000" b="1" i="1">
                              <a:latin typeface="Cambria Math" panose="02040503050406030204" pitchFamily="18" charset="0"/>
                            </a:rPr>
                            <m:t>𝒗</m:t>
                          </m:r>
                        </m:e>
                      </m:acc>
                      <m:r>
                        <a:rPr lang="en-US" sz="2000" b="1" i="1">
                          <a:latin typeface="Cambria Math" panose="02040503050406030204" pitchFamily="18" charset="0"/>
                        </a:rPr>
                        <m:t>=</m:t>
                      </m:r>
                      <m:sSub>
                        <m:sSubPr>
                          <m:ctrlPr>
                            <a:rPr lang="en-US" sz="2000" b="1" i="1">
                              <a:latin typeface="Cambria Math" panose="02040503050406030204" pitchFamily="18" charset="0"/>
                            </a:rPr>
                          </m:ctrlPr>
                        </m:sSubPr>
                        <m:e>
                          <m:acc>
                            <m:accPr>
                              <m:chr m:val="⃗"/>
                              <m:ctrlPr>
                                <a:rPr lang="en-US" sz="2000" b="1" i="1">
                                  <a:latin typeface="Cambria Math" panose="02040503050406030204" pitchFamily="18" charset="0"/>
                                </a:rPr>
                              </m:ctrlPr>
                            </m:accPr>
                            <m:e>
                              <m:r>
                                <a:rPr lang="en-US" sz="2000" b="1" i="1">
                                  <a:latin typeface="Cambria Math" panose="02040503050406030204" pitchFamily="18" charset="0"/>
                                </a:rPr>
                                <m:t>𝒗</m:t>
                              </m:r>
                            </m:e>
                          </m:acc>
                        </m:e>
                        <m:sub>
                          <m:r>
                            <a:rPr lang="en-US" sz="2000" b="1" i="1">
                              <a:latin typeface="Cambria Math" panose="02040503050406030204" pitchFamily="18" charset="0"/>
                            </a:rPr>
                            <m:t>𝒊</m:t>
                          </m:r>
                        </m:sub>
                      </m:sSub>
                      <m:r>
                        <a:rPr lang="en-US" sz="2000" b="1" i="1">
                          <a:latin typeface="Cambria Math" panose="02040503050406030204" pitchFamily="18" charset="0"/>
                        </a:rPr>
                        <m:t>+</m:t>
                      </m:r>
                      <m:acc>
                        <m:accPr>
                          <m:chr m:val="⃗"/>
                          <m:ctrlPr>
                            <a:rPr lang="en-US" sz="2000" b="1" i="1">
                              <a:latin typeface="Cambria Math" panose="02040503050406030204" pitchFamily="18" charset="0"/>
                            </a:rPr>
                          </m:ctrlPr>
                        </m:accPr>
                        <m:e>
                          <m:r>
                            <a:rPr lang="en-US" sz="2000" b="1" i="1">
                              <a:latin typeface="Cambria Math" panose="02040503050406030204" pitchFamily="18" charset="0"/>
                            </a:rPr>
                            <m:t>𝒂</m:t>
                          </m:r>
                        </m:e>
                      </m:acc>
                      <m:r>
                        <a:rPr lang="en-US" sz="2000" i="1">
                          <a:latin typeface="Cambria Math" panose="02040503050406030204" pitchFamily="18" charset="0"/>
                        </a:rPr>
                        <m:t>𝑡</m:t>
                      </m:r>
                    </m:oMath>
                  </m:oMathPara>
                </a14:m>
                <a:br>
                  <a:rPr lang="el-GR" b="1" dirty="0"/>
                </a:br>
                <a:endParaRPr lang="en-US" b="1" dirty="0"/>
              </a:p>
            </p:txBody>
          </p:sp>
        </mc:Choice>
        <mc:Fallback xmlns="">
          <p:sp>
            <p:nvSpPr>
              <p:cNvPr id="3" name="Θέση περιεχομένου 2"/>
              <p:cNvSpPr>
                <a:spLocks noGrp="1" noRot="1" noChangeAspect="1" noMove="1" noResize="1" noEditPoints="1" noAdjustHandles="1" noChangeArrowheads="1" noChangeShapeType="1" noTextEdit="1"/>
              </p:cNvSpPr>
              <p:nvPr>
                <p:ph idx="1"/>
              </p:nvPr>
            </p:nvSpPr>
            <p:spPr>
              <a:xfrm>
                <a:off x="738350" y="1371600"/>
                <a:ext cx="7948451" cy="5257800"/>
              </a:xfrm>
              <a:blipFill>
                <a:blip r:embed="rId2"/>
                <a:stretch>
                  <a:fillRect t="-579"/>
                </a:stretch>
              </a:blipFill>
            </p:spPr>
            <p:txBody>
              <a:bodyPr/>
              <a:lstStyle/>
              <a:p>
                <a:r>
                  <a:rPr lang="en-US">
                    <a:noFill/>
                  </a:rPr>
                  <a:t> </a:t>
                </a:r>
              </a:p>
            </p:txBody>
          </p:sp>
        </mc:Fallback>
      </mc:AlternateContent>
    </p:spTree>
    <p:extLst>
      <p:ext uri="{BB962C8B-B14F-4D97-AF65-F5344CB8AC3E}">
        <p14:creationId xmlns:p14="http://schemas.microsoft.com/office/powerpoint/2010/main" val="1735179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fade">
                                      <p:cBhvr>
                                        <p:cTn id="32" dur="500"/>
                                        <p:tgtEl>
                                          <p:spTgt spid="3">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animEffect transition="in" filter="fade">
                                      <p:cBhvr>
                                        <p:cTn id="37" dur="500"/>
                                        <p:tgtEl>
                                          <p:spTgt spid="3">
                                            <p:txEl>
                                              <p:pRg st="8" end="8"/>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9" end="9"/>
                                            </p:txEl>
                                          </p:spTgt>
                                        </p:tgtEl>
                                        <p:attrNameLst>
                                          <p:attrName>style.visibility</p:attrName>
                                        </p:attrNameLst>
                                      </p:cBhvr>
                                      <p:to>
                                        <p:strVal val="visible"/>
                                      </p:to>
                                    </p:set>
                                    <p:animEffect transition="in" filter="fade">
                                      <p:cBhvr>
                                        <p:cTn id="42" dur="500"/>
                                        <p:tgtEl>
                                          <p:spTgt spid="3">
                                            <p:txEl>
                                              <p:pRg st="9" end="9"/>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animEffect transition="in" filter="fade">
                                      <p:cBhvr>
                                        <p:cTn id="47" dur="500"/>
                                        <p:tgtEl>
                                          <p:spTgt spid="3">
                                            <p:txEl>
                                              <p:pRg st="10" end="1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
                                            <p:txEl>
                                              <p:pRg st="11" end="11"/>
                                            </p:txEl>
                                          </p:spTgt>
                                        </p:tgtEl>
                                        <p:attrNameLst>
                                          <p:attrName>style.visibility</p:attrName>
                                        </p:attrNameLst>
                                      </p:cBhvr>
                                      <p:to>
                                        <p:strVal val="visible"/>
                                      </p:to>
                                    </p:set>
                                    <p:animEffect transition="in" filter="fade">
                                      <p:cBhvr>
                                        <p:cTn id="52"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a:t>Κίνηση σε Δυο Διαστάσεις</a:t>
            </a:r>
          </a:p>
        </p:txBody>
      </p:sp>
      <mc:AlternateContent xmlns:mc="http://schemas.openxmlformats.org/markup-compatibility/2006" xmlns:a14="http://schemas.microsoft.com/office/drawing/2010/main">
        <mc:Choice Requires="a14">
          <p:sp>
            <p:nvSpPr>
              <p:cNvPr id="3" name="Θέση περιεχομένου 2"/>
              <p:cNvSpPr>
                <a:spLocks noGrp="1"/>
              </p:cNvSpPr>
              <p:nvPr>
                <p:ph idx="1"/>
              </p:nvPr>
            </p:nvSpPr>
            <p:spPr>
              <a:xfrm>
                <a:off x="738350" y="1371600"/>
                <a:ext cx="7948451" cy="5257800"/>
              </a:xfrm>
            </p:spPr>
            <p:txBody>
              <a:bodyPr>
                <a:normAutofit/>
              </a:bodyPr>
              <a:lstStyle/>
              <a:p>
                <a:r>
                  <a:rPr lang="el-GR" sz="2000" b="1" dirty="0"/>
                  <a:t>Διάνυσμα θέσης</a:t>
                </a:r>
                <a:br>
                  <a:rPr lang="el-GR" sz="2000" dirty="0"/>
                </a:br>
                <a14:m>
                  <m:oMath xmlns:m="http://schemas.openxmlformats.org/officeDocument/2006/math">
                    <m:acc>
                      <m:accPr>
                        <m:chr m:val="⃗"/>
                        <m:ctrlPr>
                          <a:rPr lang="el-GR" sz="2000" b="1" i="1">
                            <a:latin typeface="Cambria Math" panose="02040503050406030204" pitchFamily="18" charset="0"/>
                          </a:rPr>
                        </m:ctrlPr>
                      </m:accPr>
                      <m:e>
                        <m:r>
                          <a:rPr lang="en-US" sz="2000" b="1" i="1">
                            <a:latin typeface="Cambria Math" panose="02040503050406030204" pitchFamily="18" charset="0"/>
                          </a:rPr>
                          <m:t>𝒓</m:t>
                        </m:r>
                      </m:e>
                    </m:acc>
                    <m:r>
                      <a:rPr lang="en-US" sz="2000" b="1" i="1">
                        <a:latin typeface="Cambria Math" panose="02040503050406030204" pitchFamily="18" charset="0"/>
                      </a:rPr>
                      <m:t>=</m:t>
                    </m:r>
                    <m:r>
                      <a:rPr lang="en-US" sz="2000" i="1">
                        <a:latin typeface="Cambria Math" panose="02040503050406030204" pitchFamily="18" charset="0"/>
                      </a:rPr>
                      <m:t>𝑥</m:t>
                    </m:r>
                    <m:acc>
                      <m:accPr>
                        <m:chr m:val="⃗"/>
                        <m:ctrlPr>
                          <a:rPr lang="en-US" sz="2000" b="1" i="1">
                            <a:latin typeface="Cambria Math" panose="02040503050406030204" pitchFamily="18" charset="0"/>
                          </a:rPr>
                        </m:ctrlPr>
                      </m:accPr>
                      <m:e>
                        <m:r>
                          <a:rPr lang="en-US" sz="2000" b="1" i="1">
                            <a:latin typeface="Cambria Math" panose="02040503050406030204" pitchFamily="18" charset="0"/>
                          </a:rPr>
                          <m:t>𝒊</m:t>
                        </m:r>
                      </m:e>
                    </m:acc>
                    <m:r>
                      <a:rPr lang="en-US" sz="2000" b="1" i="1">
                        <a:latin typeface="Cambria Math" panose="02040503050406030204" pitchFamily="18" charset="0"/>
                      </a:rPr>
                      <m:t>+</m:t>
                    </m:r>
                    <m:r>
                      <a:rPr lang="en-US" sz="2000" i="1">
                        <a:latin typeface="Cambria Math" panose="02040503050406030204" pitchFamily="18" charset="0"/>
                      </a:rPr>
                      <m:t>𝑦</m:t>
                    </m:r>
                    <m:acc>
                      <m:accPr>
                        <m:chr m:val="⃗"/>
                        <m:ctrlPr>
                          <a:rPr lang="en-US" sz="2000" b="1" i="1">
                            <a:latin typeface="Cambria Math" panose="02040503050406030204" pitchFamily="18" charset="0"/>
                          </a:rPr>
                        </m:ctrlPr>
                      </m:accPr>
                      <m:e>
                        <m:r>
                          <a:rPr lang="en-US" sz="2000" b="1" i="1">
                            <a:latin typeface="Cambria Math" panose="02040503050406030204" pitchFamily="18" charset="0"/>
                          </a:rPr>
                          <m:t>𝒋</m:t>
                        </m:r>
                      </m:e>
                    </m:acc>
                  </m:oMath>
                </a14:m>
                <a:endParaRPr lang="en-US" sz="2000" b="1" dirty="0"/>
              </a:p>
              <a:p>
                <a:pPr marL="68578" indent="0">
                  <a:buNone/>
                </a:pPr>
                <a:r>
                  <a:rPr lang="en-US" sz="1600" dirty="0"/>
                  <a:t>     </a:t>
                </a:r>
                <a:r>
                  <a:rPr lang="el-GR" sz="2000" dirty="0"/>
                  <a:t>με </a:t>
                </a:r>
                <a14:m>
                  <m:oMath xmlns:m="http://schemas.openxmlformats.org/officeDocument/2006/math">
                    <m:acc>
                      <m:accPr>
                        <m:chr m:val="⃗"/>
                        <m:ctrlPr>
                          <a:rPr lang="el-GR" sz="2000" b="1" i="1">
                            <a:latin typeface="Cambria Math" panose="02040503050406030204" pitchFamily="18" charset="0"/>
                          </a:rPr>
                        </m:ctrlPr>
                      </m:accPr>
                      <m:e>
                        <m:r>
                          <a:rPr lang="en-US" sz="2000" b="1" i="1">
                            <a:latin typeface="Cambria Math" panose="02040503050406030204" pitchFamily="18" charset="0"/>
                          </a:rPr>
                          <m:t>𝒊</m:t>
                        </m:r>
                      </m:e>
                    </m:acc>
                    <m:r>
                      <a:rPr lang="en-US" sz="2000" b="1" i="1">
                        <a:latin typeface="Cambria Math" panose="02040503050406030204" pitchFamily="18" charset="0"/>
                      </a:rPr>
                      <m:t>,</m:t>
                    </m:r>
                    <m:acc>
                      <m:accPr>
                        <m:chr m:val="⃗"/>
                        <m:ctrlPr>
                          <a:rPr lang="en-US" sz="2000" b="1" i="1">
                            <a:latin typeface="Cambria Math" panose="02040503050406030204" pitchFamily="18" charset="0"/>
                          </a:rPr>
                        </m:ctrlPr>
                      </m:accPr>
                      <m:e>
                        <m:r>
                          <a:rPr lang="en-US" sz="2000" b="1" i="1">
                            <a:latin typeface="Cambria Math" panose="02040503050406030204" pitchFamily="18" charset="0"/>
                          </a:rPr>
                          <m:t>𝒋</m:t>
                        </m:r>
                      </m:e>
                    </m:acc>
                  </m:oMath>
                </a14:m>
                <a:r>
                  <a:rPr lang="el-GR" sz="2000" dirty="0"/>
                  <a:t> τα μοναδιαία διανύσματα του επιπέδου</a:t>
                </a:r>
              </a:p>
              <a:p>
                <a:endParaRPr lang="el-GR" sz="2000" dirty="0"/>
              </a:p>
              <a:p>
                <a:r>
                  <a:rPr lang="el-GR" sz="2000" dirty="0"/>
                  <a:t>Αναλύοντας</a:t>
                </a:r>
              </a:p>
              <a:p>
                <a:pPr marL="68578" indent="0">
                  <a:buNone/>
                </a:pPr>
                <a14:m>
                  <m:oMathPara xmlns:m="http://schemas.openxmlformats.org/officeDocument/2006/math">
                    <m:oMathParaPr>
                      <m:jc m:val="centerGroup"/>
                    </m:oMathParaPr>
                    <m:oMath xmlns:m="http://schemas.openxmlformats.org/officeDocument/2006/math">
                      <m:acc>
                        <m:accPr>
                          <m:chr m:val="⃗"/>
                          <m:ctrlPr>
                            <a:rPr lang="el-GR" sz="2000" b="1" i="1">
                              <a:latin typeface="Cambria Math" panose="02040503050406030204" pitchFamily="18" charset="0"/>
                            </a:rPr>
                          </m:ctrlPr>
                        </m:accPr>
                        <m:e>
                          <m:r>
                            <a:rPr lang="en-US" sz="2000" b="1" i="1">
                              <a:latin typeface="Cambria Math" panose="02040503050406030204" pitchFamily="18" charset="0"/>
                            </a:rPr>
                            <m:t>𝒓</m:t>
                          </m:r>
                        </m:e>
                      </m:acc>
                      <m:r>
                        <a:rPr lang="en-US" sz="2000" b="1" i="1">
                          <a:latin typeface="Cambria Math" panose="02040503050406030204" pitchFamily="18" charset="0"/>
                        </a:rPr>
                        <m:t>=</m:t>
                      </m:r>
                      <m:r>
                        <a:rPr lang="en-US" sz="2000" i="1">
                          <a:latin typeface="Cambria Math" panose="02040503050406030204" pitchFamily="18" charset="0"/>
                        </a:rPr>
                        <m:t>𝑥</m:t>
                      </m:r>
                      <m:acc>
                        <m:accPr>
                          <m:chr m:val="⃗"/>
                          <m:ctrlPr>
                            <a:rPr lang="en-US" sz="2000" b="1" i="1">
                              <a:latin typeface="Cambria Math" panose="02040503050406030204" pitchFamily="18" charset="0"/>
                            </a:rPr>
                          </m:ctrlPr>
                        </m:accPr>
                        <m:e>
                          <m:r>
                            <a:rPr lang="en-US" sz="2000" b="1" i="1">
                              <a:latin typeface="Cambria Math" panose="02040503050406030204" pitchFamily="18" charset="0"/>
                            </a:rPr>
                            <m:t>𝒊</m:t>
                          </m:r>
                        </m:e>
                      </m:acc>
                      <m:r>
                        <a:rPr lang="en-US" sz="2000" b="1" i="1">
                          <a:latin typeface="Cambria Math" panose="02040503050406030204" pitchFamily="18" charset="0"/>
                        </a:rPr>
                        <m:t>+</m:t>
                      </m:r>
                      <m:r>
                        <a:rPr lang="en-US" sz="2000" i="1">
                          <a:latin typeface="Cambria Math" panose="02040503050406030204" pitchFamily="18" charset="0"/>
                        </a:rPr>
                        <m:t>𝑦</m:t>
                      </m:r>
                      <m:acc>
                        <m:accPr>
                          <m:chr m:val="⃗"/>
                          <m:ctrlPr>
                            <a:rPr lang="en-US" sz="2000" b="1" i="1">
                              <a:latin typeface="Cambria Math" panose="02040503050406030204" pitchFamily="18" charset="0"/>
                            </a:rPr>
                          </m:ctrlPr>
                        </m:accPr>
                        <m:e>
                          <m:r>
                            <a:rPr lang="en-US" sz="2000" b="1" i="1">
                              <a:latin typeface="Cambria Math" panose="02040503050406030204" pitchFamily="18" charset="0"/>
                            </a:rPr>
                            <m:t>𝒋</m:t>
                          </m:r>
                        </m:e>
                      </m:acc>
                      <m:r>
                        <a:rPr lang="el-GR" sz="2000" b="1" i="1">
                          <a:latin typeface="Cambria Math" panose="02040503050406030204" pitchFamily="18" charset="0"/>
                        </a:rPr>
                        <m:t>=</m:t>
                      </m:r>
                      <m:d>
                        <m:dPr>
                          <m:ctrlPr>
                            <a:rPr lang="el-GR" sz="2000" b="1" i="1">
                              <a:latin typeface="Cambria Math" panose="02040503050406030204" pitchFamily="18" charset="0"/>
                            </a:rPr>
                          </m:ctrlPr>
                        </m:dPr>
                        <m:e>
                          <m:sSub>
                            <m:sSubPr>
                              <m:ctrlPr>
                                <a:rPr lang="en-US" sz="2000" i="1">
                                  <a:latin typeface="Cambria Math" panose="02040503050406030204" pitchFamily="18" charset="0"/>
                                </a:rPr>
                              </m:ctrlPr>
                            </m:sSubPr>
                            <m:e>
                              <m:r>
                                <a:rPr lang="en-US" sz="2000" i="1">
                                  <a:latin typeface="Cambria Math" panose="02040503050406030204" pitchFamily="18" charset="0"/>
                                </a:rPr>
                                <m:t>𝑥</m:t>
                              </m:r>
                            </m:e>
                            <m:sub>
                              <m:r>
                                <a:rPr lang="en-US" sz="2000" i="1">
                                  <a:latin typeface="Cambria Math" panose="02040503050406030204" pitchFamily="18" charset="0"/>
                                </a:rPr>
                                <m:t>𝑖</m:t>
                              </m:r>
                            </m:sub>
                          </m:sSub>
                          <m:r>
                            <a:rPr lang="en-US" sz="2000" i="1">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𝑢</m:t>
                              </m:r>
                            </m:e>
                            <m:sub>
                              <m:sSub>
                                <m:sSubPr>
                                  <m:ctrlPr>
                                    <a:rPr lang="en-US" sz="2000" i="1">
                                      <a:latin typeface="Cambria Math" panose="02040503050406030204" pitchFamily="18" charset="0"/>
                                    </a:rPr>
                                  </m:ctrlPr>
                                </m:sSubPr>
                                <m:e>
                                  <m:r>
                                    <a:rPr lang="en-US" sz="2000" i="1">
                                      <a:latin typeface="Cambria Math" panose="02040503050406030204" pitchFamily="18" charset="0"/>
                                    </a:rPr>
                                    <m:t>𝑥</m:t>
                                  </m:r>
                                </m:e>
                                <m:sub>
                                  <m:r>
                                    <a:rPr lang="en-US" sz="2000" i="1">
                                      <a:latin typeface="Cambria Math" panose="02040503050406030204" pitchFamily="18" charset="0"/>
                                    </a:rPr>
                                    <m:t>𝑖</m:t>
                                  </m:r>
                                </m:sub>
                              </m:sSub>
                            </m:sub>
                          </m:sSub>
                          <m:r>
                            <a:rPr lang="en-US" sz="2000" i="1">
                              <a:latin typeface="Cambria Math" panose="02040503050406030204" pitchFamily="18" charset="0"/>
                            </a:rPr>
                            <m:t>𝑡</m:t>
                          </m:r>
                          <m:r>
                            <a:rPr lang="en-US" sz="2000" i="1">
                              <a:latin typeface="Cambria Math" panose="02040503050406030204" pitchFamily="18" charset="0"/>
                            </a:rPr>
                            <m:t>+</m:t>
                          </m:r>
                          <m:f>
                            <m:fPr>
                              <m:ctrlPr>
                                <a:rPr lang="en-US" sz="2000" i="1">
                                  <a:latin typeface="Cambria Math" panose="02040503050406030204" pitchFamily="18" charset="0"/>
                                </a:rPr>
                              </m:ctrlPr>
                            </m:fPr>
                            <m:num>
                              <m:r>
                                <a:rPr lang="en-US" sz="2000" i="1">
                                  <a:latin typeface="Cambria Math" panose="02040503050406030204" pitchFamily="18" charset="0"/>
                                </a:rPr>
                                <m:t>1</m:t>
                              </m:r>
                            </m:num>
                            <m:den>
                              <m:r>
                                <a:rPr lang="en-US" sz="2000" i="1">
                                  <a:latin typeface="Cambria Math" panose="02040503050406030204" pitchFamily="18" charset="0"/>
                                </a:rPr>
                                <m:t>2</m:t>
                              </m:r>
                            </m:den>
                          </m:f>
                          <m:sSub>
                            <m:sSubPr>
                              <m:ctrlPr>
                                <a:rPr lang="en-US" sz="2000" i="1">
                                  <a:latin typeface="Cambria Math" panose="02040503050406030204" pitchFamily="18" charset="0"/>
                                </a:rPr>
                              </m:ctrlPr>
                            </m:sSubPr>
                            <m:e>
                              <m:r>
                                <a:rPr lang="en-US" sz="2000" i="1">
                                  <a:latin typeface="Cambria Math" panose="02040503050406030204" pitchFamily="18" charset="0"/>
                                </a:rPr>
                                <m:t>𝑎</m:t>
                              </m:r>
                            </m:e>
                            <m:sub>
                              <m:r>
                                <a:rPr lang="en-US" sz="2000" i="1">
                                  <a:latin typeface="Cambria Math" panose="02040503050406030204" pitchFamily="18" charset="0"/>
                                </a:rPr>
                                <m:t>𝑥</m:t>
                              </m:r>
                            </m:sub>
                          </m:sSub>
                          <m:sSup>
                            <m:sSupPr>
                              <m:ctrlPr>
                                <a:rPr lang="en-US" sz="2000" i="1">
                                  <a:latin typeface="Cambria Math" panose="02040503050406030204" pitchFamily="18" charset="0"/>
                                </a:rPr>
                              </m:ctrlPr>
                            </m:sSupPr>
                            <m:e>
                              <m:r>
                                <a:rPr lang="en-US" sz="2000" i="1">
                                  <a:latin typeface="Cambria Math" panose="02040503050406030204" pitchFamily="18" charset="0"/>
                                </a:rPr>
                                <m:t>𝑡</m:t>
                              </m:r>
                            </m:e>
                            <m:sup>
                              <m:r>
                                <a:rPr lang="en-US" sz="2000" i="1">
                                  <a:latin typeface="Cambria Math" panose="02040503050406030204" pitchFamily="18" charset="0"/>
                                </a:rPr>
                                <m:t>2</m:t>
                              </m:r>
                            </m:sup>
                          </m:sSup>
                        </m:e>
                      </m:d>
                      <m:acc>
                        <m:accPr>
                          <m:chr m:val="⃗"/>
                          <m:ctrlPr>
                            <a:rPr lang="en-US" sz="2000" b="1" i="1">
                              <a:latin typeface="Cambria Math" panose="02040503050406030204" pitchFamily="18" charset="0"/>
                            </a:rPr>
                          </m:ctrlPr>
                        </m:accPr>
                        <m:e>
                          <m:r>
                            <a:rPr lang="en-US" sz="2000" b="1" i="1">
                              <a:latin typeface="Cambria Math" panose="02040503050406030204" pitchFamily="18" charset="0"/>
                            </a:rPr>
                            <m:t>𝒊</m:t>
                          </m:r>
                        </m:e>
                      </m:acc>
                      <m:r>
                        <a:rPr lang="en-US" sz="2000" b="1" i="1">
                          <a:latin typeface="Cambria Math" panose="02040503050406030204" pitchFamily="18" charset="0"/>
                        </a:rPr>
                        <m:t>+</m:t>
                      </m:r>
                      <m:d>
                        <m:dPr>
                          <m:ctrlPr>
                            <a:rPr lang="en-US" sz="2000" b="1" i="1">
                              <a:latin typeface="Cambria Math" panose="02040503050406030204" pitchFamily="18" charset="0"/>
                            </a:rPr>
                          </m:ctrlPr>
                        </m:dPr>
                        <m:e>
                          <m:sSub>
                            <m:sSubPr>
                              <m:ctrlPr>
                                <a:rPr lang="en-US" sz="2000" i="1">
                                  <a:latin typeface="Cambria Math" panose="02040503050406030204" pitchFamily="18" charset="0"/>
                                </a:rPr>
                              </m:ctrlPr>
                            </m:sSubPr>
                            <m:e>
                              <m:r>
                                <a:rPr lang="en-US" sz="2000" i="1">
                                  <a:latin typeface="Cambria Math" panose="02040503050406030204" pitchFamily="18" charset="0"/>
                                </a:rPr>
                                <m:t>𝑦</m:t>
                              </m:r>
                            </m:e>
                            <m:sub>
                              <m:r>
                                <a:rPr lang="en-US" sz="2000" i="1">
                                  <a:latin typeface="Cambria Math" panose="02040503050406030204" pitchFamily="18" charset="0"/>
                                </a:rPr>
                                <m:t>𝑖</m:t>
                              </m:r>
                            </m:sub>
                          </m:sSub>
                          <m:r>
                            <a:rPr lang="en-US" sz="2000" i="1">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𝑢</m:t>
                              </m:r>
                            </m:e>
                            <m:sub>
                              <m:sSub>
                                <m:sSubPr>
                                  <m:ctrlPr>
                                    <a:rPr lang="en-US" sz="2000" i="1">
                                      <a:latin typeface="Cambria Math" panose="02040503050406030204" pitchFamily="18" charset="0"/>
                                    </a:rPr>
                                  </m:ctrlPr>
                                </m:sSubPr>
                                <m:e>
                                  <m:r>
                                    <a:rPr lang="en-US" sz="2000" i="1">
                                      <a:latin typeface="Cambria Math" panose="02040503050406030204" pitchFamily="18" charset="0"/>
                                    </a:rPr>
                                    <m:t>𝑦</m:t>
                                  </m:r>
                                </m:e>
                                <m:sub>
                                  <m:r>
                                    <a:rPr lang="en-US" sz="2000" i="1">
                                      <a:latin typeface="Cambria Math" panose="02040503050406030204" pitchFamily="18" charset="0"/>
                                    </a:rPr>
                                    <m:t>𝑖</m:t>
                                  </m:r>
                                </m:sub>
                              </m:sSub>
                            </m:sub>
                          </m:sSub>
                          <m:r>
                            <a:rPr lang="en-US" sz="2000" i="1">
                              <a:latin typeface="Cambria Math" panose="02040503050406030204" pitchFamily="18" charset="0"/>
                            </a:rPr>
                            <m:t>𝑡</m:t>
                          </m:r>
                          <m:r>
                            <a:rPr lang="en-US" sz="2000" i="1">
                              <a:latin typeface="Cambria Math" panose="02040503050406030204" pitchFamily="18" charset="0"/>
                            </a:rPr>
                            <m:t>+</m:t>
                          </m:r>
                          <m:f>
                            <m:fPr>
                              <m:ctrlPr>
                                <a:rPr lang="en-US" sz="2000" i="1">
                                  <a:latin typeface="Cambria Math" panose="02040503050406030204" pitchFamily="18" charset="0"/>
                                </a:rPr>
                              </m:ctrlPr>
                            </m:fPr>
                            <m:num>
                              <m:r>
                                <a:rPr lang="en-US" sz="2000" i="1">
                                  <a:latin typeface="Cambria Math" panose="02040503050406030204" pitchFamily="18" charset="0"/>
                                </a:rPr>
                                <m:t>1</m:t>
                              </m:r>
                            </m:num>
                            <m:den>
                              <m:r>
                                <a:rPr lang="en-US" sz="2000" i="1">
                                  <a:latin typeface="Cambria Math" panose="02040503050406030204" pitchFamily="18" charset="0"/>
                                </a:rPr>
                                <m:t>2</m:t>
                              </m:r>
                            </m:den>
                          </m:f>
                          <m:sSub>
                            <m:sSubPr>
                              <m:ctrlPr>
                                <a:rPr lang="en-US" sz="2000" i="1">
                                  <a:latin typeface="Cambria Math" panose="02040503050406030204" pitchFamily="18" charset="0"/>
                                </a:rPr>
                              </m:ctrlPr>
                            </m:sSubPr>
                            <m:e>
                              <m:r>
                                <a:rPr lang="en-US" sz="2000" i="1">
                                  <a:latin typeface="Cambria Math" panose="02040503050406030204" pitchFamily="18" charset="0"/>
                                </a:rPr>
                                <m:t>𝑎</m:t>
                              </m:r>
                            </m:e>
                            <m:sub>
                              <m:r>
                                <a:rPr lang="en-US" sz="2000" i="1">
                                  <a:latin typeface="Cambria Math" panose="02040503050406030204" pitchFamily="18" charset="0"/>
                                </a:rPr>
                                <m:t>𝑦</m:t>
                              </m:r>
                            </m:sub>
                          </m:sSub>
                          <m:sSup>
                            <m:sSupPr>
                              <m:ctrlPr>
                                <a:rPr lang="en-US" sz="2000" i="1">
                                  <a:latin typeface="Cambria Math" panose="02040503050406030204" pitchFamily="18" charset="0"/>
                                </a:rPr>
                              </m:ctrlPr>
                            </m:sSupPr>
                            <m:e>
                              <m:r>
                                <a:rPr lang="en-US" sz="2000" i="1">
                                  <a:latin typeface="Cambria Math" panose="02040503050406030204" pitchFamily="18" charset="0"/>
                                </a:rPr>
                                <m:t>𝑡</m:t>
                              </m:r>
                            </m:e>
                            <m:sup>
                              <m:r>
                                <a:rPr lang="en-US" sz="2000" i="1">
                                  <a:latin typeface="Cambria Math" panose="02040503050406030204" pitchFamily="18" charset="0"/>
                                </a:rPr>
                                <m:t>2</m:t>
                              </m:r>
                            </m:sup>
                          </m:sSup>
                        </m:e>
                      </m:d>
                      <m:acc>
                        <m:accPr>
                          <m:chr m:val="⃗"/>
                          <m:ctrlPr>
                            <a:rPr lang="en-US" sz="2000" b="1" i="1">
                              <a:latin typeface="Cambria Math" panose="02040503050406030204" pitchFamily="18" charset="0"/>
                            </a:rPr>
                          </m:ctrlPr>
                        </m:accPr>
                        <m:e>
                          <m:r>
                            <a:rPr lang="en-US" sz="2000" b="1" i="1">
                              <a:latin typeface="Cambria Math" panose="02040503050406030204" pitchFamily="18" charset="0"/>
                            </a:rPr>
                            <m:t>𝒋</m:t>
                          </m:r>
                        </m:e>
                      </m:acc>
                    </m:oMath>
                    <m:oMath xmlns:m="http://schemas.openxmlformats.org/officeDocument/2006/math">
                      <m:r>
                        <a:rPr lang="en-US" sz="2000" b="1" i="1">
                          <a:latin typeface="Cambria Math" panose="02040503050406030204" pitchFamily="18" charset="0"/>
                        </a:rPr>
                        <m:t>    =</m:t>
                      </m:r>
                      <m:d>
                        <m:dPr>
                          <m:ctrlPr>
                            <a:rPr lang="en-US" sz="2000" b="1" i="1">
                              <a:latin typeface="Cambria Math" panose="02040503050406030204" pitchFamily="18" charset="0"/>
                            </a:rPr>
                          </m:ctrlPr>
                        </m:dPr>
                        <m:e>
                          <m:sSub>
                            <m:sSubPr>
                              <m:ctrlPr>
                                <a:rPr lang="en-US" sz="2000" i="1">
                                  <a:latin typeface="Cambria Math" panose="02040503050406030204" pitchFamily="18" charset="0"/>
                                </a:rPr>
                              </m:ctrlPr>
                            </m:sSubPr>
                            <m:e>
                              <m:r>
                                <a:rPr lang="en-US" sz="2000" i="1">
                                  <a:latin typeface="Cambria Math" panose="02040503050406030204" pitchFamily="18" charset="0"/>
                                </a:rPr>
                                <m:t>𝑥</m:t>
                              </m:r>
                            </m:e>
                            <m:sub>
                              <m:r>
                                <a:rPr lang="en-US" sz="2000" i="1">
                                  <a:latin typeface="Cambria Math" panose="02040503050406030204" pitchFamily="18" charset="0"/>
                                </a:rPr>
                                <m:t>𝑖</m:t>
                              </m:r>
                            </m:sub>
                          </m:sSub>
                          <m:acc>
                            <m:accPr>
                              <m:chr m:val="⃗"/>
                              <m:ctrlPr>
                                <a:rPr lang="en-US" sz="2000" b="1" i="1">
                                  <a:latin typeface="Cambria Math" panose="02040503050406030204" pitchFamily="18" charset="0"/>
                                </a:rPr>
                              </m:ctrlPr>
                            </m:accPr>
                            <m:e>
                              <m:r>
                                <a:rPr lang="en-US" sz="2000" b="1" i="1">
                                  <a:latin typeface="Cambria Math" panose="02040503050406030204" pitchFamily="18" charset="0"/>
                                </a:rPr>
                                <m:t>𝒊</m:t>
                              </m:r>
                            </m:e>
                          </m:acc>
                          <m:r>
                            <a:rPr lang="en-US" sz="2000" b="1" i="1">
                              <a:latin typeface="Cambria Math" panose="02040503050406030204" pitchFamily="18" charset="0"/>
                            </a:rPr>
                            <m:t>+</m:t>
                          </m:r>
                          <m:sSub>
                            <m:sSubPr>
                              <m:ctrlPr>
                                <a:rPr lang="en-US" sz="2000" b="1" i="1">
                                  <a:latin typeface="Cambria Math" panose="02040503050406030204" pitchFamily="18" charset="0"/>
                                </a:rPr>
                              </m:ctrlPr>
                            </m:sSubPr>
                            <m:e>
                              <m:r>
                                <a:rPr lang="en-US" sz="2000" i="1">
                                  <a:latin typeface="Cambria Math" panose="02040503050406030204" pitchFamily="18" charset="0"/>
                                </a:rPr>
                                <m:t>𝑦</m:t>
                              </m:r>
                            </m:e>
                            <m:sub>
                              <m:r>
                                <a:rPr lang="en-US" sz="2000" b="1" i="1">
                                  <a:latin typeface="Cambria Math" panose="02040503050406030204" pitchFamily="18" charset="0"/>
                                </a:rPr>
                                <m:t>𝒊</m:t>
                              </m:r>
                            </m:sub>
                          </m:sSub>
                          <m:acc>
                            <m:accPr>
                              <m:chr m:val="⃗"/>
                              <m:ctrlPr>
                                <a:rPr lang="en-US" sz="2000" b="1" i="1">
                                  <a:latin typeface="Cambria Math" panose="02040503050406030204" pitchFamily="18" charset="0"/>
                                </a:rPr>
                              </m:ctrlPr>
                            </m:accPr>
                            <m:e>
                              <m:r>
                                <a:rPr lang="en-US" sz="2000" b="1" i="1">
                                  <a:latin typeface="Cambria Math" panose="02040503050406030204" pitchFamily="18" charset="0"/>
                                </a:rPr>
                                <m:t>𝒋</m:t>
                              </m:r>
                            </m:e>
                          </m:acc>
                        </m:e>
                      </m:d>
                      <m:r>
                        <a:rPr lang="en-US" sz="2000" b="1" i="1">
                          <a:latin typeface="Cambria Math" panose="02040503050406030204" pitchFamily="18" charset="0"/>
                        </a:rPr>
                        <m:t>+</m:t>
                      </m:r>
                      <m:d>
                        <m:dPr>
                          <m:ctrlPr>
                            <a:rPr lang="en-US" sz="2000" b="1" i="1">
                              <a:latin typeface="Cambria Math" panose="02040503050406030204" pitchFamily="18" charset="0"/>
                            </a:rPr>
                          </m:ctrlPr>
                        </m:dPr>
                        <m:e>
                          <m:sSub>
                            <m:sSubPr>
                              <m:ctrlPr>
                                <a:rPr lang="en-US" sz="2000" i="1">
                                  <a:latin typeface="Cambria Math" panose="02040503050406030204" pitchFamily="18" charset="0"/>
                                </a:rPr>
                              </m:ctrlPr>
                            </m:sSubPr>
                            <m:e>
                              <m:r>
                                <a:rPr lang="en-US" sz="2000" i="1">
                                  <a:latin typeface="Cambria Math" panose="02040503050406030204" pitchFamily="18" charset="0"/>
                                </a:rPr>
                                <m:t>𝑢</m:t>
                              </m:r>
                            </m:e>
                            <m:sub>
                              <m:sSub>
                                <m:sSubPr>
                                  <m:ctrlPr>
                                    <a:rPr lang="en-US" sz="2000" i="1">
                                      <a:latin typeface="Cambria Math" panose="02040503050406030204" pitchFamily="18" charset="0"/>
                                    </a:rPr>
                                  </m:ctrlPr>
                                </m:sSubPr>
                                <m:e>
                                  <m:r>
                                    <a:rPr lang="en-US" sz="2000" i="1">
                                      <a:latin typeface="Cambria Math" panose="02040503050406030204" pitchFamily="18" charset="0"/>
                                    </a:rPr>
                                    <m:t>𝑥</m:t>
                                  </m:r>
                                </m:e>
                                <m:sub>
                                  <m:r>
                                    <a:rPr lang="en-US" sz="2000" i="1">
                                      <a:latin typeface="Cambria Math" panose="02040503050406030204" pitchFamily="18" charset="0"/>
                                    </a:rPr>
                                    <m:t>𝑖</m:t>
                                  </m:r>
                                </m:sub>
                              </m:sSub>
                            </m:sub>
                          </m:sSub>
                          <m:acc>
                            <m:accPr>
                              <m:chr m:val="⃗"/>
                              <m:ctrlPr>
                                <a:rPr lang="en-US" sz="2000" b="1" i="1">
                                  <a:latin typeface="Cambria Math" panose="02040503050406030204" pitchFamily="18" charset="0"/>
                                </a:rPr>
                              </m:ctrlPr>
                            </m:accPr>
                            <m:e>
                              <m:r>
                                <a:rPr lang="en-US" sz="2000" b="1" i="1">
                                  <a:latin typeface="Cambria Math" panose="02040503050406030204" pitchFamily="18" charset="0"/>
                                </a:rPr>
                                <m:t>𝒊</m:t>
                              </m:r>
                            </m:e>
                          </m:acc>
                          <m:r>
                            <a:rPr lang="en-US" sz="2000" b="1" i="1">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𝑢</m:t>
                              </m:r>
                            </m:e>
                            <m:sub>
                              <m:sSub>
                                <m:sSubPr>
                                  <m:ctrlPr>
                                    <a:rPr lang="en-US" sz="2000" i="1">
                                      <a:latin typeface="Cambria Math" panose="02040503050406030204" pitchFamily="18" charset="0"/>
                                    </a:rPr>
                                  </m:ctrlPr>
                                </m:sSubPr>
                                <m:e>
                                  <m:r>
                                    <a:rPr lang="en-US" sz="2000" i="1">
                                      <a:latin typeface="Cambria Math" panose="02040503050406030204" pitchFamily="18" charset="0"/>
                                    </a:rPr>
                                    <m:t>𝑦</m:t>
                                  </m:r>
                                </m:e>
                                <m:sub>
                                  <m:r>
                                    <a:rPr lang="en-US" sz="2000" i="1">
                                      <a:latin typeface="Cambria Math" panose="02040503050406030204" pitchFamily="18" charset="0"/>
                                    </a:rPr>
                                    <m:t>𝑖</m:t>
                                  </m:r>
                                </m:sub>
                              </m:sSub>
                            </m:sub>
                          </m:sSub>
                          <m:acc>
                            <m:accPr>
                              <m:chr m:val="⃗"/>
                              <m:ctrlPr>
                                <a:rPr lang="en-US" sz="2000" b="1" i="1">
                                  <a:latin typeface="Cambria Math" panose="02040503050406030204" pitchFamily="18" charset="0"/>
                                </a:rPr>
                              </m:ctrlPr>
                            </m:accPr>
                            <m:e>
                              <m:r>
                                <a:rPr lang="en-US" sz="2000" b="1" i="1">
                                  <a:latin typeface="Cambria Math" panose="02040503050406030204" pitchFamily="18" charset="0"/>
                                </a:rPr>
                                <m:t>𝒋</m:t>
                              </m:r>
                            </m:e>
                          </m:acc>
                        </m:e>
                      </m:d>
                      <m:r>
                        <a:rPr lang="en-US" sz="2000" i="1">
                          <a:latin typeface="Cambria Math" panose="02040503050406030204" pitchFamily="18" charset="0"/>
                        </a:rPr>
                        <m:t>𝑡</m:t>
                      </m:r>
                      <m:r>
                        <a:rPr lang="en-US" sz="2000" b="1" i="1">
                          <a:latin typeface="Cambria Math" panose="02040503050406030204" pitchFamily="18" charset="0"/>
                        </a:rPr>
                        <m:t>+</m:t>
                      </m:r>
                      <m:f>
                        <m:fPr>
                          <m:ctrlPr>
                            <a:rPr lang="en-US" sz="2000" i="1">
                              <a:latin typeface="Cambria Math" panose="02040503050406030204" pitchFamily="18" charset="0"/>
                            </a:rPr>
                          </m:ctrlPr>
                        </m:fPr>
                        <m:num>
                          <m:r>
                            <a:rPr lang="en-US" sz="2000" i="1">
                              <a:latin typeface="Cambria Math" panose="02040503050406030204" pitchFamily="18" charset="0"/>
                            </a:rPr>
                            <m:t>1</m:t>
                          </m:r>
                        </m:num>
                        <m:den>
                          <m:r>
                            <a:rPr lang="en-US" sz="2000" i="1">
                              <a:latin typeface="Cambria Math" panose="02040503050406030204" pitchFamily="18" charset="0"/>
                            </a:rPr>
                            <m:t>2</m:t>
                          </m:r>
                        </m:den>
                      </m:f>
                      <m:d>
                        <m:dPr>
                          <m:ctrlPr>
                            <a:rPr lang="en-US" sz="2000" b="1" i="1">
                              <a:latin typeface="Cambria Math" panose="02040503050406030204" pitchFamily="18" charset="0"/>
                            </a:rPr>
                          </m:ctrlPr>
                        </m:dPr>
                        <m:e>
                          <m:sSub>
                            <m:sSubPr>
                              <m:ctrlPr>
                                <a:rPr lang="en-US" sz="2000" i="1">
                                  <a:latin typeface="Cambria Math" panose="02040503050406030204" pitchFamily="18" charset="0"/>
                                </a:rPr>
                              </m:ctrlPr>
                            </m:sSubPr>
                            <m:e>
                              <m:r>
                                <a:rPr lang="en-US" sz="2000" i="1">
                                  <a:latin typeface="Cambria Math" panose="02040503050406030204" pitchFamily="18" charset="0"/>
                                </a:rPr>
                                <m:t>𝑎</m:t>
                              </m:r>
                            </m:e>
                            <m:sub>
                              <m:r>
                                <a:rPr lang="en-US" sz="2000" i="1">
                                  <a:latin typeface="Cambria Math" panose="02040503050406030204" pitchFamily="18" charset="0"/>
                                </a:rPr>
                                <m:t>𝑥</m:t>
                              </m:r>
                            </m:sub>
                          </m:sSub>
                          <m:acc>
                            <m:accPr>
                              <m:chr m:val="⃗"/>
                              <m:ctrlPr>
                                <a:rPr lang="en-US" sz="2000" b="1" i="1">
                                  <a:latin typeface="Cambria Math" panose="02040503050406030204" pitchFamily="18" charset="0"/>
                                </a:rPr>
                              </m:ctrlPr>
                            </m:accPr>
                            <m:e>
                              <m:r>
                                <a:rPr lang="en-US" sz="2000" b="1" i="1">
                                  <a:latin typeface="Cambria Math" panose="02040503050406030204" pitchFamily="18" charset="0"/>
                                </a:rPr>
                                <m:t>𝒊</m:t>
                              </m:r>
                            </m:e>
                          </m:acc>
                          <m:r>
                            <a:rPr lang="en-US" sz="2000" b="1" i="1">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𝑎</m:t>
                              </m:r>
                            </m:e>
                            <m:sub>
                              <m:r>
                                <a:rPr lang="en-US" sz="2000" i="1">
                                  <a:latin typeface="Cambria Math" panose="02040503050406030204" pitchFamily="18" charset="0"/>
                                </a:rPr>
                                <m:t>𝑦</m:t>
                              </m:r>
                            </m:sub>
                          </m:sSub>
                          <m:acc>
                            <m:accPr>
                              <m:chr m:val="⃗"/>
                              <m:ctrlPr>
                                <a:rPr lang="en-US" sz="2000" b="1" i="1">
                                  <a:latin typeface="Cambria Math" panose="02040503050406030204" pitchFamily="18" charset="0"/>
                                </a:rPr>
                              </m:ctrlPr>
                            </m:accPr>
                            <m:e>
                              <m:r>
                                <a:rPr lang="en-US" sz="2000" b="1" i="1">
                                  <a:latin typeface="Cambria Math" panose="02040503050406030204" pitchFamily="18" charset="0"/>
                                </a:rPr>
                                <m:t>𝒋</m:t>
                              </m:r>
                            </m:e>
                          </m:acc>
                        </m:e>
                      </m:d>
                      <m:sSup>
                        <m:sSupPr>
                          <m:ctrlPr>
                            <a:rPr lang="en-US" sz="2000" i="1">
                              <a:latin typeface="Cambria Math" panose="02040503050406030204" pitchFamily="18" charset="0"/>
                            </a:rPr>
                          </m:ctrlPr>
                        </m:sSupPr>
                        <m:e>
                          <m:r>
                            <a:rPr lang="en-US" sz="2000" i="1">
                              <a:latin typeface="Cambria Math" panose="02040503050406030204" pitchFamily="18" charset="0"/>
                            </a:rPr>
                            <m:t>𝑡</m:t>
                          </m:r>
                        </m:e>
                        <m:sup>
                          <m:r>
                            <a:rPr lang="en-US" sz="2000" i="1">
                              <a:latin typeface="Cambria Math" panose="02040503050406030204" pitchFamily="18" charset="0"/>
                            </a:rPr>
                            <m:t>2</m:t>
                          </m:r>
                        </m:sup>
                      </m:sSup>
                    </m:oMath>
                  </m:oMathPara>
                </a14:m>
                <a:endParaRPr lang="en-US" sz="2000" dirty="0"/>
              </a:p>
              <a:p>
                <a:endParaRPr lang="el-GR" sz="2000" dirty="0"/>
              </a:p>
              <a:p>
                <a:r>
                  <a:rPr lang="el-GR" sz="2000" dirty="0"/>
                  <a:t>Έτσι,</a:t>
                </a:r>
              </a:p>
              <a:p>
                <a:pPr marL="68578" indent="0">
                  <a:buNone/>
                </a:pPr>
                <a14:m>
                  <m:oMathPara xmlns:m="http://schemas.openxmlformats.org/officeDocument/2006/math">
                    <m:oMathParaPr>
                      <m:jc m:val="centerGroup"/>
                    </m:oMathParaPr>
                    <m:oMath xmlns:m="http://schemas.openxmlformats.org/officeDocument/2006/math">
                      <m:sSub>
                        <m:sSubPr>
                          <m:ctrlPr>
                            <a:rPr lang="en-US" sz="2000" b="1" i="1">
                              <a:latin typeface="Cambria Math" panose="02040503050406030204" pitchFamily="18" charset="0"/>
                            </a:rPr>
                          </m:ctrlPr>
                        </m:sSubPr>
                        <m:e>
                          <m:acc>
                            <m:accPr>
                              <m:chr m:val="⃗"/>
                              <m:ctrlPr>
                                <a:rPr lang="en-US" sz="2000" b="1" i="1">
                                  <a:latin typeface="Cambria Math" panose="02040503050406030204" pitchFamily="18" charset="0"/>
                                </a:rPr>
                              </m:ctrlPr>
                            </m:accPr>
                            <m:e>
                              <m:r>
                                <a:rPr lang="en-US" sz="2000" b="1" i="1">
                                  <a:latin typeface="Cambria Math" panose="02040503050406030204" pitchFamily="18" charset="0"/>
                                </a:rPr>
                                <m:t>𝒓</m:t>
                              </m:r>
                            </m:e>
                          </m:acc>
                        </m:e>
                        <m:sub>
                          <m:r>
                            <a:rPr lang="en-US" sz="2000" b="1" i="1">
                              <a:latin typeface="Cambria Math" panose="02040503050406030204" pitchFamily="18" charset="0"/>
                            </a:rPr>
                            <m:t>𝒇</m:t>
                          </m:r>
                        </m:sub>
                      </m:sSub>
                      <m:r>
                        <a:rPr lang="en-US" sz="2000" b="1" i="1">
                          <a:latin typeface="Cambria Math" panose="02040503050406030204" pitchFamily="18" charset="0"/>
                        </a:rPr>
                        <m:t>=</m:t>
                      </m:r>
                      <m:sSub>
                        <m:sSubPr>
                          <m:ctrlPr>
                            <a:rPr lang="en-US" sz="2000" b="1" i="1">
                              <a:latin typeface="Cambria Math" panose="02040503050406030204" pitchFamily="18" charset="0"/>
                            </a:rPr>
                          </m:ctrlPr>
                        </m:sSubPr>
                        <m:e>
                          <m:acc>
                            <m:accPr>
                              <m:chr m:val="⃗"/>
                              <m:ctrlPr>
                                <a:rPr lang="en-US" sz="2000" b="1" i="1">
                                  <a:latin typeface="Cambria Math" panose="02040503050406030204" pitchFamily="18" charset="0"/>
                                </a:rPr>
                              </m:ctrlPr>
                            </m:accPr>
                            <m:e>
                              <m:r>
                                <a:rPr lang="en-US" sz="2000" b="1" i="1">
                                  <a:latin typeface="Cambria Math" panose="02040503050406030204" pitchFamily="18" charset="0"/>
                                </a:rPr>
                                <m:t>𝒓</m:t>
                              </m:r>
                            </m:e>
                          </m:acc>
                        </m:e>
                        <m:sub>
                          <m:r>
                            <a:rPr lang="en-US" sz="2000" b="1" i="1">
                              <a:latin typeface="Cambria Math" panose="02040503050406030204" pitchFamily="18" charset="0"/>
                            </a:rPr>
                            <m:t>𝒊</m:t>
                          </m:r>
                        </m:sub>
                      </m:sSub>
                      <m:r>
                        <a:rPr lang="en-US" sz="2000" b="1" i="1">
                          <a:latin typeface="Cambria Math" panose="02040503050406030204" pitchFamily="18" charset="0"/>
                        </a:rPr>
                        <m:t>+</m:t>
                      </m:r>
                      <m:sSub>
                        <m:sSubPr>
                          <m:ctrlPr>
                            <a:rPr lang="en-US" sz="2000" b="1" i="1">
                              <a:latin typeface="Cambria Math" panose="02040503050406030204" pitchFamily="18" charset="0"/>
                            </a:rPr>
                          </m:ctrlPr>
                        </m:sSubPr>
                        <m:e>
                          <m:acc>
                            <m:accPr>
                              <m:chr m:val="⃗"/>
                              <m:ctrlPr>
                                <a:rPr lang="en-US" sz="2000" b="1" i="1">
                                  <a:latin typeface="Cambria Math" panose="02040503050406030204" pitchFamily="18" charset="0"/>
                                </a:rPr>
                              </m:ctrlPr>
                            </m:accPr>
                            <m:e>
                              <m:r>
                                <a:rPr lang="en-US" sz="2000" b="1" i="1">
                                  <a:latin typeface="Cambria Math" panose="02040503050406030204" pitchFamily="18" charset="0"/>
                                </a:rPr>
                                <m:t>𝒗</m:t>
                              </m:r>
                            </m:e>
                          </m:acc>
                        </m:e>
                        <m:sub>
                          <m:r>
                            <a:rPr lang="en-US" sz="2000" b="1" i="1">
                              <a:latin typeface="Cambria Math" panose="02040503050406030204" pitchFamily="18" charset="0"/>
                            </a:rPr>
                            <m:t>𝒊</m:t>
                          </m:r>
                        </m:sub>
                      </m:sSub>
                      <m:r>
                        <a:rPr lang="en-US" sz="2000" i="1">
                          <a:latin typeface="Cambria Math" panose="02040503050406030204" pitchFamily="18" charset="0"/>
                        </a:rPr>
                        <m:t>𝑡</m:t>
                      </m:r>
                      <m:r>
                        <a:rPr lang="en-US" sz="2000" b="1" i="1">
                          <a:latin typeface="Cambria Math" panose="02040503050406030204" pitchFamily="18" charset="0"/>
                        </a:rPr>
                        <m:t>+</m:t>
                      </m:r>
                      <m:f>
                        <m:fPr>
                          <m:ctrlPr>
                            <a:rPr lang="en-US" sz="2000" i="1">
                              <a:latin typeface="Cambria Math" panose="02040503050406030204" pitchFamily="18" charset="0"/>
                            </a:rPr>
                          </m:ctrlPr>
                        </m:fPr>
                        <m:num>
                          <m:r>
                            <a:rPr lang="en-US" sz="2000" i="1">
                              <a:latin typeface="Cambria Math" panose="02040503050406030204" pitchFamily="18" charset="0"/>
                            </a:rPr>
                            <m:t>1</m:t>
                          </m:r>
                        </m:num>
                        <m:den>
                          <m:r>
                            <a:rPr lang="en-US" sz="2000" i="1">
                              <a:latin typeface="Cambria Math" panose="02040503050406030204" pitchFamily="18" charset="0"/>
                            </a:rPr>
                            <m:t>2</m:t>
                          </m:r>
                        </m:den>
                      </m:f>
                      <m:acc>
                        <m:accPr>
                          <m:chr m:val="⃗"/>
                          <m:ctrlPr>
                            <a:rPr lang="en-US" sz="2000" b="1" i="1">
                              <a:latin typeface="Cambria Math" panose="02040503050406030204" pitchFamily="18" charset="0"/>
                            </a:rPr>
                          </m:ctrlPr>
                        </m:accPr>
                        <m:e>
                          <m:r>
                            <a:rPr lang="en-US" sz="2000" b="1" i="1">
                              <a:latin typeface="Cambria Math" panose="02040503050406030204" pitchFamily="18" charset="0"/>
                            </a:rPr>
                            <m:t>𝒂</m:t>
                          </m:r>
                        </m:e>
                      </m:acc>
                      <m:sSup>
                        <m:sSupPr>
                          <m:ctrlPr>
                            <a:rPr lang="en-US" sz="2000" i="1">
                              <a:latin typeface="Cambria Math" panose="02040503050406030204" pitchFamily="18" charset="0"/>
                            </a:rPr>
                          </m:ctrlPr>
                        </m:sSupPr>
                        <m:e>
                          <m:r>
                            <a:rPr lang="en-US" sz="2000" i="1">
                              <a:latin typeface="Cambria Math" panose="02040503050406030204" pitchFamily="18" charset="0"/>
                            </a:rPr>
                            <m:t>𝑡</m:t>
                          </m:r>
                        </m:e>
                        <m:sup>
                          <m:r>
                            <a:rPr lang="en-US" sz="2000" i="1">
                              <a:latin typeface="Cambria Math" panose="02040503050406030204" pitchFamily="18" charset="0"/>
                            </a:rPr>
                            <m:t>2</m:t>
                          </m:r>
                        </m:sup>
                      </m:sSup>
                    </m:oMath>
                  </m:oMathPara>
                </a14:m>
                <a:endParaRPr lang="el-GR" sz="2000" dirty="0"/>
              </a:p>
            </p:txBody>
          </p:sp>
        </mc:Choice>
        <mc:Fallback xmlns="">
          <p:sp>
            <p:nvSpPr>
              <p:cNvPr id="3" name="Θέση περιεχομένου 2"/>
              <p:cNvSpPr>
                <a:spLocks noGrp="1" noRot="1" noChangeAspect="1" noMove="1" noResize="1" noEditPoints="1" noAdjustHandles="1" noChangeArrowheads="1" noChangeShapeType="1" noTextEdit="1"/>
              </p:cNvSpPr>
              <p:nvPr>
                <p:ph idx="1"/>
              </p:nvPr>
            </p:nvSpPr>
            <p:spPr>
              <a:xfrm>
                <a:off x="738350" y="1371600"/>
                <a:ext cx="7948451" cy="5257800"/>
              </a:xfrm>
              <a:blipFill>
                <a:blip r:embed="rId2"/>
                <a:stretch>
                  <a:fillRect t="-579"/>
                </a:stretch>
              </a:blipFill>
            </p:spPr>
            <p:txBody>
              <a:bodyPr/>
              <a:lstStyle/>
              <a:p>
                <a:r>
                  <a:rPr lang="en-US">
                    <a:noFill/>
                  </a:rPr>
                  <a:t> </a:t>
                </a:r>
              </a:p>
            </p:txBody>
          </p:sp>
        </mc:Fallback>
      </mc:AlternateContent>
      <p:grpSp>
        <p:nvGrpSpPr>
          <p:cNvPr id="17" name="Group 16"/>
          <p:cNvGrpSpPr/>
          <p:nvPr/>
        </p:nvGrpSpPr>
        <p:grpSpPr>
          <a:xfrm>
            <a:off x="1905000" y="4343400"/>
            <a:ext cx="4495800" cy="914400"/>
            <a:chOff x="1905000" y="4343400"/>
            <a:chExt cx="4495800" cy="914400"/>
          </a:xfrm>
        </p:grpSpPr>
        <p:cxnSp>
          <p:nvCxnSpPr>
            <p:cNvPr id="6" name="Straight Arrow Connector 5"/>
            <p:cNvCxnSpPr/>
            <p:nvPr/>
          </p:nvCxnSpPr>
          <p:spPr>
            <a:xfrm>
              <a:off x="2362200" y="4343400"/>
              <a:ext cx="1676400" cy="9144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4114800" y="4343400"/>
              <a:ext cx="533400" cy="9144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a:off x="5562600" y="4343400"/>
              <a:ext cx="304800" cy="9144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1905000" y="4343400"/>
              <a:ext cx="990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3352800" y="4343400"/>
              <a:ext cx="1295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5410200" y="4343400"/>
              <a:ext cx="990600" cy="0"/>
            </a:xfrm>
            <a:prstGeom prst="line">
              <a:avLst/>
            </a:prstGeom>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613770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fade">
                                      <p:cBhvr>
                                        <p:cTn id="32" dur="500"/>
                                        <p:tgtEl>
                                          <p:spTgt spid="3">
                                            <p:txEl>
                                              <p:pRg st="7" end="7"/>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Content Placeholder 4"/>
              <p:cNvSpPr>
                <a:spLocks noGrp="1"/>
              </p:cNvSpPr>
              <p:nvPr>
                <p:ph idx="1"/>
              </p:nvPr>
            </p:nvSpPr>
            <p:spPr>
              <a:xfrm>
                <a:off x="740613" y="1290913"/>
                <a:ext cx="7946188" cy="5338487"/>
              </a:xfrm>
            </p:spPr>
            <p:txBody>
              <a:bodyPr>
                <a:normAutofit lnSpcReduction="10000"/>
              </a:bodyPr>
              <a:lstStyle/>
              <a:p>
                <a:r>
                  <a:rPr lang="el-GR" b="1" dirty="0"/>
                  <a:t>Θέση </a:t>
                </a:r>
                <a14:m>
                  <m:oMath xmlns:m="http://schemas.openxmlformats.org/officeDocument/2006/math">
                    <m:sSub>
                      <m:sSubPr>
                        <m:ctrlPr>
                          <a:rPr lang="en-US" b="1" i="1">
                            <a:latin typeface="Cambria Math" panose="02040503050406030204" pitchFamily="18" charset="0"/>
                            <a:ea typeface="Cambria Math" panose="02040503050406030204" pitchFamily="18" charset="0"/>
                          </a:rPr>
                        </m:ctrlPr>
                      </m:sSubPr>
                      <m:e>
                        <m:acc>
                          <m:accPr>
                            <m:chr m:val="⃗"/>
                            <m:ctrlPr>
                              <a:rPr lang="el-GR" b="1" i="1">
                                <a:latin typeface="Cambria Math" panose="02040503050406030204" pitchFamily="18" charset="0"/>
                              </a:rPr>
                            </m:ctrlPr>
                          </m:accPr>
                          <m:e>
                            <m:r>
                              <a:rPr lang="en-US" b="1" i="1">
                                <a:latin typeface="Cambria Math" panose="02040503050406030204" pitchFamily="18" charset="0"/>
                              </a:rPr>
                              <m:t>𝒙</m:t>
                            </m:r>
                          </m:e>
                        </m:acc>
                      </m:e>
                      <m:sub>
                        <m:r>
                          <a:rPr lang="el-GR" b="1" i="1" smtClean="0">
                            <a:latin typeface="Cambria Math" panose="02040503050406030204" pitchFamily="18" charset="0"/>
                          </a:rPr>
                          <m:t> </m:t>
                        </m:r>
                      </m:sub>
                    </m:sSub>
                  </m:oMath>
                </a14:m>
                <a:r>
                  <a:rPr lang="en-US" dirty="0"/>
                  <a:t>: </a:t>
                </a:r>
                <a:r>
                  <a:rPr lang="el-GR" dirty="0"/>
                  <a:t>διάνυσμα που ορίζει την τοποθεσία του σώματος σε σχέση με ένα σημείο αναφοράς (όπως το </a:t>
                </a:r>
                <a14:m>
                  <m:oMath xmlns:m="http://schemas.openxmlformats.org/officeDocument/2006/math">
                    <m:r>
                      <a:rPr lang="el-GR" i="1" dirty="0" smtClean="0">
                        <a:latin typeface="Cambria Math" panose="02040503050406030204" pitchFamily="18" charset="0"/>
                      </a:rPr>
                      <m:t>0</m:t>
                    </m:r>
                  </m:oMath>
                </a14:m>
                <a:r>
                  <a:rPr lang="el-GR" dirty="0"/>
                  <a:t>)</a:t>
                </a:r>
              </a:p>
              <a:p>
                <a:pPr lvl="1"/>
                <a:r>
                  <a:rPr lang="el-GR" dirty="0"/>
                  <a:t>Διανυσματικό μέγεθος</a:t>
                </a:r>
              </a:p>
              <a:p>
                <a:pPr lvl="2"/>
                <a:r>
                  <a:rPr lang="el-GR" dirty="0"/>
                  <a:t>Θα θεωρήσουμε έναν βαθμονομημένο άξονα στον οποίο γίνεται η κίνηση</a:t>
                </a:r>
                <a:r>
                  <a:rPr lang="en-US" dirty="0"/>
                  <a:t> – </a:t>
                </a:r>
                <a:r>
                  <a:rPr lang="el-GR" dirty="0"/>
                  <a:t>το μοναδιαίο του διάνυσμα είναι το </a:t>
                </a:r>
                <a14:m>
                  <m:oMath xmlns:m="http://schemas.openxmlformats.org/officeDocument/2006/math">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𝑖</m:t>
                        </m:r>
                      </m:e>
                    </m:acc>
                  </m:oMath>
                </a14:m>
                <a:r>
                  <a:rPr lang="el-GR" dirty="0"/>
                  <a:t> (οριζόντια κίνηση)</a:t>
                </a:r>
                <a:r>
                  <a:rPr lang="en-US" dirty="0"/>
                  <a:t> </a:t>
                </a:r>
                <a:r>
                  <a:rPr lang="el-GR" dirty="0"/>
                  <a:t>ή το </a:t>
                </a:r>
                <a14:m>
                  <m:oMath xmlns:m="http://schemas.openxmlformats.org/officeDocument/2006/math">
                    <m:acc>
                      <m:accPr>
                        <m:chr m:val="⃗"/>
                        <m:ctrlPr>
                          <a:rPr lang="en-US" i="1">
                            <a:latin typeface="Cambria Math" panose="02040503050406030204" pitchFamily="18" charset="0"/>
                          </a:rPr>
                        </m:ctrlPr>
                      </m:accPr>
                      <m:e>
                        <m:r>
                          <a:rPr lang="en-US" b="0" i="1" smtClean="0">
                            <a:latin typeface="Cambria Math" panose="02040503050406030204" pitchFamily="18" charset="0"/>
                          </a:rPr>
                          <m:t>𝑗</m:t>
                        </m:r>
                      </m:e>
                    </m:acc>
                  </m:oMath>
                </a14:m>
                <a:r>
                  <a:rPr lang="el-GR" dirty="0"/>
                  <a:t> (κατακόρυφη κίνηση)</a:t>
                </a:r>
                <a:r>
                  <a:rPr lang="en-US" dirty="0"/>
                  <a:t> </a:t>
                </a:r>
                <a:endParaRPr lang="el-GR" dirty="0"/>
              </a:p>
              <a:p>
                <a:pPr lvl="2"/>
                <a:r>
                  <a:rPr lang="el-GR" dirty="0">
                    <a:sym typeface="Wingdings" panose="05000000000000000000" pitchFamily="2" charset="2"/>
                  </a:rPr>
                  <a:t>Το </a:t>
                </a:r>
                <a:r>
                  <a:rPr lang="el-GR" b="1" dirty="0">
                    <a:sym typeface="Wingdings" panose="05000000000000000000" pitchFamily="2" charset="2"/>
                  </a:rPr>
                  <a:t>πρόσημο</a:t>
                </a:r>
                <a:r>
                  <a:rPr lang="el-GR" dirty="0">
                    <a:sym typeface="Wingdings" panose="05000000000000000000" pitchFamily="2" charset="2"/>
                  </a:rPr>
                  <a:t> μας δηλώνει τη φορά του διανύσματος</a:t>
                </a:r>
              </a:p>
              <a:p>
                <a:pPr lvl="3"/>
                <a14:m>
                  <m:oMath xmlns:m="http://schemas.openxmlformats.org/officeDocument/2006/math">
                    <m:sSub>
                      <m:sSubPr>
                        <m:ctrlPr>
                          <a:rPr lang="en-US" b="0" i="1" dirty="0" smtClean="0">
                            <a:latin typeface="Cambria Math" panose="02040503050406030204" pitchFamily="18" charset="0"/>
                            <a:sym typeface="Wingdings" panose="05000000000000000000" pitchFamily="2" charset="2"/>
                          </a:rPr>
                        </m:ctrlPr>
                      </m:sSubPr>
                      <m:e>
                        <m:acc>
                          <m:accPr>
                            <m:chr m:val="⃗"/>
                            <m:ctrlPr>
                              <a:rPr lang="en-US" i="1" smtClean="0">
                                <a:latin typeface="Cambria Math" panose="02040503050406030204" pitchFamily="18" charset="0"/>
                                <a:sym typeface="Wingdings" panose="05000000000000000000" pitchFamily="2" charset="2"/>
                              </a:rPr>
                            </m:ctrlPr>
                          </m:accPr>
                          <m:e>
                            <m:r>
                              <a:rPr lang="en-US" b="0" i="1" smtClean="0">
                                <a:latin typeface="Cambria Math" panose="02040503050406030204" pitchFamily="18" charset="0"/>
                                <a:sym typeface="Wingdings" panose="05000000000000000000" pitchFamily="2" charset="2"/>
                              </a:rPr>
                              <m:t>𝑥</m:t>
                            </m:r>
                          </m:e>
                        </m:acc>
                      </m:e>
                      <m:sub>
                        <m:r>
                          <a:rPr lang="en-US" b="0" i="1" dirty="0" smtClean="0">
                            <a:latin typeface="Cambria Math" panose="02040503050406030204" pitchFamily="18" charset="0"/>
                          </a:rPr>
                          <m:t>1</m:t>
                        </m:r>
                      </m:sub>
                    </m:sSub>
                    <m:r>
                      <a:rPr lang="en-US" b="0" i="1" dirty="0" smtClean="0">
                        <a:latin typeface="Cambria Math" panose="02040503050406030204" pitchFamily="18" charset="0"/>
                      </a:rPr>
                      <m:t>=+3</m:t>
                    </m:r>
                    <m:acc>
                      <m:accPr>
                        <m:chr m:val="⃗"/>
                        <m:ctrlPr>
                          <a:rPr lang="en-US" i="1" dirty="0" smtClean="0">
                            <a:latin typeface="Cambria Math" panose="02040503050406030204" pitchFamily="18" charset="0"/>
                          </a:rPr>
                        </m:ctrlPr>
                      </m:accPr>
                      <m:e>
                        <m:r>
                          <a:rPr lang="en-US" b="0" i="1" dirty="0" smtClean="0">
                            <a:latin typeface="Cambria Math" panose="02040503050406030204" pitchFamily="18" charset="0"/>
                          </a:rPr>
                          <m:t>𝑖</m:t>
                        </m:r>
                      </m:e>
                    </m:acc>
                    <m:r>
                      <a:rPr lang="en-US" b="0" i="1" dirty="0" smtClean="0">
                        <a:latin typeface="Cambria Math" panose="02040503050406030204" pitchFamily="18" charset="0"/>
                      </a:rPr>
                      <m:t>,     </m:t>
                    </m:r>
                    <m:sSub>
                      <m:sSubPr>
                        <m:ctrlPr>
                          <a:rPr lang="en-US" b="0" i="1" dirty="0" smtClean="0">
                            <a:latin typeface="Cambria Math" panose="02040503050406030204" pitchFamily="18" charset="0"/>
                          </a:rPr>
                        </m:ctrlPr>
                      </m:sSubPr>
                      <m:e>
                        <m:acc>
                          <m:accPr>
                            <m:chr m:val="⃗"/>
                            <m:ctrlPr>
                              <a:rPr lang="en-US" b="0" i="1" dirty="0" smtClean="0">
                                <a:latin typeface="Cambria Math" panose="02040503050406030204" pitchFamily="18" charset="0"/>
                              </a:rPr>
                            </m:ctrlPr>
                          </m:accPr>
                          <m:e>
                            <m:r>
                              <a:rPr lang="en-US" b="0" i="1" dirty="0" smtClean="0">
                                <a:latin typeface="Cambria Math" panose="02040503050406030204" pitchFamily="18" charset="0"/>
                              </a:rPr>
                              <m:t>𝑥</m:t>
                            </m:r>
                          </m:e>
                        </m:acc>
                      </m:e>
                      <m:sub>
                        <m:r>
                          <a:rPr lang="en-US" b="0" i="1" dirty="0" smtClean="0">
                            <a:latin typeface="Cambria Math" panose="02040503050406030204" pitchFamily="18" charset="0"/>
                          </a:rPr>
                          <m:t>2</m:t>
                        </m:r>
                      </m:sub>
                    </m:sSub>
                    <m:r>
                      <a:rPr lang="en-US" b="0" i="1" dirty="0" smtClean="0">
                        <a:latin typeface="Cambria Math" panose="02040503050406030204" pitchFamily="18" charset="0"/>
                      </a:rPr>
                      <m:t>=−12</m:t>
                    </m:r>
                    <m:acc>
                      <m:accPr>
                        <m:chr m:val="⃗"/>
                        <m:ctrlPr>
                          <a:rPr lang="en-US" i="1" dirty="0" smtClean="0">
                            <a:latin typeface="Cambria Math" panose="02040503050406030204" pitchFamily="18" charset="0"/>
                          </a:rPr>
                        </m:ctrlPr>
                      </m:accPr>
                      <m:e>
                        <m:r>
                          <a:rPr lang="en-US" b="0" i="1" dirty="0" smtClean="0">
                            <a:latin typeface="Cambria Math" panose="02040503050406030204" pitchFamily="18" charset="0"/>
                          </a:rPr>
                          <m:t>𝑖</m:t>
                        </m:r>
                      </m:e>
                    </m:acc>
                  </m:oMath>
                </a14:m>
                <a:br>
                  <a:rPr lang="en-US" dirty="0">
                    <a:sym typeface="Wingdings" panose="05000000000000000000" pitchFamily="2" charset="2"/>
                  </a:rPr>
                </a:br>
                <a:endParaRPr lang="el-GR" dirty="0"/>
              </a:p>
              <a:p>
                <a:r>
                  <a:rPr lang="el-GR" dirty="0"/>
                  <a:t>Το πρόσημο μπορεί να είναι θετικό ή αρνητικό – ως πρόσημο τιμής στο βαθμονομημένο άξονα</a:t>
                </a:r>
              </a:p>
              <a:p>
                <a:pPr lvl="1"/>
                <a:r>
                  <a:rPr lang="el-GR" dirty="0"/>
                  <a:t>Θετικό πρόσημο </a:t>
                </a:r>
                <a:r>
                  <a:rPr lang="el-GR" dirty="0">
                    <a:sym typeface="Wingdings" panose="05000000000000000000" pitchFamily="2" charset="2"/>
                  </a:rPr>
                  <a:t>: το διάνυσμα ξεκινά από ένα σημείο αναφοράς (το </a:t>
                </a:r>
                <a14:m>
                  <m:oMath xmlns:m="http://schemas.openxmlformats.org/officeDocument/2006/math">
                    <m:r>
                      <a:rPr lang="el-GR" i="1" dirty="0" smtClean="0">
                        <a:latin typeface="Cambria Math" panose="02040503050406030204" pitchFamily="18" charset="0"/>
                        <a:sym typeface="Wingdings" panose="05000000000000000000" pitchFamily="2" charset="2"/>
                      </a:rPr>
                      <m:t>0</m:t>
                    </m:r>
                  </m:oMath>
                </a14:m>
                <a:r>
                  <a:rPr lang="el-GR" dirty="0">
                    <a:sym typeface="Wingdings" panose="05000000000000000000" pitchFamily="2" charset="2"/>
                  </a:rPr>
                  <a:t>) και καταλήγει σε κάποια θετική τιμή του άξονα</a:t>
                </a:r>
              </a:p>
              <a:p>
                <a:pPr lvl="1"/>
                <a:r>
                  <a:rPr lang="el-GR" dirty="0">
                    <a:sym typeface="Wingdings" panose="05000000000000000000" pitchFamily="2" charset="2"/>
                  </a:rPr>
                  <a:t>Αντίθετα για αρνητική τιμή</a:t>
                </a:r>
              </a:p>
            </p:txBody>
          </p:sp>
        </mc:Choice>
        <mc:Fallback xmlns="">
          <p:sp>
            <p:nvSpPr>
              <p:cNvPr id="5" name="Content Placeholder 4"/>
              <p:cNvSpPr>
                <a:spLocks noGrp="1" noRot="1" noChangeAspect="1" noMove="1" noResize="1" noEditPoints="1" noAdjustHandles="1" noChangeArrowheads="1" noChangeShapeType="1" noTextEdit="1"/>
              </p:cNvSpPr>
              <p:nvPr>
                <p:ph idx="1"/>
              </p:nvPr>
            </p:nvSpPr>
            <p:spPr>
              <a:xfrm>
                <a:off x="740613" y="1290913"/>
                <a:ext cx="7946188" cy="5338487"/>
              </a:xfrm>
              <a:blipFill>
                <a:blip r:embed="rId2"/>
                <a:stretch>
                  <a:fillRect t="-1598" r="-77"/>
                </a:stretch>
              </a:blipFill>
            </p:spPr>
            <p:txBody>
              <a:bodyPr/>
              <a:lstStyle/>
              <a:p>
                <a:r>
                  <a:rPr lang="en-US">
                    <a:noFill/>
                  </a:rPr>
                  <a:t> </a:t>
                </a:r>
              </a:p>
            </p:txBody>
          </p:sp>
        </mc:Fallback>
      </mc:AlternateContent>
      <p:sp>
        <p:nvSpPr>
          <p:cNvPr id="16" name="Rectangle 15"/>
          <p:cNvSpPr/>
          <p:nvPr/>
        </p:nvSpPr>
        <p:spPr>
          <a:xfrm>
            <a:off x="6324600" y="5943601"/>
            <a:ext cx="1524000" cy="304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p:txBody>
          <a:bodyPr>
            <a:normAutofit fontScale="90000"/>
          </a:bodyPr>
          <a:lstStyle/>
          <a:p>
            <a:r>
              <a:rPr lang="el-GR" dirty="0"/>
              <a:t>Κίνηση σε μια Διάσταση</a:t>
            </a:r>
          </a:p>
        </p:txBody>
      </p:sp>
    </p:spTree>
    <p:extLst>
      <p:ext uri="{BB962C8B-B14F-4D97-AF65-F5344CB8AC3E}">
        <p14:creationId xmlns:p14="http://schemas.microsoft.com/office/powerpoint/2010/main" val="1770089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fade">
                                      <p:cBhvr>
                                        <p:cTn id="32" dur="500"/>
                                        <p:tgtEl>
                                          <p:spTgt spid="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5">
                                            <p:txEl>
                                              <p:pRg st="6" end="6"/>
                                            </p:txEl>
                                          </p:spTgt>
                                        </p:tgtEl>
                                        <p:attrNameLst>
                                          <p:attrName>style.visibility</p:attrName>
                                        </p:attrNameLst>
                                      </p:cBhvr>
                                      <p:to>
                                        <p:strVal val="visible"/>
                                      </p:to>
                                    </p:set>
                                    <p:animEffect transition="in" filter="fade">
                                      <p:cBhvr>
                                        <p:cTn id="37" dur="500"/>
                                        <p:tgtEl>
                                          <p:spTgt spid="5">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5">
                                            <p:txEl>
                                              <p:pRg st="7" end="7"/>
                                            </p:txEl>
                                          </p:spTgt>
                                        </p:tgtEl>
                                        <p:attrNameLst>
                                          <p:attrName>style.visibility</p:attrName>
                                        </p:attrNameLst>
                                      </p:cBhvr>
                                      <p:to>
                                        <p:strVal val="visible"/>
                                      </p:to>
                                    </p:set>
                                    <p:animEffect transition="in" filter="fade">
                                      <p:cBhvr>
                                        <p:cTn id="42"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a:t>Κίνηση σε Δυο Διαστάσεις</a:t>
            </a:r>
          </a:p>
        </p:txBody>
      </p:sp>
      <mc:AlternateContent xmlns:mc="http://schemas.openxmlformats.org/markup-compatibility/2006" xmlns:a14="http://schemas.microsoft.com/office/drawing/2010/main">
        <mc:Choice Requires="a14">
          <p:sp>
            <p:nvSpPr>
              <p:cNvPr id="3" name="Θέση περιεχομένου 2"/>
              <p:cNvSpPr>
                <a:spLocks noGrp="1"/>
              </p:cNvSpPr>
              <p:nvPr>
                <p:ph idx="1"/>
              </p:nvPr>
            </p:nvSpPr>
            <p:spPr>
              <a:xfrm>
                <a:off x="738351" y="1371600"/>
                <a:ext cx="7490908" cy="5105400"/>
              </a:xfrm>
            </p:spPr>
            <p:txBody>
              <a:bodyPr>
                <a:normAutofit/>
              </a:bodyPr>
              <a:lstStyle/>
              <a:p>
                <a:r>
                  <a:rPr lang="en-US" sz="2000" b="1" u="sng" dirty="0"/>
                  <a:t>Quiz:</a:t>
                </a:r>
              </a:p>
              <a:p>
                <a:r>
                  <a:rPr lang="el-GR" sz="2000" dirty="0"/>
                  <a:t>Προβλέψτε τη θέση και την ταχύτητα του σώματος</a:t>
                </a:r>
                <a:r>
                  <a:rPr lang="en-US" sz="2000" dirty="0"/>
                  <a:t> </a:t>
                </a:r>
                <a:r>
                  <a:rPr lang="el-GR" sz="2000" dirty="0"/>
                  <a:t>όταν</a:t>
                </a:r>
                <a:r>
                  <a:rPr lang="el-GR" sz="1600" dirty="0"/>
                  <a:t> </a:t>
                </a:r>
                <a14:m>
                  <m:oMath xmlns:m="http://schemas.openxmlformats.org/officeDocument/2006/math">
                    <m:r>
                      <a:rPr lang="en-US" sz="1800" i="1">
                        <a:latin typeface="Cambria Math" panose="02040503050406030204" pitchFamily="18" charset="0"/>
                      </a:rPr>
                      <m:t>𝑡</m:t>
                    </m:r>
                    <m:r>
                      <a:rPr lang="en-US" sz="1800" i="1">
                        <a:latin typeface="Cambria Math" panose="02040503050406030204" pitchFamily="18" charset="0"/>
                      </a:rPr>
                      <m:t>=2</m:t>
                    </m:r>
                  </m:oMath>
                </a14:m>
                <a:br>
                  <a:rPr lang="el-GR" u="sng" dirty="0"/>
                </a:br>
                <a:br>
                  <a:rPr lang="en-US" sz="1400" u="sng" dirty="0"/>
                </a:br>
                <a:endParaRPr lang="el-GR" u="sng" dirty="0"/>
              </a:p>
              <a:p>
                <a:pPr marL="365751" lvl="1" indent="0">
                  <a:buNone/>
                </a:pPr>
                <a:endParaRPr lang="en-US" sz="2800" b="1" dirty="0"/>
              </a:p>
              <a:p>
                <a:pPr lvl="1"/>
                <a:endParaRPr lang="en-US" dirty="0"/>
              </a:p>
            </p:txBody>
          </p:sp>
        </mc:Choice>
        <mc:Fallback xmlns="">
          <p:sp>
            <p:nvSpPr>
              <p:cNvPr id="3" name="Θέση περιεχομένου 2"/>
              <p:cNvSpPr>
                <a:spLocks noGrp="1" noRot="1" noChangeAspect="1" noMove="1" noResize="1" noEditPoints="1" noAdjustHandles="1" noChangeArrowheads="1" noChangeShapeType="1" noTextEdit="1"/>
              </p:cNvSpPr>
              <p:nvPr>
                <p:ph idx="1"/>
              </p:nvPr>
            </p:nvSpPr>
            <p:spPr>
              <a:xfrm>
                <a:off x="738351" y="1371600"/>
                <a:ext cx="7490908" cy="5105400"/>
              </a:xfrm>
              <a:blipFill>
                <a:blip r:embed="rId2"/>
                <a:stretch>
                  <a:fillRect t="-59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Horizontal Scroll 16"/>
              <p:cNvSpPr/>
              <p:nvPr/>
            </p:nvSpPr>
            <p:spPr>
              <a:xfrm>
                <a:off x="5780920" y="676239"/>
                <a:ext cx="2829680" cy="1076361"/>
              </a:xfrm>
              <a:prstGeom prst="horizontalScroll">
                <a:avLst>
                  <a:gd name="adj" fmla="val 734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5751" marR="0" lvl="1"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800" b="1" i="1" u="none" strike="noStrike" kern="1200" cap="none" spc="0" normalizeH="0" baseline="0" noProof="0">
                              <a:ln>
                                <a:noFill/>
                              </a:ln>
                              <a:solidFill>
                                <a:prstClr val="white"/>
                              </a:solidFill>
                              <a:effectLst/>
                              <a:uLnTx/>
                              <a:uFillTx/>
                              <a:latin typeface="Cambria Math" panose="02040503050406030204" pitchFamily="18" charset="0"/>
                              <a:ea typeface="+mn-ea"/>
                              <a:cs typeface="+mn-cs"/>
                            </a:rPr>
                          </m:ctrlPr>
                        </m:sSubPr>
                        <m:e>
                          <m:acc>
                            <m:accPr>
                              <m:chr m:val="⃗"/>
                              <m:ctrlPr>
                                <a:rPr kumimoji="0" lang="en-US" sz="1800" b="1" i="1" u="none" strike="noStrike" kern="1200" cap="none" spc="0" normalizeH="0" baseline="0" noProof="0">
                                  <a:ln>
                                    <a:noFill/>
                                  </a:ln>
                                  <a:solidFill>
                                    <a:prstClr val="white"/>
                                  </a:solidFill>
                                  <a:effectLst/>
                                  <a:uLnTx/>
                                  <a:uFillTx/>
                                  <a:latin typeface="Cambria Math" panose="02040503050406030204" pitchFamily="18" charset="0"/>
                                  <a:ea typeface="+mn-ea"/>
                                  <a:cs typeface="+mn-cs"/>
                                </a:rPr>
                              </m:ctrlPr>
                            </m:accPr>
                            <m:e>
                              <m:r>
                                <a:rPr kumimoji="0" lang="en-US" sz="1800" b="1" i="1" u="none" strike="noStrike" kern="1200" cap="none" spc="0" normalizeH="0" baseline="0" noProof="0">
                                  <a:ln>
                                    <a:noFill/>
                                  </a:ln>
                                  <a:solidFill>
                                    <a:prstClr val="white"/>
                                  </a:solidFill>
                                  <a:effectLst/>
                                  <a:uLnTx/>
                                  <a:uFillTx/>
                                  <a:latin typeface="Cambria Math" panose="02040503050406030204" pitchFamily="18" charset="0"/>
                                  <a:ea typeface="+mn-ea"/>
                                  <a:cs typeface="+mn-cs"/>
                                </a:rPr>
                                <m:t>𝒗</m:t>
                              </m:r>
                            </m:e>
                          </m:acc>
                        </m:e>
                        <m:sub>
                          <m:r>
                            <a:rPr kumimoji="0" lang="en-US" sz="1800" b="1" i="1" u="none" strike="noStrike" kern="1200" cap="none" spc="0" normalizeH="0" baseline="0" noProof="0">
                              <a:ln>
                                <a:noFill/>
                              </a:ln>
                              <a:solidFill>
                                <a:prstClr val="white"/>
                              </a:solidFill>
                              <a:effectLst/>
                              <a:uLnTx/>
                              <a:uFillTx/>
                              <a:latin typeface="Cambria Math" panose="02040503050406030204" pitchFamily="18" charset="0"/>
                              <a:ea typeface="+mn-ea"/>
                              <a:cs typeface="+mn-cs"/>
                            </a:rPr>
                            <m:t>𝒇</m:t>
                          </m:r>
                        </m:sub>
                      </m:sSub>
                      <m:r>
                        <a:rPr kumimoji="0" lang="en-US" sz="1800" b="1" i="1" u="none" strike="noStrike" kern="1200" cap="none" spc="0" normalizeH="0" baseline="0" noProof="0">
                          <a:ln>
                            <a:noFill/>
                          </a:ln>
                          <a:solidFill>
                            <a:prstClr val="white"/>
                          </a:solidFill>
                          <a:effectLst/>
                          <a:uLnTx/>
                          <a:uFillTx/>
                          <a:latin typeface="Cambria Math" panose="02040503050406030204" pitchFamily="18" charset="0"/>
                          <a:ea typeface="+mn-ea"/>
                          <a:cs typeface="+mn-cs"/>
                        </a:rPr>
                        <m:t>=</m:t>
                      </m:r>
                      <m:sSub>
                        <m:sSubPr>
                          <m:ctrlPr>
                            <a:rPr kumimoji="0" lang="en-US" sz="1800" b="1" i="1" u="none" strike="noStrike" kern="1200" cap="none" spc="0" normalizeH="0" baseline="0" noProof="0">
                              <a:ln>
                                <a:noFill/>
                              </a:ln>
                              <a:solidFill>
                                <a:prstClr val="white"/>
                              </a:solidFill>
                              <a:effectLst/>
                              <a:uLnTx/>
                              <a:uFillTx/>
                              <a:latin typeface="Cambria Math" panose="02040503050406030204" pitchFamily="18" charset="0"/>
                              <a:ea typeface="+mn-ea"/>
                              <a:cs typeface="+mn-cs"/>
                            </a:rPr>
                          </m:ctrlPr>
                        </m:sSubPr>
                        <m:e>
                          <m:acc>
                            <m:accPr>
                              <m:chr m:val="⃗"/>
                              <m:ctrlPr>
                                <a:rPr kumimoji="0" lang="en-US" sz="1800" b="1" i="1" u="none" strike="noStrike" kern="1200" cap="none" spc="0" normalizeH="0" baseline="0" noProof="0">
                                  <a:ln>
                                    <a:noFill/>
                                  </a:ln>
                                  <a:solidFill>
                                    <a:prstClr val="white"/>
                                  </a:solidFill>
                                  <a:effectLst/>
                                  <a:uLnTx/>
                                  <a:uFillTx/>
                                  <a:latin typeface="Cambria Math" panose="02040503050406030204" pitchFamily="18" charset="0"/>
                                  <a:ea typeface="+mn-ea"/>
                                  <a:cs typeface="+mn-cs"/>
                                </a:rPr>
                              </m:ctrlPr>
                            </m:accPr>
                            <m:e>
                              <m:r>
                                <a:rPr kumimoji="0" lang="en-US" sz="1800" b="1" i="1" u="none" strike="noStrike" kern="1200" cap="none" spc="0" normalizeH="0" baseline="0" noProof="0">
                                  <a:ln>
                                    <a:noFill/>
                                  </a:ln>
                                  <a:solidFill>
                                    <a:prstClr val="white"/>
                                  </a:solidFill>
                                  <a:effectLst/>
                                  <a:uLnTx/>
                                  <a:uFillTx/>
                                  <a:latin typeface="Cambria Math" panose="02040503050406030204" pitchFamily="18" charset="0"/>
                                  <a:ea typeface="+mn-ea"/>
                                  <a:cs typeface="+mn-cs"/>
                                </a:rPr>
                                <m:t>𝒗</m:t>
                              </m:r>
                            </m:e>
                          </m:acc>
                        </m:e>
                        <m:sub>
                          <m:r>
                            <a:rPr kumimoji="0" lang="en-US" sz="1800" b="1" i="1" u="none" strike="noStrike" kern="1200" cap="none" spc="0" normalizeH="0" baseline="0" noProof="0">
                              <a:ln>
                                <a:noFill/>
                              </a:ln>
                              <a:solidFill>
                                <a:prstClr val="white"/>
                              </a:solidFill>
                              <a:effectLst/>
                              <a:uLnTx/>
                              <a:uFillTx/>
                              <a:latin typeface="Cambria Math" panose="02040503050406030204" pitchFamily="18" charset="0"/>
                              <a:ea typeface="+mn-ea"/>
                              <a:cs typeface="+mn-cs"/>
                            </a:rPr>
                            <m:t>𝒊</m:t>
                          </m:r>
                        </m:sub>
                      </m:sSub>
                      <m:r>
                        <a:rPr kumimoji="0" lang="en-US" sz="1800" b="1" i="1" u="none" strike="noStrike" kern="1200" cap="none" spc="0" normalizeH="0" baseline="0" noProof="0">
                          <a:ln>
                            <a:noFill/>
                          </a:ln>
                          <a:solidFill>
                            <a:prstClr val="white"/>
                          </a:solidFill>
                          <a:effectLst/>
                          <a:uLnTx/>
                          <a:uFillTx/>
                          <a:latin typeface="Cambria Math" panose="02040503050406030204" pitchFamily="18" charset="0"/>
                          <a:ea typeface="+mn-ea"/>
                          <a:cs typeface="+mn-cs"/>
                        </a:rPr>
                        <m:t>+</m:t>
                      </m:r>
                      <m:acc>
                        <m:accPr>
                          <m:chr m:val="⃗"/>
                          <m:ctrlPr>
                            <a:rPr kumimoji="0" lang="en-US" sz="1800" b="1" i="1" u="none" strike="noStrike" kern="1200" cap="none" spc="0" normalizeH="0" baseline="0" noProof="0">
                              <a:ln>
                                <a:noFill/>
                              </a:ln>
                              <a:solidFill>
                                <a:prstClr val="white"/>
                              </a:solidFill>
                              <a:effectLst/>
                              <a:uLnTx/>
                              <a:uFillTx/>
                              <a:latin typeface="Cambria Math" panose="02040503050406030204" pitchFamily="18" charset="0"/>
                              <a:ea typeface="+mn-ea"/>
                              <a:cs typeface="+mn-cs"/>
                            </a:rPr>
                          </m:ctrlPr>
                        </m:accPr>
                        <m:e>
                          <m:r>
                            <a:rPr kumimoji="0" lang="en-US" sz="1800" b="1" i="1" u="none" strike="noStrike" kern="1200" cap="none" spc="0" normalizeH="0" baseline="0" noProof="0">
                              <a:ln>
                                <a:noFill/>
                              </a:ln>
                              <a:solidFill>
                                <a:prstClr val="white"/>
                              </a:solidFill>
                              <a:effectLst/>
                              <a:uLnTx/>
                              <a:uFillTx/>
                              <a:latin typeface="Cambria Math" panose="02040503050406030204" pitchFamily="18" charset="0"/>
                              <a:ea typeface="+mn-ea"/>
                              <a:cs typeface="+mn-cs"/>
                            </a:rPr>
                            <m:t>𝒂</m:t>
                          </m:r>
                        </m:e>
                      </m:acc>
                      <m:r>
                        <a:rPr kumimoji="0" lang="en-US" sz="1800" b="1" i="1" u="none" strike="noStrike" kern="1200" cap="none" spc="0" normalizeH="0" baseline="0" noProof="0">
                          <a:ln>
                            <a:noFill/>
                          </a:ln>
                          <a:solidFill>
                            <a:prstClr val="white"/>
                          </a:solidFill>
                          <a:effectLst/>
                          <a:uLnTx/>
                          <a:uFillTx/>
                          <a:latin typeface="Cambria Math" panose="02040503050406030204" pitchFamily="18" charset="0"/>
                          <a:ea typeface="+mn-ea"/>
                          <a:cs typeface="+mn-cs"/>
                        </a:rPr>
                        <m:t>𝒕</m:t>
                      </m:r>
                    </m:oMath>
                  </m:oMathPara>
                </a14:m>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365751" marR="0" lvl="1"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800" b="1" i="1" u="none" strike="noStrike" kern="1200" cap="none" spc="0" normalizeH="0" baseline="0" noProof="0">
                              <a:ln>
                                <a:noFill/>
                              </a:ln>
                              <a:solidFill>
                                <a:prstClr val="white"/>
                              </a:solidFill>
                              <a:effectLst/>
                              <a:uLnTx/>
                              <a:uFillTx/>
                              <a:latin typeface="Cambria Math" panose="02040503050406030204" pitchFamily="18" charset="0"/>
                              <a:ea typeface="+mn-ea"/>
                              <a:cs typeface="+mn-cs"/>
                            </a:rPr>
                          </m:ctrlPr>
                        </m:sSubPr>
                        <m:e>
                          <m:acc>
                            <m:accPr>
                              <m:chr m:val="⃗"/>
                              <m:ctrlPr>
                                <a:rPr kumimoji="0" lang="en-US" sz="1800" b="1" i="1" u="none" strike="noStrike" kern="1200" cap="none" spc="0" normalizeH="0" baseline="0" noProof="0">
                                  <a:ln>
                                    <a:noFill/>
                                  </a:ln>
                                  <a:solidFill>
                                    <a:prstClr val="white"/>
                                  </a:solidFill>
                                  <a:effectLst/>
                                  <a:uLnTx/>
                                  <a:uFillTx/>
                                  <a:latin typeface="Cambria Math" panose="02040503050406030204" pitchFamily="18" charset="0"/>
                                  <a:ea typeface="+mn-ea"/>
                                  <a:cs typeface="+mn-cs"/>
                                </a:rPr>
                              </m:ctrlPr>
                            </m:accPr>
                            <m:e>
                              <m:r>
                                <a:rPr kumimoji="0" lang="en-US" sz="1800" b="1" i="1" u="none" strike="noStrike" kern="1200" cap="none" spc="0" normalizeH="0" baseline="0" noProof="0">
                                  <a:ln>
                                    <a:noFill/>
                                  </a:ln>
                                  <a:solidFill>
                                    <a:prstClr val="white"/>
                                  </a:solidFill>
                                  <a:effectLst/>
                                  <a:uLnTx/>
                                  <a:uFillTx/>
                                  <a:latin typeface="Cambria Math" panose="02040503050406030204" pitchFamily="18" charset="0"/>
                                  <a:ea typeface="+mn-ea"/>
                                  <a:cs typeface="+mn-cs"/>
                                </a:rPr>
                                <m:t>𝒓</m:t>
                              </m:r>
                            </m:e>
                          </m:acc>
                        </m:e>
                        <m:sub>
                          <m:r>
                            <a:rPr kumimoji="0" lang="en-US" sz="1800" b="1" i="1" u="none" strike="noStrike" kern="1200" cap="none" spc="0" normalizeH="0" baseline="0" noProof="0">
                              <a:ln>
                                <a:noFill/>
                              </a:ln>
                              <a:solidFill>
                                <a:prstClr val="white"/>
                              </a:solidFill>
                              <a:effectLst/>
                              <a:uLnTx/>
                              <a:uFillTx/>
                              <a:latin typeface="Cambria Math" panose="02040503050406030204" pitchFamily="18" charset="0"/>
                              <a:ea typeface="+mn-ea"/>
                              <a:cs typeface="+mn-cs"/>
                            </a:rPr>
                            <m:t>𝒇</m:t>
                          </m:r>
                        </m:sub>
                      </m:sSub>
                      <m:r>
                        <a:rPr kumimoji="0" lang="en-US" sz="1800" b="1" i="1" u="none" strike="noStrike" kern="1200" cap="none" spc="0" normalizeH="0" baseline="0" noProof="0">
                          <a:ln>
                            <a:noFill/>
                          </a:ln>
                          <a:solidFill>
                            <a:prstClr val="white"/>
                          </a:solidFill>
                          <a:effectLst/>
                          <a:uLnTx/>
                          <a:uFillTx/>
                          <a:latin typeface="Cambria Math" panose="02040503050406030204" pitchFamily="18" charset="0"/>
                          <a:ea typeface="+mn-ea"/>
                          <a:cs typeface="+mn-cs"/>
                        </a:rPr>
                        <m:t>=</m:t>
                      </m:r>
                      <m:sSub>
                        <m:sSubPr>
                          <m:ctrlPr>
                            <a:rPr kumimoji="0" lang="en-US" sz="1800" b="1" i="1" u="none" strike="noStrike" kern="1200" cap="none" spc="0" normalizeH="0" baseline="0" noProof="0">
                              <a:ln>
                                <a:noFill/>
                              </a:ln>
                              <a:solidFill>
                                <a:prstClr val="white"/>
                              </a:solidFill>
                              <a:effectLst/>
                              <a:uLnTx/>
                              <a:uFillTx/>
                              <a:latin typeface="Cambria Math" panose="02040503050406030204" pitchFamily="18" charset="0"/>
                              <a:ea typeface="+mn-ea"/>
                              <a:cs typeface="+mn-cs"/>
                            </a:rPr>
                          </m:ctrlPr>
                        </m:sSubPr>
                        <m:e>
                          <m:acc>
                            <m:accPr>
                              <m:chr m:val="⃗"/>
                              <m:ctrlPr>
                                <a:rPr kumimoji="0" lang="en-US" sz="1800" b="1" i="1" u="none" strike="noStrike" kern="1200" cap="none" spc="0" normalizeH="0" baseline="0" noProof="0">
                                  <a:ln>
                                    <a:noFill/>
                                  </a:ln>
                                  <a:solidFill>
                                    <a:prstClr val="white"/>
                                  </a:solidFill>
                                  <a:effectLst/>
                                  <a:uLnTx/>
                                  <a:uFillTx/>
                                  <a:latin typeface="Cambria Math" panose="02040503050406030204" pitchFamily="18" charset="0"/>
                                  <a:ea typeface="+mn-ea"/>
                                  <a:cs typeface="+mn-cs"/>
                                </a:rPr>
                              </m:ctrlPr>
                            </m:accPr>
                            <m:e>
                              <m:r>
                                <a:rPr kumimoji="0" lang="en-US" sz="1800" b="1" i="1" u="none" strike="noStrike" kern="1200" cap="none" spc="0" normalizeH="0" baseline="0" noProof="0">
                                  <a:ln>
                                    <a:noFill/>
                                  </a:ln>
                                  <a:solidFill>
                                    <a:prstClr val="white"/>
                                  </a:solidFill>
                                  <a:effectLst/>
                                  <a:uLnTx/>
                                  <a:uFillTx/>
                                  <a:latin typeface="Cambria Math" panose="02040503050406030204" pitchFamily="18" charset="0"/>
                                  <a:ea typeface="+mn-ea"/>
                                  <a:cs typeface="+mn-cs"/>
                                </a:rPr>
                                <m:t>𝒓</m:t>
                              </m:r>
                            </m:e>
                          </m:acc>
                        </m:e>
                        <m:sub>
                          <m:r>
                            <a:rPr kumimoji="0" lang="en-US" sz="1800" b="1" i="1" u="none" strike="noStrike" kern="1200" cap="none" spc="0" normalizeH="0" baseline="0" noProof="0">
                              <a:ln>
                                <a:noFill/>
                              </a:ln>
                              <a:solidFill>
                                <a:prstClr val="white"/>
                              </a:solidFill>
                              <a:effectLst/>
                              <a:uLnTx/>
                              <a:uFillTx/>
                              <a:latin typeface="Cambria Math" panose="02040503050406030204" pitchFamily="18" charset="0"/>
                              <a:ea typeface="+mn-ea"/>
                              <a:cs typeface="+mn-cs"/>
                            </a:rPr>
                            <m:t>𝒊</m:t>
                          </m:r>
                        </m:sub>
                      </m:sSub>
                      <m:r>
                        <a:rPr kumimoji="0" lang="en-US" sz="1800" b="1" i="1" u="none" strike="noStrike" kern="1200" cap="none" spc="0" normalizeH="0" baseline="0" noProof="0">
                          <a:ln>
                            <a:noFill/>
                          </a:ln>
                          <a:solidFill>
                            <a:prstClr val="white"/>
                          </a:solidFill>
                          <a:effectLst/>
                          <a:uLnTx/>
                          <a:uFillTx/>
                          <a:latin typeface="Cambria Math" panose="02040503050406030204" pitchFamily="18" charset="0"/>
                          <a:ea typeface="+mn-ea"/>
                          <a:cs typeface="+mn-cs"/>
                        </a:rPr>
                        <m:t>+</m:t>
                      </m:r>
                      <m:sSub>
                        <m:sSubPr>
                          <m:ctrlPr>
                            <a:rPr kumimoji="0" lang="en-US" sz="1800" b="1" i="1" u="none" strike="noStrike" kern="1200" cap="none" spc="0" normalizeH="0" baseline="0" noProof="0">
                              <a:ln>
                                <a:noFill/>
                              </a:ln>
                              <a:solidFill>
                                <a:prstClr val="white"/>
                              </a:solidFill>
                              <a:effectLst/>
                              <a:uLnTx/>
                              <a:uFillTx/>
                              <a:latin typeface="Cambria Math" panose="02040503050406030204" pitchFamily="18" charset="0"/>
                              <a:ea typeface="+mn-ea"/>
                              <a:cs typeface="+mn-cs"/>
                            </a:rPr>
                          </m:ctrlPr>
                        </m:sSubPr>
                        <m:e>
                          <m:acc>
                            <m:accPr>
                              <m:chr m:val="⃗"/>
                              <m:ctrlPr>
                                <a:rPr kumimoji="0" lang="en-US" sz="1800" b="1" i="1" u="none" strike="noStrike" kern="1200" cap="none" spc="0" normalizeH="0" baseline="0" noProof="0">
                                  <a:ln>
                                    <a:noFill/>
                                  </a:ln>
                                  <a:solidFill>
                                    <a:prstClr val="white"/>
                                  </a:solidFill>
                                  <a:effectLst/>
                                  <a:uLnTx/>
                                  <a:uFillTx/>
                                  <a:latin typeface="Cambria Math" panose="02040503050406030204" pitchFamily="18" charset="0"/>
                                  <a:ea typeface="+mn-ea"/>
                                  <a:cs typeface="+mn-cs"/>
                                </a:rPr>
                              </m:ctrlPr>
                            </m:accPr>
                            <m:e>
                              <m:r>
                                <a:rPr kumimoji="0" lang="en-US" sz="1800" b="1" i="1" u="none" strike="noStrike" kern="1200" cap="none" spc="0" normalizeH="0" baseline="0" noProof="0">
                                  <a:ln>
                                    <a:noFill/>
                                  </a:ln>
                                  <a:solidFill>
                                    <a:prstClr val="white"/>
                                  </a:solidFill>
                                  <a:effectLst/>
                                  <a:uLnTx/>
                                  <a:uFillTx/>
                                  <a:latin typeface="Cambria Math" panose="02040503050406030204" pitchFamily="18" charset="0"/>
                                  <a:ea typeface="+mn-ea"/>
                                  <a:cs typeface="+mn-cs"/>
                                </a:rPr>
                                <m:t>𝒗</m:t>
                              </m:r>
                            </m:e>
                          </m:acc>
                        </m:e>
                        <m:sub>
                          <m:r>
                            <a:rPr kumimoji="0" lang="en-US" sz="1800" b="1" i="1" u="none" strike="noStrike" kern="1200" cap="none" spc="0" normalizeH="0" baseline="0" noProof="0">
                              <a:ln>
                                <a:noFill/>
                              </a:ln>
                              <a:solidFill>
                                <a:prstClr val="white"/>
                              </a:solidFill>
                              <a:effectLst/>
                              <a:uLnTx/>
                              <a:uFillTx/>
                              <a:latin typeface="Cambria Math" panose="02040503050406030204" pitchFamily="18" charset="0"/>
                              <a:ea typeface="+mn-ea"/>
                              <a:cs typeface="+mn-cs"/>
                            </a:rPr>
                            <m:t>𝒊</m:t>
                          </m:r>
                        </m:sub>
                      </m:sSub>
                      <m:r>
                        <a:rPr kumimoji="0" lang="en-US" sz="1800" b="1" i="1" u="none" strike="noStrike" kern="1200" cap="none" spc="0" normalizeH="0" baseline="0" noProof="0">
                          <a:ln>
                            <a:noFill/>
                          </a:ln>
                          <a:solidFill>
                            <a:prstClr val="white"/>
                          </a:solidFill>
                          <a:effectLst/>
                          <a:uLnTx/>
                          <a:uFillTx/>
                          <a:latin typeface="Cambria Math" panose="02040503050406030204" pitchFamily="18" charset="0"/>
                          <a:ea typeface="+mn-ea"/>
                          <a:cs typeface="+mn-cs"/>
                        </a:rPr>
                        <m:t>𝒕</m:t>
                      </m:r>
                      <m:r>
                        <a:rPr kumimoji="0" lang="en-US" sz="1800" b="1" i="1" u="none" strike="noStrike" kern="1200" cap="none" spc="0" normalizeH="0" baseline="0" noProof="0">
                          <a:ln>
                            <a:noFill/>
                          </a:ln>
                          <a:solidFill>
                            <a:prstClr val="white"/>
                          </a:solidFill>
                          <a:effectLst/>
                          <a:uLnTx/>
                          <a:uFillTx/>
                          <a:latin typeface="Cambria Math" panose="02040503050406030204" pitchFamily="18" charset="0"/>
                          <a:ea typeface="+mn-ea"/>
                          <a:cs typeface="+mn-cs"/>
                        </a:rPr>
                        <m:t>+</m:t>
                      </m:r>
                      <m:f>
                        <m:fPr>
                          <m:ctrlPr>
                            <a:rPr kumimoji="0" lang="en-US" sz="1800" b="1" i="1" u="none" strike="noStrike" kern="1200" cap="none" spc="0" normalizeH="0" baseline="0" noProof="0">
                              <a:ln>
                                <a:noFill/>
                              </a:ln>
                              <a:solidFill>
                                <a:prstClr val="white"/>
                              </a:solidFill>
                              <a:effectLst/>
                              <a:uLnTx/>
                              <a:uFillTx/>
                              <a:latin typeface="Cambria Math" panose="02040503050406030204" pitchFamily="18" charset="0"/>
                              <a:ea typeface="+mn-ea"/>
                              <a:cs typeface="+mn-cs"/>
                            </a:rPr>
                          </m:ctrlPr>
                        </m:fPr>
                        <m:num>
                          <m:r>
                            <a:rPr kumimoji="0" lang="en-US" sz="1800" b="1" i="1" u="none" strike="noStrike" kern="1200" cap="none" spc="0" normalizeH="0" baseline="0" noProof="0">
                              <a:ln>
                                <a:noFill/>
                              </a:ln>
                              <a:solidFill>
                                <a:prstClr val="white"/>
                              </a:solidFill>
                              <a:effectLst/>
                              <a:uLnTx/>
                              <a:uFillTx/>
                              <a:latin typeface="Cambria Math" panose="02040503050406030204" pitchFamily="18" charset="0"/>
                              <a:ea typeface="+mn-ea"/>
                              <a:cs typeface="+mn-cs"/>
                            </a:rPr>
                            <m:t>𝟏</m:t>
                          </m:r>
                        </m:num>
                        <m:den>
                          <m:r>
                            <a:rPr kumimoji="0" lang="en-US" sz="1800" b="1" i="1" u="none" strike="noStrike" kern="1200" cap="none" spc="0" normalizeH="0" baseline="0" noProof="0">
                              <a:ln>
                                <a:noFill/>
                              </a:ln>
                              <a:solidFill>
                                <a:prstClr val="white"/>
                              </a:solidFill>
                              <a:effectLst/>
                              <a:uLnTx/>
                              <a:uFillTx/>
                              <a:latin typeface="Cambria Math" panose="02040503050406030204" pitchFamily="18" charset="0"/>
                              <a:ea typeface="+mn-ea"/>
                              <a:cs typeface="+mn-cs"/>
                            </a:rPr>
                            <m:t>𝟐</m:t>
                          </m:r>
                        </m:den>
                      </m:f>
                      <m:acc>
                        <m:accPr>
                          <m:chr m:val="⃗"/>
                          <m:ctrlPr>
                            <a:rPr kumimoji="0" lang="en-US" sz="1800" b="1" i="1" u="none" strike="noStrike" kern="1200" cap="none" spc="0" normalizeH="0" baseline="0" noProof="0">
                              <a:ln>
                                <a:noFill/>
                              </a:ln>
                              <a:solidFill>
                                <a:prstClr val="white"/>
                              </a:solidFill>
                              <a:effectLst/>
                              <a:uLnTx/>
                              <a:uFillTx/>
                              <a:latin typeface="Cambria Math" panose="02040503050406030204" pitchFamily="18" charset="0"/>
                              <a:ea typeface="+mn-ea"/>
                              <a:cs typeface="+mn-cs"/>
                            </a:rPr>
                          </m:ctrlPr>
                        </m:accPr>
                        <m:e>
                          <m:r>
                            <a:rPr kumimoji="0" lang="en-US" sz="1800" b="1" i="1" u="none" strike="noStrike" kern="1200" cap="none" spc="0" normalizeH="0" baseline="0" noProof="0">
                              <a:ln>
                                <a:noFill/>
                              </a:ln>
                              <a:solidFill>
                                <a:prstClr val="white"/>
                              </a:solidFill>
                              <a:effectLst/>
                              <a:uLnTx/>
                              <a:uFillTx/>
                              <a:latin typeface="Cambria Math" panose="02040503050406030204" pitchFamily="18" charset="0"/>
                              <a:ea typeface="+mn-ea"/>
                              <a:cs typeface="+mn-cs"/>
                            </a:rPr>
                            <m:t>𝒂</m:t>
                          </m:r>
                        </m:e>
                      </m:acc>
                      <m:sSup>
                        <m:sSupPr>
                          <m:ctrlPr>
                            <a:rPr kumimoji="0" lang="en-US" sz="1800" b="1" i="1" u="none" strike="noStrike" kern="1200" cap="none" spc="0" normalizeH="0" baseline="0" noProof="0">
                              <a:ln>
                                <a:noFill/>
                              </a:ln>
                              <a:solidFill>
                                <a:prstClr val="white"/>
                              </a:solidFill>
                              <a:effectLst/>
                              <a:uLnTx/>
                              <a:uFillTx/>
                              <a:latin typeface="Cambria Math" panose="02040503050406030204" pitchFamily="18" charset="0"/>
                              <a:ea typeface="+mn-ea"/>
                              <a:cs typeface="+mn-cs"/>
                            </a:rPr>
                          </m:ctrlPr>
                        </m:sSupPr>
                        <m:e>
                          <m:r>
                            <a:rPr kumimoji="0" lang="en-US" sz="1800" b="1" i="1" u="none" strike="noStrike" kern="1200" cap="none" spc="0" normalizeH="0" baseline="0" noProof="0">
                              <a:ln>
                                <a:noFill/>
                              </a:ln>
                              <a:solidFill>
                                <a:prstClr val="white"/>
                              </a:solidFill>
                              <a:effectLst/>
                              <a:uLnTx/>
                              <a:uFillTx/>
                              <a:latin typeface="Cambria Math" panose="02040503050406030204" pitchFamily="18" charset="0"/>
                              <a:ea typeface="+mn-ea"/>
                              <a:cs typeface="+mn-cs"/>
                            </a:rPr>
                            <m:t>𝒕</m:t>
                          </m:r>
                        </m:e>
                        <m:sup>
                          <m:r>
                            <a:rPr kumimoji="0" lang="en-US" sz="1800" b="1" i="1" u="none" strike="noStrike" kern="1200" cap="none" spc="0" normalizeH="0" baseline="0" noProof="0">
                              <a:ln>
                                <a:noFill/>
                              </a:ln>
                              <a:solidFill>
                                <a:prstClr val="white"/>
                              </a:solidFill>
                              <a:effectLst/>
                              <a:uLnTx/>
                              <a:uFillTx/>
                              <a:latin typeface="Cambria Math" panose="02040503050406030204" pitchFamily="18" charset="0"/>
                              <a:ea typeface="+mn-ea"/>
                              <a:cs typeface="+mn-cs"/>
                            </a:rPr>
                            <m:t>𝟐</m:t>
                          </m:r>
                        </m:sup>
                      </m:sSup>
                    </m:oMath>
                  </m:oMathPara>
                </a14:m>
                <a:endParaRPr kumimoji="0" lang="el-GR"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mc:Choice>
        <mc:Fallback xmlns="">
          <p:sp>
            <p:nvSpPr>
              <p:cNvPr id="17" name="Horizontal Scroll 16"/>
              <p:cNvSpPr>
                <a:spLocks noRot="1" noChangeAspect="1" noMove="1" noResize="1" noEditPoints="1" noAdjustHandles="1" noChangeArrowheads="1" noChangeShapeType="1" noTextEdit="1"/>
              </p:cNvSpPr>
              <p:nvPr/>
            </p:nvSpPr>
            <p:spPr>
              <a:xfrm>
                <a:off x="5780920" y="676239"/>
                <a:ext cx="2829680" cy="1076361"/>
              </a:xfrm>
              <a:prstGeom prst="horizontalScroll">
                <a:avLst>
                  <a:gd name="adj" fmla="val 7345"/>
                </a:avLst>
              </a:prstGeom>
              <a:blipFill>
                <a:blip r:embed="rId3"/>
                <a:stretch>
                  <a:fillRect/>
                </a:stretch>
              </a:blipFill>
            </p:spPr>
            <p:txBody>
              <a:bodyPr/>
              <a:lstStyle/>
              <a:p>
                <a:r>
                  <a:rPr lang="en-US">
                    <a:noFill/>
                  </a:rPr>
                  <a:t> </a:t>
                </a:r>
              </a:p>
            </p:txBody>
          </p:sp>
        </mc:Fallback>
      </mc:AlternateContent>
      <p:grpSp>
        <p:nvGrpSpPr>
          <p:cNvPr id="55" name="Group 54"/>
          <p:cNvGrpSpPr/>
          <p:nvPr/>
        </p:nvGrpSpPr>
        <p:grpSpPr>
          <a:xfrm>
            <a:off x="946946" y="2425859"/>
            <a:ext cx="6825457" cy="3441543"/>
            <a:chOff x="914400" y="2425858"/>
            <a:chExt cx="6825457" cy="3441542"/>
          </a:xfrm>
        </p:grpSpPr>
        <p:grpSp>
          <p:nvGrpSpPr>
            <p:cNvPr id="43" name="Group 42"/>
            <p:cNvGrpSpPr/>
            <p:nvPr/>
          </p:nvGrpSpPr>
          <p:grpSpPr>
            <a:xfrm>
              <a:off x="914400" y="2425858"/>
              <a:ext cx="6825457" cy="3441542"/>
              <a:chOff x="914400" y="2425858"/>
              <a:chExt cx="6825457" cy="3441542"/>
            </a:xfrm>
          </p:grpSpPr>
          <p:cxnSp>
            <p:nvCxnSpPr>
              <p:cNvPr id="19" name="Straight Connector 18"/>
              <p:cNvCxnSpPr/>
              <p:nvPr/>
            </p:nvCxnSpPr>
            <p:spPr>
              <a:xfrm flipV="1">
                <a:off x="1295400" y="2667000"/>
                <a:ext cx="0" cy="3200400"/>
              </a:xfrm>
              <a:prstGeom prst="line">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42" name="Group 41"/>
              <p:cNvGrpSpPr/>
              <p:nvPr/>
            </p:nvGrpSpPr>
            <p:grpSpPr>
              <a:xfrm>
                <a:off x="914400" y="2425858"/>
                <a:ext cx="6825457" cy="2984342"/>
                <a:chOff x="914400" y="2425858"/>
                <a:chExt cx="6825457" cy="2984342"/>
              </a:xfrm>
            </p:grpSpPr>
            <p:cxnSp>
              <p:nvCxnSpPr>
                <p:cNvPr id="21" name="Straight Connector 20"/>
                <p:cNvCxnSpPr/>
                <p:nvPr/>
              </p:nvCxnSpPr>
              <p:spPr>
                <a:xfrm>
                  <a:off x="914400" y="5410200"/>
                  <a:ext cx="6825457" cy="0"/>
                </a:xfrm>
                <a:prstGeom prst="line">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2" name="Oval 21"/>
                <p:cNvSpPr/>
                <p:nvPr/>
              </p:nvSpPr>
              <p:spPr>
                <a:xfrm>
                  <a:off x="2133600" y="3505200"/>
                  <a:ext cx="76200" cy="76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4" name="Straight Arrow Connector 23"/>
                <p:cNvCxnSpPr/>
                <p:nvPr/>
              </p:nvCxnSpPr>
              <p:spPr>
                <a:xfrm>
                  <a:off x="2630763" y="2718097"/>
                  <a:ext cx="613311"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2171700" y="3543300"/>
                  <a:ext cx="952500" cy="342900"/>
                </a:xfrm>
                <a:prstGeom prst="straightConnector1">
                  <a:avLst/>
                </a:prstGeom>
                <a:ln w="28575">
                  <a:solidFill>
                    <a:srgbClr val="7030A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7" name="TextBox 26"/>
                    <p:cNvSpPr txBox="1"/>
                    <p:nvPr/>
                  </p:nvSpPr>
                  <p:spPr>
                    <a:xfrm>
                      <a:off x="2937419" y="2425858"/>
                      <a:ext cx="186782" cy="2769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acc>
                              <m:accPr>
                                <m:chr m:val="⃗"/>
                                <m:ctrlPr>
                                  <a:rPr kumimoji="0" lang="el-GR"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acc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𝑎</m:t>
                                </m:r>
                              </m:e>
                            </m:acc>
                          </m:oMath>
                        </m:oMathPara>
                      </a14:m>
                      <a:endParaRPr kumimoji="0" lang="el-G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27" name="TextBox 26"/>
                    <p:cNvSpPr txBox="1">
                      <a:spLocks noRot="1" noChangeAspect="1" noMove="1" noResize="1" noEditPoints="1" noAdjustHandles="1" noChangeArrowheads="1" noChangeShapeType="1" noTextEdit="1"/>
                    </p:cNvSpPr>
                    <p:nvPr/>
                  </p:nvSpPr>
                  <p:spPr>
                    <a:xfrm>
                      <a:off x="2937419" y="2425858"/>
                      <a:ext cx="186782" cy="276999"/>
                    </a:xfrm>
                    <a:prstGeom prst="rect">
                      <a:avLst/>
                    </a:prstGeom>
                    <a:blipFill>
                      <a:blip r:embed="rId4"/>
                      <a:stretch>
                        <a:fillRect l="-32258" t="-48889" r="-96774" b="-888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TextBox 27"/>
                    <p:cNvSpPr txBox="1"/>
                    <p:nvPr/>
                  </p:nvSpPr>
                  <p:spPr>
                    <a:xfrm>
                      <a:off x="2698328" y="3431740"/>
                      <a:ext cx="260584" cy="2769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acc>
                                  <m:accPr>
                                    <m:chr m:val="⃗"/>
                                    <m:ctrlPr>
                                      <a:rPr kumimoji="0" lang="el-GR"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acc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𝑢</m:t>
                                    </m:r>
                                  </m:e>
                                </m:acc>
                              </m:e>
                              <m:sub>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𝑖</m:t>
                                </m:r>
                              </m:sub>
                            </m:sSub>
                          </m:oMath>
                        </m:oMathPara>
                      </a14:m>
                      <a:endParaRPr kumimoji="0" lang="el-G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28" name="TextBox 27"/>
                    <p:cNvSpPr txBox="1">
                      <a:spLocks noRot="1" noChangeAspect="1" noMove="1" noResize="1" noEditPoints="1" noAdjustHandles="1" noChangeArrowheads="1" noChangeShapeType="1" noTextEdit="1"/>
                    </p:cNvSpPr>
                    <p:nvPr/>
                  </p:nvSpPr>
                  <p:spPr>
                    <a:xfrm>
                      <a:off x="2698328" y="3431740"/>
                      <a:ext cx="260584" cy="276999"/>
                    </a:xfrm>
                    <a:prstGeom prst="rect">
                      <a:avLst/>
                    </a:prstGeom>
                    <a:blipFill>
                      <a:blip r:embed="rId5"/>
                      <a:stretch>
                        <a:fillRect l="-13953" r="-6977" b="-17778"/>
                      </a:stretch>
                    </a:blipFill>
                  </p:spPr>
                  <p:txBody>
                    <a:bodyPr/>
                    <a:lstStyle/>
                    <a:p>
                      <a:r>
                        <a:rPr lang="en-US">
                          <a:noFill/>
                        </a:rPr>
                        <a:t> </a:t>
                      </a:r>
                    </a:p>
                  </p:txBody>
                </p:sp>
              </mc:Fallback>
            </mc:AlternateContent>
            <p:cxnSp>
              <p:nvCxnSpPr>
                <p:cNvPr id="30" name="Straight Arrow Connector 29"/>
                <p:cNvCxnSpPr>
                  <a:endCxn id="22" idx="3"/>
                </p:cNvCxnSpPr>
                <p:nvPr/>
              </p:nvCxnSpPr>
              <p:spPr>
                <a:xfrm flipV="1">
                  <a:off x="1295400" y="3570241"/>
                  <a:ext cx="849359" cy="1839959"/>
                </a:xfrm>
                <a:prstGeom prst="straightConnector1">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1" name="TextBox 30"/>
                    <p:cNvSpPr txBox="1"/>
                    <p:nvPr/>
                  </p:nvSpPr>
                  <p:spPr>
                    <a:xfrm>
                      <a:off x="1499120" y="4199751"/>
                      <a:ext cx="211148" cy="2769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acc>
                                  <m:accPr>
                                    <m:chr m:val="⃗"/>
                                    <m:ctrlPr>
                                      <a:rPr kumimoji="0" lang="el-GR"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acc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𝑟</m:t>
                                    </m:r>
                                  </m:e>
                                </m:acc>
                              </m:e>
                              <m:sub>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𝑖</m:t>
                                </m:r>
                              </m:sub>
                            </m:sSub>
                          </m:oMath>
                        </m:oMathPara>
                      </a14:m>
                      <a:endParaRPr kumimoji="0" lang="el-G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31" name="TextBox 30"/>
                    <p:cNvSpPr txBox="1">
                      <a:spLocks noRot="1" noChangeAspect="1" noMove="1" noResize="1" noEditPoints="1" noAdjustHandles="1" noChangeArrowheads="1" noChangeShapeType="1" noTextEdit="1"/>
                    </p:cNvSpPr>
                    <p:nvPr/>
                  </p:nvSpPr>
                  <p:spPr>
                    <a:xfrm>
                      <a:off x="1499120" y="4199751"/>
                      <a:ext cx="211148" cy="276999"/>
                    </a:xfrm>
                    <a:prstGeom prst="rect">
                      <a:avLst/>
                    </a:prstGeom>
                    <a:blipFill>
                      <a:blip r:embed="rId6"/>
                      <a:stretch>
                        <a:fillRect l="-31429" t="-48889" r="-85714" b="-177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p:cNvSpPr txBox="1"/>
                    <p:nvPr/>
                  </p:nvSpPr>
                  <p:spPr>
                    <a:xfrm>
                      <a:off x="1703684" y="3081635"/>
                      <a:ext cx="95654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𝑡</m:t>
                            </m:r>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=0)</m:t>
                            </m:r>
                          </m:oMath>
                        </m:oMathPara>
                      </a14:m>
                      <a:endParaRPr kumimoji="0" lang="el-G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32" name="TextBox 31"/>
                    <p:cNvSpPr txBox="1">
                      <a:spLocks noRot="1" noChangeAspect="1" noMove="1" noResize="1" noEditPoints="1" noAdjustHandles="1" noChangeArrowheads="1" noChangeShapeType="1" noTextEdit="1"/>
                    </p:cNvSpPr>
                    <p:nvPr/>
                  </p:nvSpPr>
                  <p:spPr>
                    <a:xfrm>
                      <a:off x="1703684" y="3081635"/>
                      <a:ext cx="956544" cy="369332"/>
                    </a:xfrm>
                    <a:prstGeom prst="rect">
                      <a:avLst/>
                    </a:prstGeom>
                    <a:blipFill>
                      <a:blip r:embed="rId7"/>
                      <a:stretch>
                        <a:fillRect b="-13333"/>
                      </a:stretch>
                    </a:blipFill>
                  </p:spPr>
                  <p:txBody>
                    <a:bodyPr/>
                    <a:lstStyle/>
                    <a:p>
                      <a:r>
                        <a:rPr lang="en-US">
                          <a:noFill/>
                        </a:rPr>
                        <a:t> </a:t>
                      </a:r>
                    </a:p>
                  </p:txBody>
                </p:sp>
              </mc:Fallback>
            </mc:AlternateContent>
          </p:grpSp>
        </p:grpSp>
        <mc:AlternateContent xmlns:mc="http://schemas.openxmlformats.org/markup-compatibility/2006" xmlns:a14="http://schemas.microsoft.com/office/drawing/2010/main">
          <mc:Choice Requires="a14">
            <p:sp>
              <p:nvSpPr>
                <p:cNvPr id="33" name="TextBox 32"/>
                <p:cNvSpPr txBox="1"/>
                <p:nvPr/>
              </p:nvSpPr>
              <p:spPr>
                <a:xfrm>
                  <a:off x="5562600" y="3081635"/>
                  <a:ext cx="95654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𝑡</m:t>
                        </m:r>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oMath>
                    </m:oMathPara>
                  </a14:m>
                  <a:endParaRPr kumimoji="0" lang="el-G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33" name="TextBox 32"/>
                <p:cNvSpPr txBox="1">
                  <a:spLocks noRot="1" noChangeAspect="1" noMove="1" noResize="1" noEditPoints="1" noAdjustHandles="1" noChangeArrowheads="1" noChangeShapeType="1" noTextEdit="1"/>
                </p:cNvSpPr>
                <p:nvPr/>
              </p:nvSpPr>
              <p:spPr>
                <a:xfrm>
                  <a:off x="5562600" y="3081635"/>
                  <a:ext cx="956544" cy="369332"/>
                </a:xfrm>
                <a:prstGeom prst="rect">
                  <a:avLst/>
                </a:prstGeom>
                <a:blipFill>
                  <a:blip r:embed="rId8"/>
                  <a:stretch>
                    <a:fillRect b="-13333"/>
                  </a:stretch>
                </a:blipFill>
              </p:spPr>
              <p:txBody>
                <a:bodyPr/>
                <a:lstStyle/>
                <a:p>
                  <a:r>
                    <a:rPr lang="en-US">
                      <a:noFill/>
                    </a:rPr>
                    <a:t> </a:t>
                  </a:r>
                </a:p>
              </p:txBody>
            </p:sp>
          </mc:Fallback>
        </mc:AlternateContent>
      </p:grpSp>
      <p:cxnSp>
        <p:nvCxnSpPr>
          <p:cNvPr id="34" name="Straight Arrow Connector 33"/>
          <p:cNvCxnSpPr/>
          <p:nvPr/>
        </p:nvCxnSpPr>
        <p:spPr>
          <a:xfrm>
            <a:off x="3135577" y="3881682"/>
            <a:ext cx="952500" cy="342900"/>
          </a:xfrm>
          <a:prstGeom prst="straightConnector1">
            <a:avLst/>
          </a:prstGeom>
          <a:ln w="28575">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a:off x="4073742" y="4218801"/>
            <a:ext cx="1132115"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4" name="TextBox 43"/>
              <p:cNvSpPr txBox="1"/>
              <p:nvPr/>
            </p:nvSpPr>
            <p:spPr>
              <a:xfrm>
                <a:off x="3561287" y="3725052"/>
                <a:ext cx="260584" cy="2769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acc>
                            <m:accPr>
                              <m:chr m:val="⃗"/>
                              <m:ctrlPr>
                                <a:rPr kumimoji="0" lang="el-GR"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acc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𝑢</m:t>
                              </m:r>
                            </m:e>
                          </m:acc>
                        </m:e>
                        <m:sub>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𝑖</m:t>
                          </m:r>
                        </m:sub>
                      </m:sSub>
                    </m:oMath>
                  </m:oMathPara>
                </a14:m>
                <a:endParaRPr kumimoji="0" lang="el-G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44" name="TextBox 43"/>
              <p:cNvSpPr txBox="1">
                <a:spLocks noRot="1" noChangeAspect="1" noMove="1" noResize="1" noEditPoints="1" noAdjustHandles="1" noChangeArrowheads="1" noChangeShapeType="1" noTextEdit="1"/>
              </p:cNvSpPr>
              <p:nvPr/>
            </p:nvSpPr>
            <p:spPr>
              <a:xfrm>
                <a:off x="3561287" y="3725052"/>
                <a:ext cx="260584" cy="276999"/>
              </a:xfrm>
              <a:prstGeom prst="rect">
                <a:avLst/>
              </a:prstGeom>
              <a:blipFill>
                <a:blip r:embed="rId9"/>
                <a:stretch>
                  <a:fillRect l="-13953" r="-9302" b="-1739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6" name="TextBox 45"/>
              <p:cNvSpPr txBox="1"/>
              <p:nvPr/>
            </p:nvSpPr>
            <p:spPr>
              <a:xfrm>
                <a:off x="4513788" y="3916683"/>
                <a:ext cx="315023" cy="2769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acc>
                        <m:accPr>
                          <m:chr m:val="⃗"/>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acc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𝑎</m:t>
                          </m:r>
                        </m:e>
                      </m:acc>
                    </m:oMath>
                  </m:oMathPara>
                </a14:m>
                <a:endParaRPr kumimoji="0" lang="el-G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46" name="TextBox 45"/>
              <p:cNvSpPr txBox="1">
                <a:spLocks noRot="1" noChangeAspect="1" noMove="1" noResize="1" noEditPoints="1" noAdjustHandles="1" noChangeArrowheads="1" noChangeShapeType="1" noTextEdit="1"/>
              </p:cNvSpPr>
              <p:nvPr/>
            </p:nvSpPr>
            <p:spPr>
              <a:xfrm>
                <a:off x="4513788" y="3916683"/>
                <a:ext cx="315023" cy="276999"/>
              </a:xfrm>
              <a:prstGeom prst="rect">
                <a:avLst/>
              </a:prstGeom>
              <a:blipFill>
                <a:blip r:embed="rId10"/>
                <a:stretch>
                  <a:fillRect l="-17308" t="-48889" r="-100000" b="-888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9" name="TextBox 48"/>
              <p:cNvSpPr txBox="1"/>
              <p:nvPr/>
            </p:nvSpPr>
            <p:spPr>
              <a:xfrm>
                <a:off x="5395766" y="5494951"/>
                <a:ext cx="1826141" cy="35830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acc>
                            <m:accPr>
                              <m:chr m:val="⃗"/>
                              <m:ctrlPr>
                                <a:rPr kumimoji="0" lang="en-US" sz="1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accPr>
                            <m:e>
                              <m:r>
                                <a:rPr kumimoji="0" lang="en-US" sz="1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𝑟</m:t>
                              </m:r>
                            </m:e>
                          </m:acc>
                        </m:e>
                        <m:sub>
                          <m:r>
                            <a:rPr kumimoji="0" lang="en-US" sz="1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𝑓</m:t>
                          </m:r>
                        </m:sub>
                      </m:sSub>
                      <m:r>
                        <a:rPr kumimoji="0" lang="en-US" sz="1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n-US" sz="1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acc>
                            <m:accPr>
                              <m:chr m:val="⃗"/>
                              <m:ctrlPr>
                                <a:rPr kumimoji="0" lang="en-US" sz="1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accPr>
                            <m:e>
                              <m:r>
                                <a:rPr kumimoji="0" lang="en-US" sz="1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𝑟</m:t>
                              </m:r>
                            </m:e>
                          </m:acc>
                        </m:e>
                        <m:sub>
                          <m:r>
                            <a:rPr kumimoji="0" lang="en-US" sz="1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𝑖</m:t>
                          </m:r>
                        </m:sub>
                      </m:sSub>
                      <m:r>
                        <a:rPr kumimoji="0" lang="en-US" sz="1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sSub>
                        <m:sSubPr>
                          <m:ctrlPr>
                            <a:rPr kumimoji="0" lang="en-US" sz="1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acc>
                            <m:accPr>
                              <m:chr m:val="⃗"/>
                              <m:ctrlPr>
                                <a:rPr kumimoji="0" lang="en-US" sz="1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accPr>
                            <m:e>
                              <m:r>
                                <a:rPr kumimoji="0" lang="en-US" sz="1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𝑢</m:t>
                              </m:r>
                            </m:e>
                          </m:acc>
                        </m:e>
                        <m:sub>
                          <m:r>
                            <a:rPr kumimoji="0" lang="en-US" sz="1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𝑖</m:t>
                          </m:r>
                        </m:sub>
                      </m:sSub>
                      <m:r>
                        <a:rPr kumimoji="0" lang="en-US" sz="1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acc>
                        <m:accPr>
                          <m:chr m:val="⃗"/>
                          <m:ctrlPr>
                            <a:rPr kumimoji="0" lang="en-US" sz="1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accPr>
                        <m:e>
                          <m:r>
                            <a:rPr kumimoji="0" lang="en-US" sz="1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𝑎</m:t>
                          </m:r>
                        </m:e>
                      </m:acc>
                    </m:oMath>
                  </m:oMathPara>
                </a14:m>
                <a:endParaRPr kumimoji="0" lang="el-GR"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49" name="TextBox 48"/>
              <p:cNvSpPr txBox="1">
                <a:spLocks noRot="1" noChangeAspect="1" noMove="1" noResize="1" noEditPoints="1" noAdjustHandles="1" noChangeArrowheads="1" noChangeShapeType="1" noTextEdit="1"/>
              </p:cNvSpPr>
              <p:nvPr/>
            </p:nvSpPr>
            <p:spPr>
              <a:xfrm>
                <a:off x="5395766" y="5494951"/>
                <a:ext cx="1826141" cy="358303"/>
              </a:xfrm>
              <a:prstGeom prst="rect">
                <a:avLst/>
              </a:prstGeom>
              <a:blipFill>
                <a:blip r:embed="rId11"/>
                <a:stretch>
                  <a:fillRect t="-11864" r="-10333" b="-6780"/>
                </a:stretch>
              </a:blipFill>
            </p:spPr>
            <p:txBody>
              <a:bodyPr/>
              <a:lstStyle/>
              <a:p>
                <a:r>
                  <a:rPr lang="en-US">
                    <a:noFill/>
                  </a:rPr>
                  <a:t> </a:t>
                </a:r>
              </a:p>
            </p:txBody>
          </p:sp>
        </mc:Fallback>
      </mc:AlternateContent>
      <p:sp>
        <p:nvSpPr>
          <p:cNvPr id="50" name="Oval 49"/>
          <p:cNvSpPr/>
          <p:nvPr/>
        </p:nvSpPr>
        <p:spPr>
          <a:xfrm>
            <a:off x="5185575" y="4191000"/>
            <a:ext cx="76200" cy="76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51" name="Straight Arrow Connector 50"/>
          <p:cNvCxnSpPr>
            <a:endCxn id="50" idx="4"/>
          </p:cNvCxnSpPr>
          <p:nvPr/>
        </p:nvCxnSpPr>
        <p:spPr>
          <a:xfrm flipV="1">
            <a:off x="1338738" y="4267200"/>
            <a:ext cx="3884939" cy="1143000"/>
          </a:xfrm>
          <a:prstGeom prst="straightConnector1">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4" name="TextBox 53"/>
              <p:cNvSpPr txBox="1"/>
              <p:nvPr/>
            </p:nvSpPr>
            <p:spPr>
              <a:xfrm>
                <a:off x="3642310" y="4738236"/>
                <a:ext cx="237629" cy="29924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acc>
                            <m:accPr>
                              <m:chr m:val="⃗"/>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acc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𝑟</m:t>
                              </m:r>
                            </m:e>
                          </m:acc>
                        </m:e>
                        <m:sub>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𝑓</m:t>
                          </m:r>
                        </m:sub>
                      </m:sSub>
                    </m:oMath>
                  </m:oMathPara>
                </a14:m>
                <a:endParaRPr kumimoji="0" lang="el-G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54" name="TextBox 53"/>
              <p:cNvSpPr txBox="1">
                <a:spLocks noRot="1" noChangeAspect="1" noMove="1" noResize="1" noEditPoints="1" noAdjustHandles="1" noChangeArrowheads="1" noChangeShapeType="1" noTextEdit="1"/>
              </p:cNvSpPr>
              <p:nvPr/>
            </p:nvSpPr>
            <p:spPr>
              <a:xfrm>
                <a:off x="3642310" y="4738236"/>
                <a:ext cx="237629" cy="299249"/>
              </a:xfrm>
              <a:prstGeom prst="rect">
                <a:avLst/>
              </a:prstGeom>
              <a:blipFill>
                <a:blip r:embed="rId12"/>
                <a:stretch>
                  <a:fillRect l="-28205" t="-40816" r="-76923" b="-2857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0" name="TextBox 59"/>
              <p:cNvSpPr txBox="1"/>
              <p:nvPr/>
            </p:nvSpPr>
            <p:spPr>
              <a:xfrm>
                <a:off x="5395766" y="5823463"/>
                <a:ext cx="1367297" cy="35830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acc>
                            <m:accPr>
                              <m:chr m:val="⃗"/>
                              <m:ctrlPr>
                                <a:rPr kumimoji="0" lang="en-US" sz="1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accPr>
                            <m:e>
                              <m:r>
                                <a:rPr kumimoji="0" lang="en-US" sz="1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𝑢</m:t>
                              </m:r>
                            </m:e>
                          </m:acc>
                        </m:e>
                        <m:sub>
                          <m:r>
                            <a:rPr kumimoji="0" lang="en-US" sz="1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𝑓</m:t>
                          </m:r>
                        </m:sub>
                      </m:sSub>
                      <m:r>
                        <a:rPr kumimoji="0" lang="en-US" sz="1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n-US" sz="1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acc>
                            <m:accPr>
                              <m:chr m:val="⃗"/>
                              <m:ctrlPr>
                                <a:rPr kumimoji="0" lang="en-US" sz="1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accPr>
                            <m:e>
                              <m:r>
                                <a:rPr kumimoji="0" lang="en-US" sz="1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𝑢</m:t>
                              </m:r>
                            </m:e>
                          </m:acc>
                        </m:e>
                        <m:sub>
                          <m:r>
                            <a:rPr kumimoji="0" lang="en-US" sz="1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𝑖</m:t>
                          </m:r>
                        </m:sub>
                      </m:sSub>
                      <m:r>
                        <a:rPr kumimoji="0" lang="en-US" sz="1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acc>
                        <m:accPr>
                          <m:chr m:val="⃗"/>
                          <m:ctrlPr>
                            <a:rPr kumimoji="0" lang="en-US" sz="1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accPr>
                        <m:e>
                          <m:r>
                            <a:rPr kumimoji="0" lang="en-US" sz="1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𝑎</m:t>
                          </m:r>
                        </m:e>
                      </m:acc>
                    </m:oMath>
                  </m:oMathPara>
                </a14:m>
                <a:endParaRPr kumimoji="0" lang="el-GR"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60" name="TextBox 59"/>
              <p:cNvSpPr txBox="1">
                <a:spLocks noRot="1" noChangeAspect="1" noMove="1" noResize="1" noEditPoints="1" noAdjustHandles="1" noChangeArrowheads="1" noChangeShapeType="1" noTextEdit="1"/>
              </p:cNvSpPr>
              <p:nvPr/>
            </p:nvSpPr>
            <p:spPr>
              <a:xfrm>
                <a:off x="5395766" y="5823463"/>
                <a:ext cx="1367297" cy="358303"/>
              </a:xfrm>
              <a:prstGeom prst="rect">
                <a:avLst/>
              </a:prstGeom>
              <a:blipFill>
                <a:blip r:embed="rId13"/>
                <a:stretch>
                  <a:fillRect t="-11864" r="-14286" b="-6780"/>
                </a:stretch>
              </a:blipFill>
            </p:spPr>
            <p:txBody>
              <a:bodyPr/>
              <a:lstStyle/>
              <a:p>
                <a:r>
                  <a:rPr lang="en-US">
                    <a:noFill/>
                  </a:rPr>
                  <a:t> </a:t>
                </a:r>
              </a:p>
            </p:txBody>
          </p:sp>
        </mc:Fallback>
      </mc:AlternateContent>
      <p:cxnSp>
        <p:nvCxnSpPr>
          <p:cNvPr id="61" name="Straight Arrow Connector 60"/>
          <p:cNvCxnSpPr/>
          <p:nvPr/>
        </p:nvCxnSpPr>
        <p:spPr>
          <a:xfrm>
            <a:off x="5261511" y="4240455"/>
            <a:ext cx="952500" cy="342900"/>
          </a:xfrm>
          <a:prstGeom prst="straightConnector1">
            <a:avLst/>
          </a:prstGeom>
          <a:ln w="28575">
            <a:solidFill>
              <a:srgbClr val="7030A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2" name="TextBox 61"/>
              <p:cNvSpPr txBox="1"/>
              <p:nvPr/>
            </p:nvSpPr>
            <p:spPr>
              <a:xfrm>
                <a:off x="5520338" y="4396384"/>
                <a:ext cx="260584" cy="2769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acc>
                            <m:accPr>
                              <m:chr m:val="⃗"/>
                              <m:ctrlPr>
                                <a:rPr kumimoji="0" lang="el-GR"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acc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𝑢</m:t>
                              </m:r>
                            </m:e>
                          </m:acc>
                        </m:e>
                        <m:sub>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𝑖</m:t>
                          </m:r>
                        </m:sub>
                      </m:sSub>
                    </m:oMath>
                  </m:oMathPara>
                </a14:m>
                <a:endParaRPr kumimoji="0" lang="el-G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62" name="TextBox 61"/>
              <p:cNvSpPr txBox="1">
                <a:spLocks noRot="1" noChangeAspect="1" noMove="1" noResize="1" noEditPoints="1" noAdjustHandles="1" noChangeArrowheads="1" noChangeShapeType="1" noTextEdit="1"/>
              </p:cNvSpPr>
              <p:nvPr/>
            </p:nvSpPr>
            <p:spPr>
              <a:xfrm>
                <a:off x="5520338" y="4396384"/>
                <a:ext cx="260584" cy="276999"/>
              </a:xfrm>
              <a:prstGeom prst="rect">
                <a:avLst/>
              </a:prstGeom>
              <a:blipFill>
                <a:blip r:embed="rId14"/>
                <a:stretch>
                  <a:fillRect l="-14286" r="-9524" b="-17391"/>
                </a:stretch>
              </a:blipFill>
            </p:spPr>
            <p:txBody>
              <a:bodyPr/>
              <a:lstStyle/>
              <a:p>
                <a:r>
                  <a:rPr lang="en-US">
                    <a:noFill/>
                  </a:rPr>
                  <a:t> </a:t>
                </a:r>
              </a:p>
            </p:txBody>
          </p:sp>
        </mc:Fallback>
      </mc:AlternateContent>
      <p:cxnSp>
        <p:nvCxnSpPr>
          <p:cNvPr id="65" name="Straight Arrow Connector 64"/>
          <p:cNvCxnSpPr/>
          <p:nvPr/>
        </p:nvCxnSpPr>
        <p:spPr>
          <a:xfrm>
            <a:off x="6210301" y="4583355"/>
            <a:ext cx="1132115"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6" name="TextBox 65"/>
              <p:cNvSpPr txBox="1"/>
              <p:nvPr/>
            </p:nvSpPr>
            <p:spPr>
              <a:xfrm>
                <a:off x="6643392" y="4568722"/>
                <a:ext cx="315023" cy="2769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acc>
                        <m:accPr>
                          <m:chr m:val="⃗"/>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acc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𝑎</m:t>
                          </m:r>
                        </m:e>
                      </m:acc>
                    </m:oMath>
                  </m:oMathPara>
                </a14:m>
                <a:endParaRPr kumimoji="0" lang="el-G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66" name="TextBox 65"/>
              <p:cNvSpPr txBox="1">
                <a:spLocks noRot="1" noChangeAspect="1" noMove="1" noResize="1" noEditPoints="1" noAdjustHandles="1" noChangeArrowheads="1" noChangeShapeType="1" noTextEdit="1"/>
              </p:cNvSpPr>
              <p:nvPr/>
            </p:nvSpPr>
            <p:spPr>
              <a:xfrm>
                <a:off x="6643392" y="4568722"/>
                <a:ext cx="315023" cy="276999"/>
              </a:xfrm>
              <a:prstGeom prst="rect">
                <a:avLst/>
              </a:prstGeom>
              <a:blipFill>
                <a:blip r:embed="rId15"/>
                <a:stretch>
                  <a:fillRect l="-19608" t="-45652" r="-101961" b="-8696"/>
                </a:stretch>
              </a:blipFill>
            </p:spPr>
            <p:txBody>
              <a:bodyPr/>
              <a:lstStyle/>
              <a:p>
                <a:r>
                  <a:rPr lang="en-US">
                    <a:noFill/>
                  </a:rPr>
                  <a:t> </a:t>
                </a:r>
              </a:p>
            </p:txBody>
          </p:sp>
        </mc:Fallback>
      </mc:AlternateContent>
      <p:cxnSp>
        <p:nvCxnSpPr>
          <p:cNvPr id="68" name="Straight Arrow Connector 67"/>
          <p:cNvCxnSpPr/>
          <p:nvPr/>
        </p:nvCxnSpPr>
        <p:spPr>
          <a:xfrm>
            <a:off x="5257802" y="4231745"/>
            <a:ext cx="2084615" cy="326488"/>
          </a:xfrm>
          <a:prstGeom prst="straightConnector1">
            <a:avLst/>
          </a:prstGeom>
          <a:ln w="28575">
            <a:solidFill>
              <a:srgbClr val="7030A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0" name="Rectangle 69"/>
              <p:cNvSpPr/>
              <p:nvPr/>
            </p:nvSpPr>
            <p:spPr>
              <a:xfrm>
                <a:off x="6141540" y="4027155"/>
                <a:ext cx="471732" cy="39158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acc>
                            <m:accPr>
                              <m:chr m:val="⃗"/>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acc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𝑢</m:t>
                              </m:r>
                            </m:e>
                          </m:acc>
                        </m:e>
                        <m:sub>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𝑓</m:t>
                          </m:r>
                        </m:sub>
                      </m:sSub>
                    </m:oMath>
                  </m:oMathPara>
                </a14:m>
                <a:endParaRPr kumimoji="0" lang="el-G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70" name="Rectangle 69"/>
              <p:cNvSpPr>
                <a:spLocks noRot="1" noChangeAspect="1" noMove="1" noResize="1" noEditPoints="1" noAdjustHandles="1" noChangeArrowheads="1" noChangeShapeType="1" noTextEdit="1"/>
              </p:cNvSpPr>
              <p:nvPr/>
            </p:nvSpPr>
            <p:spPr>
              <a:xfrm>
                <a:off x="6141540" y="4027155"/>
                <a:ext cx="471732" cy="391582"/>
              </a:xfrm>
              <a:prstGeom prst="rect">
                <a:avLst/>
              </a:prstGeom>
              <a:blipFill>
                <a:blip r:embed="rId16"/>
                <a:stretch>
                  <a:fillRect b="-937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3" name="Rectangle 72"/>
              <p:cNvSpPr/>
              <p:nvPr/>
            </p:nvSpPr>
            <p:spPr>
              <a:xfrm>
                <a:off x="7702880" y="5310281"/>
                <a:ext cx="367985"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oMath>
                  </m:oMathPara>
                </a14:m>
                <a:endParaRPr kumimoji="0" lang="el-G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73" name="Rectangle 72"/>
              <p:cNvSpPr>
                <a:spLocks noRot="1" noChangeAspect="1" noMove="1" noResize="1" noEditPoints="1" noAdjustHandles="1" noChangeArrowheads="1" noChangeShapeType="1" noTextEdit="1"/>
              </p:cNvSpPr>
              <p:nvPr/>
            </p:nvSpPr>
            <p:spPr>
              <a:xfrm>
                <a:off x="7702880" y="5310281"/>
                <a:ext cx="367985" cy="369332"/>
              </a:xfrm>
              <a:prstGeom prst="rect">
                <a:avLst/>
              </a:prstGeom>
              <a:blipFill>
                <a:blip r:embed="rId1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4" name="Rectangle 73"/>
              <p:cNvSpPr/>
              <p:nvPr/>
            </p:nvSpPr>
            <p:spPr>
              <a:xfrm>
                <a:off x="995521" y="2379691"/>
                <a:ext cx="371384"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𝑦</m:t>
                      </m:r>
                    </m:oMath>
                  </m:oMathPara>
                </a14:m>
                <a:endParaRPr kumimoji="0" lang="el-G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74" name="Rectangle 73"/>
              <p:cNvSpPr>
                <a:spLocks noRot="1" noChangeAspect="1" noMove="1" noResize="1" noEditPoints="1" noAdjustHandles="1" noChangeArrowheads="1" noChangeShapeType="1" noTextEdit="1"/>
              </p:cNvSpPr>
              <p:nvPr/>
            </p:nvSpPr>
            <p:spPr>
              <a:xfrm>
                <a:off x="995521" y="2379691"/>
                <a:ext cx="371384" cy="369332"/>
              </a:xfrm>
              <a:prstGeom prst="rect">
                <a:avLst/>
              </a:prstGeom>
              <a:blipFill>
                <a:blip r:embed="rId18"/>
                <a:stretch>
                  <a:fillRect b="-6557"/>
                </a:stretch>
              </a:blipFill>
            </p:spPr>
            <p:txBody>
              <a:bodyPr/>
              <a:lstStyle/>
              <a:p>
                <a:r>
                  <a:rPr lang="en-US">
                    <a:noFill/>
                  </a:rPr>
                  <a:t> </a:t>
                </a:r>
              </a:p>
            </p:txBody>
          </p:sp>
        </mc:Fallback>
      </mc:AlternateContent>
      <p:sp>
        <p:nvSpPr>
          <p:cNvPr id="4" name="Down Arrow 3"/>
          <p:cNvSpPr/>
          <p:nvPr/>
        </p:nvSpPr>
        <p:spPr>
          <a:xfrm rot="10800000">
            <a:off x="3671339" y="5099121"/>
            <a:ext cx="179564" cy="49801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Down Arrow 36"/>
          <p:cNvSpPr/>
          <p:nvPr/>
        </p:nvSpPr>
        <p:spPr>
          <a:xfrm rot="5400000">
            <a:off x="6732978" y="3975157"/>
            <a:ext cx="179564" cy="49801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6" name="Straight Connector 5"/>
          <p:cNvCxnSpPr/>
          <p:nvPr/>
        </p:nvCxnSpPr>
        <p:spPr>
          <a:xfrm>
            <a:off x="2730874" y="2057400"/>
            <a:ext cx="469529"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4073531" y="2076455"/>
            <a:ext cx="941124" cy="0"/>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90369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500"/>
                                        <p:tgtEl>
                                          <p:spTgt spid="4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500"/>
                                        <p:tgtEl>
                                          <p:spTgt spid="3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4"/>
                                        </p:tgtEl>
                                        <p:attrNameLst>
                                          <p:attrName>style.visibility</p:attrName>
                                        </p:attrNameLst>
                                      </p:cBhvr>
                                      <p:to>
                                        <p:strVal val="visible"/>
                                      </p:to>
                                    </p:set>
                                    <p:animEffect transition="in" filter="fade">
                                      <p:cBhvr>
                                        <p:cTn id="15" dur="500"/>
                                        <p:tgtEl>
                                          <p:spTgt spid="4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fade">
                                      <p:cBhvr>
                                        <p:cTn id="20" dur="500"/>
                                        <p:tgtEl>
                                          <p:spTgt spid="35"/>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46"/>
                                        </p:tgtEl>
                                        <p:attrNameLst>
                                          <p:attrName>style.visibility</p:attrName>
                                        </p:attrNameLst>
                                      </p:cBhvr>
                                      <p:to>
                                        <p:strVal val="visible"/>
                                      </p:to>
                                    </p:set>
                                    <p:animEffect transition="in" filter="fade">
                                      <p:cBhvr>
                                        <p:cTn id="23" dur="500"/>
                                        <p:tgtEl>
                                          <p:spTgt spid="4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50"/>
                                        </p:tgtEl>
                                        <p:attrNameLst>
                                          <p:attrName>style.visibility</p:attrName>
                                        </p:attrNameLst>
                                      </p:cBhvr>
                                      <p:to>
                                        <p:strVal val="visible"/>
                                      </p:to>
                                    </p:set>
                                    <p:animEffect transition="in" filter="fade">
                                      <p:cBhvr>
                                        <p:cTn id="28" dur="500"/>
                                        <p:tgtEl>
                                          <p:spTgt spid="50"/>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54"/>
                                        </p:tgtEl>
                                        <p:attrNameLst>
                                          <p:attrName>style.visibility</p:attrName>
                                        </p:attrNameLst>
                                      </p:cBhvr>
                                      <p:to>
                                        <p:strVal val="visible"/>
                                      </p:to>
                                    </p:set>
                                    <p:animEffect transition="in" filter="fade">
                                      <p:cBhvr>
                                        <p:cTn id="33" dur="500"/>
                                        <p:tgtEl>
                                          <p:spTgt spid="54"/>
                                        </p:tgtEl>
                                      </p:cBhvr>
                                    </p:animEffect>
                                  </p:childTnLst>
                                </p:cTn>
                              </p:par>
                              <p:par>
                                <p:cTn id="34" presetID="10" presetClass="entr" presetSubtype="0" fill="hold" nodeType="withEffect">
                                  <p:stCondLst>
                                    <p:cond delay="0"/>
                                  </p:stCondLst>
                                  <p:childTnLst>
                                    <p:set>
                                      <p:cBhvr>
                                        <p:cTn id="35" dur="1" fill="hold">
                                          <p:stCondLst>
                                            <p:cond delay="0"/>
                                          </p:stCondLst>
                                        </p:cTn>
                                        <p:tgtEl>
                                          <p:spTgt spid="51"/>
                                        </p:tgtEl>
                                        <p:attrNameLst>
                                          <p:attrName>style.visibility</p:attrName>
                                        </p:attrNameLst>
                                      </p:cBhvr>
                                      <p:to>
                                        <p:strVal val="visible"/>
                                      </p:to>
                                    </p:set>
                                    <p:animEffect transition="in" filter="fade">
                                      <p:cBhvr>
                                        <p:cTn id="36" dur="500"/>
                                        <p:tgtEl>
                                          <p:spTgt spid="51"/>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60"/>
                                        </p:tgtEl>
                                        <p:attrNameLst>
                                          <p:attrName>style.visibility</p:attrName>
                                        </p:attrNameLst>
                                      </p:cBhvr>
                                      <p:to>
                                        <p:strVal val="visible"/>
                                      </p:to>
                                    </p:set>
                                    <p:animEffect transition="in" filter="fade">
                                      <p:cBhvr>
                                        <p:cTn id="41" dur="500"/>
                                        <p:tgtEl>
                                          <p:spTgt spid="60"/>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61"/>
                                        </p:tgtEl>
                                        <p:attrNameLst>
                                          <p:attrName>style.visibility</p:attrName>
                                        </p:attrNameLst>
                                      </p:cBhvr>
                                      <p:to>
                                        <p:strVal val="visible"/>
                                      </p:to>
                                    </p:set>
                                    <p:animEffect transition="in" filter="fade">
                                      <p:cBhvr>
                                        <p:cTn id="46" dur="500"/>
                                        <p:tgtEl>
                                          <p:spTgt spid="61"/>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62"/>
                                        </p:tgtEl>
                                        <p:attrNameLst>
                                          <p:attrName>style.visibility</p:attrName>
                                        </p:attrNameLst>
                                      </p:cBhvr>
                                      <p:to>
                                        <p:strVal val="visible"/>
                                      </p:to>
                                    </p:set>
                                    <p:animEffect transition="in" filter="fade">
                                      <p:cBhvr>
                                        <p:cTn id="49" dur="500"/>
                                        <p:tgtEl>
                                          <p:spTgt spid="62"/>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65"/>
                                        </p:tgtEl>
                                        <p:attrNameLst>
                                          <p:attrName>style.visibility</p:attrName>
                                        </p:attrNameLst>
                                      </p:cBhvr>
                                      <p:to>
                                        <p:strVal val="visible"/>
                                      </p:to>
                                    </p:set>
                                    <p:animEffect transition="in" filter="fade">
                                      <p:cBhvr>
                                        <p:cTn id="54" dur="500"/>
                                        <p:tgtEl>
                                          <p:spTgt spid="65"/>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66"/>
                                        </p:tgtEl>
                                        <p:attrNameLst>
                                          <p:attrName>style.visibility</p:attrName>
                                        </p:attrNameLst>
                                      </p:cBhvr>
                                      <p:to>
                                        <p:strVal val="visible"/>
                                      </p:to>
                                    </p:set>
                                    <p:animEffect transition="in" filter="fade">
                                      <p:cBhvr>
                                        <p:cTn id="57" dur="500"/>
                                        <p:tgtEl>
                                          <p:spTgt spid="66"/>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68"/>
                                        </p:tgtEl>
                                        <p:attrNameLst>
                                          <p:attrName>style.visibility</p:attrName>
                                        </p:attrNameLst>
                                      </p:cBhvr>
                                      <p:to>
                                        <p:strVal val="visible"/>
                                      </p:to>
                                    </p:set>
                                    <p:animEffect transition="in" filter="fade">
                                      <p:cBhvr>
                                        <p:cTn id="62" dur="500"/>
                                        <p:tgtEl>
                                          <p:spTgt spid="68"/>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70"/>
                                        </p:tgtEl>
                                        <p:attrNameLst>
                                          <p:attrName>style.visibility</p:attrName>
                                        </p:attrNameLst>
                                      </p:cBhvr>
                                      <p:to>
                                        <p:strVal val="visible"/>
                                      </p:to>
                                    </p:set>
                                    <p:animEffect transition="in" filter="fade">
                                      <p:cBhvr>
                                        <p:cTn id="65" dur="500"/>
                                        <p:tgtEl>
                                          <p:spTgt spid="70"/>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37"/>
                                        </p:tgtEl>
                                        <p:attrNameLst>
                                          <p:attrName>style.visibility</p:attrName>
                                        </p:attrNameLst>
                                      </p:cBhvr>
                                      <p:to>
                                        <p:strVal val="visible"/>
                                      </p:to>
                                    </p:set>
                                    <p:animEffect transition="in" filter="fade">
                                      <p:cBhvr>
                                        <p:cTn id="70" dur="500"/>
                                        <p:tgtEl>
                                          <p:spTgt spid="37"/>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4"/>
                                        </p:tgtEl>
                                        <p:attrNameLst>
                                          <p:attrName>style.visibility</p:attrName>
                                        </p:attrNameLst>
                                      </p:cBhvr>
                                      <p:to>
                                        <p:strVal val="visible"/>
                                      </p:to>
                                    </p:set>
                                    <p:animEffect transition="in" filter="fade">
                                      <p:cBhvr>
                                        <p:cTn id="73" dur="500"/>
                                        <p:tgtEl>
                                          <p:spTgt spid="4"/>
                                        </p:tgtEl>
                                      </p:cBhvr>
                                    </p:animEffect>
                                  </p:childTnLst>
                                </p:cTn>
                              </p:par>
                              <p:par>
                                <p:cTn id="74" presetID="10" presetClass="entr" presetSubtype="0" fill="hold" nodeType="withEffect">
                                  <p:stCondLst>
                                    <p:cond delay="0"/>
                                  </p:stCondLst>
                                  <p:childTnLst>
                                    <p:set>
                                      <p:cBhvr>
                                        <p:cTn id="75" dur="1" fill="hold">
                                          <p:stCondLst>
                                            <p:cond delay="0"/>
                                          </p:stCondLst>
                                        </p:cTn>
                                        <p:tgtEl>
                                          <p:spTgt spid="6"/>
                                        </p:tgtEl>
                                        <p:attrNameLst>
                                          <p:attrName>style.visibility</p:attrName>
                                        </p:attrNameLst>
                                      </p:cBhvr>
                                      <p:to>
                                        <p:strVal val="visible"/>
                                      </p:to>
                                    </p:set>
                                    <p:animEffect transition="in" filter="fade">
                                      <p:cBhvr>
                                        <p:cTn id="76" dur="500"/>
                                        <p:tgtEl>
                                          <p:spTgt spid="6"/>
                                        </p:tgtEl>
                                      </p:cBhvr>
                                    </p:animEffect>
                                  </p:childTnLst>
                                </p:cTn>
                              </p:par>
                              <p:par>
                                <p:cTn id="77" presetID="10" presetClass="entr" presetSubtype="0" fill="hold" nodeType="withEffect">
                                  <p:stCondLst>
                                    <p:cond delay="0"/>
                                  </p:stCondLst>
                                  <p:childTnLst>
                                    <p:set>
                                      <p:cBhvr>
                                        <p:cTn id="78" dur="1" fill="hold">
                                          <p:stCondLst>
                                            <p:cond delay="0"/>
                                          </p:stCondLst>
                                        </p:cTn>
                                        <p:tgtEl>
                                          <p:spTgt spid="40"/>
                                        </p:tgtEl>
                                        <p:attrNameLst>
                                          <p:attrName>style.visibility</p:attrName>
                                        </p:attrNameLst>
                                      </p:cBhvr>
                                      <p:to>
                                        <p:strVal val="visible"/>
                                      </p:to>
                                    </p:set>
                                    <p:animEffect transition="in" filter="fade">
                                      <p:cBhvr>
                                        <p:cTn id="79"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6" grpId="0"/>
      <p:bldP spid="49" grpId="0"/>
      <p:bldP spid="50" grpId="0" animBg="1"/>
      <p:bldP spid="54" grpId="0"/>
      <p:bldP spid="60" grpId="0"/>
      <p:bldP spid="62" grpId="0"/>
      <p:bldP spid="66" grpId="0"/>
      <p:bldP spid="70" grpId="0"/>
      <p:bldP spid="4" grpId="0" animBg="1"/>
      <p:bldP spid="37"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9A5743-2F8C-F506-EEBB-1603163915E6}"/>
            </a:ext>
          </a:extLst>
        </p:cNvPr>
        <p:cNvGrpSpPr/>
        <p:nvPr/>
      </p:nvGrpSpPr>
      <p:grpSpPr>
        <a:xfrm>
          <a:off x="0" y="0"/>
          <a:ext cx="0" cy="0"/>
          <a:chOff x="0" y="0"/>
          <a:chExt cx="0" cy="0"/>
        </a:xfrm>
      </p:grpSpPr>
      <p:sp>
        <p:nvSpPr>
          <p:cNvPr id="2" name="Τίτλος 1">
            <a:extLst>
              <a:ext uri="{FF2B5EF4-FFF2-40B4-BE49-F238E27FC236}">
                <a16:creationId xmlns:a16="http://schemas.microsoft.com/office/drawing/2014/main" id="{C76B6D83-18C8-B96A-F6EC-40E8EB2A4EC1}"/>
              </a:ext>
            </a:extLst>
          </p:cNvPr>
          <p:cNvSpPr>
            <a:spLocks noGrp="1"/>
          </p:cNvSpPr>
          <p:nvPr>
            <p:ph type="title"/>
          </p:nvPr>
        </p:nvSpPr>
        <p:spPr/>
        <p:txBody>
          <a:bodyPr>
            <a:normAutofit fontScale="90000"/>
          </a:bodyPr>
          <a:lstStyle/>
          <a:p>
            <a:r>
              <a:rPr lang="el-GR" dirty="0"/>
              <a:t>Κίνηση σε Δυο Διαστάσεις</a:t>
            </a:r>
          </a:p>
        </p:txBody>
      </p:sp>
      <mc:AlternateContent xmlns:mc="http://schemas.openxmlformats.org/markup-compatibility/2006" xmlns:a14="http://schemas.microsoft.com/office/drawing/2010/main">
        <mc:Choice Requires="a14">
          <p:sp>
            <p:nvSpPr>
              <p:cNvPr id="3" name="Θέση περιεχομένου 2">
                <a:extLst>
                  <a:ext uri="{FF2B5EF4-FFF2-40B4-BE49-F238E27FC236}">
                    <a16:creationId xmlns:a16="http://schemas.microsoft.com/office/drawing/2014/main" id="{2BA517FE-93F0-7218-2FD4-55344D232B87}"/>
                  </a:ext>
                </a:extLst>
              </p:cNvPr>
              <p:cNvSpPr>
                <a:spLocks noGrp="1"/>
              </p:cNvSpPr>
              <p:nvPr>
                <p:ph idx="1"/>
              </p:nvPr>
            </p:nvSpPr>
            <p:spPr>
              <a:xfrm>
                <a:off x="738351" y="1371600"/>
                <a:ext cx="7490908" cy="5105400"/>
              </a:xfrm>
            </p:spPr>
            <p:txBody>
              <a:bodyPr>
                <a:normAutofit/>
              </a:bodyPr>
              <a:lstStyle/>
              <a:p>
                <a:r>
                  <a:rPr lang="en-US" sz="2000" b="1" u="sng" dirty="0"/>
                  <a:t>Quiz:</a:t>
                </a:r>
              </a:p>
              <a:p>
                <a:r>
                  <a:rPr lang="el-GR" sz="2000" dirty="0"/>
                  <a:t>Προβλέψτε τη θέση και την ταχύτητα του σώματος</a:t>
                </a:r>
                <a:r>
                  <a:rPr lang="en-US" sz="2000" dirty="0"/>
                  <a:t> </a:t>
                </a:r>
                <a:r>
                  <a:rPr lang="el-GR" sz="2000" dirty="0"/>
                  <a:t>όταν</a:t>
                </a:r>
                <a:r>
                  <a:rPr lang="el-GR" sz="1600" dirty="0"/>
                  <a:t> </a:t>
                </a:r>
                <a14:m>
                  <m:oMath xmlns:m="http://schemas.openxmlformats.org/officeDocument/2006/math">
                    <m:r>
                      <a:rPr lang="en-US" sz="1800" i="1">
                        <a:latin typeface="Cambria Math" panose="02040503050406030204" pitchFamily="18" charset="0"/>
                      </a:rPr>
                      <m:t>𝑡</m:t>
                    </m:r>
                    <m:r>
                      <a:rPr lang="en-US" sz="1800" i="1">
                        <a:latin typeface="Cambria Math" panose="02040503050406030204" pitchFamily="18" charset="0"/>
                      </a:rPr>
                      <m:t>=2</m:t>
                    </m:r>
                  </m:oMath>
                </a14:m>
                <a:br>
                  <a:rPr lang="el-GR" u="sng" dirty="0"/>
                </a:br>
                <a:br>
                  <a:rPr lang="en-US" sz="1400" u="sng" dirty="0"/>
                </a:br>
                <a:endParaRPr lang="el-GR" u="sng" dirty="0"/>
              </a:p>
              <a:p>
                <a:pPr marL="365751" lvl="1" indent="0">
                  <a:buNone/>
                </a:pPr>
                <a:endParaRPr lang="en-US" sz="2800" b="1" dirty="0"/>
              </a:p>
              <a:p>
                <a:pPr lvl="1"/>
                <a:endParaRPr lang="en-US" dirty="0"/>
              </a:p>
            </p:txBody>
          </p:sp>
        </mc:Choice>
        <mc:Fallback xmlns="">
          <p:sp>
            <p:nvSpPr>
              <p:cNvPr id="3" name="Θέση περιεχομένου 2">
                <a:extLst>
                  <a:ext uri="{FF2B5EF4-FFF2-40B4-BE49-F238E27FC236}">
                    <a16:creationId xmlns:a16="http://schemas.microsoft.com/office/drawing/2014/main" id="{2BA517FE-93F0-7218-2FD4-55344D232B87}"/>
                  </a:ext>
                </a:extLst>
              </p:cNvPr>
              <p:cNvSpPr>
                <a:spLocks noGrp="1" noRot="1" noChangeAspect="1" noMove="1" noResize="1" noEditPoints="1" noAdjustHandles="1" noChangeArrowheads="1" noChangeShapeType="1" noTextEdit="1"/>
              </p:cNvSpPr>
              <p:nvPr>
                <p:ph idx="1"/>
              </p:nvPr>
            </p:nvSpPr>
            <p:spPr>
              <a:xfrm>
                <a:off x="738351" y="1371600"/>
                <a:ext cx="7490908" cy="5105400"/>
              </a:xfrm>
              <a:blipFill>
                <a:blip r:embed="rId2"/>
                <a:stretch>
                  <a:fillRect t="-59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Horizontal Scroll 16">
                <a:extLst>
                  <a:ext uri="{FF2B5EF4-FFF2-40B4-BE49-F238E27FC236}">
                    <a16:creationId xmlns:a16="http://schemas.microsoft.com/office/drawing/2014/main" id="{C3627C7B-5B10-6384-3CA9-0440EC7AE290}"/>
                  </a:ext>
                </a:extLst>
              </p:cNvPr>
              <p:cNvSpPr/>
              <p:nvPr/>
            </p:nvSpPr>
            <p:spPr>
              <a:xfrm>
                <a:off x="5780920" y="676239"/>
                <a:ext cx="2829680" cy="1076361"/>
              </a:xfrm>
              <a:prstGeom prst="horizontalScroll">
                <a:avLst>
                  <a:gd name="adj" fmla="val 734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5751" marR="0" lvl="1"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800" b="1" i="1" u="none" strike="noStrike" kern="1200" cap="none" spc="0" normalizeH="0" baseline="0" noProof="0">
                              <a:ln>
                                <a:noFill/>
                              </a:ln>
                              <a:solidFill>
                                <a:prstClr val="white"/>
                              </a:solidFill>
                              <a:effectLst/>
                              <a:uLnTx/>
                              <a:uFillTx/>
                              <a:latin typeface="Cambria Math" panose="02040503050406030204" pitchFamily="18" charset="0"/>
                              <a:ea typeface="+mn-ea"/>
                              <a:cs typeface="+mn-cs"/>
                            </a:rPr>
                          </m:ctrlPr>
                        </m:sSubPr>
                        <m:e>
                          <m:acc>
                            <m:accPr>
                              <m:chr m:val="⃗"/>
                              <m:ctrlPr>
                                <a:rPr kumimoji="0" lang="en-US" sz="1800" b="1" i="1" u="none" strike="noStrike" kern="1200" cap="none" spc="0" normalizeH="0" baseline="0" noProof="0">
                                  <a:ln>
                                    <a:noFill/>
                                  </a:ln>
                                  <a:solidFill>
                                    <a:prstClr val="white"/>
                                  </a:solidFill>
                                  <a:effectLst/>
                                  <a:uLnTx/>
                                  <a:uFillTx/>
                                  <a:latin typeface="Cambria Math" panose="02040503050406030204" pitchFamily="18" charset="0"/>
                                  <a:ea typeface="+mn-ea"/>
                                  <a:cs typeface="+mn-cs"/>
                                </a:rPr>
                              </m:ctrlPr>
                            </m:accPr>
                            <m:e>
                              <m:r>
                                <a:rPr kumimoji="0" lang="en-US" sz="1800" b="1" i="1" u="none" strike="noStrike" kern="1200" cap="none" spc="0" normalizeH="0" baseline="0" noProof="0">
                                  <a:ln>
                                    <a:noFill/>
                                  </a:ln>
                                  <a:solidFill>
                                    <a:prstClr val="white"/>
                                  </a:solidFill>
                                  <a:effectLst/>
                                  <a:uLnTx/>
                                  <a:uFillTx/>
                                  <a:latin typeface="Cambria Math" panose="02040503050406030204" pitchFamily="18" charset="0"/>
                                  <a:ea typeface="+mn-ea"/>
                                  <a:cs typeface="+mn-cs"/>
                                </a:rPr>
                                <m:t>𝒗</m:t>
                              </m:r>
                            </m:e>
                          </m:acc>
                        </m:e>
                        <m:sub>
                          <m:r>
                            <a:rPr kumimoji="0" lang="en-US" sz="1800" b="1" i="1" u="none" strike="noStrike" kern="1200" cap="none" spc="0" normalizeH="0" baseline="0" noProof="0">
                              <a:ln>
                                <a:noFill/>
                              </a:ln>
                              <a:solidFill>
                                <a:prstClr val="white"/>
                              </a:solidFill>
                              <a:effectLst/>
                              <a:uLnTx/>
                              <a:uFillTx/>
                              <a:latin typeface="Cambria Math" panose="02040503050406030204" pitchFamily="18" charset="0"/>
                              <a:ea typeface="+mn-ea"/>
                              <a:cs typeface="+mn-cs"/>
                            </a:rPr>
                            <m:t>𝒇</m:t>
                          </m:r>
                        </m:sub>
                      </m:sSub>
                      <m:r>
                        <a:rPr kumimoji="0" lang="en-US" sz="1800" b="1" i="1" u="none" strike="noStrike" kern="1200" cap="none" spc="0" normalizeH="0" baseline="0" noProof="0">
                          <a:ln>
                            <a:noFill/>
                          </a:ln>
                          <a:solidFill>
                            <a:prstClr val="white"/>
                          </a:solidFill>
                          <a:effectLst/>
                          <a:uLnTx/>
                          <a:uFillTx/>
                          <a:latin typeface="Cambria Math" panose="02040503050406030204" pitchFamily="18" charset="0"/>
                          <a:ea typeface="+mn-ea"/>
                          <a:cs typeface="+mn-cs"/>
                        </a:rPr>
                        <m:t>=</m:t>
                      </m:r>
                      <m:sSub>
                        <m:sSubPr>
                          <m:ctrlPr>
                            <a:rPr kumimoji="0" lang="en-US" sz="1800" b="1" i="1" u="none" strike="noStrike" kern="1200" cap="none" spc="0" normalizeH="0" baseline="0" noProof="0">
                              <a:ln>
                                <a:noFill/>
                              </a:ln>
                              <a:solidFill>
                                <a:prstClr val="white"/>
                              </a:solidFill>
                              <a:effectLst/>
                              <a:uLnTx/>
                              <a:uFillTx/>
                              <a:latin typeface="Cambria Math" panose="02040503050406030204" pitchFamily="18" charset="0"/>
                              <a:ea typeface="+mn-ea"/>
                              <a:cs typeface="+mn-cs"/>
                            </a:rPr>
                          </m:ctrlPr>
                        </m:sSubPr>
                        <m:e>
                          <m:acc>
                            <m:accPr>
                              <m:chr m:val="⃗"/>
                              <m:ctrlPr>
                                <a:rPr kumimoji="0" lang="en-US" sz="1800" b="1" i="1" u="none" strike="noStrike" kern="1200" cap="none" spc="0" normalizeH="0" baseline="0" noProof="0">
                                  <a:ln>
                                    <a:noFill/>
                                  </a:ln>
                                  <a:solidFill>
                                    <a:prstClr val="white"/>
                                  </a:solidFill>
                                  <a:effectLst/>
                                  <a:uLnTx/>
                                  <a:uFillTx/>
                                  <a:latin typeface="Cambria Math" panose="02040503050406030204" pitchFamily="18" charset="0"/>
                                  <a:ea typeface="+mn-ea"/>
                                  <a:cs typeface="+mn-cs"/>
                                </a:rPr>
                              </m:ctrlPr>
                            </m:accPr>
                            <m:e>
                              <m:r>
                                <a:rPr kumimoji="0" lang="en-US" sz="1800" b="1" i="1" u="none" strike="noStrike" kern="1200" cap="none" spc="0" normalizeH="0" baseline="0" noProof="0">
                                  <a:ln>
                                    <a:noFill/>
                                  </a:ln>
                                  <a:solidFill>
                                    <a:prstClr val="white"/>
                                  </a:solidFill>
                                  <a:effectLst/>
                                  <a:uLnTx/>
                                  <a:uFillTx/>
                                  <a:latin typeface="Cambria Math" panose="02040503050406030204" pitchFamily="18" charset="0"/>
                                  <a:ea typeface="+mn-ea"/>
                                  <a:cs typeface="+mn-cs"/>
                                </a:rPr>
                                <m:t>𝒗</m:t>
                              </m:r>
                            </m:e>
                          </m:acc>
                        </m:e>
                        <m:sub>
                          <m:r>
                            <a:rPr kumimoji="0" lang="en-US" sz="1800" b="1" i="1" u="none" strike="noStrike" kern="1200" cap="none" spc="0" normalizeH="0" baseline="0" noProof="0">
                              <a:ln>
                                <a:noFill/>
                              </a:ln>
                              <a:solidFill>
                                <a:prstClr val="white"/>
                              </a:solidFill>
                              <a:effectLst/>
                              <a:uLnTx/>
                              <a:uFillTx/>
                              <a:latin typeface="Cambria Math" panose="02040503050406030204" pitchFamily="18" charset="0"/>
                              <a:ea typeface="+mn-ea"/>
                              <a:cs typeface="+mn-cs"/>
                            </a:rPr>
                            <m:t>𝒊</m:t>
                          </m:r>
                        </m:sub>
                      </m:sSub>
                      <m:r>
                        <a:rPr kumimoji="0" lang="en-US" sz="1800" b="1" i="1" u="none" strike="noStrike" kern="1200" cap="none" spc="0" normalizeH="0" baseline="0" noProof="0">
                          <a:ln>
                            <a:noFill/>
                          </a:ln>
                          <a:solidFill>
                            <a:prstClr val="white"/>
                          </a:solidFill>
                          <a:effectLst/>
                          <a:uLnTx/>
                          <a:uFillTx/>
                          <a:latin typeface="Cambria Math" panose="02040503050406030204" pitchFamily="18" charset="0"/>
                          <a:ea typeface="+mn-ea"/>
                          <a:cs typeface="+mn-cs"/>
                        </a:rPr>
                        <m:t>+</m:t>
                      </m:r>
                      <m:acc>
                        <m:accPr>
                          <m:chr m:val="⃗"/>
                          <m:ctrlPr>
                            <a:rPr kumimoji="0" lang="en-US" sz="1800" b="1" i="1" u="none" strike="noStrike" kern="1200" cap="none" spc="0" normalizeH="0" baseline="0" noProof="0">
                              <a:ln>
                                <a:noFill/>
                              </a:ln>
                              <a:solidFill>
                                <a:prstClr val="white"/>
                              </a:solidFill>
                              <a:effectLst/>
                              <a:uLnTx/>
                              <a:uFillTx/>
                              <a:latin typeface="Cambria Math" panose="02040503050406030204" pitchFamily="18" charset="0"/>
                              <a:ea typeface="+mn-ea"/>
                              <a:cs typeface="+mn-cs"/>
                            </a:rPr>
                          </m:ctrlPr>
                        </m:accPr>
                        <m:e>
                          <m:r>
                            <a:rPr kumimoji="0" lang="en-US" sz="1800" b="1" i="1" u="none" strike="noStrike" kern="1200" cap="none" spc="0" normalizeH="0" baseline="0" noProof="0">
                              <a:ln>
                                <a:noFill/>
                              </a:ln>
                              <a:solidFill>
                                <a:prstClr val="white"/>
                              </a:solidFill>
                              <a:effectLst/>
                              <a:uLnTx/>
                              <a:uFillTx/>
                              <a:latin typeface="Cambria Math" panose="02040503050406030204" pitchFamily="18" charset="0"/>
                              <a:ea typeface="+mn-ea"/>
                              <a:cs typeface="+mn-cs"/>
                            </a:rPr>
                            <m:t>𝒂</m:t>
                          </m:r>
                        </m:e>
                      </m:acc>
                      <m:r>
                        <a:rPr kumimoji="0" lang="en-US" sz="1800" b="1" i="1" u="none" strike="noStrike" kern="1200" cap="none" spc="0" normalizeH="0" baseline="0" noProof="0">
                          <a:ln>
                            <a:noFill/>
                          </a:ln>
                          <a:solidFill>
                            <a:prstClr val="white"/>
                          </a:solidFill>
                          <a:effectLst/>
                          <a:uLnTx/>
                          <a:uFillTx/>
                          <a:latin typeface="Cambria Math" panose="02040503050406030204" pitchFamily="18" charset="0"/>
                          <a:ea typeface="+mn-ea"/>
                          <a:cs typeface="+mn-cs"/>
                        </a:rPr>
                        <m:t>𝒕</m:t>
                      </m:r>
                    </m:oMath>
                  </m:oMathPara>
                </a14:m>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365751" marR="0" lvl="1"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800" b="1" i="1" u="none" strike="noStrike" kern="1200" cap="none" spc="0" normalizeH="0" baseline="0" noProof="0">
                              <a:ln>
                                <a:noFill/>
                              </a:ln>
                              <a:solidFill>
                                <a:prstClr val="white"/>
                              </a:solidFill>
                              <a:effectLst/>
                              <a:uLnTx/>
                              <a:uFillTx/>
                              <a:latin typeface="Cambria Math" panose="02040503050406030204" pitchFamily="18" charset="0"/>
                              <a:ea typeface="+mn-ea"/>
                              <a:cs typeface="+mn-cs"/>
                            </a:rPr>
                          </m:ctrlPr>
                        </m:sSubPr>
                        <m:e>
                          <m:acc>
                            <m:accPr>
                              <m:chr m:val="⃗"/>
                              <m:ctrlPr>
                                <a:rPr kumimoji="0" lang="en-US" sz="1800" b="1" i="1" u="none" strike="noStrike" kern="1200" cap="none" spc="0" normalizeH="0" baseline="0" noProof="0">
                                  <a:ln>
                                    <a:noFill/>
                                  </a:ln>
                                  <a:solidFill>
                                    <a:prstClr val="white"/>
                                  </a:solidFill>
                                  <a:effectLst/>
                                  <a:uLnTx/>
                                  <a:uFillTx/>
                                  <a:latin typeface="Cambria Math" panose="02040503050406030204" pitchFamily="18" charset="0"/>
                                  <a:ea typeface="+mn-ea"/>
                                  <a:cs typeface="+mn-cs"/>
                                </a:rPr>
                              </m:ctrlPr>
                            </m:accPr>
                            <m:e>
                              <m:r>
                                <a:rPr kumimoji="0" lang="en-US" sz="1800" b="1" i="1" u="none" strike="noStrike" kern="1200" cap="none" spc="0" normalizeH="0" baseline="0" noProof="0">
                                  <a:ln>
                                    <a:noFill/>
                                  </a:ln>
                                  <a:solidFill>
                                    <a:prstClr val="white"/>
                                  </a:solidFill>
                                  <a:effectLst/>
                                  <a:uLnTx/>
                                  <a:uFillTx/>
                                  <a:latin typeface="Cambria Math" panose="02040503050406030204" pitchFamily="18" charset="0"/>
                                  <a:ea typeface="+mn-ea"/>
                                  <a:cs typeface="+mn-cs"/>
                                </a:rPr>
                                <m:t>𝒓</m:t>
                              </m:r>
                            </m:e>
                          </m:acc>
                        </m:e>
                        <m:sub>
                          <m:r>
                            <a:rPr kumimoji="0" lang="en-US" sz="1800" b="1" i="1" u="none" strike="noStrike" kern="1200" cap="none" spc="0" normalizeH="0" baseline="0" noProof="0">
                              <a:ln>
                                <a:noFill/>
                              </a:ln>
                              <a:solidFill>
                                <a:prstClr val="white"/>
                              </a:solidFill>
                              <a:effectLst/>
                              <a:uLnTx/>
                              <a:uFillTx/>
                              <a:latin typeface="Cambria Math" panose="02040503050406030204" pitchFamily="18" charset="0"/>
                              <a:ea typeface="+mn-ea"/>
                              <a:cs typeface="+mn-cs"/>
                            </a:rPr>
                            <m:t>𝒇</m:t>
                          </m:r>
                        </m:sub>
                      </m:sSub>
                      <m:r>
                        <a:rPr kumimoji="0" lang="en-US" sz="1800" b="1" i="1" u="none" strike="noStrike" kern="1200" cap="none" spc="0" normalizeH="0" baseline="0" noProof="0">
                          <a:ln>
                            <a:noFill/>
                          </a:ln>
                          <a:solidFill>
                            <a:prstClr val="white"/>
                          </a:solidFill>
                          <a:effectLst/>
                          <a:uLnTx/>
                          <a:uFillTx/>
                          <a:latin typeface="Cambria Math" panose="02040503050406030204" pitchFamily="18" charset="0"/>
                          <a:ea typeface="+mn-ea"/>
                          <a:cs typeface="+mn-cs"/>
                        </a:rPr>
                        <m:t>=</m:t>
                      </m:r>
                      <m:sSub>
                        <m:sSubPr>
                          <m:ctrlPr>
                            <a:rPr kumimoji="0" lang="en-US" sz="1800" b="1" i="1" u="none" strike="noStrike" kern="1200" cap="none" spc="0" normalizeH="0" baseline="0" noProof="0">
                              <a:ln>
                                <a:noFill/>
                              </a:ln>
                              <a:solidFill>
                                <a:prstClr val="white"/>
                              </a:solidFill>
                              <a:effectLst/>
                              <a:uLnTx/>
                              <a:uFillTx/>
                              <a:latin typeface="Cambria Math" panose="02040503050406030204" pitchFamily="18" charset="0"/>
                              <a:ea typeface="+mn-ea"/>
                              <a:cs typeface="+mn-cs"/>
                            </a:rPr>
                          </m:ctrlPr>
                        </m:sSubPr>
                        <m:e>
                          <m:acc>
                            <m:accPr>
                              <m:chr m:val="⃗"/>
                              <m:ctrlPr>
                                <a:rPr kumimoji="0" lang="en-US" sz="1800" b="1" i="1" u="none" strike="noStrike" kern="1200" cap="none" spc="0" normalizeH="0" baseline="0" noProof="0">
                                  <a:ln>
                                    <a:noFill/>
                                  </a:ln>
                                  <a:solidFill>
                                    <a:prstClr val="white"/>
                                  </a:solidFill>
                                  <a:effectLst/>
                                  <a:uLnTx/>
                                  <a:uFillTx/>
                                  <a:latin typeface="Cambria Math" panose="02040503050406030204" pitchFamily="18" charset="0"/>
                                  <a:ea typeface="+mn-ea"/>
                                  <a:cs typeface="+mn-cs"/>
                                </a:rPr>
                              </m:ctrlPr>
                            </m:accPr>
                            <m:e>
                              <m:r>
                                <a:rPr kumimoji="0" lang="en-US" sz="1800" b="1" i="1" u="none" strike="noStrike" kern="1200" cap="none" spc="0" normalizeH="0" baseline="0" noProof="0">
                                  <a:ln>
                                    <a:noFill/>
                                  </a:ln>
                                  <a:solidFill>
                                    <a:prstClr val="white"/>
                                  </a:solidFill>
                                  <a:effectLst/>
                                  <a:uLnTx/>
                                  <a:uFillTx/>
                                  <a:latin typeface="Cambria Math" panose="02040503050406030204" pitchFamily="18" charset="0"/>
                                  <a:ea typeface="+mn-ea"/>
                                  <a:cs typeface="+mn-cs"/>
                                </a:rPr>
                                <m:t>𝒓</m:t>
                              </m:r>
                            </m:e>
                          </m:acc>
                        </m:e>
                        <m:sub>
                          <m:r>
                            <a:rPr kumimoji="0" lang="en-US" sz="1800" b="1" i="1" u="none" strike="noStrike" kern="1200" cap="none" spc="0" normalizeH="0" baseline="0" noProof="0">
                              <a:ln>
                                <a:noFill/>
                              </a:ln>
                              <a:solidFill>
                                <a:prstClr val="white"/>
                              </a:solidFill>
                              <a:effectLst/>
                              <a:uLnTx/>
                              <a:uFillTx/>
                              <a:latin typeface="Cambria Math" panose="02040503050406030204" pitchFamily="18" charset="0"/>
                              <a:ea typeface="+mn-ea"/>
                              <a:cs typeface="+mn-cs"/>
                            </a:rPr>
                            <m:t>𝒊</m:t>
                          </m:r>
                        </m:sub>
                      </m:sSub>
                      <m:r>
                        <a:rPr kumimoji="0" lang="en-US" sz="1800" b="1" i="1" u="none" strike="noStrike" kern="1200" cap="none" spc="0" normalizeH="0" baseline="0" noProof="0">
                          <a:ln>
                            <a:noFill/>
                          </a:ln>
                          <a:solidFill>
                            <a:prstClr val="white"/>
                          </a:solidFill>
                          <a:effectLst/>
                          <a:uLnTx/>
                          <a:uFillTx/>
                          <a:latin typeface="Cambria Math" panose="02040503050406030204" pitchFamily="18" charset="0"/>
                          <a:ea typeface="+mn-ea"/>
                          <a:cs typeface="+mn-cs"/>
                        </a:rPr>
                        <m:t>+</m:t>
                      </m:r>
                      <m:sSub>
                        <m:sSubPr>
                          <m:ctrlPr>
                            <a:rPr kumimoji="0" lang="en-US" sz="1800" b="1" i="1" u="none" strike="noStrike" kern="1200" cap="none" spc="0" normalizeH="0" baseline="0" noProof="0">
                              <a:ln>
                                <a:noFill/>
                              </a:ln>
                              <a:solidFill>
                                <a:prstClr val="white"/>
                              </a:solidFill>
                              <a:effectLst/>
                              <a:uLnTx/>
                              <a:uFillTx/>
                              <a:latin typeface="Cambria Math" panose="02040503050406030204" pitchFamily="18" charset="0"/>
                              <a:ea typeface="+mn-ea"/>
                              <a:cs typeface="+mn-cs"/>
                            </a:rPr>
                          </m:ctrlPr>
                        </m:sSubPr>
                        <m:e>
                          <m:acc>
                            <m:accPr>
                              <m:chr m:val="⃗"/>
                              <m:ctrlPr>
                                <a:rPr kumimoji="0" lang="en-US" sz="1800" b="1" i="1" u="none" strike="noStrike" kern="1200" cap="none" spc="0" normalizeH="0" baseline="0" noProof="0">
                                  <a:ln>
                                    <a:noFill/>
                                  </a:ln>
                                  <a:solidFill>
                                    <a:prstClr val="white"/>
                                  </a:solidFill>
                                  <a:effectLst/>
                                  <a:uLnTx/>
                                  <a:uFillTx/>
                                  <a:latin typeface="Cambria Math" panose="02040503050406030204" pitchFamily="18" charset="0"/>
                                  <a:ea typeface="+mn-ea"/>
                                  <a:cs typeface="+mn-cs"/>
                                </a:rPr>
                              </m:ctrlPr>
                            </m:accPr>
                            <m:e>
                              <m:r>
                                <a:rPr kumimoji="0" lang="en-US" sz="1800" b="1" i="1" u="none" strike="noStrike" kern="1200" cap="none" spc="0" normalizeH="0" baseline="0" noProof="0">
                                  <a:ln>
                                    <a:noFill/>
                                  </a:ln>
                                  <a:solidFill>
                                    <a:prstClr val="white"/>
                                  </a:solidFill>
                                  <a:effectLst/>
                                  <a:uLnTx/>
                                  <a:uFillTx/>
                                  <a:latin typeface="Cambria Math" panose="02040503050406030204" pitchFamily="18" charset="0"/>
                                  <a:ea typeface="+mn-ea"/>
                                  <a:cs typeface="+mn-cs"/>
                                </a:rPr>
                                <m:t>𝒗</m:t>
                              </m:r>
                            </m:e>
                          </m:acc>
                        </m:e>
                        <m:sub>
                          <m:r>
                            <a:rPr kumimoji="0" lang="en-US" sz="1800" b="1" i="1" u="none" strike="noStrike" kern="1200" cap="none" spc="0" normalizeH="0" baseline="0" noProof="0">
                              <a:ln>
                                <a:noFill/>
                              </a:ln>
                              <a:solidFill>
                                <a:prstClr val="white"/>
                              </a:solidFill>
                              <a:effectLst/>
                              <a:uLnTx/>
                              <a:uFillTx/>
                              <a:latin typeface="Cambria Math" panose="02040503050406030204" pitchFamily="18" charset="0"/>
                              <a:ea typeface="+mn-ea"/>
                              <a:cs typeface="+mn-cs"/>
                            </a:rPr>
                            <m:t>𝒊</m:t>
                          </m:r>
                        </m:sub>
                      </m:sSub>
                      <m:r>
                        <a:rPr kumimoji="0" lang="en-US" sz="1800" b="1" i="1" u="none" strike="noStrike" kern="1200" cap="none" spc="0" normalizeH="0" baseline="0" noProof="0">
                          <a:ln>
                            <a:noFill/>
                          </a:ln>
                          <a:solidFill>
                            <a:prstClr val="white"/>
                          </a:solidFill>
                          <a:effectLst/>
                          <a:uLnTx/>
                          <a:uFillTx/>
                          <a:latin typeface="Cambria Math" panose="02040503050406030204" pitchFamily="18" charset="0"/>
                          <a:ea typeface="+mn-ea"/>
                          <a:cs typeface="+mn-cs"/>
                        </a:rPr>
                        <m:t>𝒕</m:t>
                      </m:r>
                      <m:r>
                        <a:rPr kumimoji="0" lang="en-US" sz="1800" b="1" i="1" u="none" strike="noStrike" kern="1200" cap="none" spc="0" normalizeH="0" baseline="0" noProof="0">
                          <a:ln>
                            <a:noFill/>
                          </a:ln>
                          <a:solidFill>
                            <a:prstClr val="white"/>
                          </a:solidFill>
                          <a:effectLst/>
                          <a:uLnTx/>
                          <a:uFillTx/>
                          <a:latin typeface="Cambria Math" panose="02040503050406030204" pitchFamily="18" charset="0"/>
                          <a:ea typeface="+mn-ea"/>
                          <a:cs typeface="+mn-cs"/>
                        </a:rPr>
                        <m:t>+</m:t>
                      </m:r>
                      <m:f>
                        <m:fPr>
                          <m:ctrlPr>
                            <a:rPr kumimoji="0" lang="en-US" sz="1800" b="1" i="1" u="none" strike="noStrike" kern="1200" cap="none" spc="0" normalizeH="0" baseline="0" noProof="0">
                              <a:ln>
                                <a:noFill/>
                              </a:ln>
                              <a:solidFill>
                                <a:prstClr val="white"/>
                              </a:solidFill>
                              <a:effectLst/>
                              <a:uLnTx/>
                              <a:uFillTx/>
                              <a:latin typeface="Cambria Math" panose="02040503050406030204" pitchFamily="18" charset="0"/>
                              <a:ea typeface="+mn-ea"/>
                              <a:cs typeface="+mn-cs"/>
                            </a:rPr>
                          </m:ctrlPr>
                        </m:fPr>
                        <m:num>
                          <m:r>
                            <a:rPr kumimoji="0" lang="en-US" sz="1800" b="1" i="1" u="none" strike="noStrike" kern="1200" cap="none" spc="0" normalizeH="0" baseline="0" noProof="0">
                              <a:ln>
                                <a:noFill/>
                              </a:ln>
                              <a:solidFill>
                                <a:prstClr val="white"/>
                              </a:solidFill>
                              <a:effectLst/>
                              <a:uLnTx/>
                              <a:uFillTx/>
                              <a:latin typeface="Cambria Math" panose="02040503050406030204" pitchFamily="18" charset="0"/>
                              <a:ea typeface="+mn-ea"/>
                              <a:cs typeface="+mn-cs"/>
                            </a:rPr>
                            <m:t>𝟏</m:t>
                          </m:r>
                        </m:num>
                        <m:den>
                          <m:r>
                            <a:rPr kumimoji="0" lang="en-US" sz="1800" b="1" i="1" u="none" strike="noStrike" kern="1200" cap="none" spc="0" normalizeH="0" baseline="0" noProof="0">
                              <a:ln>
                                <a:noFill/>
                              </a:ln>
                              <a:solidFill>
                                <a:prstClr val="white"/>
                              </a:solidFill>
                              <a:effectLst/>
                              <a:uLnTx/>
                              <a:uFillTx/>
                              <a:latin typeface="Cambria Math" panose="02040503050406030204" pitchFamily="18" charset="0"/>
                              <a:ea typeface="+mn-ea"/>
                              <a:cs typeface="+mn-cs"/>
                            </a:rPr>
                            <m:t>𝟐</m:t>
                          </m:r>
                        </m:den>
                      </m:f>
                      <m:acc>
                        <m:accPr>
                          <m:chr m:val="⃗"/>
                          <m:ctrlPr>
                            <a:rPr kumimoji="0" lang="en-US" sz="1800" b="1" i="1" u="none" strike="noStrike" kern="1200" cap="none" spc="0" normalizeH="0" baseline="0" noProof="0">
                              <a:ln>
                                <a:noFill/>
                              </a:ln>
                              <a:solidFill>
                                <a:prstClr val="white"/>
                              </a:solidFill>
                              <a:effectLst/>
                              <a:uLnTx/>
                              <a:uFillTx/>
                              <a:latin typeface="Cambria Math" panose="02040503050406030204" pitchFamily="18" charset="0"/>
                              <a:ea typeface="+mn-ea"/>
                              <a:cs typeface="+mn-cs"/>
                            </a:rPr>
                          </m:ctrlPr>
                        </m:accPr>
                        <m:e>
                          <m:r>
                            <a:rPr kumimoji="0" lang="en-US" sz="1800" b="1" i="1" u="none" strike="noStrike" kern="1200" cap="none" spc="0" normalizeH="0" baseline="0" noProof="0">
                              <a:ln>
                                <a:noFill/>
                              </a:ln>
                              <a:solidFill>
                                <a:prstClr val="white"/>
                              </a:solidFill>
                              <a:effectLst/>
                              <a:uLnTx/>
                              <a:uFillTx/>
                              <a:latin typeface="Cambria Math" panose="02040503050406030204" pitchFamily="18" charset="0"/>
                              <a:ea typeface="+mn-ea"/>
                              <a:cs typeface="+mn-cs"/>
                            </a:rPr>
                            <m:t>𝒂</m:t>
                          </m:r>
                        </m:e>
                      </m:acc>
                      <m:sSup>
                        <m:sSupPr>
                          <m:ctrlPr>
                            <a:rPr kumimoji="0" lang="en-US" sz="1800" b="1" i="1" u="none" strike="noStrike" kern="1200" cap="none" spc="0" normalizeH="0" baseline="0" noProof="0">
                              <a:ln>
                                <a:noFill/>
                              </a:ln>
                              <a:solidFill>
                                <a:prstClr val="white"/>
                              </a:solidFill>
                              <a:effectLst/>
                              <a:uLnTx/>
                              <a:uFillTx/>
                              <a:latin typeface="Cambria Math" panose="02040503050406030204" pitchFamily="18" charset="0"/>
                              <a:ea typeface="+mn-ea"/>
                              <a:cs typeface="+mn-cs"/>
                            </a:rPr>
                          </m:ctrlPr>
                        </m:sSupPr>
                        <m:e>
                          <m:r>
                            <a:rPr kumimoji="0" lang="en-US" sz="1800" b="1" i="1" u="none" strike="noStrike" kern="1200" cap="none" spc="0" normalizeH="0" baseline="0" noProof="0">
                              <a:ln>
                                <a:noFill/>
                              </a:ln>
                              <a:solidFill>
                                <a:prstClr val="white"/>
                              </a:solidFill>
                              <a:effectLst/>
                              <a:uLnTx/>
                              <a:uFillTx/>
                              <a:latin typeface="Cambria Math" panose="02040503050406030204" pitchFamily="18" charset="0"/>
                              <a:ea typeface="+mn-ea"/>
                              <a:cs typeface="+mn-cs"/>
                            </a:rPr>
                            <m:t>𝒕</m:t>
                          </m:r>
                        </m:e>
                        <m:sup>
                          <m:r>
                            <a:rPr kumimoji="0" lang="en-US" sz="1800" b="1" i="1" u="none" strike="noStrike" kern="1200" cap="none" spc="0" normalizeH="0" baseline="0" noProof="0">
                              <a:ln>
                                <a:noFill/>
                              </a:ln>
                              <a:solidFill>
                                <a:prstClr val="white"/>
                              </a:solidFill>
                              <a:effectLst/>
                              <a:uLnTx/>
                              <a:uFillTx/>
                              <a:latin typeface="Cambria Math" panose="02040503050406030204" pitchFamily="18" charset="0"/>
                              <a:ea typeface="+mn-ea"/>
                              <a:cs typeface="+mn-cs"/>
                            </a:rPr>
                            <m:t>𝟐</m:t>
                          </m:r>
                        </m:sup>
                      </m:sSup>
                    </m:oMath>
                  </m:oMathPara>
                </a14:m>
                <a:endParaRPr kumimoji="0" lang="el-GR"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mc:Choice>
        <mc:Fallback xmlns="">
          <p:sp>
            <p:nvSpPr>
              <p:cNvPr id="17" name="Horizontal Scroll 16">
                <a:extLst>
                  <a:ext uri="{FF2B5EF4-FFF2-40B4-BE49-F238E27FC236}">
                    <a16:creationId xmlns:a16="http://schemas.microsoft.com/office/drawing/2014/main" id="{C3627C7B-5B10-6384-3CA9-0440EC7AE290}"/>
                  </a:ext>
                </a:extLst>
              </p:cNvPr>
              <p:cNvSpPr>
                <a:spLocks noRot="1" noChangeAspect="1" noMove="1" noResize="1" noEditPoints="1" noAdjustHandles="1" noChangeArrowheads="1" noChangeShapeType="1" noTextEdit="1"/>
              </p:cNvSpPr>
              <p:nvPr/>
            </p:nvSpPr>
            <p:spPr>
              <a:xfrm>
                <a:off x="5780920" y="676239"/>
                <a:ext cx="2829680" cy="1076361"/>
              </a:xfrm>
              <a:prstGeom prst="horizontalScroll">
                <a:avLst>
                  <a:gd name="adj" fmla="val 7345"/>
                </a:avLst>
              </a:prstGeom>
              <a:blipFill>
                <a:blip r:embed="rId3"/>
                <a:stretch>
                  <a:fillRect/>
                </a:stretch>
              </a:blipFill>
            </p:spPr>
            <p:txBody>
              <a:bodyPr/>
              <a:lstStyle/>
              <a:p>
                <a:r>
                  <a:rPr lang="en-US">
                    <a:noFill/>
                  </a:rPr>
                  <a:t> </a:t>
                </a:r>
              </a:p>
            </p:txBody>
          </p:sp>
        </mc:Fallback>
      </mc:AlternateContent>
      <p:grpSp>
        <p:nvGrpSpPr>
          <p:cNvPr id="55" name="Group 54">
            <a:extLst>
              <a:ext uri="{FF2B5EF4-FFF2-40B4-BE49-F238E27FC236}">
                <a16:creationId xmlns:a16="http://schemas.microsoft.com/office/drawing/2014/main" id="{6E5CC723-0C05-346F-EF42-03D5C4EF62C9}"/>
              </a:ext>
            </a:extLst>
          </p:cNvPr>
          <p:cNvGrpSpPr/>
          <p:nvPr/>
        </p:nvGrpSpPr>
        <p:grpSpPr>
          <a:xfrm>
            <a:off x="946946" y="2425859"/>
            <a:ext cx="6825457" cy="3441543"/>
            <a:chOff x="914400" y="2425858"/>
            <a:chExt cx="6825457" cy="3441542"/>
          </a:xfrm>
        </p:grpSpPr>
        <p:grpSp>
          <p:nvGrpSpPr>
            <p:cNvPr id="43" name="Group 42">
              <a:extLst>
                <a:ext uri="{FF2B5EF4-FFF2-40B4-BE49-F238E27FC236}">
                  <a16:creationId xmlns:a16="http://schemas.microsoft.com/office/drawing/2014/main" id="{E15D83FF-73F1-3C36-0CA9-FD27DDC21D62}"/>
                </a:ext>
              </a:extLst>
            </p:cNvPr>
            <p:cNvGrpSpPr/>
            <p:nvPr/>
          </p:nvGrpSpPr>
          <p:grpSpPr>
            <a:xfrm>
              <a:off x="914400" y="2425858"/>
              <a:ext cx="6825457" cy="3441542"/>
              <a:chOff x="914400" y="2425858"/>
              <a:chExt cx="6825457" cy="3441542"/>
            </a:xfrm>
          </p:grpSpPr>
          <p:cxnSp>
            <p:nvCxnSpPr>
              <p:cNvPr id="19" name="Straight Connector 18">
                <a:extLst>
                  <a:ext uri="{FF2B5EF4-FFF2-40B4-BE49-F238E27FC236}">
                    <a16:creationId xmlns:a16="http://schemas.microsoft.com/office/drawing/2014/main" id="{2ACA57C8-C5FC-6E4F-AB58-AFA86D7BFB9F}"/>
                  </a:ext>
                </a:extLst>
              </p:cNvPr>
              <p:cNvCxnSpPr/>
              <p:nvPr/>
            </p:nvCxnSpPr>
            <p:spPr>
              <a:xfrm flipV="1">
                <a:off x="1295400" y="2667000"/>
                <a:ext cx="0" cy="3200400"/>
              </a:xfrm>
              <a:prstGeom prst="line">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42" name="Group 41">
                <a:extLst>
                  <a:ext uri="{FF2B5EF4-FFF2-40B4-BE49-F238E27FC236}">
                    <a16:creationId xmlns:a16="http://schemas.microsoft.com/office/drawing/2014/main" id="{7A4C5C68-816A-7BD9-46BC-A6D3C81D1866}"/>
                  </a:ext>
                </a:extLst>
              </p:cNvPr>
              <p:cNvGrpSpPr/>
              <p:nvPr/>
            </p:nvGrpSpPr>
            <p:grpSpPr>
              <a:xfrm>
                <a:off x="914400" y="2425858"/>
                <a:ext cx="6825457" cy="2984342"/>
                <a:chOff x="914400" y="2425858"/>
                <a:chExt cx="6825457" cy="2984342"/>
              </a:xfrm>
            </p:grpSpPr>
            <p:cxnSp>
              <p:nvCxnSpPr>
                <p:cNvPr id="21" name="Straight Connector 20">
                  <a:extLst>
                    <a:ext uri="{FF2B5EF4-FFF2-40B4-BE49-F238E27FC236}">
                      <a16:creationId xmlns:a16="http://schemas.microsoft.com/office/drawing/2014/main" id="{9ED12A50-DAC8-EF39-AA54-F83D1867D011}"/>
                    </a:ext>
                  </a:extLst>
                </p:cNvPr>
                <p:cNvCxnSpPr/>
                <p:nvPr/>
              </p:nvCxnSpPr>
              <p:spPr>
                <a:xfrm>
                  <a:off x="914400" y="5410200"/>
                  <a:ext cx="6825457" cy="0"/>
                </a:xfrm>
                <a:prstGeom prst="line">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2" name="Oval 21">
                  <a:extLst>
                    <a:ext uri="{FF2B5EF4-FFF2-40B4-BE49-F238E27FC236}">
                      <a16:creationId xmlns:a16="http://schemas.microsoft.com/office/drawing/2014/main" id="{AD2CA5B6-98F6-2E25-DEF2-328528DF80DD}"/>
                    </a:ext>
                  </a:extLst>
                </p:cNvPr>
                <p:cNvSpPr/>
                <p:nvPr/>
              </p:nvSpPr>
              <p:spPr>
                <a:xfrm>
                  <a:off x="2133600" y="3505200"/>
                  <a:ext cx="76200" cy="76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4" name="Straight Arrow Connector 23">
                  <a:extLst>
                    <a:ext uri="{FF2B5EF4-FFF2-40B4-BE49-F238E27FC236}">
                      <a16:creationId xmlns:a16="http://schemas.microsoft.com/office/drawing/2014/main" id="{BA061AA3-0EE8-F4E3-A8B1-1227123C5A2D}"/>
                    </a:ext>
                  </a:extLst>
                </p:cNvPr>
                <p:cNvCxnSpPr/>
                <p:nvPr/>
              </p:nvCxnSpPr>
              <p:spPr>
                <a:xfrm>
                  <a:off x="2630763" y="2718097"/>
                  <a:ext cx="613311"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C377082C-93F9-83BD-AB85-187EBEEF88BD}"/>
                    </a:ext>
                  </a:extLst>
                </p:cNvPr>
                <p:cNvCxnSpPr/>
                <p:nvPr/>
              </p:nvCxnSpPr>
              <p:spPr>
                <a:xfrm>
                  <a:off x="2171700" y="3543300"/>
                  <a:ext cx="952500" cy="342900"/>
                </a:xfrm>
                <a:prstGeom prst="straightConnector1">
                  <a:avLst/>
                </a:prstGeom>
                <a:ln w="28575">
                  <a:solidFill>
                    <a:srgbClr val="7030A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C3F14686-FF11-6557-7B52-C5A8F92FF5B3}"/>
                        </a:ext>
                      </a:extLst>
                    </p:cNvPr>
                    <p:cNvSpPr txBox="1"/>
                    <p:nvPr/>
                  </p:nvSpPr>
                  <p:spPr>
                    <a:xfrm>
                      <a:off x="2937419" y="2425858"/>
                      <a:ext cx="186782" cy="2769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acc>
                              <m:accPr>
                                <m:chr m:val="⃗"/>
                                <m:ctrlPr>
                                  <a:rPr kumimoji="0" lang="el-GR"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acc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𝑎</m:t>
                                </m:r>
                              </m:e>
                            </m:acc>
                          </m:oMath>
                        </m:oMathPara>
                      </a14:m>
                      <a:endParaRPr kumimoji="0" lang="el-G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27" name="TextBox 26">
                      <a:extLst>
                        <a:ext uri="{FF2B5EF4-FFF2-40B4-BE49-F238E27FC236}">
                          <a16:creationId xmlns:a16="http://schemas.microsoft.com/office/drawing/2014/main" id="{C3F14686-FF11-6557-7B52-C5A8F92FF5B3}"/>
                        </a:ext>
                      </a:extLst>
                    </p:cNvPr>
                    <p:cNvSpPr txBox="1">
                      <a:spLocks noRot="1" noChangeAspect="1" noMove="1" noResize="1" noEditPoints="1" noAdjustHandles="1" noChangeArrowheads="1" noChangeShapeType="1" noTextEdit="1"/>
                    </p:cNvSpPr>
                    <p:nvPr/>
                  </p:nvSpPr>
                  <p:spPr>
                    <a:xfrm>
                      <a:off x="2937419" y="2425858"/>
                      <a:ext cx="186782" cy="276999"/>
                    </a:xfrm>
                    <a:prstGeom prst="rect">
                      <a:avLst/>
                    </a:prstGeom>
                    <a:blipFill>
                      <a:blip r:embed="rId4"/>
                      <a:stretch>
                        <a:fillRect l="-32258" t="-48889" r="-96774" b="-888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260F5FBD-ACAF-AC68-363C-931D2740AD90}"/>
                        </a:ext>
                      </a:extLst>
                    </p:cNvPr>
                    <p:cNvSpPr txBox="1"/>
                    <p:nvPr/>
                  </p:nvSpPr>
                  <p:spPr>
                    <a:xfrm>
                      <a:off x="2698328" y="3431740"/>
                      <a:ext cx="260584" cy="2769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acc>
                                  <m:accPr>
                                    <m:chr m:val="⃗"/>
                                    <m:ctrlPr>
                                      <a:rPr kumimoji="0" lang="el-GR"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acc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𝑢</m:t>
                                    </m:r>
                                  </m:e>
                                </m:acc>
                              </m:e>
                              <m:sub>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𝑖</m:t>
                                </m:r>
                              </m:sub>
                            </m:sSub>
                          </m:oMath>
                        </m:oMathPara>
                      </a14:m>
                      <a:endParaRPr kumimoji="0" lang="el-G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28" name="TextBox 27">
                      <a:extLst>
                        <a:ext uri="{FF2B5EF4-FFF2-40B4-BE49-F238E27FC236}">
                          <a16:creationId xmlns:a16="http://schemas.microsoft.com/office/drawing/2014/main" id="{260F5FBD-ACAF-AC68-363C-931D2740AD90}"/>
                        </a:ext>
                      </a:extLst>
                    </p:cNvPr>
                    <p:cNvSpPr txBox="1">
                      <a:spLocks noRot="1" noChangeAspect="1" noMove="1" noResize="1" noEditPoints="1" noAdjustHandles="1" noChangeArrowheads="1" noChangeShapeType="1" noTextEdit="1"/>
                    </p:cNvSpPr>
                    <p:nvPr/>
                  </p:nvSpPr>
                  <p:spPr>
                    <a:xfrm>
                      <a:off x="2698328" y="3431740"/>
                      <a:ext cx="260584" cy="276999"/>
                    </a:xfrm>
                    <a:prstGeom prst="rect">
                      <a:avLst/>
                    </a:prstGeom>
                    <a:blipFill>
                      <a:blip r:embed="rId5"/>
                      <a:stretch>
                        <a:fillRect l="-13953" r="-6977" b="-17778"/>
                      </a:stretch>
                    </a:blipFill>
                  </p:spPr>
                  <p:txBody>
                    <a:bodyPr/>
                    <a:lstStyle/>
                    <a:p>
                      <a:r>
                        <a:rPr lang="en-US">
                          <a:noFill/>
                        </a:rPr>
                        <a:t> </a:t>
                      </a:r>
                    </a:p>
                  </p:txBody>
                </p:sp>
              </mc:Fallback>
            </mc:AlternateContent>
            <p:cxnSp>
              <p:nvCxnSpPr>
                <p:cNvPr id="30" name="Straight Arrow Connector 29">
                  <a:extLst>
                    <a:ext uri="{FF2B5EF4-FFF2-40B4-BE49-F238E27FC236}">
                      <a16:creationId xmlns:a16="http://schemas.microsoft.com/office/drawing/2014/main" id="{ADA7254E-307B-1FDF-32D2-879B86C95E41}"/>
                    </a:ext>
                  </a:extLst>
                </p:cNvPr>
                <p:cNvCxnSpPr>
                  <a:endCxn id="22" idx="3"/>
                </p:cNvCxnSpPr>
                <p:nvPr/>
              </p:nvCxnSpPr>
              <p:spPr>
                <a:xfrm flipV="1">
                  <a:off x="1295400" y="3570241"/>
                  <a:ext cx="849359" cy="1839959"/>
                </a:xfrm>
                <a:prstGeom prst="straightConnector1">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D2946FA6-F709-CE8C-915B-394617E78220}"/>
                        </a:ext>
                      </a:extLst>
                    </p:cNvPr>
                    <p:cNvSpPr txBox="1"/>
                    <p:nvPr/>
                  </p:nvSpPr>
                  <p:spPr>
                    <a:xfrm>
                      <a:off x="1499120" y="4199751"/>
                      <a:ext cx="211148" cy="2769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acc>
                                  <m:accPr>
                                    <m:chr m:val="⃗"/>
                                    <m:ctrlPr>
                                      <a:rPr kumimoji="0" lang="el-GR"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acc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𝑟</m:t>
                                    </m:r>
                                  </m:e>
                                </m:acc>
                              </m:e>
                              <m:sub>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𝑖</m:t>
                                </m:r>
                              </m:sub>
                            </m:sSub>
                          </m:oMath>
                        </m:oMathPara>
                      </a14:m>
                      <a:endParaRPr kumimoji="0" lang="el-G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31" name="TextBox 30">
                      <a:extLst>
                        <a:ext uri="{FF2B5EF4-FFF2-40B4-BE49-F238E27FC236}">
                          <a16:creationId xmlns:a16="http://schemas.microsoft.com/office/drawing/2014/main" id="{D2946FA6-F709-CE8C-915B-394617E78220}"/>
                        </a:ext>
                      </a:extLst>
                    </p:cNvPr>
                    <p:cNvSpPr txBox="1">
                      <a:spLocks noRot="1" noChangeAspect="1" noMove="1" noResize="1" noEditPoints="1" noAdjustHandles="1" noChangeArrowheads="1" noChangeShapeType="1" noTextEdit="1"/>
                    </p:cNvSpPr>
                    <p:nvPr/>
                  </p:nvSpPr>
                  <p:spPr>
                    <a:xfrm>
                      <a:off x="1499120" y="4199751"/>
                      <a:ext cx="211148" cy="276999"/>
                    </a:xfrm>
                    <a:prstGeom prst="rect">
                      <a:avLst/>
                    </a:prstGeom>
                    <a:blipFill>
                      <a:blip r:embed="rId6"/>
                      <a:stretch>
                        <a:fillRect l="-31429" t="-48889" r="-85714" b="-177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06DFB5AD-F7BB-9268-FE24-CD97B54BF3E6}"/>
                        </a:ext>
                      </a:extLst>
                    </p:cNvPr>
                    <p:cNvSpPr txBox="1"/>
                    <p:nvPr/>
                  </p:nvSpPr>
                  <p:spPr>
                    <a:xfrm>
                      <a:off x="1703684" y="3081635"/>
                      <a:ext cx="95654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𝑡</m:t>
                            </m:r>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=0)</m:t>
                            </m:r>
                          </m:oMath>
                        </m:oMathPara>
                      </a14:m>
                      <a:endParaRPr kumimoji="0" lang="el-G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32" name="TextBox 31">
                      <a:extLst>
                        <a:ext uri="{FF2B5EF4-FFF2-40B4-BE49-F238E27FC236}">
                          <a16:creationId xmlns:a16="http://schemas.microsoft.com/office/drawing/2014/main" id="{06DFB5AD-F7BB-9268-FE24-CD97B54BF3E6}"/>
                        </a:ext>
                      </a:extLst>
                    </p:cNvPr>
                    <p:cNvSpPr txBox="1">
                      <a:spLocks noRot="1" noChangeAspect="1" noMove="1" noResize="1" noEditPoints="1" noAdjustHandles="1" noChangeArrowheads="1" noChangeShapeType="1" noTextEdit="1"/>
                    </p:cNvSpPr>
                    <p:nvPr/>
                  </p:nvSpPr>
                  <p:spPr>
                    <a:xfrm>
                      <a:off x="1703684" y="3081635"/>
                      <a:ext cx="956544" cy="369332"/>
                    </a:xfrm>
                    <a:prstGeom prst="rect">
                      <a:avLst/>
                    </a:prstGeom>
                    <a:blipFill>
                      <a:blip r:embed="rId7"/>
                      <a:stretch>
                        <a:fillRect b="-13333"/>
                      </a:stretch>
                    </a:blipFill>
                  </p:spPr>
                  <p:txBody>
                    <a:bodyPr/>
                    <a:lstStyle/>
                    <a:p>
                      <a:r>
                        <a:rPr lang="en-US">
                          <a:noFill/>
                        </a:rPr>
                        <a:t> </a:t>
                      </a:r>
                    </a:p>
                  </p:txBody>
                </p:sp>
              </mc:Fallback>
            </mc:AlternateContent>
          </p:grpSp>
        </p:grpSp>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941D3835-18DE-A6EF-7BFD-A4F052D783B3}"/>
                    </a:ext>
                  </a:extLst>
                </p:cNvPr>
                <p:cNvSpPr txBox="1"/>
                <p:nvPr/>
              </p:nvSpPr>
              <p:spPr>
                <a:xfrm>
                  <a:off x="5562600" y="3081635"/>
                  <a:ext cx="95654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𝑡</m:t>
                        </m:r>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oMath>
                    </m:oMathPara>
                  </a14:m>
                  <a:endParaRPr kumimoji="0" lang="el-G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33" name="TextBox 32">
                  <a:extLst>
                    <a:ext uri="{FF2B5EF4-FFF2-40B4-BE49-F238E27FC236}">
                      <a16:creationId xmlns:a16="http://schemas.microsoft.com/office/drawing/2014/main" id="{941D3835-18DE-A6EF-7BFD-A4F052D783B3}"/>
                    </a:ext>
                  </a:extLst>
                </p:cNvPr>
                <p:cNvSpPr txBox="1">
                  <a:spLocks noRot="1" noChangeAspect="1" noMove="1" noResize="1" noEditPoints="1" noAdjustHandles="1" noChangeArrowheads="1" noChangeShapeType="1" noTextEdit="1"/>
                </p:cNvSpPr>
                <p:nvPr/>
              </p:nvSpPr>
              <p:spPr>
                <a:xfrm>
                  <a:off x="5562600" y="3081635"/>
                  <a:ext cx="956544" cy="369332"/>
                </a:xfrm>
                <a:prstGeom prst="rect">
                  <a:avLst/>
                </a:prstGeom>
                <a:blipFill>
                  <a:blip r:embed="rId8"/>
                  <a:stretch>
                    <a:fillRect b="-13333"/>
                  </a:stretch>
                </a:blipFill>
              </p:spPr>
              <p:txBody>
                <a:bodyPr/>
                <a:lstStyle/>
                <a:p>
                  <a:r>
                    <a:rPr lang="en-US">
                      <a:noFill/>
                    </a:rPr>
                    <a:t> </a:t>
                  </a:r>
                </a:p>
              </p:txBody>
            </p:sp>
          </mc:Fallback>
        </mc:AlternateContent>
      </p:grpSp>
      <p:sp>
        <p:nvSpPr>
          <p:cNvPr id="50" name="Oval 49">
            <a:extLst>
              <a:ext uri="{FF2B5EF4-FFF2-40B4-BE49-F238E27FC236}">
                <a16:creationId xmlns:a16="http://schemas.microsoft.com/office/drawing/2014/main" id="{455BB04D-DB2C-EB66-43BA-002145235704}"/>
              </a:ext>
            </a:extLst>
          </p:cNvPr>
          <p:cNvSpPr/>
          <p:nvPr/>
        </p:nvSpPr>
        <p:spPr>
          <a:xfrm>
            <a:off x="5185575" y="4191000"/>
            <a:ext cx="76200" cy="76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51" name="Straight Arrow Connector 50">
            <a:extLst>
              <a:ext uri="{FF2B5EF4-FFF2-40B4-BE49-F238E27FC236}">
                <a16:creationId xmlns:a16="http://schemas.microsoft.com/office/drawing/2014/main" id="{51D3C740-792F-5C87-A4CE-D8B05C4D4154}"/>
              </a:ext>
            </a:extLst>
          </p:cNvPr>
          <p:cNvCxnSpPr>
            <a:endCxn id="50" idx="4"/>
          </p:cNvCxnSpPr>
          <p:nvPr/>
        </p:nvCxnSpPr>
        <p:spPr>
          <a:xfrm flipV="1">
            <a:off x="1338738" y="4267200"/>
            <a:ext cx="3884939" cy="1143000"/>
          </a:xfrm>
          <a:prstGeom prst="straightConnector1">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4" name="TextBox 53">
                <a:extLst>
                  <a:ext uri="{FF2B5EF4-FFF2-40B4-BE49-F238E27FC236}">
                    <a16:creationId xmlns:a16="http://schemas.microsoft.com/office/drawing/2014/main" id="{F0693B46-1BAA-8B16-14BB-5FD1AD748118}"/>
                  </a:ext>
                </a:extLst>
              </p:cNvPr>
              <p:cNvSpPr txBox="1"/>
              <p:nvPr/>
            </p:nvSpPr>
            <p:spPr>
              <a:xfrm>
                <a:off x="3642310" y="4738236"/>
                <a:ext cx="237629" cy="29924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acc>
                            <m:accPr>
                              <m:chr m:val="⃗"/>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acc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𝑟</m:t>
                              </m:r>
                            </m:e>
                          </m:acc>
                        </m:e>
                        <m:sub>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𝑓</m:t>
                          </m:r>
                        </m:sub>
                      </m:sSub>
                    </m:oMath>
                  </m:oMathPara>
                </a14:m>
                <a:endParaRPr kumimoji="0" lang="el-G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54" name="TextBox 53">
                <a:extLst>
                  <a:ext uri="{FF2B5EF4-FFF2-40B4-BE49-F238E27FC236}">
                    <a16:creationId xmlns:a16="http://schemas.microsoft.com/office/drawing/2014/main" id="{F0693B46-1BAA-8B16-14BB-5FD1AD748118}"/>
                  </a:ext>
                </a:extLst>
              </p:cNvPr>
              <p:cNvSpPr txBox="1">
                <a:spLocks noRot="1" noChangeAspect="1" noMove="1" noResize="1" noEditPoints="1" noAdjustHandles="1" noChangeArrowheads="1" noChangeShapeType="1" noTextEdit="1"/>
              </p:cNvSpPr>
              <p:nvPr/>
            </p:nvSpPr>
            <p:spPr>
              <a:xfrm>
                <a:off x="3642310" y="4738236"/>
                <a:ext cx="237629" cy="299249"/>
              </a:xfrm>
              <a:prstGeom prst="rect">
                <a:avLst/>
              </a:prstGeom>
              <a:blipFill>
                <a:blip r:embed="rId9"/>
                <a:stretch>
                  <a:fillRect l="-28205" t="-40816" r="-76923" b="-28571"/>
                </a:stretch>
              </a:blipFill>
            </p:spPr>
            <p:txBody>
              <a:bodyPr/>
              <a:lstStyle/>
              <a:p>
                <a:r>
                  <a:rPr lang="en-US">
                    <a:noFill/>
                  </a:rPr>
                  <a:t> </a:t>
                </a:r>
              </a:p>
            </p:txBody>
          </p:sp>
        </mc:Fallback>
      </mc:AlternateContent>
      <p:cxnSp>
        <p:nvCxnSpPr>
          <p:cNvPr id="68" name="Straight Arrow Connector 67">
            <a:extLst>
              <a:ext uri="{FF2B5EF4-FFF2-40B4-BE49-F238E27FC236}">
                <a16:creationId xmlns:a16="http://schemas.microsoft.com/office/drawing/2014/main" id="{F08F40F6-90A5-D504-435C-7FAC1B746CAF}"/>
              </a:ext>
            </a:extLst>
          </p:cNvPr>
          <p:cNvCxnSpPr/>
          <p:nvPr/>
        </p:nvCxnSpPr>
        <p:spPr>
          <a:xfrm>
            <a:off x="5257802" y="4231745"/>
            <a:ext cx="2084615" cy="326488"/>
          </a:xfrm>
          <a:prstGeom prst="straightConnector1">
            <a:avLst/>
          </a:prstGeom>
          <a:ln w="28575">
            <a:solidFill>
              <a:srgbClr val="7030A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0" name="Rectangle 69">
                <a:extLst>
                  <a:ext uri="{FF2B5EF4-FFF2-40B4-BE49-F238E27FC236}">
                    <a16:creationId xmlns:a16="http://schemas.microsoft.com/office/drawing/2014/main" id="{7D73CA7D-43BF-6B29-3334-9137435F0F40}"/>
                  </a:ext>
                </a:extLst>
              </p:cNvPr>
              <p:cNvSpPr/>
              <p:nvPr/>
            </p:nvSpPr>
            <p:spPr>
              <a:xfrm>
                <a:off x="6141540" y="4027155"/>
                <a:ext cx="471732" cy="39158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acc>
                            <m:accPr>
                              <m:chr m:val="⃗"/>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acc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𝑢</m:t>
                              </m:r>
                            </m:e>
                          </m:acc>
                        </m:e>
                        <m:sub>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𝑓</m:t>
                          </m:r>
                        </m:sub>
                      </m:sSub>
                    </m:oMath>
                  </m:oMathPara>
                </a14:m>
                <a:endParaRPr kumimoji="0" lang="el-G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70" name="Rectangle 69">
                <a:extLst>
                  <a:ext uri="{FF2B5EF4-FFF2-40B4-BE49-F238E27FC236}">
                    <a16:creationId xmlns:a16="http://schemas.microsoft.com/office/drawing/2014/main" id="{7D73CA7D-43BF-6B29-3334-9137435F0F40}"/>
                  </a:ext>
                </a:extLst>
              </p:cNvPr>
              <p:cNvSpPr>
                <a:spLocks noRot="1" noChangeAspect="1" noMove="1" noResize="1" noEditPoints="1" noAdjustHandles="1" noChangeArrowheads="1" noChangeShapeType="1" noTextEdit="1"/>
              </p:cNvSpPr>
              <p:nvPr/>
            </p:nvSpPr>
            <p:spPr>
              <a:xfrm>
                <a:off x="6141540" y="4027155"/>
                <a:ext cx="471732" cy="391582"/>
              </a:xfrm>
              <a:prstGeom prst="rect">
                <a:avLst/>
              </a:prstGeom>
              <a:blipFill>
                <a:blip r:embed="rId10"/>
                <a:stretch>
                  <a:fillRect b="-937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3" name="Rectangle 72">
                <a:extLst>
                  <a:ext uri="{FF2B5EF4-FFF2-40B4-BE49-F238E27FC236}">
                    <a16:creationId xmlns:a16="http://schemas.microsoft.com/office/drawing/2014/main" id="{AEADC7BB-8498-7063-5B64-5F1D39812240}"/>
                  </a:ext>
                </a:extLst>
              </p:cNvPr>
              <p:cNvSpPr/>
              <p:nvPr/>
            </p:nvSpPr>
            <p:spPr>
              <a:xfrm>
                <a:off x="7702880" y="5310281"/>
                <a:ext cx="367985"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oMath>
                  </m:oMathPara>
                </a14:m>
                <a:endParaRPr kumimoji="0" lang="el-G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73" name="Rectangle 72">
                <a:extLst>
                  <a:ext uri="{FF2B5EF4-FFF2-40B4-BE49-F238E27FC236}">
                    <a16:creationId xmlns:a16="http://schemas.microsoft.com/office/drawing/2014/main" id="{AEADC7BB-8498-7063-5B64-5F1D39812240}"/>
                  </a:ext>
                </a:extLst>
              </p:cNvPr>
              <p:cNvSpPr>
                <a:spLocks noRot="1" noChangeAspect="1" noMove="1" noResize="1" noEditPoints="1" noAdjustHandles="1" noChangeArrowheads="1" noChangeShapeType="1" noTextEdit="1"/>
              </p:cNvSpPr>
              <p:nvPr/>
            </p:nvSpPr>
            <p:spPr>
              <a:xfrm>
                <a:off x="7702880" y="5310281"/>
                <a:ext cx="367985" cy="369332"/>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4" name="Rectangle 73">
                <a:extLst>
                  <a:ext uri="{FF2B5EF4-FFF2-40B4-BE49-F238E27FC236}">
                    <a16:creationId xmlns:a16="http://schemas.microsoft.com/office/drawing/2014/main" id="{9A3D1D6C-3BBD-A4FA-26E4-C0D227E2A6EC}"/>
                  </a:ext>
                </a:extLst>
              </p:cNvPr>
              <p:cNvSpPr/>
              <p:nvPr/>
            </p:nvSpPr>
            <p:spPr>
              <a:xfrm>
                <a:off x="995521" y="2379691"/>
                <a:ext cx="371384"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𝑦</m:t>
                      </m:r>
                    </m:oMath>
                  </m:oMathPara>
                </a14:m>
                <a:endParaRPr kumimoji="0" lang="el-G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74" name="Rectangle 73">
                <a:extLst>
                  <a:ext uri="{FF2B5EF4-FFF2-40B4-BE49-F238E27FC236}">
                    <a16:creationId xmlns:a16="http://schemas.microsoft.com/office/drawing/2014/main" id="{9A3D1D6C-3BBD-A4FA-26E4-C0D227E2A6EC}"/>
                  </a:ext>
                </a:extLst>
              </p:cNvPr>
              <p:cNvSpPr>
                <a:spLocks noRot="1" noChangeAspect="1" noMove="1" noResize="1" noEditPoints="1" noAdjustHandles="1" noChangeArrowheads="1" noChangeShapeType="1" noTextEdit="1"/>
              </p:cNvSpPr>
              <p:nvPr/>
            </p:nvSpPr>
            <p:spPr>
              <a:xfrm>
                <a:off x="995521" y="2379691"/>
                <a:ext cx="371384" cy="369332"/>
              </a:xfrm>
              <a:prstGeom prst="rect">
                <a:avLst/>
              </a:prstGeom>
              <a:blipFill>
                <a:blip r:embed="rId12"/>
                <a:stretch>
                  <a:fillRect b="-6557"/>
                </a:stretch>
              </a:blipFill>
            </p:spPr>
            <p:txBody>
              <a:bodyPr/>
              <a:lstStyle/>
              <a:p>
                <a:r>
                  <a:rPr lang="en-US">
                    <a:noFill/>
                  </a:rPr>
                  <a:t> </a:t>
                </a:r>
              </a:p>
            </p:txBody>
          </p:sp>
        </mc:Fallback>
      </mc:AlternateContent>
    </p:spTree>
    <p:extLst>
      <p:ext uri="{BB962C8B-B14F-4D97-AF65-F5344CB8AC3E}">
        <p14:creationId xmlns:p14="http://schemas.microsoft.com/office/powerpoint/2010/main" val="102585473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a:t>Κίνηση σε Δυο Διαστάσεις</a:t>
            </a:r>
          </a:p>
        </p:txBody>
      </p:sp>
      <mc:AlternateContent xmlns:mc="http://schemas.openxmlformats.org/markup-compatibility/2006" xmlns:a14="http://schemas.microsoft.com/office/drawing/2010/main">
        <mc:Choice Requires="a14">
          <p:sp>
            <p:nvSpPr>
              <p:cNvPr id="3" name="Θέση περιεχομένου 2"/>
              <p:cNvSpPr>
                <a:spLocks noGrp="1"/>
              </p:cNvSpPr>
              <p:nvPr>
                <p:ph idx="1"/>
              </p:nvPr>
            </p:nvSpPr>
            <p:spPr>
              <a:xfrm>
                <a:off x="738350" y="1853292"/>
                <a:ext cx="7490908" cy="4623708"/>
              </a:xfrm>
            </p:spPr>
            <p:txBody>
              <a:bodyPr>
                <a:normAutofit/>
              </a:bodyPr>
              <a:lstStyle/>
              <a:p>
                <a:r>
                  <a:rPr lang="el-GR" dirty="0"/>
                  <a:t>Ας γράψουμε τις δυο </a:t>
                </a:r>
                <a:r>
                  <a:rPr lang="el-GR" i="1" dirty="0"/>
                  <a:t>διανυσματικές</a:t>
                </a:r>
                <a:r>
                  <a:rPr lang="el-GR" dirty="0"/>
                  <a:t> εξισώσεις κίνησης σε δυο διαστάσεις με </a:t>
                </a:r>
                <a:r>
                  <a:rPr lang="el-GR" u="sng" dirty="0"/>
                  <a:t>σταθερή επιτάχυνση</a:t>
                </a:r>
                <a:br>
                  <a:rPr lang="el-GR" u="sng" dirty="0"/>
                </a:br>
                <a:br>
                  <a:rPr lang="en-US" sz="1400" u="sng" dirty="0"/>
                </a:br>
                <a:endParaRPr lang="el-GR" u="sng" dirty="0"/>
              </a:p>
              <a:p>
                <a:pPr lvl="1"/>
                <a14:m>
                  <m:oMath xmlns:m="http://schemas.openxmlformats.org/officeDocument/2006/math">
                    <m:sSub>
                      <m:sSubPr>
                        <m:ctrlPr>
                          <a:rPr lang="en-US" sz="2800" b="1" i="1" smtClean="0">
                            <a:latin typeface="Cambria Math" panose="02040503050406030204" pitchFamily="18" charset="0"/>
                          </a:rPr>
                        </m:ctrlPr>
                      </m:sSubPr>
                      <m:e>
                        <m:acc>
                          <m:accPr>
                            <m:chr m:val="⃗"/>
                            <m:ctrlPr>
                              <a:rPr lang="en-US" sz="2800" b="1" i="1" smtClean="0">
                                <a:latin typeface="Cambria Math" panose="02040503050406030204" pitchFamily="18" charset="0"/>
                              </a:rPr>
                            </m:ctrlPr>
                          </m:accPr>
                          <m:e>
                            <m:r>
                              <a:rPr lang="en-US" sz="2800" b="1" i="1" smtClean="0">
                                <a:latin typeface="Cambria Math" panose="02040503050406030204" pitchFamily="18" charset="0"/>
                              </a:rPr>
                              <m:t>𝒗</m:t>
                            </m:r>
                          </m:e>
                        </m:acc>
                      </m:e>
                      <m:sub>
                        <m:r>
                          <a:rPr lang="en-US" sz="2800" b="1" i="1" smtClean="0">
                            <a:latin typeface="Cambria Math" panose="02040503050406030204" pitchFamily="18" charset="0"/>
                          </a:rPr>
                          <m:t>𝒇</m:t>
                        </m:r>
                      </m:sub>
                    </m:sSub>
                    <m:r>
                      <a:rPr lang="en-US" sz="2800" b="1" i="1" smtClean="0">
                        <a:latin typeface="Cambria Math" panose="02040503050406030204" pitchFamily="18" charset="0"/>
                      </a:rPr>
                      <m:t>=</m:t>
                    </m:r>
                    <m:sSub>
                      <m:sSubPr>
                        <m:ctrlPr>
                          <a:rPr lang="en-US" sz="2800" b="1" i="1" smtClean="0">
                            <a:latin typeface="Cambria Math" panose="02040503050406030204" pitchFamily="18" charset="0"/>
                          </a:rPr>
                        </m:ctrlPr>
                      </m:sSubPr>
                      <m:e>
                        <m:acc>
                          <m:accPr>
                            <m:chr m:val="⃗"/>
                            <m:ctrlPr>
                              <a:rPr lang="en-US" sz="2800" b="1" i="1">
                                <a:latin typeface="Cambria Math" panose="02040503050406030204" pitchFamily="18" charset="0"/>
                              </a:rPr>
                            </m:ctrlPr>
                          </m:accPr>
                          <m:e>
                            <m:r>
                              <a:rPr lang="en-US" sz="2800" b="1" i="1">
                                <a:latin typeface="Cambria Math" panose="02040503050406030204" pitchFamily="18" charset="0"/>
                              </a:rPr>
                              <m:t>𝒗</m:t>
                            </m:r>
                          </m:e>
                        </m:acc>
                      </m:e>
                      <m:sub>
                        <m:r>
                          <a:rPr lang="en-US" sz="2800" b="1" i="1" smtClean="0">
                            <a:latin typeface="Cambria Math" panose="02040503050406030204" pitchFamily="18" charset="0"/>
                          </a:rPr>
                          <m:t>𝒊</m:t>
                        </m:r>
                      </m:sub>
                    </m:sSub>
                    <m:r>
                      <a:rPr lang="en-US" sz="2800" b="1" i="1" smtClean="0">
                        <a:latin typeface="Cambria Math" panose="02040503050406030204" pitchFamily="18" charset="0"/>
                      </a:rPr>
                      <m:t>+</m:t>
                    </m:r>
                    <m:acc>
                      <m:accPr>
                        <m:chr m:val="⃗"/>
                        <m:ctrlPr>
                          <a:rPr lang="en-US" sz="2800" b="1" i="1" smtClean="0">
                            <a:latin typeface="Cambria Math" panose="02040503050406030204" pitchFamily="18" charset="0"/>
                          </a:rPr>
                        </m:ctrlPr>
                      </m:accPr>
                      <m:e>
                        <m:r>
                          <a:rPr lang="en-US" sz="2800" b="1" i="1" smtClean="0">
                            <a:latin typeface="Cambria Math" panose="02040503050406030204" pitchFamily="18" charset="0"/>
                          </a:rPr>
                          <m:t>𝒂</m:t>
                        </m:r>
                      </m:e>
                    </m:acc>
                    <m:r>
                      <a:rPr lang="en-US" sz="2800" b="1" i="1" smtClean="0">
                        <a:latin typeface="Cambria Math" panose="02040503050406030204" pitchFamily="18" charset="0"/>
                      </a:rPr>
                      <m:t>𝒕</m:t>
                    </m:r>
                  </m:oMath>
                </a14:m>
                <a:br>
                  <a:rPr lang="el-GR" sz="2800" b="1" dirty="0"/>
                </a:br>
                <a:endParaRPr lang="en-US" sz="2800" b="1" dirty="0"/>
              </a:p>
              <a:p>
                <a:pPr lvl="1"/>
                <a:endParaRPr lang="en-US" sz="2800" b="1" dirty="0"/>
              </a:p>
              <a:p>
                <a:pPr lvl="1"/>
                <a14:m>
                  <m:oMath xmlns:m="http://schemas.openxmlformats.org/officeDocument/2006/math">
                    <m:sSub>
                      <m:sSubPr>
                        <m:ctrlPr>
                          <a:rPr lang="en-US" sz="2800" b="1" i="1" smtClean="0">
                            <a:latin typeface="Cambria Math" panose="02040503050406030204" pitchFamily="18" charset="0"/>
                          </a:rPr>
                        </m:ctrlPr>
                      </m:sSubPr>
                      <m:e>
                        <m:acc>
                          <m:accPr>
                            <m:chr m:val="⃗"/>
                            <m:ctrlPr>
                              <a:rPr lang="en-US" sz="2800" b="1" i="1" smtClean="0">
                                <a:latin typeface="Cambria Math" panose="02040503050406030204" pitchFamily="18" charset="0"/>
                              </a:rPr>
                            </m:ctrlPr>
                          </m:accPr>
                          <m:e>
                            <m:r>
                              <a:rPr lang="en-US" sz="2800" b="1" i="1" smtClean="0">
                                <a:latin typeface="Cambria Math" panose="02040503050406030204" pitchFamily="18" charset="0"/>
                              </a:rPr>
                              <m:t>𝒓</m:t>
                            </m:r>
                          </m:e>
                        </m:acc>
                      </m:e>
                      <m:sub>
                        <m:r>
                          <a:rPr lang="en-US" sz="2800" b="1" i="1" smtClean="0">
                            <a:latin typeface="Cambria Math" panose="02040503050406030204" pitchFamily="18" charset="0"/>
                          </a:rPr>
                          <m:t>𝒇</m:t>
                        </m:r>
                      </m:sub>
                    </m:sSub>
                    <m:r>
                      <a:rPr lang="en-US" sz="2800" b="1" i="1" smtClean="0">
                        <a:latin typeface="Cambria Math" panose="02040503050406030204" pitchFamily="18" charset="0"/>
                      </a:rPr>
                      <m:t>=</m:t>
                    </m:r>
                    <m:sSub>
                      <m:sSubPr>
                        <m:ctrlPr>
                          <a:rPr lang="en-US" sz="2800" b="1" i="1" smtClean="0">
                            <a:latin typeface="Cambria Math" panose="02040503050406030204" pitchFamily="18" charset="0"/>
                          </a:rPr>
                        </m:ctrlPr>
                      </m:sSubPr>
                      <m:e>
                        <m:acc>
                          <m:accPr>
                            <m:chr m:val="⃗"/>
                            <m:ctrlPr>
                              <a:rPr lang="en-US" sz="2800" b="1" i="1" smtClean="0">
                                <a:latin typeface="Cambria Math" panose="02040503050406030204" pitchFamily="18" charset="0"/>
                              </a:rPr>
                            </m:ctrlPr>
                          </m:accPr>
                          <m:e>
                            <m:r>
                              <a:rPr lang="en-US" sz="2800" b="1" i="1" smtClean="0">
                                <a:latin typeface="Cambria Math" panose="02040503050406030204" pitchFamily="18" charset="0"/>
                              </a:rPr>
                              <m:t>𝒓</m:t>
                            </m:r>
                          </m:e>
                        </m:acc>
                      </m:e>
                      <m:sub>
                        <m:r>
                          <a:rPr lang="en-US" sz="2800" b="1" i="1" smtClean="0">
                            <a:latin typeface="Cambria Math" panose="02040503050406030204" pitchFamily="18" charset="0"/>
                          </a:rPr>
                          <m:t>𝒊</m:t>
                        </m:r>
                      </m:sub>
                    </m:sSub>
                    <m:r>
                      <a:rPr lang="en-US" sz="2800" b="1" i="1" smtClean="0">
                        <a:latin typeface="Cambria Math" panose="02040503050406030204" pitchFamily="18" charset="0"/>
                      </a:rPr>
                      <m:t>+</m:t>
                    </m:r>
                    <m:sSub>
                      <m:sSubPr>
                        <m:ctrlPr>
                          <a:rPr lang="en-US" sz="2800" b="1" i="1" smtClean="0">
                            <a:latin typeface="Cambria Math" panose="02040503050406030204" pitchFamily="18" charset="0"/>
                          </a:rPr>
                        </m:ctrlPr>
                      </m:sSubPr>
                      <m:e>
                        <m:acc>
                          <m:accPr>
                            <m:chr m:val="⃗"/>
                            <m:ctrlPr>
                              <a:rPr lang="en-US" sz="2800" b="1" i="1" smtClean="0">
                                <a:latin typeface="Cambria Math" panose="02040503050406030204" pitchFamily="18" charset="0"/>
                              </a:rPr>
                            </m:ctrlPr>
                          </m:accPr>
                          <m:e>
                            <m:r>
                              <a:rPr lang="en-US" sz="2800" b="1" i="1" smtClean="0">
                                <a:latin typeface="Cambria Math" panose="02040503050406030204" pitchFamily="18" charset="0"/>
                              </a:rPr>
                              <m:t>𝒗</m:t>
                            </m:r>
                          </m:e>
                        </m:acc>
                      </m:e>
                      <m:sub>
                        <m:r>
                          <a:rPr lang="en-US" sz="2800" b="1" i="1" smtClean="0">
                            <a:latin typeface="Cambria Math" panose="02040503050406030204" pitchFamily="18" charset="0"/>
                          </a:rPr>
                          <m:t>𝒊</m:t>
                        </m:r>
                      </m:sub>
                    </m:sSub>
                    <m:r>
                      <a:rPr lang="en-US" sz="2800" b="1" i="1" smtClean="0">
                        <a:latin typeface="Cambria Math" panose="02040503050406030204" pitchFamily="18" charset="0"/>
                      </a:rPr>
                      <m:t>𝒕</m:t>
                    </m:r>
                    <m:r>
                      <a:rPr lang="en-US" sz="2800" b="1" i="1" smtClean="0">
                        <a:latin typeface="Cambria Math" panose="02040503050406030204" pitchFamily="18" charset="0"/>
                      </a:rPr>
                      <m:t>+</m:t>
                    </m:r>
                    <m:f>
                      <m:fPr>
                        <m:ctrlPr>
                          <a:rPr lang="en-US" sz="2800" b="1" i="1" smtClean="0">
                            <a:latin typeface="Cambria Math" panose="02040503050406030204" pitchFamily="18" charset="0"/>
                          </a:rPr>
                        </m:ctrlPr>
                      </m:fPr>
                      <m:num>
                        <m:r>
                          <a:rPr lang="en-US" sz="2800" b="1" i="1" smtClean="0">
                            <a:latin typeface="Cambria Math" panose="02040503050406030204" pitchFamily="18" charset="0"/>
                          </a:rPr>
                          <m:t>𝟏</m:t>
                        </m:r>
                      </m:num>
                      <m:den>
                        <m:r>
                          <a:rPr lang="en-US" sz="2800" b="1" i="1" smtClean="0">
                            <a:latin typeface="Cambria Math" panose="02040503050406030204" pitchFamily="18" charset="0"/>
                          </a:rPr>
                          <m:t>𝟐</m:t>
                        </m:r>
                      </m:den>
                    </m:f>
                    <m:acc>
                      <m:accPr>
                        <m:chr m:val="⃗"/>
                        <m:ctrlPr>
                          <a:rPr lang="en-US" sz="2800" b="1" i="1" smtClean="0">
                            <a:latin typeface="Cambria Math" panose="02040503050406030204" pitchFamily="18" charset="0"/>
                          </a:rPr>
                        </m:ctrlPr>
                      </m:accPr>
                      <m:e>
                        <m:r>
                          <a:rPr lang="en-US" sz="2800" b="1" i="1" smtClean="0">
                            <a:latin typeface="Cambria Math" panose="02040503050406030204" pitchFamily="18" charset="0"/>
                          </a:rPr>
                          <m:t>𝒂</m:t>
                        </m:r>
                      </m:e>
                    </m:acc>
                    <m:sSup>
                      <m:sSupPr>
                        <m:ctrlPr>
                          <a:rPr lang="en-US" sz="2800" b="1" i="1" smtClean="0">
                            <a:latin typeface="Cambria Math" panose="02040503050406030204" pitchFamily="18" charset="0"/>
                          </a:rPr>
                        </m:ctrlPr>
                      </m:sSupPr>
                      <m:e>
                        <m:r>
                          <a:rPr lang="en-US" sz="2800" b="1" i="1" smtClean="0">
                            <a:latin typeface="Cambria Math" panose="02040503050406030204" pitchFamily="18" charset="0"/>
                          </a:rPr>
                          <m:t>𝒕</m:t>
                        </m:r>
                      </m:e>
                      <m:sup>
                        <m:r>
                          <a:rPr lang="en-US" sz="2800" b="1" i="1" smtClean="0">
                            <a:latin typeface="Cambria Math" panose="02040503050406030204" pitchFamily="18" charset="0"/>
                          </a:rPr>
                          <m:t>𝟐</m:t>
                        </m:r>
                      </m:sup>
                    </m:sSup>
                  </m:oMath>
                </a14:m>
                <a:endParaRPr lang="en-US" sz="2800" b="1" dirty="0"/>
              </a:p>
              <a:p>
                <a:pPr lvl="1"/>
                <a:endParaRPr lang="en-US" dirty="0"/>
              </a:p>
            </p:txBody>
          </p:sp>
        </mc:Choice>
        <mc:Fallback xmlns="">
          <p:sp>
            <p:nvSpPr>
              <p:cNvPr id="3" name="Θέση περιεχομένου 2"/>
              <p:cNvSpPr>
                <a:spLocks noGrp="1" noRot="1" noChangeAspect="1" noMove="1" noResize="1" noEditPoints="1" noAdjustHandles="1" noChangeArrowheads="1" noChangeShapeType="1" noTextEdit="1"/>
              </p:cNvSpPr>
              <p:nvPr>
                <p:ph idx="1"/>
              </p:nvPr>
            </p:nvSpPr>
            <p:spPr>
              <a:xfrm>
                <a:off x="738350" y="1853292"/>
                <a:ext cx="7490908" cy="4623708"/>
              </a:xfrm>
              <a:blipFill rotWithShape="0">
                <a:blip r:embed="rId2"/>
                <a:stretch>
                  <a:fillRect t="-1054" r="-407"/>
                </a:stretch>
              </a:blipFill>
            </p:spPr>
            <p:txBody>
              <a:bodyPr/>
              <a:lstStyle/>
              <a:p>
                <a:r>
                  <a:rPr lang="el-GR">
                    <a:noFill/>
                  </a:rPr>
                  <a:t> </a:t>
                </a:r>
              </a:p>
            </p:txBody>
          </p:sp>
        </mc:Fallback>
      </mc:AlternateContent>
      <p:sp>
        <p:nvSpPr>
          <p:cNvPr id="4" name="Horizontal Scroll 3"/>
          <p:cNvSpPr/>
          <p:nvPr/>
        </p:nvSpPr>
        <p:spPr>
          <a:xfrm>
            <a:off x="6324600" y="631230"/>
            <a:ext cx="2286000" cy="1228299"/>
          </a:xfrm>
          <a:prstGeom prst="horizontalScroll">
            <a:avLst>
              <a:gd name="adj" fmla="val 723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600" b="0" i="0" u="none" strike="noStrike" kern="1200" cap="none" spc="0" normalizeH="0" baseline="0" noProof="0" dirty="0">
                <a:ln>
                  <a:noFill/>
                </a:ln>
                <a:solidFill>
                  <a:prstClr val="white"/>
                </a:solidFill>
                <a:effectLst/>
                <a:uLnTx/>
                <a:uFillTx/>
                <a:latin typeface="Calibri" panose="020F0502020204030204"/>
                <a:ea typeface="+mn-ea"/>
                <a:cs typeface="+mn-cs"/>
              </a:rPr>
              <a:t>Αυτές οι εξισώσεις κατασκευάστηκαν από ξεχωριστή μελέτη της κίνησης ΑΝΑ ΑΞΟΝΑ! </a:t>
            </a:r>
          </a:p>
        </p:txBody>
      </p:sp>
      <p:grpSp>
        <p:nvGrpSpPr>
          <p:cNvPr id="5" name="Group 4"/>
          <p:cNvGrpSpPr/>
          <p:nvPr/>
        </p:nvGrpSpPr>
        <p:grpSpPr>
          <a:xfrm>
            <a:off x="3562923" y="2711783"/>
            <a:ext cx="2967689" cy="1551022"/>
            <a:chOff x="3733800" y="2424889"/>
            <a:chExt cx="2967689" cy="1551022"/>
          </a:xfrm>
        </p:grpSpPr>
        <p:cxnSp>
          <p:nvCxnSpPr>
            <p:cNvPr id="6" name="Elbow Connector 5"/>
            <p:cNvCxnSpPr/>
            <p:nvPr/>
          </p:nvCxnSpPr>
          <p:spPr>
            <a:xfrm flipV="1">
              <a:off x="3733800" y="2590800"/>
              <a:ext cx="1219200" cy="685800"/>
            </a:xfrm>
            <a:prstGeom prst="bentConnector3">
              <a:avLst>
                <a:gd name="adj1" fmla="val 5303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 name="Elbow Connector 6"/>
            <p:cNvCxnSpPr/>
            <p:nvPr/>
          </p:nvCxnSpPr>
          <p:spPr>
            <a:xfrm>
              <a:off x="3733800" y="3276600"/>
              <a:ext cx="1295400" cy="533400"/>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 name="TextBox 7"/>
                <p:cNvSpPr txBox="1"/>
                <p:nvPr/>
              </p:nvSpPr>
              <p:spPr>
                <a:xfrm>
                  <a:off x="5059218" y="2424889"/>
                  <a:ext cx="1606081" cy="33182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𝑢</m:t>
                            </m:r>
                          </m:e>
                          <m:sub>
                            <m:sSub>
                              <m:sSub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𝑓</m:t>
                                </m:r>
                              </m:sub>
                            </m:sSub>
                          </m:sub>
                        </m:s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Sub>
                          <m:sSub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𝑢</m:t>
                            </m:r>
                          </m:e>
                          <m:sub>
                            <m:sSub>
                              <m:sSub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𝑖</m:t>
                                </m:r>
                              </m:sub>
                            </m:sSub>
                          </m:sub>
                        </m:s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Sub>
                          <m:sSub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𝑎</m:t>
                            </m:r>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sub>
                        </m:s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𝑡</m:t>
                        </m:r>
                      </m:oMath>
                    </m:oMathPara>
                  </a14:m>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9" name="TextBox 8"/>
                <p:cNvSpPr txBox="1">
                  <a:spLocks noRot="1" noChangeAspect="1" noMove="1" noResize="1" noEditPoints="1" noAdjustHandles="1" noChangeArrowheads="1" noChangeShapeType="1" noTextEdit="1"/>
                </p:cNvSpPr>
                <p:nvPr/>
              </p:nvSpPr>
              <p:spPr>
                <a:xfrm>
                  <a:off x="5059218" y="2424889"/>
                  <a:ext cx="1606081" cy="331822"/>
                </a:xfrm>
                <a:prstGeom prst="rect">
                  <a:avLst/>
                </a:prstGeom>
                <a:blipFill>
                  <a:blip r:embed="rId3"/>
                  <a:stretch>
                    <a:fillRect l="-1901" r="-2662" b="-2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p:cNvSpPr txBox="1"/>
                <p:nvPr/>
              </p:nvSpPr>
              <p:spPr>
                <a:xfrm>
                  <a:off x="5071747" y="3644089"/>
                  <a:ext cx="1629742" cy="33182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𝑢</m:t>
                            </m:r>
                          </m:e>
                          <m:sub>
                            <m:sSub>
                              <m:sSub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𝑓</m:t>
                                </m:r>
                              </m:sub>
                            </m:sSub>
                          </m:sub>
                        </m:s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Sub>
                          <m:sSub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𝑢</m:t>
                            </m:r>
                          </m:e>
                          <m:sub>
                            <m:sSub>
                              <m:sSub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𝑖</m:t>
                                </m:r>
                              </m:sub>
                            </m:sSub>
                          </m:sub>
                        </m:s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Sub>
                          <m:sSub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𝑎</m:t>
                            </m:r>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sub>
                        </m:s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𝑡</m:t>
                        </m:r>
                      </m:oMath>
                    </m:oMathPara>
                  </a14:m>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10" name="TextBox 9"/>
                <p:cNvSpPr txBox="1">
                  <a:spLocks noRot="1" noChangeAspect="1" noMove="1" noResize="1" noEditPoints="1" noAdjustHandles="1" noChangeArrowheads="1" noChangeShapeType="1" noTextEdit="1"/>
                </p:cNvSpPr>
                <p:nvPr/>
              </p:nvSpPr>
              <p:spPr>
                <a:xfrm>
                  <a:off x="5071747" y="3644089"/>
                  <a:ext cx="1629742" cy="331822"/>
                </a:xfrm>
                <a:prstGeom prst="rect">
                  <a:avLst/>
                </a:prstGeom>
                <a:blipFill>
                  <a:blip r:embed="rId4"/>
                  <a:stretch>
                    <a:fillRect l="-1498" r="-2622" b="-20000"/>
                  </a:stretch>
                </a:blipFill>
              </p:spPr>
              <p:txBody>
                <a:bodyPr/>
                <a:lstStyle/>
                <a:p>
                  <a:r>
                    <a:rPr lang="en-US">
                      <a:noFill/>
                    </a:rPr>
                    <a:t> </a:t>
                  </a:r>
                </a:p>
              </p:txBody>
            </p:sp>
          </mc:Fallback>
        </mc:AlternateContent>
      </p:grpSp>
      <p:grpSp>
        <p:nvGrpSpPr>
          <p:cNvPr id="10" name="Group 9"/>
          <p:cNvGrpSpPr/>
          <p:nvPr/>
        </p:nvGrpSpPr>
        <p:grpSpPr>
          <a:xfrm>
            <a:off x="4787881" y="4197274"/>
            <a:ext cx="3694262" cy="1773820"/>
            <a:chOff x="4800600" y="4490862"/>
            <a:chExt cx="3694262" cy="1773820"/>
          </a:xfrm>
        </p:grpSpPr>
        <p:grpSp>
          <p:nvGrpSpPr>
            <p:cNvPr id="11" name="Group 10"/>
            <p:cNvGrpSpPr/>
            <p:nvPr/>
          </p:nvGrpSpPr>
          <p:grpSpPr>
            <a:xfrm>
              <a:off x="4800600" y="4803596"/>
              <a:ext cx="1295400" cy="1219200"/>
              <a:chOff x="4572000" y="4481602"/>
              <a:chExt cx="1295400" cy="1219200"/>
            </a:xfrm>
          </p:grpSpPr>
          <p:cxnSp>
            <p:nvCxnSpPr>
              <p:cNvPr id="14" name="Elbow Connector 13"/>
              <p:cNvCxnSpPr/>
              <p:nvPr/>
            </p:nvCxnSpPr>
            <p:spPr>
              <a:xfrm flipV="1">
                <a:off x="4572000" y="4481602"/>
                <a:ext cx="1219200" cy="685800"/>
              </a:xfrm>
              <a:prstGeom prst="bentConnector3">
                <a:avLst>
                  <a:gd name="adj1" fmla="val 5303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Elbow Connector 14"/>
              <p:cNvCxnSpPr/>
              <p:nvPr/>
            </p:nvCxnSpPr>
            <p:spPr>
              <a:xfrm>
                <a:off x="4572000" y="5167402"/>
                <a:ext cx="1295400" cy="533400"/>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12" name="TextBox 11"/>
                <p:cNvSpPr txBox="1"/>
                <p:nvPr/>
              </p:nvSpPr>
              <p:spPr>
                <a:xfrm>
                  <a:off x="6096000" y="4490862"/>
                  <a:ext cx="2398862" cy="518604"/>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𝑓</m:t>
                            </m:r>
                          </m:sub>
                        </m:s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Sub>
                          <m:sSub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𝑖</m:t>
                            </m:r>
                          </m:sub>
                        </m:s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Sub>
                          <m:sSub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𝑢</m:t>
                            </m:r>
                          </m:e>
                          <m:sub>
                            <m:sSub>
                              <m:sSub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𝑖</m:t>
                                </m:r>
                              </m:sub>
                            </m:sSub>
                          </m:sub>
                        </m:s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𝑡</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f>
                          <m:f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m:t>
                            </m:r>
                          </m:num>
                          <m:den>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den>
                        </m:f>
                        <m:sSub>
                          <m:sSub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𝑎</m:t>
                            </m:r>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sub>
                        </m:sSub>
                        <m:sSup>
                          <m:sSup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𝑡</m:t>
                            </m:r>
                          </m:e>
                          <m: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sup>
                        </m:sSup>
                      </m:oMath>
                    </m:oMathPara>
                  </a14:m>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14" name="TextBox 13"/>
                <p:cNvSpPr txBox="1">
                  <a:spLocks noRot="1" noChangeAspect="1" noMove="1" noResize="1" noEditPoints="1" noAdjustHandles="1" noChangeArrowheads="1" noChangeShapeType="1" noTextEdit="1"/>
                </p:cNvSpPr>
                <p:nvPr/>
              </p:nvSpPr>
              <p:spPr>
                <a:xfrm>
                  <a:off x="6096000" y="4490862"/>
                  <a:ext cx="2398862" cy="518604"/>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p:cNvSpPr txBox="1"/>
                <p:nvPr/>
              </p:nvSpPr>
              <p:spPr>
                <a:xfrm>
                  <a:off x="6121400" y="5746078"/>
                  <a:ext cx="2360774" cy="518604"/>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𝑓</m:t>
                            </m:r>
                          </m:sub>
                        </m:s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Sub>
                          <m:sSub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𝑖</m:t>
                            </m:r>
                          </m:sub>
                        </m:s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Sub>
                          <m:sSub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𝑢</m:t>
                            </m:r>
                          </m:e>
                          <m:sub>
                            <m:sSub>
                              <m:sSub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𝑖</m:t>
                                </m:r>
                              </m:sub>
                            </m:sSub>
                          </m:sub>
                        </m:s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𝑡</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f>
                          <m:f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m:t>
                            </m:r>
                          </m:num>
                          <m:den>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den>
                        </m:f>
                        <m:sSub>
                          <m:sSub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𝑎</m:t>
                            </m:r>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sub>
                        </m:sSub>
                        <m:sSup>
                          <m:sSup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𝑡</m:t>
                            </m:r>
                          </m:e>
                          <m: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sup>
                        </m:sSup>
                      </m:oMath>
                    </m:oMathPara>
                  </a14:m>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15" name="TextBox 14"/>
                <p:cNvSpPr txBox="1">
                  <a:spLocks noRot="1" noChangeAspect="1" noMove="1" noResize="1" noEditPoints="1" noAdjustHandles="1" noChangeArrowheads="1" noChangeShapeType="1" noTextEdit="1"/>
                </p:cNvSpPr>
                <p:nvPr/>
              </p:nvSpPr>
              <p:spPr>
                <a:xfrm>
                  <a:off x="6121400" y="5746078"/>
                  <a:ext cx="2360774" cy="518604"/>
                </a:xfrm>
                <a:prstGeom prst="rect">
                  <a:avLst/>
                </a:prstGeom>
                <a:blipFill>
                  <a:blip r:embed="rId6"/>
                  <a:stretch>
                    <a:fillRect/>
                  </a:stretch>
                </a:blipFill>
              </p:spPr>
              <p:txBody>
                <a:bodyPr/>
                <a:lstStyle/>
                <a:p>
                  <a:r>
                    <a:rPr lang="en-US">
                      <a:noFill/>
                    </a:rPr>
                    <a:t> </a:t>
                  </a:r>
                </a:p>
              </p:txBody>
            </p:sp>
          </mc:Fallback>
        </mc:AlternateContent>
      </p:grpSp>
      <p:sp>
        <p:nvSpPr>
          <p:cNvPr id="16" name="Horizontal Scroll 15"/>
          <p:cNvSpPr/>
          <p:nvPr/>
        </p:nvSpPr>
        <p:spPr>
          <a:xfrm>
            <a:off x="914400" y="5470048"/>
            <a:ext cx="4113628" cy="1037606"/>
          </a:xfrm>
          <a:prstGeom prst="horizontalScroll">
            <a:avLst>
              <a:gd name="adj" fmla="val 760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600" b="0" i="0" u="none" strike="noStrike" kern="1200" cap="none" spc="0" normalizeH="0" baseline="0" noProof="0" dirty="0">
                <a:ln>
                  <a:noFill/>
                </a:ln>
                <a:solidFill>
                  <a:prstClr val="white"/>
                </a:solidFill>
                <a:effectLst/>
                <a:uLnTx/>
                <a:uFillTx/>
                <a:latin typeface="Calibri" panose="020F0502020204030204"/>
                <a:ea typeface="+mn-ea"/>
                <a:cs typeface="+mn-cs"/>
              </a:rPr>
              <a:t>Ισχύουν και όλες οι υπόλοιπες εξισώσεις που περιγράφουν την μονοδιάστατη κίνηση υπό σταθερή ή μηδενική επιτάχυνση!</a:t>
            </a:r>
            <a:endPar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0408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6"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a:t>Κίνηση σε Δυο Διαστάσεις</a:t>
            </a:r>
          </a:p>
        </p:txBody>
      </p:sp>
      <mc:AlternateContent xmlns:mc="http://schemas.openxmlformats.org/markup-compatibility/2006" xmlns:a14="http://schemas.microsoft.com/office/drawing/2010/main">
        <mc:Choice Requires="a14">
          <p:sp>
            <p:nvSpPr>
              <p:cNvPr id="3" name="Θέση περιεχομένου 2"/>
              <p:cNvSpPr>
                <a:spLocks noGrp="1"/>
              </p:cNvSpPr>
              <p:nvPr>
                <p:ph idx="1"/>
              </p:nvPr>
            </p:nvSpPr>
            <p:spPr>
              <a:xfrm>
                <a:off x="738691" y="1371600"/>
                <a:ext cx="7643309" cy="4876800"/>
              </a:xfrm>
            </p:spPr>
            <p:txBody>
              <a:bodyPr>
                <a:normAutofit lnSpcReduction="10000"/>
              </a:bodyPr>
              <a:lstStyle/>
              <a:p>
                <a:r>
                  <a:rPr lang="el-GR" b="1" u="sng" dirty="0"/>
                  <a:t>Παράδειγμα</a:t>
                </a:r>
                <a:r>
                  <a:rPr lang="en-US" b="1" u="sng" dirty="0"/>
                  <a:t>:</a:t>
                </a:r>
                <a:endParaRPr lang="el-GR" b="1" u="sng" dirty="0"/>
              </a:p>
              <a:p>
                <a:r>
                  <a:rPr lang="el-GR" sz="1800" dirty="0"/>
                  <a:t>Ένα σωματίδιο κινείται στο </a:t>
                </a:r>
                <a14:m>
                  <m:oMath xmlns:m="http://schemas.openxmlformats.org/officeDocument/2006/math">
                    <m:r>
                      <a:rPr lang="en-US" sz="1800" i="1" dirty="0" smtClean="0">
                        <a:latin typeface="Cambria Math" panose="02040503050406030204" pitchFamily="18" charset="0"/>
                      </a:rPr>
                      <m:t>𝑥𝑦</m:t>
                    </m:r>
                  </m:oMath>
                </a14:m>
                <a:r>
                  <a:rPr lang="en-US" sz="1800" dirty="0"/>
                  <a:t> </a:t>
                </a:r>
                <a:r>
                  <a:rPr lang="el-GR" sz="1800" dirty="0"/>
                  <a:t>επίπεδο, ξεκινώντας από το (0,0) και με αρχική ταχύτητα </a:t>
                </a:r>
                <a14:m>
                  <m:oMath xmlns:m="http://schemas.openxmlformats.org/officeDocument/2006/math">
                    <m:r>
                      <a:rPr lang="en-US" sz="1800" i="1" dirty="0" smtClean="0">
                        <a:latin typeface="Cambria Math" panose="02040503050406030204" pitchFamily="18" charset="0"/>
                      </a:rPr>
                      <m:t>2</m:t>
                    </m:r>
                    <m:r>
                      <a:rPr lang="en-US" sz="1800" b="0" i="1" dirty="0" smtClean="0">
                        <a:latin typeface="Cambria Math" panose="02040503050406030204" pitchFamily="18" charset="0"/>
                      </a:rPr>
                      <m:t>0</m:t>
                    </m:r>
                    <m:r>
                      <a:rPr lang="en-US" sz="1800" b="0" i="0" dirty="0" smtClean="0">
                        <a:latin typeface="Cambria Math" panose="02040503050406030204" pitchFamily="18" charset="0"/>
                      </a:rPr>
                      <m:t> </m:t>
                    </m:r>
                    <m:r>
                      <m:rPr>
                        <m:sty m:val="p"/>
                      </m:rPr>
                      <a:rPr lang="en-US" sz="1800">
                        <a:latin typeface="Cambria Math" panose="02040503050406030204" pitchFamily="18" charset="0"/>
                      </a:rPr>
                      <m:t>m</m:t>
                    </m:r>
                    <m:r>
                      <a:rPr lang="en-US" sz="1800">
                        <a:latin typeface="Cambria Math" panose="02040503050406030204" pitchFamily="18" charset="0"/>
                      </a:rPr>
                      <m:t>/</m:t>
                    </m:r>
                    <m:r>
                      <m:rPr>
                        <m:sty m:val="p"/>
                      </m:rPr>
                      <a:rPr lang="en-US" sz="1800" b="0" i="0" smtClean="0">
                        <a:latin typeface="Cambria Math" panose="02040503050406030204" pitchFamily="18" charset="0"/>
                      </a:rPr>
                      <m:t>s</m:t>
                    </m:r>
                  </m:oMath>
                </a14:m>
                <a:r>
                  <a:rPr lang="en-US" sz="1800" dirty="0"/>
                  <a:t> </a:t>
                </a:r>
                <a:r>
                  <a:rPr lang="el-GR" sz="1800" dirty="0"/>
                  <a:t>στον </a:t>
                </a:r>
                <a:r>
                  <a:rPr lang="en-US" sz="1800" dirty="0"/>
                  <a:t>x-</a:t>
                </a:r>
                <a:r>
                  <a:rPr lang="el-GR" sz="1800" dirty="0"/>
                  <a:t>άξονα, και </a:t>
                </a:r>
                <a14:m>
                  <m:oMath xmlns:m="http://schemas.openxmlformats.org/officeDocument/2006/math">
                    <m:r>
                      <a:rPr lang="en-US" sz="1800" i="1" dirty="0" smtClean="0">
                        <a:latin typeface="Cambria Math" panose="02040503050406030204" pitchFamily="18" charset="0"/>
                      </a:rPr>
                      <m:t>−</m:t>
                    </m:r>
                    <m:r>
                      <a:rPr lang="en-US" sz="1800" b="0" i="1" dirty="0" smtClean="0">
                        <a:latin typeface="Cambria Math" panose="02040503050406030204" pitchFamily="18" charset="0"/>
                      </a:rPr>
                      <m:t>15</m:t>
                    </m:r>
                    <m:r>
                      <a:rPr lang="en-US" sz="1800" b="0" i="0" dirty="0" smtClean="0">
                        <a:latin typeface="Cambria Math" panose="02040503050406030204" pitchFamily="18" charset="0"/>
                      </a:rPr>
                      <m:t> </m:t>
                    </m:r>
                    <m:r>
                      <m:rPr>
                        <m:sty m:val="p"/>
                      </m:rPr>
                      <a:rPr lang="en-US" sz="1800">
                        <a:latin typeface="Cambria Math" panose="02040503050406030204" pitchFamily="18" charset="0"/>
                      </a:rPr>
                      <m:t>m</m:t>
                    </m:r>
                    <m:r>
                      <a:rPr lang="en-US" sz="1800">
                        <a:latin typeface="Cambria Math" panose="02040503050406030204" pitchFamily="18" charset="0"/>
                      </a:rPr>
                      <m:t>/</m:t>
                    </m:r>
                    <m:r>
                      <m:rPr>
                        <m:sty m:val="p"/>
                      </m:rPr>
                      <a:rPr lang="en-US" sz="1800" b="0" i="0" smtClean="0">
                        <a:latin typeface="Cambria Math" panose="02040503050406030204" pitchFamily="18" charset="0"/>
                      </a:rPr>
                      <m:t>s</m:t>
                    </m:r>
                  </m:oMath>
                </a14:m>
                <a:r>
                  <a:rPr lang="en-US" sz="1800" dirty="0"/>
                  <a:t> </a:t>
                </a:r>
                <a:r>
                  <a:rPr lang="el-GR" sz="1800" dirty="0"/>
                  <a:t>στον </a:t>
                </a:r>
                <a14:m>
                  <m:oMath xmlns:m="http://schemas.openxmlformats.org/officeDocument/2006/math">
                    <m:r>
                      <a:rPr lang="en-US" sz="1800" i="1" dirty="0" smtClean="0">
                        <a:latin typeface="Cambria Math" panose="02040503050406030204" pitchFamily="18" charset="0"/>
                      </a:rPr>
                      <m:t>𝑦</m:t>
                    </m:r>
                  </m:oMath>
                </a14:m>
                <a:r>
                  <a:rPr lang="en-US" sz="1800" dirty="0"/>
                  <a:t>-</a:t>
                </a:r>
                <a:r>
                  <a:rPr lang="el-GR" sz="1800" dirty="0"/>
                  <a:t>άξονα.</a:t>
                </a:r>
                <a:r>
                  <a:rPr lang="en-US" sz="1800" dirty="0"/>
                  <a:t> </a:t>
                </a:r>
                <a:r>
                  <a:rPr lang="el-GR" sz="1800" dirty="0"/>
                  <a:t>Το σωματίδιο υφίσταται επιτάχυνση μόνο στον </a:t>
                </a:r>
                <a:r>
                  <a:rPr lang="en-US" sz="1800" dirty="0"/>
                  <a:t>x-</a:t>
                </a:r>
                <a:r>
                  <a:rPr lang="el-GR" sz="1800" dirty="0"/>
                  <a:t>άξονα ως</a:t>
                </a:r>
                <a:r>
                  <a:rPr lang="en-US" sz="1800" dirty="0"/>
                  <a:t> </a:t>
                </a:r>
                <a14:m>
                  <m:oMath xmlns:m="http://schemas.openxmlformats.org/officeDocument/2006/math">
                    <m:sSub>
                      <m:sSubPr>
                        <m:ctrlPr>
                          <a:rPr lang="en-US" sz="1800" i="1" dirty="0">
                            <a:latin typeface="Cambria Math" panose="02040503050406030204" pitchFamily="18" charset="0"/>
                          </a:rPr>
                        </m:ctrlPr>
                      </m:sSubPr>
                      <m:e>
                        <m:acc>
                          <m:accPr>
                            <m:chr m:val="⃗"/>
                            <m:ctrlPr>
                              <a:rPr lang="en-US" sz="1800" i="1">
                                <a:latin typeface="Cambria Math" panose="02040503050406030204" pitchFamily="18" charset="0"/>
                              </a:rPr>
                            </m:ctrlPr>
                          </m:accPr>
                          <m:e>
                            <m:r>
                              <a:rPr lang="en-US" sz="1800" b="1" i="1">
                                <a:latin typeface="Cambria Math" panose="02040503050406030204" pitchFamily="18" charset="0"/>
                              </a:rPr>
                              <m:t>𝒂</m:t>
                            </m:r>
                          </m:e>
                        </m:acc>
                      </m:e>
                      <m:sub>
                        <m:r>
                          <a:rPr lang="en-US" sz="1800" i="1" dirty="0">
                            <a:latin typeface="Cambria Math" panose="02040503050406030204" pitchFamily="18" charset="0"/>
                          </a:rPr>
                          <m:t>𝑥</m:t>
                        </m:r>
                      </m:sub>
                    </m:sSub>
                    <m:r>
                      <a:rPr lang="en-US" sz="1800" i="1">
                        <a:latin typeface="Cambria Math" panose="02040503050406030204" pitchFamily="18" charset="0"/>
                      </a:rPr>
                      <m:t>=</m:t>
                    </m:r>
                    <m:r>
                      <a:rPr lang="en-US" sz="1800" b="0" i="1" smtClean="0">
                        <a:latin typeface="Cambria Math" panose="02040503050406030204" pitchFamily="18" charset="0"/>
                      </a:rPr>
                      <m:t>(</m:t>
                    </m:r>
                    <m:r>
                      <a:rPr lang="en-US" sz="1800" i="1">
                        <a:latin typeface="Cambria Math" panose="02040503050406030204" pitchFamily="18" charset="0"/>
                      </a:rPr>
                      <m:t>4</m:t>
                    </m:r>
                    <m:r>
                      <a:rPr lang="en-US" sz="1800" b="0" i="1" smtClean="0">
                        <a:latin typeface="Cambria Math" panose="02040503050406030204" pitchFamily="18" charset="0"/>
                      </a:rPr>
                      <m:t> </m:t>
                    </m:r>
                    <m:r>
                      <m:rPr>
                        <m:sty m:val="p"/>
                      </m:rPr>
                      <a:rPr lang="en-US" sz="1800">
                        <a:latin typeface="Cambria Math" panose="02040503050406030204" pitchFamily="18" charset="0"/>
                      </a:rPr>
                      <m:t>m</m:t>
                    </m:r>
                    <m:r>
                      <a:rPr lang="en-US" sz="1800">
                        <a:latin typeface="Cambria Math" panose="02040503050406030204" pitchFamily="18" charset="0"/>
                      </a:rPr>
                      <m:t>/</m:t>
                    </m:r>
                    <m:sSup>
                      <m:sSupPr>
                        <m:ctrlPr>
                          <a:rPr lang="en-US" sz="1800" i="1">
                            <a:latin typeface="Cambria Math" panose="02040503050406030204" pitchFamily="18" charset="0"/>
                          </a:rPr>
                        </m:ctrlPr>
                      </m:sSupPr>
                      <m:e>
                        <m:r>
                          <a:rPr lang="en-US" sz="1800" i="1">
                            <a:latin typeface="Cambria Math" panose="02040503050406030204" pitchFamily="18" charset="0"/>
                          </a:rPr>
                          <m:t>𝑠</m:t>
                        </m:r>
                      </m:e>
                      <m:sup>
                        <m:r>
                          <a:rPr lang="en-US" sz="1800" i="1">
                            <a:latin typeface="Cambria Math" panose="02040503050406030204" pitchFamily="18" charset="0"/>
                          </a:rPr>
                          <m:t>2</m:t>
                        </m:r>
                      </m:sup>
                    </m:sSup>
                    <m:r>
                      <a:rPr lang="en-US" sz="1800" b="0" i="1" smtClean="0">
                        <a:latin typeface="Cambria Math" panose="02040503050406030204" pitchFamily="18" charset="0"/>
                      </a:rPr>
                      <m:t>)</m:t>
                    </m:r>
                    <m:acc>
                      <m:accPr>
                        <m:chr m:val="⃗"/>
                        <m:ctrlPr>
                          <a:rPr lang="en-US" sz="1800" i="1">
                            <a:latin typeface="Cambria Math" panose="02040503050406030204" pitchFamily="18" charset="0"/>
                          </a:rPr>
                        </m:ctrlPr>
                      </m:accPr>
                      <m:e>
                        <m:r>
                          <a:rPr lang="en-US" sz="1800" i="1">
                            <a:latin typeface="Cambria Math" panose="02040503050406030204" pitchFamily="18" charset="0"/>
                          </a:rPr>
                          <m:t>𝑖</m:t>
                        </m:r>
                      </m:e>
                    </m:acc>
                  </m:oMath>
                </a14:m>
                <a:r>
                  <a:rPr lang="en-US" sz="1800" dirty="0"/>
                  <a:t>.</a:t>
                </a:r>
                <a:br>
                  <a:rPr lang="en-US" sz="1800" dirty="0"/>
                </a:br>
                <a:r>
                  <a:rPr lang="el-GR" sz="1800" b="1" dirty="0"/>
                  <a:t>Με ποια μοντέλα κίνησης μπορείτε να περιγράψετε την κίνηση του σωματιδίου;</a:t>
                </a:r>
                <a:endParaRPr lang="en-US" sz="1800" b="1" dirty="0"/>
              </a:p>
              <a:p>
                <a:pPr marL="68580" indent="0">
                  <a:buNone/>
                </a:pPr>
                <a:r>
                  <a:rPr lang="en-US" sz="1800" dirty="0"/>
                  <a:t>A) </a:t>
                </a:r>
                <a:r>
                  <a:rPr lang="el-GR" sz="1800" dirty="0"/>
                  <a:t>Βρείτε το διάνυσμα της ταχύτητας κάθε χρονική στιγμή.</a:t>
                </a:r>
                <a:br>
                  <a:rPr lang="el-GR" sz="1800" dirty="0"/>
                </a:br>
                <a:r>
                  <a:rPr lang="el-GR" sz="1800" dirty="0"/>
                  <a:t>Β) Βρείτε την ταχύτητα</a:t>
                </a:r>
                <a:br>
                  <a:rPr lang="el-GR" sz="1800" dirty="0"/>
                </a:br>
                <a:r>
                  <a:rPr lang="el-GR" sz="1800" dirty="0"/>
                  <a:t>σε μέτρο και κατεύθυνση</a:t>
                </a:r>
                <a:br>
                  <a:rPr lang="el-GR" sz="1800" dirty="0"/>
                </a:br>
                <a:r>
                  <a:rPr lang="el-GR" sz="1800" dirty="0"/>
                  <a:t>όταν </a:t>
                </a:r>
                <a14:m>
                  <m:oMath xmlns:m="http://schemas.openxmlformats.org/officeDocument/2006/math">
                    <m:r>
                      <a:rPr lang="en-US" sz="1800" b="0" i="1" smtClean="0">
                        <a:latin typeface="Cambria Math" panose="02040503050406030204" pitchFamily="18" charset="0"/>
                      </a:rPr>
                      <m:t>𝑡</m:t>
                    </m:r>
                    <m:r>
                      <a:rPr lang="en-US" sz="1800" b="0" i="1" smtClean="0">
                        <a:latin typeface="Cambria Math" panose="02040503050406030204" pitchFamily="18" charset="0"/>
                      </a:rPr>
                      <m:t>=5</m:t>
                    </m:r>
                    <m:r>
                      <a:rPr lang="en-US" sz="1800" b="0" i="1" smtClean="0">
                        <a:latin typeface="Cambria Math" panose="02040503050406030204" pitchFamily="18" charset="0"/>
                      </a:rPr>
                      <m:t>𝑠</m:t>
                    </m:r>
                  </m:oMath>
                </a14:m>
                <a:r>
                  <a:rPr lang="en-US" sz="1800" dirty="0"/>
                  <a:t>, </a:t>
                </a:r>
                <a:r>
                  <a:rPr lang="el-GR" sz="1800" dirty="0"/>
                  <a:t>δηλ. τη γωνία</a:t>
                </a:r>
                <a:br>
                  <a:rPr lang="el-GR" sz="1800" dirty="0"/>
                </a:br>
                <a:r>
                  <a:rPr lang="el-GR" sz="1800" dirty="0"/>
                  <a:t>του διανύσματος της</a:t>
                </a:r>
                <a:br>
                  <a:rPr lang="el-GR" sz="1800" dirty="0"/>
                </a:br>
                <a:r>
                  <a:rPr lang="el-GR" sz="1800" dirty="0"/>
                  <a:t>ταχύτητας με τον άξονα</a:t>
                </a:r>
                <a:br>
                  <a:rPr lang="el-GR" sz="1800" dirty="0"/>
                </a:br>
                <a:r>
                  <a:rPr lang="el-GR" sz="1800" dirty="0"/>
                  <a:t>των </a:t>
                </a:r>
                <a14:m>
                  <m:oMath xmlns:m="http://schemas.openxmlformats.org/officeDocument/2006/math">
                    <m:r>
                      <a:rPr lang="en-US" sz="1800" i="1" dirty="0" smtClean="0">
                        <a:latin typeface="Cambria Math" panose="02040503050406030204" pitchFamily="18" charset="0"/>
                      </a:rPr>
                      <m:t>𝑥</m:t>
                    </m:r>
                  </m:oMath>
                </a14:m>
                <a:r>
                  <a:rPr lang="en-US" sz="1800" dirty="0"/>
                  <a:t>.</a:t>
                </a:r>
                <a:br>
                  <a:rPr lang="en-US" sz="1800" dirty="0"/>
                </a:br>
                <a:r>
                  <a:rPr lang="el-GR" sz="1800" dirty="0"/>
                  <a:t>Γ) Βρείτε τις </a:t>
                </a:r>
                <a14:m>
                  <m:oMath xmlns:m="http://schemas.openxmlformats.org/officeDocument/2006/math">
                    <m:r>
                      <a:rPr lang="en-US" sz="1800" i="1" dirty="0" smtClean="0">
                        <a:latin typeface="Cambria Math" panose="02040503050406030204" pitchFamily="18" charset="0"/>
                      </a:rPr>
                      <m:t>𝑥</m:t>
                    </m:r>
                    <m:r>
                      <a:rPr lang="en-US" sz="1800" i="1" dirty="0" smtClean="0">
                        <a:latin typeface="Cambria Math" panose="02040503050406030204" pitchFamily="18" charset="0"/>
                      </a:rPr>
                      <m:t>,</m:t>
                    </m:r>
                    <m:r>
                      <a:rPr lang="en-US" sz="1800" i="1" dirty="0" smtClean="0">
                        <a:latin typeface="Cambria Math" panose="02040503050406030204" pitchFamily="18" charset="0"/>
                      </a:rPr>
                      <m:t>𝑦</m:t>
                    </m:r>
                  </m:oMath>
                </a14:m>
                <a:r>
                  <a:rPr lang="en-US" sz="1800" dirty="0"/>
                  <a:t> </a:t>
                </a:r>
                <a:r>
                  <a:rPr lang="el-GR" sz="1800" dirty="0" err="1"/>
                  <a:t>συντεταγ</a:t>
                </a:r>
                <a:r>
                  <a:rPr lang="el-GR" sz="1800" dirty="0"/>
                  <a:t>-</a:t>
                </a:r>
                <a:br>
                  <a:rPr lang="el-GR" sz="1800" dirty="0"/>
                </a:br>
                <a:r>
                  <a:rPr lang="el-GR" sz="1800" dirty="0" err="1"/>
                  <a:t>μένες</a:t>
                </a:r>
                <a:r>
                  <a:rPr lang="el-GR" sz="1800" dirty="0"/>
                  <a:t> του σωματιδίου για</a:t>
                </a:r>
                <a:br>
                  <a:rPr lang="el-GR" sz="1800" dirty="0"/>
                </a:br>
                <a:r>
                  <a:rPr lang="el-GR" sz="1800" dirty="0"/>
                  <a:t>κάθε χρονική στιγμή </a:t>
                </a:r>
                <a14:m>
                  <m:oMath xmlns:m="http://schemas.openxmlformats.org/officeDocument/2006/math">
                    <m:r>
                      <a:rPr lang="en-US" sz="1800" i="1">
                        <a:latin typeface="Cambria Math" panose="02040503050406030204" pitchFamily="18" charset="0"/>
                      </a:rPr>
                      <m:t>𝑡</m:t>
                    </m:r>
                  </m:oMath>
                </a14:m>
                <a:r>
                  <a:rPr lang="el-GR" sz="1800" dirty="0"/>
                  <a:t>, και</a:t>
                </a:r>
                <a:br>
                  <a:rPr lang="el-GR" sz="1800" dirty="0"/>
                </a:br>
                <a:r>
                  <a:rPr lang="el-GR" sz="1800" dirty="0"/>
                  <a:t>το διάνυσμα θέσης </a:t>
                </a:r>
                <a14:m>
                  <m:oMath xmlns:m="http://schemas.openxmlformats.org/officeDocument/2006/math">
                    <m:acc>
                      <m:accPr>
                        <m:chr m:val="⃗"/>
                        <m:ctrlPr>
                          <a:rPr lang="en-US" sz="1800" b="1" i="1" dirty="0" smtClean="0">
                            <a:latin typeface="Cambria Math" panose="02040503050406030204" pitchFamily="18" charset="0"/>
                          </a:rPr>
                        </m:ctrlPr>
                      </m:accPr>
                      <m:e>
                        <m:r>
                          <a:rPr lang="en-US" sz="1800" b="0" i="1" dirty="0" smtClean="0">
                            <a:latin typeface="Cambria Math" panose="02040503050406030204" pitchFamily="18" charset="0"/>
                          </a:rPr>
                          <m:t>𝑟</m:t>
                        </m:r>
                      </m:e>
                    </m:acc>
                  </m:oMath>
                </a14:m>
                <a:r>
                  <a:rPr lang="en-US" sz="1800" dirty="0"/>
                  <a:t>.</a:t>
                </a:r>
              </a:p>
            </p:txBody>
          </p:sp>
        </mc:Choice>
        <mc:Fallback xmlns="">
          <p:sp>
            <p:nvSpPr>
              <p:cNvPr id="3" name="Θέση περιεχομένου 2"/>
              <p:cNvSpPr>
                <a:spLocks noGrp="1" noRot="1" noChangeAspect="1" noMove="1" noResize="1" noEditPoints="1" noAdjustHandles="1" noChangeArrowheads="1" noChangeShapeType="1" noTextEdit="1"/>
              </p:cNvSpPr>
              <p:nvPr>
                <p:ph idx="1"/>
              </p:nvPr>
            </p:nvSpPr>
            <p:spPr>
              <a:xfrm>
                <a:off x="738691" y="1371600"/>
                <a:ext cx="7643309" cy="4876800"/>
              </a:xfrm>
              <a:blipFill>
                <a:blip r:embed="rId3"/>
                <a:stretch>
                  <a:fillRect t="-175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Rectangular Callout 23"/>
              <p:cNvSpPr/>
              <p:nvPr/>
            </p:nvSpPr>
            <p:spPr>
              <a:xfrm>
                <a:off x="5992394" y="-27856"/>
                <a:ext cx="2819400" cy="1586653"/>
              </a:xfrm>
              <a:prstGeom prst="wedgeRectCallout">
                <a:avLst/>
              </a:prstGeom>
              <a:solidFill>
                <a:srgbClr val="FFE5E5"/>
              </a:solidFill>
              <a:ln>
                <a:solidFill>
                  <a:srgbClr val="FF0000"/>
                </a:solidFill>
              </a:ln>
            </p:spPr>
            <p:txBody>
              <a:bodyPr wrap="square">
                <a:spAutoFit/>
              </a:bodyPr>
              <a:lstStyle/>
              <a:p>
                <a:pPr marL="525780" marR="0" lvl="0" indent="-457200" algn="l" defTabSz="914400" rtl="0" eaLnBrk="1" fontAlgn="auto" latinLnBrk="0" hangingPunct="1">
                  <a:lnSpc>
                    <a:spcPct val="100000"/>
                  </a:lnSpc>
                  <a:spcBef>
                    <a:spcPts val="0"/>
                  </a:spcBef>
                  <a:spcAft>
                    <a:spcPts val="0"/>
                  </a:spcAft>
                  <a:buClrTx/>
                  <a:buSzTx/>
                  <a:buFont typeface="+mj-lt"/>
                  <a:buAutoNum type="arabicPeriod"/>
                  <a:tabLst/>
                  <a:defRPr/>
                </a:pPr>
                <a14:m>
                  <m:oMath xmlns:m="http://schemas.openxmlformats.org/officeDocument/2006/math">
                    <m:sSub>
                      <m:sSubPr>
                        <m:ctrlPr>
                          <a:rPr kumimoji="0" lang="el-GR"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𝑢</m:t>
                        </m:r>
                      </m:e>
                      <m:sub>
                        <m:sSub>
                          <m:sSubPr>
                            <m:ctrlP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sub>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𝑓</m:t>
                            </m:r>
                          </m:sub>
                        </m:sSub>
                      </m:sub>
                    </m:s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𝑢</m:t>
                        </m:r>
                      </m:e>
                      <m:sub>
                        <m:sSub>
                          <m:sSubPr>
                            <m:ctrlP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sub>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𝑖</m:t>
                            </m:r>
                          </m:sub>
                        </m:sSub>
                      </m:sub>
                    </m:sSub>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Sub>
                      <m:sSubPr>
                        <m:ctrlP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𝑎</m:t>
                        </m:r>
                      </m:e>
                      <m:sub>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sub>
                    </m:sSub>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𝑡</m:t>
                    </m:r>
                  </m:oMath>
                </a14:m>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525780" marR="0" lvl="0" indent="-457200" algn="l" defTabSz="914400" rtl="0" eaLnBrk="1" fontAlgn="auto" latinLnBrk="0" hangingPunct="1">
                  <a:lnSpc>
                    <a:spcPct val="100000"/>
                  </a:lnSpc>
                  <a:spcBef>
                    <a:spcPts val="0"/>
                  </a:spcBef>
                  <a:spcAft>
                    <a:spcPts val="0"/>
                  </a:spcAft>
                  <a:buClrTx/>
                  <a:buSzTx/>
                  <a:buFont typeface="+mj-lt"/>
                  <a:buAutoNum type="arabicPeriod"/>
                  <a:tabLst/>
                  <a:defRPr/>
                </a:pPr>
                <a14:m>
                  <m:oMath xmlns:m="http://schemas.openxmlformats.org/officeDocument/2006/math">
                    <m:sSub>
                      <m:sSubPr>
                        <m:ctrlPr>
                          <a:rPr kumimoji="0" lang="el-GR"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𝑢</m:t>
                        </m:r>
                      </m:e>
                      <m:sub>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𝑎𝑣𝑔</m:t>
                        </m:r>
                      </m:sub>
                    </m:s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f>
                      <m:f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𝑢</m:t>
                            </m:r>
                          </m:e>
                          <m:sub>
                            <m:sSub>
                              <m:sSubPr>
                                <m:ctrlPr>
                                  <a:rPr kumimoji="0" lang="el-GR"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𝑖</m:t>
                                </m:r>
                              </m:sub>
                            </m:sSub>
                          </m:sub>
                        </m:sSub>
                        <m:r>
                          <a:rPr kumimoji="0" lang="el-GR"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l-GR"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𝑢</m:t>
                            </m:r>
                          </m:e>
                          <m:sub>
                            <m:sSub>
                              <m:sSubPr>
                                <m:ctrlPr>
                                  <a:rPr kumimoji="0" lang="el-GR"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𝑓</m:t>
                                </m:r>
                              </m:sub>
                            </m:sSub>
                          </m:sub>
                        </m:sSub>
                      </m:num>
                      <m:den>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den>
                    </m:f>
                  </m:oMath>
                </a14:m>
                <a:endParaRPr kumimoji="0" lang="en-US" sz="14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endParaRPr>
              </a:p>
              <a:p>
                <a:pPr marL="525780" marR="0" lvl="0" indent="-457200" algn="l" defTabSz="914400" rtl="0" eaLnBrk="1" fontAlgn="auto" latinLnBrk="0" hangingPunct="1">
                  <a:lnSpc>
                    <a:spcPct val="100000"/>
                  </a:lnSpc>
                  <a:spcBef>
                    <a:spcPts val="0"/>
                  </a:spcBef>
                  <a:spcAft>
                    <a:spcPts val="0"/>
                  </a:spcAft>
                  <a:buClrTx/>
                  <a:buSzTx/>
                  <a:buFont typeface="+mj-lt"/>
                  <a:buAutoNum type="arabicPeriod"/>
                  <a:tabLst/>
                  <a:defRPr/>
                </a:pPr>
                <a14:m>
                  <m:oMath xmlns:m="http://schemas.openxmlformats.org/officeDocument/2006/math">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𝑓</m:t>
                        </m:r>
                      </m:sub>
                    </m:s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𝑖</m:t>
                        </m:r>
                      </m:sub>
                    </m:s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f>
                      <m:f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1</m:t>
                        </m:r>
                      </m:num>
                      <m:den>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den>
                    </m:f>
                    <m:d>
                      <m:d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𝑢</m:t>
                            </m:r>
                          </m:e>
                          <m:sub>
                            <m:sSub>
                              <m:sSubPr>
                                <m:ctrlPr>
                                  <a:rPr kumimoji="0" lang="el-GR"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𝑖</m:t>
                                </m:r>
                              </m:sub>
                            </m:sSub>
                          </m:sub>
                        </m:s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𝑢</m:t>
                            </m:r>
                          </m:e>
                          <m:sub>
                            <m:sSub>
                              <m:sSubPr>
                                <m:ctrlP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sub>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𝑓</m:t>
                                </m:r>
                              </m:sub>
                            </m:sSub>
                          </m:sub>
                        </m:sSub>
                      </m:e>
                    </m:d>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𝑡</m:t>
                    </m:r>
                  </m:oMath>
                </a14:m>
                <a:endParaRPr kumimoji="0" lang="el-GR" sz="1400" b="0" i="1" u="none" strike="noStrike" kern="1200" cap="none" spc="0" normalizeH="0" baseline="0" noProof="0" dirty="0">
                  <a:ln>
                    <a:noFill/>
                  </a:ln>
                  <a:solidFill>
                    <a:prstClr val="black"/>
                  </a:solidFill>
                  <a:effectLst/>
                  <a:uLnTx/>
                  <a:uFillTx/>
                  <a:latin typeface="Calibri" panose="020F0502020204030204"/>
                  <a:ea typeface="+mn-ea"/>
                  <a:cs typeface="+mn-cs"/>
                </a:endParaRPr>
              </a:p>
              <a:p>
                <a:pPr marL="525780" marR="0" lvl="0" indent="-457200" algn="l" defTabSz="914400" rtl="0" eaLnBrk="1" fontAlgn="auto" latinLnBrk="0" hangingPunct="1">
                  <a:lnSpc>
                    <a:spcPct val="100000"/>
                  </a:lnSpc>
                  <a:spcBef>
                    <a:spcPts val="0"/>
                  </a:spcBef>
                  <a:spcAft>
                    <a:spcPts val="0"/>
                  </a:spcAft>
                  <a:buClrTx/>
                  <a:buSzTx/>
                  <a:buFont typeface="+mj-lt"/>
                  <a:buAutoNum type="arabicPeriod"/>
                  <a:tabLst/>
                  <a:defRPr/>
                </a:pPr>
                <a14:m>
                  <m:oMath xmlns:m="http://schemas.openxmlformats.org/officeDocument/2006/math">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𝑓</m:t>
                        </m:r>
                      </m:sub>
                    </m:s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𝑖</m:t>
                        </m:r>
                      </m:sub>
                    </m:s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𝑢</m:t>
                        </m:r>
                      </m:e>
                      <m:sub>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𝑖</m:t>
                            </m:r>
                          </m:sub>
                        </m:sSub>
                      </m:sub>
                    </m:s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𝑡</m:t>
                    </m:r>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f>
                      <m:f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1</m:t>
                        </m:r>
                      </m:num>
                      <m:den>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den>
                    </m:f>
                    <m:sSub>
                      <m:sSubPr>
                        <m:ctrlP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𝑎</m:t>
                        </m:r>
                      </m:e>
                      <m:sub>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sub>
                    </m:sSub>
                    <m:sSup>
                      <m:sSup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𝑡</m:t>
                        </m:r>
                      </m:e>
                      <m:sup>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sup>
                    </m:sSup>
                  </m:oMath>
                </a14:m>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525780" marR="0" lvl="0" indent="-457200" algn="l" defTabSz="914400" rtl="0" eaLnBrk="1" fontAlgn="auto" latinLnBrk="0" hangingPunct="1">
                  <a:lnSpc>
                    <a:spcPct val="100000"/>
                  </a:lnSpc>
                  <a:spcBef>
                    <a:spcPts val="0"/>
                  </a:spcBef>
                  <a:spcAft>
                    <a:spcPts val="0"/>
                  </a:spcAft>
                  <a:buClrTx/>
                  <a:buSzTx/>
                  <a:buFont typeface="+mj-lt"/>
                  <a:buAutoNum type="arabicPeriod"/>
                  <a:tabLst/>
                  <a:defRPr/>
                </a:pPr>
                <a14:m>
                  <m:oMath xmlns:m="http://schemas.openxmlformats.org/officeDocument/2006/math">
                    <m:sSubSup>
                      <m:sSubSup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Sup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𝑢</m:t>
                        </m:r>
                      </m:e>
                      <m:sub>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𝑓</m:t>
                            </m:r>
                          </m:sub>
                        </m:sSub>
                      </m:sub>
                      <m:sup>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sup>
                    </m:sSubSup>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Sup>
                      <m:sSubSup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Sup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𝑢</m:t>
                        </m:r>
                      </m:e>
                      <m:sub>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𝑖</m:t>
                            </m:r>
                          </m:sub>
                        </m:sSub>
                      </m:sub>
                      <m:sup>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sup>
                    </m:sSubSup>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sSub>
                      <m:sSubPr>
                        <m:ctrlP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𝑎</m:t>
                        </m:r>
                      </m:e>
                      <m:sub>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sub>
                    </m:s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𝑓</m:t>
                        </m:r>
                      </m:sub>
                    </m:s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𝑖</m:t>
                        </m:r>
                      </m:sub>
                    </m:s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oMath>
                </a14:m>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24" name="Rectangular Callout 23"/>
              <p:cNvSpPr>
                <a:spLocks noRot="1" noChangeAspect="1" noMove="1" noResize="1" noEditPoints="1" noAdjustHandles="1" noChangeArrowheads="1" noChangeShapeType="1" noTextEdit="1"/>
              </p:cNvSpPr>
              <p:nvPr/>
            </p:nvSpPr>
            <p:spPr>
              <a:xfrm>
                <a:off x="5992394" y="-27856"/>
                <a:ext cx="2819400" cy="1586653"/>
              </a:xfrm>
              <a:prstGeom prst="wedgeRectCallout">
                <a:avLst/>
              </a:prstGeom>
              <a:blipFill rotWithShape="0">
                <a:blip r:embed="rId4"/>
                <a:stretch>
                  <a:fillRect/>
                </a:stretch>
              </a:blipFill>
              <a:ln>
                <a:solidFill>
                  <a:srgbClr val="FF0000"/>
                </a:solidFill>
              </a:ln>
            </p:spPr>
            <p:txBody>
              <a:bodyPr/>
              <a:lstStyle/>
              <a:p>
                <a:r>
                  <a:rPr lang="el-GR">
                    <a:noFill/>
                  </a:rPr>
                  <a:t> </a:t>
                </a:r>
              </a:p>
            </p:txBody>
          </p:sp>
        </mc:Fallback>
      </mc:AlternateContent>
      <p:pic>
        <p:nvPicPr>
          <p:cNvPr id="4" name="Εικόνα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81581" y="3450643"/>
            <a:ext cx="4733681" cy="2438400"/>
          </a:xfrm>
          <a:prstGeom prst="rect">
            <a:avLst/>
          </a:prstGeom>
        </p:spPr>
      </p:pic>
      <p:grpSp>
        <p:nvGrpSpPr>
          <p:cNvPr id="5" name="Group 4"/>
          <p:cNvGrpSpPr/>
          <p:nvPr/>
        </p:nvGrpSpPr>
        <p:grpSpPr>
          <a:xfrm>
            <a:off x="3692374" y="3055620"/>
            <a:ext cx="4924456" cy="1836542"/>
            <a:chOff x="3762344" y="3048000"/>
            <a:chExt cx="4924456" cy="1836542"/>
          </a:xfrm>
        </p:grpSpPr>
        <p:grpSp>
          <p:nvGrpSpPr>
            <p:cNvPr id="40" name="Group 39"/>
            <p:cNvGrpSpPr/>
            <p:nvPr/>
          </p:nvGrpSpPr>
          <p:grpSpPr>
            <a:xfrm>
              <a:off x="3762344" y="3048000"/>
              <a:ext cx="4924456" cy="1836542"/>
              <a:chOff x="3657600" y="2873957"/>
              <a:chExt cx="4924456" cy="1836542"/>
            </a:xfrm>
          </p:grpSpPr>
          <p:grpSp>
            <p:nvGrpSpPr>
              <p:cNvPr id="35" name="Group 34"/>
              <p:cNvGrpSpPr/>
              <p:nvPr/>
            </p:nvGrpSpPr>
            <p:grpSpPr>
              <a:xfrm>
                <a:off x="6254163" y="2873957"/>
                <a:ext cx="2327893" cy="1836542"/>
                <a:chOff x="8862812" y="1959557"/>
                <a:chExt cx="2327893" cy="1836542"/>
              </a:xfrm>
              <a:solidFill>
                <a:schemeClr val="bg1"/>
              </a:solidFill>
            </p:grpSpPr>
            <p:cxnSp>
              <p:nvCxnSpPr>
                <p:cNvPr id="12" name="Straight Arrow Connector 11"/>
                <p:cNvCxnSpPr/>
                <p:nvPr/>
              </p:nvCxnSpPr>
              <p:spPr>
                <a:xfrm>
                  <a:off x="9372600" y="2743200"/>
                  <a:ext cx="1010964" cy="612069"/>
                </a:xfrm>
                <a:prstGeom prst="straightConnector1">
                  <a:avLst/>
                </a:prstGeom>
                <a:grpFill/>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9369771" y="2743198"/>
                  <a:ext cx="2827" cy="612071"/>
                </a:xfrm>
                <a:prstGeom prst="straightConnector1">
                  <a:avLst/>
                </a:prstGeom>
                <a:grpFill/>
                <a:ln w="28575">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H="1">
                  <a:off x="9365153" y="2133600"/>
                  <a:ext cx="7445" cy="1662499"/>
                </a:xfrm>
                <a:prstGeom prst="straightConnector1">
                  <a:avLst/>
                </a:prstGeom>
                <a:grpFill/>
                <a:ln>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V="1">
                  <a:off x="9220200" y="2743198"/>
                  <a:ext cx="1828800" cy="2"/>
                </a:xfrm>
                <a:prstGeom prst="straightConnector1">
                  <a:avLst/>
                </a:prstGeom>
                <a:grpFill/>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10383564" y="2750536"/>
                  <a:ext cx="0" cy="604733"/>
                </a:xfrm>
                <a:prstGeom prst="line">
                  <a:avLst/>
                </a:prstGeom>
                <a:grpFill/>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9372598" y="3355269"/>
                  <a:ext cx="990600" cy="0"/>
                </a:xfrm>
                <a:prstGeom prst="line">
                  <a:avLst/>
                </a:prstGeom>
                <a:grpFill/>
                <a:ln>
                  <a:solidFill>
                    <a:schemeClr val="tx1"/>
                  </a:solidFill>
                  <a:prstDash val="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0" name="TextBox 19"/>
                    <p:cNvSpPr txBox="1"/>
                    <p:nvPr/>
                  </p:nvSpPr>
                  <p:spPr>
                    <a:xfrm>
                      <a:off x="10403930" y="3247547"/>
                      <a:ext cx="260584" cy="276999"/>
                    </a:xfrm>
                    <a:prstGeom prst="rect">
                      <a:avLst/>
                    </a:prstGeom>
                    <a:grp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acc>
                                  <m:accPr>
                                    <m:chr m:val="⃗"/>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acc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𝑢</m:t>
                                    </m:r>
                                  </m:e>
                                </m:acc>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𝑖</m:t>
                                </m:r>
                              </m:sub>
                            </m:sSub>
                          </m:oMath>
                        </m:oMathPara>
                      </a14:m>
                      <a:endParaRPr kumimoji="0" lang="el-G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20" name="TextBox 19"/>
                    <p:cNvSpPr txBox="1">
                      <a:spLocks noRot="1" noChangeAspect="1" noMove="1" noResize="1" noEditPoints="1" noAdjustHandles="1" noChangeArrowheads="1" noChangeShapeType="1" noTextEdit="1"/>
                    </p:cNvSpPr>
                    <p:nvPr/>
                  </p:nvSpPr>
                  <p:spPr>
                    <a:xfrm>
                      <a:off x="10403930" y="3247547"/>
                      <a:ext cx="260584" cy="276999"/>
                    </a:xfrm>
                    <a:prstGeom prst="rect">
                      <a:avLst/>
                    </a:prstGeom>
                    <a:blipFill rotWithShape="0">
                      <a:blip r:embed="rId6"/>
                      <a:stretch>
                        <a:fillRect l="-13953" r="-9302" b="-17778"/>
                      </a:stretch>
                    </a:blipFill>
                  </p:spPr>
                  <p:txBody>
                    <a:bodyPr/>
                    <a:lstStyle/>
                    <a:p>
                      <a:r>
                        <a:rPr lang="el-GR">
                          <a:noFill/>
                        </a:rPr>
                        <a:t> </a:t>
                      </a:r>
                    </a:p>
                  </p:txBody>
                </p:sp>
              </mc:Fallback>
            </mc:AlternateContent>
            <mc:AlternateContent xmlns:mc="http://schemas.openxmlformats.org/markup-compatibility/2006" xmlns:a14="http://schemas.microsoft.com/office/drawing/2010/main">
              <mc:Choice Requires="a14">
                <p:sp>
                  <p:nvSpPr>
                    <p:cNvPr id="21" name="TextBox 20"/>
                    <p:cNvSpPr txBox="1"/>
                    <p:nvPr/>
                  </p:nvSpPr>
                  <p:spPr>
                    <a:xfrm>
                      <a:off x="8862812" y="3247547"/>
                      <a:ext cx="439351" cy="215444"/>
                    </a:xfrm>
                    <a:prstGeom prst="rect">
                      <a:avLst/>
                    </a:prstGeom>
                    <a:grp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4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−15</m:t>
                            </m:r>
                            <m:acc>
                              <m:accPr>
                                <m:chr m:val="⃗"/>
                                <m:ctrlPr>
                                  <a:rPr kumimoji="0" lang="en-US" sz="14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ctrlPr>
                              </m:accPr>
                              <m:e>
                                <m:r>
                                  <a:rPr kumimoji="0" lang="en-US" sz="14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𝑗</m:t>
                                </m:r>
                              </m:e>
                            </m:acc>
                          </m:oMath>
                        </m:oMathPara>
                      </a14:m>
                      <a:endParaRPr kumimoji="0" lang="el-GR"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21" name="TextBox 20"/>
                    <p:cNvSpPr txBox="1">
                      <a:spLocks noRot="1" noChangeAspect="1" noMove="1" noResize="1" noEditPoints="1" noAdjustHandles="1" noChangeArrowheads="1" noChangeShapeType="1" noTextEdit="1"/>
                    </p:cNvSpPr>
                    <p:nvPr/>
                  </p:nvSpPr>
                  <p:spPr>
                    <a:xfrm>
                      <a:off x="8862812" y="3247547"/>
                      <a:ext cx="439351" cy="215444"/>
                    </a:xfrm>
                    <a:prstGeom prst="rect">
                      <a:avLst/>
                    </a:prstGeom>
                    <a:blipFill rotWithShape="0">
                      <a:blip r:embed="rId7"/>
                      <a:stretch>
                        <a:fillRect l="-1389" t="-40000" r="-63889" b="-22857"/>
                      </a:stretch>
                    </a:blipFill>
                  </p:spPr>
                  <p:txBody>
                    <a:bodyPr/>
                    <a:lstStyle/>
                    <a:p>
                      <a:r>
                        <a:rPr lang="el-GR">
                          <a:noFill/>
                        </a:rPr>
                        <a:t> </a:t>
                      </a:r>
                    </a:p>
                  </p:txBody>
                </p:sp>
              </mc:Fallback>
            </mc:AlternateContent>
            <p:cxnSp>
              <p:nvCxnSpPr>
                <p:cNvPr id="22" name="Straight Arrow Connector 21"/>
                <p:cNvCxnSpPr/>
                <p:nvPr/>
              </p:nvCxnSpPr>
              <p:spPr>
                <a:xfrm>
                  <a:off x="9372599" y="2743199"/>
                  <a:ext cx="1066801" cy="1"/>
                </a:xfrm>
                <a:prstGeom prst="straightConnector1">
                  <a:avLst/>
                </a:prstGeom>
                <a:grpFill/>
                <a:ln w="28575">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8" name="TextBox 27"/>
                    <p:cNvSpPr txBox="1"/>
                    <p:nvPr/>
                  </p:nvSpPr>
                  <p:spPr>
                    <a:xfrm>
                      <a:off x="10178592" y="2475726"/>
                      <a:ext cx="295850" cy="215444"/>
                    </a:xfrm>
                    <a:prstGeom prst="rect">
                      <a:avLst/>
                    </a:prstGeom>
                    <a:grp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4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20</m:t>
                            </m:r>
                            <m:acc>
                              <m:accPr>
                                <m:chr m:val="⃗"/>
                                <m:ctrlPr>
                                  <a:rPr kumimoji="0" lang="en-US" sz="14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ctrlPr>
                              </m:accPr>
                              <m:e>
                                <m:r>
                                  <a:rPr kumimoji="0" lang="en-US" sz="14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𝑖</m:t>
                                </m:r>
                              </m:e>
                            </m:acc>
                          </m:oMath>
                        </m:oMathPara>
                      </a14:m>
                      <a:endParaRPr kumimoji="0" lang="el-GR"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28" name="TextBox 27"/>
                    <p:cNvSpPr txBox="1">
                      <a:spLocks noRot="1" noChangeAspect="1" noMove="1" noResize="1" noEditPoints="1" noAdjustHandles="1" noChangeArrowheads="1" noChangeShapeType="1" noTextEdit="1"/>
                    </p:cNvSpPr>
                    <p:nvPr/>
                  </p:nvSpPr>
                  <p:spPr>
                    <a:xfrm>
                      <a:off x="10178592" y="2475726"/>
                      <a:ext cx="295850" cy="215444"/>
                    </a:xfrm>
                    <a:prstGeom prst="rect">
                      <a:avLst/>
                    </a:prstGeom>
                    <a:blipFill rotWithShape="0">
                      <a:blip r:embed="rId8"/>
                      <a:stretch>
                        <a:fillRect l="-14286" t="-37143" r="-93878" b="-5714"/>
                      </a:stretch>
                    </a:blipFill>
                  </p:spPr>
                  <p:txBody>
                    <a:bodyPr/>
                    <a:lstStyle/>
                    <a:p>
                      <a:r>
                        <a:rPr lang="el-GR">
                          <a:noFill/>
                        </a:rPr>
                        <a:t> </a:t>
                      </a:r>
                    </a:p>
                  </p:txBody>
                </p:sp>
              </mc:Fallback>
            </mc:AlternateContent>
            <mc:AlternateContent xmlns:mc="http://schemas.openxmlformats.org/markup-compatibility/2006" xmlns:a14="http://schemas.microsoft.com/office/drawing/2010/main">
              <mc:Choice Requires="a14">
                <p:sp>
                  <p:nvSpPr>
                    <p:cNvPr id="31" name="TextBox 30"/>
                    <p:cNvSpPr txBox="1"/>
                    <p:nvPr/>
                  </p:nvSpPr>
                  <p:spPr>
                    <a:xfrm>
                      <a:off x="9210211" y="2527754"/>
                      <a:ext cx="139461" cy="215444"/>
                    </a:xfrm>
                    <a:prstGeom prst="rect">
                      <a:avLst/>
                    </a:prstGeom>
                    <a:grp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0</m:t>
                            </m:r>
                          </m:oMath>
                        </m:oMathPara>
                      </a14:m>
                      <a:endParaRPr kumimoji="0" lang="el-GR"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31" name="TextBox 30"/>
                    <p:cNvSpPr txBox="1">
                      <a:spLocks noRot="1" noChangeAspect="1" noMove="1" noResize="1" noEditPoints="1" noAdjustHandles="1" noChangeArrowheads="1" noChangeShapeType="1" noTextEdit="1"/>
                    </p:cNvSpPr>
                    <p:nvPr/>
                  </p:nvSpPr>
                  <p:spPr>
                    <a:xfrm>
                      <a:off x="9210211" y="2527754"/>
                      <a:ext cx="139461" cy="215444"/>
                    </a:xfrm>
                    <a:prstGeom prst="rect">
                      <a:avLst/>
                    </a:prstGeom>
                    <a:blipFill rotWithShape="0">
                      <a:blip r:embed="rId9"/>
                      <a:stretch>
                        <a:fillRect l="-31818" r="-31818" b="-5714"/>
                      </a:stretch>
                    </a:blipFill>
                  </p:spPr>
                  <p:txBody>
                    <a:bodyPr/>
                    <a:lstStyle/>
                    <a:p>
                      <a:r>
                        <a:rPr lang="el-GR">
                          <a:noFill/>
                        </a:rPr>
                        <a:t> </a:t>
                      </a:r>
                    </a:p>
                  </p:txBody>
                </p:sp>
              </mc:Fallback>
            </mc:AlternateContent>
            <mc:AlternateContent xmlns:mc="http://schemas.openxmlformats.org/markup-compatibility/2006" xmlns:a14="http://schemas.microsoft.com/office/drawing/2010/main">
              <mc:Choice Requires="a14">
                <p:sp>
                  <p:nvSpPr>
                    <p:cNvPr id="32" name="TextBox 31"/>
                    <p:cNvSpPr txBox="1"/>
                    <p:nvPr/>
                  </p:nvSpPr>
                  <p:spPr>
                    <a:xfrm>
                      <a:off x="11049000" y="2705098"/>
                      <a:ext cx="141705" cy="215444"/>
                    </a:xfrm>
                    <a:prstGeom prst="rect">
                      <a:avLst/>
                    </a:prstGeom>
                    <a:grp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4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𝑥</m:t>
                            </m:r>
                          </m:oMath>
                        </m:oMathPara>
                      </a14:m>
                      <a:endParaRPr kumimoji="0" lang="el-GR"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32" name="TextBox 31"/>
                    <p:cNvSpPr txBox="1">
                      <a:spLocks noRot="1" noChangeAspect="1" noMove="1" noResize="1" noEditPoints="1" noAdjustHandles="1" noChangeArrowheads="1" noChangeShapeType="1" noTextEdit="1"/>
                    </p:cNvSpPr>
                    <p:nvPr/>
                  </p:nvSpPr>
                  <p:spPr>
                    <a:xfrm>
                      <a:off x="11049000" y="2705098"/>
                      <a:ext cx="141705" cy="215444"/>
                    </a:xfrm>
                    <a:prstGeom prst="rect">
                      <a:avLst/>
                    </a:prstGeom>
                    <a:blipFill rotWithShape="0">
                      <a:blip r:embed="rId10"/>
                      <a:stretch>
                        <a:fillRect l="-16667" r="-8333"/>
                      </a:stretch>
                    </a:blipFill>
                  </p:spPr>
                  <p:txBody>
                    <a:bodyPr/>
                    <a:lstStyle/>
                    <a:p>
                      <a:r>
                        <a:rPr lang="el-GR">
                          <a:noFill/>
                        </a:rPr>
                        <a:t> </a:t>
                      </a:r>
                    </a:p>
                  </p:txBody>
                </p:sp>
              </mc:Fallback>
            </mc:AlternateContent>
            <mc:AlternateContent xmlns:mc="http://schemas.openxmlformats.org/markup-compatibility/2006" xmlns:a14="http://schemas.microsoft.com/office/drawing/2010/main">
              <mc:Choice Requires="a14">
                <p:sp>
                  <p:nvSpPr>
                    <p:cNvPr id="33" name="TextBox 32"/>
                    <p:cNvSpPr txBox="1"/>
                    <p:nvPr/>
                  </p:nvSpPr>
                  <p:spPr>
                    <a:xfrm>
                      <a:off x="9417395" y="1959557"/>
                      <a:ext cx="144142" cy="215444"/>
                    </a:xfrm>
                    <a:prstGeom prst="rect">
                      <a:avLst/>
                    </a:prstGeom>
                    <a:grp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4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𝑦</m:t>
                            </m:r>
                          </m:oMath>
                        </m:oMathPara>
                      </a14:m>
                      <a:endParaRPr kumimoji="0" lang="el-GR"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33" name="TextBox 32"/>
                    <p:cNvSpPr txBox="1">
                      <a:spLocks noRot="1" noChangeAspect="1" noMove="1" noResize="1" noEditPoints="1" noAdjustHandles="1" noChangeArrowheads="1" noChangeShapeType="1" noTextEdit="1"/>
                    </p:cNvSpPr>
                    <p:nvPr/>
                  </p:nvSpPr>
                  <p:spPr>
                    <a:xfrm>
                      <a:off x="9417395" y="1959557"/>
                      <a:ext cx="144142" cy="215444"/>
                    </a:xfrm>
                    <a:prstGeom prst="rect">
                      <a:avLst/>
                    </a:prstGeom>
                    <a:blipFill rotWithShape="0">
                      <a:blip r:embed="rId11"/>
                      <a:stretch>
                        <a:fillRect l="-34783" r="-26087" b="-22222"/>
                      </a:stretch>
                    </a:blipFill>
                  </p:spPr>
                  <p:txBody>
                    <a:bodyPr/>
                    <a:lstStyle/>
                    <a:p>
                      <a:r>
                        <a:rPr lang="el-GR">
                          <a:noFill/>
                        </a:rPr>
                        <a:t> </a:t>
                      </a:r>
                    </a:p>
                  </p:txBody>
                </p:sp>
              </mc:Fallback>
            </mc:AlternateContent>
          </p:grpSp>
          <p:sp>
            <p:nvSpPr>
              <p:cNvPr id="36" name="Oval 35"/>
              <p:cNvSpPr/>
              <p:nvPr/>
            </p:nvSpPr>
            <p:spPr>
              <a:xfrm>
                <a:off x="3657600" y="3407356"/>
                <a:ext cx="640494" cy="55504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38" name="Straight Arrow Connector 37"/>
              <p:cNvCxnSpPr/>
              <p:nvPr/>
            </p:nvCxnSpPr>
            <p:spPr>
              <a:xfrm>
                <a:off x="4298094" y="3657598"/>
                <a:ext cx="2308839" cy="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pic>
          <p:nvPicPr>
            <p:cNvPr id="1026" name="Picture 2" descr="Magnifying Glass Clipart Magnifying Glass Clip Art - Vinyl Transparent  Background Transparent PNG - 900x740 - Free Download on NicePNG"/>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6863" b="97899" l="10000" r="90000">
                          <a14:foregroundMark x1="53902" y1="68768" x2="53902" y2="68768"/>
                          <a14:foregroundMark x1="50854" y1="58543" x2="50854" y2="58543"/>
                          <a14:foregroundMark x1="47317" y1="50840" x2="47317" y2="50840"/>
                        </a14:backgroundRemoval>
                      </a14:imgEffect>
                    </a14:imgLayer>
                  </a14:imgProps>
                </a:ext>
                <a:ext uri="{28A0092B-C50C-407E-A947-70E740481C1C}">
                  <a14:useLocalDpi xmlns:a14="http://schemas.microsoft.com/office/drawing/2010/main" val="0"/>
                </a:ext>
              </a:extLst>
            </a:blip>
            <a:srcRect/>
            <a:stretch>
              <a:fillRect/>
            </a:stretch>
          </p:blipFill>
          <p:spPr bwMode="auto">
            <a:xfrm>
              <a:off x="4088047" y="3293821"/>
              <a:ext cx="660543" cy="575155"/>
            </a:xfrm>
            <a:prstGeom prst="rect">
              <a:avLst/>
            </a:prstGeom>
            <a:noFill/>
            <a:extLst>
              <a:ext uri="{909E8E84-426E-40DD-AFC4-6F175D3DCCD1}">
                <a14:hiddenFill xmlns:a14="http://schemas.microsoft.com/office/drawing/2010/main">
                  <a:solidFill>
                    <a:srgbClr val="FFFFFF"/>
                  </a:solidFill>
                </a14:hiddenFill>
              </a:ext>
            </a:extLst>
          </p:spPr>
        </p:pic>
      </p:grpSp>
      <p:sp>
        <p:nvSpPr>
          <p:cNvPr id="11" name="Oval 10"/>
          <p:cNvSpPr/>
          <p:nvPr/>
        </p:nvSpPr>
        <p:spPr>
          <a:xfrm>
            <a:off x="6699417" y="3740411"/>
            <a:ext cx="187303" cy="177344"/>
          </a:xfrm>
          <a:prstGeom prst="ellipse">
            <a:avLst/>
          </a:prstGeom>
          <a:solidFill>
            <a:srgbClr val="DBB98B"/>
          </a:solidFill>
          <a:ln>
            <a:solidFill>
              <a:srgbClr val="D6B4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9932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a:t>Κίνηση σε Δυο Διαστάσεις</a:t>
            </a:r>
          </a:p>
        </p:txBody>
      </p:sp>
      <mc:AlternateContent xmlns:mc="http://schemas.openxmlformats.org/markup-compatibility/2006" xmlns:a14="http://schemas.microsoft.com/office/drawing/2010/main">
        <mc:Choice Requires="a14">
          <p:sp>
            <p:nvSpPr>
              <p:cNvPr id="3" name="Θέση περιεχομένου 2"/>
              <p:cNvSpPr>
                <a:spLocks noGrp="1"/>
              </p:cNvSpPr>
              <p:nvPr>
                <p:ph idx="1"/>
              </p:nvPr>
            </p:nvSpPr>
            <p:spPr>
              <a:xfrm>
                <a:off x="738691" y="1371600"/>
                <a:ext cx="7643309" cy="4876800"/>
              </a:xfrm>
            </p:spPr>
            <p:txBody>
              <a:bodyPr>
                <a:normAutofit/>
              </a:bodyPr>
              <a:lstStyle/>
              <a:p>
                <a:r>
                  <a:rPr lang="el-GR" b="1" u="sng" dirty="0"/>
                  <a:t>Παράδειγμα – Λύση</a:t>
                </a:r>
                <a:r>
                  <a:rPr lang="el-GR" dirty="0"/>
                  <a:t>:</a:t>
                </a:r>
                <a:endParaRPr lang="el-GR" b="1" u="sng" dirty="0"/>
              </a:p>
              <a:p>
                <a:r>
                  <a:rPr lang="el-GR" sz="1800" dirty="0"/>
                  <a:t>Ένα σωματίδιο κινείται στο </a:t>
                </a:r>
                <a14:m>
                  <m:oMath xmlns:m="http://schemas.openxmlformats.org/officeDocument/2006/math">
                    <m:r>
                      <a:rPr lang="en-US" sz="1800" i="1" dirty="0" smtClean="0">
                        <a:latin typeface="Cambria Math" panose="02040503050406030204" pitchFamily="18" charset="0"/>
                      </a:rPr>
                      <m:t>𝑥𝑦</m:t>
                    </m:r>
                  </m:oMath>
                </a14:m>
                <a:r>
                  <a:rPr lang="en-US" sz="1800" dirty="0"/>
                  <a:t> </a:t>
                </a:r>
                <a:r>
                  <a:rPr lang="el-GR" sz="1800" dirty="0"/>
                  <a:t>επίπεδο, ξεκινώντας από το (0,0) και με αρχική ταχύτητα </a:t>
                </a:r>
                <a14:m>
                  <m:oMath xmlns:m="http://schemas.openxmlformats.org/officeDocument/2006/math">
                    <m:r>
                      <a:rPr lang="en-US" sz="1800" i="1" dirty="0" smtClean="0">
                        <a:latin typeface="Cambria Math" panose="02040503050406030204" pitchFamily="18" charset="0"/>
                      </a:rPr>
                      <m:t>2</m:t>
                    </m:r>
                    <m:r>
                      <a:rPr lang="en-US" sz="1800" b="0" i="1" dirty="0" smtClean="0">
                        <a:latin typeface="Cambria Math" panose="02040503050406030204" pitchFamily="18" charset="0"/>
                      </a:rPr>
                      <m:t>0</m:t>
                    </m:r>
                    <m:r>
                      <m:rPr>
                        <m:sty m:val="p"/>
                      </m:rPr>
                      <a:rPr lang="en-US" sz="1800">
                        <a:latin typeface="Cambria Math" panose="02040503050406030204" pitchFamily="18" charset="0"/>
                      </a:rPr>
                      <m:t>m</m:t>
                    </m:r>
                    <m:r>
                      <a:rPr lang="en-US" sz="1800">
                        <a:latin typeface="Cambria Math" panose="02040503050406030204" pitchFamily="18" charset="0"/>
                      </a:rPr>
                      <m:t>/</m:t>
                    </m:r>
                    <m:r>
                      <m:rPr>
                        <m:sty m:val="p"/>
                      </m:rPr>
                      <a:rPr lang="en-US" sz="1800" b="0" i="0" smtClean="0">
                        <a:latin typeface="Cambria Math" panose="02040503050406030204" pitchFamily="18" charset="0"/>
                      </a:rPr>
                      <m:t>s</m:t>
                    </m:r>
                  </m:oMath>
                </a14:m>
                <a:r>
                  <a:rPr lang="en-US" sz="1800" dirty="0"/>
                  <a:t> </a:t>
                </a:r>
                <a:r>
                  <a:rPr lang="el-GR" sz="1800" dirty="0"/>
                  <a:t>στον </a:t>
                </a:r>
                <a:r>
                  <a:rPr lang="en-US" sz="1800" dirty="0"/>
                  <a:t>x-</a:t>
                </a:r>
                <a:r>
                  <a:rPr lang="el-GR" sz="1800" dirty="0"/>
                  <a:t>άξονα, και </a:t>
                </a:r>
                <a14:m>
                  <m:oMath xmlns:m="http://schemas.openxmlformats.org/officeDocument/2006/math">
                    <m:r>
                      <a:rPr lang="en-US" sz="1800" i="1" dirty="0" smtClean="0">
                        <a:latin typeface="Cambria Math" panose="02040503050406030204" pitchFamily="18" charset="0"/>
                      </a:rPr>
                      <m:t>−</m:t>
                    </m:r>
                    <m:r>
                      <a:rPr lang="en-US" sz="1800" b="0" i="1" dirty="0" smtClean="0">
                        <a:latin typeface="Cambria Math" panose="02040503050406030204" pitchFamily="18" charset="0"/>
                      </a:rPr>
                      <m:t>15</m:t>
                    </m:r>
                    <m:r>
                      <m:rPr>
                        <m:sty m:val="p"/>
                      </m:rPr>
                      <a:rPr lang="en-US" sz="1800">
                        <a:latin typeface="Cambria Math" panose="02040503050406030204" pitchFamily="18" charset="0"/>
                      </a:rPr>
                      <m:t>m</m:t>
                    </m:r>
                    <m:r>
                      <a:rPr lang="en-US" sz="1800">
                        <a:latin typeface="Cambria Math" panose="02040503050406030204" pitchFamily="18" charset="0"/>
                      </a:rPr>
                      <m:t>/</m:t>
                    </m:r>
                    <m:r>
                      <m:rPr>
                        <m:sty m:val="p"/>
                      </m:rPr>
                      <a:rPr lang="en-US" sz="1800" b="0" i="0" smtClean="0">
                        <a:latin typeface="Cambria Math" panose="02040503050406030204" pitchFamily="18" charset="0"/>
                      </a:rPr>
                      <m:t>s</m:t>
                    </m:r>
                  </m:oMath>
                </a14:m>
                <a:r>
                  <a:rPr lang="en-US" sz="1800" dirty="0"/>
                  <a:t> </a:t>
                </a:r>
                <a:r>
                  <a:rPr lang="el-GR" sz="1800" dirty="0"/>
                  <a:t>στον </a:t>
                </a:r>
                <a14:m>
                  <m:oMath xmlns:m="http://schemas.openxmlformats.org/officeDocument/2006/math">
                    <m:r>
                      <a:rPr lang="en-US" sz="1800" i="1" dirty="0" smtClean="0">
                        <a:latin typeface="Cambria Math" panose="02040503050406030204" pitchFamily="18" charset="0"/>
                      </a:rPr>
                      <m:t>𝑦</m:t>
                    </m:r>
                  </m:oMath>
                </a14:m>
                <a:r>
                  <a:rPr lang="en-US" sz="1800" dirty="0"/>
                  <a:t>-</a:t>
                </a:r>
                <a:r>
                  <a:rPr lang="el-GR" sz="1800" dirty="0"/>
                  <a:t>άξονα.</a:t>
                </a:r>
                <a:r>
                  <a:rPr lang="en-US" sz="1800" dirty="0"/>
                  <a:t> </a:t>
                </a:r>
                <a:r>
                  <a:rPr lang="el-GR" sz="1800" dirty="0"/>
                  <a:t>Το σωματίδιο υφίσταται επιτάχυνση μόνο στον </a:t>
                </a:r>
                <a:r>
                  <a:rPr lang="en-US" sz="1800" dirty="0"/>
                  <a:t>x-</a:t>
                </a:r>
                <a:r>
                  <a:rPr lang="el-GR" sz="1800" dirty="0"/>
                  <a:t>άξονα ως</a:t>
                </a:r>
                <a:r>
                  <a:rPr lang="en-US" sz="1800" dirty="0"/>
                  <a:t> </a:t>
                </a:r>
                <a14:m>
                  <m:oMath xmlns:m="http://schemas.openxmlformats.org/officeDocument/2006/math">
                    <m:sSub>
                      <m:sSubPr>
                        <m:ctrlPr>
                          <a:rPr lang="en-US" sz="1800" i="1" dirty="0">
                            <a:latin typeface="Cambria Math" panose="02040503050406030204" pitchFamily="18" charset="0"/>
                          </a:rPr>
                        </m:ctrlPr>
                      </m:sSubPr>
                      <m:e>
                        <m:acc>
                          <m:accPr>
                            <m:chr m:val="⃗"/>
                            <m:ctrlPr>
                              <a:rPr lang="en-US" sz="1800" i="1">
                                <a:latin typeface="Cambria Math" panose="02040503050406030204" pitchFamily="18" charset="0"/>
                              </a:rPr>
                            </m:ctrlPr>
                          </m:accPr>
                          <m:e>
                            <m:r>
                              <a:rPr lang="en-US" sz="1800" b="1" i="1">
                                <a:latin typeface="Cambria Math" panose="02040503050406030204" pitchFamily="18" charset="0"/>
                              </a:rPr>
                              <m:t>𝒂</m:t>
                            </m:r>
                          </m:e>
                        </m:acc>
                      </m:e>
                      <m:sub>
                        <m:r>
                          <a:rPr lang="en-US" sz="1800" i="1" dirty="0">
                            <a:latin typeface="Cambria Math" panose="02040503050406030204" pitchFamily="18" charset="0"/>
                          </a:rPr>
                          <m:t>𝑥</m:t>
                        </m:r>
                      </m:sub>
                    </m:sSub>
                    <m:r>
                      <a:rPr lang="en-US" sz="1800" i="1">
                        <a:latin typeface="Cambria Math" panose="02040503050406030204" pitchFamily="18" charset="0"/>
                      </a:rPr>
                      <m:t>=(4 </m:t>
                    </m:r>
                    <m:r>
                      <m:rPr>
                        <m:sty m:val="p"/>
                      </m:rPr>
                      <a:rPr lang="en-US" sz="1800">
                        <a:latin typeface="Cambria Math" panose="02040503050406030204" pitchFamily="18" charset="0"/>
                      </a:rPr>
                      <m:t>m</m:t>
                    </m:r>
                    <m:r>
                      <a:rPr lang="en-US" sz="1800">
                        <a:latin typeface="Cambria Math" panose="02040503050406030204" pitchFamily="18" charset="0"/>
                      </a:rPr>
                      <m:t>/</m:t>
                    </m:r>
                    <m:sSup>
                      <m:sSupPr>
                        <m:ctrlPr>
                          <a:rPr lang="en-US" sz="1800" i="1">
                            <a:latin typeface="Cambria Math" panose="02040503050406030204" pitchFamily="18" charset="0"/>
                          </a:rPr>
                        </m:ctrlPr>
                      </m:sSupPr>
                      <m:e>
                        <m:r>
                          <a:rPr lang="en-US" sz="1800" i="1">
                            <a:latin typeface="Cambria Math" panose="02040503050406030204" pitchFamily="18" charset="0"/>
                          </a:rPr>
                          <m:t>𝑠</m:t>
                        </m:r>
                      </m:e>
                      <m:sup>
                        <m:r>
                          <a:rPr lang="en-US" sz="1800" i="1">
                            <a:latin typeface="Cambria Math" panose="02040503050406030204" pitchFamily="18" charset="0"/>
                          </a:rPr>
                          <m:t>2</m:t>
                        </m:r>
                      </m:sup>
                    </m:sSup>
                    <m:r>
                      <a:rPr lang="en-US" sz="1800" i="1">
                        <a:latin typeface="Cambria Math" panose="02040503050406030204" pitchFamily="18" charset="0"/>
                      </a:rPr>
                      <m:t>)</m:t>
                    </m:r>
                    <m:acc>
                      <m:accPr>
                        <m:chr m:val="⃗"/>
                        <m:ctrlPr>
                          <a:rPr lang="en-US" sz="1800" i="1">
                            <a:latin typeface="Cambria Math" panose="02040503050406030204" pitchFamily="18" charset="0"/>
                          </a:rPr>
                        </m:ctrlPr>
                      </m:accPr>
                      <m:e>
                        <m:r>
                          <a:rPr lang="en-US" sz="1800" i="1">
                            <a:latin typeface="Cambria Math" panose="02040503050406030204" pitchFamily="18" charset="0"/>
                          </a:rPr>
                          <m:t>𝑖</m:t>
                        </m:r>
                      </m:e>
                    </m:acc>
                  </m:oMath>
                </a14:m>
                <a:r>
                  <a:rPr lang="en-US" sz="1800" dirty="0"/>
                  <a:t>.</a:t>
                </a:r>
                <a:br>
                  <a:rPr lang="en-US" sz="1800" dirty="0"/>
                </a:br>
                <a:r>
                  <a:rPr lang="el-GR" sz="1800" b="1" dirty="0"/>
                  <a:t>Με ποια μοντέλα κίνησης μπορείτε να περιγράψετε την κίνηση του σωματιδίου;</a:t>
                </a:r>
                <a:br>
                  <a:rPr lang="en-US" sz="1800" dirty="0"/>
                </a:br>
                <a:endParaRPr lang="en-US" sz="1800" dirty="0"/>
              </a:p>
            </p:txBody>
          </p:sp>
        </mc:Choice>
        <mc:Fallback xmlns="">
          <p:sp>
            <p:nvSpPr>
              <p:cNvPr id="3" name="Θέση περιεχομένου 2"/>
              <p:cNvSpPr>
                <a:spLocks noGrp="1" noRot="1" noChangeAspect="1" noMove="1" noResize="1" noEditPoints="1" noAdjustHandles="1" noChangeArrowheads="1" noChangeShapeType="1" noTextEdit="1"/>
              </p:cNvSpPr>
              <p:nvPr>
                <p:ph idx="1"/>
              </p:nvPr>
            </p:nvSpPr>
            <p:spPr>
              <a:xfrm>
                <a:off x="738691" y="1371600"/>
                <a:ext cx="7643309" cy="4876800"/>
              </a:xfrm>
              <a:blipFill>
                <a:blip r:embed="rId3"/>
                <a:stretch>
                  <a:fillRect t="-1000"/>
                </a:stretch>
              </a:blipFill>
            </p:spPr>
            <p:txBody>
              <a:bodyPr/>
              <a:lstStyle/>
              <a:p>
                <a:r>
                  <a:rPr lang="en-US">
                    <a:noFill/>
                  </a:rPr>
                  <a:t> </a:t>
                </a:r>
              </a:p>
            </p:txBody>
          </p:sp>
        </mc:Fallback>
      </mc:AlternateContent>
      <p:pic>
        <p:nvPicPr>
          <p:cNvPr id="4" name="Εικόνα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81581" y="3450643"/>
            <a:ext cx="4733681" cy="2438400"/>
          </a:xfrm>
          <a:prstGeom prst="rect">
            <a:avLst/>
          </a:prstGeom>
        </p:spPr>
      </p:pic>
      <p:grpSp>
        <p:nvGrpSpPr>
          <p:cNvPr id="40" name="Group 39"/>
          <p:cNvGrpSpPr/>
          <p:nvPr/>
        </p:nvGrpSpPr>
        <p:grpSpPr>
          <a:xfrm>
            <a:off x="3762344" y="3048000"/>
            <a:ext cx="4924456" cy="1836542"/>
            <a:chOff x="3657600" y="2873957"/>
            <a:chExt cx="4924456" cy="1836542"/>
          </a:xfrm>
        </p:grpSpPr>
        <p:grpSp>
          <p:nvGrpSpPr>
            <p:cNvPr id="35" name="Group 34"/>
            <p:cNvGrpSpPr/>
            <p:nvPr/>
          </p:nvGrpSpPr>
          <p:grpSpPr>
            <a:xfrm>
              <a:off x="6248400" y="2873957"/>
              <a:ext cx="2333656" cy="1836542"/>
              <a:chOff x="8857049" y="1959557"/>
              <a:chExt cx="2333656" cy="1836542"/>
            </a:xfrm>
            <a:solidFill>
              <a:schemeClr val="bg1"/>
            </a:solidFill>
          </p:grpSpPr>
          <p:cxnSp>
            <p:nvCxnSpPr>
              <p:cNvPr id="7" name="Straight Arrow Connector 6"/>
              <p:cNvCxnSpPr/>
              <p:nvPr/>
            </p:nvCxnSpPr>
            <p:spPr>
              <a:xfrm flipH="1">
                <a:off x="9365153" y="2133600"/>
                <a:ext cx="7445" cy="1662499"/>
              </a:xfrm>
              <a:prstGeom prst="straightConnector1">
                <a:avLst/>
              </a:prstGeom>
              <a:grpFill/>
              <a:ln>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V="1">
                <a:off x="9220200" y="2743198"/>
                <a:ext cx="1828800" cy="2"/>
              </a:xfrm>
              <a:prstGeom prst="straightConnector1">
                <a:avLst/>
              </a:prstGeom>
              <a:grpFill/>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9372600" y="2743200"/>
                <a:ext cx="990600" cy="730478"/>
              </a:xfrm>
              <a:prstGeom prst="straightConnector1">
                <a:avLst/>
              </a:prstGeom>
              <a:grpFill/>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10383564" y="2750536"/>
                <a:ext cx="0" cy="730478"/>
              </a:xfrm>
              <a:prstGeom prst="line">
                <a:avLst/>
              </a:prstGeom>
              <a:grpFill/>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9372600" y="3473678"/>
                <a:ext cx="990600" cy="0"/>
              </a:xfrm>
              <a:prstGeom prst="line">
                <a:avLst/>
              </a:prstGeom>
              <a:grpFill/>
              <a:ln>
                <a:solidFill>
                  <a:schemeClr val="tx1"/>
                </a:solidFill>
                <a:prstDash val="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0" name="TextBox 19"/>
                  <p:cNvSpPr txBox="1"/>
                  <p:nvPr/>
                </p:nvSpPr>
                <p:spPr>
                  <a:xfrm>
                    <a:off x="10406697" y="3355269"/>
                    <a:ext cx="260584" cy="276999"/>
                  </a:xfrm>
                  <a:prstGeom prst="rect">
                    <a:avLst/>
                  </a:prstGeom>
                  <a:grp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acc>
                                <m:accPr>
                                  <m:chr m:val="⃗"/>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acc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𝑢</m:t>
                                  </m:r>
                                </m:e>
                              </m:acc>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𝑖</m:t>
                              </m:r>
                            </m:sub>
                          </m:sSub>
                        </m:oMath>
                      </m:oMathPara>
                    </a14:m>
                    <a:endParaRPr kumimoji="0" lang="el-G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20" name="TextBox 19"/>
                  <p:cNvSpPr txBox="1">
                    <a:spLocks noRot="1" noChangeAspect="1" noMove="1" noResize="1" noEditPoints="1" noAdjustHandles="1" noChangeArrowheads="1" noChangeShapeType="1" noTextEdit="1"/>
                  </p:cNvSpPr>
                  <p:nvPr/>
                </p:nvSpPr>
                <p:spPr>
                  <a:xfrm>
                    <a:off x="10406697" y="3355269"/>
                    <a:ext cx="260584" cy="276999"/>
                  </a:xfrm>
                  <a:prstGeom prst="rect">
                    <a:avLst/>
                  </a:prstGeom>
                  <a:blipFill rotWithShape="0">
                    <a:blip r:embed="rId5"/>
                    <a:stretch>
                      <a:fillRect l="-13953" r="-6977" b="-17391"/>
                    </a:stretch>
                  </a:blipFill>
                </p:spPr>
                <p:txBody>
                  <a:bodyPr/>
                  <a:lstStyle/>
                  <a:p>
                    <a:r>
                      <a:rPr lang="el-GR">
                        <a:noFill/>
                      </a:rPr>
                      <a:t> </a:t>
                    </a:r>
                  </a:p>
                </p:txBody>
              </p:sp>
            </mc:Fallback>
          </mc:AlternateContent>
          <mc:AlternateContent xmlns:mc="http://schemas.openxmlformats.org/markup-compatibility/2006" xmlns:a14="http://schemas.microsoft.com/office/drawing/2010/main">
            <mc:Choice Requires="a14">
              <p:sp>
                <p:nvSpPr>
                  <p:cNvPr id="21" name="TextBox 20"/>
                  <p:cNvSpPr txBox="1"/>
                  <p:nvPr/>
                </p:nvSpPr>
                <p:spPr>
                  <a:xfrm>
                    <a:off x="8857049" y="3365956"/>
                    <a:ext cx="439351" cy="215444"/>
                  </a:xfrm>
                  <a:prstGeom prst="rect">
                    <a:avLst/>
                  </a:prstGeom>
                  <a:grp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4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−15</m:t>
                          </m:r>
                          <m:acc>
                            <m:accPr>
                              <m:chr m:val="⃗"/>
                              <m:ctrlPr>
                                <a:rPr kumimoji="0" lang="en-US" sz="14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ctrlPr>
                            </m:accPr>
                            <m:e>
                              <m:r>
                                <a:rPr kumimoji="0" lang="en-US" sz="14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𝑗</m:t>
                              </m:r>
                            </m:e>
                          </m:acc>
                        </m:oMath>
                      </m:oMathPara>
                    </a14:m>
                    <a:endParaRPr kumimoji="0" lang="el-GR"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21" name="TextBox 20"/>
                  <p:cNvSpPr txBox="1">
                    <a:spLocks noRot="1" noChangeAspect="1" noMove="1" noResize="1" noEditPoints="1" noAdjustHandles="1" noChangeArrowheads="1" noChangeShapeType="1" noTextEdit="1"/>
                  </p:cNvSpPr>
                  <p:nvPr/>
                </p:nvSpPr>
                <p:spPr>
                  <a:xfrm>
                    <a:off x="8857049" y="3365956"/>
                    <a:ext cx="439351" cy="215444"/>
                  </a:xfrm>
                  <a:prstGeom prst="rect">
                    <a:avLst/>
                  </a:prstGeom>
                  <a:blipFill rotWithShape="0">
                    <a:blip r:embed="rId6"/>
                    <a:stretch>
                      <a:fillRect l="-1389" t="-36111" r="-63889" b="-22222"/>
                    </a:stretch>
                  </a:blipFill>
                </p:spPr>
                <p:txBody>
                  <a:bodyPr/>
                  <a:lstStyle/>
                  <a:p>
                    <a:r>
                      <a:rPr lang="el-GR">
                        <a:noFill/>
                      </a:rPr>
                      <a:t> </a:t>
                    </a:r>
                  </a:p>
                </p:txBody>
              </p:sp>
            </mc:Fallback>
          </mc:AlternateContent>
          <p:cxnSp>
            <p:nvCxnSpPr>
              <p:cNvPr id="22" name="Straight Arrow Connector 21"/>
              <p:cNvCxnSpPr/>
              <p:nvPr/>
            </p:nvCxnSpPr>
            <p:spPr>
              <a:xfrm>
                <a:off x="9372599" y="2743199"/>
                <a:ext cx="1066801" cy="1"/>
              </a:xfrm>
              <a:prstGeom prst="straightConnector1">
                <a:avLst/>
              </a:prstGeom>
              <a:grpFill/>
              <a:ln w="28575">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9369771" y="2743198"/>
                <a:ext cx="7445" cy="734200"/>
              </a:xfrm>
              <a:prstGeom prst="straightConnector1">
                <a:avLst/>
              </a:prstGeom>
              <a:grpFill/>
              <a:ln w="28575">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8" name="TextBox 27"/>
                  <p:cNvSpPr txBox="1"/>
                  <p:nvPr/>
                </p:nvSpPr>
                <p:spPr>
                  <a:xfrm>
                    <a:off x="10178592" y="2475726"/>
                    <a:ext cx="295850" cy="215444"/>
                  </a:xfrm>
                  <a:prstGeom prst="rect">
                    <a:avLst/>
                  </a:prstGeom>
                  <a:grp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4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20</m:t>
                          </m:r>
                          <m:acc>
                            <m:accPr>
                              <m:chr m:val="⃗"/>
                              <m:ctrlPr>
                                <a:rPr kumimoji="0" lang="en-US" sz="14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ctrlPr>
                            </m:accPr>
                            <m:e>
                              <m:r>
                                <a:rPr kumimoji="0" lang="en-US" sz="14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𝑖</m:t>
                              </m:r>
                            </m:e>
                          </m:acc>
                        </m:oMath>
                      </m:oMathPara>
                    </a14:m>
                    <a:endParaRPr kumimoji="0" lang="el-GR"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28" name="TextBox 27"/>
                  <p:cNvSpPr txBox="1">
                    <a:spLocks noRot="1" noChangeAspect="1" noMove="1" noResize="1" noEditPoints="1" noAdjustHandles="1" noChangeArrowheads="1" noChangeShapeType="1" noTextEdit="1"/>
                  </p:cNvSpPr>
                  <p:nvPr/>
                </p:nvSpPr>
                <p:spPr>
                  <a:xfrm>
                    <a:off x="10178592" y="2475726"/>
                    <a:ext cx="295850" cy="215444"/>
                  </a:xfrm>
                  <a:prstGeom prst="rect">
                    <a:avLst/>
                  </a:prstGeom>
                  <a:blipFill rotWithShape="0">
                    <a:blip r:embed="rId7"/>
                    <a:stretch>
                      <a:fillRect l="-14286" t="-37143" r="-93878" b="-5714"/>
                    </a:stretch>
                  </a:blipFill>
                </p:spPr>
                <p:txBody>
                  <a:bodyPr/>
                  <a:lstStyle/>
                  <a:p>
                    <a:r>
                      <a:rPr lang="el-GR">
                        <a:noFill/>
                      </a:rPr>
                      <a:t> </a:t>
                    </a:r>
                  </a:p>
                </p:txBody>
              </p:sp>
            </mc:Fallback>
          </mc:AlternateContent>
          <mc:AlternateContent xmlns:mc="http://schemas.openxmlformats.org/markup-compatibility/2006" xmlns:a14="http://schemas.microsoft.com/office/drawing/2010/main">
            <mc:Choice Requires="a14">
              <p:sp>
                <p:nvSpPr>
                  <p:cNvPr id="31" name="TextBox 30"/>
                  <p:cNvSpPr txBox="1"/>
                  <p:nvPr/>
                </p:nvSpPr>
                <p:spPr>
                  <a:xfrm>
                    <a:off x="9210211" y="2527754"/>
                    <a:ext cx="139461" cy="215444"/>
                  </a:xfrm>
                  <a:prstGeom prst="rect">
                    <a:avLst/>
                  </a:prstGeom>
                  <a:grp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0</m:t>
                          </m:r>
                        </m:oMath>
                      </m:oMathPara>
                    </a14:m>
                    <a:endParaRPr kumimoji="0" lang="el-GR"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31" name="TextBox 30"/>
                  <p:cNvSpPr txBox="1">
                    <a:spLocks noRot="1" noChangeAspect="1" noMove="1" noResize="1" noEditPoints="1" noAdjustHandles="1" noChangeArrowheads="1" noChangeShapeType="1" noTextEdit="1"/>
                  </p:cNvSpPr>
                  <p:nvPr/>
                </p:nvSpPr>
                <p:spPr>
                  <a:xfrm>
                    <a:off x="9210211" y="2527754"/>
                    <a:ext cx="139461" cy="215444"/>
                  </a:xfrm>
                  <a:prstGeom prst="rect">
                    <a:avLst/>
                  </a:prstGeom>
                  <a:blipFill rotWithShape="0">
                    <a:blip r:embed="rId8"/>
                    <a:stretch>
                      <a:fillRect l="-31818" r="-31818" b="-5714"/>
                    </a:stretch>
                  </a:blipFill>
                </p:spPr>
                <p:txBody>
                  <a:bodyPr/>
                  <a:lstStyle/>
                  <a:p>
                    <a:r>
                      <a:rPr lang="el-GR">
                        <a:noFill/>
                      </a:rPr>
                      <a:t> </a:t>
                    </a:r>
                  </a:p>
                </p:txBody>
              </p:sp>
            </mc:Fallback>
          </mc:AlternateContent>
          <mc:AlternateContent xmlns:mc="http://schemas.openxmlformats.org/markup-compatibility/2006" xmlns:a14="http://schemas.microsoft.com/office/drawing/2010/main">
            <mc:Choice Requires="a14">
              <p:sp>
                <p:nvSpPr>
                  <p:cNvPr id="32" name="TextBox 31"/>
                  <p:cNvSpPr txBox="1"/>
                  <p:nvPr/>
                </p:nvSpPr>
                <p:spPr>
                  <a:xfrm>
                    <a:off x="11049000" y="2705098"/>
                    <a:ext cx="141705" cy="215444"/>
                  </a:xfrm>
                  <a:prstGeom prst="rect">
                    <a:avLst/>
                  </a:prstGeom>
                  <a:grp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4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𝑥</m:t>
                          </m:r>
                        </m:oMath>
                      </m:oMathPara>
                    </a14:m>
                    <a:endParaRPr kumimoji="0" lang="el-GR"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32" name="TextBox 31"/>
                  <p:cNvSpPr txBox="1">
                    <a:spLocks noRot="1" noChangeAspect="1" noMove="1" noResize="1" noEditPoints="1" noAdjustHandles="1" noChangeArrowheads="1" noChangeShapeType="1" noTextEdit="1"/>
                  </p:cNvSpPr>
                  <p:nvPr/>
                </p:nvSpPr>
                <p:spPr>
                  <a:xfrm>
                    <a:off x="11049000" y="2705098"/>
                    <a:ext cx="141705" cy="215444"/>
                  </a:xfrm>
                  <a:prstGeom prst="rect">
                    <a:avLst/>
                  </a:prstGeom>
                  <a:blipFill rotWithShape="0">
                    <a:blip r:embed="rId9"/>
                    <a:stretch>
                      <a:fillRect l="-16667" r="-8333"/>
                    </a:stretch>
                  </a:blipFill>
                </p:spPr>
                <p:txBody>
                  <a:bodyPr/>
                  <a:lstStyle/>
                  <a:p>
                    <a:r>
                      <a:rPr lang="el-GR">
                        <a:noFill/>
                      </a:rPr>
                      <a:t> </a:t>
                    </a:r>
                  </a:p>
                </p:txBody>
              </p:sp>
            </mc:Fallback>
          </mc:AlternateContent>
          <mc:AlternateContent xmlns:mc="http://schemas.openxmlformats.org/markup-compatibility/2006" xmlns:a14="http://schemas.microsoft.com/office/drawing/2010/main">
            <mc:Choice Requires="a14">
              <p:sp>
                <p:nvSpPr>
                  <p:cNvPr id="33" name="TextBox 32"/>
                  <p:cNvSpPr txBox="1"/>
                  <p:nvPr/>
                </p:nvSpPr>
                <p:spPr>
                  <a:xfrm>
                    <a:off x="9417395" y="1959557"/>
                    <a:ext cx="144142" cy="215444"/>
                  </a:xfrm>
                  <a:prstGeom prst="rect">
                    <a:avLst/>
                  </a:prstGeom>
                  <a:grp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4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𝑦</m:t>
                          </m:r>
                        </m:oMath>
                      </m:oMathPara>
                    </a14:m>
                    <a:endParaRPr kumimoji="0" lang="el-GR"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33" name="TextBox 32"/>
                  <p:cNvSpPr txBox="1">
                    <a:spLocks noRot="1" noChangeAspect="1" noMove="1" noResize="1" noEditPoints="1" noAdjustHandles="1" noChangeArrowheads="1" noChangeShapeType="1" noTextEdit="1"/>
                  </p:cNvSpPr>
                  <p:nvPr/>
                </p:nvSpPr>
                <p:spPr>
                  <a:xfrm>
                    <a:off x="9417395" y="1959557"/>
                    <a:ext cx="144142" cy="215444"/>
                  </a:xfrm>
                  <a:prstGeom prst="rect">
                    <a:avLst/>
                  </a:prstGeom>
                  <a:blipFill rotWithShape="0">
                    <a:blip r:embed="rId10"/>
                    <a:stretch>
                      <a:fillRect l="-34783" r="-26087" b="-22222"/>
                    </a:stretch>
                  </a:blipFill>
                </p:spPr>
                <p:txBody>
                  <a:bodyPr/>
                  <a:lstStyle/>
                  <a:p>
                    <a:r>
                      <a:rPr lang="el-GR">
                        <a:noFill/>
                      </a:rPr>
                      <a:t> </a:t>
                    </a:r>
                  </a:p>
                </p:txBody>
              </p:sp>
            </mc:Fallback>
          </mc:AlternateContent>
        </p:grpSp>
        <p:sp>
          <p:nvSpPr>
            <p:cNvPr id="36" name="Oval 35"/>
            <p:cNvSpPr/>
            <p:nvPr/>
          </p:nvSpPr>
          <p:spPr>
            <a:xfrm>
              <a:off x="3657600" y="3407356"/>
              <a:ext cx="640494" cy="55504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38" name="Straight Arrow Connector 37"/>
            <p:cNvCxnSpPr/>
            <p:nvPr/>
          </p:nvCxnSpPr>
          <p:spPr>
            <a:xfrm>
              <a:off x="4298094" y="3657598"/>
              <a:ext cx="2308839" cy="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23" name="Rectangular Callout 22"/>
              <p:cNvSpPr/>
              <p:nvPr/>
            </p:nvSpPr>
            <p:spPr>
              <a:xfrm>
                <a:off x="5992394" y="-27856"/>
                <a:ext cx="2819400" cy="1586653"/>
              </a:xfrm>
              <a:prstGeom prst="wedgeRectCallout">
                <a:avLst/>
              </a:prstGeom>
              <a:solidFill>
                <a:srgbClr val="FFE5E5"/>
              </a:solidFill>
              <a:ln>
                <a:solidFill>
                  <a:srgbClr val="FF0000"/>
                </a:solidFill>
              </a:ln>
            </p:spPr>
            <p:txBody>
              <a:bodyPr wrap="square">
                <a:spAutoFit/>
              </a:bodyPr>
              <a:lstStyle/>
              <a:p>
                <a:pPr marL="525780" marR="0" lvl="0" indent="-457200" algn="l" defTabSz="914400" rtl="0" eaLnBrk="1" fontAlgn="auto" latinLnBrk="0" hangingPunct="1">
                  <a:lnSpc>
                    <a:spcPct val="100000"/>
                  </a:lnSpc>
                  <a:spcBef>
                    <a:spcPts val="0"/>
                  </a:spcBef>
                  <a:spcAft>
                    <a:spcPts val="0"/>
                  </a:spcAft>
                  <a:buClrTx/>
                  <a:buSzTx/>
                  <a:buFont typeface="+mj-lt"/>
                  <a:buAutoNum type="arabicPeriod"/>
                  <a:tabLst/>
                  <a:defRPr/>
                </a:pPr>
                <a14:m>
                  <m:oMath xmlns:m="http://schemas.openxmlformats.org/officeDocument/2006/math">
                    <m:sSub>
                      <m:sSubPr>
                        <m:ctrlPr>
                          <a:rPr kumimoji="0" lang="el-GR"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𝑢</m:t>
                        </m:r>
                      </m:e>
                      <m:sub>
                        <m:sSub>
                          <m:sSubPr>
                            <m:ctrlP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sub>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𝑓</m:t>
                            </m:r>
                          </m:sub>
                        </m:sSub>
                      </m:sub>
                    </m:s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𝑢</m:t>
                        </m:r>
                      </m:e>
                      <m:sub>
                        <m:sSub>
                          <m:sSubPr>
                            <m:ctrlP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sub>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𝑖</m:t>
                            </m:r>
                          </m:sub>
                        </m:sSub>
                      </m:sub>
                    </m:sSub>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Sub>
                      <m:sSubPr>
                        <m:ctrlP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𝑎</m:t>
                        </m:r>
                      </m:e>
                      <m:sub>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sub>
                    </m:sSub>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𝑡</m:t>
                    </m:r>
                  </m:oMath>
                </a14:m>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525780" marR="0" lvl="0" indent="-457200" algn="l" defTabSz="914400" rtl="0" eaLnBrk="1" fontAlgn="auto" latinLnBrk="0" hangingPunct="1">
                  <a:lnSpc>
                    <a:spcPct val="100000"/>
                  </a:lnSpc>
                  <a:spcBef>
                    <a:spcPts val="0"/>
                  </a:spcBef>
                  <a:spcAft>
                    <a:spcPts val="0"/>
                  </a:spcAft>
                  <a:buClrTx/>
                  <a:buSzTx/>
                  <a:buFont typeface="+mj-lt"/>
                  <a:buAutoNum type="arabicPeriod"/>
                  <a:tabLst/>
                  <a:defRPr/>
                </a:pPr>
                <a14:m>
                  <m:oMath xmlns:m="http://schemas.openxmlformats.org/officeDocument/2006/math">
                    <m:sSub>
                      <m:sSubPr>
                        <m:ctrlPr>
                          <a:rPr kumimoji="0" lang="el-GR"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𝑢</m:t>
                        </m:r>
                      </m:e>
                      <m:sub>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𝑎𝑣𝑔</m:t>
                        </m:r>
                      </m:sub>
                    </m:s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f>
                      <m:f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𝑢</m:t>
                            </m:r>
                          </m:e>
                          <m:sub>
                            <m:sSub>
                              <m:sSubPr>
                                <m:ctrlPr>
                                  <a:rPr kumimoji="0" lang="el-GR"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𝑖</m:t>
                                </m:r>
                              </m:sub>
                            </m:sSub>
                          </m:sub>
                        </m:sSub>
                        <m:r>
                          <a:rPr kumimoji="0" lang="el-GR"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l-GR"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𝑢</m:t>
                            </m:r>
                          </m:e>
                          <m:sub>
                            <m:sSub>
                              <m:sSubPr>
                                <m:ctrlPr>
                                  <a:rPr kumimoji="0" lang="el-GR"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𝑓</m:t>
                                </m:r>
                              </m:sub>
                            </m:sSub>
                          </m:sub>
                        </m:sSub>
                      </m:num>
                      <m:den>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den>
                    </m:f>
                  </m:oMath>
                </a14:m>
                <a:endParaRPr kumimoji="0" lang="en-US" sz="14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endParaRPr>
              </a:p>
              <a:p>
                <a:pPr marL="525780" marR="0" lvl="0" indent="-457200" algn="l" defTabSz="914400" rtl="0" eaLnBrk="1" fontAlgn="auto" latinLnBrk="0" hangingPunct="1">
                  <a:lnSpc>
                    <a:spcPct val="100000"/>
                  </a:lnSpc>
                  <a:spcBef>
                    <a:spcPts val="0"/>
                  </a:spcBef>
                  <a:spcAft>
                    <a:spcPts val="0"/>
                  </a:spcAft>
                  <a:buClrTx/>
                  <a:buSzTx/>
                  <a:buFont typeface="+mj-lt"/>
                  <a:buAutoNum type="arabicPeriod"/>
                  <a:tabLst/>
                  <a:defRPr/>
                </a:pPr>
                <a14:m>
                  <m:oMath xmlns:m="http://schemas.openxmlformats.org/officeDocument/2006/math">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𝑓</m:t>
                        </m:r>
                      </m:sub>
                    </m:s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𝑖</m:t>
                        </m:r>
                      </m:sub>
                    </m:s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f>
                      <m:f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1</m:t>
                        </m:r>
                      </m:num>
                      <m:den>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den>
                    </m:f>
                    <m:d>
                      <m:d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𝑢</m:t>
                            </m:r>
                          </m:e>
                          <m:sub>
                            <m:sSub>
                              <m:sSubPr>
                                <m:ctrlPr>
                                  <a:rPr kumimoji="0" lang="el-GR"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𝑖</m:t>
                                </m:r>
                              </m:sub>
                            </m:sSub>
                          </m:sub>
                        </m:s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𝑢</m:t>
                            </m:r>
                          </m:e>
                          <m:sub>
                            <m:sSub>
                              <m:sSubPr>
                                <m:ctrlP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sub>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𝑓</m:t>
                                </m:r>
                              </m:sub>
                            </m:sSub>
                          </m:sub>
                        </m:sSub>
                      </m:e>
                    </m:d>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𝑡</m:t>
                    </m:r>
                  </m:oMath>
                </a14:m>
                <a:endParaRPr kumimoji="0" lang="el-GR" sz="1400" b="0" i="1" u="none" strike="noStrike" kern="1200" cap="none" spc="0" normalizeH="0" baseline="0" noProof="0" dirty="0">
                  <a:ln>
                    <a:noFill/>
                  </a:ln>
                  <a:solidFill>
                    <a:prstClr val="black"/>
                  </a:solidFill>
                  <a:effectLst/>
                  <a:uLnTx/>
                  <a:uFillTx/>
                  <a:latin typeface="Calibri" panose="020F0502020204030204"/>
                  <a:ea typeface="+mn-ea"/>
                  <a:cs typeface="+mn-cs"/>
                </a:endParaRPr>
              </a:p>
              <a:p>
                <a:pPr marL="525780" marR="0" lvl="0" indent="-457200" algn="l" defTabSz="914400" rtl="0" eaLnBrk="1" fontAlgn="auto" latinLnBrk="0" hangingPunct="1">
                  <a:lnSpc>
                    <a:spcPct val="100000"/>
                  </a:lnSpc>
                  <a:spcBef>
                    <a:spcPts val="0"/>
                  </a:spcBef>
                  <a:spcAft>
                    <a:spcPts val="0"/>
                  </a:spcAft>
                  <a:buClrTx/>
                  <a:buSzTx/>
                  <a:buFont typeface="+mj-lt"/>
                  <a:buAutoNum type="arabicPeriod"/>
                  <a:tabLst/>
                  <a:defRPr/>
                </a:pPr>
                <a14:m>
                  <m:oMath xmlns:m="http://schemas.openxmlformats.org/officeDocument/2006/math">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𝑓</m:t>
                        </m:r>
                      </m:sub>
                    </m:s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𝑖</m:t>
                        </m:r>
                      </m:sub>
                    </m:s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𝑢</m:t>
                        </m:r>
                      </m:e>
                      <m:sub>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𝑖</m:t>
                            </m:r>
                          </m:sub>
                        </m:sSub>
                      </m:sub>
                    </m:s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𝑡</m:t>
                    </m:r>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f>
                      <m:f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1</m:t>
                        </m:r>
                      </m:num>
                      <m:den>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den>
                    </m:f>
                    <m:sSub>
                      <m:sSubPr>
                        <m:ctrlP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𝑎</m:t>
                        </m:r>
                      </m:e>
                      <m:sub>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sub>
                    </m:sSub>
                    <m:sSup>
                      <m:sSup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𝑡</m:t>
                        </m:r>
                      </m:e>
                      <m:sup>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sup>
                    </m:sSup>
                  </m:oMath>
                </a14:m>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525780" marR="0" lvl="0" indent="-457200" algn="l" defTabSz="914400" rtl="0" eaLnBrk="1" fontAlgn="auto" latinLnBrk="0" hangingPunct="1">
                  <a:lnSpc>
                    <a:spcPct val="100000"/>
                  </a:lnSpc>
                  <a:spcBef>
                    <a:spcPts val="0"/>
                  </a:spcBef>
                  <a:spcAft>
                    <a:spcPts val="0"/>
                  </a:spcAft>
                  <a:buClrTx/>
                  <a:buSzTx/>
                  <a:buFont typeface="+mj-lt"/>
                  <a:buAutoNum type="arabicPeriod"/>
                  <a:tabLst/>
                  <a:defRPr/>
                </a:pPr>
                <a14:m>
                  <m:oMath xmlns:m="http://schemas.openxmlformats.org/officeDocument/2006/math">
                    <m:sSubSup>
                      <m:sSubSup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Sup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𝑢</m:t>
                        </m:r>
                      </m:e>
                      <m:sub>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𝑓</m:t>
                            </m:r>
                          </m:sub>
                        </m:sSub>
                      </m:sub>
                      <m:sup>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sup>
                    </m:sSubSup>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Sup>
                      <m:sSubSup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Sup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𝑢</m:t>
                        </m:r>
                      </m:e>
                      <m:sub>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𝑖</m:t>
                            </m:r>
                          </m:sub>
                        </m:sSub>
                      </m:sub>
                      <m:sup>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sup>
                    </m:sSubSup>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sSub>
                      <m:sSubPr>
                        <m:ctrlP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𝑎</m:t>
                        </m:r>
                      </m:e>
                      <m:sub>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sub>
                    </m:s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𝑓</m:t>
                        </m:r>
                      </m:sub>
                    </m:s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𝑖</m:t>
                        </m:r>
                      </m:sub>
                    </m:s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oMath>
                </a14:m>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23" name="Rectangular Callout 22"/>
              <p:cNvSpPr>
                <a:spLocks noRot="1" noChangeAspect="1" noMove="1" noResize="1" noEditPoints="1" noAdjustHandles="1" noChangeArrowheads="1" noChangeShapeType="1" noTextEdit="1"/>
              </p:cNvSpPr>
              <p:nvPr/>
            </p:nvSpPr>
            <p:spPr>
              <a:xfrm>
                <a:off x="5992394" y="-27856"/>
                <a:ext cx="2819400" cy="1586653"/>
              </a:xfrm>
              <a:prstGeom prst="wedgeRectCallout">
                <a:avLst/>
              </a:prstGeom>
              <a:blipFill rotWithShape="0">
                <a:blip r:embed="rId11"/>
                <a:stretch>
                  <a:fillRect/>
                </a:stretch>
              </a:blipFill>
              <a:ln>
                <a:solidFill>
                  <a:srgbClr val="FF0000"/>
                </a:solidFill>
              </a:ln>
            </p:spPr>
            <p:txBody>
              <a:bodyPr/>
              <a:lstStyle/>
              <a:p>
                <a:r>
                  <a:rPr lang="el-GR">
                    <a:noFill/>
                  </a:rPr>
                  <a:t> </a:t>
                </a:r>
              </a:p>
            </p:txBody>
          </p:sp>
        </mc:Fallback>
      </mc:AlternateContent>
      <mc:AlternateContent xmlns:mc="http://schemas.openxmlformats.org/markup-compatibility/2006" xmlns:p14="http://schemas.microsoft.com/office/powerpoint/2010/main">
        <mc:Choice Requires="p14">
          <p:contentPart p14:bwMode="auto" r:id="rId12">
            <p14:nvContentPartPr>
              <p14:cNvPr id="5" name="Ink 4"/>
              <p14:cNvContentPartPr/>
              <p14:nvPr/>
            </p14:nvContentPartPr>
            <p14:xfrm>
              <a:off x="517320" y="3336120"/>
              <a:ext cx="5491080" cy="3169800"/>
            </p14:xfrm>
          </p:contentPart>
        </mc:Choice>
        <mc:Fallback xmlns="">
          <p:pic>
            <p:nvPicPr>
              <p:cNvPr id="5" name="Ink 4"/>
              <p:cNvPicPr/>
              <p:nvPr/>
            </p:nvPicPr>
            <p:blipFill>
              <a:blip r:embed="rId13"/>
              <a:stretch>
                <a:fillRect/>
              </a:stretch>
            </p:blipFill>
            <p:spPr>
              <a:xfrm>
                <a:off x="512640" y="3327480"/>
                <a:ext cx="5508720" cy="3186360"/>
              </a:xfrm>
              <a:prstGeom prst="rect">
                <a:avLst/>
              </a:prstGeom>
            </p:spPr>
          </p:pic>
        </mc:Fallback>
      </mc:AlternateContent>
    </p:spTree>
    <p:extLst>
      <p:ext uri="{BB962C8B-B14F-4D97-AF65-F5344CB8AC3E}">
        <p14:creationId xmlns:p14="http://schemas.microsoft.com/office/powerpoint/2010/main" val="77326476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a:t>Κίνηση σε Δυο Διαστάσεις</a:t>
            </a:r>
          </a:p>
        </p:txBody>
      </p:sp>
      <mc:AlternateContent xmlns:mc="http://schemas.openxmlformats.org/markup-compatibility/2006" xmlns:a14="http://schemas.microsoft.com/office/drawing/2010/main">
        <mc:Choice Requires="a14">
          <p:sp>
            <p:nvSpPr>
              <p:cNvPr id="3" name="Θέση περιεχομένου 2"/>
              <p:cNvSpPr>
                <a:spLocks noGrp="1"/>
              </p:cNvSpPr>
              <p:nvPr>
                <p:ph idx="1"/>
              </p:nvPr>
            </p:nvSpPr>
            <p:spPr>
              <a:xfrm>
                <a:off x="738350" y="1371600"/>
                <a:ext cx="7414708" cy="4178749"/>
              </a:xfrm>
            </p:spPr>
            <p:txBody>
              <a:bodyPr>
                <a:normAutofit/>
              </a:bodyPr>
              <a:lstStyle/>
              <a:p>
                <a:r>
                  <a:rPr lang="el-GR" b="1" u="sng" dirty="0"/>
                  <a:t>Παράδειγμα – Λύση</a:t>
                </a:r>
                <a:r>
                  <a:rPr lang="el-GR" dirty="0"/>
                  <a:t>:</a:t>
                </a:r>
              </a:p>
              <a:p>
                <a:r>
                  <a:rPr lang="el-GR" sz="1800" dirty="0"/>
                  <a:t>Ένα σωματίδιο κινείται στο </a:t>
                </a:r>
                <a14:m>
                  <m:oMath xmlns:m="http://schemas.openxmlformats.org/officeDocument/2006/math">
                    <m:r>
                      <a:rPr lang="en-US" sz="1800" i="1" dirty="0" smtClean="0">
                        <a:latin typeface="Cambria Math" panose="02040503050406030204" pitchFamily="18" charset="0"/>
                      </a:rPr>
                      <m:t>𝑥𝑦</m:t>
                    </m:r>
                  </m:oMath>
                </a14:m>
                <a:r>
                  <a:rPr lang="en-US" sz="1800" dirty="0"/>
                  <a:t> </a:t>
                </a:r>
                <a:r>
                  <a:rPr lang="el-GR" sz="1800" dirty="0"/>
                  <a:t>επίπεδο, ξεκινώντας από το (0,0) και με αρχική ταχύτητα </a:t>
                </a:r>
                <a14:m>
                  <m:oMath xmlns:m="http://schemas.openxmlformats.org/officeDocument/2006/math">
                    <m:r>
                      <a:rPr lang="en-US" sz="1800" i="1" dirty="0" smtClean="0">
                        <a:latin typeface="Cambria Math" panose="02040503050406030204" pitchFamily="18" charset="0"/>
                      </a:rPr>
                      <m:t>2</m:t>
                    </m:r>
                    <m:r>
                      <a:rPr lang="en-US" sz="1800" b="0" i="1" dirty="0" smtClean="0">
                        <a:latin typeface="Cambria Math" panose="02040503050406030204" pitchFamily="18" charset="0"/>
                      </a:rPr>
                      <m:t>0</m:t>
                    </m:r>
                    <m:r>
                      <m:rPr>
                        <m:sty m:val="p"/>
                      </m:rPr>
                      <a:rPr lang="en-US" sz="1800">
                        <a:latin typeface="Cambria Math" panose="02040503050406030204" pitchFamily="18" charset="0"/>
                      </a:rPr>
                      <m:t>m</m:t>
                    </m:r>
                    <m:r>
                      <a:rPr lang="en-US" sz="1800">
                        <a:latin typeface="Cambria Math" panose="02040503050406030204" pitchFamily="18" charset="0"/>
                      </a:rPr>
                      <m:t>/</m:t>
                    </m:r>
                    <m:r>
                      <m:rPr>
                        <m:sty m:val="p"/>
                      </m:rPr>
                      <a:rPr lang="en-US" sz="1800" b="0" i="0" smtClean="0">
                        <a:latin typeface="Cambria Math" panose="02040503050406030204" pitchFamily="18" charset="0"/>
                      </a:rPr>
                      <m:t>s</m:t>
                    </m:r>
                  </m:oMath>
                </a14:m>
                <a:r>
                  <a:rPr lang="en-US" sz="1800" dirty="0"/>
                  <a:t> </a:t>
                </a:r>
                <a:r>
                  <a:rPr lang="el-GR" sz="1800" dirty="0"/>
                  <a:t>στον </a:t>
                </a:r>
                <a:r>
                  <a:rPr lang="en-US" sz="1800" dirty="0"/>
                  <a:t>x-</a:t>
                </a:r>
                <a:r>
                  <a:rPr lang="el-GR" sz="1800" dirty="0"/>
                  <a:t>άξονα, και </a:t>
                </a:r>
                <a14:m>
                  <m:oMath xmlns:m="http://schemas.openxmlformats.org/officeDocument/2006/math">
                    <m:r>
                      <a:rPr lang="en-US" sz="1800" i="1" dirty="0" smtClean="0">
                        <a:latin typeface="Cambria Math" panose="02040503050406030204" pitchFamily="18" charset="0"/>
                      </a:rPr>
                      <m:t>−</m:t>
                    </m:r>
                    <m:r>
                      <a:rPr lang="en-US" sz="1800" b="0" i="1" dirty="0" smtClean="0">
                        <a:latin typeface="Cambria Math" panose="02040503050406030204" pitchFamily="18" charset="0"/>
                      </a:rPr>
                      <m:t>15</m:t>
                    </m:r>
                    <m:r>
                      <m:rPr>
                        <m:sty m:val="p"/>
                      </m:rPr>
                      <a:rPr lang="en-US" sz="1800">
                        <a:latin typeface="Cambria Math" panose="02040503050406030204" pitchFamily="18" charset="0"/>
                      </a:rPr>
                      <m:t>m</m:t>
                    </m:r>
                    <m:r>
                      <a:rPr lang="en-US" sz="1800">
                        <a:latin typeface="Cambria Math" panose="02040503050406030204" pitchFamily="18" charset="0"/>
                      </a:rPr>
                      <m:t>/</m:t>
                    </m:r>
                    <m:r>
                      <m:rPr>
                        <m:sty m:val="p"/>
                      </m:rPr>
                      <a:rPr lang="en-US" sz="1800" b="0" i="0" smtClean="0">
                        <a:latin typeface="Cambria Math" panose="02040503050406030204" pitchFamily="18" charset="0"/>
                      </a:rPr>
                      <m:t>s</m:t>
                    </m:r>
                  </m:oMath>
                </a14:m>
                <a:r>
                  <a:rPr lang="en-US" sz="1800" dirty="0"/>
                  <a:t> </a:t>
                </a:r>
                <a:r>
                  <a:rPr lang="el-GR" sz="1800" dirty="0"/>
                  <a:t>στον </a:t>
                </a:r>
                <a:r>
                  <a:rPr lang="en-US" sz="1800" dirty="0"/>
                  <a:t>y-</a:t>
                </a:r>
                <a:r>
                  <a:rPr lang="el-GR" sz="1800" dirty="0"/>
                  <a:t>άξονα.</a:t>
                </a:r>
                <a:r>
                  <a:rPr lang="en-US" sz="1800" dirty="0"/>
                  <a:t> </a:t>
                </a:r>
                <a:r>
                  <a:rPr lang="el-GR" sz="1800" dirty="0"/>
                  <a:t>Το σωματίδιο υφίσταται επιτάχυνση μόνο στον </a:t>
                </a:r>
                <a:r>
                  <a:rPr lang="en-US" sz="1800" dirty="0"/>
                  <a:t>x-</a:t>
                </a:r>
                <a:r>
                  <a:rPr lang="el-GR" sz="1800" dirty="0"/>
                  <a:t>άξονα ως</a:t>
                </a:r>
                <a:r>
                  <a:rPr lang="en-US" sz="1800" dirty="0"/>
                  <a:t> </a:t>
                </a:r>
                <a14:m>
                  <m:oMath xmlns:m="http://schemas.openxmlformats.org/officeDocument/2006/math">
                    <m:sSub>
                      <m:sSubPr>
                        <m:ctrlPr>
                          <a:rPr lang="en-US" sz="1800" i="1" dirty="0">
                            <a:latin typeface="Cambria Math" panose="02040503050406030204" pitchFamily="18" charset="0"/>
                          </a:rPr>
                        </m:ctrlPr>
                      </m:sSubPr>
                      <m:e>
                        <m:acc>
                          <m:accPr>
                            <m:chr m:val="⃗"/>
                            <m:ctrlPr>
                              <a:rPr lang="en-US" sz="1800" i="1">
                                <a:latin typeface="Cambria Math" panose="02040503050406030204" pitchFamily="18" charset="0"/>
                              </a:rPr>
                            </m:ctrlPr>
                          </m:accPr>
                          <m:e>
                            <m:r>
                              <a:rPr lang="en-US" sz="1800" b="1" i="1">
                                <a:latin typeface="Cambria Math" panose="02040503050406030204" pitchFamily="18" charset="0"/>
                              </a:rPr>
                              <m:t>𝒂</m:t>
                            </m:r>
                          </m:e>
                        </m:acc>
                      </m:e>
                      <m:sub>
                        <m:r>
                          <a:rPr lang="en-US" sz="1800" i="1" dirty="0">
                            <a:latin typeface="Cambria Math" panose="02040503050406030204" pitchFamily="18" charset="0"/>
                          </a:rPr>
                          <m:t>𝑥</m:t>
                        </m:r>
                      </m:sub>
                    </m:sSub>
                    <m:r>
                      <a:rPr lang="en-US" sz="1800" i="1">
                        <a:latin typeface="Cambria Math" panose="02040503050406030204" pitchFamily="18" charset="0"/>
                      </a:rPr>
                      <m:t>=(4 </m:t>
                    </m:r>
                    <m:r>
                      <m:rPr>
                        <m:sty m:val="p"/>
                      </m:rPr>
                      <a:rPr lang="en-US" sz="1800">
                        <a:latin typeface="Cambria Math" panose="02040503050406030204" pitchFamily="18" charset="0"/>
                      </a:rPr>
                      <m:t>m</m:t>
                    </m:r>
                    <m:r>
                      <a:rPr lang="en-US" sz="1800">
                        <a:latin typeface="Cambria Math" panose="02040503050406030204" pitchFamily="18" charset="0"/>
                      </a:rPr>
                      <m:t>/</m:t>
                    </m:r>
                    <m:sSup>
                      <m:sSupPr>
                        <m:ctrlPr>
                          <a:rPr lang="en-US" sz="1800" i="1">
                            <a:latin typeface="Cambria Math" panose="02040503050406030204" pitchFamily="18" charset="0"/>
                          </a:rPr>
                        </m:ctrlPr>
                      </m:sSupPr>
                      <m:e>
                        <m:r>
                          <a:rPr lang="en-US" sz="1800" i="1">
                            <a:latin typeface="Cambria Math" panose="02040503050406030204" pitchFamily="18" charset="0"/>
                          </a:rPr>
                          <m:t>𝑠</m:t>
                        </m:r>
                      </m:e>
                      <m:sup>
                        <m:r>
                          <a:rPr lang="en-US" sz="1800" i="1">
                            <a:latin typeface="Cambria Math" panose="02040503050406030204" pitchFamily="18" charset="0"/>
                          </a:rPr>
                          <m:t>2</m:t>
                        </m:r>
                      </m:sup>
                    </m:sSup>
                    <m:r>
                      <a:rPr lang="en-US" sz="1800" i="1">
                        <a:latin typeface="Cambria Math" panose="02040503050406030204" pitchFamily="18" charset="0"/>
                      </a:rPr>
                      <m:t>)</m:t>
                    </m:r>
                    <m:acc>
                      <m:accPr>
                        <m:chr m:val="⃗"/>
                        <m:ctrlPr>
                          <a:rPr lang="en-US" sz="1800" i="1">
                            <a:latin typeface="Cambria Math" panose="02040503050406030204" pitchFamily="18" charset="0"/>
                          </a:rPr>
                        </m:ctrlPr>
                      </m:accPr>
                      <m:e>
                        <m:r>
                          <a:rPr lang="en-US" sz="1800" i="1">
                            <a:latin typeface="Cambria Math" panose="02040503050406030204" pitchFamily="18" charset="0"/>
                          </a:rPr>
                          <m:t>𝑖</m:t>
                        </m:r>
                      </m:e>
                    </m:acc>
                  </m:oMath>
                </a14:m>
                <a:r>
                  <a:rPr lang="en-US" sz="1800" dirty="0"/>
                  <a:t>.</a:t>
                </a:r>
                <a:br>
                  <a:rPr lang="en-US" sz="1800" dirty="0"/>
                </a:br>
                <a:r>
                  <a:rPr lang="en-US" sz="1800" dirty="0"/>
                  <a:t>A) </a:t>
                </a:r>
                <a:r>
                  <a:rPr lang="el-GR" sz="1800" dirty="0"/>
                  <a:t>Βρείτε το διάνυσμα της ταχύτητας κάθε χρονική στιγμή.</a:t>
                </a:r>
                <a:br>
                  <a:rPr lang="el-GR" sz="1800" dirty="0"/>
                </a:br>
                <a:endParaRPr lang="en-US" sz="1800" dirty="0"/>
              </a:p>
            </p:txBody>
          </p:sp>
        </mc:Choice>
        <mc:Fallback xmlns="">
          <p:sp>
            <p:nvSpPr>
              <p:cNvPr id="3" name="Θέση περιεχομένου 2"/>
              <p:cNvSpPr>
                <a:spLocks noGrp="1" noRot="1" noChangeAspect="1" noMove="1" noResize="1" noEditPoints="1" noAdjustHandles="1" noChangeArrowheads="1" noChangeShapeType="1" noTextEdit="1"/>
              </p:cNvSpPr>
              <p:nvPr>
                <p:ph idx="1"/>
              </p:nvPr>
            </p:nvSpPr>
            <p:spPr>
              <a:xfrm>
                <a:off x="738350" y="1371600"/>
                <a:ext cx="7414708" cy="4178749"/>
              </a:xfrm>
              <a:blipFill>
                <a:blip r:embed="rId3"/>
                <a:stretch>
                  <a:fillRect t="-1168" r="-3125"/>
                </a:stretch>
              </a:blipFill>
            </p:spPr>
            <p:txBody>
              <a:bodyPr/>
              <a:lstStyle/>
              <a:p>
                <a:r>
                  <a:rPr lang="en-US">
                    <a:noFill/>
                  </a:rPr>
                  <a:t> </a:t>
                </a:r>
              </a:p>
            </p:txBody>
          </p:sp>
        </mc:Fallback>
      </mc:AlternateContent>
      <p:pic>
        <p:nvPicPr>
          <p:cNvPr id="4" name="Εικόνα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91000" y="2971800"/>
            <a:ext cx="4444395" cy="2289384"/>
          </a:xfrm>
          <a:prstGeom prst="rect">
            <a:avLst/>
          </a:prstGeom>
        </p:spPr>
      </p:pic>
      <mc:AlternateContent xmlns:mc="http://schemas.openxmlformats.org/markup-compatibility/2006" xmlns:a14="http://schemas.microsoft.com/office/drawing/2010/main">
        <mc:Choice Requires="a14">
          <p:sp>
            <p:nvSpPr>
              <p:cNvPr id="5" name="Rectangular Callout 4"/>
              <p:cNvSpPr/>
              <p:nvPr/>
            </p:nvSpPr>
            <p:spPr>
              <a:xfrm>
                <a:off x="5992394" y="-27856"/>
                <a:ext cx="2819400" cy="1586653"/>
              </a:xfrm>
              <a:prstGeom prst="wedgeRectCallout">
                <a:avLst/>
              </a:prstGeom>
              <a:solidFill>
                <a:srgbClr val="FFE5E5"/>
              </a:solidFill>
              <a:ln>
                <a:solidFill>
                  <a:srgbClr val="FF0000"/>
                </a:solidFill>
              </a:ln>
            </p:spPr>
            <p:txBody>
              <a:bodyPr wrap="square">
                <a:spAutoFit/>
              </a:bodyPr>
              <a:lstStyle/>
              <a:p>
                <a:pPr marL="525780" marR="0" lvl="0" indent="-457200" algn="l" defTabSz="914400" rtl="0" eaLnBrk="1" fontAlgn="auto" latinLnBrk="0" hangingPunct="1">
                  <a:lnSpc>
                    <a:spcPct val="100000"/>
                  </a:lnSpc>
                  <a:spcBef>
                    <a:spcPts val="0"/>
                  </a:spcBef>
                  <a:spcAft>
                    <a:spcPts val="0"/>
                  </a:spcAft>
                  <a:buClrTx/>
                  <a:buSzTx/>
                  <a:buFont typeface="+mj-lt"/>
                  <a:buAutoNum type="arabicPeriod"/>
                  <a:tabLst/>
                  <a:defRPr/>
                </a:pPr>
                <a14:m>
                  <m:oMath xmlns:m="http://schemas.openxmlformats.org/officeDocument/2006/math">
                    <m:sSub>
                      <m:sSubPr>
                        <m:ctrlPr>
                          <a:rPr kumimoji="0" lang="el-GR"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𝑢</m:t>
                        </m:r>
                      </m:e>
                      <m:sub>
                        <m:sSub>
                          <m:sSubPr>
                            <m:ctrlP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sub>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𝑓</m:t>
                            </m:r>
                          </m:sub>
                        </m:sSub>
                      </m:sub>
                    </m:s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𝑢</m:t>
                        </m:r>
                      </m:e>
                      <m:sub>
                        <m:sSub>
                          <m:sSubPr>
                            <m:ctrlP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sub>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𝑖</m:t>
                            </m:r>
                          </m:sub>
                        </m:sSub>
                      </m:sub>
                    </m:sSub>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Sub>
                      <m:sSubPr>
                        <m:ctrlP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𝑎</m:t>
                        </m:r>
                      </m:e>
                      <m:sub>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sub>
                    </m:sSub>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𝑡</m:t>
                    </m:r>
                  </m:oMath>
                </a14:m>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525780" marR="0" lvl="0" indent="-457200" algn="l" defTabSz="914400" rtl="0" eaLnBrk="1" fontAlgn="auto" latinLnBrk="0" hangingPunct="1">
                  <a:lnSpc>
                    <a:spcPct val="100000"/>
                  </a:lnSpc>
                  <a:spcBef>
                    <a:spcPts val="0"/>
                  </a:spcBef>
                  <a:spcAft>
                    <a:spcPts val="0"/>
                  </a:spcAft>
                  <a:buClrTx/>
                  <a:buSzTx/>
                  <a:buFont typeface="+mj-lt"/>
                  <a:buAutoNum type="arabicPeriod"/>
                  <a:tabLst/>
                  <a:defRPr/>
                </a:pPr>
                <a14:m>
                  <m:oMath xmlns:m="http://schemas.openxmlformats.org/officeDocument/2006/math">
                    <m:sSub>
                      <m:sSubPr>
                        <m:ctrlPr>
                          <a:rPr kumimoji="0" lang="el-GR"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𝑢</m:t>
                        </m:r>
                      </m:e>
                      <m:sub>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𝑎𝑣𝑔</m:t>
                        </m:r>
                      </m:sub>
                    </m:s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f>
                      <m:f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𝑢</m:t>
                            </m:r>
                          </m:e>
                          <m:sub>
                            <m:sSub>
                              <m:sSubPr>
                                <m:ctrlPr>
                                  <a:rPr kumimoji="0" lang="el-GR"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𝑖</m:t>
                                </m:r>
                              </m:sub>
                            </m:sSub>
                          </m:sub>
                        </m:sSub>
                        <m:r>
                          <a:rPr kumimoji="0" lang="el-GR"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l-GR"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𝑢</m:t>
                            </m:r>
                          </m:e>
                          <m:sub>
                            <m:sSub>
                              <m:sSubPr>
                                <m:ctrlPr>
                                  <a:rPr kumimoji="0" lang="el-GR"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𝑓</m:t>
                                </m:r>
                              </m:sub>
                            </m:sSub>
                          </m:sub>
                        </m:sSub>
                      </m:num>
                      <m:den>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den>
                    </m:f>
                  </m:oMath>
                </a14:m>
                <a:endParaRPr kumimoji="0" lang="en-US" sz="14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endParaRPr>
              </a:p>
              <a:p>
                <a:pPr marL="525780" marR="0" lvl="0" indent="-457200" algn="l" defTabSz="914400" rtl="0" eaLnBrk="1" fontAlgn="auto" latinLnBrk="0" hangingPunct="1">
                  <a:lnSpc>
                    <a:spcPct val="100000"/>
                  </a:lnSpc>
                  <a:spcBef>
                    <a:spcPts val="0"/>
                  </a:spcBef>
                  <a:spcAft>
                    <a:spcPts val="0"/>
                  </a:spcAft>
                  <a:buClrTx/>
                  <a:buSzTx/>
                  <a:buFont typeface="+mj-lt"/>
                  <a:buAutoNum type="arabicPeriod"/>
                  <a:tabLst/>
                  <a:defRPr/>
                </a:pPr>
                <a14:m>
                  <m:oMath xmlns:m="http://schemas.openxmlformats.org/officeDocument/2006/math">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𝑓</m:t>
                        </m:r>
                      </m:sub>
                    </m:s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𝑖</m:t>
                        </m:r>
                      </m:sub>
                    </m:s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f>
                      <m:f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1</m:t>
                        </m:r>
                      </m:num>
                      <m:den>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den>
                    </m:f>
                    <m:d>
                      <m:d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𝑢</m:t>
                            </m:r>
                          </m:e>
                          <m:sub>
                            <m:sSub>
                              <m:sSubPr>
                                <m:ctrlPr>
                                  <a:rPr kumimoji="0" lang="el-GR"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𝑖</m:t>
                                </m:r>
                              </m:sub>
                            </m:sSub>
                          </m:sub>
                        </m:s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𝑢</m:t>
                            </m:r>
                          </m:e>
                          <m:sub>
                            <m:sSub>
                              <m:sSubPr>
                                <m:ctrlP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sub>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𝑓</m:t>
                                </m:r>
                              </m:sub>
                            </m:sSub>
                          </m:sub>
                        </m:sSub>
                      </m:e>
                    </m:d>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𝑡</m:t>
                    </m:r>
                  </m:oMath>
                </a14:m>
                <a:endParaRPr kumimoji="0" lang="el-GR" sz="1400" b="0" i="1" u="none" strike="noStrike" kern="1200" cap="none" spc="0" normalizeH="0" baseline="0" noProof="0" dirty="0">
                  <a:ln>
                    <a:noFill/>
                  </a:ln>
                  <a:solidFill>
                    <a:prstClr val="black"/>
                  </a:solidFill>
                  <a:effectLst/>
                  <a:uLnTx/>
                  <a:uFillTx/>
                  <a:latin typeface="Calibri" panose="020F0502020204030204"/>
                  <a:ea typeface="+mn-ea"/>
                  <a:cs typeface="+mn-cs"/>
                </a:endParaRPr>
              </a:p>
              <a:p>
                <a:pPr marL="525780" marR="0" lvl="0" indent="-457200" algn="l" defTabSz="914400" rtl="0" eaLnBrk="1" fontAlgn="auto" latinLnBrk="0" hangingPunct="1">
                  <a:lnSpc>
                    <a:spcPct val="100000"/>
                  </a:lnSpc>
                  <a:spcBef>
                    <a:spcPts val="0"/>
                  </a:spcBef>
                  <a:spcAft>
                    <a:spcPts val="0"/>
                  </a:spcAft>
                  <a:buClrTx/>
                  <a:buSzTx/>
                  <a:buFont typeface="+mj-lt"/>
                  <a:buAutoNum type="arabicPeriod"/>
                  <a:tabLst/>
                  <a:defRPr/>
                </a:pPr>
                <a14:m>
                  <m:oMath xmlns:m="http://schemas.openxmlformats.org/officeDocument/2006/math">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𝑓</m:t>
                        </m:r>
                      </m:sub>
                    </m:s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𝑖</m:t>
                        </m:r>
                      </m:sub>
                    </m:s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𝑢</m:t>
                        </m:r>
                      </m:e>
                      <m:sub>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𝑖</m:t>
                            </m:r>
                          </m:sub>
                        </m:sSub>
                      </m:sub>
                    </m:s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𝑡</m:t>
                    </m:r>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f>
                      <m:f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1</m:t>
                        </m:r>
                      </m:num>
                      <m:den>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den>
                    </m:f>
                    <m:sSub>
                      <m:sSubPr>
                        <m:ctrlP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𝑎</m:t>
                        </m:r>
                      </m:e>
                      <m:sub>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sub>
                    </m:sSub>
                    <m:sSup>
                      <m:sSup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𝑡</m:t>
                        </m:r>
                      </m:e>
                      <m:sup>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sup>
                    </m:sSup>
                  </m:oMath>
                </a14:m>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525780" marR="0" lvl="0" indent="-457200" algn="l" defTabSz="914400" rtl="0" eaLnBrk="1" fontAlgn="auto" latinLnBrk="0" hangingPunct="1">
                  <a:lnSpc>
                    <a:spcPct val="100000"/>
                  </a:lnSpc>
                  <a:spcBef>
                    <a:spcPts val="0"/>
                  </a:spcBef>
                  <a:spcAft>
                    <a:spcPts val="0"/>
                  </a:spcAft>
                  <a:buClrTx/>
                  <a:buSzTx/>
                  <a:buFont typeface="+mj-lt"/>
                  <a:buAutoNum type="arabicPeriod"/>
                  <a:tabLst/>
                  <a:defRPr/>
                </a:pPr>
                <a14:m>
                  <m:oMath xmlns:m="http://schemas.openxmlformats.org/officeDocument/2006/math">
                    <m:sSubSup>
                      <m:sSubSup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Sup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𝑢</m:t>
                        </m:r>
                      </m:e>
                      <m:sub>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𝑓</m:t>
                            </m:r>
                          </m:sub>
                        </m:sSub>
                      </m:sub>
                      <m:sup>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sup>
                    </m:sSubSup>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Sup>
                      <m:sSubSup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Sup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𝑢</m:t>
                        </m:r>
                      </m:e>
                      <m:sub>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𝑖</m:t>
                            </m:r>
                          </m:sub>
                        </m:sSub>
                      </m:sub>
                      <m:sup>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sup>
                    </m:sSubSup>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sSub>
                      <m:sSubPr>
                        <m:ctrlP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𝑎</m:t>
                        </m:r>
                      </m:e>
                      <m:sub>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sub>
                    </m:s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𝑓</m:t>
                        </m:r>
                      </m:sub>
                    </m:s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𝑖</m:t>
                        </m:r>
                      </m:sub>
                    </m:s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oMath>
                </a14:m>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5" name="Rectangular Callout 4"/>
              <p:cNvSpPr>
                <a:spLocks noRot="1" noChangeAspect="1" noMove="1" noResize="1" noEditPoints="1" noAdjustHandles="1" noChangeArrowheads="1" noChangeShapeType="1" noTextEdit="1"/>
              </p:cNvSpPr>
              <p:nvPr/>
            </p:nvSpPr>
            <p:spPr>
              <a:xfrm>
                <a:off x="5992394" y="-27856"/>
                <a:ext cx="2819400" cy="1586653"/>
              </a:xfrm>
              <a:prstGeom prst="wedgeRectCallout">
                <a:avLst/>
              </a:prstGeom>
              <a:blipFill rotWithShape="0">
                <a:blip r:embed="rId5"/>
                <a:stretch>
                  <a:fillRect/>
                </a:stretch>
              </a:blipFill>
              <a:ln>
                <a:solidFill>
                  <a:srgbClr val="FF0000"/>
                </a:solidFill>
              </a:ln>
            </p:spPr>
            <p:txBody>
              <a:bodyPr/>
              <a:lstStyle/>
              <a:p>
                <a:r>
                  <a:rPr lang="el-GR">
                    <a:noFill/>
                  </a:rPr>
                  <a:t> </a:t>
                </a:r>
              </a:p>
            </p:txBody>
          </p:sp>
        </mc:Fallback>
      </mc:AlternateContent>
      <mc:AlternateContent xmlns:mc="http://schemas.openxmlformats.org/markup-compatibility/2006" xmlns:p14="http://schemas.microsoft.com/office/powerpoint/2010/main">
        <mc:Choice Requires="p14">
          <p:contentPart p14:bwMode="auto" r:id="rId6">
            <p14:nvContentPartPr>
              <p14:cNvPr id="6" name="Ink 5"/>
              <p14:cNvContentPartPr/>
              <p14:nvPr/>
            </p14:nvContentPartPr>
            <p14:xfrm>
              <a:off x="525960" y="52200"/>
              <a:ext cx="7868880" cy="6804000"/>
            </p14:xfrm>
          </p:contentPart>
        </mc:Choice>
        <mc:Fallback xmlns="">
          <p:pic>
            <p:nvPicPr>
              <p:cNvPr id="6" name="Ink 5"/>
              <p:cNvPicPr/>
              <p:nvPr/>
            </p:nvPicPr>
            <p:blipFill>
              <a:blip r:embed="rId7"/>
              <a:stretch>
                <a:fillRect/>
              </a:stretch>
            </p:blipFill>
            <p:spPr>
              <a:xfrm>
                <a:off x="518040" y="42840"/>
                <a:ext cx="7886160" cy="6822720"/>
              </a:xfrm>
              <a:prstGeom prst="rect">
                <a:avLst/>
              </a:prstGeom>
            </p:spPr>
          </p:pic>
        </mc:Fallback>
      </mc:AlternateContent>
    </p:spTree>
    <p:extLst>
      <p:ext uri="{BB962C8B-B14F-4D97-AF65-F5344CB8AC3E}">
        <p14:creationId xmlns:p14="http://schemas.microsoft.com/office/powerpoint/2010/main" val="428815225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a:t>Κίνηση σε Δυο Διαστάσεις</a:t>
            </a:r>
          </a:p>
        </p:txBody>
      </p:sp>
      <mc:AlternateContent xmlns:mc="http://schemas.openxmlformats.org/markup-compatibility/2006" xmlns:a14="http://schemas.microsoft.com/office/drawing/2010/main">
        <mc:Choice Requires="a14">
          <p:sp>
            <p:nvSpPr>
              <p:cNvPr id="3" name="Θέση περιεχομένου 2"/>
              <p:cNvSpPr>
                <a:spLocks noGrp="1"/>
              </p:cNvSpPr>
              <p:nvPr>
                <p:ph idx="1"/>
              </p:nvPr>
            </p:nvSpPr>
            <p:spPr>
              <a:xfrm>
                <a:off x="738692" y="1371600"/>
                <a:ext cx="7719508" cy="4178749"/>
              </a:xfrm>
            </p:spPr>
            <p:txBody>
              <a:bodyPr>
                <a:normAutofit/>
              </a:bodyPr>
              <a:lstStyle/>
              <a:p>
                <a:r>
                  <a:rPr lang="el-GR" b="1" u="sng" dirty="0"/>
                  <a:t>Παράδειγμα - Λύση</a:t>
                </a:r>
                <a:r>
                  <a:rPr lang="el-GR" dirty="0"/>
                  <a:t>:</a:t>
                </a:r>
              </a:p>
              <a:p>
                <a:r>
                  <a:rPr lang="el-GR" sz="1800" dirty="0"/>
                  <a:t>Ένα σωματίδιο κινείται στο </a:t>
                </a:r>
                <a14:m>
                  <m:oMath xmlns:m="http://schemas.openxmlformats.org/officeDocument/2006/math">
                    <m:r>
                      <a:rPr lang="en-US" sz="1800" i="1" dirty="0" smtClean="0">
                        <a:latin typeface="Cambria Math" panose="02040503050406030204" pitchFamily="18" charset="0"/>
                      </a:rPr>
                      <m:t>𝑥𝑦</m:t>
                    </m:r>
                  </m:oMath>
                </a14:m>
                <a:r>
                  <a:rPr lang="en-US" sz="1800" dirty="0"/>
                  <a:t> </a:t>
                </a:r>
                <a:r>
                  <a:rPr lang="el-GR" sz="1800" dirty="0"/>
                  <a:t>επίπεδο, ξεκινώντας από το (0,0) και με αρχική ταχύτητα </a:t>
                </a:r>
                <a14:m>
                  <m:oMath xmlns:m="http://schemas.openxmlformats.org/officeDocument/2006/math">
                    <m:r>
                      <a:rPr lang="en-US" sz="1800" i="1" dirty="0" smtClean="0">
                        <a:latin typeface="Cambria Math" panose="02040503050406030204" pitchFamily="18" charset="0"/>
                      </a:rPr>
                      <m:t>2</m:t>
                    </m:r>
                    <m:r>
                      <a:rPr lang="en-US" sz="1800" b="0" i="1" dirty="0" smtClean="0">
                        <a:latin typeface="Cambria Math" panose="02040503050406030204" pitchFamily="18" charset="0"/>
                      </a:rPr>
                      <m:t>0</m:t>
                    </m:r>
                    <m:r>
                      <m:rPr>
                        <m:sty m:val="p"/>
                      </m:rPr>
                      <a:rPr lang="en-US" sz="1800">
                        <a:latin typeface="Cambria Math" panose="02040503050406030204" pitchFamily="18" charset="0"/>
                      </a:rPr>
                      <m:t>m</m:t>
                    </m:r>
                    <m:r>
                      <a:rPr lang="en-US" sz="1800">
                        <a:latin typeface="Cambria Math" panose="02040503050406030204" pitchFamily="18" charset="0"/>
                      </a:rPr>
                      <m:t>/</m:t>
                    </m:r>
                    <m:r>
                      <m:rPr>
                        <m:sty m:val="p"/>
                      </m:rPr>
                      <a:rPr lang="en-US" sz="1800" b="0" i="0" smtClean="0">
                        <a:latin typeface="Cambria Math" panose="02040503050406030204" pitchFamily="18" charset="0"/>
                      </a:rPr>
                      <m:t>s</m:t>
                    </m:r>
                  </m:oMath>
                </a14:m>
                <a:r>
                  <a:rPr lang="en-US" sz="1800" dirty="0"/>
                  <a:t> </a:t>
                </a:r>
                <a:r>
                  <a:rPr lang="el-GR" sz="1800" dirty="0"/>
                  <a:t>στον </a:t>
                </a:r>
                <a:r>
                  <a:rPr lang="en-US" sz="1800" dirty="0"/>
                  <a:t>x-</a:t>
                </a:r>
                <a:r>
                  <a:rPr lang="el-GR" sz="1800" dirty="0"/>
                  <a:t>άξονα, και </a:t>
                </a:r>
                <a14:m>
                  <m:oMath xmlns:m="http://schemas.openxmlformats.org/officeDocument/2006/math">
                    <m:r>
                      <a:rPr lang="en-US" sz="1800" i="1" dirty="0" smtClean="0">
                        <a:latin typeface="Cambria Math" panose="02040503050406030204" pitchFamily="18" charset="0"/>
                      </a:rPr>
                      <m:t>−</m:t>
                    </m:r>
                    <m:r>
                      <a:rPr lang="en-US" sz="1800" b="0" i="1" dirty="0" smtClean="0">
                        <a:latin typeface="Cambria Math" panose="02040503050406030204" pitchFamily="18" charset="0"/>
                      </a:rPr>
                      <m:t>15</m:t>
                    </m:r>
                    <m:r>
                      <m:rPr>
                        <m:sty m:val="p"/>
                      </m:rPr>
                      <a:rPr lang="en-US" sz="1800">
                        <a:latin typeface="Cambria Math" panose="02040503050406030204" pitchFamily="18" charset="0"/>
                      </a:rPr>
                      <m:t>m</m:t>
                    </m:r>
                    <m:r>
                      <a:rPr lang="en-US" sz="1800">
                        <a:latin typeface="Cambria Math" panose="02040503050406030204" pitchFamily="18" charset="0"/>
                      </a:rPr>
                      <m:t>/</m:t>
                    </m:r>
                    <m:r>
                      <m:rPr>
                        <m:sty m:val="p"/>
                      </m:rPr>
                      <a:rPr lang="en-US" sz="1800" b="0" i="0" smtClean="0">
                        <a:latin typeface="Cambria Math" panose="02040503050406030204" pitchFamily="18" charset="0"/>
                      </a:rPr>
                      <m:t>s</m:t>
                    </m:r>
                  </m:oMath>
                </a14:m>
                <a:r>
                  <a:rPr lang="en-US" sz="1800" dirty="0"/>
                  <a:t> </a:t>
                </a:r>
                <a:r>
                  <a:rPr lang="el-GR" sz="1800" dirty="0"/>
                  <a:t>στον </a:t>
                </a:r>
                <a:r>
                  <a:rPr lang="en-US" sz="1800" dirty="0"/>
                  <a:t>y-</a:t>
                </a:r>
                <a:r>
                  <a:rPr lang="el-GR" sz="1800" dirty="0"/>
                  <a:t>άξονα.</a:t>
                </a:r>
                <a:r>
                  <a:rPr lang="en-US" sz="1800" dirty="0"/>
                  <a:t> </a:t>
                </a:r>
                <a:r>
                  <a:rPr lang="el-GR" sz="1800" dirty="0"/>
                  <a:t>Το σωματίδιο υφίσταται επιτάχυνση μόνο στον </a:t>
                </a:r>
                <a:r>
                  <a:rPr lang="en-US" sz="1800" dirty="0"/>
                  <a:t>x-</a:t>
                </a:r>
                <a:r>
                  <a:rPr lang="el-GR" sz="1800" dirty="0"/>
                  <a:t>άξονα ως</a:t>
                </a:r>
                <a:r>
                  <a:rPr lang="en-US" sz="1800" dirty="0"/>
                  <a:t> </a:t>
                </a:r>
                <a14:m>
                  <m:oMath xmlns:m="http://schemas.openxmlformats.org/officeDocument/2006/math">
                    <m:sSub>
                      <m:sSubPr>
                        <m:ctrlPr>
                          <a:rPr lang="en-US" sz="1800" b="0" i="1" dirty="0" smtClean="0">
                            <a:latin typeface="Cambria Math" panose="02040503050406030204" pitchFamily="18" charset="0"/>
                          </a:rPr>
                        </m:ctrlPr>
                      </m:sSubPr>
                      <m:e>
                        <m:acc>
                          <m:accPr>
                            <m:chr m:val="⃗"/>
                            <m:ctrlPr>
                              <a:rPr lang="en-US" sz="1800" b="0" i="1" smtClean="0">
                                <a:latin typeface="Cambria Math" panose="02040503050406030204" pitchFamily="18" charset="0"/>
                              </a:rPr>
                            </m:ctrlPr>
                          </m:accPr>
                          <m:e>
                            <m:r>
                              <a:rPr lang="en-US" sz="1800" b="1" i="1" smtClean="0">
                                <a:latin typeface="Cambria Math" panose="02040503050406030204" pitchFamily="18" charset="0"/>
                              </a:rPr>
                              <m:t>𝒂</m:t>
                            </m:r>
                          </m:e>
                        </m:acc>
                      </m:e>
                      <m:sub>
                        <m:r>
                          <a:rPr lang="en-US" b="0" i="1" dirty="0" smtClean="0">
                            <a:latin typeface="Cambria Math" panose="02040503050406030204" pitchFamily="18" charset="0"/>
                          </a:rPr>
                          <m:t>𝑥</m:t>
                        </m:r>
                      </m:sub>
                    </m:sSub>
                    <m:r>
                      <a:rPr lang="en-US" sz="1800" b="0" i="1" smtClean="0">
                        <a:latin typeface="Cambria Math" panose="02040503050406030204" pitchFamily="18" charset="0"/>
                      </a:rPr>
                      <m:t>=</m:t>
                    </m:r>
                    <m:r>
                      <a:rPr lang="en-US" sz="1800" i="1">
                        <a:latin typeface="Cambria Math" panose="02040503050406030204" pitchFamily="18" charset="0"/>
                      </a:rPr>
                      <m:t>(4 </m:t>
                    </m:r>
                    <m:r>
                      <m:rPr>
                        <m:sty m:val="p"/>
                      </m:rPr>
                      <a:rPr lang="en-US" sz="1800">
                        <a:latin typeface="Cambria Math" panose="02040503050406030204" pitchFamily="18" charset="0"/>
                      </a:rPr>
                      <m:t>m</m:t>
                    </m:r>
                    <m:r>
                      <a:rPr lang="en-US" sz="1800">
                        <a:latin typeface="Cambria Math" panose="02040503050406030204" pitchFamily="18" charset="0"/>
                      </a:rPr>
                      <m:t>/</m:t>
                    </m:r>
                    <m:sSup>
                      <m:sSupPr>
                        <m:ctrlPr>
                          <a:rPr lang="en-US" sz="1800" i="1">
                            <a:latin typeface="Cambria Math" panose="02040503050406030204" pitchFamily="18" charset="0"/>
                          </a:rPr>
                        </m:ctrlPr>
                      </m:sSupPr>
                      <m:e>
                        <m:r>
                          <a:rPr lang="en-US" sz="1800" i="1">
                            <a:latin typeface="Cambria Math" panose="02040503050406030204" pitchFamily="18" charset="0"/>
                          </a:rPr>
                          <m:t>𝑠</m:t>
                        </m:r>
                      </m:e>
                      <m:sup>
                        <m:r>
                          <a:rPr lang="en-US" sz="1800" i="1">
                            <a:latin typeface="Cambria Math" panose="02040503050406030204" pitchFamily="18" charset="0"/>
                          </a:rPr>
                          <m:t>2</m:t>
                        </m:r>
                      </m:sup>
                    </m:sSup>
                    <m:r>
                      <a:rPr lang="en-US" sz="1800" i="1">
                        <a:latin typeface="Cambria Math" panose="02040503050406030204" pitchFamily="18" charset="0"/>
                      </a:rPr>
                      <m:t>)</m:t>
                    </m:r>
                    <m:acc>
                      <m:accPr>
                        <m:chr m:val="⃗"/>
                        <m:ctrlPr>
                          <a:rPr lang="en-US" sz="1800" i="1">
                            <a:latin typeface="Cambria Math" panose="02040503050406030204" pitchFamily="18" charset="0"/>
                          </a:rPr>
                        </m:ctrlPr>
                      </m:accPr>
                      <m:e>
                        <m:r>
                          <a:rPr lang="en-US" sz="1800" i="1">
                            <a:latin typeface="Cambria Math" panose="02040503050406030204" pitchFamily="18" charset="0"/>
                          </a:rPr>
                          <m:t>𝑖</m:t>
                        </m:r>
                      </m:e>
                    </m:acc>
                  </m:oMath>
                </a14:m>
                <a:r>
                  <a:rPr lang="en-US" sz="1800" dirty="0"/>
                  <a:t>.</a:t>
                </a:r>
                <a:br>
                  <a:rPr lang="el-GR" sz="1800" dirty="0"/>
                </a:br>
                <a:r>
                  <a:rPr lang="el-GR" sz="1800" dirty="0"/>
                  <a:t>Β) Βρείτε την ταχύτητα</a:t>
                </a:r>
                <a:r>
                  <a:rPr lang="en-US" sz="1800" dirty="0"/>
                  <a:t> </a:t>
                </a:r>
                <a:r>
                  <a:rPr lang="el-GR" sz="1800" dirty="0"/>
                  <a:t>σε μέτρο και κατεύθυνση</a:t>
                </a:r>
                <a:r>
                  <a:rPr lang="en-US" sz="1800" dirty="0"/>
                  <a:t> </a:t>
                </a:r>
                <a:r>
                  <a:rPr lang="el-GR" sz="1800" dirty="0"/>
                  <a:t>όταν </a:t>
                </a:r>
                <a14:m>
                  <m:oMath xmlns:m="http://schemas.openxmlformats.org/officeDocument/2006/math">
                    <m:r>
                      <a:rPr lang="en-US" sz="1800" b="0" i="1" smtClean="0">
                        <a:latin typeface="Cambria Math" panose="02040503050406030204" pitchFamily="18" charset="0"/>
                      </a:rPr>
                      <m:t>𝑡</m:t>
                    </m:r>
                    <m:r>
                      <a:rPr lang="en-US" sz="1800" b="0" i="1" smtClean="0">
                        <a:latin typeface="Cambria Math" panose="02040503050406030204" pitchFamily="18" charset="0"/>
                      </a:rPr>
                      <m:t>=5</m:t>
                    </m:r>
                    <m:r>
                      <a:rPr lang="en-US" sz="1800" b="0" i="1" smtClean="0">
                        <a:latin typeface="Cambria Math" panose="02040503050406030204" pitchFamily="18" charset="0"/>
                      </a:rPr>
                      <m:t>𝑠</m:t>
                    </m:r>
                  </m:oMath>
                </a14:m>
                <a:r>
                  <a:rPr lang="el-GR" sz="1800" dirty="0"/>
                  <a:t>, δηλ. τη γωνία</a:t>
                </a:r>
                <a:r>
                  <a:rPr lang="en-US" sz="1800" dirty="0"/>
                  <a:t> </a:t>
                </a:r>
                <a:r>
                  <a:rPr lang="el-GR" sz="1800" dirty="0"/>
                  <a:t>του διανύσματος της</a:t>
                </a:r>
                <a:r>
                  <a:rPr lang="en-US" sz="1800" dirty="0"/>
                  <a:t> </a:t>
                </a:r>
                <a:r>
                  <a:rPr lang="el-GR" sz="1800" dirty="0"/>
                  <a:t>ταχύτητας με τον άξονα</a:t>
                </a:r>
                <a:r>
                  <a:rPr lang="en-US" sz="1800" dirty="0"/>
                  <a:t> </a:t>
                </a:r>
                <a:r>
                  <a:rPr lang="el-GR" sz="1800" dirty="0"/>
                  <a:t>των </a:t>
                </a:r>
                <a:r>
                  <a:rPr lang="en-US" sz="1800" dirty="0"/>
                  <a:t>x.</a:t>
                </a:r>
                <a:br>
                  <a:rPr lang="en-US" sz="1800" dirty="0"/>
                </a:br>
                <a:endParaRPr lang="en-US" sz="1800" dirty="0"/>
              </a:p>
            </p:txBody>
          </p:sp>
        </mc:Choice>
        <mc:Fallback xmlns="">
          <p:sp>
            <p:nvSpPr>
              <p:cNvPr id="3" name="Θέση περιεχομένου 2"/>
              <p:cNvSpPr>
                <a:spLocks noGrp="1" noRot="1" noChangeAspect="1" noMove="1" noResize="1" noEditPoints="1" noAdjustHandles="1" noChangeArrowheads="1" noChangeShapeType="1" noTextEdit="1"/>
              </p:cNvSpPr>
              <p:nvPr>
                <p:ph idx="1"/>
              </p:nvPr>
            </p:nvSpPr>
            <p:spPr>
              <a:xfrm>
                <a:off x="738692" y="1371600"/>
                <a:ext cx="7719508" cy="4178749"/>
              </a:xfrm>
              <a:blipFill>
                <a:blip r:embed="rId3"/>
                <a:stretch>
                  <a:fillRect t="-1168"/>
                </a:stretch>
              </a:blipFill>
            </p:spPr>
            <p:txBody>
              <a:bodyPr/>
              <a:lstStyle/>
              <a:p>
                <a:r>
                  <a:rPr lang="en-US">
                    <a:noFill/>
                  </a:rPr>
                  <a:t> </a:t>
                </a:r>
              </a:p>
            </p:txBody>
          </p:sp>
        </mc:Fallback>
      </mc:AlternateContent>
      <p:pic>
        <p:nvPicPr>
          <p:cNvPr id="4" name="Εικόνα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91000" y="3200400"/>
            <a:ext cx="4168920" cy="2147482"/>
          </a:xfrm>
          <a:prstGeom prst="rect">
            <a:avLst/>
          </a:prstGeom>
        </p:spPr>
      </p:pic>
      <mc:AlternateContent xmlns:mc="http://schemas.openxmlformats.org/markup-compatibility/2006" xmlns:a14="http://schemas.microsoft.com/office/drawing/2010/main">
        <mc:Choice Requires="a14">
          <p:sp>
            <p:nvSpPr>
              <p:cNvPr id="5" name="Rectangular Callout 4"/>
              <p:cNvSpPr/>
              <p:nvPr/>
            </p:nvSpPr>
            <p:spPr>
              <a:xfrm>
                <a:off x="5992394" y="-27856"/>
                <a:ext cx="2819400" cy="1586653"/>
              </a:xfrm>
              <a:prstGeom prst="wedgeRectCallout">
                <a:avLst/>
              </a:prstGeom>
              <a:solidFill>
                <a:srgbClr val="FFE5E5"/>
              </a:solidFill>
              <a:ln>
                <a:solidFill>
                  <a:srgbClr val="FF0000"/>
                </a:solidFill>
              </a:ln>
            </p:spPr>
            <p:txBody>
              <a:bodyPr wrap="square">
                <a:spAutoFit/>
              </a:bodyPr>
              <a:lstStyle/>
              <a:p>
                <a:pPr marL="525780" marR="0" lvl="0" indent="-457200" algn="l" defTabSz="914400" rtl="0" eaLnBrk="1" fontAlgn="auto" latinLnBrk="0" hangingPunct="1">
                  <a:lnSpc>
                    <a:spcPct val="100000"/>
                  </a:lnSpc>
                  <a:spcBef>
                    <a:spcPts val="0"/>
                  </a:spcBef>
                  <a:spcAft>
                    <a:spcPts val="0"/>
                  </a:spcAft>
                  <a:buClrTx/>
                  <a:buSzTx/>
                  <a:buFont typeface="+mj-lt"/>
                  <a:buAutoNum type="arabicPeriod"/>
                  <a:tabLst/>
                  <a:defRPr/>
                </a:pPr>
                <a14:m>
                  <m:oMath xmlns:m="http://schemas.openxmlformats.org/officeDocument/2006/math">
                    <m:sSub>
                      <m:sSubPr>
                        <m:ctrlPr>
                          <a:rPr kumimoji="0" lang="el-GR"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𝑢</m:t>
                        </m:r>
                      </m:e>
                      <m:sub>
                        <m:sSub>
                          <m:sSubPr>
                            <m:ctrlP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sub>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𝑓</m:t>
                            </m:r>
                          </m:sub>
                        </m:sSub>
                      </m:sub>
                    </m:s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𝑢</m:t>
                        </m:r>
                      </m:e>
                      <m:sub>
                        <m:sSub>
                          <m:sSubPr>
                            <m:ctrlP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sub>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𝑖</m:t>
                            </m:r>
                          </m:sub>
                        </m:sSub>
                      </m:sub>
                    </m:sSub>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Sub>
                      <m:sSubPr>
                        <m:ctrlP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𝑎</m:t>
                        </m:r>
                      </m:e>
                      <m:sub>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sub>
                    </m:sSub>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𝑡</m:t>
                    </m:r>
                  </m:oMath>
                </a14:m>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525780" marR="0" lvl="0" indent="-457200" algn="l" defTabSz="914400" rtl="0" eaLnBrk="1" fontAlgn="auto" latinLnBrk="0" hangingPunct="1">
                  <a:lnSpc>
                    <a:spcPct val="100000"/>
                  </a:lnSpc>
                  <a:spcBef>
                    <a:spcPts val="0"/>
                  </a:spcBef>
                  <a:spcAft>
                    <a:spcPts val="0"/>
                  </a:spcAft>
                  <a:buClrTx/>
                  <a:buSzTx/>
                  <a:buFont typeface="+mj-lt"/>
                  <a:buAutoNum type="arabicPeriod"/>
                  <a:tabLst/>
                  <a:defRPr/>
                </a:pPr>
                <a14:m>
                  <m:oMath xmlns:m="http://schemas.openxmlformats.org/officeDocument/2006/math">
                    <m:sSub>
                      <m:sSubPr>
                        <m:ctrlPr>
                          <a:rPr kumimoji="0" lang="el-GR"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𝑢</m:t>
                        </m:r>
                      </m:e>
                      <m:sub>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𝑎𝑣𝑔</m:t>
                        </m:r>
                      </m:sub>
                    </m:s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f>
                      <m:f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𝑢</m:t>
                            </m:r>
                          </m:e>
                          <m:sub>
                            <m:sSub>
                              <m:sSubPr>
                                <m:ctrlPr>
                                  <a:rPr kumimoji="0" lang="el-GR"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𝑖</m:t>
                                </m:r>
                              </m:sub>
                            </m:sSub>
                          </m:sub>
                        </m:sSub>
                        <m:r>
                          <a:rPr kumimoji="0" lang="el-GR"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l-GR"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𝑢</m:t>
                            </m:r>
                          </m:e>
                          <m:sub>
                            <m:sSub>
                              <m:sSubPr>
                                <m:ctrlPr>
                                  <a:rPr kumimoji="0" lang="el-GR"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𝑓</m:t>
                                </m:r>
                              </m:sub>
                            </m:sSub>
                          </m:sub>
                        </m:sSub>
                      </m:num>
                      <m:den>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den>
                    </m:f>
                  </m:oMath>
                </a14:m>
                <a:endParaRPr kumimoji="0" lang="en-US" sz="14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endParaRPr>
              </a:p>
              <a:p>
                <a:pPr marL="525780" marR="0" lvl="0" indent="-457200" algn="l" defTabSz="914400" rtl="0" eaLnBrk="1" fontAlgn="auto" latinLnBrk="0" hangingPunct="1">
                  <a:lnSpc>
                    <a:spcPct val="100000"/>
                  </a:lnSpc>
                  <a:spcBef>
                    <a:spcPts val="0"/>
                  </a:spcBef>
                  <a:spcAft>
                    <a:spcPts val="0"/>
                  </a:spcAft>
                  <a:buClrTx/>
                  <a:buSzTx/>
                  <a:buFont typeface="+mj-lt"/>
                  <a:buAutoNum type="arabicPeriod"/>
                  <a:tabLst/>
                  <a:defRPr/>
                </a:pPr>
                <a14:m>
                  <m:oMath xmlns:m="http://schemas.openxmlformats.org/officeDocument/2006/math">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𝑓</m:t>
                        </m:r>
                      </m:sub>
                    </m:s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𝑖</m:t>
                        </m:r>
                      </m:sub>
                    </m:s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f>
                      <m:f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1</m:t>
                        </m:r>
                      </m:num>
                      <m:den>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den>
                    </m:f>
                    <m:d>
                      <m:d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𝑢</m:t>
                            </m:r>
                          </m:e>
                          <m:sub>
                            <m:sSub>
                              <m:sSubPr>
                                <m:ctrlPr>
                                  <a:rPr kumimoji="0" lang="el-GR"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𝑖</m:t>
                                </m:r>
                              </m:sub>
                            </m:sSub>
                          </m:sub>
                        </m:s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𝑢</m:t>
                            </m:r>
                          </m:e>
                          <m:sub>
                            <m:sSub>
                              <m:sSubPr>
                                <m:ctrlP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sub>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𝑓</m:t>
                                </m:r>
                              </m:sub>
                            </m:sSub>
                          </m:sub>
                        </m:sSub>
                      </m:e>
                    </m:d>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𝑡</m:t>
                    </m:r>
                  </m:oMath>
                </a14:m>
                <a:endParaRPr kumimoji="0" lang="el-GR" sz="1400" b="0" i="1" u="none" strike="noStrike" kern="1200" cap="none" spc="0" normalizeH="0" baseline="0" noProof="0" dirty="0">
                  <a:ln>
                    <a:noFill/>
                  </a:ln>
                  <a:solidFill>
                    <a:prstClr val="black"/>
                  </a:solidFill>
                  <a:effectLst/>
                  <a:uLnTx/>
                  <a:uFillTx/>
                  <a:latin typeface="Calibri" panose="020F0502020204030204"/>
                  <a:ea typeface="+mn-ea"/>
                  <a:cs typeface="+mn-cs"/>
                </a:endParaRPr>
              </a:p>
              <a:p>
                <a:pPr marL="525780" marR="0" lvl="0" indent="-457200" algn="l" defTabSz="914400" rtl="0" eaLnBrk="1" fontAlgn="auto" latinLnBrk="0" hangingPunct="1">
                  <a:lnSpc>
                    <a:spcPct val="100000"/>
                  </a:lnSpc>
                  <a:spcBef>
                    <a:spcPts val="0"/>
                  </a:spcBef>
                  <a:spcAft>
                    <a:spcPts val="0"/>
                  </a:spcAft>
                  <a:buClrTx/>
                  <a:buSzTx/>
                  <a:buFont typeface="+mj-lt"/>
                  <a:buAutoNum type="arabicPeriod"/>
                  <a:tabLst/>
                  <a:defRPr/>
                </a:pPr>
                <a14:m>
                  <m:oMath xmlns:m="http://schemas.openxmlformats.org/officeDocument/2006/math">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𝑓</m:t>
                        </m:r>
                      </m:sub>
                    </m:s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𝑖</m:t>
                        </m:r>
                      </m:sub>
                    </m:s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𝑢</m:t>
                        </m:r>
                      </m:e>
                      <m:sub>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𝑖</m:t>
                            </m:r>
                          </m:sub>
                        </m:sSub>
                      </m:sub>
                    </m:s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𝑡</m:t>
                    </m:r>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f>
                      <m:f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1</m:t>
                        </m:r>
                      </m:num>
                      <m:den>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den>
                    </m:f>
                    <m:sSub>
                      <m:sSubPr>
                        <m:ctrlP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𝑎</m:t>
                        </m:r>
                      </m:e>
                      <m:sub>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sub>
                    </m:sSub>
                    <m:sSup>
                      <m:sSup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𝑡</m:t>
                        </m:r>
                      </m:e>
                      <m:sup>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sup>
                    </m:sSup>
                  </m:oMath>
                </a14:m>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525780" marR="0" lvl="0" indent="-457200" algn="l" defTabSz="914400" rtl="0" eaLnBrk="1" fontAlgn="auto" latinLnBrk="0" hangingPunct="1">
                  <a:lnSpc>
                    <a:spcPct val="100000"/>
                  </a:lnSpc>
                  <a:spcBef>
                    <a:spcPts val="0"/>
                  </a:spcBef>
                  <a:spcAft>
                    <a:spcPts val="0"/>
                  </a:spcAft>
                  <a:buClrTx/>
                  <a:buSzTx/>
                  <a:buFont typeface="+mj-lt"/>
                  <a:buAutoNum type="arabicPeriod"/>
                  <a:tabLst/>
                  <a:defRPr/>
                </a:pPr>
                <a14:m>
                  <m:oMath xmlns:m="http://schemas.openxmlformats.org/officeDocument/2006/math">
                    <m:sSubSup>
                      <m:sSubSup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Sup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𝑢</m:t>
                        </m:r>
                      </m:e>
                      <m:sub>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𝑓</m:t>
                            </m:r>
                          </m:sub>
                        </m:sSub>
                      </m:sub>
                      <m:sup>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sup>
                    </m:sSubSup>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Sup>
                      <m:sSubSup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Sup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𝑢</m:t>
                        </m:r>
                      </m:e>
                      <m:sub>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𝑖</m:t>
                            </m:r>
                          </m:sub>
                        </m:sSub>
                      </m:sub>
                      <m:sup>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sup>
                    </m:sSubSup>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sSub>
                      <m:sSubPr>
                        <m:ctrlP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𝑎</m:t>
                        </m:r>
                      </m:e>
                      <m:sub>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sub>
                    </m:s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𝑓</m:t>
                        </m:r>
                      </m:sub>
                    </m:s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𝑖</m:t>
                        </m:r>
                      </m:sub>
                    </m:s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oMath>
                </a14:m>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5" name="Rectangular Callout 4"/>
              <p:cNvSpPr>
                <a:spLocks noRot="1" noChangeAspect="1" noMove="1" noResize="1" noEditPoints="1" noAdjustHandles="1" noChangeArrowheads="1" noChangeShapeType="1" noTextEdit="1"/>
              </p:cNvSpPr>
              <p:nvPr/>
            </p:nvSpPr>
            <p:spPr>
              <a:xfrm>
                <a:off x="5992394" y="-27856"/>
                <a:ext cx="2819400" cy="1586653"/>
              </a:xfrm>
              <a:prstGeom prst="wedgeRectCallout">
                <a:avLst/>
              </a:prstGeom>
              <a:blipFill rotWithShape="0">
                <a:blip r:embed="rId5"/>
                <a:stretch>
                  <a:fillRect/>
                </a:stretch>
              </a:blipFill>
              <a:ln>
                <a:solidFill>
                  <a:srgbClr val="FF0000"/>
                </a:solidFill>
              </a:ln>
            </p:spPr>
            <p:txBody>
              <a:bodyPr/>
              <a:lstStyle/>
              <a:p>
                <a:r>
                  <a:rPr lang="el-GR">
                    <a:noFill/>
                  </a:rPr>
                  <a:t> </a:t>
                </a:r>
              </a:p>
            </p:txBody>
          </p:sp>
        </mc:Fallback>
      </mc:AlternateContent>
      <mc:AlternateContent xmlns:mc="http://schemas.openxmlformats.org/markup-compatibility/2006" xmlns:p14="http://schemas.microsoft.com/office/powerpoint/2010/main">
        <mc:Choice Requires="p14">
          <p:contentPart p14:bwMode="auto" r:id="rId6">
            <p14:nvContentPartPr>
              <p14:cNvPr id="6" name="Ink 5"/>
              <p14:cNvContentPartPr/>
              <p14:nvPr/>
            </p14:nvContentPartPr>
            <p14:xfrm>
              <a:off x="636120" y="3306240"/>
              <a:ext cx="7972920" cy="3549960"/>
            </p14:xfrm>
          </p:contentPart>
        </mc:Choice>
        <mc:Fallback xmlns="">
          <p:pic>
            <p:nvPicPr>
              <p:cNvPr id="6" name="Ink 5"/>
              <p:cNvPicPr/>
              <p:nvPr/>
            </p:nvPicPr>
            <p:blipFill>
              <a:blip r:embed="rId7"/>
              <a:stretch>
                <a:fillRect/>
              </a:stretch>
            </p:blipFill>
            <p:spPr>
              <a:xfrm>
                <a:off x="625320" y="3297960"/>
                <a:ext cx="7989120" cy="3567600"/>
              </a:xfrm>
              <a:prstGeom prst="rect">
                <a:avLst/>
              </a:prstGeom>
            </p:spPr>
          </p:pic>
        </mc:Fallback>
      </mc:AlternateContent>
    </p:spTree>
    <p:extLst>
      <p:ext uri="{BB962C8B-B14F-4D97-AF65-F5344CB8AC3E}">
        <p14:creationId xmlns:p14="http://schemas.microsoft.com/office/powerpoint/2010/main" val="429297796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a:t>Κίνηση σε Δυο Διαστάσεις</a:t>
            </a:r>
          </a:p>
        </p:txBody>
      </p:sp>
      <mc:AlternateContent xmlns:mc="http://schemas.openxmlformats.org/markup-compatibility/2006" xmlns:a14="http://schemas.microsoft.com/office/drawing/2010/main">
        <mc:Choice Requires="a14">
          <p:sp>
            <p:nvSpPr>
              <p:cNvPr id="3" name="Θέση περιεχομένου 2"/>
              <p:cNvSpPr>
                <a:spLocks noGrp="1"/>
              </p:cNvSpPr>
              <p:nvPr>
                <p:ph idx="1"/>
              </p:nvPr>
            </p:nvSpPr>
            <p:spPr>
              <a:xfrm>
                <a:off x="738692" y="1371600"/>
                <a:ext cx="7414708" cy="4178749"/>
              </a:xfrm>
            </p:spPr>
            <p:txBody>
              <a:bodyPr>
                <a:normAutofit/>
              </a:bodyPr>
              <a:lstStyle/>
              <a:p>
                <a:r>
                  <a:rPr lang="el-GR" b="1" u="sng" dirty="0"/>
                  <a:t>Παράδειγμα - Λύση</a:t>
                </a:r>
                <a:r>
                  <a:rPr lang="el-GR" dirty="0"/>
                  <a:t>:</a:t>
                </a:r>
              </a:p>
              <a:p>
                <a:r>
                  <a:rPr lang="el-GR" sz="1800" dirty="0"/>
                  <a:t>Ένα σωματίδιο κινείται στο </a:t>
                </a:r>
                <a14:m>
                  <m:oMath xmlns:m="http://schemas.openxmlformats.org/officeDocument/2006/math">
                    <m:r>
                      <a:rPr lang="en-US" sz="1800" i="1" dirty="0" smtClean="0">
                        <a:latin typeface="Cambria Math" panose="02040503050406030204" pitchFamily="18" charset="0"/>
                      </a:rPr>
                      <m:t>𝑥𝑦</m:t>
                    </m:r>
                  </m:oMath>
                </a14:m>
                <a:r>
                  <a:rPr lang="en-US" sz="1800" dirty="0"/>
                  <a:t> </a:t>
                </a:r>
                <a:r>
                  <a:rPr lang="el-GR" sz="1800" dirty="0"/>
                  <a:t>επίπεδο, ξεκινώντας από το (0,0) και με αρχική ταχύτητα </a:t>
                </a:r>
                <a14:m>
                  <m:oMath xmlns:m="http://schemas.openxmlformats.org/officeDocument/2006/math">
                    <m:r>
                      <a:rPr lang="en-US" sz="1800" i="1" dirty="0" smtClean="0">
                        <a:latin typeface="Cambria Math" panose="02040503050406030204" pitchFamily="18" charset="0"/>
                      </a:rPr>
                      <m:t>2</m:t>
                    </m:r>
                    <m:r>
                      <a:rPr lang="en-US" sz="1800" b="0" i="1" dirty="0" smtClean="0">
                        <a:latin typeface="Cambria Math" panose="02040503050406030204" pitchFamily="18" charset="0"/>
                      </a:rPr>
                      <m:t>0</m:t>
                    </m:r>
                    <m:r>
                      <m:rPr>
                        <m:sty m:val="p"/>
                      </m:rPr>
                      <a:rPr lang="en-US" sz="1800">
                        <a:latin typeface="Cambria Math" panose="02040503050406030204" pitchFamily="18" charset="0"/>
                      </a:rPr>
                      <m:t>m</m:t>
                    </m:r>
                    <m:r>
                      <a:rPr lang="en-US" sz="1800">
                        <a:latin typeface="Cambria Math" panose="02040503050406030204" pitchFamily="18" charset="0"/>
                      </a:rPr>
                      <m:t>/</m:t>
                    </m:r>
                    <m:r>
                      <m:rPr>
                        <m:sty m:val="p"/>
                      </m:rPr>
                      <a:rPr lang="en-US" sz="1800" b="0" i="0" smtClean="0">
                        <a:latin typeface="Cambria Math" panose="02040503050406030204" pitchFamily="18" charset="0"/>
                      </a:rPr>
                      <m:t>s</m:t>
                    </m:r>
                  </m:oMath>
                </a14:m>
                <a:r>
                  <a:rPr lang="en-US" sz="1800" dirty="0"/>
                  <a:t> </a:t>
                </a:r>
                <a:r>
                  <a:rPr lang="el-GR" sz="1800" dirty="0"/>
                  <a:t>στον </a:t>
                </a:r>
                <a:r>
                  <a:rPr lang="en-US" sz="1800" dirty="0"/>
                  <a:t>x-</a:t>
                </a:r>
                <a:r>
                  <a:rPr lang="el-GR" sz="1800" dirty="0"/>
                  <a:t>άξονα, και </a:t>
                </a:r>
                <a14:m>
                  <m:oMath xmlns:m="http://schemas.openxmlformats.org/officeDocument/2006/math">
                    <m:r>
                      <a:rPr lang="en-US" sz="1800" i="1" dirty="0" smtClean="0">
                        <a:latin typeface="Cambria Math" panose="02040503050406030204" pitchFamily="18" charset="0"/>
                      </a:rPr>
                      <m:t>−</m:t>
                    </m:r>
                    <m:r>
                      <a:rPr lang="en-US" sz="1800" b="0" i="1" dirty="0" smtClean="0">
                        <a:latin typeface="Cambria Math" panose="02040503050406030204" pitchFamily="18" charset="0"/>
                      </a:rPr>
                      <m:t>15</m:t>
                    </m:r>
                    <m:r>
                      <m:rPr>
                        <m:sty m:val="p"/>
                      </m:rPr>
                      <a:rPr lang="en-US" sz="1800">
                        <a:latin typeface="Cambria Math" panose="02040503050406030204" pitchFamily="18" charset="0"/>
                      </a:rPr>
                      <m:t>m</m:t>
                    </m:r>
                    <m:r>
                      <a:rPr lang="en-US" sz="1800">
                        <a:latin typeface="Cambria Math" panose="02040503050406030204" pitchFamily="18" charset="0"/>
                      </a:rPr>
                      <m:t>/</m:t>
                    </m:r>
                    <m:r>
                      <m:rPr>
                        <m:sty m:val="p"/>
                      </m:rPr>
                      <a:rPr lang="en-US" sz="1800" b="0" i="0" smtClean="0">
                        <a:latin typeface="Cambria Math" panose="02040503050406030204" pitchFamily="18" charset="0"/>
                      </a:rPr>
                      <m:t>s</m:t>
                    </m:r>
                  </m:oMath>
                </a14:m>
                <a:r>
                  <a:rPr lang="en-US" sz="1800" dirty="0"/>
                  <a:t> </a:t>
                </a:r>
                <a:r>
                  <a:rPr lang="el-GR" sz="1800" dirty="0"/>
                  <a:t>στον </a:t>
                </a:r>
                <a:r>
                  <a:rPr lang="en-US" sz="1800" dirty="0"/>
                  <a:t>y-</a:t>
                </a:r>
                <a:r>
                  <a:rPr lang="el-GR" sz="1800" dirty="0"/>
                  <a:t>άξονα.</a:t>
                </a:r>
                <a:r>
                  <a:rPr lang="en-US" sz="1800" dirty="0"/>
                  <a:t> </a:t>
                </a:r>
                <a:r>
                  <a:rPr lang="el-GR" sz="1800" dirty="0"/>
                  <a:t>Το σωματίδιο υφίσταται επιτάχυνση μόνο στον </a:t>
                </a:r>
                <a:r>
                  <a:rPr lang="en-US" sz="1800" dirty="0"/>
                  <a:t>x-</a:t>
                </a:r>
                <a:r>
                  <a:rPr lang="el-GR" sz="1800" dirty="0"/>
                  <a:t>άξονα ως</a:t>
                </a:r>
                <a:r>
                  <a:rPr lang="en-US" sz="1800" dirty="0"/>
                  <a:t> </a:t>
                </a:r>
                <a14:m>
                  <m:oMath xmlns:m="http://schemas.openxmlformats.org/officeDocument/2006/math">
                    <m:sSub>
                      <m:sSubPr>
                        <m:ctrlPr>
                          <a:rPr lang="en-US" sz="1800" i="1" dirty="0">
                            <a:latin typeface="Cambria Math" panose="02040503050406030204" pitchFamily="18" charset="0"/>
                          </a:rPr>
                        </m:ctrlPr>
                      </m:sSubPr>
                      <m:e>
                        <m:acc>
                          <m:accPr>
                            <m:chr m:val="⃗"/>
                            <m:ctrlPr>
                              <a:rPr lang="en-US" sz="1800" i="1">
                                <a:latin typeface="Cambria Math" panose="02040503050406030204" pitchFamily="18" charset="0"/>
                              </a:rPr>
                            </m:ctrlPr>
                          </m:accPr>
                          <m:e>
                            <m:r>
                              <a:rPr lang="en-US" sz="1800" b="1" i="1">
                                <a:latin typeface="Cambria Math" panose="02040503050406030204" pitchFamily="18" charset="0"/>
                              </a:rPr>
                              <m:t>𝒂</m:t>
                            </m:r>
                          </m:e>
                        </m:acc>
                      </m:e>
                      <m:sub>
                        <m:r>
                          <a:rPr lang="en-US" sz="1800" i="1" dirty="0">
                            <a:latin typeface="Cambria Math" panose="02040503050406030204" pitchFamily="18" charset="0"/>
                          </a:rPr>
                          <m:t>𝑥</m:t>
                        </m:r>
                      </m:sub>
                    </m:sSub>
                    <m:r>
                      <a:rPr lang="en-US" sz="1800" i="1">
                        <a:latin typeface="Cambria Math" panose="02040503050406030204" pitchFamily="18" charset="0"/>
                      </a:rPr>
                      <m:t>=(4 </m:t>
                    </m:r>
                    <m:r>
                      <m:rPr>
                        <m:sty m:val="p"/>
                      </m:rPr>
                      <a:rPr lang="en-US" sz="1800">
                        <a:latin typeface="Cambria Math" panose="02040503050406030204" pitchFamily="18" charset="0"/>
                      </a:rPr>
                      <m:t>m</m:t>
                    </m:r>
                    <m:r>
                      <a:rPr lang="en-US" sz="1800">
                        <a:latin typeface="Cambria Math" panose="02040503050406030204" pitchFamily="18" charset="0"/>
                      </a:rPr>
                      <m:t>/</m:t>
                    </m:r>
                    <m:sSup>
                      <m:sSupPr>
                        <m:ctrlPr>
                          <a:rPr lang="en-US" sz="1800" i="1">
                            <a:latin typeface="Cambria Math" panose="02040503050406030204" pitchFamily="18" charset="0"/>
                          </a:rPr>
                        </m:ctrlPr>
                      </m:sSupPr>
                      <m:e>
                        <m:r>
                          <a:rPr lang="en-US" sz="1800" i="1">
                            <a:latin typeface="Cambria Math" panose="02040503050406030204" pitchFamily="18" charset="0"/>
                          </a:rPr>
                          <m:t>𝑠</m:t>
                        </m:r>
                      </m:e>
                      <m:sup>
                        <m:r>
                          <a:rPr lang="en-US" sz="1800" i="1">
                            <a:latin typeface="Cambria Math" panose="02040503050406030204" pitchFamily="18" charset="0"/>
                          </a:rPr>
                          <m:t>2</m:t>
                        </m:r>
                      </m:sup>
                    </m:sSup>
                    <m:r>
                      <a:rPr lang="en-US" sz="1800" i="1">
                        <a:latin typeface="Cambria Math" panose="02040503050406030204" pitchFamily="18" charset="0"/>
                      </a:rPr>
                      <m:t>)</m:t>
                    </m:r>
                    <m:acc>
                      <m:accPr>
                        <m:chr m:val="⃗"/>
                        <m:ctrlPr>
                          <a:rPr lang="en-US" sz="1800" i="1">
                            <a:latin typeface="Cambria Math" panose="02040503050406030204" pitchFamily="18" charset="0"/>
                          </a:rPr>
                        </m:ctrlPr>
                      </m:accPr>
                      <m:e>
                        <m:r>
                          <a:rPr lang="en-US" sz="1800" i="1">
                            <a:latin typeface="Cambria Math" panose="02040503050406030204" pitchFamily="18" charset="0"/>
                          </a:rPr>
                          <m:t>𝑖</m:t>
                        </m:r>
                      </m:e>
                    </m:acc>
                  </m:oMath>
                </a14:m>
                <a:r>
                  <a:rPr lang="en-US" sz="1800" dirty="0"/>
                  <a:t>.</a:t>
                </a:r>
                <a:br>
                  <a:rPr lang="en-US" sz="1800" dirty="0"/>
                </a:br>
                <a:r>
                  <a:rPr lang="el-GR" sz="1800" dirty="0"/>
                  <a:t>Γ) Βρείτε τις </a:t>
                </a:r>
                <a14:m>
                  <m:oMath xmlns:m="http://schemas.openxmlformats.org/officeDocument/2006/math">
                    <m:r>
                      <a:rPr lang="en-US" sz="1800" i="1" dirty="0" smtClean="0">
                        <a:latin typeface="Cambria Math" panose="02040503050406030204" pitchFamily="18" charset="0"/>
                      </a:rPr>
                      <m:t>𝑥</m:t>
                    </m:r>
                    <m:r>
                      <a:rPr lang="en-US" sz="1800" i="1" dirty="0" smtClean="0">
                        <a:latin typeface="Cambria Math" panose="02040503050406030204" pitchFamily="18" charset="0"/>
                      </a:rPr>
                      <m:t>,</m:t>
                    </m:r>
                    <m:r>
                      <a:rPr lang="en-US" sz="1800" i="1" dirty="0" smtClean="0">
                        <a:latin typeface="Cambria Math" panose="02040503050406030204" pitchFamily="18" charset="0"/>
                      </a:rPr>
                      <m:t>𝑦</m:t>
                    </m:r>
                  </m:oMath>
                </a14:m>
                <a:r>
                  <a:rPr lang="en-US" sz="1800" dirty="0"/>
                  <a:t> </a:t>
                </a:r>
                <a:r>
                  <a:rPr lang="el-GR" sz="1800" dirty="0"/>
                  <a:t>συντεταγμένες του σωματιδίου για</a:t>
                </a:r>
                <a:r>
                  <a:rPr lang="en-US" sz="1800" dirty="0"/>
                  <a:t> </a:t>
                </a:r>
                <a:r>
                  <a:rPr lang="el-GR" sz="1800" dirty="0"/>
                  <a:t>κάθε χρονική στιγμή </a:t>
                </a:r>
                <a14:m>
                  <m:oMath xmlns:m="http://schemas.openxmlformats.org/officeDocument/2006/math">
                    <m:r>
                      <a:rPr lang="en-US" sz="1800" i="1">
                        <a:latin typeface="Cambria Math" panose="02040503050406030204" pitchFamily="18" charset="0"/>
                      </a:rPr>
                      <m:t>𝑡</m:t>
                    </m:r>
                  </m:oMath>
                </a14:m>
                <a:r>
                  <a:rPr lang="el-GR" sz="1800" dirty="0"/>
                  <a:t>, και</a:t>
                </a:r>
                <a:r>
                  <a:rPr lang="en-US" sz="1800" dirty="0"/>
                  <a:t> </a:t>
                </a:r>
                <a:r>
                  <a:rPr lang="el-GR" sz="1800" dirty="0"/>
                  <a:t>το διάνυσμα θέσης </a:t>
                </a:r>
                <a14:m>
                  <m:oMath xmlns:m="http://schemas.openxmlformats.org/officeDocument/2006/math">
                    <m:acc>
                      <m:accPr>
                        <m:chr m:val="⃗"/>
                        <m:ctrlPr>
                          <a:rPr lang="en-US" sz="1800" b="0" i="1" smtClean="0">
                            <a:latin typeface="Cambria Math" panose="02040503050406030204" pitchFamily="18" charset="0"/>
                          </a:rPr>
                        </m:ctrlPr>
                      </m:accPr>
                      <m:e>
                        <m:r>
                          <a:rPr lang="en-US" sz="1800" b="0" i="1" smtClean="0">
                            <a:latin typeface="Cambria Math" panose="02040503050406030204" pitchFamily="18" charset="0"/>
                          </a:rPr>
                          <m:t>𝑟</m:t>
                        </m:r>
                      </m:e>
                    </m:acc>
                  </m:oMath>
                </a14:m>
                <a:r>
                  <a:rPr lang="en-US" sz="1800" dirty="0"/>
                  <a:t>.</a:t>
                </a:r>
              </a:p>
            </p:txBody>
          </p:sp>
        </mc:Choice>
        <mc:Fallback xmlns="">
          <p:sp>
            <p:nvSpPr>
              <p:cNvPr id="3" name="Θέση περιεχομένου 2"/>
              <p:cNvSpPr>
                <a:spLocks noGrp="1" noRot="1" noChangeAspect="1" noMove="1" noResize="1" noEditPoints="1" noAdjustHandles="1" noChangeArrowheads="1" noChangeShapeType="1" noTextEdit="1"/>
              </p:cNvSpPr>
              <p:nvPr>
                <p:ph idx="1"/>
              </p:nvPr>
            </p:nvSpPr>
            <p:spPr>
              <a:xfrm>
                <a:off x="738692" y="1371600"/>
                <a:ext cx="7414708" cy="4178749"/>
              </a:xfrm>
              <a:blipFill>
                <a:blip r:embed="rId3"/>
                <a:stretch>
                  <a:fillRect t="-1168" r="-3040"/>
                </a:stretch>
              </a:blipFill>
            </p:spPr>
            <p:txBody>
              <a:bodyPr/>
              <a:lstStyle/>
              <a:p>
                <a:r>
                  <a:rPr lang="en-US">
                    <a:noFill/>
                  </a:rPr>
                  <a:t> </a:t>
                </a:r>
              </a:p>
            </p:txBody>
          </p:sp>
        </mc:Fallback>
      </mc:AlternateContent>
      <p:pic>
        <p:nvPicPr>
          <p:cNvPr id="4" name="Εικόνα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60961" y="2895600"/>
            <a:ext cx="4585753" cy="2362200"/>
          </a:xfrm>
          <a:prstGeom prst="rect">
            <a:avLst/>
          </a:prstGeom>
        </p:spPr>
      </p:pic>
      <mc:AlternateContent xmlns:mc="http://schemas.openxmlformats.org/markup-compatibility/2006" xmlns:a14="http://schemas.microsoft.com/office/drawing/2010/main">
        <mc:Choice Requires="a14">
          <p:sp>
            <p:nvSpPr>
              <p:cNvPr id="5" name="Rectangular Callout 4"/>
              <p:cNvSpPr/>
              <p:nvPr/>
            </p:nvSpPr>
            <p:spPr>
              <a:xfrm>
                <a:off x="5992394" y="-27856"/>
                <a:ext cx="2819400" cy="1586653"/>
              </a:xfrm>
              <a:prstGeom prst="wedgeRectCallout">
                <a:avLst/>
              </a:prstGeom>
              <a:solidFill>
                <a:srgbClr val="FFE5E5"/>
              </a:solidFill>
              <a:ln>
                <a:solidFill>
                  <a:srgbClr val="FF0000"/>
                </a:solidFill>
              </a:ln>
            </p:spPr>
            <p:txBody>
              <a:bodyPr wrap="square">
                <a:spAutoFit/>
              </a:bodyPr>
              <a:lstStyle/>
              <a:p>
                <a:pPr marL="525780" marR="0" lvl="0" indent="-457200" algn="l" defTabSz="914400" rtl="0" eaLnBrk="1" fontAlgn="auto" latinLnBrk="0" hangingPunct="1">
                  <a:lnSpc>
                    <a:spcPct val="100000"/>
                  </a:lnSpc>
                  <a:spcBef>
                    <a:spcPts val="0"/>
                  </a:spcBef>
                  <a:spcAft>
                    <a:spcPts val="0"/>
                  </a:spcAft>
                  <a:buClrTx/>
                  <a:buSzTx/>
                  <a:buFont typeface="+mj-lt"/>
                  <a:buAutoNum type="arabicPeriod"/>
                  <a:tabLst/>
                  <a:defRPr/>
                </a:pPr>
                <a14:m>
                  <m:oMath xmlns:m="http://schemas.openxmlformats.org/officeDocument/2006/math">
                    <m:sSub>
                      <m:sSubPr>
                        <m:ctrlPr>
                          <a:rPr kumimoji="0" lang="el-GR"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𝑢</m:t>
                        </m:r>
                      </m:e>
                      <m:sub>
                        <m:sSub>
                          <m:sSubPr>
                            <m:ctrlP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sub>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𝑓</m:t>
                            </m:r>
                          </m:sub>
                        </m:sSub>
                      </m:sub>
                    </m:s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𝑢</m:t>
                        </m:r>
                      </m:e>
                      <m:sub>
                        <m:sSub>
                          <m:sSubPr>
                            <m:ctrlP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sub>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𝑖</m:t>
                            </m:r>
                          </m:sub>
                        </m:sSub>
                      </m:sub>
                    </m:sSub>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Sub>
                      <m:sSubPr>
                        <m:ctrlP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𝑎</m:t>
                        </m:r>
                      </m:e>
                      <m:sub>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sub>
                    </m:sSub>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𝑡</m:t>
                    </m:r>
                  </m:oMath>
                </a14:m>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525780" marR="0" lvl="0" indent="-457200" algn="l" defTabSz="914400" rtl="0" eaLnBrk="1" fontAlgn="auto" latinLnBrk="0" hangingPunct="1">
                  <a:lnSpc>
                    <a:spcPct val="100000"/>
                  </a:lnSpc>
                  <a:spcBef>
                    <a:spcPts val="0"/>
                  </a:spcBef>
                  <a:spcAft>
                    <a:spcPts val="0"/>
                  </a:spcAft>
                  <a:buClrTx/>
                  <a:buSzTx/>
                  <a:buFont typeface="+mj-lt"/>
                  <a:buAutoNum type="arabicPeriod"/>
                  <a:tabLst/>
                  <a:defRPr/>
                </a:pPr>
                <a14:m>
                  <m:oMath xmlns:m="http://schemas.openxmlformats.org/officeDocument/2006/math">
                    <m:sSub>
                      <m:sSubPr>
                        <m:ctrlPr>
                          <a:rPr kumimoji="0" lang="el-GR"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𝑢</m:t>
                        </m:r>
                      </m:e>
                      <m:sub>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𝑎𝑣𝑔</m:t>
                        </m:r>
                      </m:sub>
                    </m:s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f>
                      <m:f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𝑢</m:t>
                            </m:r>
                          </m:e>
                          <m:sub>
                            <m:sSub>
                              <m:sSubPr>
                                <m:ctrlPr>
                                  <a:rPr kumimoji="0" lang="el-GR"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𝑖</m:t>
                                </m:r>
                              </m:sub>
                            </m:sSub>
                          </m:sub>
                        </m:sSub>
                        <m:r>
                          <a:rPr kumimoji="0" lang="el-GR"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l-GR"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𝑢</m:t>
                            </m:r>
                          </m:e>
                          <m:sub>
                            <m:sSub>
                              <m:sSubPr>
                                <m:ctrlPr>
                                  <a:rPr kumimoji="0" lang="el-GR"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𝑓</m:t>
                                </m:r>
                              </m:sub>
                            </m:sSub>
                          </m:sub>
                        </m:sSub>
                      </m:num>
                      <m:den>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den>
                    </m:f>
                  </m:oMath>
                </a14:m>
                <a:endParaRPr kumimoji="0" lang="en-US" sz="14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endParaRPr>
              </a:p>
              <a:p>
                <a:pPr marL="525780" marR="0" lvl="0" indent="-457200" algn="l" defTabSz="914400" rtl="0" eaLnBrk="1" fontAlgn="auto" latinLnBrk="0" hangingPunct="1">
                  <a:lnSpc>
                    <a:spcPct val="100000"/>
                  </a:lnSpc>
                  <a:spcBef>
                    <a:spcPts val="0"/>
                  </a:spcBef>
                  <a:spcAft>
                    <a:spcPts val="0"/>
                  </a:spcAft>
                  <a:buClrTx/>
                  <a:buSzTx/>
                  <a:buFont typeface="+mj-lt"/>
                  <a:buAutoNum type="arabicPeriod"/>
                  <a:tabLst/>
                  <a:defRPr/>
                </a:pPr>
                <a14:m>
                  <m:oMath xmlns:m="http://schemas.openxmlformats.org/officeDocument/2006/math">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𝑓</m:t>
                        </m:r>
                      </m:sub>
                    </m:s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𝑖</m:t>
                        </m:r>
                      </m:sub>
                    </m:s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f>
                      <m:f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1</m:t>
                        </m:r>
                      </m:num>
                      <m:den>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den>
                    </m:f>
                    <m:d>
                      <m:d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𝑢</m:t>
                            </m:r>
                          </m:e>
                          <m:sub>
                            <m:sSub>
                              <m:sSubPr>
                                <m:ctrlPr>
                                  <a:rPr kumimoji="0" lang="el-GR"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𝑖</m:t>
                                </m:r>
                              </m:sub>
                            </m:sSub>
                          </m:sub>
                        </m:s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𝑢</m:t>
                            </m:r>
                          </m:e>
                          <m:sub>
                            <m:sSub>
                              <m:sSubPr>
                                <m:ctrlP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sub>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𝑓</m:t>
                                </m:r>
                              </m:sub>
                            </m:sSub>
                          </m:sub>
                        </m:sSub>
                      </m:e>
                    </m:d>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𝑡</m:t>
                    </m:r>
                  </m:oMath>
                </a14:m>
                <a:endParaRPr kumimoji="0" lang="el-GR" sz="1400" b="0" i="1" u="none" strike="noStrike" kern="1200" cap="none" spc="0" normalizeH="0" baseline="0" noProof="0" dirty="0">
                  <a:ln>
                    <a:noFill/>
                  </a:ln>
                  <a:solidFill>
                    <a:prstClr val="black"/>
                  </a:solidFill>
                  <a:effectLst/>
                  <a:uLnTx/>
                  <a:uFillTx/>
                  <a:latin typeface="Calibri" panose="020F0502020204030204"/>
                  <a:ea typeface="+mn-ea"/>
                  <a:cs typeface="+mn-cs"/>
                </a:endParaRPr>
              </a:p>
              <a:p>
                <a:pPr marL="525780" marR="0" lvl="0" indent="-457200" algn="l" defTabSz="914400" rtl="0" eaLnBrk="1" fontAlgn="auto" latinLnBrk="0" hangingPunct="1">
                  <a:lnSpc>
                    <a:spcPct val="100000"/>
                  </a:lnSpc>
                  <a:spcBef>
                    <a:spcPts val="0"/>
                  </a:spcBef>
                  <a:spcAft>
                    <a:spcPts val="0"/>
                  </a:spcAft>
                  <a:buClrTx/>
                  <a:buSzTx/>
                  <a:buFont typeface="+mj-lt"/>
                  <a:buAutoNum type="arabicPeriod"/>
                  <a:tabLst/>
                  <a:defRPr/>
                </a:pPr>
                <a14:m>
                  <m:oMath xmlns:m="http://schemas.openxmlformats.org/officeDocument/2006/math">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𝑓</m:t>
                        </m:r>
                      </m:sub>
                    </m:s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𝑖</m:t>
                        </m:r>
                      </m:sub>
                    </m:s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𝑢</m:t>
                        </m:r>
                      </m:e>
                      <m:sub>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𝑖</m:t>
                            </m:r>
                          </m:sub>
                        </m:sSub>
                      </m:sub>
                    </m:s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𝑡</m:t>
                    </m:r>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f>
                      <m:f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1</m:t>
                        </m:r>
                      </m:num>
                      <m:den>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den>
                    </m:f>
                    <m:sSub>
                      <m:sSubPr>
                        <m:ctrlP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𝑎</m:t>
                        </m:r>
                      </m:e>
                      <m:sub>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sub>
                    </m:sSub>
                    <m:sSup>
                      <m:sSup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𝑡</m:t>
                        </m:r>
                      </m:e>
                      <m:sup>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sup>
                    </m:sSup>
                  </m:oMath>
                </a14:m>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525780" marR="0" lvl="0" indent="-457200" algn="l" defTabSz="914400" rtl="0" eaLnBrk="1" fontAlgn="auto" latinLnBrk="0" hangingPunct="1">
                  <a:lnSpc>
                    <a:spcPct val="100000"/>
                  </a:lnSpc>
                  <a:spcBef>
                    <a:spcPts val="0"/>
                  </a:spcBef>
                  <a:spcAft>
                    <a:spcPts val="0"/>
                  </a:spcAft>
                  <a:buClrTx/>
                  <a:buSzTx/>
                  <a:buFont typeface="+mj-lt"/>
                  <a:buAutoNum type="arabicPeriod"/>
                  <a:tabLst/>
                  <a:defRPr/>
                </a:pPr>
                <a14:m>
                  <m:oMath xmlns:m="http://schemas.openxmlformats.org/officeDocument/2006/math">
                    <m:sSubSup>
                      <m:sSubSup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Sup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𝑢</m:t>
                        </m:r>
                      </m:e>
                      <m:sub>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𝑓</m:t>
                            </m:r>
                          </m:sub>
                        </m:sSub>
                      </m:sub>
                      <m:sup>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sup>
                    </m:sSubSup>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Sup>
                      <m:sSubSup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Sup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𝑢</m:t>
                        </m:r>
                      </m:e>
                      <m:sub>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𝑖</m:t>
                            </m:r>
                          </m:sub>
                        </m:sSub>
                      </m:sub>
                      <m:sup>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sup>
                    </m:sSubSup>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sSub>
                      <m:sSubPr>
                        <m:ctrlP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𝑎</m:t>
                        </m:r>
                      </m:e>
                      <m:sub>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sub>
                    </m:s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𝑓</m:t>
                        </m:r>
                      </m:sub>
                    </m:s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𝑖</m:t>
                        </m:r>
                      </m:sub>
                    </m:s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oMath>
                </a14:m>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5" name="Rectangular Callout 4"/>
              <p:cNvSpPr>
                <a:spLocks noRot="1" noChangeAspect="1" noMove="1" noResize="1" noEditPoints="1" noAdjustHandles="1" noChangeArrowheads="1" noChangeShapeType="1" noTextEdit="1"/>
              </p:cNvSpPr>
              <p:nvPr/>
            </p:nvSpPr>
            <p:spPr>
              <a:xfrm>
                <a:off x="5992394" y="-27856"/>
                <a:ext cx="2819400" cy="1586653"/>
              </a:xfrm>
              <a:prstGeom prst="wedgeRectCallout">
                <a:avLst/>
              </a:prstGeom>
              <a:blipFill rotWithShape="0">
                <a:blip r:embed="rId5"/>
                <a:stretch>
                  <a:fillRect/>
                </a:stretch>
              </a:blipFill>
              <a:ln>
                <a:solidFill>
                  <a:srgbClr val="FF0000"/>
                </a:solidFill>
              </a:ln>
            </p:spPr>
            <p:txBody>
              <a:bodyPr/>
              <a:lstStyle/>
              <a:p>
                <a:r>
                  <a:rPr lang="el-GR">
                    <a:noFill/>
                  </a:rPr>
                  <a:t> </a:t>
                </a:r>
              </a:p>
            </p:txBody>
          </p:sp>
        </mc:Fallback>
      </mc:AlternateContent>
      <mc:AlternateContent xmlns:mc="http://schemas.openxmlformats.org/markup-compatibility/2006" xmlns:p14="http://schemas.microsoft.com/office/powerpoint/2010/main">
        <mc:Choice Requires="p14">
          <p:contentPart p14:bwMode="auto" r:id="rId6">
            <p14:nvContentPartPr>
              <p14:cNvPr id="6" name="Ink 5"/>
              <p14:cNvContentPartPr/>
              <p14:nvPr/>
            </p14:nvContentPartPr>
            <p14:xfrm>
              <a:off x="581760" y="3352680"/>
              <a:ext cx="7764840" cy="3503520"/>
            </p14:xfrm>
          </p:contentPart>
        </mc:Choice>
        <mc:Fallback xmlns="">
          <p:pic>
            <p:nvPicPr>
              <p:cNvPr id="6" name="Ink 5"/>
              <p:cNvPicPr/>
              <p:nvPr/>
            </p:nvPicPr>
            <p:blipFill>
              <a:blip r:embed="rId7"/>
              <a:stretch>
                <a:fillRect/>
              </a:stretch>
            </p:blipFill>
            <p:spPr>
              <a:xfrm>
                <a:off x="574200" y="3344400"/>
                <a:ext cx="7781760" cy="3521160"/>
              </a:xfrm>
              <a:prstGeom prst="rect">
                <a:avLst/>
              </a:prstGeom>
            </p:spPr>
          </p:pic>
        </mc:Fallback>
      </mc:AlternateContent>
    </p:spTree>
    <p:extLst>
      <p:ext uri="{BB962C8B-B14F-4D97-AF65-F5344CB8AC3E}">
        <p14:creationId xmlns:p14="http://schemas.microsoft.com/office/powerpoint/2010/main" val="80350723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a:t>Κίνηση σε Δυο Διαστάσεις</a:t>
            </a:r>
          </a:p>
        </p:txBody>
      </p:sp>
      <mc:AlternateContent xmlns:mc="http://schemas.openxmlformats.org/markup-compatibility/2006" xmlns:a14="http://schemas.microsoft.com/office/drawing/2010/main">
        <mc:Choice Requires="a14">
          <p:sp>
            <p:nvSpPr>
              <p:cNvPr id="3" name="Θέση περιεχομένου 2"/>
              <p:cNvSpPr>
                <a:spLocks noGrp="1"/>
              </p:cNvSpPr>
              <p:nvPr>
                <p:ph idx="1"/>
              </p:nvPr>
            </p:nvSpPr>
            <p:spPr>
              <a:xfrm>
                <a:off x="738350" y="1853292"/>
                <a:ext cx="7948450" cy="4623708"/>
              </a:xfrm>
            </p:spPr>
            <p:txBody>
              <a:bodyPr>
                <a:normAutofit/>
              </a:bodyPr>
              <a:lstStyle/>
              <a:p>
                <a:r>
                  <a:rPr lang="el-GR" dirty="0"/>
                  <a:t>Μια κλασική κίνηση σε δυο διαστάσεις είναι η </a:t>
                </a:r>
                <a:r>
                  <a:rPr lang="el-GR" b="1" dirty="0">
                    <a:effectLst>
                      <a:outerShdw blurRad="38100" dist="38100" dir="2700000" algn="tl">
                        <a:srgbClr val="000000">
                          <a:alpha val="43137"/>
                        </a:srgbClr>
                      </a:outerShdw>
                    </a:effectLst>
                  </a:rPr>
                  <a:t>βολή</a:t>
                </a:r>
                <a:r>
                  <a:rPr lang="en-US" b="1" dirty="0">
                    <a:effectLst>
                      <a:outerShdw blurRad="38100" dist="38100" dir="2700000" algn="tl">
                        <a:srgbClr val="000000">
                          <a:alpha val="43137"/>
                        </a:srgbClr>
                      </a:outerShdw>
                    </a:effectLst>
                  </a:rPr>
                  <a:t>.</a:t>
                </a:r>
                <a:endParaRPr lang="en-US" dirty="0"/>
              </a:p>
              <a:p>
                <a:endParaRPr lang="en-US" dirty="0"/>
              </a:p>
              <a:p>
                <a:r>
                  <a:rPr lang="el-GR" dirty="0"/>
                  <a:t>Το μόνο που αλλάζει είναι </a:t>
                </a:r>
              </a:p>
              <a:p>
                <a:pPr marL="822960" lvl="1" indent="-457200">
                  <a:buFont typeface="+mj-lt"/>
                  <a:buAutoNum type="alphaUcPeriod"/>
                </a:pPr>
                <a:r>
                  <a:rPr lang="el-GR" dirty="0"/>
                  <a:t>Η </a:t>
                </a:r>
                <a:r>
                  <a:rPr lang="el-GR" b="1" dirty="0"/>
                  <a:t>επιτάχυνση της βαρύτητας </a:t>
                </a:r>
                <a14:m>
                  <m:oMath xmlns:m="http://schemas.openxmlformats.org/officeDocument/2006/math">
                    <m:acc>
                      <m:accPr>
                        <m:chr m:val="⃗"/>
                        <m:ctrlPr>
                          <a:rPr lang="en-US" b="1" i="1" dirty="0" smtClean="0">
                            <a:latin typeface="Cambria Math" panose="02040503050406030204" pitchFamily="18" charset="0"/>
                          </a:rPr>
                        </m:ctrlPr>
                      </m:accPr>
                      <m:e>
                        <m:r>
                          <a:rPr lang="en-US" b="1" i="1" dirty="0" smtClean="0">
                            <a:latin typeface="Cambria Math" panose="02040503050406030204" pitchFamily="18" charset="0"/>
                          </a:rPr>
                          <m:t>𝒈</m:t>
                        </m:r>
                      </m:e>
                    </m:acc>
                  </m:oMath>
                </a14:m>
                <a:r>
                  <a:rPr lang="en-US" dirty="0"/>
                  <a:t>, </a:t>
                </a:r>
                <a:r>
                  <a:rPr lang="el-GR" dirty="0"/>
                  <a:t>που θεωρείται σταθερή και κάθετη </a:t>
                </a:r>
                <a:r>
                  <a:rPr lang="en-US" dirty="0"/>
                  <a:t>(</a:t>
                </a:r>
                <a:r>
                  <a:rPr lang="el-GR" dirty="0"/>
                  <a:t>με φορά προς τα κάτω</a:t>
                </a:r>
                <a:r>
                  <a:rPr lang="en-US" dirty="0"/>
                  <a:t>)</a:t>
                </a:r>
                <a:r>
                  <a:rPr lang="el-GR" dirty="0"/>
                  <a:t> στον άξονα </a:t>
                </a:r>
                <a14:m>
                  <m:oMath xmlns:m="http://schemas.openxmlformats.org/officeDocument/2006/math">
                    <m:r>
                      <a:rPr lang="en-US" i="1" dirty="0" smtClean="0">
                        <a:latin typeface="Cambria Math" panose="02040503050406030204" pitchFamily="18" charset="0"/>
                      </a:rPr>
                      <m:t>𝑥</m:t>
                    </m:r>
                  </m:oMath>
                </a14:m>
                <a:r>
                  <a:rPr lang="en-US" dirty="0"/>
                  <a:t>.</a:t>
                </a:r>
              </a:p>
              <a:p>
                <a:pPr marL="822960" lvl="1" indent="-457200">
                  <a:buFont typeface="+mj-lt"/>
                  <a:buAutoNum type="alphaUcPeriod"/>
                </a:pPr>
                <a:r>
                  <a:rPr lang="el-GR" dirty="0"/>
                  <a:t>Επίσης, η </a:t>
                </a:r>
                <a:r>
                  <a:rPr lang="el-GR" b="1" dirty="0"/>
                  <a:t>αντίσταση του αέρα</a:t>
                </a:r>
                <a:r>
                  <a:rPr lang="el-GR" dirty="0"/>
                  <a:t> θεωρείται αμελητέα.</a:t>
                </a:r>
              </a:p>
              <a:p>
                <a:endParaRPr lang="en-US" dirty="0"/>
              </a:p>
              <a:p>
                <a:r>
                  <a:rPr lang="el-GR" dirty="0"/>
                  <a:t>Υπό αυτές τις συνθήκες, η ανάλυση τέτοιων προβλημάτων είναι απλή…</a:t>
                </a:r>
              </a:p>
            </p:txBody>
          </p:sp>
        </mc:Choice>
        <mc:Fallback xmlns="">
          <p:sp>
            <p:nvSpPr>
              <p:cNvPr id="3" name="Θέση περιεχομένου 2"/>
              <p:cNvSpPr>
                <a:spLocks noGrp="1" noRot="1" noChangeAspect="1" noMove="1" noResize="1" noEditPoints="1" noAdjustHandles="1" noChangeArrowheads="1" noChangeShapeType="1" noTextEdit="1"/>
              </p:cNvSpPr>
              <p:nvPr>
                <p:ph idx="1"/>
              </p:nvPr>
            </p:nvSpPr>
            <p:spPr>
              <a:xfrm>
                <a:off x="738350" y="1853292"/>
                <a:ext cx="7948450" cy="4623708"/>
              </a:xfrm>
              <a:blipFill>
                <a:blip r:embed="rId2"/>
                <a:stretch>
                  <a:fillRect t="-1186" r="-997"/>
                </a:stretch>
              </a:blipFill>
            </p:spPr>
            <p:txBody>
              <a:bodyPr/>
              <a:lstStyle/>
              <a:p>
                <a:r>
                  <a:rPr lang="en-US">
                    <a:noFill/>
                  </a:rPr>
                  <a:t> </a:t>
                </a:r>
              </a:p>
            </p:txBody>
          </p:sp>
        </mc:Fallback>
      </mc:AlternateContent>
    </p:spTree>
    <p:extLst>
      <p:ext uri="{BB962C8B-B14F-4D97-AF65-F5344CB8AC3E}">
        <p14:creationId xmlns:p14="http://schemas.microsoft.com/office/powerpoint/2010/main" val="3769768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a:t>Κίνηση σε Δυο Διαστάσεις</a:t>
            </a:r>
          </a:p>
        </p:txBody>
      </p:sp>
      <p:pic>
        <p:nvPicPr>
          <p:cNvPr id="4" name="Θέση περιεχομένου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14400" y="1295400"/>
            <a:ext cx="7420305" cy="5089449"/>
          </a:xfrm>
        </p:spPr>
      </p:pic>
      <mc:AlternateContent xmlns:mc="http://schemas.openxmlformats.org/markup-compatibility/2006" xmlns:p14="http://schemas.microsoft.com/office/powerpoint/2010/main">
        <mc:Choice Requires="p14">
          <p:contentPart p14:bwMode="auto" r:id="rId3">
            <p14:nvContentPartPr>
              <p14:cNvPr id="3" name="Ink 2"/>
              <p14:cNvContentPartPr/>
              <p14:nvPr/>
            </p14:nvContentPartPr>
            <p14:xfrm>
              <a:off x="6331680" y="5095800"/>
              <a:ext cx="2766240" cy="1040400"/>
            </p14:xfrm>
          </p:contentPart>
        </mc:Choice>
        <mc:Fallback xmlns="">
          <p:pic>
            <p:nvPicPr>
              <p:cNvPr id="3" name="Ink 2"/>
              <p:cNvPicPr/>
              <p:nvPr/>
            </p:nvPicPr>
            <p:blipFill>
              <a:blip r:embed="rId4"/>
              <a:stretch>
                <a:fillRect/>
              </a:stretch>
            </p:blipFill>
            <p:spPr>
              <a:xfrm>
                <a:off x="6322680" y="5085360"/>
                <a:ext cx="2784600" cy="1060200"/>
              </a:xfrm>
              <a:prstGeom prst="rect">
                <a:avLst/>
              </a:prstGeom>
            </p:spPr>
          </p:pic>
        </mc:Fallback>
      </mc:AlternateContent>
    </p:spTree>
    <p:extLst>
      <p:ext uri="{BB962C8B-B14F-4D97-AF65-F5344CB8AC3E}">
        <p14:creationId xmlns:p14="http://schemas.microsoft.com/office/powerpoint/2010/main" val="26453149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740613" y="1290913"/>
            <a:ext cx="7872250" cy="5186085"/>
          </a:xfrm>
        </p:spPr>
        <p:txBody>
          <a:bodyPr>
            <a:normAutofit/>
          </a:bodyPr>
          <a:lstStyle/>
          <a:p>
            <a:r>
              <a:rPr lang="el-GR" dirty="0">
                <a:sym typeface="Wingdings" panose="05000000000000000000" pitchFamily="2" charset="2"/>
              </a:rPr>
              <a:t>Παράδειγμα:</a:t>
            </a:r>
            <a:endParaRPr lang="el-GR" dirty="0"/>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t="27825" b="25556"/>
          <a:stretch/>
        </p:blipFill>
        <p:spPr>
          <a:xfrm>
            <a:off x="531137" y="2819400"/>
            <a:ext cx="8081726" cy="2357390"/>
          </a:xfrm>
          <a:prstGeom prst="rect">
            <a:avLst/>
          </a:prstGeom>
        </p:spPr>
      </p:pic>
      <p:sp>
        <p:nvSpPr>
          <p:cNvPr id="16" name="Rectangle 15"/>
          <p:cNvSpPr/>
          <p:nvPr/>
        </p:nvSpPr>
        <p:spPr>
          <a:xfrm>
            <a:off x="3641006" y="4114800"/>
            <a:ext cx="3403898" cy="58380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6" name="Straight Arrow Connector 5"/>
          <p:cNvCxnSpPr>
            <a:cxnSpLocks/>
          </p:cNvCxnSpPr>
          <p:nvPr/>
        </p:nvCxnSpPr>
        <p:spPr>
          <a:xfrm>
            <a:off x="4300270" y="3429000"/>
            <a:ext cx="1752600" cy="0"/>
          </a:xfrm>
          <a:prstGeom prst="straightConnector1">
            <a:avLst/>
          </a:prstGeom>
          <a:ln w="76200">
            <a:tailEnd type="triangle"/>
          </a:ln>
        </p:spPr>
        <p:style>
          <a:lnRef idx="1">
            <a:schemeClr val="dk1"/>
          </a:lnRef>
          <a:fillRef idx="0">
            <a:schemeClr val="dk1"/>
          </a:fillRef>
          <a:effectRef idx="0">
            <a:schemeClr val="dk1"/>
          </a:effectRef>
          <a:fontRef idx="minor">
            <a:schemeClr val="tx1"/>
          </a:fontRef>
        </p:style>
      </p:cxnSp>
      <p:cxnSp>
        <p:nvCxnSpPr>
          <p:cNvPr id="7" name="Straight Arrow Connector 6"/>
          <p:cNvCxnSpPr>
            <a:cxnSpLocks/>
          </p:cNvCxnSpPr>
          <p:nvPr/>
        </p:nvCxnSpPr>
        <p:spPr>
          <a:xfrm>
            <a:off x="4308896" y="3581400"/>
            <a:ext cx="3039374" cy="0"/>
          </a:xfrm>
          <a:prstGeom prst="straightConnector1">
            <a:avLst/>
          </a:prstGeom>
          <a:ln w="76200">
            <a:solidFill>
              <a:srgbClr val="FF0000"/>
            </a:solidFill>
            <a:tailEnd type="triangle"/>
          </a:ln>
        </p:spPr>
        <p:style>
          <a:lnRef idx="1">
            <a:schemeClr val="accent3"/>
          </a:lnRef>
          <a:fillRef idx="0">
            <a:schemeClr val="accent3"/>
          </a:fillRef>
          <a:effectRef idx="0">
            <a:schemeClr val="accent3"/>
          </a:effectRef>
          <a:fontRef idx="minor">
            <a:schemeClr val="tx1"/>
          </a:fontRef>
        </p:style>
      </p:cxnSp>
      <p:cxnSp>
        <p:nvCxnSpPr>
          <p:cNvPr id="13" name="Straight Arrow Connector 12"/>
          <p:cNvCxnSpPr>
            <a:cxnSpLocks/>
          </p:cNvCxnSpPr>
          <p:nvPr/>
        </p:nvCxnSpPr>
        <p:spPr>
          <a:xfrm flipH="1">
            <a:off x="1227535" y="4876800"/>
            <a:ext cx="3091953" cy="0"/>
          </a:xfrm>
          <a:prstGeom prst="straightConnector1">
            <a:avLst/>
          </a:prstGeom>
          <a:ln w="76200">
            <a:tailEnd type="triangle"/>
          </a:ln>
        </p:spPr>
        <p:style>
          <a:lnRef idx="1">
            <a:schemeClr val="dk1"/>
          </a:lnRef>
          <a:fillRef idx="0">
            <a:schemeClr val="dk1"/>
          </a:fillRef>
          <a:effectRef idx="0">
            <a:schemeClr val="dk1"/>
          </a:effectRef>
          <a:fontRef idx="minor">
            <a:schemeClr val="tx1"/>
          </a:fontRef>
        </p:style>
      </p:cxnSp>
      <p:cxnSp>
        <p:nvCxnSpPr>
          <p:cNvPr id="9" name="Straight Arrow Connector 8"/>
          <p:cNvCxnSpPr>
            <a:cxnSpLocks/>
          </p:cNvCxnSpPr>
          <p:nvPr/>
        </p:nvCxnSpPr>
        <p:spPr>
          <a:xfrm flipH="1">
            <a:off x="2099096" y="4756036"/>
            <a:ext cx="2229018" cy="0"/>
          </a:xfrm>
          <a:prstGeom prst="straightConnector1">
            <a:avLst/>
          </a:prstGeom>
          <a:ln w="76200">
            <a:solidFill>
              <a:srgbClr val="FF0000"/>
            </a:solidFill>
            <a:tailEnd type="triangle"/>
          </a:ln>
        </p:spPr>
        <p:style>
          <a:lnRef idx="1">
            <a:schemeClr val="accent3"/>
          </a:lnRef>
          <a:fillRef idx="0">
            <a:schemeClr val="accent3"/>
          </a:fillRef>
          <a:effectRef idx="0">
            <a:schemeClr val="accent3"/>
          </a:effectRef>
          <a:fontRef idx="minor">
            <a:schemeClr val="tx1"/>
          </a:fontRef>
        </p:style>
      </p:cxnSp>
      <p:sp>
        <p:nvSpPr>
          <p:cNvPr id="2" name="Title 1"/>
          <p:cNvSpPr>
            <a:spLocks noGrp="1"/>
          </p:cNvSpPr>
          <p:nvPr>
            <p:ph type="title"/>
          </p:nvPr>
        </p:nvSpPr>
        <p:spPr/>
        <p:txBody>
          <a:bodyPr>
            <a:normAutofit fontScale="90000"/>
          </a:bodyPr>
          <a:lstStyle/>
          <a:p>
            <a:r>
              <a:rPr lang="el-GR" dirty="0"/>
              <a:t>Κίνηση σε μια Διάσταση</a:t>
            </a:r>
          </a:p>
        </p:txBody>
      </p:sp>
      <p:cxnSp>
        <p:nvCxnSpPr>
          <p:cNvPr id="15" name="Ευθύγραμμο βέλος σύνδεσης 14">
            <a:extLst>
              <a:ext uri="{FF2B5EF4-FFF2-40B4-BE49-F238E27FC236}">
                <a16:creationId xmlns:a16="http://schemas.microsoft.com/office/drawing/2014/main" id="{1F97FF2F-7E71-1336-9D69-04F510792235}"/>
              </a:ext>
            </a:extLst>
          </p:cNvPr>
          <p:cNvCxnSpPr>
            <a:cxnSpLocks/>
          </p:cNvCxnSpPr>
          <p:nvPr/>
        </p:nvCxnSpPr>
        <p:spPr>
          <a:xfrm>
            <a:off x="4300270" y="2438400"/>
            <a:ext cx="1418326" cy="51904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CFD167E4-B142-8117-FCBB-D467797AD10C}"/>
                  </a:ext>
                </a:extLst>
              </p:cNvPr>
              <p:cNvSpPr txBox="1"/>
              <p:nvPr/>
            </p:nvSpPr>
            <p:spPr>
              <a:xfrm>
                <a:off x="3748548" y="2040351"/>
                <a:ext cx="161287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acc>
                        <m:accPr>
                          <m:chr m:val="⃗"/>
                          <m:ctrlPr>
                            <a:rPr kumimoji="0" lang="en-US" sz="18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accPr>
                        <m:e>
                          <m:sSub>
                            <m:sSubPr>
                              <m:ctrlPr>
                                <a:rPr kumimoji="0" lang="en-US" sz="18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8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𝒙</m:t>
                              </m:r>
                            </m:e>
                            <m:sub>
                              <m:r>
                                <a:rPr kumimoji="0" lang="en-US" sz="18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𝑨</m:t>
                              </m:r>
                            </m:sub>
                          </m:sSub>
                        </m:e>
                      </m:acc>
                      <m:r>
                        <a:rPr kumimoji="0" lang="en-US" sz="18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18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𝟑𝟎</m:t>
                      </m:r>
                      <m:r>
                        <a:rPr kumimoji="0" lang="en-US" sz="18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r>
                        <a:rPr kumimoji="0" lang="en-US" sz="18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𝒎</m:t>
                      </m:r>
                      <m:r>
                        <a:rPr kumimoji="0" lang="en-US" sz="18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acc>
                        <m:accPr>
                          <m:chr m:val="⃗"/>
                          <m:ctrlPr>
                            <a:rPr kumimoji="0" lang="en-US" sz="18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accPr>
                        <m:e>
                          <m:r>
                            <a:rPr kumimoji="0" lang="en-US" sz="18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𝒊</m:t>
                          </m:r>
                        </m:e>
                      </m:acc>
                    </m:oMath>
                  </m:oMathPara>
                </a14:m>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17" name="TextBox 16">
                <a:extLst>
                  <a:ext uri="{FF2B5EF4-FFF2-40B4-BE49-F238E27FC236}">
                    <a16:creationId xmlns:a16="http://schemas.microsoft.com/office/drawing/2014/main" id="{CFD167E4-B142-8117-FCBB-D467797AD10C}"/>
                  </a:ext>
                </a:extLst>
              </p:cNvPr>
              <p:cNvSpPr txBox="1">
                <a:spLocks noRot="1" noChangeAspect="1" noMove="1" noResize="1" noEditPoints="1" noAdjustHandles="1" noChangeArrowheads="1" noChangeShapeType="1" noTextEdit="1"/>
              </p:cNvSpPr>
              <p:nvPr/>
            </p:nvSpPr>
            <p:spPr>
              <a:xfrm>
                <a:off x="3748548" y="2040351"/>
                <a:ext cx="1612877" cy="369332"/>
              </a:xfrm>
              <a:prstGeom prst="rect">
                <a:avLst/>
              </a:prstGeom>
              <a:blipFill>
                <a:blip r:embed="rId3"/>
                <a:stretch>
                  <a:fillRect t="-23333" r="-17045" b="-1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726D9F5D-33E4-5317-4248-BF19144EB977}"/>
                  </a:ext>
                </a:extLst>
              </p:cNvPr>
              <p:cNvSpPr txBox="1"/>
              <p:nvPr/>
            </p:nvSpPr>
            <p:spPr>
              <a:xfrm>
                <a:off x="6934200" y="2101255"/>
                <a:ext cx="162249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acc>
                        <m:accPr>
                          <m:chr m:val="⃗"/>
                          <m:ctrlPr>
                            <a:rPr kumimoji="0" lang="en-US" sz="1800" b="1"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ctrlPr>
                        </m:accPr>
                        <m:e>
                          <m:sSub>
                            <m:sSubPr>
                              <m:ctrlPr>
                                <a:rPr kumimoji="0" lang="en-US" sz="1800" b="1"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ctrlPr>
                            </m:sSubPr>
                            <m:e>
                              <m:r>
                                <a:rPr kumimoji="0" lang="en-US" sz="1800" b="1"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𝒙</m:t>
                              </m:r>
                            </m:e>
                            <m:sub>
                              <m:r>
                                <a:rPr kumimoji="0" lang="en-US" sz="1800" b="1"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𝑩</m:t>
                              </m:r>
                            </m:sub>
                          </m:sSub>
                        </m:e>
                      </m:acc>
                      <m:r>
                        <a:rPr kumimoji="0" lang="en-US" sz="1800" b="1"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m:t>
                      </m:r>
                      <m:r>
                        <a:rPr kumimoji="0" lang="en-US" sz="1800" b="1"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𝟓𝟐</m:t>
                      </m:r>
                      <m:r>
                        <a:rPr kumimoji="0" lang="en-US" sz="1800" b="1"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 </m:t>
                      </m:r>
                      <m:r>
                        <a:rPr kumimoji="0" lang="en-US" sz="1800" b="1"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𝒎</m:t>
                      </m:r>
                      <m:r>
                        <a:rPr kumimoji="0" lang="en-US" sz="1800" b="1"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m:t>
                      </m:r>
                      <m:acc>
                        <m:accPr>
                          <m:chr m:val="⃗"/>
                          <m:ctrlPr>
                            <a:rPr kumimoji="0" lang="en-US" sz="1800" b="1"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ctrlPr>
                        </m:accPr>
                        <m:e>
                          <m:r>
                            <a:rPr kumimoji="0" lang="en-US" sz="1800" b="1"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𝒊</m:t>
                          </m:r>
                        </m:e>
                      </m:acc>
                    </m:oMath>
                  </m:oMathPara>
                </a14:m>
                <a:endParaRPr kumimoji="0" lang="en-US" sz="18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mc:Choice>
        <mc:Fallback xmlns="">
          <p:sp>
            <p:nvSpPr>
              <p:cNvPr id="18" name="TextBox 17">
                <a:extLst>
                  <a:ext uri="{FF2B5EF4-FFF2-40B4-BE49-F238E27FC236}">
                    <a16:creationId xmlns:a16="http://schemas.microsoft.com/office/drawing/2014/main" id="{726D9F5D-33E4-5317-4248-BF19144EB977}"/>
                  </a:ext>
                </a:extLst>
              </p:cNvPr>
              <p:cNvSpPr txBox="1">
                <a:spLocks noRot="1" noChangeAspect="1" noMove="1" noResize="1" noEditPoints="1" noAdjustHandles="1" noChangeArrowheads="1" noChangeShapeType="1" noTextEdit="1"/>
              </p:cNvSpPr>
              <p:nvPr/>
            </p:nvSpPr>
            <p:spPr>
              <a:xfrm>
                <a:off x="6934200" y="2101255"/>
                <a:ext cx="1622495" cy="369332"/>
              </a:xfrm>
              <a:prstGeom prst="rect">
                <a:avLst/>
              </a:prstGeom>
              <a:blipFill>
                <a:blip r:embed="rId4"/>
                <a:stretch>
                  <a:fillRect t="-23333" r="-16541" b="-13333"/>
                </a:stretch>
              </a:blipFill>
            </p:spPr>
            <p:txBody>
              <a:bodyPr/>
              <a:lstStyle/>
              <a:p>
                <a:r>
                  <a:rPr lang="en-US">
                    <a:noFill/>
                  </a:rPr>
                  <a:t> </a:t>
                </a:r>
              </a:p>
            </p:txBody>
          </p:sp>
        </mc:Fallback>
      </mc:AlternateContent>
      <p:cxnSp>
        <p:nvCxnSpPr>
          <p:cNvPr id="20" name="Ευθύγραμμο βέλος σύνδεσης 19">
            <a:extLst>
              <a:ext uri="{FF2B5EF4-FFF2-40B4-BE49-F238E27FC236}">
                <a16:creationId xmlns:a16="http://schemas.microsoft.com/office/drawing/2014/main" id="{300B6DFA-AB7F-BD1E-28D7-78BA1E8561CD}"/>
              </a:ext>
            </a:extLst>
          </p:cNvPr>
          <p:cNvCxnSpPr>
            <a:stCxn id="18" idx="2"/>
          </p:cNvCxnSpPr>
          <p:nvPr/>
        </p:nvCxnSpPr>
        <p:spPr>
          <a:xfrm flipH="1">
            <a:off x="7467600" y="2470587"/>
            <a:ext cx="277848" cy="29137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FFA4B2F6-BF16-28EF-16CD-D9F4E3A4746C}"/>
                  </a:ext>
                </a:extLst>
              </p:cNvPr>
              <p:cNvSpPr txBox="1"/>
              <p:nvPr/>
            </p:nvSpPr>
            <p:spPr>
              <a:xfrm>
                <a:off x="2650796" y="5297553"/>
                <a:ext cx="178439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acc>
                        <m:accPr>
                          <m:chr m:val="⃗"/>
                          <m:ctrlPr>
                            <a:rPr kumimoji="0" lang="en-US" sz="1800" b="1"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ctrlPr>
                        </m:accPr>
                        <m:e>
                          <m:sSub>
                            <m:sSubPr>
                              <m:ctrlPr>
                                <a:rPr kumimoji="0" lang="en-US" sz="1800" b="1"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ctrlPr>
                            </m:sSubPr>
                            <m:e>
                              <m:r>
                                <a:rPr kumimoji="0" lang="en-US" sz="1800" b="1"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𝒙</m:t>
                              </m:r>
                            </m:e>
                            <m:sub>
                              <m:r>
                                <a:rPr kumimoji="0" lang="en-US" sz="1800" b="1"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𝑬</m:t>
                              </m:r>
                            </m:sub>
                          </m:sSub>
                        </m:e>
                      </m:acc>
                      <m:r>
                        <a:rPr kumimoji="0" lang="en-US" sz="1800" b="1"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m:t>
                      </m:r>
                      <m:r>
                        <a:rPr kumimoji="0" lang="en-US" sz="1800" b="1"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𝟑𝟖</m:t>
                      </m:r>
                      <m:r>
                        <a:rPr kumimoji="0" lang="en-US" sz="1800" b="1"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 </m:t>
                      </m:r>
                      <m:r>
                        <a:rPr kumimoji="0" lang="en-US" sz="1800" b="1"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𝒎</m:t>
                      </m:r>
                      <m:r>
                        <a:rPr kumimoji="0" lang="en-US" sz="1800" b="1"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m:t>
                      </m:r>
                      <m:acc>
                        <m:accPr>
                          <m:chr m:val="⃗"/>
                          <m:ctrlPr>
                            <a:rPr kumimoji="0" lang="en-US" sz="1800" b="1"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ctrlPr>
                        </m:accPr>
                        <m:e>
                          <m:r>
                            <a:rPr kumimoji="0" lang="en-US" sz="1800" b="1"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𝒊</m:t>
                          </m:r>
                        </m:e>
                      </m:acc>
                    </m:oMath>
                  </m:oMathPara>
                </a14:m>
                <a:endParaRPr kumimoji="0" lang="en-US" sz="18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mc:Choice>
        <mc:Fallback xmlns="">
          <p:sp>
            <p:nvSpPr>
              <p:cNvPr id="22" name="TextBox 21">
                <a:extLst>
                  <a:ext uri="{FF2B5EF4-FFF2-40B4-BE49-F238E27FC236}">
                    <a16:creationId xmlns:a16="http://schemas.microsoft.com/office/drawing/2014/main" id="{FFA4B2F6-BF16-28EF-16CD-D9F4E3A4746C}"/>
                  </a:ext>
                </a:extLst>
              </p:cNvPr>
              <p:cNvSpPr txBox="1">
                <a:spLocks noRot="1" noChangeAspect="1" noMove="1" noResize="1" noEditPoints="1" noAdjustHandles="1" noChangeArrowheads="1" noChangeShapeType="1" noTextEdit="1"/>
              </p:cNvSpPr>
              <p:nvPr/>
            </p:nvSpPr>
            <p:spPr>
              <a:xfrm>
                <a:off x="2650796" y="5297553"/>
                <a:ext cx="1784399" cy="369332"/>
              </a:xfrm>
              <a:prstGeom prst="rect">
                <a:avLst/>
              </a:prstGeom>
              <a:blipFill>
                <a:blip r:embed="rId5"/>
                <a:stretch>
                  <a:fillRect t="-22951" r="-15017" b="-1311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148D60FD-FE3A-124A-97A9-58D4721AF96E}"/>
                  </a:ext>
                </a:extLst>
              </p:cNvPr>
              <p:cNvSpPr txBox="1"/>
              <p:nvPr/>
            </p:nvSpPr>
            <p:spPr>
              <a:xfrm>
                <a:off x="609600" y="5307685"/>
                <a:ext cx="183172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acc>
                        <m:accPr>
                          <m:chr m:val="⃗"/>
                          <m:ctrlPr>
                            <a:rPr kumimoji="0" lang="en-US" sz="18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accPr>
                        <m:e>
                          <m:sSub>
                            <m:sSubPr>
                              <m:ctrlPr>
                                <a:rPr kumimoji="0" lang="en-US" sz="18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8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𝒙</m:t>
                              </m:r>
                            </m:e>
                            <m:sub>
                              <m:r>
                                <a:rPr kumimoji="0" lang="en-US" sz="18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𝑭</m:t>
                              </m:r>
                            </m:sub>
                          </m:sSub>
                        </m:e>
                      </m:acc>
                      <m:r>
                        <a:rPr kumimoji="0" lang="en-US" sz="18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d>
                        <m:dPr>
                          <m:ctrlPr>
                            <a:rPr kumimoji="0" lang="en-US" sz="18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dPr>
                        <m:e>
                          <m:r>
                            <a:rPr kumimoji="0" lang="en-US" sz="18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18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𝟓𝟓</m:t>
                          </m:r>
                          <m:r>
                            <a:rPr kumimoji="0" lang="en-US" sz="18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r>
                            <a:rPr kumimoji="0" lang="en-US" sz="18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𝒎</m:t>
                          </m:r>
                        </m:e>
                      </m:d>
                      <m:acc>
                        <m:accPr>
                          <m:chr m:val="⃗"/>
                          <m:ctrlPr>
                            <a:rPr kumimoji="0" lang="en-US" sz="18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accPr>
                        <m:e>
                          <m:r>
                            <a:rPr kumimoji="0" lang="en-US" sz="18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𝒊</m:t>
                          </m:r>
                        </m:e>
                      </m:acc>
                    </m:oMath>
                  </m:oMathPara>
                </a14:m>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25" name="TextBox 24">
                <a:extLst>
                  <a:ext uri="{FF2B5EF4-FFF2-40B4-BE49-F238E27FC236}">
                    <a16:creationId xmlns:a16="http://schemas.microsoft.com/office/drawing/2014/main" id="{148D60FD-FE3A-124A-97A9-58D4721AF96E}"/>
                  </a:ext>
                </a:extLst>
              </p:cNvPr>
              <p:cNvSpPr txBox="1">
                <a:spLocks noRot="1" noChangeAspect="1" noMove="1" noResize="1" noEditPoints="1" noAdjustHandles="1" noChangeArrowheads="1" noChangeShapeType="1" noTextEdit="1"/>
              </p:cNvSpPr>
              <p:nvPr/>
            </p:nvSpPr>
            <p:spPr>
              <a:xfrm>
                <a:off x="609600" y="5307685"/>
                <a:ext cx="1831720" cy="369332"/>
              </a:xfrm>
              <a:prstGeom prst="rect">
                <a:avLst/>
              </a:prstGeom>
              <a:blipFill>
                <a:blip r:embed="rId6"/>
                <a:stretch>
                  <a:fillRect t="-23333" r="-13667"/>
                </a:stretch>
              </a:blipFill>
            </p:spPr>
            <p:txBody>
              <a:bodyPr/>
              <a:lstStyle/>
              <a:p>
                <a:r>
                  <a:rPr lang="en-US">
                    <a:noFill/>
                  </a:rPr>
                  <a:t> </a:t>
                </a:r>
              </a:p>
            </p:txBody>
          </p:sp>
        </mc:Fallback>
      </mc:AlternateContent>
      <p:sp>
        <p:nvSpPr>
          <p:cNvPr id="4" name="Οβάλ 3">
            <a:extLst>
              <a:ext uri="{FF2B5EF4-FFF2-40B4-BE49-F238E27FC236}">
                <a16:creationId xmlns:a16="http://schemas.microsoft.com/office/drawing/2014/main" id="{ACEBF545-4070-BC89-5011-8985AD268F87}"/>
              </a:ext>
            </a:extLst>
          </p:cNvPr>
          <p:cNvSpPr/>
          <p:nvPr/>
        </p:nvSpPr>
        <p:spPr>
          <a:xfrm>
            <a:off x="5986730" y="3200400"/>
            <a:ext cx="109270" cy="76196"/>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Οβάλ 7">
            <a:extLst>
              <a:ext uri="{FF2B5EF4-FFF2-40B4-BE49-F238E27FC236}">
                <a16:creationId xmlns:a16="http://schemas.microsoft.com/office/drawing/2014/main" id="{74B73D66-451E-5ED4-7FE3-CA760D3B7783}"/>
              </a:ext>
            </a:extLst>
          </p:cNvPr>
          <p:cNvSpPr/>
          <p:nvPr/>
        </p:nvSpPr>
        <p:spPr>
          <a:xfrm>
            <a:off x="7239000" y="3211484"/>
            <a:ext cx="109270" cy="69269"/>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Οβάλ 10">
            <a:extLst>
              <a:ext uri="{FF2B5EF4-FFF2-40B4-BE49-F238E27FC236}">
                <a16:creationId xmlns:a16="http://schemas.microsoft.com/office/drawing/2014/main" id="{45F6034B-C5E9-079D-4168-A2FBD0B0228B}"/>
              </a:ext>
            </a:extLst>
          </p:cNvPr>
          <p:cNvSpPr/>
          <p:nvPr/>
        </p:nvSpPr>
        <p:spPr>
          <a:xfrm>
            <a:off x="1172900" y="4557648"/>
            <a:ext cx="109270" cy="76196"/>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Οβάλ 11">
            <a:extLst>
              <a:ext uri="{FF2B5EF4-FFF2-40B4-BE49-F238E27FC236}">
                <a16:creationId xmlns:a16="http://schemas.microsoft.com/office/drawing/2014/main" id="{2F6CAB0A-8548-E0C4-3AFE-BD4018AD3479}"/>
              </a:ext>
            </a:extLst>
          </p:cNvPr>
          <p:cNvSpPr/>
          <p:nvPr/>
        </p:nvSpPr>
        <p:spPr>
          <a:xfrm>
            <a:off x="2044461" y="4557648"/>
            <a:ext cx="109270" cy="76196"/>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7506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500"/>
                                        <p:tgtEl>
                                          <p:spTgt spid="7"/>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fade">
                                      <p:cBhvr>
                                        <p:cTn id="41" dur="500"/>
                                        <p:tgtEl>
                                          <p:spTgt spid="13"/>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fade">
                                      <p:cBhvr>
                                        <p:cTn id="46" dur="500"/>
                                        <p:tgtEl>
                                          <p:spTgt spid="9"/>
                                        </p:tgtEl>
                                      </p:cBhvr>
                                    </p:animEffec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5"/>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7"/>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18"/>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20"/>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25"/>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22" grpId="0"/>
      <p:bldP spid="25" grpId="0"/>
      <p:bldP spid="4" grpId="0" animBg="1"/>
      <p:bldP spid="8" grpId="0" animBg="1"/>
      <p:bldP spid="11" grpId="0" animBg="1"/>
      <p:bldP spid="12"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a:t>Κίνηση σε Δυο Διαστάσεις</a:t>
            </a:r>
          </a:p>
        </p:txBody>
      </p:sp>
      <mc:AlternateContent xmlns:mc="http://schemas.openxmlformats.org/markup-compatibility/2006" xmlns:a14="http://schemas.microsoft.com/office/drawing/2010/main">
        <mc:Choice Requires="a14">
          <p:sp>
            <p:nvSpPr>
              <p:cNvPr id="3" name="Θέση περιεχομένου 2"/>
              <p:cNvSpPr>
                <a:spLocks noGrp="1"/>
              </p:cNvSpPr>
              <p:nvPr>
                <p:ph idx="1"/>
              </p:nvPr>
            </p:nvSpPr>
            <p:spPr>
              <a:xfrm>
                <a:off x="738350" y="1853292"/>
                <a:ext cx="7643650" cy="4547508"/>
              </a:xfrm>
            </p:spPr>
            <p:txBody>
              <a:bodyPr>
                <a:normAutofit/>
              </a:bodyPr>
              <a:lstStyle/>
              <a:p>
                <a:r>
                  <a:rPr lang="el-GR" dirty="0"/>
                  <a:t>Ας γράψουμε τις δυο </a:t>
                </a:r>
                <a:r>
                  <a:rPr lang="el-GR" i="1" dirty="0"/>
                  <a:t>διανυσματικές</a:t>
                </a:r>
                <a:r>
                  <a:rPr lang="el-GR" dirty="0"/>
                  <a:t> εξισώσεις</a:t>
                </a:r>
                <a:r>
                  <a:rPr lang="en-US" dirty="0"/>
                  <a:t> </a:t>
                </a:r>
                <a:r>
                  <a:rPr lang="el-GR" b="1" dirty="0"/>
                  <a:t>βολής</a:t>
                </a:r>
                <a:br>
                  <a:rPr lang="el-GR" dirty="0"/>
                </a:br>
                <a:endParaRPr lang="el-GR" dirty="0"/>
              </a:p>
              <a:p>
                <a:pPr lvl="1"/>
                <a14:m>
                  <m:oMath xmlns:m="http://schemas.openxmlformats.org/officeDocument/2006/math">
                    <m:sSub>
                      <m:sSubPr>
                        <m:ctrlPr>
                          <a:rPr lang="en-US" b="1" i="1" smtClean="0">
                            <a:ln>
                              <a:noFill/>
                            </a:ln>
                            <a:latin typeface="Cambria Math" panose="02040503050406030204" pitchFamily="18" charset="0"/>
                          </a:rPr>
                        </m:ctrlPr>
                      </m:sSubPr>
                      <m:e>
                        <m:acc>
                          <m:accPr>
                            <m:chr m:val="⃗"/>
                            <m:ctrlPr>
                              <a:rPr lang="en-US" b="1" i="1">
                                <a:ln>
                                  <a:noFill/>
                                </a:ln>
                                <a:latin typeface="Cambria Math" panose="02040503050406030204" pitchFamily="18" charset="0"/>
                              </a:rPr>
                            </m:ctrlPr>
                          </m:accPr>
                          <m:e>
                            <m:r>
                              <a:rPr lang="en-US" b="1" i="1">
                                <a:ln>
                                  <a:noFill/>
                                </a:ln>
                                <a:latin typeface="Cambria Math" panose="02040503050406030204" pitchFamily="18" charset="0"/>
                              </a:rPr>
                              <m:t>𝒗</m:t>
                            </m:r>
                          </m:e>
                        </m:acc>
                      </m:e>
                      <m:sub>
                        <m:r>
                          <a:rPr lang="en-US" b="1" i="1">
                            <a:ln>
                              <a:noFill/>
                            </a:ln>
                            <a:latin typeface="Cambria Math" panose="02040503050406030204" pitchFamily="18" charset="0"/>
                          </a:rPr>
                          <m:t>𝒇</m:t>
                        </m:r>
                      </m:sub>
                    </m:sSub>
                    <m:r>
                      <a:rPr lang="en-US" b="1" i="1">
                        <a:ln>
                          <a:noFill/>
                        </a:ln>
                        <a:latin typeface="Cambria Math" panose="02040503050406030204" pitchFamily="18" charset="0"/>
                      </a:rPr>
                      <m:t>=</m:t>
                    </m:r>
                    <m:sSub>
                      <m:sSubPr>
                        <m:ctrlPr>
                          <a:rPr lang="en-US" b="1" i="1">
                            <a:ln>
                              <a:noFill/>
                            </a:ln>
                            <a:latin typeface="Cambria Math" panose="02040503050406030204" pitchFamily="18" charset="0"/>
                          </a:rPr>
                        </m:ctrlPr>
                      </m:sSubPr>
                      <m:e>
                        <m:acc>
                          <m:accPr>
                            <m:chr m:val="⃗"/>
                            <m:ctrlPr>
                              <a:rPr lang="en-US" b="1" i="1">
                                <a:ln>
                                  <a:noFill/>
                                </a:ln>
                                <a:latin typeface="Cambria Math" panose="02040503050406030204" pitchFamily="18" charset="0"/>
                              </a:rPr>
                            </m:ctrlPr>
                          </m:accPr>
                          <m:e>
                            <m:r>
                              <a:rPr lang="en-US" b="1" i="1">
                                <a:ln>
                                  <a:noFill/>
                                </a:ln>
                                <a:latin typeface="Cambria Math" panose="02040503050406030204" pitchFamily="18" charset="0"/>
                              </a:rPr>
                              <m:t>𝒗</m:t>
                            </m:r>
                          </m:e>
                        </m:acc>
                      </m:e>
                      <m:sub>
                        <m:r>
                          <a:rPr lang="en-US" b="1" i="1">
                            <a:ln>
                              <a:noFill/>
                            </a:ln>
                            <a:latin typeface="Cambria Math" panose="02040503050406030204" pitchFamily="18" charset="0"/>
                          </a:rPr>
                          <m:t>𝒊</m:t>
                        </m:r>
                      </m:sub>
                    </m:sSub>
                    <m:r>
                      <a:rPr lang="en-US" b="1" i="1">
                        <a:ln>
                          <a:noFill/>
                        </a:ln>
                        <a:latin typeface="Cambria Math" panose="02040503050406030204" pitchFamily="18" charset="0"/>
                      </a:rPr>
                      <m:t>+</m:t>
                    </m:r>
                    <m:acc>
                      <m:accPr>
                        <m:chr m:val="⃗"/>
                        <m:ctrlPr>
                          <a:rPr lang="en-US" b="1" i="1">
                            <a:ln>
                              <a:noFill/>
                            </a:ln>
                            <a:latin typeface="Cambria Math" panose="02040503050406030204" pitchFamily="18" charset="0"/>
                          </a:rPr>
                        </m:ctrlPr>
                      </m:accPr>
                      <m:e>
                        <m:r>
                          <a:rPr lang="en-US" b="1" i="1" smtClean="0">
                            <a:ln>
                              <a:noFill/>
                            </a:ln>
                            <a:latin typeface="Cambria Math" panose="02040503050406030204" pitchFamily="18" charset="0"/>
                          </a:rPr>
                          <m:t>𝒈</m:t>
                        </m:r>
                      </m:e>
                    </m:acc>
                    <m:r>
                      <a:rPr lang="en-US" b="1" i="1">
                        <a:ln>
                          <a:noFill/>
                        </a:ln>
                        <a:latin typeface="Cambria Math" panose="02040503050406030204" pitchFamily="18" charset="0"/>
                      </a:rPr>
                      <m:t>𝒕</m:t>
                    </m:r>
                  </m:oMath>
                </a14:m>
                <a:br>
                  <a:rPr lang="el-GR" b="1" dirty="0"/>
                </a:br>
                <a:endParaRPr lang="en-US" b="1" dirty="0"/>
              </a:p>
              <a:p>
                <a:pPr lvl="1"/>
                <a14:m>
                  <m:oMath xmlns:m="http://schemas.openxmlformats.org/officeDocument/2006/math">
                    <m:sSub>
                      <m:sSubPr>
                        <m:ctrlPr>
                          <a:rPr lang="en-US" b="1" i="1">
                            <a:latin typeface="Cambria Math" panose="02040503050406030204" pitchFamily="18" charset="0"/>
                          </a:rPr>
                        </m:ctrlPr>
                      </m:sSubPr>
                      <m:e>
                        <m:acc>
                          <m:accPr>
                            <m:chr m:val="⃗"/>
                            <m:ctrlPr>
                              <a:rPr lang="en-US" b="1" i="1">
                                <a:latin typeface="Cambria Math" panose="02040503050406030204" pitchFamily="18" charset="0"/>
                              </a:rPr>
                            </m:ctrlPr>
                          </m:accPr>
                          <m:e>
                            <m:r>
                              <a:rPr lang="en-US" b="1" i="1">
                                <a:latin typeface="Cambria Math" panose="02040503050406030204" pitchFamily="18" charset="0"/>
                              </a:rPr>
                              <m:t>𝒓</m:t>
                            </m:r>
                          </m:e>
                        </m:acc>
                      </m:e>
                      <m:sub>
                        <m:r>
                          <a:rPr lang="en-US" b="1" i="1">
                            <a:latin typeface="Cambria Math" panose="02040503050406030204" pitchFamily="18" charset="0"/>
                          </a:rPr>
                          <m:t>𝒇</m:t>
                        </m:r>
                      </m:sub>
                    </m:sSub>
                    <m:r>
                      <a:rPr lang="en-US" b="1" i="1">
                        <a:latin typeface="Cambria Math" panose="02040503050406030204" pitchFamily="18" charset="0"/>
                      </a:rPr>
                      <m:t>=</m:t>
                    </m:r>
                    <m:sSub>
                      <m:sSubPr>
                        <m:ctrlPr>
                          <a:rPr lang="en-US" b="1" i="1">
                            <a:latin typeface="Cambria Math" panose="02040503050406030204" pitchFamily="18" charset="0"/>
                          </a:rPr>
                        </m:ctrlPr>
                      </m:sSubPr>
                      <m:e>
                        <m:acc>
                          <m:accPr>
                            <m:chr m:val="⃗"/>
                            <m:ctrlPr>
                              <a:rPr lang="en-US" b="1" i="1">
                                <a:latin typeface="Cambria Math" panose="02040503050406030204" pitchFamily="18" charset="0"/>
                              </a:rPr>
                            </m:ctrlPr>
                          </m:accPr>
                          <m:e>
                            <m:r>
                              <a:rPr lang="en-US" b="1" i="1">
                                <a:latin typeface="Cambria Math" panose="02040503050406030204" pitchFamily="18" charset="0"/>
                              </a:rPr>
                              <m:t>𝒓</m:t>
                            </m:r>
                          </m:e>
                        </m:acc>
                      </m:e>
                      <m:sub>
                        <m:r>
                          <a:rPr lang="en-US" b="1" i="1">
                            <a:latin typeface="Cambria Math" panose="02040503050406030204" pitchFamily="18" charset="0"/>
                          </a:rPr>
                          <m:t>𝒊</m:t>
                        </m:r>
                      </m:sub>
                    </m:sSub>
                    <m:r>
                      <a:rPr lang="en-US" b="1" i="1">
                        <a:latin typeface="Cambria Math" panose="02040503050406030204" pitchFamily="18" charset="0"/>
                      </a:rPr>
                      <m:t>+</m:t>
                    </m:r>
                    <m:sSub>
                      <m:sSubPr>
                        <m:ctrlPr>
                          <a:rPr lang="en-US" b="1" i="1">
                            <a:latin typeface="Cambria Math" panose="02040503050406030204" pitchFamily="18" charset="0"/>
                          </a:rPr>
                        </m:ctrlPr>
                      </m:sSubPr>
                      <m:e>
                        <m:acc>
                          <m:accPr>
                            <m:chr m:val="⃗"/>
                            <m:ctrlPr>
                              <a:rPr lang="en-US" b="1" i="1">
                                <a:latin typeface="Cambria Math" panose="02040503050406030204" pitchFamily="18" charset="0"/>
                              </a:rPr>
                            </m:ctrlPr>
                          </m:accPr>
                          <m:e>
                            <m:r>
                              <a:rPr lang="en-US" b="1" i="1">
                                <a:latin typeface="Cambria Math" panose="02040503050406030204" pitchFamily="18" charset="0"/>
                              </a:rPr>
                              <m:t>𝒗</m:t>
                            </m:r>
                          </m:e>
                        </m:acc>
                      </m:e>
                      <m:sub>
                        <m:r>
                          <a:rPr lang="en-US" b="1" i="1">
                            <a:latin typeface="Cambria Math" panose="02040503050406030204" pitchFamily="18" charset="0"/>
                          </a:rPr>
                          <m:t>𝒊</m:t>
                        </m:r>
                      </m:sub>
                    </m:sSub>
                    <m:r>
                      <a:rPr lang="en-US" b="1" i="1">
                        <a:latin typeface="Cambria Math" panose="02040503050406030204" pitchFamily="18" charset="0"/>
                      </a:rPr>
                      <m:t>𝒕</m:t>
                    </m:r>
                    <m:r>
                      <a:rPr lang="en-US" b="1" i="1">
                        <a:latin typeface="Cambria Math" panose="02040503050406030204" pitchFamily="18" charset="0"/>
                      </a:rPr>
                      <m:t>+</m:t>
                    </m:r>
                    <m:f>
                      <m:fPr>
                        <m:ctrlPr>
                          <a:rPr lang="en-US" b="1" i="1">
                            <a:latin typeface="Cambria Math" panose="02040503050406030204" pitchFamily="18" charset="0"/>
                          </a:rPr>
                        </m:ctrlPr>
                      </m:fPr>
                      <m:num>
                        <m:r>
                          <a:rPr lang="en-US" b="1" i="1">
                            <a:latin typeface="Cambria Math" panose="02040503050406030204" pitchFamily="18" charset="0"/>
                          </a:rPr>
                          <m:t>𝟏</m:t>
                        </m:r>
                      </m:num>
                      <m:den>
                        <m:r>
                          <a:rPr lang="en-US" b="1" i="1">
                            <a:latin typeface="Cambria Math" panose="02040503050406030204" pitchFamily="18" charset="0"/>
                          </a:rPr>
                          <m:t>𝟐</m:t>
                        </m:r>
                      </m:den>
                    </m:f>
                    <m:acc>
                      <m:accPr>
                        <m:chr m:val="⃗"/>
                        <m:ctrlPr>
                          <a:rPr lang="en-US" b="1" i="1">
                            <a:latin typeface="Cambria Math" panose="02040503050406030204" pitchFamily="18" charset="0"/>
                          </a:rPr>
                        </m:ctrlPr>
                      </m:accPr>
                      <m:e>
                        <m:r>
                          <a:rPr lang="en-US" b="1" i="1" smtClean="0">
                            <a:latin typeface="Cambria Math" panose="02040503050406030204" pitchFamily="18" charset="0"/>
                          </a:rPr>
                          <m:t>𝒈</m:t>
                        </m:r>
                      </m:e>
                    </m:acc>
                    <m:sSup>
                      <m:sSupPr>
                        <m:ctrlPr>
                          <a:rPr lang="en-US" b="1" i="1">
                            <a:latin typeface="Cambria Math" panose="02040503050406030204" pitchFamily="18" charset="0"/>
                          </a:rPr>
                        </m:ctrlPr>
                      </m:sSupPr>
                      <m:e>
                        <m:r>
                          <a:rPr lang="en-US" b="1" i="1">
                            <a:latin typeface="Cambria Math" panose="02040503050406030204" pitchFamily="18" charset="0"/>
                          </a:rPr>
                          <m:t>𝒕</m:t>
                        </m:r>
                      </m:e>
                      <m:sup>
                        <m:r>
                          <a:rPr lang="en-US" b="1" i="1">
                            <a:latin typeface="Cambria Math" panose="02040503050406030204" pitchFamily="18" charset="0"/>
                          </a:rPr>
                          <m:t>𝟐</m:t>
                        </m:r>
                      </m:sup>
                    </m:sSup>
                  </m:oMath>
                </a14:m>
                <a:endParaRPr lang="en-US" b="1" dirty="0"/>
              </a:p>
              <a:p>
                <a:pPr lvl="1"/>
                <a:endParaRPr lang="en-US" dirty="0"/>
              </a:p>
              <a:p>
                <a:r>
                  <a:rPr lang="el-GR" dirty="0"/>
                  <a:t>Ίδιες με αυτές </a:t>
                </a:r>
                <a:r>
                  <a:rPr lang="en-US" dirty="0"/>
                  <a:t>8 slides </a:t>
                </a:r>
                <a:r>
                  <a:rPr lang="el-GR" dirty="0"/>
                  <a:t>πριν!</a:t>
                </a:r>
              </a:p>
              <a:p>
                <a:endParaRPr lang="el-GR" dirty="0"/>
              </a:p>
              <a:p>
                <a:r>
                  <a:rPr lang="el-GR" dirty="0"/>
                  <a:t>Προσοχή! Είναι διανυσματικές εξισώσεις!</a:t>
                </a:r>
                <a:endParaRPr lang="en-US" dirty="0"/>
              </a:p>
              <a:p>
                <a:endParaRPr lang="el-GR" dirty="0"/>
              </a:p>
            </p:txBody>
          </p:sp>
        </mc:Choice>
        <mc:Fallback xmlns="">
          <p:sp>
            <p:nvSpPr>
              <p:cNvPr id="3" name="Θέση περιεχομένου 2"/>
              <p:cNvSpPr>
                <a:spLocks noGrp="1" noRot="1" noChangeAspect="1" noMove="1" noResize="1" noEditPoints="1" noAdjustHandles="1" noChangeArrowheads="1" noChangeShapeType="1" noTextEdit="1"/>
              </p:cNvSpPr>
              <p:nvPr>
                <p:ph idx="1"/>
              </p:nvPr>
            </p:nvSpPr>
            <p:spPr>
              <a:xfrm>
                <a:off x="738350" y="1853292"/>
                <a:ext cx="7643650" cy="4547508"/>
              </a:xfrm>
              <a:blipFill>
                <a:blip r:embed="rId2"/>
                <a:stretch>
                  <a:fillRect t="-1072"/>
                </a:stretch>
              </a:blipFill>
            </p:spPr>
            <p:txBody>
              <a:bodyPr/>
              <a:lstStyle/>
              <a:p>
                <a:r>
                  <a:rPr lang="en-US">
                    <a:noFill/>
                  </a:rPr>
                  <a:t> </a:t>
                </a:r>
              </a:p>
            </p:txBody>
          </p:sp>
        </mc:Fallback>
      </mc:AlternateContent>
      <mc:AlternateContent xmlns:mc="http://schemas.openxmlformats.org/markup-compatibility/2006" xmlns:p14="http://schemas.microsoft.com/office/powerpoint/2010/main">
        <mc:Choice Requires="p14">
          <p:contentPart p14:bwMode="auto" r:id="rId3">
            <p14:nvContentPartPr>
              <p14:cNvPr id="4" name="Ink 3"/>
              <p14:cNvContentPartPr/>
              <p14:nvPr/>
            </p14:nvContentPartPr>
            <p14:xfrm>
              <a:off x="2889000" y="2989440"/>
              <a:ext cx="839160" cy="978120"/>
            </p14:xfrm>
          </p:contentPart>
        </mc:Choice>
        <mc:Fallback xmlns="">
          <p:pic>
            <p:nvPicPr>
              <p:cNvPr id="4" name="Ink 3"/>
              <p:cNvPicPr/>
              <p:nvPr/>
            </p:nvPicPr>
            <p:blipFill>
              <a:blip r:embed="rId4"/>
              <a:stretch>
                <a:fillRect/>
              </a:stretch>
            </p:blipFill>
            <p:spPr>
              <a:xfrm>
                <a:off x="2883600" y="2984040"/>
                <a:ext cx="848160" cy="987120"/>
              </a:xfrm>
              <a:prstGeom prst="rect">
                <a:avLst/>
              </a:prstGeom>
            </p:spPr>
          </p:pic>
        </mc:Fallback>
      </mc:AlternateContent>
    </p:spTree>
    <p:extLst>
      <p:ext uri="{BB962C8B-B14F-4D97-AF65-F5344CB8AC3E}">
        <p14:creationId xmlns:p14="http://schemas.microsoft.com/office/powerpoint/2010/main" val="2506399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fade">
                                      <p:cBhvr>
                                        <p:cTn id="18" dur="500"/>
                                        <p:tgtEl>
                                          <p:spTgt spid="3">
                                            <p:txEl>
                                              <p:pRg st="4" end="4"/>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animEffect transition="in" filter="fade">
                                      <p:cBhvr>
                                        <p:cTn id="21"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a:t>Κίνηση σε Δυο Διαστάσεις</a:t>
            </a:r>
          </a:p>
        </p:txBody>
      </p:sp>
      <p:pic>
        <p:nvPicPr>
          <p:cNvPr id="7" name="Εικόνα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12229" y="1447800"/>
            <a:ext cx="4265518" cy="2895600"/>
          </a:xfrm>
          <a:prstGeom prst="rect">
            <a:avLst/>
          </a:prstGeom>
        </p:spPr>
      </p:pic>
      <mc:AlternateContent xmlns:mc="http://schemas.openxmlformats.org/markup-compatibility/2006" xmlns:a14="http://schemas.microsoft.com/office/drawing/2010/main">
        <mc:Choice Requires="a14">
          <p:sp>
            <p:nvSpPr>
              <p:cNvPr id="6" name="Θέση περιεχομένου 5"/>
              <p:cNvSpPr>
                <a:spLocks noGrp="1"/>
              </p:cNvSpPr>
              <p:nvPr>
                <p:ph idx="1"/>
              </p:nvPr>
            </p:nvSpPr>
            <p:spPr>
              <a:xfrm>
                <a:off x="738350" y="1447800"/>
                <a:ext cx="7621972" cy="5105400"/>
              </a:xfrm>
            </p:spPr>
            <p:txBody>
              <a:bodyPr>
                <a:normAutofit lnSpcReduction="10000"/>
              </a:bodyPr>
              <a:lstStyle/>
              <a:p>
                <a:r>
                  <a:rPr lang="el-GR" dirty="0"/>
                  <a:t>Ας αναλύσουμε την κίνηση</a:t>
                </a:r>
              </a:p>
              <a:p>
                <a:endParaRPr lang="en-US" dirty="0"/>
              </a:p>
              <a:p>
                <a:r>
                  <a:rPr lang="el-GR" dirty="0"/>
                  <a:t>Αρχική θέση</a:t>
                </a:r>
                <a:br>
                  <a:rPr lang="el-GR" dirty="0"/>
                </a:br>
                <a:r>
                  <a:rPr lang="el-GR" dirty="0"/>
                  <a:t>	</a:t>
                </a:r>
                <a14:m>
                  <m:oMath xmlns:m="http://schemas.openxmlformats.org/officeDocument/2006/math">
                    <m:sSub>
                      <m:sSubPr>
                        <m:ctrlPr>
                          <a:rPr lang="el-GR" i="1" smtClean="0">
                            <a:latin typeface="Cambria Math" panose="02040503050406030204" pitchFamily="18" charset="0"/>
                          </a:rPr>
                        </m:ctrlPr>
                      </m:sSubPr>
                      <m:e>
                        <m:r>
                          <a:rPr lang="en-US" b="0" i="1" smtClean="0">
                            <a:latin typeface="Cambria Math" panose="02040503050406030204" pitchFamily="18" charset="0"/>
                          </a:rPr>
                          <m:t>𝑢</m:t>
                        </m:r>
                      </m:e>
                      <m:sub>
                        <m:r>
                          <a:rPr lang="en-US" b="0" i="1" smtClean="0">
                            <a:latin typeface="Cambria Math" panose="02040503050406030204" pitchFamily="18" charset="0"/>
                          </a:rPr>
                          <m:t>𝑥𝑖</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𝑢</m:t>
                        </m:r>
                      </m:e>
                      <m:sub>
                        <m:r>
                          <a:rPr lang="en-US" b="0" i="1" smtClean="0">
                            <a:latin typeface="Cambria Math" panose="02040503050406030204" pitchFamily="18" charset="0"/>
                          </a:rPr>
                          <m:t>𝑖</m:t>
                        </m:r>
                      </m:sub>
                    </m:sSub>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cos</m:t>
                        </m:r>
                      </m:fName>
                      <m:e>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l-GR" b="0" i="1" smtClean="0">
                                    <a:latin typeface="Cambria Math" panose="02040503050406030204" pitchFamily="18" charset="0"/>
                                  </a:rPr>
                                  <m:t>𝜃</m:t>
                                </m:r>
                              </m:e>
                              <m:sub>
                                <m:r>
                                  <a:rPr lang="en-US" b="0" i="1" smtClean="0">
                                    <a:latin typeface="Cambria Math" panose="02040503050406030204" pitchFamily="18" charset="0"/>
                                  </a:rPr>
                                  <m:t>𝑖</m:t>
                                </m:r>
                              </m:sub>
                            </m:sSub>
                          </m:e>
                        </m:d>
                      </m:e>
                    </m:func>
                    <m:r>
                      <a:rPr lang="en-US" b="0" i="1" smtClean="0">
                        <a:latin typeface="Cambria Math" panose="02040503050406030204" pitchFamily="18" charset="0"/>
                      </a:rPr>
                      <m:t> </m:t>
                    </m:r>
                  </m:oMath>
                </a14:m>
                <a:br>
                  <a:rPr lang="el-GR" b="0" i="1" dirty="0">
                    <a:latin typeface="Cambria Math" panose="02040503050406030204" pitchFamily="18" charset="0"/>
                  </a:rPr>
                </a:br>
                <a:r>
                  <a:rPr lang="el-GR" b="0" i="1" dirty="0">
                    <a:latin typeface="Cambria Math" panose="02040503050406030204" pitchFamily="18" charset="0"/>
                  </a:rPr>
                  <a:t>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𝑢</m:t>
                        </m:r>
                      </m:e>
                      <m:sub>
                        <m:r>
                          <a:rPr lang="en-US" b="0" i="1" smtClean="0">
                            <a:latin typeface="Cambria Math" panose="02040503050406030204" pitchFamily="18" charset="0"/>
                          </a:rPr>
                          <m:t>𝑦𝑖</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𝑢</m:t>
                        </m:r>
                      </m:e>
                      <m:sub>
                        <m:r>
                          <a:rPr lang="en-US" b="0" i="1" smtClean="0">
                            <a:latin typeface="Cambria Math" panose="02040503050406030204" pitchFamily="18" charset="0"/>
                          </a:rPr>
                          <m:t>𝑖</m:t>
                        </m:r>
                      </m:sub>
                    </m:sSub>
                    <m:r>
                      <a:rPr lang="el-GR" b="0" i="1" smtClean="0">
                        <a:latin typeface="Cambria Math" panose="02040503050406030204" pitchFamily="18" charset="0"/>
                      </a:rPr>
                      <m:t> </m:t>
                    </m:r>
                    <m:r>
                      <m:rPr>
                        <m:sty m:val="p"/>
                      </m:rPr>
                      <a:rPr lang="en-US" b="0" i="0" smtClean="0">
                        <a:latin typeface="Cambria Math" panose="02040503050406030204" pitchFamily="18" charset="0"/>
                      </a:rPr>
                      <m:t>sin</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l-GR" b="0" i="1" smtClean="0">
                            <a:latin typeface="Cambria Math" panose="02040503050406030204" pitchFamily="18" charset="0"/>
                          </a:rPr>
                          <m:t>𝜃</m:t>
                        </m:r>
                      </m:e>
                      <m:sub>
                        <m:r>
                          <a:rPr lang="en-US" b="0" i="1" smtClean="0">
                            <a:latin typeface="Cambria Math" panose="02040503050406030204" pitchFamily="18" charset="0"/>
                          </a:rPr>
                          <m:t>𝑖</m:t>
                        </m:r>
                      </m:sub>
                    </m:sSub>
                    <m:r>
                      <a:rPr lang="el-GR" b="0" i="1" smtClean="0">
                        <a:latin typeface="Cambria Math" panose="02040503050406030204" pitchFamily="18" charset="0"/>
                      </a:rPr>
                      <m:t>)</m:t>
                    </m:r>
                  </m:oMath>
                </a14:m>
                <a:endParaRPr lang="el-GR" dirty="0"/>
              </a:p>
              <a:p>
                <a:pPr marL="68580" indent="0">
                  <a:buNone/>
                </a:pPr>
                <a:endParaRPr lang="en-US" sz="1000" dirty="0"/>
              </a:p>
              <a:p>
                <a:r>
                  <a:rPr lang="el-GR" dirty="0"/>
                  <a:t>Δυο συνιστώσες:</a:t>
                </a:r>
                <a:endParaRPr lang="en-US" dirty="0"/>
              </a:p>
              <a:p>
                <a:pPr marL="68580" indent="0">
                  <a:buNone/>
                </a:pPr>
                <a:endParaRPr lang="en-US" sz="1000" dirty="0"/>
              </a:p>
              <a:p>
                <a:pPr lvl="1"/>
                <a:r>
                  <a:rPr lang="en-US" dirty="0"/>
                  <a:t>A) </a:t>
                </a:r>
                <a:r>
                  <a:rPr lang="el-GR" u="sng" dirty="0"/>
                  <a:t>Μηδενική επιτάχυνση</a:t>
                </a:r>
                <a:r>
                  <a:rPr lang="el-GR" dirty="0"/>
                  <a:t> στον </a:t>
                </a:r>
                <a14:m>
                  <m:oMath xmlns:m="http://schemas.openxmlformats.org/officeDocument/2006/math">
                    <m:r>
                      <a:rPr lang="en-US" i="1" dirty="0" smtClean="0">
                        <a:latin typeface="Cambria Math" panose="02040503050406030204" pitchFamily="18" charset="0"/>
                      </a:rPr>
                      <m:t>𝑥</m:t>
                    </m:r>
                  </m:oMath>
                </a14:m>
                <a:r>
                  <a:rPr lang="en-US" dirty="0"/>
                  <a:t>-</a:t>
                </a:r>
                <a:r>
                  <a:rPr lang="el-GR" dirty="0"/>
                  <a:t>άξονα (</a:t>
                </a:r>
                <a14:m>
                  <m:oMath xmlns:m="http://schemas.openxmlformats.org/officeDocument/2006/math">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𝑢</m:t>
                        </m:r>
                      </m:e>
                    </m:acc>
                  </m:oMath>
                </a14:m>
                <a:r>
                  <a:rPr lang="en-US" dirty="0"/>
                  <a:t> </a:t>
                </a:r>
                <a:r>
                  <a:rPr lang="el-GR" u="sng" dirty="0"/>
                  <a:t>σταθερή</a:t>
                </a:r>
                <a:r>
                  <a:rPr lang="el-GR" dirty="0"/>
                  <a:t>)</a:t>
                </a:r>
              </a:p>
              <a:p>
                <a:pPr lvl="1"/>
                <a:r>
                  <a:rPr lang="en-US" dirty="0"/>
                  <a:t>B) </a:t>
                </a:r>
                <a:r>
                  <a:rPr lang="el-GR" u="sng" dirty="0"/>
                  <a:t>Σταθερή επιτάχυνση</a:t>
                </a:r>
                <a:r>
                  <a:rPr lang="el-GR" dirty="0"/>
                  <a:t> στον </a:t>
                </a:r>
                <a14:m>
                  <m:oMath xmlns:m="http://schemas.openxmlformats.org/officeDocument/2006/math">
                    <m:r>
                      <a:rPr lang="en-US" i="1" dirty="0" smtClean="0">
                        <a:latin typeface="Cambria Math" panose="02040503050406030204" pitchFamily="18" charset="0"/>
                      </a:rPr>
                      <m:t>𝑦</m:t>
                    </m:r>
                  </m:oMath>
                </a14:m>
                <a:r>
                  <a:rPr lang="en-US" dirty="0"/>
                  <a:t>-</a:t>
                </a:r>
                <a:r>
                  <a:rPr lang="el-GR" dirty="0"/>
                  <a:t>άξονα </a:t>
                </a:r>
                <a:br>
                  <a:rPr lang="en-US" dirty="0"/>
                </a:br>
                <a:r>
                  <a:rPr lang="el-GR" dirty="0"/>
                  <a:t>(</a:t>
                </a:r>
                <a14:m>
                  <m:oMath xmlns:m="http://schemas.openxmlformats.org/officeDocument/2006/math">
                    <m:acc>
                      <m:accPr>
                        <m:chr m:val="⃗"/>
                        <m:ctrlPr>
                          <a:rPr lang="en-US" i="1" dirty="0" smtClean="0">
                            <a:latin typeface="Cambria Math" panose="02040503050406030204" pitchFamily="18" charset="0"/>
                          </a:rPr>
                        </m:ctrlPr>
                      </m:accPr>
                      <m:e>
                        <m:r>
                          <a:rPr lang="en-US" b="0" i="1" dirty="0" smtClean="0">
                            <a:latin typeface="Cambria Math" panose="02040503050406030204" pitchFamily="18" charset="0"/>
                          </a:rPr>
                          <m:t>𝑔</m:t>
                        </m:r>
                      </m:e>
                    </m:acc>
                  </m:oMath>
                </a14:m>
                <a:r>
                  <a:rPr lang="en-US" dirty="0"/>
                  <a:t> – </a:t>
                </a:r>
                <a:r>
                  <a:rPr lang="el-GR" dirty="0"/>
                  <a:t>βαρυτική επιτάχυνση)</a:t>
                </a:r>
                <a:endParaRPr lang="en-US" dirty="0"/>
              </a:p>
              <a:p>
                <a:pPr marL="365760" lvl="1" indent="0">
                  <a:buNone/>
                </a:pPr>
                <a:endParaRPr lang="el-GR" sz="1400" dirty="0"/>
              </a:p>
              <a:p>
                <a:r>
                  <a:rPr lang="el-GR" dirty="0"/>
                  <a:t>Γράφουμε τις εξισώσεις κίνησης όπως τις ξέρουμε</a:t>
                </a:r>
                <a:r>
                  <a:rPr lang="en-US" dirty="0"/>
                  <a:t>, </a:t>
                </a:r>
                <a:r>
                  <a:rPr lang="el-GR" dirty="0"/>
                  <a:t>θεωρώντας μια βολική θετική φορά σε κάθε άξονα (πάνω και δεξιά)</a:t>
                </a:r>
              </a:p>
            </p:txBody>
          </p:sp>
        </mc:Choice>
        <mc:Fallback xmlns="">
          <p:sp>
            <p:nvSpPr>
              <p:cNvPr id="6" name="Θέση περιεχομένου 5"/>
              <p:cNvSpPr>
                <a:spLocks noGrp="1" noRot="1" noChangeAspect="1" noMove="1" noResize="1" noEditPoints="1" noAdjustHandles="1" noChangeArrowheads="1" noChangeShapeType="1" noTextEdit="1"/>
              </p:cNvSpPr>
              <p:nvPr>
                <p:ph idx="1"/>
              </p:nvPr>
            </p:nvSpPr>
            <p:spPr>
              <a:xfrm>
                <a:off x="738350" y="1447800"/>
                <a:ext cx="7621972" cy="5105400"/>
              </a:xfrm>
              <a:blipFill>
                <a:blip r:embed="rId3"/>
                <a:stretch>
                  <a:fillRect t="-1673" b="-239"/>
                </a:stretch>
              </a:blipFill>
            </p:spPr>
            <p:txBody>
              <a:bodyPr/>
              <a:lstStyle/>
              <a:p>
                <a:r>
                  <a:rPr lang="en-US">
                    <a:noFill/>
                  </a:rPr>
                  <a:t> </a:t>
                </a:r>
              </a:p>
            </p:txBody>
          </p:sp>
        </mc:Fallback>
      </mc:AlternateContent>
    </p:spTree>
    <p:extLst>
      <p:ext uri="{BB962C8B-B14F-4D97-AF65-F5344CB8AC3E}">
        <p14:creationId xmlns:p14="http://schemas.microsoft.com/office/powerpoint/2010/main" val="193097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4" end="4"/>
                                            </p:txEl>
                                          </p:spTgt>
                                        </p:tgtEl>
                                        <p:attrNameLst>
                                          <p:attrName>style.visibility</p:attrName>
                                        </p:attrNameLst>
                                      </p:cBhvr>
                                      <p:to>
                                        <p:strVal val="visible"/>
                                      </p:to>
                                    </p:set>
                                    <p:animEffect transition="in" filter="fade">
                                      <p:cBhvr>
                                        <p:cTn id="22" dur="500"/>
                                        <p:tgtEl>
                                          <p:spTgt spid="6">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xEl>
                                              <p:pRg st="6" end="6"/>
                                            </p:txEl>
                                          </p:spTgt>
                                        </p:tgtEl>
                                        <p:attrNameLst>
                                          <p:attrName>style.visibility</p:attrName>
                                        </p:attrNameLst>
                                      </p:cBhvr>
                                      <p:to>
                                        <p:strVal val="visible"/>
                                      </p:to>
                                    </p:set>
                                    <p:animEffect transition="in" filter="fade">
                                      <p:cBhvr>
                                        <p:cTn id="27" dur="500"/>
                                        <p:tgtEl>
                                          <p:spTgt spid="6">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
                                            <p:txEl>
                                              <p:pRg st="7" end="7"/>
                                            </p:txEl>
                                          </p:spTgt>
                                        </p:tgtEl>
                                        <p:attrNameLst>
                                          <p:attrName>style.visibility</p:attrName>
                                        </p:attrNameLst>
                                      </p:cBhvr>
                                      <p:to>
                                        <p:strVal val="visible"/>
                                      </p:to>
                                    </p:set>
                                    <p:animEffect transition="in" filter="fade">
                                      <p:cBhvr>
                                        <p:cTn id="32" dur="500"/>
                                        <p:tgtEl>
                                          <p:spTgt spid="6">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6">
                                            <p:txEl>
                                              <p:pRg st="9" end="9"/>
                                            </p:txEl>
                                          </p:spTgt>
                                        </p:tgtEl>
                                        <p:attrNameLst>
                                          <p:attrName>style.visibility</p:attrName>
                                        </p:attrNameLst>
                                      </p:cBhvr>
                                      <p:to>
                                        <p:strVal val="visible"/>
                                      </p:to>
                                    </p:set>
                                    <p:animEffect transition="in" filter="fade">
                                      <p:cBhvr>
                                        <p:cTn id="37" dur="500"/>
                                        <p:tgtEl>
                                          <p:spTgt spid="6">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a:t>Κίνηση σε Δυο Διαστάσεις</a:t>
            </a:r>
          </a:p>
        </p:txBody>
      </p:sp>
      <mc:AlternateContent xmlns:mc="http://schemas.openxmlformats.org/markup-compatibility/2006" xmlns:a14="http://schemas.microsoft.com/office/drawing/2010/main">
        <mc:Choice Requires="a14">
          <p:sp>
            <p:nvSpPr>
              <p:cNvPr id="6" name="Θέση περιεχομένου 5"/>
              <p:cNvSpPr>
                <a:spLocks noGrp="1"/>
              </p:cNvSpPr>
              <p:nvPr>
                <p:ph idx="1"/>
              </p:nvPr>
            </p:nvSpPr>
            <p:spPr>
              <a:xfrm>
                <a:off x="738350" y="1367114"/>
                <a:ext cx="7621972" cy="5338486"/>
              </a:xfrm>
            </p:spPr>
            <p:txBody>
              <a:bodyPr>
                <a:normAutofit/>
              </a:bodyPr>
              <a:lstStyle/>
              <a:p>
                <a:r>
                  <a:rPr lang="el-GR" b="1" dirty="0"/>
                  <a:t>Αλγεβρικές εξισώσεις</a:t>
                </a:r>
              </a:p>
              <a:p>
                <a:r>
                  <a:rPr lang="en-US" b="1" dirty="0"/>
                  <a:t>1</a:t>
                </a:r>
                <a:r>
                  <a:rPr lang="el-GR" b="1" dirty="0"/>
                  <a:t>) </a:t>
                </a:r>
                <a14:m>
                  <m:oMath xmlns:m="http://schemas.openxmlformats.org/officeDocument/2006/math">
                    <m:r>
                      <a:rPr lang="en-US" sz="2000" b="1" i="0" smtClean="0">
                        <a:latin typeface="Cambria Math" panose="02040503050406030204" pitchFamily="18" charset="0"/>
                      </a:rPr>
                      <m:t>   </m:t>
                    </m:r>
                    <m:sSub>
                      <m:sSubPr>
                        <m:ctrlPr>
                          <a:rPr lang="el-GR" sz="2000" b="1" i="1" smtClean="0">
                            <a:latin typeface="Cambria Math" panose="02040503050406030204" pitchFamily="18" charset="0"/>
                          </a:rPr>
                        </m:ctrlPr>
                      </m:sSubPr>
                      <m:e>
                        <m:r>
                          <a:rPr lang="en-US" sz="2000" b="1" i="1" smtClean="0">
                            <a:latin typeface="Cambria Math" panose="02040503050406030204" pitchFamily="18" charset="0"/>
                          </a:rPr>
                          <m:t>𝒙</m:t>
                        </m:r>
                      </m:e>
                      <m:sub>
                        <m:r>
                          <a:rPr lang="en-US" sz="2000" b="1" i="1" smtClean="0">
                            <a:latin typeface="Cambria Math" panose="02040503050406030204" pitchFamily="18" charset="0"/>
                          </a:rPr>
                          <m:t>𝒇</m:t>
                        </m:r>
                      </m:sub>
                    </m:sSub>
                    <m:r>
                      <a:rPr lang="en-US" sz="2000" b="1" i="1" smtClean="0">
                        <a:latin typeface="Cambria Math" panose="02040503050406030204" pitchFamily="18" charset="0"/>
                      </a:rPr>
                      <m:t>=</m:t>
                    </m:r>
                    <m:sSub>
                      <m:sSubPr>
                        <m:ctrlPr>
                          <a:rPr lang="en-US" sz="2000" b="1" i="1" smtClean="0">
                            <a:latin typeface="Cambria Math" panose="02040503050406030204" pitchFamily="18" charset="0"/>
                          </a:rPr>
                        </m:ctrlPr>
                      </m:sSubPr>
                      <m:e>
                        <m:r>
                          <a:rPr lang="en-US" sz="2000" b="1" i="1" smtClean="0">
                            <a:latin typeface="Cambria Math" panose="02040503050406030204" pitchFamily="18" charset="0"/>
                          </a:rPr>
                          <m:t>𝒙</m:t>
                        </m:r>
                      </m:e>
                      <m:sub>
                        <m:r>
                          <a:rPr lang="en-US" sz="2000" b="1" i="1" smtClean="0">
                            <a:latin typeface="Cambria Math" panose="02040503050406030204" pitchFamily="18" charset="0"/>
                          </a:rPr>
                          <m:t>𝒊</m:t>
                        </m:r>
                      </m:sub>
                    </m:sSub>
                    <m:r>
                      <a:rPr lang="en-US" sz="2000" b="1" i="1" smtClean="0">
                        <a:latin typeface="Cambria Math" panose="02040503050406030204" pitchFamily="18" charset="0"/>
                      </a:rPr>
                      <m:t>+</m:t>
                    </m:r>
                    <m:sSub>
                      <m:sSubPr>
                        <m:ctrlPr>
                          <a:rPr lang="en-US" sz="2000" b="1" i="1" smtClean="0">
                            <a:latin typeface="Cambria Math" panose="02040503050406030204" pitchFamily="18" charset="0"/>
                          </a:rPr>
                        </m:ctrlPr>
                      </m:sSubPr>
                      <m:e>
                        <m:r>
                          <a:rPr lang="en-US" sz="2000" b="1" i="1" smtClean="0">
                            <a:latin typeface="Cambria Math" panose="02040503050406030204" pitchFamily="18" charset="0"/>
                          </a:rPr>
                          <m:t>𝒖</m:t>
                        </m:r>
                      </m:e>
                      <m:sub>
                        <m:r>
                          <a:rPr lang="en-US" sz="2000" b="1" i="1" smtClean="0">
                            <a:latin typeface="Cambria Math" panose="02040503050406030204" pitchFamily="18" charset="0"/>
                          </a:rPr>
                          <m:t>𝒙𝒊</m:t>
                        </m:r>
                      </m:sub>
                    </m:sSub>
                    <m:r>
                      <a:rPr lang="en-US" sz="2000" b="1" i="1" smtClean="0">
                        <a:latin typeface="Cambria Math" panose="02040503050406030204" pitchFamily="18" charset="0"/>
                      </a:rPr>
                      <m:t>𝒕</m:t>
                    </m:r>
                  </m:oMath>
                </a14:m>
                <a:endParaRPr lang="en-US" sz="2000" b="1" dirty="0"/>
              </a:p>
              <a:p>
                <a:endParaRPr lang="el-GR" b="1" dirty="0"/>
              </a:p>
              <a:p>
                <a:r>
                  <a:rPr lang="en-US" b="1" dirty="0"/>
                  <a:t>2) </a:t>
                </a:r>
                <a14:m>
                  <m:oMath xmlns:m="http://schemas.openxmlformats.org/officeDocument/2006/math">
                    <m:r>
                      <a:rPr lang="en-US" sz="2000" b="1" i="0" smtClean="0">
                        <a:latin typeface="Cambria Math" panose="02040503050406030204" pitchFamily="18" charset="0"/>
                      </a:rPr>
                      <m:t>   </m:t>
                    </m:r>
                    <m:sSub>
                      <m:sSubPr>
                        <m:ctrlPr>
                          <a:rPr lang="en-US" sz="2000" b="1" i="1" smtClean="0">
                            <a:latin typeface="Cambria Math" panose="02040503050406030204" pitchFamily="18" charset="0"/>
                          </a:rPr>
                        </m:ctrlPr>
                      </m:sSubPr>
                      <m:e>
                        <m:r>
                          <a:rPr lang="en-US" sz="2000" b="1" i="1" smtClean="0">
                            <a:latin typeface="Cambria Math" panose="02040503050406030204" pitchFamily="18" charset="0"/>
                          </a:rPr>
                          <m:t>𝒖</m:t>
                        </m:r>
                      </m:e>
                      <m:sub>
                        <m:r>
                          <a:rPr lang="en-US" sz="2000" b="1" i="1" smtClean="0">
                            <a:latin typeface="Cambria Math" panose="02040503050406030204" pitchFamily="18" charset="0"/>
                          </a:rPr>
                          <m:t>𝒚𝒇</m:t>
                        </m:r>
                      </m:sub>
                    </m:sSub>
                    <m:r>
                      <a:rPr lang="en-US" sz="2000" b="1" i="1" smtClean="0">
                        <a:latin typeface="Cambria Math" panose="02040503050406030204" pitchFamily="18" charset="0"/>
                      </a:rPr>
                      <m:t>=</m:t>
                    </m:r>
                    <m:sSub>
                      <m:sSubPr>
                        <m:ctrlPr>
                          <a:rPr lang="en-US" sz="2000" b="1" i="1" smtClean="0">
                            <a:latin typeface="Cambria Math" panose="02040503050406030204" pitchFamily="18" charset="0"/>
                          </a:rPr>
                        </m:ctrlPr>
                      </m:sSubPr>
                      <m:e>
                        <m:r>
                          <a:rPr lang="en-US" sz="2000" b="1" i="1" smtClean="0">
                            <a:latin typeface="Cambria Math" panose="02040503050406030204" pitchFamily="18" charset="0"/>
                          </a:rPr>
                          <m:t>𝒖</m:t>
                        </m:r>
                      </m:e>
                      <m:sub>
                        <m:r>
                          <a:rPr lang="en-US" sz="2000" b="1" i="1" smtClean="0">
                            <a:latin typeface="Cambria Math" panose="02040503050406030204" pitchFamily="18" charset="0"/>
                          </a:rPr>
                          <m:t>𝒚𝒊</m:t>
                        </m:r>
                      </m:sub>
                    </m:sSub>
                    <m:r>
                      <a:rPr lang="en-US" sz="2000" b="1" i="1" smtClean="0">
                        <a:latin typeface="Cambria Math" panose="02040503050406030204" pitchFamily="18" charset="0"/>
                      </a:rPr>
                      <m:t>−</m:t>
                    </m:r>
                    <m:r>
                      <a:rPr lang="en-US" sz="2000" b="1" i="1" smtClean="0">
                        <a:latin typeface="Cambria Math" panose="02040503050406030204" pitchFamily="18" charset="0"/>
                      </a:rPr>
                      <m:t>𝒈𝒕</m:t>
                    </m:r>
                  </m:oMath>
                </a14:m>
                <a:br>
                  <a:rPr lang="en-US" sz="2000" b="1" dirty="0"/>
                </a:br>
                <a:r>
                  <a:rPr lang="en-US" sz="2000" b="1" dirty="0"/>
                  <a:t>	</a:t>
                </a:r>
                <a14:m>
                  <m:oMath xmlns:m="http://schemas.openxmlformats.org/officeDocument/2006/math">
                    <m:sSub>
                      <m:sSubPr>
                        <m:ctrlPr>
                          <a:rPr lang="en-US" sz="2000" b="1" i="1" smtClean="0">
                            <a:latin typeface="Cambria Math" panose="02040503050406030204" pitchFamily="18" charset="0"/>
                          </a:rPr>
                        </m:ctrlPr>
                      </m:sSubPr>
                      <m:e>
                        <m:r>
                          <a:rPr lang="en-US" sz="2000" b="1" i="1" smtClean="0">
                            <a:latin typeface="Cambria Math" panose="02040503050406030204" pitchFamily="18" charset="0"/>
                          </a:rPr>
                          <m:t>𝒖</m:t>
                        </m:r>
                      </m:e>
                      <m:sub>
                        <m:r>
                          <a:rPr lang="en-US" sz="2000" b="1" i="1" smtClean="0">
                            <a:latin typeface="Cambria Math" panose="02040503050406030204" pitchFamily="18" charset="0"/>
                          </a:rPr>
                          <m:t>𝒚</m:t>
                        </m:r>
                        <m:r>
                          <a:rPr lang="en-US" sz="2000" b="1" i="1" smtClean="0">
                            <a:latin typeface="Cambria Math" panose="02040503050406030204" pitchFamily="18" charset="0"/>
                          </a:rPr>
                          <m:t>,</m:t>
                        </m:r>
                        <m:r>
                          <a:rPr lang="en-US" sz="2000" b="1" i="1" smtClean="0">
                            <a:latin typeface="Cambria Math" panose="02040503050406030204" pitchFamily="18" charset="0"/>
                          </a:rPr>
                          <m:t>𝒂𝒗𝒈</m:t>
                        </m:r>
                      </m:sub>
                    </m:sSub>
                    <m:r>
                      <a:rPr lang="en-US" sz="2000" b="1" i="1" smtClean="0">
                        <a:latin typeface="Cambria Math" panose="02040503050406030204" pitchFamily="18" charset="0"/>
                      </a:rPr>
                      <m:t>=</m:t>
                    </m:r>
                    <m:f>
                      <m:fPr>
                        <m:ctrlPr>
                          <a:rPr lang="en-US" sz="2000" b="1" i="1" smtClean="0">
                            <a:latin typeface="Cambria Math" panose="02040503050406030204" pitchFamily="18" charset="0"/>
                          </a:rPr>
                        </m:ctrlPr>
                      </m:fPr>
                      <m:num>
                        <m:r>
                          <a:rPr lang="en-US" sz="2000" b="1" i="1" smtClean="0">
                            <a:latin typeface="Cambria Math" panose="02040503050406030204" pitchFamily="18" charset="0"/>
                          </a:rPr>
                          <m:t>𝟏</m:t>
                        </m:r>
                      </m:num>
                      <m:den>
                        <m:r>
                          <a:rPr lang="en-US" sz="2000" b="1" i="1" smtClean="0">
                            <a:latin typeface="Cambria Math" panose="02040503050406030204" pitchFamily="18" charset="0"/>
                          </a:rPr>
                          <m:t>𝟐</m:t>
                        </m:r>
                      </m:den>
                    </m:f>
                    <m:sSub>
                      <m:sSubPr>
                        <m:ctrlPr>
                          <a:rPr lang="en-US" sz="2000" b="1" i="1">
                            <a:latin typeface="Cambria Math" panose="02040503050406030204" pitchFamily="18" charset="0"/>
                          </a:rPr>
                        </m:ctrlPr>
                      </m:sSubPr>
                      <m:e>
                        <m:r>
                          <a:rPr lang="en-US" sz="2000" b="1" i="1" smtClean="0">
                            <a:latin typeface="Cambria Math" panose="02040503050406030204" pitchFamily="18" charset="0"/>
                          </a:rPr>
                          <m:t>(</m:t>
                        </m:r>
                        <m:r>
                          <a:rPr lang="en-US" sz="2000" b="1" i="1">
                            <a:latin typeface="Cambria Math" panose="02040503050406030204" pitchFamily="18" charset="0"/>
                          </a:rPr>
                          <m:t>𝒖</m:t>
                        </m:r>
                      </m:e>
                      <m:sub>
                        <m:r>
                          <a:rPr lang="en-US" sz="2000" b="1" i="1">
                            <a:latin typeface="Cambria Math" panose="02040503050406030204" pitchFamily="18" charset="0"/>
                          </a:rPr>
                          <m:t>𝒚𝒊</m:t>
                        </m:r>
                      </m:sub>
                    </m:sSub>
                    <m:r>
                      <a:rPr lang="en-US" sz="2000" b="1" i="1">
                        <a:latin typeface="Cambria Math" panose="02040503050406030204" pitchFamily="18" charset="0"/>
                      </a:rPr>
                      <m:t> +</m:t>
                    </m:r>
                    <m:sSub>
                      <m:sSubPr>
                        <m:ctrlPr>
                          <a:rPr lang="en-US" sz="2000" b="1" i="1">
                            <a:latin typeface="Cambria Math" panose="02040503050406030204" pitchFamily="18" charset="0"/>
                          </a:rPr>
                        </m:ctrlPr>
                      </m:sSubPr>
                      <m:e>
                        <m:r>
                          <a:rPr lang="en-US" sz="2000" b="1" i="1">
                            <a:latin typeface="Cambria Math" panose="02040503050406030204" pitchFamily="18" charset="0"/>
                          </a:rPr>
                          <m:t> </m:t>
                        </m:r>
                        <m:r>
                          <a:rPr lang="en-US" sz="2000" b="1" i="1">
                            <a:latin typeface="Cambria Math" panose="02040503050406030204" pitchFamily="18" charset="0"/>
                          </a:rPr>
                          <m:t>𝒖</m:t>
                        </m:r>
                      </m:e>
                      <m:sub>
                        <m:r>
                          <a:rPr lang="en-US" sz="2000" b="1" i="1">
                            <a:latin typeface="Cambria Math" panose="02040503050406030204" pitchFamily="18" charset="0"/>
                          </a:rPr>
                          <m:t>𝒚𝒇</m:t>
                        </m:r>
                      </m:sub>
                    </m:sSub>
                    <m:r>
                      <a:rPr lang="en-US" sz="2000" b="1" i="1" smtClean="0">
                        <a:latin typeface="Cambria Math" panose="02040503050406030204" pitchFamily="18" charset="0"/>
                      </a:rPr>
                      <m:t>)</m:t>
                    </m:r>
                  </m:oMath>
                </a14:m>
                <a:br>
                  <a:rPr lang="en-US" sz="2000" b="1" dirty="0"/>
                </a:br>
                <a:r>
                  <a:rPr lang="en-US" sz="2000" b="1" dirty="0"/>
                  <a:t> 	</a:t>
                </a:r>
                <a14:m>
                  <m:oMath xmlns:m="http://schemas.openxmlformats.org/officeDocument/2006/math">
                    <m:sSub>
                      <m:sSubPr>
                        <m:ctrlPr>
                          <a:rPr lang="en-US" sz="2000" b="1" i="1" smtClean="0">
                            <a:latin typeface="Cambria Math" panose="02040503050406030204" pitchFamily="18" charset="0"/>
                          </a:rPr>
                        </m:ctrlPr>
                      </m:sSubPr>
                      <m:e>
                        <m:r>
                          <a:rPr lang="en-US" sz="2000" b="1" i="1" smtClean="0">
                            <a:latin typeface="Cambria Math" panose="02040503050406030204" pitchFamily="18" charset="0"/>
                          </a:rPr>
                          <m:t>𝒚</m:t>
                        </m:r>
                      </m:e>
                      <m:sub>
                        <m:r>
                          <a:rPr lang="en-US" sz="2000" b="1" i="1" smtClean="0">
                            <a:latin typeface="Cambria Math" panose="02040503050406030204" pitchFamily="18" charset="0"/>
                          </a:rPr>
                          <m:t>𝒇</m:t>
                        </m:r>
                      </m:sub>
                    </m:sSub>
                    <m:r>
                      <a:rPr lang="en-US" sz="2000" b="1" i="1" smtClean="0">
                        <a:latin typeface="Cambria Math" panose="02040503050406030204" pitchFamily="18" charset="0"/>
                      </a:rPr>
                      <m:t>=</m:t>
                    </m:r>
                    <m:sSub>
                      <m:sSubPr>
                        <m:ctrlPr>
                          <a:rPr lang="en-US" sz="2000" b="1" i="1" smtClean="0">
                            <a:latin typeface="Cambria Math" panose="02040503050406030204" pitchFamily="18" charset="0"/>
                          </a:rPr>
                        </m:ctrlPr>
                      </m:sSubPr>
                      <m:e>
                        <m:r>
                          <a:rPr lang="en-US" sz="2000" b="1" i="1" smtClean="0">
                            <a:latin typeface="Cambria Math" panose="02040503050406030204" pitchFamily="18" charset="0"/>
                          </a:rPr>
                          <m:t>𝒚</m:t>
                        </m:r>
                      </m:e>
                      <m:sub>
                        <m:r>
                          <a:rPr lang="en-US" sz="2000" b="1" i="1" smtClean="0">
                            <a:latin typeface="Cambria Math" panose="02040503050406030204" pitchFamily="18" charset="0"/>
                          </a:rPr>
                          <m:t>𝒊</m:t>
                        </m:r>
                      </m:sub>
                    </m:sSub>
                    <m:r>
                      <a:rPr lang="en-US" sz="2000" b="1" i="1" smtClean="0">
                        <a:latin typeface="Cambria Math" panose="02040503050406030204" pitchFamily="18" charset="0"/>
                      </a:rPr>
                      <m:t>+</m:t>
                    </m:r>
                    <m:f>
                      <m:fPr>
                        <m:ctrlPr>
                          <a:rPr lang="en-US" sz="2000" b="1" i="1" smtClean="0">
                            <a:latin typeface="Cambria Math" panose="02040503050406030204" pitchFamily="18" charset="0"/>
                          </a:rPr>
                        </m:ctrlPr>
                      </m:fPr>
                      <m:num>
                        <m:r>
                          <a:rPr lang="en-US" sz="2000" b="1" i="1" smtClean="0">
                            <a:latin typeface="Cambria Math" panose="02040503050406030204" pitchFamily="18" charset="0"/>
                          </a:rPr>
                          <m:t>𝟏</m:t>
                        </m:r>
                      </m:num>
                      <m:den>
                        <m:r>
                          <a:rPr lang="en-US" sz="2000" b="1" i="1" smtClean="0">
                            <a:latin typeface="Cambria Math" panose="02040503050406030204" pitchFamily="18" charset="0"/>
                          </a:rPr>
                          <m:t>𝟐</m:t>
                        </m:r>
                      </m:den>
                    </m:f>
                    <m:d>
                      <m:dPr>
                        <m:ctrlPr>
                          <a:rPr lang="en-US" sz="2000" b="1" i="1" smtClean="0">
                            <a:latin typeface="Cambria Math" panose="02040503050406030204" pitchFamily="18" charset="0"/>
                          </a:rPr>
                        </m:ctrlPr>
                      </m:dPr>
                      <m:e>
                        <m:sSub>
                          <m:sSubPr>
                            <m:ctrlPr>
                              <a:rPr lang="en-US" sz="2000" b="1" i="1" smtClean="0">
                                <a:latin typeface="Cambria Math" panose="02040503050406030204" pitchFamily="18" charset="0"/>
                              </a:rPr>
                            </m:ctrlPr>
                          </m:sSubPr>
                          <m:e>
                            <m:r>
                              <a:rPr lang="en-US" sz="2000" b="1" i="1" smtClean="0">
                                <a:latin typeface="Cambria Math" panose="02040503050406030204" pitchFamily="18" charset="0"/>
                              </a:rPr>
                              <m:t>𝒖</m:t>
                            </m:r>
                          </m:e>
                          <m:sub>
                            <m:r>
                              <a:rPr lang="en-US" sz="2000" b="1" i="1" smtClean="0">
                                <a:latin typeface="Cambria Math" panose="02040503050406030204" pitchFamily="18" charset="0"/>
                              </a:rPr>
                              <m:t>𝒚𝒊</m:t>
                            </m:r>
                          </m:sub>
                        </m:sSub>
                        <m:r>
                          <a:rPr lang="en-US" sz="2000" b="1" i="1" smtClean="0">
                            <a:latin typeface="Cambria Math" panose="02040503050406030204" pitchFamily="18" charset="0"/>
                          </a:rPr>
                          <m:t>+</m:t>
                        </m:r>
                        <m:sSub>
                          <m:sSubPr>
                            <m:ctrlPr>
                              <a:rPr lang="en-US" sz="2000" b="1" i="1" smtClean="0">
                                <a:latin typeface="Cambria Math" panose="02040503050406030204" pitchFamily="18" charset="0"/>
                              </a:rPr>
                            </m:ctrlPr>
                          </m:sSubPr>
                          <m:e>
                            <m:r>
                              <a:rPr lang="en-US" sz="2000" b="1" i="1" smtClean="0">
                                <a:latin typeface="Cambria Math" panose="02040503050406030204" pitchFamily="18" charset="0"/>
                              </a:rPr>
                              <m:t>𝒖</m:t>
                            </m:r>
                          </m:e>
                          <m:sub>
                            <m:r>
                              <a:rPr lang="en-US" sz="2000" b="1" i="1" smtClean="0">
                                <a:latin typeface="Cambria Math" panose="02040503050406030204" pitchFamily="18" charset="0"/>
                              </a:rPr>
                              <m:t>𝒚𝒇</m:t>
                            </m:r>
                          </m:sub>
                        </m:sSub>
                      </m:e>
                    </m:d>
                    <m:r>
                      <a:rPr lang="en-US" sz="2000" b="1" i="1" smtClean="0">
                        <a:latin typeface="Cambria Math" panose="02040503050406030204" pitchFamily="18" charset="0"/>
                      </a:rPr>
                      <m:t>𝒕</m:t>
                    </m:r>
                  </m:oMath>
                </a14:m>
                <a:endParaRPr lang="en-US" sz="2000" b="1" dirty="0"/>
              </a:p>
              <a:p>
                <a:pPr marL="68580" indent="0">
                  <a:buNone/>
                </a:pPr>
                <a:r>
                  <a:rPr lang="en-US" sz="2000" b="1" dirty="0"/>
                  <a:t>	</a:t>
                </a:r>
                <a14:m>
                  <m:oMath xmlns:m="http://schemas.openxmlformats.org/officeDocument/2006/math">
                    <m:sSub>
                      <m:sSubPr>
                        <m:ctrlPr>
                          <a:rPr lang="en-US" sz="2000" b="1" i="1" smtClean="0">
                            <a:latin typeface="Cambria Math" panose="02040503050406030204" pitchFamily="18" charset="0"/>
                          </a:rPr>
                        </m:ctrlPr>
                      </m:sSubPr>
                      <m:e>
                        <m:r>
                          <a:rPr lang="en-US" sz="2000" b="1" i="1" smtClean="0">
                            <a:latin typeface="Cambria Math" panose="02040503050406030204" pitchFamily="18" charset="0"/>
                          </a:rPr>
                          <m:t>𝒚</m:t>
                        </m:r>
                      </m:e>
                      <m:sub>
                        <m:r>
                          <a:rPr lang="en-US" sz="2000" b="1" i="1" smtClean="0">
                            <a:latin typeface="Cambria Math" panose="02040503050406030204" pitchFamily="18" charset="0"/>
                          </a:rPr>
                          <m:t>𝒇</m:t>
                        </m:r>
                      </m:sub>
                    </m:sSub>
                    <m:r>
                      <a:rPr lang="en-US" sz="2000" b="1" i="1" smtClean="0">
                        <a:latin typeface="Cambria Math" panose="02040503050406030204" pitchFamily="18" charset="0"/>
                      </a:rPr>
                      <m:t>=</m:t>
                    </m:r>
                    <m:sSub>
                      <m:sSubPr>
                        <m:ctrlPr>
                          <a:rPr lang="en-US" sz="2000" b="1" i="1" smtClean="0">
                            <a:latin typeface="Cambria Math" panose="02040503050406030204" pitchFamily="18" charset="0"/>
                          </a:rPr>
                        </m:ctrlPr>
                      </m:sSubPr>
                      <m:e>
                        <m:r>
                          <a:rPr lang="en-US" sz="2000" b="1" i="1" smtClean="0">
                            <a:latin typeface="Cambria Math" panose="02040503050406030204" pitchFamily="18" charset="0"/>
                          </a:rPr>
                          <m:t>𝒚</m:t>
                        </m:r>
                      </m:e>
                      <m:sub>
                        <m:r>
                          <a:rPr lang="en-US" sz="2000" b="1" i="1" smtClean="0">
                            <a:latin typeface="Cambria Math" panose="02040503050406030204" pitchFamily="18" charset="0"/>
                          </a:rPr>
                          <m:t>𝒊</m:t>
                        </m:r>
                      </m:sub>
                    </m:sSub>
                    <m:r>
                      <a:rPr lang="en-US" sz="2000" b="1" i="1" smtClean="0">
                        <a:latin typeface="Cambria Math" panose="02040503050406030204" pitchFamily="18" charset="0"/>
                      </a:rPr>
                      <m:t>+</m:t>
                    </m:r>
                    <m:sSub>
                      <m:sSubPr>
                        <m:ctrlPr>
                          <a:rPr lang="en-US" sz="2000" b="1" i="1" smtClean="0">
                            <a:latin typeface="Cambria Math" panose="02040503050406030204" pitchFamily="18" charset="0"/>
                          </a:rPr>
                        </m:ctrlPr>
                      </m:sSubPr>
                      <m:e>
                        <m:r>
                          <a:rPr lang="en-US" sz="2000" b="1" i="1" smtClean="0">
                            <a:latin typeface="Cambria Math" panose="02040503050406030204" pitchFamily="18" charset="0"/>
                          </a:rPr>
                          <m:t>𝒖</m:t>
                        </m:r>
                      </m:e>
                      <m:sub>
                        <m:r>
                          <a:rPr lang="en-US" sz="2000" b="1" i="1" smtClean="0">
                            <a:latin typeface="Cambria Math" panose="02040503050406030204" pitchFamily="18" charset="0"/>
                          </a:rPr>
                          <m:t>𝒚𝒊</m:t>
                        </m:r>
                      </m:sub>
                    </m:sSub>
                    <m:r>
                      <a:rPr lang="en-US" sz="2000" b="1" i="1" smtClean="0">
                        <a:latin typeface="Cambria Math" panose="02040503050406030204" pitchFamily="18" charset="0"/>
                      </a:rPr>
                      <m:t>𝒕</m:t>
                    </m:r>
                    <m:r>
                      <a:rPr lang="en-US" sz="2000" b="1" i="1" smtClean="0">
                        <a:latin typeface="Cambria Math" panose="02040503050406030204" pitchFamily="18" charset="0"/>
                      </a:rPr>
                      <m:t>−</m:t>
                    </m:r>
                    <m:f>
                      <m:fPr>
                        <m:ctrlPr>
                          <a:rPr lang="en-US" sz="2000" b="1" i="1" smtClean="0">
                            <a:latin typeface="Cambria Math" panose="02040503050406030204" pitchFamily="18" charset="0"/>
                          </a:rPr>
                        </m:ctrlPr>
                      </m:fPr>
                      <m:num>
                        <m:r>
                          <a:rPr lang="en-US" sz="2000" b="1" i="1" smtClean="0">
                            <a:latin typeface="Cambria Math" panose="02040503050406030204" pitchFamily="18" charset="0"/>
                          </a:rPr>
                          <m:t>𝟏</m:t>
                        </m:r>
                      </m:num>
                      <m:den>
                        <m:r>
                          <a:rPr lang="en-US" sz="2000" b="1" i="1" smtClean="0">
                            <a:latin typeface="Cambria Math" panose="02040503050406030204" pitchFamily="18" charset="0"/>
                          </a:rPr>
                          <m:t>𝟐</m:t>
                        </m:r>
                      </m:den>
                    </m:f>
                    <m:r>
                      <a:rPr lang="en-US" sz="2000" b="1" i="1" smtClean="0">
                        <a:latin typeface="Cambria Math" panose="02040503050406030204" pitchFamily="18" charset="0"/>
                      </a:rPr>
                      <m:t>𝒈</m:t>
                    </m:r>
                    <m:sSup>
                      <m:sSupPr>
                        <m:ctrlPr>
                          <a:rPr lang="en-US" sz="2000" b="1" i="1" smtClean="0">
                            <a:latin typeface="Cambria Math" panose="02040503050406030204" pitchFamily="18" charset="0"/>
                          </a:rPr>
                        </m:ctrlPr>
                      </m:sSupPr>
                      <m:e>
                        <m:r>
                          <a:rPr lang="en-US" sz="2000" b="1" i="1" smtClean="0">
                            <a:latin typeface="Cambria Math" panose="02040503050406030204" pitchFamily="18" charset="0"/>
                          </a:rPr>
                          <m:t>𝒕</m:t>
                        </m:r>
                      </m:e>
                      <m:sup>
                        <m:r>
                          <a:rPr lang="en-US" sz="2000" b="1" i="1" smtClean="0">
                            <a:latin typeface="Cambria Math" panose="02040503050406030204" pitchFamily="18" charset="0"/>
                          </a:rPr>
                          <m:t>𝟐</m:t>
                        </m:r>
                      </m:sup>
                    </m:sSup>
                  </m:oMath>
                </a14:m>
                <a:endParaRPr lang="en-US" sz="2000" b="1" dirty="0"/>
              </a:p>
              <a:p>
                <a:pPr marL="68580" indent="0">
                  <a:buNone/>
                </a:pPr>
                <a:r>
                  <a:rPr lang="en-US" sz="2000" b="1" dirty="0"/>
                  <a:t>	</a:t>
                </a:r>
                <a14:m>
                  <m:oMath xmlns:m="http://schemas.openxmlformats.org/officeDocument/2006/math">
                    <m:sSubSup>
                      <m:sSubSupPr>
                        <m:ctrlPr>
                          <a:rPr lang="en-US" sz="2000" b="1" i="1" smtClean="0">
                            <a:latin typeface="Cambria Math" panose="02040503050406030204" pitchFamily="18" charset="0"/>
                          </a:rPr>
                        </m:ctrlPr>
                      </m:sSubSupPr>
                      <m:e>
                        <m:r>
                          <a:rPr lang="en-US" sz="2000" b="1" i="1" smtClean="0">
                            <a:latin typeface="Cambria Math" panose="02040503050406030204" pitchFamily="18" charset="0"/>
                          </a:rPr>
                          <m:t>𝒖</m:t>
                        </m:r>
                      </m:e>
                      <m:sub>
                        <m:r>
                          <a:rPr lang="en-US" sz="2000" b="1" i="1" smtClean="0">
                            <a:latin typeface="Cambria Math" panose="02040503050406030204" pitchFamily="18" charset="0"/>
                          </a:rPr>
                          <m:t>𝒚𝒇</m:t>
                        </m:r>
                      </m:sub>
                      <m:sup>
                        <m:r>
                          <a:rPr lang="en-US" sz="2000" b="1" i="1" smtClean="0">
                            <a:latin typeface="Cambria Math" panose="02040503050406030204" pitchFamily="18" charset="0"/>
                          </a:rPr>
                          <m:t>𝟐</m:t>
                        </m:r>
                      </m:sup>
                    </m:sSubSup>
                    <m:r>
                      <a:rPr lang="en-US" sz="2000" b="1" i="1" smtClean="0">
                        <a:latin typeface="Cambria Math" panose="02040503050406030204" pitchFamily="18" charset="0"/>
                      </a:rPr>
                      <m:t>=</m:t>
                    </m:r>
                    <m:sSubSup>
                      <m:sSubSupPr>
                        <m:ctrlPr>
                          <a:rPr lang="en-US" sz="2000" b="1" i="1" smtClean="0">
                            <a:latin typeface="Cambria Math" panose="02040503050406030204" pitchFamily="18" charset="0"/>
                          </a:rPr>
                        </m:ctrlPr>
                      </m:sSubSupPr>
                      <m:e>
                        <m:r>
                          <a:rPr lang="en-US" sz="2000" b="1" i="1" smtClean="0">
                            <a:latin typeface="Cambria Math" panose="02040503050406030204" pitchFamily="18" charset="0"/>
                          </a:rPr>
                          <m:t>𝒖</m:t>
                        </m:r>
                      </m:e>
                      <m:sub>
                        <m:r>
                          <a:rPr lang="en-US" sz="2000" b="1" i="1" smtClean="0">
                            <a:latin typeface="Cambria Math" panose="02040503050406030204" pitchFamily="18" charset="0"/>
                          </a:rPr>
                          <m:t>𝒚𝒊</m:t>
                        </m:r>
                      </m:sub>
                      <m:sup>
                        <m:r>
                          <a:rPr lang="en-US" sz="2000" b="1" i="1" smtClean="0">
                            <a:latin typeface="Cambria Math" panose="02040503050406030204" pitchFamily="18" charset="0"/>
                          </a:rPr>
                          <m:t>𝟐</m:t>
                        </m:r>
                      </m:sup>
                    </m:sSubSup>
                    <m:r>
                      <a:rPr lang="en-US" sz="2000" b="1" i="1" smtClean="0">
                        <a:latin typeface="Cambria Math" panose="02040503050406030204" pitchFamily="18" charset="0"/>
                      </a:rPr>
                      <m:t>−</m:t>
                    </m:r>
                    <m:r>
                      <a:rPr lang="en-US" sz="2000" b="1" i="1" smtClean="0">
                        <a:latin typeface="Cambria Math" panose="02040503050406030204" pitchFamily="18" charset="0"/>
                      </a:rPr>
                      <m:t>𝟐</m:t>
                    </m:r>
                    <m:r>
                      <a:rPr lang="en-US" sz="2000" b="1" i="1" smtClean="0">
                        <a:latin typeface="Cambria Math" panose="02040503050406030204" pitchFamily="18" charset="0"/>
                      </a:rPr>
                      <m:t>𝒈</m:t>
                    </m:r>
                    <m:d>
                      <m:dPr>
                        <m:ctrlPr>
                          <a:rPr lang="en-US" sz="2000" b="1" i="1" smtClean="0">
                            <a:latin typeface="Cambria Math" panose="02040503050406030204" pitchFamily="18" charset="0"/>
                          </a:rPr>
                        </m:ctrlPr>
                      </m:dPr>
                      <m:e>
                        <m:sSub>
                          <m:sSubPr>
                            <m:ctrlPr>
                              <a:rPr lang="en-US" sz="2000" b="1" i="1" smtClean="0">
                                <a:latin typeface="Cambria Math" panose="02040503050406030204" pitchFamily="18" charset="0"/>
                              </a:rPr>
                            </m:ctrlPr>
                          </m:sSubPr>
                          <m:e>
                            <m:r>
                              <a:rPr lang="en-US" sz="2000" b="1" i="1" smtClean="0">
                                <a:latin typeface="Cambria Math" panose="02040503050406030204" pitchFamily="18" charset="0"/>
                              </a:rPr>
                              <m:t>𝒚</m:t>
                            </m:r>
                          </m:e>
                          <m:sub>
                            <m:r>
                              <a:rPr lang="en-US" sz="2000" b="1" i="1" smtClean="0">
                                <a:latin typeface="Cambria Math" panose="02040503050406030204" pitchFamily="18" charset="0"/>
                              </a:rPr>
                              <m:t>𝒇</m:t>
                            </m:r>
                          </m:sub>
                        </m:sSub>
                        <m:r>
                          <a:rPr lang="en-US" sz="2000" b="1" i="1" smtClean="0">
                            <a:latin typeface="Cambria Math" panose="02040503050406030204" pitchFamily="18" charset="0"/>
                          </a:rPr>
                          <m:t>−</m:t>
                        </m:r>
                        <m:sSub>
                          <m:sSubPr>
                            <m:ctrlPr>
                              <a:rPr lang="en-US" sz="2000" b="1" i="1" smtClean="0">
                                <a:latin typeface="Cambria Math" panose="02040503050406030204" pitchFamily="18" charset="0"/>
                              </a:rPr>
                            </m:ctrlPr>
                          </m:sSubPr>
                          <m:e>
                            <m:r>
                              <a:rPr lang="en-US" sz="2000" b="1" i="1" smtClean="0">
                                <a:latin typeface="Cambria Math" panose="02040503050406030204" pitchFamily="18" charset="0"/>
                              </a:rPr>
                              <m:t>𝒚</m:t>
                            </m:r>
                          </m:e>
                          <m:sub>
                            <m:r>
                              <a:rPr lang="en-US" sz="2000" b="1" i="1" smtClean="0">
                                <a:latin typeface="Cambria Math" panose="02040503050406030204" pitchFamily="18" charset="0"/>
                              </a:rPr>
                              <m:t>𝒊</m:t>
                            </m:r>
                          </m:sub>
                        </m:sSub>
                      </m:e>
                    </m:d>
                  </m:oMath>
                </a14:m>
                <a:endParaRPr lang="el-GR" b="1" dirty="0"/>
              </a:p>
              <a:p>
                <a:pPr marL="68580" indent="0">
                  <a:buNone/>
                </a:pPr>
                <a:br>
                  <a:rPr lang="el-GR" sz="2000" b="0" dirty="0"/>
                </a:br>
                <a:r>
                  <a:rPr lang="el-GR" sz="2000" b="0" dirty="0"/>
                  <a:t>με</a:t>
                </a:r>
                <a:r>
                  <a:rPr lang="el-GR" b="0" dirty="0"/>
                  <a:t> </a:t>
                </a:r>
                <a14:m>
                  <m:oMath xmlns:m="http://schemas.openxmlformats.org/officeDocument/2006/math">
                    <m:r>
                      <a:rPr lang="en-US" b="1" i="1">
                        <a:latin typeface="Cambria Math" panose="02040503050406030204" pitchFamily="18" charset="0"/>
                      </a:rPr>
                      <m:t>𝒈</m:t>
                    </m:r>
                    <m:r>
                      <a:rPr lang="el-GR" b="1" i="1" smtClean="0">
                        <a:latin typeface="Cambria Math" panose="02040503050406030204" pitchFamily="18" charset="0"/>
                      </a:rPr>
                      <m:t>=</m:t>
                    </m:r>
                    <m:r>
                      <a:rPr lang="el-GR" b="1" i="1" smtClean="0">
                        <a:latin typeface="Cambria Math" panose="02040503050406030204" pitchFamily="18" charset="0"/>
                      </a:rPr>
                      <m:t>𝟗</m:t>
                    </m:r>
                    <m:r>
                      <a:rPr lang="el-GR" b="1" i="1" smtClean="0">
                        <a:latin typeface="Cambria Math" panose="02040503050406030204" pitchFamily="18" charset="0"/>
                      </a:rPr>
                      <m:t>.</m:t>
                    </m:r>
                    <m:r>
                      <a:rPr lang="el-GR" b="1" i="1" smtClean="0">
                        <a:latin typeface="Cambria Math" panose="02040503050406030204" pitchFamily="18" charset="0"/>
                      </a:rPr>
                      <m:t>𝟖</m:t>
                    </m:r>
                    <m:r>
                      <a:rPr lang="el-GR" b="1" i="1" smtClean="0">
                        <a:latin typeface="Cambria Math" panose="02040503050406030204" pitchFamily="18" charset="0"/>
                      </a:rPr>
                      <m:t> </m:t>
                    </m:r>
                    <m:r>
                      <a:rPr lang="en-US" b="1" i="0" smtClean="0">
                        <a:latin typeface="Cambria Math" panose="02040503050406030204" pitchFamily="18" charset="0"/>
                      </a:rPr>
                      <m:t>𝐦</m:t>
                    </m:r>
                    <m:r>
                      <a:rPr lang="en-US" b="1" i="0" smtClean="0">
                        <a:latin typeface="Cambria Math" panose="02040503050406030204" pitchFamily="18" charset="0"/>
                      </a:rPr>
                      <m:t>/</m:t>
                    </m:r>
                    <m:sSup>
                      <m:sSupPr>
                        <m:ctrlPr>
                          <a:rPr lang="en-US" b="1" i="1" smtClean="0">
                            <a:latin typeface="Cambria Math" panose="02040503050406030204" pitchFamily="18" charset="0"/>
                          </a:rPr>
                        </m:ctrlPr>
                      </m:sSupPr>
                      <m:e>
                        <m:r>
                          <a:rPr lang="en-US" b="1" i="0" smtClean="0">
                            <a:latin typeface="Cambria Math" panose="02040503050406030204" pitchFamily="18" charset="0"/>
                          </a:rPr>
                          <m:t>𝐬</m:t>
                        </m:r>
                      </m:e>
                      <m:sup>
                        <m:r>
                          <a:rPr lang="en-US" b="1" i="0" smtClean="0">
                            <a:latin typeface="Cambria Math" panose="02040503050406030204" pitchFamily="18" charset="0"/>
                          </a:rPr>
                          <m:t>𝟐</m:t>
                        </m:r>
                      </m:sup>
                    </m:sSup>
                  </m:oMath>
                </a14:m>
                <a:endParaRPr lang="en-US" b="0" dirty="0"/>
              </a:p>
              <a:p>
                <a:endParaRPr lang="en-US" sz="1400" b="0" dirty="0"/>
              </a:p>
              <a:p>
                <a:r>
                  <a:rPr lang="el-GR" b="1" dirty="0"/>
                  <a:t>Εντελώς</a:t>
                </a:r>
                <a:r>
                  <a:rPr lang="el-GR" b="0" dirty="0"/>
                  <a:t> ανεξάρτητες μεταξύ τους κινήσεις!</a:t>
                </a:r>
                <a:endParaRPr lang="en-US" b="0" dirty="0"/>
              </a:p>
            </p:txBody>
          </p:sp>
        </mc:Choice>
        <mc:Fallback xmlns="">
          <p:sp>
            <p:nvSpPr>
              <p:cNvPr id="6" name="Θέση περιεχομένου 5"/>
              <p:cNvSpPr>
                <a:spLocks noGrp="1" noRot="1" noChangeAspect="1" noMove="1" noResize="1" noEditPoints="1" noAdjustHandles="1" noChangeArrowheads="1" noChangeShapeType="1" noTextEdit="1"/>
              </p:cNvSpPr>
              <p:nvPr>
                <p:ph idx="1"/>
              </p:nvPr>
            </p:nvSpPr>
            <p:spPr>
              <a:xfrm>
                <a:off x="738350" y="1367114"/>
                <a:ext cx="7621972" cy="5338486"/>
              </a:xfrm>
              <a:blipFill>
                <a:blip r:embed="rId2"/>
                <a:stretch>
                  <a:fillRect t="-913"/>
                </a:stretch>
              </a:blipFill>
            </p:spPr>
            <p:txBody>
              <a:bodyPr/>
              <a:lstStyle/>
              <a:p>
                <a:r>
                  <a:rPr lang="en-US">
                    <a:noFill/>
                  </a:rPr>
                  <a:t> </a:t>
                </a:r>
              </a:p>
            </p:txBody>
          </p:sp>
        </mc:Fallback>
      </mc:AlternateContent>
      <p:grpSp>
        <p:nvGrpSpPr>
          <p:cNvPr id="12" name="Group 11"/>
          <p:cNvGrpSpPr/>
          <p:nvPr/>
        </p:nvGrpSpPr>
        <p:grpSpPr>
          <a:xfrm>
            <a:off x="4418166" y="1000603"/>
            <a:ext cx="4265518" cy="3110300"/>
            <a:chOff x="4418166" y="1000603"/>
            <a:chExt cx="4265518" cy="3110300"/>
          </a:xfrm>
        </p:grpSpPr>
        <p:grpSp>
          <p:nvGrpSpPr>
            <p:cNvPr id="10" name="Group 9"/>
            <p:cNvGrpSpPr/>
            <p:nvPr/>
          </p:nvGrpSpPr>
          <p:grpSpPr>
            <a:xfrm>
              <a:off x="4418166" y="1000603"/>
              <a:ext cx="4265518" cy="3110300"/>
              <a:chOff x="4412229" y="1233100"/>
              <a:chExt cx="4265518" cy="3110300"/>
            </a:xfrm>
          </p:grpSpPr>
          <p:grpSp>
            <p:nvGrpSpPr>
              <p:cNvPr id="8" name="Group 7"/>
              <p:cNvGrpSpPr/>
              <p:nvPr/>
            </p:nvGrpSpPr>
            <p:grpSpPr>
              <a:xfrm>
                <a:off x="4412229" y="1233100"/>
                <a:ext cx="4265518" cy="3110300"/>
                <a:chOff x="4412229" y="1233100"/>
                <a:chExt cx="4265518" cy="3110300"/>
              </a:xfrm>
            </p:grpSpPr>
            <p:pic>
              <p:nvPicPr>
                <p:cNvPr id="5" name="Εικόνα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12229" y="1447800"/>
                  <a:ext cx="4265518" cy="2895600"/>
                </a:xfrm>
                <a:prstGeom prst="rect">
                  <a:avLst/>
                </a:prstGeom>
              </p:spPr>
            </p:pic>
            <p:cxnSp>
              <p:nvCxnSpPr>
                <p:cNvPr id="4" name="Straight Arrow Connector 3"/>
                <p:cNvCxnSpPr/>
                <p:nvPr/>
              </p:nvCxnSpPr>
              <p:spPr>
                <a:xfrm flipV="1">
                  <a:off x="7866310" y="1371600"/>
                  <a:ext cx="0" cy="10668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 name="TextBox 6"/>
                    <p:cNvSpPr txBox="1"/>
                    <p:nvPr/>
                  </p:nvSpPr>
                  <p:spPr>
                    <a:xfrm>
                      <a:off x="7894446" y="1233100"/>
                      <a:ext cx="226023" cy="2769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l-GR"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oMath>
                        </m:oMathPara>
                      </a14:m>
                      <a:endParaRPr kumimoji="0" lang="el-G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7" name="TextBox 6"/>
                    <p:cNvSpPr txBox="1">
                      <a:spLocks noRot="1" noChangeAspect="1" noMove="1" noResize="1" noEditPoints="1" noAdjustHandles="1" noChangeArrowheads="1" noChangeShapeType="1" noTextEdit="1"/>
                    </p:cNvSpPr>
                    <p:nvPr/>
                  </p:nvSpPr>
                  <p:spPr>
                    <a:xfrm>
                      <a:off x="7894446" y="1233100"/>
                      <a:ext cx="226023" cy="276999"/>
                    </a:xfrm>
                    <a:prstGeom prst="rect">
                      <a:avLst/>
                    </a:prstGeom>
                    <a:blipFill>
                      <a:blip r:embed="rId4"/>
                      <a:stretch>
                        <a:fillRect l="-24324" r="-18919" b="-6522"/>
                      </a:stretch>
                    </a:blipFill>
                  </p:spPr>
                  <p:txBody>
                    <a:bodyPr/>
                    <a:lstStyle/>
                    <a:p>
                      <a:r>
                        <a:rPr lang="en-US">
                          <a:noFill/>
                        </a:rPr>
                        <a:t> </a:t>
                      </a:r>
                    </a:p>
                  </p:txBody>
                </p:sp>
              </mc:Fallback>
            </mc:AlternateContent>
          </p:grpSp>
          <p:cxnSp>
            <p:nvCxnSpPr>
              <p:cNvPr id="9" name="Straight Arrow Connector 8"/>
              <p:cNvCxnSpPr/>
              <p:nvPr/>
            </p:nvCxnSpPr>
            <p:spPr>
              <a:xfrm>
                <a:off x="7866310" y="2438400"/>
                <a:ext cx="762000"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11" name="TextBox 10"/>
                <p:cNvSpPr txBox="1"/>
                <p:nvPr/>
              </p:nvSpPr>
              <p:spPr>
                <a:xfrm>
                  <a:off x="8427005" y="1893043"/>
                  <a:ext cx="226023" cy="2769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l-GR"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oMath>
                    </m:oMathPara>
                  </a14:m>
                  <a:endParaRPr kumimoji="0" lang="el-G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11" name="TextBox 10"/>
                <p:cNvSpPr txBox="1">
                  <a:spLocks noRot="1" noChangeAspect="1" noMove="1" noResize="1" noEditPoints="1" noAdjustHandles="1" noChangeArrowheads="1" noChangeShapeType="1" noTextEdit="1"/>
                </p:cNvSpPr>
                <p:nvPr/>
              </p:nvSpPr>
              <p:spPr>
                <a:xfrm>
                  <a:off x="8427005" y="1893043"/>
                  <a:ext cx="226023" cy="276999"/>
                </a:xfrm>
                <a:prstGeom prst="rect">
                  <a:avLst/>
                </a:prstGeom>
                <a:blipFill>
                  <a:blip r:embed="rId5"/>
                  <a:stretch>
                    <a:fillRect l="-21622" r="-21622" b="-6667"/>
                  </a:stretch>
                </a:blipFill>
              </p:spPr>
              <p:txBody>
                <a:bodyPr/>
                <a:lstStyle/>
                <a:p>
                  <a:r>
                    <a:rPr lang="en-US">
                      <a:noFill/>
                    </a:rPr>
                    <a:t> </a:t>
                  </a:r>
                </a:p>
              </p:txBody>
            </p:sp>
          </mc:Fallback>
        </mc:AlternateContent>
      </p:grpSp>
      <mc:AlternateContent xmlns:mc="http://schemas.openxmlformats.org/markup-compatibility/2006" xmlns:p14="http://schemas.microsoft.com/office/powerpoint/2010/main">
        <mc:Choice Requires="p14">
          <p:contentPart p14:bwMode="auto" r:id="rId6">
            <p14:nvContentPartPr>
              <p14:cNvPr id="3" name="Ink 2"/>
              <p14:cNvContentPartPr/>
              <p14:nvPr/>
            </p14:nvContentPartPr>
            <p14:xfrm>
              <a:off x="3012480" y="3076560"/>
              <a:ext cx="878760" cy="1793520"/>
            </p14:xfrm>
          </p:contentPart>
        </mc:Choice>
        <mc:Fallback xmlns="">
          <p:pic>
            <p:nvPicPr>
              <p:cNvPr id="3" name="Ink 2"/>
              <p:cNvPicPr/>
              <p:nvPr/>
            </p:nvPicPr>
            <p:blipFill>
              <a:blip r:embed="rId7"/>
              <a:stretch>
                <a:fillRect/>
              </a:stretch>
            </p:blipFill>
            <p:spPr>
              <a:xfrm>
                <a:off x="3007440" y="3071520"/>
                <a:ext cx="888840" cy="1802880"/>
              </a:xfrm>
              <a:prstGeom prst="rect">
                <a:avLst/>
              </a:prstGeom>
            </p:spPr>
          </p:pic>
        </mc:Fallback>
      </mc:AlternateContent>
    </p:spTree>
    <p:extLst>
      <p:ext uri="{BB962C8B-B14F-4D97-AF65-F5344CB8AC3E}">
        <p14:creationId xmlns:p14="http://schemas.microsoft.com/office/powerpoint/2010/main" val="3103043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animEffect transition="in" filter="fade">
                                      <p:cBhvr>
                                        <p:cTn id="17" dur="500"/>
                                        <p:tgtEl>
                                          <p:spTgt spid="6">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4" end="4"/>
                                            </p:txEl>
                                          </p:spTgt>
                                        </p:tgtEl>
                                        <p:attrNameLst>
                                          <p:attrName>style.visibility</p:attrName>
                                        </p:attrNameLst>
                                      </p:cBhvr>
                                      <p:to>
                                        <p:strVal val="visible"/>
                                      </p:to>
                                    </p:set>
                                    <p:animEffect transition="in" filter="fade">
                                      <p:cBhvr>
                                        <p:cTn id="22" dur="500"/>
                                        <p:tgtEl>
                                          <p:spTgt spid="6">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animEffect transition="in" filter="fade">
                                      <p:cBhvr>
                                        <p:cTn id="27" dur="500"/>
                                        <p:tgtEl>
                                          <p:spTgt spid="6">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
                                            <p:txEl>
                                              <p:pRg st="6" end="6"/>
                                            </p:txEl>
                                          </p:spTgt>
                                        </p:tgtEl>
                                        <p:attrNameLst>
                                          <p:attrName>style.visibility</p:attrName>
                                        </p:attrNameLst>
                                      </p:cBhvr>
                                      <p:to>
                                        <p:strVal val="visible"/>
                                      </p:to>
                                    </p:set>
                                    <p:animEffect transition="in" filter="fade">
                                      <p:cBhvr>
                                        <p:cTn id="32" dur="500"/>
                                        <p:tgtEl>
                                          <p:spTgt spid="6">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6">
                                            <p:txEl>
                                              <p:pRg st="8" end="8"/>
                                            </p:txEl>
                                          </p:spTgt>
                                        </p:tgtEl>
                                        <p:attrNameLst>
                                          <p:attrName>style.visibility</p:attrName>
                                        </p:attrNameLst>
                                      </p:cBhvr>
                                      <p:to>
                                        <p:strVal val="visible"/>
                                      </p:to>
                                    </p:set>
                                    <p:animEffect transition="in" filter="fade">
                                      <p:cBhvr>
                                        <p:cTn id="37" dur="500"/>
                                        <p:tgtEl>
                                          <p:spTgt spid="6">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7800" y="1828800"/>
            <a:ext cx="6400800" cy="4677619"/>
          </a:xfrm>
          <a:prstGeom prst="rect">
            <a:avLst/>
          </a:prstGeom>
        </p:spPr>
      </p:pic>
      <p:sp>
        <p:nvSpPr>
          <p:cNvPr id="2" name="Τίτλος 1"/>
          <p:cNvSpPr>
            <a:spLocks noGrp="1"/>
          </p:cNvSpPr>
          <p:nvPr>
            <p:ph type="title"/>
          </p:nvPr>
        </p:nvSpPr>
        <p:spPr/>
        <p:txBody>
          <a:bodyPr>
            <a:normAutofit fontScale="90000"/>
          </a:bodyPr>
          <a:lstStyle/>
          <a:p>
            <a:r>
              <a:rPr lang="el-GR" dirty="0"/>
              <a:t>Κίνηση σε Δυο Διαστάσεις</a:t>
            </a:r>
          </a:p>
        </p:txBody>
      </p:sp>
      <mc:AlternateContent xmlns:mc="http://schemas.openxmlformats.org/markup-compatibility/2006" xmlns:a14="http://schemas.microsoft.com/office/drawing/2010/main">
        <mc:Choice Requires="a14">
          <p:sp>
            <p:nvSpPr>
              <p:cNvPr id="3" name="Θέση περιεχομένου 2"/>
              <p:cNvSpPr>
                <a:spLocks noGrp="1"/>
              </p:cNvSpPr>
              <p:nvPr>
                <p:ph idx="1"/>
              </p:nvPr>
            </p:nvSpPr>
            <p:spPr/>
            <p:txBody>
              <a:bodyPr/>
              <a:lstStyle/>
              <a:p>
                <a:r>
                  <a:rPr lang="el-GR" b="1" dirty="0"/>
                  <a:t>Εύρος</a:t>
                </a:r>
                <a:r>
                  <a:rPr lang="aa-ET" b="1" dirty="0"/>
                  <a:t> (</a:t>
                </a:r>
                <a:r>
                  <a:rPr lang="el-GR" b="1" dirty="0"/>
                  <a:t>ή Βεληνεκές) </a:t>
                </a:r>
                <a14:m>
                  <m:oMath xmlns:m="http://schemas.openxmlformats.org/officeDocument/2006/math">
                    <m:r>
                      <a:rPr lang="en-US" b="1" i="1" dirty="0" smtClean="0">
                        <a:latin typeface="Cambria Math" panose="02040503050406030204" pitchFamily="18" charset="0"/>
                      </a:rPr>
                      <m:t>𝑹</m:t>
                    </m:r>
                  </m:oMath>
                </a14:m>
                <a:r>
                  <a:rPr lang="el-GR" dirty="0"/>
                  <a:t> και </a:t>
                </a:r>
                <a:r>
                  <a:rPr lang="el-GR" b="1" dirty="0"/>
                  <a:t>Μέγιστο Ύψος</a:t>
                </a:r>
                <a:r>
                  <a:rPr lang="en-US" b="1" dirty="0"/>
                  <a:t> </a:t>
                </a:r>
                <a14:m>
                  <m:oMath xmlns:m="http://schemas.openxmlformats.org/officeDocument/2006/math">
                    <m:r>
                      <a:rPr lang="en-US" b="1" i="1" dirty="0" smtClean="0">
                        <a:latin typeface="Cambria Math" panose="02040503050406030204" pitchFamily="18" charset="0"/>
                      </a:rPr>
                      <m:t>𝒉</m:t>
                    </m:r>
                  </m:oMath>
                </a14:m>
                <a:r>
                  <a:rPr lang="en-US" dirty="0"/>
                  <a:t> </a:t>
                </a:r>
                <a:r>
                  <a:rPr lang="el-GR" dirty="0"/>
                  <a:t>βολής</a:t>
                </a:r>
              </a:p>
              <a:p>
                <a:endParaRPr lang="el-GR" dirty="0"/>
              </a:p>
              <a:p>
                <a:pPr lvl="1"/>
                <a:endParaRPr lang="el-GR" dirty="0"/>
              </a:p>
            </p:txBody>
          </p:sp>
        </mc:Choice>
        <mc:Fallback xmlns="">
          <p:sp>
            <p:nvSpPr>
              <p:cNvPr id="3" name="Θέση περιεχομένου 2"/>
              <p:cNvSpPr>
                <a:spLocks noGrp="1" noRot="1" noChangeAspect="1" noMove="1" noResize="1" noEditPoints="1" noAdjustHandles="1" noChangeArrowheads="1" noChangeShapeType="1" noTextEdit="1"/>
              </p:cNvSpPr>
              <p:nvPr>
                <p:ph idx="1"/>
              </p:nvPr>
            </p:nvSpPr>
            <p:spPr>
              <a:blipFill>
                <a:blip r:embed="rId3"/>
                <a:stretch>
                  <a:fillRect t="-1240"/>
                </a:stretch>
              </a:blipFill>
            </p:spPr>
            <p:txBody>
              <a:bodyPr/>
              <a:lstStyle/>
              <a:p>
                <a:r>
                  <a:rPr lang="en-US">
                    <a:noFill/>
                  </a:rPr>
                  <a:t> </a:t>
                </a:r>
              </a:p>
            </p:txBody>
          </p:sp>
        </mc:Fallback>
      </mc:AlternateContent>
    </p:spTree>
    <p:extLst>
      <p:ext uri="{BB962C8B-B14F-4D97-AF65-F5344CB8AC3E}">
        <p14:creationId xmlns:p14="http://schemas.microsoft.com/office/powerpoint/2010/main" val="33513486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a:t>Κίνηση σε Δυο Διαστάσεις</a:t>
            </a:r>
          </a:p>
        </p:txBody>
      </p:sp>
      <mc:AlternateContent xmlns:mc="http://schemas.openxmlformats.org/markup-compatibility/2006" xmlns:a14="http://schemas.microsoft.com/office/drawing/2010/main">
        <mc:Choice Requires="a14">
          <p:sp>
            <p:nvSpPr>
              <p:cNvPr id="3" name="Θέση περιεχομένου 2"/>
              <p:cNvSpPr>
                <a:spLocks noGrp="1"/>
              </p:cNvSpPr>
              <p:nvPr>
                <p:ph idx="1"/>
              </p:nvPr>
            </p:nvSpPr>
            <p:spPr>
              <a:xfrm>
                <a:off x="738350" y="1371600"/>
                <a:ext cx="7948450" cy="5029200"/>
              </a:xfrm>
            </p:spPr>
            <p:txBody>
              <a:bodyPr>
                <a:normAutofit fontScale="92500"/>
              </a:bodyPr>
              <a:lstStyle/>
              <a:p>
                <a:r>
                  <a:rPr lang="el-GR" sz="2200" dirty="0"/>
                  <a:t>Ας βρούμε τα </a:t>
                </a:r>
                <a14:m>
                  <m:oMath xmlns:m="http://schemas.openxmlformats.org/officeDocument/2006/math">
                    <m:r>
                      <a:rPr lang="en-US" sz="2200" i="1" dirty="0" smtClean="0">
                        <a:latin typeface="Cambria Math" panose="02040503050406030204" pitchFamily="18" charset="0"/>
                      </a:rPr>
                      <m:t>h</m:t>
                    </m:r>
                    <m:r>
                      <a:rPr lang="en-US" sz="2200" i="1" dirty="0" smtClean="0">
                        <a:latin typeface="Cambria Math" panose="02040503050406030204" pitchFamily="18" charset="0"/>
                      </a:rPr>
                      <m:t>, </m:t>
                    </m:r>
                    <m:r>
                      <a:rPr lang="en-US" sz="2200" i="1" dirty="0" smtClean="0">
                        <a:latin typeface="Cambria Math" panose="02040503050406030204" pitchFamily="18" charset="0"/>
                      </a:rPr>
                      <m:t>𝑅</m:t>
                    </m:r>
                  </m:oMath>
                </a14:m>
                <a:r>
                  <a:rPr lang="en-US" sz="2200" dirty="0"/>
                  <a:t> </a:t>
                </a:r>
                <a:r>
                  <a:rPr lang="el-GR" sz="2200" dirty="0"/>
                  <a:t>συναρτήσει των δεδομένων:</a:t>
                </a:r>
                <a:endParaRPr lang="en-US" sz="2200" dirty="0"/>
              </a:p>
              <a:p>
                <a:pPr marL="68580" indent="0">
                  <a:buNone/>
                </a:pPr>
                <a14:m>
                  <m:oMathPara xmlns:m="http://schemas.openxmlformats.org/officeDocument/2006/math">
                    <m:oMathParaPr>
                      <m:jc m:val="centerGroup"/>
                    </m:oMathParaPr>
                    <m:oMath xmlns:m="http://schemas.openxmlformats.org/officeDocument/2006/math">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𝑦</m:t>
                          </m:r>
                        </m:e>
                        <m:sub>
                          <m:r>
                            <a:rPr lang="en-US" sz="2000" b="0" i="1" smtClean="0">
                              <a:latin typeface="Cambria Math" panose="02040503050406030204" pitchFamily="18" charset="0"/>
                            </a:rPr>
                            <m:t>𝑓</m:t>
                          </m:r>
                        </m:sub>
                      </m:sSub>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𝑦</m:t>
                          </m:r>
                        </m:e>
                        <m:sub>
                          <m:r>
                            <a:rPr lang="en-US" sz="2000" b="0" i="1" smtClean="0">
                              <a:latin typeface="Cambria Math" panose="02040503050406030204" pitchFamily="18" charset="0"/>
                            </a:rPr>
                            <m:t>𝑖</m:t>
                          </m:r>
                        </m:sub>
                      </m:sSub>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𝑢</m:t>
                          </m:r>
                        </m:e>
                        <m:sub>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𝑦</m:t>
                              </m:r>
                            </m:e>
                            <m:sub>
                              <m:r>
                                <a:rPr lang="en-US" sz="2000" b="0" i="1" smtClean="0">
                                  <a:latin typeface="Cambria Math" panose="02040503050406030204" pitchFamily="18" charset="0"/>
                                </a:rPr>
                                <m:t>𝑖</m:t>
                              </m:r>
                            </m:sub>
                          </m:sSub>
                        </m:sub>
                      </m:sSub>
                      <m:r>
                        <a:rPr lang="en-US" sz="2000" b="0" i="1" smtClean="0">
                          <a:latin typeface="Cambria Math" panose="02040503050406030204" pitchFamily="18" charset="0"/>
                        </a:rPr>
                        <m:t>𝑡</m:t>
                      </m:r>
                      <m:r>
                        <a:rPr lang="en-US" sz="2000" b="0" i="1" smtClean="0">
                          <a:latin typeface="Cambria Math" panose="02040503050406030204" pitchFamily="18" charset="0"/>
                        </a:rPr>
                        <m:t>−</m:t>
                      </m:r>
                      <m:f>
                        <m:fPr>
                          <m:ctrlPr>
                            <a:rPr lang="en-US" sz="2000" b="0" i="1" smtClean="0">
                              <a:latin typeface="Cambria Math" panose="02040503050406030204" pitchFamily="18" charset="0"/>
                            </a:rPr>
                          </m:ctrlPr>
                        </m:fPr>
                        <m:num>
                          <m:r>
                            <a:rPr lang="en-US" sz="2000" b="0" i="1" smtClean="0">
                              <a:latin typeface="Cambria Math" panose="02040503050406030204" pitchFamily="18" charset="0"/>
                            </a:rPr>
                            <m:t>1</m:t>
                          </m:r>
                        </m:num>
                        <m:den>
                          <m:r>
                            <a:rPr lang="en-US" sz="2000" b="0" i="1" smtClean="0">
                              <a:latin typeface="Cambria Math" panose="02040503050406030204" pitchFamily="18" charset="0"/>
                            </a:rPr>
                            <m:t>2</m:t>
                          </m:r>
                        </m:den>
                      </m:f>
                      <m:r>
                        <a:rPr lang="en-US" sz="2000" b="0" i="1" smtClean="0">
                          <a:latin typeface="Cambria Math" panose="02040503050406030204" pitchFamily="18" charset="0"/>
                        </a:rPr>
                        <m:t>𝑔</m:t>
                      </m:r>
                      <m:sSup>
                        <m:sSupPr>
                          <m:ctrlPr>
                            <a:rPr lang="en-US" sz="2000" b="0" i="1" smtClean="0">
                              <a:latin typeface="Cambria Math" panose="02040503050406030204" pitchFamily="18" charset="0"/>
                            </a:rPr>
                          </m:ctrlPr>
                        </m:sSupPr>
                        <m:e>
                          <m:r>
                            <a:rPr lang="en-US" sz="2000" b="0" i="1" smtClean="0">
                              <a:latin typeface="Cambria Math" panose="02040503050406030204" pitchFamily="18" charset="0"/>
                            </a:rPr>
                            <m:t>𝑡</m:t>
                          </m:r>
                        </m:e>
                        <m:sup>
                          <m:r>
                            <a:rPr lang="en-US" sz="2000" b="0" i="1" smtClean="0">
                              <a:latin typeface="Cambria Math" panose="02040503050406030204" pitchFamily="18" charset="0"/>
                            </a:rPr>
                            <m:t>2</m:t>
                          </m:r>
                        </m:sup>
                      </m:sSup>
                      <m:r>
                        <a:rPr lang="en-US" sz="2000" b="0" i="1" smtClean="0">
                          <a:latin typeface="Cambria Math" panose="02040503050406030204" pitchFamily="18" charset="0"/>
                        </a:rPr>
                        <m:t>=</m:t>
                      </m:r>
                      <m:r>
                        <a:rPr lang="en-US" sz="2000" b="0" i="1" smtClean="0">
                          <a:latin typeface="Cambria Math" panose="02040503050406030204" pitchFamily="18" charset="0"/>
                        </a:rPr>
                        <m:t>h</m:t>
                      </m:r>
                    </m:oMath>
                    <m:oMath xmlns:m="http://schemas.openxmlformats.org/officeDocument/2006/math">
                      <m:r>
                        <a:rPr lang="en-US" sz="2000" b="0" i="0" smtClean="0">
                          <a:latin typeface="Cambria Math" panose="02040503050406030204" pitchFamily="18" charset="0"/>
                        </a:rPr>
                        <m:t>       </m:t>
                      </m:r>
                      <m:r>
                        <a:rPr lang="en-US" sz="2000" b="0" i="1" smtClean="0">
                          <a:latin typeface="Cambria Math" panose="02040503050406030204" pitchFamily="18" charset="0"/>
                        </a:rPr>
                        <m:t>h</m:t>
                      </m:r>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𝑦</m:t>
                          </m:r>
                        </m:e>
                        <m:sub>
                          <m:r>
                            <a:rPr lang="en-US" sz="2000" b="0" i="1" smtClean="0">
                              <a:latin typeface="Cambria Math" panose="02040503050406030204" pitchFamily="18" charset="0"/>
                            </a:rPr>
                            <m:t>𝑖</m:t>
                          </m:r>
                        </m:sub>
                      </m:sSub>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𝑢</m:t>
                          </m:r>
                        </m:e>
                        <m:sub>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𝑦</m:t>
                              </m:r>
                            </m:e>
                            <m:sub>
                              <m:r>
                                <a:rPr lang="en-US" sz="2000" b="0" i="1" smtClean="0">
                                  <a:latin typeface="Cambria Math" panose="02040503050406030204" pitchFamily="18" charset="0"/>
                                </a:rPr>
                                <m:t>𝑖</m:t>
                              </m:r>
                            </m:sub>
                          </m:sSub>
                        </m:sub>
                      </m:sSub>
                      <m:r>
                        <a:rPr lang="en-US" sz="2000" b="0" i="1" smtClean="0">
                          <a:latin typeface="Cambria Math" panose="02040503050406030204" pitchFamily="18" charset="0"/>
                        </a:rPr>
                        <m:t>𝑡</m:t>
                      </m:r>
                      <m:r>
                        <a:rPr lang="en-US" sz="2000" b="0" i="1" smtClean="0">
                          <a:latin typeface="Cambria Math" panose="02040503050406030204" pitchFamily="18" charset="0"/>
                        </a:rPr>
                        <m:t>−</m:t>
                      </m:r>
                      <m:f>
                        <m:fPr>
                          <m:ctrlPr>
                            <a:rPr lang="en-US" sz="2000" b="0" i="1" smtClean="0">
                              <a:latin typeface="Cambria Math" panose="02040503050406030204" pitchFamily="18" charset="0"/>
                            </a:rPr>
                          </m:ctrlPr>
                        </m:fPr>
                        <m:num>
                          <m:r>
                            <a:rPr lang="en-US" sz="2000" b="0" i="1" smtClean="0">
                              <a:latin typeface="Cambria Math" panose="02040503050406030204" pitchFamily="18" charset="0"/>
                            </a:rPr>
                            <m:t>1</m:t>
                          </m:r>
                        </m:num>
                        <m:den>
                          <m:r>
                            <a:rPr lang="en-US" sz="2000" b="0" i="1" smtClean="0">
                              <a:latin typeface="Cambria Math" panose="02040503050406030204" pitchFamily="18" charset="0"/>
                            </a:rPr>
                            <m:t>2</m:t>
                          </m:r>
                        </m:den>
                      </m:f>
                      <m:r>
                        <a:rPr lang="en-US" sz="2000" b="0" i="1" smtClean="0">
                          <a:latin typeface="Cambria Math" panose="02040503050406030204" pitchFamily="18" charset="0"/>
                        </a:rPr>
                        <m:t>𝑔</m:t>
                      </m:r>
                      <m:sSup>
                        <m:sSupPr>
                          <m:ctrlPr>
                            <a:rPr lang="en-US" sz="2000" b="0" i="1" smtClean="0">
                              <a:latin typeface="Cambria Math" panose="02040503050406030204" pitchFamily="18" charset="0"/>
                            </a:rPr>
                          </m:ctrlPr>
                        </m:sSupPr>
                        <m:e>
                          <m:r>
                            <a:rPr lang="en-US" sz="2000" b="0" i="1" smtClean="0">
                              <a:latin typeface="Cambria Math" panose="02040503050406030204" pitchFamily="18" charset="0"/>
                            </a:rPr>
                            <m:t>𝑡</m:t>
                          </m:r>
                        </m:e>
                        <m:sup>
                          <m:r>
                            <a:rPr lang="en-US" sz="2000" b="0" i="1" smtClean="0">
                              <a:latin typeface="Cambria Math" panose="02040503050406030204" pitchFamily="18" charset="0"/>
                            </a:rPr>
                            <m:t>2</m:t>
                          </m:r>
                        </m:sup>
                      </m:sSup>
                    </m:oMath>
                    <m:oMath xmlns:m="http://schemas.openxmlformats.org/officeDocument/2006/math">
                      <m:r>
                        <a:rPr lang="en-US" sz="2000" b="0" i="0" smtClean="0">
                          <a:latin typeface="Cambria Math" panose="02040503050406030204" pitchFamily="18" charset="0"/>
                        </a:rPr>
                        <m:t>   </m:t>
                      </m:r>
                      <m:r>
                        <a:rPr lang="en-US" sz="2000" b="0" i="1" smtClean="0">
                          <a:latin typeface="Cambria Math" panose="02040503050406030204" pitchFamily="18" charset="0"/>
                        </a:rPr>
                        <m:t>        =0+</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𝑢</m:t>
                          </m:r>
                        </m:e>
                        <m:sub>
                          <m:r>
                            <a:rPr lang="en-US" sz="2000" b="0" i="1" smtClean="0">
                              <a:latin typeface="Cambria Math" panose="02040503050406030204" pitchFamily="18" charset="0"/>
                            </a:rPr>
                            <m:t>𝑖</m:t>
                          </m:r>
                        </m:sub>
                      </m:sSub>
                      <m:func>
                        <m:funcPr>
                          <m:ctrlPr>
                            <a:rPr lang="en-US" sz="2000" b="0" i="1" smtClean="0">
                              <a:latin typeface="Cambria Math" panose="02040503050406030204" pitchFamily="18" charset="0"/>
                            </a:rPr>
                          </m:ctrlPr>
                        </m:funcPr>
                        <m:fName>
                          <m:r>
                            <m:rPr>
                              <m:sty m:val="p"/>
                            </m:rPr>
                            <a:rPr lang="en-US" sz="2000" b="0" i="0" smtClean="0">
                              <a:latin typeface="Cambria Math" panose="02040503050406030204" pitchFamily="18" charset="0"/>
                            </a:rPr>
                            <m:t>sin</m:t>
                          </m:r>
                        </m:fName>
                        <m:e>
                          <m:d>
                            <m:dPr>
                              <m:ctrlPr>
                                <a:rPr lang="en-US" sz="2000" b="0" i="1" smtClean="0">
                                  <a:latin typeface="Cambria Math" panose="02040503050406030204" pitchFamily="18" charset="0"/>
                                </a:rPr>
                              </m:ctrlPr>
                            </m:dPr>
                            <m:e>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𝜃</m:t>
                                  </m:r>
                                </m:e>
                                <m:sub>
                                  <m:r>
                                    <a:rPr lang="en-US" sz="2000" b="0" i="1" smtClean="0">
                                      <a:latin typeface="Cambria Math" panose="02040503050406030204" pitchFamily="18" charset="0"/>
                                    </a:rPr>
                                    <m:t>𝑖</m:t>
                                  </m:r>
                                </m:sub>
                              </m:sSub>
                            </m:e>
                          </m:d>
                          <m:r>
                            <a:rPr lang="en-US" sz="2000" b="0" i="1" smtClean="0">
                              <a:solidFill>
                                <a:srgbClr val="FF0000"/>
                              </a:solidFill>
                              <a:latin typeface="Cambria Math" panose="02040503050406030204" pitchFamily="18" charset="0"/>
                            </a:rPr>
                            <m:t>𝑡</m:t>
                          </m:r>
                        </m:e>
                      </m:func>
                      <m:r>
                        <a:rPr lang="en-US" sz="2000" b="0" i="1" smtClean="0">
                          <a:latin typeface="Cambria Math" panose="02040503050406030204" pitchFamily="18" charset="0"/>
                        </a:rPr>
                        <m:t>−</m:t>
                      </m:r>
                      <m:f>
                        <m:fPr>
                          <m:ctrlPr>
                            <a:rPr lang="en-US" sz="2000" b="0" i="1" smtClean="0">
                              <a:latin typeface="Cambria Math" panose="02040503050406030204" pitchFamily="18" charset="0"/>
                            </a:rPr>
                          </m:ctrlPr>
                        </m:fPr>
                        <m:num>
                          <m:r>
                            <a:rPr lang="en-US" sz="2000" b="0" i="1" smtClean="0">
                              <a:latin typeface="Cambria Math" panose="02040503050406030204" pitchFamily="18" charset="0"/>
                            </a:rPr>
                            <m:t>1</m:t>
                          </m:r>
                        </m:num>
                        <m:den>
                          <m:r>
                            <a:rPr lang="en-US" sz="2000" b="0" i="1" smtClean="0">
                              <a:latin typeface="Cambria Math" panose="02040503050406030204" pitchFamily="18" charset="0"/>
                            </a:rPr>
                            <m:t>2</m:t>
                          </m:r>
                        </m:den>
                      </m:f>
                      <m:r>
                        <a:rPr lang="en-US" sz="2000" b="0" i="1" smtClean="0">
                          <a:latin typeface="Cambria Math" panose="02040503050406030204" pitchFamily="18" charset="0"/>
                        </a:rPr>
                        <m:t>𝑔</m:t>
                      </m:r>
                      <m:sSup>
                        <m:sSupPr>
                          <m:ctrlPr>
                            <a:rPr lang="en-US" sz="2000" b="0" i="1" smtClean="0">
                              <a:latin typeface="Cambria Math" panose="02040503050406030204" pitchFamily="18" charset="0"/>
                            </a:rPr>
                          </m:ctrlPr>
                        </m:sSupPr>
                        <m:e>
                          <m:r>
                            <a:rPr lang="en-US" sz="2000" b="0" i="1" smtClean="0">
                              <a:solidFill>
                                <a:srgbClr val="FF0000"/>
                              </a:solidFill>
                              <a:latin typeface="Cambria Math" panose="02040503050406030204" pitchFamily="18" charset="0"/>
                            </a:rPr>
                            <m:t>𝑡</m:t>
                          </m:r>
                        </m:e>
                        <m:sup>
                          <m:r>
                            <a:rPr lang="en-US" sz="2000" b="0" i="1" smtClean="0">
                              <a:latin typeface="Cambria Math" panose="02040503050406030204" pitchFamily="18" charset="0"/>
                            </a:rPr>
                            <m:t>2</m:t>
                          </m:r>
                        </m:sup>
                      </m:sSup>
                    </m:oMath>
                  </m:oMathPara>
                </a14:m>
                <a:endParaRPr lang="en-US" sz="2000" dirty="0"/>
              </a:p>
              <a:p>
                <a:pPr marL="68580" indent="0">
                  <a:buNone/>
                </a:pPr>
                <a:r>
                  <a:rPr lang="el-GR" sz="2000" dirty="0"/>
                  <a:t>Επίσης, </a:t>
                </a:r>
              </a:p>
              <a:p>
                <a:pPr marL="68580" indent="0">
                  <a:buNone/>
                </a:pPr>
                <a14:m>
                  <m:oMathPara xmlns:m="http://schemas.openxmlformats.org/officeDocument/2006/math">
                    <m:oMathParaPr>
                      <m:jc m:val="centerGroup"/>
                    </m:oMathParaPr>
                    <m:oMath xmlns:m="http://schemas.openxmlformats.org/officeDocument/2006/math">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𝑢</m:t>
                          </m:r>
                        </m:e>
                        <m:sub>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𝑦</m:t>
                              </m:r>
                            </m:e>
                            <m:sub>
                              <m:r>
                                <a:rPr lang="en-US" sz="2000" b="0" i="1" smtClean="0">
                                  <a:latin typeface="Cambria Math" panose="02040503050406030204" pitchFamily="18" charset="0"/>
                                </a:rPr>
                                <m:t>𝑓</m:t>
                              </m:r>
                            </m:sub>
                          </m:sSub>
                        </m:sub>
                      </m:sSub>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𝑢</m:t>
                          </m:r>
                        </m:e>
                        <m:sub>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𝑦</m:t>
                              </m:r>
                            </m:e>
                            <m:sub>
                              <m:r>
                                <a:rPr lang="en-US" sz="2000" b="0" i="1" smtClean="0">
                                  <a:latin typeface="Cambria Math" panose="02040503050406030204" pitchFamily="18" charset="0"/>
                                </a:rPr>
                                <m:t>𝑖</m:t>
                              </m:r>
                            </m:sub>
                          </m:sSub>
                        </m:sub>
                      </m:sSub>
                      <m:r>
                        <a:rPr lang="en-US" sz="2000" b="0" i="1" smtClean="0">
                          <a:latin typeface="Cambria Math" panose="02040503050406030204" pitchFamily="18" charset="0"/>
                        </a:rPr>
                        <m:t>−</m:t>
                      </m:r>
                      <m:r>
                        <a:rPr lang="en-US" sz="2000" b="0" i="1" smtClean="0">
                          <a:latin typeface="Cambria Math" panose="02040503050406030204" pitchFamily="18" charset="0"/>
                        </a:rPr>
                        <m:t>𝑔𝑡</m:t>
                      </m:r>
                      <m:r>
                        <a:rPr lang="en-US" sz="2000" b="0" i="1" smtClean="0">
                          <a:latin typeface="Cambria Math" panose="02040503050406030204" pitchFamily="18" charset="0"/>
                        </a:rPr>
                        <m:t>  </m:t>
                      </m:r>
                      <m:groupChr>
                        <m:groupChrPr>
                          <m:chr m:val="⇔"/>
                          <m:vertJc m:val="bot"/>
                          <m:ctrlPr>
                            <a:rPr lang="en-US" sz="2000" b="0" i="1" smtClean="0">
                              <a:latin typeface="Cambria Math" panose="02040503050406030204" pitchFamily="18" charset="0"/>
                            </a:rPr>
                          </m:ctrlPr>
                        </m:groupChrPr>
                        <m:e>
                          <m:r>
                            <m:rPr>
                              <m:brk m:alnAt="2"/>
                            </m:rPr>
                            <a:rPr lang="en-US" sz="2000" b="0" i="1" smtClean="0">
                              <a:latin typeface="Cambria Math" panose="02040503050406030204" pitchFamily="18" charset="0"/>
                            </a:rPr>
                            <m:t> </m:t>
                          </m:r>
                        </m:e>
                      </m:groupChr>
                      <m:r>
                        <a:rPr lang="en-US" sz="2000" b="0" i="1" smtClean="0">
                          <a:latin typeface="Cambria Math" panose="02040503050406030204" pitchFamily="18" charset="0"/>
                        </a:rPr>
                        <m:t>  </m:t>
                      </m:r>
                      <m:r>
                        <a:rPr lang="en-US" sz="2000" b="0" i="1" smtClean="0">
                          <a:solidFill>
                            <a:srgbClr val="FF0000"/>
                          </a:solidFill>
                          <a:latin typeface="Cambria Math" panose="02040503050406030204" pitchFamily="18" charset="0"/>
                        </a:rPr>
                        <m:t>𝑡</m:t>
                      </m:r>
                      <m:r>
                        <a:rPr lang="en-US" sz="2000" b="0" i="1" smtClean="0">
                          <a:solidFill>
                            <a:srgbClr val="FF0000"/>
                          </a:solidFill>
                          <a:latin typeface="Cambria Math" panose="02040503050406030204" pitchFamily="18" charset="0"/>
                        </a:rPr>
                        <m:t>=</m:t>
                      </m:r>
                      <m:f>
                        <m:fPr>
                          <m:ctrlPr>
                            <a:rPr lang="en-US" sz="2000" b="0" i="1" smtClean="0">
                              <a:solidFill>
                                <a:srgbClr val="FF0000"/>
                              </a:solidFill>
                              <a:latin typeface="Cambria Math" panose="02040503050406030204" pitchFamily="18" charset="0"/>
                            </a:rPr>
                          </m:ctrlPr>
                        </m:fPr>
                        <m:num>
                          <m:sSub>
                            <m:sSubPr>
                              <m:ctrlPr>
                                <a:rPr lang="en-US" sz="2000" b="0" i="1" smtClean="0">
                                  <a:solidFill>
                                    <a:srgbClr val="FF0000"/>
                                  </a:solidFill>
                                  <a:latin typeface="Cambria Math" panose="02040503050406030204" pitchFamily="18" charset="0"/>
                                </a:rPr>
                              </m:ctrlPr>
                            </m:sSubPr>
                            <m:e>
                              <m:r>
                                <a:rPr lang="en-US" sz="2000" b="0" i="1" smtClean="0">
                                  <a:solidFill>
                                    <a:srgbClr val="FF0000"/>
                                  </a:solidFill>
                                  <a:latin typeface="Cambria Math" panose="02040503050406030204" pitchFamily="18" charset="0"/>
                                </a:rPr>
                                <m:t>𝑢</m:t>
                              </m:r>
                            </m:e>
                            <m:sub>
                              <m:sSub>
                                <m:sSubPr>
                                  <m:ctrlPr>
                                    <a:rPr lang="en-US" sz="2000" b="0" i="1" smtClean="0">
                                      <a:solidFill>
                                        <a:srgbClr val="FF0000"/>
                                      </a:solidFill>
                                      <a:latin typeface="Cambria Math" panose="02040503050406030204" pitchFamily="18" charset="0"/>
                                    </a:rPr>
                                  </m:ctrlPr>
                                </m:sSubPr>
                                <m:e>
                                  <m:r>
                                    <a:rPr lang="en-US" sz="2000" b="0" i="1" smtClean="0">
                                      <a:solidFill>
                                        <a:srgbClr val="FF0000"/>
                                      </a:solidFill>
                                      <a:latin typeface="Cambria Math" panose="02040503050406030204" pitchFamily="18" charset="0"/>
                                    </a:rPr>
                                    <m:t>𝑦</m:t>
                                  </m:r>
                                </m:e>
                                <m:sub>
                                  <m:r>
                                    <a:rPr lang="en-US" sz="2000" b="0" i="1" smtClean="0">
                                      <a:solidFill>
                                        <a:srgbClr val="FF0000"/>
                                      </a:solidFill>
                                      <a:latin typeface="Cambria Math" panose="02040503050406030204" pitchFamily="18" charset="0"/>
                                    </a:rPr>
                                    <m:t>𝑖</m:t>
                                  </m:r>
                                </m:sub>
                              </m:sSub>
                            </m:sub>
                          </m:sSub>
                        </m:num>
                        <m:den>
                          <m:r>
                            <a:rPr lang="en-US" sz="2000" b="0" i="1" smtClean="0">
                              <a:solidFill>
                                <a:srgbClr val="FF0000"/>
                              </a:solidFill>
                              <a:latin typeface="Cambria Math" panose="02040503050406030204" pitchFamily="18" charset="0"/>
                            </a:rPr>
                            <m:t>𝑔</m:t>
                          </m:r>
                        </m:den>
                      </m:f>
                    </m:oMath>
                  </m:oMathPara>
                </a14:m>
                <a:endParaRPr lang="en-US" sz="2000" dirty="0"/>
              </a:p>
              <a:p>
                <a:pPr marL="68580" indent="0">
                  <a:buNone/>
                </a:pPr>
                <a:r>
                  <a:rPr lang="el-GR" sz="2000" dirty="0"/>
                  <a:t>Από τις παραπάνω σχέσεις </a:t>
                </a:r>
              </a:p>
              <a:p>
                <a:pPr marL="68580" indent="0">
                  <a:buNone/>
                </a:pPr>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rPr>
                        <m:t>h</m:t>
                      </m:r>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𝑢</m:t>
                          </m:r>
                        </m:e>
                        <m:sub>
                          <m:r>
                            <a:rPr lang="en-US" sz="2000" b="0" i="1" smtClean="0">
                              <a:latin typeface="Cambria Math" panose="02040503050406030204" pitchFamily="18" charset="0"/>
                            </a:rPr>
                            <m:t>𝑖</m:t>
                          </m:r>
                        </m:sub>
                      </m:sSub>
                      <m:func>
                        <m:funcPr>
                          <m:ctrlPr>
                            <a:rPr lang="en-US" sz="2000" b="0" i="1" smtClean="0">
                              <a:latin typeface="Cambria Math" panose="02040503050406030204" pitchFamily="18" charset="0"/>
                            </a:rPr>
                          </m:ctrlPr>
                        </m:funcPr>
                        <m:fName>
                          <m:r>
                            <m:rPr>
                              <m:sty m:val="p"/>
                            </m:rPr>
                            <a:rPr lang="en-US" sz="2000" b="0" i="0" smtClean="0">
                              <a:latin typeface="Cambria Math" panose="02040503050406030204" pitchFamily="18" charset="0"/>
                            </a:rPr>
                            <m:t>sin</m:t>
                          </m:r>
                        </m:fName>
                        <m:e>
                          <m:d>
                            <m:dPr>
                              <m:ctrlPr>
                                <a:rPr lang="en-US" sz="2000" b="0" i="1" smtClean="0">
                                  <a:latin typeface="Cambria Math" panose="02040503050406030204" pitchFamily="18" charset="0"/>
                                </a:rPr>
                              </m:ctrlPr>
                            </m:dPr>
                            <m:e>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𝜃</m:t>
                                  </m:r>
                                </m:e>
                                <m:sub>
                                  <m:r>
                                    <a:rPr lang="en-US" sz="2000" b="0" i="1" smtClean="0">
                                      <a:latin typeface="Cambria Math" panose="02040503050406030204" pitchFamily="18" charset="0"/>
                                    </a:rPr>
                                    <m:t>𝑖</m:t>
                                  </m:r>
                                </m:sub>
                              </m:sSub>
                            </m:e>
                          </m:d>
                        </m:e>
                      </m:func>
                      <m:d>
                        <m:dPr>
                          <m:ctrlPr>
                            <a:rPr lang="en-US" sz="2000" b="0" i="1" smtClean="0">
                              <a:latin typeface="Cambria Math" panose="02040503050406030204" pitchFamily="18" charset="0"/>
                            </a:rPr>
                          </m:ctrlPr>
                        </m:dPr>
                        <m:e>
                          <m:f>
                            <m:fPr>
                              <m:ctrlPr>
                                <a:rPr lang="en-US" sz="2000" b="0" i="1" smtClean="0">
                                  <a:solidFill>
                                    <a:srgbClr val="FF0000"/>
                                  </a:solidFill>
                                  <a:latin typeface="Cambria Math" panose="02040503050406030204" pitchFamily="18" charset="0"/>
                                </a:rPr>
                              </m:ctrlPr>
                            </m:fPr>
                            <m:num>
                              <m:sSub>
                                <m:sSubPr>
                                  <m:ctrlPr>
                                    <a:rPr lang="en-US" sz="2000" b="0" i="1" smtClean="0">
                                      <a:solidFill>
                                        <a:srgbClr val="FF0000"/>
                                      </a:solidFill>
                                      <a:latin typeface="Cambria Math" panose="02040503050406030204" pitchFamily="18" charset="0"/>
                                    </a:rPr>
                                  </m:ctrlPr>
                                </m:sSubPr>
                                <m:e>
                                  <m:r>
                                    <a:rPr lang="en-US" sz="2000" b="0" i="1" smtClean="0">
                                      <a:solidFill>
                                        <a:srgbClr val="FF0000"/>
                                      </a:solidFill>
                                      <a:latin typeface="Cambria Math" panose="02040503050406030204" pitchFamily="18" charset="0"/>
                                    </a:rPr>
                                    <m:t>𝑢</m:t>
                                  </m:r>
                                </m:e>
                                <m:sub>
                                  <m:sSub>
                                    <m:sSubPr>
                                      <m:ctrlPr>
                                        <a:rPr lang="en-US" sz="2000" b="0" i="1" smtClean="0">
                                          <a:solidFill>
                                            <a:srgbClr val="FF0000"/>
                                          </a:solidFill>
                                          <a:latin typeface="Cambria Math" panose="02040503050406030204" pitchFamily="18" charset="0"/>
                                        </a:rPr>
                                      </m:ctrlPr>
                                    </m:sSubPr>
                                    <m:e>
                                      <m:r>
                                        <a:rPr lang="en-US" sz="2000" b="0" i="1" smtClean="0">
                                          <a:solidFill>
                                            <a:srgbClr val="FF0000"/>
                                          </a:solidFill>
                                          <a:latin typeface="Cambria Math" panose="02040503050406030204" pitchFamily="18" charset="0"/>
                                        </a:rPr>
                                        <m:t>𝑦</m:t>
                                      </m:r>
                                    </m:e>
                                    <m:sub>
                                      <m:r>
                                        <a:rPr lang="en-US" sz="2000" b="0" i="1" smtClean="0">
                                          <a:solidFill>
                                            <a:srgbClr val="FF0000"/>
                                          </a:solidFill>
                                          <a:latin typeface="Cambria Math" panose="02040503050406030204" pitchFamily="18" charset="0"/>
                                        </a:rPr>
                                        <m:t>𝑖</m:t>
                                      </m:r>
                                    </m:sub>
                                  </m:sSub>
                                </m:sub>
                              </m:sSub>
                            </m:num>
                            <m:den>
                              <m:r>
                                <a:rPr lang="en-US" sz="2000" b="0" i="1" smtClean="0">
                                  <a:solidFill>
                                    <a:srgbClr val="FF0000"/>
                                  </a:solidFill>
                                  <a:latin typeface="Cambria Math" panose="02040503050406030204" pitchFamily="18" charset="0"/>
                                </a:rPr>
                                <m:t>𝑔</m:t>
                              </m:r>
                            </m:den>
                          </m:f>
                        </m:e>
                      </m:d>
                      <m:r>
                        <a:rPr lang="en-US" sz="2000" b="0" i="1" smtClean="0">
                          <a:latin typeface="Cambria Math" panose="02040503050406030204" pitchFamily="18" charset="0"/>
                        </a:rPr>
                        <m:t>−</m:t>
                      </m:r>
                      <m:f>
                        <m:fPr>
                          <m:ctrlPr>
                            <a:rPr lang="en-US" sz="2000" b="0" i="1" smtClean="0">
                              <a:latin typeface="Cambria Math" panose="02040503050406030204" pitchFamily="18" charset="0"/>
                            </a:rPr>
                          </m:ctrlPr>
                        </m:fPr>
                        <m:num>
                          <m:r>
                            <a:rPr lang="en-US" sz="2000" b="0" i="1" smtClean="0">
                              <a:latin typeface="Cambria Math" panose="02040503050406030204" pitchFamily="18" charset="0"/>
                            </a:rPr>
                            <m:t>1</m:t>
                          </m:r>
                        </m:num>
                        <m:den>
                          <m:r>
                            <a:rPr lang="en-US" sz="2000" b="0" i="1" smtClean="0">
                              <a:latin typeface="Cambria Math" panose="02040503050406030204" pitchFamily="18" charset="0"/>
                            </a:rPr>
                            <m:t>2</m:t>
                          </m:r>
                        </m:den>
                      </m:f>
                      <m:r>
                        <a:rPr lang="en-US" sz="2000" b="0" i="1" smtClean="0">
                          <a:latin typeface="Cambria Math" panose="02040503050406030204" pitchFamily="18" charset="0"/>
                        </a:rPr>
                        <m:t>𝑔</m:t>
                      </m:r>
                      <m:sSup>
                        <m:sSupPr>
                          <m:ctrlPr>
                            <a:rPr lang="en-US" sz="2000" b="0" i="1" smtClean="0">
                              <a:latin typeface="Cambria Math" panose="02040503050406030204" pitchFamily="18" charset="0"/>
                            </a:rPr>
                          </m:ctrlPr>
                        </m:sSupPr>
                        <m:e>
                          <m:d>
                            <m:dPr>
                              <m:ctrlPr>
                                <a:rPr lang="en-US" sz="2000" b="0" i="1" smtClean="0">
                                  <a:latin typeface="Cambria Math" panose="02040503050406030204" pitchFamily="18" charset="0"/>
                                </a:rPr>
                              </m:ctrlPr>
                            </m:dPr>
                            <m:e>
                              <m:f>
                                <m:fPr>
                                  <m:ctrlPr>
                                    <a:rPr lang="en-US" sz="2000" b="0" i="1" smtClean="0">
                                      <a:solidFill>
                                        <a:srgbClr val="FF0000"/>
                                      </a:solidFill>
                                      <a:latin typeface="Cambria Math" panose="02040503050406030204" pitchFamily="18" charset="0"/>
                                    </a:rPr>
                                  </m:ctrlPr>
                                </m:fPr>
                                <m:num>
                                  <m:sSub>
                                    <m:sSubPr>
                                      <m:ctrlPr>
                                        <a:rPr lang="en-US" sz="2000" b="0" i="1" smtClean="0">
                                          <a:solidFill>
                                            <a:srgbClr val="FF0000"/>
                                          </a:solidFill>
                                          <a:latin typeface="Cambria Math" panose="02040503050406030204" pitchFamily="18" charset="0"/>
                                        </a:rPr>
                                      </m:ctrlPr>
                                    </m:sSubPr>
                                    <m:e>
                                      <m:r>
                                        <a:rPr lang="en-US" sz="2000" b="0" i="1" smtClean="0">
                                          <a:solidFill>
                                            <a:srgbClr val="FF0000"/>
                                          </a:solidFill>
                                          <a:latin typeface="Cambria Math" panose="02040503050406030204" pitchFamily="18" charset="0"/>
                                        </a:rPr>
                                        <m:t>𝑢</m:t>
                                      </m:r>
                                    </m:e>
                                    <m:sub>
                                      <m:sSub>
                                        <m:sSubPr>
                                          <m:ctrlPr>
                                            <a:rPr lang="en-US" sz="2000" b="0" i="1" smtClean="0">
                                              <a:solidFill>
                                                <a:srgbClr val="FF0000"/>
                                              </a:solidFill>
                                              <a:latin typeface="Cambria Math" panose="02040503050406030204" pitchFamily="18" charset="0"/>
                                            </a:rPr>
                                          </m:ctrlPr>
                                        </m:sSubPr>
                                        <m:e>
                                          <m:r>
                                            <a:rPr lang="en-US" sz="2000" b="0" i="1" smtClean="0">
                                              <a:solidFill>
                                                <a:srgbClr val="FF0000"/>
                                              </a:solidFill>
                                              <a:latin typeface="Cambria Math" panose="02040503050406030204" pitchFamily="18" charset="0"/>
                                            </a:rPr>
                                            <m:t>𝑦</m:t>
                                          </m:r>
                                        </m:e>
                                        <m:sub>
                                          <m:r>
                                            <a:rPr lang="en-US" sz="2000" b="0" i="1" smtClean="0">
                                              <a:solidFill>
                                                <a:srgbClr val="FF0000"/>
                                              </a:solidFill>
                                              <a:latin typeface="Cambria Math" panose="02040503050406030204" pitchFamily="18" charset="0"/>
                                            </a:rPr>
                                            <m:t>𝑖</m:t>
                                          </m:r>
                                        </m:sub>
                                      </m:sSub>
                                    </m:sub>
                                  </m:sSub>
                                </m:num>
                                <m:den>
                                  <m:r>
                                    <a:rPr lang="en-US" sz="2000" b="0" i="1" smtClean="0">
                                      <a:solidFill>
                                        <a:srgbClr val="FF0000"/>
                                      </a:solidFill>
                                      <a:latin typeface="Cambria Math" panose="02040503050406030204" pitchFamily="18" charset="0"/>
                                    </a:rPr>
                                    <m:t>𝑔</m:t>
                                  </m:r>
                                </m:den>
                              </m:f>
                            </m:e>
                          </m:d>
                        </m:e>
                        <m:sup>
                          <m:r>
                            <a:rPr lang="en-US" sz="2000" b="0" i="1" smtClean="0">
                              <a:latin typeface="Cambria Math" panose="02040503050406030204" pitchFamily="18" charset="0"/>
                            </a:rPr>
                            <m:t>2</m:t>
                          </m:r>
                        </m:sup>
                      </m:sSup>
                    </m:oMath>
                  </m:oMathPara>
                </a14:m>
                <a:endParaRPr lang="en-US" sz="2000" dirty="0"/>
              </a:p>
              <a:p>
                <a:pPr marL="68580" indent="0">
                  <a:buNone/>
                </a:pPr>
                <a:r>
                  <a:rPr lang="el-GR" sz="2000" dirty="0"/>
                  <a:t>κι αφού </a:t>
                </a:r>
                <a14:m>
                  <m:oMath xmlns:m="http://schemas.openxmlformats.org/officeDocument/2006/math">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𝑢</m:t>
                        </m:r>
                      </m:e>
                      <m:sub>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𝑦</m:t>
                            </m:r>
                          </m:e>
                          <m:sub>
                            <m:r>
                              <a:rPr lang="en-US" sz="2000" b="0" i="1" smtClean="0">
                                <a:latin typeface="Cambria Math" panose="02040503050406030204" pitchFamily="18" charset="0"/>
                              </a:rPr>
                              <m:t>𝑖</m:t>
                            </m:r>
                          </m:sub>
                        </m:sSub>
                      </m:sub>
                    </m:sSub>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𝑢</m:t>
                        </m:r>
                      </m:e>
                      <m:sub>
                        <m:r>
                          <a:rPr lang="en-US" sz="2000" b="0" i="1" smtClean="0">
                            <a:latin typeface="Cambria Math" panose="02040503050406030204" pitchFamily="18" charset="0"/>
                          </a:rPr>
                          <m:t>𝑖</m:t>
                        </m:r>
                      </m:sub>
                    </m:sSub>
                    <m:func>
                      <m:funcPr>
                        <m:ctrlPr>
                          <a:rPr lang="en-US" sz="2000" b="0" i="1" smtClean="0">
                            <a:latin typeface="Cambria Math" panose="02040503050406030204" pitchFamily="18" charset="0"/>
                          </a:rPr>
                        </m:ctrlPr>
                      </m:funcPr>
                      <m:fName>
                        <m:r>
                          <m:rPr>
                            <m:sty m:val="p"/>
                          </m:rPr>
                          <a:rPr lang="en-US" sz="2000" b="0" i="0" smtClean="0">
                            <a:latin typeface="Cambria Math" panose="02040503050406030204" pitchFamily="18" charset="0"/>
                          </a:rPr>
                          <m:t>sin</m:t>
                        </m:r>
                      </m:fName>
                      <m:e>
                        <m:d>
                          <m:dPr>
                            <m:ctrlPr>
                              <a:rPr lang="en-US" sz="2000" b="0" i="1" smtClean="0">
                                <a:latin typeface="Cambria Math" panose="02040503050406030204" pitchFamily="18" charset="0"/>
                              </a:rPr>
                            </m:ctrlPr>
                          </m:dPr>
                          <m:e>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𝜃</m:t>
                                </m:r>
                              </m:e>
                              <m:sub>
                                <m:r>
                                  <a:rPr lang="en-US" sz="2000" b="0" i="1" smtClean="0">
                                    <a:latin typeface="Cambria Math" panose="02040503050406030204" pitchFamily="18" charset="0"/>
                                  </a:rPr>
                                  <m:t>𝑖</m:t>
                                </m:r>
                              </m:sub>
                            </m:sSub>
                          </m:e>
                        </m:d>
                      </m:e>
                    </m:func>
                  </m:oMath>
                </a14:m>
                <a:r>
                  <a:rPr lang="en-US" sz="2000" dirty="0"/>
                  <a:t> </a:t>
                </a:r>
                <a:r>
                  <a:rPr lang="el-GR" sz="2000" dirty="0"/>
                  <a:t>έχουμε </a:t>
                </a:r>
                <a:endParaRPr lang="en-US" sz="2000" b="0" i="1" dirty="0">
                  <a:latin typeface="Cambria Math" panose="02040503050406030204" pitchFamily="18" charset="0"/>
                </a:endParaRPr>
              </a:p>
              <a:p>
                <a:pPr marL="68580" indent="0">
                  <a:buNone/>
                </a:pPr>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rPr>
                        <m:t>h</m:t>
                      </m:r>
                      <m:r>
                        <a:rPr lang="en-US" sz="2000" b="0" i="1" smtClean="0">
                          <a:latin typeface="Cambria Math" panose="02040503050406030204" pitchFamily="18" charset="0"/>
                        </a:rPr>
                        <m:t>=</m:t>
                      </m:r>
                      <m:f>
                        <m:fPr>
                          <m:ctrlPr>
                            <a:rPr lang="en-US" sz="2000" b="0" i="1" smtClean="0">
                              <a:latin typeface="Cambria Math" panose="02040503050406030204" pitchFamily="18" charset="0"/>
                            </a:rPr>
                          </m:ctrlPr>
                        </m:fPr>
                        <m:num>
                          <m:sSubSup>
                            <m:sSubSupPr>
                              <m:ctrlPr>
                                <a:rPr lang="en-US" sz="2000" b="0" i="1" smtClean="0">
                                  <a:latin typeface="Cambria Math" panose="02040503050406030204" pitchFamily="18" charset="0"/>
                                </a:rPr>
                              </m:ctrlPr>
                            </m:sSubSupPr>
                            <m:e>
                              <m:r>
                                <a:rPr lang="en-US" sz="2000" b="0" i="1" smtClean="0">
                                  <a:latin typeface="Cambria Math" panose="02040503050406030204" pitchFamily="18" charset="0"/>
                                </a:rPr>
                                <m:t>𝑢</m:t>
                              </m:r>
                            </m:e>
                            <m:sub>
                              <m:r>
                                <a:rPr lang="en-US" sz="2000" b="0" i="1" smtClean="0">
                                  <a:latin typeface="Cambria Math" panose="02040503050406030204" pitchFamily="18" charset="0"/>
                                </a:rPr>
                                <m:t>𝑖</m:t>
                              </m:r>
                            </m:sub>
                            <m:sup>
                              <m:r>
                                <a:rPr lang="en-US" sz="2000" b="0" i="1" smtClean="0">
                                  <a:latin typeface="Cambria Math" panose="02040503050406030204" pitchFamily="18" charset="0"/>
                                </a:rPr>
                                <m:t>2</m:t>
                              </m:r>
                            </m:sup>
                          </m:sSubSup>
                          <m:func>
                            <m:funcPr>
                              <m:ctrlPr>
                                <a:rPr lang="en-US" sz="2000" b="0" i="1" smtClean="0">
                                  <a:latin typeface="Cambria Math" panose="02040503050406030204" pitchFamily="18" charset="0"/>
                                </a:rPr>
                              </m:ctrlPr>
                            </m:funcPr>
                            <m:fName>
                              <m:sSup>
                                <m:sSupPr>
                                  <m:ctrlPr>
                                    <a:rPr lang="en-US" sz="2000" b="0" i="1" smtClean="0">
                                      <a:latin typeface="Cambria Math" panose="02040503050406030204" pitchFamily="18" charset="0"/>
                                    </a:rPr>
                                  </m:ctrlPr>
                                </m:sSupPr>
                                <m:e>
                                  <m:r>
                                    <m:rPr>
                                      <m:sty m:val="p"/>
                                    </m:rPr>
                                    <a:rPr lang="en-US" sz="2000" b="0" i="0" smtClean="0">
                                      <a:latin typeface="Cambria Math" panose="02040503050406030204" pitchFamily="18" charset="0"/>
                                    </a:rPr>
                                    <m:t>sin</m:t>
                                  </m:r>
                                </m:e>
                                <m:sup>
                                  <m:r>
                                    <a:rPr lang="en-US" sz="2000" b="0" i="1" smtClean="0">
                                      <a:latin typeface="Cambria Math" panose="02040503050406030204" pitchFamily="18" charset="0"/>
                                    </a:rPr>
                                    <m:t>2</m:t>
                                  </m:r>
                                </m:sup>
                              </m:sSup>
                            </m:fName>
                            <m:e>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𝜃</m:t>
                                  </m:r>
                                </m:e>
                                <m:sub>
                                  <m:r>
                                    <a:rPr lang="en-US" sz="2000" b="0" i="1" smtClean="0">
                                      <a:latin typeface="Cambria Math" panose="02040503050406030204" pitchFamily="18" charset="0"/>
                                    </a:rPr>
                                    <m:t>𝑖</m:t>
                                  </m:r>
                                </m:sub>
                              </m:sSub>
                            </m:e>
                          </m:func>
                        </m:num>
                        <m:den>
                          <m:r>
                            <a:rPr lang="en-US" sz="2000" b="0" i="1" smtClean="0">
                              <a:latin typeface="Cambria Math" panose="02040503050406030204" pitchFamily="18" charset="0"/>
                            </a:rPr>
                            <m:t>2</m:t>
                          </m:r>
                          <m:r>
                            <a:rPr lang="en-US" sz="2000" b="0" i="1" smtClean="0">
                              <a:latin typeface="Cambria Math" panose="02040503050406030204" pitchFamily="18" charset="0"/>
                            </a:rPr>
                            <m:t>𝑔</m:t>
                          </m:r>
                        </m:den>
                      </m:f>
                    </m:oMath>
                  </m:oMathPara>
                </a14:m>
                <a:endParaRPr lang="el-GR" sz="2000" dirty="0"/>
              </a:p>
            </p:txBody>
          </p:sp>
        </mc:Choice>
        <mc:Fallback xmlns="">
          <p:sp>
            <p:nvSpPr>
              <p:cNvPr id="3" name="Θέση περιεχομένου 2"/>
              <p:cNvSpPr>
                <a:spLocks noGrp="1" noRot="1" noChangeAspect="1" noMove="1" noResize="1" noEditPoints="1" noAdjustHandles="1" noChangeArrowheads="1" noChangeShapeType="1" noTextEdit="1"/>
              </p:cNvSpPr>
              <p:nvPr>
                <p:ph idx="1"/>
              </p:nvPr>
            </p:nvSpPr>
            <p:spPr>
              <a:xfrm>
                <a:off x="738350" y="1371600"/>
                <a:ext cx="7948450" cy="5029200"/>
              </a:xfrm>
              <a:blipFill>
                <a:blip r:embed="rId3"/>
                <a:stretch>
                  <a:fillRect t="-606"/>
                </a:stretch>
              </a:blipFill>
            </p:spPr>
            <p:txBody>
              <a:bodyPr/>
              <a:lstStyle/>
              <a:p>
                <a:r>
                  <a:rPr lang="en-US">
                    <a:noFill/>
                  </a:rPr>
                  <a:t> </a:t>
                </a:r>
              </a:p>
            </p:txBody>
          </p:sp>
        </mc:Fallback>
      </mc:AlternateContent>
      <p:sp>
        <p:nvSpPr>
          <p:cNvPr id="4" name="Rounded Rectangle 3"/>
          <p:cNvSpPr/>
          <p:nvPr/>
        </p:nvSpPr>
        <p:spPr>
          <a:xfrm>
            <a:off x="3733800" y="5681748"/>
            <a:ext cx="1905000" cy="685800"/>
          </a:xfrm>
          <a:prstGeom prst="roundRect">
            <a:avLst/>
          </a:prstGeom>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Εικόνα 3"/>
          <p:cNvPicPr>
            <a:picLocks noChangeAspect="1"/>
          </p:cNvPicPr>
          <p:nvPr/>
        </p:nvPicPr>
        <p:blipFill rotWithShape="1">
          <a:blip r:embed="rId4">
            <a:extLst>
              <a:ext uri="{28A0092B-C50C-407E-A947-70E740481C1C}">
                <a14:useLocalDpi xmlns:a14="http://schemas.microsoft.com/office/drawing/2010/main" val="0"/>
              </a:ext>
            </a:extLst>
          </a:blip>
          <a:srcRect l="3571" t="3258" r="2382" b="3887"/>
          <a:stretch/>
        </p:blipFill>
        <p:spPr>
          <a:xfrm>
            <a:off x="6194149" y="76201"/>
            <a:ext cx="2851485" cy="2057400"/>
          </a:xfrm>
          <a:prstGeom prst="rect">
            <a:avLst/>
          </a:prstGeom>
          <a:ln>
            <a:noFill/>
          </a:ln>
          <a:effectLst>
            <a:outerShdw blurRad="190500" algn="tl" rotWithShape="0">
              <a:srgbClr val="000000">
                <a:alpha val="70000"/>
              </a:srgbClr>
            </a:outerShdw>
          </a:effectLst>
        </p:spPr>
      </p:pic>
      <mc:AlternateContent xmlns:mc="http://schemas.openxmlformats.org/markup-compatibility/2006" xmlns:p14="http://schemas.microsoft.com/office/powerpoint/2010/main">
        <mc:Choice Requires="p14">
          <p:contentPart p14:bwMode="auto" r:id="rId5">
            <p14:nvContentPartPr>
              <p14:cNvPr id="6" name="Ink 5"/>
              <p14:cNvContentPartPr/>
              <p14:nvPr/>
            </p14:nvContentPartPr>
            <p14:xfrm>
              <a:off x="6582240" y="286200"/>
              <a:ext cx="456480" cy="404280"/>
            </p14:xfrm>
          </p:contentPart>
        </mc:Choice>
        <mc:Fallback xmlns="">
          <p:pic>
            <p:nvPicPr>
              <p:cNvPr id="6" name="Ink 5"/>
              <p:cNvPicPr/>
              <p:nvPr/>
            </p:nvPicPr>
            <p:blipFill>
              <a:blip r:embed="rId6"/>
              <a:stretch>
                <a:fillRect/>
              </a:stretch>
            </p:blipFill>
            <p:spPr>
              <a:xfrm>
                <a:off x="6567480" y="274320"/>
                <a:ext cx="487080" cy="430920"/>
              </a:xfrm>
              <a:prstGeom prst="rect">
                <a:avLst/>
              </a:prstGeom>
            </p:spPr>
          </p:pic>
        </mc:Fallback>
      </mc:AlternateContent>
      <p:sp>
        <p:nvSpPr>
          <p:cNvPr id="7" name="Horizontal Scroll 6"/>
          <p:cNvSpPr/>
          <p:nvPr/>
        </p:nvSpPr>
        <p:spPr>
          <a:xfrm>
            <a:off x="738350" y="1828800"/>
            <a:ext cx="2157250" cy="457200"/>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prstClr val="white"/>
                </a:solidFill>
                <a:effectLst/>
                <a:uLnTx/>
                <a:uFillTx/>
                <a:latin typeface="Calibri" panose="020F0502020204030204"/>
                <a:ea typeface="+mn-ea"/>
                <a:cs typeface="+mn-cs"/>
              </a:rPr>
              <a:t>Διαδρομή ΟΑ:</a:t>
            </a:r>
          </a:p>
        </p:txBody>
      </p:sp>
      <mc:AlternateContent xmlns:mc="http://schemas.openxmlformats.org/markup-compatibility/2006" xmlns:a14="http://schemas.microsoft.com/office/drawing/2010/main">
        <mc:Choice Requires="a14">
          <p:sp>
            <p:nvSpPr>
              <p:cNvPr id="8" name="Cloud Callout 7"/>
              <p:cNvSpPr/>
              <p:nvPr/>
            </p:nvSpPr>
            <p:spPr>
              <a:xfrm>
                <a:off x="6194149" y="2356169"/>
                <a:ext cx="2721251" cy="615631"/>
              </a:xfrm>
              <a:prstGeom prst="cloudCallout">
                <a:avLst>
                  <a:gd name="adj1" fmla="val -23607"/>
                  <a:gd name="adj2" fmla="val -125843"/>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𝑓</m:t>
                          </m:r>
                        </m:sub>
                      </m:s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Sub>
                        <m:sSub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𝐴</m:t>
                          </m:r>
                        </m:sub>
                      </m:s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sSub>
                        <m:sSub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𝑖</m:t>
                          </m:r>
                        </m:sub>
                      </m:s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Sub>
                        <m:sSub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𝑂</m:t>
                          </m:r>
                        </m:sub>
                      </m:sSub>
                    </m:oMath>
                  </m:oMathPara>
                </a14:m>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mc:Choice>
        <mc:Fallback xmlns="">
          <p:sp>
            <p:nvSpPr>
              <p:cNvPr id="8" name="Cloud Callout 7"/>
              <p:cNvSpPr>
                <a:spLocks noRot="1" noChangeAspect="1" noMove="1" noResize="1" noEditPoints="1" noAdjustHandles="1" noChangeArrowheads="1" noChangeShapeType="1" noTextEdit="1"/>
              </p:cNvSpPr>
              <p:nvPr/>
            </p:nvSpPr>
            <p:spPr>
              <a:xfrm>
                <a:off x="6194149" y="2356169"/>
                <a:ext cx="2721251" cy="615631"/>
              </a:xfrm>
              <a:prstGeom prst="cloudCallout">
                <a:avLst>
                  <a:gd name="adj1" fmla="val -23607"/>
                  <a:gd name="adj2" fmla="val -125843"/>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p14="http://schemas.microsoft.com/office/powerpoint/2010/main">
        <mc:Choice Requires="p14">
          <p:contentPart p14:bwMode="auto" r:id="rId8">
            <p14:nvContentPartPr>
              <p14:cNvPr id="9" name="Ink 8"/>
              <p14:cNvContentPartPr/>
              <p14:nvPr/>
            </p14:nvContentPartPr>
            <p14:xfrm>
              <a:off x="3209400" y="3618000"/>
              <a:ext cx="829800" cy="554760"/>
            </p14:xfrm>
          </p:contentPart>
        </mc:Choice>
        <mc:Fallback xmlns="">
          <p:pic>
            <p:nvPicPr>
              <p:cNvPr id="9" name="Ink 8"/>
              <p:cNvPicPr/>
              <p:nvPr/>
            </p:nvPicPr>
            <p:blipFill>
              <a:blip r:embed="rId9"/>
              <a:stretch>
                <a:fillRect/>
              </a:stretch>
            </p:blipFill>
            <p:spPr>
              <a:xfrm>
                <a:off x="3202200" y="3606480"/>
                <a:ext cx="847440" cy="573480"/>
              </a:xfrm>
              <a:prstGeom prst="rect">
                <a:avLst/>
              </a:prstGeom>
            </p:spPr>
          </p:pic>
        </mc:Fallback>
      </mc:AlternateContent>
    </p:spTree>
    <p:extLst>
      <p:ext uri="{BB962C8B-B14F-4D97-AF65-F5344CB8AC3E}">
        <p14:creationId xmlns:p14="http://schemas.microsoft.com/office/powerpoint/2010/main" val="3695668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fade">
                                      <p:cBhvr>
                                        <p:cTn id="19" dur="500"/>
                                        <p:tgtEl>
                                          <p:spTgt spid="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fade">
                                      <p:cBhvr>
                                        <p:cTn id="24" dur="500"/>
                                        <p:tgtEl>
                                          <p:spTgt spid="3">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Effect transition="in" filter="fade">
                                      <p:cBhvr>
                                        <p:cTn id="29" dur="500"/>
                                        <p:tgtEl>
                                          <p:spTgt spid="3">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3">
                                            <p:txEl>
                                              <p:pRg st="4" end="4"/>
                                            </p:txEl>
                                          </p:spTgt>
                                        </p:tgtEl>
                                        <p:attrNameLst>
                                          <p:attrName>style.visibility</p:attrName>
                                        </p:attrNameLst>
                                      </p:cBhvr>
                                      <p:to>
                                        <p:strVal val="visible"/>
                                      </p:to>
                                    </p:set>
                                    <p:animEffect transition="in" filter="fade">
                                      <p:cBhvr>
                                        <p:cTn id="34" dur="500"/>
                                        <p:tgtEl>
                                          <p:spTgt spid="3">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3">
                                            <p:txEl>
                                              <p:pRg st="5" end="5"/>
                                            </p:txEl>
                                          </p:spTgt>
                                        </p:tgtEl>
                                        <p:attrNameLst>
                                          <p:attrName>style.visibility</p:attrName>
                                        </p:attrNameLst>
                                      </p:cBhvr>
                                      <p:to>
                                        <p:strVal val="visible"/>
                                      </p:to>
                                    </p:set>
                                    <p:animEffect transition="in" filter="fade">
                                      <p:cBhvr>
                                        <p:cTn id="39" dur="500"/>
                                        <p:tgtEl>
                                          <p:spTgt spid="3">
                                            <p:txEl>
                                              <p:pRg st="5" end="5"/>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3">
                                            <p:txEl>
                                              <p:pRg st="6" end="6"/>
                                            </p:txEl>
                                          </p:spTgt>
                                        </p:tgtEl>
                                        <p:attrNameLst>
                                          <p:attrName>style.visibility</p:attrName>
                                        </p:attrNameLst>
                                      </p:cBhvr>
                                      <p:to>
                                        <p:strVal val="visible"/>
                                      </p:to>
                                    </p:set>
                                    <p:animEffect transition="in" filter="fade">
                                      <p:cBhvr>
                                        <p:cTn id="44" dur="500"/>
                                        <p:tgtEl>
                                          <p:spTgt spid="3">
                                            <p:txEl>
                                              <p:pRg st="6" end="6"/>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Effect transition="in" filter="fade">
                                      <p:cBhvr>
                                        <p:cTn id="49" dur="500"/>
                                        <p:tgtEl>
                                          <p:spTgt spid="3">
                                            <p:txEl>
                                              <p:pRg st="7" end="7"/>
                                            </p:txEl>
                                          </p:spTgt>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4"/>
                                        </p:tgtEl>
                                        <p:attrNameLst>
                                          <p:attrName>style.visibility</p:attrName>
                                        </p:attrNameLst>
                                      </p:cBhvr>
                                      <p:to>
                                        <p:strVal val="visible"/>
                                      </p:to>
                                    </p:set>
                                    <p:animEffect transition="in" filter="fade">
                                      <p:cBhvr>
                                        <p:cTn id="5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8"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a:t>Κίνηση σε Δυο Διαστάσεις</a:t>
            </a:r>
          </a:p>
        </p:txBody>
      </p:sp>
      <mc:AlternateContent xmlns:mc="http://schemas.openxmlformats.org/markup-compatibility/2006" xmlns:a14="http://schemas.microsoft.com/office/drawing/2010/main">
        <mc:Choice Requires="a14">
          <p:sp>
            <p:nvSpPr>
              <p:cNvPr id="3" name="Θέση περιεχομένου 2"/>
              <p:cNvSpPr>
                <a:spLocks noGrp="1"/>
              </p:cNvSpPr>
              <p:nvPr>
                <p:ph idx="1"/>
              </p:nvPr>
            </p:nvSpPr>
            <p:spPr>
              <a:xfrm>
                <a:off x="738350" y="1371600"/>
                <a:ext cx="7034050" cy="5257800"/>
              </a:xfrm>
            </p:spPr>
            <p:txBody>
              <a:bodyPr>
                <a:normAutofit/>
              </a:bodyPr>
              <a:lstStyle/>
              <a:p>
                <a:r>
                  <a:rPr lang="el-GR" sz="2000" dirty="0"/>
                  <a:t>Ας βρούμε τα </a:t>
                </a:r>
                <a14:m>
                  <m:oMath xmlns:m="http://schemas.openxmlformats.org/officeDocument/2006/math">
                    <m:r>
                      <a:rPr lang="en-US" sz="2000" i="1" dirty="0" smtClean="0">
                        <a:latin typeface="Cambria Math" panose="02040503050406030204" pitchFamily="18" charset="0"/>
                      </a:rPr>
                      <m:t>h</m:t>
                    </m:r>
                    <m:r>
                      <a:rPr lang="en-US" sz="2000" i="1" dirty="0" smtClean="0">
                        <a:latin typeface="Cambria Math" panose="02040503050406030204" pitchFamily="18" charset="0"/>
                      </a:rPr>
                      <m:t>, </m:t>
                    </m:r>
                    <m:r>
                      <a:rPr lang="en-US" sz="2000" i="1" dirty="0" smtClean="0">
                        <a:latin typeface="Cambria Math" panose="02040503050406030204" pitchFamily="18" charset="0"/>
                      </a:rPr>
                      <m:t>𝑅</m:t>
                    </m:r>
                    <m:r>
                      <a:rPr lang="en-US" sz="2000" i="1" dirty="0" smtClean="0">
                        <a:latin typeface="Cambria Math" panose="02040503050406030204" pitchFamily="18" charset="0"/>
                      </a:rPr>
                      <m:t> </m:t>
                    </m:r>
                  </m:oMath>
                </a14:m>
                <a:r>
                  <a:rPr lang="el-GR" sz="2000" dirty="0"/>
                  <a:t>συναρτήσει των δεδομένων:</a:t>
                </a:r>
                <a:endParaRPr lang="en-US" sz="2000" dirty="0"/>
              </a:p>
              <a:p>
                <a:pPr marL="68580" indent="0">
                  <a:buNone/>
                </a:pPr>
                <a:endParaRPr lang="en-US" sz="2000" dirty="0"/>
              </a:p>
              <a:p>
                <a:pPr marL="68580" indent="0">
                  <a:buNone/>
                </a:pPr>
                <a:endParaRPr lang="el-GR" sz="2000" dirty="0"/>
              </a:p>
              <a:p>
                <a:pPr marL="68580" indent="0">
                  <a:buNone/>
                </a:pPr>
                <a:r>
                  <a:rPr lang="el-GR" sz="2000" dirty="0"/>
                  <a:t>Στον </a:t>
                </a:r>
                <a:r>
                  <a:rPr lang="en-US" sz="2000" dirty="0"/>
                  <a:t>x-</a:t>
                </a:r>
                <a:r>
                  <a:rPr lang="el-GR" sz="2000" dirty="0"/>
                  <a:t>άξονα: </a:t>
                </a:r>
                <a14:m>
                  <m:oMath xmlns:m="http://schemas.openxmlformats.org/officeDocument/2006/math">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𝑥</m:t>
                        </m:r>
                      </m:e>
                      <m:sub>
                        <m:r>
                          <a:rPr lang="en-US" sz="2000" b="0" i="1" smtClean="0">
                            <a:latin typeface="Cambria Math" panose="02040503050406030204" pitchFamily="18" charset="0"/>
                          </a:rPr>
                          <m:t>𝑓</m:t>
                        </m:r>
                      </m:sub>
                    </m:sSub>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𝑥</m:t>
                        </m:r>
                      </m:e>
                      <m:sub>
                        <m:r>
                          <a:rPr lang="en-US" sz="2000" b="0" i="1" smtClean="0">
                            <a:latin typeface="Cambria Math" panose="02040503050406030204" pitchFamily="18" charset="0"/>
                          </a:rPr>
                          <m:t>𝑖</m:t>
                        </m:r>
                      </m:sub>
                    </m:sSub>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𝑢</m:t>
                        </m:r>
                      </m:e>
                      <m:sub>
                        <m:r>
                          <a:rPr lang="en-US" sz="2000" b="0" i="1" smtClean="0">
                            <a:latin typeface="Cambria Math" panose="02040503050406030204" pitchFamily="18" charset="0"/>
                          </a:rPr>
                          <m:t>𝑥</m:t>
                        </m:r>
                      </m:sub>
                    </m:sSub>
                    <m:r>
                      <a:rPr lang="en-US" sz="2000" b="0" i="1" smtClean="0">
                        <a:latin typeface="Cambria Math" panose="02040503050406030204" pitchFamily="18" charset="0"/>
                      </a:rPr>
                      <m:t>𝑡</m:t>
                    </m:r>
                    <m:r>
                      <a:rPr lang="en-US" sz="2000" b="0" i="1" smtClean="0">
                        <a:latin typeface="Cambria Math" panose="02040503050406030204" pitchFamily="18" charset="0"/>
                      </a:rPr>
                      <m:t>⇒</m:t>
                    </m:r>
                    <m:r>
                      <a:rPr lang="en-US" sz="2000" b="0" i="1" smtClean="0">
                        <a:latin typeface="Cambria Math" panose="02040503050406030204" pitchFamily="18" charset="0"/>
                      </a:rPr>
                      <m:t>𝑅</m:t>
                    </m:r>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𝑥</m:t>
                        </m:r>
                      </m:e>
                      <m:sub>
                        <m:r>
                          <a:rPr lang="en-US" sz="2000" b="0" i="1" smtClean="0">
                            <a:latin typeface="Cambria Math" panose="02040503050406030204" pitchFamily="18" charset="0"/>
                          </a:rPr>
                          <m:t>𝑖</m:t>
                        </m:r>
                      </m:sub>
                    </m:sSub>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𝑢</m:t>
                        </m:r>
                      </m:e>
                      <m:sub>
                        <m:r>
                          <a:rPr lang="en-US" sz="2000" b="0" i="1" smtClean="0">
                            <a:latin typeface="Cambria Math" panose="02040503050406030204" pitchFamily="18" charset="0"/>
                          </a:rPr>
                          <m:t>𝑥</m:t>
                        </m:r>
                      </m:sub>
                    </m:sSub>
                    <m:r>
                      <a:rPr lang="en-US" sz="2000" b="0" i="1" smtClean="0">
                        <a:latin typeface="Cambria Math" panose="02040503050406030204" pitchFamily="18" charset="0"/>
                      </a:rPr>
                      <m:t>𝑡</m:t>
                    </m:r>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𝑢</m:t>
                        </m:r>
                      </m:e>
                      <m:sub>
                        <m:r>
                          <a:rPr lang="en-US" sz="2000" b="0" i="1" smtClean="0">
                            <a:latin typeface="Cambria Math" panose="02040503050406030204" pitchFamily="18" charset="0"/>
                          </a:rPr>
                          <m:t>𝑥</m:t>
                        </m:r>
                      </m:sub>
                    </m:sSub>
                    <m:r>
                      <a:rPr lang="en-US" sz="2000" b="0" i="1" smtClean="0">
                        <a:latin typeface="Cambria Math" panose="02040503050406030204" pitchFamily="18" charset="0"/>
                      </a:rPr>
                      <m:t>𝑡</m:t>
                    </m:r>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𝑢</m:t>
                        </m:r>
                      </m:e>
                      <m:sub>
                        <m:r>
                          <a:rPr lang="en-US" sz="2000" b="0" i="1" smtClean="0">
                            <a:latin typeface="Cambria Math" panose="02040503050406030204" pitchFamily="18" charset="0"/>
                          </a:rPr>
                          <m:t>𝑖</m:t>
                        </m:r>
                      </m:sub>
                    </m:sSub>
                    <m:func>
                      <m:funcPr>
                        <m:ctrlPr>
                          <a:rPr lang="en-US" sz="2000" b="0" i="1" smtClean="0">
                            <a:latin typeface="Cambria Math" panose="02040503050406030204" pitchFamily="18" charset="0"/>
                          </a:rPr>
                        </m:ctrlPr>
                      </m:funcPr>
                      <m:fName>
                        <m:r>
                          <m:rPr>
                            <m:sty m:val="p"/>
                          </m:rPr>
                          <a:rPr lang="en-US" sz="2000" b="0" i="0" smtClean="0">
                            <a:latin typeface="Cambria Math" panose="02040503050406030204" pitchFamily="18" charset="0"/>
                          </a:rPr>
                          <m:t>cos</m:t>
                        </m:r>
                      </m:fName>
                      <m:e>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𝜃</m:t>
                            </m:r>
                          </m:e>
                          <m:sub>
                            <m:r>
                              <a:rPr lang="en-US" sz="2000" b="0" i="1" smtClean="0">
                                <a:latin typeface="Cambria Math" panose="02040503050406030204" pitchFamily="18" charset="0"/>
                              </a:rPr>
                              <m:t>𝑖</m:t>
                            </m:r>
                          </m:sub>
                        </m:sSub>
                      </m:e>
                    </m:func>
                    <m:r>
                      <a:rPr lang="en-US" sz="2000" b="0" i="1" smtClean="0">
                        <a:solidFill>
                          <a:srgbClr val="FF0000"/>
                        </a:solidFill>
                        <a:latin typeface="Cambria Math" panose="02040503050406030204" pitchFamily="18" charset="0"/>
                      </a:rPr>
                      <m:t>𝑡</m:t>
                    </m:r>
                  </m:oMath>
                </a14:m>
                <a:endParaRPr lang="en-US" sz="2000" dirty="0"/>
              </a:p>
              <a:p>
                <a:pPr marL="68580" indent="0">
                  <a:buNone/>
                </a:pPr>
                <a:r>
                  <a:rPr lang="el-GR" sz="2000" dirty="0"/>
                  <a:t>Στον </a:t>
                </a:r>
                <a:r>
                  <a:rPr lang="en-US" sz="2000" dirty="0"/>
                  <a:t>y-</a:t>
                </a:r>
                <a:r>
                  <a:rPr lang="el-GR" sz="2000" dirty="0"/>
                  <a:t>άξονα: </a:t>
                </a:r>
                <a14:m>
                  <m:oMath xmlns:m="http://schemas.openxmlformats.org/officeDocument/2006/math">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𝑦</m:t>
                        </m:r>
                      </m:e>
                      <m:sub>
                        <m:r>
                          <a:rPr lang="en-US" sz="2000" b="0" i="1" smtClean="0">
                            <a:latin typeface="Cambria Math" panose="02040503050406030204" pitchFamily="18" charset="0"/>
                          </a:rPr>
                          <m:t>𝑓</m:t>
                        </m:r>
                      </m:sub>
                    </m:sSub>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𝑦</m:t>
                        </m:r>
                      </m:e>
                      <m:sub>
                        <m:r>
                          <a:rPr lang="en-US" sz="2000" b="0" i="1" smtClean="0">
                            <a:latin typeface="Cambria Math" panose="02040503050406030204" pitchFamily="18" charset="0"/>
                          </a:rPr>
                          <m:t>𝑖</m:t>
                        </m:r>
                      </m:sub>
                    </m:sSub>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𝑢</m:t>
                        </m:r>
                      </m:e>
                      <m:sub>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𝑦</m:t>
                            </m:r>
                          </m:e>
                          <m:sub>
                            <m:r>
                              <a:rPr lang="en-US" sz="2000" b="0" i="1" smtClean="0">
                                <a:latin typeface="Cambria Math" panose="02040503050406030204" pitchFamily="18" charset="0"/>
                              </a:rPr>
                              <m:t>𝑖</m:t>
                            </m:r>
                          </m:sub>
                        </m:sSub>
                      </m:sub>
                    </m:sSub>
                    <m:r>
                      <a:rPr lang="en-US" sz="2000" b="0" i="1" smtClean="0">
                        <a:latin typeface="Cambria Math" panose="02040503050406030204" pitchFamily="18" charset="0"/>
                      </a:rPr>
                      <m:t>𝑡</m:t>
                    </m:r>
                    <m:r>
                      <a:rPr lang="en-US" sz="2000" b="0" i="1" smtClean="0">
                        <a:latin typeface="Cambria Math" panose="02040503050406030204" pitchFamily="18" charset="0"/>
                      </a:rPr>
                      <m:t>−</m:t>
                    </m:r>
                    <m:f>
                      <m:fPr>
                        <m:ctrlPr>
                          <a:rPr lang="en-US" sz="2000" b="0" i="1" smtClean="0">
                            <a:latin typeface="Cambria Math" panose="02040503050406030204" pitchFamily="18" charset="0"/>
                          </a:rPr>
                        </m:ctrlPr>
                      </m:fPr>
                      <m:num>
                        <m:r>
                          <a:rPr lang="en-US" sz="2000" b="0" i="1" smtClean="0">
                            <a:latin typeface="Cambria Math" panose="02040503050406030204" pitchFamily="18" charset="0"/>
                          </a:rPr>
                          <m:t>1</m:t>
                        </m:r>
                      </m:num>
                      <m:den>
                        <m:r>
                          <a:rPr lang="en-US" sz="2000" b="0" i="1" smtClean="0">
                            <a:latin typeface="Cambria Math" panose="02040503050406030204" pitchFamily="18" charset="0"/>
                          </a:rPr>
                          <m:t>2</m:t>
                        </m:r>
                      </m:den>
                    </m:f>
                    <m:r>
                      <a:rPr lang="en-US" sz="2000" b="0" i="1" smtClean="0">
                        <a:latin typeface="Cambria Math" panose="02040503050406030204" pitchFamily="18" charset="0"/>
                      </a:rPr>
                      <m:t>𝑔</m:t>
                    </m:r>
                    <m:sSup>
                      <m:sSupPr>
                        <m:ctrlPr>
                          <a:rPr lang="en-US" sz="2000" b="0" i="1" smtClean="0">
                            <a:latin typeface="Cambria Math" panose="02040503050406030204" pitchFamily="18" charset="0"/>
                          </a:rPr>
                        </m:ctrlPr>
                      </m:sSupPr>
                      <m:e>
                        <m:r>
                          <a:rPr lang="en-US" sz="2000" b="0" i="1" smtClean="0">
                            <a:latin typeface="Cambria Math" panose="02040503050406030204" pitchFamily="18" charset="0"/>
                          </a:rPr>
                          <m:t>𝑡</m:t>
                        </m:r>
                      </m:e>
                      <m:sup>
                        <m:r>
                          <a:rPr lang="en-US" sz="2000" b="0" i="1" smtClean="0">
                            <a:latin typeface="Cambria Math" panose="02040503050406030204" pitchFamily="18" charset="0"/>
                          </a:rPr>
                          <m:t>2</m:t>
                        </m:r>
                      </m:sup>
                    </m:sSup>
                    <m:r>
                      <a:rPr lang="en-US" sz="2000" b="0" i="1" smtClean="0">
                        <a:latin typeface="Cambria Math" panose="02040503050406030204" pitchFamily="18" charset="0"/>
                      </a:rPr>
                      <m:t>⇒0=0+</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𝑢</m:t>
                        </m:r>
                      </m:e>
                      <m:sub>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𝑦</m:t>
                            </m:r>
                          </m:e>
                          <m:sub>
                            <m:r>
                              <a:rPr lang="en-US" sz="2000" b="0" i="1" smtClean="0">
                                <a:latin typeface="Cambria Math" panose="02040503050406030204" pitchFamily="18" charset="0"/>
                              </a:rPr>
                              <m:t>𝑖</m:t>
                            </m:r>
                          </m:sub>
                        </m:sSub>
                      </m:sub>
                    </m:sSub>
                    <m:r>
                      <a:rPr lang="en-US" sz="2000" b="0" i="1" smtClean="0">
                        <a:latin typeface="Cambria Math" panose="02040503050406030204" pitchFamily="18" charset="0"/>
                      </a:rPr>
                      <m:t>𝑡</m:t>
                    </m:r>
                    <m:r>
                      <a:rPr lang="en-US" sz="2000" b="0" i="1" smtClean="0">
                        <a:latin typeface="Cambria Math" panose="02040503050406030204" pitchFamily="18" charset="0"/>
                      </a:rPr>
                      <m:t>−</m:t>
                    </m:r>
                    <m:f>
                      <m:fPr>
                        <m:ctrlPr>
                          <a:rPr lang="en-US" sz="2000" b="0" i="1" smtClean="0">
                            <a:latin typeface="Cambria Math" panose="02040503050406030204" pitchFamily="18" charset="0"/>
                          </a:rPr>
                        </m:ctrlPr>
                      </m:fPr>
                      <m:num>
                        <m:r>
                          <a:rPr lang="en-US" sz="2000" b="0" i="1" smtClean="0">
                            <a:latin typeface="Cambria Math" panose="02040503050406030204" pitchFamily="18" charset="0"/>
                          </a:rPr>
                          <m:t>1</m:t>
                        </m:r>
                      </m:num>
                      <m:den>
                        <m:r>
                          <a:rPr lang="en-US" sz="2000" b="0" i="1" smtClean="0">
                            <a:latin typeface="Cambria Math" panose="02040503050406030204" pitchFamily="18" charset="0"/>
                          </a:rPr>
                          <m:t>2</m:t>
                        </m:r>
                      </m:den>
                    </m:f>
                    <m:r>
                      <a:rPr lang="en-US" sz="2000" b="0" i="1" smtClean="0">
                        <a:latin typeface="Cambria Math" panose="02040503050406030204" pitchFamily="18" charset="0"/>
                      </a:rPr>
                      <m:t>𝑔</m:t>
                    </m:r>
                    <m:sSup>
                      <m:sSupPr>
                        <m:ctrlPr>
                          <a:rPr lang="en-US" sz="2000" b="0" i="1" smtClean="0">
                            <a:latin typeface="Cambria Math" panose="02040503050406030204" pitchFamily="18" charset="0"/>
                          </a:rPr>
                        </m:ctrlPr>
                      </m:sSupPr>
                      <m:e>
                        <m:r>
                          <a:rPr lang="en-US" sz="2000" b="0" i="1" smtClean="0">
                            <a:latin typeface="Cambria Math" panose="02040503050406030204" pitchFamily="18" charset="0"/>
                          </a:rPr>
                          <m:t>𝑡</m:t>
                        </m:r>
                      </m:e>
                      <m:sup>
                        <m:r>
                          <a:rPr lang="en-US" sz="2000" b="0" i="1" smtClean="0">
                            <a:latin typeface="Cambria Math" panose="02040503050406030204" pitchFamily="18" charset="0"/>
                          </a:rPr>
                          <m:t>2</m:t>
                        </m:r>
                      </m:sup>
                    </m:sSup>
                    <m:r>
                      <a:rPr lang="en-US" sz="2000" b="0" i="1" smtClean="0">
                        <a:latin typeface="Cambria Math" panose="02040503050406030204" pitchFamily="18" charset="0"/>
                      </a:rPr>
                      <m:t>⇒</m:t>
                    </m:r>
                  </m:oMath>
                </a14:m>
                <a:br>
                  <a:rPr lang="en-US" sz="2000" b="0" dirty="0"/>
                </a:br>
                <a14:m>
                  <m:oMathPara xmlns:m="http://schemas.openxmlformats.org/officeDocument/2006/math">
                    <m:oMathParaPr>
                      <m:jc m:val="centerGroup"/>
                    </m:oMathParaPr>
                    <m:oMath xmlns:m="http://schemas.openxmlformats.org/officeDocument/2006/math">
                      <m:f>
                        <m:fPr>
                          <m:ctrlPr>
                            <a:rPr lang="en-US" sz="2000" b="0" i="1" smtClean="0">
                              <a:latin typeface="Cambria Math" panose="02040503050406030204" pitchFamily="18" charset="0"/>
                            </a:rPr>
                          </m:ctrlPr>
                        </m:fPr>
                        <m:num>
                          <m:r>
                            <a:rPr lang="en-US" sz="2000" b="0" i="1" smtClean="0">
                              <a:latin typeface="Cambria Math" panose="02040503050406030204" pitchFamily="18" charset="0"/>
                            </a:rPr>
                            <m:t>1</m:t>
                          </m:r>
                        </m:num>
                        <m:den>
                          <m:r>
                            <a:rPr lang="en-US" sz="2000" b="0" i="1" smtClean="0">
                              <a:latin typeface="Cambria Math" panose="02040503050406030204" pitchFamily="18" charset="0"/>
                            </a:rPr>
                            <m:t>2</m:t>
                          </m:r>
                        </m:den>
                      </m:f>
                      <m:r>
                        <a:rPr lang="en-US" sz="2000" b="0" i="1" smtClean="0">
                          <a:latin typeface="Cambria Math" panose="02040503050406030204" pitchFamily="18" charset="0"/>
                        </a:rPr>
                        <m:t>𝑔</m:t>
                      </m:r>
                      <m:sSup>
                        <m:sSupPr>
                          <m:ctrlPr>
                            <a:rPr lang="en-US" sz="2000" b="0" i="1" smtClean="0">
                              <a:latin typeface="Cambria Math" panose="02040503050406030204" pitchFamily="18" charset="0"/>
                            </a:rPr>
                          </m:ctrlPr>
                        </m:sSupPr>
                        <m:e>
                          <m:r>
                            <a:rPr lang="en-US" sz="2000" b="0" i="1" smtClean="0">
                              <a:latin typeface="Cambria Math" panose="02040503050406030204" pitchFamily="18" charset="0"/>
                            </a:rPr>
                            <m:t>𝑡</m:t>
                          </m:r>
                        </m:e>
                        <m:sup>
                          <m:r>
                            <a:rPr lang="en-US" sz="2000" b="0" i="1" smtClean="0">
                              <a:latin typeface="Cambria Math" panose="02040503050406030204" pitchFamily="18" charset="0"/>
                            </a:rPr>
                            <m:t>2</m:t>
                          </m:r>
                        </m:sup>
                      </m:sSup>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𝑢</m:t>
                          </m:r>
                        </m:e>
                        <m:sub>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𝑦</m:t>
                              </m:r>
                            </m:e>
                            <m:sub>
                              <m:r>
                                <a:rPr lang="en-US" sz="2000" b="0" i="1" smtClean="0">
                                  <a:latin typeface="Cambria Math" panose="02040503050406030204" pitchFamily="18" charset="0"/>
                                </a:rPr>
                                <m:t>𝑖</m:t>
                              </m:r>
                            </m:sub>
                          </m:sSub>
                        </m:sub>
                      </m:sSub>
                      <m:r>
                        <a:rPr lang="en-US" sz="2000" b="0" i="1" smtClean="0">
                          <a:latin typeface="Cambria Math" panose="02040503050406030204" pitchFamily="18" charset="0"/>
                        </a:rPr>
                        <m:t>𝑡</m:t>
                      </m:r>
                      <m:r>
                        <a:rPr lang="en-US" sz="2000" b="0" i="1" smtClean="0">
                          <a:latin typeface="Cambria Math" panose="02040503050406030204" pitchFamily="18" charset="0"/>
                        </a:rPr>
                        <m:t>⇒</m:t>
                      </m:r>
                      <m:f>
                        <m:fPr>
                          <m:ctrlPr>
                            <a:rPr lang="en-US" sz="2000" b="0" i="1" smtClean="0">
                              <a:latin typeface="Cambria Math" panose="02040503050406030204" pitchFamily="18" charset="0"/>
                            </a:rPr>
                          </m:ctrlPr>
                        </m:fPr>
                        <m:num>
                          <m:r>
                            <a:rPr lang="en-US" sz="2000" b="0" i="1" smtClean="0">
                              <a:latin typeface="Cambria Math" panose="02040503050406030204" pitchFamily="18" charset="0"/>
                            </a:rPr>
                            <m:t>1</m:t>
                          </m:r>
                        </m:num>
                        <m:den>
                          <m:r>
                            <a:rPr lang="en-US" sz="2000" b="0" i="1" smtClean="0">
                              <a:latin typeface="Cambria Math" panose="02040503050406030204" pitchFamily="18" charset="0"/>
                            </a:rPr>
                            <m:t>2</m:t>
                          </m:r>
                        </m:den>
                      </m:f>
                      <m:r>
                        <a:rPr lang="en-US" sz="2000" b="0" i="1" smtClean="0">
                          <a:latin typeface="Cambria Math" panose="02040503050406030204" pitchFamily="18" charset="0"/>
                        </a:rPr>
                        <m:t>𝑔𝑡</m:t>
                      </m:r>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𝑢</m:t>
                          </m:r>
                        </m:e>
                        <m:sub>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𝑦</m:t>
                              </m:r>
                            </m:e>
                            <m:sub>
                              <m:r>
                                <a:rPr lang="en-US" sz="2000" b="0" i="1" smtClean="0">
                                  <a:latin typeface="Cambria Math" panose="02040503050406030204" pitchFamily="18" charset="0"/>
                                </a:rPr>
                                <m:t>𝑖</m:t>
                              </m:r>
                            </m:sub>
                          </m:sSub>
                        </m:sub>
                      </m:sSub>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𝑢</m:t>
                          </m:r>
                        </m:e>
                        <m:sub>
                          <m:r>
                            <a:rPr lang="en-US" sz="2000" b="0" i="1" smtClean="0">
                              <a:latin typeface="Cambria Math" panose="02040503050406030204" pitchFamily="18" charset="0"/>
                            </a:rPr>
                            <m:t>𝑖</m:t>
                          </m:r>
                        </m:sub>
                      </m:sSub>
                      <m:func>
                        <m:funcPr>
                          <m:ctrlPr>
                            <a:rPr lang="en-US" sz="2000" b="0" i="1" smtClean="0">
                              <a:latin typeface="Cambria Math" panose="02040503050406030204" pitchFamily="18" charset="0"/>
                            </a:rPr>
                          </m:ctrlPr>
                        </m:funcPr>
                        <m:fName>
                          <m:r>
                            <m:rPr>
                              <m:sty m:val="p"/>
                            </m:rPr>
                            <a:rPr lang="en-US" sz="2000" b="0" i="0" smtClean="0">
                              <a:latin typeface="Cambria Math" panose="02040503050406030204" pitchFamily="18" charset="0"/>
                            </a:rPr>
                            <m:t>sin</m:t>
                          </m:r>
                        </m:fName>
                        <m:e>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𝜃</m:t>
                              </m:r>
                            </m:e>
                            <m:sub>
                              <m:r>
                                <a:rPr lang="en-US" sz="2000" b="0" i="1" smtClean="0">
                                  <a:latin typeface="Cambria Math" panose="02040503050406030204" pitchFamily="18" charset="0"/>
                                </a:rPr>
                                <m:t>𝑖</m:t>
                              </m:r>
                            </m:sub>
                          </m:sSub>
                        </m:e>
                      </m:func>
                      <m:r>
                        <a:rPr lang="en-US" sz="2000" b="0" i="1" smtClean="0">
                          <a:latin typeface="Cambria Math" panose="02040503050406030204" pitchFamily="18" charset="0"/>
                        </a:rPr>
                        <m:t>⇒</m:t>
                      </m:r>
                      <m:r>
                        <a:rPr lang="en-US" sz="2000" b="0" i="1" smtClean="0">
                          <a:solidFill>
                            <a:srgbClr val="FF0000"/>
                          </a:solidFill>
                          <a:latin typeface="Cambria Math" panose="02040503050406030204" pitchFamily="18" charset="0"/>
                        </a:rPr>
                        <m:t>𝑡</m:t>
                      </m:r>
                      <m:r>
                        <a:rPr lang="en-US" sz="2000" b="0" i="1" smtClean="0">
                          <a:solidFill>
                            <a:srgbClr val="FF0000"/>
                          </a:solidFill>
                          <a:latin typeface="Cambria Math" panose="02040503050406030204" pitchFamily="18" charset="0"/>
                        </a:rPr>
                        <m:t>=</m:t>
                      </m:r>
                      <m:f>
                        <m:fPr>
                          <m:ctrlPr>
                            <a:rPr lang="en-US" sz="2000" b="0" i="1" smtClean="0">
                              <a:solidFill>
                                <a:srgbClr val="FF0000"/>
                              </a:solidFill>
                              <a:latin typeface="Cambria Math" panose="02040503050406030204" pitchFamily="18" charset="0"/>
                            </a:rPr>
                          </m:ctrlPr>
                        </m:fPr>
                        <m:num>
                          <m:r>
                            <a:rPr lang="en-US" sz="2000" b="0" i="1" smtClean="0">
                              <a:solidFill>
                                <a:srgbClr val="FF0000"/>
                              </a:solidFill>
                              <a:latin typeface="Cambria Math" panose="02040503050406030204" pitchFamily="18" charset="0"/>
                            </a:rPr>
                            <m:t>2</m:t>
                          </m:r>
                          <m:sSub>
                            <m:sSubPr>
                              <m:ctrlPr>
                                <a:rPr lang="en-US" sz="2000" b="0" i="1" smtClean="0">
                                  <a:solidFill>
                                    <a:srgbClr val="FF0000"/>
                                  </a:solidFill>
                                  <a:latin typeface="Cambria Math" panose="02040503050406030204" pitchFamily="18" charset="0"/>
                                </a:rPr>
                              </m:ctrlPr>
                            </m:sSubPr>
                            <m:e>
                              <m:r>
                                <a:rPr lang="en-US" sz="2000" b="0" i="1" smtClean="0">
                                  <a:solidFill>
                                    <a:srgbClr val="FF0000"/>
                                  </a:solidFill>
                                  <a:latin typeface="Cambria Math" panose="02040503050406030204" pitchFamily="18" charset="0"/>
                                </a:rPr>
                                <m:t>𝑢</m:t>
                              </m:r>
                            </m:e>
                            <m:sub>
                              <m:r>
                                <a:rPr lang="en-US" sz="2000" b="0" i="1" smtClean="0">
                                  <a:solidFill>
                                    <a:srgbClr val="FF0000"/>
                                  </a:solidFill>
                                  <a:latin typeface="Cambria Math" panose="02040503050406030204" pitchFamily="18" charset="0"/>
                                </a:rPr>
                                <m:t>𝑖</m:t>
                              </m:r>
                            </m:sub>
                          </m:sSub>
                          <m:func>
                            <m:funcPr>
                              <m:ctrlPr>
                                <a:rPr lang="en-US" sz="2000" b="0" i="1" smtClean="0">
                                  <a:solidFill>
                                    <a:srgbClr val="FF0000"/>
                                  </a:solidFill>
                                  <a:latin typeface="Cambria Math" panose="02040503050406030204" pitchFamily="18" charset="0"/>
                                </a:rPr>
                              </m:ctrlPr>
                            </m:funcPr>
                            <m:fName>
                              <m:r>
                                <m:rPr>
                                  <m:sty m:val="p"/>
                                </m:rPr>
                                <a:rPr lang="en-US" sz="2000" b="0" i="0" smtClean="0">
                                  <a:solidFill>
                                    <a:srgbClr val="FF0000"/>
                                  </a:solidFill>
                                  <a:latin typeface="Cambria Math" panose="02040503050406030204" pitchFamily="18" charset="0"/>
                                </a:rPr>
                                <m:t>sin</m:t>
                              </m:r>
                            </m:fName>
                            <m:e>
                              <m:sSub>
                                <m:sSubPr>
                                  <m:ctrlPr>
                                    <a:rPr lang="en-US" sz="2000" b="0" i="1" smtClean="0">
                                      <a:solidFill>
                                        <a:srgbClr val="FF0000"/>
                                      </a:solidFill>
                                      <a:latin typeface="Cambria Math" panose="02040503050406030204" pitchFamily="18" charset="0"/>
                                    </a:rPr>
                                  </m:ctrlPr>
                                </m:sSubPr>
                                <m:e>
                                  <m:r>
                                    <a:rPr lang="en-US" sz="2000" b="0" i="1" smtClean="0">
                                      <a:solidFill>
                                        <a:srgbClr val="FF0000"/>
                                      </a:solidFill>
                                      <a:latin typeface="Cambria Math" panose="02040503050406030204" pitchFamily="18" charset="0"/>
                                    </a:rPr>
                                    <m:t>𝜃</m:t>
                                  </m:r>
                                </m:e>
                                <m:sub>
                                  <m:r>
                                    <a:rPr lang="en-US" sz="2000" b="0" i="1" smtClean="0">
                                      <a:solidFill>
                                        <a:srgbClr val="FF0000"/>
                                      </a:solidFill>
                                      <a:latin typeface="Cambria Math" panose="02040503050406030204" pitchFamily="18" charset="0"/>
                                    </a:rPr>
                                    <m:t>𝑖</m:t>
                                  </m:r>
                                </m:sub>
                              </m:sSub>
                            </m:e>
                          </m:func>
                        </m:num>
                        <m:den>
                          <m:r>
                            <a:rPr lang="en-US" sz="2000" b="0" i="1" smtClean="0">
                              <a:solidFill>
                                <a:srgbClr val="FF0000"/>
                              </a:solidFill>
                              <a:latin typeface="Cambria Math" panose="02040503050406030204" pitchFamily="18" charset="0"/>
                            </a:rPr>
                            <m:t>𝑔</m:t>
                          </m:r>
                        </m:den>
                      </m:f>
                    </m:oMath>
                  </m:oMathPara>
                </a14:m>
                <a:endParaRPr lang="en-US" sz="2000" dirty="0"/>
              </a:p>
              <a:p>
                <a:pPr marL="68580" indent="0">
                  <a:buNone/>
                </a:pPr>
                <a:endParaRPr lang="en-US" sz="2000" dirty="0"/>
              </a:p>
              <a:p>
                <a:pPr marL="68580" indent="0">
                  <a:buNone/>
                </a:pPr>
                <a:r>
                  <a:rPr lang="el-GR" sz="2000" dirty="0"/>
                  <a:t>Από τις παραπάνω σχέσεις,</a:t>
                </a:r>
              </a:p>
              <a:p>
                <a:pPr marL="68580" indent="0">
                  <a:buNone/>
                </a:pPr>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rPr>
                        <m:t>𝑅</m:t>
                      </m:r>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𝑢</m:t>
                          </m:r>
                        </m:e>
                        <m:sub>
                          <m:r>
                            <a:rPr lang="en-US" sz="2000" b="0" i="1" smtClean="0">
                              <a:latin typeface="Cambria Math" panose="02040503050406030204" pitchFamily="18" charset="0"/>
                            </a:rPr>
                            <m:t>𝑖</m:t>
                          </m:r>
                        </m:sub>
                      </m:sSub>
                      <m:func>
                        <m:funcPr>
                          <m:ctrlPr>
                            <a:rPr lang="en-US" sz="2000" b="0" i="1" smtClean="0">
                              <a:latin typeface="Cambria Math" panose="02040503050406030204" pitchFamily="18" charset="0"/>
                            </a:rPr>
                          </m:ctrlPr>
                        </m:funcPr>
                        <m:fName>
                          <m:r>
                            <m:rPr>
                              <m:sty m:val="p"/>
                            </m:rPr>
                            <a:rPr lang="en-US" sz="2000" b="0" i="0" smtClean="0">
                              <a:latin typeface="Cambria Math" panose="02040503050406030204" pitchFamily="18" charset="0"/>
                            </a:rPr>
                            <m:t>cos</m:t>
                          </m:r>
                        </m:fName>
                        <m:e>
                          <m:d>
                            <m:dPr>
                              <m:ctrlPr>
                                <a:rPr lang="en-US" sz="2000" b="0" i="1" smtClean="0">
                                  <a:latin typeface="Cambria Math" panose="02040503050406030204" pitchFamily="18" charset="0"/>
                                </a:rPr>
                              </m:ctrlPr>
                            </m:dPr>
                            <m:e>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𝜃</m:t>
                                  </m:r>
                                </m:e>
                                <m:sub>
                                  <m:r>
                                    <a:rPr lang="en-US" sz="2000" b="0" i="1" smtClean="0">
                                      <a:latin typeface="Cambria Math" panose="02040503050406030204" pitchFamily="18" charset="0"/>
                                    </a:rPr>
                                    <m:t>𝑖</m:t>
                                  </m:r>
                                </m:sub>
                              </m:sSub>
                            </m:e>
                          </m:d>
                        </m:e>
                      </m:func>
                      <m:f>
                        <m:fPr>
                          <m:ctrlPr>
                            <a:rPr lang="en-US" sz="2000" i="1" smtClean="0">
                              <a:solidFill>
                                <a:srgbClr val="FF0000"/>
                              </a:solidFill>
                              <a:latin typeface="Cambria Math" panose="02040503050406030204" pitchFamily="18" charset="0"/>
                            </a:rPr>
                          </m:ctrlPr>
                        </m:fPr>
                        <m:num>
                          <m:r>
                            <a:rPr lang="en-US" sz="2000" i="1">
                              <a:solidFill>
                                <a:srgbClr val="FF0000"/>
                              </a:solidFill>
                              <a:latin typeface="Cambria Math" panose="02040503050406030204" pitchFamily="18" charset="0"/>
                            </a:rPr>
                            <m:t>2</m:t>
                          </m:r>
                          <m:sSub>
                            <m:sSubPr>
                              <m:ctrlPr>
                                <a:rPr lang="en-US" sz="2000" i="1">
                                  <a:solidFill>
                                    <a:srgbClr val="FF0000"/>
                                  </a:solidFill>
                                  <a:latin typeface="Cambria Math" panose="02040503050406030204" pitchFamily="18" charset="0"/>
                                </a:rPr>
                              </m:ctrlPr>
                            </m:sSubPr>
                            <m:e>
                              <m:r>
                                <a:rPr lang="en-US" sz="2000" i="1">
                                  <a:solidFill>
                                    <a:srgbClr val="FF0000"/>
                                  </a:solidFill>
                                  <a:latin typeface="Cambria Math" panose="02040503050406030204" pitchFamily="18" charset="0"/>
                                </a:rPr>
                                <m:t>𝑢</m:t>
                              </m:r>
                            </m:e>
                            <m:sub>
                              <m:r>
                                <a:rPr lang="en-US" sz="2000" i="1">
                                  <a:solidFill>
                                    <a:srgbClr val="FF0000"/>
                                  </a:solidFill>
                                  <a:latin typeface="Cambria Math" panose="02040503050406030204" pitchFamily="18" charset="0"/>
                                </a:rPr>
                                <m:t>𝑖</m:t>
                              </m:r>
                            </m:sub>
                          </m:sSub>
                          <m:func>
                            <m:funcPr>
                              <m:ctrlPr>
                                <a:rPr lang="en-US" sz="2000" i="1">
                                  <a:solidFill>
                                    <a:srgbClr val="FF0000"/>
                                  </a:solidFill>
                                  <a:latin typeface="Cambria Math" panose="02040503050406030204" pitchFamily="18" charset="0"/>
                                </a:rPr>
                              </m:ctrlPr>
                            </m:funcPr>
                            <m:fName>
                              <m:r>
                                <m:rPr>
                                  <m:sty m:val="p"/>
                                </m:rPr>
                                <a:rPr lang="en-US" sz="2000">
                                  <a:solidFill>
                                    <a:srgbClr val="FF0000"/>
                                  </a:solidFill>
                                  <a:latin typeface="Cambria Math" panose="02040503050406030204" pitchFamily="18" charset="0"/>
                                </a:rPr>
                                <m:t>sin</m:t>
                              </m:r>
                            </m:fName>
                            <m:e>
                              <m:sSub>
                                <m:sSubPr>
                                  <m:ctrlPr>
                                    <a:rPr lang="en-US" sz="2000" i="1">
                                      <a:solidFill>
                                        <a:srgbClr val="FF0000"/>
                                      </a:solidFill>
                                      <a:latin typeface="Cambria Math" panose="02040503050406030204" pitchFamily="18" charset="0"/>
                                    </a:rPr>
                                  </m:ctrlPr>
                                </m:sSubPr>
                                <m:e>
                                  <m:r>
                                    <a:rPr lang="en-US" sz="2000" i="1">
                                      <a:solidFill>
                                        <a:srgbClr val="FF0000"/>
                                      </a:solidFill>
                                      <a:latin typeface="Cambria Math" panose="02040503050406030204" pitchFamily="18" charset="0"/>
                                    </a:rPr>
                                    <m:t>𝜃</m:t>
                                  </m:r>
                                </m:e>
                                <m:sub>
                                  <m:r>
                                    <a:rPr lang="en-US" sz="2000" i="1">
                                      <a:solidFill>
                                        <a:srgbClr val="FF0000"/>
                                      </a:solidFill>
                                      <a:latin typeface="Cambria Math" panose="02040503050406030204" pitchFamily="18" charset="0"/>
                                    </a:rPr>
                                    <m:t>𝑖</m:t>
                                  </m:r>
                                </m:sub>
                              </m:sSub>
                            </m:e>
                          </m:func>
                        </m:num>
                        <m:den>
                          <m:r>
                            <a:rPr lang="en-US" sz="2000" i="1">
                              <a:solidFill>
                                <a:srgbClr val="FF0000"/>
                              </a:solidFill>
                              <a:latin typeface="Cambria Math" panose="02040503050406030204" pitchFamily="18" charset="0"/>
                            </a:rPr>
                            <m:t>𝑔</m:t>
                          </m:r>
                        </m:den>
                      </m:f>
                      <m:r>
                        <a:rPr lang="en-US" sz="2000" b="0" i="1" smtClean="0">
                          <a:latin typeface="Cambria Math" panose="02040503050406030204" pitchFamily="18" charset="0"/>
                        </a:rPr>
                        <m:t>=</m:t>
                      </m:r>
                      <m:f>
                        <m:fPr>
                          <m:ctrlPr>
                            <a:rPr lang="en-US" sz="2000" i="1">
                              <a:latin typeface="Cambria Math" panose="02040503050406030204" pitchFamily="18" charset="0"/>
                            </a:rPr>
                          </m:ctrlPr>
                        </m:fPr>
                        <m:num>
                          <m:sSubSup>
                            <m:sSubSupPr>
                              <m:ctrlPr>
                                <a:rPr lang="en-US" sz="2000" b="0" i="1" smtClean="0">
                                  <a:latin typeface="Cambria Math" panose="02040503050406030204" pitchFamily="18" charset="0"/>
                                </a:rPr>
                              </m:ctrlPr>
                            </m:sSubSupPr>
                            <m:e>
                              <m:r>
                                <a:rPr lang="en-US" sz="2000" i="1">
                                  <a:latin typeface="Cambria Math" panose="02040503050406030204" pitchFamily="18" charset="0"/>
                                </a:rPr>
                                <m:t>𝑢</m:t>
                              </m:r>
                            </m:e>
                            <m:sub>
                              <m:r>
                                <a:rPr lang="en-US" sz="2000" i="1">
                                  <a:latin typeface="Cambria Math" panose="02040503050406030204" pitchFamily="18" charset="0"/>
                                </a:rPr>
                                <m:t>𝑖</m:t>
                              </m:r>
                            </m:sub>
                            <m:sup>
                              <m:r>
                                <a:rPr lang="en-US" sz="2000" b="0" i="1" smtClean="0">
                                  <a:latin typeface="Cambria Math" panose="02040503050406030204" pitchFamily="18" charset="0"/>
                                </a:rPr>
                                <m:t>2</m:t>
                              </m:r>
                            </m:sup>
                          </m:sSubSup>
                          <m:func>
                            <m:funcPr>
                              <m:ctrlPr>
                                <a:rPr lang="en-US" sz="2000" b="0" i="1" smtClean="0">
                                  <a:latin typeface="Cambria Math" panose="02040503050406030204" pitchFamily="18" charset="0"/>
                                </a:rPr>
                              </m:ctrlPr>
                            </m:funcPr>
                            <m:fName>
                              <m:r>
                                <m:rPr>
                                  <m:sty m:val="p"/>
                                </m:rPr>
                                <a:rPr lang="en-US" sz="2000" b="0" i="0" smtClean="0">
                                  <a:latin typeface="Cambria Math" panose="02040503050406030204" pitchFamily="18" charset="0"/>
                                </a:rPr>
                                <m:t>sin</m:t>
                              </m:r>
                            </m:fName>
                            <m:e>
                              <m:d>
                                <m:dPr>
                                  <m:ctrlPr>
                                    <a:rPr lang="en-US" sz="2000" b="0" i="1" smtClean="0">
                                      <a:latin typeface="Cambria Math" panose="02040503050406030204" pitchFamily="18" charset="0"/>
                                    </a:rPr>
                                  </m:ctrlPr>
                                </m:dPr>
                                <m:e>
                                  <m:r>
                                    <a:rPr lang="en-US" sz="2000" b="0" i="1" smtClean="0">
                                      <a:latin typeface="Cambria Math" panose="02040503050406030204" pitchFamily="18" charset="0"/>
                                    </a:rPr>
                                    <m:t>2</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𝜃</m:t>
                                      </m:r>
                                    </m:e>
                                    <m:sub>
                                      <m:r>
                                        <a:rPr lang="en-US" sz="2000" b="0" i="1" smtClean="0">
                                          <a:latin typeface="Cambria Math" panose="02040503050406030204" pitchFamily="18" charset="0"/>
                                        </a:rPr>
                                        <m:t>𝑖</m:t>
                                      </m:r>
                                    </m:sub>
                                  </m:sSub>
                                </m:e>
                              </m:d>
                            </m:e>
                          </m:func>
                        </m:num>
                        <m:den>
                          <m:r>
                            <a:rPr lang="en-US" sz="2000" i="1">
                              <a:latin typeface="Cambria Math" panose="02040503050406030204" pitchFamily="18" charset="0"/>
                            </a:rPr>
                            <m:t>𝑔</m:t>
                          </m:r>
                        </m:den>
                      </m:f>
                    </m:oMath>
                  </m:oMathPara>
                </a14:m>
                <a:endParaRPr lang="en-US" sz="2000" dirty="0"/>
              </a:p>
              <a:p>
                <a:pPr marL="68580" indent="0">
                  <a:buNone/>
                </a:pPr>
                <a:r>
                  <a:rPr lang="el-GR" sz="2000" dirty="0"/>
                  <a:t>Έτσι </a:t>
                </a:r>
                <a:endParaRPr lang="el-GR" sz="2000" i="1" dirty="0">
                  <a:latin typeface="Cambria Math" panose="02040503050406030204" pitchFamily="18" charset="0"/>
                </a:endParaRPr>
              </a:p>
              <a:p>
                <a:pPr marL="68580" indent="0">
                  <a:buNone/>
                </a:pPr>
                <a14:m>
                  <m:oMathPara xmlns:m="http://schemas.openxmlformats.org/officeDocument/2006/math">
                    <m:oMathParaPr>
                      <m:jc m:val="centerGroup"/>
                    </m:oMathParaPr>
                    <m:oMath xmlns:m="http://schemas.openxmlformats.org/officeDocument/2006/math">
                      <m:r>
                        <a:rPr lang="en-US" sz="2000" i="1">
                          <a:latin typeface="Cambria Math" panose="02040503050406030204" pitchFamily="18" charset="0"/>
                        </a:rPr>
                        <m:t>𝑅</m:t>
                      </m:r>
                      <m:r>
                        <a:rPr lang="en-US" sz="2000" i="1">
                          <a:latin typeface="Cambria Math" panose="02040503050406030204" pitchFamily="18" charset="0"/>
                        </a:rPr>
                        <m:t>=</m:t>
                      </m:r>
                      <m:f>
                        <m:fPr>
                          <m:ctrlPr>
                            <a:rPr lang="en-US" sz="2000" i="1">
                              <a:latin typeface="Cambria Math" panose="02040503050406030204" pitchFamily="18" charset="0"/>
                            </a:rPr>
                          </m:ctrlPr>
                        </m:fPr>
                        <m:num>
                          <m:sSubSup>
                            <m:sSubSupPr>
                              <m:ctrlPr>
                                <a:rPr lang="en-US" sz="2000" i="1">
                                  <a:latin typeface="Cambria Math" panose="02040503050406030204" pitchFamily="18" charset="0"/>
                                </a:rPr>
                              </m:ctrlPr>
                            </m:sSubSupPr>
                            <m:e>
                              <m:r>
                                <a:rPr lang="en-US" sz="2000" i="1">
                                  <a:latin typeface="Cambria Math" panose="02040503050406030204" pitchFamily="18" charset="0"/>
                                </a:rPr>
                                <m:t>𝑢</m:t>
                              </m:r>
                            </m:e>
                            <m:sub>
                              <m:r>
                                <a:rPr lang="en-US" sz="2000" i="1">
                                  <a:latin typeface="Cambria Math" panose="02040503050406030204" pitchFamily="18" charset="0"/>
                                </a:rPr>
                                <m:t>𝑖</m:t>
                              </m:r>
                            </m:sub>
                            <m:sup>
                              <m:r>
                                <a:rPr lang="en-US" sz="2000" i="1">
                                  <a:latin typeface="Cambria Math" panose="02040503050406030204" pitchFamily="18" charset="0"/>
                                </a:rPr>
                                <m:t>2</m:t>
                              </m:r>
                            </m:sup>
                          </m:sSubSup>
                          <m:func>
                            <m:funcPr>
                              <m:ctrlPr>
                                <a:rPr lang="en-US" sz="2000" i="1">
                                  <a:latin typeface="Cambria Math" panose="02040503050406030204" pitchFamily="18" charset="0"/>
                                </a:rPr>
                              </m:ctrlPr>
                            </m:funcPr>
                            <m:fName>
                              <m:r>
                                <m:rPr>
                                  <m:sty m:val="p"/>
                                </m:rPr>
                                <a:rPr lang="en-US" sz="2000">
                                  <a:latin typeface="Cambria Math" panose="02040503050406030204" pitchFamily="18" charset="0"/>
                                </a:rPr>
                                <m:t>sin</m:t>
                              </m:r>
                            </m:fName>
                            <m:e>
                              <m:d>
                                <m:dPr>
                                  <m:ctrlPr>
                                    <a:rPr lang="en-US" sz="2000" i="1">
                                      <a:latin typeface="Cambria Math" panose="02040503050406030204" pitchFamily="18" charset="0"/>
                                    </a:rPr>
                                  </m:ctrlPr>
                                </m:dPr>
                                <m:e>
                                  <m:r>
                                    <a:rPr lang="en-US" sz="2000" i="1">
                                      <a:latin typeface="Cambria Math" panose="02040503050406030204" pitchFamily="18" charset="0"/>
                                    </a:rPr>
                                    <m:t>2</m:t>
                                  </m:r>
                                  <m:sSub>
                                    <m:sSubPr>
                                      <m:ctrlPr>
                                        <a:rPr lang="en-US" sz="2000" i="1">
                                          <a:latin typeface="Cambria Math" panose="02040503050406030204" pitchFamily="18" charset="0"/>
                                        </a:rPr>
                                      </m:ctrlPr>
                                    </m:sSubPr>
                                    <m:e>
                                      <m:r>
                                        <a:rPr lang="en-US" sz="2000" i="1">
                                          <a:latin typeface="Cambria Math" panose="02040503050406030204" pitchFamily="18" charset="0"/>
                                        </a:rPr>
                                        <m:t>𝜃</m:t>
                                      </m:r>
                                    </m:e>
                                    <m:sub>
                                      <m:r>
                                        <a:rPr lang="en-US" sz="2000" i="1">
                                          <a:latin typeface="Cambria Math" panose="02040503050406030204" pitchFamily="18" charset="0"/>
                                        </a:rPr>
                                        <m:t>𝑖</m:t>
                                      </m:r>
                                    </m:sub>
                                  </m:sSub>
                                </m:e>
                              </m:d>
                            </m:e>
                          </m:func>
                        </m:num>
                        <m:den>
                          <m:r>
                            <a:rPr lang="en-US" sz="2000" i="1">
                              <a:latin typeface="Cambria Math" panose="02040503050406030204" pitchFamily="18" charset="0"/>
                            </a:rPr>
                            <m:t>𝑔</m:t>
                          </m:r>
                        </m:den>
                      </m:f>
                    </m:oMath>
                  </m:oMathPara>
                </a14:m>
                <a:endParaRPr lang="el-GR" sz="2000" dirty="0"/>
              </a:p>
            </p:txBody>
          </p:sp>
        </mc:Choice>
        <mc:Fallback xmlns="">
          <p:sp>
            <p:nvSpPr>
              <p:cNvPr id="3" name="Θέση περιεχομένου 2"/>
              <p:cNvSpPr>
                <a:spLocks noGrp="1" noRot="1" noChangeAspect="1" noMove="1" noResize="1" noEditPoints="1" noAdjustHandles="1" noChangeArrowheads="1" noChangeShapeType="1" noTextEdit="1"/>
              </p:cNvSpPr>
              <p:nvPr>
                <p:ph idx="1"/>
              </p:nvPr>
            </p:nvSpPr>
            <p:spPr>
              <a:xfrm>
                <a:off x="738350" y="1371600"/>
                <a:ext cx="7034050" cy="5257800"/>
              </a:xfrm>
              <a:blipFill>
                <a:blip r:embed="rId3"/>
                <a:stretch>
                  <a:fillRect t="-579"/>
                </a:stretch>
              </a:blipFill>
            </p:spPr>
            <p:txBody>
              <a:bodyPr/>
              <a:lstStyle/>
              <a:p>
                <a:r>
                  <a:rPr lang="en-US">
                    <a:noFill/>
                  </a:rPr>
                  <a:t> </a:t>
                </a:r>
              </a:p>
            </p:txBody>
          </p:sp>
        </mc:Fallback>
      </mc:AlternateContent>
      <p:sp>
        <p:nvSpPr>
          <p:cNvPr id="5" name="Rounded Rectangle 4"/>
          <p:cNvSpPr/>
          <p:nvPr/>
        </p:nvSpPr>
        <p:spPr>
          <a:xfrm>
            <a:off x="3302875" y="5766708"/>
            <a:ext cx="1905000" cy="762000"/>
          </a:xfrm>
          <a:prstGeom prst="round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Εικόνα 3"/>
          <p:cNvPicPr>
            <a:picLocks noChangeAspect="1"/>
          </p:cNvPicPr>
          <p:nvPr/>
        </p:nvPicPr>
        <p:blipFill rotWithShape="1">
          <a:blip r:embed="rId4">
            <a:extLst>
              <a:ext uri="{28A0092B-C50C-407E-A947-70E740481C1C}">
                <a14:useLocalDpi xmlns:a14="http://schemas.microsoft.com/office/drawing/2010/main" val="0"/>
              </a:ext>
            </a:extLst>
          </a:blip>
          <a:srcRect l="3571" t="3258" r="2382" b="3887"/>
          <a:stretch/>
        </p:blipFill>
        <p:spPr>
          <a:xfrm>
            <a:off x="6248400" y="92602"/>
            <a:ext cx="2811257" cy="2028375"/>
          </a:xfrm>
          <a:prstGeom prst="rect">
            <a:avLst/>
          </a:prstGeom>
          <a:ln>
            <a:noFill/>
          </a:ln>
          <a:effectLst>
            <a:outerShdw blurRad="190500" algn="tl" rotWithShape="0">
              <a:srgbClr val="000000">
                <a:alpha val="70000"/>
              </a:srgbClr>
            </a:outerShdw>
          </a:effectLst>
        </p:spPr>
      </p:pic>
      <mc:AlternateContent xmlns:mc="http://schemas.openxmlformats.org/markup-compatibility/2006" xmlns:p14="http://schemas.microsoft.com/office/powerpoint/2010/main">
        <mc:Choice Requires="p14">
          <p:contentPart p14:bwMode="auto" r:id="rId5">
            <p14:nvContentPartPr>
              <p14:cNvPr id="4" name="Ink 3"/>
              <p14:cNvContentPartPr/>
              <p14:nvPr/>
            </p14:nvContentPartPr>
            <p14:xfrm>
              <a:off x="6681240" y="255600"/>
              <a:ext cx="376200" cy="376920"/>
            </p14:xfrm>
          </p:contentPart>
        </mc:Choice>
        <mc:Fallback xmlns="">
          <p:pic>
            <p:nvPicPr>
              <p:cNvPr id="4" name="Ink 3"/>
              <p:cNvPicPr/>
              <p:nvPr/>
            </p:nvPicPr>
            <p:blipFill>
              <a:blip r:embed="rId6"/>
              <a:stretch>
                <a:fillRect/>
              </a:stretch>
            </p:blipFill>
            <p:spPr>
              <a:xfrm>
                <a:off x="6668280" y="243360"/>
                <a:ext cx="402480" cy="401040"/>
              </a:xfrm>
              <a:prstGeom prst="rect">
                <a:avLst/>
              </a:prstGeom>
            </p:spPr>
          </p:pic>
        </mc:Fallback>
      </mc:AlternateContent>
      <p:sp>
        <p:nvSpPr>
          <p:cNvPr id="7" name="Horizontal Scroll 6"/>
          <p:cNvSpPr/>
          <p:nvPr/>
        </p:nvSpPr>
        <p:spPr>
          <a:xfrm>
            <a:off x="914400" y="1892377"/>
            <a:ext cx="2157250" cy="457200"/>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prstClr val="white"/>
                </a:solidFill>
                <a:effectLst/>
                <a:uLnTx/>
                <a:uFillTx/>
                <a:latin typeface="Calibri" panose="020F0502020204030204"/>
                <a:ea typeface="+mn-ea"/>
                <a:cs typeface="+mn-cs"/>
              </a:rPr>
              <a:t>Διαδρομή ΟΒ:</a:t>
            </a:r>
          </a:p>
        </p:txBody>
      </p:sp>
      <mc:AlternateContent xmlns:mc="http://schemas.openxmlformats.org/markup-compatibility/2006" xmlns:a14="http://schemas.microsoft.com/office/drawing/2010/main">
        <mc:Choice Requires="a14">
          <p:sp>
            <p:nvSpPr>
              <p:cNvPr id="8" name="Cloud Callout 7"/>
              <p:cNvSpPr/>
              <p:nvPr/>
            </p:nvSpPr>
            <p:spPr>
              <a:xfrm>
                <a:off x="6492472" y="3886200"/>
                <a:ext cx="2651528" cy="1143000"/>
              </a:xfrm>
              <a:prstGeom prst="cloudCallout">
                <a:avLst>
                  <a:gd name="adj1" fmla="val -130"/>
                  <a:gd name="adj2" fmla="val -198411"/>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e>
                        <m:sub>
                          <m:r>
                            <a:rPr kumimoji="0" lang="en-US" sz="1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𝑓</m:t>
                          </m:r>
                        </m:sub>
                      </m:sSub>
                      <m:r>
                        <a:rPr kumimoji="0" lang="en-US" sz="1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Sub>
                        <m:sSubPr>
                          <m:ctrlPr>
                            <a:rPr kumimoji="0" lang="en-US" sz="1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e>
                        <m:sub>
                          <m:r>
                            <a:rPr kumimoji="0" lang="en-US" sz="1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𝐵</m:t>
                          </m:r>
                        </m:sub>
                      </m:sSub>
                      <m:r>
                        <a:rPr kumimoji="0" lang="en-US" sz="1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sSub>
                        <m:sSubPr>
                          <m:ctrlPr>
                            <a:rPr kumimoji="0" lang="en-US" sz="1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sub>
                          <m:r>
                            <a:rPr kumimoji="0" lang="en-US" sz="1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𝑓</m:t>
                          </m:r>
                        </m:sub>
                      </m:sSub>
                      <m:r>
                        <a:rPr kumimoji="0" lang="en-US" sz="1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Sub>
                        <m:sSubPr>
                          <m:ctrlPr>
                            <a:rPr kumimoji="0" lang="en-US" sz="1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sub>
                          <m:r>
                            <a:rPr kumimoji="0" lang="en-US" sz="1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𝐵</m:t>
                          </m:r>
                        </m:sub>
                      </m:sSub>
                      <m:r>
                        <a:rPr kumimoji="0" lang="en-US" sz="1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oMath>
                    <m:oMath xmlns:m="http://schemas.openxmlformats.org/officeDocument/2006/math">
                      <m:sSub>
                        <m:sSubPr>
                          <m:ctrlPr>
                            <a:rPr kumimoji="0" lang="en-US" sz="1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e>
                        <m:sub>
                          <m:r>
                            <a:rPr kumimoji="0" lang="en-US" sz="1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𝑖</m:t>
                          </m:r>
                        </m:sub>
                      </m:sSub>
                      <m:r>
                        <a:rPr kumimoji="0" lang="en-US" sz="1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Sub>
                        <m:sSubPr>
                          <m:ctrlPr>
                            <a:rPr kumimoji="0" lang="en-US" sz="1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e>
                        <m:sub>
                          <m:r>
                            <a:rPr kumimoji="0" lang="en-US" sz="1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𝑂</m:t>
                          </m:r>
                        </m:sub>
                      </m:sSub>
                      <m:r>
                        <a:rPr kumimoji="0" lang="en-US" sz="1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sSub>
                        <m:sSubPr>
                          <m:ctrlPr>
                            <a:rPr kumimoji="0" lang="en-US" sz="1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sub>
                          <m:r>
                            <a:rPr kumimoji="0" lang="en-US" sz="1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𝑖</m:t>
                          </m:r>
                        </m:sub>
                      </m:sSub>
                      <m:r>
                        <a:rPr kumimoji="0" lang="en-US" sz="1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Sub>
                        <m:sSubPr>
                          <m:ctrlPr>
                            <a:rPr kumimoji="0" lang="en-US" sz="1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sub>
                          <m:r>
                            <a:rPr kumimoji="0" lang="en-US" sz="1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𝑂</m:t>
                          </m:r>
                        </m:sub>
                      </m:sSub>
                    </m:oMath>
                  </m:oMathPara>
                </a14:m>
                <a:endPar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mc:Choice>
        <mc:Fallback xmlns="">
          <p:sp>
            <p:nvSpPr>
              <p:cNvPr id="8" name="Cloud Callout 7"/>
              <p:cNvSpPr>
                <a:spLocks noRot="1" noChangeAspect="1" noMove="1" noResize="1" noEditPoints="1" noAdjustHandles="1" noChangeArrowheads="1" noChangeShapeType="1" noTextEdit="1"/>
              </p:cNvSpPr>
              <p:nvPr/>
            </p:nvSpPr>
            <p:spPr>
              <a:xfrm>
                <a:off x="6492472" y="3886200"/>
                <a:ext cx="2651528" cy="1143000"/>
              </a:xfrm>
              <a:prstGeom prst="cloudCallout">
                <a:avLst>
                  <a:gd name="adj1" fmla="val -130"/>
                  <a:gd name="adj2" fmla="val -198411"/>
                </a:avLst>
              </a:prstGeom>
              <a:blipFill>
                <a:blip r:embed="rId7"/>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4288064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500"/>
                                        <p:tgtEl>
                                          <p:spTgt spid="3">
                                            <p:txEl>
                                              <p:pRg st="3" end="3"/>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fade">
                                      <p:cBhvr>
                                        <p:cTn id="24" dur="500"/>
                                        <p:tgtEl>
                                          <p:spTgt spid="3">
                                            <p:txEl>
                                              <p:pRg st="4" end="4"/>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fade">
                                      <p:cBhvr>
                                        <p:cTn id="29" dur="500"/>
                                        <p:tgtEl>
                                          <p:spTgt spid="3">
                                            <p:txEl>
                                              <p:pRg st="6" end="6"/>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3">
                                            <p:txEl>
                                              <p:pRg st="7" end="7"/>
                                            </p:txEl>
                                          </p:spTgt>
                                        </p:tgtEl>
                                        <p:attrNameLst>
                                          <p:attrName>style.visibility</p:attrName>
                                        </p:attrNameLst>
                                      </p:cBhvr>
                                      <p:to>
                                        <p:strVal val="visible"/>
                                      </p:to>
                                    </p:set>
                                    <p:animEffect transition="in" filter="fade">
                                      <p:cBhvr>
                                        <p:cTn id="34" dur="500"/>
                                        <p:tgtEl>
                                          <p:spTgt spid="3">
                                            <p:txEl>
                                              <p:pRg st="7" end="7"/>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animEffect transition="in" filter="fade">
                                      <p:cBhvr>
                                        <p:cTn id="39" dur="500"/>
                                        <p:tgtEl>
                                          <p:spTgt spid="3">
                                            <p:txEl>
                                              <p:pRg st="8" end="8"/>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3">
                                            <p:txEl>
                                              <p:pRg st="9" end="9"/>
                                            </p:txEl>
                                          </p:spTgt>
                                        </p:tgtEl>
                                        <p:attrNameLst>
                                          <p:attrName>style.visibility</p:attrName>
                                        </p:attrNameLst>
                                      </p:cBhvr>
                                      <p:to>
                                        <p:strVal val="visible"/>
                                      </p:to>
                                    </p:set>
                                    <p:animEffect transition="in" filter="fade">
                                      <p:cBhvr>
                                        <p:cTn id="44" dur="500"/>
                                        <p:tgtEl>
                                          <p:spTgt spid="3">
                                            <p:txEl>
                                              <p:pRg st="9" end="9"/>
                                            </p:txEl>
                                          </p:spTgt>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fade">
                                      <p:cBhvr>
                                        <p:cTn id="4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a:t>Κίνηση σε Δυο Διαστάσεις</a:t>
            </a:r>
          </a:p>
        </p:txBody>
      </p:sp>
      <p:pic>
        <p:nvPicPr>
          <p:cNvPr id="3" name="Εικόνα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2277" y="1981200"/>
            <a:ext cx="7859446" cy="4267200"/>
          </a:xfrm>
          <a:prstGeom prst="rect">
            <a:avLst/>
          </a:prstGeom>
        </p:spPr>
      </p:pic>
      <mc:AlternateContent xmlns:mc="http://schemas.openxmlformats.org/markup-compatibility/2006" xmlns:a14="http://schemas.microsoft.com/office/drawing/2010/main">
        <mc:Choice Requires="a14">
          <p:sp>
            <p:nvSpPr>
              <p:cNvPr id="4" name="Φυσαλίδα σκέψης: Σύννεφο 3">
                <a:extLst>
                  <a:ext uri="{FF2B5EF4-FFF2-40B4-BE49-F238E27FC236}">
                    <a16:creationId xmlns:a16="http://schemas.microsoft.com/office/drawing/2014/main" id="{6FEDBC1B-ECCB-CCD7-0F3D-06E5AFD2510D}"/>
                  </a:ext>
                </a:extLst>
              </p:cNvPr>
              <p:cNvSpPr/>
              <p:nvPr/>
            </p:nvSpPr>
            <p:spPr>
              <a:xfrm>
                <a:off x="5410200" y="609600"/>
                <a:ext cx="3276600" cy="1828800"/>
              </a:xfrm>
              <a:prstGeom prst="cloudCallout">
                <a:avLst>
                  <a:gd name="adj1" fmla="val 35508"/>
                  <a:gd name="adj2" fmla="val 62028"/>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unc>
                        <m:funcPr>
                          <m:ctrlPr>
                            <a:rPr kumimoji="0" lang="en-US" sz="20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ctrlPr>
                        </m:funcPr>
                        <m:fName>
                          <m:r>
                            <m:rPr>
                              <m:sty m:val="p"/>
                            </m:rPr>
                            <a:rPr kumimoji="0" lang="en-US" sz="2000" b="0" i="0"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sin</m:t>
                          </m:r>
                        </m:fName>
                        <m:e>
                          <m:d>
                            <m:dPr>
                              <m:ctrlPr>
                                <a:rPr kumimoji="0" lang="en-US" sz="20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ctrlPr>
                            </m:dPr>
                            <m:e>
                              <m:r>
                                <a:rPr kumimoji="0" lang="en-US" sz="20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2</m:t>
                              </m:r>
                              <m:d>
                                <m:dPr>
                                  <m:ctrlPr>
                                    <a:rPr kumimoji="0" lang="en-US" sz="20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ctrlPr>
                                </m:dPr>
                                <m:e>
                                  <m:f>
                                    <m:fPr>
                                      <m:ctrlPr>
                                        <a:rPr kumimoji="0" lang="en-US" sz="20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ctrlPr>
                                    </m:fPr>
                                    <m:num>
                                      <m:r>
                                        <a:rPr kumimoji="0" lang="en-US" sz="20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𝜋</m:t>
                                      </m:r>
                                    </m:num>
                                    <m:den>
                                      <m:r>
                                        <a:rPr kumimoji="0" lang="en-US" sz="20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2</m:t>
                                      </m:r>
                                    </m:den>
                                  </m:f>
                                  <m:r>
                                    <a:rPr kumimoji="0" lang="en-US" sz="20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m:t>
                                  </m:r>
                                  <m:r>
                                    <a:rPr kumimoji="0" lang="en-US" sz="20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𝑥</m:t>
                                  </m:r>
                                </m:e>
                              </m:d>
                            </m:e>
                          </m:d>
                        </m:e>
                      </m:func>
                      <m:r>
                        <a:rPr kumimoji="0" lang="en-US" sz="20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m:t>
                      </m:r>
                      <m:func>
                        <m:funcPr>
                          <m:ctrlPr>
                            <a:rPr kumimoji="0" lang="en-US" sz="20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ctrlPr>
                        </m:funcPr>
                        <m:fName>
                          <m:r>
                            <m:rPr>
                              <m:sty m:val="p"/>
                            </m:rPr>
                            <a:rPr kumimoji="0" lang="en-US" sz="2000" b="0" i="0"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sin</m:t>
                          </m:r>
                        </m:fName>
                        <m:e>
                          <m:d>
                            <m:dPr>
                              <m:ctrlPr>
                                <a:rPr kumimoji="0" lang="en-US" sz="20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ctrlPr>
                            </m:dPr>
                            <m:e>
                              <m:r>
                                <a:rPr kumimoji="0" lang="en-US" sz="20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𝜋</m:t>
                              </m:r>
                              <m:r>
                                <a:rPr kumimoji="0" lang="en-US" sz="20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−2</m:t>
                              </m:r>
                              <m:r>
                                <a:rPr kumimoji="0" lang="en-US" sz="20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𝑥</m:t>
                              </m:r>
                            </m:e>
                          </m:d>
                        </m:e>
                      </m:func>
                      <m:r>
                        <a:rPr kumimoji="0" lang="en-US" sz="2000" b="0" i="1" u="none" strike="noStrike" kern="1200" cap="none" spc="0" normalizeH="0" baseline="0" noProof="0">
                          <a:ln>
                            <a:noFill/>
                          </a:ln>
                          <a:solidFill>
                            <a:prstClr val="white"/>
                          </a:solidFill>
                          <a:effectLst/>
                          <a:uLnTx/>
                          <a:uFillTx/>
                          <a:latin typeface="Cambria Math" panose="02040503050406030204" pitchFamily="18" charset="0"/>
                          <a:ea typeface="+mn-ea"/>
                          <a:cs typeface="+mn-cs"/>
                        </a:rPr>
                        <m:t>=</m:t>
                      </m:r>
                      <m:r>
                        <m:rPr>
                          <m:sty m:val="p"/>
                        </m:rPr>
                        <a:rPr kumimoji="0" lang="en-US" sz="2000" b="0" i="0" u="none" strike="noStrike" kern="1200" cap="none" spc="0" normalizeH="0" baseline="0" noProof="0">
                          <a:ln>
                            <a:noFill/>
                          </a:ln>
                          <a:solidFill>
                            <a:prstClr val="white"/>
                          </a:solidFill>
                          <a:effectLst/>
                          <a:uLnTx/>
                          <a:uFillTx/>
                          <a:latin typeface="Cambria Math" panose="02040503050406030204" pitchFamily="18" charset="0"/>
                          <a:ea typeface="+mn-ea"/>
                          <a:cs typeface="+mn-cs"/>
                        </a:rPr>
                        <m:t>sin</m:t>
                      </m:r>
                      <m:r>
                        <a:rPr kumimoji="0" lang="en-US" sz="2000" b="0" i="1" u="none" strike="noStrike" kern="1200" cap="none" spc="0" normalizeH="0" baseline="0" noProof="0">
                          <a:ln>
                            <a:noFill/>
                          </a:ln>
                          <a:solidFill>
                            <a:prstClr val="white"/>
                          </a:solidFill>
                          <a:effectLst/>
                          <a:uLnTx/>
                          <a:uFillTx/>
                          <a:latin typeface="Cambria Math" panose="02040503050406030204" pitchFamily="18" charset="0"/>
                          <a:ea typeface="+mn-ea"/>
                          <a:cs typeface="+mn-cs"/>
                        </a:rPr>
                        <m:t>⁡(2</m:t>
                      </m:r>
                      <m:r>
                        <a:rPr kumimoji="0" lang="en-US" sz="2000" b="0" i="1" u="none" strike="noStrike" kern="1200" cap="none" spc="0" normalizeH="0" baseline="0" noProof="0">
                          <a:ln>
                            <a:noFill/>
                          </a:ln>
                          <a:solidFill>
                            <a:prstClr val="white"/>
                          </a:solidFill>
                          <a:effectLst/>
                          <a:uLnTx/>
                          <a:uFillTx/>
                          <a:latin typeface="Cambria Math" panose="02040503050406030204" pitchFamily="18" charset="0"/>
                          <a:ea typeface="+mn-ea"/>
                          <a:cs typeface="+mn-cs"/>
                        </a:rPr>
                        <m:t>𝑥</m:t>
                      </m:r>
                      <m:r>
                        <a:rPr kumimoji="0" lang="en-US" sz="2000" b="0" i="1" u="none" strike="noStrike" kern="1200" cap="none" spc="0" normalizeH="0" baseline="0" noProof="0">
                          <a:ln>
                            <a:noFill/>
                          </a:ln>
                          <a:solidFill>
                            <a:prstClr val="white"/>
                          </a:solidFill>
                          <a:effectLst/>
                          <a:uLnTx/>
                          <a:uFillTx/>
                          <a:latin typeface="Cambria Math" panose="02040503050406030204" pitchFamily="18" charset="0"/>
                          <a:ea typeface="+mn-ea"/>
                          <a:cs typeface="+mn-cs"/>
                        </a:rPr>
                        <m:t>)</m:t>
                      </m:r>
                    </m:oMath>
                  </m:oMathPara>
                </a14:m>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mc:Choice>
        <mc:Fallback xmlns="">
          <p:sp>
            <p:nvSpPr>
              <p:cNvPr id="4" name="Φυσαλίδα σκέψης: Σύννεφο 3">
                <a:extLst>
                  <a:ext uri="{FF2B5EF4-FFF2-40B4-BE49-F238E27FC236}">
                    <a16:creationId xmlns:a16="http://schemas.microsoft.com/office/drawing/2014/main" id="{6FEDBC1B-ECCB-CCD7-0F3D-06E5AFD2510D}"/>
                  </a:ext>
                </a:extLst>
              </p:cNvPr>
              <p:cNvSpPr>
                <a:spLocks noRot="1" noChangeAspect="1" noMove="1" noResize="1" noEditPoints="1" noAdjustHandles="1" noChangeArrowheads="1" noChangeShapeType="1" noTextEdit="1"/>
              </p:cNvSpPr>
              <p:nvPr/>
            </p:nvSpPr>
            <p:spPr>
              <a:xfrm>
                <a:off x="5410200" y="609600"/>
                <a:ext cx="3276600" cy="1828800"/>
              </a:xfrm>
              <a:prstGeom prst="cloudCallout">
                <a:avLst>
                  <a:gd name="adj1" fmla="val 35508"/>
                  <a:gd name="adj2" fmla="val 62028"/>
                </a:avLst>
              </a:prstGeom>
              <a:blipFill>
                <a:blip r:embed="rId4"/>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354844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a:t>Κίνηση σε Δυο Διαστάσεις</a:t>
            </a:r>
          </a:p>
        </p:txBody>
      </p:sp>
      <p:sp>
        <p:nvSpPr>
          <p:cNvPr id="3" name="Θέση περιεχομένου 2"/>
          <p:cNvSpPr>
            <a:spLocks noGrp="1"/>
          </p:cNvSpPr>
          <p:nvPr>
            <p:ph idx="1"/>
          </p:nvPr>
        </p:nvSpPr>
        <p:spPr>
          <a:xfrm>
            <a:off x="738350" y="1371600"/>
            <a:ext cx="7567108" cy="4153348"/>
          </a:xfrm>
        </p:spPr>
        <p:txBody>
          <a:bodyPr>
            <a:normAutofit/>
          </a:bodyPr>
          <a:lstStyle/>
          <a:p>
            <a:r>
              <a:rPr lang="el-GR" b="1" u="sng" dirty="0"/>
              <a:t>Παράδειγμα:</a:t>
            </a:r>
          </a:p>
          <a:p>
            <a:r>
              <a:rPr lang="el-GR" sz="2000" dirty="0"/>
              <a:t>Ο Γιάννης Αντετοκούνμπο σουτάρει την </a:t>
            </a:r>
            <a:br>
              <a:rPr lang="en-US" sz="2000" dirty="0"/>
            </a:br>
            <a:r>
              <a:rPr lang="el-GR" sz="2000" dirty="0"/>
              <a:t>μπάλα υπό γωνία 40˚ με το οριζόντιο </a:t>
            </a:r>
            <a:br>
              <a:rPr lang="en-US" sz="2000" dirty="0"/>
            </a:br>
            <a:r>
              <a:rPr lang="el-GR" sz="2000" dirty="0"/>
              <a:t>επίπεδο, σε απόσταση 10 </a:t>
            </a:r>
            <a:r>
              <a:rPr lang="en-US" sz="2000" dirty="0"/>
              <a:t>m</a:t>
            </a:r>
            <a:r>
              <a:rPr lang="el-GR" sz="2000" dirty="0"/>
              <a:t> από το </a:t>
            </a:r>
            <a:br>
              <a:rPr lang="el-GR" sz="2000" dirty="0"/>
            </a:br>
            <a:r>
              <a:rPr lang="el-GR" sz="2000" dirty="0"/>
              <a:t>καλάθι (</a:t>
            </a:r>
            <a:r>
              <a:rPr lang="en-US" sz="2000" dirty="0"/>
              <a:t>buzzer beater)</a:t>
            </a:r>
            <a:r>
              <a:rPr lang="el-GR" sz="2000" dirty="0"/>
              <a:t>. Το ύψος του </a:t>
            </a:r>
            <a:br>
              <a:rPr lang="en-US" sz="2000" dirty="0"/>
            </a:br>
            <a:r>
              <a:rPr lang="el-GR" sz="2000" dirty="0"/>
              <a:t>είναι 2.0 </a:t>
            </a:r>
            <a:r>
              <a:rPr lang="en-US" sz="2000" dirty="0"/>
              <a:t>m </a:t>
            </a:r>
            <a:r>
              <a:rPr lang="el-GR" sz="2000" dirty="0"/>
              <a:t>ενώ το</a:t>
            </a:r>
            <a:r>
              <a:rPr lang="en-US" sz="2000" dirty="0"/>
              <a:t> </a:t>
            </a:r>
            <a:r>
              <a:rPr lang="el-GR" sz="2000" dirty="0"/>
              <a:t>ύψος της </a:t>
            </a:r>
            <a:r>
              <a:rPr lang="el-GR" sz="2000" dirty="0" err="1"/>
              <a:t>μπασκέτας</a:t>
            </a:r>
            <a:r>
              <a:rPr lang="el-GR" sz="2000" dirty="0"/>
              <a:t> </a:t>
            </a:r>
            <a:br>
              <a:rPr lang="en-US" sz="2000" dirty="0"/>
            </a:br>
            <a:r>
              <a:rPr lang="el-GR" sz="2000" dirty="0"/>
              <a:t>είναι 3.0 </a:t>
            </a:r>
            <a:r>
              <a:rPr lang="en-US" sz="2000" dirty="0"/>
              <a:t>m.</a:t>
            </a:r>
            <a:r>
              <a:rPr lang="el-GR" sz="2000" dirty="0"/>
              <a:t> </a:t>
            </a:r>
            <a:br>
              <a:rPr lang="el-GR" sz="2000" dirty="0"/>
            </a:br>
            <a:r>
              <a:rPr lang="en-US" sz="2000" dirty="0"/>
              <a:t>A) </a:t>
            </a:r>
            <a:r>
              <a:rPr lang="el-GR" sz="2000" dirty="0"/>
              <a:t>Ποια είναι η επιτάχυνση της μπάλας </a:t>
            </a:r>
            <a:br>
              <a:rPr lang="en-US" sz="2000" dirty="0"/>
            </a:br>
            <a:r>
              <a:rPr lang="el-GR" sz="2000" dirty="0"/>
              <a:t>στο</a:t>
            </a:r>
            <a:r>
              <a:rPr lang="en-US" sz="2000" dirty="0"/>
              <a:t> </a:t>
            </a:r>
            <a:r>
              <a:rPr lang="el-GR" sz="2000" dirty="0"/>
              <a:t>υψηλότερο σημείο της τροχιάς της;</a:t>
            </a:r>
            <a:br>
              <a:rPr lang="el-GR" sz="2000" dirty="0"/>
            </a:br>
            <a:r>
              <a:rPr lang="el-GR" sz="2000" dirty="0"/>
              <a:t>Β) Με ποια ταχύτητα πρέπει να σουτάρει την μπάλα ώστε να σκοράρει χωρίς ταμπλό;</a:t>
            </a:r>
          </a:p>
        </p:txBody>
      </p:sp>
      <p:pic>
        <p:nvPicPr>
          <p:cNvPr id="1026" name="Picture 2" descr="Αποτέλεσμα εικόνας για giannis antetokounmp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95900" y="1752600"/>
            <a:ext cx="3390558" cy="226037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439155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a:t>Κίνηση σε Δυο Διαστάσεις</a:t>
            </a:r>
          </a:p>
        </p:txBody>
      </p:sp>
      <p:sp>
        <p:nvSpPr>
          <p:cNvPr id="3" name="Θέση περιεχομένου 2"/>
          <p:cNvSpPr>
            <a:spLocks noGrp="1"/>
          </p:cNvSpPr>
          <p:nvPr>
            <p:ph idx="1"/>
          </p:nvPr>
        </p:nvSpPr>
        <p:spPr>
          <a:xfrm>
            <a:off x="738350" y="1371600"/>
            <a:ext cx="7567108" cy="4153348"/>
          </a:xfrm>
        </p:spPr>
        <p:txBody>
          <a:bodyPr>
            <a:normAutofit/>
          </a:bodyPr>
          <a:lstStyle/>
          <a:p>
            <a:r>
              <a:rPr lang="el-GR" dirty="0"/>
              <a:t>Παράδειγμα</a:t>
            </a:r>
            <a:r>
              <a:rPr lang="en-US" dirty="0"/>
              <a:t> –</a:t>
            </a:r>
            <a:r>
              <a:rPr lang="el-GR" dirty="0"/>
              <a:t> Λύση:</a:t>
            </a:r>
          </a:p>
          <a:p>
            <a:pPr lvl="1"/>
            <a:r>
              <a:rPr lang="el-GR" sz="1600" dirty="0"/>
              <a:t>γωνία 40˚, απόσταση 10</a:t>
            </a:r>
            <a:r>
              <a:rPr lang="en-US" sz="1600" dirty="0"/>
              <a:t>m</a:t>
            </a:r>
            <a:r>
              <a:rPr lang="el-GR" sz="1600" dirty="0"/>
              <a:t>, ύψος παίκτη 2</a:t>
            </a:r>
            <a:r>
              <a:rPr lang="en-US" sz="1600" dirty="0"/>
              <a:t>m</a:t>
            </a:r>
            <a:r>
              <a:rPr lang="el-GR" sz="1600" dirty="0"/>
              <a:t>, ύψος </a:t>
            </a:r>
            <a:r>
              <a:rPr lang="el-GR" sz="1600" dirty="0" err="1"/>
              <a:t>μπασκέτας</a:t>
            </a:r>
            <a:r>
              <a:rPr lang="el-GR" sz="1600" dirty="0"/>
              <a:t> 3</a:t>
            </a:r>
            <a:r>
              <a:rPr lang="en-US" sz="1600" dirty="0"/>
              <a:t>m.</a:t>
            </a:r>
            <a:br>
              <a:rPr lang="en-US" sz="1800" dirty="0"/>
            </a:br>
            <a:r>
              <a:rPr lang="en-US" sz="1800" dirty="0"/>
              <a:t>A) </a:t>
            </a:r>
            <a:r>
              <a:rPr lang="el-GR" sz="1800" dirty="0"/>
              <a:t>Ποια είναι η επιτάχυνση της μπάλας στο</a:t>
            </a:r>
            <a:r>
              <a:rPr lang="en-US" sz="1800" dirty="0"/>
              <a:t> </a:t>
            </a:r>
            <a:r>
              <a:rPr lang="el-GR" sz="1800" dirty="0"/>
              <a:t>υψηλότερο σημείο της τροχιάς της;</a:t>
            </a:r>
            <a:br>
              <a:rPr lang="el-GR" sz="1800" dirty="0"/>
            </a:br>
            <a:endParaRPr lang="el-GR" sz="1800" dirty="0"/>
          </a:p>
        </p:txBody>
      </p:sp>
      <p:grpSp>
        <p:nvGrpSpPr>
          <p:cNvPr id="8" name="Group 7"/>
          <p:cNvGrpSpPr/>
          <p:nvPr/>
        </p:nvGrpSpPr>
        <p:grpSpPr>
          <a:xfrm>
            <a:off x="4114952" y="4038600"/>
            <a:ext cx="4206605" cy="2213040"/>
            <a:chOff x="4114952" y="4038600"/>
            <a:chExt cx="4206605" cy="2213040"/>
          </a:xfrm>
        </p:grpSpPr>
        <p:pic>
          <p:nvPicPr>
            <p:cNvPr id="5" name="Picture 4"/>
            <p:cNvPicPr>
              <a:picLocks noChangeAspect="1"/>
            </p:cNvPicPr>
            <p:nvPr/>
          </p:nvPicPr>
          <p:blipFill>
            <a:blip r:embed="rId3"/>
            <a:stretch>
              <a:fillRect/>
            </a:stretch>
          </p:blipFill>
          <p:spPr>
            <a:xfrm>
              <a:off x="4114952" y="4038600"/>
              <a:ext cx="4206605" cy="2213040"/>
            </a:xfrm>
            <a:prstGeom prst="rect">
              <a:avLst/>
            </a:prstGeom>
          </p:spPr>
        </p:pic>
        <p:sp>
          <p:nvSpPr>
            <p:cNvPr id="7" name="Rounded Rectangle 6"/>
            <p:cNvSpPr/>
            <p:nvPr/>
          </p:nvSpPr>
          <p:spPr>
            <a:xfrm>
              <a:off x="4572000" y="4741492"/>
              <a:ext cx="304800" cy="15240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mc:AlternateContent xmlns:mc="http://schemas.openxmlformats.org/markup-compatibility/2006" xmlns:a14="http://schemas.microsoft.com/office/drawing/2010/main">
        <mc:Choice Requires="a14">
          <p:sp>
            <p:nvSpPr>
              <p:cNvPr id="6" name="Rectangular Callout 6">
                <a:extLst>
                  <a:ext uri="{FF2B5EF4-FFF2-40B4-BE49-F238E27FC236}">
                    <a16:creationId xmlns:a16="http://schemas.microsoft.com/office/drawing/2014/main" id="{522A0E90-7ADC-B1C0-FC16-2406BB369AC0}"/>
                  </a:ext>
                </a:extLst>
              </p:cNvPr>
              <p:cNvSpPr/>
              <p:nvPr/>
            </p:nvSpPr>
            <p:spPr>
              <a:xfrm>
                <a:off x="5867400" y="0"/>
                <a:ext cx="2819400" cy="1586653"/>
              </a:xfrm>
              <a:prstGeom prst="wedgeRectCallout">
                <a:avLst/>
              </a:prstGeom>
              <a:solidFill>
                <a:srgbClr val="FFE5E5"/>
              </a:solidFill>
              <a:ln>
                <a:solidFill>
                  <a:srgbClr val="FF0000"/>
                </a:solidFill>
              </a:ln>
            </p:spPr>
            <p:txBody>
              <a:bodyPr wrap="square">
                <a:spAutoFit/>
              </a:bodyPr>
              <a:lstStyle/>
              <a:p>
                <a:pPr marL="525780" marR="0" lvl="0" indent="-457200" algn="l" defTabSz="914400" rtl="0" eaLnBrk="1" fontAlgn="auto" latinLnBrk="0" hangingPunct="1">
                  <a:lnSpc>
                    <a:spcPct val="100000"/>
                  </a:lnSpc>
                  <a:spcBef>
                    <a:spcPts val="0"/>
                  </a:spcBef>
                  <a:spcAft>
                    <a:spcPts val="0"/>
                  </a:spcAft>
                  <a:buClrTx/>
                  <a:buSzTx/>
                  <a:buFont typeface="+mj-lt"/>
                  <a:buAutoNum type="arabicPeriod"/>
                  <a:tabLst/>
                  <a:defRPr/>
                </a:pPr>
                <a14:m>
                  <m:oMath xmlns:m="http://schemas.openxmlformats.org/officeDocument/2006/math">
                    <m:sSub>
                      <m:sSubPr>
                        <m:ctrlPr>
                          <a:rPr kumimoji="0" lang="el-GR"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𝑢</m:t>
                        </m:r>
                      </m:e>
                      <m:sub>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𝑓</m:t>
                            </m:r>
                          </m:sub>
                        </m:sSub>
                      </m:sub>
                    </m:s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𝑢</m:t>
                        </m:r>
                      </m:e>
                      <m:sub>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𝑖</m:t>
                            </m:r>
                          </m:sub>
                        </m:sSub>
                      </m:sub>
                    </m:sSub>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𝑔𝑡</m:t>
                    </m:r>
                  </m:oMath>
                </a14:m>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525780" marR="0" lvl="0" indent="-457200" algn="l" defTabSz="914400" rtl="0" eaLnBrk="1" fontAlgn="auto" latinLnBrk="0" hangingPunct="1">
                  <a:lnSpc>
                    <a:spcPct val="100000"/>
                  </a:lnSpc>
                  <a:spcBef>
                    <a:spcPts val="0"/>
                  </a:spcBef>
                  <a:spcAft>
                    <a:spcPts val="0"/>
                  </a:spcAft>
                  <a:buClrTx/>
                  <a:buSzTx/>
                  <a:buFont typeface="+mj-lt"/>
                  <a:buAutoNum type="arabicPeriod"/>
                  <a:tabLst/>
                  <a:defRPr/>
                </a:pPr>
                <a14:m>
                  <m:oMath xmlns:m="http://schemas.openxmlformats.org/officeDocument/2006/math">
                    <m:sSub>
                      <m:sSubPr>
                        <m:ctrlPr>
                          <a:rPr kumimoji="0" lang="el-GR"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𝑢</m:t>
                        </m:r>
                      </m:e>
                      <m:sub>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𝑎𝑣𝑔</m:t>
                        </m:r>
                      </m:sub>
                    </m:s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f>
                      <m:f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𝑢</m:t>
                            </m:r>
                          </m:e>
                          <m:sub>
                            <m:sSub>
                              <m:sSubPr>
                                <m:ctrlPr>
                                  <a:rPr kumimoji="0" lang="el-GR"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𝑖</m:t>
                                </m:r>
                              </m:sub>
                            </m:sSub>
                          </m:sub>
                        </m:sSub>
                        <m:r>
                          <a:rPr kumimoji="0" lang="el-GR"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l-GR"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𝑢</m:t>
                            </m:r>
                          </m:e>
                          <m:sub>
                            <m:sSub>
                              <m:sSubPr>
                                <m:ctrlPr>
                                  <a:rPr kumimoji="0" lang="el-GR"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𝑓</m:t>
                                </m:r>
                              </m:sub>
                            </m:sSub>
                          </m:sub>
                        </m:sSub>
                      </m:num>
                      <m:den>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den>
                    </m:f>
                  </m:oMath>
                </a14:m>
                <a:endParaRPr kumimoji="0" lang="en-US" sz="14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endParaRPr>
              </a:p>
              <a:p>
                <a:pPr marL="525780" marR="0" lvl="0" indent="-457200" algn="l" defTabSz="914400" rtl="0" eaLnBrk="1" fontAlgn="auto" latinLnBrk="0" hangingPunct="1">
                  <a:lnSpc>
                    <a:spcPct val="100000"/>
                  </a:lnSpc>
                  <a:spcBef>
                    <a:spcPts val="0"/>
                  </a:spcBef>
                  <a:spcAft>
                    <a:spcPts val="0"/>
                  </a:spcAft>
                  <a:buClrTx/>
                  <a:buSzTx/>
                  <a:buFont typeface="+mj-lt"/>
                  <a:buAutoNum type="arabicPeriod"/>
                  <a:tabLst/>
                  <a:defRPr/>
                </a:pPr>
                <a14:m>
                  <m:oMath xmlns:m="http://schemas.openxmlformats.org/officeDocument/2006/math">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𝑓</m:t>
                        </m:r>
                      </m:sub>
                    </m:s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𝑖</m:t>
                        </m:r>
                      </m:sub>
                    </m:s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f>
                      <m:f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1</m:t>
                        </m:r>
                      </m:num>
                      <m:den>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den>
                    </m:f>
                    <m:d>
                      <m:d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𝑢</m:t>
                            </m:r>
                          </m:e>
                          <m:sub>
                            <m:sSub>
                              <m:sSubPr>
                                <m:ctrlPr>
                                  <a:rPr kumimoji="0" lang="el-GR"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𝑖</m:t>
                                </m:r>
                              </m:sub>
                            </m:sSub>
                          </m:sub>
                        </m:s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𝑢</m:t>
                            </m:r>
                          </m:e>
                          <m:sub>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𝑓</m:t>
                                </m:r>
                              </m:sub>
                            </m:sSub>
                          </m:sub>
                        </m:sSub>
                      </m:e>
                    </m:d>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𝑡</m:t>
                    </m:r>
                  </m:oMath>
                </a14:m>
                <a:endParaRPr kumimoji="0" lang="el-GR" sz="1400" b="0" i="1" u="none" strike="noStrike" kern="1200" cap="none" spc="0" normalizeH="0" baseline="0" noProof="0" dirty="0">
                  <a:ln>
                    <a:noFill/>
                  </a:ln>
                  <a:solidFill>
                    <a:prstClr val="black"/>
                  </a:solidFill>
                  <a:effectLst/>
                  <a:uLnTx/>
                  <a:uFillTx/>
                  <a:latin typeface="Calibri" panose="020F0502020204030204"/>
                  <a:ea typeface="+mn-ea"/>
                  <a:cs typeface="+mn-cs"/>
                </a:endParaRPr>
              </a:p>
              <a:p>
                <a:pPr marL="525780" marR="0" lvl="0" indent="-457200" algn="l" defTabSz="914400" rtl="0" eaLnBrk="1" fontAlgn="auto" latinLnBrk="0" hangingPunct="1">
                  <a:lnSpc>
                    <a:spcPct val="100000"/>
                  </a:lnSpc>
                  <a:spcBef>
                    <a:spcPts val="0"/>
                  </a:spcBef>
                  <a:spcAft>
                    <a:spcPts val="0"/>
                  </a:spcAft>
                  <a:buClrTx/>
                  <a:buSzTx/>
                  <a:buFont typeface="+mj-lt"/>
                  <a:buAutoNum type="arabicPeriod"/>
                  <a:tabLst/>
                  <a:defRPr/>
                </a:pPr>
                <a14:m>
                  <m:oMath xmlns:m="http://schemas.openxmlformats.org/officeDocument/2006/math">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𝑓</m:t>
                        </m:r>
                      </m:sub>
                    </m:s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𝑖</m:t>
                        </m:r>
                      </m:sub>
                    </m:s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𝑢</m:t>
                        </m:r>
                      </m:e>
                      <m:sub>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𝑖</m:t>
                            </m:r>
                          </m:sub>
                        </m:sSub>
                      </m:sub>
                    </m:s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𝑡</m:t>
                    </m:r>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f>
                      <m:f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1</m:t>
                        </m:r>
                      </m:num>
                      <m:den>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den>
                    </m:f>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𝑔</m:t>
                    </m:r>
                    <m:sSup>
                      <m:sSup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𝑡</m:t>
                        </m:r>
                      </m:e>
                      <m:sup>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sup>
                    </m:sSup>
                  </m:oMath>
                </a14:m>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525780" marR="0" lvl="0" indent="-457200" algn="l" defTabSz="914400" rtl="0" eaLnBrk="1" fontAlgn="auto" latinLnBrk="0" hangingPunct="1">
                  <a:lnSpc>
                    <a:spcPct val="100000"/>
                  </a:lnSpc>
                  <a:spcBef>
                    <a:spcPts val="0"/>
                  </a:spcBef>
                  <a:spcAft>
                    <a:spcPts val="0"/>
                  </a:spcAft>
                  <a:buClrTx/>
                  <a:buSzTx/>
                  <a:buFont typeface="+mj-lt"/>
                  <a:buAutoNum type="arabicPeriod"/>
                  <a:tabLst/>
                  <a:defRPr/>
                </a:pPr>
                <a14:m>
                  <m:oMath xmlns:m="http://schemas.openxmlformats.org/officeDocument/2006/math">
                    <m:sSubSup>
                      <m:sSubSup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Sup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𝑢</m:t>
                        </m:r>
                      </m:e>
                      <m:sub>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𝑓</m:t>
                            </m:r>
                          </m:sub>
                        </m:sSub>
                      </m:sub>
                      <m:sup>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sup>
                    </m:sSubSup>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Sup>
                      <m:sSubSup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Sup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𝑢</m:t>
                        </m:r>
                      </m:e>
                      <m:sub>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𝑖</m:t>
                            </m:r>
                          </m:sub>
                        </m:sSub>
                      </m:sub>
                      <m:sup>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sup>
                    </m:sSubSup>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𝑔</m:t>
                    </m:r>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𝑓</m:t>
                        </m:r>
                      </m:sub>
                    </m:s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𝑖</m:t>
                        </m:r>
                      </m:sub>
                    </m:s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oMath>
                </a14:m>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6" name="Rectangular Callout 6">
                <a:extLst>
                  <a:ext uri="{FF2B5EF4-FFF2-40B4-BE49-F238E27FC236}">
                    <a16:creationId xmlns:a16="http://schemas.microsoft.com/office/drawing/2014/main" id="{522A0E90-7ADC-B1C0-FC16-2406BB369AC0}"/>
                  </a:ext>
                </a:extLst>
              </p:cNvPr>
              <p:cNvSpPr>
                <a:spLocks noRot="1" noChangeAspect="1" noMove="1" noResize="1" noEditPoints="1" noAdjustHandles="1" noChangeArrowheads="1" noChangeShapeType="1" noTextEdit="1"/>
              </p:cNvSpPr>
              <p:nvPr/>
            </p:nvSpPr>
            <p:spPr>
              <a:xfrm>
                <a:off x="5867400" y="0"/>
                <a:ext cx="2819400" cy="1586653"/>
              </a:xfrm>
              <a:prstGeom prst="wedgeRectCallout">
                <a:avLst/>
              </a:prstGeom>
              <a:blipFill>
                <a:blip r:embed="rId4"/>
                <a:stretch>
                  <a:fillRect/>
                </a:stretch>
              </a:blipFill>
              <a:ln>
                <a:solidFill>
                  <a:srgbClr val="FF0000"/>
                </a:solidFill>
              </a:ln>
            </p:spPr>
            <p:txBody>
              <a:bodyPr/>
              <a:lstStyle/>
              <a:p>
                <a:r>
                  <a:rPr lang="en-US">
                    <a:noFill/>
                  </a:rPr>
                  <a:t> </a:t>
                </a:r>
              </a:p>
            </p:txBody>
          </p:sp>
        </mc:Fallback>
      </mc:AlternateContent>
      <mc:AlternateContent xmlns:mc="http://schemas.openxmlformats.org/markup-compatibility/2006" xmlns:p14="http://schemas.microsoft.com/office/powerpoint/2010/main">
        <mc:Choice Requires="p14">
          <p:contentPart p14:bwMode="auto" r:id="rId5">
            <p14:nvContentPartPr>
              <p14:cNvPr id="4" name="Ink 3"/>
              <p14:cNvContentPartPr/>
              <p14:nvPr/>
            </p14:nvContentPartPr>
            <p14:xfrm>
              <a:off x="716400" y="2833560"/>
              <a:ext cx="7370280" cy="4022640"/>
            </p14:xfrm>
          </p:contentPart>
        </mc:Choice>
        <mc:Fallback xmlns="">
          <p:pic>
            <p:nvPicPr>
              <p:cNvPr id="4" name="Ink 3"/>
              <p:cNvPicPr/>
              <p:nvPr/>
            </p:nvPicPr>
            <p:blipFill>
              <a:blip r:embed="rId6"/>
              <a:stretch>
                <a:fillRect/>
              </a:stretch>
            </p:blipFill>
            <p:spPr>
              <a:xfrm>
                <a:off x="705240" y="2824200"/>
                <a:ext cx="7392240" cy="4041360"/>
              </a:xfrm>
              <a:prstGeom prst="rect">
                <a:avLst/>
              </a:prstGeom>
            </p:spPr>
          </p:pic>
        </mc:Fallback>
      </mc:AlternateContent>
    </p:spTree>
    <p:extLst>
      <p:ext uri="{BB962C8B-B14F-4D97-AF65-F5344CB8AC3E}">
        <p14:creationId xmlns:p14="http://schemas.microsoft.com/office/powerpoint/2010/main" val="227783846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a:t>Κίνηση σε Δυο Διαστάσεις</a:t>
            </a:r>
          </a:p>
        </p:txBody>
      </p:sp>
      <p:grpSp>
        <p:nvGrpSpPr>
          <p:cNvPr id="9" name="Group 8"/>
          <p:cNvGrpSpPr/>
          <p:nvPr/>
        </p:nvGrpSpPr>
        <p:grpSpPr>
          <a:xfrm>
            <a:off x="1295400" y="2590800"/>
            <a:ext cx="6884670" cy="3662086"/>
            <a:chOff x="4441582" y="2341850"/>
            <a:chExt cx="4206240" cy="2212848"/>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41582" y="2341850"/>
              <a:ext cx="4206240" cy="2212848"/>
            </a:xfrm>
            <a:prstGeom prst="rect">
              <a:avLst/>
            </a:prstGeom>
          </p:spPr>
        </p:pic>
        <p:sp>
          <p:nvSpPr>
            <p:cNvPr id="8" name="Rounded Rectangle 7"/>
            <p:cNvSpPr/>
            <p:nvPr/>
          </p:nvSpPr>
          <p:spPr>
            <a:xfrm>
              <a:off x="4866166" y="3050573"/>
              <a:ext cx="304801" cy="15240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2000" b="1" i="0" u="none" strike="noStrike" kern="1200" cap="none" spc="0" normalizeH="0" baseline="0" noProof="0" dirty="0">
                  <a:ln>
                    <a:noFill/>
                  </a:ln>
                  <a:solidFill>
                    <a:srgbClr val="FF0000"/>
                  </a:solidFill>
                  <a:effectLst/>
                  <a:uLnTx/>
                  <a:uFillTx/>
                  <a:latin typeface="Calibri" panose="020F0502020204030204"/>
                  <a:ea typeface="+mn-ea"/>
                  <a:cs typeface="+mn-cs"/>
                </a:rPr>
                <a:t>40</a:t>
              </a:r>
              <a:endParaRPr kumimoji="0" lang="el-GR" sz="18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sp>
        <p:nvSpPr>
          <p:cNvPr id="3" name="Θέση περιεχομένου 2"/>
          <p:cNvSpPr>
            <a:spLocks noGrp="1"/>
          </p:cNvSpPr>
          <p:nvPr>
            <p:ph idx="1"/>
          </p:nvPr>
        </p:nvSpPr>
        <p:spPr>
          <a:xfrm>
            <a:off x="738350" y="1371600"/>
            <a:ext cx="7567108" cy="4153348"/>
          </a:xfrm>
        </p:spPr>
        <p:txBody>
          <a:bodyPr>
            <a:normAutofit/>
          </a:bodyPr>
          <a:lstStyle/>
          <a:p>
            <a:r>
              <a:rPr lang="el-GR" dirty="0"/>
              <a:t>Παράδειγμα</a:t>
            </a:r>
            <a:r>
              <a:rPr lang="en-US" dirty="0"/>
              <a:t> –</a:t>
            </a:r>
            <a:r>
              <a:rPr lang="el-GR" dirty="0"/>
              <a:t> Λύση:</a:t>
            </a:r>
          </a:p>
          <a:p>
            <a:pPr lvl="1"/>
            <a:r>
              <a:rPr lang="el-GR" sz="1600" dirty="0"/>
              <a:t>γωνία 40˚, απόσταση 10</a:t>
            </a:r>
            <a:r>
              <a:rPr lang="en-US" sz="1600" dirty="0"/>
              <a:t>m</a:t>
            </a:r>
            <a:r>
              <a:rPr lang="el-GR" sz="1600" dirty="0"/>
              <a:t>, ύψος παίκτη 2</a:t>
            </a:r>
            <a:r>
              <a:rPr lang="en-US" sz="1600" dirty="0"/>
              <a:t>m</a:t>
            </a:r>
            <a:r>
              <a:rPr lang="el-GR" sz="1600" dirty="0"/>
              <a:t>, ύψος </a:t>
            </a:r>
            <a:r>
              <a:rPr lang="el-GR" sz="1600" dirty="0" err="1"/>
              <a:t>μπασκέτας</a:t>
            </a:r>
            <a:r>
              <a:rPr lang="el-GR" sz="1600" dirty="0"/>
              <a:t> 3</a:t>
            </a:r>
            <a:r>
              <a:rPr lang="en-US" sz="1600" dirty="0"/>
              <a:t>m.</a:t>
            </a:r>
            <a:br>
              <a:rPr lang="en-US" sz="1800" dirty="0"/>
            </a:br>
            <a:r>
              <a:rPr lang="el-GR" sz="1800" dirty="0"/>
              <a:t>Β) Με ποια ταχύτητα πρέπει να σουτάρει την μπάλα ώστε να σκοράρει χωρίς ταμπλό;</a:t>
            </a:r>
            <a:br>
              <a:rPr lang="en-US" sz="1800" dirty="0"/>
            </a:br>
            <a:endParaRPr lang="el-GR" sz="1800" dirty="0"/>
          </a:p>
        </p:txBody>
      </p:sp>
      <mc:AlternateContent xmlns:mc="http://schemas.openxmlformats.org/markup-compatibility/2006" xmlns:p14="http://schemas.microsoft.com/office/powerpoint/2010/main">
        <mc:Choice Requires="p14">
          <p:contentPart p14:bwMode="auto" r:id="rId4">
            <p14:nvContentPartPr>
              <p14:cNvPr id="6" name="Ink 5"/>
              <p14:cNvContentPartPr/>
              <p14:nvPr/>
            </p14:nvContentPartPr>
            <p14:xfrm>
              <a:off x="1571040" y="5504400"/>
              <a:ext cx="2880" cy="4680"/>
            </p14:xfrm>
          </p:contentPart>
        </mc:Choice>
        <mc:Fallback xmlns="">
          <p:pic>
            <p:nvPicPr>
              <p:cNvPr id="6" name="Ink 5"/>
              <p:cNvPicPr/>
              <p:nvPr/>
            </p:nvPicPr>
            <p:blipFill>
              <a:blip r:embed="rId7"/>
              <a:stretch>
                <a:fillRect/>
              </a:stretch>
            </p:blipFill>
            <p:spPr>
              <a:xfrm>
                <a:off x="1567080" y="5500440"/>
                <a:ext cx="10440" cy="12240"/>
              </a:xfrm>
              <a:prstGeom prst="rect">
                <a:avLst/>
              </a:prstGeom>
            </p:spPr>
          </p:pic>
        </mc:Fallback>
      </mc:AlternateContent>
      <p:grpSp>
        <p:nvGrpSpPr>
          <p:cNvPr id="28" name="Ομάδα 27">
            <a:extLst>
              <a:ext uri="{FF2B5EF4-FFF2-40B4-BE49-F238E27FC236}">
                <a16:creationId xmlns:a16="http://schemas.microsoft.com/office/drawing/2014/main" id="{40AE00FC-5A79-923A-F347-3AA39EBC063E}"/>
              </a:ext>
            </a:extLst>
          </p:cNvPr>
          <p:cNvGrpSpPr/>
          <p:nvPr/>
        </p:nvGrpSpPr>
        <p:grpSpPr>
          <a:xfrm>
            <a:off x="8122762" y="3759422"/>
            <a:ext cx="589168" cy="1422178"/>
            <a:chOff x="8122762" y="3759422"/>
            <a:chExt cx="589168" cy="1422178"/>
          </a:xfrm>
        </p:grpSpPr>
        <p:cxnSp>
          <p:nvCxnSpPr>
            <p:cNvPr id="19" name="Ευθεία γραμμή σύνδεσης 18">
              <a:extLst>
                <a:ext uri="{FF2B5EF4-FFF2-40B4-BE49-F238E27FC236}">
                  <a16:creationId xmlns:a16="http://schemas.microsoft.com/office/drawing/2014/main" id="{CC19DB40-3810-ADF1-7CAB-EE4FF1E07D16}"/>
                </a:ext>
              </a:extLst>
            </p:cNvPr>
            <p:cNvCxnSpPr/>
            <p:nvPr/>
          </p:nvCxnSpPr>
          <p:spPr>
            <a:xfrm>
              <a:off x="8122762" y="3759422"/>
              <a:ext cx="0" cy="1422178"/>
            </a:xfrm>
            <a:prstGeom prst="line">
              <a:avLst/>
            </a:prstGeom>
            <a:ln w="28575">
              <a:solidFill>
                <a:srgbClr val="FF000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490CB54D-1424-F6F9-0462-A9F4801F9C56}"/>
                </a:ext>
              </a:extLst>
            </p:cNvPr>
            <p:cNvSpPr txBox="1"/>
            <p:nvPr/>
          </p:nvSpPr>
          <p:spPr>
            <a:xfrm>
              <a:off x="8173000" y="4237177"/>
              <a:ext cx="53893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Calibri" panose="020F0502020204030204"/>
                  <a:ea typeface="+mn-ea"/>
                  <a:cs typeface="+mn-cs"/>
                </a:rPr>
                <a:t>3 m</a:t>
              </a:r>
            </a:p>
          </p:txBody>
        </p:sp>
      </p:grpSp>
      <p:grpSp>
        <p:nvGrpSpPr>
          <p:cNvPr id="29" name="Ομάδα 28">
            <a:extLst>
              <a:ext uri="{FF2B5EF4-FFF2-40B4-BE49-F238E27FC236}">
                <a16:creationId xmlns:a16="http://schemas.microsoft.com/office/drawing/2014/main" id="{8935F74E-C65A-4A24-DCDE-20E8E6C2EEA4}"/>
              </a:ext>
            </a:extLst>
          </p:cNvPr>
          <p:cNvGrpSpPr/>
          <p:nvPr/>
        </p:nvGrpSpPr>
        <p:grpSpPr>
          <a:xfrm>
            <a:off x="7277100" y="3718457"/>
            <a:ext cx="557051" cy="369332"/>
            <a:chOff x="7277100" y="3718457"/>
            <a:chExt cx="557051" cy="369332"/>
          </a:xfrm>
        </p:grpSpPr>
        <p:cxnSp>
          <p:nvCxnSpPr>
            <p:cNvPr id="21" name="Ευθεία γραμμή σύνδεσης 20">
              <a:extLst>
                <a:ext uri="{FF2B5EF4-FFF2-40B4-BE49-F238E27FC236}">
                  <a16:creationId xmlns:a16="http://schemas.microsoft.com/office/drawing/2014/main" id="{FF9C24A4-41EB-61CC-001E-0C9452C9E26A}"/>
                </a:ext>
              </a:extLst>
            </p:cNvPr>
            <p:cNvCxnSpPr>
              <a:cxnSpLocks/>
            </p:cNvCxnSpPr>
            <p:nvPr/>
          </p:nvCxnSpPr>
          <p:spPr>
            <a:xfrm>
              <a:off x="7277100" y="3759422"/>
              <a:ext cx="0" cy="328367"/>
            </a:xfrm>
            <a:prstGeom prst="line">
              <a:avLst/>
            </a:prstGeom>
            <a:ln w="28575">
              <a:solidFill>
                <a:srgbClr val="FF000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985DFEFA-14F7-1BA1-4073-F6DF3139C27E}"/>
                </a:ext>
              </a:extLst>
            </p:cNvPr>
            <p:cNvSpPr txBox="1"/>
            <p:nvPr/>
          </p:nvSpPr>
          <p:spPr>
            <a:xfrm>
              <a:off x="7295221" y="3718457"/>
              <a:ext cx="53893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Calibri" panose="020F0502020204030204"/>
                  <a:ea typeface="+mn-ea"/>
                  <a:cs typeface="+mn-cs"/>
                </a:rPr>
                <a:t>1 m</a:t>
              </a:r>
            </a:p>
          </p:txBody>
        </p:sp>
      </p:grpSp>
      <p:grpSp>
        <p:nvGrpSpPr>
          <p:cNvPr id="27" name="Ομάδα 26">
            <a:extLst>
              <a:ext uri="{FF2B5EF4-FFF2-40B4-BE49-F238E27FC236}">
                <a16:creationId xmlns:a16="http://schemas.microsoft.com/office/drawing/2014/main" id="{27EE0407-431D-AD6D-2C25-1E7CAFEE2EDB}"/>
              </a:ext>
            </a:extLst>
          </p:cNvPr>
          <p:cNvGrpSpPr/>
          <p:nvPr/>
        </p:nvGrpSpPr>
        <p:grpSpPr>
          <a:xfrm>
            <a:off x="585209" y="4114800"/>
            <a:ext cx="568781" cy="1066800"/>
            <a:chOff x="585209" y="4114800"/>
            <a:chExt cx="568781" cy="1066800"/>
          </a:xfrm>
        </p:grpSpPr>
        <p:cxnSp>
          <p:nvCxnSpPr>
            <p:cNvPr id="24" name="Ευθεία γραμμή σύνδεσης 23">
              <a:extLst>
                <a:ext uri="{FF2B5EF4-FFF2-40B4-BE49-F238E27FC236}">
                  <a16:creationId xmlns:a16="http://schemas.microsoft.com/office/drawing/2014/main" id="{840CB74E-D252-58DC-9344-7825B4FB2D0F}"/>
                </a:ext>
              </a:extLst>
            </p:cNvPr>
            <p:cNvCxnSpPr>
              <a:cxnSpLocks/>
            </p:cNvCxnSpPr>
            <p:nvPr/>
          </p:nvCxnSpPr>
          <p:spPr>
            <a:xfrm>
              <a:off x="1153990" y="4114800"/>
              <a:ext cx="0" cy="1066800"/>
            </a:xfrm>
            <a:prstGeom prst="line">
              <a:avLst/>
            </a:prstGeom>
            <a:ln w="28575">
              <a:solidFill>
                <a:srgbClr val="FF000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1F095B5C-1FBE-527E-879C-2852659A8855}"/>
                </a:ext>
              </a:extLst>
            </p:cNvPr>
            <p:cNvSpPr txBox="1"/>
            <p:nvPr/>
          </p:nvSpPr>
          <p:spPr>
            <a:xfrm>
              <a:off x="585209" y="4285845"/>
              <a:ext cx="53893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Calibri" panose="020F0502020204030204"/>
                  <a:ea typeface="+mn-ea"/>
                  <a:cs typeface="+mn-cs"/>
                </a:rPr>
                <a:t>2 m</a:t>
              </a:r>
            </a:p>
          </p:txBody>
        </p:sp>
      </p:grpSp>
      <p:grpSp>
        <p:nvGrpSpPr>
          <p:cNvPr id="33" name="Ομάδα 32">
            <a:extLst>
              <a:ext uri="{FF2B5EF4-FFF2-40B4-BE49-F238E27FC236}">
                <a16:creationId xmlns:a16="http://schemas.microsoft.com/office/drawing/2014/main" id="{58B07838-5539-90CE-269C-97794A461FFE}"/>
              </a:ext>
            </a:extLst>
          </p:cNvPr>
          <p:cNvGrpSpPr/>
          <p:nvPr/>
        </p:nvGrpSpPr>
        <p:grpSpPr>
          <a:xfrm>
            <a:off x="1183842" y="2743200"/>
            <a:ext cx="6817158" cy="2438400"/>
            <a:chOff x="1183842" y="2743200"/>
            <a:chExt cx="6817158" cy="2438400"/>
          </a:xfrm>
        </p:grpSpPr>
        <p:grpSp>
          <p:nvGrpSpPr>
            <p:cNvPr id="17" name="Ομάδα 16">
              <a:extLst>
                <a:ext uri="{FF2B5EF4-FFF2-40B4-BE49-F238E27FC236}">
                  <a16:creationId xmlns:a16="http://schemas.microsoft.com/office/drawing/2014/main" id="{61822F00-3289-BDB6-DCA5-E3988A320858}"/>
                </a:ext>
              </a:extLst>
            </p:cNvPr>
            <p:cNvGrpSpPr/>
            <p:nvPr/>
          </p:nvGrpSpPr>
          <p:grpSpPr>
            <a:xfrm>
              <a:off x="1183842" y="2743200"/>
              <a:ext cx="6817158" cy="2438400"/>
              <a:chOff x="1183842" y="2743200"/>
              <a:chExt cx="6817158" cy="2438400"/>
            </a:xfrm>
          </p:grpSpPr>
          <p:grpSp>
            <p:nvGrpSpPr>
              <p:cNvPr id="14" name="Ομάδα 13">
                <a:extLst>
                  <a:ext uri="{FF2B5EF4-FFF2-40B4-BE49-F238E27FC236}">
                    <a16:creationId xmlns:a16="http://schemas.microsoft.com/office/drawing/2014/main" id="{83B751A5-EAC9-8238-8A41-7F9C9BC0FDB6}"/>
                  </a:ext>
                </a:extLst>
              </p:cNvPr>
              <p:cNvGrpSpPr/>
              <p:nvPr/>
            </p:nvGrpSpPr>
            <p:grpSpPr>
              <a:xfrm>
                <a:off x="1559948" y="2743200"/>
                <a:ext cx="6441052" cy="2438400"/>
                <a:chOff x="1559948" y="2743200"/>
                <a:chExt cx="6441052" cy="2438400"/>
              </a:xfrm>
            </p:grpSpPr>
            <p:cxnSp>
              <p:nvCxnSpPr>
                <p:cNvPr id="7" name="Ευθύγραμμο βέλος σύνδεσης 6">
                  <a:extLst>
                    <a:ext uri="{FF2B5EF4-FFF2-40B4-BE49-F238E27FC236}">
                      <a16:creationId xmlns:a16="http://schemas.microsoft.com/office/drawing/2014/main" id="{B1075EAD-943A-17C6-CB92-70E10F2F70BF}"/>
                    </a:ext>
                  </a:extLst>
                </p:cNvPr>
                <p:cNvCxnSpPr/>
                <p:nvPr/>
              </p:nvCxnSpPr>
              <p:spPr>
                <a:xfrm>
                  <a:off x="1571040" y="4114800"/>
                  <a:ext cx="6429960"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Ευθύγραμμο βέλος σύνδεσης 10">
                  <a:extLst>
                    <a:ext uri="{FF2B5EF4-FFF2-40B4-BE49-F238E27FC236}">
                      <a16:creationId xmlns:a16="http://schemas.microsoft.com/office/drawing/2014/main" id="{554157D5-9734-EB12-6AE9-D7E3B855DAF9}"/>
                    </a:ext>
                  </a:extLst>
                </p:cNvPr>
                <p:cNvCxnSpPr>
                  <a:cxnSpLocks/>
                </p:cNvCxnSpPr>
                <p:nvPr/>
              </p:nvCxnSpPr>
              <p:spPr>
                <a:xfrm flipV="1">
                  <a:off x="1559948" y="2743200"/>
                  <a:ext cx="0" cy="243840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15" name="TextBox 14">
                <a:extLst>
                  <a:ext uri="{FF2B5EF4-FFF2-40B4-BE49-F238E27FC236}">
                    <a16:creationId xmlns:a16="http://schemas.microsoft.com/office/drawing/2014/main" id="{937FAC1E-5334-B2A2-69AB-85F5BDDEB594}"/>
                  </a:ext>
                </a:extLst>
              </p:cNvPr>
              <p:cNvSpPr txBox="1"/>
              <p:nvPr/>
            </p:nvSpPr>
            <p:spPr>
              <a:xfrm>
                <a:off x="1183842" y="3960178"/>
                <a:ext cx="34015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0</a:t>
                </a:r>
              </a:p>
            </p:txBody>
          </p:sp>
        </p:grpSp>
        <p:sp>
          <p:nvSpPr>
            <p:cNvPr id="32" name="TextBox 31">
              <a:extLst>
                <a:ext uri="{FF2B5EF4-FFF2-40B4-BE49-F238E27FC236}">
                  <a16:creationId xmlns:a16="http://schemas.microsoft.com/office/drawing/2014/main" id="{B1EE88A2-1049-F91A-0D10-7221AE16AB18}"/>
                </a:ext>
              </a:extLst>
            </p:cNvPr>
            <p:cNvSpPr txBox="1"/>
            <p:nvPr/>
          </p:nvSpPr>
          <p:spPr>
            <a:xfrm>
              <a:off x="5908242" y="3516868"/>
              <a:ext cx="340158"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libri" panose="020F0502020204030204"/>
                  <a:ea typeface="+mn-ea"/>
                  <a:cs typeface="+mn-cs"/>
                </a:rPr>
                <a:t>A</a:t>
              </a:r>
            </a:p>
          </p:txBody>
        </p:sp>
      </p:grpSp>
      <p:grpSp>
        <p:nvGrpSpPr>
          <p:cNvPr id="35" name="Ομάδα 34">
            <a:extLst>
              <a:ext uri="{FF2B5EF4-FFF2-40B4-BE49-F238E27FC236}">
                <a16:creationId xmlns:a16="http://schemas.microsoft.com/office/drawing/2014/main" id="{FE80D2C6-9B3A-3EDD-3407-159003738C7C}"/>
              </a:ext>
            </a:extLst>
          </p:cNvPr>
          <p:cNvGrpSpPr/>
          <p:nvPr/>
        </p:nvGrpSpPr>
        <p:grpSpPr>
          <a:xfrm>
            <a:off x="1559948" y="5334000"/>
            <a:ext cx="4612252" cy="433403"/>
            <a:chOff x="1559948" y="5334000"/>
            <a:chExt cx="4612252" cy="433403"/>
          </a:xfrm>
        </p:grpSpPr>
        <p:cxnSp>
          <p:nvCxnSpPr>
            <p:cNvPr id="31" name="Ευθεία γραμμή σύνδεσης 30">
              <a:extLst>
                <a:ext uri="{FF2B5EF4-FFF2-40B4-BE49-F238E27FC236}">
                  <a16:creationId xmlns:a16="http://schemas.microsoft.com/office/drawing/2014/main" id="{7D1486B0-A239-06F4-6DF8-EAC60DBCE2E9}"/>
                </a:ext>
              </a:extLst>
            </p:cNvPr>
            <p:cNvCxnSpPr/>
            <p:nvPr/>
          </p:nvCxnSpPr>
          <p:spPr>
            <a:xfrm>
              <a:off x="1559948" y="5334000"/>
              <a:ext cx="4612252" cy="0"/>
            </a:xfrm>
            <a:prstGeom prst="line">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557A2E8E-4A87-72F6-E8A6-20BE34EB7C92}"/>
                    </a:ext>
                  </a:extLst>
                </p:cNvPr>
                <p:cNvSpPr txBox="1"/>
                <p:nvPr/>
              </p:nvSpPr>
              <p:spPr>
                <a:xfrm>
                  <a:off x="3529924" y="5367293"/>
                  <a:ext cx="1498935"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2000" b="1"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𝜟</m:t>
                        </m:r>
                        <m:r>
                          <a:rPr kumimoji="0" lang="en-US" sz="2000" b="1"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𝒙</m:t>
                        </m:r>
                        <m:r>
                          <a:rPr kumimoji="0" lang="en-US" sz="2000" b="1"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m:t>
                        </m:r>
                        <m:r>
                          <a:rPr kumimoji="0" lang="en-US" sz="2000" b="1"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𝟏𝟎</m:t>
                        </m:r>
                        <m:r>
                          <a:rPr kumimoji="0" lang="en-US" sz="2000" b="1"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 </m:t>
                        </m:r>
                        <m:r>
                          <a:rPr kumimoji="0" lang="en-US" sz="2000" b="1"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𝒎</m:t>
                        </m:r>
                      </m:oMath>
                    </m:oMathPara>
                  </a14:m>
                  <a:endParaRPr kumimoji="0" lang="en-US" sz="20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mc:Choice>
          <mc:Fallback xmlns="">
            <p:sp>
              <p:nvSpPr>
                <p:cNvPr id="34" name="TextBox 33">
                  <a:extLst>
                    <a:ext uri="{FF2B5EF4-FFF2-40B4-BE49-F238E27FC236}">
                      <a16:creationId xmlns:a16="http://schemas.microsoft.com/office/drawing/2014/main" id="{557A2E8E-4A87-72F6-E8A6-20BE34EB7C92}"/>
                    </a:ext>
                  </a:extLst>
                </p:cNvPr>
                <p:cNvSpPr txBox="1">
                  <a:spLocks noRot="1" noChangeAspect="1" noMove="1" noResize="1" noEditPoints="1" noAdjustHandles="1" noChangeArrowheads="1" noChangeShapeType="1" noTextEdit="1"/>
                </p:cNvSpPr>
                <p:nvPr/>
              </p:nvSpPr>
              <p:spPr>
                <a:xfrm>
                  <a:off x="3529924" y="5367293"/>
                  <a:ext cx="1498935" cy="400110"/>
                </a:xfrm>
                <a:prstGeom prst="rect">
                  <a:avLst/>
                </a:prstGeom>
                <a:blipFill>
                  <a:blip r:embed="rId8"/>
                  <a:stretch>
                    <a:fillRect/>
                  </a:stretch>
                </a:blipFill>
              </p:spPr>
              <p:txBody>
                <a:bodyPr/>
                <a:lstStyle/>
                <a:p>
                  <a:r>
                    <a:rPr lang="en-US">
                      <a:noFill/>
                    </a:rPr>
                    <a:t> </a:t>
                  </a:r>
                </a:p>
              </p:txBody>
            </p:sp>
          </mc:Fallback>
        </mc:AlternateContent>
      </p:grpSp>
      <p:grpSp>
        <p:nvGrpSpPr>
          <p:cNvPr id="39" name="Ομάδα 38">
            <a:extLst>
              <a:ext uri="{FF2B5EF4-FFF2-40B4-BE49-F238E27FC236}">
                <a16:creationId xmlns:a16="http://schemas.microsoft.com/office/drawing/2014/main" id="{ED659460-23D2-250C-F976-8C2C09F4834F}"/>
              </a:ext>
            </a:extLst>
          </p:cNvPr>
          <p:cNvGrpSpPr/>
          <p:nvPr/>
        </p:nvGrpSpPr>
        <p:grpSpPr>
          <a:xfrm>
            <a:off x="1571040" y="3089702"/>
            <a:ext cx="790878" cy="998087"/>
            <a:chOff x="1571040" y="3089702"/>
            <a:chExt cx="790878" cy="998087"/>
          </a:xfrm>
        </p:grpSpPr>
        <p:cxnSp>
          <p:nvCxnSpPr>
            <p:cNvPr id="37" name="Ευθύγραμμο βέλος σύνδεσης 36">
              <a:extLst>
                <a:ext uri="{FF2B5EF4-FFF2-40B4-BE49-F238E27FC236}">
                  <a16:creationId xmlns:a16="http://schemas.microsoft.com/office/drawing/2014/main" id="{1D623660-49BE-9E71-D0E9-24F37D964D83}"/>
                </a:ext>
              </a:extLst>
            </p:cNvPr>
            <p:cNvCxnSpPr/>
            <p:nvPr/>
          </p:nvCxnSpPr>
          <p:spPr>
            <a:xfrm flipV="1">
              <a:off x="1571040" y="3429000"/>
              <a:ext cx="714960" cy="658789"/>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59578215-A45F-E92D-5CBC-26158A8F47DF}"/>
                    </a:ext>
                  </a:extLst>
                </p:cNvPr>
                <p:cNvSpPr txBox="1"/>
                <p:nvPr/>
              </p:nvSpPr>
              <p:spPr>
                <a:xfrm>
                  <a:off x="2094217" y="3089702"/>
                  <a:ext cx="267701" cy="36933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acc>
                          <m:accPr>
                            <m:chr m:val="⃗"/>
                            <m:ctrlPr>
                              <a:rPr kumimoji="0" lang="en-US" sz="2400" b="1" i="1" u="none" strike="noStrike" kern="1200" cap="none" spc="0" normalizeH="0" baseline="0" noProof="0" smtClean="0">
                                <a:ln>
                                  <a:noFill/>
                                </a:ln>
                                <a:solidFill>
                                  <a:srgbClr val="002060"/>
                                </a:solidFill>
                                <a:effectLst/>
                                <a:uLnTx/>
                                <a:uFillTx/>
                                <a:latin typeface="Cambria Math" panose="02040503050406030204" pitchFamily="18" charset="0"/>
                                <a:ea typeface="+mn-ea"/>
                                <a:cs typeface="+mn-cs"/>
                              </a:rPr>
                            </m:ctrlPr>
                          </m:accPr>
                          <m:e>
                            <m:r>
                              <a:rPr kumimoji="0" lang="en-US" sz="2400" b="1" i="1" u="none" strike="noStrike" kern="1200" cap="none" spc="0" normalizeH="0" baseline="0" noProof="0" smtClean="0">
                                <a:ln>
                                  <a:noFill/>
                                </a:ln>
                                <a:solidFill>
                                  <a:srgbClr val="002060"/>
                                </a:solidFill>
                                <a:effectLst/>
                                <a:uLnTx/>
                                <a:uFillTx/>
                                <a:latin typeface="Cambria Math" panose="02040503050406030204" pitchFamily="18" charset="0"/>
                                <a:ea typeface="+mn-ea"/>
                                <a:cs typeface="+mn-cs"/>
                              </a:rPr>
                              <m:t>𝒖</m:t>
                            </m:r>
                          </m:e>
                        </m:acc>
                      </m:oMath>
                    </m:oMathPara>
                  </a14:m>
                  <a:endParaRPr kumimoji="0" lang="en-US" sz="24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mc:Choice>
          <mc:Fallback xmlns="">
            <p:sp>
              <p:nvSpPr>
                <p:cNvPr id="38" name="TextBox 37">
                  <a:extLst>
                    <a:ext uri="{FF2B5EF4-FFF2-40B4-BE49-F238E27FC236}">
                      <a16:creationId xmlns:a16="http://schemas.microsoft.com/office/drawing/2014/main" id="{59578215-A45F-E92D-5CBC-26158A8F47DF}"/>
                    </a:ext>
                  </a:extLst>
                </p:cNvPr>
                <p:cNvSpPr txBox="1">
                  <a:spLocks noRot="1" noChangeAspect="1" noMove="1" noResize="1" noEditPoints="1" noAdjustHandles="1" noChangeArrowheads="1" noChangeShapeType="1" noTextEdit="1"/>
                </p:cNvSpPr>
                <p:nvPr/>
              </p:nvSpPr>
              <p:spPr>
                <a:xfrm>
                  <a:off x="2094217" y="3089702"/>
                  <a:ext cx="267701" cy="369332"/>
                </a:xfrm>
                <a:prstGeom prst="rect">
                  <a:avLst/>
                </a:prstGeom>
                <a:blipFill>
                  <a:blip r:embed="rId9"/>
                  <a:stretch>
                    <a:fillRect l="-16279" r="-18605"/>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40" name="Rectangular Callout 6">
                <a:extLst>
                  <a:ext uri="{FF2B5EF4-FFF2-40B4-BE49-F238E27FC236}">
                    <a16:creationId xmlns:a16="http://schemas.microsoft.com/office/drawing/2014/main" id="{CF34A01E-6E1E-431C-0530-29A68D943147}"/>
                  </a:ext>
                </a:extLst>
              </p:cNvPr>
              <p:cNvSpPr/>
              <p:nvPr/>
            </p:nvSpPr>
            <p:spPr>
              <a:xfrm>
                <a:off x="5867400" y="0"/>
                <a:ext cx="2819400" cy="1586653"/>
              </a:xfrm>
              <a:prstGeom prst="wedgeRectCallout">
                <a:avLst/>
              </a:prstGeom>
              <a:solidFill>
                <a:srgbClr val="FFE5E5"/>
              </a:solidFill>
              <a:ln>
                <a:solidFill>
                  <a:srgbClr val="FF0000"/>
                </a:solidFill>
              </a:ln>
            </p:spPr>
            <p:txBody>
              <a:bodyPr wrap="square">
                <a:spAutoFit/>
              </a:bodyPr>
              <a:lstStyle/>
              <a:p>
                <a:pPr marL="525780" marR="0" lvl="0" indent="-457200" algn="l" defTabSz="914400" rtl="0" eaLnBrk="1" fontAlgn="auto" latinLnBrk="0" hangingPunct="1">
                  <a:lnSpc>
                    <a:spcPct val="100000"/>
                  </a:lnSpc>
                  <a:spcBef>
                    <a:spcPts val="0"/>
                  </a:spcBef>
                  <a:spcAft>
                    <a:spcPts val="0"/>
                  </a:spcAft>
                  <a:buClrTx/>
                  <a:buSzTx/>
                  <a:buFont typeface="+mj-lt"/>
                  <a:buAutoNum type="arabicPeriod"/>
                  <a:tabLst/>
                  <a:defRPr/>
                </a:pPr>
                <a14:m>
                  <m:oMath xmlns:m="http://schemas.openxmlformats.org/officeDocument/2006/math">
                    <m:sSub>
                      <m:sSubPr>
                        <m:ctrlPr>
                          <a:rPr kumimoji="0" lang="el-GR"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𝑢</m:t>
                        </m:r>
                      </m:e>
                      <m:sub>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𝑓</m:t>
                            </m:r>
                          </m:sub>
                        </m:sSub>
                      </m:sub>
                    </m:s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𝑢</m:t>
                        </m:r>
                      </m:e>
                      <m:sub>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𝑖</m:t>
                            </m:r>
                          </m:sub>
                        </m:sSub>
                      </m:sub>
                    </m:sSub>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𝑔𝑡</m:t>
                    </m:r>
                  </m:oMath>
                </a14:m>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525780" marR="0" lvl="0" indent="-457200" algn="l" defTabSz="914400" rtl="0" eaLnBrk="1" fontAlgn="auto" latinLnBrk="0" hangingPunct="1">
                  <a:lnSpc>
                    <a:spcPct val="100000"/>
                  </a:lnSpc>
                  <a:spcBef>
                    <a:spcPts val="0"/>
                  </a:spcBef>
                  <a:spcAft>
                    <a:spcPts val="0"/>
                  </a:spcAft>
                  <a:buClrTx/>
                  <a:buSzTx/>
                  <a:buFont typeface="+mj-lt"/>
                  <a:buAutoNum type="arabicPeriod"/>
                  <a:tabLst/>
                  <a:defRPr/>
                </a:pPr>
                <a14:m>
                  <m:oMath xmlns:m="http://schemas.openxmlformats.org/officeDocument/2006/math">
                    <m:sSub>
                      <m:sSubPr>
                        <m:ctrlPr>
                          <a:rPr kumimoji="0" lang="el-GR"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𝑢</m:t>
                        </m:r>
                      </m:e>
                      <m:sub>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𝑎𝑣𝑔</m:t>
                        </m:r>
                      </m:sub>
                    </m:s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f>
                      <m:f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𝑢</m:t>
                            </m:r>
                          </m:e>
                          <m:sub>
                            <m:sSub>
                              <m:sSubPr>
                                <m:ctrlPr>
                                  <a:rPr kumimoji="0" lang="el-GR"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𝑖</m:t>
                                </m:r>
                              </m:sub>
                            </m:sSub>
                          </m:sub>
                        </m:sSub>
                        <m:r>
                          <a:rPr kumimoji="0" lang="el-GR"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l-GR"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𝑢</m:t>
                            </m:r>
                          </m:e>
                          <m:sub>
                            <m:sSub>
                              <m:sSubPr>
                                <m:ctrlPr>
                                  <a:rPr kumimoji="0" lang="el-GR"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𝑓</m:t>
                                </m:r>
                              </m:sub>
                            </m:sSub>
                          </m:sub>
                        </m:sSub>
                      </m:num>
                      <m:den>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den>
                    </m:f>
                  </m:oMath>
                </a14:m>
                <a:endParaRPr kumimoji="0" lang="en-US" sz="14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endParaRPr>
              </a:p>
              <a:p>
                <a:pPr marL="525780" marR="0" lvl="0" indent="-457200" algn="l" defTabSz="914400" rtl="0" eaLnBrk="1" fontAlgn="auto" latinLnBrk="0" hangingPunct="1">
                  <a:lnSpc>
                    <a:spcPct val="100000"/>
                  </a:lnSpc>
                  <a:spcBef>
                    <a:spcPts val="0"/>
                  </a:spcBef>
                  <a:spcAft>
                    <a:spcPts val="0"/>
                  </a:spcAft>
                  <a:buClrTx/>
                  <a:buSzTx/>
                  <a:buFont typeface="+mj-lt"/>
                  <a:buAutoNum type="arabicPeriod"/>
                  <a:tabLst/>
                  <a:defRPr/>
                </a:pPr>
                <a14:m>
                  <m:oMath xmlns:m="http://schemas.openxmlformats.org/officeDocument/2006/math">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𝑓</m:t>
                        </m:r>
                      </m:sub>
                    </m:s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𝑖</m:t>
                        </m:r>
                      </m:sub>
                    </m:s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f>
                      <m:f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1</m:t>
                        </m:r>
                      </m:num>
                      <m:den>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den>
                    </m:f>
                    <m:d>
                      <m:d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𝑢</m:t>
                            </m:r>
                          </m:e>
                          <m:sub>
                            <m:sSub>
                              <m:sSubPr>
                                <m:ctrlPr>
                                  <a:rPr kumimoji="0" lang="el-GR"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𝑖</m:t>
                                </m:r>
                              </m:sub>
                            </m:sSub>
                          </m:sub>
                        </m:s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𝑢</m:t>
                            </m:r>
                          </m:e>
                          <m:sub>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𝑓</m:t>
                                </m:r>
                              </m:sub>
                            </m:sSub>
                          </m:sub>
                        </m:sSub>
                      </m:e>
                    </m:d>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𝑡</m:t>
                    </m:r>
                  </m:oMath>
                </a14:m>
                <a:endParaRPr kumimoji="0" lang="el-GR" sz="1400" b="0" i="1" u="none" strike="noStrike" kern="1200" cap="none" spc="0" normalizeH="0" baseline="0" noProof="0" dirty="0">
                  <a:ln>
                    <a:noFill/>
                  </a:ln>
                  <a:solidFill>
                    <a:prstClr val="black"/>
                  </a:solidFill>
                  <a:effectLst/>
                  <a:uLnTx/>
                  <a:uFillTx/>
                  <a:latin typeface="Calibri" panose="020F0502020204030204"/>
                  <a:ea typeface="+mn-ea"/>
                  <a:cs typeface="+mn-cs"/>
                </a:endParaRPr>
              </a:p>
              <a:p>
                <a:pPr marL="525780" marR="0" lvl="0" indent="-457200" algn="l" defTabSz="914400" rtl="0" eaLnBrk="1" fontAlgn="auto" latinLnBrk="0" hangingPunct="1">
                  <a:lnSpc>
                    <a:spcPct val="100000"/>
                  </a:lnSpc>
                  <a:spcBef>
                    <a:spcPts val="0"/>
                  </a:spcBef>
                  <a:spcAft>
                    <a:spcPts val="0"/>
                  </a:spcAft>
                  <a:buClrTx/>
                  <a:buSzTx/>
                  <a:buFont typeface="+mj-lt"/>
                  <a:buAutoNum type="arabicPeriod"/>
                  <a:tabLst/>
                  <a:defRPr/>
                </a:pPr>
                <a14:m>
                  <m:oMath xmlns:m="http://schemas.openxmlformats.org/officeDocument/2006/math">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𝑓</m:t>
                        </m:r>
                      </m:sub>
                    </m:s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𝑖</m:t>
                        </m:r>
                      </m:sub>
                    </m:s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𝑢</m:t>
                        </m:r>
                      </m:e>
                      <m:sub>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𝑖</m:t>
                            </m:r>
                          </m:sub>
                        </m:sSub>
                      </m:sub>
                    </m:s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𝑡</m:t>
                    </m:r>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f>
                      <m:f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1</m:t>
                        </m:r>
                      </m:num>
                      <m:den>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den>
                    </m:f>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𝑔</m:t>
                    </m:r>
                    <m:sSup>
                      <m:sSup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𝑡</m:t>
                        </m:r>
                      </m:e>
                      <m:sup>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sup>
                    </m:sSup>
                  </m:oMath>
                </a14:m>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525780" marR="0" lvl="0" indent="-457200" algn="l" defTabSz="914400" rtl="0" eaLnBrk="1" fontAlgn="auto" latinLnBrk="0" hangingPunct="1">
                  <a:lnSpc>
                    <a:spcPct val="100000"/>
                  </a:lnSpc>
                  <a:spcBef>
                    <a:spcPts val="0"/>
                  </a:spcBef>
                  <a:spcAft>
                    <a:spcPts val="0"/>
                  </a:spcAft>
                  <a:buClrTx/>
                  <a:buSzTx/>
                  <a:buFont typeface="+mj-lt"/>
                  <a:buAutoNum type="arabicPeriod"/>
                  <a:tabLst/>
                  <a:defRPr/>
                </a:pPr>
                <a14:m>
                  <m:oMath xmlns:m="http://schemas.openxmlformats.org/officeDocument/2006/math">
                    <m:sSubSup>
                      <m:sSubSup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Sup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𝑢</m:t>
                        </m:r>
                      </m:e>
                      <m:sub>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𝑓</m:t>
                            </m:r>
                          </m:sub>
                        </m:sSub>
                      </m:sub>
                      <m:sup>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sup>
                    </m:sSubSup>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Sup>
                      <m:sSubSup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Sup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𝑢</m:t>
                        </m:r>
                      </m:e>
                      <m:sub>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𝑖</m:t>
                            </m:r>
                          </m:sub>
                        </m:sSub>
                      </m:sub>
                      <m:sup>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sup>
                    </m:sSubSup>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𝑔</m:t>
                    </m:r>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𝑓</m:t>
                        </m:r>
                      </m:sub>
                    </m:s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𝑖</m:t>
                        </m:r>
                      </m:sub>
                    </m:s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oMath>
                </a14:m>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40" name="Rectangular Callout 6">
                <a:extLst>
                  <a:ext uri="{FF2B5EF4-FFF2-40B4-BE49-F238E27FC236}">
                    <a16:creationId xmlns:a16="http://schemas.microsoft.com/office/drawing/2014/main" id="{CF34A01E-6E1E-431C-0530-29A68D943147}"/>
                  </a:ext>
                </a:extLst>
              </p:cNvPr>
              <p:cNvSpPr>
                <a:spLocks noRot="1" noChangeAspect="1" noMove="1" noResize="1" noEditPoints="1" noAdjustHandles="1" noChangeArrowheads="1" noChangeShapeType="1" noTextEdit="1"/>
              </p:cNvSpPr>
              <p:nvPr/>
            </p:nvSpPr>
            <p:spPr>
              <a:xfrm>
                <a:off x="5867400" y="0"/>
                <a:ext cx="2819400" cy="1586653"/>
              </a:xfrm>
              <a:prstGeom prst="wedgeRectCallout">
                <a:avLst/>
              </a:prstGeom>
              <a:blipFill>
                <a:blip r:embed="rId10"/>
                <a:stretch>
                  <a:fillRect/>
                </a:stretch>
              </a:blipFill>
              <a:ln>
                <a:solidFill>
                  <a:srgbClr val="FF0000"/>
                </a:solidFill>
              </a:ln>
            </p:spPr>
            <p:txBody>
              <a:bodyPr/>
              <a:lstStyle/>
              <a:p>
                <a:r>
                  <a:rPr lang="en-US">
                    <a:noFill/>
                  </a:rPr>
                  <a:t> </a:t>
                </a:r>
              </a:p>
            </p:txBody>
          </p:sp>
        </mc:Fallback>
      </mc:AlternateContent>
    </p:spTree>
    <p:extLst>
      <p:ext uri="{BB962C8B-B14F-4D97-AF65-F5344CB8AC3E}">
        <p14:creationId xmlns:p14="http://schemas.microsoft.com/office/powerpoint/2010/main" val="2635800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fade">
                                      <p:cBhvr>
                                        <p:cTn id="11" dur="500"/>
                                        <p:tgtEl>
                                          <p:spTgt spid="3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fade">
                                      <p:cBhvr>
                                        <p:cTn id="16" dur="5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fade">
                                      <p:cBhvr>
                                        <p:cTn id="21" dur="500"/>
                                        <p:tgtEl>
                                          <p:spTgt spid="2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9"/>
                                        </p:tgtEl>
                                        <p:attrNameLst>
                                          <p:attrName>style.visibility</p:attrName>
                                        </p:attrNameLst>
                                      </p:cBhvr>
                                      <p:to>
                                        <p:strVal val="visible"/>
                                      </p:to>
                                    </p:set>
                                    <p:animEffect transition="in" filter="fade">
                                      <p:cBhvr>
                                        <p:cTn id="26" dur="500"/>
                                        <p:tgtEl>
                                          <p:spTgt spid="29"/>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fade">
                                      <p:cBhvr>
                                        <p:cTn id="31" dur="500"/>
                                        <p:tgtEl>
                                          <p:spTgt spid="35"/>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39"/>
                                        </p:tgtEl>
                                        <p:attrNameLst>
                                          <p:attrName>style.visibility</p:attrName>
                                        </p:attrNameLst>
                                      </p:cBhvr>
                                      <p:to>
                                        <p:strVal val="visible"/>
                                      </p:to>
                                    </p:set>
                                    <p:animEffect transition="in" filter="fade">
                                      <p:cBhvr>
                                        <p:cTn id="36"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Κίνηση σε μια Διάσταση</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281861"/>
                <a:ext cx="7948450" cy="3933450"/>
              </a:xfrm>
            </p:spPr>
            <p:txBody>
              <a:bodyPr/>
              <a:lstStyle/>
              <a:p>
                <a:r>
                  <a:rPr lang="el-GR" b="1" dirty="0"/>
                  <a:t>Μετατόπιση </a:t>
                </a:r>
                <a14:m>
                  <m:oMath xmlns:m="http://schemas.openxmlformats.org/officeDocument/2006/math">
                    <m:r>
                      <a:rPr lang="el-GR" b="1" i="0" smtClean="0">
                        <a:latin typeface="Cambria Math" panose="02040503050406030204" pitchFamily="18" charset="0"/>
                      </a:rPr>
                      <m:t>𝚫</m:t>
                    </m:r>
                    <m:acc>
                      <m:accPr>
                        <m:chr m:val="⃗"/>
                        <m:ctrlPr>
                          <a:rPr lang="el-GR" b="1" i="1" smtClean="0">
                            <a:latin typeface="Cambria Math" panose="02040503050406030204" pitchFamily="18" charset="0"/>
                          </a:rPr>
                        </m:ctrlPr>
                      </m:accPr>
                      <m:e>
                        <m:r>
                          <a:rPr lang="en-US" b="1" i="1" smtClean="0">
                            <a:latin typeface="Cambria Math" panose="02040503050406030204" pitchFamily="18" charset="0"/>
                          </a:rPr>
                          <m:t>𝒙</m:t>
                        </m:r>
                      </m:e>
                    </m:acc>
                  </m:oMath>
                </a14:m>
                <a:r>
                  <a:rPr lang="el-GR" dirty="0"/>
                  <a:t> </a:t>
                </a:r>
                <a:r>
                  <a:rPr lang="el-GR" b="1" dirty="0"/>
                  <a:t>(</a:t>
                </a:r>
                <a:r>
                  <a:rPr lang="en-US" b="1" dirty="0"/>
                  <a:t>displacement)</a:t>
                </a:r>
                <a:r>
                  <a:rPr lang="en-US" dirty="0"/>
                  <a:t>: </a:t>
                </a:r>
                <a:r>
                  <a:rPr lang="el-GR" dirty="0"/>
                  <a:t>η μεταβολή στη θέση ενός σωματιδίου </a:t>
                </a:r>
                <a:endParaRPr lang="en-US" dirty="0"/>
              </a:p>
              <a:p>
                <a:r>
                  <a:rPr lang="el-GR" u="sng" dirty="0"/>
                  <a:t>Ορισμός</a:t>
                </a:r>
                <a:r>
                  <a:rPr lang="el-GR" dirty="0"/>
                  <a:t>: </a:t>
                </a:r>
                <a:endParaRPr lang="en-US" b="0" i="0" dirty="0">
                  <a:latin typeface="Cambria Math" panose="02040503050406030204" pitchFamily="18" charset="0"/>
                </a:endParaRPr>
              </a:p>
              <a:p>
                <a:pPr marL="68580" indent="0">
                  <a:buNone/>
                </a:pPr>
                <a14:m>
                  <m:oMathPara xmlns:m="http://schemas.openxmlformats.org/officeDocument/2006/math">
                    <m:oMathParaPr>
                      <m:jc m:val="centerGroup"/>
                    </m:oMathParaPr>
                    <m:oMath xmlns:m="http://schemas.openxmlformats.org/officeDocument/2006/math">
                      <m:r>
                        <m:rPr>
                          <m:sty m:val="p"/>
                        </m:rPr>
                        <a:rPr lang="el-GR" b="0" i="0" smtClean="0">
                          <a:latin typeface="Cambria Math" panose="02040503050406030204" pitchFamily="18" charset="0"/>
                        </a:rPr>
                        <m:t>Δ</m:t>
                      </m:r>
                      <m:acc>
                        <m:accPr>
                          <m:chr m:val="⃗"/>
                          <m:ctrlPr>
                            <a:rPr lang="el-GR" i="1">
                              <a:latin typeface="Cambria Math" panose="02040503050406030204" pitchFamily="18" charset="0"/>
                            </a:rPr>
                          </m:ctrlPr>
                        </m:accPr>
                        <m:e>
                          <m:r>
                            <a:rPr lang="en-US" i="1">
                              <a:latin typeface="Cambria Math" panose="02040503050406030204" pitchFamily="18" charset="0"/>
                            </a:rPr>
                            <m:t>𝑥</m:t>
                          </m:r>
                        </m:e>
                      </m:acc>
                      <m:r>
                        <a:rPr lang="en-US" b="0" i="1" smtClean="0">
                          <a:latin typeface="Cambria Math" panose="02040503050406030204" pitchFamily="18" charset="0"/>
                          <a:ea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acc>
                            <m:accPr>
                              <m:chr m:val="⃗"/>
                              <m:ctrlPr>
                                <a:rPr lang="el-GR" i="1">
                                  <a:latin typeface="Cambria Math" panose="02040503050406030204" pitchFamily="18" charset="0"/>
                                </a:rPr>
                              </m:ctrlPr>
                            </m:accPr>
                            <m:e>
                              <m:r>
                                <a:rPr lang="en-US" i="1">
                                  <a:latin typeface="Cambria Math" panose="02040503050406030204" pitchFamily="18" charset="0"/>
                                </a:rPr>
                                <m:t>𝑥</m:t>
                              </m:r>
                            </m:e>
                          </m:acc>
                        </m:e>
                        <m:sub>
                          <m:r>
                            <a:rPr lang="el-GR" b="0" i="1" smtClean="0">
                              <a:latin typeface="Cambria Math" panose="02040503050406030204" pitchFamily="18" charset="0"/>
                              <a:ea typeface="Cambria Math" panose="02040503050406030204" pitchFamily="18" charset="0"/>
                            </a:rPr>
                            <m:t>𝜏𝜀𝜆</m:t>
                          </m:r>
                        </m:sub>
                      </m:sSub>
                      <m:r>
                        <a:rPr lang="en-US" b="0" i="1" smtClean="0">
                          <a:latin typeface="Cambria Math" panose="02040503050406030204" pitchFamily="18" charset="0"/>
                          <a:ea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acc>
                            <m:accPr>
                              <m:chr m:val="⃗"/>
                              <m:ctrlPr>
                                <a:rPr lang="el-GR" i="1">
                                  <a:latin typeface="Cambria Math" panose="02040503050406030204" pitchFamily="18" charset="0"/>
                                </a:rPr>
                              </m:ctrlPr>
                            </m:accPr>
                            <m:e>
                              <m:r>
                                <a:rPr lang="en-US" i="1">
                                  <a:latin typeface="Cambria Math" panose="02040503050406030204" pitchFamily="18" charset="0"/>
                                </a:rPr>
                                <m:t>𝑥</m:t>
                              </m:r>
                            </m:e>
                          </m:acc>
                        </m:e>
                        <m:sub>
                          <m:r>
                            <a:rPr lang="el-GR" b="0" i="1" smtClean="0">
                              <a:latin typeface="Cambria Math" panose="02040503050406030204" pitchFamily="18" charset="0"/>
                              <a:ea typeface="Cambria Math" panose="02040503050406030204" pitchFamily="18" charset="0"/>
                            </a:rPr>
                            <m:t>𝛼𝜌𝜒</m:t>
                          </m:r>
                        </m:sub>
                      </m:sSub>
                    </m:oMath>
                  </m:oMathPara>
                </a14:m>
                <a:endParaRPr lang="en-US" dirty="0"/>
              </a:p>
              <a:p>
                <a:pPr lvl="1"/>
                <a:r>
                  <a:rPr lang="el-GR" dirty="0"/>
                  <a:t>με </a:t>
                </a:r>
                <a14:m>
                  <m:oMath xmlns:m="http://schemas.openxmlformats.org/officeDocument/2006/math">
                    <m:sSub>
                      <m:sSubPr>
                        <m:ctrlPr>
                          <a:rPr lang="el-GR" i="1" smtClean="0">
                            <a:latin typeface="Cambria Math" panose="02040503050406030204" pitchFamily="18" charset="0"/>
                          </a:rPr>
                        </m:ctrlPr>
                      </m:sSubPr>
                      <m:e>
                        <m:acc>
                          <m:accPr>
                            <m:chr m:val="⃗"/>
                            <m:ctrlPr>
                              <a:rPr lang="el-GR" i="1">
                                <a:latin typeface="Cambria Math" panose="02040503050406030204" pitchFamily="18" charset="0"/>
                              </a:rPr>
                            </m:ctrlPr>
                          </m:accPr>
                          <m:e>
                            <m:r>
                              <a:rPr lang="en-US" i="1">
                                <a:latin typeface="Cambria Math" panose="02040503050406030204" pitchFamily="18" charset="0"/>
                              </a:rPr>
                              <m:t>𝑥</m:t>
                            </m:r>
                          </m:e>
                        </m:acc>
                      </m:e>
                      <m:sub>
                        <m:r>
                          <a:rPr lang="el-GR" b="0" i="1" smtClean="0">
                            <a:latin typeface="Cambria Math" panose="02040503050406030204" pitchFamily="18" charset="0"/>
                          </a:rPr>
                          <m:t>𝜏𝜀𝜆</m:t>
                        </m:r>
                      </m:sub>
                    </m:sSub>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acc>
                          <m:accPr>
                            <m:chr m:val="⃗"/>
                            <m:ctrlPr>
                              <a:rPr lang="el-GR" i="1">
                                <a:latin typeface="Cambria Math" panose="02040503050406030204" pitchFamily="18" charset="0"/>
                              </a:rPr>
                            </m:ctrlPr>
                          </m:accPr>
                          <m:e>
                            <m:r>
                              <a:rPr lang="en-US" i="1">
                                <a:latin typeface="Cambria Math" panose="02040503050406030204" pitchFamily="18" charset="0"/>
                              </a:rPr>
                              <m:t>𝑥</m:t>
                            </m:r>
                          </m:e>
                        </m:acc>
                      </m:e>
                      <m:sub>
                        <m:r>
                          <a:rPr lang="el-GR" b="0" i="1" smtClean="0">
                            <a:latin typeface="Cambria Math" panose="02040503050406030204" pitchFamily="18" charset="0"/>
                          </a:rPr>
                          <m:t>𝛼𝜌𝜒</m:t>
                        </m:r>
                      </m:sub>
                    </m:sSub>
                  </m:oMath>
                </a14:m>
                <a:r>
                  <a:rPr lang="en-US" dirty="0"/>
                  <a:t> </a:t>
                </a:r>
                <a:r>
                  <a:rPr lang="el-GR" dirty="0"/>
                  <a:t>την τελική και την αρχική θέση του σωματιδίου</a:t>
                </a:r>
              </a:p>
              <a:p>
                <a:pPr lvl="1"/>
                <a:r>
                  <a:rPr lang="el-GR" dirty="0"/>
                  <a:t>Θα χρησιμοποιούμε το συμβολισμό: </a:t>
                </a:r>
                <a14:m>
                  <m:oMath xmlns:m="http://schemas.openxmlformats.org/officeDocument/2006/math">
                    <m:sSub>
                      <m:sSubPr>
                        <m:ctrlPr>
                          <a:rPr lang="en-US" i="1">
                            <a:latin typeface="Cambria Math" panose="02040503050406030204" pitchFamily="18" charset="0"/>
                            <a:ea typeface="Cambria Math" panose="02040503050406030204" pitchFamily="18" charset="0"/>
                          </a:rPr>
                        </m:ctrlPr>
                      </m:sSubPr>
                      <m:e>
                        <m:acc>
                          <m:accPr>
                            <m:chr m:val="⃗"/>
                            <m:ctrlPr>
                              <a:rPr lang="el-GR" i="1">
                                <a:latin typeface="Cambria Math" panose="02040503050406030204" pitchFamily="18" charset="0"/>
                              </a:rPr>
                            </m:ctrlPr>
                          </m:accPr>
                          <m:e>
                            <m:r>
                              <a:rPr lang="en-US" i="1">
                                <a:latin typeface="Cambria Math" panose="02040503050406030204" pitchFamily="18" charset="0"/>
                              </a:rPr>
                              <m:t>𝑥</m:t>
                            </m:r>
                          </m:e>
                        </m:acc>
                      </m:e>
                      <m:sub>
                        <m:r>
                          <a:rPr lang="el-GR" i="1">
                            <a:latin typeface="Cambria Math" panose="02040503050406030204" pitchFamily="18" charset="0"/>
                            <a:ea typeface="Cambria Math" panose="02040503050406030204" pitchFamily="18" charset="0"/>
                          </a:rPr>
                          <m:t>𝜏𝜀𝜆</m:t>
                        </m:r>
                      </m:sub>
                    </m:sSub>
                    <m:r>
                      <a:rPr lang="el-GR" b="0" i="1" smtClean="0">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acc>
                          <m:accPr>
                            <m:chr m:val="⃗"/>
                            <m:ctrlPr>
                              <a:rPr lang="el-GR" i="1">
                                <a:latin typeface="Cambria Math" panose="02040503050406030204" pitchFamily="18" charset="0"/>
                              </a:rPr>
                            </m:ctrlPr>
                          </m:accPr>
                          <m:e>
                            <m:r>
                              <a:rPr lang="en-US" i="1">
                                <a:latin typeface="Cambria Math" panose="02040503050406030204" pitchFamily="18" charset="0"/>
                              </a:rPr>
                              <m:t>𝑥</m:t>
                            </m:r>
                          </m:e>
                        </m:acc>
                      </m:e>
                      <m:sub>
                        <m:r>
                          <a:rPr lang="en-US" b="0" i="1" smtClean="0">
                            <a:latin typeface="Cambria Math" panose="02040503050406030204" pitchFamily="18" charset="0"/>
                          </a:rPr>
                          <m:t>𝑓</m:t>
                        </m:r>
                      </m:sub>
                    </m:sSub>
                  </m:oMath>
                </a14:m>
                <a:r>
                  <a:rPr lang="en-US" dirty="0"/>
                  <a:t>, </a:t>
                </a:r>
                <a14:m>
                  <m:oMath xmlns:m="http://schemas.openxmlformats.org/officeDocument/2006/math">
                    <m:sSub>
                      <m:sSubPr>
                        <m:ctrlPr>
                          <a:rPr lang="en-US" i="1">
                            <a:latin typeface="Cambria Math" panose="02040503050406030204" pitchFamily="18" charset="0"/>
                            <a:ea typeface="Cambria Math" panose="02040503050406030204" pitchFamily="18" charset="0"/>
                          </a:rPr>
                        </m:ctrlPr>
                      </m:sSubPr>
                      <m:e>
                        <m:acc>
                          <m:accPr>
                            <m:chr m:val="⃗"/>
                            <m:ctrlPr>
                              <a:rPr lang="el-GR" i="1">
                                <a:latin typeface="Cambria Math" panose="02040503050406030204" pitchFamily="18" charset="0"/>
                              </a:rPr>
                            </m:ctrlPr>
                          </m:accPr>
                          <m:e>
                            <m:r>
                              <a:rPr lang="en-US" i="1">
                                <a:latin typeface="Cambria Math" panose="02040503050406030204" pitchFamily="18" charset="0"/>
                              </a:rPr>
                              <m:t>𝑥</m:t>
                            </m:r>
                          </m:e>
                        </m:acc>
                      </m:e>
                      <m:sub>
                        <m:r>
                          <a:rPr lang="el-GR" b="0" i="1" smtClean="0">
                            <a:latin typeface="Cambria Math" panose="02040503050406030204" pitchFamily="18" charset="0"/>
                          </a:rPr>
                          <m:t>𝛼𝜌𝜒</m:t>
                        </m:r>
                      </m:sub>
                    </m:sSub>
                    <m:r>
                      <a:rPr lang="el-GR" b="0" i="1" smtClean="0">
                        <a:latin typeface="Cambria Math" panose="02040503050406030204" pitchFamily="18" charset="0"/>
                        <a:ea typeface="Cambria Math" panose="02040503050406030204" pitchFamily="18" charset="0"/>
                      </a:rPr>
                      <m:t>→</m:t>
                    </m:r>
                    <m:sSub>
                      <m:sSubPr>
                        <m:ctrlPr>
                          <a:rPr lang="en-US" i="1" smtClean="0">
                            <a:latin typeface="Cambria Math" panose="02040503050406030204" pitchFamily="18" charset="0"/>
                            <a:ea typeface="Cambria Math" panose="02040503050406030204" pitchFamily="18" charset="0"/>
                          </a:rPr>
                        </m:ctrlPr>
                      </m:sSubPr>
                      <m:e>
                        <m:acc>
                          <m:accPr>
                            <m:chr m:val="⃗"/>
                            <m:ctrlPr>
                              <a:rPr lang="el-GR" i="1">
                                <a:latin typeface="Cambria Math" panose="02040503050406030204" pitchFamily="18" charset="0"/>
                              </a:rPr>
                            </m:ctrlPr>
                          </m:accPr>
                          <m:e>
                            <m:r>
                              <a:rPr lang="en-US" i="1">
                                <a:latin typeface="Cambria Math" panose="02040503050406030204" pitchFamily="18" charset="0"/>
                              </a:rPr>
                              <m:t>𝑥</m:t>
                            </m:r>
                          </m:e>
                        </m:acc>
                      </m:e>
                      <m:sub>
                        <m:r>
                          <a:rPr lang="en-US" b="0" i="1" smtClean="0">
                            <a:latin typeface="Cambria Math" panose="02040503050406030204" pitchFamily="18" charset="0"/>
                            <a:ea typeface="Cambria Math" panose="02040503050406030204" pitchFamily="18" charset="0"/>
                          </a:rPr>
                          <m:t>𝑖</m:t>
                        </m:r>
                      </m:sub>
                    </m:sSub>
                  </m:oMath>
                </a14:m>
                <a:endParaRPr lang="el-GR" dirty="0"/>
              </a:p>
              <a:p>
                <a:r>
                  <a:rPr lang="el-GR" dirty="0"/>
                  <a:t>Προσοχή: </a:t>
                </a:r>
                <a:r>
                  <a:rPr lang="el-GR" b="1" dirty="0"/>
                  <a:t>απόσταση</a:t>
                </a:r>
                <a:r>
                  <a:rPr lang="el-GR" dirty="0"/>
                  <a:t> </a:t>
                </a:r>
                <a14:m>
                  <m:oMath xmlns:m="http://schemas.openxmlformats.org/officeDocument/2006/math">
                    <m:r>
                      <a:rPr lang="en-US" b="0" i="1" smtClean="0">
                        <a:latin typeface="Cambria Math" panose="02040503050406030204" pitchFamily="18" charset="0"/>
                      </a:rPr>
                      <m:t>𝑑</m:t>
                    </m:r>
                  </m:oMath>
                </a14:m>
                <a:r>
                  <a:rPr lang="en-US" dirty="0"/>
                  <a:t> </a:t>
                </a:r>
                <a:r>
                  <a:rPr lang="el-GR" sz="3200" dirty="0"/>
                  <a:t>≠</a:t>
                </a:r>
                <a:r>
                  <a:rPr lang="el-GR" dirty="0"/>
                  <a:t> </a:t>
                </a:r>
                <a:r>
                  <a:rPr lang="el-GR" b="1" dirty="0"/>
                  <a:t>μέτρο</a:t>
                </a:r>
                <a:r>
                  <a:rPr lang="el-GR" dirty="0"/>
                  <a:t> </a:t>
                </a:r>
                <a:r>
                  <a:rPr lang="el-GR" b="1" dirty="0"/>
                  <a:t>μετατόπισης</a:t>
                </a:r>
                <a:r>
                  <a:rPr lang="en-US" dirty="0"/>
                  <a:t> </a:t>
                </a:r>
                <a14:m>
                  <m:oMath xmlns:m="http://schemas.openxmlformats.org/officeDocument/2006/math">
                    <m:r>
                      <a:rPr lang="el-GR" b="0" i="0" smtClean="0">
                        <a:latin typeface="Cambria Math" panose="02040503050406030204" pitchFamily="18" charset="0"/>
                      </a:rPr>
                      <m:t>|</m:t>
                    </m:r>
                    <m:r>
                      <m:rPr>
                        <m:sty m:val="p"/>
                      </m:rPr>
                      <a:rPr lang="el-GR">
                        <a:latin typeface="Cambria Math" panose="02040503050406030204" pitchFamily="18" charset="0"/>
                      </a:rPr>
                      <m:t>Δ</m:t>
                    </m:r>
                    <m:acc>
                      <m:accPr>
                        <m:chr m:val="⃗"/>
                        <m:ctrlPr>
                          <a:rPr lang="el-GR" i="1">
                            <a:latin typeface="Cambria Math" panose="02040503050406030204" pitchFamily="18" charset="0"/>
                          </a:rPr>
                        </m:ctrlPr>
                      </m:accPr>
                      <m:e>
                        <m:r>
                          <a:rPr lang="en-US" i="1">
                            <a:latin typeface="Cambria Math" panose="02040503050406030204" pitchFamily="18" charset="0"/>
                          </a:rPr>
                          <m:t>𝑥</m:t>
                        </m:r>
                      </m:e>
                    </m:acc>
                    <m:r>
                      <a:rPr lang="el-GR" b="0" i="1" smtClean="0">
                        <a:latin typeface="Cambria Math" panose="02040503050406030204" pitchFamily="18" charset="0"/>
                      </a:rPr>
                      <m:t>|</m:t>
                    </m:r>
                  </m:oMath>
                </a14:m>
                <a:r>
                  <a:rPr lang="el-GR" dirty="0"/>
                  <a:t>!</a:t>
                </a:r>
              </a:p>
              <a:p>
                <a:r>
                  <a:rPr lang="el-GR" dirty="0"/>
                  <a:t>Παράδειγμα:</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281861"/>
                <a:ext cx="7948450" cy="3933450"/>
              </a:xfrm>
              <a:blipFill>
                <a:blip r:embed="rId2"/>
                <a:stretch>
                  <a:fillRect t="-1238" r="-1917"/>
                </a:stretch>
              </a:blipFill>
            </p:spPr>
            <p:txBody>
              <a:bodyPr/>
              <a:lstStyle/>
              <a:p>
                <a:r>
                  <a:rPr lang="en-US">
                    <a:noFill/>
                  </a:rPr>
                  <a:t> </a:t>
                </a:r>
              </a:p>
            </p:txBody>
          </p:sp>
        </mc:Fallback>
      </mc:AlternateContent>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53000" y="4373164"/>
            <a:ext cx="3541058" cy="2122885"/>
          </a:xfrm>
          <a:prstGeom prst="rect">
            <a:avLst/>
          </a:prstGeom>
          <a:ln>
            <a:noFill/>
          </a:ln>
          <a:effectLst>
            <a:softEdge rad="112500"/>
          </a:effectLst>
        </p:spPr>
      </p:pic>
      <p:sp>
        <p:nvSpPr>
          <p:cNvPr id="4" name="TextBox 3"/>
          <p:cNvSpPr txBox="1"/>
          <p:nvPr/>
        </p:nvSpPr>
        <p:spPr>
          <a:xfrm>
            <a:off x="709775" y="4953000"/>
            <a:ext cx="3862225" cy="1384995"/>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400" b="0" i="0" u="none" strike="noStrike" kern="1200" cap="none" spc="0" normalizeH="0" baseline="0" noProof="0" dirty="0">
                <a:ln>
                  <a:noFill/>
                </a:ln>
                <a:solidFill>
                  <a:prstClr val="black"/>
                </a:solidFill>
                <a:effectLst/>
                <a:uLnTx/>
                <a:uFillTx/>
                <a:latin typeface="Calibri" panose="020F0502020204030204"/>
                <a:ea typeface="+mn-ea"/>
                <a:cs typeface="+mn-cs"/>
              </a:rPr>
              <a:t>Η απόσταση που διανύει ένας αθλητής μπάσκετ, αν απλουστευμένα υποθέσουμε ότι κινείται σε ευθεία γραμμή, είναι μερικά χιλιόμετρα, αλλά η μετατόπιση από την αρχική θέση του (κέντρο γηπέδου) ως την τελική (ξανά στην ίδια περίπου θέση) είναι πολύ μικρότερη (ως μέτρο)!</a:t>
            </a:r>
          </a:p>
        </p:txBody>
      </p:sp>
    </p:spTree>
    <p:extLst>
      <p:ext uri="{BB962C8B-B14F-4D97-AF65-F5344CB8AC3E}">
        <p14:creationId xmlns:p14="http://schemas.microsoft.com/office/powerpoint/2010/main" val="3448281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wipe(down)">
                                      <p:cBhvr>
                                        <p:cTn id="42" dur="500"/>
                                        <p:tgtEl>
                                          <p:spTgt spid="5"/>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4"/>
                                        </p:tgtEl>
                                        <p:attrNameLst>
                                          <p:attrName>style.visibility</p:attrName>
                                        </p:attrNameLst>
                                      </p:cBhvr>
                                      <p:to>
                                        <p:strVal val="visible"/>
                                      </p:to>
                                    </p:set>
                                    <p:animEffect transition="in" filter="fade">
                                      <p:cBhvr>
                                        <p:cTn id="4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a:t>Κίνηση σε Δυο Διαστάσεις</a:t>
            </a:r>
          </a:p>
        </p:txBody>
      </p:sp>
      <mc:AlternateContent xmlns:mc="http://schemas.openxmlformats.org/markup-compatibility/2006" xmlns:a14="http://schemas.microsoft.com/office/drawing/2010/main">
        <mc:Choice Requires="a14">
          <p:sp>
            <p:nvSpPr>
              <p:cNvPr id="3" name="Θέση περιεχομένου 2"/>
              <p:cNvSpPr>
                <a:spLocks noGrp="1"/>
              </p:cNvSpPr>
              <p:nvPr>
                <p:ph idx="1"/>
              </p:nvPr>
            </p:nvSpPr>
            <p:spPr>
              <a:xfrm>
                <a:off x="738350" y="1371600"/>
                <a:ext cx="7567108" cy="4153348"/>
              </a:xfrm>
            </p:spPr>
            <p:txBody>
              <a:bodyPr>
                <a:normAutofit/>
              </a:bodyPr>
              <a:lstStyle/>
              <a:p>
                <a:r>
                  <a:rPr lang="el-GR" dirty="0"/>
                  <a:t>Παράδειγμα</a:t>
                </a:r>
                <a:r>
                  <a:rPr lang="en-US" dirty="0"/>
                  <a:t> –</a:t>
                </a:r>
                <a:r>
                  <a:rPr lang="el-GR" dirty="0"/>
                  <a:t> Λύση:</a:t>
                </a:r>
              </a:p>
              <a:p>
                <a:pPr lvl="1"/>
                <a:r>
                  <a:rPr lang="el-GR" sz="1600" dirty="0"/>
                  <a:t>γωνία 40˚, απόσταση 10</a:t>
                </a:r>
                <a:r>
                  <a:rPr lang="en-US" sz="1600" dirty="0"/>
                  <a:t>m</a:t>
                </a:r>
                <a:r>
                  <a:rPr lang="el-GR" sz="1600" dirty="0"/>
                  <a:t>, ύψος παίκτη 2</a:t>
                </a:r>
                <a:r>
                  <a:rPr lang="en-US" sz="1600" dirty="0"/>
                  <a:t>m</a:t>
                </a:r>
                <a:r>
                  <a:rPr lang="el-GR" sz="1600" dirty="0"/>
                  <a:t>, ύψος </a:t>
                </a:r>
                <a:r>
                  <a:rPr lang="el-GR" sz="1600" dirty="0" err="1"/>
                  <a:t>μπασκέτας</a:t>
                </a:r>
                <a:r>
                  <a:rPr lang="el-GR" sz="1600" dirty="0"/>
                  <a:t> 3</a:t>
                </a:r>
                <a:r>
                  <a:rPr lang="en-US" sz="1600" dirty="0"/>
                  <a:t>m.</a:t>
                </a:r>
                <a:br>
                  <a:rPr lang="en-US" sz="1800" dirty="0"/>
                </a:br>
                <a:r>
                  <a:rPr lang="el-GR" sz="1800" dirty="0"/>
                  <a:t>Β) Με ποια ταχύτητα πρέπει να σουτάρει την μπάλα ώστε να σκοράρει χωρίς ταμπλό;</a:t>
                </a:r>
                <a:br>
                  <a:rPr lang="en-US" sz="1800" dirty="0"/>
                </a:br>
                <a:r>
                  <a:rPr lang="el-GR" sz="1400" dirty="0"/>
                  <a:t>Δίνονται:</a:t>
                </a:r>
                <a:br>
                  <a:rPr lang="el-GR" sz="1400" dirty="0"/>
                </a:br>
                <a:r>
                  <a:rPr lang="en-US" sz="1400" dirty="0"/>
                  <a:t>	</a:t>
                </a:r>
                <a14:m>
                  <m:oMath xmlns:m="http://schemas.openxmlformats.org/officeDocument/2006/math">
                    <m:func>
                      <m:funcPr>
                        <m:ctrlPr>
                          <a:rPr lang="en-US" sz="1400" b="0" i="1" smtClean="0">
                            <a:latin typeface="Cambria Math" panose="02040503050406030204" pitchFamily="18" charset="0"/>
                          </a:rPr>
                        </m:ctrlPr>
                      </m:funcPr>
                      <m:fName>
                        <m:r>
                          <m:rPr>
                            <m:sty m:val="p"/>
                          </m:rPr>
                          <a:rPr lang="en-US" sz="1400" b="0" i="0" smtClean="0">
                            <a:latin typeface="Cambria Math" panose="02040503050406030204" pitchFamily="18" charset="0"/>
                          </a:rPr>
                          <m:t>tan</m:t>
                        </m:r>
                      </m:fName>
                      <m:e>
                        <m:d>
                          <m:dPr>
                            <m:ctrlPr>
                              <a:rPr lang="en-US" sz="1400" b="0" i="1" smtClean="0">
                                <a:latin typeface="Cambria Math" panose="02040503050406030204" pitchFamily="18" charset="0"/>
                              </a:rPr>
                            </m:ctrlPr>
                          </m:dPr>
                          <m:e>
                            <m:sSup>
                              <m:sSupPr>
                                <m:ctrlPr>
                                  <a:rPr lang="en-US" sz="1400" b="0" i="1" smtClean="0">
                                    <a:latin typeface="Cambria Math" panose="02040503050406030204" pitchFamily="18" charset="0"/>
                                  </a:rPr>
                                </m:ctrlPr>
                              </m:sSupPr>
                              <m:e>
                                <m:r>
                                  <a:rPr lang="en-US" sz="1400" b="0" i="1" smtClean="0">
                                    <a:latin typeface="Cambria Math" panose="02040503050406030204" pitchFamily="18" charset="0"/>
                                  </a:rPr>
                                  <m:t>40</m:t>
                                </m:r>
                              </m:e>
                              <m:sup>
                                <m:r>
                                  <m:rPr>
                                    <m:sty m:val="p"/>
                                  </m:rPr>
                                  <a:rPr lang="en-US" sz="1400" b="0" i="0" smtClean="0">
                                    <a:latin typeface="Cambria Math" panose="02040503050406030204" pitchFamily="18" charset="0"/>
                                  </a:rPr>
                                  <m:t>o</m:t>
                                </m:r>
                              </m:sup>
                            </m:sSup>
                          </m:e>
                        </m:d>
                      </m:e>
                    </m:func>
                    <m:r>
                      <a:rPr lang="en-US" sz="1400" b="0" i="1" smtClean="0">
                        <a:latin typeface="Cambria Math" panose="02040503050406030204" pitchFamily="18" charset="0"/>
                      </a:rPr>
                      <m:t>=0.84, </m:t>
                    </m:r>
                  </m:oMath>
                </a14:m>
                <a:br>
                  <a:rPr lang="en-US" sz="1400" b="0" dirty="0"/>
                </a:br>
                <a:r>
                  <a:rPr lang="en-US" sz="1400" b="0" dirty="0"/>
                  <a:t>	</a:t>
                </a:r>
                <a14:m>
                  <m:oMath xmlns:m="http://schemas.openxmlformats.org/officeDocument/2006/math">
                    <m:func>
                      <m:funcPr>
                        <m:ctrlPr>
                          <a:rPr lang="en-US" sz="1400" b="0" i="1" smtClean="0">
                            <a:latin typeface="Cambria Math" panose="02040503050406030204" pitchFamily="18" charset="0"/>
                          </a:rPr>
                        </m:ctrlPr>
                      </m:funcPr>
                      <m:fName>
                        <m:r>
                          <m:rPr>
                            <m:sty m:val="p"/>
                          </m:rPr>
                          <a:rPr lang="en-US" sz="1400" b="0" i="0" smtClean="0">
                            <a:latin typeface="Cambria Math" panose="02040503050406030204" pitchFamily="18" charset="0"/>
                          </a:rPr>
                          <m:t>cos</m:t>
                        </m:r>
                      </m:fName>
                      <m:e>
                        <m:d>
                          <m:dPr>
                            <m:ctrlPr>
                              <a:rPr lang="en-US" sz="1400" b="0" i="1" smtClean="0">
                                <a:latin typeface="Cambria Math" panose="02040503050406030204" pitchFamily="18" charset="0"/>
                              </a:rPr>
                            </m:ctrlPr>
                          </m:dPr>
                          <m:e>
                            <m:sSup>
                              <m:sSupPr>
                                <m:ctrlPr>
                                  <a:rPr lang="en-US" sz="1400" b="0" i="1" smtClean="0">
                                    <a:latin typeface="Cambria Math" panose="02040503050406030204" pitchFamily="18" charset="0"/>
                                  </a:rPr>
                                </m:ctrlPr>
                              </m:sSupPr>
                              <m:e>
                                <m:r>
                                  <a:rPr lang="en-US" sz="1400" b="0" i="1" smtClean="0">
                                    <a:latin typeface="Cambria Math" panose="02040503050406030204" pitchFamily="18" charset="0"/>
                                  </a:rPr>
                                  <m:t>40</m:t>
                                </m:r>
                              </m:e>
                              <m:sup>
                                <m:r>
                                  <m:rPr>
                                    <m:sty m:val="p"/>
                                  </m:rPr>
                                  <a:rPr lang="en-US" sz="1400" b="0" i="0" smtClean="0">
                                    <a:latin typeface="Cambria Math" panose="02040503050406030204" pitchFamily="18" charset="0"/>
                                  </a:rPr>
                                  <m:t>o</m:t>
                                </m:r>
                              </m:sup>
                            </m:sSup>
                          </m:e>
                        </m:d>
                      </m:e>
                    </m:func>
                    <m:r>
                      <a:rPr lang="en-US" sz="1400" b="0" i="1" smtClean="0">
                        <a:latin typeface="Cambria Math" panose="02040503050406030204" pitchFamily="18" charset="0"/>
                      </a:rPr>
                      <m:t>=0.76,</m:t>
                    </m:r>
                  </m:oMath>
                </a14:m>
                <a:br>
                  <a:rPr lang="en-US" sz="1400" b="0" dirty="0"/>
                </a:br>
                <a:r>
                  <a:rPr lang="en-US" sz="1400" b="0" dirty="0"/>
                  <a:t>	</a:t>
                </a:r>
                <a14:m>
                  <m:oMath xmlns:m="http://schemas.openxmlformats.org/officeDocument/2006/math">
                    <m:sSup>
                      <m:sSupPr>
                        <m:ctrlPr>
                          <a:rPr lang="en-US" sz="1400" b="0" i="1" smtClean="0">
                            <a:latin typeface="Cambria Math" panose="02040503050406030204" pitchFamily="18" charset="0"/>
                          </a:rPr>
                        </m:ctrlPr>
                      </m:sSupPr>
                      <m:e>
                        <m:r>
                          <m:rPr>
                            <m:sty m:val="p"/>
                          </m:rPr>
                          <a:rPr lang="en-US" sz="1400" b="0" i="0" smtClean="0">
                            <a:latin typeface="Cambria Math" panose="02040503050406030204" pitchFamily="18" charset="0"/>
                          </a:rPr>
                          <m:t>cos</m:t>
                        </m:r>
                      </m:e>
                      <m:sup>
                        <m:r>
                          <a:rPr lang="en-US" sz="1400" b="0" i="1" smtClean="0">
                            <a:latin typeface="Cambria Math" panose="02040503050406030204" pitchFamily="18" charset="0"/>
                          </a:rPr>
                          <m:t>2</m:t>
                        </m:r>
                      </m:sup>
                    </m:sSup>
                    <m:d>
                      <m:dPr>
                        <m:ctrlPr>
                          <a:rPr lang="en-US" sz="1400" b="0" i="1" smtClean="0">
                            <a:latin typeface="Cambria Math" panose="02040503050406030204" pitchFamily="18" charset="0"/>
                          </a:rPr>
                        </m:ctrlPr>
                      </m:dPr>
                      <m:e>
                        <m:sSup>
                          <m:sSupPr>
                            <m:ctrlPr>
                              <a:rPr lang="en-US" sz="1400" b="0" i="1" smtClean="0">
                                <a:latin typeface="Cambria Math" panose="02040503050406030204" pitchFamily="18" charset="0"/>
                              </a:rPr>
                            </m:ctrlPr>
                          </m:sSupPr>
                          <m:e>
                            <m:r>
                              <a:rPr lang="en-US" sz="1400" b="0" i="1" smtClean="0">
                                <a:latin typeface="Cambria Math" panose="02040503050406030204" pitchFamily="18" charset="0"/>
                              </a:rPr>
                              <m:t>40</m:t>
                            </m:r>
                          </m:e>
                          <m:sup>
                            <m:r>
                              <m:rPr>
                                <m:sty m:val="p"/>
                              </m:rPr>
                              <a:rPr lang="en-US" sz="1400" b="0" i="0" smtClean="0">
                                <a:latin typeface="Cambria Math" panose="02040503050406030204" pitchFamily="18" charset="0"/>
                              </a:rPr>
                              <m:t>o</m:t>
                            </m:r>
                          </m:sup>
                        </m:sSup>
                      </m:e>
                    </m:d>
                    <m:r>
                      <a:rPr lang="en-US" sz="1400" b="0" i="1" smtClean="0">
                        <a:latin typeface="Cambria Math" panose="02040503050406030204" pitchFamily="18" charset="0"/>
                      </a:rPr>
                      <m:t>=0.58</m:t>
                    </m:r>
                  </m:oMath>
                </a14:m>
                <a:endParaRPr lang="el-GR" sz="1400" dirty="0"/>
              </a:p>
              <a:p>
                <a:pPr lvl="1"/>
                <a:endParaRPr lang="el-GR" sz="1800" dirty="0"/>
              </a:p>
            </p:txBody>
          </p:sp>
        </mc:Choice>
        <mc:Fallback xmlns="">
          <p:sp>
            <p:nvSpPr>
              <p:cNvPr id="3" name="Θέση περιεχομένου 2"/>
              <p:cNvSpPr>
                <a:spLocks noGrp="1" noRot="1" noChangeAspect="1" noMove="1" noResize="1" noEditPoints="1" noAdjustHandles="1" noChangeArrowheads="1" noChangeShapeType="1" noTextEdit="1"/>
              </p:cNvSpPr>
              <p:nvPr>
                <p:ph idx="1"/>
              </p:nvPr>
            </p:nvSpPr>
            <p:spPr>
              <a:xfrm>
                <a:off x="738350" y="1371600"/>
                <a:ext cx="7567108" cy="4153348"/>
              </a:xfrm>
              <a:blipFill rotWithShape="0">
                <a:blip r:embed="rId4"/>
                <a:stretch>
                  <a:fillRect t="-1175"/>
                </a:stretch>
              </a:blipFill>
            </p:spPr>
            <p:txBody>
              <a:bodyPr/>
              <a:lstStyle/>
              <a:p>
                <a:r>
                  <a:rPr lang="el-GR">
                    <a:noFill/>
                  </a:rPr>
                  <a:t> </a:t>
                </a:r>
              </a:p>
            </p:txBody>
          </p:sp>
        </mc:Fallback>
      </mc:AlternateContent>
      <p:sp>
        <p:nvSpPr>
          <p:cNvPr id="13" name="Rectangle 12"/>
          <p:cNvSpPr/>
          <p:nvPr/>
        </p:nvSpPr>
        <p:spPr>
          <a:xfrm>
            <a:off x="1447800" y="5943600"/>
            <a:ext cx="2667000" cy="3517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p:cNvPicPr>
            <a:picLocks noChangeAspect="1"/>
          </p:cNvPicPr>
          <p:nvPr/>
        </p:nvPicPr>
        <p:blipFill>
          <a:blip r:embed="rId5"/>
          <a:stretch>
            <a:fillRect/>
          </a:stretch>
        </p:blipFill>
        <p:spPr>
          <a:xfrm>
            <a:off x="3886200" y="2510089"/>
            <a:ext cx="4648200" cy="2149457"/>
          </a:xfrm>
          <a:prstGeom prst="rect">
            <a:avLst/>
          </a:prstGeom>
        </p:spPr>
      </p:pic>
      <mc:AlternateContent xmlns:mc="http://schemas.openxmlformats.org/markup-compatibility/2006" xmlns:a14="http://schemas.microsoft.com/office/drawing/2010/main">
        <mc:Choice Requires="a14">
          <p:sp>
            <p:nvSpPr>
              <p:cNvPr id="7" name="Rectangular Callout 6"/>
              <p:cNvSpPr/>
              <p:nvPr/>
            </p:nvSpPr>
            <p:spPr>
              <a:xfrm>
                <a:off x="5867400" y="0"/>
                <a:ext cx="2819400" cy="1586653"/>
              </a:xfrm>
              <a:prstGeom prst="wedgeRectCallout">
                <a:avLst/>
              </a:prstGeom>
              <a:solidFill>
                <a:srgbClr val="FFE5E5"/>
              </a:solidFill>
              <a:ln>
                <a:solidFill>
                  <a:srgbClr val="FF0000"/>
                </a:solidFill>
              </a:ln>
            </p:spPr>
            <p:txBody>
              <a:bodyPr wrap="square">
                <a:spAutoFit/>
              </a:bodyPr>
              <a:lstStyle/>
              <a:p>
                <a:pPr marL="525780" marR="0" lvl="0" indent="-457200" algn="l" defTabSz="914400" rtl="0" eaLnBrk="1" fontAlgn="auto" latinLnBrk="0" hangingPunct="1">
                  <a:lnSpc>
                    <a:spcPct val="100000"/>
                  </a:lnSpc>
                  <a:spcBef>
                    <a:spcPts val="0"/>
                  </a:spcBef>
                  <a:spcAft>
                    <a:spcPts val="0"/>
                  </a:spcAft>
                  <a:buClrTx/>
                  <a:buSzTx/>
                  <a:buFont typeface="+mj-lt"/>
                  <a:buAutoNum type="arabicPeriod"/>
                  <a:tabLst/>
                  <a:defRPr/>
                </a:pPr>
                <a14:m>
                  <m:oMath xmlns:m="http://schemas.openxmlformats.org/officeDocument/2006/math">
                    <m:sSub>
                      <m:sSubPr>
                        <m:ctrlPr>
                          <a:rPr kumimoji="0" lang="el-GR"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𝑢</m:t>
                        </m:r>
                      </m:e>
                      <m:sub>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𝑓</m:t>
                            </m:r>
                          </m:sub>
                        </m:sSub>
                      </m:sub>
                    </m:s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𝑢</m:t>
                        </m:r>
                      </m:e>
                      <m:sub>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𝑖</m:t>
                            </m:r>
                          </m:sub>
                        </m:sSub>
                      </m:sub>
                    </m:sSub>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𝑔𝑡</m:t>
                    </m:r>
                  </m:oMath>
                </a14:m>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525780" marR="0" lvl="0" indent="-457200" algn="l" defTabSz="914400" rtl="0" eaLnBrk="1" fontAlgn="auto" latinLnBrk="0" hangingPunct="1">
                  <a:lnSpc>
                    <a:spcPct val="100000"/>
                  </a:lnSpc>
                  <a:spcBef>
                    <a:spcPts val="0"/>
                  </a:spcBef>
                  <a:spcAft>
                    <a:spcPts val="0"/>
                  </a:spcAft>
                  <a:buClrTx/>
                  <a:buSzTx/>
                  <a:buFont typeface="+mj-lt"/>
                  <a:buAutoNum type="arabicPeriod"/>
                  <a:tabLst/>
                  <a:defRPr/>
                </a:pPr>
                <a14:m>
                  <m:oMath xmlns:m="http://schemas.openxmlformats.org/officeDocument/2006/math">
                    <m:sSub>
                      <m:sSubPr>
                        <m:ctrlPr>
                          <a:rPr kumimoji="0" lang="el-GR"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𝑢</m:t>
                        </m:r>
                      </m:e>
                      <m:sub>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𝑎𝑣𝑔</m:t>
                        </m:r>
                      </m:sub>
                    </m:s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f>
                      <m:f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𝑢</m:t>
                            </m:r>
                          </m:e>
                          <m:sub>
                            <m:sSub>
                              <m:sSubPr>
                                <m:ctrlPr>
                                  <a:rPr kumimoji="0" lang="el-GR"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𝑖</m:t>
                                </m:r>
                              </m:sub>
                            </m:sSub>
                          </m:sub>
                        </m:sSub>
                        <m:r>
                          <a:rPr kumimoji="0" lang="el-GR"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l-GR"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𝑢</m:t>
                            </m:r>
                          </m:e>
                          <m:sub>
                            <m:sSub>
                              <m:sSubPr>
                                <m:ctrlPr>
                                  <a:rPr kumimoji="0" lang="el-GR"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𝑓</m:t>
                                </m:r>
                              </m:sub>
                            </m:sSub>
                          </m:sub>
                        </m:sSub>
                      </m:num>
                      <m:den>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den>
                    </m:f>
                  </m:oMath>
                </a14:m>
                <a:endParaRPr kumimoji="0" lang="en-US" sz="14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endParaRPr>
              </a:p>
              <a:p>
                <a:pPr marL="525780" marR="0" lvl="0" indent="-457200" algn="l" defTabSz="914400" rtl="0" eaLnBrk="1" fontAlgn="auto" latinLnBrk="0" hangingPunct="1">
                  <a:lnSpc>
                    <a:spcPct val="100000"/>
                  </a:lnSpc>
                  <a:spcBef>
                    <a:spcPts val="0"/>
                  </a:spcBef>
                  <a:spcAft>
                    <a:spcPts val="0"/>
                  </a:spcAft>
                  <a:buClrTx/>
                  <a:buSzTx/>
                  <a:buFont typeface="+mj-lt"/>
                  <a:buAutoNum type="arabicPeriod"/>
                  <a:tabLst/>
                  <a:defRPr/>
                </a:pPr>
                <a14:m>
                  <m:oMath xmlns:m="http://schemas.openxmlformats.org/officeDocument/2006/math">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𝑓</m:t>
                        </m:r>
                      </m:sub>
                    </m:s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𝑖</m:t>
                        </m:r>
                      </m:sub>
                    </m:s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f>
                      <m:f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1</m:t>
                        </m:r>
                      </m:num>
                      <m:den>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den>
                    </m:f>
                    <m:d>
                      <m:d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𝑢</m:t>
                            </m:r>
                          </m:e>
                          <m:sub>
                            <m:sSub>
                              <m:sSubPr>
                                <m:ctrlPr>
                                  <a:rPr kumimoji="0" lang="el-GR"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𝑖</m:t>
                                </m:r>
                              </m:sub>
                            </m:sSub>
                          </m:sub>
                        </m:s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𝑢</m:t>
                            </m:r>
                          </m:e>
                          <m:sub>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𝑓</m:t>
                                </m:r>
                              </m:sub>
                            </m:sSub>
                          </m:sub>
                        </m:sSub>
                      </m:e>
                    </m:d>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𝑡</m:t>
                    </m:r>
                  </m:oMath>
                </a14:m>
                <a:endParaRPr kumimoji="0" lang="el-GR" sz="1400" b="0" i="1" u="none" strike="noStrike" kern="1200" cap="none" spc="0" normalizeH="0" baseline="0" noProof="0" dirty="0">
                  <a:ln>
                    <a:noFill/>
                  </a:ln>
                  <a:solidFill>
                    <a:prstClr val="black"/>
                  </a:solidFill>
                  <a:effectLst/>
                  <a:uLnTx/>
                  <a:uFillTx/>
                  <a:latin typeface="Calibri" panose="020F0502020204030204"/>
                  <a:ea typeface="+mn-ea"/>
                  <a:cs typeface="+mn-cs"/>
                </a:endParaRPr>
              </a:p>
              <a:p>
                <a:pPr marL="525780" marR="0" lvl="0" indent="-457200" algn="l" defTabSz="914400" rtl="0" eaLnBrk="1" fontAlgn="auto" latinLnBrk="0" hangingPunct="1">
                  <a:lnSpc>
                    <a:spcPct val="100000"/>
                  </a:lnSpc>
                  <a:spcBef>
                    <a:spcPts val="0"/>
                  </a:spcBef>
                  <a:spcAft>
                    <a:spcPts val="0"/>
                  </a:spcAft>
                  <a:buClrTx/>
                  <a:buSzTx/>
                  <a:buFont typeface="+mj-lt"/>
                  <a:buAutoNum type="arabicPeriod"/>
                  <a:tabLst/>
                  <a:defRPr/>
                </a:pPr>
                <a14:m>
                  <m:oMath xmlns:m="http://schemas.openxmlformats.org/officeDocument/2006/math">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𝑓</m:t>
                        </m:r>
                      </m:sub>
                    </m:s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𝑖</m:t>
                        </m:r>
                      </m:sub>
                    </m:s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𝑢</m:t>
                        </m:r>
                      </m:e>
                      <m:sub>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𝑖</m:t>
                            </m:r>
                          </m:sub>
                        </m:sSub>
                      </m:sub>
                    </m:s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𝑡</m:t>
                    </m:r>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f>
                      <m:f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1</m:t>
                        </m:r>
                      </m:num>
                      <m:den>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den>
                    </m:f>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𝑔</m:t>
                    </m:r>
                    <m:sSup>
                      <m:sSup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𝑡</m:t>
                        </m:r>
                      </m:e>
                      <m:sup>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sup>
                    </m:sSup>
                  </m:oMath>
                </a14:m>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525780" marR="0" lvl="0" indent="-457200" algn="l" defTabSz="914400" rtl="0" eaLnBrk="1" fontAlgn="auto" latinLnBrk="0" hangingPunct="1">
                  <a:lnSpc>
                    <a:spcPct val="100000"/>
                  </a:lnSpc>
                  <a:spcBef>
                    <a:spcPts val="0"/>
                  </a:spcBef>
                  <a:spcAft>
                    <a:spcPts val="0"/>
                  </a:spcAft>
                  <a:buClrTx/>
                  <a:buSzTx/>
                  <a:buFont typeface="+mj-lt"/>
                  <a:buAutoNum type="arabicPeriod"/>
                  <a:tabLst/>
                  <a:defRPr/>
                </a:pPr>
                <a14:m>
                  <m:oMath xmlns:m="http://schemas.openxmlformats.org/officeDocument/2006/math">
                    <m:sSubSup>
                      <m:sSubSup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Sup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𝑢</m:t>
                        </m:r>
                      </m:e>
                      <m:sub>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𝑓</m:t>
                            </m:r>
                          </m:sub>
                        </m:sSub>
                      </m:sub>
                      <m:sup>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sup>
                    </m:sSubSup>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Sup>
                      <m:sSubSup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Sup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𝑢</m:t>
                        </m:r>
                      </m:e>
                      <m:sub>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𝑖</m:t>
                            </m:r>
                          </m:sub>
                        </m:sSub>
                      </m:sub>
                      <m:sup>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sup>
                    </m:sSubSup>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𝑔</m:t>
                    </m:r>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𝑓</m:t>
                        </m:r>
                      </m:sub>
                    </m:s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𝑖</m:t>
                        </m:r>
                      </m:sub>
                    </m:s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oMath>
                </a14:m>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7" name="Rectangular Callout 6"/>
              <p:cNvSpPr>
                <a:spLocks noRot="1" noChangeAspect="1" noMove="1" noResize="1" noEditPoints="1" noAdjustHandles="1" noChangeArrowheads="1" noChangeShapeType="1" noTextEdit="1"/>
              </p:cNvSpPr>
              <p:nvPr/>
            </p:nvSpPr>
            <p:spPr>
              <a:xfrm>
                <a:off x="5867400" y="0"/>
                <a:ext cx="2819400" cy="1586653"/>
              </a:xfrm>
              <a:prstGeom prst="wedgeRectCallout">
                <a:avLst/>
              </a:prstGeom>
              <a:blipFill>
                <a:blip r:embed="rId6"/>
                <a:stretch>
                  <a:fillRect/>
                </a:stretch>
              </a:blipFill>
              <a:ln>
                <a:solidFill>
                  <a:srgbClr val="FF0000"/>
                </a:solidFill>
              </a:ln>
            </p:spPr>
            <p:txBody>
              <a:bodyPr/>
              <a:lstStyle/>
              <a:p>
                <a:r>
                  <a:rPr lang="en-US">
                    <a:noFill/>
                  </a:rPr>
                  <a:t> </a:t>
                </a:r>
              </a:p>
            </p:txBody>
          </p:sp>
        </mc:Fallback>
      </mc:AlternateContent>
      <mc:AlternateContent xmlns:mc="http://schemas.openxmlformats.org/markup-compatibility/2006" xmlns:p14="http://schemas.microsoft.com/office/powerpoint/2010/main">
        <mc:Choice Requires="p14">
          <p:contentPart p14:bwMode="auto" r:id="rId7">
            <p14:nvContentPartPr>
              <p14:cNvPr id="5" name="Ink 4"/>
              <p14:cNvContentPartPr/>
              <p14:nvPr/>
            </p14:nvContentPartPr>
            <p14:xfrm>
              <a:off x="580320" y="3548160"/>
              <a:ext cx="7574040" cy="3308040"/>
            </p14:xfrm>
          </p:contentPart>
        </mc:Choice>
        <mc:Fallback xmlns="">
          <p:pic>
            <p:nvPicPr>
              <p:cNvPr id="5" name="Ink 4"/>
              <p:cNvPicPr/>
              <p:nvPr/>
            </p:nvPicPr>
            <p:blipFill>
              <a:blip r:embed="rId8"/>
              <a:stretch>
                <a:fillRect/>
              </a:stretch>
            </p:blipFill>
            <p:spPr>
              <a:xfrm>
                <a:off x="572400" y="3539520"/>
                <a:ext cx="7591680" cy="332604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6" name="Ink 5"/>
              <p14:cNvContentPartPr/>
              <p14:nvPr/>
            </p14:nvContentPartPr>
            <p14:xfrm>
              <a:off x="633960" y="5402160"/>
              <a:ext cx="6641280" cy="1077840"/>
            </p14:xfrm>
          </p:contentPart>
        </mc:Choice>
        <mc:Fallback xmlns="">
          <p:pic>
            <p:nvPicPr>
              <p:cNvPr id="6" name="Ink 5"/>
              <p:cNvPicPr/>
              <p:nvPr/>
            </p:nvPicPr>
            <p:blipFill>
              <a:blip r:embed="rId10"/>
              <a:stretch>
                <a:fillRect/>
              </a:stretch>
            </p:blipFill>
            <p:spPr>
              <a:xfrm>
                <a:off x="628920" y="5392800"/>
                <a:ext cx="6653520" cy="1094400"/>
              </a:xfrm>
              <a:prstGeom prst="rect">
                <a:avLst/>
              </a:prstGeom>
            </p:spPr>
          </p:pic>
        </mc:Fallback>
      </mc:AlternateContent>
    </p:spTree>
    <p:extLst>
      <p:ext uri="{BB962C8B-B14F-4D97-AF65-F5344CB8AC3E}">
        <p14:creationId xmlns:p14="http://schemas.microsoft.com/office/powerpoint/2010/main" val="236400703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a:t>Κίνηση σε Δυο Διαστάσεις</a:t>
            </a:r>
          </a:p>
        </p:txBody>
      </p:sp>
      <mc:AlternateContent xmlns:mc="http://schemas.openxmlformats.org/markup-compatibility/2006" xmlns:a14="http://schemas.microsoft.com/office/drawing/2010/main">
        <mc:Choice Requires="a14">
          <p:sp>
            <p:nvSpPr>
              <p:cNvPr id="3" name="Θέση περιεχομένου 2"/>
              <p:cNvSpPr>
                <a:spLocks noGrp="1"/>
              </p:cNvSpPr>
              <p:nvPr>
                <p:ph idx="1"/>
              </p:nvPr>
            </p:nvSpPr>
            <p:spPr>
              <a:xfrm>
                <a:off x="738350" y="1371600"/>
                <a:ext cx="7567108" cy="4153348"/>
              </a:xfrm>
            </p:spPr>
            <p:txBody>
              <a:bodyPr>
                <a:normAutofit/>
              </a:bodyPr>
              <a:lstStyle/>
              <a:p>
                <a:r>
                  <a:rPr lang="el-GR" dirty="0"/>
                  <a:t>Παράδειγμα</a:t>
                </a:r>
                <a:r>
                  <a:rPr lang="en-US" dirty="0"/>
                  <a:t> –</a:t>
                </a:r>
                <a:r>
                  <a:rPr lang="el-GR" dirty="0"/>
                  <a:t> Λύση:</a:t>
                </a:r>
              </a:p>
              <a:p>
                <a:pPr lvl="1"/>
                <a:r>
                  <a:rPr lang="el-GR" sz="1600" dirty="0"/>
                  <a:t>γωνία 40˚, απόσταση 10</a:t>
                </a:r>
                <a:r>
                  <a:rPr lang="en-US" sz="1600" dirty="0"/>
                  <a:t>m</a:t>
                </a:r>
                <a:r>
                  <a:rPr lang="el-GR" sz="1600" dirty="0"/>
                  <a:t>, ύψος παίκτη 2</a:t>
                </a:r>
                <a:r>
                  <a:rPr lang="en-US" sz="1600" dirty="0"/>
                  <a:t>m</a:t>
                </a:r>
                <a:r>
                  <a:rPr lang="el-GR" sz="1600" dirty="0"/>
                  <a:t>, ύψος </a:t>
                </a:r>
                <a:r>
                  <a:rPr lang="el-GR" sz="1600" dirty="0" err="1"/>
                  <a:t>μπασκέτας</a:t>
                </a:r>
                <a:r>
                  <a:rPr lang="el-GR" sz="1600" dirty="0"/>
                  <a:t> 3</a:t>
                </a:r>
                <a:r>
                  <a:rPr lang="en-US" sz="1600" dirty="0"/>
                  <a:t>m.</a:t>
                </a:r>
                <a:br>
                  <a:rPr lang="en-US" sz="1800" dirty="0"/>
                </a:br>
                <a:r>
                  <a:rPr lang="el-GR" sz="1800" dirty="0"/>
                  <a:t>Β) Με ποια ταχύτητα πρέπει να σουτάρει την μπάλα ώστε να σκοράρει χωρίς ταμπλό;</a:t>
                </a:r>
                <a:br>
                  <a:rPr lang="en-US" sz="1800" dirty="0"/>
                </a:br>
                <a:r>
                  <a:rPr lang="el-GR" sz="1400" dirty="0"/>
                  <a:t>Δίνονται:</a:t>
                </a:r>
                <a:br>
                  <a:rPr lang="el-GR" sz="1400" dirty="0"/>
                </a:br>
                <a:r>
                  <a:rPr lang="en-US" sz="1400" dirty="0"/>
                  <a:t>	</a:t>
                </a:r>
                <a14:m>
                  <m:oMath xmlns:m="http://schemas.openxmlformats.org/officeDocument/2006/math">
                    <m:func>
                      <m:funcPr>
                        <m:ctrlPr>
                          <a:rPr lang="en-US" sz="1400" b="0" i="1" smtClean="0">
                            <a:latin typeface="Cambria Math" panose="02040503050406030204" pitchFamily="18" charset="0"/>
                          </a:rPr>
                        </m:ctrlPr>
                      </m:funcPr>
                      <m:fName>
                        <m:r>
                          <m:rPr>
                            <m:sty m:val="p"/>
                          </m:rPr>
                          <a:rPr lang="en-US" sz="1400" b="0" i="0" smtClean="0">
                            <a:latin typeface="Cambria Math" panose="02040503050406030204" pitchFamily="18" charset="0"/>
                          </a:rPr>
                          <m:t>tan</m:t>
                        </m:r>
                      </m:fName>
                      <m:e>
                        <m:d>
                          <m:dPr>
                            <m:ctrlPr>
                              <a:rPr lang="en-US" sz="1400" b="0" i="1" smtClean="0">
                                <a:latin typeface="Cambria Math" panose="02040503050406030204" pitchFamily="18" charset="0"/>
                              </a:rPr>
                            </m:ctrlPr>
                          </m:dPr>
                          <m:e>
                            <m:sSup>
                              <m:sSupPr>
                                <m:ctrlPr>
                                  <a:rPr lang="en-US" sz="1400" b="0" i="1" smtClean="0">
                                    <a:latin typeface="Cambria Math" panose="02040503050406030204" pitchFamily="18" charset="0"/>
                                  </a:rPr>
                                </m:ctrlPr>
                              </m:sSupPr>
                              <m:e>
                                <m:r>
                                  <a:rPr lang="en-US" sz="1400" b="0" i="1" smtClean="0">
                                    <a:latin typeface="Cambria Math" panose="02040503050406030204" pitchFamily="18" charset="0"/>
                                  </a:rPr>
                                  <m:t>40</m:t>
                                </m:r>
                              </m:e>
                              <m:sup>
                                <m:r>
                                  <m:rPr>
                                    <m:sty m:val="p"/>
                                  </m:rPr>
                                  <a:rPr lang="en-US" sz="1400" b="0" i="0" smtClean="0">
                                    <a:latin typeface="Cambria Math" panose="02040503050406030204" pitchFamily="18" charset="0"/>
                                  </a:rPr>
                                  <m:t>o</m:t>
                                </m:r>
                              </m:sup>
                            </m:sSup>
                          </m:e>
                        </m:d>
                      </m:e>
                    </m:func>
                    <m:r>
                      <a:rPr lang="en-US" sz="1400" b="0" i="1" smtClean="0">
                        <a:latin typeface="Cambria Math" panose="02040503050406030204" pitchFamily="18" charset="0"/>
                      </a:rPr>
                      <m:t>=0.84, </m:t>
                    </m:r>
                  </m:oMath>
                </a14:m>
                <a:br>
                  <a:rPr lang="en-US" sz="1400" b="0" dirty="0"/>
                </a:br>
                <a:r>
                  <a:rPr lang="en-US" sz="1400" b="0" dirty="0"/>
                  <a:t>	</a:t>
                </a:r>
                <a14:m>
                  <m:oMath xmlns:m="http://schemas.openxmlformats.org/officeDocument/2006/math">
                    <m:func>
                      <m:funcPr>
                        <m:ctrlPr>
                          <a:rPr lang="en-US" sz="1400" b="0" i="1" smtClean="0">
                            <a:latin typeface="Cambria Math" panose="02040503050406030204" pitchFamily="18" charset="0"/>
                          </a:rPr>
                        </m:ctrlPr>
                      </m:funcPr>
                      <m:fName>
                        <m:r>
                          <m:rPr>
                            <m:sty m:val="p"/>
                          </m:rPr>
                          <a:rPr lang="en-US" sz="1400" b="0" i="0" smtClean="0">
                            <a:latin typeface="Cambria Math" panose="02040503050406030204" pitchFamily="18" charset="0"/>
                          </a:rPr>
                          <m:t>cos</m:t>
                        </m:r>
                      </m:fName>
                      <m:e>
                        <m:d>
                          <m:dPr>
                            <m:ctrlPr>
                              <a:rPr lang="en-US" sz="1400" b="0" i="1" smtClean="0">
                                <a:latin typeface="Cambria Math" panose="02040503050406030204" pitchFamily="18" charset="0"/>
                              </a:rPr>
                            </m:ctrlPr>
                          </m:dPr>
                          <m:e>
                            <m:sSup>
                              <m:sSupPr>
                                <m:ctrlPr>
                                  <a:rPr lang="en-US" sz="1400" b="0" i="1" smtClean="0">
                                    <a:latin typeface="Cambria Math" panose="02040503050406030204" pitchFamily="18" charset="0"/>
                                  </a:rPr>
                                </m:ctrlPr>
                              </m:sSupPr>
                              <m:e>
                                <m:r>
                                  <a:rPr lang="en-US" sz="1400" b="0" i="1" smtClean="0">
                                    <a:latin typeface="Cambria Math" panose="02040503050406030204" pitchFamily="18" charset="0"/>
                                  </a:rPr>
                                  <m:t>40</m:t>
                                </m:r>
                              </m:e>
                              <m:sup>
                                <m:r>
                                  <m:rPr>
                                    <m:sty m:val="p"/>
                                  </m:rPr>
                                  <a:rPr lang="en-US" sz="1400" b="0" i="0" smtClean="0">
                                    <a:latin typeface="Cambria Math" panose="02040503050406030204" pitchFamily="18" charset="0"/>
                                  </a:rPr>
                                  <m:t>o</m:t>
                                </m:r>
                              </m:sup>
                            </m:sSup>
                          </m:e>
                        </m:d>
                      </m:e>
                    </m:func>
                    <m:r>
                      <a:rPr lang="en-US" sz="1400" b="0" i="1" smtClean="0">
                        <a:latin typeface="Cambria Math" panose="02040503050406030204" pitchFamily="18" charset="0"/>
                      </a:rPr>
                      <m:t>=0.76,</m:t>
                    </m:r>
                  </m:oMath>
                </a14:m>
                <a:br>
                  <a:rPr lang="en-US" sz="1400" b="0" dirty="0"/>
                </a:br>
                <a:r>
                  <a:rPr lang="en-US" sz="1400" b="0" dirty="0"/>
                  <a:t>	</a:t>
                </a:r>
                <a14:m>
                  <m:oMath xmlns:m="http://schemas.openxmlformats.org/officeDocument/2006/math">
                    <m:sSup>
                      <m:sSupPr>
                        <m:ctrlPr>
                          <a:rPr lang="en-US" sz="1400" b="0" i="1" smtClean="0">
                            <a:latin typeface="Cambria Math" panose="02040503050406030204" pitchFamily="18" charset="0"/>
                          </a:rPr>
                        </m:ctrlPr>
                      </m:sSupPr>
                      <m:e>
                        <m:r>
                          <m:rPr>
                            <m:sty m:val="p"/>
                          </m:rPr>
                          <a:rPr lang="en-US" sz="1400" b="0" i="0" smtClean="0">
                            <a:latin typeface="Cambria Math" panose="02040503050406030204" pitchFamily="18" charset="0"/>
                          </a:rPr>
                          <m:t>cos</m:t>
                        </m:r>
                      </m:e>
                      <m:sup>
                        <m:r>
                          <a:rPr lang="en-US" sz="1400" b="0" i="1" smtClean="0">
                            <a:latin typeface="Cambria Math" panose="02040503050406030204" pitchFamily="18" charset="0"/>
                          </a:rPr>
                          <m:t>2</m:t>
                        </m:r>
                      </m:sup>
                    </m:sSup>
                    <m:d>
                      <m:dPr>
                        <m:ctrlPr>
                          <a:rPr lang="en-US" sz="1400" b="0" i="1" smtClean="0">
                            <a:latin typeface="Cambria Math" panose="02040503050406030204" pitchFamily="18" charset="0"/>
                          </a:rPr>
                        </m:ctrlPr>
                      </m:dPr>
                      <m:e>
                        <m:sSup>
                          <m:sSupPr>
                            <m:ctrlPr>
                              <a:rPr lang="en-US" sz="1400" b="0" i="1" smtClean="0">
                                <a:latin typeface="Cambria Math" panose="02040503050406030204" pitchFamily="18" charset="0"/>
                              </a:rPr>
                            </m:ctrlPr>
                          </m:sSupPr>
                          <m:e>
                            <m:r>
                              <a:rPr lang="en-US" sz="1400" b="0" i="1" smtClean="0">
                                <a:latin typeface="Cambria Math" panose="02040503050406030204" pitchFamily="18" charset="0"/>
                              </a:rPr>
                              <m:t>40</m:t>
                            </m:r>
                          </m:e>
                          <m:sup>
                            <m:r>
                              <m:rPr>
                                <m:sty m:val="p"/>
                              </m:rPr>
                              <a:rPr lang="en-US" sz="1400" b="0" i="0" smtClean="0">
                                <a:latin typeface="Cambria Math" panose="02040503050406030204" pitchFamily="18" charset="0"/>
                              </a:rPr>
                              <m:t>o</m:t>
                            </m:r>
                          </m:sup>
                        </m:sSup>
                      </m:e>
                    </m:d>
                    <m:r>
                      <a:rPr lang="en-US" sz="1400" b="0" i="1" smtClean="0">
                        <a:latin typeface="Cambria Math" panose="02040503050406030204" pitchFamily="18" charset="0"/>
                      </a:rPr>
                      <m:t>=0.58</m:t>
                    </m:r>
                  </m:oMath>
                </a14:m>
                <a:endParaRPr lang="el-GR" sz="1400" dirty="0"/>
              </a:p>
              <a:p>
                <a:pPr lvl="1"/>
                <a:endParaRPr lang="el-GR" sz="1800" dirty="0"/>
              </a:p>
            </p:txBody>
          </p:sp>
        </mc:Choice>
        <mc:Fallback xmlns="">
          <p:sp>
            <p:nvSpPr>
              <p:cNvPr id="3" name="Θέση περιεχομένου 2"/>
              <p:cNvSpPr>
                <a:spLocks noGrp="1" noRot="1" noChangeAspect="1" noMove="1" noResize="1" noEditPoints="1" noAdjustHandles="1" noChangeArrowheads="1" noChangeShapeType="1" noTextEdit="1"/>
              </p:cNvSpPr>
              <p:nvPr>
                <p:ph idx="1"/>
              </p:nvPr>
            </p:nvSpPr>
            <p:spPr>
              <a:xfrm>
                <a:off x="738350" y="1371600"/>
                <a:ext cx="7567108" cy="4153348"/>
              </a:xfrm>
              <a:blipFill rotWithShape="0">
                <a:blip r:embed="rId3"/>
                <a:stretch>
                  <a:fillRect t="-1175"/>
                </a:stretch>
              </a:blipFill>
            </p:spPr>
            <p:txBody>
              <a:bodyPr/>
              <a:lstStyle/>
              <a:p>
                <a:r>
                  <a:rPr lang="el-GR">
                    <a:noFill/>
                  </a:rPr>
                  <a:t> </a:t>
                </a:r>
              </a:p>
            </p:txBody>
          </p:sp>
        </mc:Fallback>
      </mc:AlternateContent>
      <p:pic>
        <p:nvPicPr>
          <p:cNvPr id="8" name="Picture 7"/>
          <p:cNvPicPr>
            <a:picLocks noChangeAspect="1"/>
          </p:cNvPicPr>
          <p:nvPr/>
        </p:nvPicPr>
        <p:blipFill>
          <a:blip r:embed="rId4"/>
          <a:stretch>
            <a:fillRect/>
          </a:stretch>
        </p:blipFill>
        <p:spPr>
          <a:xfrm>
            <a:off x="3886200" y="2514600"/>
            <a:ext cx="4648200" cy="2149457"/>
          </a:xfrm>
          <a:prstGeom prst="rect">
            <a:avLst/>
          </a:prstGeom>
        </p:spPr>
      </p:pic>
      <mc:AlternateContent xmlns:mc="http://schemas.openxmlformats.org/markup-compatibility/2006" xmlns:a14="http://schemas.microsoft.com/office/drawing/2010/main">
        <mc:Choice Requires="a14">
          <p:sp>
            <p:nvSpPr>
              <p:cNvPr id="4" name="Rectangular Callout 6">
                <a:extLst>
                  <a:ext uri="{FF2B5EF4-FFF2-40B4-BE49-F238E27FC236}">
                    <a16:creationId xmlns:a16="http://schemas.microsoft.com/office/drawing/2014/main" id="{79E2DA6E-5C0E-CE55-CA65-06CDA046309A}"/>
                  </a:ext>
                </a:extLst>
              </p:cNvPr>
              <p:cNvSpPr/>
              <p:nvPr/>
            </p:nvSpPr>
            <p:spPr>
              <a:xfrm>
                <a:off x="5867400" y="0"/>
                <a:ext cx="2819400" cy="1586653"/>
              </a:xfrm>
              <a:prstGeom prst="wedgeRectCallout">
                <a:avLst/>
              </a:prstGeom>
              <a:solidFill>
                <a:srgbClr val="FFE5E5"/>
              </a:solidFill>
              <a:ln>
                <a:solidFill>
                  <a:srgbClr val="FF0000"/>
                </a:solidFill>
              </a:ln>
            </p:spPr>
            <p:txBody>
              <a:bodyPr wrap="square">
                <a:spAutoFit/>
              </a:bodyPr>
              <a:lstStyle/>
              <a:p>
                <a:pPr marL="525780" marR="0" lvl="0" indent="-457200" algn="l" defTabSz="914400" rtl="0" eaLnBrk="1" fontAlgn="auto" latinLnBrk="0" hangingPunct="1">
                  <a:lnSpc>
                    <a:spcPct val="100000"/>
                  </a:lnSpc>
                  <a:spcBef>
                    <a:spcPts val="0"/>
                  </a:spcBef>
                  <a:spcAft>
                    <a:spcPts val="0"/>
                  </a:spcAft>
                  <a:buClrTx/>
                  <a:buSzTx/>
                  <a:buFont typeface="+mj-lt"/>
                  <a:buAutoNum type="arabicPeriod"/>
                  <a:tabLst/>
                  <a:defRPr/>
                </a:pPr>
                <a14:m>
                  <m:oMath xmlns:m="http://schemas.openxmlformats.org/officeDocument/2006/math">
                    <m:sSub>
                      <m:sSubPr>
                        <m:ctrlPr>
                          <a:rPr kumimoji="0" lang="el-GR"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𝑢</m:t>
                        </m:r>
                      </m:e>
                      <m:sub>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𝑓</m:t>
                            </m:r>
                          </m:sub>
                        </m:sSub>
                      </m:sub>
                    </m:s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𝑢</m:t>
                        </m:r>
                      </m:e>
                      <m:sub>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𝑖</m:t>
                            </m:r>
                          </m:sub>
                        </m:sSub>
                      </m:sub>
                    </m:sSub>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𝑔𝑡</m:t>
                    </m:r>
                  </m:oMath>
                </a14:m>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525780" marR="0" lvl="0" indent="-457200" algn="l" defTabSz="914400" rtl="0" eaLnBrk="1" fontAlgn="auto" latinLnBrk="0" hangingPunct="1">
                  <a:lnSpc>
                    <a:spcPct val="100000"/>
                  </a:lnSpc>
                  <a:spcBef>
                    <a:spcPts val="0"/>
                  </a:spcBef>
                  <a:spcAft>
                    <a:spcPts val="0"/>
                  </a:spcAft>
                  <a:buClrTx/>
                  <a:buSzTx/>
                  <a:buFont typeface="+mj-lt"/>
                  <a:buAutoNum type="arabicPeriod"/>
                  <a:tabLst/>
                  <a:defRPr/>
                </a:pPr>
                <a14:m>
                  <m:oMath xmlns:m="http://schemas.openxmlformats.org/officeDocument/2006/math">
                    <m:sSub>
                      <m:sSubPr>
                        <m:ctrlPr>
                          <a:rPr kumimoji="0" lang="el-GR"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𝑢</m:t>
                        </m:r>
                      </m:e>
                      <m:sub>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𝑎𝑣𝑔</m:t>
                        </m:r>
                      </m:sub>
                    </m:s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f>
                      <m:f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𝑢</m:t>
                            </m:r>
                          </m:e>
                          <m:sub>
                            <m:sSub>
                              <m:sSubPr>
                                <m:ctrlPr>
                                  <a:rPr kumimoji="0" lang="el-GR"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𝑖</m:t>
                                </m:r>
                              </m:sub>
                            </m:sSub>
                          </m:sub>
                        </m:sSub>
                        <m:r>
                          <a:rPr kumimoji="0" lang="el-GR"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l-GR"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𝑢</m:t>
                            </m:r>
                          </m:e>
                          <m:sub>
                            <m:sSub>
                              <m:sSubPr>
                                <m:ctrlPr>
                                  <a:rPr kumimoji="0" lang="el-GR"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𝑓</m:t>
                                </m:r>
                              </m:sub>
                            </m:sSub>
                          </m:sub>
                        </m:sSub>
                      </m:num>
                      <m:den>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den>
                    </m:f>
                  </m:oMath>
                </a14:m>
                <a:endParaRPr kumimoji="0" lang="en-US" sz="14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endParaRPr>
              </a:p>
              <a:p>
                <a:pPr marL="525780" marR="0" lvl="0" indent="-457200" algn="l" defTabSz="914400" rtl="0" eaLnBrk="1" fontAlgn="auto" latinLnBrk="0" hangingPunct="1">
                  <a:lnSpc>
                    <a:spcPct val="100000"/>
                  </a:lnSpc>
                  <a:spcBef>
                    <a:spcPts val="0"/>
                  </a:spcBef>
                  <a:spcAft>
                    <a:spcPts val="0"/>
                  </a:spcAft>
                  <a:buClrTx/>
                  <a:buSzTx/>
                  <a:buFont typeface="+mj-lt"/>
                  <a:buAutoNum type="arabicPeriod"/>
                  <a:tabLst/>
                  <a:defRPr/>
                </a:pPr>
                <a14:m>
                  <m:oMath xmlns:m="http://schemas.openxmlformats.org/officeDocument/2006/math">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𝑓</m:t>
                        </m:r>
                      </m:sub>
                    </m:s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𝑖</m:t>
                        </m:r>
                      </m:sub>
                    </m:s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f>
                      <m:f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1</m:t>
                        </m:r>
                      </m:num>
                      <m:den>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den>
                    </m:f>
                    <m:d>
                      <m:d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𝑢</m:t>
                            </m:r>
                          </m:e>
                          <m:sub>
                            <m:sSub>
                              <m:sSubPr>
                                <m:ctrlPr>
                                  <a:rPr kumimoji="0" lang="el-GR"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𝑖</m:t>
                                </m:r>
                              </m:sub>
                            </m:sSub>
                          </m:sub>
                        </m:s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𝑢</m:t>
                            </m:r>
                          </m:e>
                          <m:sub>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𝑓</m:t>
                                </m:r>
                              </m:sub>
                            </m:sSub>
                          </m:sub>
                        </m:sSub>
                      </m:e>
                    </m:d>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𝑡</m:t>
                    </m:r>
                  </m:oMath>
                </a14:m>
                <a:endParaRPr kumimoji="0" lang="el-GR" sz="1400" b="0" i="1" u="none" strike="noStrike" kern="1200" cap="none" spc="0" normalizeH="0" baseline="0" noProof="0" dirty="0">
                  <a:ln>
                    <a:noFill/>
                  </a:ln>
                  <a:solidFill>
                    <a:prstClr val="black"/>
                  </a:solidFill>
                  <a:effectLst/>
                  <a:uLnTx/>
                  <a:uFillTx/>
                  <a:latin typeface="Calibri" panose="020F0502020204030204"/>
                  <a:ea typeface="+mn-ea"/>
                  <a:cs typeface="+mn-cs"/>
                </a:endParaRPr>
              </a:p>
              <a:p>
                <a:pPr marL="525780" marR="0" lvl="0" indent="-457200" algn="l" defTabSz="914400" rtl="0" eaLnBrk="1" fontAlgn="auto" latinLnBrk="0" hangingPunct="1">
                  <a:lnSpc>
                    <a:spcPct val="100000"/>
                  </a:lnSpc>
                  <a:spcBef>
                    <a:spcPts val="0"/>
                  </a:spcBef>
                  <a:spcAft>
                    <a:spcPts val="0"/>
                  </a:spcAft>
                  <a:buClrTx/>
                  <a:buSzTx/>
                  <a:buFont typeface="+mj-lt"/>
                  <a:buAutoNum type="arabicPeriod"/>
                  <a:tabLst/>
                  <a:defRPr/>
                </a:pPr>
                <a14:m>
                  <m:oMath xmlns:m="http://schemas.openxmlformats.org/officeDocument/2006/math">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𝑓</m:t>
                        </m:r>
                      </m:sub>
                    </m:s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𝑖</m:t>
                        </m:r>
                      </m:sub>
                    </m:s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𝑢</m:t>
                        </m:r>
                      </m:e>
                      <m:sub>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𝑖</m:t>
                            </m:r>
                          </m:sub>
                        </m:sSub>
                      </m:sub>
                    </m:s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𝑡</m:t>
                    </m:r>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f>
                      <m:f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1</m:t>
                        </m:r>
                      </m:num>
                      <m:den>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den>
                    </m:f>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𝑔</m:t>
                    </m:r>
                    <m:sSup>
                      <m:sSup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𝑡</m:t>
                        </m:r>
                      </m:e>
                      <m:sup>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sup>
                    </m:sSup>
                  </m:oMath>
                </a14:m>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525780" marR="0" lvl="0" indent="-457200" algn="l" defTabSz="914400" rtl="0" eaLnBrk="1" fontAlgn="auto" latinLnBrk="0" hangingPunct="1">
                  <a:lnSpc>
                    <a:spcPct val="100000"/>
                  </a:lnSpc>
                  <a:spcBef>
                    <a:spcPts val="0"/>
                  </a:spcBef>
                  <a:spcAft>
                    <a:spcPts val="0"/>
                  </a:spcAft>
                  <a:buClrTx/>
                  <a:buSzTx/>
                  <a:buFont typeface="+mj-lt"/>
                  <a:buAutoNum type="arabicPeriod"/>
                  <a:tabLst/>
                  <a:defRPr/>
                </a:pPr>
                <a14:m>
                  <m:oMath xmlns:m="http://schemas.openxmlformats.org/officeDocument/2006/math">
                    <m:sSubSup>
                      <m:sSubSup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Sup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𝑢</m:t>
                        </m:r>
                      </m:e>
                      <m:sub>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𝑓</m:t>
                            </m:r>
                          </m:sub>
                        </m:sSub>
                      </m:sub>
                      <m:sup>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sup>
                    </m:sSubSup>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Sup>
                      <m:sSubSup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Sup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𝑢</m:t>
                        </m:r>
                      </m:e>
                      <m:sub>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𝑖</m:t>
                            </m:r>
                          </m:sub>
                        </m:sSub>
                      </m:sub>
                      <m:sup>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sup>
                    </m:sSubSup>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𝑔</m:t>
                    </m:r>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𝑓</m:t>
                        </m:r>
                      </m:sub>
                    </m:s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𝑖</m:t>
                        </m:r>
                      </m:sub>
                    </m:s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oMath>
                </a14:m>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4" name="Rectangular Callout 6">
                <a:extLst>
                  <a:ext uri="{FF2B5EF4-FFF2-40B4-BE49-F238E27FC236}">
                    <a16:creationId xmlns:a16="http://schemas.microsoft.com/office/drawing/2014/main" id="{79E2DA6E-5C0E-CE55-CA65-06CDA046309A}"/>
                  </a:ext>
                </a:extLst>
              </p:cNvPr>
              <p:cNvSpPr>
                <a:spLocks noRot="1" noChangeAspect="1" noMove="1" noResize="1" noEditPoints="1" noAdjustHandles="1" noChangeArrowheads="1" noChangeShapeType="1" noTextEdit="1"/>
              </p:cNvSpPr>
              <p:nvPr/>
            </p:nvSpPr>
            <p:spPr>
              <a:xfrm>
                <a:off x="5867400" y="0"/>
                <a:ext cx="2819400" cy="1586653"/>
              </a:xfrm>
              <a:prstGeom prst="wedgeRectCallout">
                <a:avLst/>
              </a:prstGeom>
              <a:blipFill>
                <a:blip r:embed="rId5"/>
                <a:stretch>
                  <a:fillRect/>
                </a:stretch>
              </a:blipFill>
              <a:ln>
                <a:solidFill>
                  <a:srgbClr val="FF0000"/>
                </a:solidFill>
              </a:ln>
            </p:spPr>
            <p:txBody>
              <a:bodyPr/>
              <a:lstStyle/>
              <a:p>
                <a:r>
                  <a:rPr lang="en-US">
                    <a:noFill/>
                  </a:rPr>
                  <a:t> </a:t>
                </a:r>
              </a:p>
            </p:txBody>
          </p:sp>
        </mc:Fallback>
      </mc:AlternateContent>
      <mc:AlternateContent xmlns:mc="http://schemas.openxmlformats.org/markup-compatibility/2006" xmlns:p14="http://schemas.microsoft.com/office/powerpoint/2010/main">
        <mc:Choice Requires="p14">
          <p:contentPart p14:bwMode="auto" r:id="rId6">
            <p14:nvContentPartPr>
              <p14:cNvPr id="5" name="Ink 4"/>
              <p14:cNvContentPartPr/>
              <p14:nvPr/>
            </p14:nvContentPartPr>
            <p14:xfrm>
              <a:off x="623520" y="3614760"/>
              <a:ext cx="7477200" cy="2005560"/>
            </p14:xfrm>
          </p:contentPart>
        </mc:Choice>
        <mc:Fallback xmlns="">
          <p:pic>
            <p:nvPicPr>
              <p:cNvPr id="5" name="Ink 4"/>
              <p:cNvPicPr/>
              <p:nvPr/>
            </p:nvPicPr>
            <p:blipFill>
              <a:blip r:embed="rId7"/>
              <a:stretch>
                <a:fillRect/>
              </a:stretch>
            </p:blipFill>
            <p:spPr>
              <a:xfrm>
                <a:off x="615600" y="3606480"/>
                <a:ext cx="7496640" cy="202284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6" name="Ink 5"/>
              <p14:cNvContentPartPr/>
              <p14:nvPr/>
            </p14:nvContentPartPr>
            <p14:xfrm>
              <a:off x="608040" y="3433320"/>
              <a:ext cx="7810560" cy="2848320"/>
            </p14:xfrm>
          </p:contentPart>
        </mc:Choice>
        <mc:Fallback xmlns="">
          <p:pic>
            <p:nvPicPr>
              <p:cNvPr id="6" name="Ink 5"/>
              <p:cNvPicPr/>
              <p:nvPr/>
            </p:nvPicPr>
            <p:blipFill>
              <a:blip r:embed="rId9"/>
              <a:stretch>
                <a:fillRect/>
              </a:stretch>
            </p:blipFill>
            <p:spPr>
              <a:xfrm>
                <a:off x="600120" y="3423960"/>
                <a:ext cx="7826760" cy="286488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7" name="Ink 6"/>
              <p14:cNvContentPartPr/>
              <p14:nvPr/>
            </p14:nvContentPartPr>
            <p14:xfrm>
              <a:off x="2106000" y="5951160"/>
              <a:ext cx="3083040" cy="578160"/>
            </p14:xfrm>
          </p:contentPart>
        </mc:Choice>
        <mc:Fallback xmlns="">
          <p:pic>
            <p:nvPicPr>
              <p:cNvPr id="7" name="Ink 6"/>
              <p:cNvPicPr/>
              <p:nvPr/>
            </p:nvPicPr>
            <p:blipFill>
              <a:blip r:embed="rId11"/>
              <a:stretch>
                <a:fillRect/>
              </a:stretch>
            </p:blipFill>
            <p:spPr>
              <a:xfrm>
                <a:off x="2101320" y="5943960"/>
                <a:ext cx="3095640" cy="592920"/>
              </a:xfrm>
              <a:prstGeom prst="rect">
                <a:avLst/>
              </a:prstGeom>
            </p:spPr>
          </p:pic>
        </mc:Fallback>
      </mc:AlternateContent>
    </p:spTree>
    <p:extLst>
      <p:ext uri="{BB962C8B-B14F-4D97-AF65-F5344CB8AC3E}">
        <p14:creationId xmlns:p14="http://schemas.microsoft.com/office/powerpoint/2010/main" val="107744465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descr="File:Uniform-cirular-translation.gif - Wikimedia Commons"/>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350375" y="2286000"/>
            <a:ext cx="4191000" cy="4191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fontScale="90000"/>
          </a:bodyPr>
          <a:lstStyle/>
          <a:p>
            <a:r>
              <a:rPr lang="el-GR" dirty="0"/>
              <a:t>Κίνηση σε Δυο Διαστάσεις</a:t>
            </a:r>
          </a:p>
        </p:txBody>
      </p:sp>
      <p:sp>
        <p:nvSpPr>
          <p:cNvPr id="3" name="Content Placeholder 2"/>
          <p:cNvSpPr>
            <a:spLocks noGrp="1"/>
          </p:cNvSpPr>
          <p:nvPr>
            <p:ph idx="1"/>
          </p:nvPr>
        </p:nvSpPr>
        <p:spPr>
          <a:xfrm>
            <a:off x="738350" y="1371600"/>
            <a:ext cx="7872250" cy="5181600"/>
          </a:xfrm>
        </p:spPr>
        <p:txBody>
          <a:bodyPr>
            <a:normAutofit/>
          </a:bodyPr>
          <a:lstStyle/>
          <a:p>
            <a:r>
              <a:rPr lang="el-GR" b="1" dirty="0"/>
              <a:t>Ομαλή κυκλική κίνηση</a:t>
            </a:r>
          </a:p>
          <a:p>
            <a:pPr lvl="1"/>
            <a:endParaRPr lang="el-GR" sz="500" dirty="0"/>
          </a:p>
          <a:p>
            <a:pPr lvl="1"/>
            <a:r>
              <a:rPr lang="el-GR" dirty="0"/>
              <a:t>Σωματίδιο κινείται σε κύκλο ή σε κυκλικό τόξο με σταθερό </a:t>
            </a:r>
            <a:r>
              <a:rPr lang="el-GR" b="1" dirty="0"/>
              <a:t>μέτρο</a:t>
            </a:r>
            <a:r>
              <a:rPr lang="el-GR" dirty="0"/>
              <a:t> ταχύτητας</a:t>
            </a:r>
          </a:p>
        </p:txBody>
      </p:sp>
    </p:spTree>
    <p:extLst>
      <p:ext uri="{BB962C8B-B14F-4D97-AF65-F5344CB8AC3E}">
        <p14:creationId xmlns:p14="http://schemas.microsoft.com/office/powerpoint/2010/main" val="584472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32"/>
                                        </p:tgtEl>
                                        <p:attrNameLst>
                                          <p:attrName>style.visibility</p:attrName>
                                        </p:attrNameLst>
                                      </p:cBhvr>
                                      <p:to>
                                        <p:strVal val="visible"/>
                                      </p:to>
                                    </p:set>
                                    <p:animEffect transition="in" filter="fade">
                                      <p:cBhvr>
                                        <p:cTn id="17" dur="500"/>
                                        <p:tgtEl>
                                          <p:spTgt spid="10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Κίνηση σε Δυο Διαστάσεις</a:t>
            </a:r>
          </a:p>
        </p:txBody>
      </p:sp>
      <p:pic>
        <p:nvPicPr>
          <p:cNvPr id="4" name="Picture 8" descr="File:Uniform-cirular-translation.gif - Wikimedia Commons">
            <a:extLst>
              <a:ext uri="{FF2B5EF4-FFF2-40B4-BE49-F238E27FC236}">
                <a16:creationId xmlns:a16="http://schemas.microsoft.com/office/drawing/2014/main" id="{759FB1AE-799B-97B5-B41A-889A5F381DDF}"/>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526669" y="3349260"/>
            <a:ext cx="3127739" cy="312774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371600"/>
                <a:ext cx="7872250" cy="5125002"/>
              </a:xfrm>
            </p:spPr>
            <p:txBody>
              <a:bodyPr>
                <a:normAutofit lnSpcReduction="10000"/>
              </a:bodyPr>
              <a:lstStyle/>
              <a:p>
                <a:r>
                  <a:rPr lang="el-GR" b="1" dirty="0"/>
                  <a:t>Ομαλή κυκλική κίνηση</a:t>
                </a:r>
                <a:endParaRPr lang="el-GR" dirty="0"/>
              </a:p>
              <a:p>
                <a:pPr lvl="1"/>
                <a:r>
                  <a:rPr lang="el-GR" dirty="0"/>
                  <a:t>Το σωματίδιο διατρέχει την περιφέρεια του κύκλου μια φορά σε χρόνο </a:t>
                </a:r>
              </a:p>
              <a:p>
                <a:pPr marL="365760" lvl="1" indent="0">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𝑢</m:t>
                      </m:r>
                      <m:r>
                        <a:rPr lang="en-US" b="0" i="1" smtClean="0">
                          <a:latin typeface="Cambria Math" panose="02040503050406030204" pitchFamily="18" charset="0"/>
                        </a:rPr>
                        <m:t>=</m:t>
                      </m:r>
                      <m:f>
                        <m:fPr>
                          <m:ctrlPr>
                            <a:rPr lang="en-US" b="0" i="1" smtClean="0">
                              <a:latin typeface="Cambria Math" panose="02040503050406030204" pitchFamily="18" charset="0"/>
                            </a:rPr>
                          </m:ctrlPr>
                        </m:fPr>
                        <m:num>
                          <m:r>
                            <m:rPr>
                              <m:sty m:val="p"/>
                            </m:rPr>
                            <a:rPr lang="en-US" b="0" i="0" smtClean="0">
                              <a:latin typeface="Cambria Math" panose="02040503050406030204" pitchFamily="18" charset="0"/>
                            </a:rPr>
                            <m:t>Δ</m:t>
                          </m:r>
                          <m:r>
                            <a:rPr lang="en-US" b="0" i="1" smtClean="0">
                              <a:latin typeface="Cambria Math" panose="02040503050406030204" pitchFamily="18" charset="0"/>
                            </a:rPr>
                            <m:t>𝑠</m:t>
                          </m:r>
                        </m:num>
                        <m:den>
                          <m:r>
                            <m:rPr>
                              <m:sty m:val="p"/>
                            </m:rPr>
                            <a:rPr lang="en-US" b="0" i="0" smtClean="0">
                              <a:latin typeface="Cambria Math" panose="02040503050406030204" pitchFamily="18" charset="0"/>
                            </a:rPr>
                            <m:t>Δ</m:t>
                          </m:r>
                          <m:r>
                            <a:rPr lang="en-US" b="0" i="1" smtClean="0">
                              <a:latin typeface="Cambria Math" panose="02040503050406030204" pitchFamily="18" charset="0"/>
                            </a:rPr>
                            <m:t>𝑡</m:t>
                          </m:r>
                        </m:den>
                      </m:f>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2</m:t>
                          </m:r>
                          <m:r>
                            <a:rPr lang="en-US" b="0" i="1" smtClean="0">
                              <a:latin typeface="Cambria Math" panose="02040503050406030204" pitchFamily="18" charset="0"/>
                            </a:rPr>
                            <m:t>𝜋</m:t>
                          </m:r>
                          <m:r>
                            <a:rPr lang="en-US" b="0" i="1" smtClean="0">
                              <a:latin typeface="Cambria Math" panose="02040503050406030204" pitchFamily="18" charset="0"/>
                            </a:rPr>
                            <m:t>𝑟</m:t>
                          </m:r>
                        </m:num>
                        <m:den>
                          <m:r>
                            <a:rPr lang="en-US" b="0" i="1" smtClean="0">
                              <a:latin typeface="Cambria Math" panose="02040503050406030204" pitchFamily="18" charset="0"/>
                            </a:rPr>
                            <m:t>𝑇</m:t>
                          </m:r>
                        </m:den>
                      </m:f>
                      <m:r>
                        <a:rPr lang="en-US" b="0" i="1" smtClean="0">
                          <a:latin typeface="Cambria Math" panose="02040503050406030204" pitchFamily="18" charset="0"/>
                        </a:rPr>
                        <m:t>⇒</m:t>
                      </m:r>
                      <m:r>
                        <a:rPr lang="en-US" b="0" i="1" smtClean="0">
                          <a:latin typeface="Cambria Math" panose="02040503050406030204" pitchFamily="18" charset="0"/>
                        </a:rPr>
                        <m:t>𝑇</m:t>
                      </m:r>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2</m:t>
                          </m:r>
                          <m:r>
                            <a:rPr lang="el-GR" b="0" i="1" smtClean="0">
                              <a:latin typeface="Cambria Math" panose="02040503050406030204" pitchFamily="18" charset="0"/>
                            </a:rPr>
                            <m:t>𝜋</m:t>
                          </m:r>
                          <m:r>
                            <a:rPr lang="en-US" b="0" i="1" smtClean="0">
                              <a:latin typeface="Cambria Math" panose="02040503050406030204" pitchFamily="18" charset="0"/>
                            </a:rPr>
                            <m:t>𝑟</m:t>
                          </m:r>
                        </m:num>
                        <m:den>
                          <m:r>
                            <a:rPr lang="en-US" b="0" i="1" smtClean="0">
                              <a:latin typeface="Cambria Math" panose="02040503050406030204" pitchFamily="18" charset="0"/>
                            </a:rPr>
                            <m:t>𝑢</m:t>
                          </m:r>
                        </m:den>
                      </m:f>
                    </m:oMath>
                  </m:oMathPara>
                </a14:m>
                <a:endParaRPr lang="el-GR" dirty="0"/>
              </a:p>
              <a:p>
                <a:pPr lvl="1"/>
                <a:endParaRPr lang="en-US" sz="1000" dirty="0"/>
              </a:p>
              <a:p>
                <a:pPr lvl="1"/>
                <a:r>
                  <a:rPr lang="el-GR" dirty="0"/>
                  <a:t>Η χρονική ποσότητα αυτή </a:t>
                </a:r>
                <a:br>
                  <a:rPr lang="el-GR" dirty="0"/>
                </a:br>
                <a:r>
                  <a:rPr lang="el-GR" dirty="0"/>
                  <a:t>ονομάζεται </a:t>
                </a:r>
                <a:r>
                  <a:rPr lang="el-GR" b="1" dirty="0"/>
                  <a:t>περίοδος</a:t>
                </a:r>
              </a:p>
              <a:p>
                <a:pPr lvl="1"/>
                <a:endParaRPr lang="en-US" dirty="0"/>
              </a:p>
              <a:p>
                <a:pPr lvl="1"/>
                <a:r>
                  <a:rPr lang="el-GR" dirty="0"/>
                  <a:t>Άρα έχουμε δυο σχέσεις:</a:t>
                </a:r>
              </a:p>
              <a:p>
                <a:pPr marL="365760" lvl="1" indent="0">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𝑢</m:t>
                      </m:r>
                      <m:r>
                        <a:rPr lang="en-US" i="1">
                          <a:latin typeface="Cambria Math" panose="02040503050406030204" pitchFamily="18" charset="0"/>
                        </a:rPr>
                        <m:t>= </m:t>
                      </m:r>
                      <m:f>
                        <m:fPr>
                          <m:ctrlPr>
                            <a:rPr lang="en-US" i="1">
                              <a:latin typeface="Cambria Math" panose="02040503050406030204" pitchFamily="18" charset="0"/>
                            </a:rPr>
                          </m:ctrlPr>
                        </m:fPr>
                        <m:num>
                          <m:r>
                            <a:rPr lang="en-US" i="1">
                              <a:latin typeface="Cambria Math" panose="02040503050406030204" pitchFamily="18" charset="0"/>
                            </a:rPr>
                            <m:t>2</m:t>
                          </m:r>
                          <m:r>
                            <a:rPr lang="el-GR" i="1">
                              <a:latin typeface="Cambria Math" panose="02040503050406030204" pitchFamily="18" charset="0"/>
                            </a:rPr>
                            <m:t>𝜋</m:t>
                          </m:r>
                          <m:r>
                            <a:rPr lang="en-US" i="1">
                              <a:latin typeface="Cambria Math" panose="02040503050406030204" pitchFamily="18" charset="0"/>
                            </a:rPr>
                            <m:t>𝑟</m:t>
                          </m:r>
                        </m:num>
                        <m:den>
                          <m:r>
                            <a:rPr lang="en-US" b="0" i="1" smtClean="0">
                              <a:latin typeface="Cambria Math" panose="02040503050406030204" pitchFamily="18" charset="0"/>
                            </a:rPr>
                            <m:t>𝑇</m:t>
                          </m:r>
                        </m:den>
                      </m:f>
                    </m:oMath>
                  </m:oMathPara>
                </a14:m>
                <a:endParaRPr lang="el-GR" dirty="0"/>
              </a:p>
              <a:p>
                <a:pPr marL="365760" lvl="1" indent="0">
                  <a:buNone/>
                </a:pPr>
                <a:r>
                  <a:rPr lang="el-GR" dirty="0"/>
                  <a:t>    και </a:t>
                </a:r>
                <a:endParaRPr lang="en-US" b="0" i="1" dirty="0">
                  <a:latin typeface="Cambria Math" panose="02040503050406030204" pitchFamily="18" charset="0"/>
                </a:endParaRPr>
              </a:p>
              <a:p>
                <a:pPr marL="365760" lvl="1" indent="0">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𝑇</m:t>
                      </m:r>
                      <m:r>
                        <a:rPr lang="aa-ET" b="0" i="1" smtClean="0">
                          <a:latin typeface="Cambria Math" panose="02040503050406030204" pitchFamily="18" charset="0"/>
                        </a:rPr>
                        <m:t>=</m:t>
                      </m:r>
                      <m:f>
                        <m:fPr>
                          <m:ctrlPr>
                            <a:rPr lang="aa-ET" b="0" i="1" smtClean="0">
                              <a:latin typeface="Cambria Math" panose="02040503050406030204" pitchFamily="18" charset="0"/>
                            </a:rPr>
                          </m:ctrlPr>
                        </m:fPr>
                        <m:num>
                          <m:r>
                            <a:rPr lang="en-US" b="0" i="1" smtClean="0">
                              <a:latin typeface="Cambria Math" panose="02040503050406030204" pitchFamily="18" charset="0"/>
                            </a:rPr>
                            <m:t>2</m:t>
                          </m:r>
                          <m:r>
                            <a:rPr lang="en-US" b="0" i="1" smtClean="0">
                              <a:latin typeface="Cambria Math" panose="02040503050406030204" pitchFamily="18" charset="0"/>
                            </a:rPr>
                            <m:t>𝜋</m:t>
                          </m:r>
                          <m:r>
                            <a:rPr lang="aa-ET" b="0" i="1" smtClean="0">
                              <a:latin typeface="Cambria Math" panose="02040503050406030204" pitchFamily="18" charset="0"/>
                            </a:rPr>
                            <m:t>𝑟</m:t>
                          </m:r>
                        </m:num>
                        <m:den>
                          <m:r>
                            <a:rPr lang="en-US" b="0" i="1" smtClean="0">
                              <a:latin typeface="Cambria Math" panose="02040503050406030204" pitchFamily="18" charset="0"/>
                            </a:rPr>
                            <m:t>𝑢</m:t>
                          </m:r>
                        </m:den>
                      </m:f>
                    </m:oMath>
                  </m:oMathPara>
                </a14:m>
                <a:endParaRPr lang="el-GR"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371600"/>
                <a:ext cx="7872250" cy="5125002"/>
              </a:xfrm>
              <a:blipFill>
                <a:blip r:embed="rId3"/>
                <a:stretch>
                  <a:fillRect t="-1665" r="-1084"/>
                </a:stretch>
              </a:blipFill>
            </p:spPr>
            <p:txBody>
              <a:bodyPr/>
              <a:lstStyle/>
              <a:p>
                <a:r>
                  <a:rPr lang="en-US">
                    <a:noFill/>
                  </a:rPr>
                  <a:t> </a:t>
                </a:r>
              </a:p>
            </p:txBody>
          </p:sp>
        </mc:Fallback>
      </mc:AlternateContent>
    </p:spTree>
    <p:extLst>
      <p:ext uri="{BB962C8B-B14F-4D97-AF65-F5344CB8AC3E}">
        <p14:creationId xmlns:p14="http://schemas.microsoft.com/office/powerpoint/2010/main" val="2437252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3">
                                            <p:txEl>
                                              <p:pRg st="7" end="7"/>
                                            </p:txEl>
                                          </p:spTgt>
                                        </p:tgtEl>
                                        <p:attrNameLst>
                                          <p:attrName>style.visibility</p:attrName>
                                        </p:attrNameLst>
                                      </p:cBhvr>
                                      <p:to>
                                        <p:strVal val="visible"/>
                                      </p:to>
                                    </p:set>
                                    <p:animEffect transition="in" filter="fade">
                                      <p:cBhvr>
                                        <p:cTn id="30" dur="500"/>
                                        <p:tgtEl>
                                          <p:spTgt spid="3">
                                            <p:txEl>
                                              <p:pRg st="7" end="7"/>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animEffect transition="in" filter="fade">
                                      <p:cBhvr>
                                        <p:cTn id="33" dur="500"/>
                                        <p:tgtEl>
                                          <p:spTgt spid="3">
                                            <p:txEl>
                                              <p:pRg st="8" end="8"/>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3">
                                            <p:txEl>
                                              <p:pRg st="9" end="9"/>
                                            </p:txEl>
                                          </p:spTgt>
                                        </p:tgtEl>
                                        <p:attrNameLst>
                                          <p:attrName>style.visibility</p:attrName>
                                        </p:attrNameLst>
                                      </p:cBhvr>
                                      <p:to>
                                        <p:strVal val="visible"/>
                                      </p:to>
                                    </p:set>
                                    <p:animEffect transition="in" filter="fade">
                                      <p:cBhvr>
                                        <p:cTn id="36"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37E251-E9E6-1A1D-4A9C-DE6DCF20C6E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3DF0529-799B-B3A3-A31B-4A77B2D55AA1}"/>
              </a:ext>
            </a:extLst>
          </p:cNvPr>
          <p:cNvSpPr>
            <a:spLocks noGrp="1"/>
          </p:cNvSpPr>
          <p:nvPr>
            <p:ph type="title"/>
          </p:nvPr>
        </p:nvSpPr>
        <p:spPr/>
        <p:txBody>
          <a:bodyPr>
            <a:normAutofit fontScale="90000"/>
          </a:bodyPr>
          <a:lstStyle/>
          <a:p>
            <a:r>
              <a:rPr lang="el-GR" dirty="0"/>
              <a:t>Κίνηση σε Δυο Διαστάσεις</a:t>
            </a:r>
          </a:p>
        </p:txBody>
      </p:sp>
      <p:grpSp>
        <p:nvGrpSpPr>
          <p:cNvPr id="16" name="Ομάδα 15">
            <a:extLst>
              <a:ext uri="{FF2B5EF4-FFF2-40B4-BE49-F238E27FC236}">
                <a16:creationId xmlns:a16="http://schemas.microsoft.com/office/drawing/2014/main" id="{7097209A-CB71-CA55-CBA0-15BCDFE22545}"/>
              </a:ext>
            </a:extLst>
          </p:cNvPr>
          <p:cNvGrpSpPr/>
          <p:nvPr/>
        </p:nvGrpSpPr>
        <p:grpSpPr>
          <a:xfrm>
            <a:off x="5372060" y="3352800"/>
            <a:ext cx="3205472" cy="2645652"/>
            <a:chOff x="5334000" y="3733800"/>
            <a:chExt cx="3205472" cy="2645652"/>
          </a:xfrm>
        </p:grpSpPr>
        <p:grpSp>
          <p:nvGrpSpPr>
            <p:cNvPr id="14" name="Ομάδα 13">
              <a:extLst>
                <a:ext uri="{FF2B5EF4-FFF2-40B4-BE49-F238E27FC236}">
                  <a16:creationId xmlns:a16="http://schemas.microsoft.com/office/drawing/2014/main" id="{B76EED16-3354-87DB-798C-E3F4C50848A7}"/>
                </a:ext>
              </a:extLst>
            </p:cNvPr>
            <p:cNvGrpSpPr/>
            <p:nvPr/>
          </p:nvGrpSpPr>
          <p:grpSpPr>
            <a:xfrm>
              <a:off x="5334000" y="3733800"/>
              <a:ext cx="3205472" cy="2645652"/>
              <a:chOff x="5334000" y="3733800"/>
              <a:chExt cx="3205472" cy="2645652"/>
            </a:xfrm>
          </p:grpSpPr>
          <p:grpSp>
            <p:nvGrpSpPr>
              <p:cNvPr id="11" name="Ομάδα 10">
                <a:extLst>
                  <a:ext uri="{FF2B5EF4-FFF2-40B4-BE49-F238E27FC236}">
                    <a16:creationId xmlns:a16="http://schemas.microsoft.com/office/drawing/2014/main" id="{5BBE5AD1-0A3F-3143-98BF-EFDCF05B4599}"/>
                  </a:ext>
                </a:extLst>
              </p:cNvPr>
              <p:cNvGrpSpPr/>
              <p:nvPr/>
            </p:nvGrpSpPr>
            <p:grpSpPr>
              <a:xfrm>
                <a:off x="5334000" y="3938414"/>
                <a:ext cx="3205472" cy="2288638"/>
                <a:chOff x="5334000" y="3938414"/>
                <a:chExt cx="3205472" cy="2288638"/>
              </a:xfrm>
            </p:grpSpPr>
            <p:pic>
              <p:nvPicPr>
                <p:cNvPr id="8" name="Εικόνα 7">
                  <a:extLst>
                    <a:ext uri="{FF2B5EF4-FFF2-40B4-BE49-F238E27FC236}">
                      <a16:creationId xmlns:a16="http://schemas.microsoft.com/office/drawing/2014/main" id="{8050007D-1D1A-E650-DD39-568BDDB1CEB5}"/>
                    </a:ext>
                  </a:extLst>
                </p:cNvPr>
                <p:cNvPicPr>
                  <a:picLocks noChangeAspect="1"/>
                </p:cNvPicPr>
                <p:nvPr/>
              </p:nvPicPr>
              <p:blipFill>
                <a:blip r:embed="rId2"/>
                <a:stretch>
                  <a:fillRect/>
                </a:stretch>
              </p:blipFill>
              <p:spPr>
                <a:xfrm>
                  <a:off x="5334000" y="3938414"/>
                  <a:ext cx="3205472" cy="2288638"/>
                </a:xfrm>
                <a:prstGeom prst="rect">
                  <a:avLst/>
                </a:prstGeom>
              </p:spPr>
            </p:pic>
            <p:sp>
              <p:nvSpPr>
                <p:cNvPr id="9" name="Τόξο 8">
                  <a:extLst>
                    <a:ext uri="{FF2B5EF4-FFF2-40B4-BE49-F238E27FC236}">
                      <a16:creationId xmlns:a16="http://schemas.microsoft.com/office/drawing/2014/main" id="{EA92FDCD-21F4-FD80-25A1-20A36B97DD28}"/>
                    </a:ext>
                  </a:extLst>
                </p:cNvPr>
                <p:cNvSpPr/>
                <p:nvPr/>
              </p:nvSpPr>
              <p:spPr>
                <a:xfrm>
                  <a:off x="6934200" y="4876800"/>
                  <a:ext cx="381000" cy="609600"/>
                </a:xfrm>
                <a:prstGeom prst="arc">
                  <a:avLst>
                    <a:gd name="adj1" fmla="val 16744625"/>
                    <a:gd name="adj2" fmla="val 183164"/>
                  </a:avLst>
                </a:prstGeom>
                <a:ln>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C1D77430-1276-CB83-EF67-69030E4BB6C6}"/>
                        </a:ext>
                      </a:extLst>
                    </p:cNvPr>
                    <p:cNvSpPr txBox="1"/>
                    <p:nvPr/>
                  </p:nvSpPr>
                  <p:spPr>
                    <a:xfrm>
                      <a:off x="7315200" y="4876800"/>
                      <a:ext cx="189474" cy="2769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l-GR"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𝜃</m:t>
                            </m:r>
                          </m:oMath>
                        </m:oMathPara>
                      </a14:m>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10" name="TextBox 9">
                      <a:extLst>
                        <a:ext uri="{FF2B5EF4-FFF2-40B4-BE49-F238E27FC236}">
                          <a16:creationId xmlns:a16="http://schemas.microsoft.com/office/drawing/2014/main" id="{C1D77430-1276-CB83-EF67-69030E4BB6C6}"/>
                        </a:ext>
                      </a:extLst>
                    </p:cNvPr>
                    <p:cNvSpPr txBox="1">
                      <a:spLocks noRot="1" noChangeAspect="1" noMove="1" noResize="1" noEditPoints="1" noAdjustHandles="1" noChangeArrowheads="1" noChangeShapeType="1" noTextEdit="1"/>
                    </p:cNvSpPr>
                    <p:nvPr/>
                  </p:nvSpPr>
                  <p:spPr>
                    <a:xfrm>
                      <a:off x="7315200" y="4876800"/>
                      <a:ext cx="189474" cy="276999"/>
                    </a:xfrm>
                    <a:prstGeom prst="rect">
                      <a:avLst/>
                    </a:prstGeom>
                    <a:blipFill>
                      <a:blip r:embed="rId3"/>
                      <a:stretch>
                        <a:fillRect l="-29032" r="-25806" b="-6667"/>
                      </a:stretch>
                    </a:blipFill>
                  </p:spPr>
                  <p:txBody>
                    <a:bodyPr/>
                    <a:lstStyle/>
                    <a:p>
                      <a:r>
                        <a:rPr lang="en-US">
                          <a:noFill/>
                        </a:rPr>
                        <a:t> </a:t>
                      </a:r>
                    </a:p>
                  </p:txBody>
                </p:sp>
              </mc:Fallback>
            </mc:AlternateContent>
          </p:grpSp>
          <p:cxnSp>
            <p:nvCxnSpPr>
              <p:cNvPr id="13" name="Ευθύγραμμο βέλος σύνδεσης 12">
                <a:extLst>
                  <a:ext uri="{FF2B5EF4-FFF2-40B4-BE49-F238E27FC236}">
                    <a16:creationId xmlns:a16="http://schemas.microsoft.com/office/drawing/2014/main" id="{93DF2790-8B76-CCC7-7454-79EB55BEE79B}"/>
                  </a:ext>
                </a:extLst>
              </p:cNvPr>
              <p:cNvCxnSpPr/>
              <p:nvPr/>
            </p:nvCxnSpPr>
            <p:spPr>
              <a:xfrm flipV="1">
                <a:off x="7043470" y="3733800"/>
                <a:ext cx="0" cy="2645652"/>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7A87A003-BBA5-CF89-FB22-2F74A8356DDB}"/>
                    </a:ext>
                  </a:extLst>
                </p:cNvPr>
                <p:cNvSpPr txBox="1"/>
                <p:nvPr/>
              </p:nvSpPr>
              <p:spPr>
                <a:xfrm>
                  <a:off x="7848600" y="4599801"/>
                  <a:ext cx="168315" cy="2769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8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𝒔</m:t>
                        </m:r>
                      </m:oMath>
                    </m:oMathPara>
                  </a14:m>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15" name="TextBox 14">
                  <a:extLst>
                    <a:ext uri="{FF2B5EF4-FFF2-40B4-BE49-F238E27FC236}">
                      <a16:creationId xmlns:a16="http://schemas.microsoft.com/office/drawing/2014/main" id="{7A87A003-BBA5-CF89-FB22-2F74A8356DDB}"/>
                    </a:ext>
                  </a:extLst>
                </p:cNvPr>
                <p:cNvSpPr txBox="1">
                  <a:spLocks noRot="1" noChangeAspect="1" noMove="1" noResize="1" noEditPoints="1" noAdjustHandles="1" noChangeArrowheads="1" noChangeShapeType="1" noTextEdit="1"/>
                </p:cNvSpPr>
                <p:nvPr/>
              </p:nvSpPr>
              <p:spPr>
                <a:xfrm>
                  <a:off x="7848600" y="4599801"/>
                  <a:ext cx="168315" cy="276999"/>
                </a:xfrm>
                <a:prstGeom prst="rect">
                  <a:avLst/>
                </a:prstGeom>
                <a:blipFill>
                  <a:blip r:embed="rId4"/>
                  <a:stretch>
                    <a:fillRect l="-22222" r="-22222"/>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E7947791-62FA-B83F-8075-C76A15078C5B}"/>
                  </a:ext>
                </a:extLst>
              </p:cNvPr>
              <p:cNvSpPr>
                <a:spLocks noGrp="1"/>
              </p:cNvSpPr>
              <p:nvPr>
                <p:ph idx="1"/>
              </p:nvPr>
            </p:nvSpPr>
            <p:spPr>
              <a:xfrm>
                <a:off x="738350" y="1371600"/>
                <a:ext cx="7872250" cy="5181600"/>
              </a:xfrm>
            </p:spPr>
            <p:txBody>
              <a:bodyPr>
                <a:normAutofit lnSpcReduction="10000"/>
              </a:bodyPr>
              <a:lstStyle/>
              <a:p>
                <a:r>
                  <a:rPr lang="el-GR" b="1" dirty="0"/>
                  <a:t>Ομαλή κυκλική κίνηση</a:t>
                </a:r>
                <a:endParaRPr lang="en-US" b="1" dirty="0"/>
              </a:p>
              <a:p>
                <a:pPr lvl="1"/>
                <a:r>
                  <a:rPr lang="el-GR" b="1" dirty="0"/>
                  <a:t>Γωνιακή θέση</a:t>
                </a:r>
              </a:p>
              <a:p>
                <a:pPr lvl="2"/>
                <a:r>
                  <a:rPr lang="el-GR" dirty="0"/>
                  <a:t>Αντί για </a:t>
                </a:r>
                <a14:m>
                  <m:oMath xmlns:m="http://schemas.openxmlformats.org/officeDocument/2006/math">
                    <m:r>
                      <a:rPr lang="en-US" i="1" dirty="0" smtClean="0">
                        <a:latin typeface="Cambria Math" panose="02040503050406030204" pitchFamily="18" charset="0"/>
                      </a:rPr>
                      <m:t>𝑥𝑦</m:t>
                    </m:r>
                  </m:oMath>
                </a14:m>
                <a:r>
                  <a:rPr lang="en-US" dirty="0"/>
                  <a:t> </a:t>
                </a:r>
                <a:r>
                  <a:rPr lang="el-GR" dirty="0"/>
                  <a:t>συντεταγμένες, εκφράζουμε καλύτερα τη θέση του σωματιδίου συναρτήσει της απόστασης </a:t>
                </a:r>
                <a14:m>
                  <m:oMath xmlns:m="http://schemas.openxmlformats.org/officeDocument/2006/math">
                    <m:r>
                      <a:rPr lang="en-US" i="1" dirty="0" smtClean="0">
                        <a:latin typeface="Cambria Math" panose="02040503050406030204" pitchFamily="18" charset="0"/>
                      </a:rPr>
                      <m:t>𝑟</m:t>
                    </m:r>
                  </m:oMath>
                </a14:m>
                <a:r>
                  <a:rPr lang="en-US" dirty="0"/>
                  <a:t> </a:t>
                </a:r>
                <a:r>
                  <a:rPr lang="el-GR" dirty="0"/>
                  <a:t>από το κέντρο της κίνησης, και της γωνίας </a:t>
                </a:r>
                <a14:m>
                  <m:oMath xmlns:m="http://schemas.openxmlformats.org/officeDocument/2006/math">
                    <m:r>
                      <a:rPr lang="el-GR" i="1" dirty="0" smtClean="0">
                        <a:latin typeface="Cambria Math" panose="02040503050406030204" pitchFamily="18" charset="0"/>
                      </a:rPr>
                      <m:t>𝜃</m:t>
                    </m:r>
                  </m:oMath>
                </a14:m>
                <a:r>
                  <a:rPr lang="el-GR" dirty="0"/>
                  <a:t> που αυτή διαγράφει ως προς τον </a:t>
                </a:r>
                <a14:m>
                  <m:oMath xmlns:m="http://schemas.openxmlformats.org/officeDocument/2006/math">
                    <m:r>
                      <a:rPr lang="en-US" i="1" dirty="0" smtClean="0">
                        <a:latin typeface="Cambria Math" panose="02040503050406030204" pitchFamily="18" charset="0"/>
                      </a:rPr>
                      <m:t>𝑥</m:t>
                    </m:r>
                    <m:r>
                      <a:rPr lang="en-US" i="1" dirty="0" smtClean="0">
                        <a:latin typeface="Cambria Math" panose="02040503050406030204" pitchFamily="18" charset="0"/>
                      </a:rPr>
                      <m:t>’</m:t>
                    </m:r>
                    <m:r>
                      <a:rPr lang="en-US" i="1" dirty="0" smtClean="0">
                        <a:latin typeface="Cambria Math" panose="02040503050406030204" pitchFamily="18" charset="0"/>
                      </a:rPr>
                      <m:t>𝑥</m:t>
                    </m:r>
                  </m:oMath>
                </a14:m>
                <a:endParaRPr lang="en-US" dirty="0"/>
              </a:p>
              <a:p>
                <a:pPr lvl="2"/>
                <a:r>
                  <a:rPr lang="el-GR" dirty="0"/>
                  <a:t>Από Γεωμετρία ξέρουμε ότι</a:t>
                </a:r>
              </a:p>
              <a:p>
                <a:pPr marL="685800" lvl="2" indent="0">
                  <a:buNone/>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l-GR" b="0" i="1" smtClean="0">
                              <a:latin typeface="Cambria Math" panose="02040503050406030204" pitchFamily="18" charset="0"/>
                            </a:rPr>
                            <m:t>𝜃</m:t>
                          </m:r>
                        </m:e>
                        <m:sub>
                          <m:r>
                            <a:rPr lang="en-US" b="0" i="1" smtClean="0">
                              <a:latin typeface="Cambria Math" panose="02040503050406030204" pitchFamily="18" charset="0"/>
                            </a:rPr>
                            <m:t>𝑟𝑎𝑑</m:t>
                          </m:r>
                        </m:sub>
                      </m:sSub>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𝑠</m:t>
                          </m:r>
                        </m:num>
                        <m:den>
                          <m:r>
                            <a:rPr lang="en-US" b="0" i="1" smtClean="0">
                              <a:latin typeface="Cambria Math" panose="02040503050406030204" pitchFamily="18" charset="0"/>
                            </a:rPr>
                            <m:t>𝑟</m:t>
                          </m:r>
                        </m:den>
                      </m:f>
                    </m:oMath>
                  </m:oMathPara>
                </a14:m>
                <a:endParaRPr lang="en-US" dirty="0"/>
              </a:p>
              <a:p>
                <a:pPr lvl="1"/>
                <a:r>
                  <a:rPr lang="el-GR" b="1" dirty="0"/>
                  <a:t>Γωνιακή μετατόπιση</a:t>
                </a:r>
              </a:p>
              <a:p>
                <a:pPr lvl="2"/>
                <a:r>
                  <a:rPr lang="el-GR" dirty="0"/>
                  <a:t>Όπως φαντάζεστε…</a:t>
                </a:r>
              </a:p>
              <a:p>
                <a:pPr marL="685800" lvl="2" indent="0">
                  <a:buNone/>
                </a:pPr>
                <a14:m>
                  <m:oMathPara xmlns:m="http://schemas.openxmlformats.org/officeDocument/2006/math">
                    <m:oMathParaPr>
                      <m:jc m:val="centerGroup"/>
                    </m:oMathParaPr>
                    <m:oMath xmlns:m="http://schemas.openxmlformats.org/officeDocument/2006/math">
                      <m:r>
                        <m:rPr>
                          <m:sty m:val="p"/>
                        </m:rPr>
                        <a:rPr lang="el-GR" b="0" i="0" smtClean="0">
                          <a:latin typeface="Cambria Math" panose="02040503050406030204" pitchFamily="18" charset="0"/>
                        </a:rPr>
                        <m:t>Δ</m:t>
                      </m:r>
                      <m:r>
                        <a:rPr lang="en-US" b="0" i="1" smtClean="0">
                          <a:latin typeface="Cambria Math" panose="02040503050406030204" pitchFamily="18" charset="0"/>
                        </a:rPr>
                        <m:t>𝜃</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𝜃</m:t>
                          </m:r>
                        </m:e>
                        <m:sub>
                          <m:r>
                            <a:rPr lang="en-US" b="0" i="1" smtClean="0">
                              <a:latin typeface="Cambria Math" panose="02040503050406030204" pitchFamily="18" charset="0"/>
                            </a:rPr>
                            <m:t>𝑓</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𝜃</m:t>
                          </m:r>
                        </m:e>
                        <m:sub>
                          <m:r>
                            <a:rPr lang="en-US" b="0" i="1" smtClean="0">
                              <a:latin typeface="Cambria Math" panose="02040503050406030204" pitchFamily="18" charset="0"/>
                            </a:rPr>
                            <m:t>𝑖</m:t>
                          </m:r>
                        </m:sub>
                      </m:sSub>
                    </m:oMath>
                  </m:oMathPara>
                </a14:m>
                <a:endParaRPr lang="en-US" dirty="0"/>
              </a:p>
              <a:p>
                <a:pPr lvl="2"/>
                <a:r>
                  <a:rPr lang="el-GR" dirty="0"/>
                  <a:t>Ο λόγος </a:t>
                </a:r>
              </a:p>
              <a:p>
                <a:pPr marL="365760" lvl="1" indent="0">
                  <a:buNone/>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l-GR" b="0" i="1" smtClean="0">
                              <a:latin typeface="Cambria Math" panose="02040503050406030204" pitchFamily="18" charset="0"/>
                            </a:rPr>
                            <m:t>𝜔</m:t>
                          </m:r>
                        </m:e>
                        <m:sub>
                          <m:r>
                            <a:rPr lang="en-US" b="0" i="1" smtClean="0">
                              <a:latin typeface="Cambria Math" panose="02040503050406030204" pitchFamily="18" charset="0"/>
                            </a:rPr>
                            <m:t>𝑎𝑣𝑔</m:t>
                          </m:r>
                        </m:sub>
                      </m:sSub>
                      <m:r>
                        <a:rPr lang="en-US" i="1">
                          <a:latin typeface="Cambria Math" panose="02040503050406030204" pitchFamily="18" charset="0"/>
                        </a:rPr>
                        <m:t>=</m:t>
                      </m:r>
                      <m:f>
                        <m:fPr>
                          <m:ctrlPr>
                            <a:rPr lang="el-GR" b="0" i="1" smtClean="0">
                              <a:latin typeface="Cambria Math" panose="02040503050406030204" pitchFamily="18" charset="0"/>
                            </a:rPr>
                          </m:ctrlPr>
                        </m:fPr>
                        <m:num>
                          <m:r>
                            <m:rPr>
                              <m:sty m:val="p"/>
                            </m:rPr>
                            <a:rPr lang="el-GR" b="0" i="0" smtClean="0">
                              <a:latin typeface="Cambria Math" panose="02040503050406030204" pitchFamily="18" charset="0"/>
                            </a:rPr>
                            <m:t>Δ</m:t>
                          </m:r>
                          <m:r>
                            <a:rPr lang="en-US" b="0" i="1" smtClean="0">
                              <a:latin typeface="Cambria Math" panose="02040503050406030204" pitchFamily="18" charset="0"/>
                            </a:rPr>
                            <m:t>𝜃</m:t>
                          </m:r>
                        </m:num>
                        <m:den>
                          <m:r>
                            <m:rPr>
                              <m:sty m:val="p"/>
                            </m:rPr>
                            <a:rPr lang="en-US" b="0" i="0" smtClean="0">
                              <a:latin typeface="Cambria Math" panose="02040503050406030204" pitchFamily="18" charset="0"/>
                            </a:rPr>
                            <m:t>Δ</m:t>
                          </m:r>
                          <m:r>
                            <a:rPr lang="en-US" b="0" i="1" smtClean="0">
                              <a:latin typeface="Cambria Math" panose="02040503050406030204" pitchFamily="18" charset="0"/>
                            </a:rPr>
                            <m:t>𝑡</m:t>
                          </m:r>
                        </m:den>
                      </m:f>
                      <m:r>
                        <a:rPr lang="el-GR" b="0" i="1" smtClean="0">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2</m:t>
                          </m:r>
                          <m:r>
                            <a:rPr lang="el-GR" i="1">
                              <a:latin typeface="Cambria Math" panose="02040503050406030204" pitchFamily="18" charset="0"/>
                            </a:rPr>
                            <m:t>𝜋</m:t>
                          </m:r>
                        </m:num>
                        <m:den>
                          <m:r>
                            <a:rPr lang="en-US" b="0" i="1" smtClean="0">
                              <a:latin typeface="Cambria Math" panose="02040503050406030204" pitchFamily="18" charset="0"/>
                            </a:rPr>
                            <m:t>𝑇</m:t>
                          </m:r>
                        </m:den>
                      </m:f>
                    </m:oMath>
                  </m:oMathPara>
                </a14:m>
                <a:br>
                  <a:rPr lang="el-GR" dirty="0"/>
                </a:br>
                <a:r>
                  <a:rPr lang="el-GR" dirty="0"/>
                  <a:t>	ονομάζεται </a:t>
                </a:r>
                <a:r>
                  <a:rPr lang="el-GR" b="1" dirty="0"/>
                  <a:t>μέση</a:t>
                </a:r>
                <a:r>
                  <a:rPr lang="el-GR" dirty="0"/>
                  <a:t> </a:t>
                </a:r>
                <a:r>
                  <a:rPr lang="el-GR" b="1" dirty="0"/>
                  <a:t>γωνιακή ταχύτητα </a:t>
                </a:r>
                <a14:m>
                  <m:oMath xmlns:m="http://schemas.openxmlformats.org/officeDocument/2006/math">
                    <m:sSub>
                      <m:sSubPr>
                        <m:ctrlPr>
                          <a:rPr lang="en-US" b="1" i="1" dirty="0" smtClean="0">
                            <a:latin typeface="Cambria Math" panose="02040503050406030204" pitchFamily="18" charset="0"/>
                          </a:rPr>
                        </m:ctrlPr>
                      </m:sSubPr>
                      <m:e>
                        <m:r>
                          <a:rPr lang="el-GR" b="1" i="1" dirty="0" smtClean="0">
                            <a:latin typeface="Cambria Math" panose="02040503050406030204" pitchFamily="18" charset="0"/>
                          </a:rPr>
                          <m:t>𝝎</m:t>
                        </m:r>
                      </m:e>
                      <m:sub>
                        <m:r>
                          <a:rPr lang="en-US" b="1" i="1" dirty="0" smtClean="0">
                            <a:latin typeface="Cambria Math" panose="02040503050406030204" pitchFamily="18" charset="0"/>
                          </a:rPr>
                          <m:t>𝒂𝒗𝒈</m:t>
                        </m:r>
                      </m:sub>
                    </m:sSub>
                  </m:oMath>
                </a14:m>
                <a:endParaRPr lang="el-GR" b="1" dirty="0"/>
              </a:p>
            </p:txBody>
          </p:sp>
        </mc:Choice>
        <mc:Fallback xmlns="">
          <p:sp>
            <p:nvSpPr>
              <p:cNvPr id="3" name="Content Placeholder 2">
                <a:extLst>
                  <a:ext uri="{FF2B5EF4-FFF2-40B4-BE49-F238E27FC236}">
                    <a16:creationId xmlns:a16="http://schemas.microsoft.com/office/drawing/2014/main" id="{E7947791-62FA-B83F-8075-C76A15078C5B}"/>
                  </a:ext>
                </a:extLst>
              </p:cNvPr>
              <p:cNvSpPr>
                <a:spLocks noGrp="1" noRot="1" noChangeAspect="1" noMove="1" noResize="1" noEditPoints="1" noAdjustHandles="1" noChangeArrowheads="1" noChangeShapeType="1" noTextEdit="1"/>
              </p:cNvSpPr>
              <p:nvPr>
                <p:ph idx="1"/>
              </p:nvPr>
            </p:nvSpPr>
            <p:spPr>
              <a:xfrm>
                <a:off x="738350" y="1371600"/>
                <a:ext cx="7872250" cy="5181600"/>
              </a:xfrm>
              <a:blipFill>
                <a:blip r:embed="rId5"/>
                <a:stretch>
                  <a:fillRect t="-1647"/>
                </a:stretch>
              </a:blipFill>
            </p:spPr>
            <p:txBody>
              <a:bodyPr/>
              <a:lstStyle/>
              <a:p>
                <a:r>
                  <a:rPr lang="en-US">
                    <a:noFill/>
                  </a:rPr>
                  <a:t> </a:t>
                </a:r>
              </a:p>
            </p:txBody>
          </p:sp>
        </mc:Fallback>
      </mc:AlternateContent>
    </p:spTree>
    <p:extLst>
      <p:ext uri="{BB962C8B-B14F-4D97-AF65-F5344CB8AC3E}">
        <p14:creationId xmlns:p14="http://schemas.microsoft.com/office/powerpoint/2010/main" val="1832293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Effect transition="in" filter="fade">
                                      <p:cBhvr>
                                        <p:cTn id="15" dur="500"/>
                                        <p:tgtEl>
                                          <p:spTgt spid="3">
                                            <p:txEl>
                                              <p:pRg st="4" end="4"/>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5" end="5"/>
                                            </p:txEl>
                                          </p:spTgt>
                                        </p:tgtEl>
                                        <p:attrNameLst>
                                          <p:attrName>style.visibility</p:attrName>
                                        </p:attrNameLst>
                                      </p:cBhvr>
                                      <p:to>
                                        <p:strVal val="visible"/>
                                      </p:to>
                                    </p:set>
                                    <p:animEffect transition="in" filter="fade">
                                      <p:cBhvr>
                                        <p:cTn id="20" dur="500"/>
                                        <p:tgtEl>
                                          <p:spTgt spid="3">
                                            <p:txEl>
                                              <p:pRg st="5" end="5"/>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fade">
                                      <p:cBhvr>
                                        <p:cTn id="25" dur="500"/>
                                        <p:tgtEl>
                                          <p:spTgt spid="3">
                                            <p:txEl>
                                              <p:pRg st="6" end="6"/>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fade">
                                      <p:cBhvr>
                                        <p:cTn id="28" dur="500"/>
                                        <p:tgtEl>
                                          <p:spTgt spid="3">
                                            <p:txEl>
                                              <p:pRg st="7" end="7"/>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animEffect transition="in" filter="fade">
                                      <p:cBhvr>
                                        <p:cTn id="33" dur="500"/>
                                        <p:tgtEl>
                                          <p:spTgt spid="3">
                                            <p:txEl>
                                              <p:pRg st="8" end="8"/>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3">
                                            <p:txEl>
                                              <p:pRg st="9" end="9"/>
                                            </p:txEl>
                                          </p:spTgt>
                                        </p:tgtEl>
                                        <p:attrNameLst>
                                          <p:attrName>style.visibility</p:attrName>
                                        </p:attrNameLst>
                                      </p:cBhvr>
                                      <p:to>
                                        <p:strVal val="visible"/>
                                      </p:to>
                                    </p:set>
                                    <p:animEffect transition="in" filter="fade">
                                      <p:cBhvr>
                                        <p:cTn id="36"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9BA5B4-43C3-917E-5781-B4B58A50567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D1D00DD-B4D4-95C7-4228-C35B6D632EAE}"/>
              </a:ext>
            </a:extLst>
          </p:cNvPr>
          <p:cNvSpPr>
            <a:spLocks noGrp="1"/>
          </p:cNvSpPr>
          <p:nvPr>
            <p:ph type="title"/>
          </p:nvPr>
        </p:nvSpPr>
        <p:spPr/>
        <p:txBody>
          <a:bodyPr>
            <a:normAutofit fontScale="90000"/>
          </a:bodyPr>
          <a:lstStyle/>
          <a:p>
            <a:r>
              <a:rPr lang="el-GR" dirty="0"/>
              <a:t>Κίνηση σε Δυο Διαστάσεις</a:t>
            </a:r>
          </a:p>
        </p:txBody>
      </p:sp>
      <p:pic>
        <p:nvPicPr>
          <p:cNvPr id="6" name="Εικόνα 5">
            <a:extLst>
              <a:ext uri="{FF2B5EF4-FFF2-40B4-BE49-F238E27FC236}">
                <a16:creationId xmlns:a16="http://schemas.microsoft.com/office/drawing/2014/main" id="{CC08A555-05CB-2AE6-427C-E9C262F0AA90}"/>
              </a:ext>
            </a:extLst>
          </p:cNvPr>
          <p:cNvPicPr>
            <a:picLocks noChangeAspect="1"/>
          </p:cNvPicPr>
          <p:nvPr/>
        </p:nvPicPr>
        <p:blipFill>
          <a:blip r:embed="rId2"/>
          <a:srcRect l="6647" r="4717" b="2468"/>
          <a:stretch/>
        </p:blipFill>
        <p:spPr>
          <a:xfrm>
            <a:off x="5486400" y="3657600"/>
            <a:ext cx="3048000" cy="2720257"/>
          </a:xfrm>
          <a:prstGeom prst="rect">
            <a:avLst/>
          </a:prstGeom>
        </p:spPr>
      </p:pic>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D9A81DE8-E191-07C5-3750-190D6D872ABD}"/>
                  </a:ext>
                </a:extLst>
              </p:cNvPr>
              <p:cNvSpPr>
                <a:spLocks noGrp="1"/>
              </p:cNvSpPr>
              <p:nvPr>
                <p:ph idx="1"/>
              </p:nvPr>
            </p:nvSpPr>
            <p:spPr>
              <a:xfrm>
                <a:off x="738350" y="1371600"/>
                <a:ext cx="5205250" cy="5099364"/>
              </a:xfrm>
            </p:spPr>
            <p:txBody>
              <a:bodyPr>
                <a:normAutofit/>
              </a:bodyPr>
              <a:lstStyle/>
              <a:p>
                <a:r>
                  <a:rPr lang="el-GR" b="1" dirty="0"/>
                  <a:t>Ομαλή κυκλική κίνηση</a:t>
                </a:r>
                <a:endParaRPr lang="el-GR" dirty="0"/>
              </a:p>
              <a:p>
                <a:pPr lvl="1"/>
                <a:r>
                  <a:rPr lang="el-GR" dirty="0"/>
                  <a:t>Αν στο λόγο </a:t>
                </a:r>
              </a:p>
              <a:p>
                <a:pPr marL="365760" lvl="1" indent="0">
                  <a:buNone/>
                </a:pPr>
                <a14:m>
                  <m:oMathPara xmlns:m="http://schemas.openxmlformats.org/officeDocument/2006/math">
                    <m:oMathParaPr>
                      <m:jc m:val="centerGroup"/>
                    </m:oMathParaPr>
                    <m:oMath xmlns:m="http://schemas.openxmlformats.org/officeDocument/2006/math">
                      <m:sSub>
                        <m:sSubPr>
                          <m:ctrlPr>
                            <a:rPr lang="el-GR" sz="2000" b="0" i="1" smtClean="0">
                              <a:latin typeface="Cambria Math" panose="02040503050406030204" pitchFamily="18" charset="0"/>
                            </a:rPr>
                          </m:ctrlPr>
                        </m:sSubPr>
                        <m:e>
                          <m:r>
                            <a:rPr lang="el-GR" sz="2000" i="1">
                              <a:latin typeface="Cambria Math" panose="02040503050406030204" pitchFamily="18" charset="0"/>
                            </a:rPr>
                            <m:t>𝜔</m:t>
                          </m:r>
                        </m:e>
                        <m:sub>
                          <m:r>
                            <a:rPr lang="en-US" sz="2000" b="0" i="1" smtClean="0">
                              <a:latin typeface="Cambria Math" panose="02040503050406030204" pitchFamily="18" charset="0"/>
                            </a:rPr>
                            <m:t>𝑎𝑣𝑔</m:t>
                          </m:r>
                        </m:sub>
                      </m:sSub>
                      <m:r>
                        <a:rPr lang="en-US" sz="2000" i="1">
                          <a:latin typeface="Cambria Math" panose="02040503050406030204" pitchFamily="18" charset="0"/>
                        </a:rPr>
                        <m:t>=</m:t>
                      </m:r>
                      <m:f>
                        <m:fPr>
                          <m:ctrlPr>
                            <a:rPr lang="el-GR" sz="2000" i="1">
                              <a:latin typeface="Cambria Math" panose="02040503050406030204" pitchFamily="18" charset="0"/>
                            </a:rPr>
                          </m:ctrlPr>
                        </m:fPr>
                        <m:num>
                          <m:r>
                            <m:rPr>
                              <m:sty m:val="p"/>
                            </m:rPr>
                            <a:rPr lang="el-GR" sz="2000">
                              <a:latin typeface="Cambria Math" panose="02040503050406030204" pitchFamily="18" charset="0"/>
                            </a:rPr>
                            <m:t>Δ</m:t>
                          </m:r>
                          <m:r>
                            <a:rPr lang="en-US" sz="2000" i="1">
                              <a:latin typeface="Cambria Math" panose="02040503050406030204" pitchFamily="18" charset="0"/>
                            </a:rPr>
                            <m:t>𝜃</m:t>
                          </m:r>
                        </m:num>
                        <m:den>
                          <m:r>
                            <m:rPr>
                              <m:sty m:val="p"/>
                            </m:rPr>
                            <a:rPr lang="en-US" sz="2000">
                              <a:latin typeface="Cambria Math" panose="02040503050406030204" pitchFamily="18" charset="0"/>
                            </a:rPr>
                            <m:t>Δ</m:t>
                          </m:r>
                          <m:r>
                            <a:rPr lang="en-US" sz="2000" i="1">
                              <a:latin typeface="Cambria Math" panose="02040503050406030204" pitchFamily="18" charset="0"/>
                            </a:rPr>
                            <m:t>𝑡</m:t>
                          </m:r>
                        </m:den>
                      </m:f>
                      <m:r>
                        <a:rPr lang="el-GR" sz="2000" i="1">
                          <a:latin typeface="Cambria Math" panose="02040503050406030204" pitchFamily="18" charset="0"/>
                        </a:rPr>
                        <m:t>=</m:t>
                      </m:r>
                      <m:f>
                        <m:fPr>
                          <m:ctrlPr>
                            <a:rPr lang="en-US" sz="2000" i="1">
                              <a:latin typeface="Cambria Math" panose="02040503050406030204" pitchFamily="18" charset="0"/>
                            </a:rPr>
                          </m:ctrlPr>
                        </m:fPr>
                        <m:num>
                          <m:r>
                            <a:rPr lang="en-US" sz="2000" i="1">
                              <a:latin typeface="Cambria Math" panose="02040503050406030204" pitchFamily="18" charset="0"/>
                            </a:rPr>
                            <m:t>2</m:t>
                          </m:r>
                          <m:r>
                            <a:rPr lang="el-GR" sz="2000" i="1">
                              <a:latin typeface="Cambria Math" panose="02040503050406030204" pitchFamily="18" charset="0"/>
                            </a:rPr>
                            <m:t>𝜋</m:t>
                          </m:r>
                        </m:num>
                        <m:den>
                          <m:r>
                            <a:rPr lang="en-US" sz="2000" i="1">
                              <a:latin typeface="Cambria Math" panose="02040503050406030204" pitchFamily="18" charset="0"/>
                            </a:rPr>
                            <m:t>𝑇</m:t>
                          </m:r>
                        </m:den>
                      </m:f>
                    </m:oMath>
                  </m:oMathPara>
                </a14:m>
                <a:endParaRPr lang="el-GR" dirty="0"/>
              </a:p>
              <a:p>
                <a:pPr marL="365760" lvl="1" indent="0">
                  <a:buNone/>
                </a:pPr>
                <a:r>
                  <a:rPr lang="el-GR" sz="2000" dirty="0"/>
                  <a:t>    </a:t>
                </a:r>
                <a:r>
                  <a:rPr lang="el-GR" dirty="0"/>
                  <a:t>στείλουμε το </a:t>
                </a:r>
                <a14:m>
                  <m:oMath xmlns:m="http://schemas.openxmlformats.org/officeDocument/2006/math">
                    <m:r>
                      <m:rPr>
                        <m:sty m:val="p"/>
                      </m:rPr>
                      <a:rPr lang="en-US" b="0" i="0" smtClean="0">
                        <a:latin typeface="Cambria Math" panose="02040503050406030204" pitchFamily="18" charset="0"/>
                      </a:rPr>
                      <m:t>Δ</m:t>
                    </m:r>
                    <m:r>
                      <a:rPr lang="en-US" b="0" i="1" smtClean="0">
                        <a:latin typeface="Cambria Math" panose="02040503050406030204" pitchFamily="18" charset="0"/>
                      </a:rPr>
                      <m:t>𝑡</m:t>
                    </m:r>
                    <m:r>
                      <a:rPr lang="en-US" b="0" i="1" smtClean="0">
                        <a:latin typeface="Cambria Math" panose="02040503050406030204" pitchFamily="18" charset="0"/>
                      </a:rPr>
                      <m:t>→0</m:t>
                    </m:r>
                  </m:oMath>
                </a14:m>
                <a:r>
                  <a:rPr lang="en-US" dirty="0"/>
                  <a:t>, </a:t>
                </a:r>
                <a:r>
                  <a:rPr lang="el-GR" dirty="0"/>
                  <a:t>τότε παίρνουμε</a:t>
                </a:r>
                <a:br>
                  <a:rPr lang="el-GR" dirty="0"/>
                </a:br>
                <a:r>
                  <a:rPr lang="el-GR" dirty="0"/>
                  <a:t>    τη </a:t>
                </a:r>
                <a:r>
                  <a:rPr lang="el-GR" b="1" dirty="0"/>
                  <a:t>στιγμιαία γωνιακή ταχύτητα</a:t>
                </a:r>
              </a:p>
              <a:p>
                <a:pPr marL="365760" lvl="1" indent="0">
                  <a:buNone/>
                </a:pPr>
                <a:endParaRPr lang="el-GR" sz="2000" b="1" dirty="0"/>
              </a:p>
              <a:p>
                <a:pPr lvl="1"/>
                <a:r>
                  <a:rPr lang="el-GR" b="1" dirty="0"/>
                  <a:t>Στιγμιαία γωνιακή ταχύτητα</a:t>
                </a:r>
                <a:r>
                  <a:rPr lang="el-GR" sz="2000" dirty="0"/>
                  <a:t>:</a:t>
                </a:r>
                <a:br>
                  <a:rPr lang="el-GR" sz="2000" dirty="0"/>
                </a:br>
                <a:endParaRPr lang="el-GR" sz="2000" dirty="0"/>
              </a:p>
              <a:p>
                <a:pPr marL="365760" lvl="1" indent="0">
                  <a:buNone/>
                </a:pPr>
                <a14:m>
                  <m:oMathPara xmlns:m="http://schemas.openxmlformats.org/officeDocument/2006/math">
                    <m:oMathParaPr>
                      <m:jc m:val="centerGroup"/>
                    </m:oMathParaPr>
                    <m:oMath xmlns:m="http://schemas.openxmlformats.org/officeDocument/2006/math">
                      <m:r>
                        <a:rPr lang="el-GR" sz="2000" b="0" i="1" smtClean="0">
                          <a:latin typeface="Cambria Math" panose="02040503050406030204" pitchFamily="18" charset="0"/>
                        </a:rPr>
                        <m:t>𝜔</m:t>
                      </m:r>
                      <m:r>
                        <a:rPr lang="en-US" sz="2000" b="0" i="1" smtClean="0">
                          <a:latin typeface="Cambria Math" panose="02040503050406030204" pitchFamily="18" charset="0"/>
                        </a:rPr>
                        <m:t>=</m:t>
                      </m:r>
                      <m:limLow>
                        <m:limLowPr>
                          <m:ctrlPr>
                            <a:rPr lang="en-US" sz="2000" b="0" i="1" smtClean="0">
                              <a:latin typeface="Cambria Math" panose="02040503050406030204" pitchFamily="18" charset="0"/>
                            </a:rPr>
                          </m:ctrlPr>
                        </m:limLowPr>
                        <m:e>
                          <m:r>
                            <m:rPr>
                              <m:sty m:val="p"/>
                            </m:rPr>
                            <a:rPr lang="en-US" sz="2000" b="0" i="0" smtClean="0">
                              <a:latin typeface="Cambria Math" panose="02040503050406030204" pitchFamily="18" charset="0"/>
                            </a:rPr>
                            <m:t>lim</m:t>
                          </m:r>
                        </m:e>
                        <m:lim>
                          <m:r>
                            <m:rPr>
                              <m:sty m:val="p"/>
                            </m:rPr>
                            <a:rPr lang="en-US" sz="2000" b="0" i="0" smtClean="0">
                              <a:latin typeface="Cambria Math" panose="02040503050406030204" pitchFamily="18" charset="0"/>
                            </a:rPr>
                            <m:t>Δ</m:t>
                          </m:r>
                          <m:r>
                            <a:rPr lang="en-US" sz="2000" b="0" i="1" smtClean="0">
                              <a:latin typeface="Cambria Math" panose="02040503050406030204" pitchFamily="18" charset="0"/>
                            </a:rPr>
                            <m:t>𝑡</m:t>
                          </m:r>
                          <m:r>
                            <a:rPr lang="en-US" sz="2000" b="0" i="1" smtClean="0">
                              <a:latin typeface="Cambria Math" panose="02040503050406030204" pitchFamily="18" charset="0"/>
                            </a:rPr>
                            <m:t>→0</m:t>
                          </m:r>
                        </m:lim>
                      </m:limLow>
                      <m:f>
                        <m:fPr>
                          <m:ctrlPr>
                            <a:rPr lang="en-US" sz="2000" b="0" i="1" smtClean="0">
                              <a:latin typeface="Cambria Math" panose="02040503050406030204" pitchFamily="18" charset="0"/>
                            </a:rPr>
                          </m:ctrlPr>
                        </m:fPr>
                        <m:num>
                          <m:r>
                            <m:rPr>
                              <m:sty m:val="p"/>
                            </m:rPr>
                            <a:rPr lang="en-US" sz="2000" b="0" i="0" smtClean="0">
                              <a:latin typeface="Cambria Math" panose="02040503050406030204" pitchFamily="18" charset="0"/>
                            </a:rPr>
                            <m:t>Δ</m:t>
                          </m:r>
                          <m:r>
                            <a:rPr lang="en-US" sz="2000" b="0" i="1" smtClean="0">
                              <a:latin typeface="Cambria Math" panose="02040503050406030204" pitchFamily="18" charset="0"/>
                            </a:rPr>
                            <m:t>𝜃</m:t>
                          </m:r>
                        </m:num>
                        <m:den>
                          <m:r>
                            <m:rPr>
                              <m:sty m:val="p"/>
                            </m:rPr>
                            <a:rPr lang="en-US" sz="2000" b="0" i="0" smtClean="0">
                              <a:latin typeface="Cambria Math" panose="02040503050406030204" pitchFamily="18" charset="0"/>
                            </a:rPr>
                            <m:t>Δ</m:t>
                          </m:r>
                          <m:r>
                            <a:rPr lang="en-US" sz="2000" b="0" i="1" smtClean="0">
                              <a:latin typeface="Cambria Math" panose="02040503050406030204" pitchFamily="18" charset="0"/>
                            </a:rPr>
                            <m:t>𝑡</m:t>
                          </m:r>
                        </m:den>
                      </m:f>
                      <m:r>
                        <a:rPr lang="en-US" sz="2000" b="0" i="1" smtClean="0">
                          <a:latin typeface="Cambria Math" panose="02040503050406030204" pitchFamily="18" charset="0"/>
                        </a:rPr>
                        <m:t>=</m:t>
                      </m:r>
                      <m:f>
                        <m:fPr>
                          <m:ctrlPr>
                            <a:rPr lang="en-US" sz="2000" b="0" i="1" smtClean="0">
                              <a:latin typeface="Cambria Math" panose="02040503050406030204" pitchFamily="18" charset="0"/>
                            </a:rPr>
                          </m:ctrlPr>
                        </m:fPr>
                        <m:num>
                          <m:r>
                            <a:rPr lang="en-US" sz="2000" b="0" i="1" smtClean="0">
                              <a:latin typeface="Cambria Math" panose="02040503050406030204" pitchFamily="18" charset="0"/>
                            </a:rPr>
                            <m:t>𝑑</m:t>
                          </m:r>
                          <m:r>
                            <a:rPr lang="en-US" sz="2000" b="0" i="1" smtClean="0">
                              <a:latin typeface="Cambria Math" panose="02040503050406030204" pitchFamily="18" charset="0"/>
                            </a:rPr>
                            <m:t>𝜃</m:t>
                          </m:r>
                        </m:num>
                        <m:den>
                          <m:r>
                            <a:rPr lang="en-US" sz="2000" b="0" i="1" smtClean="0">
                              <a:latin typeface="Cambria Math" panose="02040503050406030204" pitchFamily="18" charset="0"/>
                            </a:rPr>
                            <m:t>𝑑𝑡</m:t>
                          </m:r>
                        </m:den>
                      </m:f>
                    </m:oMath>
                  </m:oMathPara>
                </a14:m>
                <a:endParaRPr lang="el-GR" sz="2000" dirty="0"/>
              </a:p>
              <a:p>
                <a:pPr lvl="2"/>
                <a:endParaRPr lang="el-GR" sz="1900" dirty="0"/>
              </a:p>
              <a:p>
                <a:pPr lvl="2"/>
                <a:r>
                  <a:rPr lang="el-GR" sz="1900" dirty="0"/>
                  <a:t>Ισούται με το ρυθμό μεταβολής της γωνιακής θέσης κατά την κίνηση</a:t>
                </a:r>
                <a:endParaRPr lang="el-GR" dirty="0"/>
              </a:p>
            </p:txBody>
          </p:sp>
        </mc:Choice>
        <mc:Fallback xmlns="">
          <p:sp>
            <p:nvSpPr>
              <p:cNvPr id="3" name="Content Placeholder 2">
                <a:extLst>
                  <a:ext uri="{FF2B5EF4-FFF2-40B4-BE49-F238E27FC236}">
                    <a16:creationId xmlns:a16="http://schemas.microsoft.com/office/drawing/2014/main" id="{D9A81DE8-E191-07C5-3750-190D6D872ABD}"/>
                  </a:ext>
                </a:extLst>
              </p:cNvPr>
              <p:cNvSpPr>
                <a:spLocks noGrp="1" noRot="1" noChangeAspect="1" noMove="1" noResize="1" noEditPoints="1" noAdjustHandles="1" noChangeArrowheads="1" noChangeShapeType="1" noTextEdit="1"/>
              </p:cNvSpPr>
              <p:nvPr>
                <p:ph idx="1"/>
              </p:nvPr>
            </p:nvSpPr>
            <p:spPr>
              <a:xfrm>
                <a:off x="738350" y="1371600"/>
                <a:ext cx="5205250" cy="5099364"/>
              </a:xfrm>
              <a:blipFill>
                <a:blip r:embed="rId3"/>
                <a:stretch>
                  <a:fillRect t="-9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Πάπυρος: Οριζόντιος 6">
                <a:extLst>
                  <a:ext uri="{FF2B5EF4-FFF2-40B4-BE49-F238E27FC236}">
                    <a16:creationId xmlns:a16="http://schemas.microsoft.com/office/drawing/2014/main" id="{827A1044-2C67-73E2-113D-D0FF4BFD3CB4}"/>
                  </a:ext>
                </a:extLst>
              </p:cNvPr>
              <p:cNvSpPr/>
              <p:nvPr/>
            </p:nvSpPr>
            <p:spPr>
              <a:xfrm>
                <a:off x="5181599" y="1219200"/>
                <a:ext cx="3325483" cy="1600200"/>
              </a:xfrm>
              <a:prstGeom prst="horizontalScroll">
                <a:avLst>
                  <a:gd name="adj" fmla="val 574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2000" b="0" i="0" u="none" strike="noStrike" kern="1200" cap="none" spc="0" normalizeH="0" baseline="0" noProof="0" dirty="0">
                    <a:ln>
                      <a:noFill/>
                    </a:ln>
                    <a:solidFill>
                      <a:prstClr val="white"/>
                    </a:solidFill>
                    <a:effectLst/>
                    <a:uLnTx/>
                    <a:uFillTx/>
                    <a:latin typeface="Calibri" panose="020F0502020204030204"/>
                    <a:ea typeface="+mn-ea"/>
                    <a:cs typeface="+mn-cs"/>
                  </a:rPr>
                  <a:t>Στην </a:t>
                </a:r>
                <a:r>
                  <a:rPr kumimoji="0" lang="el-GR" sz="2000" b="1" i="0" u="sng" strike="noStrike" kern="1200" cap="none" spc="0" normalizeH="0" baseline="0" noProof="0" dirty="0">
                    <a:ln>
                      <a:noFill/>
                    </a:ln>
                    <a:solidFill>
                      <a:prstClr val="white"/>
                    </a:solidFill>
                    <a:effectLst/>
                    <a:uLnTx/>
                    <a:uFillTx/>
                    <a:latin typeface="Calibri" panose="020F0502020204030204"/>
                    <a:ea typeface="+mn-ea"/>
                    <a:cs typeface="+mn-cs"/>
                  </a:rPr>
                  <a:t>ομαλή</a:t>
                </a:r>
                <a:r>
                  <a:rPr kumimoji="0" lang="el-GR" sz="2000" b="0" i="0" u="none" strike="noStrike" kern="1200" cap="none" spc="0" normalizeH="0" baseline="0" noProof="0" dirty="0">
                    <a:ln>
                      <a:noFill/>
                    </a:ln>
                    <a:solidFill>
                      <a:prstClr val="white"/>
                    </a:solidFill>
                    <a:effectLst/>
                    <a:uLnTx/>
                    <a:uFillTx/>
                    <a:latin typeface="Calibri" panose="020F0502020204030204"/>
                    <a:ea typeface="+mn-ea"/>
                    <a:cs typeface="+mn-cs"/>
                  </a:rPr>
                  <a:t> κυκλική κίνηση:</a:t>
                </a:r>
              </a:p>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20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ctrlPr>
                        </m:sSubPr>
                        <m:e>
                          <m:r>
                            <a:rPr kumimoji="0" lang="el-GR" sz="20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𝜔</m:t>
                          </m:r>
                        </m:e>
                        <m:sub>
                          <m:r>
                            <a:rPr kumimoji="0" lang="en-US" sz="20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𝑎𝑣𝑔</m:t>
                          </m:r>
                        </m:sub>
                      </m:sSub>
                      <m:r>
                        <a:rPr kumimoji="0" lang="en-US" sz="20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m:t>
                      </m:r>
                      <m:r>
                        <a:rPr kumimoji="0" lang="el-GR" sz="20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𝜔</m:t>
                      </m:r>
                    </m:oMath>
                  </m:oMathPara>
                </a14:m>
                <a:endParaRPr kumimoji="0" lang="el-GR" sz="20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2000" b="0" i="0" u="none" strike="noStrike" kern="1200" cap="none" spc="0" normalizeH="0" baseline="0" noProof="0" dirty="0">
                    <a:ln>
                      <a:noFill/>
                    </a:ln>
                    <a:solidFill>
                      <a:prstClr val="white"/>
                    </a:solidFill>
                    <a:effectLst/>
                    <a:uLnTx/>
                    <a:uFillTx/>
                    <a:latin typeface="Calibri" panose="020F0502020204030204"/>
                    <a:ea typeface="+mn-ea"/>
                    <a:cs typeface="+mn-cs"/>
                  </a:rPr>
                  <a:t>και τότε</a:t>
                </a:r>
              </a:p>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20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ctrlPr>
                        </m:sSubPr>
                        <m:e>
                          <m:r>
                            <a:rPr kumimoji="0" lang="el-GR" sz="20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𝜃</m:t>
                          </m:r>
                        </m:e>
                        <m:sub>
                          <m:r>
                            <a:rPr kumimoji="0" lang="en-US" sz="20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𝑓</m:t>
                          </m:r>
                        </m:sub>
                      </m:sSub>
                      <m:r>
                        <a:rPr kumimoji="0" lang="en-US" sz="20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m:t>
                      </m:r>
                      <m:sSub>
                        <m:sSubPr>
                          <m:ctrlPr>
                            <a:rPr kumimoji="0" lang="en-US" sz="20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ctrlPr>
                        </m:sSubPr>
                        <m:e>
                          <m:r>
                            <a:rPr kumimoji="0" lang="en-US" sz="20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𝜃</m:t>
                          </m:r>
                        </m:e>
                        <m:sub>
                          <m:r>
                            <a:rPr kumimoji="0" lang="en-US" sz="20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𝑖</m:t>
                          </m:r>
                        </m:sub>
                      </m:sSub>
                      <m:r>
                        <a:rPr kumimoji="0" lang="en-US" sz="20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m:t>
                      </m:r>
                      <m:r>
                        <a:rPr kumimoji="0" lang="en-US" sz="20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𝜔</m:t>
                      </m:r>
                      <m:r>
                        <a:rPr kumimoji="0" lang="en-US" sz="20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𝑡</m:t>
                      </m:r>
                    </m:oMath>
                  </m:oMathPara>
                </a14:m>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mc:Choice>
        <mc:Fallback xmlns="">
          <p:sp>
            <p:nvSpPr>
              <p:cNvPr id="7" name="Πάπυρος: Οριζόντιος 6">
                <a:extLst>
                  <a:ext uri="{FF2B5EF4-FFF2-40B4-BE49-F238E27FC236}">
                    <a16:creationId xmlns:a16="http://schemas.microsoft.com/office/drawing/2014/main" id="{827A1044-2C67-73E2-113D-D0FF4BFD3CB4}"/>
                  </a:ext>
                </a:extLst>
              </p:cNvPr>
              <p:cNvSpPr>
                <a:spLocks noRot="1" noChangeAspect="1" noMove="1" noResize="1" noEditPoints="1" noAdjustHandles="1" noChangeArrowheads="1" noChangeShapeType="1" noTextEdit="1"/>
              </p:cNvSpPr>
              <p:nvPr/>
            </p:nvSpPr>
            <p:spPr>
              <a:xfrm>
                <a:off x="5181599" y="1219200"/>
                <a:ext cx="3325483" cy="1600200"/>
              </a:xfrm>
              <a:prstGeom prst="horizontalScroll">
                <a:avLst>
                  <a:gd name="adj" fmla="val 5747"/>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p14="http://schemas.microsoft.com/office/powerpoint/2010/main">
        <mc:Choice Requires="p14">
          <p:contentPart p14:bwMode="auto" r:id="rId5">
            <p14:nvContentPartPr>
              <p14:cNvPr id="4" name="Ink 3"/>
              <p14:cNvContentPartPr/>
              <p14:nvPr/>
            </p14:nvContentPartPr>
            <p14:xfrm>
              <a:off x="6148440" y="2764800"/>
              <a:ext cx="2876760" cy="3002760"/>
            </p14:xfrm>
          </p:contentPart>
        </mc:Choice>
        <mc:Fallback xmlns="">
          <p:pic>
            <p:nvPicPr>
              <p:cNvPr id="4" name="Ink 3"/>
              <p:cNvPicPr/>
              <p:nvPr/>
            </p:nvPicPr>
            <p:blipFill>
              <a:blip r:embed="rId6"/>
              <a:stretch>
                <a:fillRect/>
              </a:stretch>
            </p:blipFill>
            <p:spPr>
              <a:xfrm>
                <a:off x="6140160" y="2755800"/>
                <a:ext cx="2894400" cy="3021120"/>
              </a:xfrm>
              <a:prstGeom prst="rect">
                <a:avLst/>
              </a:prstGeom>
            </p:spPr>
          </p:pic>
        </mc:Fallback>
      </mc:AlternateContent>
    </p:spTree>
    <p:extLst>
      <p:ext uri="{BB962C8B-B14F-4D97-AF65-F5344CB8AC3E}">
        <p14:creationId xmlns:p14="http://schemas.microsoft.com/office/powerpoint/2010/main" val="3838161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fade">
                                      <p:cBhvr>
                                        <p:cTn id="13" dur="500"/>
                                        <p:tgtEl>
                                          <p:spTgt spid="3">
                                            <p:txEl>
                                              <p:pRg st="3" end="3"/>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5" end="5"/>
                                            </p:txEl>
                                          </p:spTgt>
                                        </p:tgtEl>
                                        <p:attrNameLst>
                                          <p:attrName>style.visibility</p:attrName>
                                        </p:attrNameLst>
                                      </p:cBhvr>
                                      <p:to>
                                        <p:strVal val="visible"/>
                                      </p:to>
                                    </p:set>
                                    <p:animEffect transition="in" filter="fade">
                                      <p:cBhvr>
                                        <p:cTn id="18" dur="500"/>
                                        <p:tgtEl>
                                          <p:spTgt spid="3">
                                            <p:txEl>
                                              <p:pRg st="5" end="5"/>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animEffect transition="in" filter="fade">
                                      <p:cBhvr>
                                        <p:cTn id="21" dur="500"/>
                                        <p:tgtEl>
                                          <p:spTgt spid="3">
                                            <p:txEl>
                                              <p:pRg st="6" end="6"/>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xEl>
                                              <p:pRg st="8" end="8"/>
                                            </p:txEl>
                                          </p:spTgt>
                                        </p:tgtEl>
                                        <p:attrNameLst>
                                          <p:attrName>style.visibility</p:attrName>
                                        </p:attrNameLst>
                                      </p:cBhvr>
                                      <p:to>
                                        <p:strVal val="visible"/>
                                      </p:to>
                                    </p:set>
                                    <p:animEffect transition="in" filter="fade">
                                      <p:cBhvr>
                                        <p:cTn id="26" dur="500"/>
                                        <p:tgtEl>
                                          <p:spTgt spid="3">
                                            <p:txEl>
                                              <p:pRg st="8" end="8"/>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21AB89-0590-18C6-0D9D-5CF2D9CA39A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918B697-AB59-6098-D0DB-F8CD92DE8BB4}"/>
              </a:ext>
            </a:extLst>
          </p:cNvPr>
          <p:cNvSpPr>
            <a:spLocks noGrp="1"/>
          </p:cNvSpPr>
          <p:nvPr>
            <p:ph type="title"/>
          </p:nvPr>
        </p:nvSpPr>
        <p:spPr/>
        <p:txBody>
          <a:bodyPr>
            <a:normAutofit fontScale="90000"/>
          </a:bodyPr>
          <a:lstStyle/>
          <a:p>
            <a:r>
              <a:rPr lang="el-GR" dirty="0"/>
              <a:t>Κίνηση σε Δυο Διαστάσεις</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E31360EF-C014-0098-5257-C018BDCE9809}"/>
                  </a:ext>
                </a:extLst>
              </p:cNvPr>
              <p:cNvSpPr>
                <a:spLocks noGrp="1"/>
              </p:cNvSpPr>
              <p:nvPr>
                <p:ph idx="1"/>
              </p:nvPr>
            </p:nvSpPr>
            <p:spPr>
              <a:xfrm>
                <a:off x="738350" y="1371600"/>
                <a:ext cx="7872250" cy="5181600"/>
              </a:xfrm>
            </p:spPr>
            <p:txBody>
              <a:bodyPr>
                <a:normAutofit/>
              </a:bodyPr>
              <a:lstStyle/>
              <a:p>
                <a:r>
                  <a:rPr lang="el-GR" b="1" dirty="0"/>
                  <a:t>Ομαλή κυκλική κίνηση</a:t>
                </a:r>
              </a:p>
              <a:p>
                <a:pPr lvl="1"/>
                <a:endParaRPr lang="el-GR" sz="500" dirty="0"/>
              </a:p>
              <a:p>
                <a:pPr lvl="1"/>
                <a:r>
                  <a:rPr lang="el-GR" dirty="0"/>
                  <a:t>Σωματίδιο κινείται σε κύκλο ή σε κυκλικό τόξο</a:t>
                </a:r>
              </a:p>
              <a:p>
                <a:pPr lvl="1"/>
                <a:r>
                  <a:rPr lang="el-GR" dirty="0"/>
                  <a:t>Σταθερή </a:t>
                </a:r>
                <a:r>
                  <a:rPr lang="el-GR" u="sng" dirty="0"/>
                  <a:t>αριθμητική</a:t>
                </a:r>
                <a:r>
                  <a:rPr lang="el-GR" dirty="0"/>
                  <a:t> ταχύτητα</a:t>
                </a:r>
                <a:r>
                  <a:rPr lang="en-US" dirty="0"/>
                  <a:t> </a:t>
                </a:r>
                <a:r>
                  <a:rPr lang="el-GR" dirty="0"/>
                  <a:t>σε απόσταση </a:t>
                </a:r>
                <a14:m>
                  <m:oMath xmlns:m="http://schemas.openxmlformats.org/officeDocument/2006/math">
                    <m:r>
                      <a:rPr lang="en-US" i="1" dirty="0" smtClean="0">
                        <a:latin typeface="Cambria Math" panose="02040503050406030204" pitchFamily="18" charset="0"/>
                      </a:rPr>
                      <m:t>𝑟</m:t>
                    </m:r>
                  </m:oMath>
                </a14:m>
                <a:endParaRPr lang="el-GR" dirty="0"/>
              </a:p>
              <a:p>
                <a:pPr lvl="2"/>
                <a:r>
                  <a:rPr lang="el-GR" dirty="0"/>
                  <a:t>…προφανώς όχι σταθερό διάνυσμα ταχύτητας</a:t>
                </a:r>
                <a:endParaRPr lang="en-US" dirty="0"/>
              </a:p>
              <a:p>
                <a:pPr lvl="3"/>
                <a:r>
                  <a:rPr lang="el-GR" dirty="0"/>
                  <a:t>Εφαπτόμενο σε διάφορα σημεία του κύκλου</a:t>
                </a:r>
              </a:p>
              <a:p>
                <a:pPr lvl="3"/>
                <a:r>
                  <a:rPr lang="el-GR" dirty="0"/>
                  <a:t>Ως εκ τούτου, το σώμα επιταχύνεται!</a:t>
                </a:r>
              </a:p>
            </p:txBody>
          </p:sp>
        </mc:Choice>
        <mc:Fallback xmlns="">
          <p:sp>
            <p:nvSpPr>
              <p:cNvPr id="3" name="Content Placeholder 2">
                <a:extLst>
                  <a:ext uri="{FF2B5EF4-FFF2-40B4-BE49-F238E27FC236}">
                    <a16:creationId xmlns:a16="http://schemas.microsoft.com/office/drawing/2014/main" id="{E31360EF-C014-0098-5257-C018BDCE9809}"/>
                  </a:ext>
                </a:extLst>
              </p:cNvPr>
              <p:cNvSpPr>
                <a:spLocks noGrp="1" noRot="1" noChangeAspect="1" noMove="1" noResize="1" noEditPoints="1" noAdjustHandles="1" noChangeArrowheads="1" noChangeShapeType="1" noTextEdit="1"/>
              </p:cNvSpPr>
              <p:nvPr>
                <p:ph idx="1"/>
              </p:nvPr>
            </p:nvSpPr>
            <p:spPr>
              <a:xfrm>
                <a:off x="738350" y="1371600"/>
                <a:ext cx="7872250" cy="5181600"/>
              </a:xfrm>
              <a:blipFill>
                <a:blip r:embed="rId2"/>
                <a:stretch>
                  <a:fillRect t="-941"/>
                </a:stretch>
              </a:blipFill>
            </p:spPr>
            <p:txBody>
              <a:bodyPr/>
              <a:lstStyle/>
              <a:p>
                <a:r>
                  <a:rPr lang="en-US">
                    <a:noFill/>
                  </a:rPr>
                  <a:t> </a:t>
                </a:r>
              </a:p>
            </p:txBody>
          </p:sp>
        </mc:Fallback>
      </mc:AlternateContent>
      <p:sp>
        <p:nvSpPr>
          <p:cNvPr id="6" name="Arc 5">
            <a:extLst>
              <a:ext uri="{FF2B5EF4-FFF2-40B4-BE49-F238E27FC236}">
                <a16:creationId xmlns:a16="http://schemas.microsoft.com/office/drawing/2014/main" id="{9E25D1E7-CA02-1337-AD35-5AE7B40B46C2}"/>
              </a:ext>
            </a:extLst>
          </p:cNvPr>
          <p:cNvSpPr/>
          <p:nvPr/>
        </p:nvSpPr>
        <p:spPr>
          <a:xfrm rot="857529" flipH="1">
            <a:off x="723571" y="4232738"/>
            <a:ext cx="4970424" cy="5250524"/>
          </a:xfrm>
          <a:prstGeom prst="arc">
            <a:avLst>
              <a:gd name="adj1" fmla="val 14290393"/>
              <a:gd name="adj2" fmla="val 21573307"/>
            </a:avLst>
          </a:prstGeom>
          <a:ln w="28575">
            <a:prstDash val="sys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28" name="Picture 4" descr="Black Car Topview Vector Transparent Library - Top View Of Car Png, Png Download ">
            <a:extLst>
              <a:ext uri="{FF2B5EF4-FFF2-40B4-BE49-F238E27FC236}">
                <a16:creationId xmlns:a16="http://schemas.microsoft.com/office/drawing/2014/main" id="{304F1657-6929-3FEE-7B19-4D444F13932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623668">
            <a:off x="1323004" y="4711816"/>
            <a:ext cx="325027" cy="724732"/>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Arrow Connector 7">
            <a:extLst>
              <a:ext uri="{FF2B5EF4-FFF2-40B4-BE49-F238E27FC236}">
                <a16:creationId xmlns:a16="http://schemas.microsoft.com/office/drawing/2014/main" id="{7E11E235-A4D5-D417-F805-6266130E7104}"/>
              </a:ext>
            </a:extLst>
          </p:cNvPr>
          <p:cNvCxnSpPr/>
          <p:nvPr/>
        </p:nvCxnSpPr>
        <p:spPr>
          <a:xfrm flipV="1">
            <a:off x="1651000" y="4102100"/>
            <a:ext cx="838200" cy="76200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1C5F4D3D-E4AF-02E2-CB7D-FB105DE87FDF}"/>
                  </a:ext>
                </a:extLst>
              </p:cNvPr>
              <p:cNvSpPr txBox="1"/>
              <p:nvPr/>
            </p:nvSpPr>
            <p:spPr>
              <a:xfrm>
                <a:off x="2209800" y="3825101"/>
                <a:ext cx="191784" cy="2769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acc>
                        <m:accPr>
                          <m:chr m:val="⃗"/>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acc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𝑢</m:t>
                          </m:r>
                        </m:e>
                      </m:acc>
                    </m:oMath>
                  </m:oMathPara>
                </a14:m>
                <a:endParaRPr kumimoji="0" lang="el-G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9" name="TextBox 8">
                <a:extLst>
                  <a:ext uri="{FF2B5EF4-FFF2-40B4-BE49-F238E27FC236}">
                    <a16:creationId xmlns:a16="http://schemas.microsoft.com/office/drawing/2014/main" id="{1C5F4D3D-E4AF-02E2-CB7D-FB105DE87FDF}"/>
                  </a:ext>
                </a:extLst>
              </p:cNvPr>
              <p:cNvSpPr txBox="1">
                <a:spLocks noRot="1" noChangeAspect="1" noMove="1" noResize="1" noEditPoints="1" noAdjustHandles="1" noChangeArrowheads="1" noChangeShapeType="1" noTextEdit="1"/>
              </p:cNvSpPr>
              <p:nvPr/>
            </p:nvSpPr>
            <p:spPr>
              <a:xfrm>
                <a:off x="2209800" y="3825101"/>
                <a:ext cx="191784" cy="276999"/>
              </a:xfrm>
              <a:prstGeom prst="rect">
                <a:avLst/>
              </a:prstGeom>
              <a:blipFill>
                <a:blip r:embed="rId4"/>
                <a:stretch>
                  <a:fillRect l="-19355" r="-12903"/>
                </a:stretch>
              </a:blipFill>
            </p:spPr>
            <p:txBody>
              <a:bodyPr/>
              <a:lstStyle/>
              <a:p>
                <a:r>
                  <a:rPr lang="en-US">
                    <a:noFill/>
                  </a:rPr>
                  <a:t> </a:t>
                </a:r>
              </a:p>
            </p:txBody>
          </p:sp>
        </mc:Fallback>
      </mc:AlternateContent>
      <p:cxnSp>
        <p:nvCxnSpPr>
          <p:cNvPr id="11" name="Straight Arrow Connector 10">
            <a:extLst>
              <a:ext uri="{FF2B5EF4-FFF2-40B4-BE49-F238E27FC236}">
                <a16:creationId xmlns:a16="http://schemas.microsoft.com/office/drawing/2014/main" id="{623A7437-763C-0362-E12B-372BC5CFD229}"/>
              </a:ext>
            </a:extLst>
          </p:cNvPr>
          <p:cNvCxnSpPr/>
          <p:nvPr/>
        </p:nvCxnSpPr>
        <p:spPr>
          <a:xfrm>
            <a:off x="1501355" y="5037971"/>
            <a:ext cx="796061" cy="825643"/>
          </a:xfrm>
          <a:prstGeom prst="straightConnector1">
            <a:avLst/>
          </a:prstGeom>
          <a:ln w="28575">
            <a:solidFill>
              <a:srgbClr val="7030A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C42BAC93-66D7-2292-3CEB-94B03E085902}"/>
                  </a:ext>
                </a:extLst>
              </p:cNvPr>
              <p:cNvSpPr txBox="1"/>
              <p:nvPr/>
            </p:nvSpPr>
            <p:spPr>
              <a:xfrm>
                <a:off x="2297416" y="5556262"/>
                <a:ext cx="186782" cy="2769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acc>
                        <m:accPr>
                          <m:chr m:val="⃗"/>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acc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𝑎</m:t>
                          </m:r>
                        </m:e>
                      </m:acc>
                    </m:oMath>
                  </m:oMathPara>
                </a14:m>
                <a:endParaRPr kumimoji="0" lang="el-G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15" name="TextBox 14">
                <a:extLst>
                  <a:ext uri="{FF2B5EF4-FFF2-40B4-BE49-F238E27FC236}">
                    <a16:creationId xmlns:a16="http://schemas.microsoft.com/office/drawing/2014/main" id="{C42BAC93-66D7-2292-3CEB-94B03E085902}"/>
                  </a:ext>
                </a:extLst>
              </p:cNvPr>
              <p:cNvSpPr txBox="1">
                <a:spLocks noRot="1" noChangeAspect="1" noMove="1" noResize="1" noEditPoints="1" noAdjustHandles="1" noChangeArrowheads="1" noChangeShapeType="1" noTextEdit="1"/>
              </p:cNvSpPr>
              <p:nvPr/>
            </p:nvSpPr>
            <p:spPr>
              <a:xfrm>
                <a:off x="2297416" y="5556262"/>
                <a:ext cx="186782" cy="276999"/>
              </a:xfrm>
              <a:prstGeom prst="rect">
                <a:avLst/>
              </a:prstGeom>
              <a:blipFill>
                <a:blip r:embed="rId5"/>
                <a:stretch>
                  <a:fillRect l="-35484" t="-45652" r="-93548" b="-8696"/>
                </a:stretch>
              </a:blipFill>
            </p:spPr>
            <p:txBody>
              <a:bodyPr/>
              <a:lstStyle/>
              <a:p>
                <a:r>
                  <a:rPr lang="en-US">
                    <a:noFill/>
                  </a:rPr>
                  <a:t> </a:t>
                </a:r>
              </a:p>
            </p:txBody>
          </p:sp>
        </mc:Fallback>
      </mc:AlternateContent>
      <p:pic>
        <p:nvPicPr>
          <p:cNvPr id="1032" name="Picture 8" descr="File:Uniform-cirular-translation.gif - Wikimedia Commons">
            <a:extLst>
              <a:ext uri="{FF2B5EF4-FFF2-40B4-BE49-F238E27FC236}">
                <a16:creationId xmlns:a16="http://schemas.microsoft.com/office/drawing/2014/main" id="{698EF7BF-A100-4C3E-4EEB-60B5CE5B064A}"/>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5526669" y="3349260"/>
            <a:ext cx="3127739" cy="3127740"/>
          </a:xfrm>
          <a:prstGeom prst="rect">
            <a:avLst/>
          </a:prstGeom>
          <a:noFill/>
          <a:extLst>
            <a:ext uri="{909E8E84-426E-40DD-AFC4-6F175D3DCCD1}">
              <a14:hiddenFill xmlns:a14="http://schemas.microsoft.com/office/drawing/2010/main">
                <a:solidFill>
                  <a:srgbClr val="FFFFFF"/>
                </a:solidFill>
              </a14:hiddenFill>
            </a:ext>
          </a:extLst>
        </p:spPr>
      </p:pic>
      <p:grpSp>
        <p:nvGrpSpPr>
          <p:cNvPr id="22" name="Group 21">
            <a:extLst>
              <a:ext uri="{FF2B5EF4-FFF2-40B4-BE49-F238E27FC236}">
                <a16:creationId xmlns:a16="http://schemas.microsoft.com/office/drawing/2014/main" id="{5178031D-580A-A3FC-61D6-D97BC522CA01}"/>
              </a:ext>
            </a:extLst>
          </p:cNvPr>
          <p:cNvGrpSpPr/>
          <p:nvPr/>
        </p:nvGrpSpPr>
        <p:grpSpPr>
          <a:xfrm>
            <a:off x="1703176" y="4699990"/>
            <a:ext cx="352694" cy="549596"/>
            <a:chOff x="1703176" y="4699990"/>
            <a:chExt cx="352694" cy="549596"/>
          </a:xfrm>
        </p:grpSpPr>
        <p:cxnSp>
          <p:nvCxnSpPr>
            <p:cNvPr id="16" name="Straight Connector 15">
              <a:extLst>
                <a:ext uri="{FF2B5EF4-FFF2-40B4-BE49-F238E27FC236}">
                  <a16:creationId xmlns:a16="http://schemas.microsoft.com/office/drawing/2014/main" id="{96E178E2-0AB6-4D22-F903-BB9A9936BAA1}"/>
                </a:ext>
              </a:extLst>
            </p:cNvPr>
            <p:cNvCxnSpPr/>
            <p:nvPr/>
          </p:nvCxnSpPr>
          <p:spPr>
            <a:xfrm>
              <a:off x="1853435" y="4699990"/>
              <a:ext cx="201821" cy="21314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35BD3A5-49D2-42F3-2F4B-845BF94AFA9B}"/>
                </a:ext>
              </a:extLst>
            </p:cNvPr>
            <p:cNvCxnSpPr/>
            <p:nvPr/>
          </p:nvCxnSpPr>
          <p:spPr>
            <a:xfrm flipH="1">
              <a:off x="1703176" y="4913130"/>
              <a:ext cx="352694" cy="336456"/>
            </a:xfrm>
            <a:prstGeom prst="line">
              <a:avLst/>
            </a:prstGeom>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839578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32"/>
                                        </p:tgtEl>
                                        <p:attrNameLst>
                                          <p:attrName>style.visibility</p:attrName>
                                        </p:attrNameLst>
                                      </p:cBhvr>
                                      <p:to>
                                        <p:strVal val="visible"/>
                                      </p:to>
                                    </p:set>
                                    <p:animEffect transition="in" filter="fade">
                                      <p:cBhvr>
                                        <p:cTn id="12" dur="500"/>
                                        <p:tgtEl>
                                          <p:spTgt spid="103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500"/>
                                        <p:tgtEl>
                                          <p:spTgt spid="8"/>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500"/>
                                        <p:tgtEl>
                                          <p:spTgt spid="9"/>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fade">
                                      <p:cBhvr>
                                        <p:cTn id="43" dur="500"/>
                                        <p:tgtEl>
                                          <p:spTgt spid="6"/>
                                        </p:tgtEl>
                                      </p:cBhvr>
                                    </p:animEffect>
                                  </p:childTnLst>
                                </p:cTn>
                              </p:par>
                              <p:par>
                                <p:cTn id="44" presetID="10" presetClass="entr" presetSubtype="0" fill="hold" nodeType="withEffect">
                                  <p:stCondLst>
                                    <p:cond delay="0"/>
                                  </p:stCondLst>
                                  <p:childTnLst>
                                    <p:set>
                                      <p:cBhvr>
                                        <p:cTn id="45" dur="1" fill="hold">
                                          <p:stCondLst>
                                            <p:cond delay="0"/>
                                          </p:stCondLst>
                                        </p:cTn>
                                        <p:tgtEl>
                                          <p:spTgt spid="1028"/>
                                        </p:tgtEl>
                                        <p:attrNameLst>
                                          <p:attrName>style.visibility</p:attrName>
                                        </p:attrNameLst>
                                      </p:cBhvr>
                                      <p:to>
                                        <p:strVal val="visible"/>
                                      </p:to>
                                    </p:set>
                                    <p:animEffect transition="in" filter="fade">
                                      <p:cBhvr>
                                        <p:cTn id="46" dur="500"/>
                                        <p:tgtEl>
                                          <p:spTgt spid="1028"/>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fade">
                                      <p:cBhvr>
                                        <p:cTn id="51" dur="500"/>
                                        <p:tgtEl>
                                          <p:spTgt spid="11"/>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15"/>
                                        </p:tgtEl>
                                        <p:attrNameLst>
                                          <p:attrName>style.visibility</p:attrName>
                                        </p:attrNameLst>
                                      </p:cBhvr>
                                      <p:to>
                                        <p:strVal val="visible"/>
                                      </p:to>
                                    </p:set>
                                    <p:animEffect transition="in" filter="fade">
                                      <p:cBhvr>
                                        <p:cTn id="54" dur="500"/>
                                        <p:tgtEl>
                                          <p:spTgt spid="15"/>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22"/>
                                        </p:tgtEl>
                                        <p:attrNameLst>
                                          <p:attrName>style.visibility</p:attrName>
                                        </p:attrNameLst>
                                      </p:cBhvr>
                                      <p:to>
                                        <p:strVal val="visible"/>
                                      </p:to>
                                    </p:set>
                                    <p:animEffect transition="in" filter="fade">
                                      <p:cBhvr>
                                        <p:cTn id="5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p:bldP spid="15"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Κίνηση σε Δυο Διαστάσεις</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0" y="3177012"/>
            <a:ext cx="3293952" cy="3293952"/>
          </a:xfrm>
          <a:prstGeom prst="rect">
            <a:avLst/>
          </a:prstGeom>
        </p:spPr>
      </p:pic>
      <p:pic>
        <p:nvPicPr>
          <p:cNvPr id="5" name="Picture 4"/>
          <p:cNvPicPr>
            <a:picLocks noChangeAspect="1"/>
          </p:cNvPicPr>
          <p:nvPr/>
        </p:nvPicPr>
        <p:blipFill>
          <a:blip r:embed="rId3"/>
          <a:stretch>
            <a:fillRect/>
          </a:stretch>
        </p:blipFill>
        <p:spPr>
          <a:xfrm>
            <a:off x="5486401" y="3117710"/>
            <a:ext cx="3124200" cy="3378891"/>
          </a:xfrm>
          <a:prstGeom prst="rect">
            <a:avLst/>
          </a:prstGeom>
        </p:spPr>
      </p:pic>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371600"/>
                <a:ext cx="7872250" cy="5181600"/>
              </a:xfrm>
            </p:spPr>
            <p:txBody>
              <a:bodyPr>
                <a:normAutofit/>
              </a:bodyPr>
              <a:lstStyle/>
              <a:p>
                <a:r>
                  <a:rPr lang="el-GR" b="1" dirty="0"/>
                  <a:t>Ομαλή κυκλική κίνηση</a:t>
                </a:r>
              </a:p>
              <a:p>
                <a:pPr lvl="1"/>
                <a:endParaRPr lang="el-GR" sz="500" dirty="0"/>
              </a:p>
              <a:p>
                <a:pPr lvl="1"/>
                <a:r>
                  <a:rPr lang="el-GR" dirty="0"/>
                  <a:t>Σωματίδιο κινείται σε κύκλο ή σε κυκλικό τόξο</a:t>
                </a:r>
              </a:p>
              <a:p>
                <a:pPr lvl="1"/>
                <a:r>
                  <a:rPr lang="el-GR" dirty="0"/>
                  <a:t>Σταθερή </a:t>
                </a:r>
                <a:r>
                  <a:rPr lang="el-GR" u="sng" dirty="0"/>
                  <a:t>αριθμητική</a:t>
                </a:r>
                <a:r>
                  <a:rPr lang="el-GR" dirty="0"/>
                  <a:t> ταχύτητα</a:t>
                </a:r>
                <a:r>
                  <a:rPr lang="en-US" dirty="0"/>
                  <a:t> </a:t>
                </a:r>
                <a:r>
                  <a:rPr lang="el-GR" dirty="0"/>
                  <a:t>σε απόσταση </a:t>
                </a:r>
                <a14:m>
                  <m:oMath xmlns:m="http://schemas.openxmlformats.org/officeDocument/2006/math">
                    <m:r>
                      <a:rPr lang="en-US" i="1" dirty="0" smtClean="0">
                        <a:latin typeface="Cambria Math" panose="02040503050406030204" pitchFamily="18" charset="0"/>
                      </a:rPr>
                      <m:t>𝑟</m:t>
                    </m:r>
                  </m:oMath>
                </a14:m>
                <a:endParaRPr lang="el-GR" dirty="0"/>
              </a:p>
              <a:p>
                <a:pPr lvl="2"/>
                <a:r>
                  <a:rPr lang="el-GR" dirty="0"/>
                  <a:t>…προφανώς όχι σταθερό διάνυσμα ταχύτητας</a:t>
                </a:r>
                <a:endParaRPr lang="en-US" dirty="0"/>
              </a:p>
              <a:p>
                <a:pPr lvl="3"/>
                <a:r>
                  <a:rPr lang="el-GR" dirty="0"/>
                  <a:t>Εφαπτόμενο σε διάφορα σημεία του κύκλου</a:t>
                </a:r>
                <a:endParaRPr lang="en-US" dirty="0"/>
              </a:p>
              <a:p>
                <a:pPr lvl="3"/>
                <a:r>
                  <a:rPr lang="el-GR" dirty="0"/>
                  <a:t>Ως εκ τούτου, το σώμα επιταχύνεται!</a:t>
                </a:r>
              </a:p>
              <a:p>
                <a:pPr lvl="1"/>
                <a:endParaRPr lang="el-GR" dirty="0"/>
              </a:p>
              <a:p>
                <a:pPr lvl="1"/>
                <a:r>
                  <a:rPr lang="el-GR" dirty="0"/>
                  <a:t>Σταθερή επιτάχυνση κατά μέτρο</a:t>
                </a:r>
              </a:p>
              <a:p>
                <a:pPr lvl="2"/>
                <a:r>
                  <a:rPr lang="el-GR" dirty="0"/>
                  <a:t>…προφανώς όχι σταθερό </a:t>
                </a:r>
                <a:br>
                  <a:rPr lang="el-GR" dirty="0"/>
                </a:br>
                <a:r>
                  <a:rPr lang="el-GR" dirty="0"/>
                  <a:t>διάνυσμα επιτάχυνσης</a:t>
                </a:r>
              </a:p>
              <a:p>
                <a:pPr lvl="2"/>
                <a:r>
                  <a:rPr lang="el-GR" dirty="0"/>
                  <a:t>Όμως κατευθύνεται πάντα ακτινικά </a:t>
                </a:r>
                <a:br>
                  <a:rPr lang="el-GR" dirty="0"/>
                </a:br>
                <a:r>
                  <a:rPr lang="el-GR" dirty="0"/>
                  <a:t>προς τα «μέσα»!</a:t>
                </a:r>
              </a:p>
              <a:p>
                <a:pPr lvl="3"/>
                <a:r>
                  <a:rPr lang="el-GR" sz="2000" b="1" dirty="0"/>
                  <a:t>Κεντρομόλος επιτάχυνση</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371600"/>
                <a:ext cx="7872250" cy="5181600"/>
              </a:xfrm>
              <a:blipFill>
                <a:blip r:embed="rId4"/>
                <a:stretch>
                  <a:fillRect t="-941"/>
                </a:stretch>
              </a:blipFill>
            </p:spPr>
            <p:txBody>
              <a:bodyPr/>
              <a:lstStyle/>
              <a:p>
                <a:r>
                  <a:rPr lang="en-US">
                    <a:noFill/>
                  </a:rPr>
                  <a:t> </a:t>
                </a:r>
              </a:p>
            </p:txBody>
          </p:sp>
        </mc:Fallback>
      </mc:AlternateContent>
    </p:spTree>
    <p:extLst>
      <p:ext uri="{BB962C8B-B14F-4D97-AF65-F5344CB8AC3E}">
        <p14:creationId xmlns:p14="http://schemas.microsoft.com/office/powerpoint/2010/main" val="1230092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8" end="8"/>
                                            </p:txEl>
                                          </p:spTgt>
                                        </p:tgtEl>
                                        <p:attrNameLst>
                                          <p:attrName>style.visibility</p:attrName>
                                        </p:attrNameLst>
                                      </p:cBhvr>
                                      <p:to>
                                        <p:strVal val="visible"/>
                                      </p:to>
                                    </p:set>
                                    <p:animEffect transition="in" filter="fade">
                                      <p:cBhvr>
                                        <p:cTn id="12" dur="500"/>
                                        <p:tgtEl>
                                          <p:spTgt spid="3">
                                            <p:txEl>
                                              <p:pRg st="8" end="8"/>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9" end="9"/>
                                            </p:txEl>
                                          </p:spTgt>
                                        </p:tgtEl>
                                        <p:attrNameLst>
                                          <p:attrName>style.visibility</p:attrName>
                                        </p:attrNameLst>
                                      </p:cBhvr>
                                      <p:to>
                                        <p:strVal val="visible"/>
                                      </p:to>
                                    </p:set>
                                    <p:animEffect transition="in" filter="fade">
                                      <p:cBhvr>
                                        <p:cTn id="17" dur="500"/>
                                        <p:tgtEl>
                                          <p:spTgt spid="3">
                                            <p:txEl>
                                              <p:pRg st="9" end="9"/>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10" end="10"/>
                                            </p:txEl>
                                          </p:spTgt>
                                        </p:tgtEl>
                                        <p:attrNameLst>
                                          <p:attrName>style.visibility</p:attrName>
                                        </p:attrNameLst>
                                      </p:cBhvr>
                                      <p:to>
                                        <p:strVal val="visible"/>
                                      </p:to>
                                    </p:set>
                                    <p:animEffect transition="in" filter="fade">
                                      <p:cBhvr>
                                        <p:cTn id="22" dur="500"/>
                                        <p:tgtEl>
                                          <p:spTgt spid="3">
                                            <p:txEl>
                                              <p:pRg st="10" end="1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11" end="11"/>
                                            </p:txEl>
                                          </p:spTgt>
                                        </p:tgtEl>
                                        <p:attrNameLst>
                                          <p:attrName>style.visibility</p:attrName>
                                        </p:attrNameLst>
                                      </p:cBhvr>
                                      <p:to>
                                        <p:strVal val="visible"/>
                                      </p:to>
                                    </p:set>
                                    <p:animEffect transition="in" filter="fade">
                                      <p:cBhvr>
                                        <p:cTn id="27"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A8927D-18DF-929D-3062-2BB14B82C19A}"/>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A06EAF7F-500A-E946-7233-FFC23414B19C}"/>
              </a:ext>
            </a:extLst>
          </p:cNvPr>
          <p:cNvPicPr>
            <a:picLocks noChangeAspect="1"/>
          </p:cNvPicPr>
          <p:nvPr/>
        </p:nvPicPr>
        <p:blipFill>
          <a:blip r:embed="rId2"/>
          <a:stretch>
            <a:fillRect/>
          </a:stretch>
        </p:blipFill>
        <p:spPr>
          <a:xfrm>
            <a:off x="5486401" y="3117710"/>
            <a:ext cx="3124200" cy="3378891"/>
          </a:xfrm>
          <a:prstGeom prst="rect">
            <a:avLst/>
          </a:prstGeom>
        </p:spPr>
      </p:pic>
      <p:sp>
        <p:nvSpPr>
          <p:cNvPr id="2" name="Title 1">
            <a:extLst>
              <a:ext uri="{FF2B5EF4-FFF2-40B4-BE49-F238E27FC236}">
                <a16:creationId xmlns:a16="http://schemas.microsoft.com/office/drawing/2014/main" id="{E6D48AEE-92E0-4D60-476D-7440BF7657C7}"/>
              </a:ext>
            </a:extLst>
          </p:cNvPr>
          <p:cNvSpPr>
            <a:spLocks noGrp="1"/>
          </p:cNvSpPr>
          <p:nvPr>
            <p:ph type="title"/>
          </p:nvPr>
        </p:nvSpPr>
        <p:spPr/>
        <p:txBody>
          <a:bodyPr>
            <a:normAutofit fontScale="90000"/>
          </a:bodyPr>
          <a:lstStyle/>
          <a:p>
            <a:r>
              <a:rPr lang="el-GR" dirty="0"/>
              <a:t>Κίνηση σε Δυο Διαστάσεις</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886A29E5-B911-C4E5-AD95-3645FADBC14C}"/>
                  </a:ext>
                </a:extLst>
              </p:cNvPr>
              <p:cNvSpPr>
                <a:spLocks noGrp="1"/>
              </p:cNvSpPr>
              <p:nvPr>
                <p:ph idx="1"/>
              </p:nvPr>
            </p:nvSpPr>
            <p:spPr>
              <a:xfrm>
                <a:off x="738350" y="1371600"/>
                <a:ext cx="7872250" cy="5125002"/>
              </a:xfrm>
            </p:spPr>
            <p:txBody>
              <a:bodyPr>
                <a:normAutofit lnSpcReduction="10000"/>
              </a:bodyPr>
              <a:lstStyle/>
              <a:p>
                <a:r>
                  <a:rPr lang="el-GR" b="1" dirty="0"/>
                  <a:t>Ομαλή κυκλική κίνηση</a:t>
                </a:r>
                <a:endParaRPr lang="el-GR" dirty="0"/>
              </a:p>
              <a:p>
                <a:pPr lvl="1"/>
                <a:r>
                  <a:rPr lang="el-GR" sz="2000" b="1" dirty="0"/>
                  <a:t>Κεντρομόλος επιτάχυνση</a:t>
                </a:r>
              </a:p>
              <a:p>
                <a:pPr marL="365760" lvl="1" indent="0">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𝑎</m:t>
                      </m:r>
                      <m:r>
                        <a:rPr lang="el-GR" b="0" i="1" smtClean="0">
                          <a:latin typeface="Cambria Math" panose="02040503050406030204" pitchFamily="18" charset="0"/>
                        </a:rPr>
                        <m:t>=</m:t>
                      </m:r>
                      <m:f>
                        <m:fPr>
                          <m:ctrlPr>
                            <a:rPr lang="el-GR" b="0" i="1" smtClean="0">
                              <a:latin typeface="Cambria Math" panose="02040503050406030204" pitchFamily="18" charset="0"/>
                            </a:rPr>
                          </m:ctrlPr>
                        </m:fPr>
                        <m:num>
                          <m:sSup>
                            <m:sSupPr>
                              <m:ctrlPr>
                                <a:rPr lang="el-GR" b="0" i="1" smtClean="0">
                                  <a:latin typeface="Cambria Math" panose="02040503050406030204" pitchFamily="18" charset="0"/>
                                </a:rPr>
                              </m:ctrlPr>
                            </m:sSupPr>
                            <m:e>
                              <m:r>
                                <a:rPr lang="en-US" b="0" i="1" smtClean="0">
                                  <a:latin typeface="Cambria Math" panose="02040503050406030204" pitchFamily="18" charset="0"/>
                                </a:rPr>
                                <m:t>𝑢</m:t>
                              </m:r>
                            </m:e>
                            <m:sup>
                              <m:r>
                                <a:rPr lang="el-GR" b="0" i="1" smtClean="0">
                                  <a:latin typeface="Cambria Math" panose="02040503050406030204" pitchFamily="18" charset="0"/>
                                </a:rPr>
                                <m:t>2</m:t>
                              </m:r>
                            </m:sup>
                          </m:sSup>
                        </m:num>
                        <m:den>
                          <m:r>
                            <a:rPr lang="en-US" b="0" i="1" smtClean="0">
                              <a:latin typeface="Cambria Math" panose="02040503050406030204" pitchFamily="18" charset="0"/>
                            </a:rPr>
                            <m:t>𝑟</m:t>
                          </m:r>
                        </m:den>
                      </m:f>
                    </m:oMath>
                  </m:oMathPara>
                </a14:m>
                <a:endParaRPr lang="en-US" dirty="0"/>
              </a:p>
              <a:p>
                <a:pPr lvl="1"/>
                <a:r>
                  <a:rPr lang="el-GR" sz="2000" dirty="0"/>
                  <a:t>Ξέρουμε ότι</a:t>
                </a:r>
              </a:p>
              <a:p>
                <a:pPr marL="365760" lvl="1" indent="0">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𝑢</m:t>
                      </m:r>
                      <m:r>
                        <a:rPr lang="en-US" i="1">
                          <a:latin typeface="Cambria Math" panose="02040503050406030204" pitchFamily="18" charset="0"/>
                        </a:rPr>
                        <m:t>= </m:t>
                      </m:r>
                      <m:f>
                        <m:fPr>
                          <m:ctrlPr>
                            <a:rPr lang="en-US" i="1">
                              <a:latin typeface="Cambria Math" panose="02040503050406030204" pitchFamily="18" charset="0"/>
                            </a:rPr>
                          </m:ctrlPr>
                        </m:fPr>
                        <m:num>
                          <m:r>
                            <a:rPr lang="en-US" i="1">
                              <a:latin typeface="Cambria Math" panose="02040503050406030204" pitchFamily="18" charset="0"/>
                            </a:rPr>
                            <m:t>2</m:t>
                          </m:r>
                          <m:r>
                            <a:rPr lang="el-GR" i="1">
                              <a:latin typeface="Cambria Math" panose="02040503050406030204" pitchFamily="18" charset="0"/>
                            </a:rPr>
                            <m:t>𝜋</m:t>
                          </m:r>
                          <m:r>
                            <a:rPr lang="en-US" i="1">
                              <a:latin typeface="Cambria Math" panose="02040503050406030204" pitchFamily="18" charset="0"/>
                            </a:rPr>
                            <m:t>𝑟</m:t>
                          </m:r>
                        </m:num>
                        <m:den>
                          <m:r>
                            <a:rPr lang="en-US" b="0" i="1" smtClean="0">
                              <a:latin typeface="Cambria Math" panose="02040503050406030204" pitchFamily="18" charset="0"/>
                            </a:rPr>
                            <m:t>𝑇</m:t>
                          </m:r>
                        </m:den>
                      </m:f>
                    </m:oMath>
                  </m:oMathPara>
                </a14:m>
                <a:endParaRPr lang="el-GR" dirty="0"/>
              </a:p>
              <a:p>
                <a:pPr marL="365760" lvl="1" indent="0">
                  <a:buNone/>
                </a:pPr>
                <a:r>
                  <a:rPr lang="el-GR" dirty="0"/>
                  <a:t>    </a:t>
                </a:r>
                <a:r>
                  <a:rPr lang="el-GR" sz="2000" dirty="0"/>
                  <a:t>και από την πρώτη σχέση έχουμε</a:t>
                </a:r>
                <a:endParaRPr lang="en-US" sz="1000" dirty="0"/>
              </a:p>
              <a:p>
                <a:pPr lvl="1"/>
                <a:endParaRPr lang="el-GR" sz="900" dirty="0"/>
              </a:p>
              <a:p>
                <a:pPr marL="365760" lvl="1" indent="0">
                  <a:buNone/>
                </a:pPr>
                <a14:m>
                  <m:oMathPara xmlns:m="http://schemas.openxmlformats.org/officeDocument/2006/math">
                    <m:oMathParaPr>
                      <m:jc m:val="centerGroup"/>
                    </m:oMathParaPr>
                    <m:oMath xmlns:m="http://schemas.openxmlformats.org/officeDocument/2006/math">
                      <m:r>
                        <a:rPr lang="aa-ET" b="0" i="1" smtClean="0">
                          <a:latin typeface="Cambria Math" panose="02040503050406030204" pitchFamily="18" charset="0"/>
                        </a:rPr>
                        <m:t>𝑎</m:t>
                      </m:r>
                      <m:r>
                        <a:rPr lang="aa-ET" b="0" i="1" smtClean="0">
                          <a:latin typeface="Cambria Math" panose="02040503050406030204" pitchFamily="18" charset="0"/>
                        </a:rPr>
                        <m:t>=</m:t>
                      </m:r>
                      <m:f>
                        <m:fPr>
                          <m:ctrlPr>
                            <a:rPr lang="aa-ET" b="0" i="1" smtClean="0">
                              <a:latin typeface="Cambria Math" panose="02040503050406030204" pitchFamily="18" charset="0"/>
                            </a:rPr>
                          </m:ctrlPr>
                        </m:fPr>
                        <m:num>
                          <m:r>
                            <a:rPr lang="aa-ET" b="0" i="1" smtClean="0">
                              <a:latin typeface="Cambria Math" panose="02040503050406030204" pitchFamily="18" charset="0"/>
                            </a:rPr>
                            <m:t>4</m:t>
                          </m:r>
                          <m:sSup>
                            <m:sSupPr>
                              <m:ctrlPr>
                                <a:rPr lang="aa-ET" b="0" i="1" smtClean="0">
                                  <a:latin typeface="Cambria Math" panose="02040503050406030204" pitchFamily="18" charset="0"/>
                                </a:rPr>
                              </m:ctrlPr>
                            </m:sSupPr>
                            <m:e>
                              <m:r>
                                <a:rPr lang="aa-ET" b="0" i="1" smtClean="0">
                                  <a:latin typeface="Cambria Math" panose="02040503050406030204" pitchFamily="18" charset="0"/>
                                </a:rPr>
                                <m:t>𝜋</m:t>
                              </m:r>
                            </m:e>
                            <m:sup>
                              <m:r>
                                <a:rPr lang="aa-ET" b="0" i="1" smtClean="0">
                                  <a:latin typeface="Cambria Math" panose="02040503050406030204" pitchFamily="18" charset="0"/>
                                </a:rPr>
                                <m:t>2</m:t>
                              </m:r>
                            </m:sup>
                          </m:sSup>
                          <m:r>
                            <a:rPr lang="aa-ET" b="0" i="1" smtClean="0">
                              <a:latin typeface="Cambria Math" panose="02040503050406030204" pitchFamily="18" charset="0"/>
                            </a:rPr>
                            <m:t>𝑟</m:t>
                          </m:r>
                        </m:num>
                        <m:den>
                          <m:sSup>
                            <m:sSupPr>
                              <m:ctrlPr>
                                <a:rPr lang="en-US" b="0" i="1" smtClean="0">
                                  <a:latin typeface="Cambria Math" panose="02040503050406030204" pitchFamily="18" charset="0"/>
                                </a:rPr>
                              </m:ctrlPr>
                            </m:sSupPr>
                            <m:e>
                              <m:r>
                                <a:rPr lang="aa-ET" b="0" i="1" smtClean="0">
                                  <a:latin typeface="Cambria Math" panose="02040503050406030204" pitchFamily="18" charset="0"/>
                                </a:rPr>
                                <m:t>𝑇</m:t>
                              </m:r>
                            </m:e>
                            <m:sup>
                              <m:r>
                                <a:rPr lang="en-US" b="0" i="1" smtClean="0">
                                  <a:latin typeface="Cambria Math" panose="02040503050406030204" pitchFamily="18" charset="0"/>
                                </a:rPr>
                                <m:t>2</m:t>
                              </m:r>
                            </m:sup>
                          </m:sSup>
                        </m:den>
                      </m:f>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2</m:t>
                          </m:r>
                          <m:r>
                            <a:rPr lang="en-US" b="0" i="1" smtClean="0">
                              <a:latin typeface="Cambria Math" panose="02040503050406030204" pitchFamily="18" charset="0"/>
                            </a:rPr>
                            <m:t>𝜋</m:t>
                          </m:r>
                        </m:num>
                        <m:den>
                          <m:r>
                            <a:rPr lang="en-US" b="0" i="1" smtClean="0">
                              <a:latin typeface="Cambria Math" panose="02040503050406030204" pitchFamily="18" charset="0"/>
                            </a:rPr>
                            <m:t>𝑇</m:t>
                          </m:r>
                        </m:den>
                      </m:f>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2</m:t>
                          </m:r>
                          <m:r>
                            <a:rPr lang="en-US" b="0" i="1" smtClean="0">
                              <a:latin typeface="Cambria Math" panose="02040503050406030204" pitchFamily="18" charset="0"/>
                            </a:rPr>
                            <m:t>𝜋</m:t>
                          </m:r>
                          <m:r>
                            <a:rPr lang="en-US" b="0" i="1" smtClean="0">
                              <a:latin typeface="Cambria Math" panose="02040503050406030204" pitchFamily="18" charset="0"/>
                            </a:rPr>
                            <m:t>𝑟</m:t>
                          </m:r>
                        </m:num>
                        <m:den>
                          <m:r>
                            <a:rPr lang="en-US" b="0" i="1" smtClean="0">
                              <a:latin typeface="Cambria Math" panose="02040503050406030204" pitchFamily="18" charset="0"/>
                            </a:rPr>
                            <m:t>𝑇</m:t>
                          </m:r>
                        </m:den>
                      </m:f>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2</m:t>
                          </m:r>
                          <m:r>
                            <a:rPr lang="en-US" b="0" i="1" smtClean="0">
                              <a:latin typeface="Cambria Math" panose="02040503050406030204" pitchFamily="18" charset="0"/>
                            </a:rPr>
                            <m:t>𝜋</m:t>
                          </m:r>
                          <m:r>
                            <a:rPr lang="en-US" b="0" i="1" smtClean="0">
                              <a:latin typeface="Cambria Math" panose="02040503050406030204" pitchFamily="18" charset="0"/>
                            </a:rPr>
                            <m:t>𝑢</m:t>
                          </m:r>
                        </m:num>
                        <m:den>
                          <m:r>
                            <a:rPr lang="en-US" b="0" i="1" smtClean="0">
                              <a:latin typeface="Cambria Math" panose="02040503050406030204" pitchFamily="18" charset="0"/>
                            </a:rPr>
                            <m:t>𝑇</m:t>
                          </m:r>
                        </m:den>
                      </m:f>
                    </m:oMath>
                  </m:oMathPara>
                </a14:m>
                <a:endParaRPr lang="el-GR" dirty="0"/>
              </a:p>
              <a:p>
                <a:pPr lvl="1"/>
                <a:endParaRPr lang="en-US" sz="2000" dirty="0"/>
              </a:p>
              <a:p>
                <a:pPr lvl="1"/>
                <a:r>
                  <a:rPr lang="el-GR" sz="2000" dirty="0"/>
                  <a:t>Μπορείτε εύκολα να δείξετε ότι</a:t>
                </a:r>
                <a:br>
                  <a:rPr lang="en-US" sz="2000" dirty="0"/>
                </a:br>
                <a:endParaRPr lang="el-GR" sz="2000" dirty="0"/>
              </a:p>
              <a:p>
                <a:pPr marL="365760" lvl="1" indent="0">
                  <a:buNone/>
                </a:pPr>
                <a:r>
                  <a:rPr lang="en-US" sz="2000" b="0" dirty="0"/>
                  <a:t>                      </a:t>
                </a:r>
                <a14:m>
                  <m:oMath xmlns:m="http://schemas.openxmlformats.org/officeDocument/2006/math">
                    <m:r>
                      <a:rPr lang="en-US" b="0" i="1" smtClean="0">
                        <a:latin typeface="Cambria Math" panose="02040503050406030204" pitchFamily="18" charset="0"/>
                      </a:rPr>
                      <m:t>𝑢</m:t>
                    </m:r>
                    <m:r>
                      <a:rPr lang="en-US" b="0" i="1" smtClean="0">
                        <a:latin typeface="Cambria Math" panose="02040503050406030204" pitchFamily="18" charset="0"/>
                      </a:rPr>
                      <m:t>=</m:t>
                    </m:r>
                    <m:r>
                      <a:rPr lang="en-US" b="0" i="1" smtClean="0">
                        <a:latin typeface="Cambria Math" panose="02040503050406030204" pitchFamily="18" charset="0"/>
                      </a:rPr>
                      <m:t>𝑟</m:t>
                    </m:r>
                    <m:r>
                      <a:rPr lang="en-US" b="0" i="1" smtClean="0">
                        <a:latin typeface="Cambria Math" panose="02040503050406030204" pitchFamily="18" charset="0"/>
                      </a:rPr>
                      <m:t>𝜔</m:t>
                    </m:r>
                  </m:oMath>
                </a14:m>
                <a:r>
                  <a:rPr lang="en-US" sz="2000" dirty="0"/>
                  <a:t>     </a:t>
                </a:r>
                <a:r>
                  <a:rPr lang="el-GR" sz="2000" dirty="0"/>
                  <a:t>και        </a:t>
                </a:r>
                <a14:m>
                  <m:oMath xmlns:m="http://schemas.openxmlformats.org/officeDocument/2006/math">
                    <m:r>
                      <a:rPr lang="en-US" b="0" i="1" smtClean="0">
                        <a:latin typeface="Cambria Math" panose="02040503050406030204" pitchFamily="18" charset="0"/>
                      </a:rPr>
                      <m:t>𝑎</m:t>
                    </m:r>
                    <m:r>
                      <a:rPr lang="en-US" b="0" i="1" smtClean="0">
                        <a:latin typeface="Cambria Math" panose="02040503050406030204" pitchFamily="18" charset="0"/>
                      </a:rPr>
                      <m:t>=</m:t>
                    </m:r>
                    <m:r>
                      <a:rPr lang="en-US" b="0" i="1" smtClean="0">
                        <a:latin typeface="Cambria Math" panose="02040503050406030204" pitchFamily="18" charset="0"/>
                      </a:rPr>
                      <m:t>𝑟</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𝜔</m:t>
                        </m:r>
                      </m:e>
                      <m:sup>
                        <m:r>
                          <a:rPr lang="en-US" b="0" i="1" smtClean="0">
                            <a:latin typeface="Cambria Math" panose="02040503050406030204" pitchFamily="18" charset="0"/>
                          </a:rPr>
                          <m:t>2</m:t>
                        </m:r>
                      </m:sup>
                    </m:sSup>
                  </m:oMath>
                </a14:m>
                <a:endParaRPr lang="el-GR" dirty="0"/>
              </a:p>
            </p:txBody>
          </p:sp>
        </mc:Choice>
        <mc:Fallback xmlns="">
          <p:sp>
            <p:nvSpPr>
              <p:cNvPr id="3" name="Content Placeholder 2">
                <a:extLst>
                  <a:ext uri="{FF2B5EF4-FFF2-40B4-BE49-F238E27FC236}">
                    <a16:creationId xmlns:a16="http://schemas.microsoft.com/office/drawing/2014/main" id="{886A29E5-B911-C4E5-AD95-3645FADBC14C}"/>
                  </a:ext>
                </a:extLst>
              </p:cNvPr>
              <p:cNvSpPr>
                <a:spLocks noGrp="1" noRot="1" noChangeAspect="1" noMove="1" noResize="1" noEditPoints="1" noAdjustHandles="1" noChangeArrowheads="1" noChangeShapeType="1" noTextEdit="1"/>
              </p:cNvSpPr>
              <p:nvPr>
                <p:ph idx="1"/>
              </p:nvPr>
            </p:nvSpPr>
            <p:spPr>
              <a:xfrm>
                <a:off x="738350" y="1371600"/>
                <a:ext cx="7872250" cy="5125002"/>
              </a:xfrm>
              <a:blipFill>
                <a:blip r:embed="rId3"/>
                <a:stretch>
                  <a:fillRect t="-1665"/>
                </a:stretch>
              </a:blipFill>
            </p:spPr>
            <p:txBody>
              <a:bodyPr/>
              <a:lstStyle/>
              <a:p>
                <a:r>
                  <a:rPr lang="en-US">
                    <a:noFill/>
                  </a:rPr>
                  <a:t> </a:t>
                </a:r>
              </a:p>
            </p:txBody>
          </p:sp>
        </mc:Fallback>
      </mc:AlternateContent>
    </p:spTree>
    <p:extLst>
      <p:ext uri="{BB962C8B-B14F-4D97-AF65-F5344CB8AC3E}">
        <p14:creationId xmlns:p14="http://schemas.microsoft.com/office/powerpoint/2010/main" val="2805116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fade">
                                      <p:cBhvr>
                                        <p:cTn id="18" dur="500"/>
                                        <p:tgtEl>
                                          <p:spTgt spid="3">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Effect transition="in" filter="fade">
                                      <p:cBhvr>
                                        <p:cTn id="23" dur="500"/>
                                        <p:tgtEl>
                                          <p:spTgt spid="3">
                                            <p:txEl>
                                              <p:pRg st="5" end="5"/>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3">
                                            <p:txEl>
                                              <p:pRg st="7" end="7"/>
                                            </p:txEl>
                                          </p:spTgt>
                                        </p:tgtEl>
                                        <p:attrNameLst>
                                          <p:attrName>style.visibility</p:attrName>
                                        </p:attrNameLst>
                                      </p:cBhvr>
                                      <p:to>
                                        <p:strVal val="visible"/>
                                      </p:to>
                                    </p:set>
                                    <p:animEffect transition="in" filter="fade">
                                      <p:cBhvr>
                                        <p:cTn id="26" dur="500"/>
                                        <p:tgtEl>
                                          <p:spTgt spid="3">
                                            <p:txEl>
                                              <p:pRg st="7" end="7"/>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animEffect transition="in" filter="fade">
                                      <p:cBhvr>
                                        <p:cTn id="31" dur="500"/>
                                        <p:tgtEl>
                                          <p:spTgt spid="3">
                                            <p:txEl>
                                              <p:pRg st="9" end="9"/>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3">
                                            <p:txEl>
                                              <p:pRg st="10" end="10"/>
                                            </p:txEl>
                                          </p:spTgt>
                                        </p:tgtEl>
                                        <p:attrNameLst>
                                          <p:attrName>style.visibility</p:attrName>
                                        </p:attrNameLst>
                                      </p:cBhvr>
                                      <p:to>
                                        <p:strVal val="visible"/>
                                      </p:to>
                                    </p:set>
                                    <p:animEffect transition="in" filter="fade">
                                      <p:cBhvr>
                                        <p:cTn id="34"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a:t>Κίνηση σε Δυο Διαστάσεις</a:t>
            </a:r>
          </a:p>
        </p:txBody>
      </p:sp>
      <mc:AlternateContent xmlns:mc="http://schemas.openxmlformats.org/markup-compatibility/2006" xmlns:a14="http://schemas.microsoft.com/office/drawing/2010/main">
        <mc:Choice Requires="a14">
          <p:sp>
            <p:nvSpPr>
              <p:cNvPr id="3" name="Θέση περιεχομένου 2"/>
              <p:cNvSpPr>
                <a:spLocks noGrp="1"/>
              </p:cNvSpPr>
              <p:nvPr>
                <p:ph idx="1"/>
              </p:nvPr>
            </p:nvSpPr>
            <p:spPr>
              <a:xfrm>
                <a:off x="738350" y="1371600"/>
                <a:ext cx="7872250" cy="5029200"/>
              </a:xfrm>
            </p:spPr>
            <p:txBody>
              <a:bodyPr>
                <a:normAutofit/>
              </a:bodyPr>
              <a:lstStyle/>
              <a:p>
                <a:r>
                  <a:rPr lang="el-GR" b="1" u="sng" dirty="0"/>
                  <a:t>Παράδειγμα:</a:t>
                </a:r>
              </a:p>
              <a:p>
                <a:pPr lvl="1"/>
                <a:r>
                  <a:rPr lang="el-GR" sz="2000" dirty="0">
                    <a:solidFill>
                      <a:schemeClr val="bg2">
                        <a:lumMod val="25000"/>
                      </a:schemeClr>
                    </a:solidFill>
                  </a:rPr>
                  <a:t>Η άκρη του λάστιχου του αυτοκινήτου σας</a:t>
                </a:r>
                <a:r>
                  <a:rPr lang="en-US" sz="2000" dirty="0">
                    <a:solidFill>
                      <a:schemeClr val="bg2">
                        <a:lumMod val="25000"/>
                      </a:schemeClr>
                    </a:solidFill>
                  </a:rPr>
                  <a:t>, </a:t>
                </a:r>
                <a:r>
                  <a:rPr lang="el-GR" sz="2000" dirty="0">
                    <a:solidFill>
                      <a:schemeClr val="bg2">
                        <a:lumMod val="25000"/>
                      </a:schemeClr>
                    </a:solidFill>
                  </a:rPr>
                  <a:t>ακτίνας </a:t>
                </a:r>
                <a14:m>
                  <m:oMath xmlns:m="http://schemas.openxmlformats.org/officeDocument/2006/math">
                    <m:r>
                      <a:rPr lang="en-US" sz="2000" i="1" dirty="0" smtClean="0">
                        <a:solidFill>
                          <a:schemeClr val="bg2">
                            <a:lumMod val="25000"/>
                          </a:schemeClr>
                        </a:solidFill>
                        <a:latin typeface="Cambria Math" panose="02040503050406030204" pitchFamily="18" charset="0"/>
                      </a:rPr>
                      <m:t>𝑟</m:t>
                    </m:r>
                    <m:r>
                      <a:rPr lang="en-US" sz="2000" i="1" dirty="0" smtClean="0">
                        <a:solidFill>
                          <a:schemeClr val="bg2">
                            <a:lumMod val="25000"/>
                          </a:schemeClr>
                        </a:solidFill>
                        <a:latin typeface="Cambria Math" panose="02040503050406030204" pitchFamily="18" charset="0"/>
                      </a:rPr>
                      <m:t>=0.3 </m:t>
                    </m:r>
                    <m:r>
                      <m:rPr>
                        <m:sty m:val="p"/>
                      </m:rPr>
                      <a:rPr lang="en-US" sz="2000" i="0" dirty="0" smtClean="0">
                        <a:solidFill>
                          <a:schemeClr val="bg2">
                            <a:lumMod val="25000"/>
                          </a:schemeClr>
                        </a:solidFill>
                        <a:latin typeface="Cambria Math" panose="02040503050406030204" pitchFamily="18" charset="0"/>
                      </a:rPr>
                      <m:t>m</m:t>
                    </m:r>
                  </m:oMath>
                </a14:m>
                <a:r>
                  <a:rPr lang="en-US" sz="2000" dirty="0">
                    <a:solidFill>
                      <a:schemeClr val="bg2">
                        <a:lumMod val="25000"/>
                      </a:schemeClr>
                    </a:solidFill>
                  </a:rPr>
                  <a:t>,</a:t>
                </a:r>
                <a:r>
                  <a:rPr lang="el-GR" sz="2000" dirty="0">
                    <a:solidFill>
                      <a:schemeClr val="bg2">
                        <a:lumMod val="25000"/>
                      </a:schemeClr>
                    </a:solidFill>
                  </a:rPr>
                  <a:t> περιστρέφεται με μια γωνιακή ταχύτητα </a:t>
                </a:r>
                <a14:m>
                  <m:oMath xmlns:m="http://schemas.openxmlformats.org/officeDocument/2006/math">
                    <m:r>
                      <a:rPr lang="el-GR" sz="2000" i="1" dirty="0" smtClean="0">
                        <a:solidFill>
                          <a:schemeClr val="bg2">
                            <a:lumMod val="25000"/>
                          </a:schemeClr>
                        </a:solidFill>
                        <a:latin typeface="Cambria Math" panose="02040503050406030204" pitchFamily="18" charset="0"/>
                      </a:rPr>
                      <m:t>𝜔</m:t>
                    </m:r>
                  </m:oMath>
                </a14:m>
                <a:r>
                  <a:rPr lang="el-GR" sz="2000" dirty="0">
                    <a:solidFill>
                      <a:schemeClr val="bg2">
                        <a:lumMod val="25000"/>
                      </a:schemeClr>
                    </a:solidFill>
                  </a:rPr>
                  <a:t>. Πόση είναι αυτή όταν το αυτοκίνητο τρέχει με ταχύτητα </a:t>
                </a:r>
                <a14:m>
                  <m:oMath xmlns:m="http://schemas.openxmlformats.org/officeDocument/2006/math">
                    <m:r>
                      <a:rPr lang="el-GR" sz="2000" i="1" dirty="0" smtClean="0">
                        <a:solidFill>
                          <a:schemeClr val="bg2">
                            <a:lumMod val="25000"/>
                          </a:schemeClr>
                        </a:solidFill>
                        <a:latin typeface="Cambria Math" panose="02040503050406030204" pitchFamily="18" charset="0"/>
                      </a:rPr>
                      <m:t>54 </m:t>
                    </m:r>
                    <m:r>
                      <m:rPr>
                        <m:sty m:val="p"/>
                      </m:rPr>
                      <a:rPr lang="en-US" sz="2000" i="0" dirty="0" smtClean="0">
                        <a:solidFill>
                          <a:schemeClr val="bg2">
                            <a:lumMod val="25000"/>
                          </a:schemeClr>
                        </a:solidFill>
                        <a:latin typeface="Cambria Math" panose="02040503050406030204" pitchFamily="18" charset="0"/>
                      </a:rPr>
                      <m:t>km</m:t>
                    </m:r>
                    <m:r>
                      <a:rPr lang="en-US" sz="2000" i="0" dirty="0" smtClean="0">
                        <a:solidFill>
                          <a:schemeClr val="bg2">
                            <a:lumMod val="25000"/>
                          </a:schemeClr>
                        </a:solidFill>
                        <a:latin typeface="Cambria Math" panose="02040503050406030204" pitchFamily="18" charset="0"/>
                      </a:rPr>
                      <m:t>/</m:t>
                    </m:r>
                    <m:r>
                      <m:rPr>
                        <m:sty m:val="p"/>
                      </m:rPr>
                      <a:rPr lang="en-US" sz="2000" i="0" dirty="0" smtClean="0">
                        <a:solidFill>
                          <a:schemeClr val="bg2">
                            <a:lumMod val="25000"/>
                          </a:schemeClr>
                        </a:solidFill>
                        <a:latin typeface="Cambria Math" panose="02040503050406030204" pitchFamily="18" charset="0"/>
                      </a:rPr>
                      <m:t>h</m:t>
                    </m:r>
                  </m:oMath>
                </a14:m>
                <a:r>
                  <a:rPr lang="en-US" sz="2000" dirty="0">
                    <a:solidFill>
                      <a:schemeClr val="bg2">
                        <a:lumMod val="25000"/>
                      </a:schemeClr>
                    </a:solidFill>
                  </a:rPr>
                  <a:t>?</a:t>
                </a:r>
              </a:p>
            </p:txBody>
          </p:sp>
        </mc:Choice>
        <mc:Fallback xmlns="">
          <p:sp>
            <p:nvSpPr>
              <p:cNvPr id="3" name="Θέση περιεχομένου 2"/>
              <p:cNvSpPr>
                <a:spLocks noGrp="1" noRot="1" noChangeAspect="1" noMove="1" noResize="1" noEditPoints="1" noAdjustHandles="1" noChangeArrowheads="1" noChangeShapeType="1" noTextEdit="1"/>
              </p:cNvSpPr>
              <p:nvPr>
                <p:ph idx="1"/>
              </p:nvPr>
            </p:nvSpPr>
            <p:spPr>
              <a:xfrm>
                <a:off x="738350" y="1371600"/>
                <a:ext cx="7872250" cy="5029200"/>
              </a:xfrm>
              <a:blipFill>
                <a:blip r:embed="rId3"/>
                <a:stretch>
                  <a:fillRect t="-970"/>
                </a:stretch>
              </a:blipFill>
            </p:spPr>
            <p:txBody>
              <a:bodyPr/>
              <a:lstStyle/>
              <a:p>
                <a:r>
                  <a:rPr lang="en-US">
                    <a:noFill/>
                  </a:rPr>
                  <a:t> </a:t>
                </a:r>
              </a:p>
            </p:txBody>
          </p:sp>
        </mc:Fallback>
      </mc:AlternateContent>
      <p:pic>
        <p:nvPicPr>
          <p:cNvPr id="9" name="Εικόνα 8">
            <a:extLst>
              <a:ext uri="{FF2B5EF4-FFF2-40B4-BE49-F238E27FC236}">
                <a16:creationId xmlns:a16="http://schemas.microsoft.com/office/drawing/2014/main" id="{4B84570D-E268-0939-E0C5-93439808E8D0}"/>
              </a:ext>
            </a:extLst>
          </p:cNvPr>
          <p:cNvPicPr>
            <a:picLocks noChangeAspect="1"/>
          </p:cNvPicPr>
          <p:nvPr/>
        </p:nvPicPr>
        <p:blipFill>
          <a:blip r:embed="rId4"/>
          <a:stretch>
            <a:fillRect/>
          </a:stretch>
        </p:blipFill>
        <p:spPr>
          <a:xfrm>
            <a:off x="5181600" y="3336126"/>
            <a:ext cx="3429000" cy="3145360"/>
          </a:xfrm>
          <a:prstGeom prst="rect">
            <a:avLst/>
          </a:prstGeom>
        </p:spPr>
      </p:pic>
      <mc:AlternateContent xmlns:mc="http://schemas.openxmlformats.org/markup-compatibility/2006" xmlns:a14="http://schemas.microsoft.com/office/drawing/2010/main">
        <mc:Choice Requires="a14">
          <p:sp>
            <p:nvSpPr>
              <p:cNvPr id="12" name="Rectangular Callout 12">
                <a:extLst>
                  <a:ext uri="{FF2B5EF4-FFF2-40B4-BE49-F238E27FC236}">
                    <a16:creationId xmlns:a16="http://schemas.microsoft.com/office/drawing/2014/main" id="{8B453C2A-6424-EF71-B02D-E1684CC19AE7}"/>
                  </a:ext>
                </a:extLst>
              </p:cNvPr>
              <p:cNvSpPr/>
              <p:nvPr/>
            </p:nvSpPr>
            <p:spPr>
              <a:xfrm>
                <a:off x="5943600" y="-19432"/>
                <a:ext cx="2773865" cy="914417"/>
              </a:xfrm>
              <a:prstGeom prst="wedgeRectCallout">
                <a:avLst>
                  <a:gd name="adj1" fmla="val -20833"/>
                  <a:gd name="adj2" fmla="val 93738"/>
                </a:avLst>
              </a:prstGeom>
              <a:solidFill>
                <a:srgbClr val="FFE5E5"/>
              </a:solidFill>
              <a:ln>
                <a:solidFill>
                  <a:srgbClr val="FF0000"/>
                </a:solidFill>
              </a:ln>
            </p:spPr>
            <p:txBody>
              <a:bodyPr wrap="square">
                <a:spAutoFit/>
              </a:bodyPr>
              <a:lstStyle/>
              <a:p>
                <a:pPr marL="525780" marR="0" lvl="0" indent="-457200" algn="l" defTabSz="914400" rtl="0" eaLnBrk="1" fontAlgn="auto" latinLnBrk="0" hangingPunct="1">
                  <a:lnSpc>
                    <a:spcPct val="100000"/>
                  </a:lnSpc>
                  <a:spcBef>
                    <a:spcPts val="0"/>
                  </a:spcBef>
                  <a:spcAft>
                    <a:spcPts val="0"/>
                  </a:spcAft>
                  <a:buClrTx/>
                  <a:buSzTx/>
                  <a:buFont typeface="+mj-lt"/>
                  <a:buAutoNum type="arabicPeriod"/>
                  <a:tabLst/>
                  <a:defRPr/>
                </a:pPr>
                <a14:m>
                  <m:oMath xmlns:m="http://schemas.openxmlformats.org/officeDocument/2006/math">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𝑎</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f>
                      <m:f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sSup>
                          <m:sSup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𝑢</m:t>
                            </m:r>
                          </m:e>
                          <m: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sup>
                        </m:sSup>
                      </m:num>
                      <m:den>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𝑟</m:t>
                        </m:r>
                      </m:den>
                    </m:f>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𝑟</m:t>
                    </m:r>
                    <m:sSup>
                      <m:sSup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𝜔</m:t>
                        </m:r>
                      </m:e>
                      <m: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sup>
                    </m:s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f>
                      <m:f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4</m:t>
                        </m:r>
                        <m:sSup>
                          <m:sSup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𝜋</m:t>
                            </m:r>
                          </m:e>
                          <m: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sup>
                        </m:s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𝑟</m:t>
                        </m:r>
                      </m:num>
                      <m:den>
                        <m:sSup>
                          <m:sSup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𝑇</m:t>
                            </m:r>
                          </m:e>
                          <m: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sup>
                        </m:sSup>
                      </m:den>
                    </m:f>
                  </m:oMath>
                </a14:m>
                <a:endParaRPr kumimoji="0" lang="en-US" sz="18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endParaRPr>
              </a:p>
              <a:p>
                <a:pPr marL="525780" marR="0" lvl="0" indent="-457200" algn="l" defTabSz="914400" rtl="0" eaLnBrk="1" fontAlgn="auto" latinLnBrk="0" hangingPunct="1">
                  <a:lnSpc>
                    <a:spcPct val="100000"/>
                  </a:lnSpc>
                  <a:spcBef>
                    <a:spcPts val="0"/>
                  </a:spcBef>
                  <a:spcAft>
                    <a:spcPts val="0"/>
                  </a:spcAft>
                  <a:buClrTx/>
                  <a:buSzTx/>
                  <a:buFont typeface="+mj-lt"/>
                  <a:buAutoNum type="arabicPeriod"/>
                  <a:tabLst/>
                  <a:defRPr/>
                </a:pPr>
                <a14:m>
                  <m:oMath xmlns:m="http://schemas.openxmlformats.org/officeDocument/2006/math">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𝑢</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f>
                      <m:f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𝜋</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𝑟</m:t>
                        </m:r>
                      </m:num>
                      <m:den>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𝑇</m:t>
                        </m:r>
                      </m:den>
                    </m:f>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𝑟</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𝜔</m:t>
                    </m:r>
                  </m:oMath>
                </a14:m>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12" name="Rectangular Callout 12">
                <a:extLst>
                  <a:ext uri="{FF2B5EF4-FFF2-40B4-BE49-F238E27FC236}">
                    <a16:creationId xmlns:a16="http://schemas.microsoft.com/office/drawing/2014/main" id="{8B453C2A-6424-EF71-B02D-E1684CC19AE7}"/>
                  </a:ext>
                </a:extLst>
              </p:cNvPr>
              <p:cNvSpPr>
                <a:spLocks noRot="1" noChangeAspect="1" noMove="1" noResize="1" noEditPoints="1" noAdjustHandles="1" noChangeArrowheads="1" noChangeShapeType="1" noTextEdit="1"/>
              </p:cNvSpPr>
              <p:nvPr/>
            </p:nvSpPr>
            <p:spPr>
              <a:xfrm>
                <a:off x="5943600" y="-19432"/>
                <a:ext cx="2773865" cy="914417"/>
              </a:xfrm>
              <a:prstGeom prst="wedgeRectCallout">
                <a:avLst>
                  <a:gd name="adj1" fmla="val -20833"/>
                  <a:gd name="adj2" fmla="val 93738"/>
                </a:avLst>
              </a:prstGeom>
              <a:blipFill>
                <a:blip r:embed="rId5"/>
                <a:stretch>
                  <a:fillRect/>
                </a:stretch>
              </a:blipFill>
              <a:ln>
                <a:solidFill>
                  <a:srgbClr val="FF0000"/>
                </a:solidFill>
              </a:ln>
            </p:spPr>
            <p:txBody>
              <a:bodyPr/>
              <a:lstStyle/>
              <a:p>
                <a:r>
                  <a:rPr lang="en-US">
                    <a:noFill/>
                  </a:rPr>
                  <a:t> </a:t>
                </a:r>
              </a:p>
            </p:txBody>
          </p:sp>
        </mc:Fallback>
      </mc:AlternateContent>
      <mc:AlternateContent xmlns:mc="http://schemas.openxmlformats.org/markup-compatibility/2006" xmlns:p14="http://schemas.microsoft.com/office/powerpoint/2010/main">
        <mc:Choice Requires="p14">
          <p:contentPart p14:bwMode="auto" r:id="rId6">
            <p14:nvContentPartPr>
              <p14:cNvPr id="4" name="Ink 3"/>
              <p14:cNvContentPartPr/>
              <p14:nvPr/>
            </p14:nvContentPartPr>
            <p14:xfrm>
              <a:off x="632520" y="2996640"/>
              <a:ext cx="4567680" cy="3859560"/>
            </p14:xfrm>
          </p:contentPart>
        </mc:Choice>
        <mc:Fallback xmlns="">
          <p:pic>
            <p:nvPicPr>
              <p:cNvPr id="4" name="Ink 3"/>
              <p:cNvPicPr/>
              <p:nvPr/>
            </p:nvPicPr>
            <p:blipFill>
              <a:blip r:embed="rId7"/>
              <a:stretch>
                <a:fillRect/>
              </a:stretch>
            </p:blipFill>
            <p:spPr>
              <a:xfrm>
                <a:off x="624240" y="2989080"/>
                <a:ext cx="4585320" cy="3876480"/>
              </a:xfrm>
              <a:prstGeom prst="rect">
                <a:avLst/>
              </a:prstGeom>
            </p:spPr>
          </p:pic>
        </mc:Fallback>
      </mc:AlternateContent>
    </p:spTree>
    <p:extLst>
      <p:ext uri="{BB962C8B-B14F-4D97-AF65-F5344CB8AC3E}">
        <p14:creationId xmlns:p14="http://schemas.microsoft.com/office/powerpoint/2010/main" val="25348433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Κίνηση σε μια Διάσταση</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290914"/>
                <a:ext cx="7870073" cy="5490886"/>
              </a:xfrm>
            </p:spPr>
            <p:txBody>
              <a:bodyPr>
                <a:normAutofit/>
              </a:bodyPr>
              <a:lstStyle/>
              <a:p>
                <a:r>
                  <a:rPr lang="el-GR" b="1" dirty="0"/>
                  <a:t>Μετατόπιση</a:t>
                </a:r>
                <a:r>
                  <a:rPr lang="en-US" b="1" dirty="0"/>
                  <a:t> </a:t>
                </a:r>
                <a14:m>
                  <m:oMath xmlns:m="http://schemas.openxmlformats.org/officeDocument/2006/math">
                    <m:r>
                      <a:rPr lang="el-GR" b="1" i="1">
                        <a:latin typeface="Cambria Math" panose="02040503050406030204" pitchFamily="18" charset="0"/>
                      </a:rPr>
                      <m:t>𝚫</m:t>
                    </m:r>
                    <m:acc>
                      <m:accPr>
                        <m:chr m:val="⃗"/>
                        <m:ctrlPr>
                          <a:rPr lang="el-GR" b="1" i="1">
                            <a:latin typeface="Cambria Math" panose="02040503050406030204" pitchFamily="18" charset="0"/>
                          </a:rPr>
                        </m:ctrlPr>
                      </m:accPr>
                      <m:e>
                        <m:r>
                          <a:rPr lang="en-US" b="1" i="1">
                            <a:latin typeface="Cambria Math" panose="02040503050406030204" pitchFamily="18" charset="0"/>
                          </a:rPr>
                          <m:t>𝒙</m:t>
                        </m:r>
                      </m:e>
                    </m:acc>
                  </m:oMath>
                </a14:m>
                <a:r>
                  <a:rPr lang="el-GR" dirty="0"/>
                  <a:t> : διανυσματικό μέγεθος!</a:t>
                </a:r>
              </a:p>
              <a:p>
                <a:pPr lvl="1"/>
                <a:r>
                  <a:rPr lang="el-GR" dirty="0"/>
                  <a:t>Έχει μέτρο, διεύθυνση, φορά</a:t>
                </a:r>
              </a:p>
              <a:p>
                <a:endParaRPr lang="el-GR" sz="1200" dirty="0"/>
              </a:p>
              <a:p>
                <a:r>
                  <a:rPr lang="el-GR" dirty="0"/>
                  <a:t>Αν</a:t>
                </a:r>
                <a:r>
                  <a:rPr lang="en-US" dirty="0"/>
                  <a:t> </a:t>
                </a:r>
                <a14:m>
                  <m:oMath xmlns:m="http://schemas.openxmlformats.org/officeDocument/2006/math">
                    <m:r>
                      <m:rPr>
                        <m:sty m:val="p"/>
                      </m:rPr>
                      <a:rPr lang="el-GR" b="0" i="0">
                        <a:latin typeface="Cambria Math" panose="02040503050406030204" pitchFamily="18" charset="0"/>
                      </a:rPr>
                      <m:t>Δ</m:t>
                    </m:r>
                    <m:acc>
                      <m:accPr>
                        <m:chr m:val="⃗"/>
                        <m:ctrlPr>
                          <a:rPr lang="el-GR" i="1">
                            <a:latin typeface="Cambria Math" panose="02040503050406030204" pitchFamily="18" charset="0"/>
                          </a:rPr>
                        </m:ctrlPr>
                      </m:accPr>
                      <m:e>
                        <m:r>
                          <m:rPr>
                            <m:sty m:val="p"/>
                          </m:rPr>
                          <a:rPr lang="en-US" b="0" i="0">
                            <a:latin typeface="Cambria Math" panose="02040503050406030204" pitchFamily="18" charset="0"/>
                          </a:rPr>
                          <m:t>x</m:t>
                        </m:r>
                      </m:e>
                    </m:acc>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acc>
                          <m:accPr>
                            <m:chr m:val="⃗"/>
                            <m:ctrlPr>
                              <a:rPr lang="en-US" b="0" i="1" dirty="0" smtClean="0">
                                <a:latin typeface="Cambria Math" panose="02040503050406030204" pitchFamily="18" charset="0"/>
                              </a:rPr>
                            </m:ctrlPr>
                          </m:accPr>
                          <m:e>
                            <m:r>
                              <a:rPr lang="en-US" b="0" i="1" dirty="0" smtClean="0">
                                <a:latin typeface="Cambria Math" panose="02040503050406030204" pitchFamily="18" charset="0"/>
                              </a:rPr>
                              <m:t>𝑥</m:t>
                            </m:r>
                          </m:e>
                        </m:acc>
                      </m:e>
                      <m:sub>
                        <m:r>
                          <a:rPr lang="en-US" b="0" i="1" smtClean="0">
                            <a:latin typeface="Cambria Math" panose="02040503050406030204" pitchFamily="18" charset="0"/>
                          </a:rPr>
                          <m:t>𝑓</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𝑥</m:t>
                            </m:r>
                          </m:e>
                        </m:acc>
                      </m:e>
                      <m:sub>
                        <m:r>
                          <a:rPr lang="en-US" b="0" i="1" smtClean="0">
                            <a:latin typeface="Cambria Math" panose="02040503050406030204" pitchFamily="18" charset="0"/>
                          </a:rPr>
                          <m:t>𝑖</m:t>
                        </m:r>
                      </m:sub>
                    </m:sSub>
                    <m:r>
                      <a:rPr lang="en-US" b="0" i="1" smtClean="0">
                        <a:latin typeface="Cambria Math" panose="02040503050406030204" pitchFamily="18" charset="0"/>
                      </a:rPr>
                      <m:t>=</m:t>
                    </m:r>
                    <m:d>
                      <m:dPr>
                        <m:ctrlPr>
                          <a:rPr lang="en-US" i="1" smtClean="0">
                            <a:latin typeface="Cambria Math" panose="02040503050406030204" pitchFamily="18" charset="0"/>
                          </a:rPr>
                        </m:ctrlPr>
                      </m:dPr>
                      <m:e>
                        <m:sSub>
                          <m:sSubPr>
                            <m:ctrlPr>
                              <a:rPr lang="en-US"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𝑓</m:t>
                            </m:r>
                          </m:sub>
                        </m:sSub>
                        <m:r>
                          <a:rPr lang="en-US" b="0" i="1" smtClean="0">
                            <a:latin typeface="Cambria Math" panose="02040503050406030204" pitchFamily="18" charset="0"/>
                          </a:rPr>
                          <m:t> −</m:t>
                        </m:r>
                        <m:sSub>
                          <m:sSubPr>
                            <m:ctrlPr>
                              <a:rPr lang="en-US"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𝑖</m:t>
                            </m:r>
                          </m:sub>
                        </m:sSub>
                      </m:e>
                    </m:d>
                    <m:acc>
                      <m:accPr>
                        <m:chr m:val="⃗"/>
                        <m:ctrlPr>
                          <a:rPr lang="en-US" i="1" smtClean="0">
                            <a:latin typeface="Cambria Math" panose="02040503050406030204" pitchFamily="18" charset="0"/>
                          </a:rPr>
                        </m:ctrlPr>
                      </m:accPr>
                      <m:e>
                        <m:r>
                          <a:rPr lang="en-US" b="0" i="1" smtClean="0">
                            <a:latin typeface="Cambria Math" panose="02040503050406030204" pitchFamily="18" charset="0"/>
                          </a:rPr>
                          <m:t>𝑖</m:t>
                        </m:r>
                      </m:e>
                    </m:acc>
                    <m:r>
                      <a:rPr lang="el-GR" b="0" i="1" smtClean="0">
                        <a:latin typeface="Cambria Math" panose="02040503050406030204" pitchFamily="18" charset="0"/>
                      </a:rPr>
                      <m:t>=</m:t>
                    </m:r>
                    <m:r>
                      <m:rPr>
                        <m:sty m:val="p"/>
                      </m:rPr>
                      <a:rPr lang="el-GR" b="0" i="0" smtClean="0">
                        <a:latin typeface="Cambria Math" panose="02040503050406030204" pitchFamily="18" charset="0"/>
                      </a:rPr>
                      <m:t>Δ</m:t>
                    </m:r>
                    <m:r>
                      <m:rPr>
                        <m:sty m:val="p"/>
                      </m:rPr>
                      <a:rPr lang="en-US" b="0" i="0" smtClean="0">
                        <a:latin typeface="Cambria Math" panose="02040503050406030204" pitchFamily="18" charset="0"/>
                      </a:rPr>
                      <m:t>x</m:t>
                    </m:r>
                    <m:r>
                      <a:rPr lang="en-US" b="0" i="1" smtClean="0">
                        <a:latin typeface="Cambria Math" panose="02040503050406030204" pitchFamily="18" charset="0"/>
                      </a:rPr>
                      <m:t> </m:t>
                    </m:r>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𝑖</m:t>
                        </m:r>
                      </m:e>
                    </m:acc>
                  </m:oMath>
                </a14:m>
                <a:r>
                  <a:rPr lang="el-GR" dirty="0"/>
                  <a:t>:</a:t>
                </a:r>
              </a:p>
              <a:p>
                <a14:m>
                  <m:oMath xmlns:m="http://schemas.openxmlformats.org/officeDocument/2006/math">
                    <m:r>
                      <m:rPr>
                        <m:sty m:val="p"/>
                      </m:rPr>
                      <a:rPr lang="el-GR">
                        <a:latin typeface="Cambria Math" panose="02040503050406030204" pitchFamily="18" charset="0"/>
                      </a:rPr>
                      <m:t>Δ</m:t>
                    </m:r>
                    <m:r>
                      <m:rPr>
                        <m:sty m:val="p"/>
                      </m:rPr>
                      <a:rPr lang="en-US" b="0" i="0" smtClean="0">
                        <a:latin typeface="Cambria Math" panose="02040503050406030204" pitchFamily="18" charset="0"/>
                      </a:rPr>
                      <m:t>x</m:t>
                    </m:r>
                    <m:r>
                      <a:rPr lang="en-US" b="0" i="0"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𝑓</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𝑖</m:t>
                        </m:r>
                      </m:sub>
                    </m:sSub>
                    <m:r>
                      <a:rPr lang="en-US" b="0" i="1" smtClean="0">
                        <a:latin typeface="Cambria Math" panose="02040503050406030204" pitchFamily="18" charset="0"/>
                        <a:ea typeface="Cambria Math" panose="02040503050406030204" pitchFamily="18" charset="0"/>
                      </a:rPr>
                      <m:t>&gt;0</m:t>
                    </m:r>
                  </m:oMath>
                </a14:m>
                <a:r>
                  <a:rPr lang="en-US" dirty="0"/>
                  <a:t>         </a:t>
                </a:r>
                <a:r>
                  <a:rPr lang="el-GR" dirty="0"/>
                  <a:t>κίνηση προς τα δεξιά</a:t>
                </a:r>
              </a:p>
              <a:p>
                <a14:m>
                  <m:oMath xmlns:m="http://schemas.openxmlformats.org/officeDocument/2006/math">
                    <m:r>
                      <m:rPr>
                        <m:sty m:val="p"/>
                      </m:rPr>
                      <a:rPr lang="el-GR">
                        <a:latin typeface="Cambria Math" panose="02040503050406030204" pitchFamily="18" charset="0"/>
                      </a:rPr>
                      <m:t>Δ</m:t>
                    </m:r>
                    <m:r>
                      <a:rPr lang="en-US" b="0" i="1" smtClean="0">
                        <a:latin typeface="Cambria Math" panose="02040503050406030204" pitchFamily="18" charset="0"/>
                      </a:rPr>
                      <m:t>𝑥</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𝑓</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𝑖</m:t>
                        </m:r>
                      </m:sub>
                    </m:sSub>
                    <m:r>
                      <a:rPr lang="en-US" i="1" smtClean="0">
                        <a:latin typeface="Cambria Math" panose="02040503050406030204" pitchFamily="18" charset="0"/>
                        <a:ea typeface="Cambria Math" panose="02040503050406030204" pitchFamily="18" charset="0"/>
                      </a:rPr>
                      <m:t>&lt;</m:t>
                    </m:r>
                    <m:r>
                      <a:rPr lang="en-US" i="1">
                        <a:latin typeface="Cambria Math" panose="02040503050406030204" pitchFamily="18" charset="0"/>
                        <a:ea typeface="Cambria Math" panose="02040503050406030204" pitchFamily="18" charset="0"/>
                      </a:rPr>
                      <m:t>0</m:t>
                    </m:r>
                  </m:oMath>
                </a14:m>
                <a:r>
                  <a:rPr lang="en-US" dirty="0"/>
                  <a:t>         </a:t>
                </a:r>
                <a:r>
                  <a:rPr lang="el-GR" dirty="0"/>
                  <a:t>κίνηση προς τα αριστερά</a:t>
                </a:r>
              </a:p>
              <a:p>
                <a:endParaRPr lang="en-US" sz="1200" dirty="0"/>
              </a:p>
              <a:p>
                <a:endParaRPr lang="en-US" sz="1200" dirty="0"/>
              </a:p>
              <a:p>
                <a:endParaRPr lang="en-US" sz="1200" dirty="0"/>
              </a:p>
              <a:p>
                <a:r>
                  <a:rPr lang="el-GR" dirty="0"/>
                  <a:t>Στο Διεθνές Σύστημα, μονάδα μέτρησης</a:t>
                </a:r>
                <a:r>
                  <a:rPr lang="en-US" dirty="0"/>
                  <a:t> </a:t>
                </a:r>
                <a:r>
                  <a:rPr lang="el-GR" dirty="0"/>
                  <a:t>της μετατόπισης</a:t>
                </a:r>
                <a:r>
                  <a:rPr lang="en-US" dirty="0"/>
                  <a:t> (</a:t>
                </a:r>
                <a:r>
                  <a:rPr lang="el-GR" dirty="0"/>
                  <a:t>όπως και της θέσης) είναι το </a:t>
                </a:r>
                <a:endParaRPr lang="en-US" dirty="0"/>
              </a:p>
              <a:p>
                <a:endParaRPr lang="en-US" dirty="0"/>
              </a:p>
              <a:p>
                <a:pPr marL="68580" indent="0" algn="ctr">
                  <a:buNone/>
                </a:pPr>
                <a:r>
                  <a:rPr lang="el-GR" b="1" dirty="0"/>
                  <a:t>1 μέτρο (</a:t>
                </a:r>
                <a14:m>
                  <m:oMath xmlns:m="http://schemas.openxmlformats.org/officeDocument/2006/math">
                    <m:r>
                      <a:rPr lang="en-US" b="1" i="1" dirty="0" smtClean="0">
                        <a:latin typeface="Cambria Math" panose="02040503050406030204" pitchFamily="18" charset="0"/>
                      </a:rPr>
                      <m:t>𝒎</m:t>
                    </m:r>
                  </m:oMath>
                </a14:m>
                <a:r>
                  <a:rPr lang="en-US" b="1" dirty="0"/>
                  <a:t>)</a:t>
                </a:r>
                <a:endParaRPr lang="el-GR" b="1" dirty="0"/>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290914"/>
                <a:ext cx="7870073" cy="5490886"/>
              </a:xfrm>
              <a:blipFill>
                <a:blip r:embed="rId2"/>
                <a:stretch>
                  <a:fillRect t="-888"/>
                </a:stretch>
              </a:blipFill>
            </p:spPr>
            <p:txBody>
              <a:bodyPr/>
              <a:lstStyle/>
              <a:p>
                <a:r>
                  <a:rPr lang="en-US">
                    <a:noFill/>
                  </a:rPr>
                  <a:t> </a:t>
                </a:r>
              </a:p>
            </p:txBody>
          </p:sp>
        </mc:Fallback>
      </mc:AlternateContent>
      <p:sp>
        <p:nvSpPr>
          <p:cNvPr id="8" name="Left-Right Arrow 7"/>
          <p:cNvSpPr/>
          <p:nvPr/>
        </p:nvSpPr>
        <p:spPr>
          <a:xfrm>
            <a:off x="3483650" y="3497172"/>
            <a:ext cx="415636" cy="170841"/>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Left-Right Arrow 8"/>
          <p:cNvSpPr/>
          <p:nvPr/>
        </p:nvSpPr>
        <p:spPr>
          <a:xfrm>
            <a:off x="3483650" y="3039208"/>
            <a:ext cx="415636" cy="170841"/>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6815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par>
                                <p:cTn id="23" presetID="1"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Effect transition="in" filter="fade">
                                      <p:cBhvr>
                                        <p:cTn id="29" dur="500"/>
                                        <p:tgtEl>
                                          <p:spTgt spid="3">
                                            <p:txEl>
                                              <p:pRg st="5" end="5"/>
                                            </p:txEl>
                                          </p:spTgt>
                                        </p:tgtEl>
                                      </p:cBhvr>
                                    </p:animEffect>
                                  </p:childTnLst>
                                </p:cTn>
                              </p:par>
                              <p:par>
                                <p:cTn id="30" presetID="1" presetClass="entr" presetSubtype="0" fill="hold" grpId="0" nodeType="withEffect">
                                  <p:stCondLst>
                                    <p:cond delay="0"/>
                                  </p:stCondLst>
                                  <p:childTnLst>
                                    <p:set>
                                      <p:cBhvr>
                                        <p:cTn id="31" dur="1" fill="hold">
                                          <p:stCondLst>
                                            <p:cond delay="0"/>
                                          </p:stCondLst>
                                        </p:cTn>
                                        <p:tgtEl>
                                          <p:spTgt spid="8"/>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3">
                                            <p:txEl>
                                              <p:pRg st="9" end="9"/>
                                            </p:txEl>
                                          </p:spTgt>
                                        </p:tgtEl>
                                        <p:attrNameLst>
                                          <p:attrName>style.visibility</p:attrName>
                                        </p:attrNameLst>
                                      </p:cBhvr>
                                      <p:to>
                                        <p:strVal val="visible"/>
                                      </p:to>
                                    </p:set>
                                    <p:animEffect transition="in" filter="fade">
                                      <p:cBhvr>
                                        <p:cTn id="36" dur="500"/>
                                        <p:tgtEl>
                                          <p:spTgt spid="3">
                                            <p:txEl>
                                              <p:pRg st="9" end="9"/>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3">
                                            <p:txEl>
                                              <p:pRg st="11" end="11"/>
                                            </p:txEl>
                                          </p:spTgt>
                                        </p:tgtEl>
                                        <p:attrNameLst>
                                          <p:attrName>style.visibility</p:attrName>
                                        </p:attrNameLst>
                                      </p:cBhvr>
                                      <p:to>
                                        <p:strVal val="visible"/>
                                      </p:to>
                                    </p:set>
                                    <p:animEffect transition="in" filter="fade">
                                      <p:cBhvr>
                                        <p:cTn id="41"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a:t>Κίνηση σε Δυο Διαστάσεις</a:t>
            </a:r>
          </a:p>
        </p:txBody>
      </p:sp>
      <p:sp>
        <p:nvSpPr>
          <p:cNvPr id="3" name="Θέση περιεχομένου 2"/>
          <p:cNvSpPr>
            <a:spLocks noGrp="1"/>
          </p:cNvSpPr>
          <p:nvPr>
            <p:ph idx="1"/>
          </p:nvPr>
        </p:nvSpPr>
        <p:spPr>
          <a:xfrm>
            <a:off x="738350" y="1371600"/>
            <a:ext cx="7872250" cy="5029200"/>
          </a:xfrm>
        </p:spPr>
        <p:txBody>
          <a:bodyPr>
            <a:normAutofit/>
          </a:bodyPr>
          <a:lstStyle/>
          <a:p>
            <a:r>
              <a:rPr lang="el-GR" b="1" u="sng" dirty="0"/>
              <a:t>Παράδειγμα:</a:t>
            </a:r>
          </a:p>
          <a:p>
            <a:r>
              <a:rPr lang="el-GR" sz="2200" dirty="0">
                <a:solidFill>
                  <a:schemeClr val="bg2">
                    <a:lumMod val="25000"/>
                  </a:schemeClr>
                </a:solidFill>
              </a:rPr>
              <a:t>Σημείωση: γιατί υποθέσαμε νωρίτερα ότι η γραμμική ταχύτητα της άκρης της ρόδας είναι ίδια</a:t>
            </a:r>
            <a:r>
              <a:rPr lang="en-BS" sz="2200" dirty="0">
                <a:solidFill>
                  <a:schemeClr val="bg2">
                    <a:lumMod val="25000"/>
                  </a:schemeClr>
                </a:solidFill>
              </a:rPr>
              <a:t> </a:t>
            </a:r>
            <a:r>
              <a:rPr lang="el-GR" sz="2200" dirty="0">
                <a:solidFill>
                  <a:schemeClr val="bg2">
                    <a:lumMod val="25000"/>
                  </a:schemeClr>
                </a:solidFill>
              </a:rPr>
              <a:t>σε μέτρο με την ταχύτητα κινησης του οχήματος προς τα δεξιά?</a:t>
            </a:r>
            <a:r>
              <a:rPr lang="en-BS" sz="2200" dirty="0">
                <a:solidFill>
                  <a:schemeClr val="bg2">
                    <a:lumMod val="25000"/>
                  </a:schemeClr>
                </a:solidFill>
              </a:rPr>
              <a:t> </a:t>
            </a:r>
            <a:r>
              <a:rPr lang="el-GR" sz="2200" dirty="0">
                <a:solidFill>
                  <a:schemeClr val="bg2">
                    <a:lumMod val="25000"/>
                  </a:schemeClr>
                </a:solidFill>
              </a:rPr>
              <a:t>Σκεφτείτε ένα τανκ με αυτές της «πεπλατυσμένες» ρόδες (ερπύστριες). Θεωρείστε ένα «χαλίκι» επάνω τους και φανταστείτε τις να κινούν το όχημα προς τα δεξιά. Το χαλίκι και το όχημα δε θα έχουν την ίδια ταχύτητα</a:t>
            </a:r>
            <a:r>
              <a:rPr lang="en-BS" sz="2200" dirty="0">
                <a:solidFill>
                  <a:schemeClr val="bg2">
                    <a:lumMod val="25000"/>
                  </a:schemeClr>
                </a:solidFill>
              </a:rPr>
              <a:t> </a:t>
            </a:r>
            <a:r>
              <a:rPr lang="el-GR" sz="2200" b="1" i="1" u="sng" dirty="0">
                <a:solidFill>
                  <a:schemeClr val="bg2">
                    <a:lumMod val="25000"/>
                  </a:schemeClr>
                </a:solidFill>
              </a:rPr>
              <a:t>κατά μέτρο</a:t>
            </a:r>
            <a:r>
              <a:rPr lang="el-GR" sz="2200" dirty="0">
                <a:solidFill>
                  <a:schemeClr val="bg2">
                    <a:lumMod val="25000"/>
                  </a:schemeClr>
                </a:solidFill>
              </a:rPr>
              <a:t>? </a:t>
            </a:r>
            <a:r>
              <a:rPr lang="el-GR" sz="2200" dirty="0">
                <a:solidFill>
                  <a:schemeClr val="bg2">
                    <a:lumMod val="25000"/>
                  </a:schemeClr>
                </a:solidFill>
                <a:sym typeface="Wingdings" panose="05000000000000000000" pitchFamily="2" charset="2"/>
              </a:rPr>
              <a:t> </a:t>
            </a:r>
            <a:endParaRPr lang="el-GR" sz="2200" dirty="0">
              <a:solidFill>
                <a:schemeClr val="bg2">
                  <a:lumMod val="25000"/>
                </a:schemeClr>
              </a:solidFill>
            </a:endParaRPr>
          </a:p>
          <a:p>
            <a:pPr lvl="1"/>
            <a:endParaRPr lang="en-US" sz="2000" dirty="0">
              <a:solidFill>
                <a:schemeClr val="bg2">
                  <a:lumMod val="25000"/>
                </a:schemeClr>
              </a:solidFill>
            </a:endParaRPr>
          </a:p>
        </p:txBody>
      </p:sp>
      <mc:AlternateContent xmlns:mc="http://schemas.openxmlformats.org/markup-compatibility/2006" xmlns:a14="http://schemas.microsoft.com/office/drawing/2010/main">
        <mc:Choice Requires="a14">
          <p:sp>
            <p:nvSpPr>
              <p:cNvPr id="12" name="Rectangular Callout 12">
                <a:extLst>
                  <a:ext uri="{FF2B5EF4-FFF2-40B4-BE49-F238E27FC236}">
                    <a16:creationId xmlns:a16="http://schemas.microsoft.com/office/drawing/2014/main" id="{8B453C2A-6424-EF71-B02D-E1684CC19AE7}"/>
                  </a:ext>
                </a:extLst>
              </p:cNvPr>
              <p:cNvSpPr/>
              <p:nvPr/>
            </p:nvSpPr>
            <p:spPr>
              <a:xfrm>
                <a:off x="5943600" y="-19432"/>
                <a:ext cx="2773865" cy="914417"/>
              </a:xfrm>
              <a:prstGeom prst="wedgeRectCallout">
                <a:avLst>
                  <a:gd name="adj1" fmla="val -20833"/>
                  <a:gd name="adj2" fmla="val 93738"/>
                </a:avLst>
              </a:prstGeom>
              <a:solidFill>
                <a:srgbClr val="FFE5E5"/>
              </a:solidFill>
              <a:ln>
                <a:solidFill>
                  <a:srgbClr val="FF0000"/>
                </a:solidFill>
              </a:ln>
            </p:spPr>
            <p:txBody>
              <a:bodyPr wrap="square">
                <a:spAutoFit/>
              </a:bodyPr>
              <a:lstStyle/>
              <a:p>
                <a:pPr marL="525780" marR="0" lvl="0" indent="-457200" algn="l" defTabSz="914400" rtl="0" eaLnBrk="1" fontAlgn="auto" latinLnBrk="0" hangingPunct="1">
                  <a:lnSpc>
                    <a:spcPct val="100000"/>
                  </a:lnSpc>
                  <a:spcBef>
                    <a:spcPts val="0"/>
                  </a:spcBef>
                  <a:spcAft>
                    <a:spcPts val="0"/>
                  </a:spcAft>
                  <a:buClrTx/>
                  <a:buSzTx/>
                  <a:buFont typeface="+mj-lt"/>
                  <a:buAutoNum type="arabicPeriod"/>
                  <a:tabLst/>
                  <a:defRPr/>
                </a:pPr>
                <a14:m>
                  <m:oMath xmlns:m="http://schemas.openxmlformats.org/officeDocument/2006/math">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𝑎</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f>
                      <m:f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sSup>
                          <m:sSup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𝑢</m:t>
                            </m:r>
                          </m:e>
                          <m: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sup>
                        </m:sSup>
                      </m:num>
                      <m:den>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𝑟</m:t>
                        </m:r>
                      </m:den>
                    </m:f>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𝑟</m:t>
                    </m:r>
                    <m:sSup>
                      <m:sSup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𝜔</m:t>
                        </m:r>
                      </m:e>
                      <m: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sup>
                    </m:s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f>
                      <m:f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4</m:t>
                        </m:r>
                        <m:sSup>
                          <m:sSup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𝜋</m:t>
                            </m:r>
                          </m:e>
                          <m: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sup>
                        </m:s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𝑟</m:t>
                        </m:r>
                      </m:num>
                      <m:den>
                        <m:sSup>
                          <m:sSup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𝑇</m:t>
                            </m:r>
                          </m:e>
                          <m: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sup>
                        </m:sSup>
                      </m:den>
                    </m:f>
                  </m:oMath>
                </a14:m>
                <a:endParaRPr kumimoji="0" lang="en-US" sz="18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endParaRPr>
              </a:p>
              <a:p>
                <a:pPr marL="525780" marR="0" lvl="0" indent="-457200" algn="l" defTabSz="914400" rtl="0" eaLnBrk="1" fontAlgn="auto" latinLnBrk="0" hangingPunct="1">
                  <a:lnSpc>
                    <a:spcPct val="100000"/>
                  </a:lnSpc>
                  <a:spcBef>
                    <a:spcPts val="0"/>
                  </a:spcBef>
                  <a:spcAft>
                    <a:spcPts val="0"/>
                  </a:spcAft>
                  <a:buClrTx/>
                  <a:buSzTx/>
                  <a:buFont typeface="+mj-lt"/>
                  <a:buAutoNum type="arabicPeriod"/>
                  <a:tabLst/>
                  <a:defRPr/>
                </a:pPr>
                <a14:m>
                  <m:oMath xmlns:m="http://schemas.openxmlformats.org/officeDocument/2006/math">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𝑢</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f>
                      <m:f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𝜋</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𝑟</m:t>
                        </m:r>
                      </m:num>
                      <m:den>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𝑇</m:t>
                        </m:r>
                      </m:den>
                    </m:f>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𝑟</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𝜔</m:t>
                    </m:r>
                  </m:oMath>
                </a14:m>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12" name="Rectangular Callout 12">
                <a:extLst>
                  <a:ext uri="{FF2B5EF4-FFF2-40B4-BE49-F238E27FC236}">
                    <a16:creationId xmlns:a16="http://schemas.microsoft.com/office/drawing/2014/main" id="{8B453C2A-6424-EF71-B02D-E1684CC19AE7}"/>
                  </a:ext>
                </a:extLst>
              </p:cNvPr>
              <p:cNvSpPr>
                <a:spLocks noRot="1" noChangeAspect="1" noMove="1" noResize="1" noEditPoints="1" noAdjustHandles="1" noChangeArrowheads="1" noChangeShapeType="1" noTextEdit="1"/>
              </p:cNvSpPr>
              <p:nvPr/>
            </p:nvSpPr>
            <p:spPr>
              <a:xfrm>
                <a:off x="5943600" y="-19432"/>
                <a:ext cx="2773865" cy="914417"/>
              </a:xfrm>
              <a:prstGeom prst="wedgeRectCallout">
                <a:avLst>
                  <a:gd name="adj1" fmla="val -20833"/>
                  <a:gd name="adj2" fmla="val 93738"/>
                </a:avLst>
              </a:prstGeom>
              <a:blipFill>
                <a:blip r:embed="rId3"/>
                <a:stretch>
                  <a:fillRect/>
                </a:stretch>
              </a:blipFill>
              <a:ln>
                <a:solidFill>
                  <a:srgbClr val="FF0000"/>
                </a:solidFill>
              </a:ln>
            </p:spPr>
            <p:txBody>
              <a:bodyPr/>
              <a:lstStyle/>
              <a:p>
                <a:r>
                  <a:rPr lang="en-US">
                    <a:noFill/>
                  </a:rPr>
                  <a:t> </a:t>
                </a:r>
              </a:p>
            </p:txBody>
          </p:sp>
        </mc:Fallback>
      </mc:AlternateContent>
      <p:pic>
        <p:nvPicPr>
          <p:cNvPr id="1026" name="Picture 2" descr="https://w7.pngwing.com/pngs/236/520/png-transparent-circle-angle-white-clutch-font-tank-track-angle-white-text.png"/>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16269" r="17013"/>
          <a:stretch/>
        </p:blipFill>
        <p:spPr bwMode="auto">
          <a:xfrm>
            <a:off x="3200400" y="4953000"/>
            <a:ext cx="3977102" cy="1769787"/>
          </a:xfrm>
          <a:prstGeom prst="rect">
            <a:avLst/>
          </a:prstGeom>
          <a:noFill/>
          <a:extLst>
            <a:ext uri="{909E8E84-426E-40DD-AFC4-6F175D3DCCD1}">
              <a14:hiddenFill xmlns:a14="http://schemas.microsoft.com/office/drawing/2010/main">
                <a:solidFill>
                  <a:srgbClr val="FFFFFF"/>
                </a:solidFill>
              </a14:hiddenFill>
            </a:ext>
          </a:extLst>
        </p:spPr>
      </p:pic>
      <p:sp>
        <p:nvSpPr>
          <p:cNvPr id="5" name="Oval 4"/>
          <p:cNvSpPr/>
          <p:nvPr/>
        </p:nvSpPr>
        <p:spPr>
          <a:xfrm>
            <a:off x="4095554" y="4953993"/>
            <a:ext cx="304800"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7" name="Straight Arrow Connector 6"/>
          <p:cNvCxnSpPr/>
          <p:nvPr/>
        </p:nvCxnSpPr>
        <p:spPr>
          <a:xfrm>
            <a:off x="4247954" y="5106393"/>
            <a:ext cx="609600"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8" name="Arc 7"/>
          <p:cNvSpPr/>
          <p:nvPr/>
        </p:nvSpPr>
        <p:spPr>
          <a:xfrm>
            <a:off x="6515352" y="5084070"/>
            <a:ext cx="785650" cy="1110994"/>
          </a:xfrm>
          <a:prstGeom prst="arc">
            <a:avLst/>
          </a:prstGeom>
          <a:ln w="38100">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mc:AlternateContent xmlns:mc="http://schemas.openxmlformats.org/markup-compatibility/2006" xmlns:a14="http://schemas.microsoft.com/office/drawing/2010/main">
        <mc:Choice Requires="a14">
          <p:sp>
            <p:nvSpPr>
              <p:cNvPr id="10" name="TextBox 9"/>
              <p:cNvSpPr txBox="1"/>
              <p:nvPr/>
            </p:nvSpPr>
            <p:spPr>
              <a:xfrm>
                <a:off x="4583614" y="4789051"/>
                <a:ext cx="628442" cy="2769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B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acc>
                            <m:accPr>
                              <m:chr m:val="⃗"/>
                              <m:ctrlPr>
                                <a:rPr kumimoji="0" lang="en-B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accPr>
                            <m:e>
                              <m:r>
                                <a:rPr kumimoji="0" lang="en-B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𝑢</m:t>
                              </m:r>
                            </m:e>
                          </m:acc>
                        </m:e>
                        <m:sub>
                          <m:r>
                            <a:rPr kumimoji="0" lang="en-B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𝑟𝑜𝑐𝑘</m:t>
                          </m:r>
                        </m:sub>
                      </m:sSub>
                      <m:r>
                        <a:rPr kumimoji="0" lang="en-B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oMath>
                  </m:oMathPara>
                </a14:m>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10" name="TextBox 9"/>
              <p:cNvSpPr txBox="1">
                <a:spLocks noRot="1" noChangeAspect="1" noMove="1" noResize="1" noEditPoints="1" noAdjustHandles="1" noChangeArrowheads="1" noChangeShapeType="1" noTextEdit="1"/>
              </p:cNvSpPr>
              <p:nvPr/>
            </p:nvSpPr>
            <p:spPr>
              <a:xfrm>
                <a:off x="4583614" y="4789051"/>
                <a:ext cx="628442" cy="276999"/>
              </a:xfrm>
              <a:prstGeom prst="rect">
                <a:avLst/>
              </a:prstGeom>
              <a:blipFill>
                <a:blip r:embed="rId8"/>
                <a:stretch>
                  <a:fillRect l="-4854" b="-17778"/>
                </a:stretch>
              </a:blipFill>
            </p:spPr>
            <p:txBody>
              <a:bodyPr/>
              <a:lstStyle/>
              <a:p>
                <a:r>
                  <a:rPr lang="en-US">
                    <a:noFill/>
                  </a:rPr>
                  <a:t> </a:t>
                </a:r>
              </a:p>
            </p:txBody>
          </p:sp>
        </mc:Fallback>
      </mc:AlternateContent>
      <p:cxnSp>
        <p:nvCxnSpPr>
          <p:cNvPr id="13" name="Straight Arrow Connector 12"/>
          <p:cNvCxnSpPr/>
          <p:nvPr/>
        </p:nvCxnSpPr>
        <p:spPr>
          <a:xfrm>
            <a:off x="4247954" y="4599505"/>
            <a:ext cx="609600"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5" name="TextBox 14"/>
              <p:cNvSpPr txBox="1"/>
              <p:nvPr/>
            </p:nvSpPr>
            <p:spPr>
              <a:xfrm>
                <a:off x="4731746" y="4241820"/>
                <a:ext cx="642868" cy="2769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B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acc>
                            <m:accPr>
                              <m:chr m:val="⃗"/>
                              <m:ctrlPr>
                                <a:rPr kumimoji="0" lang="en-B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accPr>
                            <m:e>
                              <m:r>
                                <a:rPr kumimoji="0" lang="en-B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𝑢</m:t>
                              </m:r>
                            </m:e>
                          </m:acc>
                        </m:e>
                        <m:sub>
                          <m:r>
                            <a:rPr kumimoji="0" lang="en-B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𝑡𝑎𝑛𝑘</m:t>
                          </m:r>
                        </m:sub>
                      </m:sSub>
                      <m:r>
                        <a:rPr kumimoji="0" lang="en-B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oMath>
                  </m:oMathPara>
                </a14:m>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15" name="TextBox 14"/>
              <p:cNvSpPr txBox="1">
                <a:spLocks noRot="1" noChangeAspect="1" noMove="1" noResize="1" noEditPoints="1" noAdjustHandles="1" noChangeArrowheads="1" noChangeShapeType="1" noTextEdit="1"/>
              </p:cNvSpPr>
              <p:nvPr/>
            </p:nvSpPr>
            <p:spPr>
              <a:xfrm>
                <a:off x="4731746" y="4241820"/>
                <a:ext cx="642868" cy="276999"/>
              </a:xfrm>
              <a:prstGeom prst="rect">
                <a:avLst/>
              </a:prstGeom>
              <a:blipFill>
                <a:blip r:embed="rId9"/>
                <a:stretch>
                  <a:fillRect l="-4717" b="-177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p:cNvSpPr txBox="1"/>
              <p:nvPr/>
            </p:nvSpPr>
            <p:spPr>
              <a:xfrm>
                <a:off x="6595270" y="4476385"/>
                <a:ext cx="1760610" cy="310791"/>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d>
                        <m:dPr>
                          <m:begChr m:val="|"/>
                          <m:endChr m:val="|"/>
                          <m:ctrlPr>
                            <a:rPr kumimoji="0" lang="el-GR"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dPr>
                        <m:e>
                          <m:sSub>
                            <m:sSubPr>
                              <m:ctrlPr>
                                <a:rPr kumimoji="0" lang="en-B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acc>
                                <m:accPr>
                                  <m:chr m:val="⃗"/>
                                  <m:ctrlPr>
                                    <a:rPr kumimoji="0" lang="en-B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accPr>
                                <m:e>
                                  <m:r>
                                    <a:rPr kumimoji="0" lang="en-B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𝑢</m:t>
                                  </m:r>
                                </m:e>
                              </m:acc>
                            </m:e>
                            <m:sub>
                              <m:r>
                                <a:rPr kumimoji="0" lang="en-B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𝑡𝑎𝑛𝑘</m:t>
                              </m:r>
                            </m:sub>
                          </m:sSub>
                        </m:e>
                      </m:d>
                      <m:r>
                        <a:rPr kumimoji="0" lang="en-B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d>
                        <m:dPr>
                          <m:begChr m:val="|"/>
                          <m:endChr m:val="|"/>
                          <m:ctrlPr>
                            <a:rPr kumimoji="0" lang="en-B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dPr>
                        <m:e>
                          <m:sSub>
                            <m:sSubPr>
                              <m:ctrlPr>
                                <a:rPr kumimoji="0" lang="en-B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acc>
                                <m:accPr>
                                  <m:chr m:val="⃗"/>
                                  <m:ctrlPr>
                                    <a:rPr kumimoji="0" lang="en-B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accPr>
                                <m:e>
                                  <m:r>
                                    <a:rPr kumimoji="0" lang="en-B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𝑢</m:t>
                                  </m:r>
                                </m:e>
                              </m:acc>
                            </m:e>
                            <m:sub>
                              <m:r>
                                <a:rPr kumimoji="0" lang="en-B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𝑟𝑜𝑐𝑘</m:t>
                              </m:r>
                            </m:sub>
                          </m:sSub>
                        </m:e>
                      </m:d>
                      <m:r>
                        <a:rPr kumimoji="0" lang="el-GR"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oMath>
                  </m:oMathPara>
                </a14:m>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14" name="TextBox 13"/>
              <p:cNvSpPr txBox="1">
                <a:spLocks noRot="1" noChangeAspect="1" noMove="1" noResize="1" noEditPoints="1" noAdjustHandles="1" noChangeArrowheads="1" noChangeShapeType="1" noTextEdit="1"/>
              </p:cNvSpPr>
              <p:nvPr/>
            </p:nvSpPr>
            <p:spPr>
              <a:xfrm>
                <a:off x="6595270" y="4476385"/>
                <a:ext cx="1760610" cy="310791"/>
              </a:xfrm>
              <a:prstGeom prst="rect">
                <a:avLst/>
              </a:prstGeom>
              <a:blipFill>
                <a:blip r:embed="rId10"/>
                <a:stretch>
                  <a:fillRect t="-17647" r="-6228" b="-43137"/>
                </a:stretch>
              </a:blipFill>
            </p:spPr>
            <p:txBody>
              <a:bodyPr/>
              <a:lstStyle/>
              <a:p>
                <a:r>
                  <a:rPr lang="en-US">
                    <a:noFill/>
                  </a:rPr>
                  <a:t> </a:t>
                </a:r>
              </a:p>
            </p:txBody>
          </p:sp>
        </mc:Fallback>
      </mc:AlternateContent>
    </p:spTree>
    <p:extLst>
      <p:ext uri="{BB962C8B-B14F-4D97-AF65-F5344CB8AC3E}">
        <p14:creationId xmlns:p14="http://schemas.microsoft.com/office/powerpoint/2010/main" val="198701276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www.avmed.in/wp-content/uploads/2012/06/G-Time-Tolerance-Curve.jpg"/>
          <p:cNvPicPr>
            <a:picLocks noChangeAspect="1" noChangeArrowheads="1"/>
          </p:cNvPicPr>
          <p:nvPr/>
        </p:nvPicPr>
        <p:blipFill rotWithShape="1">
          <a:blip r:embed="rId3">
            <a:extLst>
              <a:ext uri="{28A0092B-C50C-407E-A947-70E740481C1C}">
                <a14:useLocalDpi xmlns:a14="http://schemas.microsoft.com/office/drawing/2010/main" val="0"/>
              </a:ext>
            </a:extLst>
          </a:blip>
          <a:srcRect l="2273" t="3178" r="6819" b="4665"/>
          <a:stretch/>
        </p:blipFill>
        <p:spPr bwMode="auto">
          <a:xfrm>
            <a:off x="4724400" y="1145718"/>
            <a:ext cx="3885077" cy="2816682"/>
          </a:xfrm>
          <a:prstGeom prst="rect">
            <a:avLst/>
          </a:prstGeom>
          <a:noFill/>
          <a:extLst>
            <a:ext uri="{909E8E84-426E-40DD-AFC4-6F175D3DCCD1}">
              <a14:hiddenFill xmlns:a14="http://schemas.microsoft.com/office/drawing/2010/main">
                <a:solidFill>
                  <a:srgbClr val="FFFFFF"/>
                </a:solidFill>
              </a14:hiddenFill>
            </a:ext>
          </a:extLst>
        </p:spPr>
      </p:pic>
      <p:sp>
        <p:nvSpPr>
          <p:cNvPr id="2" name="Τίτλος 1"/>
          <p:cNvSpPr>
            <a:spLocks noGrp="1"/>
          </p:cNvSpPr>
          <p:nvPr>
            <p:ph type="title"/>
          </p:nvPr>
        </p:nvSpPr>
        <p:spPr/>
        <p:txBody>
          <a:bodyPr>
            <a:normAutofit fontScale="90000"/>
          </a:bodyPr>
          <a:lstStyle/>
          <a:p>
            <a:r>
              <a:rPr lang="el-GR" dirty="0"/>
              <a:t>Κίνηση σε Δυο Διαστάσεις</a:t>
            </a:r>
          </a:p>
        </p:txBody>
      </p:sp>
      <mc:AlternateContent xmlns:mc="http://schemas.openxmlformats.org/markup-compatibility/2006" xmlns:a14="http://schemas.microsoft.com/office/drawing/2010/main">
        <mc:Choice Requires="a14">
          <p:sp>
            <p:nvSpPr>
              <p:cNvPr id="3" name="Θέση περιεχομένου 2"/>
              <p:cNvSpPr>
                <a:spLocks noGrp="1"/>
              </p:cNvSpPr>
              <p:nvPr>
                <p:ph idx="1"/>
              </p:nvPr>
            </p:nvSpPr>
            <p:spPr>
              <a:xfrm>
                <a:off x="738350" y="1371600"/>
                <a:ext cx="7567108" cy="4153348"/>
              </a:xfrm>
            </p:spPr>
            <p:txBody>
              <a:bodyPr>
                <a:normAutofit/>
              </a:bodyPr>
              <a:lstStyle/>
              <a:p>
                <a:r>
                  <a:rPr lang="el-GR" b="1" u="sng" dirty="0"/>
                  <a:t>Παράδειγμα:</a:t>
                </a:r>
              </a:p>
              <a:p>
                <a:pPr lvl="1"/>
                <a:r>
                  <a:rPr lang="el-GR" sz="1800" dirty="0"/>
                  <a:t>Οι πιλότοι μαχητικών αεροσκαφών</a:t>
                </a:r>
                <a:br>
                  <a:rPr lang="el-GR" sz="1800" dirty="0"/>
                </a:br>
                <a:r>
                  <a:rPr lang="el-GR" sz="1800" dirty="0"/>
                  <a:t>προβληματίζονται όταν έχουν να</a:t>
                </a:r>
                <a:br>
                  <a:rPr lang="el-GR" sz="1800" dirty="0"/>
                </a:br>
                <a:r>
                  <a:rPr lang="el-GR" sz="1800" dirty="0"/>
                  <a:t>πάρουν πολύ κλειστές στροφές λόγω</a:t>
                </a:r>
                <a:br>
                  <a:rPr lang="el-GR" sz="1800" dirty="0"/>
                </a:br>
                <a:r>
                  <a:rPr lang="el-GR" sz="1800" dirty="0"/>
                  <a:t>της κεντρομόλου επιτάχυνσης. Καθώς</a:t>
                </a:r>
                <a:br>
                  <a:rPr lang="el-GR" sz="1800" dirty="0"/>
                </a:br>
                <a:r>
                  <a:rPr lang="el-GR" sz="1800" dirty="0"/>
                  <a:t>η επιτάχυνση αυξάνεται, μπορεί να</a:t>
                </a:r>
                <a:br>
                  <a:rPr lang="el-GR" sz="1800" dirty="0"/>
                </a:br>
                <a:r>
                  <a:rPr lang="el-GR" sz="1800" dirty="0"/>
                  <a:t>συμβεί μια συνθήκη γνωστή ως </a:t>
                </a:r>
                <a:r>
                  <a:rPr lang="en-US" sz="1800" dirty="0"/>
                  <a:t>g-LOC.</a:t>
                </a:r>
                <a:br>
                  <a:rPr lang="en-US" sz="1800" dirty="0"/>
                </a:br>
                <a:r>
                  <a:rPr lang="el-GR" sz="1800" dirty="0"/>
                  <a:t>Ποιο είναι το μέτρο της επιτάχυνσης </a:t>
                </a:r>
                <a:br>
                  <a:rPr lang="en-US" sz="1800" dirty="0"/>
                </a:br>
                <a:r>
                  <a:rPr lang="el-GR" sz="1800" dirty="0"/>
                  <a:t>(σε μονάδες </a:t>
                </a:r>
                <a14:m>
                  <m:oMath xmlns:m="http://schemas.openxmlformats.org/officeDocument/2006/math">
                    <m:r>
                      <a:rPr lang="en-US" sz="1800" i="1" dirty="0" smtClean="0">
                        <a:latin typeface="Cambria Math" panose="02040503050406030204" pitchFamily="18" charset="0"/>
                      </a:rPr>
                      <m:t>𝑔</m:t>
                    </m:r>
                  </m:oMath>
                </a14:m>
                <a:r>
                  <a:rPr lang="en-US" sz="1800" dirty="0"/>
                  <a:t>) </a:t>
                </a:r>
                <a:r>
                  <a:rPr lang="el-GR" sz="1800" dirty="0"/>
                  <a:t>ενός αεροσκάφους που </a:t>
                </a:r>
                <a:br>
                  <a:rPr lang="en-US" sz="1800" dirty="0"/>
                </a:br>
                <a:r>
                  <a:rPr lang="el-GR" sz="1800" dirty="0"/>
                  <a:t>μπαίνει σε οριζόντια κυκλική στροφή με </a:t>
                </a:r>
                <a:br>
                  <a:rPr lang="en-US" sz="1800" dirty="0"/>
                </a:br>
                <a:r>
                  <a:rPr lang="el-GR" sz="1800" dirty="0"/>
                  <a:t>ταχύτητα</a:t>
                </a:r>
                <a:r>
                  <a:rPr lang="en-US" sz="1800" dirty="0"/>
                  <a:t> </a:t>
                </a:r>
                <a14:m>
                  <m:oMath xmlns:m="http://schemas.openxmlformats.org/officeDocument/2006/math">
                    <m:sSub>
                      <m:sSubPr>
                        <m:ctrlPr>
                          <a:rPr lang="en-US" sz="1800" i="1" dirty="0" smtClean="0">
                            <a:latin typeface="Cambria Math" panose="02040503050406030204" pitchFamily="18" charset="0"/>
                          </a:rPr>
                        </m:ctrlPr>
                      </m:sSubPr>
                      <m:e>
                        <m:acc>
                          <m:accPr>
                            <m:chr m:val="⃗"/>
                            <m:ctrlPr>
                              <a:rPr lang="el-GR" sz="1800" i="1" smtClean="0">
                                <a:latin typeface="Cambria Math" panose="02040503050406030204" pitchFamily="18" charset="0"/>
                              </a:rPr>
                            </m:ctrlPr>
                          </m:accPr>
                          <m:e>
                            <m:r>
                              <a:rPr lang="en-US" sz="1800" b="0" i="1" smtClean="0">
                                <a:latin typeface="Cambria Math" panose="02040503050406030204" pitchFamily="18" charset="0"/>
                              </a:rPr>
                              <m:t>𝑣</m:t>
                            </m:r>
                          </m:e>
                        </m:acc>
                      </m:e>
                      <m:sub>
                        <m:r>
                          <a:rPr lang="en-US" sz="1800" b="0" i="1" dirty="0" smtClean="0">
                            <a:latin typeface="Cambria Math" panose="02040503050406030204" pitchFamily="18" charset="0"/>
                          </a:rPr>
                          <m:t>𝑖</m:t>
                        </m:r>
                      </m:sub>
                    </m:sSub>
                    <m:r>
                      <a:rPr lang="en-US" sz="1800" b="0" i="1" dirty="0" smtClean="0">
                        <a:latin typeface="Cambria Math" panose="02040503050406030204" pitchFamily="18" charset="0"/>
                      </a:rPr>
                      <m:t>=400</m:t>
                    </m:r>
                    <m:acc>
                      <m:accPr>
                        <m:chr m:val="⃗"/>
                        <m:ctrlPr>
                          <a:rPr lang="en-US" sz="1800" b="0" i="1" dirty="0" smtClean="0">
                            <a:latin typeface="Cambria Math" panose="02040503050406030204" pitchFamily="18" charset="0"/>
                          </a:rPr>
                        </m:ctrlPr>
                      </m:accPr>
                      <m:e>
                        <m:r>
                          <a:rPr lang="en-US" sz="1800" b="0" i="1" dirty="0" smtClean="0">
                            <a:latin typeface="Cambria Math" panose="02040503050406030204" pitchFamily="18" charset="0"/>
                          </a:rPr>
                          <m:t>𝑖</m:t>
                        </m:r>
                      </m:e>
                    </m:acc>
                    <m:r>
                      <a:rPr lang="en-US" sz="1800" b="0" i="1" dirty="0" smtClean="0">
                        <a:latin typeface="Cambria Math" panose="02040503050406030204" pitchFamily="18" charset="0"/>
                      </a:rPr>
                      <m:t>+500 </m:t>
                    </m:r>
                    <m:acc>
                      <m:accPr>
                        <m:chr m:val="⃗"/>
                        <m:ctrlPr>
                          <a:rPr lang="en-US" sz="1800" b="0" i="1" dirty="0" smtClean="0">
                            <a:latin typeface="Cambria Math" panose="02040503050406030204" pitchFamily="18" charset="0"/>
                          </a:rPr>
                        </m:ctrlPr>
                      </m:accPr>
                      <m:e>
                        <m:r>
                          <a:rPr lang="en-US" sz="1800" b="0" i="1" dirty="0" smtClean="0">
                            <a:latin typeface="Cambria Math" panose="02040503050406030204" pitchFamily="18" charset="0"/>
                          </a:rPr>
                          <m:t>𝑗</m:t>
                        </m:r>
                      </m:e>
                    </m:acc>
                  </m:oMath>
                </a14:m>
                <a:r>
                  <a:rPr lang="en-US" sz="1400" dirty="0"/>
                  <a:t> </a:t>
                </a:r>
                <a:r>
                  <a:rPr lang="en-US" sz="1800" dirty="0"/>
                  <a:t>m/s </a:t>
                </a:r>
                <a:r>
                  <a:rPr lang="el-GR" sz="1800" dirty="0"/>
                  <a:t>για χρόνο</a:t>
                </a:r>
                <a:br>
                  <a:rPr lang="en-US" sz="1800" dirty="0"/>
                </a:br>
                <a14:m>
                  <m:oMath xmlns:m="http://schemas.openxmlformats.org/officeDocument/2006/math">
                    <m:r>
                      <a:rPr lang="en-US" sz="1800" i="1" dirty="0" smtClean="0">
                        <a:latin typeface="Cambria Math" panose="02040503050406030204" pitchFamily="18" charset="0"/>
                      </a:rPr>
                      <m:t>𝑡</m:t>
                    </m:r>
                    <m:r>
                      <a:rPr lang="en-US" sz="1800" i="1" dirty="0" smtClean="0">
                        <a:latin typeface="Cambria Math" panose="02040503050406030204" pitchFamily="18" charset="0"/>
                      </a:rPr>
                      <m:t>=24 </m:t>
                    </m:r>
                  </m:oMath>
                </a14:m>
                <a:r>
                  <a:rPr lang="en-US" sz="1800" dirty="0"/>
                  <a:t>s </a:t>
                </a:r>
                <a:r>
                  <a:rPr lang="el-GR" sz="1800" dirty="0"/>
                  <a:t>και βγαίνει από τη στροφή</a:t>
                </a:r>
                <a:r>
                  <a:rPr lang="en-US" sz="1800" dirty="0"/>
                  <a:t> </a:t>
                </a:r>
                <a:r>
                  <a:rPr lang="el-GR" sz="1800" dirty="0"/>
                  <a:t>(πριν</a:t>
                </a:r>
                <a:br>
                  <a:rPr lang="el-GR" sz="1800" dirty="0"/>
                </a:br>
                <a:r>
                  <a:rPr lang="el-GR" sz="1800" dirty="0"/>
                  <a:t>«κλείσει» πλήρη κύκλο) με ταχύτητα </a:t>
                </a:r>
                <a:br>
                  <a:rPr lang="el-GR" sz="1800" i="1" dirty="0">
                    <a:solidFill>
                      <a:schemeClr val="bg2">
                        <a:lumMod val="25000"/>
                      </a:schemeClr>
                    </a:solidFill>
                    <a:latin typeface="Cambria Math" panose="02040503050406030204" pitchFamily="18" charset="0"/>
                  </a:rPr>
                </a:br>
                <a14:m>
                  <m:oMath xmlns:m="http://schemas.openxmlformats.org/officeDocument/2006/math">
                    <m:sSub>
                      <m:sSubPr>
                        <m:ctrlPr>
                          <a:rPr lang="en-US" sz="1800" i="1" dirty="0" smtClean="0">
                            <a:solidFill>
                              <a:schemeClr val="bg2">
                                <a:lumMod val="25000"/>
                              </a:schemeClr>
                            </a:solidFill>
                            <a:latin typeface="Cambria Math" panose="02040503050406030204" pitchFamily="18" charset="0"/>
                          </a:rPr>
                        </m:ctrlPr>
                      </m:sSubPr>
                      <m:e>
                        <m:acc>
                          <m:accPr>
                            <m:chr m:val="⃗"/>
                            <m:ctrlPr>
                              <a:rPr lang="el-GR" sz="1800" i="1">
                                <a:solidFill>
                                  <a:schemeClr val="bg2">
                                    <a:lumMod val="25000"/>
                                  </a:schemeClr>
                                </a:solidFill>
                                <a:latin typeface="Cambria Math" panose="02040503050406030204" pitchFamily="18" charset="0"/>
                              </a:rPr>
                            </m:ctrlPr>
                          </m:accPr>
                          <m:e>
                            <m:r>
                              <a:rPr lang="en-US" sz="1800" i="1">
                                <a:solidFill>
                                  <a:schemeClr val="bg2">
                                    <a:lumMod val="25000"/>
                                  </a:schemeClr>
                                </a:solidFill>
                                <a:latin typeface="Cambria Math" panose="02040503050406030204" pitchFamily="18" charset="0"/>
                              </a:rPr>
                              <m:t>𝑣</m:t>
                            </m:r>
                          </m:e>
                        </m:acc>
                      </m:e>
                      <m:sub>
                        <m:r>
                          <a:rPr lang="en-US" sz="1800" b="0" i="1" dirty="0" smtClean="0">
                            <a:solidFill>
                              <a:schemeClr val="bg2">
                                <a:lumMod val="25000"/>
                              </a:schemeClr>
                            </a:solidFill>
                            <a:latin typeface="Cambria Math" panose="02040503050406030204" pitchFamily="18" charset="0"/>
                          </a:rPr>
                          <m:t>𝑓</m:t>
                        </m:r>
                      </m:sub>
                    </m:sSub>
                    <m:r>
                      <a:rPr lang="en-US" sz="1800" i="1" dirty="0">
                        <a:solidFill>
                          <a:schemeClr val="bg2">
                            <a:lumMod val="25000"/>
                          </a:schemeClr>
                        </a:solidFill>
                        <a:latin typeface="Cambria Math" panose="02040503050406030204" pitchFamily="18" charset="0"/>
                      </a:rPr>
                      <m:t>=</m:t>
                    </m:r>
                    <m:r>
                      <a:rPr lang="el-GR" sz="1800" b="0" i="1" dirty="0" smtClean="0">
                        <a:solidFill>
                          <a:schemeClr val="bg2">
                            <a:lumMod val="25000"/>
                          </a:schemeClr>
                        </a:solidFill>
                        <a:latin typeface="Cambria Math" panose="02040503050406030204" pitchFamily="18" charset="0"/>
                      </a:rPr>
                      <m:t>−</m:t>
                    </m:r>
                    <m:r>
                      <a:rPr lang="en-US" sz="1800" i="1" dirty="0">
                        <a:solidFill>
                          <a:schemeClr val="bg2">
                            <a:lumMod val="25000"/>
                          </a:schemeClr>
                        </a:solidFill>
                        <a:latin typeface="Cambria Math" panose="02040503050406030204" pitchFamily="18" charset="0"/>
                      </a:rPr>
                      <m:t>400</m:t>
                    </m:r>
                    <m:acc>
                      <m:accPr>
                        <m:chr m:val="⃗"/>
                        <m:ctrlPr>
                          <a:rPr lang="en-US" sz="1800" i="1" dirty="0">
                            <a:solidFill>
                              <a:schemeClr val="bg2">
                                <a:lumMod val="25000"/>
                              </a:schemeClr>
                            </a:solidFill>
                            <a:latin typeface="Cambria Math" panose="02040503050406030204" pitchFamily="18" charset="0"/>
                          </a:rPr>
                        </m:ctrlPr>
                      </m:accPr>
                      <m:e>
                        <m:r>
                          <a:rPr lang="en-US" sz="1800" i="1" dirty="0">
                            <a:solidFill>
                              <a:schemeClr val="bg2">
                                <a:lumMod val="25000"/>
                              </a:schemeClr>
                            </a:solidFill>
                            <a:latin typeface="Cambria Math" panose="02040503050406030204" pitchFamily="18" charset="0"/>
                          </a:rPr>
                          <m:t>𝑖</m:t>
                        </m:r>
                      </m:e>
                    </m:acc>
                    <m:r>
                      <a:rPr lang="el-GR" sz="1800" b="0" i="1" dirty="0" smtClean="0">
                        <a:solidFill>
                          <a:schemeClr val="bg2">
                            <a:lumMod val="25000"/>
                          </a:schemeClr>
                        </a:solidFill>
                        <a:latin typeface="Cambria Math" panose="02040503050406030204" pitchFamily="18" charset="0"/>
                      </a:rPr>
                      <m:t>−</m:t>
                    </m:r>
                    <m:r>
                      <a:rPr lang="en-US" sz="1800" i="1" dirty="0">
                        <a:solidFill>
                          <a:schemeClr val="bg2">
                            <a:lumMod val="25000"/>
                          </a:schemeClr>
                        </a:solidFill>
                        <a:latin typeface="Cambria Math" panose="02040503050406030204" pitchFamily="18" charset="0"/>
                      </a:rPr>
                      <m:t>500 </m:t>
                    </m:r>
                    <m:acc>
                      <m:accPr>
                        <m:chr m:val="⃗"/>
                        <m:ctrlPr>
                          <a:rPr lang="en-US" sz="1800" i="1" dirty="0">
                            <a:solidFill>
                              <a:schemeClr val="bg2">
                                <a:lumMod val="25000"/>
                              </a:schemeClr>
                            </a:solidFill>
                            <a:latin typeface="Cambria Math" panose="02040503050406030204" pitchFamily="18" charset="0"/>
                          </a:rPr>
                        </m:ctrlPr>
                      </m:accPr>
                      <m:e>
                        <m:r>
                          <a:rPr lang="en-US" sz="1800" i="1" dirty="0">
                            <a:solidFill>
                              <a:schemeClr val="bg2">
                                <a:lumMod val="25000"/>
                              </a:schemeClr>
                            </a:solidFill>
                            <a:latin typeface="Cambria Math" panose="02040503050406030204" pitchFamily="18" charset="0"/>
                          </a:rPr>
                          <m:t>𝑗</m:t>
                        </m:r>
                      </m:e>
                    </m:acc>
                  </m:oMath>
                </a14:m>
                <a:r>
                  <a:rPr lang="en-US" sz="1400" dirty="0">
                    <a:solidFill>
                      <a:schemeClr val="bg2">
                        <a:lumMod val="25000"/>
                      </a:schemeClr>
                    </a:solidFill>
                  </a:rPr>
                  <a:t> </a:t>
                </a:r>
                <a:r>
                  <a:rPr lang="en-US" sz="1800" dirty="0">
                    <a:solidFill>
                      <a:schemeClr val="bg2">
                        <a:lumMod val="25000"/>
                      </a:schemeClr>
                    </a:solidFill>
                  </a:rPr>
                  <a:t>m/s </a:t>
                </a:r>
                <a:r>
                  <a:rPr lang="el-GR" sz="1800" dirty="0">
                    <a:solidFill>
                      <a:schemeClr val="bg2">
                        <a:lumMod val="25000"/>
                      </a:schemeClr>
                    </a:solidFill>
                  </a:rPr>
                  <a:t>?</a:t>
                </a:r>
                <a:endParaRPr lang="en-US" sz="1400" dirty="0">
                  <a:solidFill>
                    <a:schemeClr val="bg2">
                      <a:lumMod val="25000"/>
                    </a:schemeClr>
                  </a:solidFill>
                </a:endParaRPr>
              </a:p>
            </p:txBody>
          </p:sp>
        </mc:Choice>
        <mc:Fallback xmlns="">
          <p:sp>
            <p:nvSpPr>
              <p:cNvPr id="3" name="Θέση περιεχομένου 2"/>
              <p:cNvSpPr>
                <a:spLocks noGrp="1" noRot="1" noChangeAspect="1" noMove="1" noResize="1" noEditPoints="1" noAdjustHandles="1" noChangeArrowheads="1" noChangeShapeType="1" noTextEdit="1"/>
              </p:cNvSpPr>
              <p:nvPr>
                <p:ph idx="1"/>
              </p:nvPr>
            </p:nvSpPr>
            <p:spPr>
              <a:xfrm>
                <a:off x="738350" y="1371600"/>
                <a:ext cx="7567108" cy="4153348"/>
              </a:xfrm>
              <a:blipFill>
                <a:blip r:embed="rId4"/>
                <a:stretch>
                  <a:fillRect t="-1175" b="-734"/>
                </a:stretch>
              </a:blipFill>
            </p:spPr>
            <p:txBody>
              <a:bodyPr/>
              <a:lstStyle/>
              <a:p>
                <a:r>
                  <a:rPr lang="en-US">
                    <a:noFill/>
                  </a:rPr>
                  <a:t> </a:t>
                </a:r>
              </a:p>
            </p:txBody>
          </p:sp>
        </mc:Fallback>
      </mc:AlternateContent>
      <p:sp>
        <p:nvSpPr>
          <p:cNvPr id="4" name="Oval 3"/>
          <p:cNvSpPr/>
          <p:nvPr/>
        </p:nvSpPr>
        <p:spPr>
          <a:xfrm>
            <a:off x="6454913" y="4412225"/>
            <a:ext cx="1447800" cy="1398166"/>
          </a:xfrm>
          <a:prstGeom prst="ellipse">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6" name="Straight Arrow Connector 5"/>
          <p:cNvCxnSpPr>
            <a:stCxn id="4" idx="1"/>
          </p:cNvCxnSpPr>
          <p:nvPr/>
        </p:nvCxnSpPr>
        <p:spPr>
          <a:xfrm flipV="1">
            <a:off x="6666938" y="3990852"/>
            <a:ext cx="738287" cy="62613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 name="TextBox 7"/>
              <p:cNvSpPr txBox="1"/>
              <p:nvPr/>
            </p:nvSpPr>
            <p:spPr>
              <a:xfrm>
                <a:off x="7484392" y="3890007"/>
                <a:ext cx="206296" cy="27699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acc>
                            <m:accPr>
                              <m:chr m:val="⃗"/>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acc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𝑢</m:t>
                              </m:r>
                            </m:e>
                          </m:acc>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𝑖</m:t>
                          </m:r>
                        </m:sub>
                      </m:sSub>
                    </m:oMath>
                  </m:oMathPara>
                </a14:m>
                <a:endParaRPr kumimoji="0" lang="el-G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8" name="TextBox 7"/>
              <p:cNvSpPr txBox="1">
                <a:spLocks noRot="1" noChangeAspect="1" noMove="1" noResize="1" noEditPoints="1" noAdjustHandles="1" noChangeArrowheads="1" noChangeShapeType="1" noTextEdit="1"/>
              </p:cNvSpPr>
              <p:nvPr/>
            </p:nvSpPr>
            <p:spPr>
              <a:xfrm>
                <a:off x="7484392" y="3890007"/>
                <a:ext cx="206296" cy="276999"/>
              </a:xfrm>
              <a:prstGeom prst="rect">
                <a:avLst/>
              </a:prstGeom>
              <a:blipFill>
                <a:blip r:embed="rId5"/>
                <a:stretch>
                  <a:fillRect l="-29412" r="-23529" b="-17391"/>
                </a:stretch>
              </a:blipFill>
            </p:spPr>
            <p:txBody>
              <a:bodyPr/>
              <a:lstStyle/>
              <a:p>
                <a:r>
                  <a:rPr lang="en-US">
                    <a:noFill/>
                  </a:rPr>
                  <a:t> </a:t>
                </a:r>
              </a:p>
            </p:txBody>
          </p:sp>
        </mc:Fallback>
      </mc:AlternateContent>
      <p:cxnSp>
        <p:nvCxnSpPr>
          <p:cNvPr id="10" name="Straight Arrow Connector 9"/>
          <p:cNvCxnSpPr/>
          <p:nvPr/>
        </p:nvCxnSpPr>
        <p:spPr>
          <a:xfrm flipH="1">
            <a:off x="6956878" y="5597639"/>
            <a:ext cx="746009" cy="71759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1" name="TextBox 10"/>
              <p:cNvSpPr txBox="1"/>
              <p:nvPr/>
            </p:nvSpPr>
            <p:spPr>
              <a:xfrm>
                <a:off x="6707864" y="6015148"/>
                <a:ext cx="206296" cy="29924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acc>
                            <m:accPr>
                              <m:chr m:val="⃗"/>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acc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𝑢</m:t>
                              </m:r>
                            </m:e>
                          </m:acc>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𝑓</m:t>
                          </m:r>
                        </m:sub>
                      </m:sSub>
                    </m:oMath>
                  </m:oMathPara>
                </a14:m>
                <a:endParaRPr kumimoji="0" lang="el-G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11" name="TextBox 10"/>
              <p:cNvSpPr txBox="1">
                <a:spLocks noRot="1" noChangeAspect="1" noMove="1" noResize="1" noEditPoints="1" noAdjustHandles="1" noChangeArrowheads="1" noChangeShapeType="1" noTextEdit="1"/>
              </p:cNvSpPr>
              <p:nvPr/>
            </p:nvSpPr>
            <p:spPr>
              <a:xfrm>
                <a:off x="6707864" y="6015148"/>
                <a:ext cx="206296" cy="299249"/>
              </a:xfrm>
              <a:prstGeom prst="rect">
                <a:avLst/>
              </a:prstGeom>
              <a:blipFill>
                <a:blip r:embed="rId6"/>
                <a:stretch>
                  <a:fillRect l="-29412" r="-47059" b="-28571"/>
                </a:stretch>
              </a:blipFill>
            </p:spPr>
            <p:txBody>
              <a:bodyPr/>
              <a:lstStyle/>
              <a:p>
                <a:r>
                  <a:rPr lang="en-US">
                    <a:noFill/>
                  </a:rPr>
                  <a:t> </a:t>
                </a:r>
              </a:p>
            </p:txBody>
          </p:sp>
        </mc:Fallback>
      </mc:AlternateContent>
      <p:cxnSp>
        <p:nvCxnSpPr>
          <p:cNvPr id="21" name="Straight Connector 20"/>
          <p:cNvCxnSpPr>
            <a:stCxn id="4" idx="1"/>
            <a:endCxn id="4" idx="5"/>
          </p:cNvCxnSpPr>
          <p:nvPr/>
        </p:nvCxnSpPr>
        <p:spPr>
          <a:xfrm>
            <a:off x="6666938" y="4616982"/>
            <a:ext cx="1023750" cy="988652"/>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7">
            <p14:nvContentPartPr>
              <p14:cNvPr id="5" name="Ink 4"/>
              <p14:cNvContentPartPr/>
              <p14:nvPr/>
            </p14:nvContentPartPr>
            <p14:xfrm>
              <a:off x="583920" y="4393080"/>
              <a:ext cx="7347960" cy="1914480"/>
            </p14:xfrm>
          </p:contentPart>
        </mc:Choice>
        <mc:Fallback xmlns="">
          <p:pic>
            <p:nvPicPr>
              <p:cNvPr id="5" name="Ink 4"/>
              <p:cNvPicPr/>
              <p:nvPr/>
            </p:nvPicPr>
            <p:blipFill>
              <a:blip r:embed="rId8"/>
              <a:stretch>
                <a:fillRect/>
              </a:stretch>
            </p:blipFill>
            <p:spPr>
              <a:xfrm>
                <a:off x="575280" y="4384080"/>
                <a:ext cx="7366680" cy="1932120"/>
              </a:xfrm>
              <a:prstGeom prst="rect">
                <a:avLst/>
              </a:prstGeom>
            </p:spPr>
          </p:pic>
        </mc:Fallback>
      </mc:AlternateContent>
    </p:spTree>
    <p:extLst>
      <p:ext uri="{BB962C8B-B14F-4D97-AF65-F5344CB8AC3E}">
        <p14:creationId xmlns:p14="http://schemas.microsoft.com/office/powerpoint/2010/main" val="1577978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fade">
                                      <p:cBhvr>
                                        <p:cTn id="20" dur="500"/>
                                        <p:tgtEl>
                                          <p:spTgt spid="21"/>
                                        </p:tgtEl>
                                      </p:cBhvr>
                                    </p:animEffect>
                                  </p:childTnLst>
                                </p:cTn>
                              </p:par>
                              <p:par>
                                <p:cTn id="21" presetID="10" presetClass="entr" presetSubtype="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63" presetClass="entr" presetSubtype="0"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p:cTn id="31" dur="5000" fill="hold"/>
                                        <p:tgtEl>
                                          <p:spTgt spid="5"/>
                                        </p:tgtEl>
                                        <p:attrNameLst>
                                          <p:attrName>drawProgress</p:attrName>
                                        </p:attrNameLst>
                                      </p:cBhvr>
                                      <p:tavLst>
                                        <p:tav tm="0">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p:bldP spid="11"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a:t>Κίνηση σε Δυο Διαστάσεις</a:t>
            </a:r>
          </a:p>
        </p:txBody>
      </p:sp>
      <mc:AlternateContent xmlns:mc="http://schemas.openxmlformats.org/markup-compatibility/2006" xmlns:a14="http://schemas.microsoft.com/office/drawing/2010/main">
        <mc:Choice Requires="a14">
          <p:sp>
            <p:nvSpPr>
              <p:cNvPr id="3" name="Θέση περιεχομένου 2"/>
              <p:cNvSpPr>
                <a:spLocks noGrp="1"/>
              </p:cNvSpPr>
              <p:nvPr>
                <p:ph idx="1"/>
              </p:nvPr>
            </p:nvSpPr>
            <p:spPr>
              <a:xfrm>
                <a:off x="738350" y="1371600"/>
                <a:ext cx="7567108" cy="4153348"/>
              </a:xfrm>
            </p:spPr>
            <p:txBody>
              <a:bodyPr>
                <a:normAutofit/>
              </a:bodyPr>
              <a:lstStyle/>
              <a:p>
                <a:r>
                  <a:rPr lang="el-GR" b="1" u="sng" dirty="0"/>
                  <a:t>Παράδειγμα – Λύση:</a:t>
                </a:r>
              </a:p>
              <a:p>
                <a:pPr lvl="1"/>
                <a:r>
                  <a:rPr lang="el-GR" sz="1800" dirty="0"/>
                  <a:t>Ποιο είναι το μέτρο της επιτάχυνσης (σε μονάδες </a:t>
                </a:r>
                <a14:m>
                  <m:oMath xmlns:m="http://schemas.openxmlformats.org/officeDocument/2006/math">
                    <m:r>
                      <a:rPr lang="en-US" sz="1800" i="1" dirty="0" smtClean="0">
                        <a:latin typeface="Cambria Math" panose="02040503050406030204" pitchFamily="18" charset="0"/>
                      </a:rPr>
                      <m:t>𝑔</m:t>
                    </m:r>
                  </m:oMath>
                </a14:m>
                <a:r>
                  <a:rPr lang="en-US" sz="1800" dirty="0"/>
                  <a:t>) </a:t>
                </a:r>
                <a:r>
                  <a:rPr lang="el-GR" sz="1800" dirty="0"/>
                  <a:t>ενός αεροσκάφους που μπαίνει σε οριζόντια κυκλική στροφή με ταχύτητα</a:t>
                </a:r>
                <a:r>
                  <a:rPr lang="en-US" sz="1800" dirty="0"/>
                  <a:t> </a:t>
                </a:r>
                <a14:m>
                  <m:oMath xmlns:m="http://schemas.openxmlformats.org/officeDocument/2006/math">
                    <m:sSub>
                      <m:sSubPr>
                        <m:ctrlPr>
                          <a:rPr lang="en-US" sz="1800" i="1" dirty="0" smtClean="0">
                            <a:latin typeface="Cambria Math" panose="02040503050406030204" pitchFamily="18" charset="0"/>
                          </a:rPr>
                        </m:ctrlPr>
                      </m:sSubPr>
                      <m:e>
                        <m:acc>
                          <m:accPr>
                            <m:chr m:val="⃗"/>
                            <m:ctrlPr>
                              <a:rPr lang="el-GR" sz="1800" i="1" smtClean="0">
                                <a:latin typeface="Cambria Math" panose="02040503050406030204" pitchFamily="18" charset="0"/>
                              </a:rPr>
                            </m:ctrlPr>
                          </m:accPr>
                          <m:e>
                            <m:r>
                              <a:rPr lang="en-US" sz="1800" b="0" i="1" smtClean="0">
                                <a:latin typeface="Cambria Math" panose="02040503050406030204" pitchFamily="18" charset="0"/>
                              </a:rPr>
                              <m:t>𝑣</m:t>
                            </m:r>
                          </m:e>
                        </m:acc>
                      </m:e>
                      <m:sub>
                        <m:r>
                          <a:rPr lang="en-US" sz="1800" b="0" i="1" dirty="0" smtClean="0">
                            <a:latin typeface="Cambria Math" panose="02040503050406030204" pitchFamily="18" charset="0"/>
                          </a:rPr>
                          <m:t>𝑖</m:t>
                        </m:r>
                      </m:sub>
                    </m:sSub>
                    <m:r>
                      <a:rPr lang="en-US" sz="1800" b="0" i="1" dirty="0" smtClean="0">
                        <a:latin typeface="Cambria Math" panose="02040503050406030204" pitchFamily="18" charset="0"/>
                      </a:rPr>
                      <m:t>=400</m:t>
                    </m:r>
                    <m:acc>
                      <m:accPr>
                        <m:chr m:val="⃗"/>
                        <m:ctrlPr>
                          <a:rPr lang="en-US" sz="1800" b="0" i="1" dirty="0" smtClean="0">
                            <a:latin typeface="Cambria Math" panose="02040503050406030204" pitchFamily="18" charset="0"/>
                          </a:rPr>
                        </m:ctrlPr>
                      </m:accPr>
                      <m:e>
                        <m:r>
                          <a:rPr lang="en-US" sz="1800" b="0" i="1" dirty="0" smtClean="0">
                            <a:latin typeface="Cambria Math" panose="02040503050406030204" pitchFamily="18" charset="0"/>
                          </a:rPr>
                          <m:t>𝑖</m:t>
                        </m:r>
                      </m:e>
                    </m:acc>
                    <m:r>
                      <a:rPr lang="en-US" sz="1800" b="0" i="1" dirty="0" smtClean="0">
                        <a:latin typeface="Cambria Math" panose="02040503050406030204" pitchFamily="18" charset="0"/>
                      </a:rPr>
                      <m:t>+500 </m:t>
                    </m:r>
                    <m:acc>
                      <m:accPr>
                        <m:chr m:val="⃗"/>
                        <m:ctrlPr>
                          <a:rPr lang="en-US" sz="1800" b="0" i="1" dirty="0" smtClean="0">
                            <a:latin typeface="Cambria Math" panose="02040503050406030204" pitchFamily="18" charset="0"/>
                          </a:rPr>
                        </m:ctrlPr>
                      </m:accPr>
                      <m:e>
                        <m:r>
                          <a:rPr lang="en-US" sz="1800" b="0" i="1" dirty="0" smtClean="0">
                            <a:latin typeface="Cambria Math" panose="02040503050406030204" pitchFamily="18" charset="0"/>
                          </a:rPr>
                          <m:t>𝑗</m:t>
                        </m:r>
                      </m:e>
                    </m:acc>
                  </m:oMath>
                </a14:m>
                <a:r>
                  <a:rPr lang="en-US" sz="1400" dirty="0"/>
                  <a:t> </a:t>
                </a:r>
                <a:r>
                  <a:rPr lang="en-US" sz="1800" dirty="0"/>
                  <a:t>m/s </a:t>
                </a:r>
                <a:r>
                  <a:rPr lang="el-GR" sz="1800" dirty="0"/>
                  <a:t>για χρόνο </a:t>
                </a:r>
                <a14:m>
                  <m:oMath xmlns:m="http://schemas.openxmlformats.org/officeDocument/2006/math">
                    <m:r>
                      <a:rPr lang="en-US" sz="1800" i="1" dirty="0" smtClean="0">
                        <a:latin typeface="Cambria Math" panose="02040503050406030204" pitchFamily="18" charset="0"/>
                      </a:rPr>
                      <m:t>𝑡</m:t>
                    </m:r>
                    <m:r>
                      <a:rPr lang="en-US" sz="1800" i="1" dirty="0" smtClean="0">
                        <a:latin typeface="Cambria Math" panose="02040503050406030204" pitchFamily="18" charset="0"/>
                      </a:rPr>
                      <m:t> = 24 </m:t>
                    </m:r>
                  </m:oMath>
                </a14:m>
                <a:r>
                  <a:rPr lang="en-US" sz="1800" dirty="0"/>
                  <a:t>s </a:t>
                </a:r>
                <a:r>
                  <a:rPr lang="el-GR" sz="1800" dirty="0"/>
                  <a:t>και βγαίνει από τη στροφή (πριν</a:t>
                </a:r>
                <a:br>
                  <a:rPr lang="el-GR" sz="1800" dirty="0"/>
                </a:br>
                <a:r>
                  <a:rPr lang="el-GR" sz="1800" dirty="0"/>
                  <a:t>«κλείσει» πλήρη κύκλο) με ταχύτητα </a:t>
                </a:r>
                <a14:m>
                  <m:oMath xmlns:m="http://schemas.openxmlformats.org/officeDocument/2006/math">
                    <m:sSub>
                      <m:sSubPr>
                        <m:ctrlPr>
                          <a:rPr lang="en-US" sz="1800" i="1" dirty="0" smtClean="0">
                            <a:solidFill>
                              <a:schemeClr val="bg2">
                                <a:lumMod val="25000"/>
                              </a:schemeClr>
                            </a:solidFill>
                            <a:latin typeface="Cambria Math" panose="02040503050406030204" pitchFamily="18" charset="0"/>
                          </a:rPr>
                        </m:ctrlPr>
                      </m:sSubPr>
                      <m:e>
                        <m:acc>
                          <m:accPr>
                            <m:chr m:val="⃗"/>
                            <m:ctrlPr>
                              <a:rPr lang="el-GR" sz="1800" i="1">
                                <a:solidFill>
                                  <a:schemeClr val="bg2">
                                    <a:lumMod val="25000"/>
                                  </a:schemeClr>
                                </a:solidFill>
                                <a:latin typeface="Cambria Math" panose="02040503050406030204" pitchFamily="18" charset="0"/>
                              </a:rPr>
                            </m:ctrlPr>
                          </m:accPr>
                          <m:e>
                            <m:r>
                              <a:rPr lang="en-US" sz="1800" i="1">
                                <a:solidFill>
                                  <a:schemeClr val="bg2">
                                    <a:lumMod val="25000"/>
                                  </a:schemeClr>
                                </a:solidFill>
                                <a:latin typeface="Cambria Math" panose="02040503050406030204" pitchFamily="18" charset="0"/>
                              </a:rPr>
                              <m:t>𝑣</m:t>
                            </m:r>
                          </m:e>
                        </m:acc>
                      </m:e>
                      <m:sub>
                        <m:r>
                          <a:rPr lang="en-US" sz="1800" b="0" i="1" smtClean="0">
                            <a:solidFill>
                              <a:schemeClr val="bg2">
                                <a:lumMod val="25000"/>
                              </a:schemeClr>
                            </a:solidFill>
                            <a:latin typeface="Cambria Math" panose="02040503050406030204" pitchFamily="18" charset="0"/>
                          </a:rPr>
                          <m:t>𝑓</m:t>
                        </m:r>
                      </m:sub>
                    </m:sSub>
                    <m:r>
                      <a:rPr lang="en-US" sz="1800" i="1" dirty="0">
                        <a:solidFill>
                          <a:schemeClr val="bg2">
                            <a:lumMod val="25000"/>
                          </a:schemeClr>
                        </a:solidFill>
                        <a:latin typeface="Cambria Math" panose="02040503050406030204" pitchFamily="18" charset="0"/>
                      </a:rPr>
                      <m:t>=</m:t>
                    </m:r>
                    <m:r>
                      <a:rPr lang="el-GR" sz="1800" b="0" i="1" dirty="0" smtClean="0">
                        <a:solidFill>
                          <a:schemeClr val="bg2">
                            <a:lumMod val="25000"/>
                          </a:schemeClr>
                        </a:solidFill>
                        <a:latin typeface="Cambria Math" panose="02040503050406030204" pitchFamily="18" charset="0"/>
                      </a:rPr>
                      <m:t>−</m:t>
                    </m:r>
                    <m:r>
                      <a:rPr lang="en-US" sz="1800" i="1" dirty="0">
                        <a:solidFill>
                          <a:schemeClr val="bg2">
                            <a:lumMod val="25000"/>
                          </a:schemeClr>
                        </a:solidFill>
                        <a:latin typeface="Cambria Math" panose="02040503050406030204" pitchFamily="18" charset="0"/>
                      </a:rPr>
                      <m:t>400</m:t>
                    </m:r>
                    <m:acc>
                      <m:accPr>
                        <m:chr m:val="⃗"/>
                        <m:ctrlPr>
                          <a:rPr lang="en-US" sz="1800" i="1" dirty="0">
                            <a:solidFill>
                              <a:schemeClr val="bg2">
                                <a:lumMod val="25000"/>
                              </a:schemeClr>
                            </a:solidFill>
                            <a:latin typeface="Cambria Math" panose="02040503050406030204" pitchFamily="18" charset="0"/>
                          </a:rPr>
                        </m:ctrlPr>
                      </m:accPr>
                      <m:e>
                        <m:r>
                          <a:rPr lang="en-US" sz="1800" i="1" dirty="0">
                            <a:solidFill>
                              <a:schemeClr val="bg2">
                                <a:lumMod val="25000"/>
                              </a:schemeClr>
                            </a:solidFill>
                            <a:latin typeface="Cambria Math" panose="02040503050406030204" pitchFamily="18" charset="0"/>
                          </a:rPr>
                          <m:t>𝑖</m:t>
                        </m:r>
                      </m:e>
                    </m:acc>
                    <m:r>
                      <a:rPr lang="el-GR" sz="1800" b="0" i="1" dirty="0" smtClean="0">
                        <a:solidFill>
                          <a:schemeClr val="bg2">
                            <a:lumMod val="25000"/>
                          </a:schemeClr>
                        </a:solidFill>
                        <a:latin typeface="Cambria Math" panose="02040503050406030204" pitchFamily="18" charset="0"/>
                      </a:rPr>
                      <m:t>−</m:t>
                    </m:r>
                    <m:r>
                      <a:rPr lang="en-US" sz="1800" i="1" dirty="0">
                        <a:solidFill>
                          <a:schemeClr val="bg2">
                            <a:lumMod val="25000"/>
                          </a:schemeClr>
                        </a:solidFill>
                        <a:latin typeface="Cambria Math" panose="02040503050406030204" pitchFamily="18" charset="0"/>
                      </a:rPr>
                      <m:t>500 </m:t>
                    </m:r>
                    <m:acc>
                      <m:accPr>
                        <m:chr m:val="⃗"/>
                        <m:ctrlPr>
                          <a:rPr lang="en-US" sz="1800" i="1" dirty="0">
                            <a:solidFill>
                              <a:schemeClr val="bg2">
                                <a:lumMod val="25000"/>
                              </a:schemeClr>
                            </a:solidFill>
                            <a:latin typeface="Cambria Math" panose="02040503050406030204" pitchFamily="18" charset="0"/>
                          </a:rPr>
                        </m:ctrlPr>
                      </m:accPr>
                      <m:e>
                        <m:r>
                          <a:rPr lang="en-US" sz="1800" i="1" dirty="0">
                            <a:solidFill>
                              <a:schemeClr val="bg2">
                                <a:lumMod val="25000"/>
                              </a:schemeClr>
                            </a:solidFill>
                            <a:latin typeface="Cambria Math" panose="02040503050406030204" pitchFamily="18" charset="0"/>
                          </a:rPr>
                          <m:t>𝑗</m:t>
                        </m:r>
                      </m:e>
                    </m:acc>
                  </m:oMath>
                </a14:m>
                <a:r>
                  <a:rPr lang="en-US" sz="1400" dirty="0">
                    <a:solidFill>
                      <a:schemeClr val="bg2">
                        <a:lumMod val="25000"/>
                      </a:schemeClr>
                    </a:solidFill>
                  </a:rPr>
                  <a:t> </a:t>
                </a:r>
                <a:r>
                  <a:rPr lang="en-US" sz="1800" dirty="0">
                    <a:solidFill>
                      <a:schemeClr val="bg2">
                        <a:lumMod val="25000"/>
                      </a:schemeClr>
                    </a:solidFill>
                  </a:rPr>
                  <a:t>m/s </a:t>
                </a:r>
                <a:r>
                  <a:rPr lang="el-GR" sz="1800" dirty="0">
                    <a:solidFill>
                      <a:schemeClr val="bg2">
                        <a:lumMod val="25000"/>
                      </a:schemeClr>
                    </a:solidFill>
                  </a:rPr>
                  <a:t>?</a:t>
                </a:r>
                <a:endParaRPr lang="en-US" sz="1400" dirty="0"/>
              </a:p>
            </p:txBody>
          </p:sp>
        </mc:Choice>
        <mc:Fallback xmlns="">
          <p:sp>
            <p:nvSpPr>
              <p:cNvPr id="3" name="Θέση περιεχομένου 2"/>
              <p:cNvSpPr>
                <a:spLocks noGrp="1" noRot="1" noChangeAspect="1" noMove="1" noResize="1" noEditPoints="1" noAdjustHandles="1" noChangeArrowheads="1" noChangeShapeType="1" noTextEdit="1"/>
              </p:cNvSpPr>
              <p:nvPr>
                <p:ph idx="1"/>
              </p:nvPr>
            </p:nvSpPr>
            <p:spPr>
              <a:xfrm>
                <a:off x="738350" y="1371600"/>
                <a:ext cx="7567108" cy="4153348"/>
              </a:xfrm>
              <a:blipFill>
                <a:blip r:embed="rId3"/>
                <a:stretch>
                  <a:fillRect t="-1175" r="-967"/>
                </a:stretch>
              </a:blipFill>
            </p:spPr>
            <p:txBody>
              <a:bodyPr/>
              <a:lstStyle/>
              <a:p>
                <a:r>
                  <a:rPr lang="en-US">
                    <a:noFill/>
                  </a:rPr>
                  <a:t> </a:t>
                </a:r>
              </a:p>
            </p:txBody>
          </p:sp>
        </mc:Fallback>
      </mc:AlternateContent>
      <p:sp>
        <p:nvSpPr>
          <p:cNvPr id="5" name="Rectangle 4"/>
          <p:cNvSpPr/>
          <p:nvPr/>
        </p:nvSpPr>
        <p:spPr>
          <a:xfrm>
            <a:off x="3810000" y="6172200"/>
            <a:ext cx="5791200"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4"/>
              </a:rPr>
              <a:t>https://www.youtube.com/watch?v=XqckN5OchAI</a:t>
            </a:r>
            <a:endParaRPr kumimoji="0" lang="el-G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6" name="Group 5"/>
          <p:cNvGrpSpPr/>
          <p:nvPr/>
        </p:nvGrpSpPr>
        <p:grpSpPr>
          <a:xfrm>
            <a:off x="6705600" y="2667000"/>
            <a:ext cx="1828800" cy="2776296"/>
            <a:chOff x="6096000" y="3716843"/>
            <a:chExt cx="1828800" cy="2776296"/>
          </a:xfrm>
        </p:grpSpPr>
        <p:sp>
          <p:nvSpPr>
            <p:cNvPr id="7" name="Oval 6"/>
            <p:cNvSpPr/>
            <p:nvPr/>
          </p:nvSpPr>
          <p:spPr>
            <a:xfrm>
              <a:off x="6096000" y="4217566"/>
              <a:ext cx="1828800" cy="1752600"/>
            </a:xfrm>
            <a:prstGeom prst="ellipse">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8" name="Straight Arrow Connector 7"/>
            <p:cNvCxnSpPr>
              <a:stCxn id="7" idx="1"/>
            </p:cNvCxnSpPr>
            <p:nvPr/>
          </p:nvCxnSpPr>
          <p:spPr>
            <a:xfrm flipV="1">
              <a:off x="6363822" y="3810000"/>
              <a:ext cx="722778" cy="66422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 name="TextBox 8"/>
                <p:cNvSpPr txBox="1"/>
                <p:nvPr/>
              </p:nvSpPr>
              <p:spPr>
                <a:xfrm>
                  <a:off x="7123291" y="3716843"/>
                  <a:ext cx="260584" cy="2769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acc>
                              <m:accPr>
                                <m:chr m:val="⃗"/>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acc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𝑢</m:t>
                                </m:r>
                              </m:e>
                            </m:acc>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𝑖</m:t>
                            </m:r>
                          </m:sub>
                        </m:sSub>
                      </m:oMath>
                    </m:oMathPara>
                  </a14:m>
                  <a:endParaRPr kumimoji="0" lang="el-G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9" name="TextBox 8"/>
                <p:cNvSpPr txBox="1">
                  <a:spLocks noRot="1" noChangeAspect="1" noMove="1" noResize="1" noEditPoints="1" noAdjustHandles="1" noChangeArrowheads="1" noChangeShapeType="1" noTextEdit="1"/>
                </p:cNvSpPr>
                <p:nvPr/>
              </p:nvSpPr>
              <p:spPr>
                <a:xfrm>
                  <a:off x="7123291" y="3716843"/>
                  <a:ext cx="260584" cy="276999"/>
                </a:xfrm>
                <a:prstGeom prst="rect">
                  <a:avLst/>
                </a:prstGeom>
                <a:blipFill rotWithShape="0">
                  <a:blip r:embed="rId5"/>
                  <a:stretch>
                    <a:fillRect l="-14286" r="-9524" b="-17778"/>
                  </a:stretch>
                </a:blipFill>
              </p:spPr>
              <p:txBody>
                <a:bodyPr/>
                <a:lstStyle/>
                <a:p>
                  <a:r>
                    <a:rPr lang="el-GR">
                      <a:noFill/>
                    </a:rPr>
                    <a:t> </a:t>
                  </a:r>
                </a:p>
              </p:txBody>
            </p:sp>
          </mc:Fallback>
        </mc:AlternateContent>
        <p:cxnSp>
          <p:nvCxnSpPr>
            <p:cNvPr id="10" name="Straight Arrow Connector 9"/>
            <p:cNvCxnSpPr/>
            <p:nvPr/>
          </p:nvCxnSpPr>
          <p:spPr>
            <a:xfrm flipH="1">
              <a:off x="6910969" y="5715118"/>
              <a:ext cx="746009" cy="71759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1" name="TextBox 10"/>
                <p:cNvSpPr txBox="1"/>
                <p:nvPr/>
              </p:nvSpPr>
              <p:spPr>
                <a:xfrm>
                  <a:off x="6650385" y="6193890"/>
                  <a:ext cx="260584" cy="29924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acc>
                              <m:accPr>
                                <m:chr m:val="⃗"/>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acc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𝑢</m:t>
                                </m:r>
                              </m:e>
                            </m:acc>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𝑓</m:t>
                            </m:r>
                          </m:sub>
                        </m:sSub>
                      </m:oMath>
                    </m:oMathPara>
                  </a14:m>
                  <a:endParaRPr kumimoji="0" lang="el-G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11" name="TextBox 10"/>
                <p:cNvSpPr txBox="1">
                  <a:spLocks noRot="1" noChangeAspect="1" noMove="1" noResize="1" noEditPoints="1" noAdjustHandles="1" noChangeArrowheads="1" noChangeShapeType="1" noTextEdit="1"/>
                </p:cNvSpPr>
                <p:nvPr/>
              </p:nvSpPr>
              <p:spPr>
                <a:xfrm>
                  <a:off x="6650385" y="6193890"/>
                  <a:ext cx="260584" cy="299249"/>
                </a:xfrm>
                <a:prstGeom prst="rect">
                  <a:avLst/>
                </a:prstGeom>
                <a:blipFill rotWithShape="0">
                  <a:blip r:embed="rId6"/>
                  <a:stretch>
                    <a:fillRect l="-18605" r="-20930" b="-28571"/>
                  </a:stretch>
                </a:blipFill>
              </p:spPr>
              <p:txBody>
                <a:bodyPr/>
                <a:lstStyle/>
                <a:p>
                  <a:r>
                    <a:rPr lang="el-GR">
                      <a:noFill/>
                    </a:rPr>
                    <a:t> </a:t>
                  </a:r>
                </a:p>
              </p:txBody>
            </p:sp>
          </mc:Fallback>
        </mc:AlternateContent>
        <p:cxnSp>
          <p:nvCxnSpPr>
            <p:cNvPr id="12" name="Straight Connector 11"/>
            <p:cNvCxnSpPr>
              <a:stCxn id="7" idx="1"/>
              <a:endCxn id="7" idx="5"/>
            </p:cNvCxnSpPr>
            <p:nvPr/>
          </p:nvCxnSpPr>
          <p:spPr>
            <a:xfrm>
              <a:off x="6363822" y="4474228"/>
              <a:ext cx="1293156" cy="1239276"/>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p14="http://schemas.microsoft.com/office/powerpoint/2010/main">
        <mc:Choice Requires="p14">
          <p:contentPart p14:bwMode="auto" r:id="rId7">
            <p14:nvContentPartPr>
              <p14:cNvPr id="14" name="Ink 13"/>
              <p14:cNvContentPartPr/>
              <p14:nvPr/>
            </p14:nvContentPartPr>
            <p14:xfrm>
              <a:off x="7118640" y="3315960"/>
              <a:ext cx="1335960" cy="1178280"/>
            </p14:xfrm>
          </p:contentPart>
        </mc:Choice>
        <mc:Fallback xmlns="">
          <p:pic>
            <p:nvPicPr>
              <p:cNvPr id="14" name="Ink 13"/>
              <p:cNvPicPr/>
              <p:nvPr/>
            </p:nvPicPr>
            <p:blipFill>
              <a:blip r:embed="rId10"/>
              <a:stretch>
                <a:fillRect/>
              </a:stretch>
            </p:blipFill>
            <p:spPr>
              <a:xfrm>
                <a:off x="7112160" y="3309840"/>
                <a:ext cx="1350360" cy="1193400"/>
              </a:xfrm>
              <a:prstGeom prst="rect">
                <a:avLst/>
              </a:prstGeom>
            </p:spPr>
          </p:pic>
        </mc:Fallback>
      </mc:AlternateContent>
      <mc:AlternateContent xmlns:mc="http://schemas.openxmlformats.org/markup-compatibility/2006" xmlns:a14="http://schemas.microsoft.com/office/drawing/2010/main">
        <mc:Choice Requires="a14">
          <p:sp>
            <p:nvSpPr>
              <p:cNvPr id="13" name="Rectangular Callout 12"/>
              <p:cNvSpPr/>
              <p:nvPr/>
            </p:nvSpPr>
            <p:spPr>
              <a:xfrm>
                <a:off x="5791200" y="-19432"/>
                <a:ext cx="3352799" cy="914417"/>
              </a:xfrm>
              <a:prstGeom prst="wedgeRectCallout">
                <a:avLst>
                  <a:gd name="adj1" fmla="val -20833"/>
                  <a:gd name="adj2" fmla="val 76418"/>
                </a:avLst>
              </a:prstGeom>
              <a:solidFill>
                <a:srgbClr val="FFE5E5"/>
              </a:solidFill>
              <a:ln>
                <a:solidFill>
                  <a:srgbClr val="FF0000"/>
                </a:solidFill>
              </a:ln>
            </p:spPr>
            <p:txBody>
              <a:bodyPr wrap="square">
                <a:spAutoFit/>
              </a:bodyPr>
              <a:lstStyle/>
              <a:p>
                <a:pPr marL="525780" marR="0" lvl="0" indent="-457200" algn="l" defTabSz="914400" rtl="0" eaLnBrk="1" fontAlgn="auto" latinLnBrk="0" hangingPunct="1">
                  <a:lnSpc>
                    <a:spcPct val="100000"/>
                  </a:lnSpc>
                  <a:spcBef>
                    <a:spcPts val="0"/>
                  </a:spcBef>
                  <a:spcAft>
                    <a:spcPts val="0"/>
                  </a:spcAft>
                  <a:buClrTx/>
                  <a:buSzTx/>
                  <a:buFont typeface="+mj-lt"/>
                  <a:buAutoNum type="arabicPeriod"/>
                  <a:tabLst/>
                  <a:defRPr/>
                </a:pPr>
                <a14:m>
                  <m:oMath xmlns:m="http://schemas.openxmlformats.org/officeDocument/2006/math">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𝑎</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f>
                      <m:f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sSup>
                          <m:sSup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𝑢</m:t>
                            </m:r>
                          </m:e>
                          <m: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sup>
                        </m:sSup>
                      </m:num>
                      <m:den>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𝑟</m:t>
                        </m:r>
                      </m:den>
                    </m:f>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𝑟</m:t>
                    </m:r>
                    <m:sSup>
                      <m:sSup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𝜔</m:t>
                        </m:r>
                      </m:e>
                      <m: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sup>
                    </m:s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f>
                      <m:f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4</m:t>
                        </m:r>
                        <m:sSup>
                          <m:sSup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𝜋</m:t>
                            </m:r>
                          </m:e>
                          <m: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sup>
                        </m:s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𝑟</m:t>
                        </m:r>
                      </m:num>
                      <m:den>
                        <m:sSup>
                          <m:sSup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𝑇</m:t>
                            </m:r>
                          </m:e>
                          <m: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sup>
                        </m:sSup>
                      </m:den>
                    </m:f>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f>
                      <m:f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𝜋</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𝑢</m:t>
                        </m:r>
                      </m:num>
                      <m:den>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𝑇</m:t>
                        </m:r>
                      </m:den>
                    </m:f>
                  </m:oMath>
                </a14:m>
                <a:endParaRPr kumimoji="0" lang="en-US" sz="18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endParaRPr>
              </a:p>
              <a:p>
                <a:pPr marL="525780" marR="0" lvl="0" indent="-457200" algn="l" defTabSz="914400" rtl="0" eaLnBrk="1" fontAlgn="auto" latinLnBrk="0" hangingPunct="1">
                  <a:lnSpc>
                    <a:spcPct val="100000"/>
                  </a:lnSpc>
                  <a:spcBef>
                    <a:spcPts val="0"/>
                  </a:spcBef>
                  <a:spcAft>
                    <a:spcPts val="0"/>
                  </a:spcAft>
                  <a:buClrTx/>
                  <a:buSzTx/>
                  <a:buFont typeface="+mj-lt"/>
                  <a:buAutoNum type="arabicPeriod"/>
                  <a:tabLst/>
                  <a:defRPr/>
                </a:pPr>
                <a14:m>
                  <m:oMath xmlns:m="http://schemas.openxmlformats.org/officeDocument/2006/math">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𝑢</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f>
                      <m:f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𝜋</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𝑟</m:t>
                        </m:r>
                      </m:num>
                      <m:den>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𝑇</m:t>
                        </m:r>
                      </m:den>
                    </m:f>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𝑟</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𝜔</m:t>
                    </m:r>
                  </m:oMath>
                </a14:m>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13" name="Rectangular Callout 12"/>
              <p:cNvSpPr>
                <a:spLocks noRot="1" noChangeAspect="1" noMove="1" noResize="1" noEditPoints="1" noAdjustHandles="1" noChangeArrowheads="1" noChangeShapeType="1" noTextEdit="1"/>
              </p:cNvSpPr>
              <p:nvPr/>
            </p:nvSpPr>
            <p:spPr>
              <a:xfrm>
                <a:off x="5791200" y="-19432"/>
                <a:ext cx="3352799" cy="914417"/>
              </a:xfrm>
              <a:prstGeom prst="wedgeRectCallout">
                <a:avLst>
                  <a:gd name="adj1" fmla="val -20833"/>
                  <a:gd name="adj2" fmla="val 76418"/>
                </a:avLst>
              </a:prstGeom>
              <a:blipFill>
                <a:blip r:embed="rId11"/>
                <a:stretch>
                  <a:fillRect/>
                </a:stretch>
              </a:blipFill>
              <a:ln>
                <a:solidFill>
                  <a:srgbClr val="FF0000"/>
                </a:solidFill>
              </a:ln>
            </p:spPr>
            <p:txBody>
              <a:bodyPr/>
              <a:lstStyle/>
              <a:p>
                <a:r>
                  <a:rPr lang="en-US">
                    <a:noFill/>
                  </a:rPr>
                  <a:t> </a:t>
                </a:r>
              </a:p>
            </p:txBody>
          </p:sp>
        </mc:Fallback>
      </mc:AlternateContent>
      <mc:AlternateContent xmlns:mc="http://schemas.openxmlformats.org/markup-compatibility/2006" xmlns:p14="http://schemas.microsoft.com/office/powerpoint/2010/main">
        <mc:Choice Requires="p14">
          <p:contentPart p14:bwMode="auto" r:id="rId12">
            <p14:nvContentPartPr>
              <p14:cNvPr id="4" name="Ink 3"/>
              <p14:cNvContentPartPr/>
              <p14:nvPr/>
            </p14:nvContentPartPr>
            <p14:xfrm>
              <a:off x="631440" y="3098160"/>
              <a:ext cx="7099200" cy="3758040"/>
            </p14:xfrm>
          </p:contentPart>
        </mc:Choice>
        <mc:Fallback xmlns="">
          <p:pic>
            <p:nvPicPr>
              <p:cNvPr id="4" name="Ink 3"/>
              <p:cNvPicPr/>
              <p:nvPr/>
            </p:nvPicPr>
            <p:blipFill>
              <a:blip r:embed="rId13"/>
              <a:stretch>
                <a:fillRect/>
              </a:stretch>
            </p:blipFill>
            <p:spPr>
              <a:xfrm>
                <a:off x="622080" y="3090240"/>
                <a:ext cx="7116840" cy="3775320"/>
              </a:xfrm>
              <a:prstGeom prst="rect">
                <a:avLst/>
              </a:prstGeom>
            </p:spPr>
          </p:pic>
        </mc:Fallback>
      </mc:AlternateContent>
    </p:spTree>
    <p:extLst>
      <p:ext uri="{BB962C8B-B14F-4D97-AF65-F5344CB8AC3E}">
        <p14:creationId xmlns:p14="http://schemas.microsoft.com/office/powerpoint/2010/main" val="2102338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l-GR" dirty="0"/>
              <a:t>Φυσική για Μηχανικούς</a:t>
            </a:r>
          </a:p>
        </p:txBody>
      </p:sp>
      <p:sp>
        <p:nvSpPr>
          <p:cNvPr id="3" name="Subtitle 2"/>
          <p:cNvSpPr>
            <a:spLocks noGrp="1"/>
          </p:cNvSpPr>
          <p:nvPr>
            <p:ph type="subTitle" idx="1"/>
          </p:nvPr>
        </p:nvSpPr>
        <p:spPr/>
        <p:txBody>
          <a:bodyPr>
            <a:normAutofit/>
          </a:bodyPr>
          <a:lstStyle/>
          <a:p>
            <a:r>
              <a:rPr lang="el-GR" dirty="0"/>
              <a:t>Μηχανική</a:t>
            </a:r>
          </a:p>
          <a:p>
            <a:endParaRPr lang="el-GR" dirty="0"/>
          </a:p>
          <a:p>
            <a:r>
              <a:rPr lang="el-GR" dirty="0"/>
              <a:t>Οι Νόμοι της Κίνησης</a:t>
            </a:r>
          </a:p>
          <a:p>
            <a:endParaRPr lang="el-GR" dirty="0"/>
          </a:p>
        </p:txBody>
      </p:sp>
      <p:sp>
        <p:nvSpPr>
          <p:cNvPr id="5" name="TextBox 4"/>
          <p:cNvSpPr txBox="1"/>
          <p:nvPr/>
        </p:nvSpPr>
        <p:spPr>
          <a:xfrm>
            <a:off x="152400" y="4863405"/>
            <a:ext cx="4285172" cy="90024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l-GR" sz="105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Εικόνα:</a:t>
            </a:r>
            <a:r>
              <a:rPr kumimoji="0" lang="en-US" sz="105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Isaac Newton: </a:t>
            </a:r>
            <a:r>
              <a:rPr kumimoji="0" lang="el-GR" sz="105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Θεωρείται πατέρας της Κλασικής Φυσικής, καθώς ξεκινώντας από τις παρατηρήσεις του Γαλιλαίου αλλά και τους νόμους του </a:t>
            </a:r>
            <a:r>
              <a:rPr kumimoji="0" lang="el-GR" sz="105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Κέπλερ</a:t>
            </a:r>
            <a:r>
              <a:rPr kumimoji="0" lang="el-GR" sz="105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για την κίνηση των πλανητών διατύπωσε τους τρεις μνημειώδεις νόμους της κίνησης και τον περισπούδαστο «νόμο της βαρύτητας»</a:t>
            </a:r>
            <a:endParaRPr kumimoji="0" lang="en-US" sz="105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990602"/>
            <a:ext cx="3581400" cy="3804139"/>
          </a:xfrm>
          <a:prstGeom prst="rect">
            <a:avLst/>
          </a:prstGeom>
          <a:ln>
            <a:noFill/>
          </a:ln>
          <a:effectLst>
            <a:softEdge rad="112500"/>
          </a:effectLst>
        </p:spPr>
      </p:pic>
    </p:spTree>
    <p:extLst>
      <p:ext uri="{BB962C8B-B14F-4D97-AF65-F5344CB8AC3E}">
        <p14:creationId xmlns:p14="http://schemas.microsoft.com/office/powerpoint/2010/main" val="304000734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l-GR" dirty="0"/>
              <a:t>Φυσική για Μηχανικούς</a:t>
            </a:r>
          </a:p>
        </p:txBody>
      </p:sp>
      <p:sp>
        <p:nvSpPr>
          <p:cNvPr id="3" name="Subtitle 2"/>
          <p:cNvSpPr>
            <a:spLocks noGrp="1"/>
          </p:cNvSpPr>
          <p:nvPr>
            <p:ph type="subTitle" idx="1"/>
          </p:nvPr>
        </p:nvSpPr>
        <p:spPr/>
        <p:txBody>
          <a:bodyPr>
            <a:normAutofit/>
          </a:bodyPr>
          <a:lstStyle/>
          <a:p>
            <a:r>
              <a:rPr lang="el-GR" dirty="0"/>
              <a:t>Μηχανική</a:t>
            </a:r>
          </a:p>
          <a:p>
            <a:endParaRPr lang="el-GR" dirty="0"/>
          </a:p>
          <a:p>
            <a:r>
              <a:rPr lang="el-GR" b="1" dirty="0">
                <a:effectLst>
                  <a:outerShdw blurRad="38100" dist="38100" dir="2700000" algn="tl">
                    <a:srgbClr val="000000">
                      <a:alpha val="43137"/>
                    </a:srgbClr>
                  </a:outerShdw>
                </a:effectLst>
              </a:rPr>
              <a:t>Οι Νόμοι της Κίνησης</a:t>
            </a:r>
          </a:p>
          <a:p>
            <a:endParaRPr lang="el-GR" dirty="0"/>
          </a:p>
        </p:txBody>
      </p:sp>
      <p:sp>
        <p:nvSpPr>
          <p:cNvPr id="5" name="TextBox 4"/>
          <p:cNvSpPr txBox="1"/>
          <p:nvPr/>
        </p:nvSpPr>
        <p:spPr>
          <a:xfrm>
            <a:off x="152400" y="4863405"/>
            <a:ext cx="4285172" cy="90024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l-GR" sz="105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Εικόνα:</a:t>
            </a:r>
            <a:r>
              <a:rPr kumimoji="0" lang="en-US" sz="105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Isaac Newton: </a:t>
            </a:r>
            <a:r>
              <a:rPr kumimoji="0" lang="el-GR" sz="105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Θεωρείται πατέρας της Κλασικής Φυσικής, καθώς ξεκινώντας από τις παρατηρήσεις του Γαλιλαίου αλλά και τους νόμους του </a:t>
            </a:r>
            <a:r>
              <a:rPr kumimoji="0" lang="el-GR" sz="105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Κέπλερ</a:t>
            </a:r>
            <a:r>
              <a:rPr kumimoji="0" lang="el-GR" sz="105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για την κίνηση των πλανητών διατύπωσε τους τρεις μνημειώδεις νόμους της κίνησης και τον περισπούδαστο «νόμο της βαρύτητας»</a:t>
            </a:r>
            <a:endParaRPr kumimoji="0" lang="en-US" sz="105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990602"/>
            <a:ext cx="3581400" cy="3804139"/>
          </a:xfrm>
          <a:prstGeom prst="rect">
            <a:avLst/>
          </a:prstGeom>
          <a:ln>
            <a:noFill/>
          </a:ln>
          <a:effectLst>
            <a:softEdge rad="112500"/>
          </a:effectLst>
        </p:spPr>
      </p:pic>
    </p:spTree>
    <p:extLst>
      <p:ext uri="{BB962C8B-B14F-4D97-AF65-F5344CB8AC3E}">
        <p14:creationId xmlns:p14="http://schemas.microsoft.com/office/powerpoint/2010/main" val="410510877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a:t>Οι Νόμοι της Κίνησης</a:t>
            </a:r>
          </a:p>
        </p:txBody>
      </p:sp>
      <p:sp>
        <p:nvSpPr>
          <p:cNvPr id="3" name="Θέση περιεχομένου 2"/>
          <p:cNvSpPr>
            <a:spLocks noGrp="1"/>
          </p:cNvSpPr>
          <p:nvPr>
            <p:ph idx="1"/>
          </p:nvPr>
        </p:nvSpPr>
        <p:spPr>
          <a:xfrm>
            <a:off x="738350" y="1853292"/>
            <a:ext cx="7872249" cy="4547508"/>
          </a:xfrm>
        </p:spPr>
        <p:txBody>
          <a:bodyPr>
            <a:normAutofit/>
          </a:bodyPr>
          <a:lstStyle/>
          <a:p>
            <a:r>
              <a:rPr lang="el-GR" dirty="0"/>
              <a:t>Ως τώρα, μελετήσαμε κινήσεις σωματιδίων</a:t>
            </a:r>
          </a:p>
          <a:p>
            <a:pPr lvl="1"/>
            <a:endParaRPr lang="en-US" dirty="0"/>
          </a:p>
          <a:p>
            <a:pPr lvl="1"/>
            <a:r>
              <a:rPr lang="el-GR" dirty="0"/>
              <a:t>Ορίσαμε θέση, μετατόπιση, ταχύτητες, επιταχύνσεις…</a:t>
            </a:r>
          </a:p>
          <a:p>
            <a:pPr lvl="1"/>
            <a:r>
              <a:rPr lang="el-GR" dirty="0"/>
              <a:t>…καθώς και </a:t>
            </a:r>
            <a:r>
              <a:rPr lang="el-GR" b="1" dirty="0"/>
              <a:t>μοντέλα κίνησης </a:t>
            </a:r>
            <a:r>
              <a:rPr lang="el-GR" dirty="0"/>
              <a:t>με τα οποία μπορούμε να περιγράψουμε πραγματικά φαινόμενα</a:t>
            </a:r>
            <a:endParaRPr lang="en-US" dirty="0"/>
          </a:p>
          <a:p>
            <a:pPr lvl="2"/>
            <a:r>
              <a:rPr lang="el-GR" dirty="0"/>
              <a:t>Κίνηση υπό μηδενική ή μη-μηδενική, σταθερή, επιτάχυνση</a:t>
            </a:r>
          </a:p>
          <a:p>
            <a:pPr lvl="1"/>
            <a:endParaRPr lang="el-GR" dirty="0"/>
          </a:p>
          <a:p>
            <a:pPr lvl="1"/>
            <a:r>
              <a:rPr lang="el-GR" dirty="0"/>
              <a:t>Δεν μας ενδιέφερε η </a:t>
            </a:r>
            <a:r>
              <a:rPr lang="el-GR" b="1" dirty="0"/>
              <a:t>αιτία</a:t>
            </a:r>
            <a:r>
              <a:rPr lang="el-GR" dirty="0"/>
              <a:t> της κίνησης</a:t>
            </a:r>
          </a:p>
          <a:p>
            <a:pPr marL="365760" lvl="1" indent="0">
              <a:buNone/>
            </a:pPr>
            <a:endParaRPr lang="el-GR" dirty="0"/>
          </a:p>
          <a:p>
            <a:pPr lvl="1"/>
            <a:endParaRPr lang="el-GR" dirty="0"/>
          </a:p>
          <a:p>
            <a:r>
              <a:rPr lang="el-GR" dirty="0"/>
              <a:t>Καιρός να τη μελετήσουμε κι αυτή! </a:t>
            </a:r>
            <a:r>
              <a:rPr lang="el-GR" dirty="0">
                <a:sym typeface="Wingdings" panose="05000000000000000000" pitchFamily="2" charset="2"/>
              </a:rPr>
              <a:t></a:t>
            </a:r>
          </a:p>
          <a:p>
            <a:endParaRPr lang="el-GR" dirty="0">
              <a:sym typeface="Wingdings" panose="05000000000000000000" pitchFamily="2" charset="2"/>
            </a:endParaRPr>
          </a:p>
        </p:txBody>
      </p:sp>
    </p:spTree>
    <p:extLst>
      <p:ext uri="{BB962C8B-B14F-4D97-AF65-F5344CB8AC3E}">
        <p14:creationId xmlns:p14="http://schemas.microsoft.com/office/powerpoint/2010/main" val="3436197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fade">
                                      <p:cBhvr>
                                        <p:cTn id="13" dur="500"/>
                                        <p:tgtEl>
                                          <p:spTgt spid="3">
                                            <p:txEl>
                                              <p:pRg st="3" end="3"/>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animEffect transition="in" filter="fade">
                                      <p:cBhvr>
                                        <p:cTn id="16" dur="500"/>
                                        <p:tgtEl>
                                          <p:spTgt spid="3">
                                            <p:txEl>
                                              <p:pRg st="4" end="4"/>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animEffect transition="in" filter="fade">
                                      <p:cBhvr>
                                        <p:cTn id="19" dur="500"/>
                                        <p:tgtEl>
                                          <p:spTgt spid="3">
                                            <p:txEl>
                                              <p:pRg st="6" end="6"/>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
                                            <p:txEl>
                                              <p:pRg st="9" end="9"/>
                                            </p:txEl>
                                          </p:spTgt>
                                        </p:tgtEl>
                                        <p:attrNameLst>
                                          <p:attrName>style.visibility</p:attrName>
                                        </p:attrNameLst>
                                      </p:cBhvr>
                                      <p:to>
                                        <p:strVal val="visible"/>
                                      </p:to>
                                    </p:set>
                                    <p:animEffect transition="in" filter="fade">
                                      <p:cBhvr>
                                        <p:cTn id="24"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a:t>Οι Νόμοι της Κίνησης</a:t>
            </a:r>
          </a:p>
        </p:txBody>
      </p:sp>
      <mc:AlternateContent xmlns:mc="http://schemas.openxmlformats.org/markup-compatibility/2006" xmlns:a14="http://schemas.microsoft.com/office/drawing/2010/main">
        <mc:Choice Requires="a14">
          <p:sp>
            <p:nvSpPr>
              <p:cNvPr id="3" name="Θέση περιεχομένου 2"/>
              <p:cNvSpPr>
                <a:spLocks noGrp="1"/>
              </p:cNvSpPr>
              <p:nvPr>
                <p:ph idx="1"/>
              </p:nvPr>
            </p:nvSpPr>
            <p:spPr>
              <a:xfrm>
                <a:off x="738351" y="1853292"/>
                <a:ext cx="7567108" cy="4153348"/>
              </a:xfrm>
            </p:spPr>
            <p:txBody>
              <a:bodyPr/>
              <a:lstStyle/>
              <a:p>
                <a:r>
                  <a:rPr lang="el-GR" b="1" dirty="0">
                    <a:sym typeface="Wingdings" panose="05000000000000000000" pitchFamily="2" charset="2"/>
                  </a:rPr>
                  <a:t>Ερωτήματα</a:t>
                </a:r>
              </a:p>
              <a:p>
                <a:pPr lvl="1"/>
                <a:r>
                  <a:rPr lang="el-GR" dirty="0">
                    <a:sym typeface="Wingdings" panose="05000000000000000000" pitchFamily="2" charset="2"/>
                  </a:rPr>
                  <a:t>Γιατί μεταβάλλεται η κίνηση ενός αντικειμένου;</a:t>
                </a:r>
              </a:p>
              <a:p>
                <a:pPr lvl="1"/>
                <a:r>
                  <a:rPr lang="el-GR" dirty="0">
                    <a:sym typeface="Wingdings" panose="05000000000000000000" pitchFamily="2" charset="2"/>
                  </a:rPr>
                  <a:t>Τι προκαλεί την κίνηση ή την ακινησία του;</a:t>
                </a:r>
              </a:p>
              <a:p>
                <a:pPr lvl="1"/>
                <a:r>
                  <a:rPr lang="el-GR" dirty="0">
                    <a:sym typeface="Wingdings" panose="05000000000000000000" pitchFamily="2" charset="2"/>
                  </a:rPr>
                  <a:t>Γιατί είναι πιο εύκολο να κινήσουμε ένα </a:t>
                </a:r>
                <a:r>
                  <a:rPr lang="en-US" dirty="0">
                    <a:sym typeface="Wingdings" panose="05000000000000000000" pitchFamily="2" charset="2"/>
                  </a:rPr>
                  <a:t>“</a:t>
                </a:r>
                <a:r>
                  <a:rPr lang="el-GR" dirty="0">
                    <a:sym typeface="Wingdings" panose="05000000000000000000" pitchFamily="2" charset="2"/>
                  </a:rPr>
                  <a:t>μικρό</a:t>
                </a:r>
                <a:r>
                  <a:rPr lang="en-US" dirty="0">
                    <a:sym typeface="Wingdings" panose="05000000000000000000" pitchFamily="2" charset="2"/>
                  </a:rPr>
                  <a:t>”</a:t>
                </a:r>
                <a:r>
                  <a:rPr lang="el-GR" dirty="0">
                    <a:sym typeface="Wingdings" panose="05000000000000000000" pitchFamily="2" charset="2"/>
                  </a:rPr>
                  <a:t> από ένα </a:t>
                </a:r>
                <a:r>
                  <a:rPr lang="en-US" dirty="0">
                    <a:sym typeface="Wingdings" panose="05000000000000000000" pitchFamily="2" charset="2"/>
                  </a:rPr>
                  <a:t>“</a:t>
                </a:r>
                <a:r>
                  <a:rPr lang="el-GR" dirty="0">
                    <a:sym typeface="Wingdings" panose="05000000000000000000" pitchFamily="2" charset="2"/>
                  </a:rPr>
                  <a:t>μεγάλο</a:t>
                </a:r>
                <a:r>
                  <a:rPr lang="en-US" dirty="0">
                    <a:sym typeface="Wingdings" panose="05000000000000000000" pitchFamily="2" charset="2"/>
                  </a:rPr>
                  <a:t>”</a:t>
                </a:r>
                <a:r>
                  <a:rPr lang="el-GR" dirty="0">
                    <a:sym typeface="Wingdings" panose="05000000000000000000" pitchFamily="2" charset="2"/>
                  </a:rPr>
                  <a:t> αντικείμενο;</a:t>
                </a:r>
              </a:p>
              <a:p>
                <a:pPr lvl="1"/>
                <a:endParaRPr lang="el-GR" dirty="0">
                  <a:sym typeface="Wingdings" panose="05000000000000000000" pitchFamily="2" charset="2"/>
                </a:endParaRPr>
              </a:p>
              <a:p>
                <a:r>
                  <a:rPr lang="el-GR" dirty="0">
                    <a:sym typeface="Wingdings" panose="05000000000000000000" pitchFamily="2" charset="2"/>
                  </a:rPr>
                  <a:t>«Κλειδιά» για τις απαντήσεις</a:t>
                </a:r>
                <a:endParaRPr lang="el-GR" dirty="0"/>
              </a:p>
              <a:p>
                <a:pPr lvl="1"/>
                <a:r>
                  <a:rPr lang="el-GR" b="1" dirty="0"/>
                  <a:t>Δύναμη (</a:t>
                </a:r>
                <a:r>
                  <a:rPr lang="en-US" b="1" dirty="0"/>
                  <a:t>Force – </a:t>
                </a:r>
                <a14:m>
                  <m:oMath xmlns:m="http://schemas.openxmlformats.org/officeDocument/2006/math">
                    <m:r>
                      <a:rPr lang="en-US" b="1" i="1" dirty="0" smtClean="0">
                        <a:latin typeface="Cambria Math" panose="02040503050406030204" pitchFamily="18" charset="0"/>
                      </a:rPr>
                      <m:t>𝑭</m:t>
                    </m:r>
                  </m:oMath>
                </a14:m>
                <a:r>
                  <a:rPr lang="en-US" b="1" dirty="0"/>
                  <a:t>)</a:t>
                </a:r>
                <a:r>
                  <a:rPr lang="el-GR" dirty="0"/>
                  <a:t> που </a:t>
                </a:r>
                <a:r>
                  <a:rPr lang="el-GR" u="sng" dirty="0"/>
                  <a:t>ασκείται</a:t>
                </a:r>
                <a:r>
                  <a:rPr lang="el-GR" dirty="0"/>
                  <a:t> στο αντικείμενο</a:t>
                </a:r>
              </a:p>
              <a:p>
                <a:pPr lvl="1"/>
                <a:r>
                  <a:rPr lang="el-GR" b="1" dirty="0"/>
                  <a:t>Μάζα</a:t>
                </a:r>
                <a:r>
                  <a:rPr lang="en-US" b="1" dirty="0"/>
                  <a:t> (Mass – </a:t>
                </a:r>
                <a14:m>
                  <m:oMath xmlns:m="http://schemas.openxmlformats.org/officeDocument/2006/math">
                    <m:r>
                      <a:rPr lang="en-US" b="1" i="1" dirty="0" smtClean="0">
                        <a:latin typeface="Cambria Math" panose="02040503050406030204" pitchFamily="18" charset="0"/>
                      </a:rPr>
                      <m:t>𝒎</m:t>
                    </m:r>
                  </m:oMath>
                </a14:m>
                <a:r>
                  <a:rPr lang="en-US" b="1" dirty="0"/>
                  <a:t>)</a:t>
                </a:r>
                <a:r>
                  <a:rPr lang="el-GR" dirty="0"/>
                  <a:t> του αντικειμένου</a:t>
                </a:r>
              </a:p>
            </p:txBody>
          </p:sp>
        </mc:Choice>
        <mc:Fallback xmlns="">
          <p:sp>
            <p:nvSpPr>
              <p:cNvPr id="3" name="Θέση περιεχομένου 2"/>
              <p:cNvSpPr>
                <a:spLocks noGrp="1" noRot="1" noChangeAspect="1" noMove="1" noResize="1" noEditPoints="1" noAdjustHandles="1" noChangeArrowheads="1" noChangeShapeType="1" noTextEdit="1"/>
              </p:cNvSpPr>
              <p:nvPr>
                <p:ph idx="1"/>
              </p:nvPr>
            </p:nvSpPr>
            <p:spPr>
              <a:xfrm>
                <a:off x="738351" y="1853292"/>
                <a:ext cx="7567108" cy="4153348"/>
              </a:xfrm>
              <a:blipFill>
                <a:blip r:embed="rId2"/>
                <a:stretch>
                  <a:fillRect t="-1175"/>
                </a:stretch>
              </a:blipFill>
            </p:spPr>
            <p:txBody>
              <a:bodyPr/>
              <a:lstStyle/>
              <a:p>
                <a:r>
                  <a:rPr lang="en-US">
                    <a:noFill/>
                  </a:rPr>
                  <a:t> </a:t>
                </a:r>
              </a:p>
            </p:txBody>
          </p:sp>
        </mc:Fallback>
      </mc:AlternateContent>
    </p:spTree>
    <p:extLst>
      <p:ext uri="{BB962C8B-B14F-4D97-AF65-F5344CB8AC3E}">
        <p14:creationId xmlns:p14="http://schemas.microsoft.com/office/powerpoint/2010/main" val="309493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fade">
                                      <p:cBhvr>
                                        <p:cTn id="3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a:t>Οι Νόμοι της Κίνησης</a:t>
            </a:r>
          </a:p>
        </p:txBody>
      </p:sp>
      <p:sp>
        <p:nvSpPr>
          <p:cNvPr id="3" name="Θέση περιεχομένου 2"/>
          <p:cNvSpPr>
            <a:spLocks noGrp="1"/>
          </p:cNvSpPr>
          <p:nvPr>
            <p:ph idx="1"/>
          </p:nvPr>
        </p:nvSpPr>
        <p:spPr>
          <a:xfrm>
            <a:off x="738351" y="1371600"/>
            <a:ext cx="7872249" cy="5105400"/>
          </a:xfrm>
        </p:spPr>
        <p:txBody>
          <a:bodyPr>
            <a:normAutofit/>
          </a:bodyPr>
          <a:lstStyle/>
          <a:p>
            <a:r>
              <a:rPr lang="el-GR" b="1" dirty="0"/>
              <a:t>Δύναμη</a:t>
            </a:r>
          </a:p>
          <a:p>
            <a:pPr lvl="1"/>
            <a:r>
              <a:rPr lang="el-GR" dirty="0"/>
              <a:t>Καθημερινή εμπειρία</a:t>
            </a:r>
          </a:p>
          <a:p>
            <a:pPr lvl="2"/>
            <a:r>
              <a:rPr lang="el-GR" dirty="0"/>
              <a:t>Πέταγμα μπάλας</a:t>
            </a:r>
          </a:p>
          <a:p>
            <a:pPr lvl="2"/>
            <a:r>
              <a:rPr lang="el-GR" dirty="0"/>
              <a:t>Σπρώξιμο ντουλάπας</a:t>
            </a:r>
          </a:p>
          <a:p>
            <a:pPr lvl="2"/>
            <a:r>
              <a:rPr lang="el-GR" dirty="0"/>
              <a:t>Τράβηγμα συρταριού</a:t>
            </a:r>
          </a:p>
          <a:p>
            <a:pPr lvl="2"/>
            <a:endParaRPr lang="el-GR" dirty="0"/>
          </a:p>
          <a:p>
            <a:pPr lvl="1"/>
            <a:r>
              <a:rPr lang="el-GR" dirty="0"/>
              <a:t>Αλληλεπίδραση με αντικείμενα μέσω μυϊκής δράσης, με αποτέλεσμα την αλλαγή της κινητικής τους κατάστασης</a:t>
            </a:r>
          </a:p>
          <a:p>
            <a:pPr lvl="1"/>
            <a:endParaRPr lang="el-GR" dirty="0"/>
          </a:p>
          <a:p>
            <a:pPr lvl="1"/>
            <a:r>
              <a:rPr lang="el-GR" dirty="0"/>
              <a:t>Δεν είναι όμως πάντα απαραίτητη η πρόκληση κίνησης</a:t>
            </a:r>
          </a:p>
          <a:p>
            <a:pPr lvl="2"/>
            <a:r>
              <a:rPr lang="el-GR" dirty="0"/>
              <a:t>Βαριά μπάλα</a:t>
            </a:r>
          </a:p>
          <a:p>
            <a:pPr lvl="2"/>
            <a:r>
              <a:rPr lang="el-GR" dirty="0"/>
              <a:t>Μεγάλη ντουλάπα</a:t>
            </a:r>
          </a:p>
          <a:p>
            <a:pPr lvl="2"/>
            <a:r>
              <a:rPr lang="el-GR" dirty="0"/>
              <a:t>Κλειδωμένο συρτάρι</a:t>
            </a:r>
          </a:p>
        </p:txBody>
      </p:sp>
    </p:spTree>
    <p:extLst>
      <p:ext uri="{BB962C8B-B14F-4D97-AF65-F5344CB8AC3E}">
        <p14:creationId xmlns:p14="http://schemas.microsoft.com/office/powerpoint/2010/main" val="2171546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500"/>
                                        <p:tgtEl>
                                          <p:spTgt spid="3">
                                            <p:txEl>
                                              <p:pRg st="6" end="6"/>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animEffect transition="in" filter="fade">
                                      <p:cBhvr>
                                        <p:cTn id="33" dur="500"/>
                                        <p:tgtEl>
                                          <p:spTgt spid="3">
                                            <p:txEl>
                                              <p:pRg st="8" end="8"/>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
                                            <p:txEl>
                                              <p:pRg st="9" end="9"/>
                                            </p:txEl>
                                          </p:spTgt>
                                        </p:tgtEl>
                                        <p:attrNameLst>
                                          <p:attrName>style.visibility</p:attrName>
                                        </p:attrNameLst>
                                      </p:cBhvr>
                                      <p:to>
                                        <p:strVal val="visible"/>
                                      </p:to>
                                    </p:set>
                                    <p:animEffect transition="in" filter="fade">
                                      <p:cBhvr>
                                        <p:cTn id="38" dur="500"/>
                                        <p:tgtEl>
                                          <p:spTgt spid="3">
                                            <p:txEl>
                                              <p:pRg st="9" end="9"/>
                                            </p:txEl>
                                          </p:spTgt>
                                        </p:tgtEl>
                                      </p:cBhvr>
                                    </p:animEffect>
                                  </p:childTnLst>
                                </p:cTn>
                              </p:par>
                              <p:par>
                                <p:cTn id="39" presetID="10" presetClass="entr" presetSubtype="0" fill="hold" nodeType="withEffect">
                                  <p:stCondLst>
                                    <p:cond delay="0"/>
                                  </p:stCondLst>
                                  <p:childTnLst>
                                    <p:set>
                                      <p:cBhvr>
                                        <p:cTn id="40" dur="1" fill="hold">
                                          <p:stCondLst>
                                            <p:cond delay="0"/>
                                          </p:stCondLst>
                                        </p:cTn>
                                        <p:tgtEl>
                                          <p:spTgt spid="3">
                                            <p:txEl>
                                              <p:pRg st="10" end="10"/>
                                            </p:txEl>
                                          </p:spTgt>
                                        </p:tgtEl>
                                        <p:attrNameLst>
                                          <p:attrName>style.visibility</p:attrName>
                                        </p:attrNameLst>
                                      </p:cBhvr>
                                      <p:to>
                                        <p:strVal val="visible"/>
                                      </p:to>
                                    </p:set>
                                    <p:animEffect transition="in" filter="fade">
                                      <p:cBhvr>
                                        <p:cTn id="41" dur="500"/>
                                        <p:tgtEl>
                                          <p:spTgt spid="3">
                                            <p:txEl>
                                              <p:pRg st="10" end="10"/>
                                            </p:txEl>
                                          </p:spTgt>
                                        </p:tgtEl>
                                      </p:cBhvr>
                                    </p:animEffect>
                                  </p:childTnLst>
                                </p:cTn>
                              </p:par>
                              <p:par>
                                <p:cTn id="42" presetID="10" presetClass="entr" presetSubtype="0" fill="hold" nodeType="withEffect">
                                  <p:stCondLst>
                                    <p:cond delay="0"/>
                                  </p:stCondLst>
                                  <p:childTnLst>
                                    <p:set>
                                      <p:cBhvr>
                                        <p:cTn id="43" dur="1" fill="hold">
                                          <p:stCondLst>
                                            <p:cond delay="0"/>
                                          </p:stCondLst>
                                        </p:cTn>
                                        <p:tgtEl>
                                          <p:spTgt spid="3">
                                            <p:txEl>
                                              <p:pRg st="11" end="11"/>
                                            </p:txEl>
                                          </p:spTgt>
                                        </p:tgtEl>
                                        <p:attrNameLst>
                                          <p:attrName>style.visibility</p:attrName>
                                        </p:attrNameLst>
                                      </p:cBhvr>
                                      <p:to>
                                        <p:strVal val="visible"/>
                                      </p:to>
                                    </p:set>
                                    <p:animEffect transition="in" filter="fade">
                                      <p:cBhvr>
                                        <p:cTn id="44"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05200" y="3896538"/>
            <a:ext cx="4922363" cy="2588691"/>
          </a:xfrm>
          <a:prstGeom prst="rect">
            <a:avLst/>
          </a:prstGeom>
          <a:ln>
            <a:noFill/>
          </a:ln>
          <a:effectLst>
            <a:outerShdw blurRad="292100" dist="139700" dir="2700000" algn="tl" rotWithShape="0">
              <a:srgbClr val="333333">
                <a:alpha val="65000"/>
              </a:srgbClr>
            </a:outerShdw>
          </a:effectLst>
        </p:spPr>
      </p:pic>
      <p:sp>
        <p:nvSpPr>
          <p:cNvPr id="2" name="Τίτλος 1"/>
          <p:cNvSpPr>
            <a:spLocks noGrp="1"/>
          </p:cNvSpPr>
          <p:nvPr>
            <p:ph type="title"/>
          </p:nvPr>
        </p:nvSpPr>
        <p:spPr/>
        <p:txBody>
          <a:bodyPr>
            <a:normAutofit fontScale="90000"/>
          </a:bodyPr>
          <a:lstStyle/>
          <a:p>
            <a:r>
              <a:rPr lang="el-GR" dirty="0"/>
              <a:t>Οι Νόμοι της Κίνησης</a:t>
            </a:r>
          </a:p>
        </p:txBody>
      </p:sp>
      <p:sp>
        <p:nvSpPr>
          <p:cNvPr id="3" name="Θέση περιεχομένου 2"/>
          <p:cNvSpPr>
            <a:spLocks noGrp="1"/>
          </p:cNvSpPr>
          <p:nvPr>
            <p:ph idx="1"/>
          </p:nvPr>
        </p:nvSpPr>
        <p:spPr/>
        <p:txBody>
          <a:bodyPr/>
          <a:lstStyle/>
          <a:p>
            <a:r>
              <a:rPr lang="en-US" i="1" dirty="0"/>
              <a:t>“</a:t>
            </a:r>
            <a:r>
              <a:rPr lang="el-GR" i="1" dirty="0"/>
              <a:t>Οι Δυνάμεις είναι αυτές που αλλάζουν την ταχύτητα ενός σώματος</a:t>
            </a:r>
            <a:r>
              <a:rPr lang="en-US" i="1" dirty="0"/>
              <a:t>”</a:t>
            </a:r>
            <a:r>
              <a:rPr lang="el-GR" i="1" dirty="0"/>
              <a:t> </a:t>
            </a:r>
          </a:p>
          <a:p>
            <a:pPr marL="68580" indent="0" algn="r">
              <a:buNone/>
            </a:pPr>
            <a:r>
              <a:rPr lang="el-GR" dirty="0"/>
              <a:t>(</a:t>
            </a:r>
            <a:r>
              <a:rPr lang="en-US" dirty="0"/>
              <a:t>I. Newton)</a:t>
            </a:r>
          </a:p>
          <a:p>
            <a:r>
              <a:rPr lang="el-GR" dirty="0"/>
              <a:t>Δυο κατηγορίες δυνάμεων (κλασική θεώρηση)</a:t>
            </a:r>
          </a:p>
          <a:p>
            <a:pPr lvl="1"/>
            <a:r>
              <a:rPr lang="el-GR" dirty="0"/>
              <a:t>Δυνάμεις Επαφής</a:t>
            </a:r>
          </a:p>
          <a:p>
            <a:pPr lvl="1"/>
            <a:r>
              <a:rPr lang="el-GR" dirty="0"/>
              <a:t>Δυνάμεις Πεδίου (ή δυνάμεις από απόσταση)</a:t>
            </a:r>
          </a:p>
        </p:txBody>
      </p:sp>
    </p:spTree>
    <p:extLst>
      <p:ext uri="{BB962C8B-B14F-4D97-AF65-F5344CB8AC3E}">
        <p14:creationId xmlns:p14="http://schemas.microsoft.com/office/powerpoint/2010/main" val="1936897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fade">
                                      <p:cBhvr>
                                        <p:cTn id="25" dur="500"/>
                                        <p:tgtEl>
                                          <p:spTgt spid="3">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a:t>Οι Νόμοι της Κίνησης</a:t>
            </a:r>
          </a:p>
        </p:txBody>
      </p:sp>
      <p:sp>
        <p:nvSpPr>
          <p:cNvPr id="3" name="Θέση περιεχομένου 2"/>
          <p:cNvSpPr>
            <a:spLocks noGrp="1"/>
          </p:cNvSpPr>
          <p:nvPr>
            <p:ph idx="1"/>
          </p:nvPr>
        </p:nvSpPr>
        <p:spPr/>
        <p:txBody>
          <a:bodyPr/>
          <a:lstStyle/>
          <a:p>
            <a:r>
              <a:rPr lang="el-GR" dirty="0"/>
              <a:t>Η διανυσματική φύση της Δύναμης</a:t>
            </a:r>
          </a:p>
        </p:txBody>
      </p:sp>
      <p:pic>
        <p:nvPicPr>
          <p:cNvPr id="4" name="Εικόνα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16565" y="1905000"/>
            <a:ext cx="6736836" cy="4572002"/>
          </a:xfrm>
          <a:prstGeom prst="rect">
            <a:avLst/>
          </a:prstGeom>
        </p:spPr>
      </p:pic>
    </p:spTree>
    <p:extLst>
      <p:ext uri="{BB962C8B-B14F-4D97-AF65-F5344CB8AC3E}">
        <p14:creationId xmlns:p14="http://schemas.microsoft.com/office/powerpoint/2010/main" val="3573166969"/>
      </p:ext>
    </p:extLst>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_rels/theme5.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eme1">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Austin">
      <a:fillStyleLst>
        <a:solidFill>
          <a:schemeClr val="phClr"/>
        </a:solidFill>
        <a:gradFill rotWithShape="1">
          <a:gsLst>
            <a:gs pos="0">
              <a:schemeClr val="phClr">
                <a:tint val="20000"/>
                <a:satMod val="180000"/>
                <a:lumMod val="98000"/>
              </a:schemeClr>
            </a:gs>
            <a:gs pos="40000">
              <a:schemeClr val="phClr">
                <a:tint val="30000"/>
                <a:satMod val="260000"/>
                <a:lumMod val="84000"/>
              </a:schemeClr>
            </a:gs>
            <a:gs pos="100000">
              <a:schemeClr val="phClr">
                <a:tint val="100000"/>
                <a:satMod val="110000"/>
                <a:lumMod val="100000"/>
              </a:schemeClr>
            </a:gs>
          </a:gsLst>
          <a:lin ang="5040000" scaled="1"/>
        </a:gradFill>
        <a:gradFill rotWithShape="1">
          <a:gsLst>
            <a:gs pos="0">
              <a:schemeClr val="phClr"/>
            </a:gs>
            <a:gs pos="100000">
              <a:schemeClr val="phClr">
                <a:shade val="75000"/>
                <a:satMod val="120000"/>
                <a:lumMod val="9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scene3d>
            <a:camera prst="orthographicFront">
              <a:rot lat="0" lon="0" rev="0"/>
            </a:camera>
            <a:lightRig rig="threePt" dir="tl">
              <a:rot lat="0" lon="0" rev="20400000"/>
            </a:lightRig>
          </a:scene3d>
          <a:sp3d>
            <a:bevelT w="50800" h="12700" prst="softRound"/>
          </a:sp3d>
        </a:effectStyle>
        <a:effectStyle>
          <a:effectLst>
            <a:outerShdw blurRad="44450" dist="50800" dir="5400000" sx="96000" rotWithShape="0">
              <a:srgbClr val="000000">
                <a:alpha val="34000"/>
              </a:srgbClr>
            </a:outerShdw>
          </a:effectLst>
          <a:scene3d>
            <a:camera prst="orthographicFront">
              <a:rot lat="0" lon="0" rev="0"/>
            </a:camera>
            <a:lightRig rig="threePt" dir="tl">
              <a:rot lat="0" lon="0" rev="20400000"/>
            </a:lightRig>
          </a:scene3d>
          <a:sp3d contourW="15875" prstMaterial="metal">
            <a:bevelT w="101600" h="25400" prst="softRound"/>
            <a:contourClr>
              <a:schemeClr val="phClr">
                <a:shade val="30000"/>
              </a:schemeClr>
            </a:contourClr>
          </a:sp3d>
        </a:effectStyle>
      </a:effectStyleLst>
      <a:bgFillStyleLst>
        <a:solidFill>
          <a:schemeClr val="phClr"/>
        </a:solidFill>
        <a:gradFill rotWithShape="1">
          <a:gsLst>
            <a:gs pos="0">
              <a:schemeClr val="phClr">
                <a:shade val="94000"/>
                <a:satMod val="114000"/>
                <a:lumMod val="96000"/>
              </a:schemeClr>
            </a:gs>
            <a:gs pos="62000">
              <a:schemeClr val="phClr">
                <a:tint val="92000"/>
                <a:shade val="66000"/>
                <a:satMod val="110000"/>
                <a:lumMod val="80000"/>
              </a:schemeClr>
            </a:gs>
            <a:gs pos="100000">
              <a:schemeClr val="phClr">
                <a:tint val="89000"/>
                <a:shade val="62000"/>
                <a:satMod val="110000"/>
                <a:lumMod val="72000"/>
              </a:schemeClr>
            </a:gs>
          </a:gsLst>
          <a:lin ang="5400000" scaled="0"/>
        </a:gradFill>
        <a:blipFill rotWithShape="1">
          <a:blip xmlns:r="http://schemas.openxmlformats.org/officeDocument/2006/relationships" r:embed="rId1">
            <a:duotone>
              <a:schemeClr val="phClr">
                <a:tint val="80000"/>
                <a:shade val="58000"/>
              </a:schemeClr>
              <a:schemeClr val="phClr">
                <a:tint val="73000"/>
                <a:shade val="68000"/>
                <a:satMod val="150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Theme1" id="{378CCDAD-24C3-4E17-8FDE-0CAB19B053CF}" vid="{82C6361A-B056-460A-B068-820C107F1E0F}"/>
    </a:ext>
  </a:extLst>
</a:theme>
</file>

<file path=ppt/theme/theme3.xml><?xml version="1.0" encoding="utf-8"?>
<a:theme xmlns:a="http://schemas.openxmlformats.org/drawingml/2006/main" name="1_Theme1">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Austin">
      <a:fillStyleLst>
        <a:solidFill>
          <a:schemeClr val="phClr"/>
        </a:solidFill>
        <a:gradFill rotWithShape="1">
          <a:gsLst>
            <a:gs pos="0">
              <a:schemeClr val="phClr">
                <a:tint val="20000"/>
                <a:satMod val="180000"/>
                <a:lumMod val="98000"/>
              </a:schemeClr>
            </a:gs>
            <a:gs pos="40000">
              <a:schemeClr val="phClr">
                <a:tint val="30000"/>
                <a:satMod val="260000"/>
                <a:lumMod val="84000"/>
              </a:schemeClr>
            </a:gs>
            <a:gs pos="100000">
              <a:schemeClr val="phClr">
                <a:tint val="100000"/>
                <a:satMod val="110000"/>
                <a:lumMod val="100000"/>
              </a:schemeClr>
            </a:gs>
          </a:gsLst>
          <a:lin ang="5040000" scaled="1"/>
        </a:gradFill>
        <a:gradFill rotWithShape="1">
          <a:gsLst>
            <a:gs pos="0">
              <a:schemeClr val="phClr"/>
            </a:gs>
            <a:gs pos="100000">
              <a:schemeClr val="phClr">
                <a:shade val="75000"/>
                <a:satMod val="120000"/>
                <a:lumMod val="9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scene3d>
            <a:camera prst="orthographicFront">
              <a:rot lat="0" lon="0" rev="0"/>
            </a:camera>
            <a:lightRig rig="threePt" dir="tl">
              <a:rot lat="0" lon="0" rev="20400000"/>
            </a:lightRig>
          </a:scene3d>
          <a:sp3d>
            <a:bevelT w="50800" h="12700" prst="softRound"/>
          </a:sp3d>
        </a:effectStyle>
        <a:effectStyle>
          <a:effectLst>
            <a:outerShdw blurRad="44450" dist="50800" dir="5400000" sx="96000" rotWithShape="0">
              <a:srgbClr val="000000">
                <a:alpha val="34000"/>
              </a:srgbClr>
            </a:outerShdw>
          </a:effectLst>
          <a:scene3d>
            <a:camera prst="orthographicFront">
              <a:rot lat="0" lon="0" rev="0"/>
            </a:camera>
            <a:lightRig rig="threePt" dir="tl">
              <a:rot lat="0" lon="0" rev="20400000"/>
            </a:lightRig>
          </a:scene3d>
          <a:sp3d contourW="15875" prstMaterial="metal">
            <a:bevelT w="101600" h="25400" prst="softRound"/>
            <a:contourClr>
              <a:schemeClr val="phClr">
                <a:shade val="30000"/>
              </a:schemeClr>
            </a:contourClr>
          </a:sp3d>
        </a:effectStyle>
      </a:effectStyleLst>
      <a:bgFillStyleLst>
        <a:solidFill>
          <a:schemeClr val="phClr"/>
        </a:solidFill>
        <a:gradFill rotWithShape="1">
          <a:gsLst>
            <a:gs pos="0">
              <a:schemeClr val="phClr">
                <a:shade val="94000"/>
                <a:satMod val="114000"/>
                <a:lumMod val="96000"/>
              </a:schemeClr>
            </a:gs>
            <a:gs pos="62000">
              <a:schemeClr val="phClr">
                <a:tint val="92000"/>
                <a:shade val="66000"/>
                <a:satMod val="110000"/>
                <a:lumMod val="80000"/>
              </a:schemeClr>
            </a:gs>
            <a:gs pos="100000">
              <a:schemeClr val="phClr">
                <a:tint val="89000"/>
                <a:shade val="62000"/>
                <a:satMod val="110000"/>
                <a:lumMod val="72000"/>
              </a:schemeClr>
            </a:gs>
          </a:gsLst>
          <a:lin ang="5400000" scaled="0"/>
        </a:gradFill>
        <a:blipFill rotWithShape="1">
          <a:blip xmlns:r="http://schemas.openxmlformats.org/officeDocument/2006/relationships" r:embed="rId1">
            <a:duotone>
              <a:schemeClr val="phClr">
                <a:tint val="80000"/>
                <a:shade val="58000"/>
              </a:schemeClr>
              <a:schemeClr val="phClr">
                <a:tint val="73000"/>
                <a:shade val="68000"/>
                <a:satMod val="150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Theme1" id="{378CCDAD-24C3-4E17-8FDE-0CAB19B053CF}" vid="{82C6361A-B056-460A-B068-820C107F1E0F}"/>
    </a:ext>
  </a:extLst>
</a:theme>
</file>

<file path=ppt/theme/theme4.xml><?xml version="1.0" encoding="utf-8"?>
<a:theme xmlns:a="http://schemas.openxmlformats.org/drawingml/2006/main" name="2_Theme1">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Austin">
      <a:fillStyleLst>
        <a:solidFill>
          <a:schemeClr val="phClr"/>
        </a:solidFill>
        <a:gradFill rotWithShape="1">
          <a:gsLst>
            <a:gs pos="0">
              <a:schemeClr val="phClr">
                <a:tint val="20000"/>
                <a:satMod val="180000"/>
                <a:lumMod val="98000"/>
              </a:schemeClr>
            </a:gs>
            <a:gs pos="40000">
              <a:schemeClr val="phClr">
                <a:tint val="30000"/>
                <a:satMod val="260000"/>
                <a:lumMod val="84000"/>
              </a:schemeClr>
            </a:gs>
            <a:gs pos="100000">
              <a:schemeClr val="phClr">
                <a:tint val="100000"/>
                <a:satMod val="110000"/>
                <a:lumMod val="100000"/>
              </a:schemeClr>
            </a:gs>
          </a:gsLst>
          <a:lin ang="5040000" scaled="1"/>
        </a:gradFill>
        <a:gradFill rotWithShape="1">
          <a:gsLst>
            <a:gs pos="0">
              <a:schemeClr val="phClr"/>
            </a:gs>
            <a:gs pos="100000">
              <a:schemeClr val="phClr">
                <a:shade val="75000"/>
                <a:satMod val="120000"/>
                <a:lumMod val="9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scene3d>
            <a:camera prst="orthographicFront">
              <a:rot lat="0" lon="0" rev="0"/>
            </a:camera>
            <a:lightRig rig="threePt" dir="tl">
              <a:rot lat="0" lon="0" rev="20400000"/>
            </a:lightRig>
          </a:scene3d>
          <a:sp3d>
            <a:bevelT w="50800" h="12700" prst="softRound"/>
          </a:sp3d>
        </a:effectStyle>
        <a:effectStyle>
          <a:effectLst>
            <a:outerShdw blurRad="44450" dist="50800" dir="5400000" sx="96000" rotWithShape="0">
              <a:srgbClr val="000000">
                <a:alpha val="34000"/>
              </a:srgbClr>
            </a:outerShdw>
          </a:effectLst>
          <a:scene3d>
            <a:camera prst="orthographicFront">
              <a:rot lat="0" lon="0" rev="0"/>
            </a:camera>
            <a:lightRig rig="threePt" dir="tl">
              <a:rot lat="0" lon="0" rev="20400000"/>
            </a:lightRig>
          </a:scene3d>
          <a:sp3d contourW="15875" prstMaterial="metal">
            <a:bevelT w="101600" h="25400" prst="softRound"/>
            <a:contourClr>
              <a:schemeClr val="phClr">
                <a:shade val="30000"/>
              </a:schemeClr>
            </a:contourClr>
          </a:sp3d>
        </a:effectStyle>
      </a:effectStyleLst>
      <a:bgFillStyleLst>
        <a:solidFill>
          <a:schemeClr val="phClr"/>
        </a:solidFill>
        <a:gradFill rotWithShape="1">
          <a:gsLst>
            <a:gs pos="0">
              <a:schemeClr val="phClr">
                <a:shade val="94000"/>
                <a:satMod val="114000"/>
                <a:lumMod val="96000"/>
              </a:schemeClr>
            </a:gs>
            <a:gs pos="62000">
              <a:schemeClr val="phClr">
                <a:tint val="92000"/>
                <a:shade val="66000"/>
                <a:satMod val="110000"/>
                <a:lumMod val="80000"/>
              </a:schemeClr>
            </a:gs>
            <a:gs pos="100000">
              <a:schemeClr val="phClr">
                <a:tint val="89000"/>
                <a:shade val="62000"/>
                <a:satMod val="110000"/>
                <a:lumMod val="72000"/>
              </a:schemeClr>
            </a:gs>
          </a:gsLst>
          <a:lin ang="5400000" scaled="0"/>
        </a:gradFill>
        <a:blipFill rotWithShape="1">
          <a:blip xmlns:r="http://schemas.openxmlformats.org/officeDocument/2006/relationships" r:embed="rId1">
            <a:duotone>
              <a:schemeClr val="phClr">
                <a:tint val="80000"/>
                <a:shade val="58000"/>
              </a:schemeClr>
              <a:schemeClr val="phClr">
                <a:tint val="73000"/>
                <a:shade val="68000"/>
                <a:satMod val="150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Theme1" id="{378CCDAD-24C3-4E17-8FDE-0CAB19B053CF}" vid="{82C6361A-B056-460A-B068-820C107F1E0F}"/>
    </a:ext>
  </a:extLst>
</a:theme>
</file>

<file path=ppt/theme/theme5.xml><?xml version="1.0" encoding="utf-8"?>
<a:theme xmlns:a="http://schemas.openxmlformats.org/drawingml/2006/main" name="3_Theme1">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Austin">
      <a:fillStyleLst>
        <a:solidFill>
          <a:schemeClr val="phClr"/>
        </a:solidFill>
        <a:gradFill rotWithShape="1">
          <a:gsLst>
            <a:gs pos="0">
              <a:schemeClr val="phClr">
                <a:tint val="20000"/>
                <a:satMod val="180000"/>
                <a:lumMod val="98000"/>
              </a:schemeClr>
            </a:gs>
            <a:gs pos="40000">
              <a:schemeClr val="phClr">
                <a:tint val="30000"/>
                <a:satMod val="260000"/>
                <a:lumMod val="84000"/>
              </a:schemeClr>
            </a:gs>
            <a:gs pos="100000">
              <a:schemeClr val="phClr">
                <a:tint val="100000"/>
                <a:satMod val="110000"/>
                <a:lumMod val="100000"/>
              </a:schemeClr>
            </a:gs>
          </a:gsLst>
          <a:lin ang="5040000" scaled="1"/>
        </a:gradFill>
        <a:gradFill rotWithShape="1">
          <a:gsLst>
            <a:gs pos="0">
              <a:schemeClr val="phClr"/>
            </a:gs>
            <a:gs pos="100000">
              <a:schemeClr val="phClr">
                <a:shade val="75000"/>
                <a:satMod val="120000"/>
                <a:lumMod val="9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scene3d>
            <a:camera prst="orthographicFront">
              <a:rot lat="0" lon="0" rev="0"/>
            </a:camera>
            <a:lightRig rig="threePt" dir="tl">
              <a:rot lat="0" lon="0" rev="20400000"/>
            </a:lightRig>
          </a:scene3d>
          <a:sp3d>
            <a:bevelT w="50800" h="12700" prst="softRound"/>
          </a:sp3d>
        </a:effectStyle>
        <a:effectStyle>
          <a:effectLst>
            <a:outerShdw blurRad="44450" dist="50800" dir="5400000" sx="96000" rotWithShape="0">
              <a:srgbClr val="000000">
                <a:alpha val="34000"/>
              </a:srgbClr>
            </a:outerShdw>
          </a:effectLst>
          <a:scene3d>
            <a:camera prst="orthographicFront">
              <a:rot lat="0" lon="0" rev="0"/>
            </a:camera>
            <a:lightRig rig="threePt" dir="tl">
              <a:rot lat="0" lon="0" rev="20400000"/>
            </a:lightRig>
          </a:scene3d>
          <a:sp3d contourW="15875" prstMaterial="metal">
            <a:bevelT w="101600" h="25400" prst="softRound"/>
            <a:contourClr>
              <a:schemeClr val="phClr">
                <a:shade val="30000"/>
              </a:schemeClr>
            </a:contourClr>
          </a:sp3d>
        </a:effectStyle>
      </a:effectStyleLst>
      <a:bgFillStyleLst>
        <a:solidFill>
          <a:schemeClr val="phClr"/>
        </a:solidFill>
        <a:gradFill rotWithShape="1">
          <a:gsLst>
            <a:gs pos="0">
              <a:schemeClr val="phClr">
                <a:shade val="94000"/>
                <a:satMod val="114000"/>
                <a:lumMod val="96000"/>
              </a:schemeClr>
            </a:gs>
            <a:gs pos="62000">
              <a:schemeClr val="phClr">
                <a:tint val="92000"/>
                <a:shade val="66000"/>
                <a:satMod val="110000"/>
                <a:lumMod val="80000"/>
              </a:schemeClr>
            </a:gs>
            <a:gs pos="100000">
              <a:schemeClr val="phClr">
                <a:tint val="89000"/>
                <a:shade val="62000"/>
                <a:satMod val="110000"/>
                <a:lumMod val="72000"/>
              </a:schemeClr>
            </a:gs>
          </a:gsLst>
          <a:lin ang="5400000" scaled="0"/>
        </a:gradFill>
        <a:blipFill rotWithShape="1">
          <a:blip xmlns:r="http://schemas.openxmlformats.org/officeDocument/2006/relationships" r:embed="rId1">
            <a:duotone>
              <a:schemeClr val="phClr">
                <a:tint val="80000"/>
                <a:shade val="58000"/>
              </a:schemeClr>
              <a:schemeClr val="phClr">
                <a:tint val="73000"/>
                <a:shade val="68000"/>
                <a:satMod val="150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Theme1" id="{378CCDAD-24C3-4E17-8FDE-0CAB19B053CF}" vid="{82C6361A-B056-460A-B068-820C107F1E0F}"/>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11</TotalTime>
  <Words>18972</Words>
  <Application>Microsoft Office PowerPoint</Application>
  <PresentationFormat>Προβολή στην οθόνη (4:3)</PresentationFormat>
  <Paragraphs>2587</Paragraphs>
  <Slides>272</Slides>
  <Notes>54</Notes>
  <HiddenSlides>0</HiddenSlides>
  <MMClips>0</MMClips>
  <ScaleCrop>false</ScaleCrop>
  <HeadingPairs>
    <vt:vector size="6" baseType="variant">
      <vt:variant>
        <vt:lpstr>Γραμματοσειρές που χρησιμοποιούνται</vt:lpstr>
      </vt:variant>
      <vt:variant>
        <vt:i4>7</vt:i4>
      </vt:variant>
      <vt:variant>
        <vt:lpstr>Θέμα</vt:lpstr>
      </vt:variant>
      <vt:variant>
        <vt:i4>5</vt:i4>
      </vt:variant>
      <vt:variant>
        <vt:lpstr>Τίτλοι διαφανειών</vt:lpstr>
      </vt:variant>
      <vt:variant>
        <vt:i4>272</vt:i4>
      </vt:variant>
    </vt:vector>
  </HeadingPairs>
  <TitlesOfParts>
    <vt:vector size="284" baseType="lpstr">
      <vt:lpstr>Arial</vt:lpstr>
      <vt:lpstr>Calibri</vt:lpstr>
      <vt:lpstr>Calibri Light</vt:lpstr>
      <vt:lpstr>Cambria</vt:lpstr>
      <vt:lpstr>Cambria Math</vt:lpstr>
      <vt:lpstr>Wingdings</vt:lpstr>
      <vt:lpstr>Wingdings 2</vt:lpstr>
      <vt:lpstr>Office Theme</vt:lpstr>
      <vt:lpstr>Theme1</vt:lpstr>
      <vt:lpstr>1_Theme1</vt:lpstr>
      <vt:lpstr>2_Theme1</vt:lpstr>
      <vt:lpstr>3_Theme1</vt:lpstr>
      <vt:lpstr>Παρουσίαση του PowerPoint</vt:lpstr>
      <vt:lpstr>1η Ενότητα Κλασική Μηχανική</vt:lpstr>
      <vt:lpstr>Φυσική για Μηχανικούς</vt:lpstr>
      <vt:lpstr>Φυσική για Μηχανικούς</vt:lpstr>
      <vt:lpstr>Κίνηση σε μια Διάσταση </vt:lpstr>
      <vt:lpstr>Κίνηση σε μια Διάσταση</vt:lpstr>
      <vt:lpstr>Κίνηση σε μια Διάσταση</vt:lpstr>
      <vt:lpstr>Κίνηση σε μια Διάσταση</vt:lpstr>
      <vt:lpstr>Κίνηση σε μια Διάσταση</vt:lpstr>
      <vt:lpstr>Κίνηση σε μια Διάσταση</vt:lpstr>
      <vt:lpstr>Κίνηση σε μια Διάσταση</vt:lpstr>
      <vt:lpstr>Κίνηση σε μια Διάσταση</vt:lpstr>
      <vt:lpstr>Κίνηση σε μια Διάσταση</vt:lpstr>
      <vt:lpstr>Κίνηση σε μια Διάσταση</vt:lpstr>
      <vt:lpstr>Κίνηση σε μια Διάσταση</vt:lpstr>
      <vt:lpstr>Κίνηση σε μια Διάσταση</vt:lpstr>
      <vt:lpstr>Κίνηση σε μια Διάσταση</vt:lpstr>
      <vt:lpstr>Κίνηση σε μια Διάσταση</vt:lpstr>
      <vt:lpstr>Κίνηση σε μια Διάσταση</vt:lpstr>
      <vt:lpstr>Κίνηση σε μια Διάσταση</vt:lpstr>
      <vt:lpstr>Κίνηση σε μια Διάσταση</vt:lpstr>
      <vt:lpstr>Κίνηση σε μια Διάσταση</vt:lpstr>
      <vt:lpstr>Κίνηση σε μια Διάσταση</vt:lpstr>
      <vt:lpstr>Κίνηση σε μια Διάσταση</vt:lpstr>
      <vt:lpstr>Κίνηση σε μια Διάσταση</vt:lpstr>
      <vt:lpstr>Κίνηση σε μια Διάσταση</vt:lpstr>
      <vt:lpstr>Κίνηση σε μια Διάσταση</vt:lpstr>
      <vt:lpstr>Κίνηση σε μια Διάσταση</vt:lpstr>
      <vt:lpstr>Κίνηση σε μια Διάσταση</vt:lpstr>
      <vt:lpstr>Κίνηση σε μια Διάσταση</vt:lpstr>
      <vt:lpstr>Κίνηση σε μια Διάσταση</vt:lpstr>
      <vt:lpstr>Κίνηση σε μια Διάσταση</vt:lpstr>
      <vt:lpstr>Κίνηση σε μια Διάσταση</vt:lpstr>
      <vt:lpstr>Κίνηση σε μια Διάσταση</vt:lpstr>
      <vt:lpstr>Κίνηση σε μια Διάσταση</vt:lpstr>
      <vt:lpstr>Κίνηση σε μια Διάσταση</vt:lpstr>
      <vt:lpstr>Κίνηση σε μια Διάσταση</vt:lpstr>
      <vt:lpstr>Κίνηση σε μια Διάσταση</vt:lpstr>
      <vt:lpstr>Κίνηση σε μια Διάσταση</vt:lpstr>
      <vt:lpstr>Κίνηση σε μια Διάσταση</vt:lpstr>
      <vt:lpstr>Κίνηση σε μια Διάσταση</vt:lpstr>
      <vt:lpstr>Κίνηση σε μια Διάσταση</vt:lpstr>
      <vt:lpstr>Κίνηση σε μια Διάσταση</vt:lpstr>
      <vt:lpstr>Κίνηση σε μια Διάσταση</vt:lpstr>
      <vt:lpstr>Κίνηση σε μια Διάσταση</vt:lpstr>
      <vt:lpstr>Κίνηση σε μια Διάσταση</vt:lpstr>
      <vt:lpstr>Φυσική για Μηχανικούς</vt:lpstr>
      <vt:lpstr>Φυσική για Μηχανικούς</vt:lpstr>
      <vt:lpstr>Κίνηση σε Δυο Διαστάσεις</vt:lpstr>
      <vt:lpstr>Κίνηση σε Δυο Διαστάσεις</vt:lpstr>
      <vt:lpstr>Κίνηση σε Δυο Διαστάσεις</vt:lpstr>
      <vt:lpstr>Κίνηση σε Δυο Διαστάσεις</vt:lpstr>
      <vt:lpstr>Κίνηση σε Δυο Διαστάσεις</vt:lpstr>
      <vt:lpstr>Κίνηση σε Δυο Διαστάσεις</vt:lpstr>
      <vt:lpstr>Κίνηση σε Δυο Διαστάσεις</vt:lpstr>
      <vt:lpstr>Κίνηση σε Δυο Διαστάσεις</vt:lpstr>
      <vt:lpstr>Κίνηση σε Δυο Διαστάσεις</vt:lpstr>
      <vt:lpstr>Κίνηση σε Δυο Διαστάσεις</vt:lpstr>
      <vt:lpstr>Κίνηση σε Δυο Διαστάσεις</vt:lpstr>
      <vt:lpstr>Κίνηση σε Δυο Διαστάσεις</vt:lpstr>
      <vt:lpstr>Κίνηση σε Δυο Διαστάσεις</vt:lpstr>
      <vt:lpstr>Κίνηση σε Δυο Διαστάσεις</vt:lpstr>
      <vt:lpstr>Κίνηση σε Δυο Διαστάσεις</vt:lpstr>
      <vt:lpstr>Κίνηση σε Δυο Διαστάσεις</vt:lpstr>
      <vt:lpstr>Κίνηση σε Δυο Διαστάσεις</vt:lpstr>
      <vt:lpstr>Κίνηση σε Δυο Διαστάσεις</vt:lpstr>
      <vt:lpstr>Κίνηση σε Δυο Διαστάσεις</vt:lpstr>
      <vt:lpstr>Κίνηση σε Δυο Διαστάσεις</vt:lpstr>
      <vt:lpstr>Κίνηση σε Δυο Διαστάσεις</vt:lpstr>
      <vt:lpstr>Κίνηση σε Δυο Διαστάσεις</vt:lpstr>
      <vt:lpstr>Κίνηση σε Δυο Διαστάσεις</vt:lpstr>
      <vt:lpstr>Κίνηση σε Δυο Διαστάσεις</vt:lpstr>
      <vt:lpstr>Κίνηση σε Δυο Διαστάσεις</vt:lpstr>
      <vt:lpstr>Κίνηση σε Δυο Διαστάσεις</vt:lpstr>
      <vt:lpstr>Κίνηση σε Δυο Διαστάσεις</vt:lpstr>
      <vt:lpstr>Κίνηση σε Δυο Διαστάσεις</vt:lpstr>
      <vt:lpstr>Κίνηση σε Δυο Διαστάσεις</vt:lpstr>
      <vt:lpstr>Κίνηση σε Δυο Διαστάσεις</vt:lpstr>
      <vt:lpstr>Κίνηση σε Δυο Διαστάσεις</vt:lpstr>
      <vt:lpstr>Κίνηση σε Δυο Διαστάσεις</vt:lpstr>
      <vt:lpstr>Κίνηση σε Δυο Διαστάσεις</vt:lpstr>
      <vt:lpstr>Κίνηση σε Δυο Διαστάσεις</vt:lpstr>
      <vt:lpstr>Κίνηση σε Δυο Διαστάσεις</vt:lpstr>
      <vt:lpstr>Κίνηση σε Δυο Διαστάσεις</vt:lpstr>
      <vt:lpstr>Κίνηση σε Δυο Διαστάσεις</vt:lpstr>
      <vt:lpstr>Κίνηση σε Δυο Διαστάσεις</vt:lpstr>
      <vt:lpstr>Κίνηση σε Δυο Διαστάσεις</vt:lpstr>
      <vt:lpstr>Κίνηση σε Δυο Διαστάσεις</vt:lpstr>
      <vt:lpstr>Κίνηση σε Δυο Διαστάσεις</vt:lpstr>
      <vt:lpstr>Κίνηση σε Δυο Διαστάσεις</vt:lpstr>
      <vt:lpstr>Κίνηση σε Δυο Διαστάσεις</vt:lpstr>
      <vt:lpstr>Κίνηση σε Δυο Διαστάσεις</vt:lpstr>
      <vt:lpstr>Φυσική για Μηχανικούς</vt:lpstr>
      <vt:lpstr>Φυσική για Μηχανικούς</vt:lpstr>
      <vt:lpstr>Οι Νόμοι της Κίνησης</vt:lpstr>
      <vt:lpstr>Οι Νόμοι της Κίνησης</vt:lpstr>
      <vt:lpstr>Οι Νόμοι της Κίνησης</vt:lpstr>
      <vt:lpstr>Οι Νόμοι της Κίνησης</vt:lpstr>
      <vt:lpstr>Οι Νόμοι της Κίνησης</vt:lpstr>
      <vt:lpstr>Οι Νόμοι της Κίνησης</vt:lpstr>
      <vt:lpstr>Οι Νόμοι της Κίνησης</vt:lpstr>
      <vt:lpstr>Οι Νόμοι της Κίνησης</vt:lpstr>
      <vt:lpstr>Οι Νόμοι της Κίνησης</vt:lpstr>
      <vt:lpstr>Οι Νόμοι της Κίνησης</vt:lpstr>
      <vt:lpstr>Οι Νόμοι της Κίνησης</vt:lpstr>
      <vt:lpstr>Οι Νόμοι της Κίνησης</vt:lpstr>
      <vt:lpstr>Οι Νόμοι της Κίνησης</vt:lpstr>
      <vt:lpstr>Οι Νόμοι της Κίνησης</vt:lpstr>
      <vt:lpstr>Οι Νόμοι της Κίνησης</vt:lpstr>
      <vt:lpstr>Οι Νόμοι της Κίνησης</vt:lpstr>
      <vt:lpstr>Οι Νόμοι της Κίνησης</vt:lpstr>
      <vt:lpstr>Οι Νόμοι της Κίνησης</vt:lpstr>
      <vt:lpstr>Οι Νόμοι της Κίνησης</vt:lpstr>
      <vt:lpstr>Οι Νόμοι της Κίνησης</vt:lpstr>
      <vt:lpstr>Οι Νόμοι της Κίνησης</vt:lpstr>
      <vt:lpstr>Οι Νόμοι της Κίνησης</vt:lpstr>
      <vt:lpstr>Οι Νόμοι της Κίνησης</vt:lpstr>
      <vt:lpstr>Οι Νόμοι της Κίνησης</vt:lpstr>
      <vt:lpstr>Οι Νόμοι της Κίνησης</vt:lpstr>
      <vt:lpstr>Οι Νόμοι της Κίνησης</vt:lpstr>
      <vt:lpstr>Οι Νόμοι της Κίνησης</vt:lpstr>
      <vt:lpstr>Οι Νόμοι της Κίνησης</vt:lpstr>
      <vt:lpstr>Οι Νόμοι της Κίνησης</vt:lpstr>
      <vt:lpstr>Οι Νόμοι της Κίνησης</vt:lpstr>
      <vt:lpstr>Οι Νόμοι της Κίνησης</vt:lpstr>
      <vt:lpstr>Οι Νόμοι της Κίνησης</vt:lpstr>
      <vt:lpstr>Οι Νόμοι της Κίνησης</vt:lpstr>
      <vt:lpstr>Οι Νόμοι της Κίνησης</vt:lpstr>
      <vt:lpstr>Οι Νόμοι της Κίνησης</vt:lpstr>
      <vt:lpstr>Οι Νόμοι της Κίνησης</vt:lpstr>
      <vt:lpstr>Οι Νόμοι της Κίνησης</vt:lpstr>
      <vt:lpstr>Οι Νόμοι της Κίνησης</vt:lpstr>
      <vt:lpstr>Οι Νόμοι της Κίνησης</vt:lpstr>
      <vt:lpstr>Οι Νόμοι της Κίνησης</vt:lpstr>
      <vt:lpstr>Οι Νόμοι της Κίνησης</vt:lpstr>
      <vt:lpstr>Οι Νόμοι της Κίνησης</vt:lpstr>
      <vt:lpstr>Οι Νόμοι της Κίνησης</vt:lpstr>
      <vt:lpstr>Οι Νόμοι της Κίνησης</vt:lpstr>
      <vt:lpstr>Οι Νόμοι της Κίνησης</vt:lpstr>
      <vt:lpstr>Οι Νόμοι της Κίνησης</vt:lpstr>
      <vt:lpstr>Οι Νόμοι της Κίνησης</vt:lpstr>
      <vt:lpstr>Οι Νόμοι της Κίνησης</vt:lpstr>
      <vt:lpstr>Οι Νόμοι της Κίνησης</vt:lpstr>
      <vt:lpstr>Οι Νόμοι της Κίνησης</vt:lpstr>
      <vt:lpstr>Οι Νόμοι της Κίνησης</vt:lpstr>
      <vt:lpstr>Οι Νόμοι της Κίνησης</vt:lpstr>
      <vt:lpstr>Οι Νόμοι της Κίνησης</vt:lpstr>
      <vt:lpstr>Φυσική για Μηχανικούς</vt:lpstr>
      <vt:lpstr>Φυσική για Μηχανικούς</vt:lpstr>
      <vt:lpstr>Ενέργεια Συστήματος</vt:lpstr>
      <vt:lpstr>Ενέργεια Συστήματος</vt:lpstr>
      <vt:lpstr>Ενέργεια Συστήματος</vt:lpstr>
      <vt:lpstr>Ενέργεια Συστήματος</vt:lpstr>
      <vt:lpstr>Ενέργεια Συστήματος</vt:lpstr>
      <vt:lpstr>Ενέργεια Συστήματος</vt:lpstr>
      <vt:lpstr>Ενέργεια Συστήματος</vt:lpstr>
      <vt:lpstr>Ενέργεια Συστήματος</vt:lpstr>
      <vt:lpstr>Ενέργεια Συστήματος</vt:lpstr>
      <vt:lpstr>Ενέργεια Συστήματος</vt:lpstr>
      <vt:lpstr>Ενέργεια Συστήματος</vt:lpstr>
      <vt:lpstr>Ενέργεια Συστήματος</vt:lpstr>
      <vt:lpstr>Ενέργεια Συστήματος</vt:lpstr>
      <vt:lpstr>Ενέργεια Συστήματος</vt:lpstr>
      <vt:lpstr>Ενέργεια Συστήματος</vt:lpstr>
      <vt:lpstr>Ενέργεια Συστήματος</vt:lpstr>
      <vt:lpstr>Ενέργεια Συστήματος</vt:lpstr>
      <vt:lpstr>Ενέργεια Συστήματος</vt:lpstr>
      <vt:lpstr>Ενέργεια Συστήματος</vt:lpstr>
      <vt:lpstr>Ενέργεια Συστήματος</vt:lpstr>
      <vt:lpstr>Ενέργεια Συστήματος</vt:lpstr>
      <vt:lpstr>Ενέργεια Συστήματος</vt:lpstr>
      <vt:lpstr>Ενέργεια Συστήματος</vt:lpstr>
      <vt:lpstr>Οι Νόμοι της Κίνησης</vt:lpstr>
      <vt:lpstr>Ενέργεια Συστήματος</vt:lpstr>
      <vt:lpstr>Ενέργεια Συστήματος</vt:lpstr>
      <vt:lpstr>Ενέργεια Συστήματος</vt:lpstr>
      <vt:lpstr>Ενέργεια Συστήματος</vt:lpstr>
      <vt:lpstr>Ενέργεια Συστήματος</vt:lpstr>
      <vt:lpstr>Ενέργεια Συστήματος</vt:lpstr>
      <vt:lpstr>Ενέργεια Συστήματος</vt:lpstr>
      <vt:lpstr>Ενέργεια Συστήματος</vt:lpstr>
      <vt:lpstr>Ενέργεια Συστήματος</vt:lpstr>
      <vt:lpstr>Ενέργεια Συστήματος</vt:lpstr>
      <vt:lpstr>Ενέργεια Συστήματος</vt:lpstr>
      <vt:lpstr>Ενέργεια Συστήματος</vt:lpstr>
      <vt:lpstr>Ενέργεια Συστήματος</vt:lpstr>
      <vt:lpstr>Ενέργεια Συστήματος</vt:lpstr>
      <vt:lpstr>Ενέργεια Συστήματος</vt:lpstr>
      <vt:lpstr>Ενέργεια Συστήματος</vt:lpstr>
      <vt:lpstr>Ενέργεια Συστήματος</vt:lpstr>
      <vt:lpstr>Ενέργεια Συστήματος</vt:lpstr>
      <vt:lpstr>Ενέργεια Συστήματος</vt:lpstr>
      <vt:lpstr>Ενέργεια Συστήματος</vt:lpstr>
      <vt:lpstr>Ενέργεια Συστήματος</vt:lpstr>
      <vt:lpstr>Ενέργεια Συστήματος</vt:lpstr>
      <vt:lpstr>Οι Νόμοι της Κίνησης</vt:lpstr>
      <vt:lpstr>Οι Νόμοι της Κίνησης</vt:lpstr>
      <vt:lpstr>Ενέργεια Συστήματος</vt:lpstr>
      <vt:lpstr>Ενέργεια Συστήματος</vt:lpstr>
      <vt:lpstr>Ενέργεια Συστήματος</vt:lpstr>
      <vt:lpstr>Ενέργεια Συστήματος</vt:lpstr>
      <vt:lpstr>Ενέργεια Συστήματος</vt:lpstr>
      <vt:lpstr>Ενέργεια Συστήματος</vt:lpstr>
      <vt:lpstr>Ενέργεια Συστήματος</vt:lpstr>
      <vt:lpstr>Ενέργεια Συστήματος</vt:lpstr>
      <vt:lpstr>Ενέργεια Συστήματος</vt:lpstr>
      <vt:lpstr>Ενέργεια Συστήματος</vt:lpstr>
      <vt:lpstr>Ενέργεια Συστήματος</vt:lpstr>
      <vt:lpstr>Ενέργεια Συστήματος</vt:lpstr>
      <vt:lpstr>Ενέργεια Συστήματος</vt:lpstr>
      <vt:lpstr>Ενέργεια Συστήματος</vt:lpstr>
      <vt:lpstr>Ενέργεια Συστήματος</vt:lpstr>
      <vt:lpstr>Ενέργεια Συστήματος</vt:lpstr>
      <vt:lpstr>Ενέργεια Συστήματος</vt:lpstr>
      <vt:lpstr>Ενέργεια Συστήματος</vt:lpstr>
      <vt:lpstr>Ενέργεια Συστήματος</vt:lpstr>
      <vt:lpstr>Ενέργεια Συστήματος</vt:lpstr>
      <vt:lpstr>Ενέργεια Συστήματος</vt:lpstr>
      <vt:lpstr>Ενέργεια Συστήματος</vt:lpstr>
      <vt:lpstr>Ενέργεια Συστήματος</vt:lpstr>
      <vt:lpstr>Ενέργεια Συστήματος</vt:lpstr>
      <vt:lpstr>Ενέργεια Συστήματος</vt:lpstr>
      <vt:lpstr>Ενέργεια Συστήματος</vt:lpstr>
      <vt:lpstr>Ενέργεια Συστήματος</vt:lpstr>
      <vt:lpstr>Ενέργεια Συστήματος</vt:lpstr>
      <vt:lpstr>Ενέργεια Συστήματος</vt:lpstr>
      <vt:lpstr>Ενέργεια Συστήματος</vt:lpstr>
      <vt:lpstr>Ενέργεια Συστήματος</vt:lpstr>
      <vt:lpstr>Ενέργεια Συστήματος</vt:lpstr>
      <vt:lpstr>Ενέργεια Συστήματος</vt:lpstr>
      <vt:lpstr>Ενέργεια Συστήματος</vt:lpstr>
      <vt:lpstr>Ενέργεια Συστήματος</vt:lpstr>
      <vt:lpstr>Ενέργεια Συστήματος</vt:lpstr>
      <vt:lpstr>Ενέργεια Συστήματος</vt:lpstr>
      <vt:lpstr>Ενέργεια Συστήματος</vt:lpstr>
      <vt:lpstr>Ενέργεια Συστήματος</vt:lpstr>
      <vt:lpstr>Ενέργεια Συστήματος</vt:lpstr>
      <vt:lpstr>Ενέργεια Συστήματος</vt:lpstr>
      <vt:lpstr>Ενέργεια Συστήματος</vt:lpstr>
      <vt:lpstr>Ενέργεια Συστήματος</vt:lpstr>
      <vt:lpstr>Ενέργεια Συστήματος</vt:lpstr>
      <vt:lpstr>Ενέργεια Συστήματος</vt:lpstr>
      <vt:lpstr>Ενέργεια Συστήματος</vt:lpstr>
      <vt:lpstr>Διατήρηση της Ενέργειας</vt:lpstr>
      <vt:lpstr>Διατήρηση της Ενέργειας</vt:lpstr>
      <vt:lpstr>Διατήρηση της Ενέργειας</vt:lpstr>
      <vt:lpstr>Διατήρηση της Ενέργειας</vt:lpstr>
      <vt:lpstr>Διατήρηση της Ενέργειας</vt:lpstr>
      <vt:lpstr>Διατήρηση της Ενέργειας</vt:lpstr>
      <vt:lpstr>Διατήρηση της Ενέργειας</vt:lpstr>
      <vt:lpstr>Διατήρηση της Ενέργειας</vt:lpstr>
      <vt:lpstr>Διατήρηση της Ενέργειας</vt:lpstr>
      <vt:lpstr>Διατήρηση της Ενέργειας</vt:lpstr>
      <vt:lpstr>Διατήρηση της Ενέργειας</vt:lpstr>
      <vt:lpstr>Διατήρηση της Ενέργειας</vt:lpstr>
      <vt:lpstr>Διατήρηση της Ενέργειας</vt:lpstr>
      <vt:lpstr>Διατήρηση της Ενέργειας</vt:lpstr>
      <vt:lpstr>Διατήρηση της Ενέργειας</vt:lpstr>
      <vt:lpstr>Διατήρηση της Ενέργειας</vt:lpstr>
      <vt:lpstr>Διατήρηση της Ενέργειας</vt:lpstr>
      <vt:lpstr>Διατήρηση της Ενέργειας</vt:lpstr>
      <vt:lpstr>Διατήρηση της Ενέργειας</vt:lpstr>
      <vt:lpstr>Διατήρηση της Ενέργειας</vt:lpstr>
      <vt:lpstr>Διατήρηση της Ενέργειας</vt:lpstr>
      <vt:lpstr>Διατήρηση της Ενέργειας</vt:lpstr>
      <vt:lpstr>Διατήρηση της Ενέργειας</vt:lpstr>
      <vt:lpstr>Διατήρηση της Ενέργειας</vt:lpstr>
      <vt:lpstr>Διατήρηση της Ενέργειας</vt:lpstr>
      <vt:lpstr>Διατήρηση της Ενέργειας</vt:lpstr>
      <vt:lpstr>Διατήρηση της Ενέργειας</vt:lpstr>
      <vt:lpstr>Διατήρηση της Ενέργειας</vt:lpstr>
      <vt:lpstr>Τέλος Ενότητας</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GeorgeKafentzis</dc:creator>
  <cp:lastModifiedBy>Kafentzis Georgios</cp:lastModifiedBy>
  <cp:revision>3</cp:revision>
  <dcterms:created xsi:type="dcterms:W3CDTF">2025-10-03T08:27:06Z</dcterms:created>
  <dcterms:modified xsi:type="dcterms:W3CDTF">2025-12-16T23:01:05Z</dcterms:modified>
</cp:coreProperties>
</file>